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13:33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762 0,'0'-21'0,"21"0"16,-21 0-16,0-1 16,0 1-16,0 0 0,0 0 15,22 0-15,-22 0 0,0-1 16,0 1-16,0 42 31,0 1-31,0 20 16,0 0-16,0 1 0,0-1 0,0 21 15,0 1-15,0-1 0,0 22 16,0-21-16,-22 20 0,22 1 0,0-22 16,0 22-16,-21 0 0,21-22 0,-21 22 15,21-22-15,0 1 0,-21-22 16,21 22-16,0-22 0,0-21 15,0 22-15,0-22 0,0 0 0,0 0 16,0 0-16,0-42 31,0-21-31,21 21 0,0-22 16,-21 1-16,21 0 0,-21-1 0,0-20 16,0-1-16</inkml:trace>
  <inkml:trace contextRef="#ctx0" brushRef="#br0" timeOffset="339.22">3577 1016 0,'-21'-42'0,"42"84"0,-63-105 0,21 20 0,-1 22 15,1-21-15,0-1 0,21 22 0,0-21 16,0 21-16,0 0 0,0-22 16,0 22-16,21 0 0,0 0 0,22 0 15,-1-1-15,22 1 0,-22 0 0,21 21 16,1 0-16,-1 0 0,1 0 15,-1 0-15,-20 21 0,20 0 0,1 22 16,-22-22-16,0 21 0,-20 1 0,20-1 16,-42 0-16,0 1 0,0 20 15,-21-21-15,0 22 0,-22-22 16,22 1-16,-21-1 0,-1 0 0,-20-21 16,21 22-16,-1-22 0,1 21 0,0-21 15,20 1-15,-20-1 0,21-21 16,0 21-16,0 0 15,42-21 17,0 0-32,0 0 0,0 0 0,0 0 15,1-21-15</inkml:trace>
  <inkml:trace contextRef="#ctx0" brushRef="#br0" timeOffset="739.99">4466 1249 0,'0'0'0,"21"0"0,-42 0 32,0 0-32,0 0 0,0 0 0,-1 21 15,1 0-15,0 0 0,0 1 0,-21-1 16,20 21-16,1-21 0,21 22 0,-21-22 16,0 21-16,21-21 0,0 22 15,0-1-15,0-21 0,0 0 16,0 22-16,21-22 0,0 0 0,0 0 15,1-21-15,-1 0 0,21 0 0,0 0 16,1 0-16,-1 0 0,0 0 16,1-21-16,-1 0 0,0 0 0,1-1 15,-1 1-15,0-21 0,-20 21 0,-1-22 16,0 22-16,-21-21 0,0 0 16,0-1-16,0 22 0,-21-21 0,0 21 15,-1-22-15,1 22 0,-21 0 0,21 0 16,0 21-16,-22-21 0,22 21 15,0 0-15,0 0 0,0 0 0,-1 0 16,1 0-16,0 0 0,21 21 0,0 0 16,0 0-16,0 0 0,0 0 15,21 1-15,0-22 16,1 21-16,-1-21 0,21 21 16</inkml:trace>
  <inkml:trace contextRef="#ctx0" brushRef="#br0" timeOffset="1680.11">5165 1778 0,'0'0'0,"21"-21"31,0 0-15,0-22-16,-21 22 0,21 0 0,0-21 15,1-1-15,-1 22 0,0-42 0,0 20 16,0 1-16,0-21 15,1-1-15,20-21 0,-21 1 0,0 20 16,0-20-16,1 20 0,-22 1 0,0-1 16,0 22-16,0-22 0,0 43 15,0-21-15,0 21 0,0-1 0,-22 22 16,1 0-16,0 22 16,0-1-16,21 0 0,0 21 15,0 1-15,-21 20 0,21 1 16,-21-22-16,21 43 0,-22-22 0,22 1 15,0-1-15,-21 22 0,21-22 16,-21 1-16,21-1 0,0-20 16,0 20-16,0 1 0,0-22 0,0 0 15,21 1-15,0-1 0,1 0 0,-1-21 16,0 1-16,21-1 0,-21-21 0,22 0 16,-22 0-16,21 0 0,1 0 15,-22 0-15,21-21 0,-21-1 0,22 1 16,-22-21-16,21 21 0,-21-22 15,0 22-15,1-21 0,-1 0 0,-21 20 0,0 1 16,21-21-16,-21 21 0,0 0 16,0 42 15,0 0-31,-21 0 0,21 0 16,0 0-16,0 1 15,0-1-15,0 0 0,0 0 0,21 0 16,0 0-16,-21 1 0,21-22 15,0 0-15,1 0 0,-1 0 0,0 0 16,0 0-16,21 0 0,-20 0 0,-1 0 16,0-22-16,0 1 0,0 0 15,0 21-15,1-42 0,-1 21 0,0-1 16,-21 1-16,0 0 0,0 0 0,0-21 16,21 20-16,-21 1 0,0 0 15,0 0-15,-21 42 47,21 0-47,0 0 0,0 22 0,0-22 16,0 21-16,-21 1 0,21-1 15,0 21-15,0 1 0,-21-22 0,21 22 16,0 20-16,0-20 0,0-1 0,0 1 16,0 21-16,0-1 0,-22-20 0,22 20 15,0 1-15,0-21 0,0 20 0,0-20 16,-21-22-16,0 22 15,21-22-15,-21 0 0,0-21 0,0 22 16,-1-22-16,-20 0 0,21-21 0,-21 0 16,20 0-16,-20 0 0,0 0 0,-1 0 15,1 0-15,0-21 0,-1 0 0,-20 0 16,21-1-16,-1-20 0,1 21 16,0-21-16,-1 20 0,22-20 0,-21 0 15,42-1-15,0 22 0,0-21 0,0 0 16,0-1-16,0 1 0,42 0 0,-21 20 15,22-20-15,-1 0 0,0-1 0,1 1 16</inkml:trace>
  <inkml:trace contextRef="#ctx0" brushRef="#br0" timeOffset="2359.71">6604 1482 0,'0'0'0,"0"-21"0,0-1 15,21 1-15,-21 42 32,21 1-17,0-1-15,-21 0 0,0 21 16,22-21-16,-22 1 0,0-1 0,0 21 16,0-21-16,0 0 0,0 1 0,0-1 15,0 0-15,0 0 0,-22 0 16,1 0-16,0-21 15,0 0 1,21-21-16,0 0 16,0 0-16,0 0 15,0-22-15,0 22 0,0-21 0,0 0 16,21 20-16,0-20 0,0 21 0,1-21 16,-1 20-16,0 1 0,0 0 0,21 0 15,-20 0-15,-1 21 0,21 0 16,-21 0-16,22 0 0,-22 0 0,0 0 15,0 21-15,21 0 0,-20 0 0,-1 0 16,-21 22-16,21-22 0,-21 21 16,21-21-16,-21 1 0,0 20 15,0-21-15,0 21 0,0-20 0,0-1 16,0 0-16,0 0 0,-21-21 16,0 0-1,21-21-15,0 0 16,0 0-16,0-1 15,0-20-15,0 21 0,0-21 0,21 20 16,0-20-16,0 0 0,0 21 0,1-22 16,-1 22-16,0-21 0,0 21 15,0-1-15,0 22 0,1 0 0,-1 0 16,0 0-16,0 0 0,-21 22 16,21-1-16,-21 0 0,0 0 15,0 0-15,0 22 0,0-22 0,0 21 16,0-21-16,0 22 0,0-22 15,0 0-15,0 0 0,0 0 0,0 0 16,0 1-16,0-1 0,0 0 16,21-42 15,22 0-31,-22 21 0</inkml:trace>
  <inkml:trace contextRef="#ctx0" brushRef="#br0" timeOffset="2728.24">7853 1291 0,'0'0'0,"0"-21"0,-21 21 16,-1 0-16,1 0 0,0 0 0,0 0 15,-21 0-15,20 21 0,1 0 0,0-21 16,0 43-16,0-22 0,0 0 0,-1 0 16,22 22-16,0-22 0,0 21 0,0-21 15,0 22-15,0-22 0,0 0 16,0 21-16,22-21 0,-1 1 0,21-22 15,-21 21-15,0 0 0,22-21 16,-1 0-16,-21 0 0,22 0 0,-1 0 16,-21-21-16,21 0 0,-20 21 15,-1-22-15,0-20 0,0 21 0,-21 0 16,0-22-16,0 22 0,0-21 0,0 0 16,0 20-16,0-20 0,0 0 0,-21 21 15,0-1-15,0 1 0,-1 0 16,1 21-16,0 0 0,0 0 0,0 0 15,0 0-15,-1 0 0,1 21 0,0 0 16,21 1-16,0-1 0,0 0 16,0 0-16,0 0 0,21-21 15,0 21-15,1 1 0,-1-22 16,0 21-16</inkml:trace>
  <inkml:trace contextRef="#ctx0" brushRef="#br0" timeOffset="3112.02">8297 1397 0,'0'0'0,"21"-21"0,-21 0 16,0 0-1,22 21 1,-1 0-16,0 21 16,0-21-16,-21 21 0,21 0 0,0 0 15,1 0-15,-1 1 16,-21-1-16,0 0 0,0 0 0,21 21 15,-21-20-15,0-1 0,0 0 0,0 0 16,0 21-16,0-20 0,0-1 16,-21-21-1,21-21 1,0-1-16,0 1 16,0 0-16,0 0 0,0-21 0,0 20 15,0-20-15,0 21 0,21-21 0,0 20 16,-21-20-16,0 21 0,21 0 15,0 0-15,-21-1 0,22 22 16,-1-21-16,0 21 0,0 0 16,0 0-16,0 0 0,1 0 15,-1 0-15,0 0 0,0 0 16,0 0-16,0 0 0</inkml:trace>
  <inkml:trace contextRef="#ctx0" brushRef="#br0" timeOffset="3452.31">8996 1334 0,'0'0'0,"-64"0"15,43 21 1,21 0-16,-21 0 0,21 0 16,0 0-16,0 1 0,0 20 0,0-21 15,-21 21-15,21 22 0,-21-22 0,21 22 16,-22-22-16,22 22 0,0-1 0,0 22 15,-21-22-15,21 1 0,-21-1 0,0 22 16,21-22-16,0 22 0,-21 0 16,0-22-16,-1 1 0,22 20 0,0-20 15,0-1-15,0-20 0,0 20 0,0-20 16,0-1-16,0 0 0,0-21 0,0 22 16,0-22-16,0 0 0,0 0 15,0-42 1,0 0-16,0 0 15,22 0-15,-1-22 0,-21 22 0,21-21 16,0-1-16,0-20 0,-21-1 16,21 1-16,1-22 0</inkml:trace>
  <inkml:trace contextRef="#ctx0" brushRef="#br0" timeOffset="3724.16">8975 1842 0,'0'0'0,"0"-64"0,0 1 0,0 20 15,0 1-15,21 0 0,-21-1 0,0 1 16,21 21-16,0-22 0,0 22 15,0 0-15,1 0 0,-1 0 0,0 21 16,21 0-16,-21 0 0,1 0 16,-1 0-16,21 0 0,-21 0 0,0 21 15,1 0-15,-1 0 0,-21 0 16,0 1-16,0-1 0,0 21 0,0-21 16,0 0-16,0 22 0,-21-22 0,-1 0 15,1 0-15,0 0 0,-21 1 0,21-1 16,-1-21-16,-20 21 0,21-21 0,0 0 15,0 0-15,-1 0 0,1 0 16,21-21 0,0 0-1,21 21-15,1-22 0,20 1 0</inkml:trace>
  <inkml:trace contextRef="#ctx0" brushRef="#br0" timeOffset="3809.11">9800 889 0,'0'0'0,"0"-21"0</inkml:trace>
  <inkml:trace contextRef="#ctx0" brushRef="#br0" timeOffset="4352.43">9673 1058 0,'0'43'16,"0"20"-1,0-20-15,0-22 0,-21 21 0,21 0 16,-21 1-16,0-22 0,21 64 0,0-43 15,-22 0-15,22-21 0,-21 43 0,21-43 16,0 21-16,0-20 0,0-1 0,21-42 31,1 21-15,-22-43-16,21 22 0,-21 0 0,21-21 16,0 20-16,-21 1 0,21 0 0,0 0 15,-21 0-15,22 0 0,-1-1 0,-21 1 16,21 21-16,0 0 15,-21 21 1,0 1-16,0-1 0,21 0 16,-21 0-16,0 0 0,21 22 0,-21-22 15,0 0-15,0 0 0,0 0 0,22-21 16,-1 21-16,0-21 0,0 0 16,0 0-16,0 0 15,1-21-15,-1 0 16,0-21-16,0 42 0,-21-21 0,0-22 15,21 22-15,0 0 0,-21-21 0,0 20 16,22 1-16,-22 0 0,21-21 0,-21 21 16,21 21-1,-21 21 1,-21 21-16,21-21 16,0 22-16,-21-43 15,21 21-15,-22 21 0,22-21 16,0 22-16,0-22 0,0 0 15,0 0 1,0-42 0,0 0-1,0 0-15,0-1 0,0 1 0,22 0 16</inkml:trace>
  <inkml:trace contextRef="#ctx0" brushRef="#br0" timeOffset="4527.34">10245 1228 0,'0'0'0,"0"-21"0,-22 21 0,1 0 0,0 0 16,21-22-16,-21 22 16,0 0-16,21 22 31,42-22-15,-21 21-16,0-21 0,1 0 15,-1 0-15,0 21 0,0-21 0,0 0 16,22 21-16</inkml:trace>
  <inkml:trace contextRef="#ctx0" brushRef="#br0" timeOffset="4887.64">10626 1312 0,'0'0'0,"21"0"0,0 0 15,-42 0 17,0 0-17,-22 0-15,22 0 0,0 0 16,-21 22-16,20-22 0,1 0 0,0 21 15,0-21-15,21 21 0,-21-21 16,21 21-16,0 0 0,0 0 16,21-21-16,0 22 0,21-1 15,-20 0-15,-1-21 0,0 21 0,0 0 16,21 0-16,-20-21 0,-1 22 0,21 20 16,-21 0-16,0-42 15,-21 21-15,0 1 0,0-1 16,-42-21-1,21 0-15,0 0 0,-22 0 0,22 0 16,-21 0-16,21 0 0,-22 0 0,1 0 16,21 0-16,-21 0 0,20 0 31,44 0-15,-22-21-16,21 21 0,21-22 0,-21 22 15,0-21-15</inkml:trace>
  <inkml:trace contextRef="#ctx0" brushRef="#br0" timeOffset="5575.25">11049 1355 0,'0'-21'16,"-21"21"0,0 0-16,-1 0 15,22 21-15,-21 0 0,21 0 16,-21-21-16,21 21 0,0 22 0,0-22 15,0 42-15,0-42 16,0 1-16,0 20 0,0-21 16,0 21-16,0-20 0,0-1 0,0-42 47,0-1-32,0-20-15,0 21 0,0 0 16,0-43-16,0 43 0,21 0 0,22-21 15,-43 20-15,21 1 0,21-21 0,-21 21 16,0 0-16,22-1 0,-22 22 0,0 0 16,21 0-16,-20 0 0,-1 0 0,21 0 15,-21 22 1,0-22-16,-21 21 0,0 0 0,0 0 0,0 21 16,0-20-16,0-1 15,0 21-15,0-21 0,0 0 0,0 1 16,0-1-16,0 21 0,0-21 0,-21 0 15,0-21 1,21 22-16,-21-22 16,0-22-16,21 1 15,0 0-15,0 0 0,0-21 0,0 20 16,0-20-16,0 21 0,0 0 16,42-22-16,-42 22 0,21 0 0,22-21 15,-22 21-15,0-22 0,42 1 16,-41 42-16,-1-21 0,42 0 0,-42 21 15,1-22-15,41 22 0,-42 0 0,0 0 16,1 22-16,-1-22 0,-21 21 0,21 0 16,-21 0-16,0 0 0,0 0 0,0 1 15,0-1-15,0 0 0,0 0 0,0 0 16,0 22-16,0-22 0,-21 21 0,21-21 16,-21 0-16,-1 22 0,22-22 15,-21 0-15,0 0 0,21 0 16,-21-21-16,0 0 15,0 0-15,-1-21 16,22 0 0,-21 21-16,0-21 0</inkml:trace>
  <inkml:trace contextRef="#ctx0" brushRef="#br0" timeOffset="9436.37">4826 3429 0,'0'21'0,"-21"-21"15,21 21-15,-21-21 0,21 22 16,0-1-16,-22-21 0,22 21 16,0 0 15,-21-21 0</inkml:trace>
  <inkml:trace contextRef="#ctx0" brushRef="#br0" timeOffset="12567.41">1439 3175 0,'0'-21'15,"0"0"16,0 42 16,0 0-47,0 0 16,21-21 46,-21-21-62,22 21 0,-22-21 0,21 0 16,-21 0-16,0-1 31,-21 22 1,-1 0-17,22 22-15,-21-1 16,0-21-16,21 21 0,0 0 0,-21 0 15,21 0-15,0 1 16,0-1-16,0 0 16,21-21 15,0 0-15,0-21-16,-21 0 15,0-1-15,22 22 0,-22-21 16,0 0-16,0 0 0,0 0 15,0 0-15,0-1 16,-22 22 0,1 0-1,0 0-15,0 22 0,21-1 0,0 0 16,0 21-16,-21-21 0,21 22 16,0-22-16,0 21 0,0-21 0,0 22 15,0-22-15,0 21 0,0-21 16,0 1-16,21-1 0,0 0 0,0 0 15,22-21-15,-22 0 0,21 0 16,-21 0-16,22 0 0,-1 0 16</inkml:trace>
  <inkml:trace contextRef="#ctx0" brushRef="#br0" timeOffset="12891.22">1968 3344 0,'-21'0'15,"0"0"-15,0 0 16,42-21 31,0 21-47,0-21 16,-21 0-16,22 21 0,-1-21 0,0 0 15,-21-1-15,0 1 16,0 0-16,-21 21 15,0 0 1,-1 0-16,1 0 0,21 21 0,-21 0 16,0 1-16,0-1 0,0 21 0,-1-21 15,22 22-15,0-22 0,-21 21 16,21-21-16,0 22 0,0-22 0,0 0 16,0 0-16,0 0 0,21 0 15</inkml:trace>
  <inkml:trace contextRef="#ctx0" brushRef="#br0" timeOffset="13327.97">3111 3048 0,'0'0'0,"-21"0"15,0 0-15,0 0 0,21-21 16,-21 21-16,42 0 31,0 0-31,21 0 16,-20-21-16,41 21 0,-21 0 16,22 0-16,-22 0 0,22-21 0,-1 21 15,1 0-15,-1 0 0,-20 0 16,-1 0-16,0 0 0,1 0 0,-22 0 15,0 0-15,-21 21 0,-21-21 16,0 0-16,-1 0 16,1 0-16</inkml:trace>
  <inkml:trace contextRef="#ctx0" brushRef="#br0" timeOffset="13579.82">3492 3006 0,'-42'0'16,"21"0"-1,21 21-15,-21 0 0,21 0 16,0 0-16,0 1 0,0 20 0,0 0 16,0 1-16,0-1 0,0 21 0,0-20 15,-21-1-15,21 22 0,-22-22 16,22 0-16,-21 1 0,21-1 0,0 0 16,0 1-16,-21-1 0,21-21 15,0 21-15,-21-20 0,21-1 0,0 0 16,0 0-16,0 0 0,21-21 31,0 0-31,0 0 0,-21-21 0,22 0 16,20 0-16,-21-22 0</inkml:trace>
  <inkml:trace contextRef="#ctx0" brushRef="#br0" timeOffset="14040.56">3937 3133 0,'0'0'0,"0"-43"0,21 22 0,-21-21 15,0 63 1,0 0-16,0 0 16,0 22-16,0-1 0,0 0 0,0 22 15,0-22-15,-21 22 0,21-22 0,0 22 16,-21-1-16,0-21 0,-1 1 16,22 20-16,0-20 0,-21-1 15,21-21-15,-21 21 0,21 1 0,0-22 16,0 0-16,0 0 0,0 0 15,0-42 1,0 0 0,0 0-16,21 0 0,0 0 15,-21-22-15,22 22 0,-1-21 0,0-1 16,0 22-16,0-21 0,0 0 0,1-1 16,-1 22-16,0 0 0,0 0 15,21 0-15,-20-1 0,-1 22 0,0 0 16,0 0-16,0 22 0,0-1 0,-21 0 15,22 0-15,-1 0 0,-21 22 16,0-22-16,0 21 0,0-21 16,0 22-16,0-22 0,0 0 0,0 21 15,0-21-15,-21 1 0,-1-1 0,22 0 16,-21 0-16,21 0 0,0 0 16,0-42 15,0 0-31,21 0 0,1 21 15</inkml:trace>
  <inkml:trace contextRef="#ctx0" brushRef="#br0" timeOffset="14408.36">4635 3704 0,'0'21'0,"22"-21"16,-1 0-16,0 0 0,0 0 15,0 0-15,0 0 0,1 0 16,20-21-16,0 0 0,1 0 0,-1 21 16,0-21-16,-21 0 0,22-1 0,-1 22 15,-21-21-15,0 0 0,1 0 16,-1 0-16,-21 0 0,21 21 0,-21-22 16,-21 22-16,-22 0 15,22 0-15,-21 0 0,0 0 16,-1 22-16,1-1 0,0 0 15,-1 21-15,1-21 0,0 1 0,-1 20 16,22-21-16,0 0 0,0 0 0,21 22 16,0-22-16,0 0 0,0 0 0,21 0 15,0-21-15,0 22 0,22-1 16,-1-21-16,0 0 0,1 0 0,-1 0 16,0 0-16,1 0 0,-1 0 0,0 0 15,1-21-15,-1-1 0,0 22 16,-21-21-16,22 0 0,-1 0 0</inkml:trace>
  <inkml:trace contextRef="#ctx0" brushRef="#br0" timeOffset="15067.99">7281 3556 0,'21'-21'0,"-42"42"0,64-63 0,-22 21 0,-21-1 15,21-20-15,0 21 0,-21-21 16,0 20-16,0-20 0,0 21 16,0-21-16,0 20 0,0 1 0,-21 0 15,0 21-15,0 0 16,-1 0-16,1 21 0,-21 0 15,21 1-15,0 20 0,-1 0 0,1 1 16,-21-1-16,21 0 0,0 22 0,-1-22 16,1 0-16,0 1 0,21-1 15,0 0-15,0-20 0,0 20 0,0-21 16,0 0-16,21 0 0,22 1 0,-22-22 16,0 0-16,21 21 0,1-21 0,-1 0 15,0 0-15,1 0 16,-1-21-16,0-1 0,1 1 0,-1 0 15,0 21-15,1-42 0,-1 21 0,-21-1 16,0 1-16,0-21 0,-21 0 0,0 20 16,0-20-16,0 0 0,-21-1 15,0 1-15,0 0 0,-21-1 0,20 1 16,-20 21-16,0-21 0,-1 20 16,22 1-16,-21 21 0,0 0 0,20 0 15,-20 0-15,21 0 0,0 0 0,0 0 16,-1 0-16,22 21 0,0 1 0,0-1 15,22-21-15,-1 21 0,0-21 16,0 0-16,21 0 16</inkml:trace>
  <inkml:trace contextRef="#ctx0" brushRef="#br0" timeOffset="15960">8149 2879 0,'0'0'0,"0"-21"0,-21 21 16,0 0-16,0 0 16,-1 21-1,22 0-15,-21 21 0,21-21 16,-21 22-16,21-1 0,0 0 16,0 22-16,0-22 0,-21 22 15,21-22-15,-21 22 0,21-22 0,0 21 16,0-20-16,0-1 0,0 0 0,-21 1 15,21-22-15,0 21 0,0-21 0,-22 1 16,22-1-16,0-42 47,0-1-47,0 1 0,0 0 0,0 0 16,22 0-16,-1 0 15,0-1-15,0 1 0,0 0 0,0 0 0,1 0 16,20 0-16,-21-1 0,0 22 15,22 0-15,-22 0 0,21 0 0,-21 0 16,0 0-16,1 0 0,-1 0 16,0 22-16,0-1 0,-21 0 15,0 0-15,0 0 0,0 0 16,-21 1-16,0-1 0,-22-21 16,22 21-16,-21 0 0,0 0 0,-1-21 15,22 21-15,-21 1 0,-1-22 16,1 0-16,21 21 0,0-21 0,0 0 0,-1 0 15,1 0-15,42 0 32,1 0-32,20 0 0,-21 0 15,21 0-15,1 0 0,-1 0 0,0 0 16,1-21-16,-1-1 0,0 22 0,1-21 16,20 0-16,-20 21 0,-1-21 15,0 0-15,1 21 0,-1-21 0,-21-1 16,0 1-16,0 0 0,1 0 0,-22 0 15,21 21-15,-21-21 0,0-1 0,0 1 16,0 0-16,-21 21 31,-1 0-31,22 21 0,0 0 16,0 1-16,0 20 0,-21-21 16,21 21-16,-21 1 0,21-1 15,-21 22-15,21-1 0,0 1 0,-21-1 16,21 22-16,-21-1 0,-1 1 0,22-21 15,-21 20-15,0 1 0,0 0 0,0-22 16,21 22-16,-21-22 0,-1 1 0,1-22 16,0 22-16,21-22 0,-21 0 15,0 1-15,21-1 0,-21-21 0,21 21 16,-22-20-16,22-1 0,-21-21 16,0 21-16,0-21 0,0 0 15,21-21 1,-21 0-16,21-1 0,0 1 15,0 0-15,0-21 0,0-1 0,0 1 16,0 0-16,0-22 0,0 22 16,21-22-16,0 1 0,-21-1 0,21 1 15</inkml:trace>
  <inkml:trace contextRef="#ctx0" brushRef="#br0" timeOffset="16147.89">9165 3069 0,'0'0'16,"-42"-21"0,21 21-16,-1 0 0,1 0 0,0 0 15,0 0-15,0 21 16,21 0 0,0 1-16,21-22 15,0 21-15,0-21 0,0 21 16</inkml:trace>
  <inkml:trace contextRef="#ctx0" brushRef="#br0" timeOffset="16491.68">9271 3514 0,'0'0'0,"42"0"15,-21 0 1,1 0-16,-1-21 0,-21-1 15,42 22-15,-21-21 0,0 0 0,1 0 16,-1 21-16,0-21 0,0 0 0,0-1 16,0 1-16,-21 0 0,0 0 15,0 0-15,-21 21 16,0 0-16,0 0 0,0 0 0,0 21 16,-1 0-16,-20 0 0,21 0 15,0 1-15,0-1 0,-1 21 0,22-21 0,0 22 16,-21-22-16,21 0 15,0 0-15,0 21 0,0-20 0,0-1 16,0 0-16,21 0 0,1-21 16,-1 21-16,0-21 0,0 0 15,0 0-15,0 0 0,22 0 0,-22 0 16,21 0-16,-21-21 0,22 21 16</inkml:trace>
  <inkml:trace contextRef="#ctx0" brushRef="#br0" timeOffset="16992.4">10096 3387 0,'0'0'0,"0"-21"0,0-1 0,0 1 0,-21 0 16,0 21-16,0 0 15,0 0-15,0 0 0,-1 21 0,1 0 16,0 1-16,0-1 0,-21 0 16,20 0-16,1 0 0,21 22 0,-21-22 15,21 21-15,-21-21 0,21 0 0,0 1 16,0 20-16,0-21 0,0 0 0,0 0 15,21-21-15,0 22 0,0-1 0,1-21 16,20 0-16,0 0 0,1 0 16,-1 0-16,0 0 0,22 0 0,-22 0 15,0-21-15,22 21 0,-22-22 0,1 1 16,-1 0-16,0 0 0,1-21 0,-1 20 16,-21-20-16,0 0 0,22-1 15,-22-20-15,0-1 0,0 22 16,0-21-16,0-1 0,1 22 0,-1-22 15,-21 22-15,21 0 0,-21-1 0,0 1 16,0 21-16,0 0 0,-21 21 16,0 21-1,-1 0-15,22 0 0,-21 0 0,0 22 16,0-1-16,0 21 0,21-20 0,-21 20 16,21 1-16,-22-22 0,22 22 0,-21-22 15,21 21-15,0-20 16,0-1-16,0-21 0,0 22 0,0-22 0,0 0 15,0 0-15,21 0 0,-21 0 16,22-21-16,-1 0 16,0 0-16,0 0 0,0 0 15,0-21-15,-21 0 16,22 21-16,-22-21 0,0 0 0,0 0 16</inkml:trace>
  <inkml:trace contextRef="#ctx0" brushRef="#br0" timeOffset="17168.3">10689 3323 0,'0'0'0,"-21"-21"0,0 0 15,21 0-15,-21 0 16,-1-1 0,44 22-1,-1 0-15,0 0 0,21 0 16,-21 0-16,22 0 0,-22 0 0,21-21 16,1 21-16,-1 0 0,-21 0 15,0 0-15,0 0 0,1 0 0,-1-21 16,-21 0-16,0 0 15</inkml:trace>
  <inkml:trace contextRef="#ctx0" brushRef="#br0" timeOffset="17871.9">13144 3344 0,'22'-21'16,"-1"21"-1,0-21-15,21 0 0,-21 0 0,22 0 16,-22-1-16,21 1 0,1 0 16,-1 0-16,0 0 0,-21-22 0,22 22 15,-22 0-15,0 0 0,0 0 0,-21 0 16,0-1-16,0 1 0,0 0 0,-21 0 15,-21 21-15,21 0 0,-22 0 16,1 0-16,0 0 0,-22 0 16,22 0-16,-1 0 0,-20 0 0,21 21 15,20 0-15,-20 0 0,21 1 0,0-1 16,21 0-16,0 0 0,0 0 0,21 0 16,0 1-16,21 20 0,-20-21 15,20 21-15,0-20 0,1 20 0,-1-21 16,0 21-16,1-20 0,-1 20 0,0-21 15,1 0-15,-22 22 0,21-22 0,-21 0 16,-21 0-16,0 0 0,0 22 16,0-22-16,0 0 0,-21 0 0,0-21 15,0 21-15,-22 0 0,-20-21 0,21 22 16,-22-22-16,1 0 0,-1 0 16,1 0-16,20 0 0,-20 0 0,-1 0 15,22-22-15,0 22 0,-1-21 16,22 0-16,-21 0 0,21 0 0,21 0 15,0-1-15,-22-20 0,22 21 0,0 0 16,0 0-16,0-1 0,22 1 0,-1 0 16,0 0-16,0 21 0,0-21 15,0 21-15,22-21 0,-22 21 0,21 0 16,1-22-16,-1 22 0,0-21 0,1 21 16,-1 0-16</inkml:trace>
  <inkml:trace contextRef="#ctx0" brushRef="#br0" timeOffset="18388.12">14351 2582 0,'0'0'0,"0"-21"0,0 0 0,0 0 0,0 0 16,0 0-16,0 42 15,0 0 1,-21 21-16,21-21 0,-21 22 0,-1-1 15,1 0-15,21 22 0,-21-22 16,0 22-16,0-1 0,0 1 16,-1-22-16,1 22 0,0 20 0,0-20 15,0-22-15,0 22 0,-22-1 0,22-21 16,0 1-16,21-1 0,-21 0 0,21-20 16,-21 20-16,21-21 0,0 0 15,0 0-15,0-42 31,0 0-31,0 0 0,0-21 16,21 20-16,-21 1 0,21-21 0,0 21 16,0-22-16,0 1 0,1 21 15,-1-21-15,0-1 0,21 1 16,-21 21-16,1 0 0,-1-1 0,0 1 16,21 21-16,-21 0 0,1 0 15,-1 21-15,0 1 0,-21-1 16,0 0-16,0 21 0,0-21 0,0 22 15,0-1-15,0-21 0,0 22 0,-21-1 16,21-21-16,-21 21 0,-1-20 0,1-1 16,21 21-16,-21-21 0,21 0 0,-21 1 15,21-1-15,21-21 32,0 0-32,22-21 0,-22 21 15,0-22-15</inkml:trace>
  <inkml:trace contextRef="#ctx0" brushRef="#br0" timeOffset="18799.95">14753 3366 0,'0'0'0,"0"-22"0,0 1 15,0 0-15,-21 21 16,0 0-16,0 0 16,-1 21-16,1-21 0,0 21 15,0 1-15,0-1 0,21 0 0,-21 0 16,-1 21-16,1-20 0,21-1 15,-21 21-15,21-21 0,0 0 0,0 1 0,0 20 16,0-21-16,0 0 0,0 0 16,0 1-16,21-1 15,0-21-15,1 0 0,-1 0 0,0 0 16,0 0-16,0 0 0,0 0 0,22 0 16,-22 0-16,0 0 0,21-21 0,-20-1 15,-1 1-15,0 21 0,21-21 0,-21 0 16,1-21-16,-22 20 0,0 1 15,21-21-15,-21 21 0,0-22 0,0 1 16,0 21-16,-21-21 0,-1 20 0,-20 1 16,21 0-16,0 0 0,-22 21 0,1 0 15,21 0-15,-21 0 0,20 0 16,-20 21-16,21 0 0,-21 0 16,20 1-16,1 20 0,21-21 0,0 0 15,0 0-15,0 1 0,0-1 0,0 0 16,0 0-16,21 0 0,1 0 0,-1-21 15,0 0-15,21 0 0,-21 0 0</inkml:trace>
  <inkml:trace contextRef="#ctx0" brushRef="#br0" timeOffset="19387.61">15303 3450 0,'0'0'0,"0"-21"0,22 0 0,-22 0 15,0 0-15,0-1 0,0 1 0,-22 21 31,1 21-31,21 1 16,-21-1-16,0 21 0,0-21 0,21 22 16,-21-22-16,-1 21 0,22-21 0,0 22 15,0-22-15,-21 0 0,21 0 16,0 0-16,0 0 0,0 1 0,0-1 16,21-21-1,1 0-15,-1 0 16,0 0-16,0-21 0,0-1 15,0 1-15,1 0 16,-1 0-16,-21 0 0,21 0 16,0-1-16,-21 1 0,0 0 0,21 0 15,-21 0-15,21 21 0,-21-21 0,0 42 32,0 0-32,0 0 15,-21 0-15,21 0 0,0 22 16,-21-22-16,21 0 0,0 0 15,0 0-15,0 1 0,0-1 0,21 0 16,0-21-16,1 0 0,-1 0 16,0 0-16,0 0 0,21 0 15,-20 0-15,-1 0 0,21 0 0,-21 0 16,0-21-16,1 21 0,-1-21 0,0-1 16,0 1-16,0 0 0,0-21 15,-21 21-15,0-22 0,0 22 0,0-21 16,0-1-16,0 22 0,0-21 15,0 0-15,0 20 0,-21 1 0,21 0 16,-21 0-16,0 21 0,0 0 16,0 0-16,-1 0 0,22 21 15,0 0-15,0 0 16,0 1-16,0-1 0,0 0 0,0 0 16,0 0-16,0 0 0,0 1 15,22-22-15</inkml:trace>
  <inkml:trace contextRef="#ctx0" brushRef="#br0" timeOffset="19639.47">16214 3408 0,'0'0'0,"-22"0"16,1 0-16,0 0 15,0 21-15,21 0 0,0 0 0,-21 1 16,0-1-16,21 0 0,-22 0 0,22 0 15,-21 0-15,21 1 16,0-1-16,-21-21 0,21 21 0,0 0 16,-21 0-16,21 0 0,0 1 15,0-44 32</inkml:trace>
  <inkml:trace contextRef="#ctx0" brushRef="#br0" timeOffset="19831.9">16192 3239 0,'0'0'0,"0"-22"0,0 1 0,0 0 16,-21 0-16,0 21 0,21-21 16,-21 21-1,21 21 1,0 0-1,0 0-15,21-21 0,-21 21 16,0 1-16,21-22 0,0 21 16,1 0-16,-1 0 0</inkml:trace>
  <inkml:trace contextRef="#ctx0" brushRef="#br0" timeOffset="20323.87">16531 3387 0,'0'0'0,"0"21"16,0 0-16,0 0 16,-21-21-16,21 21 0,-21 1 0,21-1 15,-21-21-15,21 21 0,0 0 0,0 0 16,0 0-16,-22 1 0,22-1 16,-21 0-16,21 0 0,-21-21 15,21 21-15,0 0 0,-21-21 31,21-21 1,0 0-17,0 0-15,0 0 0,21 0 0,0-1 16,0 1-16,1-21 0,-1 21 0,21 0 16,-21-22-16,22 22 0,-1 0 0,0 0 15,-21 0-15,22-1 0,-1 22 16,0 0-16,1 0 0,-1 0 0,-21 22 15,0-1-15,1 0 0,-1 0 0,0 0 16,-21 0-16,0 1 0,0-1 0,0 0 16,0 21-16,0-21 0,0 1 15,0-1-15,-21 0 0,0 0 0,-1 0 16,22 0-16,-21 1 0,0-22 16,21 21-16,-21-21 0,21 21 15,-21-21-15,42-21 47,0 21-47,0-21 0,22-1 16,-22 22-16</inkml:trace>
  <inkml:trace contextRef="#ctx0" brushRef="#br0" timeOffset="21101.46">17738 3535 0,'0'0'0,"0"-42"15,0 20-15,0 1 16,-22 0-16,1 0 0,0 21 16,0 0-16,0-21 0,-22 21 15,22 0-15,0 0 0,0 21 16,-21 0-16,20-21 0,1 21 0,-21 0 16,21 22-16,-22-22 0,22 0 0,0 0 15,0 0-15,21 1 0,0-1 0,-21 0 16,21 0-16,0 0 0,0 0 15,0 1-15,21-1 0,0-21 16,0 0-16,0 0 0,1 0 0,-1 0 16,21 0-16,-21 0 0,0 0 15,22 0-15,-22 0 0,0-21 0,0-1 16,0 1-16,1 21 0,-1-21 16,0 0-16,0 0 0,0 0 0,-21-1 15,21 1-15,1 0 0,-22 0 0,0 0 16,0 0-16,21 21 0,-21-22 0,0 44 47,-21-1-47,21 0 15,-22-21-15,22 42 0,-21-21 0,0 1 16,0-1-16,21 0 0,-21 21 16,0-21-16,-1 22 0,1-1 15,21 0-15,0 22 0,0-22 0,0 22 16,0-1-16,0 1 0,0-1 0,0 22 15,0-22-15,0 22 0,0-21 0,0 20 16,0 1-16,21 0 0,-21-1 0,0 1 16,0 0-16,0-1 0,0-20 15,0 20-15,0-20 0,0-1 0,0 1 16,-21-22-16,0 22 0,0-22 0,0-21 16,0 22-16,-22-22 0,22 21 0,-21-21 15,-1-21-15,1 21 0,0 1 16,-1-22-16,1 0 0,0 0 0,21 0 0,-22 0 15,1-22-15,21 1 0,0 0 16,-22 0-16,43-21 0,0-1 0,0 1 16,0 0-16,0-22 0,0 22 0,0-22 15,21-20-15,1-1 0,20 21 0,-21-41 16,21 20-16,1 0 0,-1 1 16,0-1-16,1 0 0,20-21 0,-20 43 15,-1-22-15,0 1 0,1 20 0,-1-21 16,-21 43-16,21-21 0,-20 20 0,-1 1 15,21 21-15,-42-22 0,21 22 16,0 0-16,1 0 0,-22-21 16,0 20-16,0 1 0,21 0 0,-21 0 15,21 0-15,-21-22 0,21 1 0,-21 21 16</inkml:trace>
  <inkml:trace contextRef="#ctx0" brushRef="#br0" timeOffset="22343.68">20087 3344 0,'21'0'16,"0"0"-16,1 0 0,-1 0 15,0 0-15,0 0 16,0-21-16,-21 0 0,21 21 0,-21-21 16,0 0-16,0 0 0,0-1 15,0 1-15,0 0 0,-21 0 16,0 0-16,0 0 0,0 21 16,-22-22-16,22 1 0,0 21 15,-21 0-15,21 0 0,-22 0 0,22 0 16,0 0-16,-21 0 0,20 21 0,1 1 15,0-1-15,0 21 0,0-21 16,0 22-16,-1-22 0,1 21 0,21 0 16,0 1-16,0-22 0,0 21 0,0-21 15,0 22-15,0-22 0,21 0 0,22 0 16,-22 0-16,0-21 16,21 0-16,-20 0 0,-1 0 0,21 0 15,0-21-15,-20 21 0,20-21 0,0 0 16,-21 0-16,22 0 0,-1-22 0,-21 22 15,22-21-15,-22-1 16,21 1-16,-21-21 0,22 20 0,-22-20 16,21-1-16,-21 1 0,0-1 0,1 1 15,-1-22-15,-21 22 0,0-22 0,0 21 16,0 1-16,0 21 0,0-1 16,0 1-16,0 21 0,0 0 0,-21-1 15,-1 22-15,1 0 0,0 22 16,0 20-16,0 0 0,0 1 15,-1 20-15,1-21 0,0 22 16,21-1-16,-21 22 0,0-21 0,0-1 16,21 1-16,0-1 0,0-21 0,0 22 15,0-1-15,0-20 0,0-1 16,21 0-16,-21 1 0,21-22 0,0 21 16,0-21-16,22-21 0,-22 22 0,0-22 15,0 0-15,21 0 0,-20 0 0,-1 0 16,0 0-16,0-22 0,21 1 0,-42 0 15,22 0-15,-1 0 0,0 0 16,-21-1-16,0-20 0,0 21 0,21 0 16,-21-22-16,0 22 0,0 0 15,0 42 17,-21-21-32,21 21 0,-21 1 15,21-1-15,0 0 0,0 0 0,0 0 16,0 0-16,0 1 0,0-1 15,0 0 1,21-21-16,0 0 16,-21-21-1,21 21-15,-21-21 0</inkml:trace>
  <inkml:trace contextRef="#ctx0" brushRef="#br0" timeOffset="22483.6">20807 3196 0,'0'-42'0,"0"84"0,0-105 0,0 42 0,0-1 0,0 1 16,0 0-16,0 0 0,0 0 0,0 0 31,21 42 0,0-21-31,0 21 16</inkml:trace>
  <inkml:trace contextRef="#ctx0" brushRef="#br0" timeOffset="25376.51">20997 3154 0,'0'21'0,"43"0"16,-22-21-16,0 0 16,0 0-16,0 0 15,22 0-15,-22 0 0,21 0 0,0 0 16,1 0-16,-1-21 0,0 0 0,1 21 16,-1-21-16,-21 0 0,22-1 0,-1 1 15,-21 0-15,0 0 0,0 0 16,1 0-16,-1-22 0,0 22 0,-21-21 15,0-1-15,0 1 0,0 0 0,0-1 16,0 1-16,0 0 0,0-1 16,0 22-16,0 0 0,0 0 0,-21 21 15,0 21 1,-1 0-16,22 22 0,-21-22 0,0 42 16,0-20-16,0-1 0,-22 21 15,22 1-15,0-1 0,-21 1 0,21-1 16,-22 22-16,1-21 0,21 20 0,0 1 15,-22-22-15,22 22 0,0-21 0,0 20 16,0 1-16,-1 0 0,1-1 16,0 1-16,0 0 0,21 20 0,-21-41 15,0 21-15,21-22 0,-22 22 0,22-22 16,0-20-16,0 20 0,0-21 0,0 1 16,0-1-16,0 0 0,22-20 0,-1-22 15,0 21-15,0-21 0,0 0 16,0 0-16,22-21 0,-22 21 0,0-22 15,21-20-15,-20 21 0,-1 0 0,0-22 16,0 22-16,0-21 0,0 21 0,1-22 16,-22 1-16,0-21 0,0 20 15,0-20-15,0 20 0,0-20 0,-22-1 16,1 1-16,0-1 0,-21 1 0,21 21 16,-1-22-16,1 43 0,-21-21 0,21-1 15,0 22-15,21 0 0,0 0 0,0 0 16,0-1-16,0 1 15,21 0-15,21 21 0,-21-21 16,22 21-16,20-21 0,-21 0 16,22 21-16,-1-22 0,22-20 0,-21 21 15,20-21-15,1 20 0,-22-20 16,22 0-16,-21-22 0,-1 22 0,-21 0 16,22-22-16,-22 22 0,1-1 0,-1 1 15,-21 0-15,0-22 0,0 22 0,1 0 16,-1-1-16,-21 1 0,0-22 15,0 22-15,0 0 0,0 21 0,0-22 16,0 22-16,0 0 0,0 0 0,0 0 16,-21 21-1,-1 21-15,1 0 0,0 0 0,21 21 16,-21 1-16,0-1 0,0 22 16,-1-22-16,1 21 0,0 1 0,0-1 15,0 1-15,0-1 0,-22 1 16,22 21-16,0-1 0,-21 1 0,20-22 15,1 22-15,-21 0 0,21-22 0,0 22 16,-1 0-16,1-1 0,0 1 0,0 0 16,21-22-16,-21 22 0,21-22 0,-21 1 15,-1-1-15,22 1 0,0-1 16,-21 1-16,21-22 0,-21 0 0,21 22 16,0-22-16,0-21 0,0 22 0,0-22 15,0 0-15,0 0 0,21-21 16,0 0-1,1 0-15,-1 0 0,0 0 0,21-21 16,-21 0-16,1 0 0,20-22 0,-21 22 16,0 0-16,0-21 0,22 21 0,-22-22 15,0 1-15,0 0 0,-21-1 16,0 1-16,21 0 0,-21-22 0,0 22 16,0-22-16,0 1 0,0-1 0,0 1 15,-21 20-15,0-20 0,21 21 0,-21 20 16,0-20-16,21 21 0,0-21 0,-21 42 15,21-22-15,-22 1 0,22 0 16,0 0 0,0 0-16,22 0 15,-1-1-15,0 1 16,0 21-16,-21-21 0,21 0 16,0 0-16,1 0 0,20-1 0,-21 1 15,0 0-15,0 0 0,22 0 0,-22 0 16,21-22-16,-21 22 0,22 0 0,-22-21 15,21 20-15,-21 1 0,1-21 16,-1 21-16,0 0 0,0-1 0,0 1 16,-21 0-16,21 0 0,-21 0 0,22 0 15,-22-1-15,0 1 32,0 0 108,21 21-109,-21-21 1,-21 21 15,-1 0-32,1 0-15,0 21 16,21 0-16,0 0 0,-21-21 15,21 22-15,-21-22 0,21 21 16,0 0-16,0 0 0,0 0 16,0 0-16,0 1 15,0-1 1,21-21-16,0 0 16,0 0-16,0 0 0,1 0 0,-1 0 15,0 0-15,0 0 0,0-21 0,22-1 16,-22 22-16,0-21 0,21 0 0,-21 21 15,22-21-15,-22 0 0,0 0 16,0-1-16,0 22 0,1-21 0,-1 0 16,-21 0-16,21 21 0,-21-21 0,0 0 15,-21 21 17,0 0-32,21 21 15,0 0 1,0 0-16,0 0 15,0 0-15,0 1 16,0-1-16,0 0 0,0 0 0,0 0 16,0 0-16,0 1 0,0-1 0,0 0 15,0 0-15,0 0 16,21-21-16,-21 21 0,21 1 0,0-22 16,0 0-16,0 0 0,1 0 15,-1 0-15,0 0 0,0 0 0,0 0 16,0 0-16,22 0 15,-22-22-15,0 1 0,0 0 0,0 21 16,1-21-16,20-21 0,-21 20 0,0 1 16,0-21-16,1 21 0,-22 0 0,21-22 15,-21 22-15,21 0 0,-21 0 16,0 0-16,0-1 0,0 1 16,-21 21-1,0 0-15,-1 21 0,1 1 16,0-1-16,0 0 0,0 0 15,21 0-15,-21 22 0,21-22 16,-22 0-16,22 0 0,0 21 0,0-20 16,0-1-16,0 0 0,0 0 0,22 0 15,-1 0-15,0-21 0,0 22 16,0-22-16,0 0 0,22 0 0,-22 0 16,21 0-16,-21 0 0,22 0 0,-22 0 15,21-22-15,1 22 0,-22-21 0,0 0 16,21 0-16,-21 0 0,22-22 15,-22 22-15,0 0 0,0 0 0,0-21 16,1 20-16,-1 1 0,0 21 16,-21-21-16,21 0 0,-42 42 31,0 0-15,21 0-16,-21 1 0,-1-1 0,22 0 15,0 0-15,-21 21 0,0-20 0,21-1 16,-21 0-16,21 0 0,0 0 15,0 0-15,0 1 0,0-44 47,21 22-31,0-21-16,-21 0 0,21 0 0,1 0 16,-1 0-16,-21-1 0,21-20 0,0 21 15,0 0-15,-21 0 0,21 21 16,-21-22-16,22 1 0,-22 42 31,0 1-15,0-1-16,0 0 0,0 0 15,0 0-15,21 0 0,-21 1 0,21-1 16,-21 0-16,0 0 0,21 0 0,0 0 16,0 1-16,1-1 0,-1-21 15,0 0-15,0 0 16,0 0-16,0 0 15,1 0-15,-1 0 0,0-21 0,0-1 16,0 1-16,0 0 0,1-21 16,-1 21-16,0-22 0,0 1 15,0 0-15,0-1 0,1 1 0,20 0 16,-21-1-16,0 1 0,0 0 16,22-43-16,-43 64 0,21-22 15,-21 22-15,21-21 0,-21 21 0,0 0 16,0 42 15,-21 0-31,0 0 0,0 0 0,-1 22 16,1-22-16,0 0 0,0 21 0,21 1 15,-21-22-15,0 21 0,-1-21 16,22 22-16,0-1 0,0-21 0,-21 21 16,21-20-16,0 20 0,0 0 15,0-21-15,0 22 0,0-22 0,0 0 16,0 0-16,21 0 0,1 1 0,-1-1 15,0-21-15,0 0 16,0 0-16,0 0 0,1 0 0,-1 0 16,0 0-16,0 0 0,0 0 0,0-21 15,1-1-15,-1 1 0,-21 0 0,0 0 16,21 0-16,-21 0 0,0-22 16,0 22-16,0 0 0</inkml:trace>
  <inkml:trace contextRef="#ctx0" brushRef="#br0" timeOffset="25623.37">24532 2900 0,'42'0'0,"-84"0"0,21 0 15,0 0-15,0 0 0,-1 0 0,44 0 32,-1 0-32,0 0 15,21 0-15,-21 0 0,22 0 0,-1 0 16,0 0-16,1 0 0,-1 0 0,0 0 15,1 0-15,-1 0 0,0-21 16,1 21-16,-22 0 0,21 0 0,-21 0 16,1 0-16,-1 0 0,0 0 15,-21-21-15,-21 21 32,0 0-32,-22 0 0</inkml:trace>
  <inkml:trace contextRef="#ctx0" brushRef="#br0" timeOffset="27237.34">1291 4974 0,'0'0'0,"0"-21"16,-21 0-16,21 0 15,0 0-15,0-1 0,0 1 16,0 0-16,0 0 0,0-21 0,0 20 16,0 1-16,0 0 0,0 0 15,0 0-15,21 21 0,-21-21 16,21 21-1,-21 21-15,0 0 0,0 0 16,0 0-16,0 22 0,0-1 16,0 0-16,0 22 0,0-22 0,0 22 15,0-22-15,0 21 0,0-20 16,0 20-16,0 1 0,-21-22 0,21 22 16,-21-22-16,0 0 0,21 22 0,0-22 15,-21 0-15,-1-20 0,22 20 16,-21-21-16,21 0 0,0 0 0,0-42 47,0 0-47,0 0 15,0 0-15,0-22 0,0 22 0,0-21 16,0 0-16,0-1 0,21 22 0,-21-21 16,22-1-16,-1 1 0,0 0 15,0-1-15,0 22 0,0-21 16,22 21-16,-22 0 0,21-1 0,-21 22 15,22 0-15,-1 0 0,0 0 0,-20 22 16,20-1-16,0 0 0,-21 0 16,1 0-16,-1 22 0,0-22 15,-21 21-15,0-21 0,0 22 0,0-22 16,-21 21-16,0-21 0,-22 22 16,22-22-16,-21 0 0,21 0 0,-22 0 15,1 0-15,21 1 0,0-1 0,-1-21 16,1 0-16,0 0 0,0 0 15,0 0-15,21-21 32,0-1-32,0 1 0,0 0 0,21 0 15,0 0-15,0 0 0,0-1 16,1 1-16,-1-21 0</inkml:trace>
  <inkml:trace contextRef="#ctx0" brushRef="#br0" timeOffset="27595.88">1841 5313 0,'22'21'0,"-1"-21"15,0 0-15,0 0 16,0 0-16,0 0 0,1 0 16,-1 0-16,0-21 0,21 21 0,-21-21 15,22 0-15,-1-1 0,-21 1 16,0 21-16,22-21 0,-22 0 15,-21 0-15,0 0 0,0-1 0,0 1 16,0 0-16,0 0 0,-21 0 16,0 21-16,-1 0 0,1 0 15,-21 0-15,21 21 0,0-21 0,-1 21 16,1 21-16,21-20 0,-21-1 16,0 21-16,21 0 0,-21-20 0,21 20 15,0-21-15,0 21 0,0-20 0,0-1 16,0 0-16,0 0 0,21 0 15,-21 0-15,21 1 0,0-22 0,22 21 16,-22-21-16,21 0 0,-21 0 0,22 0 16,-1 0-16,0-21 15,1 21-15,-1-22 0,0 1 0</inkml:trace>
  <inkml:trace contextRef="#ctx0" brushRef="#br0" timeOffset="28096.1">2773 4847 0,'0'0'0,"0"-21"0,0-21 16,0-1-16,0 22 0,0 0 16,-21 21-16,21-21 0,-22 21 15,22 21-15,-21-21 16,21 42-16,0-20 0,0 20 16,-21-21-16,21 43 0,0-22 0,0 0 15,-21 1-15,21-1 0,0 21 0,0-20 16,0-1-16,0 0 0,0 1 15,0-1-15,0 0 0,0 1 0,0-22 16,-21 21-16,21-21 0,0 1 0,0-1 16,0 0-16,0 0 15,-21-21-15,21-21 16,0 0 0,0 0-16,0-1 0,0 1 15,21-21-15,0 21 0,-21 0 16,21-22-16,0 1 0,0 21 0,1-22 15,-1 22-15,0-21 0,0 21 16,0 0-16,22-1 0,-22 22 0,0 0 16,0 0-16,0 0 0,0 22 0,1-1 15,-1 0-15,0 21 0,-21-21 16,0 1-16,21 20 0,-21-21 0,0 0 16,0 22-16,0-22 0,0 21 0,0-21 15,0 0-15,0 1 0,-21-1 0,21 0 16,0 0-16,-21 0 0,21 0 15,-21 1-15,21-1 16,0-42 15,21-1-31,0 1 0,0 0 0</inkml:trace>
  <inkml:trace contextRef="#ctx0" brushRef="#br0" timeOffset="30206.98">3725 5355 0,'0'-21'15,"0"0"-15,0 0 16,0 0 0,0-1-16,-21 22 0,21-21 15,-21 0-15,0 0 0,0 21 0,-1-21 16,1 0-16,0 21 0,-21 0 0,21-22 15,-1 22-15,-20 0 0,21 0 0,0 0 16,-22 22-16,22-1 0,0 0 16,-21 0-16,21 0 0,-1 0 0,1 22 15,0-22-15,0 21 0,0-21 0,0 22 16,21-22-16,0 21 0,0 1 16,0-22-16,0 0 0,0 21 0,0-21 15,21 1-15,0-1 0,0-21 0,0 21 16,0-21-16,1 0 15,20 0-15,-21 0 0,21 0 0,-20 0 16,20-21-16,-21 21 0,21-21 0,-20-1 16,-1 1-16,0 0 0,21 0 0,-42-21 15,21 20-15,1 1 0,-1-21 16,-21 21-16,0 0 0,0-22 0,0 22 16,0 0-16,0-21 0,0 20 0,0 1 15,0 0-15,0 42 31,0 0-31,0 1 16,0-1-16,0 0 0,0 0 16,0 0-16,0 22 0,0-22 15,0 0-15,0 0 0,0 0 0,0 22 16,0-22-16,0 0 0,21 0 0,0 0 16,0-21-16,-21 21 0,21-21 15,1 0-15,-1 0 0,0 0 0,0 0 16,0 0-16,0 0 0,1 0 0,-1 0 15,0-21-15,21 21 0,-21-21 16,1 0-16,-22 0 0,21 0 0,0-1 16,-21 1-16,0 0 0,21 0 15,-21 0-15,21-22 0,-21 22 0,0 0 16,0 0-16,0 0 0,0 0 16,0-1-16,0 44 31,0-1-31,0 0 0,0 0 0,0 0 15,0 0-15,0 1 0,0-1 16,0 0-16,0 0 0,0 21 0,0-20 16,0-1-16,0 0 0,0 0 0,0 0 15,0 0-15,0 1 0,0-1 0,21 0 16,1-21-16,-1 0 16,0 0-16,0 0 0,0 0 15,0 0-15,1 0 0,-22-21 0,21 0 16,0-1-16,0 22 15,-21-21-15,0 0 0,21 0 0,-21 0 16,21 0-16,-21-1 0,0 1 0,0 0 16,0-21-16,0 21 0,0-1 15,0 1-15,0 0 16,0 42 15,0 0-15,22-21-16,-1 0 15,0 0-15,0 22 0,0-22 0,0 0 16,1 0-16,20 0 0,-21 0 16,21 0-16,1 0 0,-22-22 0,21 22 15,-21 0-15,1-21 0,-1 21 16,0 0-16,0-21 0,-21 0 0,21 21 16,-21-21-16,-21 21 46,21 21-46,-21-21 0,0 21 16,0 0-16,21 0 0,0 1 0,-22-1 16,1 0-16,21 0 0,-21 0 15,21 0-15,0 22 0,0-22 0,0 0 16,0 0-16,0 0 0,0 1 0,0-1 16,21 0-16,0 0 15,1-21-15,-1 0 0,21 0 0,-21 0 16,22 0-16,-22 0 0,0 0 15,21 0-15,-21 0 0,22 0 0,-22-21 16,0 21-16,0-21 0,0 0 0,1-1 16,-1 1-16,0 0 0,-21 0 0,0 0 15,21 0-15,-21-1 0,21 1 16,-21 0-16,0 0 0,21 0 16,-21 42 30,-21 0-46,21 0 16,0 0-16,-21 1 0,21-1 16,0 0-16,0 0 0,0 0 15,0 0-15,21 1 16,0-22-16,1 0 0,-1 0 16,0 0-16,0 0 0,0 0 15,0 0-15,1 0 0,-1-22 0,0 1 16,0 0-16,0 0 15,0 0-15,-21 0 0,22-1 16,-22 1-16,0-21 0,0 21 0,0 0 0,0-1 16,0-20-16,0 21 0,0 0 15,0 0-15,-22-1 0,22 1 16,-21 0-16,0 21 0,0 0 16,0 0-16,0 0 0,-1 0 0,1 21 15,0 0-15,0 1 0,0-1 0,21 0 16,0 0-16,0 0 0,-21 22 15,21-22-15,0 0 0,0 21 0,0-21 16,0 1-16,0-1 0,0 0 0,21 0 16,-21 0-16,21 0 0,0-21 15,0 22-15,0-22 0,1 0 16,-1 0-16,0 0 0,21 0 16,-21 0-16,1 0 0,-1-22 0,0 22 15,21-21-15,-21 0 0,1 21 0,-1-21 16,0 0-16,0 0 0,-21-1 15,21 1-15,0-21 0,1 21 0,-22 0 16,0-1-16,21 1 0,0 0 16,-21 0-16,0 42 31,0 0-31,-21 0 16,21 1-16,0-1 0,0 0 0,0 0 15,0 0-15,0 0 0,0 1 0,0-1 16,0 0-16,0 0 15,21-21-15,-21 21 16,21-21-16,0 0 0,0 0 0,1 0 16,-1 0-16,0 0 0,0 0 0,0 0 15,0-21-15,1 0 0,-1 21 0,-21-21 16,21 0-16,0-1 0,0 1 16,0 0-16,-21 0 0,22 0 0,-1 0 15,0-1-15,-21 1 0,21 0 16,0 21-16,-21-21 0,0 42 31,0 0-31,0 0 16,0 1-16,0-1 0,0 0 15,0 0-15,-21 0 0,21 0 0,0 22 16,0-22-16,0 0 0,0 0 0,0 0 16,0 1-16,0-1 15,21-21-15,0 0 16,1 0-16,-1-21 15,0-1 1,-21 1-16,0 0 0,0 0 16,0 0-16,0 0 0</inkml:trace>
  <inkml:trace contextRef="#ctx0" brushRef="#br0" timeOffset="30391.87">5228 4868 0,'-42'0'16,"84"0"-16,-105-21 0,20 21 0,22 0 0,0 0 15,21-21 1,21 0 0,-21 0-16,21 21 15,0-21-15,1 21 0</inkml:trace>
  <inkml:trace contextRef="#ctx0" brushRef="#br0" timeOffset="31463.77">8318 5525 0,'0'0'0,"0"-22"0,0 1 0,22 0 16,-22 0-16,0 0 0,0 0 16,0-1-16,0-20 0,0 21 0,0-21 15,0 20-15,0-20 0,-22 0 16,22-1-16,-21 22 0,0-21 0,0 0 15,0 20-15,0 1 0,-1 0 0,1 0 16,0 21-16,0 0 0,-21 0 0,20 0 16,-20 21-16,21 0 0,-21 0 15,20 22-15,-20-22 0,21 21 0,-21 1 16,20-1-16,1 0 0,0 1 0,21-1 16,0-21-16,0 21 0,0-20 15,21 20-15,0-21 0,1 0 0,20 0 16,-21 1-16,21-22 0,-20 0 15,20 0-15,0 0 0,-21 0 0,22 0 16,-22 0-16,0 0 0,21-22 0,-20 1 16,-1 21-16,0-21 0,0 0 0,-21-21 15,0 20-15,21 1 0,-21 0 16,21-21-16,-21 21 0,0-1 0,0-20 16,0 21-16,0-21 0,0 20 0,0 1 15,0 0-15,0 0 0,0 0 0,-21 21 16,0 21-1,21 0-15,-21 0 16,21 0-16,0 1 0,0-1 0,-21 21 0,21-21 16,0 0-16,0 22 0,0-22 0,0 0 15,0 0-15,21 22 0,0-43 16,0 21-16,0 0 0,1 0 16,20-21-16,-21 0 0,21 0 0,-20 0 15,20 0-15,0 0 0,-21 0 0,22-21 16,-1 0-16,-21 0 0,22-1 0,-1 1 15,-21 0-15,0 0 0,22 0 0,-22-22 16,0 22-16,0-21 0,0 0 16,-21-1-16,0 1 0,21 0 0,-21-1 15,22-20-15,-22 20 0,0 1 16,0-21-16,0 20 0,0 1 0,21 0 16,-21 20-16,0 1 0,0 0 0,0 0 15,0 42 1,0 0-16,-21 0 15,-1 22-15,1-1 0,21 0 0,-21 1 16,0-1-16,21 22 0,0-22 0,0 21 16,-21-20-16,21-1 0,0 0 15,0 1-15,0-1 0,0 0 0,0 1 16,0-1-16,0-21 0,0 0 0,21 1 16,-21-1-16,21 0 0,0 0 0,0-21 15,1 21-15,-1-21 16,0 0-16,0 0 15,0 0-15,0-21 0,1 0 16,-22 0-16,21 21 0,-21-21 16,0-1-16,21 1 0,-21 0 0,0 0 15,0 0-15</inkml:trace>
  <inkml:trace contextRef="#ctx0" brushRef="#br0" timeOffset="31684.65">8932 5080 0,'-42'0'16,"84"0"-16,-105 0 0,42 0 0,-1 0 15,1 0-15,0 0 0,42 0 16,0 0 0,1 0-16,-1 0 15,21 0-15,0 0 0,-20 0 0,20 0 16,0 0-16,1 0 0,-22 0 0,0 0 16,21 0-16,-21 0 0,1 0 15,-1 0-15,-21-21 16,-21 0-1,-1 21 1,22-21-16</inkml:trace>
  <inkml:trace contextRef="#ctx0" brushRef="#br0" timeOffset="32691.07">11134 5376 0,'0'-21'31,"0"0"-15,21 21-16,0-21 0,-21 0 0,0 0 15,21 21-15,-21-22 0,21 1 16,-21 0-16,0 0 0,0 0 0,0 0 15,-21-1-15,0 1 16,0 0-16,0 0 0,-1 0 0,1 21 0,0-21 16,0 21-16,-21 0 15,20 0-15,-20 0 0,21 0 0,-21 21 16,-1 0-16,1 0 0,0 21 0,20-20 16,-20 20-16,21-21 0,-21 21 0,42 1 15,-22-1-15,22 0 0,0-20 16,0 20-16,0-21 0,0 21 0,0-20 15,22-1-15,-1-21 0,0 21 0,21-21 16,1 0-16,-22 0 0,21 0 0,0 0 16,1 0-16,-1-21 0,0 0 0,1-1 15,-1 1-15,0 0 16,1 0-16,-1 0 0,0-22 0,1 22 16,-22-21-16,21 0 0,-21-1 0,1 1 15,-22 0-15,21-22 0,-21 22 0,0-22 16,0 22-16,0-22 0,0 22 0,0-21 15,0 20-15,0-20 0,0 20 16,0 1-16,-21 21 0,21 0 0,-22-22 16,22 22-16,-21 21 15,0 21-15,21 1 16,0-1-16,-21 21 0,0 0 0,21 1 16,0-1-16,-21 22 0,-1-1 0,22 1 15,-21-1-15,21 1 0,0-22 16,0 21-16,0 1 0,0-22 0,0 1 15,21-1-15,1-21 0,-1 21 0,0-20 16,0-1-16,0 0 0,0-21 16,1 0-16,-1 0 0,21 0 0,-21 0 15,0 0-15,1 0 0,-1 0 0,21-21 16,-21 0-16,0-1 0,1 1 0,-1 0 16,-21 0-16,21 0 0,0-22 0,0 22 15,-21-21-15,0 21 0,0-22 16,21 22-16,-21-21 0,0 21 0,22 0 15,-22 42 17,0 0-32,0 0 0,0 0 15,-22 0-15,22 1 0,0-1 16,0 0-16,0 0 0,0 0 0,0 0 16,0 1-16,0-1 0,0 0 15,22-21 16,-22-21-31,21 0 16,0 21-16,-21-22 0</inkml:trace>
  <inkml:trace contextRef="#ctx0" brushRef="#br0" timeOffset="32867.97">12001 4868 0,'0'-21'15,"0"42"-15,-21-63 0,0 42 0,0-21 0,0 0 16,0 0-1,-1 21 1,44 0 31,-22 21-47,21-21 0,0 0 16</inkml:trace>
  <inkml:trace contextRef="#ctx0" brushRef="#br0" timeOffset="35527.33">12298 5186 0,'0'21'0,"0"-42"0,21 42 31,0-21-31,0 0 0,0-21 0,1 21 16,-1-21-16,21 0 0,-21-1 15,22 22-15,-22-21 0,21 0 16,0-21-16,-20 21 0,20-22 0,-21 22 0,0-21 16,0-1-16,1 22 0,-1-21 15,-21 0-15,0 20 0,0-20 0,0 0 16,0 21-16,0-1 0,0-20 16,0 21-16,-21 21 0,-1-21 0,1 0 15,0 21-15,0 0 16,0 0-16,21 21 0,0 0 15,-21 0-15,21 0 0,-22 0 0,22 22 16,0-1-16,0 0 0,-21 1 16,21 20-16,-21 1 0,0-1 15,21 1-15,-21-1 0,0 1 0,-1-1 0,1 1 16,21-1-16,-21 22 0,0-22 16,0 22-16,-22-21 0,22 20 0,0 1 15,-21-22-15,21 22 0,-22-21 0,22-1 16,-21 1-16,21-1 0,-1 1 15,-20-1-15,21-21 0,0 1 0,21-1 16,0 0-16,0-20 0,0-1 0,0 0 16,21-21-16,0 0 0,0 0 15,22 0-15,-22 0 0,0-21 0,21 0 16,1-1-16,-22 1 0,0-21 0,21 21 16,-21-22-16,1 22 0,-1-21 15,0 21-15,0-22 0,0 1 0,-21 0 0,21-1 16,-21 1-16,0 0 0,0-1 15,0 1-15,0-21 0,-21 20 16,0 1-16,21-22 0,-21 22 0,0 0 16,0-1-16,-1 1 0,22 21 0,-21-21 15,21 20-15,-21 1 0,21 0 0,0 0 16,21 21 0,0-21-16,1 21 0,-1 0 0,0-21 15,21 21-15,-21 0 0,22-22 16,-22 22-16,21-21 0,1 21 0,-1-21 15,0 0-15,1 0 0,-1 0 16,0-1-16,1-20 0,-1 21 0,-21-21 16,21-1-16,-20 1 0,20 0 0,-21-1 15,0 1-15,0 21 0,1-22 0,-1 1 16,-21 21-16,0-21 0,0 20 16,0 1-16,0-21 0,0 21 15,0 0-15,0-1 0,-21 22 31,-1 22-31,1-1 16,21 0-16,0 21 0,-21 1 0,21-1 16,-21 0-16,0 22 0,21-22 0,-21 22 15,-1-1-15,1 1 0,21-1 16,-21 1-16,0-1 0,0 1 0,0-1 16,21 1-16,-22-1 0,1 1 0,0-1 15,0-21-15,-21 22 0,20-1 16,1 1-16,0-1 0,0-20 0,0 20 15,0-20-15,-1 20 0,22-21 0,0 1 16,0-1-16,0 0 0,0 1 0,0-22 16,0 0-16,22 0 0,-1 0 0,0 1 15,0-22-15,0 0 0,0 0 0,1 0 16,20 0-16,-21-22 0,0 1 0,0 0 16,22 0-16,-22 0 0,0-22 15,0 22-15,0 0 0,1-21 0,-1 21 16,-21-22-16,0 1 0,0 0 0,0-1 15,0 1-15,0-22 0,0 22 0,0-21 16,0-1-16,-21 22 0,-1-22 16,1 1-16,21 20 0,-21-20 0,0 21 15,0-1-15,0 22 0,-1 0 0,1 0 16,21 0-16,0-1 0,-21 22 0,21-21 16,21 21-1,0 0 1,1 0-16,-1 0 0,21 0 15,-21 0-15,22 0 0,-1-21 0,0 21 16,1-21-16,-1 0 0,0 21 16,1-21-16,-1-1 0,-21 1 0,21 21 15,-20-21-15,20 0 0,-21 0 0,0 0 16,0-1-16,-21-20 0,0 21 16,0 0-16,0 0 0,0-1 0,0 1 15,0 0-15,0 0 0,0 0 16,0 0-16,-21 21 0,21-22 15,-21 22-15,0 0 0,0 0 16,0 22 0,21-1-16,-22-21 15,22 21-15,0 0 0,0 0 0,0 0 16,0 1-16,0-1 16,0 0-16,0 0 15,0 0-15,0 0 0,0 1 0,22-22 16,-22 21-16,21 0 0,0-21 0,-21 21 15,0 0-15,21-21 0,0 0 0,0 21 16,1-21-16,-1 0 16,0 0-16,0 0 15,0 0-15,0 0 0,1 0 16,-22-21-16,21 0 0,0 21 0,0-21 16,0 0-16,0 0 0,1-1 0,-22 1 15,21 0-15,0 0 0,-21 0 0,0 0 16,21 21-16,-21-22 0,0 1 15,0 0-15,0 0 16,0 42 15,0 0-31,0 0 0,0 1 16,0-1-16,0 0 0,0 0 16,0 0-16,0 0 0,0 1 15,21-1-15,-21 0 0,0 0 16,0 0-16,0 0 0,0 1 15,21-1-15,-21 0 0,22-21 0,-22 21 16,21-21-16,0 21 0,0-21 16,0 0-16,0 0 0,1 21 15,-1-21-15,21 0 0,-21 0 16,0 0-16,1 0 0,20-21 0,-21 21 16,0-21-16,0 0 0,22 21 0,-22-21 15,0-22-15,0 22 0,0 0 0,-21 0 16,22-21-16,-22 20 0,21-20 0,-21 21 15,0 0-15,0-22 0,0 22 16,0 0-16,0 0 0,0 0 16,-21 21-16,-1 0 0,1 0 15,0 21-15,0 0 0,0 0 16,21 0-16,-21 1 0,21-1 16,-22 21-16,22-21 0,0 0 15,0 22-15,0-22 0,0 0 0,0 0 16,0 0-16,22 1 0,-1-1 0,0 0 15,0 0-15,0-21 0,22 21 0,-22-21 16,21 0-16,-21 0 0,22 0 0,-22 0 16,21 0-16,-21 0 0,22 0 15,-22-21-15,21 21 0,-21-21 0,0 0 16,22 0-16,-22-1 0,0 1 16,0-21-16,-21 21 0,21 0 15,-21-22-15,0 22 0,0 0 0,0 0 16,0 0-16,-21 21 31,21 21-31,0 0 0,-21 0 16,21 0-16,-21 0 0,21 1 0,-21 20 15,21-21-15,-21 0 0,21 0 0,0 1 16,0-1-16,0 0 0,0 0 0,0 0 16,-22 0-16,44-21 46,-1-21-30,-21 0-16,21 0 0,0 21 0,-21-21 16,21 0-16,0-1 0,1-20 0,-1 21 15,0 0-15,0 0 0,0-1 0,0 1 16,1 0-16,-1 0 16,0 21-16,0 0 15,-21 21-15,0 0 0,0 0 16,0 1-16,0-1 0,0 0 15,0 0-15,0 0 0,0 0 0,21 1 16,-21-1-16,21-21 0,-21 21 16,22-21-16,-1 0 0,-21 21 0,21-21 15,0 0-15,0 0 0,0 0 16,1 0-16,-1 0 0,0 0 16,-21-21-16,21 0 0,0 0 15,-21-1-15,0 1 0,21-21 16,1 21-16,-22-22 0,21 1 0,0 0 15,-21-1-15,21-20 0,21-22 16,-42 22-16,0 20 0,22 1 0,-22 0 16,21-1-16,-21 22 0,0 0 0,0 0 15,-21 21 1,-1 21 0,1 0-16,21 0 0,-21 22 0,0-1 15,21 0-15,-21 1 0,0-1 16,-1 22-16,22-22 0,-21 0 0,21 22 15,-21-22-15,21 0 0,0 1 16,0-1-16,0-21 0,0 22 0,0-22 16,0 0-16,0 0 0,21 0 0,0 0 15,1-21-15,-1 0 0,0 0 16,0 0-16,0 0 0,0 0 0,1 0 16,-1-21-16,0 0 0,0 0 15,0 0-15,0 0 0,1-1 16,-1-20-16</inkml:trace>
  <inkml:trace contextRef="#ctx0" brushRef="#br0" timeOffset="35732.21">15452 4890 0,'-43'0'16,"86"0"-16,-128 0 0,64 0 0,0 0 0,-1 0 16,44 0-1,-1 0 1,0 0-16,21 0 0,-21 0 0,22 0 15,-1 0-15,0 0 0,-20 0 0,20 0 16,-21 0-16,21 0 0,-20 0 0,-1 0 16,0 0-16,-21-22 15,21 22 1,-21-21-16</inkml:trace>
  <inkml:trace contextRef="#ctx0" brushRef="#br0" timeOffset="36891.56">17674 5376 0,'0'22'0,"0"-44"0,-21 44 16,21-44 15,21 22-31,0-21 0,0 0 0,1 0 15,-1 0-15,0 0 0,21-1 0,-21-20 16,22 21-16,-22-21 0,21-1 0,1 1 16,-1 0-16,0-1 15,-21 1-15,22 0 0,-22-1 0,0 22 0,0-21 16,-21 21-16,0-1 0,0 1 16,0 0-16,-21 0 0,0 21 0,0 0 15,0 0-15,-1 0 0,-20 0 0,21 0 16,0 21-16,0 0 0,-1 0 15,1 1-15,21-1 0,-21 0 0,21 0 16,0 0-16,0 22 0,0-22 0,21 21 16,-21-21-16,21 0 0,1 22 0,-1-22 15,0 0-15,0 21 0,0-20 0,0-1 16,1 0-16,-22 0 0,0 0 16,21 0-16,-21 1 0,0-1 15,-21-21 1,-1 0-1,1 0 1,0-21-16,21-1 0,-21 22 0,21-21 16,0 0-16,-21 0 0,21 0 15,-21 21 1,21 21 0,0 0-1,0 0-15,0 0 0,21-21 16,-21 22-16,21-1 0,0-21 0,0 21 15,0-21-15,1 21 0,-1-21 16,0 0-16,0 0 16,0 0-16,0 0 0,22 0 15,-22 0-15,0 0 0,0-21 0,22 0 16,-22 21-16,0-21 0,0-1 0,21-20 16,-20 21-16,-1-21 0,0 20 0,0-20 15,21 0-15,-42-1 0,22 1 16,-1-21-16,0 20 0,0 1 0,-21 0 15,0-1-15,0 1 0,21 0 0,-21 20 16,0 1-16,0 0 0,0 0 0,0 0 16,0 42-1,0 0-15,-21 21 16,0-20-16,21 20 0,0 0 0,0 1 16,-21-1-16,21 0 0,-21 22 15,21-22-15,0 0 0,0 1 0,0-1 16,0 0-16,0 1 0,-22-22 0,22 21 15,0-21-15,0 22 0,0-22 16,0 0-16,0 0 0,0 0 16,22-21-16,-1 0 15,0 0-15,0 0 16,-21-21-16,21 21 0,0-21 16,-21 0-16,0 0 0,22 0 15,-1-1-15,-21 1 0</inkml:trace>
  <inkml:trace contextRef="#ctx0" brushRef="#br0" timeOffset="37095.96">18648 4932 0,'0'0'0,"-21"0"0,-1 0 15,-20 0-15,21-21 0,0 21 16,42 0 0,0 0-1,0 0-15,0 0 0,1-21 0,-1 21 16,21 0-16,-21 0 0,22 0 0,-22 0 15,21-22-15,-21 22 0,0 0 0,1 0 16,-1 0-16,0 0 0,0 0 16,0-21-16,0 21 15</inkml:trace>
  <inkml:trace contextRef="#ctx0" brushRef="#br0" timeOffset="38383.42">19262 5313 0,'21'-21'16,"0"21"-16,0-21 15,-21-1-15,21 22 0,-21-21 0,21 0 16,-21 0-16,22 0 0,-22 0 15,0-1-15,0-20 0,0 21 0,0-21 16,0 20-16,0 1 0,0-21 0,0 21 16,0 0-16,0-1 0,-22 22 15,1 0-15,0 0 0,0 0 16,0 22-16,0-1 0,-1 0 16,1 0-16,0 0 0,0 22 0,0-22 15,0 21-15,-1-21 0,1 22 0,21-22 16,-21 21-16,21-21 0,0 0 15,0 1-15,0 20 0,0-21 16,0 0-16,0 0 0,21-21 16,0 0-16,1 0 15,-1 0-15,0 0 0,0-21 16,0 21-16,0-21 0,1 0 0,-1 21 16,-21-21-16,21 0 0,0-1 0,0 1 15,-21-21-15,21 21 0,-21 0 0,22-1 16,-22 1-16,0-21 0,21 21 0,-21 0 15,21 21-15,-21-22 0,0 44 47,0-1-47,0 0 0,0 0 0,-21 0 16,21 0-16,-21 1 0,21-1 0,-22 0 16,22 0-16,0 0 0,0 0 15,0 1-15,0-1 0,0 0 0,0 0 16,22 0-16,-1 0 0,0-21 15,21 0-15,-21 0 0,1 0 0,-1 0 16,21 0-16,-21 0 0,22 0 0,-22 0 16,21 0-16,0 0 0,-20 0 0,20-21 15,0 0-15,-21 21 0,22-21 16,-22 0-16,0 0 0,0-1 0,0 1 16,1 0-16,-22-21 0,0 21 15,0-1-15,21 1 0,-21 0 0,0-21 16,0 21-16,0-1 0,-21 22 15,-1 0-15,1 0 0,0 0 16,0 0-16,0 22 0,0-22 0,-1 21 16,1 0-16,0 0 0,0 0 0,0 0 15,0 1-15,-1-1 0,22 0 16,0 0-16,-21 0 0,21 0 0,0 1 0,0-1 16,0 0-16,0 0 15,21-21-15,1 0 0,-1 0 0,0 0 16,0 0-16,0 0 0,0 0 15,1 0-15,-1 0 0,0 0 16,-21-21-16,21 0 0,0 0 0,0-1 16,-21 1-16,0 0 0,22 0 15,-22 0-15,21 0 0,-21-1 16,0 1-16,0 0 16,0 42-1,0 0 1,0 1-16,-21-1 0,21 0 15,0 0-15,-22 0 0,1 0 16,0 22-16,21-22 0,-21 21 0,0 1 16,21-22-16,0 21 0,-21 22 15,-1-22-15,22 0 0,-21 22 0,21-1 16,0-20-16,0 20 0,0 1 0,0-1 16,0 1-16,0-1 0,0 22 0,0-22 15,0 1-15,0-1 0,0 22 0,0-22 16,0 1-16,-21-22 0,0 1 0,0-1 15,21 0-15,-21-21 0,-1 1 0,-20-1 16,21-21-16,0 0 0,0 0 16,-1 0-16,1 0 0,0 0 0,21-21 15,0-1-15,-21 1 0,21-21 0,-21 21 16,21-22-16,0 1 0,0-21 16,0-1-16,0 22 0,0-22 0,21 1 15,0-1-15,0-20 0,0 20 0,1 1 16,-1-22-16,0 21 0,0 1 0,21-22 15,-20 22-15,-1 20 0,0-20 0,21 21 16,-21-1-16,1 1 0,-1 0 16,21-1-16,-21 22 0,0-21 0,1 21 15,-1-1-15,0 1 0,0 0 16,0 0-16,0 0 0,1 21 0,-1-21 16,0 21-16,0 0 0,0 0 15</inkml:trace>
  <inkml:trace contextRef="#ctx0" brushRef="#br0" timeOffset="38960.08">20299 5249 0,'21'0'16,"0"0"-16,0-21 16,0 21-16,-21-21 0,22 0 0,-1 21 15,-21-21-15,21 0 0,0-1 16,-21 1-16,0 0 0,21 0 15,-21 0-15,0 0 16,-21 21 0,0 21-1,0 0-15,0 0 0,21 0 16,-22 0-16,1 1 0,21-1 0,0 21 16,0-21-16,0 0 0,0 1 0,0 20 15,0-21-15,0 0 0,0 0 16,0 1-16,21-1 0,1-21 0,-1 0 15,0 0-15,21 0 0,-21 0 0,1 0 16,-1 0-16,21 0 0,-21 0 16,22-21-16,-22 21 0,21-22 0,-21 1 15,0 0-15,22 0 0,-22 0 16,0 0-16,21-1 0,-20-20 0,-1 21 16,0-21-16,0 20 0,-21 1 0,0 0 15,0 0-15,0 0 16,-21 21-1,0 0-15,21 21 0,0 0 0,-21-21 16,21 21-16,0 0 0,0 1 0,0-1 16,0 0-16,0 0 0,0 0 15,0 0-15,0 1 0,21-1 0,-21 0 16,0 0-16,0 0 0,0 0 0,0 1 16,0-1-16,0 0 15,0 0 1,-21-21-1,-1 0 1,1 0-16,21-21 16,0 0-16,0 0 15</inkml:trace>
  <inkml:trace contextRef="#ctx0" brushRef="#br0" timeOffset="40199.37">23580 4995 0,'0'0'0,"0"-21"0,0 0 0,0-21 0,0 21 15,0-1-15,0-20 0,0 21 0,0-21 16,0 20-16,0-20 15,0 21-15,0 0 0,0 0 0,0-1 16,0 1-16,-22 0 0,1 21 0,0 0 16,0 0-16,0 0 0,0 0 0,-1 0 15,1 21-15,0 0 0,0 22 0,0-22 16,0 21-16,-1 1 0,1-1 16,21 0-16,0 1 0,0-1 0,0-21 15,0 21-15,0 1 0,0-22 0,0 0 16,0 21-16,21-20 0,1-22 0,-1 21 15,0-21-15,21 0 0,-21 0 0,22 0 16,-22 0-16,21 0 0,-21-21 16,22-1-16,-22 22 0,21-42 15,-21 21-15,1 0 0,-1 0 0,-21-22 16,21 1-16,-21 21 0,0-22 0,0 1 16,-21 0-16,0-1 0,-1 22 0,1-21 15,-21 0-15,21 20 0,0 1 16,-22 0-16,22 21 0,0-21 0,0 21 15,0 0-15,42 21 32,0-21-32,21 0 0,1 0 15,-1 0-15,0 0 16,1 0-16,20 0 0,1 0 0,-22 0 0,21 0 16,1-21-16,-22 21 0,22-21 15,-22 21-15,0-21 0,1-1 0,-22 1 16,21 0-16,-21 21 0,1-21 15,-1 0-15,-21 0 0,0-1 0,0 1 16,0 0-16,0 0 0,0 0 0,0 0 16,-21 21-1,-1 21 1,1-21-16,21 42 0,-21-21 0,0 22 16,0-1-16,21 0 0,-21 1 15,-1 20-15,1 1 0,0-1 0,0 1 16,0 20-16,21-20 0,-21 20 0,-1 1 0,22-21 15,0 20-15,0-20 0,0 20 16,-21-20-16,21 21 0,0-1 16,-21-20-16,21 20 0,0-20 0,-21-1 15,21 22-15,0-21 0,0-22 0,-21 21 16,21 1-16,-21-22 0,21 1 0,-22-1 16,22 0-16,-21 1 0,21-22 0,0 0 15,0 0-15,0 0 0,-21-21 16,0 0-16,21-21 15,0 0-15,-21 0 0,0 0 16,-1-1-16,22-20 0,0 0 0,0-1 16,0 1-16,0-21 0,0 20 15,0-20-15,0-22 0,0 22 0,0-22 16,0 0-16,0 22 0,22-22 0,-1 22 16,0-22-16,0 21 0,0 22 0,0-21 15,22 20-15,-22 1 0,21 0 0,-21-1 16,22 22-16,-22-21 0,21 21 0,-21-1 15,22 1-15,-22 21 0,21-21 16,1 0-16,-22 0 0,21 21 0,0-21 16,1 21-16</inkml:trace>
  <inkml:trace contextRef="#ctx0" brushRef="#br0" timeOffset="40491.22">25358 4741 0,'0'0'0,"0"-21"0,0 0 0,0 0 0,0-43 16,0 43-1,0 42 17,0 1-32,0-1 0,0 0 0,0 0 15,0 21-15,0 1 0,0-1 16,-22-21-16,22 22 0,-21-1 15,21-21-15,-21 21 0,21-20 0,0-1 16,0 0-16,0 0 0,-21 0 16,42-42 15,-21 0-31,21 0 0,0 0 16</inkml:trace>
  <inkml:trace contextRef="#ctx0" brushRef="#br0" timeOffset="40823.05">25442 4487 0,'0'0'0,"0"-21"0,0 0 0,0 0 16,0 0-16,-21 21 15,0 0-15,21 21 32,21-21 14,-21-21-30,0 0-16,0-1 16,0 1-16,0 0 0,0 0 15,0 0-15,-21 21 32,21 21-17,0 0-15,0 0 0,0 0 16,0 1-16,0-1 15,0 0-15,0 0 0,0 0 16</inkml:trace>
  <inkml:trace contextRef="#ctx0" brushRef="#br0" timeOffset="41223.82">25442 4466 0,'-21'0'16,"42"0"-16,-21-21 0,21 0 0,-21 0 16,0 0-1,0-1-15,0 1 0,0-21 0,22 21 16,-22 0-16,0-1 0,0 1 15,0-21-15,0 21 0,0 0 0,21-1 16,-21 1-16,0 0 16,0 42-1,0 0-15,0 1 16,0-1-16,0 0 0,0 21 0,0-21 16,0 22-16,-21-1 0,21-21 0,0 22 15,0-1-15,0 0 0,-22 1 16,22-1-16,-21 0 0,21 22 0,0-22 15,0 0-15,0 1 0,-21-1 0,21 0 16,0 1-16,-21-1 0,21 0 0,0-20 16,0-1-16,0 0 0,0 0 15,0 0-15,0 0 0,0 1 16,-21-22 62,0 0-62,-1-22-1,1 22-15</inkml:trace>
  <inkml:trace contextRef="#ctx0" brushRef="#br0" timeOffset="44336.17">25167 4614 0,'0'0'0,"-21"-21"31,0 21 0,21 21-15,0 1-16,-21-22 0,21 21 15,-22 0-15,22 0 16,0 0-16,0 0 0,0 22 0,-21-22 16,21 0-16,0 0 0,-21 0 0,21 1 15,0-1-15,0 0 0,0 0 16,0-42 31,21 0-47,-21 0 0,21-1 15</inkml:trace>
  <inkml:trace contextRef="#ctx0" brushRef="#br0" timeOffset="44667.98">25231 4276 0,'-22'0'0,"44"0"0,-65 0 0,22 0 0,0 0 16,0 0-16,0 0 0,-1 0 0,1 21 15,0-21-15,21 21 16,0 0-16,21-21 31,0 0-31,1 0 0,-1 0 16,0 0-16,0 0 0,0-21 0,0 21 15,1-21-15,-22 0 0,21 0 16,-21-1 0,0 1-1,-21 21-15,21-21 0,-22 21 16,1 0 0,21 21-16,0 0 15,0 1-15,21-1 16,1-21-16,-1 21 15</inkml:trace>
  <inkml:trace contextRef="#ctx0" brushRef="#br0" timeOffset="44943.84">25442 4445 0,'0'0'0,"-21"0"16,0 0-16,42 0 31,0 0-15,0 0-16,1 0 0,20 0 0,-21 0 15,21 0-15,-20 0 0,20 0 0,-21 0 16,21 0-16,-20 0 0,-1 0 16,0 0-1,-21-21-15</inkml:trace>
  <inkml:trace contextRef="#ctx0" brushRef="#br0" timeOffset="45423.57">25971 4551 0,'22'0'0,"-1"0"0,0 0 0,0 0 16,0 0-16,0 0 0,1-21 31,-22 0-15,-22 21 0,1 0-1,0 0-15,0 0 0,-21 0 16,20 0-16,1 0 0,0 0 0,-21 21 15,21-21-15,-1 21 0,1 0 0,0-21 16,0 21-16,21 0 0,0 1 16,0-1-16,0 0 15,0 0-15,21-21 0,0 21 0,0 0 16,1-21-16,20 22 0,-21-1 16,21-21-16,1 21 0,-1 0 15,-21 0-15,22-21 0,-22 21 0,21 1 16,-21-22-16,-21 21 0,0 0 15,0 0 1,-21-21-16,0 0 0,-21 0 0,-1 0 16,1 0-16,0 0 0,-1 0 0,1 0 15,0 0-15,-1 0 0,1 0 16,21 0-16,0 0 0,-1 0 0,1 0 16,42 0 15,1 0-31,20 0 0,-21 0 0,21 0 15,1-21-15,-1 0 0</inkml:trace>
  <inkml:trace contextRef="#ctx0" brushRef="#br0" timeOffset="46876.25">27538 4932 0,'-21'0'0,"42"-21"31,0 0-15,0 21-16,0-22 0,0 1 15,1 0-15,-1 0 0,0 0 0,0-22 16,0 22-16,0 0 0,1-21 0,-1-1 15,0 1-15,0 21 0,0-43 16,-21 22-16,0 0 0,21-22 0,-21 22 16,22-22-16,-22 1 0,0 21 0,21-22 15,-21 22-15,21-1 0,-21 22 16,0-21-16,0 21 0,-21 21 31,0 21-31,-1 0 0,1 0 16,21 22-16,-21-1 0,0 21 0,0-20 15,0 20-15,21-20 0,-22 20 0,1-21 16,21 22-16,0-22 0,0 1 16,-21 20-16,21-21 0,0 1 0,0-1 15,0 0-15,0-20 0,0 20 0,21-21 16,-21 0-16,21 0 0,1 1 0,-1-1 16,0-21-16,0 0 15,0 0-15,22 0 0,-22 0 0,21 0 0,-21-21 16,0-1-16,22 1 0,-22 0 15,21 0-15,-21 0 0,1 0 16,-1-22-16,0 22 0,0 0 0,0 0 16,0-22-16,-21 22 0,0 0 0,22 21 15,-22-21-15,0 42 32,-22 0-32,22 0 0,-21 1 15,21-1-15,0 0 16,0 0-16,0 0 0,0 0 0,0 1 15,0-1-15,0 0 0,21-21 0,1 21 16,-1 0-16,0-21 0,0 0 16,0 0-16,0 0 0,22 0 15,-22 0-15,0 0 0,21 0 0,-20-21 16,20 0-16,0 0 0,-21 0 0,22-1 16,-22 1-16,0-21 0,21 21 15,-20-22-15,-1 22 0,0-21 0,0 0 16,0-1-16,0 1 0,1 0 0,-1-1 15,0 22-15,0-21 0,0 21 16,-21-1-16,0 1 0,0 0 0,0 42 31,0 0-31,-21 1 0,0-1 16,0 21-16,21-21 0,-21 22 0,-1-1 16,1 0-16,0 1 0,0-1 15,0 0-15,0 1 0,-1 20 16,1 1-16,0-1 0,0 1 0,21-1 15,-21 1-15,0-1 0,-1 1 0,1-1 16,21 1-16,-21-1 0,0 1 0,0-1 16,0 1-16,21-1 0,0 1 15,-22-1-15,22 1 0,0-22 0,0 0 16,0 1-16,0-22 0,0 21 0,0-21 16,0 0-16,22-21 0,-22 22 15,21-22-15,0 0 0,0 0 16,0 0-16,0 0 0,1 0 0,-1-22 15,21 22-15,-21-21 0,0 0 0,1 0 16,-1-21-16,0 20 0,0-20 0,0 0 16,0-1-16,-21 1 0,0-21 15,0 20-15,0-20 0,0-1 0,0 22 16,0-22-16,0 1 0,-21-1 0,0 22 16,0 0-16,0-1 0,0 1 15,21 0-15,-22 21 0,1-1 0,21 1 16,21 21 15,22 0-31,-22 0 16,21 0-16,1 0 0,-1-21 0,0 21 15,1 0-15,20-21 0,-21 0 0,22 21 16,-22-21-16,22-22 0,-22 22 16,22 0-16,-22 0 0,0-22 0,1 22 15,-1-21-15,0 21 0,-21-22 0,1 22 16,-1 0-16,-21 0 0,0 0 0,21 0 15,-21-1-15,-21 22 32,0 0-32,21 22 0,-22-22 0,1 21 15,0 21-15,0-21 16,21 0-16,0 1 0,0-1 0,-21 0 16,21 21-16,0-21 0,0 1 0,0-1 15,0 0-15,0 0 0,21 0 16,0 0-16,-21 1 0,21-1 0,0-21 15,1 0-15,-1 0 0,0 0 0,0 0 16,0 0-16,0 0 0,1 0 16,-1-21-16,0 21 0,0-22 0,-21 1 15,0 0-15,0 0 0,21 0 0,-21 0 16,0-1-16,0 1 0,0-21 16,-21 21-16,21 0 0</inkml:trace>
  <inkml:trace contextRef="#ctx0" brushRef="#br0" timeOffset="47075.17">28765 3979 0,'-21'0'16,"42"0"-16,-63 0 0,42-21 15,-21 21 16,0 0-15,0 0 0</inkml:trace>
  <inkml:trace contextRef="#ctx0" brushRef="#br0" timeOffset="48675.77">5292 6752 0,'0'-42'15,"0"21"-15,0 0 0,0-1 16,0 1 0,-22 21-1,1 0-15,0 0 0,0 0 0,0 0 0,0 0 16,-1 21-16,1 1 0,0-1 15,0 21-15,-21-21 0,20 22 16,1-1-16,-21 0 0,21-21 0,0 22 16,-1 20-16,1-20 0,21-1 15,0 0-15,0 1 0,0-1 0,0 0 16,0 1-16,21-1 0,1-21 0,-1 0 16,0 0-16,21 1 0,-21-1 15,22-21-15,-1 0 0,0 0 0,1 0 16,-1 0-16,0 0 0,1 0 0,20-21 15,-20-1-15,20 1 0,-21 0 16,64-21-16,-63-1 0,20 22 16,-21-21-16,-20 0 0,20 20 15,-21-20-15,0 21 0,0 0 0,1 0 16,-22-1-16,21 1 0,-21 0 16,0 42-1,-21 0 1,21 1-16,-22-1 0,22 0 0,0 0 15,0 0-15,0 22 0,0-22 16,0 0-16,0 0 0,0 21 0,0-20 16,0-1-16,22-21 0,-1 21 0,0 0 15,0-21-15,0 0 0,22 0 16,-22 0-16,0 0 0,21 0 16,-21 0-16,22 0 0,-22-21 0,21 0 15,-21 0-15,22-1 0,-22 1 0,0 0 16,0 0-16,0 0 0,-21 0 15,0-22-15,0 22 0,22 0 0,-22 0 16,0 0-16,0-1 0,0 1 0,0 0 16,0 0-16,-22 21 15,22 21 1,0 0-16,0 0 16,-21 22-16,21-22 0,-21 21 0,21 1 15,0 20-15,0-21 0,0 22 16,-21-22-16,21 22 0,0-1 15,0 1-15,-21-1 0,21 1 0,0-1 16,0 22-16,0-22 0,0 22 0,0 0 16,0-22-16,0 22 0,0 0 0,-21-1 15,21-20-15,0 20 0,0 1 16,0-21-16,0-1 0,0 1 0,0-1 16,-22 1-16,22-22 0,-21-21 0,21 21 15,-21-20-15,0-1 0,21 0 0,-21-21 16,0 0-16,-1 0 0,1 0 0,0 0 15,0-21-15,0-22 0,0 22 0,-1 0 16,22-21-16,-21-1 0,21-20 16,-21 21-16,21-22 0,0 1 15,0-1-15,0 1 0,0-22 0,21 0 16,0 1-16,1-1 0,-1 0 0,0 22 16,0-22-16,21 22 0,-20-1 0,20 22 15,-21-22-15,21 22 0,1 0 16,-1-1-16,-21 1 0,22 0 0,-1 20 15,0-20-15,-21 0 0,22 21 0</inkml:trace>
  <inkml:trace contextRef="#ctx0" brushRef="#br0" timeOffset="48992.07">7112 7112 0,'0'0'0,"21"0"0,-21-21 0,21 0 16,-21 0-1,0-1-15,0 1 0,0 0 16,0 0-16,-21 21 16,0 0-16,0 0 0,0 0 15,-1 0-15,1 21 0,-21-21 16,21 21-16,-22 22 0,22-22 0,0 21 16,0-21-16,0 22 0,0-1 0,-1 0 15,1 1-15,21-22 0,0 21 16,0 0-16,0-20 0,0-1 15,0 0-15,0 0 0,21 0 0,1 0 16,-1 1-16,0-22 0,0 0 0,0 21 16,22-21-16,-22 0 0,0 0 0,0 0 15,0 0-15,0-21 0,22 21 16,-22-22-16,0 1 0,0 0 0,0 0 16</inkml:trace>
  <inkml:trace contextRef="#ctx0" brushRef="#br0" timeOffset="49287.9">7556 6731 0,'0'0'0,"22"-42"0,-1-1 16,0 1-16,-21 21 0,21 0 0,-21-22 15,21 43-15,-21-21 0,0 0 16,0 42 0,0 0-16,0 22 0,0-22 0,0 21 15,-21 1-15,0-22 0,21 21 0,-21 0 16,0 1-16,21-1 0,-22 0 15,1 1-15,21 20 0,0-20 0,-21-1 16,0 0-16,21 1 0,-21-1 0,21 0 16,0-21-16,0 22 0,0-22 15,0 0-15,0 0 0,0 0 0,0 1 16,21-22 0,0 0-16,0 0 15,0 0-15,1-22 0,-22 1 0,21 0 16,0 0-16,0 0 0,0 0 15</inkml:trace>
  <inkml:trace contextRef="#ctx0" brushRef="#br0" timeOffset="49672.21">7789 7049 0,'0'21'31,"21"-21"-31,1 0 16,-1 0-16,0 0 15,0 0-15,0 0 0,0 0 16,1 0-16,-1 0 0,0-21 0,0 21 16,-21-22-16,21 1 0,0 21 0,-21-21 15,0 0-15,0 0 0,0 0 16,0-1-16,-21 22 16,0 0-16,0 0 15,0 0-15,0 22 0,-1-22 16,1 21-16,0 0 0,0 0 0,0 0 15,0 22-15,21-22 0,0 21 16,-22-21-16,22 22 0,0-22 16,0 0-16,0 21 0,0-21 0,0 1 15,0-1-15,0 0 0,0 0 0,22-21 16,-22 21-16,21-21 0,0 0 16,0 0-16,0 0 0,22 0 0,-22 0 15,0 0-15,0 0 0,21 0 0,-20-21 16,-1 0-16,0 0 0,21 0 0,-21-1 15,22 1-15,-22 0 0</inkml:trace>
  <inkml:trace contextRef="#ctx0" brushRef="#br0" timeOffset="50439.07">9313 6519 0,'0'22'62,"0"-1"-62,0 0 16,0 0-1,0 0-15,0 0 16,0-42 62</inkml:trace>
  <inkml:trace contextRef="#ctx0" brushRef="#br0" timeOffset="50643.95">9461 6498 0,'0'0'0,"22"-21"16,-22 42 15,0 0-15,0 1-16,0-1 15,0 0-15,-22-21 0,22 21 0,0 0 16,0 0-16,0 1 16,-21-1-16,21 0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45:18.1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10096 1947 0,'0'0'0,"0"-21"0,-21 21 0,21-21 15,0 0-15,0 0 0,0 0 16,0-1-1,0 1-15,0 0 0,0 0 16,0 0-16,0 42 47,0 0-47,0 0 0,0 22 0,0-22 16,-21 21-16,0 0 0,21 22 0,0-22 15,-21 22-15,0-22 0,21 22 0,-22 20 16,1-20-16,0-1 0,0 22 15,0 0-15,21-1 0,-21 1 0,-1-22 16,1 22-16,0 0 0,0 21 0,0-22 16,0 22-16,-1-21 0,1-1 0,21 22 15,-21 0-15,0-21 0,0 21 0,0-1 16,-1-20-16,1 21 0,0-21 0,0-1 16,0 1-16,0 0 15,21-22-15,-22 1 0,22-22 0,-21 21 16,21-41-16,0 20 0,0-21 0,0 0 15,0-63 1,0 21-16,21 0 0,1-22 16,-1 1-16,0 0 0,0-1 0,0 1 15,0-22-15,22 1 0</inkml:trace>
  <inkml:trace contextRef="#ctx0" brushRef="#br0" timeOffset="1176.36">10266 1672 0,'0'0'0,"0"-21"16,0 0-16,0 0 15,21 21 63,0 0-78,0 0 0,0 0 0,22 0 16,-22 21-16,21-21 0,22 0 16,-22 0-16,22 0 0,-1 0 0,22 0 15,-22 0-15,43 0 0,-21 0 0,21 0 16,-1 0-16,1 0 0,21 0 16,0 0-16,0 0 0,21 0 15,-21 0-15,22 21 0,-22-21 0,0 0 16,21 21-16,-21-21 0,0 0 0,0 0 15,-21 0-15,21 21 0,-43-21 16,22 0-16,-21 0 0,-1 0 0,1 0 16,-21 0-16,-1 0 0,1 0 0,-1 0 15,-21 0-15,22 0 0,-22 0 0,1 0 16,-1 0-16,-21 0 0,21 0 16,-20 0-16,-1 0 0,0 0 15,-21 22-15,0-1 16,0 0-16,0 0 0,0 0 15,0 0-15,0 22 0,0-22 16,0 0-16,0 21 0,0-20 16,0 20-16,0-21 0,0 21 0,-21 1 15,21-1-15,0 0 0,0 1 0,0 20 16,-21 1-16,21-22 0,-22 22 0,22-1 16,0 1-16,0-1 0,-21 22 15,21-22-15,0 1 0,-21-1 0,21 1 16,0 20-16,0-20 0,0-1 0,0 22 15,0-21-15,0 20 0,0-20 0,0-1 16,0 1-16,0 20 0,0-20 0,-21-1 16,21 1-16,-21 21 0,21-22 0,-21 1 15,21-1-15,0 1 16,0-1-16,-22 1 0,22-1 0,0-21 16,-21 22-16,21-22 0,0 22 0,0-22 15,-21 0-15,21 1 0,-21-1 0,21 0 16,0 1-16,0-22 0,-21 0 0,0 0 15,-1 0-15,22 1 0,-21-1 0,0-21 16,0 0-16,0 21 0,0-21 0,-1 0 16,-20 0-16,21 0 0,-21 0 0,-1 0 15,1 0-15,0 0 0,-1-21 16,1 21-16,-22 0 0,22-21 0,-21-1 16,-1 22-16,-21-21 0,22 21 15,-22 0-15,22-21 0,-22 21 0,0-21 16,1 21-16,-1 0 0,0-21 0,-20 21 15,-1 0-15,0 0 0,0 0 0,0-21 16,-21 21-16,21 0 0,1 0 0,-1 0 16,0 0-16,0 0 0,0 0 0,0 0 15,1 0-15,20 0 0,0 0 16,1 0-16,-1-22 0,0 22 0,22 0 16,-22 0-16,0 0 0,22-21 0,-1 21 15,1 0-15,-1 0 0,1-21 0,21 21 16,-1 0-16,1 0 0,0 0 15,-1 0-15,22 0 0,-21 0 0,21 0 16,-1 0-16,-20 0 0,21 0 0,0 0 16,0 0-1,-1 0-15,22-21 32,22 0-32,-1 21 15,0-21-15,0-1 0,0 1 0</inkml:trace>
  <inkml:trace contextRef="#ctx0" brushRef="#br0" timeOffset="2434.89">5355 7197 0,'0'0'0,"0"-21"0,21-1 16,-21 1-16,0 0 0,0 0 0,0 0 16,-21 21 15,21 21-31,-21 21 0,0-21 0,0 22 16,-1 20-16,1 1 0,21-1 0,-21 1 15,0 20-15,0-20 0,0 21 0,-1-1 16,22 1-16,-21 0 0,0-1 15,21 22-15,-21-21 0,0-1 0,0 22 16,21-21-16,0 0 0,-22 20 0,22-20 16,-21 0-16,0-1 0,21 1 0,0-21 15,0-1-15,0 1 0,-21-22 0,21 0 16,0 1-16,0-22 0,0 0 16,0 0-16,0-42 15,0 0-15,21 0 16,-21-1-16,21-20 0</inkml:trace>
  <inkml:trace contextRef="#ctx0" brushRef="#br0" timeOffset="3219.81">5376 7260 0,'0'0'0,"-21"-21"15,0-42-15,0 41 16,21 1-16,-21 21 0,21-21 0,0 0 16,0 0-16,0 0 15,21 21-15,0 0 16,21 0-16,1-22 0,20 22 16,1 0-16,20-21 0,22 0 0,-21 21 15,21-21-15,-1 21 0,22-21 0,22 0 16,-1 21-16,0-22 0,0 22 0,21-21 15,-20 0-15,20 21 16,-21-21-16,21 21 0,-20 0 0,-1 0 0,-21 0 16,0 0-16,-21 0 0,-1 0 15,-20 0-15,0 0 0,-1 0 0,-20 0 16,-22 0-16,22 21 0,-43 0 16,21-21-16,-21 21 0,1 1 0,-1-1 15,-21 0-15,0 0 0,0 0 0,21 0 16,-21 22-16,0-22 0,0 21 0,0 22 15,0-22-15,0 0 0,0 22 0,0-1 16,0-20-16,0 20 0,0 1 16,0-1-16,0-20 0,0 20 0,-21 1 15,21-1-15,0 1 0,0-1 0,0 1 16,0-1-16,-21 1 0,21-1 0,0 1 16,0-1-16,-22-21 0,22 22 15,0-1-15,0-20 0,0 20 0,-21-20 16,21 20-16,-21 1 0,0-22 0,21 0 15,0 1-15,0-1 0,-21 0 16,21 1-16,-21-1 0,21-21 0,-22 21 16,22-20-16,-21-1 0,21 0 0,0 0 15,-21-21-15,0 21 0,21 0 0,-21-21 16,0 22-16,-1-22 0,1 21 16,0-21-16,-21 0 0,21 21 0,-22-21 15,1 21-15,0-21 0,-22 0 0,1 0 16,-1 21-16,-21-21 0,1 0 0,-22 0 15,0 21-15,-21-21 0,0 0 16,0 22-16,-21-22 0,21 0 0,-21 21 16,21 0-16,0-21 0,21 21 0,-21-21 15,21 0-15,21 21 0,-20-21 16,-1 0-16,21 21 0,0-21 0,-20 0 16,20 0-16,21 0 0,1 0 0,-1 0 15,1 0-15,21 0 0,-1 0 0,22 0 16,0 0-16,21-21 15,0 0-15,0 0 0,42 0 0,-21 0 16,22-1-16,20 1 0</inkml:trace>
  <inkml:trace contextRef="#ctx0" brushRef="#br0" timeOffset="3825.2">10880 7049 0,'0'0'0,"21"-22"16,-21 1-16,0-21 0,0 21 0,0 0 16,0-1-16,-21 22 15,-1 0 1,1 22-16,21-1 0,-21 21 16,0 0-16,0 22 0,21-1 0,0 1 15,-21 21-15,-1-1 0,1 1 0,21 0 16,0 20-16,-21 1 0,21-21 0,-21 21 15,0 0-15,21-22 16,0 22-16,-21-21 0,-1-1 0,22 1 0,-21 0 16,21-22-16,0 22 0,-21-22 15,21 1-15,-21-22 0,21 22 0,-21-22 16,21 0-16,0-20 0,0 20 0,0-21 16,0 0-16,0-42 15,0 0 1,0 0-16,0 0 0,0-22 0,21 1 15,-21 0-15</inkml:trace>
  <inkml:trace contextRef="#ctx0" brushRef="#br0" timeOffset="4547.72">10837 7112 0,'0'-21'0,"0"42"0,0-63 0,0 21 0,0-1 16,21 1-16,1 0 0,-1 0 0,21 21 16,0-21-16,1 0 0,20 21 15,-20-22-15,41 22 0,-20-21 0,-1 21 16,22-21-16,0 21 0,20-21 0,-20 21 16,42-21-16,-21 21 0,21-21 0,-21 21 15,21-22-15,0 22 0,-21-21 0,21 21 16,0 0-16,-22 0 0,1-21 15,0 21-15,0 0 0,0 0 16,-22 0-16,-20 0 0,21 0 0,-22 0 16,-21 0-16,1 0 0,-1 21 0,0-21 15,1 21-15,-22-21 0,0 22 0,0-22 16,-21 21-16,0 0 0,21 0 0,-21 0 16,22 0-16,-22 1 0,0 20 15,0 0-15,0 1 0,0-1 0,0 0 16,0 22-16,0-1 0,0 1 0,0-1 15,-22 22-15,22-22 0,-21 1 16,21 21-16,0-22 0,0 1 0,0-1 16,0 22-16,0-22 0,0 1 0,0-1 0,0 1 15,0-1-15,0 1 0,0-1 16,0-20-16,0 20 0,0 1 0,-21-22 16,21 0-16,-21 22 0,0-22 0,21 0 15,-21 1-15,-1-1 0,1 0 0,21-20 16,-21 20-16,0-21 0,0 21 0,0-20 15,-1-1-15,1 0 0,21 0 16,-21 0-16,0-21 0,21 21 0,-21-21 16,0 22-16,-1-22 0,1 0 0,0 21 15,0 0-15,-21-21 0,-1 0 0,1 21 16,-22-21-16,1 21 0,-1-21 16,-20 0-16,20 0 0,-42 21 0,22-21 0,-22 0 15,21 0-15,-21 22 0,1-22 16,-1 0-16,0 0 0,21 0 0,-21 0 15,22 0-15,-1 0 0,0 0 0,-20 0 16,20 0-16,-21 0 0,21 0 0,1 0 16,-22 0-16,21 0 0,1 0 0,-1 0 15,21 0-15,1 0 0,21 0 0,-1 0 16,1 0-16,0 0 0,20 0 0,22-22 31,22 1-31,-1 0 0</inkml:trace>
  <inkml:trace contextRef="#ctx0" brushRef="#br0" timeOffset="5140.43">15748 6943 0,'0'0'0,"-42"21"16,20 0-16,1 21 15,0 1-15,0-1 0,21 0 0,-21 22 16,21-1-16,-21 22 0,21 0 0,0-22 16,-22 22-16,22 0 0,-21 20 0,0-20 15,21 0-15,-21-1 0,21 22 0,-21-21 16,0 0-16,-1-22 0,22 22 0,-21-1 16,0-20-16,0 21 0,0-22 0,0 1 15,-1-1-15,1 1 0,21-22 0,-21 21 16,21-20-16,-21-22 15,21 21-15,0-21 0,-21 1 0,21-1 16,21-21 0,0 0-16,0-21 0,0-22 15,1 22-15,-1 0 0,0-21 0,0-1 16,21-20-16,-20 20 0</inkml:trace>
  <inkml:trace contextRef="#ctx0" brushRef="#br0" timeOffset="5899.99">15769 6900 0,'0'0'0,"0"-21"0,-21-42 16,21 42-16,0-1 15,21 1-15,0 21 0,22-21 16,-1 0-16,0 21 0,22-21 0,20 21 15,1-21-15,0 21 0,21-22 0,-1 22 16,1 0-16,0 0 0,21 0 16,0 0-16,0 0 0,0 0 0,21 0 15,0 0-15,-21 0 0,22 0 0,-22 0 16,0 0-16,0 22 0,0-22 16,-22 0-16,1 21 0,-21 0 0,-22-21 15,22 21-15,-43-21 0,22 21 16,-43-21-16,21 21 0,-20-21 0,-1 22 15,0-1-15,-21 0 0,0 0 16,0 0-16,0 0 0,0 22 0,0-22 16,0 0-16,0 21 0,0 1 0,-21-1 15,21 0-15,-21 22 0,-1-1 16,22-20-16,-21 20 0,0 1 0,21-1 16,-21 1-16,21-1 0,0 1 0,-21-1 15,21 1-15,0-1 0,-21 1 0,21 20 16,0-20-16,0-1 0,0-20 15,0 20-15,0 1 0,-22-1 0,22-20 16,-21-1-16,21 21 0,0-20 0,0-1 16,-21 0-16,0 1 0,21-1 0,-21 0 15,0 1-15,-1-22 0,1 21 0,0-21 16,0 1-16,0 20 0,-22-21 0,22 0 16,-21 0-16,21 1 0,-22-1 15,1-21-15,21 21 0,-21 0 0,20-21 16,-20 21-16,0-21 0,-1 21 0,1-21 15,0 0-15,-1 0 0,-20 22 0,21-22 16,-22 0-16,1 0 0,-22 0 16,0 0-16,1 0 0,-1 0 0,-21 0 15,0 0-15,-21 0 0,0-22 0,-21 22 16,21 0-16,-21-21 0,0 21 0,21 0 16,0 0-16,21 0 0,0 0 0,21 0 15,1 0-15,20 0 0,-20 0 0,20 21 16,22-21-16,-22 0 0,22 0 0,0 0 15,-1 0-15,22 0 0,-21 0 0,21 0 16,-1 0-16,1 0 0,21-21 31,0 0-31,21 0 16,1 21-16,-22-21 0,21 21 0,0 0 16</inkml:trace>
  <inkml:trace contextRef="#ctx0" brushRef="#br0" timeOffset="6615.48">10689 10689 0,'0'0'0,"0"-63"16,0 42-16,-21 42 46,0 0-46,0 21 0,-1 1 16,22-1-16,-21 21 0,0 1 0,0-1 16,21 22-16,-21 0 0,0-1 0,21 22 15,-22-21-15,1 0 0,21-1 0,-21 1 16,0 21-16,21-22 0,-21-20 0,0 21 16,-1-22-16,22 1 0,-21-1 0,0 1 15,21-22-15,-21 0 0,21 1 16,0-22-16,0 0 0,0 0 15,0 0-15,0 0 0,0-42 16,0 0 0,0 0-16,21-21 0,-21-1 0,21 1 15</inkml:trace>
  <inkml:trace contextRef="#ctx0" brushRef="#br0" timeOffset="7347.07">10858 10478 0,'0'0'15,"0"-22"-15,0 1 0,0 0 0,0 0 16,0 0-16,22 0 0,-1 21 16,0 0-16,21 0 0,-21-22 0,22 22 15,20 0-15,-20 0 0,20-21 0,22 21 16,-22 0-16,22 0 0,0-21 15,20 21-15,1-21 0,21 21 0,0 0 16,0 0-16,21 0 0,1 0 0,-1 0 16,0 0-16,0 0 0,0 0 0,-21 0 15,21 0-15,-42 0 0,21 21 0,-42-21 16,21 21-16,-22-21 0,1 21 16,0-21-16,-22 22 0,1-22 15,-1 21-15,1 0 0,-22 0 0,0 0 16,1 0-16,-22 1 0,0-1 0,0 0 15,0 0-15,-21 0 0,0 22 0,0-1 16,0-21-16,0 21 0,0 1 0,-21-1 16,21 0-16,-21 1 0,0-1 0,0 22 15,-22-1-15,22-21 0,0 22 0,0-1 16,21 1-16,0-1 0,0 1 16,0-1-16,0 1 0,0-1 0,0-20 15,0 20-15,0-20 0,0 20 0,0-21 16,0 22-16,0-22 0,0 1 15,0-1-15,0 0 0,0-21 0,0 22 16,0-22-16,0 21 0,-21-21 0,0 1 16,21-1-16,-22 0 0,1 0 0,0 0 15,0 0-15,0-21 0,-22 22 0,22-1 16,0-21-16,0 21 0,-21-21 0,-1 0 16,1 21-16,0-21 0,-22 0 15,1 21-15,-1-21 0,-21 0 0,1 0 16,-1 0-16,-21 0 0,0 0 15,-21 0-15,0 0 0,0 0 0,-21 0 16,0 0-16,0 0 0,-21 0 0,20-21 0,1 21 16,0 0-16,0 0 0,0 0 15,21-21-15,0 21 0,0 0 0,42 0 16,-21 0-16,43 0 0,-22 0 0,43 0 16,-1 0-16,1 0 0,21 0 0,0 0 15,0 0-15,42 0 31,0 0-15,0 0-16,0 0 0,0 0 0</inkml:trace>
  <inkml:trace contextRef="#ctx0" brushRef="#br0" timeOffset="7904.05">4424 13547 0,'0'0'0,"-43"42"16,43 0-1,-21 1-15,21-1 0,-21 22 16,0-1-16,21 22 0,0-22 0,-21 22 16,0 0-16,-1 20 0,22-20 0,-21 21 15,21-21-15,-21 20 0,0-20 0,0 0 16,0-1-16,-1 1 0,22 0 15,-21-1-15,0-20 0,0 21 0,0-43 16,0 21-16,-1-20 0,22-1 0,0-21 16,0 0-16,0 1 0,0-44 31,0 1-31,0-21 0,0 0 0,0-1 16,22-20-16</inkml:trace>
  <inkml:trace contextRef="#ctx0" brushRef="#br0" timeOffset="8515.7">4254 13653 0,'0'0'0,"0"-43"0,22 1 16,-1 21-16,21 0 0,-21-1 16,22 22-16,20-21 0,1 0 0,20 21 15,1 0-15,0-21 0,-1 21 0,22 0 16,0-21-16,0 21 0,21 0 15,-21 0-15,42-21 0,-21 21 16,0 0-16,0 0 0,0 0 0,0 0 16,0 0-16,0 0 0,0 0 0,-21 0 15,-1 0-15,1 21 0,0-21 16,-42 0-16,20 21 0,-20-21 0,-22 0 16,0 21-16,1 0 0,-1-21 0,-21 21 15,0 1-15,-21-1 0,0 0 0,0 0 16,0 0-16,0 22 0,0-1 15,0 0-15,0 1 0,0-1 16,0 0-16,0 22 0,0-22 0,0 22 16,-21-22-16,21 21 0,0 1 0,0 21 15,0-22-15,0 1 0,0 20 0,0-20 16,0-1-16,0 1 0,0-1 16,0 1-16,0-22 0,0 22 0,21-1 15,-21 1-15,0-22 0,0 21 0,0-20 16,0 20-16,-21-20 0,0-1 0,0 0 15,-21 1-15,20-1 0,-20 0 0,0-21 16,-1 22-16,1-22 0,-21 21 0,-1-21 16,1 1-16,-22-1 0,0 0 15,-21 0-15,22 0 0,-22 0 0,-21-21 16,0 22-16,-21-22 0,0 0 16,-1 21-16,1-21 0,0 0 0,0 0 0,-21 0 15,20 0-15,1 0 0,0 0 16,21 0-16,0 0 0,21-21 0,0 21 15,1-22-15,20 1 0,21 0 16,1 0-16,21 0 0,-1 0 0,22-1 16,21 1-16,0 0 0,21 0 15,22 21-15,-1-21 0,21 0 0,1-1 16,21 1-16</inkml:trace>
  <inkml:trace contextRef="#ctx0" brushRef="#br0" timeOffset="9011.54">10245 14203 0,'0'0'0,"-22"42"0,1 22 0,0-1 0,0 1 15,0 20-15,0 1 0,-1 0 0,1 21 16,0-1-16,21 1 0,-21 0 16,0 0-16,0 0 0,21-22 0,-22 22 15,1-21-15,21 21 0,0-22 16,-21 1-16,21-21 0,-21 20 0,21-20 15,0-22-15,0 0 0,0 1 0,0-1 16,0-21-16,0 0 0,0 1 0,21-22 16,0 0-1,-21-22-15,0 1 0,0-21 0,21 0 16,-21-1-16</inkml:trace>
  <inkml:trace contextRef="#ctx0" brushRef="#br0" timeOffset="9628.85">9948 14563 0,'0'0'0,"0"-43"0,0-20 16,0 21-16,0-1 0,0 1 15,0 21-15,21-22 0,1 22 0,20 0 16,0 0-16,1 0 0,-1 21 0,21-21 16,1-1-16,-1 22 0,1-21 0,21 21 15,-1-21-15,22 21 0,0 0 0,0-21 16,21 21-16,-21 0 0,21 0 15,0-21-15,21 21 0,-21 0 0,21 0 16,0 0-16,0 0 0,0 0 16,1 0-16,-22 0 0,21 0 0,-21 0 15,0 0-15,0 21 0,-21-21 16,-1 0-16,-20 21 0,-21-21 0,-1 0 16,-21 21-16,1-21 0,-1 21 0,-21 1 15,0-22-15,-21 21 0,22 21 0,-22-21 16,0 22-16,0-22 0,0 21 15,0 0-15,-22 22 0,1-22 0,0 22 16,21-22-16,-21 22 0,0-1 0,0 1 16,-1-22-16,22 21 0,-21 1 0,0 21 15,21-22-15,0 1 0,0-1 0,-21 1 16,21-1-16,0 1 16,0-1-16,0-21 0,0 22 0,-21-22 15,21 22-15,0-22 0,0 0 0,0 1 16,0 20-16,-21-20 0,21-22 0,-22 21 15,1 0-15,0-20 0,0 20 0,-21-21 16,-1 0-16,1 0 0,0 1 0,-22-1 16,1 0-16,-1-21 0,-21 21 15,1-21-15,-1 0 0,-21 0 0,0 0 16,-21 0-16,0 0 0,-21-21 0,0 21 16,0-21-16,0 21 0,-22-21 0,1-1 15,21 1-15,-21 21 0,20-21 0,22 0 16,0 21-16,0-21 0,43 0 0,-1 21 15,0-22-15,43 22 16,0-21-16,21 0 0,21 0 16,0 0-16,21 0 0,21-1 0,0 1 15,22 0-15,-1 0 0,22 0 0</inkml:trace>
  <inkml:trace contextRef="#ctx0" brushRef="#br0" timeOffset="10084.1">16192 14118 0,'0'0'0,"-21"0"15,21 21-15,0 1 16,0 20-16,-21 0 0,21 43 0,-21-22 15,21 22-15,0 21 0,0 0 16,0 0-16,-21-1 0,21 1 0,-21 21 16,21-21-16,-22 0 0,22 0 0,-21-22 15,0 22-15,0-21 0,21 21 0,-21-22 16,0-20-16,21 21 0,-22-22 0,22 1 16,-21-22-16,21 21 0,-21-20 0,21-22 15,0 21-15,0-21 0,0 1 16,0-44-1,0-20 1</inkml:trace>
  <inkml:trace contextRef="#ctx0" brushRef="#br0" timeOffset="10743.91">16319 14393 0,'0'0'0,"0"-42"0,-21 0 0,21-1 16,-21 22-16,21-21 0,0 21 0,0-22 16,21 22-16,0 0 0,22 0 0,-1 0 15,22 0-15,-1-1 0,22 1 16,-1 0-16,1 21 0,21-21 0,0 0 16,21 21-16,0-21 0,21 21 15,-21 0-15,21 0 0,0 0 0,0 0 16,22 0-16,-22 0 0,0 0 0,0 0 15,-21 0-15,0 21 0,-21-21 0,0 0 16,-21 21-16,20-21 0,-41 21 16,-1-21-16,1 21 0,-22-21 0,1 21 15,-22 1-15,0-22 0,0 21 0,-21 0 16,0 0-16,0 0 0,0 22 0,0-22 16,0 21-16,-21 0 0,0 22 15,21-22-15,-21 22 0,-1-1 16,1 1-16,0-1 0,0 1 0,21 20 15,-21-20-15,21 21 0,-21-1 0,21 1 16,0 0-16,0-1 0,0 1 0,0 0 16,0-1-16,0-20 0,0-1 15,0 22-15,0-22 0,0 1 0,0-1 16,0 1-16,0-1 0,0-20 0,0 20 16,-22-20-16,1-1 0,0 0 0,0 1 15,0-1-15,0-21 0,-1 21 0,1-20 16,-21-1-16,21 0 0,0 0 15,-22 0-15,1 0 0,0 1 0,-1-22 16,-20 21-16,-1-21 0,1 0 16,-22 21-16,0-21 0,-20 0 0,-1 0 15,-21 0-15,0 0 0,-21 0 0,-1 0 16,1 0-16,-21 0 0,21 0 0,0 0 16,21 0-16,0 21 0,21-21 0,21 21 15,0-21-15,1 0 0,20 21 0,1-21 16,20 0-16,1 22 0,21-22 0,-21 21 15,20-21-15,1 0 0,0 0 16,21 21-16</inkml:trace>
  <inkml:trace contextRef="#ctx0" brushRef="#br0" timeOffset="12224.49">9419 5271 0,'0'0'0,"42"-22"0,-20 1 15,-1 0-15,0 0 0,0 0 16,0 0-16,0-1 0,-21 1 16,-21 21-1,0 0-15,0 0 0,-21 43 0,-1-22 16,1 21-16,-22-21 15,1 43-15,-22-22 0,1 22 0,-1-1 0,-21 1 16,0-1-16,0 22 0,1-1 16,-22-20-16,0 21 0,0-22 0,-22 22 15,22-22-15,22 1 0,-1-1 16,0-20-16,42 20 0,-20-21 0,41 1 16,1-22-16,0 0 0,21 0 0,21 0 15,21-42 1,0 0-16,21 0 15,1-21-15,-1-1 0,21 22 16,1-42-16,-1 20 0,22 1 0,0-22 16</inkml:trace>
  <inkml:trace contextRef="#ctx0" brushRef="#br0" timeOffset="12671.23">9461 5165 0,'0'0'0,"22"-21"0,-1-1 15,0 22-15,-21-21 16,-21 21 0,0 0-16,-1 21 15,-20 1-15,0-1 0,-1 0 0,1 0 16,-21 0-16,-1 0 16,1 1-16,-1 20 0,1-21 0,-22 0 15,21 22-15,1-22 0,-1 0 0,22 0 16,0 0-16,-1-21 0,1 21 0,21-21 15,0 0-15,42 0 32,21-21-32,1 0 0,-1 0 0,21 0 15,1 0-15,-1-1 0,1 1 0,21-21 16,-22 21-16,22-22 0,-22 1 16,1 21-16,-1-21 0,1-1 0,-1 22 15,1-21-15,-22 21 0,0-1 0,-20 22 16,-1 0-16,-21 22 15,0-1-15,0 0 16,-21 21-16,-1-21 0,1 22 0,0-1 16,0-21-16,0 22 0,0-1 0,-1-21 15,22 21-15,0-20 0,-21-1 0,21 0 16,0 0-16,0 0 0,0 0 16,0 1-16,21-22 0,1 0 15,-1 0-15,0 0 0</inkml:trace>
  <inkml:trace contextRef="#ctx0" brushRef="#br0" timeOffset="13115.61">12023 5207 0,'0'0'0,"42"-21"0,-21 0 16,0 21-16,0 0 0,-21 21 15,0 21 1,0-21-16,-21 22 0,0-1 0,0 22 16,0-1-16,0 1 0,-22-1 0,22 1 15,-21 20-15,21-20 0,-22-1 0,22 22 16,-21-22-16,-1 1 0,22 21 0,-21-22 16,0 1-16,20 20 0,-20-41 15,21 20-15,-21-21 0,20 1 16,1-1-16,21-21 0,0 0 0,0 1 0,21-44 31,1 1-31,-1-21 0,0 0 16,0-1-16,0 1 0,0-22 0,22 1 15</inkml:trace>
  <inkml:trace contextRef="#ctx0" brushRef="#br0" timeOffset="13508.39">11938 5398 0,'0'0'0,"0"-64"0,0 1 0,0 20 16,0 1-16,0 0 0,0 20 0,0 1 15,-21 21-15,0 0 16,-1 21-16,1 1 0,0 20 16,0-21-16,0 21 0,0 1 0,-1-1 15,-20 0-15,21 1 0,-21-1 0,20 0 16,1 1-16,-21-22 0,21 21 0,0 1 16,-1-22-16,1 0 0,21 0 15,0 0-15,0-42 16,21 0-1,1 0-15,-1-22 0,0 1 0,0 21 16,21-21-16,-20-22 0,20 22 16,0-22-16,-21 22 0,22-22 0,-1 1 15,0 21-15,1-22 0,-1 22 0,0 21 16,1-22-16,-1 22 0,0 21 16,-20 0-16,20 0 0,0 0 15,-21 21-15,22 22 0,-22-22 0,0 21 16,0 0-16,0-20 0,1 20 0,-1 0 15,0 1-15,-21-1 0,21 0 0,0 1 16,0-22-16,-21 21 0,22 0 0,-1-20 16,-21-1-16,21 0 0,0 0 15,-21 0-15,21 0 0,0-21 0,1 0 16</inkml:trace>
  <inkml:trace contextRef="#ctx0" brushRef="#br0" timeOffset="14160.23">13674 4995 0,'0'0'0,"21"0"0,-21 22 0,0 20 16,0-21-16,0 21 0,0 1 16,0-22-16,0 42 0,0-20 0,0-1 15,0 0-15,0 1 0,-21-1 0,-1 0 16,1-20-16,0 20 0,0 0 0,0-21 15,0 22-15,-1-22 0,1 0 0,0 0 16,21 0-16,0 1 16,0-44-1,21 1-15,0 0 16,-21 0-16,22-21 0,-1 20 16,-21-20-16,21 0 0,0-1 0,-21 1 15,21 0-15,-21-1 0,21-20 0,-21 21 16,22-22-16,-22 1 0,21-1 15,0 1-15,-21 20 0,0 1 0,0 0 16,0 20-16,21-20 0,0 21 16,0 21-1,1 21-15,-1 0 0,-21 0 0,42 22 16,-21-1-16,0 0 0,22 1 0,-22-1 16,21 22-16,1-22 0,-1 0 0,0 1 15,22-1-15,-22 0 0,0 1 0,22-1 16,-22 0-16,1 1 15,-1-1-15,0 0 0,1-21 0,-1 22 16,0-22-16,-21 21 0,22-21 0,-22 1 16,0-1-16,-21 0 0,0 0 15,-21-42 17,0 0-32,0 0 0,-1 21 0</inkml:trace>
  <inkml:trace contextRef="#ctx0" brushRef="#br0" timeOffset="14499.98">14055 5186 0,'0'0'0,"-43"-42"0,1 20 0,21 1 15,-22 0-15,22 0 0,21 0 16,-21 21-16,42 21 16,0 0-16,22 21 15,-1-20-15,0 20 0,22 21 0,-1-20 16,1-1-16,21 22 0,-22-1 0,22 22 15,-22-22-15,22 1 0,-22 20 16,22-20-16,0 21 0,-1-22 0,1 1 16,-21 20-16,20-20 0,1 20 0,-22-20 15,1 21-15,-1-22 0,1 1 0,-22 20 16,22-41-16,-22 20 0,0-21 0,1 1 16,-1-1-16,-21 0 0,0-20 15,1-1-15,-1 0 0,-21 0 16,0-42 15,0 0-31,0 0 16,0-1-16,0 1 0,-21 0 15,-1 21-15,1-21 0</inkml:trace>
  <inkml:trace contextRef="#ctx0" brushRef="#br0" timeOffset="16083.47">6223 13250 0,'0'0'15,"-42"0"-15,-1 0 0,-20 22 0,20-22 0,-20 0 16,21 21-16,-22 0 0,22-21 16,-1 0-16,22 21 0,0-21 0,0 0 15,21 21-15,21-21 16,0 0-16,43 0 0,-22 0 0,22 0 15,20-21-15,1 21 0,21-21 16,0 0-16,42 0 0,0-1 16,0 1-16,21 0 0,22 0 0,-1 0 15,1-22-15,21 22 0,-1 0 0,1-21 16,0 21-16,-1-1 0,-20 1 16,20-21-16,-20 42 0,-22-21 0,1 0 15,-1-1-15,-21 1 0,-21 0 0,0 21 16,-21-21-16,-21 0 0,-22 21 0,1-21 15,-22-1-15,0 22 0,-21 0 16,1-21-16,-1 21 0,-21-21 16,0 0-16,-21 0 15,-1 21-15,1-21 0,-21 21 16,21 0-16,-22-22 0,1 22 0,0 0 16,-1-21-16,1 21 0,-21 0 0,20 0 15,1 0-15,-22 0 0,22-21 16,0 21-16,-1 0 0,-20 0 0,21 0 15,-1 0-15,1 0 0,0 0 0,-1 0 16,22 0-16,0 0 0,0 0 0,0 0 16,-1 0-16,44 0 31,-1 0-31,0 0 0,21 0 16,22 0-16,-22 0 0,22 0 0,-1 0 0,22-21 15,-22 21-15,22 0 0,-22 0 16,1 0-16,-1 0 0,1 0 15,-22-21-15,1 21 0,-22 0 0,0 0 16,0 0-16,-21 21 16,-21 0-16,0 0 0,0-21 0,-22 43 15,1-22-15,21 0 0,-22 21 0,1-21 16,0 22-16,-1-1 0,1-21 16,21 22-16,-21-22 0,20 0 0,-20 21 15,21-21-15,21 1 0,0-1 0,0 0 16,0 0-16,21-21 15,0 0 1</inkml:trace>
  <inkml:trace contextRef="#ctx0" brushRef="#br0" timeOffset="16492.43">11980 12721 0,'0'0'0,"-21"-21"0,0-42 15,21 41-15,0 1 16,0 64 15,0-22-31,0 21 0,0 22 0,0-1 16,0 1-16,0-1 0,-21 1 0,0-1 15,-1 22-15,1-22 0,0 1 16,0 20-16,0-20 0,0 21 16,-1-22-16,1 1 0,0-1 0,-21 1 15,21-1-15,-1 1 0,1-22 0,0 0 16,0-21-16,21 22 0,-21-22 0,21 0 15,0 0-15,0-42 16,0 0 0,21 0-16,-21 0 0,21-22 15</inkml:trace>
  <inkml:trace contextRef="#ctx0" brushRef="#br0" timeOffset="16907.2">12213 12700 0,'0'0'0,"0"-21"0,0-43 16,-21 64 0,-21 0-16,20 0 0,-20 0 0,0 22 15,-1-1-15,1 0 0,0 0 0,-1 0 16,1 22-16,0-22 0,-1 0 0,22 0 16,-21 21-16,21-20 0,-22-1 15,22 0-15,0-21 0,0 21 0,0-21 16,21-21 15,42 0-31,-21 0 0,0-1 16,1 1-16,20 0 15,0-21-15,-21 21 0,43-22 0,-22 1 16,1 21-16,20-22 0,1 1 0,-22 21 16,21 0-16,1-22 0,-22 43 0,1-21 15,-22 21-15,21 0 0,-21 21 16,-21 1-16,0-1 0,21 0 15,-21 0-15,0 21 0,0 1 0,0-22 16,0 21-16,0 1 0,0-1 0,0-21 16,0 21-16,0-20 0,0 20 0,0-21 15,0 0-15,0 0 0,22 1 0,-1-22 16,0 21-16,21-21 0,-21 0 16,1 0-16,20 0 0</inkml:trace>
  <inkml:trace contextRef="#ctx0" brushRef="#br0" timeOffset="17607.81">14309 12446 0,'0'0'0,"21"0"0,-21-21 31,-21 42-15,-1 0-16,1 0 16,0 1-16,0 20 0,-21 0 0,20 1 15,1-1-15,-21 0 0,21 1 0,-22 20 16,22-21-16,0 1 0,0-1 0,-21 0 16,42-20-16,-22 20 0,22-21 15,-21 0-15,21 0 0,0 1 0,21-22 31,1-22-31,-1 1 16,0 0-16,-21 0 0,21 0 0,-21 0 16,21-22-16,-21 1 0,0 0 15,0-1-15,21 1 0,-21 0 0,22-22 16,-22 22-16,0-22 0,0 22 16,21 0-16,-21-22 0,21 22 0,-21-1 15,0 1-15,21 21 0,0-21 0,0 20 16,-21 1-16,22 0 0,-1 21 15,0 0-15,0 21 0,0 22 16,0-22-16,22 21 0,-22-21 0,21 22 16,1-1-16,-1 0 0,0 1 0,1-1 15,20 0-15,-21 1 0,1-1 0,20 0 16,1 1-16,-22-22 0,22 21 16,-1 0-16,1 1 0,-22-22 0,0 0 15,22 21-15,-43-20 0,21-1 16,-21-21-16,1 21 0,-1 0 0,-42-21 31,-1 0-31,1 0 0,-21 0 0,21-21 16,0 21-16</inkml:trace>
  <inkml:trace contextRef="#ctx0" brushRef="#br0" timeOffset="17959.96">14457 12488 0,'0'0'0,"-43"-63"15,22 42-15,0 0 0,21-1 16,21 44 0,0-1-16,22 0 0,-22 0 15,21 21-15,1 1 0,20-1 0,-21 0 16,1 22-16,20-1 0,1 1 16,-1-1-16,1 22 0,20-21 0,1 20 15,21-20-15,0 20 0,-22 1 0,22 0 16,0-1-16,-21 1 0,21 0 0,21 21 15,-22-22-15,1 1 0,21 0 0,-21-1 16,21 22-16,-21-21 0,0-1 0,-22 1 16,22 0-16,-21-1 0,0-20 15,-1-1-15,-20-20 0,-1-1 0,-20 0 16,-1 1-16,0-22 0,-21-21 0,-21 21 16,-21-21-1,0-21 1,21 0-16,-21 0 0,0-1 0,0 1 15,-1 0-15,1-21 0,21 21 0,-21-22 16</inkml:trace>
  <inkml:trace contextRef="#ctx0" brushRef="#br0" timeOffset="19387.98">2117 974 0,'0'0'0,"-22"0"0,22-21 16,-21-1-16,21 1 15,0 0-15,0 0 0,0 0 0,0 0 16,21-1-16,1 1 0,-1 21 16,21-21-16,-21 21 0,22-21 0,-1 21 15,0 0-15,1 0 0,-1 21 0,0 0 16,1 0-16,-22 22 0,21-22 16,-21 21-16,-21 1 0,0-1 0,0 0 15,0 1-15,0-1 0,-42-21 0,21 21 16,-22 1-16,1-22 0,-21 21 15,20-21-15,1 1 0,-22-1 0,22 0 16,0 0-16,-1 0 0,1-21 16,0 0-16,21 0 0,-1 0 15,1 0-15,0 0 0,21-21 16,21 0-16,0 0 16,22 0-16,-22 21 0,21-22 15,1 1-15,-1 21 0,21 0 0,-20 0 16,-1 0-16,22 0 0,-22 0 0,0 0 15,22 0-15,-43 21 0,21 1 16,1-1-16,-22 0 0,0 21 0,-21-21 16,0 22-16,0-22 0,-21 21 15,-22 1-15,22-22 0,-21 21 16,-22-21-16,22 22 0,0-22 0,-22 0 16,22 0-16,-22 0 0,22 0 0,0-21 15,-1 0-15,1 0 0,0 0 0,-1 0 16,1 0-16,21 0 0,0 0 15,0-21-15,-1 0 0,22 0 0,0 0 16,0 0-16,0-1 0,0 1 16,43 0-16,-22 0 0,0 0 15,21 0-15,1-1 0,-1 1 0,0 0 16,22 0-16</inkml:trace>
  <inkml:trace contextRef="#ctx0" brushRef="#br0" timeOffset="19691.81">3217 1461 0,'0'0'15,"0"21"-15,21-21 32,1 0-32,-1 0 15,-21-21-15,21 21 0,-21-22 16,0 1-1,0 0-15,0 0 16,-21 21-16,0 0 16,-1 0-16,1 0 0,0 0 15,0 0-15,0 0 16,21 21-16,-21 0 0,21 0 16,0 1-1,0-1 1,21-21-16,-21 21 0</inkml:trace>
  <inkml:trace contextRef="#ctx0" brushRef="#br0" timeOffset="20868.55">529 10732 0,'0'0'16,"42"-127"-16,-42 105 15,22-20-15,-22 21 0,0 0 0,21 21 16,-21 21 0,0 21-16,0-21 0,0 22 15,-21-1-15,-1 22 0,1-22 16,0 0-16,-21 22 0,-1-22 15,22 22-15,-21-1 0,0-21 0,-1 22 16,1-22-16,-22 1 0,22-1 0,0 0 16,21-21-16,-22 22 0,1-43 15,42 21-15,0-42 16,0 0 0,0-1-16,0 1 0,21 21 15,0-21-15,22 0 0,-22 21 0,21 0 16,0-21-16,1 21 0,-1 0 15,0 0-15,1 0 0,20 0 0,-20 0 16,20 0-16,-21 0 0,1 0 16,20 0-16,-20 0 0,-22-21 0,21 21 15,0-22-15,-20 22 0,-1-21 16,0 0-16,0 21 0,-21-21 0,0 0 16,21 0-16,-21-22 0,0 22 0,0 0 15,21-21-15,-21 20 0,0 1 0,0-21 16,0 21-16,0 0 0,0-1 15,0 1-15,-21 42 32,0 1-32,21-1 15,-21 21-15,0 0 0,0 1 0,21-1 16,-22 22-16,1-22 0,0 21 0,-21 1 16,21-1-16,-1 1 0,1-22 15,0 22-15,-21-22 0,21 0 0,-1 1 16,22-22-16,-21 21 0,0-21 0,21 1 15,-21-1-15,21 0 16,21-42 0,21 0-16,-20 21 15</inkml:trace>
  <inkml:trace contextRef="#ctx0" brushRef="#br0" timeOffset="21163.39">1460 11261 0,'0'21'16,"22"-21"-16,-22 21 15,21-21-15,-21 21 0,21-21 16,0 0-16,0 0 0,0 0 16,1 0-16,-22-21 0,0 0 15,21 21-15,-21-21 0,0 0 16,0-1-16,-21 22 47,21 22-32,0-1 1</inkml:trace>
  <inkml:trace contextRef="#ctx0" brushRef="#br1" timeOffset="28472.52">10774 2074 0,'0'-21'0,"0"0"16,0 0-1,0 0-15,0 0 0,0-1 16,0 1 31,0 42 93,0 1-140,0-1 0,0 0 16,0 0-16,0 0 0</inkml:trace>
  <inkml:trace contextRef="#ctx0" brushRef="#br1" timeOffset="29275.53">10583 3662 0,'0'0'0,"0"-21"15,21 0-15,-21-1 0,0 1 16,0 0-16,0 42 31,0 0-31,0 1 16,0-1-16,0 21 0,0-21 0,-21 22 16,21-1-16,-21-21 0,0 21 0,21 1 15,0-1-15,-21 0 0,0-20 0,21 20 16,-22 0-16,22 1 0,0-22 15,-21 0-15,21 21 0,0-21 0,-21 1 16,21-1-16,0 0 16,0-42 15,0 0-31,0-1 16,-21 1-16</inkml:trace>
  <inkml:trace contextRef="#ctx0" brushRef="#br1" timeOffset="29791.24">10308 3789 0,'0'0'16,"-21"-21"-16,21 0 0,0-22 0,0 22 16,0 0-16,0-21 0,0 20 0,0 1 15,0 0-15,21 0 0,0 0 0,0 21 16,1-21-16,-1 21 0,21 0 16,-21 0-16,22 0 0,-1 0 0,-21 21 15,21 0-15,1 0 0,-22 21 16,21-20-16,-21 20 0,1-21 0,-1 21 15,0-20-15,0 20 0,-21-21 0,0 21 16,0-20-16,0 20 0,0-21 0,0 21 16,0-20-16,-21-1 0,0 21 15,0-21-15,-1-21 0,22 21 0,-21-21 16,0 0-16,0 0 0,21-21 16,0 0-1,0-21-15,0 21 0,0-1 16,0 1-16,0-21 15,0 21-15,21-22 0,0 22 0,0-21 16,1 0-16,20-1 0,-21 1 0,21 0 16,-20-1-16,20 1 0,0 21 0,1 0 15,-1-1-15,0 1 0,1 21 16,-1 0-16,-21 21 0,21-21 0,-20 43 16,-1-22-16,-21 0 0,0 21 0,0 1 15,0-22-15,0 21 0,0 1 0,0-22 16,0 21-16,-21-21 0,-1 22 0,1-1 15,0-21-15,0 21 0,0-20 16,0 20-16,-1-21 0,1 21 0,0-20 16,0-1-16,21 0 15,0 0-15,0-42 32,21 0-17</inkml:trace>
  <inkml:trace contextRef="#ctx0" brushRef="#br1" timeOffset="30160.03">11451 3831 0,'0'0'0,"-21"0"31,0 0-31,0 21 0,-1 1 16,1-22-16,0 21 0,0 0 15,0 0-15,0 0 0,21 0 0,0 1 16,-22 20-16,22-21 0,0 0 0,0 0 15,0 1-15,0-1 0,0 0 0,22 0 16,-1 0-16,0-21 16,0 0-16,0 0 0,0 0 0,1 0 15,-1 0-15,0 0 0,0 0 0,0 0 16,0-21-16,1 0 0,-1 0 0,-21 0 16,0-1-16,0 1 0,0 0 0,0 0 15,0-21-15,0 20 0,0 1 16,0 0-16,0 0 0,-21 0 0,21 0 15,-22-1-15,1 22 0,0 0 16,0 0-16,0 0 0,0 0 16,-1 22-16,22-1 15,0 0-15,0 0 0,0 0 16,22 0 0,-1-21-16,0 0 0</inkml:trace>
  <inkml:trace contextRef="#ctx0" brushRef="#br1" timeOffset="30396.05">11663 3852 0,'0'0'0,"0"-21"15,0 0-15,0 42 32,0 0-32,0 1 0,0-1 15,0 0-15,0 0 0,0 0 0,0 0 16,0 1-16,0 20 0,0-21 0,0 0 15,0 0-15,0 1 0,0-1 16,0 0-16,0 0 0,0 0 0,0 0 16,21-21 15,0-21-31</inkml:trace>
  <inkml:trace contextRef="#ctx0" brushRef="#br1" timeOffset="30635.36">11938 3874 0,'0'0'0,"0"-22"0,0 1 16,0 0-16,-21 21 15,0 21 1,21 0-16,-22-21 0,1 22 0,0-1 16,21 0-16,-21 21 0,0-21 0,0 1 15,-1-1-15,22 0 0,-21 21 0,0-21 16,21 1-16,-21-1 0,21 0 15,-21-21-15,21 21 0,0 0 16,0 0-16,21-21 31,0 0-31,0-21 0,0 0 16,1 21-16</inkml:trace>
  <inkml:trace contextRef="#ctx0" brushRef="#br1" timeOffset="30867.22">12044 3874 0,'0'0'0,"21"0"16,-21 21 15,0 0-31,0 0 0,0 0 16,-21 0-16,21 1 0,-21-1 16,21 0-16,0 0 0,0 0 0,-22 0 15,1 1-15,21-1 16,-21-21-16,21 21 15,0-42 17,0 0-32,0-1 15</inkml:trace>
  <inkml:trace contextRef="#ctx0" brushRef="#br1" timeOffset="31027.33">12086 3810 0,'0'0'0,"0"-21"0,0 0 15,0 42 48,21-21-47</inkml:trace>
  <inkml:trace contextRef="#ctx0" brushRef="#br1" timeOffset="31368.13">12255 4022 0,'22'0'0,"-1"0"16,0 0-16,0 0 0,0 0 15,0-21-15,1-1 0,-1 22 0,-21-21 16,21 21-16,0-21 0,-21 0 0,0 0 15,21 21-15,-21-21 16,-21 21 0,0 0-1,0 0-15,0 21 0,-1-21 16,1 21-16,0 0 0,0 0 0,21 0 16,-21 1-16,0-1 0,-1 0 0,22 0 15,0 0-15,0 0 0,0 1 0,0-1 16,0 0-16,0 0 15,22 0-15,-1-21 16,0 0-16,0 0 0,0 0 16,0 0-16,1 0 0,20 0 0,-21 0 15</inkml:trace>
  <inkml:trace contextRef="#ctx0" brushRef="#br1" timeOffset="31819.88">12933 3937 0,'0'0'0,"0"-21"0,0 0 16,0 0-16,-21 21 16,-1 0-16,1 0 0,0 0 15,0 0-15,0 0 0,0 21 16,-1-21-16,1 21 0,21 0 0,-21-21 16,0 21-16,21 0 0,-21-21 0,21 22 15,0-1-15,0 0 0,0 0 16,21 0-1,0-21-15,0 0 0,0 21 16,1-21-16,-1 0 0,0 0 0,0 22 16,21-22-16,-20 0 0,-1 21 0,0-21 15,0 21-15,0-21 0,-21 21 16,0 0-16,-21 0 31,0-21-31,0 0 0,0 0 16,-1 0-16,1 0 0,0 0 0,0 0 15,0 22-15,0-22 0,-1 0 0,1 0 16,0 0-16,0 0 0,0 0 31,0 0-15</inkml:trace>
  <inkml:trace contextRef="#ctx0" brushRef="#br1" timeOffset="31983.78">12742 4318 0,'0'0'0,"0"21"16,-21-21-1,42 0 32,0 0-31,-21-21-16</inkml:trace>
  <inkml:trace contextRef="#ctx0" brushRef="#br1" timeOffset="33839.76">10731 2053 0,'22'-63'16,"-1"63"-16,0-21 0,-21-1 15,21 1-15,-21 0 0,21 0 16,-21 0-16,21 21 0,-21-21 15,0 42 1,-21 21-16,0-21 16,0 22-16,0-22 0,0 21 15,-1 0-15,1 1 0,0-1 0,0 0 16,0 1-16,0-1 0,-1 0 0,1 1 16,0-22-16,0 21 0,21-21 0,0 22 15,-21-22-15,21 0 0,0 0 16,0-42 15,21 0-31,0-21 16,-21 20-16,21 1 0,0-21 15,1 0-15,-1 20 0,0-20 0,0 0 16,0-1-16,22 1 0,-22 0 0,0-1 16,0 1-16,0-21 0,0 20 0,1 1 15,-22 21-15,0 0 0,21-1 16,-21 1-16,0 42 15,0 1-15,21-1 0,-21 21 0,0-21 16,0 22-16,0-1 0,0 0 16,0 1-16,0-1 0,0 0 15,0-21-15,0 22 0,0-1 0,0 0 16,0-20-16,0 20 0,-21-21 0,21 0 16,0 0-16,0 1 0,0-1 0,0 0 15,-21 0 1,-1-21-1,1 0-15,21-21 0,-21 0 0,0 0 16,0-1-16</inkml:trace>
  <inkml:trace contextRef="#ctx0" brushRef="#br1" timeOffset="35499.37">10520 2265 0,'0'0'0,"21"0"31,0 0-31,0 0 16,0 0-16,22 0 0,-1-21 15,0 21-15,1 0 0,-1 0 0,22 0 16,-22-21-16,21 21 0,-20 0 0,20-22 16,-20 22-16,-1-21 0,0 21 0,1-21 15,-1 0-15,0 0 0,-21 0 16,1-1-16,-1 1 0,0 0 0,-21 0 16,0-21-16,0 20 0,0 1 0,0-21 15,0 21-15,0 0 0,0-1 0,0 1 16,-21 21 15,21 43-31,-21-22 0,21 21 0,-22 0 16,22-20-16,0 20 0,0 0 15,-21 1-15,21-1 0,-21 0 0,21 1 16,-21-1-16,21-21 0,-21 21 0,21 1 16,0-22-16,0 21 0,0-21 0,0 1 15,0-1-15,0 0 0,0 0 16,21-21-1,0 0-15,0 0 0,0 0 16,1-21-16,-1 0 0,0 0 16,0-1-16,0 1 0,0-21 15,1 21-15,-1-22 0,0 1 0,0 21 16,0-21-16,0-1 0,1 1 0,-1 21 16,-21-22-16,21 1 0,0 0 0,-21 21 15,0-1-15,0 1 0,21 0 16,-21 0-16,0 42 15,0 0-15,0 22 16,-21-22-16,0 0 0,21 21 0,-21 1 16,0-22-16,21 21 0,-22 0 15,22-20-15,-21 20 0,21 0 0,-21-21 16,21 22-16,0-22 0,0 21 16,0-21-16,0 22 0,0-22 0,0 0 15,0 0-15,21 0 0,0-21 16,1 0-16,-1 0 0,0 0 15,0 0-15,0 0 0,0 0 0,1-21 16,-1 21-16,0-21 0,0 0 0,0 0 16,0 0-16,-21-1 0,22 1 0,-1 0 15,0 0-15,-21 0 0,0 0 16,0-1-16,0 1 0,21 0 0,-21 0 16,0 42 15,-21 0-31,21 0 15,-21 1-15,21-1 0,0 21 16,0-21-16,0 0 16,0 1-16,0-1 0,0 0 0,0 0 15,21-21 1,0 0-16,0 0 0,0 0 16,1 0-16,-1 0 0,21 0 0,-21 0 15,0-21-15,1 21 0,20-21 0,-21 0 16,0-1-16,0 1 0,1 0 0,-1 21 15,0-21-15,0 0 0,-21 0 16,0-1-16,21 22 0,-21-21 16,0 42 15,-21-21-31,21 22 16,-21-1-16,21 0 0,0 0 0,0 0 15,0 0-15,0 1 0,0-1 0,0 0 16,0 0-16,0 0 0,0 0 15,21-21-15,0 22 16,0-22-16,1 0 0,-1 0 0,21 0 16,-21 0-16,0 0 0,1 0 0,-1-22 15,0 22-15,0-21 0,0 0 16,0 0-16,1 0 0,-1 0 0,-21-1 16,0 1-16,0 0 0,21 0 15,-21 0-15,0 0 0,0-1 0,0 1 16,0 0-16,0 42 31,0 0-31,0 1 16,0-1-16,-21 0 0,21 0 0,0 0 15,0 0-15,0 1 0,0-1 0,0 0 16,0 0-16,0 0 0,0 0 0,0 1 16,0-44 15,0 1-16,0 0-15,0 0 16,0 0-16,0 0 0,0-1 16,0 1-16,0-21 0,0 21 0,0 0 15,21-1-15,-21 1 0,21 0 0,0 0 16,0 21-16,-21-21 0,22 21 0,-1 0 16,0 0-16,0 0 0,0 21 15,-21 0 1,21-21-16,-21 21 0,0 0 0,0 1 15,0-1-15,0 0 0,0 0 0,0 0 16,0 0-16,0 1 0,0-1 16,0 0-16,0 0 15,0 0-15,0-42 32,0 0-17,0 0-15,0 0 0,0-1 16,22 1-16,-22 0 0,21 0 15,0 0-15,0 0 0,21-1 0,-20 1 16,-1 0-16,0 21 0,0-21 0,21 21 16,-20 0-16,-1 0 0,0 0 0,0 0 15,-21 21-15,21 0 16,-21 0-16,21 1 0,-21-1 16,0 0-16,0 21 0,0-21 0,0 1 15,0-1-15,0 0 0,-21 0 0,21 0 16,-21 0-16,21 1 0,0-1 15,-21-21-15,0 21 0,0-21 16,-1 0 0</inkml:trace>
  <inkml:trace contextRef="#ctx0" brushRef="#br1" timeOffset="38112.05">5863 7430 0,'0'0'0,"-21"-22"0,0 22 15,0 0 1,21-21 15,21 21-15,0 0-16,21 0 0,-21-21 0,1 0 15,20 21-15,-21-21 0,21 21 0,-20 0 16,-1-21-16,0 21 0,0 0 0,0-22 16,-21 1-1,0 0-15,-21 21 16,0 0-16,0 0 0,-22 0 0,1 0 0,0 21 15,-1 0-15,1-21 0,0 22 16,-1-1-16,1 0 0,21 0 16,-21 0-16,20 22 0,1-22 0,0 0 15,21 0-15,0 0 0,0 0 16,0 1-16,21-22 0,0 21 16,1-21-16,-1 0 0,0 0 0,21 21 15,-21-21-15,1 0 0,20 0 0,-21 0 16,0 0-16,0 0 0,1 0 15,-1 0-15,-21 21 16,-21-21 0,-22 0-16,22 21 0,-21-21 0,21 21 15,-22 1-15,1-22 0,0 21 0,20 0 16,-20 0-16,21-21 0,0 21 16,0 0-16,-1 1 0,22-1 15,0 0-15,0 0 0,22-21 16,-1 21-16,0-21 0,0 0 15,0 0-15,22 0 0,-22 0 16,21 0-16,0 0 0,1 0 0,-22-21 16,21 21-16,1-21 0,-1 21 0,-21-21 15,21 0-15,1-1 0,-22 1 0,0 21 16,0-21-16,0 0 16,-21 0-16,0 0 0,22-1 0,-22 1 15,0 42 16,-22 1-31,22-1 16,-21 0-16,21 0 0,-21 0 16,0 0-16,21 1 0,0-1 0,0 0 15,-21-21-15,21 21 0,-21-21 0,21 21 16,-22-21-16,22-21 31,22 21-31,-1-21 16,-21 0-16,21 21 0,0-21 15,0-1-15,0 1 0,1 0 0,-22 0 16,21 21-16,0-21 0,0 0 16,-21-1-16,21 22 0,-21-21 0,21 21 15,-21 21 1,0 1 0,0-1-16,0 0 0,0 0 0,0 0 15,0 0-15,0 1 16,0-1-16,0 0 0,0 0 15,22 0-15,-1-21 0,0 21 0,0-21 16,21 0-16,-20 0 0,20 0 16,-21 0-16,21 0 15,-20 0-15,20 0 0,-21 0 0,21 0 16,-20-21-16,-1 21 0,0-21 0,0 0 16,0 0-16,-21 0 0,0-1 15,0 1-15,0 0 0,0 0 0,0 0 16,-21 0-16,0-1 0,0 22 15,0 0-15,-1 0 0,1 0 0,0 0 16,0 0-16,0 0 0,0 0 0,-1 22 16,1-1-16,0 0 15,21 0-15,0 0 16,21-21 0,0 21-16,1-21 0,-1 0 15,0 0-15,0 22 0,0-22 16,0 21-16,-21 0 15,0 0-15,22 0 0,-22 0 16,0 1-16,0 20 0,0-21 0,0 21 16,0 1-16,0-22 0,-22 21 0,1 1 15,0-1-15,0 0 0,0 22 0,0-22 16,-22 0-16,22-20 0,0 20 0,0 0 16,0-21-16,-1 1 0,22-1 15,0 0-15,-21 0 0,21-42 31,21 0-15,1 0-16,-1-22 0,0 22 16,21-21-16,-21-1 0,22 1 0</inkml:trace>
  <inkml:trace contextRef="#ctx0" brushRef="#br1" timeOffset="38527.82">7239 7303 0,'0'0'0,"0"-22"0,0 1 0,0 0 0,0 0 16,-21 21-16,0 21 16,-1 0-16,22 0 0,-21 22 15,0-1-15,0 0 0,0 1 16,21-1-16,-21 0 0,-1 1 0,22-1 16,-21-21-16,21 22 0,0-1 0,0-21 15,0 0-15,0 0 0,0 1 0,0-1 16,0 0-16,21-21 0,1 0 15,-1 0-15,0 0 0,0 0 0,0 0 16,0 0-16,1 0 0,-1-21 16,0 0-16,0 21 0,0-22 0,0 1 15,-21 0-15,22 0 0,-22 0 16,21 0-16,-21-1 0,0 1 0,0 42 47,0 1-47,0-1 15,-21-21-15,21 21 0,-22 0 16,22 0-16,0 0 0,0 1 16,22-22 15,-1-22-15</inkml:trace>
  <inkml:trace contextRef="#ctx0" brushRef="#br1" timeOffset="38691.76">7472 7535 0,'0'-21'0,"0"0"15,-21 21-15,-1 0 0,1 0 16,42 21 31,1-21-47</inkml:trace>
  <inkml:trace contextRef="#ctx0" brushRef="#br1" timeOffset="39056.56">7747 7557 0,'-21'0'15,"0"0"1,-1 0-16,1 0 15,0 21-15,0-21 0,0 0 0,0 21 16,-1 0-16,22 0 16,0 0-16,0 1 15,22-22-15,-22 21 16,21-21-16,0 0 16,-21 21-16,21-21 0,0 21 0,0 0 15,1-21-15,-22 21 16,21-21-16,-21 22 0,0-1 15,-21 0 1,-1-21-16,1 0 16,0 0-16,0 0 0,0 0 0,0 0 15,-1 0-15,1 0 0,0 0 0,0 0 16,0 0-16,0 0 0,21-21 31,0 0-31,21-1 16,0 1-16</inkml:trace>
  <inkml:trace contextRef="#ctx0" brushRef="#br1" timeOffset="39495.81">8107 7239 0,'0'0'0,"21"0"0,-21-21 0,0 0 0,21 21 31,-21 21-16,0 0-15,0 0 0,0 0 0,0 22 16,0-22-16,0 21 0,-21-21 16,21 22-16,-21-22 0,21 21 0,-21-21 15,-1 22-15,1-22 0,21 0 16,-21 21-16,0-20 0,21-1 0,0 0 16,-21 0-16,21 0 0,-21-21 15,21-21 16,0 0-31,0 0 16,21 0-16,0-1 0,0 1 16,0 0-16,0 0 0,22 0 0,-22 0 15,0 21-15,0 0 0,0-22 0,1 22 16,-1 0-16,0 22 16,-21-1-16,21-21 0,-21 21 0,0 0 15,0 0-15,0 0 0,0 1 16,0-1-16,0 0 0,0 0 15,-21-21-15,0 21 0,21 0 0,-21-21 16,21 22-16,0-1 0,-22-21 16,1 21-16,0-21 0,0 21 15,0 0-15</inkml:trace>
  <inkml:trace contextRef="#ctx0" brushRef="#br1" timeOffset="40431.76">5503 8657 0,'0'0'16,"-42"-21"-16,21 21 15,0 0-15,-1 0 0,22 21 16,-21-21-16,0 21 0,21 22 16,0-22-16,0 21 0,-21 1 15,21-22-15,-21 21 0,21 0 0,0 1 16,0-1-16,-21-21 0,21 22 0,-22-22 15,22 0-15,0 0 0,0 0 16,0 0-16,-21 1 0,21-44 31,0 1-15,0 0-16,0 0 0,0 0 16,0 0-16,21-1 0,-21 1 0,0-21 15,22 21-15,-1-22 0,-21 1 0,21 0 16,0 21-16,-21-22 0,21 22 0,0 0 15,1 0-15,-1 21 16,0 0-16,0 0 0,0 0 16,0 21-16,-21 0 0,0 0 0,22 22 15,-22-22-15,0 0 0,0 21 0,0-21 16,0 22-16,0-22 0,0 0 16,0 0-16,0 0 0,0 1 0,-22-1 15,22 0-15,0 0 16,0-42 15,0 0-31,0 0 0,0-1 16,22 1-16,-22 0 0,21-21 0,0 21 15,0-22-15,0 22 0,0-21 16,1-1-16,20 1 0,-21 0 16,0 21-16,22-22 0,-22 22 0,0 21 15,21-21-15,-21 21 0,1 0 0,-1 0 16,0 21-16,-21 0 0,0 0 0,0 1 15,0 20-15,0-21 0,0 21 16,0-20-16,0 20 0,-21 0 0,21 1 16,-21-22-16,-1 21 0,1-21 0,0 22 15,0-22-15,21 0 0,0 0 0,-21 0 16,21 0-16,0 1 0,21-22 31,0 0-31,0 0 16,0-22-16</inkml:trace>
  <inkml:trace contextRef="#ctx0" brushRef="#br1" timeOffset="40776.08">6159 8954 0,'0'0'0,"0"-22"0,0-20 15,-21 42 1,0 0 0,0 21-16,0 0 0,21 1 15,-21-1-15,-1 0 0,22 0 0,-21 0 16,21 0-16,0 1 0,0-1 0,0 21 15,0-21-15,0 0 16,21 1-16,1-22 0,-1 0 0,0 0 16,0 21-16,0-21 0,0 0 15,1 0-15,-1 0 0,0-21 0,0 21 16,0-22-16,0 1 0,1 0 0,-1 21 16,-21-21-16,0-21 0,0 20 0,0 1 15,0 0-15,0 0 0,0 0 16,0 0-16,-21-1 0,-1 1 0,1 0 15,0 21-15,0 0 0,0 0 0,0 0 16,-1 0-16,1 21 16,21 0-16,0 1 15,0-1-15,0 0 16,21-21-16,1 0 0,-1 0 16,0 0-16</inkml:trace>
  <inkml:trace contextRef="#ctx0" brushRef="#br1" timeOffset="41104.9">6477 8911 0,'0'-21'0,"0"42"0,0-63 16,21 42-16,-21 21 31,0 0-31,0 0 0,0 1 16,0-1-16,0 0 15,0 0-15,0 0 0,-21 0 0,21 1 16,0-1-16,0 0 0,0 0 15,21-21 1,0 0 0,0 0-16,1 0 0,-1-21 15,0 21-15,0-21 0,-21 0 0,21-1 16,0 1-16,-21 0 0,22 0 0,-1-21 16,-21 20-16,0 1 0,0 0 0,21 0 15,-21 0-15,0 0 16,21 21 15,0 21-15,0-21-16</inkml:trace>
  <inkml:trace contextRef="#ctx0" brushRef="#br1" timeOffset="41323.68">7091 8911 0,'-21'0'15,"21"21"-15,-22-21 16,22 22-16,-21-22 0,21 21 16,0 0-16,-21 0 0,21 0 15,-21 0-15,21 1 16,-21-1-16,21 0 16,21-42 30,0 21-46</inkml:trace>
  <inkml:trace contextRef="#ctx0" brushRef="#br1" timeOffset="41479.58">7070 8848 0,'0'0'0,"0"-21"0,0-1 0,-22-20 16,1 42-16,21-21 15,0 42 16,0 0-31,0 0 16,21 1-16,1-1 16</inkml:trace>
  <inkml:trace contextRef="#ctx0" brushRef="#br1" timeOffset="42031.27">7175 9017 0,'22'0'15,"-1"0"-15,0 0 0,0 0 16,0-21-16,0 21 0,-21-21 16,22 21-16,-1-21 0,0 21 15,-21-22-15,0 1 0,21 21 0,-21-21 16,0 0-16,-21 21 31,0 0-31,0 0 0,21 21 16,-22 0-16,1 0 0,0 1 0,0-1 15,0 0-15,21 0 0,0 0 0,0 0 16,0 1-16,0-1 0,0 0 16,0 0-16,0 0 15,21-21-15,0 0 0,0 0 16,0 0-16,1 0 0,-1 0 16,0 0-16,0 0 0,21-21 0,-20 21 15,-1-21-15,0 0 0,0 21 0,0-21 16,0-1-16,1 1 0,-22 0 0,0 0 15,21 0-15,-21 0 0,0-22 16,0 22-16,0 0 0,-21 21 31,21 21-15,0 0-16,0 0 0,0 1 16,0-1-16,0 0 0,0 0 15,21 0-15,-21 0 0,21 1 0,-21-1 16,0 0-16,0 0 0,0 0 15,0 0-15,0 1 0,-21-1 16,0-21 0,-1 0-16,1 0 15,0 0-15,21-21 16,0-1 0,0 1-16,21 21 0</inkml:trace>
  <inkml:trace contextRef="#ctx0" brushRef="#br1" timeOffset="42296.12">8128 8763 0,'0'0'0,"0"-21"0,0 0 16,-21 21 0,0 0-16,-1 21 0,22 0 15,-21 0-15,0 0 0,0 1 0,0-1 16,0 21-16,-1-21 0,1 0 0,21 22 15,0-1-15,-21-21 0,21 22 0,-21-22 16,21 0-16,0 21 0,0-21 16,0 1-16,0-1 0,0 0 15,21 0-15,0 0 0,0-21 16,1 0-16,-1 0 0,0 0 16,0 0-16,0 0 0,0 0 0,1-21 15,-1 21-15,0-21 0</inkml:trace>
  <inkml:trace contextRef="#ctx0" brushRef="#br1" timeOffset="42523.99">8403 8848 0,'0'-21'0,"0"42"0,21-64 0,0 1 0,1 21 15,-22 0-15,21 21 16,0 21 0,-21 0-16,0 0 0,0 0 15,0 22-15,0-22 0,0 21 0,0 1 16,0-1-16,0-21 0,0 21 0,0 1 15,0-22-15,0 21 0,0-21 0,-21 1 16,0-1-16,-1 0 0,1 0 0,0 0 16,0 0-16,0 1 0,0-22 15,-1 21-15,1-21 0,0 0 16,21-21 0</inkml:trace>
  <inkml:trace contextRef="#ctx0" brushRef="#br1" timeOffset="43204.52">11642 7366 0,'0'0'0,"0"-21"0,-22-85 16,22 85-16,0-21 0,0 20 0,0 1 15,0 0-15,-21 0 0,21 0 0,-21 21 16,0 0-1,0 21-15,21 0 0,-21 21 16,21 1-16,0 20 0,0-20 0,0 20 16,-22 1-16,22-22 0,0 21 0,-21-20 15,21-1-15,-21 0 0,21 1 0,0-22 16,-21 21-16,0-21 0,21 1 0,0-1 16,0 0-16,-21-21 0,21 21 15,0-42 1,0 0-1,21 0-15</inkml:trace>
  <inkml:trace contextRef="#ctx0" brushRef="#br1" timeOffset="43420.4">11790 7281 0,'21'-42'16,"-42"84"-16,42-105 0,-21 42 0,21 0 15,-21 42 1,0 21-16,0-21 0,0 22 15,0-22-15,0 21 0,0 0 0,0 1 16,0-1-16,0-21 0,0 22 0,-21-22 16,21 21-16,-21-21 0,21 0 0,0 1 15,0-1-15,-21 0 0,21 0 16,-22 0-16,1 0 16,0-21-16,0 0 0,0 0 15,0 0-15,-1 0 0</inkml:trace>
  <inkml:trace contextRef="#ctx0" brushRef="#br1" timeOffset="43740.21">11303 7726 0,'0'0'0,"0"-21"16,21 21-1,0 0-15,0 0 16,22 0-16,-22-21 0,21 21 16,1 0-16,-1 0 0,0-22 0,22 22 15,-22-21-15,0 21 0,22 0 0,-22-21 16,1 21-16,-1-21 0,0 21 15,1 0-15,-22-21 0,0 21 0,0 0 16,0-21-16,-21-1 16,-21 44 15,21-1-31,-21-21 0,21 21 0,0 0 16,-21 0-16,0-21 0,21 21 0,-22 1 15,22-1-15,-21-21 0,21 21 0,0 0 16,-21-21-16,21-21 47,0 0-32</inkml:trace>
  <inkml:trace contextRef="#ctx0" brushRef="#br1" timeOffset="43904.12">12128 7387 0,'0'-21'16,"0"42"-16,0-63 0,0 21 0,0 42 47,0 0-47,0 0 15,22 0-15,-1 1 16,0-22-16,-21 21 0,21-21 0,0 0 16,-21 21-16</inkml:trace>
  <inkml:trace contextRef="#ctx0" brushRef="#br1" timeOffset="44979.4">12467 7578 0,'0'0'0,"0"21"0,0 0 16,-21 0-16,21 0 0,-21 1 16,21-1-16,0 0 15,0 0-15,-21-21 0,21 21 0,-22 0 16,22-42 46,0 0-62,0 0 0,22 0 16,-1 0-16,-21-1 0,21 1 16,0 0-16,-21 0 0,21 21 0,0-21 15,-21 0-15,22 21 0,-1 0 16,0 0-1,-21 21-15,21-21 0,-21 21 0,0 0 16,0 0-16,0 0 0,0 1 16,0-1-16,0 0 0,0 0 0,0 0 15,21 0-15,-21 1 16,21-22-16,-21 21 0,22-21 0,-1 0 16,0 0-16,0 0 0,0 21 0,0-21 15,1 0-15,20 0 0,-21 0 0,0 0 16,0 0-16,22-21 0,-22 21 15,0-21-15,0-1 0,0 22 0,1-21 16,-1 0-16,0 0 0,-21 0 0,0 0 16,21-1-16,-21 1 0,0 0 0,0-21 15,0 21-15,0-1 0,0 1 0,0 0 16,-21 21-16,0-21 0,0 21 0,-1 0 16,1 0-16,0 0 0,0 0 15,0 0-15,0 21 0,-22 0 16,22 0-16,0-21 0,0 22 0,21-1 15,-21 0-15,-1 0 0,22 0 0,0 0 16,0 1-16,0-1 0,0 0 0,0 0 16,0 0-16,0 0 0,22-21 15,-1 0-15,0 22 0,0-22 0,0 0 16,0 0-16,1 0 0,-1 0 16,0 0-16,0 0 0,0-22 0,0 1 15,1 0-15,-1 21 0,0-21 0,0-21 16,0 20-16,0 1 0,1-21 15,-1 0-15,0 20 0,-21-20 0,21 0 16,0-22-16,0 22 0,1 0 0,-1-1 16,-21 1-16,21 0 0,0-1 15,-21 22-15,21-21 0,-21 21 0,0-1 16,0 44 0,0-1-16,-21 0 0,0 21 15,21-21-15,-21 22 0,0-1 0,-1 0 16,1 1-16,0 20 15,0-20-15,21-1 0,-21-21 0,21 21 16,-21 1-16,21-22 0,0 21 0,0-21 0,0 1 16,0-1-16,0 0 0,0 0 15,0 0-15,21-21 0,0 21 16,0-21-16,0 0 0,0 0 0,1 0 16,-1 0-16,0-21 0,0 0 15,0 21-15,0-21 0,1 0 16,-1 21-16,0-21 0,0-1 0,0 1 15,-21 0-15,21 0 0,-21 0 0,22 0 16,-22-1-16,0 44 31,-22-1-31,1 0 16,21 0-16,-21 0 0,21 0 16,0 1-16,0-1 0,0 0 15,0 0-15,0 0 16,0 0-16,21-21 15,0 0 1,1 0-16,-1-21 16,0 21-16</inkml:trace>
  <inkml:trace contextRef="#ctx0" brushRef="#br1" timeOffset="45159.62">13737 7366 0,'0'0'0,"0"-21"15,0 0 1,-21 21-16,21 21 47,-21 0-31,0 0-16,-1 0 0</inkml:trace>
  <inkml:trace contextRef="#ctx0" brushRef="#br1" timeOffset="46203.54">11091 8742 0,'0'0'0,"21"0"0,-21 21 31,0 0-16,0 0-15,0 22 0,0-22 16,-21 0-16,21 0 0,-21 0 0,21 22 16,0-22-16,-21 0 0,21 0 15,0 0-15,-21-21 16,0 0 0,21-21-1,0 0-15,0 0 16,0 0-16,0 0 0,0-1 0,21 1 15,-21 0-15,21-21 0,0 21 0,0-1 16,-21-20-16,21 21 0,1 0 0,-1 0 16,0-1-16,0 1 0,0 21 15,22 0-15,-22 0 0,0 0 0,0 0 16,0 0-16,0 21 0,1 1 0,-1-1 16,-21 0-16,0 0 0,21 21 15,-21-20-15,0-1 0,0 21 0,0-21 16,0 0-16,0 1 0,0-1 15,0 0-15,-21 0 0,21 0 16,-21-21-16,-1 0 16,22-21-1,0 0 1,0 0-16,0 0 0,22 21 0,-1-43 16,-21 22-16,21 0 0,0 0 15,0-22-15,0 22 0,1 0 16,-1 0-16,0 0 0,0 0 0,0-1 0,0 22 15,1 0-15,-1 0 0,0 0 16,0 22-16,-21-1 16,0 0-16,0 0 0,0 0 0,0 22 15,0-22-15,0 0 0,0 0 16,-21 21-16,0-20 0,21-1 0,-21 0 16,21 0-16,-22 0 0,22 0 15,-21-21-15,21 22 0,21-22 31,1 0-31</inkml:trace>
  <inkml:trace contextRef="#ctx0" brushRef="#br1" timeOffset="46571.58">11896 8827 0,'0'0'16,"0"-22"-16,0 1 0,0 0 0,0 0 15,-22 21 1,1 21-16,0-21 15,21 21-15,0 0 0,-21 1 16,21-1-16,-21 0 0,21 0 0,0 0 16,0 22-16,0-22 0,0 0 0,0 0 15,0 0-15,0 0 16,0 1-16,21-1 0,0-21 16,0 0-16,0 0 15,1 0-15,-1 0 16,-21-21-16,21 21 0,-21-22 15,0 1-15,0 0 0,0 0 0,0 0 16,0 0-16,0-1 0,0-20 0,0 21 16,0 0-16,0-22 0,0 22 0,0 0 15,-21 0-15,0 21 0,21-21 16,-22 21-16,1 0 16,21 21-16,0 0 15,-21 0-15,21 0 16,0 1-16,0-1 0,21 0 15</inkml:trace>
  <inkml:trace contextRef="#ctx0" brushRef="#br1" timeOffset="46857.41">12107 8784 0,'0'0'0,"21"0"0,-21-21 15,22 21-15,-22-21 0,21 21 16,-21 21-1,21-21-15,-21 21 0,0 0 0,0 1 16,0 20-16,0-21 0,0 0 16,0 0-16,21 22 0,-21-22 15,0 0-15,0 0 0,0 0 0,0 1 16,0-1-16,0 0 0,0 0 16,21-21 15,-21-21-31,0 0 15,21 21-15,1-21 0,-1-1 16,-21 1-16,21 0 0,0 0 0,0 0 16,0 0-16</inkml:trace>
  <inkml:trace contextRef="#ctx0" brushRef="#br1" timeOffset="47035.9">12446 8827 0,'21'-64'16,"-21"43"-16,-63 169 0,105-211 0,-21-43 0,-21 85 16,-21 21-1,0 0 1,21 21-16,-21 0 0,-1 0 0,1 0 15,0 0-15,21 1 0,-21-1 0,0 0 16,0 21-16,21-21 0,-22 1 0,22-1 16,-21-21-16,21 21 0,-21 0 0,21 0 15,0 0-15,21-21 32,0 0-17</inkml:trace>
  <inkml:trace contextRef="#ctx0" brushRef="#br1" timeOffset="47259.28">12573 8784 0,'0'0'0,"21"0"0,-21-21 15,21 0-15,-21 42 32,0 0-32,0 0 15,0 1-15,-21-1 0,21 0 16,-21 0-16,21 0 0,-21-21 0,21 21 15,0 1-15,0-1 0,-21-21 16,21 21-16,-22 0 0,22 0 16</inkml:trace>
  <inkml:trace contextRef="#ctx0" brushRef="#br1" timeOffset="47431.18">12679 8763 0,'0'0'0,"0"-85"16,0 64-16,0 0 16,0 42 31,0 0-47,0 1 15,0-1 1</inkml:trace>
  <inkml:trace contextRef="#ctx0" brushRef="#br1" timeOffset="47971.42">12742 8954 0,'21'0'0,"1"0"16,-1 0-1,0 0-15,0 0 0,-21-22 0,21 22 16,0-21-16,1 21 0,-22-21 0,21 0 15,0 21-15,-21-21 0,21 0 16,-21-1-16,-21 22 31,0 22-31,0-1 16,-1 0-16,1 0 16,21 0-16,0 0 0,-21 1 0,21-1 15,-21 0-15,21 0 0,0 0 0,0 0 16,0 1-16,0-1 0,21-21 31,0 0-31,0 0 0,1 0 0,-1 0 16,0 0-16,0 0 0,0 0 15,0-21-15,1 21 0,20-22 16,-21 1-16,0 21 0,22-21 0,-22 0 16,0 0-16,0 0 0,0 21 0,0-22 15,-21 1-15,22 0 0,-22 0 16,-22 42-1,1 0 1,21 0-16,-21 1 0,21-1 16,0 0-16,0 0 0,0 0 15,0 0-15,0 1 0,0-1 0,-21 0 16,0 0 0,0-21-16,-1 0 15,22-21 16,0 0-15,22 0-16</inkml:trace>
  <inkml:trace contextRef="#ctx0" brushRef="#br1" timeOffset="48215.65">13462 8721 0,'0'0'0,"21"0"0,-21 21 31,-21 0-15,0 0-16,0 0 0,21 1 16,0-1-16,-22 21 0,1-21 0,21 0 15,-21 1-15,21-1 0,0 0 0,0 0 16,0 0-16,0 0 16,0 1-16,0-1 0,21 0 31,0-21-31,1 0 15,-1 0-15,0-21 0,0 0 16,0 21-16</inkml:trace>
  <inkml:trace contextRef="#ctx0" brushRef="#br1" timeOffset="48447.52">13758 8784 0,'0'0'0,"0"-21"0,0 0 15,0 0-15,21 0 16,1 21-16,-22 21 15,0 0-15,0 0 16,0 0-16,0 0 0,0 1 0,21 20 16,-21-21-16,0 0 0,0 22 0,0-22 15,0 0-15,0 0 0,0 0 16,0 0-16,0 1 0,0-1 0,-21-21 16,21 21-16,-22 0 0,22 0 15,-21-21-15,0 0 0,0 0 16,0 0-1</inkml:trace>
  <inkml:trace contextRef="#ctx0" brushRef="#br1" timeOffset="49127.13">16383 7027 0,'0'0'0,"21"-21"0,0-21 0,0 21 16,1 0-16,-22-1 0,0 1 16,0 0-16,0 0 0,-22 21 15,1 0-15,0 0 0,0 21 16,0 0-16,0 22 0,-1-1 0,22 0 16,-21 1-16,0-1 0,0 21 15,21 1-15,-21-1 0,0-20 0,21-1 16,-22 22-16,1-22 0,21 0 15,0-21-15,-21 22 0,21-22 0,0 0 16,-21 0-16,21 0 0,21-21 31,0-21-31,0 0 0,1 21 0</inkml:trace>
  <inkml:trace contextRef="#ctx0" brushRef="#br1" timeOffset="51718.06">16637 7112 0,'0'0'0,"21"-42"0,0 21 15,0-1-15,-21 1 0,-21 21 16,0 0-16,0 0 16,0 21-16,-22-21 0,1 22 15,0-1-15,-1-21 0,1 21 0,0 0 16,-1 0-16,1 0 0,0 22 16,-1-22-16,22 0 0,-21 0 0,21 0 15,0-21-15,-1 22 0,22-1 16,22-21-1,-1 0-15,0 0 0,0 0 16,0 0-16,0 0 0,1 0 0,-1 0 16,0 0-16,0 0 0,0 0 15,-21 21-15,21 0 0,1 0 0,-1-21 16,-21 21-16,21 1 0,0-1 0,0 0 16,0 0-16,1-21 0,-1 21 15,0-21-15,0 0 0,0 21 0,22-21 16,-22 0-16,0 0 0,0 0 0,21 0 15,-20 0-15,20 0 0,0 0 16,-21 0-16,22-21 0,-22 0 0,21 21 16,1-21-16,-22 21 0,0-21 0,0 0 15,0-1-15,-21 1 0,0-21 0,0 21 16,0 0-16,0-22 0,0 22 0,0 0 16,-21-21-16,0 42 0,0-22 15,0 22-15,-1 0 0,1 0 16,0 0-16,0 22 0,0-1 0,-22 0 15,22 0-15,0 0 0,-21 22 0,21-22 16,-1 0-16,22 0 0,0 21 0,-21-20 16,21-1-16,0 0 0,0 0 15,21-21-15,1 0 0,-1 0 0,0 21 16,0-21-16,0 0 0,0 0 16,1 0-16,20 0 0,-21-21 0,0 0 15,22 21-15,-22-21 0,0 0 0,0 21 16,0-22-16,0 1 0,1 0 0,-1 0 15,-21 0-15,0 0 0,0-1 0,0 1 16,0 0-16,0 0 0,0 42 31,0 0-31,0 0 16,0 1-16,0-1 0,0 21 0,0-21 16,0 0-16,0 1 0,0-1 0,0 0 15,0 0-15,21 0 0,0 0 16,0-21-16,0 0 0,1 0 15,-1 0-15,0 0 0,21 0 16,-21 0-16,1 0 0,-1 0 0,0-21 16,0 21-16,0-21 0,0 0 0,1 0 15,-22 0-15,21-1 16,-21 1-16,21 0 0,-21-21 0,0 21 0,0-1 16,0 1-1,0 42 1,0 1-16,-21-1 15,21 0-15,-21 0 0,21 0 0,-22 0 16,22 1-16,-21-1 0,21 0 0,0 0 16,-21 0-16,0-21 0,21 21 0,0 1 31,0-44-15,0 1-1,0 0-15,21 0 0,0 21 16,-21-21-16,0 0 0,21-1 15,1 22-15,-22-21 0,21 21 0,0-21 16,0 21 0,-21 21-1,0 0-15,0 1 16,0-1-16,0 0 0,0 0 16,0 0-16,0 0 0,21-21 15,-21 22-15,21-22 0,1 0 16,-1 0-16,0 0 15,0 0-15,0 0 0,0 0 0,1 0 16,-1 0-16,0 0 0,0 0 0,-21-22 16,21 22-16,0-21 0,1 0 15,-22 0-15,0 0 0,21 0 16,-21-1-16,21 1 0,-21 0 16,0 0-16,0 42 31,0 0-31,-21 0 0,21 1 0,-21-1 15,-1 0-15,22 0 0,0 0 0,-21 0 16,0-21-16,21 22 0,0-1 0,0 0 16,21-21 31,-21-21-47,21 21 0,-21-21 15,22 21-15,-22-22 0,21 22 16,-21-21-16,0 0 0,21 0 0,0 0 15,0 21 1,-21 21 15,0 0-31,0 0 0,0 0 16,21 1-16,-21-1 16,22-21-16,-22 21 0,21-21 15,0 0-15,0 0 16,0 0-16,0 0 15,1 0-15,-1 0 0,0 0 0,0 0 16,0 0-16,0-21 0,1 21 0,-1 0 16,0-21-16,0 21 0,0-22 0,-21 1 15,21 0-15,-21 0 0,0 0 16,0 0-16,0-1 16,-21 22-16,0 0 15,0 0-15,0 0 0,0 22 16,-1-1-16,22 0 0,-21-21 15,0 21-15,21 0 0,0 0 16,0 1-16,0-1 16,21-21 15,0 0-31,1 0 0,-1 0 16,0 0-16,0-21 0,-21-1 15,21 22-15,0-21 0,-21 0 16,22 21-1,-22 21 17,0 0-17,0 1-15,0-1 16,21-21-16,-21 21 0,21-21 16,0 0-16,0 0 15,0 0-15,1 0 0,-1 0 16,0 0-16,0 0 0,0 0 15,0 0-15,1 0 0,-1 0 0,-21-21 16,21 0-16,0-1 0,-21 1 16,0 0-16,0 0 15,0 0-15,-21 0 16,0 21-16,0 0 0,-1 0 16,1 0-16,0 0 0,21 21 15,-21-21-15,0 21 0,21 0 0,-21-21 16,21 21-16,0 0 0,0 1 15,0-1 1,21-21 0,0 0-16,0 0 15,0 0-15,0 0 0,1 0 0,-1-21 16,0-1-16,0 1 0,0 0 16,0 0-16,-21 0 0,22-22 15,-1 22-15,-21 0 0,0-21 0,21-1 16,0 1-16,-21 21 0,21-21 0,-21-1 15,0 1-15,0 21 0,0 0 16,21-1-16,-21 1 0,0 0 0,-21 42 31,21 0-31,-21 1 0,21-1 16,-21 21-16,21 0 0,-21-20 0,0 20 16,21 0-16,0 1 0,0-1 15,0-21-15,0 21 0,0-20 0,0 20 16,0-21-16,0 0 0,0 0 0,0 1 15,0-1-15,21-21 0,0 0 16,0 21-16,0-21 0,0 0 0,22 0 16,-22 0-16,21 0 0,-21 0 0,1 0 15,20 0-15,-21 0 0,0 0 16,-21-21-16,21 0 0,1 21 0,-22-22 16,0 1-16,0 0 15,0 0-15,0 0 0,0 0 16,-22 21-16,1 0 15,0 0-15,0 21 0,0 0 16,0 0-16,21 0 16,-22 0-16,22 1 0,0-1 15,0 0-15,0 0 16,22-21 0,-1 0-1,0 0-15,-21-21 16,21 0-16,0 21 0,-21-21 15,21 21-15,-21-22 0,22 22 0,-22-21 16,21 21-16,-21 21 31,0 1-31,0-1 16,21-21-16,-21 21 16,21-21-16,-21 21 0,21-21 15,0 0 1,1 0-16,-1 0 15,0 0 1</inkml:trace>
  <inkml:trace contextRef="#ctx0" brushRef="#br1" timeOffset="52617.79">15409 8615 0,'0'0'0,"0"21"32,0 0-17,21 0-15,-21 1 0,0-1 16,0 0-16,0 0 0,0 0 0,0 0 16,0 1-16,0-1 0,0 0 0,0 0 15,0-42 32,0 0-47,0 0 0,0-1 16,0 1-16,22 0 0,-22 0 0,21-21 15,0 20-15,-21 1 0,21 0 16,0 0-16,-21 0 0,21 0 16,1-1-16,-1 1 0,0 21 0,0 0 15,0 0-15,0 0 0,1 0 16,-1 21-16,-21 1 0,0 20 15,0-21-15,0 0 0,0 0 0,0 1 16,0 20-16,0-21 0,0 0 0,0 0 16,0 1-16,0-1 0,0 0 15,0-42 32,0 0-47,0-1 0,21 1 16,0 0-16,0 0 0,-21 0 0,21 0 15,1-1-15,-1 1 0,21 0 0,-21 0 16,0 0-16,1 0 0,-1 21 16,0-22-16,0 22 0,0 0 0,0 0 15,-21 22-15,0-1 16,0 0-16,0 0 0,0 0 0,0 0 16,-21 1-16,0-1 0,0 21 0,0-21 15,0 0-15,-1 1 0,22-1 16,-21 0-16,0 0 0,21 0 0,-21 0 0,21 1 15,21-22 17,0 0-17</inkml:trace>
  <inkml:trace contextRef="#ctx0" brushRef="#br1" timeOffset="52952.05">16256 8721 0,'0'0'0,"21"0"0,0-21 0,0-1 16,-21 1-16,-21 21 31,0 21-15,0-21-16,0 22 0,0-1 0,-1 0 0,22 0 15,-21 0-15,0 0 0,21 22 16,0-22-16,-21 0 0,21 0 16,0 0-16,0 1 0,0-1 0,0 0 15,21-21-15,0 0 0,0 0 16,1 0-16,-1 0 0,0 0 15,0 0-15,0 0 0,0 0 0,1-21 16,-1 21-16,0-21 0,-21-1 0,0 1 16,21 0-16,-21 0 0,0 0 0,0 0 15,0-1-15,0-20 0,0 21 16,0 0-16,0 0 0,-21 21 0,21-22 0,-21 22 16,0 0-16,-1 0 15,1 0 1,21 22-16,0-1 15</inkml:trace>
  <inkml:trace contextRef="#ctx0" brushRef="#br1" timeOffset="53411.78">16489 8721 0,'0'0'0,"21"0"0,0-21 16,-21-1-16,21 22 15,0-21-15,1 21 16,-1 0-1,-21 21-15,21 1 0,-21-1 0,0 0 16,0 0-16,0 0 0,0 0 0,0 1 16,0-1-16,0 0 0,0 0 0,0 0 15,0 0-15,0 1 0,0-1 0,0 0 16,0 0-16,0-42 47,21 21-47,0-21 0,0 21 15,-21-21-15,22-1 0,-1 1 0,-21 0 16,21 0-16,0 0 0,0-22 0,-21 22 16,21 0-16,1 0 0,-22-21 15,21 20-15,-21 1 0,0 0 16,0 42 15,-21 0-31,-1-21 0,22 22 0,-21-1 16,0 0-16,0 0 0,21 21 0,-21-20 15,0-1-15,-1 0 0,1 0 0,0 0 16,21 0-16,-21 1 0,0-22 0,21 21 16,-21 0-16,21 0 0,21-21 31,0 0-31,0 0 0,0-21 16,0 21-16,1-21 0</inkml:trace>
  <inkml:trace contextRef="#ctx0" brushRef="#br1" timeOffset="53604.68">16912 8742 0,'0'0'0,"21"0"0,-21 21 31,0 0-15,0 0-16,-21 1 0,21-1 16,0 0-16,-21 0 0,21 0 15,-21-21-15,21 21 0,0 1 16</inkml:trace>
  <inkml:trace contextRef="#ctx0" brushRef="#br1" timeOffset="53743.6">17018 8721 0,'0'0'15,"0"-21"-15,0-1 0,0 1 0,0 0 0,0 0 16,0 0-16,0 42 47,0 0-47,0 0 15</inkml:trace>
  <inkml:trace contextRef="#ctx0" brushRef="#br1" timeOffset="54104.16">17124 8869 0,'21'0'0,"-21"21"16,21-21-16,0 0 16,0 0-16,1 0 15,-1 0-15,0-21 16,-21 0-16,21 0 16,0 21-16,-21-22 0,0 1 0,21 0 15,-21 0-15,0 0 16,-21 21-1,0 0 1,0 21-16,21 0 0,-21 0 0,0 0 16,-1 1-16,1-1 0,21 0 15,-21 0-15,21 0 0,0 0 16,0 1-16,0-1 0,0 0 16,0 0-16,21-21 15,0 0-15,1 0 0,-1 0 16,0 0-16,0 0 15,0 0-15,0 0 0,1 0 0,-1 0 16,0-21-16,0 21 0,0-21 16</inkml:trace>
  <inkml:trace contextRef="#ctx0" brushRef="#br1" timeOffset="54352.53">17611 8975 0,'0'21'16,"0"0"0,0 0-16,0 0 0,21-21 0,-21 22 15,0-1-15,0 0 16,-21-21 0,-1 0-16,1 0 15,0 0-15,0 0 0,0 0 16,0 0-16,-1 0 0,22-21 15,0 0-15,0-1 16,0 1-16,22 21 0,-1-21 16</inkml:trace>
  <inkml:trace contextRef="#ctx0" brushRef="#br1" timeOffset="54623.37">18055 8678 0,'0'-21'16,"0"42"15,-21-21-31,0 22 0,0-1 0,21 0 16,-22-21-16,1 21 0,0 0 0,21 0 16,-21 1-16,21-1 0,-21 0 0,21 0 15,0 0-15,0 0 16,0 1-16,0-1 0,0 0 15,0 0-15,0 0 16,21-21-16,0 0 16,0 0-16,0 0 15,1-21-15</inkml:trace>
  <inkml:trace contextRef="#ctx0" brushRef="#br1" timeOffset="54863.85">18267 8678 0,'0'0'0,"21"0"0,-21-21 0,21 0 0,-21 42 32,0 0-17,0 1-15,0-1 0,0 0 16,0 21-16,0-21 0,0 1 0,0-1 16,0 0-16,0 0 0,0 0 15,0 0-15,0 1 0,0-1 0,0 0 16,-21-21-16,21 21 0,-21 0 15,0 0 1,-1-21-16,1 0 0,0 0 16</inkml:trace>
  <inkml:trace contextRef="#ctx0" brushRef="#br1" timeOffset="57615.22">11239 10732 0,'0'0'0,"22"0"0,-22-22 16,21 1-16,-21 0 0,0 0 0,0 0 15,0 0-15,0-1 0,-21 44 32,-1 20-17,1-21-15,0 0 0,0 22 0,0-1 16,0-21-16,21 21 0,-22 1 0,1-22 16,0 21-16,0-21 0,0 1 0,21 20 15,-21-21-15,21 0 0,-22 0 0,1 1 16,21-1-16,0 0 15,0-42 17,0 0-32,0-1 0,0 1 15</inkml:trace>
  <inkml:trace contextRef="#ctx0" brushRef="#br1" timeOffset="58019.99">10816 10753 0,'0'0'0,"0"-21"0,-42-43 16,42 22-16,-21 21 0,21-22 15,0 22-15,0 0 0,21-21 0,0 42 16,0-22-16,21 22 0,-20 0 0,20 0 16,0 0-16,1 0 0,-1 43 15,0-22-15,1 0 0,-1 21 16,0 1-16,1-1 0,-22 0 0,21 1 16,-21-22-16,-21 21 0,0 1 0,21-22 15,-21 21-15,0-21 0,0 22 0,0-22 16,0 0-16,-21 0 0,21 0 0,-21 0 15,21 1-15,0-1 0,-21-21 0,0 0 16,21-21 0,0-1-1,0 1-15,0 0 0,21 0 16,0-21-16,0 20 0,0-20 0,1 21 16,-1-21-16,0-1 0,0 1 15,0 0-15,0-1 0,1-20 0,-1 20 16,0 1-16,0 0 0,-21 21 15,21-22-15,-21 22 0,21 21 0,-21 21 32,22 0-32,-22 1 0,0-1 0,0 21 15,0-21-15,0 0 0,0 1 16,21-1-16,-21 0 0,0 0 0</inkml:trace>
  <inkml:trace contextRef="#ctx0" brushRef="#br1" timeOffset="58515.71">11705 10943 0,'42'0'15,"-42"-21"-15,22 21 16,-22-21-16,21 21 0,-21-21 0,0 0 16,0-1-16,0 1 0,0 0 15,0 0-15,0 0 0,-21 0 16,-1 21-16,1 0 15,0 0-15,0 0 0,0 0 0,0 21 16,-1 0-16,1 0 0,0 0 0,0 0 16,0 1-16,0-1 0,-1 0 15,22 0-15,0 0 0,-21 0 0,21 1 16,0-1-16,0 0 16,0 0-16,21-21 15,1 0-15,-1 0 0,0 0 16,0 0-16,0-21 0,0 0 0,22 21 15,-22-21-15,0-1 0,0 1 0,0 21 16,1-21-16,-22 0 0,21 0 0,0 0 16,0-22-16,-21 22 0,0 0 0,21 0 15,-21 0-15,0-1 16,0 44 0,-21-22-16,0 21 15,21 0-15,0 0 0,-21 0 16,0 0-16,21 1 0,-22-1 0,22 0 15,0 0-15,0 0 0,0 0 0,0 1 16,0-1-16,0 0 16,22-21-1,-1 0-15,0 0 16,0 0-16,-21-21 0</inkml:trace>
  <inkml:trace contextRef="#ctx0" brushRef="#br1" timeOffset="59679.16">12192 10541 0,'0'0'0,"0"-42"0,0-1 16,0 22-16,0 0 15,0 0-15,0 42 16,0 0-16,-21 0 16,21 1-16,-21 20 0,-1-21 0,1 21 15,0 1-15,21-22 0,-21 21 0,0 1 16,21-22-16,0 21 0,-21-21 15,21 22-15,0-22 0,-22 0 0,22 0 16,0 0-16,0 0 0,0 1 16,22-22-1,-1 0-15,0 0 16,0 0-16,0 0 0,0 0 16,1-22-16,-1 22 0,0-21 0,0 0 15,-21 0-15,21 0 0,0 21 0,-21-21 16,0-1-16,22 1 0,-1 0 15,-21 0-15,0 42 32,0 0-32,0 0 15,-21-21-15,21 22 0,-22-1 0,22 0 16,-21 0-16,21 0 0,0 0 0,0 1 16,0-1-16,0 0 0,0 0 31,21-21-31,1 0 0,-1 0 15,0 0-15,0 0 0,0 0 0,0 0 16,1 0-16,-1-21 0,0 21 0,0-21 16,0 21-16,0-21 0,1 21 0,-1-22 15,-21 1-15,21 21 0,-21-21 0,21 0 16,-21 0-16,0 0 0,0 42 47,-21 0-32,0 0-15,21 0 0,0 0 16,0 1-16,0-1 0,0 0 16,0 0-16,0 0 15,21-21 1,0 0-16,0 0 16,0 0-16,1 0 0,-1 0 0,0-21 15,0 0 1,-21 0-16,0 0 15,0-1-15,0 1 0,0 0 16,-21 0-16,21 0 16,-21 0-16,0-1 0,21 1 15,0 0-15,0 0 32,21 21-32,0 0 0,0 0 15,0 0-15,0 0 0,1 0 16,-1 21-16,0-21 15,-21 21-15,0 0 0,21-21 0,-21 22 16,21-1-16,-21 0 0,0 0 16,0 0-16,0 0 0,0 1 15,0-1-15,0 0 0,0 0 16,-21-21 0,21 21-16,-21-21 15,21-21 16,0 0-15,0 0-16,21 21 0,0-21 0,-21-1 16,21 1-16,1 0 0,-1 0 0,0 0 15,0 0-15,0-1 0,0 1 0,1 0 16,-1 21-16,0 0 0,0-21 0,0 21 16,0 0-16,1 0 0,-22 21 0,0 0 15,21 0-15,-21 1 0,0-1 0,0 0 16,0 0-16,0 0 0,0 0 15,0 1-15,0-1 0,0 21 16,0-21-16,0 0 0,0 1 16,0-1-16,-21-21 0,21 21 15,-22-21-15,22-21 32,-21 21-32,21-21 0,-21-1 15,21 1-15,0 0 0,0 0 16</inkml:trace>
  <inkml:trace contextRef="#ctx0" brushRef="#br1" timeOffset="59852.06">13017 10605 0,'0'0'0,"0"-22"16,-21 22-16,21-21 16,-21 21-1,0 0 1,21 21-16,-21-21 15,0 0 1,-1 0-16,1 0 16</inkml:trace>
  <inkml:trace contextRef="#ctx0" brushRef="#br1" timeOffset="60027.96">12065 10605 0,'0'0'0,"-21"0"0,21 21 15,21-21 1,0 0-16,0 0 16,22 0-16,-22 21 0,21-21 0,0 0 15,1 0-15,-1 0 0,0 0 16,22 0-16,-22 0 0,1 0 0,-1 0 16,0 0-16</inkml:trace>
  <inkml:trace contextRef="#ctx0" brushRef="#br1" timeOffset="60327.55">13674 10583 0,'0'0'0,"0"22"31,0-1-15,0 0-16,-22 0 0,1 21 15,21-20-15,-21-1 0,21 0 0,0 21 16,-21-21-16,21 1 0,-21 20 0,0-21 16,21 0-16,0 0 0,0 1 0,-22-1 15,22 0-15,-21-21 0,21 21 16,0 0-16,21-42 47,-21 0-47,0 0 15,22 0-15,-22-1 0</inkml:trace>
  <inkml:trace contextRef="#ctx0" brushRef="#br1" timeOffset="60503.45">13568 10795 0,'0'0'15,"0"-21"-15,0 0 0,0-64 16,21 64-16,0 0 16,0 21-16,-21-21 0,21 21 0,1-22 15,-1 22-15,0 0 16,0 0-16,0 0 0,0 0 15,1 0 1,-22 22-16,0-1 0,0 0 16,0 0-16,-22 0 15,22 0-15</inkml:trace>
  <inkml:trace contextRef="#ctx0" brushRef="#br1" timeOffset="60663.61">13589 10837 0,'0'0'0,"-21"0"0,0 22 16,-1-22-1,22 21-15,22-21 32,-1 0-17,0 0-15,0 0 0,0 0 16,0 0-16,22 0 0,-22 0 0,0 0 16,0 0-16,0 0 0,22-21 0,-22 21 15</inkml:trace>
  <inkml:trace contextRef="#ctx0" brushRef="#br1" timeOffset="60911.47">14118 10605 0,'0'0'0,"0"-22"0,0 1 0,0 0 0,0 0 15,0 0-15,0 0 0,0 42 32,0 0-32,0 0 15,0 0-15,-21 0 0,21 1 0,0 20 16,-21-21-16,0 21 0,-1-20 0,22 20 15,-21-21-15,0 21 0,21-20 0,0-1 16,-21 21-16,0-21 0,21 0 0,0 1 16,-21-1-16,21 0 0,0 0 0,0 0 15,0 0-15,21-21 32,0 0-32,0 0 0,0 0 15</inkml:trace>
  <inkml:trace contextRef="#ctx0" brushRef="#br1" timeOffset="61695.03">14266 10986 0,'0'0'16,"21"-22"-16,1 1 0,-1 0 0,0 0 16,0 0-16,-21 0 0,21-1 15,-21 1-15,-21 21 32,0 0-32,0 0 0,0 0 15,-1 21-15,1-21 0,0 22 0,0-22 16,21 21-16,-21 0 0,0-21 15,-1 21-15,22 0 0,-21-21 0,21 21 16,0 1-16,21-22 31,1 0-31,-1 0 0,0 0 16,0 0-16,0 0 16,0 0-16,1-22 0,-1 22 0,-21-21 15,21 21-15,0-21 0,0 0 0,0 0 16,1 0-16,-44 42 47,22 0-32,0 0-15,0 0 0,-21 0 16,21 1-16,0-1 16,0 0-16,21 0 0,1-21 15,-1 21-15,21-21 0,-21 0 16,22 0-16,-22 0 0,21 0 0,0 0 15,1 0-15,-22 0 0,0 0 0,21 0 16,-20 0-16,-1-21 0,0 21 0,0-21 16,0 0-16,-21 0 0,0-1 0,0 1 15,0 0-15,0 0 0,0 0 16,0 0-16,0-1 0,-21 22 16,0 0-16,0 0 15,0 0-15,-1 0 0,1 0 0,0 0 16,-21 0-16,21 22 0,-1-1 0,1 0 15,21 0-15,-21-21 0,21 21 16,0 0-16,0 1 0,0-1 16,21-21-1,0 0-15,-21 21 0,22-21 16,-1 0-16,0 0 0,0 0 16,0 0-16,0 0 15,-21 21 1,0 0-16,0 0 15,0 22-15,0-22 0,0 0 16,-21 21-16,21 1 0,-21-1 0,0-21 16,21 22-16,-21-1 0,0 0 0,-1 1 15,1-1-15,21-21 0,-21 0 16,0 22-16,21-22 0,0 0 0,0 0 16,0 0-16,0 0 0,0 1 15</inkml:trace>
  <inkml:trace contextRef="#ctx0" brushRef="#br1" timeOffset="62551.54">12044 11578 0,'0'0'0,"0"-21"16,-21 21-16,-1 0 15,1 0-15,0 0 16,0 0-16,0 0 0,0 0 0,-22 0 15,22 21-15,0 0 0,-21 1 16,20-1-16,1 0 0,0 0 0,-21 21 16,21-20-16,21-1 0,-22 0 0,1 21 15,21-21-15,-21 1 0,21-1 0,0 21 16,0-21-16,0 0 0,0 1 16,0-1-16,21 0 15,0-21-15,1 0 0,-1 0 0,0 0 16,0 0-16,0 0 0,0-21 15,22 21-15,-22-21 0,21 21 0,-21-22 16,1 1-16,20 0 0,-21 0 0,0 21 16,0-21-16,1 0 0,-1-1 0,0 22 15,0-21-15,-21 0 0,21 21 16,-42 0 0,0 0-1,0 0-15,21 21 0,-21 0 16,-1 1-16,1-1 0,21 0 0,0 0 15,-21 0-15,21 0 0,-21 1 0,21-1 16,0 0-16,0 0 0,0 0 0,0 0 16,21-21-16,0 0 15,0 0-15,1 0 0,-1 0 0,0 0 16,21 0-16,-21 0 0,1-21 0,-1 0 16,0 21-16,0-21 0,0 0 15,0 0-15,-21-1 0,0 1 16,0 0-16,0 0 0,0 0 15,0 0-15,-21-1 0,0 1 0,0 21 16,0 0-16,0 0 0,-1-21 0,1 21 16,0 0-16,0 0 0,0 0 0,0 0 15,-1 21-15,1-21 0,21 21 16,0 1 0,21-22-16,1 0 15,-1 0-15,21 0 0,-21 0 16</inkml:trace>
  <inkml:trace contextRef="#ctx0" brushRef="#br1" timeOffset="63155.79">12531 11705 0,'0'0'0,"21"-21"0,0 0 0,-21 0 0,0 0 15,21 21-15,-21-22 0,0 1 0,0 42 47,0 1-47,-21-1 0,21 21 16,-21-21-16,21 0 0,0 1 0,-21 20 15,-1-21-15,22 21 0,-21-20 0,0 20 16,21-21-16,0 0 0,-21 22 0,21-22 16,-21 0-16,21 0 0,0 0 0,0 0 15,0 1-15,0-1 16,21-21 15,0 0-31,0-21 0,0-1 16,-21 1-16,22 0 0,-1 0 0,0 0 15,0 0-15,0-1 0,-21 1 0,21 0 16,-21 0-16,22 0 0,-22 0 0,21-1 16,-21 1-16,-21 42 31,21 1-15,-22-22-16,1 21 0,21 0 15,0 0-15,0 0 0,0 0 0,-21 1 16,21-1-16,0 0 0,0 0 15,0 0-15,21 0 16,0-21-16,1 0 16,-1 0-16,0 0 0,0 0 15,0-21-15,0 0 0,1 0 16,-22 0-16,21 0 0,-21-1 16,0 1-16,0 0 0,0 0 15,0 0-15,0 0 0,0-1 0,-21 1 16,-1 21-16,1-21 0,0 21 15,0 0-15,0 0 0,0 0 16,-1 21-16,22 0 16,0 1-16,0-1 15,0 0-15,22-21 16,-1 21-16,0-21 16,0 0-16,0 0 0</inkml:trace>
  <inkml:trace contextRef="#ctx0" brushRef="#br1" timeOffset="63475.63">12869 11917 0,'0'0'15,"0"-21"-15,21 0 0,1 21 16,-22-22-16,21 22 0,0 0 16,0 0-16,0 0 15,0 0-15,1 0 16,-1 0-16,-21 22 0,0-1 16,21 0-16,-21 0 0,21 0 0,-21 0 15,0 1-15,0-1 0,0 0 0,0 0 16,0 0-16,0 0 0,0 1 0,0-1 15,-21-21-15,21 21 0,-21-21 0,21-21 47,0 0-47,0-1 16,0 1-16,0 0 0,0 0 0,0 0 16,0 0-16,0-1 0,21-20 15,0 21-15,0 0 0,-21 0 0,21-1 16,1 1-16,-22 0 0,21 0 0,0 0 15,0 21-15,0-21 0,0 21 0,1 0 16,-1 0-16,0-22 0,0 22 0,0 0 16</inkml:trace>
  <inkml:trace contextRef="#ctx0" brushRef="#br1" timeOffset="63955.35">13610 11811 0,'0'0'0,"0"-21"15,0 0-15,-21 21 16,0 0-1,21 21-15,-21 0 0,-1-21 16,1 21-16,0 0 0,21 22 0,-21-22 16,0 21-16,21-21 0,0 1 0,-21 20 15,21-21-15,0 21 0,0-20 0,0-1 16,0 0-16,0 0 0,0 0 16,0 0-16,21-21 15,-21 22-15,21-22 0,0 0 0,0 0 16,0 0-16,1 0 15,-1 0-15,0 0 0,0-22 0</inkml:trace>
  <inkml:trace contextRef="#ctx0" brushRef="#br1" timeOffset="64175.23">13906 11853 0,'0'0'0,"0"-21"0,0 0 0,22 21 0,-22-21 15,0 42 1,0 0-1,0 0-15,21 1 0,-21-1 16,0 21-16,0-21 0,0 0 0,0 22 16,0-22-16,0 0 0,0 21 15,0-20-15,0-1 0,0 0 0,-21 0 16,-1 0-16,22 0 0,-21 1 16,0-22-16,0 0 0,0 0 15,0 0-15</inkml:trace>
  <inkml:trace contextRef="#ctx0" brushRef="#br1" timeOffset="65171.87">13420 3683 0,'0'0'0,"0"-21"16,0 0-16,-22 21 31,1 0-15,0 0-16,21 21 0,-21 0 15,0 0-15,0 0 0,21 22 0,0-22 16,0 0-16,-22 0 0,22 0 0,0 1 16,0-1-16,0 21 0,0-21 0,0 0 15,0 1-15,0-1 0,0 0 16,22 0-16,-1-21 0,0 0 16,0 0-16,0 0 0,0 0 15,1 0-15</inkml:trace>
  <inkml:trace contextRef="#ctx0" brushRef="#br1" timeOffset="65375.76">13885 3683 0,'0'-21'0,"0"42"0,21-42 0,-21 0 16,0 0-16,22 21 16,-1 0-16,-21 21 15,0 0-15,21 0 0,0 0 0,-21 0 16,0 1-16,0 20 0,0-21 0,0 0 15,0 0-15,0 22 0,0-22 0,-21 0 16,21 21-16,-21-20 0,0-1 16,-1 21-16,1-21 0,-21 0 0,21 1 15,0-1-15,-1 21 0</inkml:trace>
  <inkml:trace contextRef="#ctx0" brushRef="#br1" timeOffset="69628.05">4784 13864 0,'-22'0'0,"1"0"16,42 0 31,1 0-32,-1 0-15,21-21 0,-21 0 0,0 21 16,1-21-16,-1 21 0,21-21 0,-21 21 15,-21-22-15,21 22 0,-21-21 16,22 21-16,-22-21 0,0 0 16,0 42-1,-22-21 1,22 21-16,-21 22 0,21-22 0,-21 21 16,0-21-16,21 22 0,-21-1 15,21-21-15,-21 21 0,-1 1 0,22-22 16,0 21-16,-21 1 0,0-22 15,21 0-15,-21 21 0,21-21 0,0 1 16,0-1-16,0 0 0,0 0 0,-21-21 16,0 21-16,-1-21 15,1 0-15,0 0 0,0-21 16,0 0-16,0 21 0,-1-21 0,1 0 16,0-1-16,-21 1 0,21 0 15,-1 0-15,1 0 0,0 0 0,0 21 16,0-22-16,0 22 0,-1 0 15,1 0 1,21 22 0,0-1-16,0 0 0,0 0 15,21-21-15,1 21 0,-22 0 0,21 1 16,21-1-16,-21 0 0,0-21 0,22 21 16,-22-21-16,21 0 0,1 0 15,-1 0-15,0 0 0,-21 0 0,22 0 16,-1 0-16,0-21 0,-20 21 0,20-21 15,-21 0-15,21-1 16,-20 1-16,-1 0 0,0 21 16,-21-21-16,0 0 0,0 0 0,0-1 15,0 1-15,0 42 32,0 1-32,-21-1 15,0 0-15,21 0 0,-22 0 16,22 0-16,-21-21 0,21 22 0,0-1 15,0 0 1,0-42 15,21 21-31,-21-21 0,22-1 0,-1 22 16,0-21-16,-21 0 0,21 0 16,0 21-16,0-21 0,-21 0 15,22 21-15,-1-22 0,0 22 16,0 0-1,-21 22 1,0-1-16,0 0 0,0 0 16,0 0-16,0 0 0,0 1 15,0-1-15,21 0 0,-21 0 0,21-21 16,1 21-16,-1 0 0,0-21 16,0 0-16,0 0 0,0 0 0,1 0 15,-1 0-15,21 0 0,-21 0 16,22 0-16,-22-21 0,0 21 0,21-21 15,-21 0-15,1 0 0,-1 21 16,0-21-16,-21-1 0,0 1 0,0 0 16,0 0-16,0 0 0,0 0 0,0-1 15,0 1-15,0 0 0,-21 21 16,0 0-16,-1 0 0,1 0 16,0 0-16,0 0 0,0 21 15,0-21-15,-1 21 0,22 1 0,0-1 16,-21 0-16,21 0 0,0 0 15,0 0-15,0 1 0,0-1 16,0 0-16,21 0 0,1-21 16,-1 0-16,0 0 0,0 0 15,0 0-15,0 0 0,1 0 16,-1-21-16,0 0 0,0 21 16,0-21-16,-21-1 0,21 1 0,1 0 15,-1 0-15,-21 0 0,0 0 0,21-1 16,-21-20-16,21 21 0,-21 0 0,0-22 15,0 22-15,0-21 0,0 21 16,21 0-16,-21-22 0,0 22 0,0 0 16,0 42-1,0 0 1,-21 0-16,21 1 16,0 20-16,-21-21 0,21 21 0,-21-20 15,21 20-15,-21-21 0,21 21 0,0-20 16,0 20-16,0-21 0,0 0 0,0 22 15,0-22-15,0 0 0,21 0 16,0 0-16,0 0 0,-21 1 0,21-22 16,0 0-16,1 0 0,20 0 0,-21 0 15,0 0-15,0 0 0,1-22 0,-1 1 16,0 0-16,0 21 0,0-21 16,0 0-16,1 0 0,-22-1 0,0 1 15,21 0-15,-21 0 0,21 0 0,-21 0 16,0-1-16,0 44 47,0-1-47,0 0 15,0 0-15,0 0 0,0 0 16,0 1-16,0-1 0,0 0 16,0 0-16,0 0 0,21 0 15,-21 1-15,21-22 0,0 0 0,1 0 16,-1 0-16,0 0 0,21 0 0,-21 0 15,1 0-15,20 0 0,-21 0 0,21-22 16,-20 22-16,-1-21 0,21 0 16,-21 0-16,0 21 0,1-21 15,-22 0-15,21-1 0,-21 1 0,0 0 16,0 0-16,0 0 0,0 0 0,0-1 16,0 1-16,-21 21 15,-1 0-15,1 0 16,0 0-16,0 0 0,21 21 15,-21 1-15,0-1 0,-1-21 0,22 21 16,-21 0-16,21 0 0,0 0 0,0 1 16,0-1-16,0 0 0,0 0 15,0 0-15,21-21 16,1 0-16,-1 0 0,0 0 16,0 0-16,-21-21 15,21 21-15,0-21 0,-21 0 0,22 21 16,-1-21-16,-21-1 0,21 1 15,-21 0-15,21 21 0,-21-21 0,21 0 16,-21 0-16,21 21 0,-21-22 16,0 44-1,0-1 1,0 0-16,0 0 0,0 0 16,0 0-16,0 1 0,0-1 0,22 0 15,-1 0-15,0-21 0,0 21 16,0-21-16,0 0 0,1 0 15,-1 0-15,0 0 16,0-21-16,0 21 0,-21-21 16,0 0-16,21 0 0,-21-1 15,0 1-15,22 0 0,-22 0 0</inkml:trace>
  <inkml:trace contextRef="#ctx0" brushRef="#br1" timeOffset="69827.92">6752 13631 0,'0'0'15,"-21"0"-15,-64 0 16,64 22-16,0-22 16,21 21-1,0 0 1,-21-21-16,21 21 0,0 0 15</inkml:trace>
  <inkml:trace contextRef="#ctx0" brushRef="#br1" timeOffset="70432.92">5016 15092 0,'0'0'0,"0"-21"16,22 0-16,-22-1 15,0 1-15,0 0 16,-22 21 0,1 0-16,0 0 0,-21 0 0,21 0 15,-1 21-15,1 0 0,0 1 16,-21 20-16,21 0 0,-1 1 0,1-1 15,21 0-15,-21 1 0,0-1 0,21-21 16,-21 21-16,21 1 0,0-22 16,0 0-16,0 0 0,0 0 0,0 1 15,0-1-15,21-21 0,21 0 0,-21 0 16,1 0-16,20 0 0,0 0 16,-21 0-16,22 0 0,-1-21 15,0-1-15,1 1 0,-1 0 0,0 0 16,-20 0-16</inkml:trace>
  <inkml:trace contextRef="#ctx0" brushRef="#br1" timeOffset="70816.12">5355 15240 0,'0'0'0,"0"-21"0,21-21 0,-21 20 16,0 1-16,0 0 0,-21 21 31,0 0-31,0 21 16,21 0-16,0 1 0,-21-1 15,21 0-15,-22 0 16,22 0-16,0 0 0,-21 1 0,21-1 15,0 0-15,0 0 0,0 0 0,-21 0 16,21 1-16,0-1 0,0 0 0,0 0 16,0 0-16,0 0 15,21-21 1,0 0-16,1 0 0,-1 0 16,-21-21-16,21 21 0,0-21 15,0 0-15,0 21 0,-21-21 0,22 0 16,-22-1-16,21 1 0,-21 0 0,0 0 15,0-21-15,0 20 0,0 1 0,0 0 16,0 0-16,0 0 0,-21 0 16,-1 21-16,1 0 0,0 0 15,0 0-15,0 0 16,21 21-16,-21-21 0,21 21 16,-22 0-16,22 0 0,0 0 0,0 1 15,0-1-15,22-21 16,-1 0-16</inkml:trace>
  <inkml:trace contextRef="#ctx0" brushRef="#br1" timeOffset="71435.92">5757 15092 0,'0'0'0,"43"-64"16,-43 43-16,0 0 0,21 0 15,-21 0-15,0 0 0,0-1 0,0 44 31,0-1-15,0 0-16,-21 21 0,21 1 0,-22-1 16,1 0-16,21 1 0,-21-1 0,0-21 15,21 21-15,-21 1 0,21-1 16,-21 0-16,21-20 0,-22-1 0,22 0 16,0 0-16,0 0 0,0 0 0,0 1 15,22-22 1,-1 0-16,0 0 0,0 0 15,0-22-15,0 1 0,1 21 16,-22-21-16,21 0 0,0 0 0,0 0 16,0 21-16,0-22 0,-21 1 0,22 0 15,-22 0-15,21 0 0,-21 0 16,0-1-16,0 44 31,-21-1-15,21 0-16,-22 0 0,1 0 0,21 0 15,0 1-15,0-1 0,0 0 0,0 0 16,0 0-16,0 0 0,0 1 16,21-1-1,1-21-15,-1 0 0,0 0 0,0 0 16,0 0-16,0 0 0,1 0 0,-1 0 16,0-21-16,0 21 0,0-22 0,-21 1 15,0 0-15,21 0 0,-21 0 16,0 0-16,0-1 0,0 1 0,0 0 15,0 0-15,0 0 0,0 0 0,-21-1 16,0 22-16,0-21 0,0 21 16,0 0-16,-1 0 15,1 21-15,21 1 0,-21-22 16,21 21-16,0 0 0,21 0 16,0-21-1,1 0-15,-1 0 0,0 0 16,0 0-16</inkml:trace>
  <inkml:trace contextRef="#ctx0" brushRef="#br1" timeOffset="71735.74">6286 15304 0,'0'0'16,"22"-43"-1,-1 43-15,0 21 32,-21 1-32,0-1 0,0 0 15,0 0-15,0 0 0,0 0 16,0 1-16,0-1 0,0 0 0,0 0 15,0 0-15,0 0 0,0 1 16,0-44 31,0 1-47,0 0 0,0 0 16,21 0-16,-21 0 0,0-1 15,0 1-15,21 0 0,0 0 0,-21 0 16,22 0-16,-22-1 0,0 1 0,0 0 15,21 21-15,-21-21 0,21 21 16,-21-21-16,21 21 16,0 0-16</inkml:trace>
  <inkml:trace contextRef="#ctx0" brushRef="#br1" timeOffset="71975.61">6752 15177 0,'0'-22'15,"0"1"1,-21 21 0,21 21-16,-21 1 0,21-1 15,0 0-15,0 0 0,-21 0 16,21 0-16,-22 22 0,22-22 0,0 0 16,-21 0-16,21 22 0,0-22 0,0 0 15,0 0-15,0 0 0,0 0 16,0 1-16,0-1 15,21-21-15,1 0 16,-1 0-16,0 0 0</inkml:trace>
  <inkml:trace contextRef="#ctx0" brushRef="#br1" timeOffset="72219.89">7048 15198 0,'0'0'16,"0"-43"-16,0 22 0,22 0 0,-1 0 15,0 0-15,0 0 16,0 21-16,-21 21 16,21 0-16,-21 0 0,22 0 15,-22 0-15,0 22 0,0-22 0,0 21 16,0-21-16,0 22 0,0-22 0,0 21 16,0-21-16,-22 1 0,22-1 15,-21 21-15,0-21 0,0 0 0,0 1 16,0-22-16,-1 21 0,1 0 0,0 0 15,0-21-15,0 21 0,0-21 16</inkml:trace>
  <inkml:trace contextRef="#ctx0" brushRef="#br1" timeOffset="73480.78">10901 14542 0,'0'0'16,"21"-22"-16,-21 1 0,0 0 0,21 21 16,-21-21-16,21 0 0,-21 0 15,0-1-15,0 1 16,0 42-1,-21 1-15,21-1 16,0 0-16,-21 21 0,0 1 0,21-1 16,-21 0-16,21 1 0,0-1 0,0-21 15,-22 21-15,22 1 0,0-22 16,0 0-16,0 21 0,0-20 16,0-1-16,0 0 0,0 0 0,22 0 15,-1-21-15,0 0 0,0 0 16,0 0-16,22 0 0,-22 0 0,21 0 15,-21-21-15,22 0 0,-22 21 16,21-21-16,0 0 0,-20-1 0,20-20 16,-21 21-16,0-21 0,0 20 0,1-20 15,-22 21-15,0-21 0,0-1 0,0 1 16,0 21-16,0-22 0,0 22 16,0-21-16,0 21 0,0 0 0,0-1 15,0 44 16,0-1-15,0 0-16,0 0 16</inkml:trace>
  <inkml:trace contextRef="#ctx0" brushRef="#br1" timeOffset="73927.52">11811 14669 0,'21'0'15,"64"0"1,-64-22-16,0 22 0,0-21 0,0 0 16,1 0-16,-1 0 15,-21 0 1,-21 21-16,-1 0 0,1 0 16,0 0-16,0 0 0,0 0 0,0 0 15,-1 21-15,1-21 0,0 21 16,0 0-16,0 0 0,0 0 0,-1 1 15,22-1-15,0 0 0,0 0 16,0 0-16,0 0 0,22 1 16,-1-22-16,0 21 0,0-21 15,0 21-15,0 0 0,1 0 16,-1-21-16,0 21 0,-21 1 16,0-1-16,0 0 15,0 0-15,-42-21 16,20 0-16,1 21 15,0-21-15,-21 0 0,21 0 0,-22 0 16,1 0-16,21 0 0,0 0 0,-22 0 16,22 0-16,0 0 0,21-21 15,-21 21-15,21-21 16,21 21 15</inkml:trace>
  <inkml:trace contextRef="#ctx0" brushRef="#br1" timeOffset="74811.02">10774 15536 0,'0'0'0,"0"-21"0,0 0 15,0 0-15,0 0 16,-21 21-1,-1 0 1,1 0-16,0 21 0,0 0 16,0 0-16,0 0 0,-1 1 0,1-1 15,0 21-15,0-21 0,21 0 0,0 1 16,-21-1-16,21 21 0,-21-21 0,21 0 16,0 1-1,0-1-15,0 0 16,21-21-16,0 0 0,0 0 0,0 0 15,0 0-15,1 0 0,20 0 0,-21-21 16,0 21-16,22-21 0,-22-1 16,21 22-16,-21-21 0,22 0 0,-22 0 15,0 21-15,0-21 0,0 0 0,0-1 16,1 1-16,-1 21 0,-21-21 0,0 0 16,-21 21 15,-1 0-31,22 21 15,-21 0-15,0 0 0,21 1 16,-21-1-16,21 0 0,0 0 16,0 0-16,0 0 0,0 1 15,0-1-15,21-21 0,0 0 16,0 0-16,1 0 0,-1 0 16,0 0-16,0 0 0,0 0 15,0 0-15,1-21 0,-1-1 0,-21 1 16,21 0-16,-21 0 15,0 0-15,0 0 0,0-1 0,0 1 16,-21 0-16,0 0 0,-1 21 16,1-21-16,21 0 0,-21 21 15,0 0-15,0 0 0,0 0 0,-1 0 16,1 0-16,21 21 16,0 0-1,21-21-15,1 0 0,20 0 16,-21 0-16</inkml:trace>
  <inkml:trace contextRef="#ctx0" brushRef="#br1" timeOffset="75063.99">11557 15452 0,'0'-21'16,"0"42"-16,0-64 0,0 22 0,0 0 31,0 42-15,0 0-16,-21 1 0,0-1 15,21 0-15,-22 0 0,22 0 0,-21 0 16,0 22-16,21-22 0,-21 0 16,0 0-16,0 22 0,-1-22 0,22 0 15,-21 0-15,0 0 0,21 0 0,-21 1 16,21-1-16,0 0 0,0 0 16,21-21-1,0 0-15,0 0 0,1-21 16,-1 0-16,0 21 0</inkml:trace>
  <inkml:trace contextRef="#ctx0" brushRef="#br1" timeOffset="75399.86">11578 15663 0,'0'0'0,"0"22"62,-21-22-62,21 21 0,-21 0 0,0 0 16,21 0-16,0 0 15,0 1-15,0-1 0,0 0 16,21-21 0,0 0-16,0 0 0,0 0 15,0 0-15,1 0 0,-22-21 16,21 21-16,0-21 0,-21-1 16,21 1-16,-21 0 0,0 0 15,0 0-15,0 0 0,0-1 16,0 1-16,0 0 0,-21 21 15,0 0-15,0 0 16,21 21 0,0 0-16,0 1 15,0-1-15,0 0 16</inkml:trace>
  <inkml:trace contextRef="#ctx0" brushRef="#br1" timeOffset="75727.67">11896 15685 0,'0'0'0,"0"-22"0,21 22 0,-21-21 16,21 21-16,0 0 15,0 0-15,0 0 0,-21 21 16,22-21-16,-22 22 16,0-1-16,0 0 0,0 0 15,0 0-15,0 0 16,0 1-16,0-1 0,0 0 15,0 0-15,-22-21 0,22 21 0,-21-21 16,21 21-16,0-42 31,0 0-15,0 0-16,0 0 0,21 0 16,-21-1-16,0 1 0,22 0 15,-1 0-15,-21 0 0,21 21 0,-21-21 16,21-1-16,0 22 0,-21-21 15,21 21-15,1 0 0,-1-21 16,0 21-16,0 0 0,0 0 16</inkml:trace>
  <inkml:trace contextRef="#ctx0" brushRef="#br1" timeOffset="75963.53">12636 15621 0,'-21'-21'16,"0"21"-16,0 0 0,0 0 0,0 0 0,-1 0 16,1 0-16,0 21 0,21 0 15,-21-21-15,0 21 0,0 1 0,-1-1 16,22 0-16,-21 0 0,21 0 16,-21 0-16,21 1 0,0-1 15,0 0-15,0 0 0,0 0 16,0 0-16,21 1 0,0-22 15,1 0-15,-1 0 0,0 0 16,0 0-16</inkml:trace>
  <inkml:trace contextRef="#ctx0" brushRef="#br1" timeOffset="76203.12">12848 15600 0,'0'0'0,"21"0"16,0 0-1,1 0-15,-1 21 16,-21 0-16,21 0 0,-21 1 16,0-1-16,0 0 0,0 0 15,0 0-15,0 0 0,0 22 0,0-22 16,0 0-16,-21 0 0,0 0 0,-1 1 16,1-1-16,-21 0 0,21 0 0,0 0 15,-1-21-15,1 21 0,0-21 16,0 0-16,0 22 0,0-22 15</inkml:trace>
  <inkml:trace contextRef="#ctx0" brushRef="#br1" timeOffset="77139.64">16997 14224 0,'0'0'16,"-21"0"-16,-1 0 0,1 0 0,-42 0 16,42 0-16,-22 21 15,1 22-15,0-22 0,-1 21 16,1 22-16,0-22 0,-1 21 0,1-20 16,21 20-16,0-20 0,-22-1 0,43 0 15,0 1-15,0-1 0,0 0 16,0-21-16,0 1 0,0 20 0,21-21 15,1-21-15,-1 21 0,21-21 0,-21 0 16,22 0-16,-22 0 0,21 0 0,0 0 16,-20 0-16,20 0 0,-21-21 15,0 0-15,0 0 0,1 0 0,-1-1 16,-21 1-16,0 0 0,0 0 16,0 0-16,0 0 0,0-1 0,-21-20 0,-1 21 15,22 0-15,0 0 16,-21-1-16,42 22 31,-21 22-31,0-1 0,22 0 16,-1 0-16,-21 21 0,0-20 0,0 20 15,0-21-15,0 21 0,0 1 16,0-1-16,0 0 0,0-20 0,-21 20 16,-1 0-16,-20 1 0,21-1 0,0 0 15,-22 1-15,22-22 0,0 21 0,-21-21 16,21 0-16,-1 1 0,1-1 15,21 0-15,-21-21 16,21-21 0,21 0-1,0-1-15,1-20 0,-1 21 0,0-21 16,0-1-16</inkml:trace>
  <inkml:trace contextRef="#ctx0" brushRef="#br1" timeOffset="77476.16">16976 14859 0,'0'0'0,"21"-42"0,-21 21 0,0-1 0,0 1 15,0 0 1,21 21 15,-21 21-31,21-21 0,0 0 16,0 0-16,1 0 0,-1 0 16,0 0-16,0-21 0,0 21 15,0-21-15,1 21 0,-1-21 0,-21 0 16,0-1-16,0 1 0,0 0 15,0 0-15,-21 21 0,-22 0 16,22 0-16,0 0 16,0 0-16,0 21 0,-1 0 0,1 0 15,0 1-15,0-1 0,0 21 16,21-21-16,-21 0 0,21 1 0,0 20 0,0-21 16,0 0-16,0 0 15,0 1-15,0-1 0,21 0 16,0-21-16,0 0 0,0 0 15,0 0-15,1 0 0,-1 0 16,0 0-16,0 0 0,0 0 16</inkml:trace>
  <inkml:trace contextRef="#ctx0" brushRef="#br1" timeOffset="77807.97">17357 14711 0,'0'0'15,"21"-42"1,0 42-16,-21-22 0,21 22 0,0 0 15,0 0 1,1 22-16,-22-1 0,0 0 16,0 0-16,21 0 0,-21 0 0,0 1 15,0-1-15,0 0 0,0 0 16,0 0-16,0 0 0,0 1 16,0-1-16,-21-21 15,21-21 16,0-1-15,0 1-16,0 0 0,21 0 16,0 0-16,0-22 15,-21 22-15,21 0 0,0 0 0,-21 0 16,22 0-16,-1-1 0,0 1 16,0 21-16,-21-21 0,21 21 15,0 0-15,1 0 0</inkml:trace>
  <inkml:trace contextRef="#ctx0" brushRef="#br1" timeOffset="79318.25">17822 14711 0,'0'0'0,"0"21"16,0 0-16,-21 0 15,21 1-15,-21-22 16,21 21-16,0 0 0,0 0 15,0 0 1,0-42 31,0 0-31,21 21-16,-21-21 0,21 21 15,-21-21-15,0-1 0,21 1 0,-21 0 16,22 21-16,-1-21 0,-21 0 0,21 21 15,0 0-15,0 21 32,-21 0-32,0 0 15,0 0-15,0 1 0,0-1 0,0 0 16,0 0-16,0 0 0,0 0 31,0-42 0,21 0-31,1 0 16,-22 0-16,21 21 0,0-21 16,-21-1-16,21 22 0,0-21 15,0 0-15,-21 0 16,22 21-16,-1 0 16,-21 21-1,0 0-15,0 0 16,0 1-16,0-1 0,0 0 15,0 0-15,0 0 0,0 0 16,0 1-16,21-1 16,0-21-16,0 0 0,0 0 15,1 0-15,-1 0 16,0 0-16,0 0 0,0 0 0,0 0 16,22 0-16,-22-21 0,0 21 0,0-22 0,0 1 15,-21 0-15,22 21 16,-22-21-16,0 0 0,0 0 15,0-1-15,0 1 0,0 0 16,-22 21-16,1 0 16,0 0-16,0 0 0,0 0 15,0 0-15,-1 21 0,22 0 16,-21 1-16,0-1 0,0 0 0,21 0 16,0 0-16,-21 0 0,21 1 15,0-1-15,21-21 16,-21 21-1,21-21-15,0 0 0,0 0 16,1 0-16,-1-21 16,0 21-16,0-21 0,-21-1 0,21 22 15,-21-21-15,21 0 0,1 0 16,-22 0-16,21 0 0,-21-1 16,0 1-16,0 42 31,0 1-31,0-1 15,0 0-15,0 0 16,0 0-16,0 0 16,0 1-16,0-1 15,21-21 1,0 0-16,0 0 0,0 0 16,1 0-16,-1-21 0,0-1 15,0 22-15,0-21 0,0 0 16,1 21-16,-1-21 0,-21 0 0,21 0 15,0 21-15,-21-22 16,0 44 0,0-1-1,0 0-15,0 0 0,0 0 16,0 0 0,0 1-1,21-22 16,0 0-15,1-22-16,-22 1 16,21 21-16,-21-21 15,21 21-15,-21-21 16,0 42 15,0 0-31,0 0 16,0 1-1,0-1 1,21-21 0,0 0-1,0 0-15,1 0 0,-1 0 16,0 0-16,-21-21 0,21 21 0,0-22 16,0 1-16,1 0 0,-22 0 15,21 21-15,-21-21 0,21 0 16,-21 42 15,-21 0-31,0 0 0,21 0 16,-22 22-16,22-22 15,-21 21-15,0-21 0,0 22 0,21-1 16,-21-21-16,0 21 0,21 1 0,0-1 16,-22-21-16,1 22 0,0-1 0,0-21 15,21 21-15,-21-20 0,0-1 0,-1 0 16,1 0-16,21 0 0</inkml:trace>
  <inkml:trace contextRef="#ctx0" brushRef="#br1" timeOffset="80068.82">16743 16256 0,'0'-21'0,"0"42"0,0-63 0,0 21 16,0-1-16,0 1 0,0-21 15,0 21-15,0 0 0,0-1 0,0 1 16,0 0-16,-21 0 0,-1 0 0,1 21 16,0 0-16,0 0 15,0 0-15,21 21 0,0 0 0,-21 0 16,-1 0-16,22 1 0,0-1 0,0 21 16,0-21-16,0 0 0,0 22 0,0-22 15,0 0-15,0 0 0,0 0 16,0 1-16,0-1 0,22-21 0,-1 21 15,0-21-15,0 0 0,0 0 0,22 0 16,-22 0-16,21 0 0,-21 0 0,22 0 16,-1 0-16,-21-21 0,21 0 15,-20 21-15,20-22 0,-21 1 16,0 0-16,0 0 0,1 0 0,-1 0 16,0-1-16,-21 1 0,0 0 15,-21 21 16,0 21-31,-1 0 0,1 1 16,21-1-16,0 0 0,-21 0 16,21 0-16,0 0 0,0 1 15,0-1-15,0 0 0,21 0 16,0-21-16,1 0 0,-1 0 16,0 0-16,0 0 0,0 0 15,22 0-15,-22 0 0,0 0 16,-21-21-16,21 0 0,0 0 0,-21-1 15,0 1-15,0 0 0,0 0 0,0 0 16,0 0-16,-21-1 0,0 1 0,0 0 16,0 0-16,-1 0 0,1 21 15,0 0-15,0 0 0,-21 0 0,20 0 16,1 0-16,0 0 0,0 21 16,21 0-16,21-21 31,0 0-31,22 0 15</inkml:trace>
  <inkml:trace contextRef="#ctx0" brushRef="#br1" timeOffset="80339.67">17674 15790 0,'21'-21'16,"-42"42"-16,63-84 0,-42 42 0,0 0 15,0-1-15,0 44 16,-21-1-1,0 0-15,0 0 0,0 0 16,0 22-16,-1-22 0,1 21 16,0 0-16,0 1 0,0-1 0,0-21 0,-1 22 15,1-1-15,0 0 0,0 1 16,21-22-16,0 0 0,-21 21 16,21-21-16,0 1 0,0-1 15,21-21-15,0 0 16,0 0-16,0 0 0,1 0 0,-1 0 15,0-21-15,0-1 0,21 22 16,-20-21-16</inkml:trace>
  <inkml:trace contextRef="#ctx0" brushRef="#br1" timeOffset="80643.49">17759 16129 0,'-64'64'0,"128"-128"0,-64 43 0,21 0 0,-21 0 16,-21 21 0,0 0-1,-1 0-15,22 21 0,-21 0 0,0-21 16,0 21-16,0 0 0,21 0 0,0 1 15,0-1-15,0 0 0,0 0 16,0 0-16,21 0 0,-21 1 16,21-22-16,0 0 0,0 0 0,1 0 15,-1 0-15,0 0 0,0 0 16,0-22-16,0 22 0,-21-21 16,0 0-16,0 0 0,0 0 0,0 0 15,0-1-15,0-20 0,0 21 0,0 0 16,-21 0-16,21-1 0,-21 1 15,0 21-15,21-21 0,-21 21 16,0 0-16,-1 0 16,1 0-16,21 21 0,0 0 15,0 1 1,21-22-16,1 0 0,-1 0 0</inkml:trace>
  <inkml:trace contextRef="#ctx0" brushRef="#br1" timeOffset="80972.33">17970 16044 0,'0'0'16,"0"-21"-16,0 0 16,0 0-16,22 0 15,-1 21 1,0 21 0,-21 0-16,0 0 0,0 0 15,0 1-15,0-1 0,0 0 16,0 0-16,0 21 0,0-20 0,0-1 15,0 0-15,0 0 0,0 0 16,-21-21-16,21 21 0,0-42 47,0 0-31,0 0-16,21 0 0,-21 0 0,21-1 15,-21 1-15,0 0 0,21 0 0,0-21 16,-21 20-16,22 1 0,-22 0 15,21 0-15,0 0 0,0 0 16,0-1-16,0 22 0</inkml:trace>
  <inkml:trace contextRef="#ctx0" brushRef="#br1" timeOffset="81200.2">18648 15875 0,'-21'0'16,"-1"0"-16,1 0 15,0 21-15,0-21 0,0 21 0,-22 1 16,22-1-16,0 0 0,0 0 0,0 0 16,0 22-16,-1-22 0,1 0 15,21 0-15,0 0 0,0 22 0,0-22 16,0 0-16,0 0 0,0 0 0,0 0 16,21 1-16,1-1 0,-1-21 15,0 0-15,0 0 0,0 0 0,0 0 16,1 0-16,-1 0 0,0 0 15,0 0-15</inkml:trace>
  <inkml:trace contextRef="#ctx0" brushRef="#br1" timeOffset="81424.08">18796 15854 0,'0'0'0,"21"-21"0,-21 0 0,0-1 15,21 22-15,0 0 0,1 22 16,-22-1-16,0 0 0,0 21 15,0-21-15,0 22 0,21-1 0,-21-21 16,0 22-16,0-1 0,0-21 16,0 21-16,0 1 0,0-22 0,0 0 15,-21 0-15,-1 22 0,1-22 0,0-21 16,0 21-16,0 0 0,-22-21 0,22 0 16,-21 21-16,0-21 0,-1 0 15,1 0-15,0 0 0</inkml:trace>
  <inkml:trace contextRef="#ctx0" brushRef="#br1" timeOffset="82899.72">3852 14393 0,'0'0'0,"-21"22"0,0-1 16,0-21-16,0 0 16,-1 21-16,1-21 0,0 0 0,0 0 15,-21 0-15,20 0 0,-20 0 0,0 0 16,-1-21-16,22 21 0,-21-21 0,0-1 16,-1 1-16,22 0 0,-21 0 0,21-21 15,-22 20-15,22-20 0,0 21 16,0-21-16,0-1 0,21 1 0,0 0 15,0-22-15,0 1 0,0 20 0,0-20 16,0-22-16,0 22 0,0-1 0,0 1 16,0-22-16,21 21 15,-21 1-15,21-22 0,0 22 0,-21-22 16,21 0-16,0 1 0,22 20 0,-22-20 16,21 20-16,1-21 0,-1 22 0,21-22 15,-20 1-15,20 20 0,1-21 16,-1 22-16,22-22 0,0 22 0,-1-22 15,1 22-15,21-1 0,21 1 0,0-1 16,0 1-16,0-1 0,21 1 0,0-1 16,21 1-16,1-1 0,-1 22 0,22-22 15,-22 22-15,21 0 0,-20-1 16,20 1-16,1 21 0,-1-22 16,1 22-16,-1 0 0,1 0 0,-22 0 15,22 0-15,-1 21 0,-21-22 0,1 22 16,-1 0-16,22-21 0,-22 21 0,0 0 15,-21 0-15,22 0 0,-22 0 0,0 0 16,0 0-16,0 0 0,-21 0 16,0 0-16,-21 0 0,-21 0 0,21 0 15,-43 0-15,1 0 0,-22 0 0,0 0 16,1 0-16,-22 0 0,0 0 0,0 0 16,-21-21-1,0 0 1,0 0-1,-21 21 1,21-21-16,-21 21 0,0 0 16,0-22-16,-1 22 0,1-21 15,0 21-15,0-21 0,0 21 0,0 0 16,-1 0-16,1-21 0,0 21 16,0 0-1,21 21 16,21-21-15,0 0-16,0 0 0,-21 21 0,22-21 16,-1 0-16,0 0 0,21 0 0,-21 21 15,1-21-15,-1 0 16,0 0-16,0 0 0,0 0 0,0 0 16,-21 22-16,0-1 15,0 0-15,0 0 0,-21 0 16,0 0-16,0 1 0,0-1 0,-22 0 15,22 0-15,-21 0 0,0 0 0,20 1 16,-20-1-16,0 0 0,-1 0 0,1 0 16,0 0-16,21 1 0,-22-22 15,22 0-15,0 0 0,-21 0 0,20 0 16,1 0-16,0 0 0,0-22 0,0 22 16</inkml:trace>
  <inkml:trace contextRef="#ctx0" brushRef="#br1" timeOffset="84175.69">6054 8128 0,'0'21'16,"0"0"-16,-22-21 15,1 22 1,0-22-16,0 0 16,0 0-16,0 0 0,-1 0 0,1 0 0,-21 0 15,0 0-15,-1-22 16,1 1-16,0 21 0,-22-21 0,1 0 15,-1 0-15,1 0 0,-1-22 0,-21 22 16,22-21-16,-22 21 0,1-22 0,-1 1 16,0 0-16,1-22 0,-1 22 0,-21-22 15,43 1-15,-22-1 0,0-20 16,22 20-16,20-21 0,-20 22 0,21-22 16,20 1-16,-20-1 0,21 0 0,0 1 15,0-1-15,21 0 0,-22 1 16,22-22-16,0 21 0,0 0 15,0 1-15,43-1 0,-22-21 0,0 22 16,21-22-16,1 21 0,20-21 0,1 22 16,20-1-16,1-21 0,0 21 15,21 1-15,21-22 0,-22 21 0,22 22 16,0-22-16,22 22 0,20-1 0,-21 1 16,21-1-16,1 1 0,20 20 0,-20 1 15,20 0-15,1-1 0,-1 1 16,-21 21-16,22-22 0,-1 22 0,-20 0 15,-1-21-15,0 21 0,-20-1 0,-1 22 16,0-21-16,-21 0 0,0 21 16,0 0-16,-21-21 0,-22 21 15,22 0-15,-21 0 0,-22 0 0,1 0 16,-1 0-16,-20 0 0,-1-21 0,0 21 16,-20 0-16,-1 0 0,0 0 0,0-21 15,0 21-15,-21-22 16,0 1-16,-21 0 15,0 21-15,0-21 0,0 21 16,-1 0-16,-20-21 0,21 21 0,-21 0 16,-1-21-16,1-1 0,21 22 0,-22-21 15,-20 21-15,21 0 0,-1-21 16,1 21-16,0 0 0,-1-21 0,1 21 16,21 0-16,0 0 0,-1 0 0,1 0 15,42 0 32,1 0-47,-1 0 0,0 0 0,0 21 16,21-21-16,-20 0 0,20 0 0,-21 21 15,21-21-15,1 0 0,-1 0 16,0 0-16,-20 0 0,20 21 0,0-21 16,-21 0-16,1 0 0,-1 0 0,0 0 15,0 0-15,-21 22 0,0-1 16,0 0-1,-21 0-15,0 0 0,-22 0 0,22 22 16,-21-22-16,21 21 0,-22-21 0,1 22 16,21-1-16,-21-21 0,-1 22 0,1-22 15,21 21-15,-22-21 0,22 0 16,-21 1-16,21-1 0,0 0 0,-1 0 16,1 0-16,0-21 0,0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47:01.6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677 0,'0'-21'15,"0"0"16,0 0-31,21 0 16,-21 0-16,0-1 16,0 1-1,0 0 1,0 0-16,0 0 31,0 42 0,0 0-31,0 0 0,0 0 16,0 22-16,0-1 0,0 0 0,-21 1 16,21 20-16,-21-20 0,0 20 15,21 1-15,-22-1 0,1 1 0,0-1 16,21 1-16,-21-1 0,0-21 0,0 22 16,-1-1-16,1-20 15,21 20-15,-21 1 0,0-22 0,0 0 16,21 1-16,0-1 0,0 0 0,-21 1 15,21-22-15,0 0 0,-22 0 0,22 0 16,0 1 0,-21-44-1,21 1-15,0 0 16,0-21-16,0 21 0</inkml:trace>
  <inkml:trace contextRef="#ctx0" brushRef="#br0" timeOffset="702.39">3365 1080 0,'0'0'15,"-21"-22"-15,0 1 0,0-21 0,0 21 16,0-22-16,21 22 0,0-21 0,0 21 16,0-22-16,0 22 0,0-21 0,0 21 15,0-22-15,0 1 0,21 21 16,21-21-16,-21-1 0,0 1 0,22 21 15,-1-22-15,0 1 0,1 0 16,20 21-16,-20-22 0,20 22 0,-21-21 16,1 42-16,-1-21 0,0 21 0,1 0 15,-1 0-15,0 21 16,-20 0-16,-1 21 0,21 1 0,-21-1 16,0 0-16,1 22 0,-1-1 0,0 1 15,0-1-15,0 22 0,-21 0 16,0-22-16,21 1 0,-21 20 0,22-20 15,-22-22-15,0 22 0,0-22 0,0 21 16,0-20-16,0-1 0,0-21 16,0 22-16,0-22 0,-22 0 0,1 0 15,0 0 1,0-42 0,21 0-16,0 0 15,0-22-15,0 22 0,0 0 16,0-21-16,0-1 0,21 1 15,-21-21-15,21 20 0,0-20 0,1-1 16,-1-20-16,21 20 0,0 1 0,-20-1 16,20 1-16,0-1 0,1 22 15,20-1-15,-21 1 0,1 0 0,-1 21 16,0-1-16,1 22 0,-1 0 0,0 0 16,-20 0-16,20 43 0,-21-22 15,0 21-15,0 1 0,1-1 16,-22 21-16,0 1 0,0-1 0,0 22 0,0-21 15,0-1-15,-22 1 16,1-1-16,0 1 0,0-1 0,0-21 16,0 22-16,-1-22 0,1 1 0,0-1 15,0 0-15,0-21 0,0 22 0,-1-22 16,22 21-16,-21-21 0,21 1 16,-21-1-16,21 0 0,-21 0 0,21 0 15,0 0-15,0-42 31,0 0-31,21 0 16,0 0-16,0 0 0,1-1 0</inkml:trace>
  <inkml:trace contextRef="#ctx0" brushRef="#br0" timeOffset="1073.17">5016 1524 0,'22'0'16,"-1"0"-16,0 0 0,0 0 16,0 0-16,0 0 0,1 0 15,-1-21-15,0 0 0,0 0 16,0-1-16,0 1 16,-21 0-16,0 0 15,0 0-15,0 0 0,-21 21 31,0 0-31,0 0 0,0 0 0,0 21 16,-1 0-16,1 0 0,21 0 0,-21 0 16,0 1-16,0-1 0,0 0 15,21 21-15,0-21 0,0 1 0,0-1 16,0 0-16,0 0 0,0 0 0,0 0 16,21 1-16,0-22 0,0 0 15,0 0-15,0 0 0,22 0 16,-22 0-16,0 0 0,0 0 0,22-22 15,-22 1-15,0 0 0,21 0 16,-21 0-16,22 0 0</inkml:trace>
  <inkml:trace contextRef="#ctx0" brushRef="#br0" timeOffset="1403.12">5969 529 0,'0'0'0,"0"-21"0,0 0 0,0 0 16,-21 0-16,0 21 16,-1 0-16,1 0 0,0 0 0,0 21 0,0 0 15,0 21-15,21-21 0,-22 43 16,1-22-16,0 22 0,0-1 16,0 1-16,21 20 0,-21-20 0,-1-1 15,1 1-15,0-1 0,21 1 16,-21-22-16,0 22 0,0-22 0,-1 0 15,1 1-15,21-1 0,-21 0 0,0-20 16,21 20-16,0-21 0,0 0 0,0 0 16,0 1-1,0-44 1,21 1-16,0 0 0,0-21 16,22 21-16,-22-22 0,0 22 15,21-21-15,1-1 0</inkml:trace>
  <inkml:trace contextRef="#ctx0" brushRef="#br0" timeOffset="1902.85">6159 487 0,'0'0'16,"0"-21"-16,0 0 0,0 63 31,-21-21-31,21 21 0,-21 1 16,21-1-16,0 22 0,0-22 0,-21 21 15,0 1-15,21 21 0,-21-43 16,-1 21-16,22 1 0,-21-1 16,0-20-16,21-1 0,-21 0 0,0 1 15,21-1-15,-21-21 0,-1 0 0,22 22 16,0-22-16,-21-21 0,21 21 0,-21 0 16,0-21-1,21-21 1,0 0-1,0 0-15,0 0 0,0-1 16,21 1-16,0 0 0,0 0 0,1 0 16,-1-22-16,0 22 0,0 0 0,0 0 15,0 0-15,1 0 0,-1-1 16,0 22-16,0 0 0,0 0 16,0 0-16,1 0 0,-1 22 15,-21-1-15,0 0 0,0 0 0,0 0 16,21 0-16,-21 1 0,0-1 0,0 21 15,0-21-15,0 0 0,0 1 16,-21-1-16,0 0 0,21 0 0,-22 0 16,22 0-16,-21-21 0,21 22 15,-21-22-15,21 21 16,21-42 0,0 21-1,1-22-15,-1 1 0,0 21 0</inkml:trace>
  <inkml:trace contextRef="#ctx0" brushRef="#br0" timeOffset="2278.64">6540 1270 0,'0'0'0,"-21"0"16,0 0 0,0 0-16,0 21 15,21 0-15,0 1 0,-21-22 0,21 21 16,-22 0-16,22 0 0,-21 0 15,21 0-15,0 1 0,0-1 0,0 0 16,0 0-16,0 0 0,0 0 16,0 1-16,21-22 15,1 21-15,-1-21 0,0 0 0,0 0 16,0 0-16,0 0 0,1 0 16,-1-21-16,21-1 0,-21 22 0,-21-21 15,21 0-15,1 0 0,-22 0 0,0 0 16,0-1-16,0 1 0,0 0 0,0 0 15,0 0-15,0 0 0,-22-1 16,1 22-16,0-21 0,0 21 0,0-21 16,0 21-16,-1 0 0,1 0 15,0 0-15,0 0 0,21 21 16,-21-21-16,21 21 0,0 1 16,0-1-16,0 0 15,21-21-15,0 21 0,0-21 0</inkml:trace>
  <inkml:trace contextRef="#ctx0" brushRef="#br0" timeOffset="2882.3">7197 1334 0,'0'0'0,"0"-22"15,-22 22-15,1 0 16,0 0-16,0 0 0,0 0 15,0 0-15,-1 0 0,1 0 0,0 22 16,0-1-16,0 0 0,0 0 16,-1 0-16,1 0 0,0 22 0,0-22 15,0 0-15,21 21 0,0-20 0,-21-1 16,21 0-16,0 21 0,0-21 0,0 1 16,0-1-16,21 0 15,0-21-15,0 0 0,0 0 0,0 0 16,1 0-16,20 0 0,-21 0 15,0-21-15,22 0 0,-22 21 0,0-22 16,0 1-16,0-21 0,0 21 16,1 0-16,-1-22 0,0 22 0,0-21 15,-21-1-15,21 1 0,0 0 0,1-22 16,-1 22-16,-21-22 0,21 1 16,0-1-16,-21 1 0,21-1 0,0 1 15,-21 21-15,0-1 0,22-20 0,-22 42 16,21-22-16,-21 22 0,0 0 0,0 0 15,0 42 1,-21 0 0,-1 21-16,22 1 0,-21-1 15,0 0-15,0 22 0,21-1 16,-21 1-16,0-1 0,-1 1 0,22-1 16,-21 1-16,0-22 0,21 22 0,-21-22 15,21 0-15,0 1 0,0-1 0,-21 0 16,21 1-16,0-22 0,0 0 15,0 0-15,0 0 0,0 1 0,0-1 16,21-21-16,0 0 0,0 0 16,0 0-16,1 0 0,-1-21 15,0 21-15,0-22 16,0 1-16,0 0 0,-21 0 0,22-21 0,-22 20 16,21 1-16</inkml:trace>
  <inkml:trace contextRef="#ctx0" brushRef="#br0" timeOffset="3123.16">5736 889 0,'0'0'0,"-85"0"0,43 0 0,-43 0 15,64 21-15,0-21 16,42 0-16,0 0 15,22 0-15,-22 0 0,21 0 16,22-21-16,-22 21 0,0 0 16,1 0-16,-1 0 0,0-21 0,1 21 15,-1 0-15,-21 0 0,0 0 0,22-21 16,-22 21-16,0 0 0</inkml:trace>
  <inkml:trace contextRef="#ctx0" brushRef="#br0" timeOffset="3830.99">8975 931 0,'0'0'0,"21"-42"0,42-64 16,-63 64-16,0 0 15,0 20-15,0-20 0,0 21 16,0-21-16,0 20 0,0 1 0,0 0 16,-21 0-16,0 0 0,0 21 0,0 0 15,-22 0-15,1 0 0,0 0 16,-1 21-16,1 0 0,0 0 0,-22 22 16,22 20-16,-1 1 0,1-1 0,0 22 15,-1-22-15,1 22 0,0 0 16,21-1-16,-22 1 0,1-22 0,21 22 15,-22-21-15,22-1 0,0 1 16,21-1-16,0-21 0,0 1 0,0-1 16,0-21-16,21 22 0,22-22 15,-22 0-15,21-21 0,-21 0 0,22 0 16,-1 0-16,0 0 0,22-21 0,-22 0 16,0-1-16,22-20 0,-1 21 0,-20-21 15,20-1-15,1-20 0,-22 20 16,0 1-16,1-21 0,-1-1 0,0 1 15,-20-1-15,-1-21 0,0 22 0,0-22 16,-21 1-16,0-1 0,0 21 16,0-20-16,-21 20 0,-21 1 0,-1 20 15,1-20-15,0 42 0,-1-22 16,1 43-16,-22 0 0,22 0 0,-21 0 16,20 0-16,1 43 0,0-22 15,-1 21-15,22 1 0,-21-1 0,21 21 16,-1-20-16,22 20 0,0 1 0,0-1 15,0 1-15,0-1 0,0-20 16,0 20-16,22-21 0,-1 1 0,21-22 16</inkml:trace>
  <inkml:trace contextRef="#ctx0" brushRef="#br0" timeOffset="4222.76">9080 1355 0,'0'0'16,"0"-21"-16,22 21 31,-22 21-31,21 0 0,0 0 16,0 0-16,-21 0 0,21 1 0,0-1 16,-21 0-16,0 0 0,0 0 15,22 22-15,-22-22 0,0 0 0,0 21 16,0-21-16,0 1 0,0-1 0,0 0 15,-22 0-15,22-42 47,0 0-47,0 0 0,0-22 16,0 22-16,0 0 0,22-21 0,-1-1 16,-21 22-16,21-21 0,0 21 15,0-22-15,-21 22 0,21-21 0,1 21 16,-1-1-16,0 1 0,0 0 15,0 21-15,0 0 0,1 0 16,-1 0-16,0 0 16,-21 21-16,0 0 15</inkml:trace>
  <inkml:trace contextRef="#ctx0" brushRef="#br0" timeOffset="4538.8">9567 1609 0,'0'0'0,"21"-21"32,1 21-32,-1-22 15,0 1-15,0 21 0,-21-21 16,21 0-16,0 21 0,-21-21 0,22 0 16,-22-1-16,0 1 0,0 0 15,0 0-15,-22 0 16,1 21-16,0 0 0,0 0 15,0 0-15,0 21 0,-1 0 16,1 0-16,0 0 0,0 1 0,21-1 16,-21 0-16,21 21 0,0-21 15,0 1-15,0 20 0,0-21 0,0 0 16,0 0-16,21 1 0,-21-1 0,21 0 16,0-21-16,0 21 0,1-21 0,-1 0 15,0 0-15,0 0 0,21 0 16,-20 0-16</inkml:trace>
  <inkml:trace contextRef="#ctx0" brushRef="#br0" timeOffset="4898.6">9927 1482 0,'0'0'0,"0"-21"0,0-1 0,0 1 16,0 0-16,0 0 0,0 0 15,21 21-15,0 0 16,1 0-16,-1 0 15,0 21-15,0 0 0,0 0 0,-21 0 16,21 1-16,-21-1 0,22 0 0,-22 21 16,0-21-16,0 1 0,0 20 15,0-21-15,0 0 0,0 0 0,0 1 16,0-1-16,0 0 0,0 0 16,-22-21-16,1 0 15,21-21 16,0 0-31,0 0 0,0-1 0,0 1 16,0 0-16,0 0 0,0-21 0,0 20 16,21 1-16,1-21 0,-1 21 0,-21 0 15,21-22-15,0 22 0,0 0 16,0 0-16,1 0 0,-1-1 16,0 1-16,0 0 0,0 0 0,0 21 15,-21-21-15,43 0 0</inkml:trace>
  <inkml:trace contextRef="#ctx0" brushRef="#br0" timeOffset="5211.22">10795 741 0,'0'0'0,"0"-21"0,0 0 15,0 42 16,0 0-31,0 21 0,-21 1 16,0-1-16,21 0 0,-22 22 0,1-22 16,0 22-16,0-22 0,0 21 0,0 1 15,-1-22-15,1 22 0,0-22 0,0 22 16,0-22-16,0 0 0,-1 1 16,1-1-16,0 0 0,21 1 0,0-22 15,0 21-15,0-21 0,0 0 16,0 1-16,21-22 15,0 0-15,1 0 16,-1-22-16,21 22 0,-21-21 0,0 0 16,22 0-16</inkml:trace>
  <inkml:trace contextRef="#ctx0" brushRef="#br0" timeOffset="5566.52">10901 1418 0,'0'-21'0,"-21"0"16,-1 21-16,1 0 0,0 0 15,0 21-15,21 0 0,-21-21 0,0 21 16,-1 1-16,22-1 0,-21 21 16,21-21-16,-21 0 0,21 22 15,0-22-15,0 21 0,0-21 0,0 1 0,0-1 16,0 0-16,0 0 0,21 0 16,0-21-16,-21 21 0,22-21 15,-1 0-15,21 0 0,-21 0 0,0 0 16,1 0-16,-1 0 0,0-21 0,21 0 15,-21 0-15,1 21 0,-22-21 0,21-22 16,0 22-16,-21 0 0,21 0 16,-21-21-16,0 20 0,0 1 0,0-21 15,0 21-15,-21 0 0,0-1 0,0 1 16,-1 0-16,1 21 0,-21 0 16,21 0-16,0 0 0,-1 0 15,1 0-15,21 21 0,-21-21 0,21 21 16,0 1-16,0-1 0,0 0 15,0 0-15,21 0 0,0 0 16,1-21-16</inkml:trace>
  <inkml:trace contextRef="#ctx0" brushRef="#br0" timeOffset="7310.84">11599 1545 0,'0'0'0,"0"-21"0,0-21 15,0 21-15,0-1 16,-21 22-16,0 0 0,0 0 0,0 0 16,-1 0-16,1 0 0,0 22 0,0-22 15,0 21-15,0 0 0,-1 0 16,1 21-16,0-20 0,0 20 0,0-21 16,21 21-16,0-20 0,-21-1 15,21 0-15,0 21 0,0-21 0,0 1 16,0-1-16,0 0 0,21-21 15,0 0-15,0 0 0,0 0 16,0 0-16,1 0 16,-1 0-16,0-21 0,0 0 0,0-1 15,0 1-15,1-21 0,-1 21 16,-21 0-16,21-1 0,0-20 16,-21 21-16,21-21 0,-21 20 15,21-20-15,1 21 0,-22 0 0,0 0 16,0-1-16,21 22 0,-21 22 31,0-1-31,0 0 16,-21 0-16,21 21 0,0-20 0,0 20 15,0-21-15,0 21 0,0-20 0,0-1 16,0 21-16,0-21 0,0 0 0,0 1 16,21-1-16,0 0 0,0-21 0,0 21 15,0-21-15,1 0 0,-1 0 16,0 0-16,21 0 0,-21 0 15,22 0-15,-22 0 0,0 0 0,0 0 16,22-21-16,-22 0 0,0 0 0,0 21 16,-21-22-16,21 1 0,-21-21 15,21 21-15,-21 0 0,0-22 0,0 22 16,0 0-16,0-21 0,0 20 0,0 1 16,-21 0-16,0 21 0,0 0 15,0 0-15,0 0 0,-1 0 16,1 0-16,-21 21 0,21 0 0,0 1 15,-1-1-15,1 0 0,0 0 0,0 21 16,0-20-16,21-1 0,-21 0 16,21 0-16,0 0 0,0 0 0,0 1 15,0-1-15,21 0 0,0-21 16,0 21-16,0-21 0,0 0 16,1 0-16,20 0 0,-21 0 0,0 0 15,0 0-15,1 0 0,-1-21 0,0 0 16,-21 0-16,21-1 0,0 1 15,0-21-15,-21 0 0,22-1 0,-1 1 16,0 0-16,-21-1 0,21-20 0,0 20 16,0-20-16,1 21 0,-1-22 0,-21 1 15,21-1-15,0 1 0,0 20 16,-21 1-16,0-22 0,0 22 16,21 21-16,-21-21 0,0 20 0,0 1 15,0 42 1,0 1-16,-21-1 0,21 21 15,-21-21-15,0 43 0,0-22 0,0 0 16,-1 1-16,22 20 0,-21-20 0,0 20 16,0-21-16,0 1 0,0 20 15,21-20-15,0-1 0,-22 0 0,22 22 16,0-22-16,0 0 0,0-20 0,0 20 16,0 0-16,0-21 0,0 1 0,22-1 15,-1 0-15,-21 0 16,21-21-16,0 0 0,21 0 0,-20 0 0,-1 0 15,0 0-15,21 0 0,-21 0 0,1 0 16,-1-21-16,21 0 0,-21 0 16,0-1-16,1 1 0,-1 0 15,0 0-15,-21-21 0,21 20 0,-21 1 16,21 0-16,-21 0 0,0 0 16,0 42-1,0 0 1,0 0-16,-21 0 0,21 1 15,0 20-15,-21-21 0,21 0 0,0 0 16,0 1-16,0-1 0,0 0 16,0 0-16,0 0 15,21-21 1,0 0 0,0 0-16,1 0 0,-1-21 15,0 0 1,0 0-16,0 0 0,-21-1 0,21 1 15,1 0-15,-1 21 0,-21-21 0,21 0 16,0 21-16,-21 21 31,0 0-31,0 0 16,0 0-16,0 1 0,0-1 0,0 0 16,21 0-16,-21 0 15,21-21-15,-21 21 0,0 1 0,22-22 16,-1 21-16,0-21 0,0 0 0,0 21 15,0-21-15,1 0 16,-1 0-16,0 0 0,21 0 0,-21 0 16,1 0-16,-1 0 0,0 0 0,0-21 15,21 0-15,-20 21 0,-1-22 0,-21 1 16,21 0-16,0 0 0,0 0 16,-21 0-16,0-22 0,0 22 0,0-21 15,0 21-15,0-1 0,0-20 0,0 21 16,0 0-16,-21 0 0,0 21 15,0 0-15,0 0 16,-1 0-16,1 0 0,0 0 0,0 21 16,0 0-16,0 0 0,-1 0 0,1 0 15,21 1-15,0-1 0,0 0 0,0 0 16,0 0-16,0 0 0,0 1 16,0-1-16,0 21 0,0-21 0,0 0 15,0 1-15,0 20 0,0-21 0,0 21 16,0-20-16,0 20 0,0-21 0,0 21 15,-21-20-15,0 20 0,0-21 0,21 21 16,-21 1-16,-1-22 0,1 21 16,0-21-16,21 22 0,-21-22 0,0 0 15,21 0-15,-21 0 0,21 1 16,-22-22 0,22-22-1,0 1 1,0 0-16,0 0 0,0 0 15,0 0-15,0-1 0</inkml:trace>
  <inkml:trace contextRef="#ctx0" brushRef="#br0" timeOffset="7502.73">12848 1397 0,'0'0'0,"0"-21"0,-21 21 15,21-21-15,-21 21 0</inkml:trace>
  <inkml:trace contextRef="#ctx0" brushRef="#br0" timeOffset="10007.53">16277 1164 0,'0'0'15,"21"0"-15,22-63 16,-43 42-16,0-1 0,0 1 15,0 0-15,21 0 0,-21 0 16,-21 21 0,-1 21-1,22 21-15,-21-21 0,0 22 0,0-1 16,0 0-16,0 1 0,-1 20 16,1-20-16,0-1 0,0 0 15,0 22-15,0-22 0,21 0 0,-22 1 16,1-1-16,0 0 0,0 1 0,21-22 15,0 0-15,0 21 0,0-20 0,-21-22 16,21 21-16,0 0 0,0-42 47,0 0-47,0-1 0,0 1 16,0 0-16</inkml:trace>
  <inkml:trace contextRef="#ctx0" brushRef="#br0" timeOffset="10543.22">15960 1270 0,'0'0'0,"-43"-85"16,22 43-16,21 0 0,-21 21 0,21-22 15,0 1-15,0 21 0,0-22 0,21 22 16,0 0-16,0-21 0,22 21 16,-1-1-16,-21 1 0,43 0 0,-22 21 15,0 0-15,22 0 0,-22 0 0,1 42 16,20-20-16,-21 20 0,1 21 15,-22-20-15,0 20 0,21-20 0,-42 20 16,22 1-16,-22-22 0,0 0 0,0 1 16,0-1-16,0 0 15,0 1-15,-22-1 0,22-21 0,-21 21 16,0-20-16,0-1 0,21 0 0,-21 0 16,0-21-16,-1 0 15,22-21 1,0 0-16,0 0 0,0-1 15,0-20-15,0 21 0,22 0 0,-1-22 16,-21 1-16,21 21 0,0-43 16,0 22-16,0 0 0,1-22 0,20 22 15,-21-22-15,0 22 0,22-21 16,-22 41-16,21-20 0,-21 21 0,0 21 16,22 0-16,-22 0 0,0 42 15,0-21-15,0 22 0,1-1 16,-22 22-16,0-22 0,0 0 0,0 1 15,0 20-15,0-21 0,0 1 0,0-1 16,0 0-16,-22-20 0,22 20 0,-21 0 16,0-21-16,21 22 0,0-22 15,-21 0-15,21 0 0,-21 0 0,21 1 16,0-1-16,0 0 16,0-42 15,0 0-31</inkml:trace>
  <inkml:trace contextRef="#ctx0" brushRef="#br0" timeOffset="10891.03">17124 1545 0,'0'0'15,"21"0"-15,0 0 0,0 0 0,0 0 16,1 0-16,20 0 0,-21 0 15,0 0-15,0 0 0,1-21 0,-1 0 16,0 21-16,0 0 0,0-21 0,0 0 16,-21-1-16,0 1 15,0 0 1,-21 21-16,0 0 0,0 0 0,0 0 16,-22 0-16,22 0 0,0 0 0,-21 21 15,21 0-15,-1 1 0,1-1 16,-21 21-16,42-21 0,-21 22 0,21-22 15,-21 21-15,21-21 0,0 0 0,0 22 16,0-22-16,0 0 0,0 0 16,21-21-16,0 21 0,0-21 0,0 0 15,0 0-15,1 0 0,20 0 16,-21 0-16,21 0 0,-20 0 0,20 0 0,-21-21 16,21 0-16,-20 0 15</inkml:trace>
  <inkml:trace contextRef="#ctx0" brushRef="#br0" timeOffset="11158.87">17886 1185 0,'0'0'0,"21"-42"0,-21 0 0,0-1 15,0 1-15,0 21 0,0 0 0,0 0 16,0-1-16,0 44 16,0-1-16,0 21 15,0 0-15,0 1 0,-21-1 0,21 0 16,-21 1-16,21 20 0,-22-20 15,1-1-15,21 21 0,-21-20 16,0-1-16,0 0 0,21 1 0,-21-1 16,-1 0-16,22 1 0,-21-22 0,21 0 15,0 0-15,0 0 0,0 1 16,21-22 0,1 0-16,-1 0 15,0-22-15,0 1 0,0-21 16</inkml:trace>
  <inkml:trace contextRef="#ctx0" brushRef="#br0" timeOffset="11958.41">18140 1207 0,'0'0'15,"0"-43"-15,42-63 16,-42 85-16,0 42 31,0 1-31,-21 20 0,21-21 0,-21 21 16,0 1-16,21-1 0,0 0 0,0 1 15,-22 20-15,22-20 0,-21-1 16,0 0-16,21 1 0,0-1 0,-21 0 16,21 1-16,-21-1 0,21-21 0,-21 0 15,21 0-15,0 1 0,0-1 16,21-42 15,0 21-31,0-22 0,0 1 16,-21 0-16,21-21 0,1 21 15,-1-1-15,0-20 0,0 21 0,0 0 16,-21-22-16,21 22 0,1 0 0,-1 0 16,0 21-16,-21-21 15,21 21-15,-21 21 16,0 0-16,0 0 0,0 0 0,0 1 16,0-1-16,0 21 0,0-21 0,0 0 15,0 22-15,0-22 0,0 0 16,0 0-16,0 0 0,0 1 15,0-1-15,0 0 0,21-21 16,0 0-16,1 0 0,-1 0 16,0 0-16,0 0 0,0 0 0,0 0 15,22 0-15,-22 0 0,0-21 0,0 0 16,0 21-16,1-22 0,-1 1 0,0 0 16,-21 0-16,21 0 0,-21 0 15,21-1-15,-21-20 0,0 21 0,21 0 16,-21 0-16,0-1 0,-21 44 31,0-1-15,0 0-16,21 21 0,0-21 15,-21 1-15,21-1 0,-21 0 0,21 0 16,0 0-16,0 0 0,0 1 16,0-1-16,0 0 0,21-21 15,0 0-15,0 0 0,0 0 16,0 0-16,1 0 0,-1 0 0,0 0 15,0-21-15,0 21 0,-21-21 16,21-1-16,-21 1 0,22 0 0,-22 0 16,21 0-16,-21 0 0,0-1 0,0-20 15,0 21-15,0 0 0,0 0 16,0-1-16,0 1 0,0 0 16,-21 0-16,-1 21 0,1 0 0,0 0 15,0 0-15,0 0 16,0 0-16,21 21 0,0 0 15,0 0-15,0 1 0,0-1 16,0 0-16,21-21 0,0 0 16</inkml:trace>
  <inkml:trace contextRef="#ctx0" brushRef="#br0" timeOffset="12502.52">19156 1609 0,'0'0'0,"21"-21"16,-21-1-16,0 1 15,0 0-15,0 0 16,0 0-16,-21 21 16,0 0-16,-1 21 0,1 0 15,21 0-15,-21 0 0,0 1 16,0-1-16,0 21 0,21-21 0,-22 0 16,22 22-16,-21-22 0,21 21 0,-21-21 15,21 1-15,0-1 0,0 0 16,0 0-16,0 0 0,21-21 0,0 0 15,-21 21-15,22-21 0,-1 0 0,0 0 16,0 0-16,0-21 0,0 0 16,1 21-16,-1-21 15,-21 0-15,21-22 0,0 22 0,-21 0 0,21-21 16,-21-1-16,0 1 0,21 0 16,1-1-16,-22 1 0,21 0 0,0-22 15,-21 22-15,21 0 0,0-22 16,-21 22-16,21-1 0,-21 1 0,22 0 15,-22 21-15,0-1 0,0 1 0,0 42 32,-22 1-32,1-1 0,0 21 0,0 0 15,0 1-15,0-1 0,-1 0 0,1 1 16,21 20-16,-21-20 16,0 20-16,0 1 0,21-22 0,0 0 15,-21 22-15,21-22 0,-22-21 0,22 22 16,0-22-16,0 21 0,0-21 0,0 0 15,22 1-15,-1-22 16,0 0-16,0 0 0,0 0 16,22 0-16,-22-22 0,0 1 0,0 21 15,0-21-15,0 0 0,-21 0 0,0 0 16,22-22-16,-22 22 0,0-21 16</inkml:trace>
  <inkml:trace contextRef="#ctx0" brushRef="#br0" timeOffset="12702.41">17928 1228 0,'0'0'0,"-63"0"0,-1 21 16,22-21-16,21 0 0,-22 0 0,64 0 31,1 0-15,-1 0-16,0 0 0,21 0 0,1 0 15,-1 0-15,0 0 0,1 0 16,-1 0-16,0 0 0,22 0 0</inkml:trace>
  <inkml:trace contextRef="#ctx0" brushRef="#br0" timeOffset="13310.85">21167 1418 0,'0'-21'0,"0"42"0,0-63 0,0 21 0,21 0 16,-21-1-16,0 1 0,-21 21 31,-1 21-31,1 1 0,-21-1 16,21 21-16,-22 0 0,22 1 0,-21-1 15,21 0-15,-22 22 0,22-22 16,-21 1-16,21 20 0,0-21 0,-1 1 15,22-1-15,0 0 0,0-20 16,0 20-16,0-21 0,22 0 16,-1 0-16,21 1 0,-21-22 0,22 0 15,-1 0-15,0 0 0,1 0 0,-1 0 16,21 0-16,-20-22 0,-1 1 0,22 0 16,-22 0-16,0-21 0,22 20 15,-43-20-15,21 0 0,1-22 0,-22 22 16,0-22-16,0 1 0,-21-1 0,0 1 15,0-1-15,0 22 0,-21-21 16,-21-1-16,-1 1 0,1 20 0,0 22 16,-22-21-16,22 21 0,-1 21 0,-20 0 15,21 0-15,-1 21 16,1 0-16,21 0 0,-22 21 0,22 1 16,0-1-16,21 22 0,0-22 0,0 0 15,0 22-15,0-22 0,0 22 16,21-22-16,-21 0 0,21 1 0,1-1 15,-1-21-15,21 21 0,-21-20 0</inkml:trace>
  <inkml:trace contextRef="#ctx0" brushRef="#br0" timeOffset="13698.63">21442 1842 0,'0'0'0,"0"-22"0,0-41 15,0 21-15,0 20 0,0 1 16,0 0-16,21-21 0,0 21 0,0-1 15,0 22-15,1 0 0,-1 0 16,0 0-16,0 0 0,21 22 16,-20 20-16,-1-21 0,0 21 0,-21-20 15,21 20-15,-21 0 0,0-21 0,0 22 16,0-1-16,0-21 0,0 0 16,0 22-16,0-22 0,0 0 0,0 0 15,0 0-15,-21-21 16,21-21 15,0 0-31,0 0 0,0 0 16,0 0-16,21-1 0,0 1 0,-21-21 15,21 21-15,1-22 0,-1 1 16,0 0-16,0-1 0,0 1 0,0 21 16,1-21-16,-1-1 0,0 22 0,0 0 15,0 21-15,0-21 0,1 21 16,-1 0-16,0 0 0,0 0 0,-21 21 15,0 0-15,0 0 0,0 0 0,0 1 16,0-1-16,0 21 0</inkml:trace>
  <inkml:trace contextRef="#ctx0" brushRef="#br0" timeOffset="14018.45">22098 1990 0,'0'0'0,"21"0"16,0-21-1,0 21-15,1-22 0,-1 1 16,0 0-16,-21 0 0,21 0 16,0 0-16,0-1 0,-21 1 0,0 0 15,0 0-15,0 0 0,0 0 16,-21 21 0,0 0-16,0 21 15,0 0-15,0 0 0,-1 0 16,1 0-16,21 1 0,0-1 15,0 0-15,0 0 0,0 0 0,0 0 16,0 1-16,0-1 0,0 0 0,0 0 16,21 0-16,1-21 0,-1 0 15,0 0-15,-21 21 0,21-21 16,0 0-16,0 0 0,1 0 0,-1 0 16,0 0-16,0-21 0,-21 0 0,21 21 15</inkml:trace>
  <inkml:trace contextRef="#ctx0" brushRef="#br0" timeOffset="14375.24">22479 1778 0,'21'-21'0,"-42"42"0,42-84 16,-21 41-16,0 1 0,21 21 15,-21-21-15,21 0 0,1 21 16,-1 0 0,0 21-16,0 0 15,-21 0-15,0 1 0,21 20 0,-21-21 16,21 0-16,-21 22 0,0-22 0,0 0 15,0 0-15,0 21 0,0-20 16,0-1-16,0 0 0,0 0 0,0 0 16,-21-21-16,21 21 15,-21-21 1,21-21 0,0 0-1,0 0-15,0 0 0,21 0 16,0-22-16,1 22 0,-22 0 15,21-21-15,0 20 0,0 1 0,0 0 16,-21 0-16,21 0 0,1 0 0,-1 21 16,0-22-16,0 22 15,0 0-15,0 0 16,1 22 0</inkml:trace>
  <inkml:trace contextRef="#ctx0" brushRef="#br0" timeOffset="14775.16">22966 1799 0,'0'0'0,"0"-21"0,0 0 16,21 21-16,0-21 0,0 21 16,0 0-16,1-21 15,-1 21-15,0 0 0,0 21 16,0 0-16,-21 0 15,0 0-15,0 0 16,0 1-16,0-1 0,0 0 0,0 0 16,0 21-16,0-20 0,0-1 15,0 0-15,0 0 0,0 0 16,0-42 31,0 0-47,0 0 15,0 0-15,21-1 0,-21 1 0,22 0 16,-22-21-16,21 21 0,-21-1 16,0-20-16,21 21 0,0 0 15,0 0-15,-21-22 0,21 43 0,-21-21 16,0 0-16,22 21 0,-1 0 16,0 0-16,-21 21 15</inkml:trace>
  <inkml:trace contextRef="#ctx0" brushRef="#br0" timeOffset="14991.03">23537 1778 0,'0'21'15,"0"0"1,-21 1 0,0-1-16,21 0 15,0 0-15,-21 0 0,21 0 16,-21 1-16,21-1 15,0 0 1,-22 0-16</inkml:trace>
  <inkml:trace contextRef="#ctx0" brushRef="#br0" timeOffset="15155.95">23537 1757 0,'0'0'0,"0"-42"0,0 20 0,0-41 16,0 42 0,0 42 15,21 0-15,-21 0-16,0 0 0,22-21 15,-22 22-15,21-22 0</inkml:trace>
  <inkml:trace contextRef="#ctx0" brushRef="#br0" timeOffset="16551.7">23728 1969 0,'0'0'0,"-21"21"15,21 0-15,0 0 0,-22 0 16,22 0-1,0-42 32,0 0-47,22 21 16,-1-21-16,-21 0 0,21 21 16,-21-21-16,21-1 0,0 22 0,-21-21 15,21 21-15,-21-21 0,22 21 16,-1 0-16,0 0 15,-21 21-15,0 0 16,0 1-16,0-1 16,0 0-16,0 0 15,0 0-15,0 0 16,21-21-16,0 0 0,0 0 16,1 22-16,-1-22 0,0 0 15,0 0-15,0 0 0,0 0 16,1 0-16,-1 0 0,0-22 0,0 1 15,0 21-15,0-21 0,1 0 16,-1 0-16,0 0 0,-21-1 16,0 1-16,0-21 0,0 21 0,0 0 15,0-22-15,0 22 0,0 0 0,0 0 16,-21 21 0,0 0-16,-1 0 0,1 0 0,0 0 15,0 21-15,0 0 0,0 0 0,-1 22 16,1-22-16,21 0 0,-21 0 0,21 0 15,0 0-15,0 1 0,0-1 16,0 0-16,0 0 0,0 0 0,21-21 16,0 21-16,1-21 0,-1 0 15,0 0-15,0 0 16,0 0-16,0 0 0,1 0 0,-1 0 16,0-21-16,0 0 0,0 0 15,0 0-15,1-22 0,-22 22 0,21-21 16,0 0-16,0-1 0,0-20 15,0 20-15,1 1 0,20-21 0,-21 20 16,0-20-16,-21 20 0,21 1 0,1-21 16,-1 20-16,-21 22 0,0-21 15,0 21-15,0-22 0,0 22 16,-21 21 0,-1 21-16,1 0 0,21 1 15,-21-1-15,0 21 0,0 0 0,21 1 16,0-1-16,-21 0 0,21 1 0,-22 20 15,22-20-15,-21 20 0,21-21 16,0 22-16,0-22 0,0 1 0,0-1 16,0 0-16,0 1 0,0-22 0,0 21 15,0-21-15,0 0 0,0 1 16,0-1-16,21-21 16,1 0-16,-1 0 15,0 0-15,0-21 16,0-1-16,-21 1 0,21 21 0,1-21 15,-1 0-15,0 0 0,0 0 16,0-1-16,0 1 0,-21 0 0,22 0 16,-1 21-16,-21 21 31,0 0-31,0 0 16,0 1-16,0-1 0,0 0 0,0 0 15,0 0-15,0 0 16,0 1-16,21-1 15,0 0-15,0-21 16,0 0-16,1 0 16,-1 0-16,0 0 0,0 0 0,0 0 0,0-21 15,1 0-15,-1 21 0,0-22 16,0 1-16,21 0 0,-42 0 0,22 0 16,-1 0-16,0-1 0,-21 1 15,0-21-15,0 21 0,0 0 0,0-1 16,0 1-16,0 0 0,-21 21 15,0 0-15,-1 0 16,1 0-16,0 0 0,0 21 0,21 0 16,-21 1-16,0-1 0,-1 0 0,22 0 15,0 0-15,-21 0 16,21 1-16,-21-1 0,21 0 0,0 0 16,-21 0-16,21 0 0,0 22 0,0-22 15,-21 0-15,21 21 0,-21-20 0,21 20 16,0 0-16,0-21 0,0 22 15,-22-1-15,22 22 0,-21-22 0,21 0 16,0 1-16,0-1 0,-21-21 0,21 21 16,-21 1-16,21-22 0,-21 0 15,21 0-15,0 22 0,0-22 16,0 0-16,0 0 16,0-42-1,0 0 1,0 0-16,0-1 15,0 1-15</inkml:trace>
  <inkml:trace contextRef="#ctx0" brushRef="#br0" timeOffset="16758.75">25188 1609 0,'0'0'0,"0"-21"0,0-1 0,0 1 0,0 0 15,0 0-15</inkml:trace>
  <inkml:trace contextRef="#ctx0" brushRef="#br0" timeOffset="30232.13">15049 953 0,'-21'-22'16,"21"1"0,-21 0-16,21 0 15,0 0-15,0 0 0,0-1 16,0 1-16,0 0 0,0 0 15,0 0-15,0 0 16,0-1-16,0 1 16,21 21-1,-21-21-15,0 42 78,0 0-62,0 1-16,0-1 16,0 0-16,0 0 0,0 0 15,0 0-15,0 1 0,-21-22 0,21 21 16,0 0-16,0 0 0,0 0 16,0 0-16,-21 1 0,21-1 15,-21 0-15,21 0 0,0 0 0,0 0 16,0 1-16,-21-1 0,21 0 15,0 0-15,-22 0 0,22 0 0,0 1 16,-21-1-16,21 0 16,0 0-16,0 0 0,0 0 0,0 1 15,0-1-15,0 0 0,0 0 16,0 0-16,-21-21 0,21 21 0,0 1 16,0-1-16,0 0 0,0 0 15,0 0 1,-21-21-16,21 21 0,-21 1 15,21-1-15,0 0 0,0 0 16,0 0-16,0 0 16,0 1-16,-21-22 0,21 21 15,0 0-15,0 0 16,0 0-16,-22 0 0,22 1 16,0-1-16,0 0 0,0 0 15,0 0-15,0 0 16,0 1-16,0-1 0,-21 0 0,21 0 15,0 0-15,-21 0 16,21 1-16,0-1 16,0 0-16,0 0 0,0 0 0,0 0 15,0 1-15,0-1 0,0 0 0,0 0 16,0 0-16,0 0 0,-21 1 0,21-1 16,0 0-16,0 0 0,0 0 0,0 0 15,0 22-15,0-22 0,0 0 16,0 0-16,0 22 0,0-22 0,0 0 15,0 21-15,0-21 0,0 1 0,0-1 16,0 21-16,0-21 0,0 0 0,0 1 16,0 20-16,0-21 0,0 0 0,0 0 15,0 22-15,0-22 0,0 0 0,0 0 16,0 0-16,0 22 0,0-22 16,0 0-16,0 21 0,0-20 15,0-1-15,0 21 0,0-21 0,0 0 16,0 22-16,0-22 0,0 0 0,21 21 15,-21-20-15,0-1 0,0 21 0,0-21 16,0 0-16,0 1 0,0 20 0,0-21 16,0 0-16,0 0 0,0 1 0,0 20 15,0-21-15,0 0 0,0 0 16,0 1-16,0-1 0,0 21 0,0-21 16,21 0-16,-21 1 0,0-1 0,0 21 15,0-21-15,0 0 0,0 1 0,0-1 16,0 0-16,0 0 0,0 21 15,0-20-15,0-1 0,0 0 0,0 0 16,0 0-16,0 0 0,0 1 0,0-1 16,0 0-16,0 0 0,0 0 15,0 0-15,0 1 0,0-1 0,0 0 16,0 0-16,0 0 0,0 0 0,0 1 16,0-1-16,0 0 0,0 0 0,0 0 15,0 0-15,0 1 0,0-1 0,0 0 16,0 0-16,0 0 0,0 0 0,0 1 15,0-1-15,-21 0 0,21 0 0,0 21 16,0-20-16,0-1 0,0 0 16,0 0-16,-21 0 0,21 0 15,0 1-15,0-1 0,0 0 0,0 0 16,0 0-16,0 0 0,0 1 0,0-1 16,0 0-16,0 0 0,0 0 0,-21 0 15,21 1-15,0-1 0,0 0 0,-21 21 16,21-21-16,0 1 0,0-1 0,0 0 15,0 0-15,0 0 0,-22 0 0,22 1 16,0-1-16,0 21 0,-21-21 0,21 0 16,0 1-16,0-1 0,0 0 15,0 21-15,0-21 0,0 1 0,0-1 16,0 0-16,0 21 0,-21-21 0,21 1 16,0-1-16,0 0 0,-21 0 15,21 21-15,0-20 0,0-1 0,0 0 16,0 0-16,-21 21 0,21-20 0,0-1 15,-21 21-15,21 0 0,0-20 0,0 20 16,0 0-16,0-21 0,0 22 0,0-1 16,0 0-16,0-20 0,-22 20 0,22 0 15,0-21-15,0 22 0,0-1 0,0-21 16,0 22-16,0-1 0,0-21 0,0 21 16,0 1-16,-21-1 0,21 0 0,0-20 15,0 20-15,-21 0 0,21 1 16,0-1-16,0 0 0,0 1 0,0-1 15,0-21-15,0 21 0,0 1 16,-21-1-16,21 0 0,0-20 0,0 20 16,-21 0-16,21 1 0,0-1 0,0-21 15,0 21-15,0 1 0,-21-1 0,21 0 16,-22 1-16,22-1 0,0 0 0,0 1 16,0-1-16,0 0 0,-21 1 0,21-1 15,-21 0-15,21 1 0,0-1 0,-21-21 16,21 22-16,0-1 0,0 0 0,0 1 15,0-1-15,-21 0 0,21 1 0,0 20 16,-21-21-16,21 1 0,0-1 0,0 0 16,0 1-16,0-1 0,-22 0 15,22 1-15,0-1 0,-21 0 0,21 1 16,0-1-16,0 0 0,0 1 0,0-1 16,-21 0-16,21 1 0,0 20 0,-21-20 15,21-1-15,0 0 0,-21 1 0,21-1 16,0 0-16,0 1 0,0 20 0,-21-21 15,21-20-15,0 41 0,-22-21 0,22 1 16,0-1-16,-21 0 0,21 1 0,0-1 16,0 22-16,-21-22 0,21 0 0,0 1 15,-21-1-15,21 21 0,0-20 0,0-1 16,0 0-16,-21 1 0,21-1 0,0 0 16,-21 1-16,21-1 0,0 0 15,0 22-15,0-22 0,-22 1 0,22-1 16,0 21-16,-21-20 0,21-1 15,0 0-15,0 1 0,0 20 0,0-20 16,0-1-16,-21 0 0,21 1 0,0-1 16,0 0-16,0 1 0,-21 20 0,21-21 15,0 1-15,0-1 0,0 22 0,0-22 16,0 0-16,-21 1 0,21 20 0,0-21 16,-21 1-16,21-1 0,0 0 0,0 1 15,0-1-15,0 0 0,0 22 0,-22-22 16,22 1-16,0-1 0,-21 21 0,21-20 15,0-1-15,0 0 0,0 22 16,0-22-16,-21 1 0,21-1 0,0 0 16,0 1-16,-21-1 0,21 0 0,0 22 15,-21-22-15,21 0 0,0 1 16,0 20-16,0-20 0,-21-1 0,21 0 16,0 22-16,-22-22 0,22 0 0,0 1 15,0-1-15,0 22 0,0-22 0,-21 0 16,21 1-16,0-1 0,0 0 0,0 1 15,0 20-15,0-21 0,0 1 0,-21-1 16,21 22-16,0-22 0,0 0 0,-21 1 16,21-1-16,0 0 0,0 1 0,-21-1 15,21 0-15,0 1 16,0-1-16,0 0 0,0 1 0,0-1 16,0 0-16,-21 22 0,21-22 0,0 0 15,0 1-15,0-22 0,-22 21 0,22 1 16,0-1-16,0 0 0,0 1 0,0-22 15,0 21-15,0 0 0,0-20 0,0 20 16,-21 0-16,21-21 0,0 22 0,0-1 16,-21-21-16,21 22 0,0-1 0,0-21 15,0 21-15,0 1 0,0-1 16,-21-21-16,21 22 0,0-1 0,0-21 16,0 21-16,-21-20 0,21 20 15,0-21-15,0 21 0,0-20 0,0 20 16,0-21-16,0 21 0,0-20 0,0 20 15,0 0-15,-21-21 0,21 22 0,0-1 16,0-21-16,0 22 0,0-1 16,0-21-16,0 21 0,0 1 0,0-22 15,0 21-15,0-21 0,0 22 0,0-22 16,0 21-16,0-21 0,0 1 0,0 20 16,0-21-16,0 0 0,0 0 0,0 1 15,0-1-15,0 0 0,0 0 0,0 0 16,0 0-16,0 1 0,0-1 15,0 0-15,-22 0 16,22 0-16,-21 0 16,0-21-16,21 22 0,-21-1 15,0 0 17,42-21 30,0 0-46,0-21-1,-21 0-15,0-1 0</inkml:trace>
  <inkml:trace contextRef="#ctx0" brushRef="#br0" timeOffset="33918.76">127 2074 0,'0'0'0,"-21"0"0,-85-21 15,106 0-15,21 21 110,21 0-110,1 0 15,-22 0-15,21 0 0,1 0 0,20 0 0,-21 0 16,1 0-16,20 0 0,-20 0 16,-1 0-16,21 0 0,-20 21 15,20-21-15,-20 0 0,-1 0 0,21 0 16,-20 0-16,-1 0 0,22 0 16,-22 21-16,21-21 0,1 0 0,-22 0 15,22 0-15,-1 0 0,1 0 0,-1 0 16,1 22-16,-1-22 0,1 0 15,-1 0-15,1 0 0,-1 0 0,1 0 16,-1 0-16,22 0 0,-22 0 0,22 21 16,0-21-16,-22 0 0,22 0 15,0 0-15,-1 0 0,1 21 0,0-21 16,-22 0-16,22 0 0,-22 0 0,22 21 16,-22-21-16,22 0 0,0 0 15,-22 21-15,22-21 0,0 0 16,-1 0-16,1 0 0,0 21 0,-1-21 15,1 0-15,0 0 0,-1 0 0,1 22 16,0-22-16,-1 0 0,1 0 0,21 0 16,-22 21-16,1-21 0,0 0 0,-22 0 15,22 21-15,0-21 0,-1 0 16,-20 0-16,20 0 0,-20 21 0,21-21 16,-22 0-16,22 0 0,-22 0 0,1 0 15,20 21-15,-20-21 0,-1 0 0,1 21 16,-1-21-16,-20 0 0,20 0 15,1 0-15,-1 22 0,1-22 16,-1 0-16,-20 0 0,20 21 0,22-21 16,-22 0-16,1 0 0,-1 21 0,1-21 15,-1 0-15,22 0 0,-22 21 0,1-21 16,-1 0-16,1 0 0,21 21 16,-22-21-16,1 0 0,20 0 0,1 21 15,0-21-15,-1 0 0,1 22 0,0-22 16,-1 21-16,-20-21 0,20 21 0,1-21 15,0 0-15,-1 21 0,1-21 16,21 0-16,-21 21 0,-1-21 0,1 0 16,21 21-16,-22-21 0,1 22 15,0-22-15,21 21 0,-22-21 0,1 0 16,21 21-16,0-21 0,-22 0 0,22 21 16,0-21-16,0 0 0,0 21 0,-22-21 15,22 0-15,0 0 0,0 21 16,0-21-16,-1 22 0,22-22 0,-21 0 15,0 0-15,0 0 0,0 21 0,0-21 16,-1 0-16,22 0 0,-21 0 0,0 21 16,21-21-16,-21 0 0,0 0 0,0 0 15,21 21-15,-22-21 0,1 0 16,21 0-16,0 0 0,0 0 0,-21 0 16,21 0-16,0 0 0,-21 21 15,21-21-15,0 0 0,0 0 0,0 0 16,0 21-16,0-21 0,0 0 0,0 0 15,21 0-15,-21 22 0,0-22 16,21 0-16,-21 0 0,21 21 0,-21-21 16,0 0-16,0 0 0,22 21 0,-22-21 15,21 0-15,0 0 0,-21 0 0,0 21 16,21-21-16,-21 0 0,21 21 0,-21-21 16,21 0-16,-21 0 0,22 21 15,-22-21-15,21 0 0,-21 0 0,21 22 16,0-22-16,0 0 0,-21 0 0,21 21 15,-21-21-15,22 0 0,-1 0 16,-21 21-16,21-21 0,0 0 16,-21 0-16,21 0 0,-21 0 0,21 21 15,1-21-15,-1 0 0,-21 0 0,21 0 16,-21 21-16,21-21 0,0 0 0,-21 0 16,21 0-16,1 0 0,-22 0 0,21 21 15,-21-21-15,0 0 0,21 0 16,-21 0-16,21 0 0,-21 0 0,21 0 15,-21 22-15,0-22 0,-21 0 16,21 0-16,0 0 0,-21 0 0,21 21 0,-21-21 16,0 0-16,-1 0 0,1 0 0,-21 21 15,0-21-15,-1 0 16,1 0-16,0 0 0,-22 0 0,1 21 16,-1-21-16,-21 0 0,1 0 0,-22 0 15,0 0-15,0 0 0,0 0 0,1 0 16,-1 0-1,0 0 1,0 0-16,0 0 16,0 0-16,1 0 0,-1 0 15,0 0 1,-42 0 15,0 0-31,-1 0 16,-20-21-16,21 21 0,0 0 0</inkml:trace>
  <inkml:trace contextRef="#ctx0" brushRef="#br1" timeOffset="40342.89">741 2709 0,'-21'0'16,"-1"0"-1,22-21-15,-21 21 0,0 0 16,0 0-16,0 0 16,0 0-16,21 21 15,0 1-15,0-1 16,0 0 0,21-21-1,0 0-15,0 21 0,0-21 16,0 0-16,22 0 0,-22 0 0,0 0 15,0 0-15,0 0 0,1-21 0,-1 21 16,-21-21-16,0 0 16,0-1-16,0 1 15,0 0-15,-21 21 16,-1-21-16,-20 21 0,21 0 16,0 0-16,0 0 0,-22 0 0,22 21 15,0 0-15,-21-21 0,20 21 16,-20 22-16,21-22 0,-21 0 0,20 0 15,1 22-15,0-22 16,0 0-16,0 21 0,21-21 0,0 1 16,0-1-16,0 0 0,0 0 0,21 0 15,0 0-15,0 1 0,22-22 16,-22 21-16,21-21 0,-21 0 0,22 21 16,-22-21-16,21 0 0,-21 0 15,0 0-15,1 0 0,-1 0 0,-64 0 47,22 0-47,0 0 0,-21 0 0,21 0 0,-22 0 16,1 21-16,0-21 0,-1 21 15,22 0-15,-21 1 0,-1-1 16,22 0-16,0 0 0,0 0 16,0 0-16,0 1 0,21-1 0,0 0 15,0 0-15,0 0 0,21 0 16,0 1-16,21-22 0,-21 0 15,22 0-15,-1 0 0,0 0 0,22 0 16,-22 0-16,22 0 0,-22-22 16,22 1-16,-1 0 0,1 21 0</inkml:trace>
  <inkml:trace contextRef="#ctx0" brushRef="#br1" timeOffset="40919.53">1503 3154 0,'0'0'0,"21"-21"0,0 0 0,-21-1 16,0 1-16,0 0 0,0 0 15,0 0-15,-21 21 16,21-21-16,-21 21 0,0 0 16,-22 0-16,22 0 0,0 0 0,-21 21 15,20-21-15,-20 21 0,21 0 0,-21 0 16,20-21-16,1 21 0,0 1 16,0-1-16,21 0 0,0 0 0,0 0 15,0 0-15,0 1 16,21-22-16,0 0 0,0 0 0,1 0 15,-1 0-15,0 0 0,21 0 0,-21 0 16,22-22-16,-1 1 16,-21 21-16,22-21 0,-22 0 0,0 0 15,21 0-15,-21-1 0,1 1 0,-22 0 16,21 0-16,0 0 16,-21 0-16,0 42 31,-21 0-16,0 0-15,21 0 0,-22 22 0,22-1 16,0 0-16,-21 1 16,21-1-16,-21 21 0,21 1 0,-21-1 15,21 1-15,0 21 0,0-22 0,0 1 16,0 20-16,0-20 0,0 20 16,0-20-16,0-1 0,0 1 0,0-22 15,0 22-15,0-22 0,-21 0 0,0-20 16,21-1-16,-22 0 0,1 0 15,0-21-15,0 0 0,0 0 0,-22 0 16,22 0-16,-21-21 0,21 21 0,-22-21 16,1 0-16,21-1 0,-21 1 15,-1 0-15,22-21 0,-21 21 0,21-1 16,-1-20-16,22 21 0,0 0 16,0-22-16,0 22 0,0-21 15,0 0-15,0 20 0,22-20 0,-1 0 16,0-1-16,21 1 0,1 0 0</inkml:trace>
  <inkml:trace contextRef="#ctx0" brushRef="#br1" timeOffset="41111.4">1968 3069 0,'0'0'0,"0"-21"15,0 42 48,0 0-48,0 1-15,0-1 16</inkml:trace>
  <inkml:trace contextRef="#ctx0" brushRef="#br1" timeOffset="41255.32">1968 3387 0,'-21'21'0,"0"0"15,21-42 48,0 0-47</inkml:trace>
  <inkml:trace contextRef="#ctx0" brushRef="#br1" timeOffset="41783.01">4085 2879 0,'0'0'0,"21"-21"16,0-22-16,-21 22 16,0 0-16,0 0 0,0 0 15,0-1-15,-21 1 0,0 0 16,0 0-16,0 21 0,0 0 0,-22 0 16,22 0-16,-21 0 0,-1 0 15,1 21-15,0 0 0,-1 0 0,-20 1 16,21 20-16,-1 0 0,22 1 0,-21-1 15,-1 0-15,22 22 16,0-22-16,0 22 0,0-1 0,21-21 16,0 22-16,0-22 0,0 1 0,21-1 0,21 0 15,-21-21-15,22 22 16,-1-22-16,0 0 0,1 0 0,-1-21 16,0 0-16,-20 0 0,20 0 0,0 0 15,-21 0-15,22-21 0,-22 21 0,21-21 16</inkml:trace>
  <inkml:trace contextRef="#ctx0" brushRef="#br1" timeOffset="42151.94">4191 3260 0,'0'0'0,"0"-43"0,21 22 0,-21 0 0,0 0 15,0 0-15,0 0 16,-21 42 0,0 0-16,0 0 0,21 0 15,0 0-15,-22 1 0,1 20 16,21-21-16,-21 0 0,21 22 15,0-22-15,0 0 0,0 0 0,0 0 16,0 0-16,0 1 0,21-1 16,0-21-16,1 0 0,-1 0 0,21 0 15,-21 0-15,0 0 0,1 0 16,20-21-16,-21 21 0,0-22 0,0 1 16,1 0-16,-1-21 0,-21 21 0,0-1 15,0-20-15,0 21 0,0-21 0,0 20 16,0 1-16,-21 0 0,-1 0 15,1 0-15,-21 0 0,21 21 16,0 0-16,-22 0 0,22 0 0,-21 0 16,21 21-16,-1 0 0,-20 0 0,42 0 15,-21-21-15,21 21 0,0 1 0,0-1 16,0 0-16,0 0 0,0 0 16,21 0-16,0-21 0,0 0 0,22 0 15,-1 0-15,-21 0 0</inkml:trace>
  <inkml:trace contextRef="#ctx0" brushRef="#br1" timeOffset="42826.99">4826 3196 0,'0'-21'16,"-21"21"0,0 0-16,21 21 15,0 0-15,-22 1 0,22-1 16,0 0-16,0 0 0,0 21 0,0-20 15,0-1-15,0 0 0,0 0 0,0 0 16,0 0-16,0 1 0,0-1 16,0 0-16,-21 0 0,21 0 0,0 0 15,-21-21 1,0 0-16,0-21 16,21 0-16,-21 0 15,21 0-15,0-22 16,0 22-16,0 0 0,0-21 0,0-1 15,21 22-15,0-21 0,0 0 0,0 20 16,0-20-16,22 21 0,-22 21 16,21-21-16,-21 21 0,22 0 0,-22 0 15,21 0-15,-21 0 0,1 21 0,-1-21 16,21 42-16,-42-21 0,21 1 0,0-1 16,-21 0-16,22 21 0,-22-21 15,0 1-15,0 20 0,0-21 0,0 0 16,0 0-16,0 1 0,0-1 0,0 0 15,-22-21-15,1 21 0,0-21 16,21-21 15,0 0-31,0 0 16,0-1-16,21 1 0,0-21 0,1 21 16,-1 0-16,0-22 0,0 22 0,0-21 15,22 21-15,-22-1 0,0 1 16,21 0-16,-21 21 0,22 0 0,-22 0 15,0 0-15,21 0 0,-20 21 0,-22 0 16,21 1-16,-21-1 0,0 21 16,0-21-16,0 0 0,0 1 0,0 20 15,0-21-15,-21 0 0,-1 0 16,22 22-16,-21-22 0,0 0 16,21 0-16,-21 0 0,21 1 15,21-22 16,0 0-31,0 0 0,1-22 0,-1 22 16,0-21-16,0 0 0,0 0 0</inkml:trace>
  <inkml:trace contextRef="#ctx0" brushRef="#br1" timeOffset="43134.83">5884 3260 0,'0'-21'0,"0"42"0,0-64 0,0 22 15,0 0-15,0 0 16,-21 21-1,21 21 1,0 0-16,0 22 0,-21-22 16,21 21-16,0 0 0,0 1 0,0-1 15,0 0-15,0 22 0,0-1 0,0-20 16,0 20-16,0 1 0,-21 20 0,21-20 16,0 21-16,-21-22 0,21 22 15,-22-1-15,22-20 0,0 21 0,-21-22 16,0 1-16,0-1 0,21-21 0,0 22 15,-21-22-15,21-21 0,-21 22 0,21-22 16,0-42 15,0-22-31,0 22 0,0-21 0,0 21 16,21-43-16,0 22 0,-21-22 16,0 22-16,21-21 0</inkml:trace>
  <inkml:trace contextRef="#ctx0" brushRef="#br1" timeOffset="43431.66">5863 3408 0,'0'-127'16,"0"254"-16,0-296 0,0 147 0,0-20 15,0 21-15,21 0 0,0 0 16,1-1-16,-1 1 0,21 21 16,0 0-16,1 0 0,-22 0 0,21 0 15,1 21-15,-1 1 0,-21-1 0,0 0 16,0 21-16,-21-21 0,0 22 0,0-22 15,0 21-15,0 1 0,-21-22 16,0 21-16,-21-21 0,21 22 0,-22-22 16,1 0-16,0 0 0,-1 0 0,22 0 15,-21 1-15,21-1 0,-1-21 0,1 0 16,0 0-16,0 0 16,42-21-1,-21-1-15,21 22 16,0-21-16,1 0 0,-1-21 0,0 21 15,0-1-15,21-20 0</inkml:trace>
  <inkml:trace contextRef="#ctx0" brushRef="#br1" timeOffset="43699.06">6498 2815 0,'0'0'0,"21"-21"0,-21 42 46,0 0-46,0 1 0,0 20 0,-21-21 16,21 21-16,0 1 0,-21-1 0,21 0 16,-21 1-16,0-1 0,21 0 0,-22 1 15,22-1-15,-21 0 0,0 1 16,21-1-16,0-21 0,0 0 0,0 1 16,-21-1-16,21 0 0,0 0 0,21-21 15,0 0 1,0 0-16,1 0 0,-1-21 15,0 0-15,0 0 16,0-1-16,0-20 0,1 21 0</inkml:trace>
  <inkml:trace contextRef="#ctx0" brushRef="#br1" timeOffset="43898.95">6667 3217 0,'0'0'0,"0"-21"0,0 0 16,0 42 15,0 0-31,0 1 16,0-1-16,0 0 0,0 0 0,0 0 15,0 0-15,0 1 0,0-1 16,0 0-16,0 0 0,0 0 16,-21-21-16,21 21 0,0 1 0,0-44 47,0 1-32,21 21-15</inkml:trace>
  <inkml:trace contextRef="#ctx0" brushRef="#br1" timeOffset="44042.87">6773 3090 0,'0'22'0,"0"-44"0,0 1 0,-21 0 15,42 21 32,0 0-47,1 0 16,-1 0-16</inkml:trace>
  <inkml:trace contextRef="#ctx0" brushRef="#br1" timeOffset="44358.81">6943 3260 0,'0'21'0,"21"-21"15,0 0-15,0 0 16,0 0-16,0 0 0,1-21 0,-1 21 15,21-21-15,-21-1 0,0 22 0,1-21 16,-1 21-16,0-21 0,0 0 16,-21 0-16,0 0 15,-21 21 1,0 0-16,0 0 0,-1 0 0,1 21 16,-21-21-16,21 21 0,-22 21 0,22-21 15,0 1-15,-21 20 0,21-21 0,-1 21 16,1-20-16,0 20 0,21-21 0,-21 0 15,21 0-15,0 1 0,0-1 16,21 0-16,0 0 0,0-21 0,1 0 16,20 0-16,-21 0 0,21 0 0,1 0 15,-22 0-15,21 0 0,1-21 0</inkml:trace>
  <inkml:trace contextRef="#ctx0" brushRef="#br1" timeOffset="45974.73">8340 3620 0,'21'-22'32,"0"1"-32,0 0 15,-21 0-15,21 0 0,0 0 0,1-22 16,-22 22-16,21-21 0,0-1 15,21-20-15,-21 21 0,1-1 0,-1-20 16,21 20-16,-21-20 0,0 21 16,1-22-16,-1 22 0,0-1 0,0 1 15,-21 0-15,0 21 0,0-1 0,0 1 16,-21 21-16,0 0 16,0 0-16,-1 21 0,1 22 0,0-22 15,0 21-15,-21 1 0,20-1 0,1 0 16,0 22-16,0-1 0,0-20 0,0 20 15,-1 1-15,1-22 0,21 21 16,0-20-16,0-1 0,0 0 0,0 1 16,0-1-16,0-21 0,21 0 0,22 1 15,-22-1-15,0 0 0,21-21 0,-20 0 16,20 0-16,-21 0 0,21 0 0,1 0 16,-1-21-16,-21 0 0,22-1 15,-1 1-15,0 0 0,-21 0 16,22-21-16,-22 20 0,0-20 0,0 21 15,0-21-15,-21-1 0,0 22 0,22 0 16,-22 0-16,0 0 0,0-1 0,-22 44 31,1-1-31,21 0 16,-21 0-16,21 21 0,-21-20 0,21-1 16,0 21-16,0-21 0,-21 0 0,21 22 15,0-22-15,0 0 0,0 0 16,0 0-16,21-21 0,0 22 0,0-22 15,0 0-15,1 0 0,-1 0 0,0 0 16,0 0-16,0 0 0,0 0 16,1 0-16,20-22 0,-21 22 0,0-21 15,0 0-15,1 0 0,-1 0 0,-21 0 16,21-22-16,0 22 0,-21 0 16,21-21-16,-21 20 0,0 1 0,0 0 15,0 0-15,0 42 16,0 0-1,0 0-15,-21 1 16,21-1-16,0 0 0,0 0 16,-21 21-16,21-20 0,-21-1 0,21 0 15,-21-21-15,21 21 0,0 0 0,0 0 16,-22 1-16,22-44 47,0 1-47,22 0 15,-22 0-15,21 0 0,-21 0 0,21-1 16,0-20-16,0 21 0,0-21 0,-21 20 16,22 1-16,-1 0 0,0 0 0,0 0 15,0 21-15,0 0 0,1 0 16,-1 0-16,0 0 0,-21 21 16,21 0-16,-21 0 0,21 22 15,-21-22-15,0 0 0,0 0 0,0 0 16,0 22-16,0-22 0,0 0 0,0 0 15,0 0-15,0 0 0,0 1 16,0-1-16,21-21 31,1 0-31,-1-21 16,0-1-16,-21 1 0,21 0 0,0 0 16,0 0-16,1 0 0,20-1 15,-21-20-15,0 21 0,22 0 0,-22-22 16,21 22-16,-21 0 0,0 0 15,22 0-15,-22 0 0,0 21 0,0 0 16,0 0-16,-21 21 16,0 0-1,0 0-15,0 0 0,0 0 0,0 1 16,0 20-16,0-21 0,-21 0 0,21 0 16,0 22-16,0-22 0,0 0 0,0 0 15,0 0-15,0 1 0,21-1 0,1 0 16,-1-21-16,0 21 0,0-21 0,0 0 15,22 0-15,-22 0 16,21 0-16,-21 0 0,22 0 0,-22 0 16,21 0-16,-21 0 0,22-21 0,-22 0 15,21 0-15,-21-1 0,0 1 0,1 0 16,-1-21-16,0 21 0,0-22 0,0 22 16,-21-21-16,0 21 0,0-1 0,0-20 15,0 21-15,0 0 16,-21 21-16,0 0 0,0 0 15,0 21-15,-1 0 0,1-21 0,0 21 16,0 22-16,21-22 0,0 0 0,0 21 16,0-21-16,0 1 0,0 20 0,0-21 15,0 0-15,21 0 0,0 1 16,0-1-16,1 0 0,-1 0 16,0-21-16,0 21 0,21-21 0,-20 0 0,20 0 15,-21 0-15,21 0 0,-20 0 16,-1 0-16,21 0 0,-21-21 0,0 0 15,22 21-15,-22-21 0,0 0 0,-21-1 16,21 1-16,0 0 0,-21 0 0,22 0 16,-22-22-16,0 22 0,0-21 15,0 21-15</inkml:trace>
  <inkml:trace contextRef="#ctx0" brushRef="#br1" timeOffset="46206.66">10033 2942 0,'-42'0'0,"84"0"0,-127 0 0,43 0 15,21 0-15,0 0 0,-1 0 0,1 0 78,0 0-78,0-21 16,0 21-16,0 0 16,-1 0-16</inkml:trace>
  <inkml:trace contextRef="#ctx0" brushRef="#br1" timeOffset="46439.52">8530 3006 0,'0'0'15,"-21"0"-15,21 21 16,42-21-16,-21 0 0,22 0 16,-1 0-16,22 0 0,-1 0 0,1 0 15,-1 0-15,1 0 0,-1 0 16,-21 0-16,1 0 0,-1 0 16,-21 0-16,0 0 0,1 0 0,-44 0 31,1 0-31,0 0 15,-21 0-15,21 0 0,-1 21 16</inkml:trace>
  <inkml:trace contextRef="#ctx0" brushRef="#br1" timeOffset="46903.26">6583 4233 0,'0'0'0,"21"-42"0,0-64 15,-21 85-15,21-21 0,-21 21 16,0-1-16,0 1 0,0 42 31,0 22-31,0-1 0,0 0 16,0 22-16,-21-22 0,21 22 0,-21-1 15,0 1-15,0-1 0,-1 1 0,22-22 16,-21 22-16,0-1 0,0-21 16,21 1-16,-21-1 0,21 0 0,0-20 15,0-1-15,0 0 0,0 0 0,21-42 32,0 0-17,-21-22-15,0 22 0,0-21 0</inkml:trace>
  <inkml:trace contextRef="#ctx0" brushRef="#br1" timeOffset="47163.11">6519 4233 0,'0'0'0,"-21"-42"0,21-21 15,0-43 1,0 63-16,0 22 0,0 0 0,21 0 0,0 21 16,1-21-16,20 21 0,-21 0 15,43 0-15,-22 0 0,0 0 0,1 21 16,-1 0-16,0 21 0,-21-20 0,1 20 15,-22 0-15,0 1 0,0-1 16,0 0-16,-22 1 0,-20-1 0,21-21 16,-21 21-16,-1-20 0,1 20 15,0-21-15,-1 0 0,1 0 0,21 1 16,0-22-16,-1 21 0,44-21 31,-1 0-31,0 0 0,21-21 0,-21 21 16</inkml:trace>
  <inkml:trace contextRef="#ctx0" brushRef="#br1" timeOffset="47522.42">7133 4382 0,'0'0'0,"21"0"0,0-22 0,-42 22 32,0 22-32,0-22 15,0 21-15,0 0 0,-1 0 0,1 0 16,0 22-16,0-22 0,0 0 0,0 0 15,-1 21-15,22-20 0,0-1 0,0 0 16,0 21-16,0-21 0,0 1 16,0-1-16,22-21 0,-1 21 0,0-21 15,0 0-15,21 0 0,1 0 0,-22 0 16,21 0-16,-21 0 0,22-21 0,-22 0 16,0-1-16,0 1 0,0 0 0,1 0 15,-1 0-15,-21-22 16,0 22-16,0-21 0,0 21 0,0-22 15,0 1-15,-21 21 0,-1-21 0,1-1 16,0 22-16,0 0 0,0 0 0,-22 0 16,22 21-16,-21 0 0,21 0 0,0 0 15,-1 0-15,1 0 0,0 21 16,21 0-16,-21 0 0,21 0 16,0 0-16,0 1 0,21-22 0,0 21 15,0-21-15</inkml:trace>
  <inkml:trace contextRef="#ctx0" brushRef="#br1" timeOffset="48314.56">7747 4022 0,'0'0'0,"0"-43"16,0-41-1,-21 63-15,0-1 0,-1 22 0,1 0 16,0 0-16,0 22 0,0 20 15,21-21-15,-21 21 0,21 1 16,0-1-16,-22 0 0,22 22 0,-21-22 16,21 22-16,-21-22 0,21 22 15,0-22-15,0 0 0,0 1 0,0-1 16,0-21-16,0 21 0,0-20 0,0 20 16,0-21-16,21 0 0,0-21 15,1 21-15,-1-21 0,0 0 0,21 0 16,-21 0-16,1 0 0,20 0 0,-21-21 15,0 21-15,22-21 0,-22 0 0,0 0 16,0 0-16,0-1 0,0-20 0,1 21 16,-22 0-16,0 0 0,21-22 15,-21 22-15,0 0 0,0 0 16,-21 42 0,-1 0-1,22 0-15,-21 0 0,0 1 0,0-1 16,21 0-16,0 0 0,-21 0 15,21 0-15,0 22 0,0-22 0,0 0 16,0 0-16,21 0 0,0 1 16,0-22-16,0 0 0,1 21 0,-1-21 15,21 0-15,-21 0 0,22 0 0,-22 0 16,0 0-16,21-21 0,-21 21 16,1-22-16,-1 1 0,0 0 0,0 0 15,-21 0-15,21 0 0,-21-1 0,21 1 16,-21 0-16,0 0 0,0 0 0,0 0 15,0-1-15,0 44 32,0-1-17,0 0-15,-21 0 0,21 21 0,-21-20 16,21 20-16,0 0 0,0-21 0,0 43 16,0-22-16,0 1 0,0 20 0,0 1 15,0-22-15,0 21 0,0 1 0,0-1 16,0-20-16,0 20 0,0 1 0,0-22 15,0 0-15,0 22 0,-21-43 16,0 21-16,0 1 0,-1-22 16,1 0-16,0 0 0,0-21 0,-21 0 15,20 0-15,-20 0 0,21 0 0,-21-21 16,-1 21-16,1-21 0,0 0 0,-1 0 16,22-1-16,-21 1 0,21 0 0,-1 0 15,1 0-15,21 0 0,0-1 0,0 1 16,0 0-16,0 0 0,21-21 0,1 20 15,-1-20-15,0 21 0,21-21 16</inkml:trace>
  <inkml:trace contextRef="#ctx0" brushRef="#br1" timeOffset="48962.2">8657 4445 0,'0'-21'16,"0"0"-16,-21 21 15,0 0-15,21 21 16,0 0-16,0 0 0,0 0 0,0 1 16,0-1-16,0 0 0,0 0 0,0 0 15,0 22-15,-21-22 0,21 0 0,0 0 16,0 0-16,-22 0 0,22 1 0,0-1 16,-21 0-16,0-21 31,21-21-16,0 0-15,0-1 0,0 1 16,0 0-16,0-21 0,0 21 16,21-1-16,0-20 0,1 21 0,-22-21 15,21 20-15,0 1 0,21 0 16,-21-21-16,1 42 0,-1-21 0,0-1 16,0 22-16,0 0 0,22 0 0,-22 0 15,0 22-15,-21-1 0,21 0 0,0 0 16,-21 0-16,21 0 0,-21 1 0,0 20 15,0-21-15,0 0 0,0 0 16,0 1-16,0-1 0,0 0 0,0 0 16,-21-21-16,0 21 0,21 0 15,-21-21-15,0 0 0,0 0 16,-1 0-16,22-21 16,0 0-1,0 0-15,0 0 16,22 0-16,-1-22 0,0 22 0,0 0 15,21 0-15,-20-22 0,-1 22 0,21 0 16,-21 0-16,22 0 0,-22 21 0,0 0 16,0 0-16,0 0 0,0 0 0,-21 21 15,0 0-15,0 0 0,0 0 16,0 1-16,0 20 0,0-21 0,0 0 16,0 22-16,0-22 0,0 0 15,0 21-15,0-21 0,-21 1 0,21-1 16,-21 0-16,21 0 0,0 0 15,21-42 17,0 0-32,1 21 0</inkml:trace>
  <inkml:trace contextRef="#ctx0" brushRef="#br1" timeOffset="49334.99">9525 4424 0,'0'0'0,"0"-21"16,0-43-16,0 43 15,-21 21 1,0 0-16,-1 0 0,22 21 0,-21 0 16,0 1-16,21-1 0,0 0 0,0 0 15,-21 0-15,21 22 0,0-22 0,0 21 16,0-21-16,0 22 0,0-22 0,0 0 16,0 0-16,21 0 0,0 0 15,-21 1-15,21-1 0,1-21 0,-1 0 16,0 0-16,0 0 0,0 0 0,22 0 15,-22 0-15,0-21 0,0 21 0,0-22 16,0 1-16,1 0 0,-1 0 0,0 0 16,-21-22-16,0 22 0,0-21 0,0 21 15,0-22-15,0 22 16,0-21-16,0 21 0,-21 0 0,0-1 16,-1 1-16,1 21 0,0 0 0,0 0 15,0 0-15,0 0 0,-1 0 0,1 0 16,0 0-16,21 21 0,-21 1 0,21-1 15,0 0-15,0 0 0,0 0 16,21 0-16,0 1 0,0-22 16,1 21-16</inkml:trace>
  <inkml:trace contextRef="#ctx0" brushRef="#br1" timeOffset="49694.79">9991 4509 0,'0'0'0,"0"-22"0,0-20 15,0 21-15,21 0 0,-21 0 16,21 21-16,0-22 0,0 1 0,0 21 16,1 0-16,-1 0 0,0 0 0,0 0 15,0 21-15,0 1 0,22-1 0,-22 0 16,0 21-16,0-21 0,0 22 0,-21-22 16,0 21-16,0-21 0,0 1 0,0 20 15,0-21-15,0 0 0,0 0 16,0 1-16,-21-1 0,0-21 0,21 21 15,-21-21-15,0 0 0,0 0 16,21-21 0,0 0-16,0-1 0,0 1 15,0 0-15,0 0 0,0 0 0,0 0 16,0-22-16,21 22 0,0 0 16,0-21-16,-21 20 0,21-20 0,0 21 15,1 0-15,-1 0 0,0-1 0,0 1 16,0 0-16,0 21 0,1 0 0,-1 0 15,0 0-15,0 0 0,0 0 0,0 0 16,1 0-16</inkml:trace>
  <inkml:trace contextRef="#ctx0" brushRef="#br1" timeOffset="50043.53">10901 4382 0,'-21'-22'0,"-1"22"0,1-21 16,0 21 0,21 21-16,-21-21 0,21 22 15,0 20-15,0-21 0,0 21 0,0-20 16,0 20-16,0 21 0,0-20 0,0 20 16,0 1-16,0-1 0,0 1 15,-21-1-15,21 1 0,-21 20 16,-1-20-16,1-1 0,0 1 0,0-1 15,0 1-15,0 21 0,-1-43 0,1 21 16,0 1-16,21-22 0,0 1 0,-21-1 16,21 0-16,0-21 0,0 1 0,0-1 15,0 0-15,21-21 32,-21-21-32,0 0 0,0-1 0,21 1 15,-21 0-15,0-21 0,0-1 0,0 1 16,21 0-16,-21-22 0</inkml:trace>
  <inkml:trace contextRef="#ctx0" brushRef="#br1" timeOffset="50303.39">10816 4720 0,'0'0'0,"0"-63"0,42-85 16,-20 126 0,-22-20-16,21 21 0,0 0 0,21 0 15,-21 21-15,22 0 0,-22 0 0,21 0 16,-21 0-16,22 0 0,-22 21 15,0 0-15,0 0 0,-21 0 0,0 0 16,0 22-16,0-22 0,0 0 0,-21 21 16,0-20-16,0-1 0,-22 0 15,22 0-15,-21 0 0,0 0 0,20 1 16,-20-1-16,0 0 0,21-21 0,-22 0 16,22 21-16,0-21 0,21-21 31,21 0-16,0 21-15</inkml:trace>
  <inkml:trace contextRef="#ctx0" brushRef="#br1" timeOffset="51178.88">11642 4043 0,'0'0'0,"0"-21"16,-22 21-1,1 21-15,0 21 16,21-21-16,0 22 0,-21-22 16,0 21-16,0 1 0,-1-1 0,22 0 15,0 1-15,-21-1 0,21 0 0,-21 1 16,21-22-16,0 21 0,0-21 0,0 0 16,0 22-16,0-22 0,0 0 15,21-21 16,0-21-31,1 0 16,-1 0-16,-21-1 0,21 1 16,0-21-16,0 21 0,-21 0 0,21-22 15,1 22-15,-1 0 0,-21 0 0,21 0 16,0-1-16,-21 1 0,0 42 16,0 1-1,0-1-15,0 0 0,0 0 0,0 0 16,0 0-16,0 1 0,0 20 0,0-21 15,0 0-15,0 0 0,0 1 0,0-1 16,0 0-16,0 0 0,0 0 16,21 0-16,0-21 0,1 0 15,-1 0-15,0 0 0,0 0 0,0 0 16,0 0-16,1 0 0,-1-21 16,0 21-16,0-21 0,0 0 0,0 0 15,1 0-15,-1-1 0,0 1 0,21 0 16,-21-21-16,1 21 0,-1-1 0,-21 1 15,0 0-15,0 0 0,0 0 16,-21 21 0,-1 0-16,1 0 15,0 21-15,21 0 0,0 0 0,-21 0 16,21 1-16,0-1 0,0 0 0,0 0 16,0 0-16,21 0 15,0 1-15,-21-1 0,21-21 0,1 21 16,-1-21-16,21 0 0,-21 0 15,0 0-15,22 0 0,-22 0 0,0 0 16,21 0-16,-20 0 0,-1 0 0,21 0 16,-21-21-16,0 21 0,22-21 0,-22-1 15,0 1-15,0 0 0,0 0 0,-21-21 16,22 20-16,-22 1 0,0 0 0,0 0 16,0 0-16,-22 21 0,1-21 15,0 21-15,0 0 0,0 0 0,0 0 16,21 21-16,-22-21 0,22 21 15,0 0-15,0 0 0,0 0 16,0 1-16,0-1 0,0 0 0,22 21 16,-22-21-16,21 1 0,-21-1 15,0 0-15,0 0 0,0 0 16,0 0-16,-21-21 16,-1 0-1,22-21 1,22 0-16,-1 21 15,0-21-15</inkml:trace>
  <inkml:trace contextRef="#ctx0" brushRef="#br1" timeOffset="51854.25">12912 4424 0,'0'0'0,"21"0"0,-21-21 16,0 0-16,0 42 31,0 0-31,0 0 15,0 0-15,0 0 0,0 1 16,0-1-16,-21 0 0,21 0 0,-22 21 16,22-20-16,-21-1 0,21 0 0,0 0 15,0 0-15,-21 0 0,21 1 16,0-1 0,-21-21-16,21-21 31,0-1-31,0 1 0,0 0 15,21 0-15,0 0 0,0-22 16,1 22-16,-1 0 0,0-21 0,0 21 16,0-22-16,22 22 0,-1 0 0,-21-21 15,21 42-15,-20-22 0,-1 1 0,0 21 16,0 0-16,0 0 0,0 0 16,-21 21-16,0 1 0,0-1 15,0 21-15,0-21 0,0 0 0,0 1 16,0 20-16,-21-21 0,21 0 15,-21 22-15,21-22 0,-21 0 0,21 0 16,0 0-16,0 0 0,-21-21 0,21 22 16,-21-22-16,21-22 31,0 1-15,0 0-16,21 0 0,0 0 0,0 0 15,0-1-15,0 1 0,1 0 0,-1 0 16,21-21-16,-21 20 0,22-20 0,-22 21 15,21 0-15,-21 0 16,22-1-16,-22 1 0,0 21 0,0 0 0,-21 21 16,0 1-1,0-1-15,0 0 0,0 0 0,0 21 16,0-20-16,0-1 0,-21 21 0,21-21 16,0 22-16,-21-22 0,0 0 15,21 0-15,-22 21 0,22-20 0,0-1 16,0 0-16,-21 0 0,21 0 15,0 0-15,-21-21 0,0 0 32,21-21-32,-21 0 0,0 0 15,-1 0-15</inkml:trace>
  <inkml:trace contextRef="#ctx0" brushRef="#br1" timeOffset="52070.64">12742 3958 0,'0'0'0,"-21"-21"0,-64-21 15,64 42-15,21-21 0,-21 21 16</inkml:trace>
  <inkml:trace contextRef="#ctx0" brushRef="#br1" timeOffset="52890.45">16108 3493 0,'0'0'0,"21"-22"0,-21 1 0,21 0 16,-21-21-16,0 21 0,0-1 16,0-20-16,0 21 0,0 0 15,0 42 1,0 0-16,-21 21 16,21-20-16,-21 20 0,0 0 15,21 1-15,-22-1 0,1 0 0,0 1 16,0-1-16,0 0 0,0 1 0,-1-1 15,1 0-15,21 1 0,-21-1 0,0-21 16,21 21-16,-21 1 0,21-22 0,0 0 16,0 0-16,0 0 0,0-42 47,21 0-47,-21 0 0,21 0 0,-21 0 15</inkml:trace>
  <inkml:trace contextRef="#ctx0" brushRef="#br1" timeOffset="54135.57">15896 3683 0,'0'-42'16,"0"84"-16,0-127 0,0 22 0,0 21 0,0-1 16,0-20-16,0-1 0,0 22 0,0 0 15,21-22-15,22 22 0,-22-1 16,21 1-16,0 21 0,22-21 0,-22 20 16,22 1-16,-1 21 0,1 0 0,-1 0 15,1 21-15,-1 1 0,-20 20 16,-1 0-16,0 1 0,-21 20 15,1-21-15,-22 1 0,0 20 0,-22-20 16,1-1-16,-21 0 0,0 1 0,-1-1 16,-20-21-16,-1 21 0,22-20 15,-22-1-15,1 0 0,21 0 0,-22-21 16,22 21-16,-1-21 0,22 0 0,-21 0 16,21 0-16,0 0 0,-1 0 0,22-21 15,0 0-15,0 0 16,0 0-16,0-1 15,0 44 17,0-1-17,0 0-15,0 0 0,0 0 16,0 0-16,0 1 0,0-1 0,0 0 16,0 0-16,22 0 0,-1 0 0,0 1 15,0-1-15,0 0 0,0 0 0,1 0 16,-1 0-16,21-21 0,-21 22 0,22-22 15,-1 0-15,0 0 0,1 0 16,-1 0-16,0 0 0,-21 0 0,22-22 16,-1 1-16,0 0 0,-20 21 0,20-21 15,-21 0-15,0-22 0,22 22 0,-22 0 16,-21 0-16,21 0 0,0-22 16,-21 22-16,21 0 0,-21 0 15,0 0-15,-21 21 31,0 21-31,0 0 0,21 0 0,-21 0 16,-1-21-16,22 22 0,0-1 16,0 0-16,-21 21 0,21-21 0,0 1 15,0-1-15,0 0 0,0 0 16,21 0-16,1-21 0,-1 21 0,0-21 16,0 0-16,21 0 15,-20 0-15,-1 0 0,0 0 0,0-21 16,0 21-16,-21-21 0,21 21 15,1-21-15,-1 0 0,0 0 0,-21-1 0,21 1 16,-21 0-16,21 0 0,-21 0 16,21 0-16,-21-1 15,0 1-15,-21 21 32,21 21-32,0 1 0,-21-22 0,0 21 15,0 0-15,21 0 0,-21 0 0,21 0 16,0 22-16,0-22 0,0 0 15,0 0-15,0 0 0,0 1 0,0-1 16,21-21-16,0 0 0,0 21 16,0-21-16,0 0 0,1 0 15,20 0-15,-21 0 0,0-21 16,0 0-16,22 21 0,-22-22 0,0 1 16,0 0-16,0 0 0,1 0 0,-22 0 15,21-1-15,0 1 0,-21 0 0,0 0 16,21 0-16,-21 0 0,21 21 15,-21-22-15,0 44 16,-21-1 0,0 0-16,0 0 0,21 0 15,0 0-15,-21 1 0,21-1 0,-22 0 16,22 0-16,-21 0 16,21 0-16,0 1 0,-21-1 0,21 0 15,-21-21-15,21 21 16,0-42-1,0 0-15,0 0 16,0-1-16,0 1 16,0 0-16,0 0 0,21-21 0,0 20 15,0 1-15,22 0 0,-22 0 0,0 0 16,0 0-16,22-1 0,-22 22 0,0-21 16,0 21-16,0 0 0,0 0 15,1 21-15,-22 1 16,21-1-16,-21 0 15,0 0-15,0 0 0,0 0 0,0 1 16,0-1-16,-21 0 0,21 0 0,-22 0 16,1 0-16,21 1 0,0-1 15,0 0-15,-21 0 0,21-42 32</inkml:trace>
  <inkml:trace contextRef="#ctx0" brushRef="#br1" timeOffset="55743.16">18224 3958 0,'22'0'16,"-1"0"-16,0 0 15,0 0-15,0 0 0,0-21 0,1 0 16,20 0-16,-21 21 0,21-43 0,-20 22 15,20 0-15,0 0 0,1-21 0,-1-1 16,-21 1-16,21 0 0,1-1 16,-22-20-16,21 20 0,-21 1 0,1-21 15,-1 20-15,-21 1 0,0 21 0,0-22 16,0 22-16,0 0 16,-21 21-16,-1 21 15,1 22-15,0-22 0,-21 21 0,21 22 16,-22-22-16,22 0 0,-21 22 15,21-22-15,-22 0 0,22 22 16,0-22-16,0 1 0,0-1 0,21 0 16,-22-21-16,22 22 0,0-1 0,0-21 15,22 22-15,-1-22 0,0 0 0,0 0 16,0-21-16,22 0 0,-22 0 16,21 0-16,0 0 0,1 0 0,-22 0 15,21-21-15,-21 0 0,22 21 0,-22-43 16,21 22-16,-21 0 0,1 0 0,-1 0 15,0 0-15,0-22 0,0 22 0,0 0 16,-21 0-16,0 0 0,0-1 16,-21 44 15,0-1-31,0 0 16,21 0-16,0 0 15,0 0-15,0 1 0,0-1 0,0 0 16,0 0-16,0 0 0,21 0 0,0 1 15,0-22-15,1 21 0,-1-21 0,21 0 16,-21 21-16,22-21 0,-22 0 0,0 0 16,21 0-16,-21 0 0,22-21 15,-22 21-15,0-21 0,0-1 0,0 1 16,1 0-16,-22 0 0,21 0 0,0 0 16,-21-1-16,21 1 0,-21 0 15,0 0-15,0 0 0,0 0 16,0 42 15,-21 0-31,0 0 16,21 0-16,-21 0 0,21 1 15,0-1-15,0 0 0,-22 0 0,22 0 16,0 0-16,0 1 0,-21-22 0,21 21 16,0 0-16,0 0 15,0-42 1,0 0-1,0 0-15,0-1 16,0 1-16,21 0 0,1 0 0,-22 0 16,21 0-16,0-1 0,0-20 0,0 21 15,0 0-15,22 0 0,-22-1 16,21 1-16,-21 21 0,22 0 0,-22 0 16,0 0-16,21 0 0,-20 0 0,-1 0 15,0 21-15,0 1 0,-21-1 16,0 0-16,0 0 0,0 21 0,0-20 15,0-1-15,0 0 0,0 0 16,0 0-16,-21 0 0,21 1 0,-21-1 16,21 0-16,-21-21 0,21 21 15,0-42 17,0 0-32,21 0 15,0-1-15,0 1 0,-21 0 0,42 0 16,-20 21-16,-1-42 0,0 20 0,21 1 15,-21 0-15,1 0 0,20 0 0,0 0 16,-21-1-16,22 1 0,-1 0 16,-21 21-16,22 0 0,-1 0 0,-21 0 15,0 0-15,0 0 0,-21 21 16,0 0-16,0 1 0,0-1 0,0 0 16,0 0-16,0 0 15,0 0-15,0 22 0,-21-22 0,21 0 16,0 21-16,0-20 0,0-1 0,0 0 15,0 0-15,0 0 0,21 0 0,1 1 16,-22-1-16,42-21 0,-21 0 0,0 21 16,0-21-16,22 0 0,-22 0 15,0 0-15,21 0 0,-20-21 0,20 21 16,-21-21-16,0-1 0,0 1 0,1 0 16,-1 0-16,0-21 0,0 20 0,0 1 15,0-21-15,-21 21 0,22-22 16,-22 22-16,21 0 0,-21 0 15,0 0-15,0 0 0,-21 21 16,-1 0-16,1 0 16,0 21-16,21 0 0,0 0 15,-21 0-15,21 0 0,0 1 16,0 20-16,0-21 0,0 0 0,0 0 16,0 1-16,0-1 0,21 0 0,-21 0 15,21 0-15,0-21 0,1 21 0,-1-21 16,0 0-16,0 0 0,0 0 15,22 0-15,-22 0 0,0 0 0,0 0 16,0-21-16,0 21 0,1-21 0,-1 0 16,0 0-16,0 21 0,-21-21 15,0-1-15,0-20 0,0 21 0,0 0 16,0 0-16,0-1 0</inkml:trace>
  <inkml:trace contextRef="#ctx0" brushRef="#br1" timeOffset="55966.84">20341 3366 0,'0'0'0,"-42"0"0,21-22 0,-1 22 16,1-21-16,0 21 0,0 0 16,0 0 62,0 0-78</inkml:trace>
  <inkml:trace contextRef="#ctx0" brushRef="#br1" timeOffset="56187.11">18944 3450 0,'0'0'0,"-42"21"0,21-21 16,-1 22-16,22-1 16,43-21-16,-22 0 15,21 0-15,1 0 0,-1 0 0,0 21 16,22-21-16,-22 0 0,22 0 16,-22 0-16,0 0 0,1 0 0,-1 0 15,-21 0-15,0 0 0,0 0 0,1 0 16</inkml:trace>
  <inkml:trace contextRef="#ctx0" brushRef="#br1" timeOffset="56702.93">18563 4953 0,'0'0'0,"42"-42"0,1-106 16,-22 105-16,-21 1 0,0 0 16,0-1-16,0 22 0,0 0 0,0 0 15,0 0-15,0 42 16,-21 0-16,0 21 15,-1 1-15,1-1 0,0 21 16,21 1-16,-42-1 0,21 1 0,-1-1 16,1 1-16,0-22 0,-21 22 0,21-1 15,-1-20-15,1-1 0,0 21 16,0-20-16,0-22 0,0 21 0,21 1 16,-22-22-16,22 0 0,0 0 0,22-21 31,-1 0-31,0-21 0,0 0 15,-21 0-15,0-1 0,21-20 16,-21 21-16,21-21 0,-21-1 0</inkml:trace>
  <inkml:trace contextRef="#ctx0" brushRef="#br1" timeOffset="56939.56">18394 5080 0,'0'0'0,"0"-63"0,0 20 16,0-20-16,21-1 0,-21 22 0,0-22 16,0 22-16,21 0 0,0-1 15,0 22-15,1 0 0,-1 0 0,21 0 16,0 21-16,-20 0 0,20 0 0,-21 0 15,21 21-15,-20 0 0,-1 0 0,0 22 16,0-22-16,-21 21 0,0 0 16,0 1-16,0-1 0,-21-21 0,21 22 15,-21-1-15,-22-21 0,22 0 0,0 22 16,-21-22-16,21 0 0,-1 0 16,1-21-16,0 21 0,21 0 15,21-21 16,0-21-31,1 21 0,-1-21 0,0 0 16</inkml:trace>
  <inkml:trace contextRef="#ctx0" brushRef="#br1" timeOffset="57303.35">19135 4847 0,'0'0'0,"-22"21"15,1-21 1,0 22-16,0-1 0,0 0 15,0 0-15,-1 0 0,1 0 0,0 1 16,0-1-16,0 21 0,0-21 0,-1 0 16,22 1-16,0-1 0,0 0 15,0 0-15,0 0 0,0 0 16,22-21-16,20 0 0,-21 0 0,21 0 16,-20 0-16,20 0 0,0 0 0,1 0 15,-1 0-15,0 0 0,1-21 0,-1 0 16,-21 0-16,0-21 0,0 20 15,-21 1-15,0-21 0,0 21 0,0-22 16,0 1-16,-21 0 0,-21 21 0,21-22 16,-22 22-16,1-21 0,21 21 15,-21 21-15,-1-22 0,22 22 0,0 0 16,-21 0-16,20 0 0,22 22 16,0-1-16,0 0 0,0 0 15,0 0-15,0 0 0,22 1 0,-1-1 16,21 21-16,-21-21 0,0 0 0,22-21 15,-22 22-15</inkml:trace>
  <inkml:trace contextRef="#ctx0" brushRef="#br1" timeOffset="58175.85">19621 5165 0,'0'-21'15,"0"-1"1,0 1-16,0 0 0,0-21 15,0 21-15,22-1 0,-1-20 16,0 0-16,0-1 0,0 1 0,0 21 16,1-21-16,-1-1 0,0 1 0,0 0 15,0-1-15,-21 1 0,21 21 0,-21-22 16,0 22-16,22 0 0,-22 0 16,0 0-16,0 0 0,-22 21 15,1 21-15,0 0 16,0 0-16,0 21 0,0-20 0,-1 20 15,1 0-15,0 1 0,0 20 16,0-21-16,0 1 0,-1 20 16,1-20-16,0-1 0,21 0 0,0 1 15,0-1-15,0 0 0,0-21 0,0 1 16,21-1-16,0 0 0,1 0 0,20 0 16,-21-21-16,21 0 0,-20 0 15,-1 0-15,21 0 0,-21 0 0,22 0 16,-22 0-16,0-21 0,0 21 0,0-21 15,0 0-15,1 0 0,-1-1 16,0 1-16,-21 0 0,0-21 0,21 21 0,0-1 16,-21 1-16,21 0 15,-21 0-15,0 0 0,0 0 0,0 42 32,0 0-32,0 0 15,0 0-15,0 0 0,-21 1 0,21-1 16,0 0-16,0 21 0,0-21 15,0 1-15,0-1 0,0 0 16,0 0-16,21 0 0,1-21 0,-1 0 16,0 21-16,0-21 0,0 0 0,22 0 15,-22 0-15,21 0 0,-21 0 0,0 0 16,22-21-16,-22 0 0,0 21 16,0-21-16,0 0 0,1 0 15,-22-1-15,0 1 0,21 0 0,-21-21 16,0 21-16,0-1 0,0 1 0,0 0 15,0 0-15,0 0 16,-21 42 0,-1-21-16,22 21 0,0 0 15,-21 0-15,21 22 0,-21-22 0,21 21 16,0-21-16,-21 22 0,21-1 0,-21 0 16,21-20-16,0 20 0,-21 0 0,21 1 15,0 20-15,0-21 0,-22 1 16,22 20-16,-21-20 0,21 20 0,-21-21 15,0 22-15,0-22 0,0 1 16,-1-22-16,1 21 0,0-21 0,0 22 16,-21-22-16,20-21 0,-20 21 0,21-21 15,-21 0-15,20 0 0,-20 0 0,21 0 16,0-21-16,-22 21 0,22-21 0,0-1 16,21 1-16,0 0 0,0 0 0,0-21 15,0 20-15,0 1 0,0-21 0,21 21 16,22-22-16,-22 1 0,21 0 0,0-1 15</inkml:trace>
  <inkml:trace contextRef="#ctx0" brushRef="#br1" timeOffset="58834.99">20976 5017 0,'0'0'0,"0"-22"0,21 1 15,-21 0-15,0 42 31,0 0-31,0 1 0,0 20 16,0-21-16,0 0 0,0 0 16,-21 22-16,21-22 0,-21 0 0,21 0 15,0 0-15,0 1 0,-21-1 0,0 0 16,-1-21 0,22-21 15,0 0-31,0-1 0,0 1 0,0 0 15,0 0-15,0 0 0,22-22 0,-22 22 16,21-21-16,0 21 0,0-22 0,0 1 16,0 21-16,1 0 0,-1-22 0,0 43 15,0-21-15,0 21 0,0 0 16,1 0-16,-1 0 0,0 21 0,-21 1 16,0-1-16,21 0 0,-21 0 0,0 21 15,0-20-15,0-1 0,0 21 0,0-21 16,0 0-16,0 1 0,0-1 0,-21 0 15,21 0-15,0 0 16,-21-21-16,0 0 16,-1 0-16,22-21 15,0 0 1,0 0-16,0 0 0,0-1 0,22 1 16,-1 0-16,0-21 0,0 21 0,0-22 15,0 22-15,1-21 0,20 21 16,-21-1-16,0 1 0,22 0 0,-22 21 15,0 0-15,0 0 0,-21 21 16,21 0-16,-21 1 0,0-1 0,0 0 16,0 21-16,0-21 0,0 22 15,0-22-15,-21 0 0,21 21 16,-21-20-16,0-1 0,21 0 0,-21 0 16,21 0-16,-22-21 0,22 21 0,-21 1 15,42-22 1,1 0-16,-1 0 0,0 0 15,0-22-15,21 22 0,-20-21 16,20 21-16,0-21 0,-21 0 0,22 0 16,-22 0-16</inkml:trace>
  <inkml:trace contextRef="#ctx0" brushRef="#br1" timeOffset="59174.79">21886 4995 0,'-106'106'16,"212"-212"-16,-106 85 0,0 0 0,0 0 0,0 0 16,0 0-16,-21 21 15,0 0 1,0 21-16,0 0 0,-1 0 0,1 0 15,0 0-15,0 1 0,21-1 0,-21 21 16,21-21-16,0 0 0,0 1 0,0-1 16,0 0-16,0 0 0,21 0 15,-21 0-15,21-21 0,0 22 0,22-22 16,-22 0-16,0 0 0,0 0 0,0 0 16,22 0-16,-22 0 0,0 0 0,0-22 15,0 1-15,0 21 0,1-21 16,-22 0-16,21-21 0,-21 20 0,0 1 15,0-21-15,0 0 0,0 20 16,0-20-16,0 21 0,0 0 0,-21 0 16,-1-1-16,1 1 0,0 21 0,0 0 15,0 0-15,0 0 0,-1 0 0,1 0 16,0 21-16,0 1 0,21-1 16,0 0-16,0 0 0,0 0 15,0 0-15,21 1 0,0-1 0,0-21 16,1 21-16,-1-21 0,0 0 0,0 21 15</inkml:trace>
  <inkml:trace contextRef="#ctx0" brushRef="#br1" timeOffset="59506.6">22183 5101 0,'21'-21'15,"-21"0"-15,0 0 0,21 0 16,-21-1-16,0 1 0,0 0 16,21 0-16,0 0 0,-21 0 0,21 21 15,1-22-15,-1 22 16,0 0-16,0 0 0,0 22 0,-21-1 15,21 0-15,1 0 0,-22 21 0,0-20 16,21 20-16,-21-21 0,0 21 0,0-20 16,0-1-16,0 21 0,0-21 0,0 0 15,0 1-15,-21-22 0,21 21 16,0 0-16,-22-21 0,1 0 16,0 0-16,0 0 15,21-21-15,0 0 0,0-1 16,0 1-16,0 0 0,0 0 15,0 0-15,0 0 0,21-1 0,0-20 16,0 21-16,1-21 0,-1 20 16,0 1-16,0-21 0,0 21 0,0 21 15,1-21-15,-1-1 0,0 22 0,0 0 16,0 0-16,0 0 0,1 0 0,-1 0 16,0 0-16</inkml:trace>
  <inkml:trace contextRef="#ctx0" brushRef="#br1" timeOffset="59830.46">23093 4932 0,'-21'0'0,"-1"-21"0,1 21 16,0 0-16,0 0 16,21 21-16,0 0 15,0 21-15,0 1 0,0-22 16,0 21-16,0 22 0,0-22 0,0 0 15,0 22-15,0-22 0,0 22 16,0-1-16,0-20 0,-21 20 0,0 1 16,-1-1-16,1 1 0,-21 20 0,21-20 15,-22-1-15,22 1 0,0-22 0,-21 22 16,21-22-16,-1 0 0,1 22 0,0-43 16,0 21-16,0-21 0,21 22 0,0-22 15,0 0-15,21-42 31,-21 0-31,21 0 0,0-1 0,0-20 16,1 21-16,-1-21 0,0-1 0,0 1 16</inkml:trace>
  <inkml:trace contextRef="#ctx0" brushRef="#br1" timeOffset="60114.3">22987 5376 0,'0'-42'0,"0"84"0,0-147 15,0 62-15,0-20 0,0 20 0,21 1 16,-21 21-16,21-21 0,0 20 15,1 1-15,-1 0 0,21 0 0,-21 21 16,22 0-16,-22 0 0,0 0 0,21 0 16,-21 21-16,1 0 0,-1 0 0,0 22 15,-21-22-15,21 21 0,-21 1 0,0-22 16,0 21-16,-21-21 0,0 0 16,0 1-16,-1 20 0,-20-42 0,21 21 15,0 0-15,-22-21 0,22 0 0,0 21 16,0-21-16,0 0 0,0 0 15,-1 0-15,1 0 16,42 0 0,1-21-16,-1 0 15,0 0-15,0 0 0,21 0 16,-20-22-16</inkml:trace>
  <inkml:trace contextRef="#ctx0" brushRef="#br1" timeOffset="60958.33">23728 4657 0,'0'0'16,"21"-21"-16,-21-1 0,-21 22 31,0 22-31,21-1 0,-22 0 16,1 0-16,21 21 0,0-20 0,-21 20 16,0 0-16,0 1 0,21-1 15,-21 0-15,21 1 0,-22-1 0,1 0 16,21-21-16,0 22 0,0-22 0,-21 21 15,21-21-15,0 1 0,0-1 16,21-42 15,0-1-31,-21 1 0,22 0 16,-1 0-16,-21 0 0,21 0 0,0-22 16,-21 22-16,0 0 0,21 0 15,0 0-15,-21-1 0,0 1 16,22 21-1,-22 21-15,0 1 16,0-1-16,0 0 0,0 0 16,21 0-16,-21 0 0,0 1 0,0-1 15,21-21-15,0 21 0,0 0 0,0 0 16,1-21-16,-1 21 0,0-21 16,0 0-16,0 0 0,0 0 15,1 0-15,-1 0 0,0 0 0,0 0 16,0-21-16,0 21 15,-21-21-15,22 0 0,-22 0 0,21 0 16,-21-1-16,0 1 0,21 0 16,-21 0-16,21 0 0,-21 0 0,-21 21 31,21 21-15,-21 0-16,21 0 0,0 0 15,0 0-15,0 1 0,0-1 16,0 0-16,0 0 15,0 0-15,21-21 16,0 0-16,0 0 0,22 0 16,-22 0-16,0 0 0,21 0 15,-21 0-15,1 0 0,20-21 16,-21 21-16,0-21 0,0 0 0,1 0 16,-1-1-16,0 1 0,-21 0 0,0 0 15,0 0-15,0 0 0,0-1 0,0 1 16,-21 0-1,0 21-15,-1 0 0,1 0 16,0 21-16,0 0 0,21 1 16,0-1-16,0 21 0,0-21 0,0 0 15,0 1-15,0-1 0,0 0 0,0 0 16,0 0-16,0 0 0,0 1 16,0-1-16,0 0 15,0 0 1,21-42 15,0 21-31,-21-21 0,21 0 16,1 21-16</inkml:trace>
  <inkml:trace contextRef="#ctx0" brushRef="#br1" timeOffset="61590.98">24701 5059 0,'0'0'0,"43"-21"15,-43 0-15,0 42 31,0 0-31,0 0 16,-21 0-16,-1 0 0,22 1 0,0-1 16,-21 0-16,0 0 0,21 0 0,0 0 15,-21 1-15,21-1 16,-21 0-16,21-42 47,0 0-32,0-1-15,21 1 0,0 21 16,0-42-16,0 21 0,-21 0 0,22-1 16,-1 1-16,0 0 0,0 0 15,0 0-15,0 0 0,1-1 0,-1 22 16,0 0-16,-21 22 16,0-1-1,0 0-15,0 0 0,0 0 0,0 0 16,-21 22-16,21-22 0,0 0 0,0 0 15,-21 0-15,21 1 0,-22-1 0,1 0 16,21 0 0,0-42 15,0 0-31,0 0 16,0-1-16,21 1 0,-21 0 15,22 0-15,-1 0 0,21 0 0,-21-1 16,22 1-16,-1 0 0,0 0 15,1 0-15,-1 21 0,-21-21 0,21 21 16,-20 0-16,-1 0 0,0 0 0,0 0 16,-21 21-16,0 0 15,0 0-15,0 0 0,0 0 16,-21 1-16,0-1 0,21 0 0,-21 0 16,-1 0-16,22 0 0,-21 1 0,0-1 15,0 0-15,0 0 16,0 0-16,-1-21 31,1 0-15,0-21-16,21 0 0,-21 21 0</inkml:trace>
  <inkml:trace contextRef="#ctx0" brushRef="#br1" timeOffset="61790.87">24532 4636 0,'-21'-22'0,"42"44"0,-63-65 16,21 22-16,21 0 15,0 0 17,21 21-17,-21-21 1,0-1-16,21 22 0</inkml:trace>
  <inkml:trace contextRef="#ctx0" brushRef="#br1" timeOffset="72367.97">1122 6900 0,'21'0'16,"0"0"0,0 0-1,0 0-15,1 0 16,-1 0-16,0 0 0,0-21 16,21 21-16,1-21 0,-22 0 0,21 21 15,1-21-15,-1 0 0,0-1 16,-21 1-16,1 0 0,-1 0 0,-21 0 15,0 0-15,0-1 16,0 1-16,-21 0 0,-22 0 0,22 0 16,-21 0-16,-1 21 0,-20 0 15,21 0-15,-1 0 0,-20 0 16,20 0-16,1 21 0,0 0 0,21 0 16,-22 0-16,22 0 0,0 22 15,21-22-15,0 0 0,0 21 0,0-20 16,0 20-16,0-21 0,0 0 15,21 22-15,0-22 0,0 0 0,1 21 16,-1-21-16,21 1 0,-21 20 16,0-21-16,1 21 0,-1-20 0,0 20 15,-21 0-15,0-21 0,0 22 0,0-22 16,0 0-16,0 21 0,-21-20 16,-22-1-16,22-21 0,-21 21 15,0-21-15,20 0 0,-20 0 0,0 0 16,-1 0-16,22 0 0,-21-21 15,0 0-15,20-1 0,-20 1 0,21 0 16,0-21-16,0-1 0,-1 1 16,1 0-16,21-1 0,0 22 0,-21-21 15,21 0-15,-21 20 0,21 1 16,0 0-16,0 0 0,21 21 16,0 21-1,0 0-15,1 0 0,-1 1 16,-21-1-16,21 21 0,0-21 0,0 22 15,0-1-15,-21 0 16,22-21-16,-1 22 0,0-1 0,0-21 16,0 22-16,0-22 0,22 0 15,-22 0-15,21 0 0,1-21 0,-22 0 16,42 0-16,-20 0 0,-1 0 0,0 0 16,22-21-16,-22 21 0,22-21 15,-22 0-15,21-22 0,-20 22 0,-1 0 16,0 0-16,-20-21 0,-1 20 15,21-20-15,-21 0 0,-21 21 0,0-22 16,0 22-16,0 0 0,0-21 0,0 20 16,-21 22-16,21-21 0,-21 21 15,0 0-15,-22 0 0,22 0 16,0 0-16,-21 21 0,21-21 0,-22 22 16,22-1-16,-21 21 0,21-21 15,-22 22-15,22-22 0,0 21 0,0-21 16,0 22-16,21-22 0,0 0 15,0 0-15,0 0 0,0 0 0,21 1 16,0-22-16,0 0 0,21 0 16,-20 0-16,20 0 0,-21 0 0,21-22 15,-20 22-15,20-21 0,-21 0 16,21-21-16,-20 21 0,-1-1 0,0-20 16,0 21-16,0-21 0,-21 20 0,0 1 15,0 0-15,0 0 0,0 0 16,0 0-16,0 42 31,0 0-31,0 0 0,-21 0 16,21 0-16,-21 22 0,21-22 15,0 0-15,0 21 0,0-20 0,0-1 16,0 21-16,0-21 0,21-21 16,0 21-16,0 1 0,1-22 0,-1 0 15,0 0-15,21 0 0,-21 0 0,1 0 16,-1 0-16,21-22 0,-21 1 15,0 0-15,1 0 0,-1 0 16,21 0-16,-42-1 0,21-20 0,0 21 16,-21 0-16,0-22 0,0 22 15,0 0-15,22 0 0,-22 0 0,0 0 16,0 42 0,-22 0-1,22 0-15,0 0 0,0 0 0,-21 1 16,21 20-16,-21-21 0,21 21 0,0-20 15,0 20-15,0-21 0,0 21 16,0-20-16,0-1 0,0 0 0,0 0 16,0-42 15,0 0-31,0 0 16,0-1-16,21 1 0,0-21 0,1 21 15,-22-22-15,21 22 0,0-21 16,0 0-16,0 20 0,0 1 0,1-21 15,-1 21-15,0 21 0,0-21 0,0 21 16,0 0-16,1 0 16,-22 21-16,21-21 0,-21 21 0,0 0 15,0 0-15,0 22 0,0-22 0,0 21 16,0-21-16,0 0 16,0 22-16,0-22 0,21 0 0,-21 0 0,0 0 15,0 1-15,21-22 0,0 21 16,0-21-1,1 0-15,-1-21 0,0-1 16,0 1-16,0 0 0,0 0 16,1 0-16,-1-22 0,0 22 0,0 0 15,0-21-15,0 21 0,1-22 16,-1 22-16,0 0 0,0 0 0,0 0 16,0-1-16,1 22 0,-22 22 31,0-1-16,0 0-15,0 0 0,0 21 16,0-20-16,0 20 0,0-21 0,0 21 16,0-20-16,0-1 0,0 21 15,0-21-15,21 0 0,0 1 0,0-1 16,0-21-16,-21 21 0,21-21 0,22 0 16,-22 0-16,0 0 0,0 0 15,22 0-15,-22-21 0,0 21 0,21-21 16,-21-1-16,1 1 0,-1 0 0,21-21 15,-21 21-15,-21-22 0,21 22 0,-21-21 16,22 21-16,-22-22 16,0 22-16,0 0 0,0 0 0,-22 21 15,1 0-15,0 0 0,0 0 16,0 0-16,0 0 0,-1 21 0,1 0 16,0 0-16,21 22 0,-21-22 15,21 21-15,0-21 0,0 22 0,0-22 16,21 0-16,0 21 0,0-21 0,1 1 15,-1-1-15,21 0 0,-21 0 16,22 0-16,-1-21 0,-21 21 0,21-21 16,1 0-16,-1 0 0,0 0 0,22 0 15,-22 0-15,1 0 0,-1 0 0,0-21 16,1 0-16</inkml:trace>
  <inkml:trace contextRef="#ctx0" brushRef="#br1" timeOffset="74038.55">4678 7091 0,'0'0'15,"-21"0"-15,-22 0 16,22 0-16,0 0 0,0 21 16,21 0-16,0 0 0,-21 1 0,-1-1 15,22 0-15,-21 21 0,21-21 0,0 1 16,0 20-16,-21-21 0,21 0 15,0 22-15,-21-22 0,21 0 0,0 0 16,0 0-16,0 0 16,0-42 15,21 21-31,0-21 16,-21-21-16,21 21 0,1-1 0,-22-20 15,21 21-15,0-21 0,0-1 0,-21 22 16,21-21-16,0 21 0,-21-1 0,0 1 15,0 0-15,22 21 16,-22 21 0,0 0-16,0 1 0,0-1 15,0 0-15,0 0 0,0 21 0,0-20 16,21 20-16,0 0 0,-21-21 0,21 22 16,0-22-16,0 0 0,22 0 15,-22 0-15,21 1 0,-21-1 0,22 0 16,-1-21-16,-21 0 0,22 0 0,-1 0 15,0 0-15,-21 0 0,22 0 0,-1-21 16,-21 21-16,22-21 0,-22-1 16,0 1-16,0 0 0,0-21 0,0 21 15,1-22-15,-1 1 0,0 0 0,-21-1 16,21 1-16,-21 21 0,0-22 0,0 22 16,0-21-16,-21 21 0,0 0 15,0 21-15,-1 0 0,1 0 16,0 0-16,-21 0 0,21 0 0,-22 0 15,1 21-15,21 0 0,0 0 0,-22 0 16,22 0-16,21 22 0,-21-22 0,21 21 16,0-21-16,0 22 0,0-22 15,0 21-15,0-21 0,21 1 0,0-1 16,0 0-16,1 0 0,20 0 0,-21-21 16,0 0-16,0 0 0,22 0 0,-22 0 15,0 0-15,0 0 0,22-21 0,-22 21 16,0-21-16,-21 0 0,21 0 15,0-1-15,-21 1 0,21-21 16,-21 21-16,0-22 0,0 22 0,0 0 16,0-21-16,0 21 0,0-1 15,-21 22 1,0 22-16,21-1 16,-21-21-16,21 42 0,0-21 0,0 0 15,0 1-15,0 20 0,0-21 0,0 0 16,0 22-16,0-22 0,0 0 0,21 0 15,0 0-15,0 0 0,1 1 16,-1-22-16,0 0 0,21 21 0,-21-21 16,1 0-16,20 0 0,-21 0 15,0 0-15,0-21 0,22-1 0,-22 1 16,0 0-16,0 0 0,0 0 0,-21-22 16,22 22-16,-1 0 0,0-21 15,-21-1-15,21 22 0,-21-21 0,0 21 16,0 0-16,0-1 0,0 1 0,0 42 31,-21 1-31,0-1 16,21 21-16,-21-21 0,21 0 0,0 22 15,0-22-15,-22 21 0,22-21 0,0 1 16,-21-1-16,21 0 0,0 0 16,0 0-16,0 0 15,0-42 1,21 21-1,1-21-15,-22 0 0,21 0 0,0 0 16,-21-1-16,21 1 0,0 0 0,0-21 16,1 21-16,-1-1 0,0 1 15,0 0-15,0 0 0,0 21 0,1 0 16,-1 0 0,-21 21-16,0 0 0,0 0 15,0 22 1,0-22-16,0 0 0,0 0 0,0 0 0,21 1 15,-21-1-15,0 0 0,0 0 0,0 0 16,21 0-16,-21 1 16,21-22-16,0 0 0,1 0 15,-1 0 1,0 0-16,-21-22 0,21 1 16,0 0-16,-21 0 0,21 0 0,1 0 15,-1-1-15,0 1 0,0 0 0,0-21 16,0 21-16,1-1 0,-1 1 0,0 0 15,0 0-15,0 0 16,0 21-16,-21 21 16,0 0-1,0 21-15,0-20 0,0-1 0,-21 0 16,21 0-16,0 0 0,0 22 16,0-22-16,0 0 0,0 0 15,0 0-15,21 0 0,1 1 0,-1-1 16,0-21-16,0 21 0,0-21 0,0 0 15,1 0-15,20 0 0,-21 0 0,0 0 16,0 0-16,1 0 0,20-21 16,-21 0-16,0-1 0,0 1 0,1 0 15,-1 0-15,21 0 0,-21-22 0,0 22 16,-21-21-16,22 0 0,-22-1 16,21 22-16,-21-21 0,0 21 0,0-1 15,0 1-15,-21 21 16,-1 0-16,1 0 0,0 21 15,0 22-15,0-22 0,21 21 0,0-21 16,0 22-16,0-1 0,0-21 0,0 22 16,0-22-16,21 21 0,0-21 0,0 0 15,0 1-15,1-1 0,20 0 16,-21-21-16,0 0 0,0 0 0,1 0 16,-1 0-16,0 0 0,0 0 0,0 0 15,0-21-15,1 0 0,-1-1 0,0 1 16,21-21-16</inkml:trace>
  <inkml:trace contextRef="#ctx0" brushRef="#br1" timeOffset="75667.55">8848 6816 0,'0'0'0,"0"-21"16,-22-43-16,22 43 15,-21 0-15,21-22 0,0 22 0,0-21 16,0 21-16,0 0 0,0-1 0,-21 1 15,0 21 1,21 21-16,0 22 16,0-22-16,0 21 0,-21 1 0,21 20 15,0-21-15,-21 1 0,21-1 0,-22 22 16,22-22-16,0 0 0,-21 22 0,0-22 16,0 0-16,0 1 0,21-1 15,0-21-15,-21 22 0,-1-22 16,22 0-16,0 0 0,0 0 0,0-42 31,0 0-31,0 0 16,0 0-16,0-1 0,0-20 15,0 21-15,0-21 0,22-1 0,-1 22 16,0-21-16,0-1 0,0 22 0,0-21 16,22 21-16,-22 0 0,0-1 0,21 1 15,1 21-15,-22 0 0,21 0 16,-21 0-16,22 21 0,-22-21 0,21 22 15,-21-1-15,1 21 0,-1-21 0,0 0 16,-21 22-16,0-22 0,0 0 0,0 21 16,0-20-16,-21 20 0,0-21 0,-1 0 15,1 0-15,0 1 0,-21-1 16,21-21-16,-1 21 0,1-21 16,0 0-16,0 0 0,0 0 0,0 0 15,-1-21-15,1 0 16,21-1-16,0 1 0,0 0 0,-21 0 15,21 0-15,-21 0 0,21-1 16,0 1-16,0 0 16,0 42-1,0 0 1,0 1-16,0-1 0,21-21 0,0 21 16,0 0-16,1 0 0,20-21 15,-21 21-15,21 1 0,1-22 16,-22 0-16,21 0 0,1 0 0,-1 0 15,0 0-15,1 0 0,-22 0 0,21 0 16,-21 0-16,0 0 0,22-22 0,-22 1 16,-21 0-16,21 0 0,0 0 15,0 0-15,-21-1 0,0 1 0,0-21 16,22 21-16,-22 0 0,21-1 0,-21 1 16,0 0-16,0 0 0,0 42 31,0 0-16,0 0-15,-21 1 0,21-1 16,0 0-16,0 21 0,0-21 16,0 1-16,0 20 0,0-21 0,0 0 15,0 0-15,0 1 0,21-1 0,0 0 16,0-21-16,0 21 0,0-21 0,1 0 16,-1 0-16,21 0 0,-21 0 0,0 0 15,1 0-15,-1-21 0,21 21 16,-21-21-16,0 0 0,1-1 0,-22 1 15,21-21-15,0 21 0,-21 0 0,0-22 16,21 22-16,0 0 0,-21-21 0,21 20 16,-21 1-16,0-21 0,0 21 15,0 0-15,22 21 0,-22 21 32,-22 0-17,22 0-15,0 21 0,0-20 0,0-1 16,0 21-16,0-21 0,0 22 0,0-22 15,0 21-15,0-21 0,0 22 0,22-22 16,-22 0-16,21 0 0,0 0 0,0 0 16,0-21-16,0 0 0,22 22 15,-22-22-15,0 0 0,21 0 0,-20 0 16,-1 0-16,0-22 0,21 1 0,-21 0 16,1 0-16,-1 0 0,0-22 0,0 22 15,0-21-15,0 0 0,-21-1 16,22 1-16,-1 0 0,0-1 0,0 1 15,-21 0-15,21-1 0,0-20 16,1 20-16,-1 1 0,0 0 0,-21-1 16,0 22-16,21 0 0,-21 0 0,0 0 15,-21 42 1,0 0-16,0 21 0,-1-20 16,1 20-16,21 0 0,-21 1 15,0-1-15,21 0 0,-21 1 0,21-1 16,0 0-16,0 22 0,0-22 15,0 0-15,0 1 0,21-1 0,0 0 16,0-20-16,0 20 0,1-21 0,-1 0 16,0 0-16,0 1 0,0-22 0,0 0 15,1 0-15,20 0 0,-21 0 0,0 0 16,0 0-16,1 0 0,-1-22 16,0 1-16,0 21 0,-21-21 0,21 0 15,0 0-15,-21 0 0,22-22 0,-22 22 16,0-21-16,0 21 0</inkml:trace>
  <inkml:trace contextRef="#ctx0" brushRef="#br1" timeOffset="75906.41">10393 6900 0,'-21'0'0,"42"0"0,-64 22 16,22-22-16,42 0 15,1 0 1,20 0-16,0 0 0,1 21 0,20-21 15,-21 0-15,22 0 0,-22 0 0,22 0 16,-1 0-16,-20 0 0,-1 0 0,0 0 16,1 0-16,-22 0 0,0 0 0,0 0 15,0-21-15,-42 21 32,0 0-32,-21 0 15,20 0-15,-20 0 0,0 0 0,-1 21 16</inkml:trace>
  <inkml:trace contextRef="#ctx0" brushRef="#br1" timeOffset="76818.25">1333 8192 0,'0'0'0,"-21"0"16,0 0-16,21-22 0,0 1 15,0 0-15,0 0 0,0 0 16,21 0-16,0-1 0,1 22 16,-1-21-16,0 21 0,0 0 0,0 0 15,0 0-15,1 21 0,20 22 16,-21-22-16,0 21 0,0 1 0,1-1 15,-1 0-15,0 1 0,-21 20 16,0-21-16,21 1 0,-21-1 16,0 0-16,0 1 0,0-1 0,0-21 15,0 22-15,0-22 0,0 0 0,0 0 16,0 0-16,0-42 31,0 0-31,0 0 0,21 0 16,-21-1-16,21-20 0,1 21 0,-1-21 15,0-1-15,0 1 0,0-22 0,0 22 16,1-21-16,-1-1 0,21 1 16,-21-1-16,0 1 0,1 20 15,-1-20-15,0 42 0,0-22 0,0 22 16,-21 0-16,0 0 0,0 42 31,0 0-15,0 0-16,0 0 0,0 1 15,0 20-15,0-21 0,0 21 0,0-20 16,0 20-16</inkml:trace>
  <inkml:trace contextRef="#ctx0" brushRef="#br1" timeOffset="79447.36">2307 8594 0,'21'0'0,"0"0"15,-21-21-15,22 21 0,-22-22 16,21 1-16,-21 0 0,21 0 0,-21 0 16,0 0-16,0-1 0,21 1 0,-21 0 15,0-21-15,0 21 0,0-1 16,0-20-16,-21 21 0,0 0 0,0 21 16,21-21-16,-22 21 0,1 0 0,0 0 15,0 0-15,0 0 0,0 21 16,-1 0-16,1 21 0,0-21 0,0 22 15,0-1-15,0-21 0,-1 22 16,22-1-16,0 0 0,-21-21 16,21 22-16,0-22 0,0 0 0,0 0 15,0 0-15,0 1 0,21-1 0,1-21 16,-1 0-16,0 0 16,0 0-16,21 0 0,-20-21 0,-1-1 15,0 22-15,0-21 0,21 0 0,-20 0 16,-1 0-16,-21 0 0,21-1 15,-21 1-15,21 0 0,-21 0 0,0-21 16,0 20-16,0 1 0,0-21 0,0 21 16,0 0-16,0-1 15,0 44 1,0-1 0,0 0-16,0 21 0,0-21 15,0 1-15,-21 20 0,21-21 0,0 0 16,0 22-16,0-22 0,0 0 0,0 0 15,0 0-15,0 0 0,21 1 16,0-22-16,0 21 0,1-21 0,-1 0 16,0 0-16,21 0 0,-21 0 0,22 0 15,-22 0-15,21-21 0,-21 21 16,22-22-16,-22 1 0,21 0 0,-21 0 16,1 0-16,-1 0 0,0-1 15,0 1-15,0-21 0,-21 21 0,0 0 16,0-1-16,0-20 0,0 21 15,0 0-15,-21 21 16,0 0-16,0 0 16,21 21-16,0 0 0,0 0 15,0 0-15,0 1 0,0-1 16,21 0-16,-21 0 0,21 0 0,-21 0 16,21 1-16,-21-1 0,0 0 15,21 0-15,-21 0 16,22 0-16,-22 1 15,21-22-15,0 21 0,0-21 0,21 0 16,-20 0 0,-1 0-16,0 0 0,21 0 0,-21 0 15,22 0-15,-22-21 0,21 21 0,-21-22 16,1 22-16,20-21 0,-21 0 0,0 0 16,0 0-16,1 0 0,-22-1 15,0 1-15,21 0 0,-21 0 0,0-21 16,0 20-16,0 1 0,0 0 0,0 0 15,0 0-15,-21 21 16,-1 0-16,1 0 16,0 0-16,0 21 0,0 0 0,-22 0 15,22 0-15,0 1 0,0-1 0,0 21 16,0-21-16,-1 0 0,22 1 16,-21-1-16,21 0 0,0 0 15,0 0-15,0 0 0,0 1 0,0-1 16,21-21-16,1 0 0,-1 21 0,0-21 15,0 0-15,0 0 0,0 0 16,1 0-16,-1-21 0,0 0 16,0 21-16,0-22 0,0 1 0,-21 0 15,22 0-15,-1 0 0,-21 0 0,0-1 16,21 1-16,0 0 0,-21-21 0,21 21 16,-21-1-16,0 1 15,0 0-15,0 0 0,0 0 16,0 42-1,0 0-15,0 0 16,-21 0-16,21 1 0,-21-1 16,21 21-16,0-21 0,0 0 0,0 1 15,0-1-15,0 0 0,0 21 0,0-21 16,21-21-16,0 22 0,-21-1 16,21-21-16,1 0 0,-1 21 0,0-21 15,0 0-15,0 0 0,0 0 0,1 0 16,-1-21-16,0 21 0,0-21 0,0-1 15,0 22-15,1-21 0,-1 0 16,0 0-16,0 0 0,0 0 16,0-1-16,1 1 0,-1 0 0,0 0 15,0 0-15,-21 0 0,0-1 0,21 22 16,-21 22 0,0-1-1,0 0-15,0 0 0,0 0 16,-21 0-16,21 1 0,0-1 0,0 0 15,0 0-15,0 0 0,0 0 0,0 1 16,0-1-16,21 0 16,0-21-16,1 0 15,-1 0-15,0 0 16,0-21-16,0 21 0,-21-21 16,21-1-16,1 22 0,-22-21 0,21 0 15,0-21-15,-21 21 0,0-22 16,21 22-16,0-21 0,0-1 0,-21 1 15,0 0-15,22-1 0,-1-20 0,-21 21 16,21-1-16,-21 1 0,21 0 0,-21-1 16,0 22-16,0 0 0,0 0 15,-21 42 1,21 0-16,-21 0 16,0 22-16,21-22 0,0 21 0,-22 0 0,22 1 15,-21-1-15,21 0 16,0 1-16,0-1 0,0 0 0,0 1 15,0-22-15,0 21 0,0-21 0,0 22 16,21-22-16,1 0 0,-22 0 0,21 0 16,-21 1-16,21-22 0,0 0 0,0 0 15,0 0-15,22 0 16,-22 0-16,0 0 0,0-22 0,0 22 16,1-21-16,-1 0 0,0 0 0,0 0 15,0 0-15,0-1 0,1 1 0,-1 0 16,0 0-16,-21 0 0,0 0 0,21-1 15,-21 1-15,0 0 16,0 42 0,0 0-1,0 1-15,0-1 0,-21 0 0,21 0 16,0 0-16,0 0 0,0 1 16,0-1-16,0 0 0,0 0 0,0 0 15,0 0-15,0 1 0,21-22 16,0 0-16,0 0 0,1 0 15,-1 0-15,0 0 0,0 0 16,0 0-16,0 0 16,1-22-16,-1 1 0,0 0 0,0 0 15,-21 0-15,21 0 0,0-1 16,-21 1-16,22 0 0,-1 21 0,-21-21 16,0 0-16,0 42 31,0 0-31,0 0 15,-21 0-15,21 1 0,-22-22 0,22 21 16,0 0-16,0 0 0,0 0 0,0 0 16,0 1-16,0-1 0,0 0 15,22-21-15,-1 21 16,0-21-16,0 0 16,0 0-16,0 0 0,-21-21 15,0 0-15,22 21 0,-22-21 16,0-1-16,0 1 15,0 0-15,0 0 16,0 0-16,-22 0 0,1-1 16,21 1-16,-21 0 0,0 21 15,21-21-15,0 0 0,0 0 0,0-1 16,21 22 0,0 0-1,0 0-15,1 0 0,-1 0 16,0 0-16,0 0 0,0 0 15,0 22-15,1-1 0,-1 0 16,-21 0-16,21 0 0,0 0 16,-21 1-16,0-1 15,0 0-15,0 0 0,0 0 16,0 0-16,0 1 16,0-1-16,0 0 15,-21-21-15,21 21 16,0-42 15,0 0-15,0 0-16,0-1 15,0 1-15,0 0 0,21 0 0,0 0 16,0 0-16,1-22 0,20 22 0,-21 0 16,21 0-16,1 0 0,-1-1 15,-21 1-15,22 21 0,-22 0 0,0 0 16,0 0-16,0 0 0,-21 21 0,0 1 15,21-1-15,-21 0 0,0 0 0,0 0 16,0 0-16,0 1 0,0-1 0,0 0 16,0 0-16,0 0 0,0 0 15,0 1-15,0-1 0,0 0 0,-21-21 16,21 21-16,0 0 16,-21-21-1,0 0 1,21-21-16,0 0 0,-21 0 15,21 0-15,-21-1 0,21 1 16,-22 0-16</inkml:trace>
  <inkml:trace contextRef="#ctx0" brushRef="#br1" timeOffset="79651.24">5419 8149 0,'0'0'0,"-22"-21"16,1 21-1,21-21-15,-21 21 63,0 0-47,0 0-16,0 0 0,-1 0 15,1 0-15</inkml:trace>
  <inkml:trace contextRef="#ctx0" brushRef="#br1" timeOffset="79835.11">4551 8170 0,'0'0'0,"-21"22"0,-1-22 0,44 0 32,-1 0-32,0 0 0,0 0 15,0 0-15,0 0 0,1 0 0,-1 0 16,0-22-16,0 22 0,-21-21 15,0 0 1,-21 0-16,0 21 16,0 0-16</inkml:trace>
  <inkml:trace contextRef="#ctx0" brushRef="#br1" timeOffset="79999.02">4170 8086 0,'0'0'0,"-21"0"0,-1 0 0,1 0 0,0 0 15,42 0 32,0 0-47,1 0 0,-1 0 16,0 0-16,0 0 0</inkml:trace>
  <inkml:trace contextRef="#ctx0" brushRef="#br1" timeOffset="80422.8">6773 8488 0,'0'0'0,"21"-21"0,1 21 16,-1 0-16,-21-21 0,0 42 31,0 0-31,0 0 15,-21 0-15,21 0 0,-22 1 0,1-22 16,21 21-16,0 0 0,-21 0 0,21 0 16,-21 0-16,21 1 15,0-1-15,0-42 47,0-1-47,21 1 16,0 0-16,-21 0 15</inkml:trace>
  <inkml:trace contextRef="#ctx0" brushRef="#br1" timeOffset="80575.02">6794 8340 0,'-21'-21'15,"42"42"-15,-42-64 0,0 22 0,21 0 0,-21 21 16,0-21-16,21 0 0,-21 21 16,42 0 30,0 21-46,0-21 0,0 0 16,0 21-16,1 0 0</inkml:trace>
  <inkml:trace contextRef="#ctx0" brushRef="#br1" timeOffset="80998.78">7154 8403 0,'0'0'0,"0"21"16,0 1-1,0-1-15,0 0 16,0 0-16,0 0 16,0 0-16,0 1 0,0-1 15,0 0-15,0 0 16,-21-21-16,21 21 16,-21-21-16,0 0 15,0 0-15,21-21 16,0 0-1,0 0-15,0 0 0,0-1 16,0 1-16,0 0 0,21 0 0,0-21 16,0 20-16,0 1 0,0-21 0,1 21 15,-1 0-15,0-1 0,0 22 0,0 0 16,0 0-16,1 0 16,-1 0-16,0 22 0,-21-1 0,21 0 0,0 21 15,0-21-15,-21 22 0,0-22 16,0 0-16,0 21 0,0-20 0,0-1 15,0 21-15,0-21 0,0 0 0,0 1 16,0-1-16,0 0 0,0 0 16,0 0-16,0 0 0,22-42 31,-1 21-31</inkml:trace>
  <inkml:trace contextRef="#ctx0" brushRef="#br1" timeOffset="81442.52">8953 8107 0,'0'0'0,"22"-42"0,-1 20 0,0 1 0,0-21 16,21 21-16,-20 0 0,-1-22 0,-21 22 16,21 0-16,-21 0 0,0 0 15,-21 42 1,21 0-16,-21 0 15,-1 21-15,22 1 0,-21 20 0,21-20 16,-21 20-16,0 1 0,21-22 0,-21 21 16,0-20-16,21-1 0,-22 0 0,22 1 15,0-1-15,-21 0 0,21 1 0,-21-22 16,21 21-16,0-21 16,0 1-16,0-1 0,0 0 0,0 0 15,-21-42 16,21 0-31,-21 0 0,21-1 16,-21-20-16</inkml:trace>
  <inkml:trace contextRef="#ctx0" brushRef="#br1" timeOffset="82271.03">8636 8403 0,'0'0'16,"-42"-21"-16,20 0 0,1 0 0,0 0 16,0 21-16,0 0 0,21-22 0,21 1 15,21 21 1,-21 0-16,22 0 15,20-21-15,1 21 0,-1-21 0,1 21 16,-1-21-16,22 21 0,-22-21 0,1-1 16,-1 22-16,1-21 0,-22-21 0,1 21 15,-1 0-15,-21-1 0,21-20 0,-42 21 16,22 0-16,-22-22 0,0 22 16,0 0-16,0 0 0,0 0 15,-22 21-15,1 0 16,0 21-16,0 0 0,0 21 15,21 1-15,-21-1 0,-1 0 0,1 22 16,21-22-16,-21 1 0,0 20 16,0-21-16,21 1 0,0-1 15,-21 0-15,21-20 0,0 20 0,-22-21 16,22 0-16,0 0 0,0 1 0,0-1 16,0 0-16,0 0 15,0-42 1,0 0-1,22 0-15,-1-1 0,0 1 16,0 0-16,-21 0 0,21 0 0,0-22 16,1 22-16,-1 0 0,0-21 0,0 21 15,0-1-15,0 1 0,1 21 0,-22-21 16,21 21-16,0 0 16,-21 21-16,0 0 15,0 1-15,0 20 0,0-21 16,0 0-16,0 0 0,0 1 0,0 20 15,0-21-15,0 0 0,21 0 0,-21 1 16,21-1-16,-21 0 0,21 0 0,1 0 16,-1-21-16,0 21 0,21-21 0,-21 0 15,22 0-15,-22 0 0,21 0 16,1 0-16,-1 0 0,0 0 0,22 0 16,-22 0-16,0-21 0,-20 21 0,20-21 15,0 0-15,-21 0 0,1 0 0,-1-22 16,0 22-16,0 0 0,-21-21 0,0 20 15,0-20-15,0 21 0,0 0 16,0 0-16,0-1 0,-21 22 16,0 0-16,0 0 15,-1 0-15,1 22 0,0-1 0,21 0 16,-21 0-16,21 0 0,-21 0 0,21 1 16,0-1-16,0 21 0,21-21 0,0 0 15,0 1-15,0-1 0,1 0 0,20 0 16,0-21-16,-21 21 0,22 0 0,-1-21 15,0 0-15,-20 0 0,20 0 0,-21 0 16,0 0-16,0 0 0,1 0 16,-1-21-16,0 0 0,-21 0 15,0 0-15,0 0 16,0-1-16,-21 22 0,0-21 16,-1 0-16,1 21 0,0-21 0,-21 21 15,-1-21-15</inkml:trace>
  <inkml:trace contextRef="#ctx0" brushRef="#br1" timeOffset="86378.97">1736 9504 0,'0'0'15,"0"21"-15,-22-21 0,22-21 32,22 0-17,-1 0 1,0-1-16,-21 1 0,21 0 0,0 0 16,-21 0-16,21 0 0,-21-22 0,0 22 15,0 0-15,0 0 0,-21-22 16,0 22-16,-21 0 0,21 21 0,-22-21 15,1 21-15,0 0 0,-22 0 16,22 21-16,-1-21 0,1 21 0,0 22 16,-1-22-16,1 21 0,21 0 15,0-20-15,0 20 0,21 0 0,-22 1 16,22-1-16,0-21 0,0 21 0,22-20 16,-1 20-16,0-21 15,0 0-15,0-21 0,0 21 0,22-21 0,-22 0 16,21 0-16,1 0 15,-22 0-15,21 0 0,0-21 0,-20 0 0,20 21 16,-21-21-16,0-21 0,0 20 16,1 1-16,-22 0 0,0 0 15,21-21-15,-21 20 0,0 1 0,0-21 16,0 21-16,0 0 0,0-1 0,0 1 16,0 0-16,0 42 31,0 0-31,0 1 15,0-1-15,0 21 0,0-21 0,0 0 16,0 22-16,0-22 0,0 21 0,0-21 16,0 22-16,0-22 15,21 0-15,0 0 0,0 0 0,-21 1 16,21-1-16,22-21 0,-22 0 0,0 0 16,21 0-16,-20 0 0,20 0 15,-21-21-15,21-1 0,1 1 0,-22 0 16,21 0-16,1 0 0,-22 0 0,21-22 15,-21 22-15,0-21 0,1 21 16,-22-22-16,0 22 0,0 0 0,0 0 16,0-22-16,-22 22 0,1 0 15,0 21-15,0 0 16,0 0-16,0 0 0,21 21 16,0 0-1,0 1-15,0-1 16,0 0-16,21 0 0,0 0 0,-21 0 15,21 1-15,-21-1 0,21 0 0,0 0 16,-21 0-16,0 0 0,0 1 16,0-1-16,0 21 0,0-21 0,22 0 15,-22 1-15,0-1 0,21 0 16,-21 0-16,21-21 16,0 0-16,0 21 0,0-21 0,1 0 15,-1 0-15,0 0 0,21 0 0,-21 0 16,22-21-16,-1 21 15,-21-21-15,22 0 0,-1 0 0,-21-1 16,21 1-16,1 0 0,-22 0 0,0 0 16,21-22-16,-20 22 0,-22 0 0,21-21 15,-21 21-15,21-1 0,-21-20 16,0 21-16,0 0 0,0 0 16,0-1-16,-21 22 0,0 0 0,-1 0 15,1 0-15,0 0 0,0 0 16,0 22-16,0-1 0,-22-21 0,22 21 15,0 0-15,0 21 0,0-20 16,-1-1-16,1 0 0,0 0 0,21 21 16,-21-20-16,21-1 0,0 0 15,0 0-15,21-21 0,0 0 16,0 21-16,22-21 0,-22 0 0,21 0 16,-21 0-16,22 0 0,-22-21 15,21 21-15,-21-21 0,1 0 0,-1 0 16,0 21-16,0-22 0,-21 1 0,21 0 15,-21 0-15,0 0 0,0 0 16,0-1-16,0 1 0,0 0 16,0 42 15,0 0-31,0 1 16,0-1-16,0 0 0,0 0 15,0 21-15,0 1 0,0-1 0,0 0 16,0 22-16,0-22 0,0 22 0,0-22 15,0 22-15,0-1 0,0-21 16,0 22-16,0-1 0,0 1 0,0 21 16,0-22-16,0 1 0,21-1 0,-21 1 15,0-1-15,0-21 0,0 22 0,0-22 16,0 22-16,-21-22 0,0 22 16,0-22-16,0 0 0,-22 1 15,22-1-15,-21 0 0,0-21 0,-1 1 0,1-1 16,21-21-16,-22 0 0,1 0 0,0 0 15,21-21-15,-22-1 0,22-20 16,-21 21-16,21-21 0,-1-1 16,1-20-16,21 20 0,0-20 0,0-1 15,21-20-15,1 20 0,-1-20 0,21-1 16,0 0-16,22 1 0,-1-1 0,1 0 16,-1 22-16,22-22 0,0 0 15,-1 1-15,1 20 0,-21-20 0,20 20 16,-20 1-16,-1-1 0,-20 22 0,-1-1 15,0 1-15,-42 0 0,0 21 16,0-1-16,0 1 0,0 0 0,-21 0 16,0 21-16,0 0 0,0 0 0,-22 0 15,22 0-15,0 0 0,0 21 16,0 0-16,-1 0 0,22 1 16,0-1-16,0 0 0,0 0 0,0 0 15,22 0-15,-1 1 0,0-1 0,0 0 16,21 0-16,-20 0 0,-1 0 0,0 1 15,0-1-15,0 0 0,0-21 16,1 21-16,-22 0 0,21-21 16,-21 21-16,21-21 15,0 0 1,0 0 0,0 0-16,1-21 0,-22 0 0,21 21 15,0-21-15,0 0 0,0 0 16,0-1-16,1 1 0,-1 0 15,0 0-15,-21 0 0,0 0 0,21-1 16,-21 1-16,0 0 0,0 0 16,0 42 15,-21 0-31,21 0 16,0 22-16,0-22 0,-21 0 0,21 0 15,0 22-15,0-22 0,0 0 16,0 0-16,0 0 0,0 22 0,0-22 15,0 0-15,21 0 16,0-21-16,0 21 0,0-21 16,1 0-16,-1 0 0,0 0 15,0 0-15,0-21 0,0 0 16,1 21-16,-22-21 0,21 0 0,0-22 16,0 22-16,0 0 0,-21-21 0,0 20 15,21-20-15,-21 21 0,0 0 0,0 0 16,0-1-16,0 1 0,0 42 47,-21 1-47,21-1 0,0 0 0,0 0 15,0 21-15,0-20 0,0-1 16,0 21-16,0-21 0,0 0 16,0 22-16,0-22 0,21 0 0,1 0 15,-1 0-15,0 1 0,0-22 16,21 0-16,-20 0 0,-1 0 0,21 0 15,-21 0-15,22 0 0,-22 0 16,21-22-16,-21 22 0,0-21 0,1 0 16,20 0-16,-42 0 0,21 0 0,0-1 15,0 1-15,-21-21 0,22 21 0,-22-22 16,0 22-16,0 0 0,0 0 16,0 0-16,0 0 0,0-1 15,0 44 1,-22-1-1,22 0-15,0 0 0,0 0 0,-21 0 16,21 1-16,-21 20 0,21-21 16,0 0-16,0 22 0,0-22 0,0 0 15,0 0-15,-21 0 0,21 0 0,0 1 16,0-44 31,21 1-47,0 0 15,-21-21-15,0 21 0,21-1 0,1 1 16,-22-21-16,21 21 0,-21-22 16,21 22-16,0 0 0,-21 0 0,0 0 15,21 0-15,0 21 0,1 21 32,-22 0-32,0 0 0,21 0 15,-21 22-15,0-22 0,0 21 16,0-21-16,0 0 0,21 22 0,-21-22 15,21 0-15,0 0 0,-21 0 0,21 1 16,1-1-16,-22 0 0,21-21 16,0 0-16,0 0 15,0 0-15,0 0 0,1 0 16,-1-21-16,-21 0 0,21-1 16,0 1-16,0-21 0,-21 21 15,21 0-15,1-22 0,-1 22 0,0-21 16,-21 21-16,21-22 0,0 22 15,0 0-15,1 0 0,-1 0 0,-21-1 16,0 1-16,0 42 31,0 1-31,0-1 0,0 0 0,0 0 16,0 0-16,0 0 0,0 1 16,0 20-16,0-21 0,0 21 15,0-20-15,0-1 0,0 21 0,0-21 16,0 0-16,21 1 0,0-1 0,0 0 15,0-21-15,22 21 0,-22-21 0,0 0 16,21 0-16,-20 0 0,20 0 0,-21 0 16,21 0-16,1 0 0,-22-21 15,21 21-15,1-21 0,-22 0 0,21-1 16,-21 1-16,0 0 0,1 0 0,-1-21 16,0 20-16,-21-20 0,0 21 0,0-21 15,0 20-15,21 1 0,-21 0 16,0 0-16,0 0 0,0 0 15,-21 21-15,0 0 0,0 0 16,-1 0-16,22 21 0,-21 0 0,0 0 16,0 0-16,0 22 0,0-22 0,21 0 15,0 0-15,0 21 0,0-20 0,0-1 16,0 0-16,0 0 0,21 0 16,0 0-16,0 1 0,0-22 0,0 21 15,22-21-15,-22 0 0,0 0 0,0 0 16,22 0-16,-22 0 0,0 0 0,0 0 15,21 0-15,-20-21 0,-1-1 0,0 1 16,0 21-16,0-21 16,0 0-16,1-21 0,-1 20 0,0 1 15,-21 0-15,21-21 0,-21 21 0,21-1 16,-21 1-16,0 0 0,-21 21 31,0 21-31,21 0 16,0 1-16,-21-1 0,0 0 15,21 0-15,-22 0 0,22 0 0,0 1 16,0-1-16,0 0 0,0 0 0,0 0 16,0 0-16,0 1 0,22-22 31,-1 0-31,0 0 16,0-22-16,0 1 15,0 0-15,1 0 0,-1 0 0,-21 0 16,21-22-16,0 22 0,-21 0 0,21-21 15,0 20-15,-21 1 0,22 0 0,-22 0 16,21 0-16,0 21 0,-21 21 31,0 0-31,0 0 0,0 0 16,0 1-16,0-1 0,0 0 0,0 0 16,0 21-16,0-20 0,21-1 0,0 0 15,-21 0-15,21 0 0,1-21 16,-1 21-16,0-21 0,0 22 0,0-22 15,0 0-15,1 0 0,20 0 16,-21 0-16,0 0 0,0 0 0,22-22 16,-22 22-16,0-21 0,0 0 0,0 0 15,1 0-15,-1 0 0,0-1 0,-21 1 16,21-21-16,-21 0 0,21-1 16,0 22-16,-21-21 0,22-1 0,-1 1 15,-21 0-15,0-1 0,21 1 0,-21 21 16,21-21-16,-21 20 0,0 1 0,0 0 15,-21 42 1,0 0-16,0 1 16,-1-1-16,22 21 0,-21-21 0,0 22 15,0-1-15,21 0 0,0 1 16,0-1-16,0 0 0,0 1 0,0-1 16,0 0-16,0-21 0,0 22 0,21-22 15,-21 0-15,21 0 0,0 0 0,-21 1 16,22-22-16,-1 0 0,0 21 15,0-21-15,0 0 0,0 0 0,1 0 16,-1 0-16,0-21 0,0 21 0,-21-22 16,21 1-16,0 21 0,1-21 0,-22 0 15,21 0-15,-21 0 0,21-1 16,-21 1-16,0 0 0,0-21 0,0 21 0,0-22 16</inkml:trace>
  <inkml:trace contextRef="#ctx0" brushRef="#br1" timeOffset="86582.66">7324 9398 0,'0'0'0,"-22"0"0,1 0 0,0 0 0,21 21 31,21-21-31,0 0 0,22 0 0,-22 0 16,21 0-16,-21 0 0,22 0 0,-1 0 16,0 0-16,-20 0 0,20 0 0,-21 0 15,0 0-15,0 0 16,1-21-16,-22 0 15,0 0 1</inkml:trace>
  <inkml:trace contextRef="#ctx0" brushRef="#br1" timeOffset="88374.4">9504 9716 0,'-21'-43'16,"21"22"-16,0 0 15,0 0-15,0 0 0,0-1 16,0 1-16,0-21 0,21 21 16,0 0-16,-21-1 0,0-20 0,0 21 15,21 0-15,-21 0 0,21-22 16,-21 22-16,0 0 0,0 0 15,0 0-15,21 21 0,-21 21 32,0 0-32,0 0 0,0 21 15,-21 1-15,21-1 0,-21 0 0,21 1 16,-21-1-16,0 22 0,0-22 0,-1 21 16,1-20-16,0-1 0,0 0 0,0 1 15,0-1-15,-1 0 0,1-20 0,0-1 16,0 0-16,0 0 0,0 0 0,-1-21 15,1 0 1,0 0-16,21-21 16,-21 0-16,21 0 15,0 0-15,0-1 0,0 1 0,0-21 16,0 21-16,0-22 0,0 1 0,0 0 16,0-1-16,0 1 0,0 21 15,21-21-15,-21 20 0,0 1 0,0 0 16,21 42-1,-21 0-15,0 1 16,21-1-16,-21 0 0,0 21 0,0-21 16,0 22-16,22-22 0,-22 0 15,21 21-15,0-20 0,-21-1 0,21 0 16,0 0-16,0 0 0,1 0 0,-1-21 16,0 22-16,0-22 0,0 0 0,0 0 15,1 0-15,20 0 0,-21 0 16,21 0-16,1 0 0,-22-22 0,21 22 15,1-21-15,-22 0 0,21 0 16,-21 0-16,22-22 0,-22 22 0,21-21 16,-21 21-16,0-22 0,1 1 0,-1 21 15,0 0-15,-21-22 0,0 22 0,0 0 16,21 0-16,-21 42 31,0 0-31,-21 0 16,0 1-16,21-1 0,0 0 0,-21 0 15,21 0-15,-22 22 0,22-22 0,0 0 0,0 0 16,0 0-16,0 0 0,0 1 16,0-1-16,0 0 0,0 0 0,22-21 15,-1 21-15,0-21 0,0 0 16,0 0-16,22 0 0,-22 0 16,0 0-16,0 0 0,0 0 0,0 0 15,1-21-15,20 0 0,-21 0 0,0 21 16,0-21-16,1-22 0,-1 22 0,0 0 15,0 0-15,-21-22 0,0 22 0,21 0 16,-21-21-16,0 21 0,0-1 16,0 1-16,0 0 15,-21 21-15,21 21 16,-21 0-16,21 1 0,0-1 16,-21 0-16,21 0 0,0 0 0,0 22 15,0-22-15,0 0 0,0 0 16,21 21-16,-21-20 0,21-1 0,-21 0 15,21 0-15,-21 0 0,0 0 0,21 1 16,-21-1-16,0 0 16,-21-21-1,0 0 1,21-21 0,-21 0-16,21-1 0,-21 22 15,21-21-15,0 0 16,-21 21-16,21 21 47,0 0-47,21-21 15,0 22-15,0-22 16,0 0-16,0 0 0,1 21 0,-1-21 16,0 0-16,0 0 0,0 0 0,22 0 15,-1 0-15,-21 0 0,21 0 0,-20-21 16,20 21-16,-21-22 0,0 1 15,22 0-15,-22 0 0,0 0 0,0 0 16,0-22-16,0 22 0,1-21 0,-1-1 16,0 1-16,0 0 0,0-1 15,0 1-15,-21 0 0,0-1 0,22 22 16,-22-21-16,21 21 0,-21-22 0,0 22 16,0 0-16,0 0 0,-21 21 31,-1 21-31,1 0 0,0 0 15,0 1-15,21-1 0,-21 21 0,0 0 16,21 1-16,-22-1 0,22 0 0,0-20 16,0 20-16,0 0 0,0 1 15,0-1-15,0 0 0,0 1 0,0-22 16,0 21-16,0-21 0,0 0 0,0 1 16,0-1-16,22 0 0,-1 0 15,0-21-15,0 0 0,0 0 16,0 0-16,1 0 0,-1 0 0,0 0 15,0 0-15,0 0 0,22 0 0,-22-21 16,0 0-16,0 0 0,0-1 16,-21 1-16,0 0 0,0 0 0,0 0 15,0 0-15,0-1 0,0 1 0,0 0 16,0 0-16,0 0 0</inkml:trace>
  <inkml:trace contextRef="#ctx0" brushRef="#br1" timeOffset="88615.31">10943 9567 0,'0'0'0,"-42"0"16,-1 0-16,22 0 16,21-21-16,21 21 15,1 0-15,20 0 0,-21 0 0,21-21 16,1 21-16,20 0 0,-20-21 0,-1 21 16,21-21-16,-20 21 0,-1-21 0,-21 21 15,22 0-15,-22-22 0,0 22 0,0 0 16,0-21-16,-21 0 15,-21 0 17,0 21-32,0 0 0,0 0 15,-1-21-15,1 21 0,-21-21 0,21 21 16,-22 0-16</inkml:trace>
  <inkml:trace contextRef="#ctx0" brushRef="#br1" timeOffset="88919.14">10075 9250 0,'0'21'16,"21"-21"-16,1 0 0,-1 0 15,0 0-15,-21-21 16,0 0-1,0 0 1,-21 21 15,21 21-15,0 0 0,21-21-1,0 0-15,0 0 16,0 0-16,1 0 0,-1 0 0</inkml:trace>
  <inkml:trace contextRef="#ctx0" brushRef="#br1" timeOffset="97718.89">16023 6964 0,'0'0'0,"0"21"0,-21-21 0,0 21 15,0-21-15,21 21 16,21-21 31,0 0-47,0 0 0,0-21 0,0 21 15,1-21-15,20 21 0,-21-21 0,21 21 16,-20-21-16,-1 21 0,0-21 0,0 21 16,0 0-16,-21-22 0,0 1 15,0 0-15,0 0 0,-21 21 16,0 0-16,0 0 16,0 0-16,-22 0 0,1 0 0,21 0 15,-22 0-15,1 21 0,0-21 0,-1 21 16,22 0-16,0 1 0,-21-1 0,42 0 15,-21 0-15,21 0 0,-22 0 0,22 1 16,0-1-16,0 0 0,0 0 16,0 0-16,22 0 0,-1 1 15,0-1-15,0 0 0,0 0 0,0 0 16,1 0-16,-1 22 0,0-22 0,21 0 16,-21 0-16,-21 0 0,22 22 0,-1-22 15,-21 0-15,0 0 0,0 0 0,0 1 16,0-1-16,-21-21 0,-1 21 15,1 0-15,0-21 0,-21 21 0,-1-21 16,22 0-16,-21 0 0,0 0 16,-1 0-16,1 0 0,0 0 0,-1 0 15,22-21-15,-21 21 0,21-21 0,-1 0 16,-20 0-16,42-1 0,-21 1 0,0 0 16,21 0-16,-21 0 0,21 0 0,0-22 15,0 22-15,0 0 0,0 0 0,0 0 16,0-1-16,0 1 15,21 21-15,0 0 16,0 0-16,21 0 0,-20 0 0,-1 0 16,21 21-16,0-21 0,-20 0 0</inkml:trace>
  <inkml:trace contextRef="#ctx0" brushRef="#br1" timeOffset="99058.14">16489 7451 0,'0'0'0,"21"0"0,0 0 0,0 0 0,0 0 16,1 0-16,-22-21 0,21 21 16,0-22-16,-21 1 0,0 0 0,21 0 15,0 0-15,-21-22 0,0 22 16,0 0-16,0 0 0,0 0 0,0 0 16,0-1-16,-21 1 0,0 21 15,0 0-15,0 0 0,-1 0 0,-20 0 16,21 0-16,0 21 0,-22-21 0,22 43 15,-21-22-15,21 21 0,-22-21 16,22 22-16,-21-1 0,21 0 0,0-20 16,-1 20-16,1 0 0,21-21 0,0 1 15,0 20-15,0-21 0,0 0 0,21 0 16,1-21-16,20 0 0,-21 0 16,0 0-16,22 0 0,-22 0 0,21 0 15,0-21-15,-20 0 16,20 21-16,-21-21 0,21 0 0,-20 0 15,20-22-15,-21 22 0,0 0 0,0-21 16,1 20-16,-22-20 0,0 21 0,21-21 16,-21 20-16,0 1 0,0 0 0,0 42 31,-21 0-31,-1 1 16,22-1-16,-21 0 0,0 0 0,21 21 15,0-20-15,0-1 0,0 0 0,0 21 16,0-21-16,0 1 0,0-1 0,0 0 15,0 0-15,21-21 0,0 0 16,22 21-16,-22-21 0,0 0 16,0 0-16,0 0 0,22 0 0,-22-21 15,0 21-15,0-21 0,0 0 16,1 0-16,20-1 0,-42 1 0,42 0 16,-42 0-16,21-21 0,1 20 0,-1 1 15,0-21-15,-21 21 0,0 0 0,0-1 16,0 1-16,0 42 15,0 1 1,0-1-16,0 0 0,-21 0 0,21 0 16,-21 0-16,21 1 0,-22 20 15,22-21-15,0 0 0,0 0 0,0 1 16,0-1-16,-21 0 0,21 0 16,0 0-16,0-42 46,0 0-46,0 0 0,0 0 16,21-1-16,-21 1 0,22-21 16,-1 21-16,0-22 0,-21 22 0,21 0 15,0-21-15,0 21 0,1-1 0,-1 1 16,0 21-16,0 0 0,0 0 16,0 0-16,-21 21 15,0 1-15,22-1 0,-22 21 0,0-21 16,0 0-16,0 1 15,0 20-15,0-21 0,0 0 0,0 0 16,0 22-16,0-22 0,21 0 0,-21 0 16,21 0-16,0-21 0,0 0 15,0 22-15,1-22 0,-1 0 0,0 0 16,0 0-16,0 0 0,0 0 0,1-22 16,-1 1-16,21 21 0,-21-21 0,0 0 15,1 0-15,-1 0 0,0-1 16,0-20-16,0 21 0,22 0 0,-22-22 15,0 22-15,0 0 0,0 0 0,-21 0 16,0 0-16,21-1 0,-21 44 31,0-1-15,-21 0-16,21 0 0,-21 0 0,21 0 16,0 1-16,-21 20 0,21-21 15,0 0-15,0 0 0,0 1 0,0-1 16,0 21-16,21-21 0,0 0 15,0 1-15,1-22 0,-1 21 0,0-21 16,21 0-16,-21 0 0,22 0 0,-22 0 16,21 0-16,1 0 0,-22 0 0,21 0 15,-21-21-15,22 21 0,-22-22 0,0 1 16,0 0-16,0 0 0,0 0 16,1 0-16,-22-22 0,0 22 15,21-21-15,-21 21 0,0-1 0,0 1 16,0 0-16,0 0 0,0 0 0,-21 21 15,-1 0-15,-20 0 0,21 0 0,0 21 16,-22 0-16,22 0 0,0 0 0,-21 1 16,21-1-16,21 0 0,0 21 0,-22-21 15,22 1-15,0-1 0,0 0 16,0 0-16,22 0 0,-22 0 0,21 1 16,0-22-16,0 21 0,0-21 15,0 0-15,1 21 0,20-21 0,-21 0 0,21 0 16,1 0-16,-1 0 0,22 0 15,-22 0-15,21-21 0,-20 21 0</inkml:trace>
  <inkml:trace contextRef="#ctx0" brushRef="#br1" timeOffset="100726.82">19706 7345 0,'0'0'0,"-21"-21"16,0 21-16,0 0 0,-1 0 15,1 21-15,0-21 0,0 21 16,0 0-16,21 0 0,-21 1 0,21-1 16,-22 0-16,22 21 0,-21-21 0,21 1 15,0-1-15,0 0 0,0 0 16,0 0-16,-21 0 0,21 1 0,0-1 16,0 0-16,21-21 46,-21-21-46,0 0 0,21-1 16,-21 1-16,22 0 0,-1 0 0,0-21 16,0 20-16,0-20 0,0 21 0,1-21 15,-1 20-15,0 1 0,0 0 0,0 0 16,0 21-16,1 0 16,-22 21-1,0 0-15,0 0 0,0 1 16,0-1-16,0 21 0,0-21 0,0 0 15,0 22-15,0-22 0,0 0 0,21 0 16,-21 0-16,21 22 0,0-43 0,0 21 16,0 0-16,1 0 0,-1-21 0,0 0 15,0 21-15,21-21 0,-20 0 16,20 0-16,0 0 0,-21 0 0,22 0 16,-1 0-16,-21-21 0,22 0 0,-22 21 15,21-21-15,-21 0 0,0 0 0,1-1 16,-1-20-16,0 21 0,0 0 15,-21-22-15,0 22 0,0-21 0,0 21 16,0-22-16,0 22 0,-21 21 0,0-21 16,0 21-16,-1 0 0,-20 0 15,21 0-15,-21 0 0,-1 21 0,1 0 16,0 1-16,20-1 0,-20 0 0,0 21 16,21-21-16,-22 1 0,22 20 0,0-21 15,0 0-15,21 22 0,0-22 0,0 0 16,0 0-16,0 0 0,21-21 0,0 21 15,0-21-15,0 0 0,22 22 0,-22-22 16,0 0-16,0 0 0,22 0 0,-22 0 16,0 0-16,0-22 15,21 22-15,-20-21 0,-1 0 0,0 21 16,0-21-16,0 0 0,-21-22 0,21 22 16,1 0-16,-22-21 0,21 21 0,-21-1 15,0 1-15,0 0 0,0 0 0,-21 21 31,-1 0-31,1 21 0,21 0 0,-21 0 16,0 1-16,21-1 0,0 0 16,0 0-16,0 0 0,0 22 0,0-22 15,0 0-15,0 0 0,0 0 16,21-21-16,0 21 0,0 1 0,1-22 0,-1 0 16,0 0-16,0 0 0,0 0 15,22 0-15,-22 0 0,21 0 0,-21 0 16,22 0-16,-22-22 0,21 22 0,-21-21 15,22 0-15,-22 0 0,0 21 0,0-21 16,21-22-16,-20 22 0,-1 0 16,-21 0-16,21 0 0,-21 0 0,21-1 15,-21 1-15,-21 21 32,0 21-32,0 1 0,-1-1 0,22 0 15,-21 0-15,0 0 0,21 0 0,0 1 16,0-1-16,-21 0 0,21 0 0,0 0 15,0 0 1,0 1-16,0-1 16,0-42 15,21 21-31,0-22 0,0 1 16,-21 0-16,22 0 0,-1 0 15,0 0-15,0-1 0,0 1 0,0 0 16,1-21-16,-1 21 0,0-1 0,0 1 15,0 0-15,0 21 16,1 0-16,-22 21 16,0 0-16,0 1 15,0 20-15,0-21 0,0 0 16,0 0-16,0 1 0,0-1 0,0 0 16,0 0-16,0 0 0,0 0 0,0 1 15,0-1-15,21-21 0,0 0 16,0 0-1,0 0-15,0 0 0,1 0 16,-1-21-16,0 21 0,0-22 16,-21 1-16,21 21 0,0-21 0,1 0 15,-1 0-15,21 0 0,-21-1 0,0-20 16,22 21-16,-22 0 0,0 21 0,-21-21 16,0-1-16,21 22 0,-21 22 31,0-1-31,0 0 15,-21 0-15,0 0 0,21 0 0,-21 1 16,21-1-16,0 0 0,0 0 0,0 0 16,0 0-16,0 1 0,21-1 15,0-21-15,0 0 0,0 21 0,1-21 16,-1 0-16,0 0 0,0 0 0,0 0 16,22 0-16,-22 0 0,0 0 0,0-21 15,0 0-15,0 21 16,22-22-16,-22 1 0,0 0 0,0 0 15,0 0-15,1 0 0,-1-1 0,-21 1 16,0 0-16,0 0 0,-21 21 16,-1 0-1,1 21-15,0-21 0,0 21 0,0 0 16,21 1-16,0-1 0,-21 0 16,21 0-16,0 0 0,0 0 0,0 1 15,0-1-15,0 0 0,0 0 16,21-21-16,0 0 0,0 0 15,0 0-15,0 0 0,1 0 16,-1 0-16,-21-21 0,42 21 0,-21-21 16,0 0-16,22-1 0,-1 1 0,0 0 15,1 0-15</inkml:trace>
  <inkml:trace contextRef="#ctx0" brushRef="#br1" timeOffset="101526.59">23685 7133 0,'22'0'16,"-22"-21"-16,21 21 0,0 0 16,0-21-16,0 21 0,0-21 0,-21 0 15,22 21-15,-22-22 0,21 1 0,-21 0 16,0 0-16,0 0 0,-21 21 16,-1-21-16,-20 21 0,21 0 15,-21 0-15,-1 0 16,1 0-16,21 21 0,-22 0 0,1 0 15,21 0-15,-21-21 0,20 21 0,1 1 16,21-1-16,0 21 0,-21-21 0,21 0 16,0 1-16,0-1 0,0 0 0,21 0 15,0 0-15,1 0 0,-1 1 0,0-22 16,0 21-16,21 0 0,-20 0 16,20-21-16,-21 0 0,21 21 0,-20-21 15,20 0-15,-21 0 0,0 0 0,0 0 16,1 0-16,-22-21 15,0 0-15,-22 21 0,1 0 16,0 0-16,-21 0 0,-1 0 16,1 0-16,21 0 0,-21 0 15,-1 0-15,1 0 0,0 21 0,20 0 16,-20 0-16,21 1 0,0-22 0,0 21 16,21 0-16,-22 0 0,22 0 0,0 0 15,0 1-15,22-1 0,-1-21 16,0 21-16,21-21 0,-21 0 0,1 0 15,20 0-15,0 0 0,-21 0 16,22 0-16,-1 0 0,0 0 0,-20 0 16,20 0-16,0 0 0,1-21 0,-22 21 15,0 0-15,21-21 0,-21 21 16,-21 21 15,0 0-31,-21-21 0,0 21 0,21 0 16,-21 0-16,0 1 0,0 20 15,21-21-15,0 0 0,-22 0 0,22 1 16,-21 20-16,21-21 0,0 0 0,0 0 16,-21 1-16,21-1 0,0 0 15,-21-21-15,21 21 0,-21-21 16,0 0 0,-1 0-16,1 0 0,0 0 0,0 0 15,-21-21-15,20 0 0</inkml:trace>
  <inkml:trace contextRef="#ctx0" brushRef="#br1" timeOffset="102618.97">15896 8340 0,'0'0'0,"-21"0"16,42 0 15,0 0-31,0-21 16,1 21-16,20-22 0,-21 1 0,21 21 15,1-21-15,-22 0 0,21 0 0,-21 21 16,-21-21-16,0-1 0,0 1 16,0 0-16,-21 21 0,-21 0 0,0 0 15,-1 0-15,1 0 0,0 0 0,-22 0 16,22 0-16,-1 21 15,1 0-15,0 1 0,-1-1 0,1 0 16,21 0-16,0 0 0,0 22 0,21-22 16,0 0-16,0 0 0,0 21 0,21-20 15,0-1-15,0 0 0,0 0 0,0 0 16,22 0-16,-22 1 0,21-1 0,-21 0 16,1 0-16,20 0 0,-21 0 0,0 1 15,0-1-15,-21 0 0,0 0 0,0 0 16,0 0-16,-21 1 0,0-1 15,0-21-15,-21 21 0,20-21 16,-20 0-16,21 0 0,-21 0 0,20 0 16,1 0-16,-21 0 0,21 0 15,0-21-15,-1 0 0,1-1 0,0 1 16,21 0-16,0 0 0,0 0 0,-21 0 16,21-1-16,0 1 0,0 0 0,0 0 15,-21 21-15,21-21 0,0 42 31,0 0-31,0 0 16,21 0-16,0-21 0,-21 43 0,21-22 16,0 0-16,1 0 0,-1 0 0,0 1 15,0-1-15,0 0 0,22 0 0,-22-21 16,21 21-16,-21-21 0,22 0 0,-22 0 16,21 0-16,0 0 0,1 0 15,-1-21-15,-21 0 0,22 21 0,-1-21 16,-21 0-16,21-1 0,-20 1 0,-1-21 15,21 21-15,-21 0 0,-21-1 0,21 1 16,-21-21-16,22 21 0,-22 0 16,0-1-16,0 1 0,-22 42 31,22 1-31,-21-22 16,21 21-16,-21 0 0,21 0 0,0 0 15,-21 0-15,21 1 0,0-1 16,0 0-16,0 0 0,0 0 15,0 0-15,0 1 16,0-44 15,0 1-31,0 0 16,21 0-16</inkml:trace>
  <inkml:trace contextRef="#ctx0" brushRef="#br1" timeOffset="102779.88">16446 8446 0,'0'0'15,"0"-22"-15,0 1 0,0 0 0,0 0 16,0 42 47,0 0-48,22 0-15,-1-21 0,0 22 0</inkml:trace>
  <inkml:trace contextRef="#ctx0" brushRef="#br1" timeOffset="105438.46">16827 8657 0,'22'0'0,"-1"-21"15,-21 0-15,21 21 0,0-21 16,0 0-16,0 21 0,1-22 15,-1 1-15,0 0 0,0 21 0,0-21 16,0 0-16,-21 0 0,0-1 0,0 1 16,-21 21-16,0 0 15,-21 0-15,21 0 0,-22 0 0,22 21 16,-21 1-16,-1-1 0,1 0 0,0 0 16,21 0-16,-22 0 0,1 1 0,21-1 15,0 0-15,-1 0 0,22 0 16,0 0-16,0 1 0,0-1 0,0 0 15,22 0-15,-1-21 16,21 0-16,-21 0 0,0 0 0,22 0 16,-22 0-16,21 0 0,-21 0 0,22 0 15,-22-21-15,0 21 0,0-21 0,0 0 16,1-1-16,-1 22 0,-21-21 0,0 0 16,21 21-16,-21-21 0,21 21 0,-21-21 15,0 0-15,0 42 31,0 0-31,0 0 16,0 0-16,0 0 16,0 22-16,-21-22 0,21 21 0,0 1 0,-21-1 15,21 0-15,0 1 0,0 20 16,-21-21-16,-1 1 0,1 20 0,0-20 16,0 20-16,0-21 0,0 22 0,-1-22 15,1 22-15,0-22 0,0 22 0,0-22 16,-22 21-16,22-20 0,0 20 0,0-20 15,21-1-15,-21-21 0,0 21 0,-1-20 16,22-1-16,0 0 0,-21 0 0,0-21 16,0 0-16,21-21 15,-21 0-15,0 0 0,21-22 0,0 22 16,0-21-16,0-22 0,0 22 0,0-22 16,0 1-16,0-1 0,21-20 15,0 20-15,0-20 0,21-1 0,1 0 16,-1 1-16,22-1 0,-22 0 15,21 22-15,1-22 0,-1 22 0,1 20 16,-22-20-16,22 20 0,-22 22 0,0 0 16,1 0-16,-1 0 0,-21 21 0,0 0 15,1 0-15,-22 21 0,0 0 16,0 0-16,0 0 0,0 1 0,0-1 16,0 21-16,0-21 0,0 0 0,0 22 15,-22-22-15,22 21 0,-21-21 0,21 1 16,-21-1-16,21 0 15,-21-21-15,21 21 0,0-42 32,0 0-32,0 0 15,21-1-15,0 1 0,0 0 0,-21-21 16,22 21-16,-1-22 0,0 22 0,0 0 16,0-21-16,0 20 0,1 1 0,-1 0 15,21 0-15,-21 0 0,0 0 0,1 21 16,-1 0-1,-21 21-15,0 0 0,21-21 0,-21 21 16,0 0-16,0 0 0,0 22 0,0-22 16,0 0-16,0 0 0,0 22 0,0-22 15,0 0-15,0 0 0,0 0 16,0 22-16,0-22 0,21 0 16,0 0-16,0-21 0,1 0 0,-1 21 15,0-21-15,0 0 0,21 0 0,-20 0 16,-1 0-16,0 0 0,21 0 0,-21-21 15,1 0-15,20 21 0,-21-21 16,0 0-16,0-22 0,1 22 0,-1 0 16,0 0-16,-21-22 0,0 22 0,21 0 15,-21 0-15,0 0 0,0 0 0,0-1 16,0 1-16,-21 21 0,0 0 16,0 0-16,-1 0 0,1 0 0,0 0 15,0 21-15,-21 1 0,20-22 16,1 21-16,0 0 0,21 21 0,-21-21 15,21 1-15,-21-1 0,21 0 0,0 0 16,0 21-16,0-20 0,0-1 0,21 0 16,0 0-16,-21 0 15,21-21-15,0 0 0,1 0 0,-1 0 16,0 0-16,0 0 0,0 0 16,0-21-16,1 21 0,-22-21 0,21 0 15,0 0-15,-21-1 0,21 1 16,-21 0-16,0-21 0,21 21 0,0-1 15,-21 1-15,22 0 0,-22 0 0,0 0 16,0 0-16,-22 42 31,22 0-31,0 0 16,-21 0-16,21 0 0,-21 1 16,21-1-16,0 0 0,0 21 0,0-21 15,0 1-15,0-1 0,0 0 0,0 0 16,21 0-16,0 0 0,1-21 15,-1 0-15,0 0 0,0 0 0,0 0 16,0 0-16,22 0 0,-22 0 0,0-21 16,0 0-16,22 0 0,-22 0 0,0 0 15,0-1-15,0-20 0,0 21 16,1-21-16,-1-1 0,0 1 0,0 0 16,0-1-16,0 1 0,1 0 15,-1-1-15,-21 1 0,0 0 0,0 20 16,0 1-16,0 0 0,0 0 0,0 0 15,-21 42 1,21 0-16,-22 0 0,1 0 0,0 22 16,21-22-16,-21 21 0,0 1 0,21-1 15,-21-21-15,21 21 0,0 1 0,0-1 16,0 0-16,0 1 0,0-1 16,0-21-16,0 22 0,0-22 15,21 21-15,0-21 0,0 0 0,0 1 16,0-22-16,-21 21 0,22-21 0,-1 0 15,0 0-15,0 0 0,0 0 0,0 0 16,1-21-16,-1-1 0,0 22 0,-21-21 16,21-21-16,0 21 0,-21 0 0,0-22 15,21 22-15,1 0 0,-22-21 0,0 20 16,0 1-16,0 0 0,21 0 0,-21 0 16,0 42 15,0 0-16,0 0-15,-21 0 0,21 1 0,0-1 16,0 0-16,0 21 0,0-21 0,0 1 16,0-1-16,0 0 0,0 0 0,0 0 15,0 0-15,0 1 0,21-1 0,0-21 16,0 21-16,0-21 0,0 0 16,1 0-16,-1 0 0,0 0 0,0 0 15,0 0-15,0 0 0,1 0 0,-1-21 16,0 0-16,0-1 0,0 1 0,-21 0 15,21 0-15,1-21 0,-1 20 16,-21 1-16,0 0 0,21 0 0,-21 0 16,21 0-16,-21-1 15,0 1-15,21 21 16,-21 21 0,0 1-16,0-1 15,0 0-15,0 0 0,0 0 0,0 0 16,0 1-16,0-1 0,0 0 0,0 0 15,0 0-15,0 0 0,0 1 0,0-1 16,21-21-16,1 21 0,-1-21 16,0 21-16,0-21 0,0 0 15,0 0-15,1 0 0,-1 0 0,0 0 16,0 0-16,0 0 0,0-21 0,1 21 16,-1-21-16,0 0 0,-21-1 15,21 1-15,0-21 0,0 21 0,-21 0 16,0-22-16,22 22 0,-22 0 0,0 0 15,0 0-15,0-1 0,0 1 0,0 0 16,-22 21 0,22 21-1,0 0 1,0 1-16,22-22 0,-22 21 0,21 0 16,0 0-16,-21 0 0,21 0 15,0 1-15,-21-1 0,0 0 16,0 0-16,0 0 0,0 0 0,0 1 15,0-1-15,0 0 0,0 0 16,0 0-16,0 0 16,21-21-16,1 22 0,-1-22 15,0 0-15,0 0 16,0 0-16,0 0 0,1 0 16,-1 0-16,0 0 0,21 0 0,-21-22 15,1 1-15,20 21 0,-21-21 0,0 0 16,0 0-16,1 0 0,-1-1 15,0-20-15,0 21 0,-21-21 0,21 20 0,-21-20 16,0 21-16,0 0 0,0 0 16,0-1-16,0 1 0,-21 21 15,0 0-15,0 0 0,0 0 16,-1 0-16,1 0 0,0 21 0,0 1 16,21-1-16,0 0 0,0 0 15,0 0-15,0 22 0,0-22 0,0 0 16,0 0-16,0 0 0,0 0 0,0 1 15,21-1-15,0 0 0,0 0 0,1 0 16,-1-21-16,0 0 0,0 0 16,0 0-16,0 0 0,1 0 0,-1 0 15,0 0-15,0 0 0,21 0 0,-20 0 16,-1 0-16,0 0 0,0-21 16,0 21-16,0-21 0,1 0 0,-1 21 15,-21-21-15,21-1 0,-21 1 16,0 0-16,0 0 0,0 0 15,0 0-15,-21-1 0,0 1 16</inkml:trace>
  <inkml:trace contextRef="#ctx0" brushRef="#br1" timeOffset="105821.24">19050 8403 0,'0'0'0,"-64"0"16,-105-21-16,127 21 16,21 0-16,42 0 15,0 0-15,21 0 16,1 0-16,-1 0 0,21 0 0,-20 21 16,20-21-16,1 0 0,-1 0 0,1 21 15,-1-21-15,1 0 0,-22 0 0,0 0 16,1 0-16,-1 0 0,-21 0 0,0 0 15,1 0-15,-1 0 0,-21-21 16,21 21-16,0-21 16,-42 21 62,0 21-78,0-21 15,-1 0-15,22 21 0,-21-21 0,0 0 16,0 22-16</inkml:trace>
  <inkml:trace contextRef="#ctx0" brushRef="#br1" timeOffset="130502.52">21971 8551 0,'0'-21'16,"0"0"-1,0 0-15,21 21 0,-21-21 0,21 21 16,-21-21-16,0-1 0,0 1 16,21 21-16,-21-21 0,0 0 15,0 42 17,0 0-32,0 0 15,0 1-15,0-1 0,-21 21 0,21-21 16,0 22-16,0-1 0,-21-21 0,21 21 15,-21 1-15,21-1 0,0 0 0,0 1 16,-21-1-16,21 0 0,-21 1 0,21-1 16,-22-21-16,22 22 0,0-22 0,0 0 15,0 0-15,0 0 16,0 0-16,-21 1 16,21-44-1,0 1-15,0 0 16,0 0-16,0 0 0,21 0 0,-21-1 15,22 1-15,-22-21 0,21 21 0,0-22 16,-21 22-16,21-21 0,0 21 16,0 0-16,-21-1 0,22 1 0,-1 0 15,0 0-15,0 0 0,0 21 0,0 0 16,1 0-16,-1 0 0,0 0 0,21 0 16,-21 0-16,1 21 0,-1 0 0,0 0 15,0 0-15,0 1 0,-21-1 0,0 21 16,0-21-16,0 0 0,0 1 0,0-1 15,0 21-15,0-21 16,-21 0-16,0 1 0,-21-22 0,20 21 16,1 0-16,0 0 0,-21-21 0,21 0 15,-1 21-15,1-21 0,0 0 0,0 0 16,0 0-16,0 0 0,-1 0 0,1 0 16,21-21-16,0 0 15,-21 21-15,21-21 0,0 0 16,21 21 15,0 0-31,1 0 16,-1 21-16,0-21 0,0 0 0,0 0 15,0 21-15,1-21 0,20 0 16,-21 0-16,21 0 0,-20 0 0,20 0 16,-21 0-16,21 0 0,1-21 0,-22 21 15,21-21-15,-21 21 0,1-22 16,20 1-16,-21 0 0,0-21 0,0 21 15,1-1-15,-1-20 0,0 21 16,0-21-16,0 20 0,-21 1 0,0 0 0,21 0 16,-21 0-16,-21 42 47,0 0-47,21 0 0,-21 0 0,21 1 0,-21 20 15,21-21-15,0 0 0,0 0 16,0 22-16,0-22 0,0 0 0,0 0 15,0 0-15,0 1 0,0-1 0,21 0 16,0-21-16,0 21 0,0-21 0,1 0 16,-1 0-16,0 0 0,0 0 15,0 0-15,0 0 0,1 0 0,-1-21 16,0 0-16,0 0 0,21-1 0,-20 1 16,-1 0-16,0 0 0,0 0 0,0-22 15,-21 22-15,21 0 0,1-21 0,-1 42 16,-21-21-16,0-1 0,0 1 0,0 42 47,0 1-47,0-1 0,0 0 15,0 0-15,0 21 0,0-20 0,0-1 16,0 0-16,0 0 0,0 0 0,0 0 16,0 1-16,0-1 0,0 0 0,21 0 15,0 0-15,0-21 16,0 0-16,1 0 0,-1 0 0,0 0 15,0 0-15,0 0 0,0 0 0,1 0 16,-1-21-16,0 0 0,0 0 0,0 0 16,0-1-16,1 1 0,-22-21 0,21 21 15,0-22-15,0 1 0,0 0 16,0-1-16,1 1 0,-1 0 0,0-1 16,0 1-16,0 0 0,-21-1 15,21 22-15,-21-21 0,22 21 0,-22 0 16,0-1-16,0 44 15,-22-1 1,1 0-16,21 21 0,-21-21 0,0 22 16,21-1-16,-21 0 0,21 1 15,0-1-15,0 0 0,0 1 0,0-1 16,0 0-16,0 1 0,0-1 16,0 0-16,0-20 0,0 20 0,0-21 15,21 0-15,0 0 0,-21 1 0,21-22 16,0 21-16,1-21 0,-1 0 15,0 0-15,0 0 0,0 0 16,0 0-16,1 0 16,-1-21-16,-21-1 15,21 1-15,0 0 0,-21 0 0,0 0 16,0 0-16,21-1 0,-21 1 0,21 0 16</inkml:trace>
  <inkml:trace contextRef="#ctx0" brushRef="#br1" timeOffset="130755.28">23580 8742 0,'0'0'15,"-22"0"-15,44 0 16,20 0-16,0 0 16,1 0-16,-1 0 0,0 0 0,22 0 15,-22 0-15,0 0 0,22 0 0,-22 0 16,1 0-16,-1 0 0,0 0 0,1 0 15,-22 0-15,21-21 0,-21 21 16,0 0-16,1-21 0,-1-1 16,-21 1-1,-21 0 1,-1 21-16,1 0 0,-21 0 16,0 0-16</inkml:trace>
  <inkml:trace contextRef="#ctx0" brushRef="#br1" timeOffset="132002.67">15198 10118 0,'21'0'0,"0"0"15,0 0 1,0 0 0,-21-21-16,21-1 0,1 1 15,-22 0-15,0 0 16,0 0 0,0 0-16,-22-1 0,1 1 15,0 21-15,-21-21 0,21 0 0,-22 21 16,1 0-16,21 0 0,-22 0 0,1 0 15,0 0-15,-1 0 0,22 21 0,-21 0 16,0 0-16,20 1 0,1 20 0,0-21 16,0 21-16,0-20 0,0 20 0,21-21 15,0 21-15,0-20 0,0 20 0,0-21 16,0 0-16,21 0 0,0 1 0,0-1 16,0 0-16,0 0 0,1-21 15,20 0-15,-21 0 0,0 0 0,22 0 16,-1 0-16,-21-21 0,21 0 15,-20 0-15,20-1 0,0 1 0,-21 0 16,1 0-16,20-21 0,-21 20 0,0-20 16,22 0-16,-22-1 0,0 1 0,0 0 15,-21-1-15,21-20 0,0 21 0,-21-22 16,0 22-16,0-22 0,22 22 16,-22 0-16,0-1 0,0 22 0,0-21 15,0 21-15,0 42 16,0 0-1,0 21-15,0 22 0,-22-22 0,1 22 16,21-22-16,-21 21 0,0 1 0,0-22 16,0 22-16,-1-22 0,22 0 15,0 1-15,-21-1 0,21 0 0,0 1 16,0-22-16,0 21 0,0-21 16,0 1-16,0-1 0,21 0 0,-21 0 15,22-21-15,-1 0 0,0 0 16,0 0-16,0 0 0,0-21 15,1 0-15,-1 21 0,0-21 0,-21-1 16,21 1-16,0 0 0,0-21 0,-21 21 16,0-1-16,22 22 0,-1-21 0,-21 0 15,0 42 17,0 0-32,0 1 15,0-1-15,0 0 0,-21 0 16,21 0-16,-22 0 0,22 1 0,0-1 15,0 0-15,0 0 0,0 0 16,0-42 15,0 0-15,0 0-16,0 0 0,0-1 0,0 1 16</inkml:trace>
  <inkml:trace contextRef="#ctx0" brushRef="#br1" timeOffset="132162.57">15600 9906 0,'0'0'0,"-21"0"47,21 21-47,0 0 16,21-21-1,0 0-15,0 0 16</inkml:trace>
  <inkml:trace contextRef="#ctx0" brushRef="#br1" timeOffset="134527.57">15875 10181 0,'0'21'0,"21"-21"15,0 0 1,0 0-16,1 0 0,-1 0 0,0-21 15,0 0-15,21 21 0,-20-21 16,20 0-16,0 0 0,-21-1 0,22 1 16,-1 0-16,-21 0 0,0-21 0,1 20 15,-1-20-15,-21 21 0,21-21 16,-21 20-16,0-20 0,0 21 0,0-21 16,0 20-16,0 1 0,-21 0 0,0 0 15,-1 0-15,1 21 0,0 0 16,0 21-16,0 0 15,0 0-15,21 0 0,0 22 0,-22-22 16,1 21-16,21 1 0,-21-1 0,0 21 16,21-20-16,-21-1 0,0 22 0,21-22 15,-22 21-15,1 1 0,21-22 0,-21 22 16,21-1-16,-21 1 0,0-1 0,21 1 16,-21-1-16,21 1 0,-22-22 0,22 22 15,-21-22-15,21 21 0,0-20 0,0-1 16,0 0-16,0 1 0,0-1 15,0-21-15,0 0 0,0 1 0,0-1 16,0 0-16,21-21 0,1 0 16,-1 0-16,0 0 0,0 0 0,0-21 15,0 21-15,1-21 0,-1-1 0,-21 1 16,21-21-16,-21 21 0,21-22 0,-21 22 16,21-21-16,-21 0 0,0 20 0,0-20 15,0 0-15,0-1 0,0 1 0,0 0 16,-21-1-16,0 22 0,0-21 0,0 21 15,-1 0-15,1-1 0,0 22 0,0-21 16,0 21-16,21-21 31,21 21-31,0 0 16,0 0-16,22 0 0,-22 0 16,21-21-16,0 0 0,1 21 0,-1-21 15,22-1-15,-22 1 0,21 0 0,1 0 16,-22-21-16,22 20 0,-22 1 0,22-21 15,-22 0-15,0 20 0,1-20 0,-22 0 16,21-1-16,-21 1 0,0 0 0,1-1 16,-22 1-16,0 21 0,0-21 0,0-1 15,0 22-15,0 0 0,0-21 16,0 20-16,0 1 0,-22 21 31,1 0-31,0 21 0,21 1 16,0-1-16,0 21 0,0 0 0,0-20 15,-21 41-15,21-21 0,-21 1 0,21-1 16,0 22-16,-21-22 0,-1 21 0,1-20 16,21 20-16,-21 1 0,0-1 0,0-20 15,0 20-15,-1 1 0,-20-1 0,21 1 16,0-22-16,0 21 0,-1-20 16,-20 20-16,21-20 0,21-1 0,-21 0 15,21 1-15,0-1 0,-21 0 0,21-21 16,0 1-16,0-1 0,0 0 0,21 0 15,0 0-15,0-21 0,0 0 16,0 0-16,1 0 0,20 0 0,-21 0 16,21-21-16,-20 21 0,20-21 0,-21-21 15,21 20-15,-20 1 0,-1-21 0,0 0 16,21 20-16,-21-20 0,1 0 0,-22-1 16,0-20-16,21 21 0,-21-1 0,0 1 15,0 0-15,0-1 0,-21 22 0,21-21 16,-22 21-16,1-1 0,0 1 0,-21 0 15,21 21-15,-1 0 0,-20-21 16,21 21-16,0 0 0,-22 0 0,22 0 16,42 0 15,1 0-31,20 0 16,-21 0-16,0 0 0,22 0 0,-22-21 15,21 0-15,-21 21 0,22-22 0,-22 1 16,21 0-16,0 0 0,-20 0 0,20 0 15,-21-1-15,0-20 0,22 21 0,-43 0 16,21 0-16,-21-1 0,21 1 16,-21 0-16,0 0 0,0 0 15,-21 21 1,0 0 0,21 21-16,-22-21 0,22 21 0,0 0 15,0 0-15,0 1 16,0-1-16,0 0 0,0 0 15,22 0-15,-22 0 0,21-21 16,0 22-16,0-22 0,0 0 16,0 0-16,-21 21 0,22-21 15,-1 0-15,0 0 0,0 0 0,0 0 16,0 0-16,1-21 0,-1 21 16,-21-22-16,21 22 0,0-21 0,0 0 15,0 0-15,1 0 16,-1 0-16,-21-1 0,21 1 0,0 21 15,-21-21-15,0 42 47,0 0-47,0 1 16,0-1-16,0 0 0,0 0 16,0 0-16,21-21 0,0 21 15,1-21-15,-22 22 0,21-22 16,0 0-16,0 0 0,0 0 0,0 0 15,1 0-15,-1 0 0,0 0 0,0 0 16,0 0-16,0-22 0,1 22 0,-1-21 16,0 0-16,0 0 0,-21 0 15,0 0-15,21-1 0,-21 1 0,21 0 16,-21 0-16,0 0 0,0 0 16,0-1-16,0 1 15,-21 21-15,0 0 0,0 0 16,0 21-16,0 1 0,-1-1 15,22 0-15,0 0 0,0 0 16,0 0-16,0 1 0,0-1 0,0 0 16,0 0-16,0 0 0,0 0 15,22 1-15,-1-22 0,0 21 0,0-21 16,0 0-16,0 0 16,1 0-16,-1 0 0,0 0 0,21 0 15,-21 0-15,22 0 0,-22 0 0,21-21 16,-21-1-16,1 22 0,20-21 0,-21 0 15,0 0-15,-21 0 0,21 0 0,1 21 16,-22-22-16,0 1 0,0 0 0,-22 21 31,1 21-15,0-21-16,21 21 0,0 1 16,-21-1-16,0 0 0,21 0 15,0 0-15,0 0 0,-21 1 16,21-1-16,21-21 31,0 0-15,-21-21-16,21-1 0,0 22 15,-21-21-15,21 0 0,-21 0 0,22 21 16,-1-21-16,-21 0 0,21-1 16,0 1-16,0 0 0,-21 0 0,21 0 15,1 0-15,-22-1 0,21 22 0,-21 22 31,0-1-31,0 0 16,0 0-16,0 0 0,0 0 0,0 1 16,0-1-16,0 0 0,0 0 0,0 0 15,0 0-15,0 1 16,0-1-16,21-21 16,0 0-16,0 0 15,0 0-15,22 0 0,-22-21 0,0-1 16,0 1-16,0 0 0,-21 0 0,22 0 15,-1 0-15,0-1 0,0-20 0,-21 21 16,21-21-16,0 20 0,-21-20 16,0 0-16,0-1 0,22 1 0,-22 21 0,0-21 15,0 20-15,0 1 16,-22 42 0,22 1-16,0-1 0,-21 21 15,21-21-15,-21 22 0,21-22 16,-21 21-16,21-21 0,-21 22 0,21-22 15,0 0-15,0 21 0,0-21 0,0 1 16,0-1-16,0 0 0,0 0 0,0 0 16,0 0-16,0 1 0,0-44 47,0 1-47,0 0 15,0 0-15</inkml:trace>
  <inkml:trace contextRef="#ctx0" brushRef="#br1" timeOffset="134699.49">18669 10075 0,'0'0'0,"-21"0"0,21-21 31,21 21-15,0 0-16,0 0 0,0 0 0,22 0 15,-22 0-15,0-21 0,21 21 0,-20 0 16,-1 0-16,0 0 0,0 0 0,0 0 15,0-21-15,1 21 0,-22-21 16,21 21-16,0-21 0</inkml:trace>
  <inkml:trace contextRef="#ctx0" brushRef="#br1" timeOffset="136291.32">19346 10012 0,'0'0'16,"43"0"-16,-22 0 0,21 0 0,-21 0 0,85-42 16,-85 20-16,22 1 15,-22 0-15,0 0 0,0 0 0,0 0 16,0-22-16,1 22 0,-1-21 0,-21 21 15,0-22-15,21 22 0,-21-21 16,0 21-16,0-1 0,0 1 16,-21 42-1,21 1-15,-21-1 0,-1 21 16,1-21-16,21 43 0,-21-22 0,0 0 16,0 1-16,0-1 0,-1 22 0,22-22 15,-21 0-15,0 1 0,21-1 0,-21-21 16,21 21-16,0-20 0,0 20 15,-21-21-15,21 0 0,-21 0 0,-1 1 16,22-1-16,-21-21 0,0 21 16,0-21-16,0 0 0,0 0 15,-1-21-15,1 0 0,0 21 16,0-22-16,0 1 0,0 0 0,21 0 16,0 0-16,-22 0 0,1-1 0,21 1 15,0 0-15,0 0 0,0 42 31,0 0-15,21 0-16,1 1 0,-22-1 16,21-21-16,0 21 0,0 0 0,0 0 15,0 0-15,1 1 0,-1-22 16,21 21-16,-21 0 0,22-21 0,-22 0 16,21 0-16,-21 0 0,22 0 0,-22 0 15,21 0-15,-21-21 0,0 0 0,1-1 16,20 22-16,-21-21 0,0 0 0,-21 0 15,21 0-15,1 0 0,-1-22 0,-21 22 16,0 0-16,21 0 0,0 0 16,-21-1-16,0 1 15,0 42 1,0 1-16,0-1 0,0 0 16,0 0-16,0 0 0,0 0 15,-21 1-15,21-1 0,-21 0 16,21 0-16,0 0 0,0 0 0,0 1 15,21-44 17,-21 1-17,21 21-15,-21-21 0,21 0 16,0 0-16,-21 0 0,0-1 0,22 1 16,-1 0-16,0 0 0,-21 0 0,0 0 15,21-1-15,0 22 0,-21 22 31,0-1-31,0 0 16,0 0-16,0 0 0,0 0 0,0 1 16,0-1-16,0 0 15,0 0-15,0 0 0,21 0 0,1 1 16,-1-22-16,-21 21 0,21-21 16,0 0-16,0 0 0,0 0 0,22 0 15,-22 0-15,0 0 0,0 0 0,0 0 16,1-21-16,-1-1 0,0 22 0,0-21 15,0 0-15,-21 0 0,21 0 0,1 0 16,-22-1-16,0 1 0,0 0 0,21-21 16,-21 21-16,21 21 0,-21-22 0,0 1 15,0 42 17,0 1-32,0-1 0,0 0 15,-21-21-15,21 21 0,0 0 0,0 0 16,0 1-16,0-1 0,0 0 0,0 0 15,21 0-15,0-21 0,-21 21 0,21 1 16,0-22-16,1 21 0,-1-21 0,0 21 16,0-21-16,0 0 0,0 0 0,1 0 15,-1 0-15,0 0 0,0 0 16,0-21-16,0 0 0,1 21 0,-22-22 16,21 1-16,0 0 0,-21 0 0,0 0 15,21 0-15,0-1 0,-21 1 0,0 0 16,0 0-16,21 0 0,-21 0 15,0-1-15,22 22 0,-22 22 32,-22-1-32,1 0 0,21 0 15,-21 21-15,0-20 0,0 20 16,21 0-16,-21 1 0,-1-1 0,1 0 16,0 22-16,21-22 0,-21 22 0,21-1 15,-21 1-15,0-22 0,21 21 0,-22 1 16,22-1-16,-21-20 0,0 20 0,21-20 15,-21 20-15,0-21 0,0 1 0,21-1 16,0-21-16,-22 22 0,22-22 0,-21 0 16,21 0-16,0 0 15,0-42 1,0 0 0,0 0-16,21 0 0,-21-1 15,0-20-15,22 21 0,-1-21 0,0 20 16,0-20-16,0 0 0</inkml:trace>
  <inkml:trace contextRef="#ctx0" brushRef="#br1" timeOffset="136543.17">21061 10372 0,'0'0'0,"0"-43"0,0 22 16,0-21-16,0 21 0,21 0 16,0-1-16,-21 1 0,21 21 15,0-21-15,1 21 0,-1 0 0,0 0 16,0 0-16,21 0 0,-20 0 0,-1 0 15,-21 21-15,0 0 0,0 1 16,0-1-16,0 0 0,-21 21 0,-1-21 16,-20 1-16,21-1 0,0 0 0,-22-21 15,22 21-15,0 0 0,-21-21 0,21 0 16,-1 21-16,1-21 0,21-21 31,0 0-15,0 0-16,21 0 0</inkml:trace>
  <inkml:trace contextRef="#ctx0" brushRef="#br1" timeOffset="136978.92">22204 10139 0,'0'21'47,"0"0"-47,0 0 16,0 1-16,0-1 0,0 0 0,0 0 16,0 0-16,-21 0 0,21 1 0,0-1 15,0 0-15,-22 0 16,22 0-16,0 0 0,0-42 47,0 0-47,0 0 15,0 0-15</inkml:trace>
  <inkml:trace contextRef="#ctx0" brushRef="#br1" timeOffset="137138.35">22161 10075 0,'0'0'0,"0"-21"0,0 0 0,0 0 0,0 0 15,0 0 1,22 42 31,-1-21-47,0 21 16,0-21-16,0 0 0</inkml:trace>
  <inkml:trace contextRef="#ctx0" brushRef="#br1" timeOffset="137611.07">22542 10033 0,'0'0'0,"0"21"0,22-21 16,-22 21-1,-22 1 1,22-1-16,-21 0 16,21 0-16,0 0 0,0 0 15,0 1-15,0-1 0,-21-21 16,21 21-16,0 0 0,0 0 0,-21-21 15,21 21-15,0 1 0,-21-22 32,0 0-17,21-22-15,0 1 16,0 0-16,0 0 0,0 0 16,0 0-16,21-1 0,0 1 15,0-21-15,0 21 0,-21 0 0,43-1 16,-22-20-16,0 21 0,21 0 0,-21 21 15,22-21-15,-22 21 0,21-22 16,1 22-16,-22 0 0,21 0 0,-21 22 16,0-1-16,1 0 0,-1 0 0,-21 21 15,0-20-15,0-1 0,0 0 0,0 21 16,0-21-16,0 1 0,-21-1 0,-1 21 16,22-21-16,-21 0 0,0 1 0,0-1 15,0 0-15,21 0 0,-21-21 16,21 21-16,-22 0 0,1-21 15,21 22 1,0-44 0,21 22-16,1-21 15,-1 0-15,0 0 0,0 0 0,21 0 16</inkml:trace>
  <inkml:trace contextRef="#ctx0" brushRef="#br1" timeOffset="137898.91">24109 9716 0,'0'0'0,"0"-43"15,0 22 1,-21 42 0,21 0-16,-22 1 0,22 20 15,-21-21-15,21 21 0,0 1 16,-21-1-16,21 0 0,-21 1 0,21-1 15,-21-21-15,21 22 0,0-1 0,-21-21 16,21 21-16,-22-20 0,22 20 0,-21-21 16,21 0-16,0 22 0,0-22 0,0 0 15,-21 0-15,21 0 0,-21-21 16,21 21-16,-21-21 16,0-21-1,21 0-15</inkml:trace>
  <inkml:trace contextRef="#ctx0" brushRef="#br1" timeOffset="138727.41">23685 10118 0,'0'-21'0,"0"42"0,-21-42 0,42 21 31,22 0-31,-22 0 16,21 0-16,1 0 0,-1 0 0,21 0 15,-20 0-15,20 0 16,-20 0-16,-1 0 0,0 0 0,1-22 0,-1 1 15,0 0-15,1 21 0,-22-21 0,21 0 16,-21 0-16,0-22 0,1 22 16,-1-21-16,0-1 0,-21 22 0,0-21 15,0 0-15,0 20 0,0-20 0,0 21 16,0 0-16,0 0 16,-21 42-1,0 0-15,-1 21 0,22-21 0,0 22 16,-21-22-16,0 21 0,0 1 0,21-1 15,-21-21-15,0 21 0,21 1 0,0-1 16,-22-21-16,1 22 0,21-22 0,-21 0 16,21 21-16,0-21 0,0 1 0,-21-1 15,21 0-15,0 0 16,21-42 15,0 21-31,-21-21 16,21 21-16,1-21 0,-1-1 0,0 1 15,0 0-15,0 0 0,-21 0 0,21 0 16,1-1-16,-1 22 0,0-21 0,-21 0 16,21 21-16,0 0 15,-21 21 1,0 0 0,0 1-16,0-1 0,0 0 15,0 0-15,0 0 0,0 0 0,21 1 16,1-1-16,-1 0 0,0 0 0,0 0 15,0 0-15,0-21 0,1 22 0,-1-1 16,21-21-16,-21 0 0,22 0 0,-22 0 16,21 0-16,0 0 0,-20 0 15,20-21-15,-21 21 0,21-22 0,-20 1 16,-1 0-16,0 0 0,0 0 0,0 0 16,0-22-16,1 22 0,-22 0 0,0 0 15,0 0-15,0-1 0,0 1 0,-22 21 31,1 0-31,0 0 0,0 21 16,0 1-16,21-1 0,-21 0 16,-1 0-16,22 0 0,0 0 15,0 1-15,0-1 0,0 0 0,0 0 16,0 0-16,22 0 0,-1-21 0,-21 22 16,21-1-16,0-21 0,0 0 0,0 21 15,1-21-15,-1 0 0,0 0 0,21 0 16,-21 0-16,1 0 0,-1 0 0,0 0 15,0-21-15,0 21 0,-21-21 16,21-1-16,-21 1 0,22 21 0,-22-21 16,0 0-16,0 0 15,-22 21-15</inkml:trace>
  <inkml:trace contextRef="#ctx0" brushRef="#br1" timeOffset="140402.42">19494 11303 0,'0'0'0,"22"-42"15,-1 21 1,0-1-16,-21 1 0,21-21 0,0 21 16,0 0-16,1-1 0,-1 1 15,-21 0-15,21 0 0,-21 0 0,0 0 16,0-1-16,0 1 0,0 0 16,-21 21-16,-22 0 0,22-21 0,-21 21 15,0 0-15,-1 0 0,1 0 0,0 0 16,-1 0-16,1 21 0,21 0 0,-22 0 15,22-21-15,0 22 0,21-1 0,0 21 16,0-21-16,0 0 16,0 1-16,21 20 0,0-21 0,1 0 15,20 0-15,-21 1 0,0 20 0,22-21 0,-22 0 16,21 0-16,-21 1 0,22-1 16,-22 0-16,0 0 0,-21 0 0,0 0 15,0 1-15,0-1 16,-21-21-16,0 21 0,-1-21 0,-20 0 15,0 0-15,21 0 0,-22 0 16,1 0-16,0 0 0,20 0 0,-20-21 16,21 21-16,-21-21 0,20-1 0,1 1 15,0 0-15,0 0 0,21 0 0,0 0 16,0-1-16,0 1 16,0 42-1,0 1-15,21-1 16,0 0-16,-21 0 15,21 0-15,1 0 0,-22 1 0,21-1 16,0 0-16,0 0 0,0 0 0,0-21 16,22 21-16,-22-21 0,0 0 0,21 22 15,-20-22-15,20 0 0,-21 0 0,21 0 16,1 0-16,-22 0 0,21-22 0,1 22 16,-22-21-16,21 21 0,-21-21 0,0 0 15,22 0-15,-22 0 0,0-1 16,0 1-16,-21 0 0,21 0 0,-21 0 15,22 0-15,-22-22 0,21 22 0,-21 0 16,0 0-16,0 42 31,0 0-31,0 0 16,0 0-16,-21 1 0,21-1 0,-22 0 16,22 0-16,-21 0 0,21 0 15,0 1-15,0-1 0,0 0 0,0 0 16,0 0-16,21-21 15,1 0-15,-1 0 0,0 0 0,0 0 16,0 0-16,0 0 0,1 0 16,-1-21-16,0 21 0,0-21 0,-21 0 15,21 21-15,0-21 0,-21-1 16,22 1-16,-22 0 0,0 0 0,0 0 16,0 0-16,0 42 31,0 0-16,0 0-15,0 0 0,0 0 16,0 1-16,0-1 0,0 0 16,0 0-16,0 0 0,0 0 15,0 1-15,21-22 0,0 0 0,0 0 16,0 0-16,0 0 0,1 0 16,-1 0-16,0 0 0,0 0 15,0 0-15,0-22 0,1 22 0,-1-21 16,0 0-16,0 21 0,0-21 0,0-21 15,1 20-15,-1 1 0,0-21 0,0 0 16,-21 20-16,21-20 0,0 0 0,1-1 16,-1 1-16,-21 0 0,0-1 0,21 22 15,-21-21-15,21 21 0,-21 0 0,0-1 16,0 44 0,0-1-1,0 0-15,-21 0 0,0 21 0,21 1 16,0-22-16,-21 21 0,21 1 15,-22-1-15,1 0 0,21 1 0,-21-1 16,21-21-16,0 21 0,-21-20 0,21 20 16,0-21-16,-21 0 0,21 0 0,0 1 15,0-1-15,0 0 16,0-42 15,0 0-31,21-1 0,0 1 0,-21 0 16,21 0-16,0 0 0,1 0 0,-1-1 15,0-20-15,0 21 0,0 0 0,0 0 16,1-1-16,-1 1 0,21 0 16,-21 21-16,0 0 0,1 0 0,-1 0 15,0 0-15,0 21 16,0 0-16,-21 1 0,21-1 16,-21 0-16,0 0 0,0 0 0,0 0 15,0 1-15,-21-1 0,0-21 16,21 21-16,-21 0 0,0-21 0,-22 21 15,22-21-15,0 0 0,-21 0 0,21 0 16,-1 21-16,-20-21 0,21 0 0,0 0 16,0 0-16,-1 0 0,1 0 0,21-21 47,0 0-47,21 0 0,22 21 15,-22-21-15,0 0 0,21 21 0</inkml:trace>
  <inkml:trace contextRef="#ctx0" brushRef="#br1" timeOffset="142354.26">21865 11240 0,'0'0'0,"21"-22"0,0 22 0,1 0 15,-22-21-15,0 0 0,21 0 16,-21 0-16,0 0 0,0-1 16,0 1-16,0 0 0,-21 21 15,-1-21-15,1 21 16,0 0-16,0 0 0,0 21 0,0 0 0,-1 0 16,-20 1-16,21-1 15,21 21-15,-21-21 0,0 22 0,21-22 16,0 21-16,0 0 0,0-20 0,0 20 15,0-21-15,0 0 0,21 0 0,0 1 16,0-1-16,21 0 0,-20 0 0,20-21 16,-21 0-16,0 21 0,22-21 0,-22 0 15,21 0-15,-21 0 0,0 0 0,1-21 16,-1 21-16,0-21 0,0 0 16,0 0-16,0-1 0,1-20 0,-1 21 15,0-21-15,-21-1 0,21 1 0,0 0 16,0-22-16,1 22 0,-1-1 15,0 1-15,0 0 0,0-1 0,-21 1 16,21 0-16,-21-1 0,22 22 0,-22 0 16,0 0-16,0 42 31,0 0-31,-22 0 0,1 1 0,0-1 16,0 21-16,21 0 0,-21-20 0,21 20 15,-21 0-15,21 1 0,-22-1 0,22 21 16,0-41-16,0 20 0,0 0 0,0 1 15,0-22-15,0 21 0,22-21 0,-1 0 16,0 1-16,0-1 0,0 0 16,0 0-16,22-21 0,-22 0 15,21 0-15,-21 0 0,22 0 0,-1 0 16,0 0-16,1 0 0,-1 0 0,0-21 16,1 0-16,-22 0 0,21-1 0,-21 1 15,1 0-15,-1-21 0,0 21 0,0-22 16,0 1-16,-21 0 0,0 20 0,0-20 15,0 21-15,0 0 0,0 0 16,0-1-16,-21 22 0,0 0 16,0 0-16,0 0 0,-22 22 0,22-1 15,0 0-15,-21 0 0,20 21 0,1-20 16,0-1-16,0 0 0,0 21 16,21-21-16,0 1 0,0-1 0,0 0 15,0 0-15,0 0 0,0 0 16,21-21-16,0 22 0,0-22 15,0 0-15,1 0 0,-1 0 16,0 0-16,-21-22 0,21 22 0,0-21 16,0 0-16,-21 0 0,22 0 0,-22 0 15,21-1-15,0 1 0,-21 0 0,0-21 16,21 21-16,-21-22 0,21 22 0,-21 0 16,21 0-16,-21 0 0,0 42 31,0 0-31,0 0 15,-21 0-15,21 0 0,-21 1 0,21 20 16,-21-21-16,21 0 0,0 22 0,0-22 16,0 0-16,0 0 0,0 0 0,0 0 15,0 1-15,21-1 0,0-21 16,-21 21-16,21-21 0,1 0 0,-1 0 16,0 0-16,21 0 0,-21 0 0,1 0 15,-1 0-15,21 0 0,-21 0 0,0-21 16,22 21-16,-22-21 0,21-1 0,-21 1 15,22 0-15,-1 0 0,0 0 0,1 0 16,-1-1-16,-21-20 0,22 21 0,-43 0 16,21-22-16,-21 22 15,0 0-15,0 0 0,-21 0 16,-1 21-16,1 0 0,0 0 0,0 0 16,0 21-16,0-21 0,21 21 15,0 0-15,0 0 0,0 1 0,0 20 16,0-21-16,0 0 0,0 0 0,0 22 15,21-22-15,0 0 0,0 0 16,-21 0-16,21 1 0,-21-1 16,21 0-16,-42-21 31,0 0-15,0-21-16,0 0 15,0 21-15,-1-22 16,1 22-16,21 22 31,0-1-31,21 0 16,1-21-16,-1 0 15,0 21-15,0-21 0,0 0 0,0 0 16,1 0-16,-1 0 0,21 0 0,-21 0 16,0 0-16,22 0 0,-22 0 15,0 0-15,21 0 0,-20-21 0,20 21 16,-21-21-16,0 0 0,22-1 15,-22 1-15,0-21 0,0 21 0,0-22 16,0 22-16,1-21 0,-1 0 0,-21 20 16,0-20-16,0 21 0,0 0 0,0 0 15,-21 21 1,-1 0-16,1 0 0,0 0 0,21 21 16,-21 0-16,0 0 0,21 21 0,-21-20 15,21 20-15,0-21 0,0 21 0,0-20 16,0 20-16,21-21 0,0 21 0,0-20 15,0 20-15,0-21 0,1 0 0,-1 0 16,0 1-16,-21-1 0,0 0 16,0 0-1,-21-21 1,0 0 0,-1 0-16,1 0 15,0 0-15,0 0 16,21-21-1,-21 21-15,21-21 32,-21 21-17</inkml:trace>
  <inkml:trace contextRef="#ctx0" brushRef="#br1" timeOffset="167166.44">1376 12171 0,'0'-21'47,"21"21"-32,0 0-15,0 0 0,-21-21 16,21 21-16,1-22 16,-1 1-16,0 21 15,-21-21-15,21 21 0,0-21 16,-21 0-16,21 0 0,1 21 0,-1-22 16,0 1-16,0 0 0,0 0 15,0 0-15,1 0 0,-1-1 16,-21 1-16,0 0 0,0 0 0,21 21 15,-21-21-15,0 0 0,0-1 16,-21 22-16,21-21 0,-21 21 16,-1 0-16,1 0 0,0 0 0,0 0 15,-21 0-15,20 0 0,1 21 16,-21 1-16,21-22 0,0 21 0,-22 0 16,22-21-16,0 21 0,0 0 0,0 0 15,-1 22-15,1-22 0,21 0 16,0 0-16,0 22 0,0-22 0,0 0 15,0 0-15,0 21 16,0-20-16,0-1 0,0 0 0,0 0 16,21 0-16,1 0 0,-22 1 15,21-1-15,0-21 0,0 21 16,0-21-16,0 21 0,1 0 0,-1-21 16,0 21-16,0 1 0,-21-1 15,21-21-15,0 21 0,1 0 0,-1 0 16,-21 0-16,21 1 0,-21-1 15,21 0-15,-21 0 0,0 0 16,0 0-16,0 1 0,0-1 16,0 0-16,-21 0 0,0 0 0,0-21 15,-22 21-15,22 1 16,-21-1-16,-1-21 0,1 21 0,0-21 16,-1 0-16,1 0 0,0 0 15,-1 0-15,1-21 0,21 0 0,-21-1 16,20 1-16,-20 0 0,21 0 0,0-21 15,0 20-15,-1-20 0,1 21 16,0 0-16,21-22 0,-21 22 0,21 0 16,0 0-16,0 0 0,0 0 15,21 21 17,0 21-32,0 0 15,1 0-15,-22 0 16,21 22-16,-21-22 0,21 0 15,0 0-15,0 0 0,0 0 0,-21 1 16,22 20-16,20-21 0,-21-21 16,21 21-16,-20 0 0,20-21 0,0 0 15,1 0-15,-1 0 0,21 0 0,-20 0 16,20 0-16,-20 0 0,20-21 16,-21 0-16,1 0 0,20 0 0,-20 0 15,-1-1-15,0 1 0,-21 0 0,22-21 16,-22 21-16,0-1 0,0-20 15,-21 21-15,21-21 0,-21-1 16,0 22-16,0-21 0,0 21 0,-21-1 16,0 1-16,21 0 0,-21 0 15,0 0-15,0 21 0,-1 0 0,1 0 16,0 0-16,0 0 0,0 21 0,21 0 16,-21 0-16,-1 0 0,1 1 15,0-1-15,21 21 0,0-21 16,-21 22-16,21-22 0,0 0 0,0 21 0,0-21 15,0 1-15,21-1 0,0 0 16,0 0-16,1-21 0,-1 0 16,0 0-16,0 0 0,0 0 15,0 0-15,1 0 0,-1 0 16,0-21-16,0 21 0,0-21 0,0 0 16,1-1-16,-22 1 0,21 0 0,-21 0 15,0 0-15,21 0 0,-21-1 16,0-20-16,0 21 0,0 0 0,0 0 15,0-1-15,0 1 0,0 0 16,0 0-16,-21 21 0,0 0 16,21 21-16,0 0 15,0 0-15,0 1 0,0-1 16,0 0-16,0 21 0,0-21 0,0 1 16,0-1-16,0 0 0,0 0 15,21 0-15,-21 0 0,21 1 16,0-1-16,0-21 0,22 0 0,-22 21 15,0-21-15,0 0 0,21 0 0,-20 0 16,-1 0-16,0-21 0,21 21 0,-21-21 16,1-1-16,-1 1 0,-21 0 15,21 0-15,-21 0 0,0 0 0,21-1 16,-21 1-16,0 0 0,0-21 0,0 21 16,0-1-16,0 1 0,0 0 15,0 0-15,0 42 16,0 0-1,0 0 1,0 1-16,0-1 0,0 0 0,0 0 16,0 0-16,0 0 0,0 1 0,0-1 15,0 0-15,0 0 0,0 0 16,21-21-16,-21 21 0,0 1 0,0-1 16,21-21-16,-42-21 62,21-1-62,-21 22 0,21-21 0,0 0 0,0 0 16,0 0-16,0-22 0,0 22 15,0 0-15,0-21 0,0 21 16,0-1-16,21 1 0,0 0 0,1 0 16,-22 0-16,21 0 0,0 21 15,0 0-15,0 0 0,0 0 0,1 0 16,-1 21-16,0 0 0,0 0 0,0 0 15,-21 0-15,0 1 0,21-1 16,1 0-16,-22 0 0,0 0 0,0 0 16,0 1-16,21-1 0,-21 0 0,0 0 15,0 0-15,0 0 0,0 1 32,0-44-1,0 1-31,0 0 15,0 0-15,0 0 0,21 0 16,-21-1-16,21-20 0,-21 21 0,21-21 16,0-1-16,-21 22 0,22-21 0,-1 21 15,0-1-15,0 1 0,0 0 16,0 21-16,1 0 0,-1 0 0,0 0 16,0 21-16,0 0 0,0 1 0,1-1 15,-22 0-15,0 0 0,21 21 0,-21-20 16,0-1-16,0 21 15,0-21-15,0 0 0,0 22 0,0-22 16,0 0-16,0 0 0,0 0 0,-21 1 16,21-1-16,0 0 0,0 0 15,0-42 32,21 0-47,0 0 0,0-1 16,0 1-16</inkml:trace>
  <inkml:trace contextRef="#ctx0" brushRef="#br1" timeOffset="167539.68">3556 12277 0,'0'21'31,"21"-21"-15,0 0-16,0 0 15,1 0-15,-1 0 0,0 0 0,0-21 16,0 21-16,0-21 0,1 21 0,-1-22 16,-21 1-16,21 0 0,-21 0 15,0 0-15,0 0 16,-21 21 0,0 0-16,-1 0 0,1 0 15,0 0-15,0 21 0,0 0 0,-22 0 16,22 0-16,0 0 0,-21 1 15,21-1-15,-1 0 0,1 0 0,21 21 16,0-20-16,0-1 0,0 0 16,0 0-16,21 0 0,1-21 15,-1 0-15,0 0 0,21 0 16,-21 0-16,22 0 0,-22 0 0,21 0 16,-21 0-16,1 0 0,-1-21 0,0 21 15,-21-21-15,21 21 0,0-21 0,0 0 16,1-1-16</inkml:trace>
  <inkml:trace contextRef="#ctx0" brushRef="#br1" timeOffset="168302.7">5440 11684 0,'0'0'0,"0"-21"0,0 0 0,21 0 0,-21-1 16,0 1-16,0 0 0,0-21 0,0 21 16,0-1-16,0 1 0,0 0 0,0 0 15,0 0-15,-21 21 16,21-21-16,-21 21 0,-1 0 15,1 21-15,0-21 0,0 21 16,21 0-16,-21 21 0,0-20 0,-1 20 16,1 0-16,0 1 0,21 20 15,-21-21-15,0 22 0,0-1 0,-1 1 16,1-1-16,0 1 0,0-1 0,21 1 16,0-22-16,0 1 0,0-1 0,0-21 15,21 0-15,0 0 0,0 1 16,22-1-16,-1-21 0,-21 0 0,43 0 15,-22 0-15,0-21 0,22 21 0,-1-22 16,-20 1-16,20-21 0,1 21 16,-1-22-16,-20 1 0,-1 0 0,21-1 15,-41 1-15,20-21 0,-21 20 16,0 1-16,-21-22 0,0 22 0,0-21 16,0 20-16,-21-20 0,0 20 0,-21-20 15,20 21-15,-20-1 0,0 1 0,-1 0 16,-20-1-16,21 22 0,-22 21 15,22 0-15,-22 0 0,22 0 0,-22 0 16,22 42-16,0-20 0,-1 20 0,1-21 16,0 21-16,-1 22 0,22-22 15,-21 1-15,21-1 0,0 0 0,21 1 16,0-1-16,0 0 0,0-21 16,0 22-16,21-1 0,21-21 0,-21 22 15,22-22-15,-1 0 0,0-21 16,1 21-16,20-21 0,1 0 0,-1 0 15,1 0-15</inkml:trace>
  <inkml:trace contextRef="#ctx0" brushRef="#br1" timeOffset="168662.49">6329 11748 0,'0'0'0,"0"-22"0,0 1 15,0 0-15,0 0 0,0 0 16,-21 21-16,21 21 15,-22 0-15,22 0 16,0 0-16,0 1 0,0 20 16,0 0-16,0 1 0,0 20 0,0-21 15,0 22-15,0-1 0,0 1 0,-21 21 16,21-22-16,0 22 0,-21-22 0,0 22 16,0 21-16,21-22 0,0 1 0,-21 21 15,21-21-15,-22-1 0,22 1 16,0 0-16,0-1 0,0 1 15,0-22-15,-21 1 0,21-1 0,0-20 16,0-1-16,0 0 0,0-20 0,0-1 16,0 0-16,0 0 0,0-42 15,0 0 1,0 0-16,0-1 0,0-20 0,21 0 16,-21-1-16,0 1 0,0 0 15,22-1-15,-22-20 0,21-1 0,-21 1 16,0-1-16</inkml:trace>
  <inkml:trace contextRef="#ctx0" brushRef="#br1" timeOffset="168966.32">6244 12488 0,'0'0'0,"0"-42"0,0-21 0,-21 20 15,21 1-15,-21 0 0,21-1 16,0 1-16,0 0 0,0-1 0,0 1 16,0 0-16,21-1 0,0 22 0,0 0 15,22-21-15,-1 42 0,0-22 0,1 22 16,-1 0-16,0 0 0,1 0 0,-1 0 15,0 22-15,-21-1 0,1 21 16,-1-21-16,-21 22 0,0-1 0,0 0 16,-21 1-16,-1-22 0,-20 21 0,0 0 15,-1-20-15,1 20 0,0-21 16,-22 21-16,43-20 0,-21-1 0,-1 0 16,22-21-16,0 21 0,0-21 15,0 0-15,42 0 31,0 0-31,0-21 0,22 21 16,-22-21-16,0 21 0,21-21 16,-21-1-16,22 1 0,-22 0 0</inkml:trace>
  <inkml:trace contextRef="#ctx0" brushRef="#br1" timeOffset="169287.16">6879 12192 0,'0'0'0,"21"-21"0,0 21 16,-21-21-16,22 0 0,-1 21 16,0-22-16,0 1 0,-21 0 0,21 0 15,0 0-15,1 0 0,-1-1 0,0 1 16,-21 0-16,0 0 0,0 0 16,-21 21-1,0 0-15,-1 0 16,1 0-16,0 21 0,-21 0 0,21 0 15,-1 22-15,-20-22 0,21 0 0,0 21 16,0-21-16,21 22 0,0-22 0,0 21 16,0-21-16,0 1 15,0-1-15,0 0 0,21 0 0,0 0 16,21 0-16,-21-21 0,1 0 16,-1 0-16,21 0 0,-21 0 0,0 0 15,22 0-15,-22-21 0,0 0 0,0 21 16,0-21-16</inkml:trace>
  <inkml:trace contextRef="#ctx0" brushRef="#br1" timeOffset="169577.99">7260 12023 0,'0'0'0,"-21"-21"16,21-1 0,0 1-1,21 21 1,0 0-16,0 0 0,1 0 15,-1 0-15,0 21 0,0 1 0,0-1 16,0 0-16,1 0 0,-1 0 0,-21 0 16,0 1-16,21 20 0,-21-21 0,0 0 15,0 0-15,0 22 0,0-22 0,0 0 16,0 0-16,0 0 0,-21-21 16,0 22-16,21-1 15,-22-21-15,22-21 16,0-1-16,0 1 15,0 0-15,0 0 0,0 0 16,0 0-16,0-22 0</inkml:trace>
  <inkml:trace contextRef="#ctx0" brushRef="#br1" timeOffset="169695.43">7726 12086 0,'0'21'16,"0"1"-16</inkml:trace>
  <inkml:trace contextRef="#ctx0" brushRef="#br1" timeOffset="171582.66">8107 12256 0,'0'0'16,"0"-22"-16,21 1 0,0 0 15,-21 0-15,0 0 0,0-22 0,0 22 16,0 0-16,0-21 0,0 21 0,0-1 16,0 1-16,0 0 0,-21 0 0,0 0 15,0 21-15,-1 0 0,1 0 16,0 0-16,0 0 0,0 0 16,0 21-16,-22 0 0,22 0 15,0 0-15,0 22 0,0-22 0,-1 21 16,1-21-16,21 22 0,-21-22 0,21 21 15,0-21-15,0 1 0,0 20 0,0-21 16,21 0-16,0 0 0,1-21 0,-1 22 16,0-22-16,0 0 0,0 0 15,0 0-15,1 0 0,20 0 0,-21 0 16,0-22-16,0 1 0,1 0 0,-1-21 16,0 21-16,0-1 0,-21 1 15,0-21-15,0 0 0,21 20 0,-21-20 16,21 0-16,-21 21 15,0-22-15,0 22 0,0 0 0,0 0 16,0 0-16,0 42 31,0 0-31,0 0 0,-21 0 0,21 0 16,-21 22-16,21-22 0,0 21 0,0-21 16,0 22-16,0-22 0,0 21 15,0-21-15,0 1 0,0 20 0,21-21 16,-21 0-16,21 0 0,1 1 0,-1-22 15,-21 21-15,21-21 0,0 0 0,0 0 16,0 0-16,1 0 0,-1 0 0,0-21 16,0-1-16,0 1 0,0 0 15,1 0-15,-1 0 0,0-22 16,0 1-16,-21 0 0,21-1 0,0 1 16,1 0-16,-1-22 0,0 22 0,0 0 15,-21-22-15,21 22 0,-21-22 0,21 22 16,-21 0-16,0-1 0,0 1 0,0 0 15,0 20-15,0-20 0,0 21 0,0 0 16,0 0-16,-21 21 16,0 0-16,0 21 15,21 0-15,0 0 0,-21 21 0,21 1 16,-21-1-16,21-21 0,0 43 0,0-22 16,0 0-16,0 1 0,0 20 15,-22-20-15,22 20 0,0-21 16,0 22-16,0-22 0,0 1 0,0-1 15,0 0-15,0-21 0,22 22 0,-22-22 16,21 0-16,0 0 0,0 0 0,0-21 16,0 0-16,22 0 0,-22 0 15,0 0-15,0 0 0,22 0 0,-22-21 16,0 0-16,21 0 0,-21 0 16,1 0-16,-1-1 0,0 1 0,0-21 15,0 0-15,0 20 0,-21-20 16,0 21-16,22-21 0,-22 20 0,0 1 0,21 0 15,-21 0 1,0 42 0,0 0-16,-21 0 0,21 1 0,0-1 15,-22 0-15,22 0 0,0 21 16,0-20-16,0-1 0,0 0 0,0 21 16,0-21-16,22 1 0,-1-1 0,0 0 15,-21 0-15,21-21 0,0 0 16,0 0-16,1 0 0,-1 0 15,0 0-15,0 0 0,0 0 16,0-21-16,1 0 0,-1 0 16,0-1-16,0 1 0,-21-21 15,21 21-15,0-22 0,-21 22 0,0-21 16,22 21-16,-1-22 0,-21 22 0,0 0 16,0 0-16,0 0 0,0 42 31,0 0-31,0 0 0,0 0 15,0 1-15,0-1 0,-21 0 16,21 21-16,0-21 0,0 1 0,0-1 16,0 21-16,0-21 0,0 0 0,0 1 15,0-1-15,21 0 0,0 0 16,0-21-16,0 0 16,0 0-16,1 0 15,-1 0-15,0-21 0,-21 0 16,21 0-16,-21-1 0,21 1 15,-21 0-15,0 0 0,0 0 16,0-22-16,0 22 0,0 0 0,0-21 16,0 21-16,0-1 0,-21 22 0,0-21 15,0 0-15,0 21 0,-1 0 0,1 0 16,0 0-16,0 0 0,0 0 16,0 0-16,21 21 15,21-21 1,0 0-1,0 0-15,0 0 0,0 0 16,22 0-16,-22 0 0,0 0 0,0 0 16,0 0-16,22 0 0,-22 0 0,0 0 15,0 0-15,22 0 0,-22 0 0,0 0 16,0 0-16,0 0 0,0 0 0,1 21 16,-1 1-16,-21-1 15,21 0-15,-21 0 0,0 0 0,0 0 16,0 1-16,0-1 0,0 0 15,0 0-15,0 0 0,0 0 0,0 1 16,0-1-16,0 0 0,-21 0 16,21 0-16,-21-21 15,-1 0 1,22-21 15,0 0-31,0 0 0,0 0 16,0-22-16,0 22 0,22 0 15,-1 0-15,0-22 0,0 22 0,0-21 16,0 21-16,1-22 0,-1 22 0,0 0 16,0 0-16,0 0 0,0 0 0,1 21 15,-1 0-15,0 0 0,0 0 0,-21 21 16,21 0-16,-21 21 16,0-21-16,0 1 15,0 20-15,0-21 0,0 0 0,0 22 16,0-22-16,0 0 0,0 0 0,0 21 15,0-20-15,21-1 0,1-21 0,-22 21 16,21 0-16,0 0 0,0-21 0,0 0 16,0 21-16,1-21 0,-1 0 0,0 0 15,0 0-15,0 0 0,0 0 0,1 0 16,-1-21-16,0 0 0,0 0 0,0 21 16,0-21-16,-21 0 0,22-1 0,-22 1 15,21 0-15,-21 0 0,0 0 16,0 0-16,0-1 0,0 1 15,0 0-15,0 0 0,0 0 0,0 0 16,0-1-16,0 1 0,0 0 0,0 0 16,0 0-16</inkml:trace>
  <inkml:trace contextRef="#ctx0" brushRef="#br1" timeOffset="171838.71">9969 11599 0,'0'0'0,"-21"0"0,0 0 0,0 0 0,21-21 16,0 0 46,-21 0-46,0 21 0,-1 0-16</inkml:trace>
  <inkml:trace contextRef="#ctx0" brushRef="#br1" timeOffset="172091.16">8699 11578 0,'0'0'0,"22"0"15,-1 0-15,21 0 16,-21 0-16,22 0 0,-1 0 0,21 0 16,-20 0-16,-1 0 0,0 0 0,1 0 15,-1 0-15,0 0 0,1 0 0,-22 0 16,0 0-16,21 0 0,-20 0 15,-44 0 17,1 0-32,0 0 0</inkml:trace>
  <inkml:trace contextRef="#ctx0" brushRef="#br1" timeOffset="172682.71">7493 12192 0,'0'0'0,"21"0"0,-21-21 16,21 21-16,0 0 0,-21-21 0,22 21 15,-22-21 1,21 21-16,-21-22 16,-21 22-1,-1 0-15,1 0 0,0 22 16,0-1-16,0 0 0,21 0 0,-21 0 16,-1 0-16,22 1 0,0-1 15,0 0-15,-21 0 0,21 0 0,0 0 16,-21 1-16,21-1 0,0 0 0,0 0 15,21-21-15</inkml:trace>
  <inkml:trace contextRef="#ctx0" brushRef="#br1" timeOffset="177119.79">14668 12467 0,'-21'0'15,"0"0"1,21-21 15,0 0-15,0 0-16,0 0 15,21 21-15,0-22 0,1 22 0,-1-21 16,-21 0-16,21 21 0,0 0 16,0 0-16,0 0 0,1 0 15,-1 0-15,0 0 0,0 21 16,0 0-16,0 1 0,1-1 0,-1 0 16,0 21-16,-21-21 0,0 22 0,0-22 15,0 21-15,0-21 0,0 22 16,0-22-16,0 21 0,0-21 0,0 1 15,-21-1-15,21 0 0,0 0 0,0 0 16,0-42 15,0 0-31,0 0 0,21-22 16,0 22-16,0 0 0,-21 0 16,21 0-16,-21-22 0,22 22 15,-1 0-15,0-21 0,-21 21 0,21-22 16,0 22-16,0 0 0,1 0 0,20 0 15,-42-1-15,21 1 0,0 21 16,0 0-16,1 0 16,-22 21-16,21 1 0,0 20 15,-21-21-15,0 0 0,0 22 0,0-22 16,0 21-16,0-21 0,0 22 0,0-22 16,0 21-16,0-21 0,0 22 15,0-22-15,0 0 0,0 21 0,0-21 16,0 1-16,0-1 15,0-42 17,0-1-17,0 1-15,0 0 0,0 0 16,0 0-16,0-22 0</inkml:trace>
  <inkml:trace contextRef="#ctx0" brushRef="#br1" timeOffset="178082.83">15621 12637 0,'0'0'0,"21"0"16,0 0-16,0 0 0,1 0 16,-1-22-16,0 1 0,0 21 15,-21-21-15,21 0 0,0 0 16,1 21-16,-1-21 0,-21-1 0,0 1 15,0 0-15,0 0 16,0 0-16,-21 21 16,-1 0-16,1 0 0,0 21 15,0 0-15,0 0 0,0 22 16,-1-22-16,1 0 0,0 0 16,21 21-16,0-20 0,-21 20 15,21-21-15,0 0 0,0 22 0,0-22 16,0 0-16,0 0 0,21 0 15,0-21-15,0 0 0,1 0 16,-1 0-16,21 0 0,-21 0 16,0-21-16,22 0 0,-22 0 0,0 21 15,21-21-15,-20-1 0,20 1 0,-21 0 16,0 0-16,0 0 0,1 0 0,-22-1 16,21 1-16,-21 0 0,21 0 0,-21 0 15,0 0-15,21-1 16,-21 44 15,0-1-31,0 0 16,0 0-16,0 0 0,-21 0 0,21 1 15,0-1-15,0 21 0,0-21 0,0 0 16,0 1-16,0-1 0,0 0 0,0 0 16,0 0-16,0 0 0,21-21 15,0 0-15,0 0 16,1 0-16,-1 0 0,0 0 0,0-21 15,0 0-15,22 0 0,-22 0 0,0 0 16,0-1-16,21-20 0,-20 21 16,-1 0-16,0 0 0,0-1 0,0 1 15,0 0-15,-21 0 0,0 0 16,22 21-16,-22-21 0,0 42 31,0 0-31,0 0 0,0 0 16,0 0-16,0 1 0,0 20 0,-22-21 15,22 0-15,0 0 0,0 22 0,0-22 16,0 0-16,0 0 0,22-21 16,-1 21-16,0 1 0,0-22 0,0 0 15,0 0-15,1 0 0,-1 0 16,0 0-16,0 0 0,0-22 0,0 1 16,1 0-16,-1 0 0,0 0 15,-21 0-15,0-1 0,21 1 0,-21 0 16,0 0-16,0 0 0,0-22 15,0 22-15,0 0 0,-21 0 0,0 0 16,21 0-16,-21-1 0,-1 22 0,1 0 16,0-21-16,0 21 0,0 0 15,21 21 1,21-21 0,0 0-1,0 0-15,0 0 0,1 0 0,-1 0 16,0 0-16,0 0 0,0 0 15,0 0-15,1 0 0,-1 0 16,0-21-16,0 0 0,0 21 16,0-21-16</inkml:trace>
  <inkml:trace contextRef="#ctx0" brushRef="#br1" timeOffset="179662.5">18309 12488 0,'-21'0'16,"42"0"-16,-63 22 0,21-22 0,-1 0 16,1 0-16,42-22 31,1 1-31,-1 21 0,21-21 15,-21 0-15,22 21 0,-1-21 0,0 0 16,-21-22-16,22 22 0,-22 0 0,21 0 16,-21-22-16,1 22 0,-1-21 15,-21 21-15,0-22 0,0 1 0,0 21 16,0 0-16,0-22 0,0 22 16,-21 0-16,-1 21 0,1 0 15,0 21-15,0 0 0,21 1 16,-21 20-16,21 0 0,-21 1 15,21-1-15,0 0 0,-22 1 0,22 20 16,-21-21-16,21 1 0,0-1 0,0 0 16,0 1-16,-21 20 0,21-20 0,0-1 15,0 0-15,0 1 0,-21-22 0,21 21 16,0-21-16,0 0 0,0 22 16,0-22-16,0 0 0,0 0 15,-21-21-15,0 0 16,-1 0-16,1 0 0,0-21 15,0 21-15,0-21 0,0 0 16,-1 0-16,1-1 0,0 1 0,-21-21 16,21 21-16,-1 0 0,1-1 15,0 1-15,21 0 0,0 0 0,-21 0 16,21 42 0,0 0-16,0 0 15,21 0-15,0 1 0,0-1 16,1 0-16,-1 0 0,0 0 0,0 0 15,21 1-15,-20-1 0,20-21 16,0 21-16,1-21 0,-1 0 16,0 0-16,1 0 0,-1 0 0,0 0 0,1-21 15,-1 21-15,-21-21 0,21-1 16,-20 1-16,-1 0 0,0 0 0,0 0 16,0-22-16,0 22 0,-21 0 0,22-21 15,-22 21-15,0-1 0,0 1 0,0 0 16,0 0-16,0 0 0,0 42 31,0 0-15,-22 0-16,22 0 0,0 1 0,0-1 15,-21 0-15,21 21 0,0-21 0,0 1 16,0-1-16,0 0 0,0 21 16,0-21-16,0 1 0,0-1 15,0 0 1,0-42-1,0 0 1,21-1-16,-21 1 0,0 0 0,22 0 16,-1 0-16,-21-22 0,21 22 0,0 0 15,-21 0-15,21-21 0,0 20 0,-21 1 16,22 0-16,-22 0 16,21 21-16,0 0 15,-21 21-15,21 0 16,-21 0-16,0 1 0,0-1 15,0 0-15,21 0 0,-21 0 0,21 22 16,-21-22-16,22 0 0,-1 0 0,-21 0 16,21 0-16,0-21 0,-21 22 0,21-1 15,0-21-15,1 0 0,-1 0 16,0 0-16,-21-21 16,21-1-16,0 22 0,-21-21 0,21 0 15,1 0-15,-22 0 0,21 0 0,0-22 16,0 22-16,-21 0 0,21 0 0,0-22 15,1 22-15,-22 0 0,0 0 0,21 21 16,-21-21-16,0 42 31,0 0-31,0 0 0,-21 0 16,21 1-16,-22-1 0,22 0 16,0 0-16,0 0 0,0 22 0,0-22 15,0 0-15,0 0 0,22 0 0,-1-21 16,0 21-16,0-21 0,0 0 0,0 22 15,22-22-15,-22 0 0,0 0 0,21 0 16,-20 0-16,-1 0 0,21-22 16,-21 1-16,0 21 0,1-21 0,-1 0 15,0 0-15,0-22 0,0 22 0,0 0 16,-21 0-16,22-21 0,-22 20 16,21 1-16,-21 0 0,21 0 0,-21 0 15,0 42 16,0 0-31,-21 0 16,0 0-16,21 22 0,-22-1 16,22 0-16,0 1 0,0-1 0,0 22 15,0-1-15,0 1 0,0-1 0,0 22 16,0-1-16,0-20 0,0 21 0,0-1 16,0 1-16,-21 0 0,0-22 0,21 22 15,-21-22-15,0 1 0,21-22 0,-21 22 16,21-22-16,-22-21 0,22 21 15,-21-20-15,0-1 0,21 0 0,0 0 16,0 0-16,-21-21 0,21-21 31,0 0-31,0 0 16,21 0-16,0-1 0,-21 1 16,21 0-16,1-21 0,-22 21 15,21-22-15,-21 1 0,21 0 0,-21-1 16,0-20-16</inkml:trace>
  <inkml:trace contextRef="#ctx0" brushRef="#br1" timeOffset="179942.85">19981 12975 0,'0'0'0,"0"-21"0,0-21 16,0 21-16,0-1 0,0 1 0,0 0 16,21-21-16,1 42 0,-1-21 0,-21-1 15,21 1-15,0 21 0,0 0 0,0-21 16,1 21-16,-1 0 0,0 0 15,-21 21-15,0 0 0,0 1 16,0-1-16,0 0 0,0 0 0,0 21 16,-21-20-16,0-1 0,-1 0 0,1 0 15,0 0-15,0 0 0,0-21 0,21 22 16,-21-1-16,-1-21 0,1 0 0,21 21 16,0-42 30,21 21-46,1-21 0,-22-1 0,21 22 16,0-21-16</inkml:trace>
  <inkml:trace contextRef="#ctx0" brushRef="#br1" timeOffset="183470.64">20278 12954 0,'21'0'15,"0"0"-15,0 0 16,0 0-16,0 0 0,1 0 15,-1-21-15,0 0 0,0 21 0,21-21 16,-20-1-16,20 1 0,-21 0 16,21 0-16,-20-21 0,-1 20 0,0-20 15,0 21-15,0-21 0,0-1 0,1 1 16,-1 0-16,-21-1 0,21 1 0,-21 0 16,0-1-16,0 22 0,0-21 0,0 21 15,0-1-15,-21 22 0,0 0 16,-1 0-16,1 0 0,0 0 0,0 0 15,-21 22-15,20 20 0,1-21 0,-21 21 16,21 1-16,0-1 0,-1-21 16,1 22-16,0-1 0,21 0 0,0 1 15,0-1-15,0 0 0,0 1 0,0-22 16,21 21-16,0-21 0,1 22 16,-1-22-16,0 0 0,0 0 0,21-21 15,-20 21-15,20-21 0,-21 0 0,21 0 16,-20 0-16,20 0 0,-21 0 0,0 0 15,22-21-15,-22 21 0,0-21 0,-21 0 16,21 0-16,0-1 0,-21-20 0,0 21 16,0-21-16,0 20 0,0 1 0,0-21 15,0 21-15,0 0 16,0-1-16,-21 22 0,0 0 16,0 22-16,0-22 15,21 21-15,-22 0 0,22 0 0,-21 21 16,21-20-16,0-1 0,0 0 0,0 21 15,0-21-15,0 1 0,0-1 0,21 0 16,1 0-16,-1-21 0,0 21 0,0-21 16,0 0-16,22 0 0,-22 0 15,0 0-15,0 0 0,0 0 0,0 0 16,1 0-16,-1-21 0,0 0 0,0 0 16,0 0-16,-21-22 0,0 22 15,21 0-15,-21-21 0,22 20 16,-22 1-16,0 0 0,0 0 0,0 0 0,0 42 47,0 0-47,0 0 0,0 0 15,-22 1-15,22-1 0,0 21 0,-21-21 16,21 0-16,0 1 0,0-1 0,0 0 16,0 0-16,0 0 0,0 0 15,0 1-15,0-44 31,0 1-15,0 0-16,0 0 0,0 0 16,0-22-16,21 22 15,1 0-15,-1-21 0,-21 21 0,21-1 16,0 1-16,0 0 0,0 0 0,1 0 16,-22 0-16,21 21 0,0 0 0,0 0 15,-21 21 1,0 0-16,0 0 0,0 0 15,0 0-15,0 1 0,0-1 0,0 0 16,0 0-16,0 0 0,0 0 16,0 1-16,0-1 0,0 0 0,0 0 15,21-21-15,0 0 16,1 0 0,-1 0-16,0 0 15,0 0-15,-21-21 0,21 0 0,0 0 16,1-1-16,-22 1 0,21 0 0,0 0 15,0 0-15,-21-22 0,21 22 0,0 0 16,-21 0-16,0 0 0,22 0 16,-22-1-16,21 22 0,-21 22 31,-21-1-31,-1 0 16,22 0-16,0 0 0,0 22 0,0-22 15,0 0-15,0 0 0,0 0 0,0 0 16,0 1-16,0-1 0,0 0 15,22-21-15,-1 21 0,0-21 16,0 0-16,0 21 0,0-21 0,1 0 16,-1 0-16,0 0 0,21 0 0,-21 0 15,1-21-15,-1 21 0,0-21 0,0 0 16,-21 0-16,21-1 0,-21 1 0,21 0 16,-21 0-16,0-21 0,0 20 0,0 1 15,0-21-15,0 21 0,0 0 0,0-1 16,-21 22-1,0 0-15,0 0 0,21 22 16,-21-1-16,21 0 16,-21 0-16,21 0 0,0 0 0,0 1 15,0-1-15,0 21 0,0-21 16,21 0-16,-21 1 0,21-1 0,0-21 16,0 0-16,-21 21 0,21-21 0,1 0 15,-1 0-15,0 0 0,0 0 16,0 0-16,0-21 0,1 0 15,-1-1-15,0 1 0,0 0 16,-21 0-16,21 0 0,0 0 0,-21-1 16,0 1-16,0 0 0,22 0 0,-22 0 15,0 42 1,0 0 0,0 0-16,-22 0 15,22 1-15,-21-1 16,21 0-16,0 0 0,-21 0 0,21 0 15,0 1 1,0-44 15,0 1-31,0 0 16,21 0-16,-21 0 0,0 0 16,0-1-16,0 1 0,0 0 0,21 0 15,-21 0-15,0 0 16,22 21-16,-22 21 15,0 0 1,0 0-16,0 0 0,0 0 16,0 22-16,21-22 0,-21 0 0,0 0 15,21 0-15,-21 1 0,0-1 0,21-21 16,-21 21-16,21 0 0,0-21 0,1 0 16,-22 21-16,21-21 0,0 0 0,0 0 15,0 0-15,0-21 16,1 0-16,-1 0 0,-21 0 15,21-1-15,0 1 0,-21 0 0,21-21 16,0-1-16,-21 1 0,22 0 16,-1-1-16,0 1 0,0-21 0,0-1 0,0 22 15,-21-22-15,0 22 0,22 0 16,-22-1-16,0 22 0,0-21 0,0 21 16,-22 21-1,1 21-15,0-21 0,0 42 16,0-21-16,0 22 0,-1-22 0,1 21 15,0 0-15,0 1 0,0-1 0,21 0 16,-21 1-16,21-22 0,0 21 0,0 1 16,0-1-16,0 0 0,21-21 0,0 22 15,0-22-15,0 21 0,-21-21 16,21 1-16,1-1 0,-1-21 0,21 21 16,-21-21-16,0 0 0,1 0 15,20 0-15,-21 0 0,0 0 0,0 0 16,22-21-16,-43 0 0,21-1 0,0 1 15,0 0-15,0 0 0,-21-21 0,0 20 16,0-20-16,0 21 0,0 0 0,0 0 16,0-1-16,0 1 0,-21 21 15,0 0-15,0 0 0,0 0 16,0 0-16,-1 21 0,1 1 16,0-1-16,21 0 0,-21 0 15,21 0-15,0 0 0,0 1 0,0-1 16,0 0-16,0 0 0,0 0 15,21-21-15,0 0 16,0 0-16,1 0 16,-1 0-16,0 0 15,-21-21-15,21 0 0,0 21 0,-21-21 16,0 0-16,21-1 0,1 1 0,-22 0 16,21 0-16,-21 0 0,0 0 0,0-1 15,0 1-15,0 42 31,0 1-31,0-1 0,0 0 16,0 0-16,0 0 16,0 0-16,0 1 0,0-1 15,0 0-15,0 0 0,21-21 0,-21 21 16,21-21-16,0 0 0,0 0 16,1 0-16,-1 0 0,0 0 15,0 0-15,-21-21 0,21 21 16,0-21-16,-21 0 0,22 0 0,-22-1 15,0 1-15,21-21 0,0 21 0,0-22 16,-21 1-16,0 0 0,21-1 0,0 1 16,-21-21-16,0 20 0,22 1 15,-1 0-15,-21-1 0,21 22 0,-21 0 16,0 0-16,0 42 16,-21 0-1,0 0-15,-1 0 0,1 1 0,21 20 16,0-21-16,-21 21 0,0-20 0,21 20 15,0 0-15,0-21 0,0 22 0,0-22 16,0 0-16,0 21 0,0-20 16,0-1-16,0 0 0,0 0 0,0 0 15,0 0-15,0 1 0,21-22 16,0 0-16,0 0 16,1 0-16,-1 0 0,-21-22 15,21 1-15,0 0 0,0 21 0,0-21 16,1-21-16,-1 20 0,0 1 0,-21 0 15,21 0-15,0 0 0,0 0 16,1-1-16,-22 44 31,0-1-15,0 0-16,0 0 0,0 0 16,0 0-16,0 1 0,0-1 15,0 0-15,0 0 0,0 0 16,21-21-16,0 0 15,0 0-15,0 0 16,0 0-16,1 0 16,-1 0-16,0-21 0,0 21 0,0-21 15,-21 0-15,21 0 0,1-1 16,-1 1-16,-21 0 0,21 21 0,-21-21 16,21 0-16,-21 42 31,-21 0-16,21 0-15,-21 0 0,21 1 16,0-1-16,0 0 0,0 0 0,0 0 16,0 0-16,0 1 15,21-22-15,0 0 16,0 0-16,0 0 16,1 0-16,-22-22 15,0 1 1,0 0-16,0 0 0,0 0 15,0 0-15,0-1 0,0 1 0,0 0 16,0 0-16,0 0 0,-22 0 0,1-1 16,0 1-16,21 0 31,21 21-15,0 0-16,1 0 0,-1 0 15,0-21-15,0 21 0,0 0 0,0 0 16,1 0-16,-1 0 0,0 0 0,0 0 15,0 0-15,0 0 0,1 0 0,-1 0 16,-21 21-16,21 0 16,-21 0-16,0 1 0,0-1 15,0 0-15,0 21 0,0-21 0,0 1 16,-21-1-16,21 0 0,-21 0 16,21 0-16,-22 0 0,1 1 15,21-1-15,0 0 0,-21-21 16,0 0-16,21-21 31,0 0-15,0-1-16,0 1 15,0 0-15,21 0 0,0 0 16,0-22-16,-21 22 0,22 0 0,-1 0 16,21-21-16,-21 20 0,22-20 15,-22 21-15,21 0 0,0-22 0,-20 22 16,20 0-16,-21 21 0,21-21 0,-20 21 15,-1 0-15,0 0 0,-21 21 0,0 0 16,0 22-16,0-22 0,0 21 16,-21-21-16,0 22 0,-1-22 0,1 21 15,-21-21-15,21 22 0,0-22 16,21 0-16,-22 0 0,1 0 16,0 0-16,21 1 0,0-1 0,0 0 15,-21-21-15,21-21 31,0 0-15,0-1-16,0 1 0,0 0 16,0-21-16,0 21 0,0-1 15</inkml:trace>
  <inkml:trace contextRef="#ctx0" brushRef="#br1" timeOffset="183678.52">24384 12065 0,'-21'0'0,"42"0"0,-42-21 0,0 21 16,21-21-16,0 0 15,0-1 17,-22 22 14</inkml:trace>
  <inkml:trace contextRef="#ctx0" brushRef="#br1" timeOffset="183978.35">23431 12256 0,'-21'0'16,"42"0"-16,-63 0 0,21 21 0,42-21 31,0 0-31,22 0 16,-22 0-16,0 0 0,21 0 0,-21 0 15,22 0-15,-22-21 0,21 21 0,-21 0 16,1-22-16,20 22 0,-21-21 16,0 21-16,0-21 15,1 0-15,-22 0 16,-22 21 15,1 0-31,0 0 16,0 0-16,0 0 0,-22 0 0,22 0 15,0 0-15,-21 0 0</inkml:trace>
  <inkml:trace contextRef="#ctx0" brushRef="#br1" timeOffset="184214.75">22648 12340 0,'0'0'0,"-42"0"16,42 21-1,21-21 1,0 0-16,0 0 0,1 0 16,20 0-16,-21 0 0,0 0 0,0 0 15,1 0-15,-1 0 0,21 0 0,-42-21 16,21 21-16,0 0 0,1 0 15,-22-21-15,0 0 16,0 0 0</inkml:trace>
  <inkml:trace contextRef="#ctx0" brushRef="#br1" timeOffset="203599.87">1439 14266 0,'0'0'15,"0"-21"-15,21 21 0,-21-21 16,22 0-16,-22 0 0,0 0 16,21-1-16,-21 1 0,0 0 15,21 21-15,-21-21 0,0 0 0,0 0 16,-21 21 15,21 21-31,0 0 0,-21 21 16,21-21-16,0 22 0,0-1 15,0 0-15,0 1 0,0 20 0,0-20 16,-22-1-16,22 0 0,0 1 16,0-1-16,0 0 0,0 1 15,0-22-15,0 0 0,0 0 16,0 0-16,22-21 0,-1 0 15,0 0-15,0 0 16,-21-21-16,0 0 0,21 0 16,0 0-16,-21-1 0,22-20 0,-22 21 15,21-21-15,-21-1 0,21 22 16,0-21-16,-21 21 0,0-22 0,21 22 16,0 0-16,-21 0 15,22 21-15,-1 0 16,0 21-16,-21 0 0,0 0 0,21 0 15,-21 1-15,21-1 16,-21 21-16,0-21 0,0 22 0,21-22 16,-21 0-16,22 0 0,-22 0 15,21 0-15,0 1 0,-21-1 0,21 0 16,0-21-16,0 0 0,1 0 16,-1 0-16,0 0 0,0-21 15,0 0-15,0-1 0,1-20 16,-1 21-16,-21 0 0,0-22 0,21 1 15,-21 0-15,0 21 0,0-22 16,0 1-16,0 0 0,0-1 0,0 1 16,0 0-16,0 20 0,0 1 15,0 0-15,0 0 0,0 0 16,0 42 0,0 21-1,0-21-15,0 1 0,0 20 16,0 0-16,0 1 0,0-1 15,0 0-15,0 1 0,0-1 0,0 0 16,21-21-16,0 22 0,0-22 0,1 0 16,-1 0-16,0 0 0,21 1 15,-21-22-15,22 0 0,-1 0 16,0 0-16,1 0 0,-1 0 0,0-22 0,1 1 16,-22 0-16,21 0 0,1 0 15,-22 0-15,0-22 0,0 22 16,0-21-16,-21 21 0,0-22 0,0 22 15,0-21-15,0 21 0,0-1 16,-21 1-16,0 0 0,0 0 0,0 21 16,-1 0-16,1 0 0,0 0 0,0 0 15,0 21-15,0 0 0,-1 0 16,1 22-16,21-22 0,-21 21 0,21-21 16,0 22-16,0-22 0,0 21 15,0-21-15,21 1 0,0 20 0,22-21 16,-22-21-16,21 21 0,-21 0 0,1-21 15,20 0-15,-21 22 0,21-22 16,-20 0-16,20 0 0,-21 0 16,21-22-16,-20 22 0,20-21 0,-21 0 15,21-21-15</inkml:trace>
  <inkml:trace contextRef="#ctx0" brushRef="#br1" timeOffset="203934.67">4635 13885 0,'0'0'0,"-21"0"0,0-21 16,0 0-16,0 0 0,0 0 0,-1 0 16,1 21-16,0 0 0,0 0 15,-21 0-15,20 0 0,1 0 0,0 0 16,0 21-16,0 0 0,0 0 0,-1 21 15,1-20-15,0 20 0,21 0 16,-21 1-16,0-22 0,21 21 0,0 0 16,-21 1-16,21-1 0,-22-21 0,22 22 15,0-1-15,0-21 0,0 21 0,0-20 16,22-1-16,-1 0 16,-21 0-16,42 0 0,-21-21 0,0 21 0,22-21 15,-1 0-15,0 0 0,1 0 16,-1 0-16,0-21 0,1 21 0,-1-21 15,22 0-15,-22 0 0</inkml:trace>
  <inkml:trace contextRef="#ctx0" brushRef="#br1" timeOffset="204714.54">4953 14203 0,'21'-21'0,"-42"42"0,42-63 16,-21 20-16,0 1 0,0 0 0,0 0 16,-21 0-16,0 21 0,0 0 15,-1 0-15,1 0 0,0 0 16,-21 21-16,21-21 15,-1 21-15,1 0 0,0 0 0,0 1 16,0-1-16,0 21 0,21-21 0,-22 0 16,22 1-16,0-1 0,0 0 0,0 0 15,0 0-15,22 0 0,-1-21 16,0 0-16,0 22 0,0-22 0,0 0 16,22 0-16,-22 0 0,0-22 0,0 22 15,22-21-15,-22 0 0,0 0 0,0 0 16,0 0-16,-21-1 0,0 1 15,21 0-15,-21 0 0,0 0 0,0 0 16,0 42 15,0 0-15,0 0-16,0 0 0,0 0 16,0 1-16,0-1 0,0 0 0,0 0 15,0 0-15,22 0 0,-22 1 0,21-1 16,0-21-16,0 0 0,0 0 15,0 0-15,1 0 0,-1 0 16,0 0-16,0-21 0,0 21 0,0-22 16,1 1-16,-1 0 0,0 0 0,-21 0 15,21 0-15,-21-1 0,0 1 0,0 0 16,0 0-16,0 0 16,0 0-16,0 42 31,0 0-31,0 0 15,0 0-15,-21 0 0,21 1 16,-21-1-16,21 0 0,-21 21 0,21-21 16,0 1-16,0-1 0,-22 0 15,22 0-15,-21-21 0,21 21 16,0-42 0,0 0-1,0 0-15,0 0 0,0-1 16,0 1-16,21-21 0,1 21 0,-1 0 15,21-22-15,-21 1 0,22 21 0,-1-22 0,0 22 16,22 0-16,-22 0 16,0 21-16,1 0 0,-1 0 0,0 0 15,1 0-15,-22 0 0,21 21 0,-21 0 16,-21 22-16,0-22 0,0 0 0,0 21 16,0 1-16,0-22 0,0 21 0,-21-21 15,0 0-15,0 22 0,21-22 16,-21 0-16,0-21 0,21 21 0,0 0 15,0-42 17,0 0-32,0-21 0</inkml:trace>
  <inkml:trace contextRef="#ctx0" brushRef="#br1" timeOffset="205399.36">7789 13780 0,'0'0'0,"0"-22"0,21 1 0,1 0 15,-22 0-15,0 0 0,0 0 0,0-1 16,0 1-16,0 0 0,-22 21 15,1 0-15,0 0 0,0 0 0,0 0 16,-22 21-16,22 22 0,-21-22 16,21 21-16,0 0 0,-1 1 0,1-1 15,0 0-15,0 1 0,21 20 0,0-20 16,-21-1-16,21 0 0,-21 1 0,21-1 16,0 0-16,0 1 0,0-1 15,0-21-15,0 0 0,21 0 0,0 1 16,0-1-16,21-21 0,-20 0 0,20 0 15,-21 0-15,21 0 0,1-21 0,-1 21 16,0-22-16,1-20 0,-1 21 16,0 0-16,1-22 0,-1 1 15,-21 21-15,22-21 0,-22-1 0,0 1 16,0 0-16,-21-1 0,0 1 0,0-22 16,-21 22-16,0 0 0,-22-22 0,22 22 15,-21 0-15,0 20 0,-22 1 16,22 0-16,-1 21 0,1 0 0,-21 0 15,41 0-15,-20 21 0,0 0 0,21 22 16,-1-22-16,1 21 0,21 1 0,0-22 16,0 21-16,0 0 0,0-20 15,0 20-15,21-21 0,1 21 0,-1-20 16,0-1-16,0 0 0,21 0 0,1-21 16,-22 21-16,21-21 0,1 0 15,-1 0-15,0 0 0</inkml:trace>
  <inkml:trace contextRef="#ctx0" brushRef="#br1" timeOffset="207774.79">8191 14012 0,'0'0'0,"43"-42"16,-43 21-1,21 21-15,0 0 16,-21 21-16,0 0 16,0 0-16,0 1 0,0-1 15,0 0-15,0 0 0,0 0 0,0 0 16,0 1-16,0-1 0,0 0 15,0 0-15,0 0 16,0 0-16,0 1 0,21-22 31,0 0-31,1-22 0,-22 1 16,21 0-16,0 0 0,-21 0 16,21 0-16,-21-22 0,21 22 15,-21-21-15,21 21 0,-21-22 0,0 22 16,22-21-16,-1 21 0,-21-1 0,21 1 15,-21 0-15,0 42 32,0 0-32,0 1 0,0 20 15,0-21-15,0 0 0,0 0 16,0 1-16,0-1 0,0 21 0,0-21 16,0 0-16,0 1 0,0-1 0,0 0 15,21 0-15,0-21 0,-21 21 16,21 0-16,1-21 0,-1 0 0,0 0 15,21 0-15,-21 0 0,1 0 0,20 0 16,-21-21-16,0 21 0,22-21 0,-22 0 16,0 0-16,0 0 0,0-1 0,0 1 15,-21 0-15,0 0 0,0 0 16,0-22-16,0 22 0,0 0 16,0 0-16,0 0 0,0 0 0,0-1 15,-21 22-15,0 0 16,0 0-16,0 0 0,0 0 15,21 22-15,-22-1 0,1-21 0,0 21 16,21 0-16,0 0 0,0 0 0,0 1 16,0 20-16,0-21 0,0 0 15,21 0-15,0 1 0,1-1 0,-1-21 16,0 0-16,0 21 0,0-21 16,0 0-16,1 0 0,20 0 0,-21 0 15,0 0-15,0 0 0,22-21 0,-22 0 16,21 21-16,-21-22 0,22 1 15,-1 0-15,-21 0 0,0 0 0,1 0 16,-1-1-16,0 1 0,-21 0 16,21 21-16,-21-21 0,0 0 0,-21 21 15,0 0 1,0 21-16,21 0 0,-22 0 16,22 0-16,0 1 0,0-1 15,0 0-15,0 0 16,22 0-16,-22 0 0,21-21 15,0 22-15,-21-1 0,21-21 0,-21 21 16,21-21-16,0 21 0,1-21 16,-1 0-16,0 0 15,0 0-15,0 0 0,0 0 16,1-21-16,-1 0 0,0 21 16,0-21-16,0-1 0,0 1 0,1 0 15,-1 0-15,0-21 0,0 20 0,0-20 16,-21 0-16,0-1 0,21 1 0,-21 0 15,0-22-15,0 1 0,0 20 0,0 1 16,0-21-16,0 41 0,0-20 16,-21 21-16,21 0 0,0 0 0,-21 21 15,0 0-15,0 0 0,0 0 16,-1 21-16,22 21 0,-21-21 0,21 22 16,-21-1-16,21 0 0,0 1 15,0 20-15,0-21 0,0 1 16,0-1-16,0 0 0,0 1 0,21-1 15,-21 0-15,21-20 0,1 20 0,-1-21 16,0 0-16,21 0 0,-21 1 0,1-1 16,-1-21-16,21 0 0,-21 0 0,22 0 15,-1 0-15,-21 0 0,21 0 16,1 0-16,-22 0 0,21-21 0,-21-1 16,1 22-16,-1-21 0,0 0 0,0 0 15,0-21-15,-21 20 0,0 1 0,21 0 16,-21 0-16,22 0 0,-22 0 15,0 42 1,0 0 0,-22 0-16,22 0 0,-21-21 15,21 21-15,0 1 0,0-1 0,0 0 16,0 0-16,0 0 0,0 0 0,0 1 16,0-1-16,21-21 0,1 21 0,-1 0 15,0-21-15,0 0 0,0 0 0,0 21 16,1-21-16,-1 0 0,0 0 15,0 0-15,0 0 0,0-21 0,22 0 16,-22 21-16,0-21 0,0 0 16,0-1-16,-21 1 0,0 0 0,22 0 15,-22 0-15,0-22 0,0 22 0,0-21 16,0 21-16,0 0 0,-22-22 0,22 22 16,-21 0-16,0 0 0,0 0 15,0 21-15,0 0 0,-1 0 0,-20 0 16,21 0-16,0 0 0,0 21 0,-1 0 15,1 0-15,0 0 0,0 0 0,0 1 16,21-1-16,0 21 0,0-21 0,0 0 16,0 1-16,0-1 0,21 0 15,0 0-15,0 0 0,0 0 0,22 1 16,-22-22-16,21 21 0,1-21 0,-1 0 16,21 0-16,-20 21 0,20-21 0,-20 0 15,20 0-15,1 0 0,-1 0 16,-21-21-16,22 0 0,-22 21 0,1-22 15,-22 1-15,0 0 0,0 0 0,0 0 16,0 0-16,-21-22 0,0 22 16,0 0-16,0 0 0,0 0 0,0-1 15,-21 22-15,0 0 0,0 0 16,0 0-16,0 0 0,-1 0 0,1 0 16,-21 22-16,21-1 0,0 0 0,-1 0 15,1 0-15,0 0 0,21 1 16,0-1-16,0 0 0,0 0 15,0 0-15,0 0 0,0 1 16,21-22-16,0 0 0,1 0 0,-1 0 16,0 0-16,0 0 0,0 0 0,0 0 15,1 0-15,-1-22 0,0 22 16,0-21-16,0 0 16,-21 0-16,21 0 0,-21 0 0,22-1 15,-22 1-15,0 0 0,0 0 0,0 0 16,0 0-16,0-1 15,0 44 1,0-1-16,0 0 16,0 0-16,0 0 15,0 0-15,0 1 0,0-1 0,0 0 16,21 0-16,0-21 0,-21 21 0,21 0 16,0-21-16,0 22 0,1-22 0,-1 0 15,0 0-15,0 0 0,21 0 0,-20 0 16,20 0-16,0 0 0,1 0 0,-22 0 15,21-22-15,0 1 0,1 21 0,-22-21 16,21 0-16,-21 0 0,1 0 16,-22-1-16,0-20 0,0 21 0,0 0 15,0-22-15,0 22 0,0 0 0,0 0 16,-22 21-16,1 0 0,-21-21 16,21 21-16,0 0 0,-22 0 0,22 21 15,0 0-15,-21 0 0,20 0 0,1 1 16,0-1-16,0 0 0,0 0 15,21 0-15,0 0 0,0 1 0,0-1 16,0 0-16,0 0 0,21 0 0,0 0 16,0-21-16,0 22 0,1-22 0,-1 0 15,0 0-15,0 0 0,0 0 0,0 0 16,1 0-16,20 0 0,-21 0 0,0-22 16,0 1-16,1 0 0,-1 0 0,0 0 15,0 0-15,-21-1 0,21-20 16,0 0-16,-21-1 0,22 1 15,-1 0-15,-21-22 0,0 1 0,21-1 16,0 1-16,-21 20 0,0-20 0,0-1 16,0 22-16,0 0 0,0 21 0,0-1 15,0 1-15,-21 42 16,0 1-16,21-1 16,-21 0-16,-1 21 0,1 22 0,0-22 15,21 22-15,0-1 0,0 1 0,0-1 16,0 1-16,0-1 0,0-21 0,0 22 15,21-22-15,0 1 0,1-22 0,-1 21 16,0-21-16,0 0 0,21 1 16,-20-1-16,-1 0 0,0-21 0,0 0 15,21 0-15,-20 0 16,-1 0-16,0 0 0,0 0 0,-21-21 16,0 0-16,0-1 0,0 1 15,0 0-15,0 0 0</inkml:trace>
  <inkml:trace contextRef="#ctx0" brushRef="#br1" timeOffset="209654.62">5355 15240 0,'0'0'16,"21"-21"-16,22-64 0,-22 43 16,0 21-16,-21 0 0,0-1 0,0-20 15,0 21-15,0 0 16,-21 21-16,0 0 0,-1 0 15,-20 0-15,21 0 0,0 21 0,0 0 16,-1 21-16,1 1 0,0-1 0,0 0 16,0 22-16,21-22 15,0 22-15,0-1 0,-21-20 0,21-1 16,0 21-16,0-20 0,0-22 0,0 21 16,0 1-16,21-22 0,0 0 0,0 0 15,0-21-15,22 21 0,-22-21 16,21 0-16,0 0 0,-20 0 0,20 0 15,0-21-15,1 21 0,-1-21 0,0 0 16,1 0-16,-22-1 0,0 1 0,21 0 16,-21 0-16,-21-21 0,0 20 15,22 1-15,-22 0 0,0 0 0,0 0 16,0 42 15,-22 0-31,22 0 0,0 0 16,0 1-16,-21-1 0,21 0 0,0 0 15,0 21-15,0-20 0,0-1 0,0 0 16,0 0-16,0 0 0,21-21 16,1 0-16,-1 0 0,0 0 15,0 0-15,0 0 0,0 0 0,22 0 16,-22 0-16,0-21 0,0 0 16,0 0-16,-21 0 0,0-1 15,0 1-15,0 0 0,0 0 16,-21 0-16,0 0 0,0-1 15,-21 1-15,20 0 0,1 21 0,-21-21 16,21 21-16,-22 0 0,22 0 0,0 0 16,21-21-1,21 21 1,0 0-16,1 0 0,20-21 0,0 21 16,1 0-16,-1 0 0,-21-22 0,21 22 15,1 0-15,-1 0 0,-21 0 16,22 0-16,-22 0 0,0 0 0,0 22 15,0-1-15,0-21 0,-21 21 0,22 0 16,-22 0-16,0 0 0,0 1 0,0-1 16,0 0-16,0 0 15,0 0-15,0 0 16,0 1-16,0-1 16,0-42 15,0-1-16,0 1-15,0 0 16,0 0-16,0 0 0,0 0 0,0-1 16,0-20-16,21 21 0,-21 0 0,21-22 15,0 22-15,0 0 0,0-21 0,1 42 16,-1-21-16,0-1 0,0 22 16,0 0-16,0 22 15,-21-1-15,22-21 0,-22 21 0,0 21 16,0-21-16,0 1 0,0-1 0,0 21 15,0-21-15,0 22 0,0-22 16,0 0-16,0 0 0,21 0 0,0 0 16,-21 1-16,21-1 0,0-21 0,0 21 15,1-21-15,-1 0 0,0 0 0,21 0 16,-21 0-16,1 0 0,20 0 0,-21-21 16,0 21-16,22-21 0,-22-1 15,0 1-15,21 0 0,-21 0 0,1-21 16,20 20-16,-21-20 0,0 21 15,0-21-15,-21-1 0,0 22 0,22-21 16,-22 21-16,0-1 0,0 1 16,-22 21-1,1 21-15,0-21 0,0 22 16,21-1-16,0 0 0,-21 21 0,21-21 16,0 1-16,0-1 0,0 0 0,0 21 15,0-21-15,0 1 0,21-1 16,0 0-16,-21 0 0,0 0 0,21 0 15,0 1-15,-21-1 0,-21-21 63,0 0-63,21-21 0,-21-1 0,0 1 16,21 0-16,-21 0 0,-1 21 15,22-21-15,0 42 47,0 0-47,0 0 0,22 0 16,-1 1-16,0-1 0,0-21 15,0 21-15,0-21 0,1 0 0,-1 0 16,21 0-16,-21 0 0,22 0 16,-1 0-16,-21 0 0,21 0 15,-20-21-15,20 0 0,-21 21 0,21-22 16,-20 1-16,-1 0 0,0-21 0,0 21 15,-21-22-15,0 1 0,21 0 0,-21-1 16,21 1-16,-21-22 0,0 22 16,22-21-16,-22 20 0,0 1 0,0 0 15,0-1-15,0 22 0,0 0 0,0 0 16,0 0-16,0 42 16,-22 0-16,22 0 15,-21 21-15,21 1 0,-21-1 0,0 0 16,21 1-16,0 20 0,0-20 0,0-1 15,0 21-15,0-20 0,0-1 16,0 0-16,0-20 0,0 20 0,21-21 16,-21 0-16,21 0 0,0 1 15,1-1-15,-1 0 0,0-21 16,0 0-16,0 0 16,0 0-16,-21-21 15,0 0-15,0-1 0</inkml:trace>
  <inkml:trace contextRef="#ctx0" brushRef="#br1" timeOffset="209854.51">7662 15304 0,'0'0'0,"-21"0"0,21-22 16,21 22-1,0 0 1,1 0-16,-1 0 0,0 0 0,0 0 15,0 0-15,0 0 0,1 0 16,-1 0-16,0 0 0,0-21 16,0 21-1</inkml:trace>
  <inkml:trace contextRef="#ctx0" brushRef="#br1" timeOffset="210270.74">8191 15409 0,'-21'0'0,"0"0"0,21-21 15,0 0-15,-21 21 0,21-21 16,0 0-16,21 21 31,0 0-31,0 0 16,1 21-16,-22 0 0,21 0 15,0 0-15,0 1 0,-21-1 0,0 21 16,0-21-16,21 0 0,-21 1 16,0 20-16,0-21 0,0 0 0,0 0 15,0 1-15,0-1 0,0 0 16,0-42 15,0 0-31,0-1 16,0 1-16,21-21 0,-21 21 15,22 0-15,-1-1 0,0-20 0,0 21 16,0-21-16,0 20 0,1-20 0,-1 21 16,-21 0-16,21 0 0,0-1 0,0 1 15,0 21 1,1 0-16,-1 21 31</inkml:trace>
  <inkml:trace contextRef="#ctx0" brushRef="#br1" timeOffset="210706.49">8805 15367 0,'0'0'15,"0"-21"-15,0 0 16,-21 21 31,21 21-47,0 0 0,-21 0 15,21 0-15,-21 22 0,21-22 0,-21 0 16,21 0-16,0 0 0,0 1 16,0-1-16,0 0 0,0 0 0,0 0 15,0 0-15,21-21 0,0 22 0,0-22 16,0 0-16,0 0 0,1 0 16,-1 0-16,0 0 0,0-22 15,0 1-15,0 21 0,1-21 16,-1 0-16,0 0 0,0 0 15,0-22-15,0 22 0,-21-21 0,22 21 16,-1-1-16,-21 1 0,21-21 0,-21 21 16,0 0-16,0 42 31,0 0-31,0 0 16,-21 0-16,21 0 0,-21 1 0,21-1 15,0 0-15,0 0 0,0 0 0,0 0 16,0 1-16,0-1 0,0 0 0,21 0 15,0-21-15,0 0 16,0 0-16,0 0 16</inkml:trace>
  <inkml:trace contextRef="#ctx0" brushRef="#br1" timeOffset="210978.33">9737 15261 0,'0'0'0,"-22"-21"0,1 0 0,0 0 0,21 0 16,-21 21-16,0 0 0,0 0 0,-1 0 16,1 21-16,0 0 0,0 0 15,21 0-15,-21 0 0,0 1 0,-1-1 16,22 21-16,0-21 0,0 0 16,0 22-16,0-22 0,0 0 0,0 0 15,0 0-15,0 22 0,22-22 0,-1 0 16,0-21-16,-21 21 0,21 0 15,0-21-15,0 22 0,1-22 0,-1 0 16,0 0-16,0 0 16,0 0-16,0 0 0,1-22 15,-22 1-15,21 21 0</inkml:trace>
  <inkml:trace contextRef="#ctx0" brushRef="#br1" timeOffset="211255.17">10139 14859 0,'0'0'0,"0"-21"16,0-43-16,0 43 15,-21 21-15,-1 0 16,1 0-16,0 21 0,0-21 16,0 43-16,21-22 0,-21 0 15,-1 21-15,22 1 0,-21-1 0,21 0 16,0 1-16,0 20 0,-21-20 0,21-1 15,0 21-15,0-20 0,0-1 0,-21 0 16,21 1-16,0-22 0,0 21 0,0-21 16,0 1-16,0-1 15,0 0-15,0 0 0,21-21 0,0 21 16,0-21 0,1 0-16</inkml:trace>
  <inkml:trace contextRef="#ctx0" brushRef="#br1" timeOffset="211651.95">10287 15346 0,'-21'0'0,"0"0"16,21 21-16,-22 0 15,22 0-15,0 1 0,0-1 16,0 0-16,0 0 0,0 0 15,22 0-15,-1-21 16,0 22-16,0-22 0,0 0 16,0 0-16,1 0 15,-1 0-15,-21-22 0,21 1 16,-21 0-16,21 0 0,0 21 16,-21-21-16,0 0 0,0-22 0,0 22 15,0 0-15,0 0 0,0 0 0,0-1 16,0 1-16,-21 0 0,0 21 15,0 0 1,0 0-16,-1 0 0,1 0 16,0 21-16,0 0 0,21 1 15,0-1-15,0 0 16,0 0-16,0 0 16,21-21-16,0 0 0,0 0 15</inkml:trace>
  <inkml:trace contextRef="#ctx0" brushRef="#br1" timeOffset="212046.85">10583 15325 0,'0'0'0,"0"-21"0,0-22 16,0 22-16,0 0 16,21 21-16,1 0 15,-1 0-15,0 0 16,0 0-16,0 21 0,0 0 15,1 0-15,-1 1 0,-21 20 0,21-21 16,-21 21-16,21-20 0,-21 20 0,0-21 16,0 0-16,0 22 0,0-22 0,0 0 15,0 0-15,0 0 0,-21 0 0,0 1 16,0-22 15,21-22-15,0 1-1,0 0-15,0 0 0,0 0 0,0 0 16,21-1-16,0 1 0,-21 0 0,21-21 16,0 21-16,0-22 0,1 22 15,-1-21-15,21-1 0,-21 22 0,22-21 16,-22 21-16,21 0 0,-21-1 16,0 1-16,1 0 0,-1 21 0,-21-21 15,21 21-15</inkml:trace>
  <inkml:trace contextRef="#ctx0" brushRef="#br1" timeOffset="212370.66">9758 14859 0,'0'0'0,"-43"0"0,-20 0 16,63-21-16,21 21 0,0 0 16,22-21-16,-1 21 0,0 0 15,22 0-15,-1 0 0,1-21 0,-1 21 16,1 0-16,-1 0 0,1 0 16,-1 0-16,1 0 0,-1-22 0,-20 22 15,20 0-15,-21 0 0,-20 0 0,-1 0 16,0 0-16,0 0 0,0 0 0,-21-21 15,21 21-15,-42 21 47,0-21-47,0 22 0,0-22 16</inkml:trace>
  <inkml:trace contextRef="#ctx0" brushRef="#br1" timeOffset="214678.77">14880 14118 0,'0'0'0,"21"0"0,0-21 0,1 0 15,-22 0-15,21 0 16,0 21-16,-21-22 0,0 1 16,0 42 15,0 1-31,0-1 0,0 0 0,-21 0 15,0 21-15,21 1 0,-22-1 0,22 0 16,-21 1-16,0-1 0,21 0 0,0 1 16,-21-1-16,0 0 0,21-20 15,-21 20-15,21-21 0,0 0 0,0 0 16,0 1-16,0-1 0,-22 0 0,22-42 31,22 21-15,-22-21-16,21-1 0,0 1 0,0 0 15,0-21-15,0 21 0,1-22 16,-1 1-16,0 21 0,0-22 0,0 22 16,0-21-16,1 21 0,-22 0 15,0-1-15,21 22 0,-21 22 32,0 20-32,0-21 0,0 0 0,0 22 15,0-22-15,0 21 0,0-21 16,0 22-16,0-22 0,0 21 0,21-21 15,-21 0-15,21 1 0,0-1 0,0 0 16,1-21-16,-1 0 0,0 21 16,21-21-16,-21 0 0,22 0 15,-22 0-15,21-21 0,-21 0 0,22 21 16,-22-21-16,21-22 0,-21 22 0,1 0 16,20-21-16,-21-1 0,0 1 0,0 21 15,-21-22-15,0 1 0,22 0 16,-22-1-16,0 1 0,0 21 0,21 0 15,-21-22-15,0 22 0,0 0 16,0 42 0,0 0-16,-21 22 15,21-22-15,-22 21 0,22 1 16,0-1-16,0 0 0,0 1 16,0-1-16,0-21 0,0 21 0,0 1 15,0-1-15,0-21 0,0 0 0,22 1 16,-1-1-16,0 0 0,0 0 0,0-21 15,0 0-15,22 0 0,-22 0 16,21 0-16,-21 0 0,22-21 0,-1 0 16,-21 21-16,22-43 0,-1 22 0,0 0 15,1-21-15,-22 21 0,0-22 0,0 1 16,0 21-16,0-22 16,-21 1-16,22 0 0,-22 21 0,0-22 0,0 22 15,0 0-15,0 0 0,-22 21 0,1 0 16,0 0-16,0 0 0,0 21 15,0 0-15,-1 0 0,1 0 0,0 22 0,0-1 16,0-21-16,21 22 16,-21-1-16,21 0 0,0-21 0,0 22 15,0-22-15,21 21 0,0-21 0,0 1 16,21-1-16,-20 0 0,20 0 0,0-21 16,1 21-16,-1-21 0,0 0 0,1 0 15,-1 0-15,21 0 0,-20 0 16,20 0-16,-20 0 0,20-21 0,-21 0 15,22 0-15</inkml:trace>
  <inkml:trace contextRef="#ctx0" brushRef="#br1" timeOffset="-214002.24">17907 14182 0,'0'0'0,"21"-21"0,-21-1 0,0 1 0,0 0 15,0 0-15,0-21 0,0 20 16,0 1-16,0 0 0,0 0 15,-21 21 1,0 21-16,0 0 0,-1 0 16,1 1-16,0 20 0,0-21 0,0 21 15,-22 1-15,22-1 0,0 0 16,-21 1-16,21-1 0,-1 22 16,1-22-16,0 0 0,21 1 0,0-1 0,0 0 15,0-21-15,0 22 0,21-22 16,0 21-16,22-21 0,-1 1 0,0-1 15,1-21-15,-1 21 0,22-21 16,-22 0-16,21 0 0,1 0 0,-1 0 16,1 0-16,-1-21 0,1 0 0,-1-1 15,1 1-15,-22 0 0,1 0 0,-1 0 16,-21-22-16,0 22 0,0-21 0,-21 21 16,0-22-16,0 1 0,0 21 15,-21 0-15,0 0 0,0-1 0,-21 1 16,20 21-16,-20 0 0,21 0 15,-21 0-15,20 0 0,-20 21 0,0 1 16,21-1-16,-22 0 0,22 21 0,0-21 16,0 1-16,0-1 0,-1 21 15,22-21-15,0 0 0,0 1 0,0-1 16,22 0-16,-1 0 0,0 0 0,0-21 16,21 21-16,-20-21 0,20 22 0,-21-22 15,21 0-15,1 0 0,-22 0 0,21 0 16,-21-22-16,22 1 0,-22 0 15,0 21-15,21-21 0,-20 0 0,-22-22 16,21 22-16,-21 0 0,21 0 16,-21-21-16,0 20 0,0 1 0,0 0 15,0 0-15,-21 21 32,21 21-32,-21 0 0,21 22 0,0-22 15,0 0-15,0 0 0,0 0 0,0 0 16,0 22-16,0-22 0,0 0 0,21-21 15,-21 21-15,21 0 0,0-21 0,0 0 16,0 0-16,1 0 0,-1 0 16,21 0-16,-21 0 0,0 0 0,1 0 15,-1-21-15,0 0 0,0 21 0,0-21 16,0 0-16,1 0 0,-1-1 16,0-20-16,-21 21 0,21-21 0,0 20 15,-21 1-15,0-21 0,0 21 16,0 0-16,0-1 0,0 44 31,-21-1-31,21 21 0,-21-21 16,0 0-16,21 1 0,0-1 0,-21 21 15,-1-21-15,22 0 0,-21 1 16,21-1-16</inkml:trace>
  <inkml:trace contextRef="#ctx0" brushRef="#br1" timeOffset="-212686.08">18944 14753 0,'0'0'15,"0"-21"1,21 0-16,0 0 15,1 0-15,-1-1 16,0 1-16,0 0 0,0 0 0,0-21 16,1 20-16,-1 1 0,21 0 0,-21 0 15,0 0-15,22 0 0,-22 21 0,0 0 16,0 0-16,0 21 16,-21 0-16,0 0 0,22 0 15,-22 0-15,0 22 0,0-22 0,0 0 16,0 0-16,0 0 0,21 22 0,-21-22 15,21 0-15,0 0 0,0 0 16,0-21-16,1 0 0,20 22 0,-21-22 16,0 0-16,22 0 15,-22 0-15,21 0 0,-21 0 0,0-22 16,1 22-16,-1-21 0,0 0 0,0 0 16,-21 0-16,0 0 0,21-1 0,0 1 15,-21-21-15,22 21 0,-22 0 0,0-22 16,0 22-16,0 0 0,0 0 15,-22 42 1,1-21-16,0 21 16,21 21-16,-21-20 0,21-1 0,0 0 15,-21 0-15,0 21 0,21-20 0,-22-1 16,22 0-16,0 0 0,0 0 16,0 0-16,22-21 46,-22-21-46,21 21 0,-21-21 0,21 21 16,0-21-16,0 0 0,-21 0 16,21-1-16,1 1 0,-1 0 0,21-21 15,-21 21-15,0-1 0,22 1 0,-22 0 16,0 0-16,21 0 0,-20 21 0,-1 0 16,0 0-16,0 21 15,-21 0-15,0 0 0,0 0 0,0 1 16,0-1-16,0 0 0,0 21 15,0-21-15,0 1 0,0-1 16,0 0-16,0 0 0,21-21 0,-21 21 16,21 0-16,1-21 0,-1 22 0,0-22 15,0 0-15,21 0 0,-20 0 0,-1 0 16,21 0-16,-21 0 0,22 0 16,-22 0-16,0-22 0,0 22 0,0-21 15,0 0-15,22 0 0,-22 0 0,0 0 16,0-1-16,0 1 0,1-21 0,-1 21 15,-21 0-15,21-1 0,0 1 0,-21 0 16,0 0-16,0 42 31,-21 0-31,0 0 0,0 1 0,21-1 16,0 0-16,-22 0 0,22 0 0,0 0 16,-21 1-16,21-1 0,0 0 0,0 0 15,0 0-15,0 0 0,21 1 16,1-22-16,-1 21 15,0-21-15,0 0 0,0 0 16,0 0-16,1 0 0,-1 0 0,-21-21 16,21-1-16,0 22 0,0-21 0,-21 0 15,0 0-15,0 0 0,21 0 16,-21-22-16,0 22 0,0-21 0,0 21 16,0-22-16,0 22 0,0 0 0,-21 0 15,0 0-15,0-1 0,0 22 16,0 0-16,-22 0 0,22 0 0,-21 22 15,21-22-15,-1 21 0,-20 0 16,21 0-16,21 0 0,0 22 0,0-22 16,0 0-16,0 0 0,0 0 0,0 0 15,21 1-15,0-1 0,0 0 0,22 0 16,-22-21-16,0 21 0,21-21 16,1 0-16,-22 0 0,21 0 0,1 0 15,-22 0-15,21 0 0,-21 0 0,22 0 16,-22-21-16,0 0 0,0 0 15,21 0-15,-20-1 0,-1-20 0,0 0 0,0-1 16,0 1-16,0 0 0,1-1 16,-1-20-16,0 21 0,0-1 0,-21 1 15,0 21-15,0-22 0,0 22 16,-21 21 0,0 0-16,0 0 0,-1 21 0,1 1 15,0 20-15,0-21 0,21 21 16,0 1-16,-21-1 0,21 0 0,0 22 0,0-22 15,0 1-15,0-1 0,0-21 16,0 21-16,0 1 0,0-22 16,0 0-16,0 0 0,0 0 0,0 1 0,21-1 15,0 0-15,0-21 16,0 0-16,1 0 16,-1 0-16,0 0 0,-21-21 0,21 21 15,0-21-15,-21-1 0,0 1 16,21 0-16,-21 0 0,22 0 0,-22 0 15,0-22-15,0 22 0,0-21 0</inkml:trace>
  <inkml:trace contextRef="#ctx0" brushRef="#br1" timeOffset="-212486.68">21230 14330 0,'0'0'0,"0"21"15,21-21 1,0 21-16,1-21 0,-1 0 15,21 0-15,-21 0 0,0 0 0,22 0 16,-22 0-16,0 0 0,0 0 0,22 0 16,-22 0-16,0 0 0,0 0 0,0 0 15,-21-21-15,0 0 0,0 0 16,0 0-16,0-1 16</inkml:trace>
  <inkml:trace contextRef="#ctx0" brushRef="#br1" timeOffset="-209897.87">22775 14266 0,'0'0'0,"43"0"0,20-21 15,-42 21-15,0-21 0,-21 0 16,0 0-16,0 0 0,0-1 16,0 1-16,0 0 0,-21 0 15,0 21-15,0 0 0,0 0 0,0 0 16,-1 0-16,1 0 0,-21 21 0,21-21 16,0 42-16,-1-20 0,-20 20 15,21 0-15,0 1 0,0-1 16,-22 0-16,22 22 0,0-22 0,21 22 15,0-22-15,-21 21 0,21-20 0,0-1 16,0 0-16,21-20 0,-21 20 0,42-21 16,-21 0-16,22 0 0,-1 1 0,0-1 15,1-21-15,20 0 0,-20 0 16,-1 0-16,0 0 0,22 0 0,-22 0 16,0-21-16,1-1 0,-1 1 0,-21-21 15,22 21-15,-22-22 0,0 1 16,-21 0-16,0-1 0,0-20 0,0 21 0,0-22 15,0 1-15,-21 20 16,0-20-16,-1 20 0,1 1 0,-21 0 16,0 21-16,20-1 0,-20 1 0,0 0 15,-22 21-15,22 0 0,0 0 0,-1 21 16,-20 0-16,20 1 0,1 20 0,21-21 16,-21 21-16,20 1 0,22-1 15,0 0-15,0 1 0,0-1 0,0 0 16,22 1-16,-1-1 0,21 0 0,0 1 15,1-22-15,-1 0 0,22 21 16,-1-20-16,-21-22 0,22 21 0,-22-21 0,22 0 16,-22 0-16,0 0 0,1 0 15,-1 0-15,-21 0 0,22-21 16,-22 21-16,0-22 0,0 1 0,0-21 16,0 21-16,1 0 0,-1-1 0,-21 1 15,0-21-15,21 21 0,-21 0 16,0 42 15,0 0-31,0 0 0,0 0 16,0 0-16,0 1 0,0-1 0,0 0 15,0 0-15,0 0 0,0 0 0,0 1 16,0-1-16,0 0 16,21-21-16,-21 21 0,21-21 15,0 0-15,1 0 0,-1 0 16,0 0-16,0 0 0,0 0 0,0-21 15,1 21-15,-1-21 0,0 0 0,0-1 16,0 1-16,0 0 0,1 0 0,-1 0 16,0-22-16,-21 22 0,21 0 15,0-21-15,-21 21 0,21-1 0,-21 1 16,0 0-16,-21 42 31,21 0-15,-21 1-16,21-1 0,0 0 0,-21 0 15,0 0-15,21 0 0,0 1 0,0 20 16,0-21-16,0 0 0,0 0 16,0 1-16,0-1 0,21-21 0,0 21 15,0 0-15,0-21 0,1 0 0,-1 0 16,0 0-16,0 0 0,0 0 0,0 0 16,1 0-16,-1 0 0,0-21 15,0 21-15,0-21 0,0 0 0,1-1 16,-1 1-16,-21 0 0,21 0 15,0 0-15,-21-22 0,21 22 0,-21 0 0,0-21 16,0 21-16,0-1 0,0 1 16,-21 21-1,0 21-15,0-21 16,0 22-16,21-1 0,0 0 16,-22 0-16,22 0 0,-21 0 0,21 1 15,0-1-15,0 0 0,0 0 0,0 0 16,0 0-16,0 1 0,0-1 0,21-21 15,1 21-15,-1-21 16,0 21-16,0-21 0,0 0 16,0 0-16,1 0 0,-1 0 0,0 0 15,0-21-15,21 21 0,-20-21 0,20 21 16,-21-21-16,0-1 0,22 1 16,-22 0-16,0 0 0,-21 0 0,21 0 15,-21-1-15,21-20 0,-21 21 16,0 0-16,0 0 0,-21 21 31,0 21-31,21 0 0,0 0 16,0 0-16,0 0 0,-21 1 0,21-1 15,0 0-15,0 0 0,0 0 16,0 0-16,0 1 0,0-1 0,0 0 16,0 0-16,0 0 0,0 0 15,0 1-15,21-22 16,0 0-16,0 0 15,0 0-15,1 0 0,-1 0 16,0 0-16,0 0 0,0 0 16,22-22-16,-22 1 0,0 21 0,0-21 15,0 0-15,0 0 0,1 0 0,-1-1 16,0 1-16,0 0 0,-21 0 0,0 0 16,21 0-16,-21-1 0,21 22 15,-21 22 16,-21-1-15,21 0-16,-21 0 0,21 0 16,0 0-16,0 1 0,0-1 15,0 0-15,0 0 0,0 0 16,0 0 0,21-21-16,0 0 0,1 0 0,-1 22 15,21-22-15,-21 0 0,22 0 0,-22 0 16,21 0-16,0 0 0,-20 0 0,20 0 15,-21 0-15,0 0 0,22-22 0,-22 22 16,0-21-16,0 0 0,0 21 0,0-21 16,-21 0-16,0 0 0,22-1 15,-22 1-15,21 0 0,-21 0 16,-21 21 62,-1 0-62,1 0-16,0 0 15,0 0-15,21 21 16,-21 0-16,0 0 0,-1 1 16,22-1-16,0 0 15,-21 0-15,21 0 0,0 0 16,0 1-16,0-1 15,21-21 1,1 0-16,-1 0 0,0 0 16,0 0-16,0 0 0,0 0 15,-21-21-15,22-1 16,-1 22-16,0-21 0,-21 0 0,0 0 16,21-21-16,0 20 0,0-20 15,-21 21-15,22-21 0,-1-1 0,0 1 16,0-22-16,0 22 0,0 0 0,22-22 15,-22 22-15,0 0 0,0-1 0,0 1 16,-21 21-16,0 0 0,22-1 0,-44 44 31,1 20-15,0-21-16,0 21 0,0 1 0,0-1 16,-1 0-16,1 1 0,21-1 0,-21 0 15,21 1-15,-21-1 0,21 0 0,0 1 16,0-1-16,0-21 0,0 22 0,0-22 15,0 0-15,21 0 0,-21 0 16,21 0-16,0-21 0,-21 22 0,22-22 16,-1 0-16,0 0 0,0 0 15,0 0-15,0 0 0,1 0 0,-1 0 16,0-22-16,0 22 0,0-21 0,0 0 16,1 0-16,-1 0 0,-21 0 15,21-1-15,-21 1 0,21 0 16,-21 0-16,-21 21 15,0 0 1,21 21-16,0 0 0,-21 0 0,-1 1 16,22-1-16,0 0 15,0 0-15,0 0 0,0 0 16,22 1-16,-1-1 16,0-21-16,0 0 0,0 0 0,0 0 15,22 21-15,-22-21 0,21 0 16,-21 0-16,1 0 0,-1 0 0,0 0 0,0-21 15,0 0-15,0 21 0,-21-22 16,0 1-16,0 0 0,22 0 16,-22 0-16,0 0 0,0-22 0,0 22 15,0 0-15</inkml:trace>
  <inkml:trace contextRef="#ctx0" brushRef="#br1" timeOffset="-209685.99">25612 14139 0,'0'0'0,"-22"0"0,-20 0 15,21 0 1,21 22-16,-21-22 16,21 21-1,-21 0 1,-1-21-1,1 21-15,-21-21 0,21 0 0</inkml:trace>
  <inkml:trace contextRef="#ctx0" brushRef="#br1" timeOffset="-206202.04">571 17103 0,'0'0'0,"-21"-64"15,21 43 1,-21 0-16,21 0 0,-21 0 0,21-1 16,0 1-16,0 0 0,0 0 0,0 0 31,21 42-31,0 0 16,0 0-16,1 0 0,-1 22 15,0-1-15,0-21 0,-21 22 0,21-1 16,-21-21-16,21 21 0,-21 1 15,0-22-15,0 0 0,0 21 0,0-20 16,0-1-16,0 0 0,0 0 16,0 0-16,0-42 47,0 0-47,0 0 0,0 0 15,0-22-15,0 22 0,22-21 16,-1 21-16,-21-22 0,21 1 15,0 0-15,0 20 0,0-20 0,1 0 16,-1 21-16,0-1 0,0 1 16,0 21-16,0 0 0,1 0 0,-1 0 15,0 21-15,0 1 0,0 20 16,-21-21-16,0 21 0,21-20 0,-21 20 16,0-21-16,0 21 0,0-20 15,0 20-15,0-21 0,-21 0 16,0 0-16,21 1 0,0-1 15,-21-21-15,21-21 32,0-1-32,0-20 15,0 21-15,21 0 0,0-22 16,0 1-16,1 21 0,-1-21 0,0-1 16,0 1-16,21 0 0,-20-1 15,-1 22-15,21 0 0,-21 21 0,22 0 16,-22 0-16,0 0 0,0 21 15,-21 0-15,0 22 0,21-22 0,-21 21 16,0-21-16,0 22 0,0-1 16,0-21-16,0 21 0,0-20 15,0 20-15,0-21 0,-21 0 0,21 0 16,0 1-16,0-1 16,0 0-1,21-21-15,0 0 0,-21-21 16,22 21-16</inkml:trace>
  <inkml:trace contextRef="#ctx0" brushRef="#br1" timeOffset="-205869.99">1672 17187 0,'21'0'16,"0"0"-1,-21-21-15,22 0 0,-1 21 16,0-21-16,0 21 0,0-21 0,0 0 15,1-1-15,-1 22 0,0-21 16,0 0-16,-21 0 0,21 0 0,-21 0 16,0-1-16,0 1 15,-21 21-15,0 0 0,0 0 16,0 0-16,-22 0 0,22 21 16,0 22-16,-21-22 0,20 0 0,1 21 15,0-20-15,21 20 0,-21-21 16,21 21-16,0-20 0,0-1 0,0 21 15,0-21-15,0 0 0,21-21 16,0 22-16,0-1 0,22-21 16,-22 0-16,0 0 0,0 0 0,22 0 15,-22 0-15,0 0 0,21 0 16,-21-21-16,1-1 0,-1 1 0,0 0 16</inkml:trace>
  <inkml:trace contextRef="#ctx0" brushRef="#br1" timeOffset="-205610.14">2434 16722 0,'21'-43'0,"-42"86"0,42-107 0,-21 22 16,21 21-16,-21 0 0,-21 42 31,0 0-31,0 21 0,21-21 16,-21 22-16,0-1 0,-1 22 15,22-22-15,-21 0 0,0 1 0,0 20 16,21-21-16,-21 1 0,21-1 0,-21-21 15,21 22-15,0-1 0,-22-21 16,22 0-16,0 0 0,0 1 0,0-1 16,22-21-1,-1 0-15,0 0 16,-21-21-16,21 21 0,0-43 0,0 22 16,1 0-16</inkml:trace>
  <inkml:trace contextRef="#ctx0" brushRef="#br1" timeOffset="-204861.59">2582 16701 0,'0'-22'0,"0"44"0,0-65 0,0 22 16,0 42-1,0 0-15,0 1 0,0 20 16,0-21-16,0 21 0,0 1 0,0-1 16,-21 0-16,21 1 0,0-1 15,-21 0-15,0 1 0,0-22 0,21 21 16,0-21-16,-22 22 15,22-22-15,0 0 0,0 0 16,22-21 15,-1-21-31,0 0 0,-21 0 16,21 0-16,0-1 0,-21 1 16,21 0-16,1 0 0,-22 0 0,21 0 15,-21-1-15,21 22 0,0 0 16,-21 22-1,0-1-15,0 0 16,0 0-16,0 0 0,0 0 0,21 1 16,-21-1-16,21 0 15,-21 0-15,22 0 0,-1 0 16,0-21-16,0 22 0,0-22 16,0 0-16,1 0 0,-1 0 15,0 0-15,0 0 0,0 0 0,-21-22 16,21 22-16,1-21 0,-1 0 15,0 21-15,0-21 0,-21 0 0,21 0 16,-21-1-16,21 1 0,-21 0 0,22 0 16,-22 0-16,0 0 0,0 42 31,0 0-15,0 0-16,0 0 15,0 0-15,0 1 0,0-1 16,0 0-16,0 0 0,21 0 15,0-21-15,0 21 16,0-21-16,0 0 0,1 0 16,-1 0-16,0 0 15,0-21-15,0 21 0,-21-21 0,21 0 16,1 0-16,-22-22 0,0 22 16,0 0-16,0 0 15,0 0-15,0-22 0,0 22 0,-22 0 0,1 0 16,21 0-16,-21 0 0,0 21 0,0 0 15,0 0 1,-1 0-16,1 0 0,0 21 16,0 0-16,21 0 0,-21-21 0,21 21 15,0 0-15,0 1 0,0-1 16,0 0-16,21-21 0,0 0 16,0 0-16,0 0 0</inkml:trace>
  <inkml:trace contextRef="#ctx0" brushRef="#br1" timeOffset="-204337.77">4000 17060 0,'0'0'0,"0"-21"0,0 0 0,0 0 16,-21 0-16,0 21 0,0 0 16,0 0-16,0 0 15,-1 0-15,1 0 0,0 21 0,0 0 16,0 0-16,0 0 0,-1 1 0,1-1 15,0 0-15,21 0 0,-21 0 16,21 0-16,0 1 0,0-1 0,0 0 16,0 0-16,21 0 0,0 0 0,0-21 15,1 0-15,-1 22 0,0-22 16,0 0-16,0 0 0,22 0 0,-22 0 16,0-22-16,0 1 0,-21 0 15,21 0-15,0 0 0,1 0 16,-22-1-16,0-20 0,0 0 0,21 21 15,-21-43-15,21 22 0,-21-1 0,0-20 16,0-1-16,21 22 0,-21-21 16,0 20-16,0 1 0,0 0 0,0 20 15,0-20-15,0 21 0,0 42 16,0 0 0,-21 0-16,21 22 15,0-1-15,0 0 0,-21 1 0,21 20 16,0-20-16,0-1 0,0 21 0,0-20 0,0-1 15,0 22-15,0-43 16,0 21-16,21 0 0,-21-20 0,0 20 16,21-21-16,0 0 0,0 0 15,1-21 1,-1 0-16,-21-21 16,0 0-16,0 0 15,0 0-15,0 0 0,0-1 16</inkml:trace>
  <inkml:trace contextRef="#ctx0" brushRef="#br1" timeOffset="-204109.91">2413 16701 0,'0'0'16,"-42"21"-16,-1-21 0,1 0 0,21 21 0,42-21 31,0 0-31,21 0 0,22 0 0,-1 0 16,1 0-16,21 0 0,-22 0 15,1 0-15,-1 0 0,1 0 0,-1 0 16,-21 0-16,-20-21 0,20 21 0,-21 0 16,0-21-16</inkml:trace>
  <inkml:trace contextRef="#ctx0" brushRef="#br1" timeOffset="-203449.22">5800 16997 0,'0'-21'16,"21"21"-1,0-21-15,0 21 0,21-22 16,-20 1-16,20 0 0,-21 0 0,21 21 15,-20-21-15,-1 0 0,0-1 0,0 1 16,-21 0-16,0 0 0,0 0 16,0 0-16,-21 21 15,0 0-15,-22 0 0,1 0 0,21 0 16,-21 21-16,-22 0 0,22 0 0,-1 21 16,1-20-16,0 20 0,21 0 15,-1-21-15,1 22 0,21-1 0,0-21 16,0 22-16,0-22 0,0 0 0,21 21 15,22-21-15,-22 1 0,21-1 16,1 21-16,-22-21 0,21 0 0,0 1 16,-20-1-16,20 0 0,-21 0 0,-21 0 15,0 0-15,0 1 0,0-1 0,-21 0 16,0-21 0,-22 0-16,1 0 0,-21 0 0,-1 0 0,1 0 15,20 0-15,-20 0 0,-1-21 16,1 0-16,20-1 0,1 1 15,21 0-15,-21 0 0,42 0 0,-22 0 16,22-1-16,0-20 0,0 21 0,0 0 16,22 0-16,-1-1 0,0 1 15,21 21-15,1 0 0,-1-21 0,0 21 16,1 0-16,-1 0 0,21 0 0,-20 0 16,-1 21-16,-21-21 0,22 21 15,-22-21-15,0 22 0,0-22 0,0 0 16,-21 21-16,21-21 0</inkml:trace>
  <inkml:trace contextRef="#ctx0" brushRef="#br1" timeOffset="-203177.38">6456 16806 0,'0'0'0,"0"-105"16,0 83-16,0 1 15,-21 42 1,-1 1-16,22-1 0,-21 21 16,0 0-16,0 1 0,21-1 15,-21 0-15,0 1 0,-1-1 16,1 0-16,21 1 0,-21-22 0,21 21 16,-21 1-16,21-22 0,-21 0 0,21 0 15,0 0-15,0 0 0,0 1 16,0-1-16,21-21 15,0 0-15,0 0 0,0 0 16,1 0-16</inkml:trace>
  <inkml:trace contextRef="#ctx0" brushRef="#br1" timeOffset="-201929.77">6731 17145 0,'0'0'16,"21"-21"-16,21-43 15,-42 43-15,0 0 0,0 0 16,0 0-16,0 0 0,-21 21 15,0 0-15,0 0 0,0 0 16,0 21-16,-1 0 0,1 0 16,0 0-16,0 0 0,0 22 0,0-22 15,-1 21-15,1-21 0,0 22 0,21-22 16,0 0-16,0 21 0,0-20 16,0-1-16,0 0 0,0 0 15,21-21-15,0 0 0,1 0 0,-1 0 16,0 0-16,0 0 0,21 0 15,-20-21-15,-1 0 0,0 21 16,0-21-16,0-1 0,-21 1 0,21 0 16,-21 0-16,22-21 0,-22 20 0,0 1 15,0 0-15,0 0 0,0 0 16,0 0-16,0-1 0,0 44 31,0-1-31,0 0 16,0 0-16,0 0 0,0 0 0,0 1 15,0-1-15,0 0 0,0 0 0,0 0 16,0 0-16,0 1 0,0-1 16,21 0-16,0-21 0,0 0 15,0 0-15,0 0 0,1 0 16,-1 0-16,0 0 0,0 0 0,0-21 16,0 0-16,1-1 0,-1 1 15,0 0-15,0 0 0,0-21 0,0-1 16,1 22-16,-22-42 0,21 20 0,0 1 15,-21-22-15,0 22 0,21 0 16,-21-22-16,0 43 0,21-21 0,-21 21 16,0-1-16,0 1 0,0 42 15,0 1-15,0-1 16,0 21-16,0-21 0,-21 22 16,21-1-16,-21 21 0,21-20 15,-21-1-15,21 0 0,0 1 0,0-1 16,0 0-16,0 1 0,0-1 15,0-21-15,0 22 0,21-22 0,0 0 16,-21 0-16,21 0 0,0 0 0,1-21 16,-1 0-16,0 0 0,0 0 15,0 0-15,22 0 0,-22-21 0,0 21 16,0-21-16,-21 0 0,21 0 0,0 0 16,1-1-16,-22 1 0,0 0 0,0 0 15,21 0-15,-21 0 16,21-1-16,-21 1 15,0 42 1,0 1-16,0-1 16,0 0-16,0 0 0,0 0 15,0 0-15,0 1 0,0-1 16,21 0-16,0-21 0,0 21 16,1-21-16,-1 0 15,0 0-15,21 0 0,-21 0 16,1 0-16,-1-21 0,0 21 0,0-21 15,0 21-15,0-21 0,1-1 0,-1 1 16,0 0-16,0 0 0,0 0 16,-21 0-16,21-1 0,1 1 15,-1-21-15,-21 21 0,0 0 0,21 21 16,-21-22-16,0 1 0,0 0 109,0 0-93,-21 42 15,0 0-15,-1 0-16,22 1 0,-21-1 0,0 0 15,21 21-15,0-21 0,-21 1 16,21-1-16,-21 21 0,21-21 0,0 0 16,0 1-16,0-1 0,0 0 15,21 0-15,0-21 0,0 21 16,0-21-16,1 0 0,-1 0 16,0 0-16,0 0 0,-21-21 15,21 21-15,0-21 0,-21 0 0,22 0 16,-1-1-16,-21 1 15,21-21-15,-21 21 0,21 0 16,0-22-16</inkml:trace>
  <inkml:trace contextRef="#ctx0" brushRef="#br1" timeOffset="-201737.88">8255 16616 0,'-21'0'15,"21"21"32,0 0-31,-21-21-16</inkml:trace>
  <inkml:trace contextRef="#ctx0" brushRef="#br1" timeOffset="-201534.49">7429 16806 0,'0'0'0,"-42"22"0,-64-1 16,85-21-16,21 21 16,42-21 15,-20 0-31,-1 0 0,21 0 0,-21 0 15,22 0-15,-22 0 0,0-21 16,0 21-16,0 0 0,0 0 0,-21-21 16</inkml:trace>
  <inkml:trace contextRef="#ctx0" brushRef="#br1" timeOffset="-201337.6">6519 16955 0,'0'0'0,"-63"21"16,-1-21-16,22 0 16,21 0-16,42 0 15,21 0 1,-21 0-16,22 0 0,-1 0 0,22 0 16,-22 0-16,21 0 0,-20-21 15,20 21-15,-20-22 0,20 22 0,-21-21 16</inkml:trace>
  <inkml:trace contextRef="#ctx0" brushRef="#br1" timeOffset="-200390.46">9525 16912 0,'21'-21'0,"-42"42"0,42-84 0,-21 42 16,0-1-16,0 1 0,0 0 16,0 0-16,0 0 0,0 0 0,-21 21 15,0 21-15,0 0 16,-1 0-16,22 0 0,-21 22 16,0-1-16,0 0 0,0 1 0,0-1 15,21 0-15,0 1 0,-22-1 0,22-21 16,0 21-16,0 1 0,0-22 15,0 0-15,0 0 0,22 0 16,-1 1-16,0-22 0,0 0 0,0 0 16,0 0-16,1 0 0,20 0 0,-21 0 15,0 0-15,0 0 0,22-22 16,-43 1-16,21 0 0,0 0 0,-21 0 16,0 0-16,0-1 0,0-20 0,0 21 15,0-21-15,-21-1 0,0 22 16,0-21-16,-1-1 0,1 22 0,21 0 15,-21 0-15,0 0 0,0 21 0,0 0 16,-1 0 0,22 21-1,0 0-15,0 0 0,0 0 16,0 1-16,0-1 0,22 0 0,-1 0 16,0-21-16,0 0 15,0 21-15,0-21 0,1 0 0,-1 0 16,0 0-16,0 0 0,0 0 0,0 0 15,1 0-15,-1-21 0,0 21 0,0-21 16,0 21-16,0-21 16,1 21-1,-1 0-15,-21 21 0,0 0 16,0 0-16,0 0 16,0 1-16,0-1 0,0 0 0,0 0 15,0 0-15,0 0 0,0 1 0,0-1 16,0 0-16,0 0 0,0 0 15,0 0-15,-21-21 32,21-21-32,0 0 15,0 0-15,0 0 16,0 0-16,0-1 0,0 1 0,0 0 16,0-21-16,0 21 0,0-22 0,21 1 15,-21 21-15,21-22 0,0 1 16,-21 21-16,21 0 0,0 0 15,-21-1-15,22 1 0,-1 21 0,0 0 16,0 0-16,0 0 16,0 0-16,-21 21 15,0 1-15</inkml:trace>
  <inkml:trace contextRef="#ctx0" brushRef="#br1" timeOffset="-199828.78">10012 16743 0,'0'0'0,"0"-21"0,-21-22 0,-1 22 16,-20-42-1,42 20-15,-21 22 0,0-21 0,-22 21 0,22 0 16,0-1-16,-21 1 0,21 0 0,-22 0 15,1 21-15,21 0 0,-22 0 16,1 0-16,0 0 0,-1 21 0,1 0 16,0 0-16,-1 22 0,1-1 0,0 0 15,-1 1-15,1 20 0,0 22 0,-1-22 16,22 1-16,-21-1 0,21 22 16,0-21-16,-1-1 0,22 1 15,0-22-15,0 21 0,0-20 0,43-1 16,-22 0-16,0 1 0,21-1 15,1 0-15,-1-20 0,0-1 0,1 0 16,20 0-16,-20 0 0,20-21 0,-21 0 16,22 0-16,-1 0 0,1-21 15,-22 21-15,22-21 0,-1-21 0,1 20 16,-22 1-16,22-21 0,-22 0 0,0-1 16,1 1-16,-1 0 0,-21-1 0,0-20 15,0-1-15,1 1 16,-22-1-16,0-20 0,0 20 0,0-21 15,0 22-15,-22-1 0,1 1 0,0-1 16,-21 22-16,21 0 0,-22 21 16,1-22-16,0 43 0,-1 0 0,-20 0 15,20 0-15,1 0 0,-21 0 0,20 21 16,1 1-16,0-1 0,-1 0 0,1 0 16,21 0-16,-22 22 0,22-22 15,21 0-15,0 0 0,0 21 0,0-20 16,0-1-16,0 0 0</inkml:trace>
  <inkml:trace contextRef="#ctx0" brushRef="#br1" timeOffset="-199430.68">11303 16616 0,'0'0'0,"21"-21"0,-21 0 0,0-1 16,0 1-16,0 42 15,0 1-15,0-1 0,0 0 16,0 21-16,0 22 0,0-22 16,0 0-16,0 22 0,0-22 0,0 22 15,0-22-15,0 0 0,-21 1 0,0-1 16,0 0-16,21-20 0,-22 20 16,1-21-16,0 0 0,21 0 15,0 1-15,-21-22 0,21 21 0,-21-21 16,21-21-1,0-1 1</inkml:trace>
  <inkml:trace contextRef="#ctx0" brushRef="#br1" timeOffset="-199049.9">11134 16891 0,'0'0'16,"0"-42"-16,0-1 0,0 1 0,0 0 0,0-1 15,21 1-15,-21 21 0,21 0 16,0 0-16,0-1 0,0 1 0,1 21 15,20 0-15,-21 0 0,21 21 0,-20 1 16,-1 20-16,21-21 0,-21 43 0,0-22 16,1 0-16,-1 1 15,-21 20-15,0-21 0,0 1 0,0 20 16,0-20-16,0-22 0,0 21 0,0 0 16,0-20-16,0-1 0,-21 0 15,21 0-15,-22-21 16,22-21-1,0 0-15,0 0 16,0-1-16,0 1 0,0-21 0,0 0 16,0 20-16,22-20 0,-1-21 0,-21 20 15,21-20-15,0-1 0,0 22 0,0-22 16,1 22-16,-1-21 0,-21 20 16,21 22-16,0-21 0,-21 21 0,21 21 31,0 21-31,-21 0 15,0 0-15,0 21 0,0-20 16,0 20-16,0-21 0</inkml:trace>
  <inkml:trace contextRef="#ctx0" brushRef="#br1" timeOffset="-198394.27">11938 16933 0,'0'0'0,"-21"0"46,0 22-46,-1-1 0,1-21 0,0 21 0,0 0 16,0 0-16,0 0 16,21 1-16,-22-1 0,22 0 15,0 0-15,0 0 0,0 0 16,0 1-16,22-22 0,-1 0 16,0 21-16,0-21 15,0 0-15,0 0 0,1 0 16,-22-21-16,0-1 15,0 1-15,0 0 0,0 0 16,0 0-16,0 0 16,0-22-16,21 22 0,-21 0 0,21-21 15,-21 20-15,21 1 0,0 0 0,-21 0 16,21 0-16,1 21 0,-1 0 16,0 0-16,0 0 0,0 0 0,0 0 15,1 21-15,-1 0 0,-21 0 0,0 0 16,21 1-16,-21-1 0,21 0 15,-21 21-15,0-21 0,0 1 0,0-1 16,0 0-16,0 0 0,0 0 0,0 0 16,-21-21-16,21 22 15,-21-22-15,21-22 32,0 1-32,0 0 15,0 0-15,0 0 16,0-22-16,21 22 0,0 0 0,0-21 15,-21 21-15,21-22 0,1 22 0,-1 0 16,0 0-16,0 0 0,21-1 16,-20 22-16,-1 0 0,0 0 15,0 22-15,0-1 0,-21 0 0,0 0 16,21 0-16,-21 22 0,0-22 0,0 0 16,0 21-16,0-21 0,0 1 15,0 20-15,0-21 0,0 0 0,-21 0 16,0-21-16,21 22 0,0-1 15,-21-21-15,0 21 16,42-42 15,0 21-31</inkml:trace>
  <inkml:trace contextRef="#ctx0" brushRef="#br1" timeOffset="-198018.49">12954 16785 0,'0'0'0,"0"-42"0,21 21 0,-21 0 16,21-1-16,-21 1 16,0 0-1,-21 21-15,0 0 0,0 0 0,0 0 16,-1 21-16,-20-21 0,21 21 16,0 1-16,-22-1 0,22 0 0,0 0 15,0 21-15,21-20 0,0-1 0,0 0 16,0 0-16,0 0 0,0 0 0,21 1 15,0-1-15,0 0 0,1 0 16,-1 0-16,0 0 0,0 1 0,0-22 16,0 21-16,1 0 0,-1 0 0,-21 0 15,0 0-15,0 1 16,0-1-16,0 0 0,-21-21 16,-1 0-16,1 21 0,0-21 15,-21 0-15,21 0 0,-22 0 0,22 0 16,0 0-16,0 0 0,0 0 15,-1 0-15,22-21 32,22 21-32,-22-21 0,42 0 15,-21-1-15,0 22 0</inkml:trace>
  <inkml:trace contextRef="#ctx0" brushRef="#br1" timeOffset="-197778.11">13229 16722 0,'0'0'15,"0"-21"-15,0-1 0,21 22 0,-21-21 16,0 42 0,0 1-1,0-1-15,0 0 0,0 0 0,-21 21 16,21 1-16,-21-22 0,21 21 0,0 1 16,-21-22-16,0 21 0,21 0 15,-22-20-15,22 20 0,0-21 0,-21 0 16,21 0-16,-21 1 0,21-1 0,0 0 15,0 0-15,0 0 16,0-42 15</inkml:trace>
  <inkml:trace contextRef="#ctx0" brushRef="#br1" timeOffset="-197610.2">13039 17124 0,'-22'0'0,"44"0"0,-44-21 0,44 21 47,-22-21-47,21 21 0,0 0 0,0 0 15,0 0-15,0 0 0,1 0 0,-1-22 16,0 22-16,0 0 16,-21-21-16</inkml:trace>
  <inkml:trace contextRef="#ctx0" brushRef="#br1" timeOffset="-196361.83">13398 17018 0,'0'-42'15,"-21"42"17,0 0-17,0 0-15,0 21 16,0 0-16,21 0 0,-22 0 15,22 1-15,-21-1 16,21 0-16,-21 0 0,21 0 0,0 0 16,0 1-16,0-1 15,21-21 1,0 0-16,1 0 16,-22-21-16,21-1 15,-21 1-15,0 0 16,21 0-16,-21 0 0,21 0 15,-21-1-15,0 1 16,0 42 0,0 1-1,0-1-15,0 0 16,0 0-16,0 0 0,0 0 16,0 1-16,0-1 0,0 0 15,21-21 1,0 0-16,1 0 15,-1-21-15,0 21 16,-21-21-16,21-1 0,-21 1 16,0 0-16,21-21 0,-21 21 15,21-1-15,-21-20 0,0 0 0,0-1 16,22 1-16,-22 0 0,0-1 0,21 1 16,-21 0-16,0 21 15,0-22-15,0 22 0,0-21 0,0 21 16,0 42-1,0 0 1,0 0-16,0 21 0,-21-20 16,21 20-16,0 0 0,-22 1 0,22-1 15,0 0-15,0 1 0,0-22 0,0 21 16,0 0-16,0-20 0,0 20 16,0-21-16,0 0 0,0 0 0,0 1 15,0-1-15,0 0 0,0 0 16,22-21-1,-1 0 1,-21-21-16,21 21 0,0-21 16,-21 0-16,21-1 0,0 1 15,-21 0-15,22 21 16,-22 21 15,0 0-31,0 1 16,0-1-16,0 0 0,0 0 15,0 0-15,21-21 16,0 0-16,0 0 16,0 0-1,0 0-15,1 0 16,-1 0-16,0-21 0,0 21 16,0-21-16,0 0 0,1 0 15,-1-1-15,0 1 0,0 0 16,0 21-16,0-21 0,1 0 0,-1 0 15,0-1-15,0 1 16,0 21 0,-42-21 77,0 21-77,0 0 0,0 0-16,21 21 15,-22 0-15,22 1 0,0-1 0,-21-21 16,0 21-16,21 0 0,0 0 16,0 0-16,0 1 0,0-1 0,0 0 15,0 0-15,0 0 16,21-21-16,-21 21 0,21-21 15,1 0-15,-1 0 0,0 0 16,0 0 0,0-21-16,-21 0 0,0 0 15,21 21-15,-21-21 0,0 0 0,0-1 16,22 1-16,-22 0 0,0 0 16,0 0-16,0-22 0</inkml:trace>
  <inkml:trace contextRef="#ctx0" brushRef="#br1" timeOffset="-196157.94">14160 16616 0,'0'0'0,"-21"0"16,21-21-16,-21 21 16,21 21 46,-21-21-62,0 0 16</inkml:trace>
  <inkml:trace contextRef="#ctx0" brushRef="#br1" timeOffset="-195897.87">13420 16955 0,'0'21'16,"21"-21"-1,0 0-15,0 0 0,21 0 16,-20 0-16,20 0 0,0 0 16,-21 0-16,22-21 0,-1 21 0,-21 0 15,0-22-15,22 22 0,-43-21 0,21 21 16,0-21-1,-42 0 1,0 21 0,0 0-16,21-21 0,-22 21 15</inkml:trace>
  <inkml:trace contextRef="#ctx0" brushRef="#br1" timeOffset="-195205.71">16658 16531 0,'0'0'0,"0"-21"16,0 0-16,21 0 0,-21 0 16,0-1-16,0 1 0,0 0 15,-21 21 1,21 21-16,0 0 16,-21 1-16,0 20 0,21 0 0,0-21 15,0 43-15,0-22 0,0 1 16,0-1-16,0 0 0,0 1 0,0-1 15,0 0-15,0 1 0,0-1 0,0 0 16,0-21-16,-21 1 0,21 20 16,0-21-16,-22 0 0,22 0 15,0 1 1,-21-22-16,0 0 16,0-22-1,0 22-15,0-21 0,21 0 16,-22 0-16,1 0 0</inkml:trace>
  <inkml:trace contextRef="#ctx0" brushRef="#br1" timeOffset="-194777.44">16256 16849 0,'0'0'0,"-21"-43"0,21 22 0,0-21 15,0 21-15,0-22 0,0 1 0,0 21 16,0-21-16,21 20 0,0-20 16,0 21-16,0 0 0,22 0 15,-22-1-15,21 1 0,1 21 0,-1 0 16,0 0-16,1 0 0,-22 21 0,21 1 15,0 20-15,1-21 0,-22 21 16,21 1-16,-21-1 0,1 22 0,-1-22 16,0 0-16,0 22 0,0-22 0,-21 0 15,0 1-15,21-22 0,-21 21 16,0-21-16,0 22 0,0-22 0,0 0 16,0 0-16,0 0 0,0-42 31,0 0-16,-21 0-15,21-21 0,0 20 16,0-20-16,0 0 0,0-1 0,0 1 16,0 0-16,0-22 0,21 22 15,1-22-15,-1 1 0,0 21 0,21-22 16,-21 22-16,1-22 0,-1 22 0,21 21 16,-21-22-16,0 22 0,1 0 0,-1 0 15,-21 42 1,0 0-1,0 0-15,0 1 0,0-1 0,0 21 16,0-21-16,0 0 0,0 1 0,0-1 16,0 0-16,0 21 15</inkml:trace>
  <inkml:trace contextRef="#ctx0" brushRef="#br1" timeOffset="-194085.7">17462 16722 0,'0'21'15,"-21"0"1,0 0-16,0-21 0,0 21 16,0 1-16,-1-1 0,1 0 15,0 0-15,21 0 0,0 0 0,-21 1 16,21-1-16,0 0 0,0 0 0,0 0 16,0 0-16,0 1 0,21-1 15,0-21-15,0 21 0,1-21 16,20 0-16,-21 0 0,0 0 0,22 0 15,-22 0-15,0 0 0,0 0 0,0-21 16,0 0-16,-21-1 16,0 1-16,0 0 0,0 0 0,0 0 15,0 0-15,-21-1 0,0 1 0,0 0 16,0-21-16,0 21 0,-1-22 0,22 22 16,0 0-16,0-21 0,0 20 15,0 1-15,0 0 0,22 0 16,-1 21-16,0 0 0,0 0 0,21 0 15,-20 0-15,20 0 0,-21 21 16,21 0-16,-20 0 0,20 1 16,-21-1-16,0 21 0,0-21 0,1 0 15,-22 1-15,0 20 0,0-21 0,0 0 16,0 0-16,0 1 0,0-1 16,0 0-16,0 0 0,0 0 0,0 0 15,-22-21-15,22-21 47,0 0-47,0 0 0,0 0 0,0 0 16,0-1-16,22 1 0,-1-21 0,0 21 15,0-22-15,-21 1 0,21 21 16,22-21-16,-22 20 0,0 1 16,0 0-16,0 0 0,0 21 0,1 0 15,-1 0-15,0 0 0,-21 21 16,0 0-16,0 0 0,0 22 0,0-22 15,0 21-15,0-21 0,0 22 16,0-22-16,0 21 0,0-21 0,0 1 16,-21-1-16,21 21 0,-21-21 0,21 0 15,0 1-15,0-1 16,21-21 15,0 0-31,0-21 16,0 21-16</inkml:trace>
  <inkml:trace contextRef="#ctx0" brushRef="#br1" timeOffset="-193294.06">18902 16806 0,'0'0'0,"21"0"0,0-21 16,-21 0-16,0 0 0,21 0 15,0 0-15,-21-1 0,22 1 16,-1-21-16,-21 21 0,0 0 15,0-1-15,0 1 0,-21 21 16,-1 0 0,-20 21-16,21-21 0,0 22 15,0-1-15,-22 0 0,22 0 0,0 0 16,0 0-16,0 1 0,21-1 0,0 0 16,0 21-16,0-21 0,0 1 15,0-1-15,0 0 0,0 0 0,21-21 16,-21 21-16,21 0 0,0 1 0,0-1 15,0 0-15,1 0 0,-22 0 0,21 0 16,-21 1-16,21-1 0,-21 0 16,0 0-1,-21-21 1,0 0-16,-1 0 0,1 0 0,-21 0 16,21 0-16,0-21 0,-1 21 15,1-21-15,-21 0 0,21 21 0,0-22 16,-1 1-16,1 0 0,0 0 0,0 0 15,0 21-15,0 0 16,21 21 0,0 0-1,0 0-15,21 0 0,0 1 0,0-1 16,0 0-16,22-21 0,-22 21 16,21 0-16,-21-21 0,22 21 15,-22-21-15,21 0 0,0 0 0,1 0 16,-22 0-16,21 0 0,-21 0 0,22 0 15,-22-21-15,0 0 0,0 0 16,0 0-16,1 0 0,-1-1 0,0-20 16,0 21-16,0-21 0,0-1 0,-21 1 15,22-22-15,-1 22 0,0 0 0,0-1 16,0-20-16,0 21 0,1-1 16,-1 1-16,0 0 0,0 20 0,-21 1 15,21 0-15,-21 0 0,-21 21 16,0 21-1,0 0-15,0 22 0,-1-22 16,1 21-16,0-21 0,0 22 0,0-1 16,21 0-16,0 1 0,-21-1 0,21 0 15,0 22-15,0-22 0,0-21 0,0 22 16,0-1-16,0-21 0,0 21 16,0-20-16,0-1 0,21-21 0,-21 21 15,0 0-15,21-21 0,0 0 16,0 0-1,-21-21-15,21 0 0,-21 0 16,0-1-16,22 1 0,-22 0 16</inkml:trace>
  <inkml:trace contextRef="#ctx0" brushRef="#br1" timeOffset="-193122.16">19262 16785 0,'-22'0'16,"44"0"15,-1 0-31,0 0 0,0 0 16,0 0-16,22 0 0,-22 0 15,0-21-15,0 21 0,0-21 0,0 21 16,1 0-16,-1-21 0,21 21 16</inkml:trace>
  <inkml:trace contextRef="#ctx0" brushRef="#br1" timeOffset="-191701.7">19939 17082 0,'0'21'16,"21"-21"-16,-21-21 15,21-1-15,0 22 0,-21-21 16,22 0-16,-22 0 0,0 0 15,21 0-15,-21-1 0,0 1 0,21-21 16,-21 0-16,0 20 0,0 1 16,0-21-16,0 21 0,-21 0 0,0 21 15,-1 0-15,1 0 0,0 0 16,-21 0-16,21 21 0,-1 0 0,1 0 16,-21 0-16,21 22 0,0-22 15,-1 0-15,1 21 0,0-21 0,21 1 16,0 20-16,0-21 0,0 0 0,0 0 15,0 1-15,0-1 0,21-21 0,0 21 16,1-21-16,-1 0 0,0 0 16,0 0-16,0 0 0,0 0 15,1 0-15,-1 0 0,-21-21 0,21 0 16,0 21-16,-21-22 0,0 1 16,21 0-16,0-21 0,-21 21 0,22-22 15,-22 22-15,0 0 0,0-21 0,0 20 16,0 1-16,0 0 0,0 42 31,0 0-31,0 1 0,0-1 16,0 0-16,0 0 0,0 21 0,0-20 15,0-1-15,0 0 0,0 0 16,0 0-16,0 0 0,0 1 16,0-1-16,21 0 0,0-21 0,0 0 15,0 0-15,22 0 0,-22 0 16,0 0-16,0-21 15,21 0-15,-20-1 0,-1 22 0,0-42 16,0 21-16,-21 0 0,21-22 0,0 1 16,1 0-16,-22-22 0,21 22 0,0 0 15,-21-22-15,0 22 0,0-22 16,21 22-16,-21 0 0,0-1 0,0 1 16,0 21-16,0 0 0,0-1 0,0 1 15,0 42 1,-21 1-16,0-1 15,21 0-15,0 0 0,-21 21 0,21 1 16,-22-22-16,22 21 0,-21 1 0,21 20 16,0-21-16,0 1 0,0-1 0,0 0 15,0 1-15,0-1 0,0 0 16,0-20-16,21 20 0,1-21 0,-1 0 16,0 0-16,0-21 0,0 22 15,0-22-15,1 0 0,-1 0 16,0-22-16,0 22 0,0-21 15,0 0-15,-21 0 0,22 0 0,-1 0 16,0-1-16,-21 1 0,21-21 0,0 21 16,-21 0-16,0-1 0,0 44 31,0-1-15,0 0-16,0 0 0,0 0 15,0 0-15,0 1 0,0-1 0,0 0 16,0 0-16,0 0 15,0 0-15,21-21 0,1 22 16,-1-22-16,0 0 0,0 0 0,21 0 16,-20 0-16,20 0 0,-21 0 0,0 0 15,0 0-15,1 0 0,-1-22 16,0 1-16,0 21 0,-21-21 0,21 0 16,-21 0-16,21-22 0,-21 22 0,0 0 15,22 0-15,-22-21 16,21 20-16,-21-20 0,0 21 0,21 0 15,-21 0-15,21-1 0,-21 1 0,0 0 16,0 42 31,-21-21 62,21 21-109,-21 1 16,0-1-16,21 0 0,0 0 16,0 21-16,-22-20 0,22-1 15,0 0-15,-21 0 0,21 0 0,0 0 16,0 1-16,0-1 0,0 0 0,0 0 15,0 0-15,21-21 0,1 21 16,-1-21-16,0 0 16,0 0-16,0 0 0,0 0 15,1 0-15,-22-21 16,21 21-16,0-21 0,-21 0 16,0 0-16,21 0 0,-21-1 0,21 1 15,-21 0-15,0 0 0,0-21 0,21 20 16,-21-20-16,22 21 0,-1-21 0</inkml:trace>
  <inkml:trace contextRef="#ctx0" brushRef="#br1" timeOffset="-191493.82">21209 16235 0,'0'0'0,"-21"0"16</inkml:trace>
  <inkml:trace contextRef="#ctx0" brushRef="#br1" timeOffset="-191285.94">20468 16574 0,'-21'0'0,"42"0"0,-42 21 0,21 0 16,42-21 0,-21 0-16,1 0 0,20 0 0,0 0 15,1 0-15,-1 0 0,0 0 0,1 0 16,-22 0-16,21 0 0,-21 0 0,0-21 15,1 21-15,-22-21 16,21 21-16,-21-22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51:14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1736 0,'-21'0'172</inkml:trace>
  <inkml:trace contextRef="#ctx0" brushRef="#br0" timeOffset="744.52">1079 1736 0,'22'-21'125,"-22"-1"-125,0 1 15,0 0-15,0 0 16,0 0-16,0 0 0,0-1 15,0 1-15,0 0 16,-22 0-16,1 0 0,21 0 0,0-1 16,-21 22-16,0-21 0,0 0 15,0 21-15,-1 0 0,22-21 0,-21 21 16,0 0-16,0 0 0,0 0 0,0 0 16,21 21-16,-22-21 0,1 21 15,0 0-15,-21 1 0,21 20 0,-1 0 16,1 1-16,21-1 0,-21 21 15,0-20-15,21-1 0,0 22 0,0-22 16,0 0-16,0 1 0,0-22 16,0 21-16,0-21 0,21 0 0,0 1 15,0-1-15,1 0 0,-1 0 16,0-21-16,0 0 0,0 0 16,0 0-16,1 0 0,-1 0 0,0 0 15,0-21-15,0 0 16,0 21-16,1-21 0,-1-22 0,0 22 15,0 0-15,0-21 0,-21-1 0,21 1 16,-21 0-16,0-1 0,22 22 16,-22-21-16,0-1 0,0 1 0,0 21 15,0 0-15,0 0 0,0 42 32,0 0-32,0 21 15,0-21-15,0 22 0,0-22 16,0 21-16,0 1 0,0-22 15,0 21-15,0-21 0,21 0 0,0 22 16,-21-22-16,21 0 0,0 0 16,-21 0-16,21-21 0,1 22 0,-22-1 15,21-21-15,0 0 0,0 0 0,0 0 16,0 0-16,1-21 16,-1 21-16,0-22 0,21 1 0</inkml:trace>
  <inkml:trace contextRef="#ctx0" brushRef="#br0" timeOffset="1644.63">1841 1630 0,'0'0'0,"0"-21"0,0 0 0,0-1 15,0 1-15,-21 0 0,0 0 16,0 21-16,0 0 16,0 0-16,-1 0 0,1 0 0,0 0 15,0 21-15,0 0 0,21 0 16,-21 22-16,-1-1 0,22 0 0,0-20 15,-21 41-15,21-21 0,0 1 0,0-1 16,0-21-16,0 22 0,0-1 16,21-21-16,-21 0 0,43 0 15,-22 1-15,0-1 0,21-21 0,-20 0 16,20 0-16,0 0 0,1 0 16,-22 0-16,21 0 0,0-21 0,1-1 15,-22 1-15,21-21 0,1 21 0,-1 0 16,-21-22-16,21 1 0,-20 0 15,-1-1-15,0 1 0,0-22 0,0 22 16,-21 0-16,0-22 0,0 22 16,0 0-16,0-1 0,0 1 0,-21 0 15,0 20-15,21 1 0,-21 0 0,0 0 16,-1 21-16,1 0 16,21 21-16,0 0 0,-21 0 15,21 1-15,-21 20 0,21 0 0,0 1 16,0-1-16,0 0 0,0 22 15,0-22-15,0 22 0,0-22 0,0 0 16,0 1-16,0-1 0,0 0 0,0 1 16,0-22-16,0 0 0,0 21 15,0-21-15,0 1 0,21-22 16,0 0 0,0-22-1,1 1-15,-22 0 0,21 0 0,0 0 16,-21-22-16,21 22 0,-21 0 15,21-21-15,0 21 0,-21-1 16,0 1-16,22 0 0,-1 21 0,0 0 31,0 0-31,-21 21 0,21 0 0,-21 1 16,0-1-16,0 0 0,0 0 0,21 0 16,-21 0-16,22 1 0,-22-1 15,0 0-15,21 0 0,0-21 0,0 21 16,0-21-16,0 0 0,1 0 15,-1 0-15,21 0 0,-21 0 16,0 0-16,1 0 0,-1-21 0,0 0 16,0 0-16,0 0 0,-21-1 15,0-20-15,0 21 0,0 0 16,0-22-16,0 22 0,0-21 16,0 21-16,0 0 0,0-1 0,0 1 15,0 42 1,0 1-16,0-1 15,0 0-15,0 0 0,0 0 0,0 22 16,0-22-16,0 0 0,0 0 0,0 0 16,0 0-16,0 1 0,0-1 15,0 0-15,0-42 47,21 0-31,-21-1-16,0 1 0</inkml:trace>
  <inkml:trace contextRef="#ctx0" brushRef="#br0" timeOffset="1804.09">2857 1545 0,'0'0'0,"-21"0"16,0 0 0,21 21 15,21 1-16,0-22 1,1 21-16</inkml:trace>
  <inkml:trace contextRef="#ctx0" brushRef="#br0" timeOffset="2752.05">3027 1863 0,'0'0'0,"0"21"0,21-21 16,0 0-1,0 0-15,0 0 0,1 0 16,-1-21-16,0 0 0,0-1 16,-21 1-16,21 0 0,-21 0 15,0 0-15,0 0 16,0-1-16,0 1 0,0-21 0,0 21 16,0 0-16,-21 21 15,0 0-15,0 0 0,0 0 16,-1 42-16,22-21 0,-21 0 15,0 22-15,21-22 0,0 21 0,-21-21 16,21 22-16,-21-1 0,21-21 16,0 21-16,0-20 0,0-1 0,0 0 15,21 0-15,0 0 0,0-21 0,0 0 16,1 21-16,-1-21 0,21 0 0,-21 0 16,0 0-16,22-21 15,-1 0-15,-21 21 0,22-21 0,-22 0 16,21 0-16,-21-1 0,0 1 0,1 0 15,-1-21-15,0 21 0,0-1 0,-21-20 16,0 21-16,0 0 0,0 0 16,21 21-16,-21-22 0,0 44 31,0-1-31,0 0 0,0 0 16,0 0-16,0 0 0,0 1 0,0 20 15,0-21-15,0 0 0,0 0 0,0 1 16,0-1-16,0 0 0,0 0 0,21 0 15,1-21 1,-1 0-16,0 0 16,0 0-16,0-21 15,0 21-15,1-21 0,-1 0 0,0 0 16,0-1-16,0 1 0,0-21 16,-21 21-16,22 0 0,-1-22 0,0 22 15,-21 0-15,21 0 0,-21 0 0,21-1 16,-21 44 15,0-1-31,0 0 0,0 0 0,0 0 16,0 0-16,0 1 0,0-1 15,0 0-15,0 21 0,0-21 16,0 1-16,0-1 0,21 0 16,1 0-16,-1-21 0,0 21 15,0-21-15,21 0 0,-20 0 0,-1 0 16,0 0-16,21 0 0,-21-21 15,22 0-15,-22 21 0,21-21 0,-21 0 16,1-1-16,20 1 0,-21-21 0,0 21 16,0-22-16,-21 22 0,0-21 0,22 21 15,-22-22-15,0 22 0,0 0 16,0 0-16,0 0 0,-22 21 16,1 0-16,0 21 0,21 0 15,-21 0-15,0 0 0,21 22 16,-21-22-16,21 21 0,0-21 0,0 22 15,0-22-15,0 0 0,0 21 0,0-20 16,21-1-16,0 0 0,0 0 0,0 0 16,0-21-16,1 0 15,-22 21-15,21-21 0,0 0 0,0 0 16,0 0-16,0-21 0,1 21 16,-1-21-16,0 0 0,21 0 0,-21 0 15,1-22-15</inkml:trace>
  <inkml:trace contextRef="#ctx0" brushRef="#br0" timeOffset="3640.58">5778 1672 0,'0'0'16,"0"-21"-16,0 0 0,0 0 0,0 0 0,22-1 16,-22 1-1,21 21-15,-21 21 16,0 1-16,0-1 0,21 0 0,-21 0 16,0 21-16,0-20 0,0 20 0,0 0 15,0-21-15,0 22 16,0-22-16,0 21 0,0-21 0,0 22 15,-21-22-15,21 0 0,0 0 0,0 0 16,0 1-16,-21-22 16,-1-22-1,22 1-15,0 0 16,0 0-16,0-21 0,0 20 0,0-20 16,0 0-16,0-1 0,0 1 0,0 0 15,22-1-15,-22 1 0,21 0 16,0 21-16,21-1 0,-21 1 15,1 0-15,-1 0 0,21 21 0,-21 0 16,22 0-16,-22 21 0,21 0 0,-21 0 16,0 1-16,1-1 0,-1 21 15,0-21-15,-21 22 0,0-1 0,21-21 16,-21 21-16,0 1 0,0-22 0,0 21 16,0-21-16,0 22 0,0-22 0,0 0 15,0 0-15,-21 0 16,0-21-16,21-21 15,-21 0 1,21 0-16,0 0 0,0 0 0,0-22 16,0 22-16,0-21 0,21-1 0,0 1 15,0 0-15,-21-1 16,21 1-16,0 0 0,22-1 0,-22 22 16,0 0-16,21 0 0,1 0 0,-22 21 15,21 0-15,-21 0 0,22 21 0,-22-21 16,21 21-16,-21 21 0,1-20 15,-22-1-15,0 21 0,21-21 0,-21 22 16,0-1-16,0-21 0,0 21 0,0-20 16,0 20-16,0-21 0,-21 0 0,21 22 15,0-22-15,0 0 16,0 0-16,21-21 31,0-21-31,0 0 16,21 0-16</inkml:trace>
  <inkml:trace contextRef="#ctx0" brushRef="#br0" timeOffset="3983.37">7006 1757 0,'-21'0'16,"63"0"15,-21-21-31,1 21 0,-1-21 16,0 21-16,0-22 0,21 22 15,-20-21-15,-1 0 0,0 0 16,-21 0-16,21 21 0,-21-21 0,0-1 16,0 1-16,-21 21 15,0-21-15,0 21 0,-1 0 0,1 0 16,0 21-16,0 0 0,-21-21 0,20 43 16,1-22-16,-21 0 0,21 21 0,0-20 15,-1 20-15,1 0 0,0-21 16,21 22-16,0-1 0,0-21 0,0 0 15,0 22-15,0-22 0,21 0 0,0 0 16,22-21-16,-22 21 0,0-21 16,21 0-16,1 0 0,-1 0 0,-21 0 15,22 0-15,-1 0 0,-21-21 16,21 21-16,1-21 0,-22 0 0,21 0 16,-21-22-16</inkml:trace>
  <inkml:trace contextRef="#ctx0" brushRef="#br0" timeOffset="4256.72">7768 1185 0,'0'0'16,"0"-21"-16,0-21 0,0 21 0,0 0 0,-21 21 15,0 0-15,21 21 16,-21 0 0,21 21-16,-22 1 0,22-1 0,0 0 15,0 1-15,0-1 0,0 21 0,0-20 16,0-1-16,0 22 0,0-22 0,-21 21 15,21-20-15,-21 20 0,21-20 16,0-1-16,0-21 0,0 21 0,0-20 16,0-1-16,0 0 0,0 0 0,0 0 15,21-21 1,0-21-16,1 0 16,-1-21-16,0 20 0,0-20 15,0 0-15,0-1 0</inkml:trace>
  <inkml:trace contextRef="#ctx0" brushRef="#br0" timeOffset="4989.01">7980 1270 0,'0'0'0,"0"-42"0,0-1 16,0 22-16,0-21 0,0 21 0,0 42 31,21 21-31,-21-21 0,0 22 16,0-1-16,0 0 0,0 1 0,0-1 15,0 22-15,0-22 0,0 21 0,0-20 16,0-1-16,0 0 0,0 1 0,0-1 15,0 0-15,0-20 0,21 20 0,-21-21 16,0 0-16,0 0 16,21-21-16,0 0 0,1 0 15,-22-21-15,21 0 0,0 0 16,-21 0-16,21 0 0,0-1 16,-21-20-16,21 21 0,-21-21 15,0 20-15,22-20 0,-1 21 0,-21 0 16,21 0-16,-21 42 31,0 0-31,0 0 0,0 0 16,0 0-16,0 22 0,0-22 0,0 0 15,0 0-15,21 22 0,-21-22 0,21 0 16,-21 0-16,21 0 0,1 0 16,-1 1-16,0-22 0,0 0 0,0 0 15,0 0-15,1 0 0,-1 0 16,0 0-16,0 0 0,0-22 15,0 22-15,1-21 0,-1 0 0,0 0 16,0 0-16,-21 0 0,21-22 0,0 22 16,-21 0-16,0 0 0,0 0 15,0-1-15,0 44 32,0-1-32,0 0 0,0 0 0,0 0 15,0 0-15,0 1 0,0-1 16,0 0-16,0 0 0,22 0 15,-1-21-15,0 21 0,0-21 16,0 22-16,0-22 0,1 0 16,-1 0-16,0 0 0,0 0 0,0 0 15,0 0-15,1-22 0,-22 1 0,21 0 16,0 0-16,0 0 0,-21 0 0,0-1 16,0-20-16,0 21 0,0-21 15,0 20-15,0-20 0,0 21 0,0 0 16,-21 0-16,0-1 0,0 1 0,-22 21 15,22 0-15,0 0 0,-21 0 0,20 0 16,1 21-16,-21 1 0,21-22 16,21 21-16,0 0 0,-21 0 15,21 0-15,0 0 0,0 1 0,21-1 16,0 0-16,0-21 0,0 21 0,22-21 16,-1 21-16,0-21 0</inkml:trace>
  <inkml:trace contextRef="#ctx0" brushRef="#br0" timeOffset="5536.7">9567 1736 0,'0'-21'16,"0"42"-16,0-85 0,0 43 0,0 0 0,0 0 15,0-22-15,0 22 0,0 0 0,-21 21 16,0-21-16,0 21 16,0 0-16,-1 0 0,1 0 15,0 21-15,0 0 0,0-21 0,0 43 16,-1-22-16,1 0 0,0 21 0,21-21 15,-21 22-15,21-1 0,-21-21 0,21 22 16,0-22-16,0 0 0,0 0 16,0 21-16,21-20 0,0-22 0,-21 21 15,21 0-15,0-21 0,1 0 0,-1 0 16,0 0-16,0 0 0,0 0 0,22-21 16,-22 0-16,0 21 0,0-22 0,0 1 15,0-21-15,1 21 0,-1-22 16,0 22-16,0-42 0,-21 20 0,21 1 15,0 0-15,1-22 0,-1 1 16,0 20-16,-21-20 0,21-1 0,0 1 16,-21-1-16,0 22 0,0-21 15,0 20-15,0 22 0,0-21 0,0 21 16,-21 42 0,0 0-16,21 21 0,-21 1 0,0-1 15,-1 21-15,22-20 0,-21 20 16,0-20-16,21 20 0,0 1 0,0-1 15,0 1-15,0-22 0,0 21 0,0-20 16,0-1-16,0 0 0,0 1 0,0-1 16,0-21-16,21 0 0,0 1 0,1-22 15,-1 21-15,0-21 16,21 0-16,-21 0 0,1 0 0,-1 0 16,21 0-16,-21-21 0,0 21 0,1-22 15,-1 1-15,0 0 0,0 0 0,-21 0 16,0-22-16,0 22 0,0-21 0,0 21 15,0-22-15,-21 1 0</inkml:trace>
  <inkml:trace contextRef="#ctx0" brushRef="#br0" timeOffset="5767.08">8170 1334 0,'0'0'0,"-63"0"16,-64 42-16,106-42 15,42 0 1,0 0-16,0 0 0,21 0 0,1 0 16,-1 0-16,0 0 0,1 0 15,-1 0-15,0 0 0,1-21 0,-22 21 16,21-21-16,-21 21 0,1 0 0,-22-22 16,-22 22-1,1 0-15,0 0 16,-21 0-16</inkml:trace>
  <inkml:trace contextRef="#ctx0" brushRef="#br0" timeOffset="6564.63">931 3239 0,'0'0'0,"0"-22"0,64-62 16,-64 63-16,21-1 0,0 1 16,-21-21-16,21 21 0,-21 0 15,0-1-15,0 1 0,0 0 16,-21 21 0,0 0-16,0 0 0,0 21 0,-22 0 15,22 1-15,-21 20 0,21 0 16,-22 1-16,1 20 0,21 1 0,0-1 15,-1 1-15,1-22 0,0 21 16,21 1-16,0-22 0,0 1 16,0-1-16,0 0 0,21-21 0,22 22 15,-22-22-15,21-21 0,0 21 0,1-21 16,-1 0-16,22 0 0,-1-21 16,-21 21-16,22-21 0,-1 0 0,1-1 15,-1-20-15,1 0 0,-22 21 16,22-22-16,-43 1 0,21 0 0,-21-1 15,-21-20-15,0 20 0,0-20 0,0 21 16,-21-1-16,0-20 0,-21 20 16,-1 1-16,1 21 0,-21 0 0,20 0 15,1-1-15,0 22 0,-22 0 16,43 22-16,-21-1 0,-1 0 16,22 21-16,0-21 0,0 22 0,0-1 15,21 0-15,-22 22 0,22-22 16,0 1-16,0-1 0,0 0 0,0-21 15,0 22-15,0-22 0,43 21 0,-22-21 16,0-21-16,21 22 0,1-22 16,-1 0-16</inkml:trace>
  <inkml:trace contextRef="#ctx0" brushRef="#br0" timeOffset="9875.07">1651 3471 0,'0'0'16,"0"-21"-16,0 0 0,0 0 15,0 0-15,21 21 16,0 0-16,0 0 16,1 21-16,-1 0 15,-21 0-15,0 0 0,21 1 0,-21 20 16,0-21-16,0 21 0,0-20 0,0 20 16,0-21-16,0 0 0,0 0 15,0 22-15,0-22 0,0 0 16,0 0-16,21-21 31,-21-21-31,21 21 0,0-21 16,-21 0-16,22 0 0,-22-22 0,21 22 15,0-21-15,-21-1 0,21 1 16,0 0-16,0 21 0,-21-22 0,22 1 16,-1 0-16,-21 20 0,0 1 0,21 0 15,-21 0-15,21 21 16,-21 21-1,0 0-15,0 0 0,0 22 0,0-22 16,0 21-16,-21-21 16,21 1-16,-21 20 0,21-21 0,0 21 15,0-20-15,0-1 0,0 0 0,0 0 16,0 0-16,0 0 0,0 1 16,21-22-16,0 21 0,0-21 0,0 0 15,1 0-15,-1 0 0,21 0 0,-21 0 16,22 0-16,-22-21 0,21-1 15,0 22-15,-20-21 0,20 0 0,-21 0 16,21-21-16,-20 20 0,-1 1 0,0-21 16,-21 21-16,0-22 0,0 22 15,0 0-15,0 0 0,0 0 0,-21 0 16,0-1-16,-1 1 0,1 21 16,0 0-16,0 0 0,0 0 0,0 0 15,-1 21-15,1 1 0,0-1 16,0 0-16,21 21 0,0-21 0,-21 1 15,21 20-15,0-21 0,0 0 0,0 22 16,0-22-16,21 0 0,0 0 16,0 0-16,0 0 0,1 1 0,-1-22 15,21 21-15,-21-21 0,22 0 0,-22 0 16,21 0-16,0 0 0,1 0 16,-1 0-16,0 0 0,1-21 0,-1 21 15,0-22-15,1 1 0,-22 0 0,0 0 16,21 0-16,-42 0 0,22-1 15,-22 1-15,21-21 0,-21 21 16,0 0-16,0-1 0,0 1 0,0 0 16,-21 21-16,-1 0 0,1 0 15,0 0-15,0 0 0,0 0 16,21 21-16,0 0 0,0 1 16,0-1-16,0 0 0,21 0 15,0-21-15,0 21 0,0 0 0,1 1 16,-1-1-16,0-21 0,0 21 15,0 0-15,-21 0 0,21 0 16,-21 1-16,22-22 0,-22 21 0,0 0 16,21 0-1,0-21-15,0 0 16,0 0-16,0 0 0,1 0 0,-1 0 16,0 0-16,0 0 0,21-21 0,-20 21 15,20-21-15,-21 0 0,21-1 0,-20 1 16,20 0-16,-21-21 0,0-1 0,22 1 15,-22 0-15,0-22 16,0 22-16,0-22 0,-21 1 0,0 21 0,0-22 16,0 22-16,0-1 0,0 1 15,0 0-15,0-1 0,0 22 0,0 0 16,0 0-16,0 0 0,-21 21 16,0 0-16,0 0 0,21 21 15,-21 0-15,-1 21 0,1-20 16,21 20-16,-21-21 0,0 21 15,0 22-15,21-22 0,0 1 0,0-1 16,0 0-16,0 22 0,0-22 0,0 0 16,0 1-16,0-1 0,0-21 0,0 22 15,21-22-15,0 21 0,0-21 16,0 0-16,1 1 0,-22-1 0,42 0 16,-21-21-16,0 0 0,0 21 0,1-21 15,-1 0-15,21 0 0,-21 0 0,0 0 16,22-21-16,-22 0 0,0 0 0,21 21 15,-20-22-15,-1 1 16,0 0-16,0-21 0,-21 21 0,21-1 16,-21-20-16,21 21 0,-21 0 0,0 0 15,0-1-15,0 1 0,-21 21 32,0 0-32,0 21 15,21 1-15,0-1 0,0 0 0,-21 0 16,21 0-16,0 0 0,0 1 0,0-1 15,0 0-15,0 0 0,21 0 0,0 0 16,0 1-16,0-22 16,1 0-16,-1 0 0,21 0 15,-21 0-15,0 0 0,1 0 16,-1 0-16,21 0 0,-21-22 0,22 1 16,-22 21-16,0-21 0,0 0 0,0 0 15,0 0-15,1-22 0,-22 22 16,21-21-16,-21 21 0,0-22 0,0 1 15,0 21-15,0-22 0,0 22 0,-21 0 16,-1 0-16,1 0 0,0 0 0,0 21 16,0 0-16,0 0 0,-1 0 15,-20 0-15,21 21 0,0 0 0,-22 0 16,22 0-16,0 22 0,0-22 16,0 21-16,0-21 0,21 0 0,-22 22 15,22-22-15,0 21 0,0-21 0,0 1 16,0-1-16,22 0 0,-1 0 15,0 0-15,21 0 0,-21 1 0,22-22 16,-1 21-16,-21-21 0,22 0 0,-1 0 16,21 0-16,-20 0 0,-1 0 0,0 0 15,22 0-15,-22 0 0,1-21 0,-1-1 16,0 22-16,1-21 0,-22 0 16,21 0-16,-21 0 0,0-22 15,1 22-15,-1 0 0,-21-21 0,21 21 16,-21-22-16,0 22 0,0 0 0,0-21 15,0 20-15,-21 1 0,0 21 0,-1 0 16,1 0-16,0 0 0,0 0 16,-21 0-16,20 21 0,1 1 0,-21-1 15,21 0-15,0 0 0,-1 0 0,22 0 16,0 22-16,-21-22 0,21 0 0,0 0 16,0 0-16,0 1 0,0-1 15,21 0-15,1-21 0,-1 0 16,0 0-16,0 0 0,0 0 15,0 0-15,1 0 0,-1 0 0,0 0 16,0-21-16,-21 0 0,21 21 0,0-22 16,-21 1-16,0 0 0,0 0 15,22 0-15,-22 0 0,0-1 0,0 1 16,0 0-16,0 0 0,0 0 16,0 42 15,-22 0-31,22 0 0,0 0 15,0 1-15,0-1 0,0 0 0,0 0 16,0 0-16,22 0 0,-1 1 0,0-1 16,0 0-16,0 0 0,0-21 15,1 0-15,-1 21 0,21-21 0,-21 0 16,0 0-16,22 0 0,-22 0 0,0 0 16,21 0-16,-20 0 0,-1 0 15,21-21-15,-21 0 0,0 21 16,22-21-16,-22 0 0,-21-1 0,21 1 15,-21 0-15,21 0 0,-21 0 0,0 0 16,0-22-16,0 22 0,0 0 16,0 0-16,-21 21 15,0 0-15,0 0 0,0 0 0,-1 0 16,1 21-16,0-21 0,0 21 0,21 0 16,-21 0-16,0 1 0,21-1 0,-22 0 15,22 0-15,0 0 0,0 0 16,0 1-16,0-1 0,0 0 15,22-21-15,-1 0 16,0 21-16,0-21 0,0 0 16,0 0-16,1 0 0,-1 0 0,0 0 15,-21-21-15,21 21 0,0-21 0,0 0 16,1-1-16,-1 1 0,0 0 0,-21-21 16,21-1-16,0 1 0,0 0 15,1-1-15,-1 1 0,-21 0 0,21-22 16,-21 22-16,21 0 0,-21-1 0,21 22 15,-21-21-15,0 21 0,0-1 0,0 1 16,-21 42 15,0-21-31,0 22 0,0 20 0,21-21 16,-22 0-16,1 22 0,21-1 0,-21 0 16,21 1-16,0-1 0,0 0 0,0-21 15,0 22-15,0-1 0,0-21 16,0 22-16,0-22 0,21 0 0,0 0 15,1 0-15,-22 0 0,21 1 0,0-22 16,0 0-16,0 0 0,0 0 0,1 0 16,-1 0-16,0 0 0,21 0 0,-21 0 15,1-22-15,-1 22 0,0-21 16,0 0-16,0 0 0,0 0 16,-21 0-16,22-22 0,-1 22 0,-21 0 15,0 0-15,21 0 0,-21-1 0,21 22 16,-21-21-16,0 42 31,0 1-31,0-1 0,0 0 16,0 0-16,0 0 0,0 0 0,0 1 15,0-1-15,0 0 0,0 0 16,21-21-16,-21 21 0,21-21 16,1 0-1,-1 0-15,0 0 0,0-21 16,0 21-16,0-21 0,-21 0 15,22 21-15,-1-21 0,0-1 16,-21 1-16,21 0 0,0 0 0,-21 0 16,0 0-16,21-1 0,1 22 15,-22 22 17,0-1-32,0 0 0,0 0 15,0 0-15,0 0 0,0 1 0,0-1 16,21 0-16,0 0 15,0-21-15,0 21 16,0-21-16,1 0 0,-1 0 16,0 0-16,0 0 0,0 0 0,22 0 15,-22 0-15,21 0 0,0 0 0,-20 0 16,20 0-16,0 0 0,-21 0 16,22-21-16,-22 0 0,0 0 0,0 0 15,0-1-15,1 1 0,-22-21 0,0 21 16,21-22-16,-21 22 0,0 0 0,0-21 15,0 21-15,0-1 0,0 1 0,-21 21 16,-1-21-16,1 21 0,0 0 0,0 0 16,-21 0-16,20 0 0,-20 21 15,21-21-15,-21 21 0,20 1 0,1-22 16,21 21-16,0 0 0,0 0 16,0 0-16,0 0 15,0 1 1,21-22-16,-21 21 0,22-21 0,-1 0 15,-21 21-15,21 0 16,0 0-16,-21 0 0,0 1 16,0-1-16,0 0 0,0 0 0,0 21 15,0-20-15,0 20 0,0 0 16,0 1-16,0-1 0,0 21 0,0-20 16,-21 20-16,0 1 0,21-1 0,-21 1 15,21-22-15,-22 22 0,1-22 0,21 0 16,0 1-16,0-1 0,-21-21 0,21 0 15,0 22-15,-21-22 16,21 0-16,-21-21 16,0 0-1,-1-21-15,22 0 16,0-1-16,-21 1 0,21 0 16,-21 0-16,21-21 0,0 20 0,-21-20 15,21 21-15</inkml:trace>
  <inkml:trace contextRef="#ctx0" brushRef="#br0" timeOffset="10104.45">6689 3048 0,'0'0'0,"-22"-21"0,1 0 15,0 0-15,0 21 16,0 21 62,0-21-78,-1 21 0,1-21 0,0 21 16</inkml:trace>
  <inkml:trace contextRef="#ctx0" brushRef="#br0" timeOffset="11244.36">783 5101 0,'0'0'0,"21"-21"0,0 21 0,1-21 0,-1 21 16,0-21-16,-21 0 0,21-1 15,-21 44 16,0 20-31,0-21 16,-21 21-16,21 1 0,-21-1 0,21 0 16,0 1-16,0-1 0,-21 0 15,21-20-15,0 20 0,0 0 0,0-21 16,0 1-16,0-1 0,0 0 0,0 0 16,21-21-1,0-21 1,-21 0-16,21 0 15,0-1-15,-21-20 0,0 21 0,0 0 16,21 0-16,-21-22 0,22 22 0,-22-21 16,0 21-16,21-1 15,-21 1-15,0 0 0,0 0 0,0 42 16,0 0 0,0 0-16,0 1 0,0-1 15,0 21-15,0-21 0,0 0 0,0 22 16,0-22-16,0 0 0,21 21 0,0-20 15,0-22-15,0 21 0,22 0 16,-22-21-16,21 0 0,1 0 0,-22 0 16,21 0-16,0-21 0,-20 0 15,20-1-15,0 1 0,-21 0 0,1 0 16,-1-21-16,0 20 0,-21-20 16,0 21-16,0-21 0,0-1 15,0-20-15,0 20 0,-21 1 0,0 0 16,-1-1-16,1 1 0,0 21 0,0 0 15,0 0-15,0 21 16,-1 0-16,1 0 0,0 21 0,21 0 16,0 0-16,-21 0 0,21 0 15,0 1-15,0 20 0,0-21 0,0 0 16,0 0-16,21 1 0,0-1 0,0 0 16,22-21-16,-22 0 0</inkml:trace>
  <inkml:trace contextRef="#ctx0" brushRef="#br0" timeOffset="11484.55">1905 5059 0,'0'0'0,"0"-21"0,0 0 15,0-22 1,0 64 0,0 1-16,0-1 15,0 0-15,0 0 0,0 0 0,-21 22 16,21-22-16,0 0 0,-21 0 15,21 0-15,0 22 0,0-22 0,-22-21 16,22 21-16,0 0 0,0 0 0,0-42 47,22 0-31,-22 0-16</inkml:trace>
  <inkml:trace contextRef="#ctx0" brushRef="#br0" timeOffset="11663.44">1905 4847 0,'0'0'0,"0"-42"0,0-43 16,0 64-16,-21-21 0,21 21 0,-21 21 15,21-22-15,0 1 0,0 42 32,0 1-17,0-1-15,0 0 0,0 0 16,0 0-16,21 0 0,0 1 15,-21-1-15,21-21 0,0 21 0</inkml:trace>
  <inkml:trace contextRef="#ctx0" brushRef="#br0" timeOffset="11940.29">2667 4614 0,'0'0'0,"0"-21"16,-21 0-16,0 21 0,-1 0 15,1 0-15,0 21 16,0 0-16,21 1 0,0 20 16,0-21-16,-21 21 0,21 22 0,-21-22 15,21 1-15,0 20 0,0-21 0,0 1 16,0-1-16,-22 0 0,22 1 16,-21-1-16,21 0 0,0-20 0,0 20 15,0-21-15,0 0 0,0 0 0,0 1 16,21-22 15,1-22-31,-1 22 0,0-21 0,0 0 16,0 0-16</inkml:trace>
  <inkml:trace contextRef="#ctx0" brushRef="#br0" timeOffset="12363.99">2857 4614 0,'0'-42'0,"0"84"0,0-105 16,0 42-16,0 0 0,0 42 15,0 0 1,0 21-16,0-21 0,0 22 0,0-1 16,0 0-16,0 22 15,0-22-15,0 1 0,0 20 0,0-21 0,0 1 16,0-1-16,0 0 0,0-20 0,0 20 16,0-21-16,0 0 0,0 0 15,0 1-15,0-44 31,0 1-15,0 0-16,22 0 0,-22-21 0,21 20 16,0-20-16,-21 21 0,21-21 15,0-1-15,0 22 0,1-21 0,-1 21 16,0-1-16,0 1 0,0 21 0,0 0 16,1 21-16,-1-21 15,0 43-15,0-22 0,-21 21 0,0-21 16,21 22-16,-21-1 0,0 0 0,0-20 15,0 20-15,0-21 0,0 21 16,0-20-16,0-1 0,0 0 0,0 0 16,-21 0-16,21 0 15,-21-21-15,0 0 16,0 0-16,-1 0 16,1-21-16</inkml:trace>
  <inkml:trace contextRef="#ctx0" brushRef="#br0" timeOffset="12534.89">2434 4953 0,'0'0'0,"0"-21"16,21 21 0,0 0-16,1 0 0,-1 0 15,21 0-15,0 0 0,1 0 0,-1 0 16,0-21-16,1 21 0,-1 0 0,0 0 15,22 0-15,-22 0 0</inkml:trace>
  <inkml:trace contextRef="#ctx0" brushRef="#br0" timeOffset="12972.04">4106 4847 0,'-21'0'0,"0"0"0,0 0 16,0 21-16,-22-21 16,22 22-16,0-1 0,0 0 0,0 21 15,21-21-15,-22 1 0,22 20 0,-21 0 16,21-21-16,0 22 0,0-22 0,0 21 16,0-21-16,21 22 0,-21-22 0,22 0 15,-1 0-15,0 0 0,0 1 16,0-22-16,22 21 0,-22-21 15,0 0-15,0 0 0,0 0 0,0 0 0,1 0 16,-1 0-16,-21-21 0,21 21 16,0-22-16,-21 1 0,0 0 0,21 0 15,-21 0-15,0 0 0,0-22 16,0 22-16,0-21 0,0 21 0,0-22 16,-21 22-16,0-21 0,0 21 0,21-1 15,-21 22-15,-1-21 0,1 21 0,0 0 16,0 0-16,0 0 15,0 21-15,21 1 16,0-1-16,0 0 16,21-21-16,0 0 0,0 0 15,0 0-15,0 0 0,1 0 16,-1 0-16</inkml:trace>
  <inkml:trace contextRef="#ctx0" brushRef="#br0" timeOffset="13279.64">4339 4974 0,'0'0'15,"21"0"-15,0 21 16,1-21-16,-1 22 16,-21-1-16,0 21 0,21-21 0,-21 0 15,21 1-15,0 20 0,-21-21 16,0 0-16,21 22 0,-21-22 0,22 0 0,-22 0 16,0 0-16,0 0 15,0 1-15,0-1 16,0-42 15,0-1-31,0 1 16,0 0-16,0 0 0,0 0 0,21 0 15,-21-1-15,21-20 0,0 21 16,0-21-16,-21-1 0,21 22 0,1-21 16,-1 21-16,-21-1 0,21 1 15,-21 0-15,21 21 0,-21-21 16</inkml:trace>
  <inkml:trace contextRef="#ctx0" brushRef="#br0" timeOffset="14056.26">6477 5038 0,'0'0'0,"21"-43"0,-21 22 16,21 0-16,-21 0 0,21 0 0,-21 0 15,0-1-15,0 44 32,0-1-32,0 21 0,-21-21 0,21 22 15,-21-1-15,21 0 0,0-21 0,0 22 16,0-22-16,0 21 0,0-21 0,0 1 15,0-1-15,0 0 0,0 0 16,0 0 0,21-21-1,0-21-15,1 0 0,-22 0 0,21 21 16,-21-21-16,21-1 0,-21 1 0,21-21 16,-21 21-16,0 0 0,21-1 15,-21 1-15,0 0 0,21 0 0,-21 42 47,0 0-47,0 0 0,0 1 0,0-1 16,22 21-16,-1-21 0,-21 0 15,21 1-15,0-1 0,0 0 0,0 0 16,1 0-16,-1-21 0,21 21 0,-21-21 16,22 0-16,-22 0 0,21 0 0,-21 0 15,0 0-15,22 0 0,-22-21 0,21 0 16,-21 21-16,1-21 0,-1 0 0,-21-22 15,21 22-15,-21 0 0,21-21 16,-21-1-16,0 1 0,0 0 0,0-1 16,0 1-16,0 0 0,-21-1 15,0 1-15,21 21 0,-21 0 0,-1 0 16,1 21-16,0 0 0,0 0 0,0 0 16,0 0-16,-1 21 0,1 0 15,21 0-15,-21 0 0,21 0 0,-21 1 16,21-1-16,0 21 0,0-21 0,0 0 15,0 1-15,0-1 0,21 0 0,0 0 16,0-21-16,1 0 0,20 21 0</inkml:trace>
  <inkml:trace contextRef="#ctx0" brushRef="#br0" timeOffset="14283.13">7599 4911 0,'0'0'0,"0"-21"16,0 42 15,0 0-31,0 0 0,0 0 0,0 0 16,0 1-16,0-1 0,-21 0 15,21 0-15,0 21 0,0-20 0,-22-1 16,22 0-16,0 0 0,-21-21 0,21 21 16,0 0-16,0 1 15,0-44 1,0 1-1,0 0-15</inkml:trace>
  <inkml:trace contextRef="#ctx0" brushRef="#br0" timeOffset="14448.03">7514 4699 0,'0'0'0,"-21"-21"0,21-21 0,-21 42 0,0-22 15,21 1-15,-22 21 0,44 0 47,-1 0-31,0 21-16,0-21 15</inkml:trace>
  <inkml:trace contextRef="#ctx0" brushRef="#br0" timeOffset="14720.54">8043 4445 0,'0'0'0,"0"-21"16,0 42 0,0 0-1,0 0-15,0 1 0,0 20 0,0-21 16,-21 21-16,21 1 0,-21-1 16,21 22-16,-21-22 0,21 0 0,0 22 15,-21-22-15,-1 0 0,22 1 16,0-1-16,0 0 0,0-20 0,0 20 15,0-21-15,0 0 0,0 0 0,0 1 16,22-22 0,-1 0-16,-21-22 0,21 1 15,0 21-15,-21-21 0,21 0 16,0-21-16</inkml:trace>
  <inkml:trace contextRef="#ctx0" brushRef="#br0" timeOffset="16232.19">8297 4487 0,'0'0'0,"0"-42"0,0 21 0,0 0 16,0 42 0,0 0-1,0 21-15,0 1 0,0-22 0,-21 42 16,21-20-16,0-1 0,-21 22 0,21-22 16,0 21-16,0-20 0,0-1 0,-21 0 15,21 1-15,0-1 0,0-21 16,0 0-16,0 22 0,0-22 15,0 0-15,0-42 32,21 0-32,-21 0 0,0-1 0,21 1 15,-21 0-15,21 0 0,-21 0 16,0 0-16,21-1 0,-21 1 16,22 0-16,-22 0 0,21 0 0,-21 42 31,0 0-31,0 0 15,0 0-15,0 1 0,0-1 0,0 21 16,0-21-16,0 0 0,0 1 0,0-1 16,0 0-16,21 0 0,0 0 15,0-21-15,0 21 0,1 1 16,-1-22-16,21 0 0,-21 0 0,0 0 0,1 0 16,20 0-16,-21 0 0,0 0 15,0 0-15,1-22 0,20 1 0,-21 0 16,0 0-16,0 0 0,-21 0 0,22-1 15,-1 1-15,-21-21 0,21 21 0,-21 0 16,0-1-16,0 1 0,0 0 16,0 0-16,-21 21 15,0 21 1,-1 0-16,22 0 0,-21 1 16,21-1-16,0 0 0,0 0 0,0 0 15,0 0-15,0 1 0,0-1 0,0 0 16,0 0-16,21 0 15,1-21-15,-1 0 0,0 0 0,21 0 16,-21 0-16,1 0 16,-1 0-16,21 0 0,-21 0 0,0 0 15,1 0-15,-1-21 0,0 0 0,0 0 16,0 0-16,-21-1 0,0 1 0,0 0 16,0-21-16,0 21 0,0-22 15,0 22-15,0-21 0,0-1 0,0 22 16,-21 0-16,0 0 0,0 0 0,0 0 15,-1 21-15,1 0 0,0 0 0,-21 21 16,21 0-16,-1 0 0,1 0 0,0 0 16,0 22-16,21-22 0,0 21 0,0-21 15,0 1-15,0 20 0,0-21 16,21 0-16,0 0 0,0 1 16,1-1-16,-1-21 0,0 21 0,0-21 15,0 0-15,0 0 0,1 0 0,-1 0 16,0 0-16,0 0 0,0-21 15,0 0-15,1 21 0,-1-22 0,-21 1 16,21 0-16,0 0 0,0 0 16,0 0-16,1-1 0,-1 1 0,-21 0 15,0 0-15,21 0 0,-21 42 32,0 0-17,0 0-15,-21 0 0,21 22 0,0-22 16,0 0-16,0 0 0,0 0 15,0 1-15,0-1 0,0 0 0,0 0 16,0 0-16,21 0 0,0-21 16,0 0-16,0 0 0,1 0 15,-1 0-15,0 0 0,0-21 16,0 21-16,0-21 0,1 0 16,-1 0-16,-21 0 0,21-1 0,-21 1 15,0 0-15,21 0 0,-21-21 16,21 20-16,-21 1 0,0 0 15,0-21-15,0 21 0,0-1 16,0 44 0,0-1-16,0 0 15,0 0-15,0 21 0,0-20 0,0-1 16,0 0-16,0 21 0,0-21 0,0 1 16,0-1-16,0 0 0,21 0 15,1 0-15,-1-21 0,0 21 0,21-21 16,-21 0-16,1 0 0,-1 0 0,21 0 15,-21 0-15,22 0 0,-22 0 0,0 0 16,0 0-16,21-21 0,-20 0 0,-1 0 16,-21 0-16,21 0 0,0-1 15,0 1-15,0-21 0,1 21 0,-22-22 16,21 1-16,0 0 0,0-1 16,0 1-16,-21-21 0,21 20 0,1 1 15,-1 0-15,-21-1 0,0 1 0,0 21 16,21 0-16,-21-1 0,-21 44 31,21-1-31,-21 0 0,-1 21 0,1 1 16,0-1-16,0 0 0,21 1 15,-21-1-15,0 0 0,21 22 0,0-22 16,0 0-16,0 1 0,0-1 16,0 0-16,21 1 0,0-22 0,0 0 15,0 0-15,0 0 0,1 1 0,-1-1 16,0-21-16,0 0 0,21 0 0,-20 0 15,-1 0-15,0 0 0,0 0 0,0 0 16,0-21-16,1 21 0,-1-22 16,0 1-16,-21 0 0,0 0 0,21 0 15,-21 0-15,21-1 0,-21 1 0,0 0 16,0-21-16,0-1 0,0 22 0,0-21 16</inkml:trace>
  <inkml:trace contextRef="#ctx0" brushRef="#br0" timeOffset="16432.08">10350 4720 0,'0'0'0,"-21"0"0,21-21 16,21 21-1,22 0-15,-22 0 0,0-21 16,21 21-16,-20 0 0,20-21 16,-21 21-16,21 0 0,-20-21 0,20 21 15,-21 0-15,21 0 0,-20-22 0,-1 22 16,0 0-16,-21-21 0,-21 21 31,0 0-31</inkml:trace>
  <inkml:trace contextRef="#ctx0" brushRef="#br0" timeOffset="16682.93">8340 4593 0,'0'0'0,"-64"0"0,1 0 16,20 21-16,22-21 0,-21 0 0,63 0 31,0 0-31,0 0 0,22 0 0,-1 0 16,0 0-16,1 0 0,-1 0 15,0 0-15,1 0 0,-1-21 0,0 21 16,1 0-16,-22 0 0,0 0 0,0 0 15,0 0-15,-42 0 16,-21 0 0</inkml:trace>
  <inkml:trace contextRef="#ctx0" brushRef="#br0" timeOffset="20657.09">2667 6244 0,'0'0'16,"-21"0"-16,0 0 15,-1 0-15,1 0 0,21 21 16,-21-21-16,21 22 16,0-1-16,21-21 15,0 0-15,22 0 0,-22 0 16,21 0-16,1-21 0,-1-1 16,21 1-16,-20 0 0,-1 0 15,22 0-15,-22 0 0,21-1 0,-20-20 16,-1 21-16,0-21 0,-20 20 0,20-20 15,-42 21-15,0-21 0,0-1 16,0 22-16,0 0 0,-21 0 0,0 21 16,-1 0-16,1 0 0,0 0 0,0 21 15,0 0-15,0 21 0,-22 1 16,43-1-16,-21 22 0,0-22 0,21 21 16,-21 1-16,21 21 0,0-22 0,0 1 15,0 20-15,0-20 0,0-1 0,0-20 16,0 20-16,0-21 15,0 1-15,0-1 0,0 0 0,0 1 16,0-22-16,0 0 0,0 0 0,0 0 16,-21-21-16,-1 0 15,1 0-15,0 0 16,0-21-16,0 0 0,-22 0 0,22 0 16,0 0-16,-21-1 0,-1 1 0,1-21 15,0 21-15,21-22 0,-22 22 0,1 0 16,0 0-16,20 0 0,-20 0 15,21 21-15,0 0 0,0 0 0,21 21 16,0 0-16,0 0 0,0 21 16,0-20-16,21 20 0,0-21 0,0 0 15,21 22-15,-20-22 0,20 0 16,0 0-16,1 0 0,-1 0 0,0-21 16,1 0-16,-1 22 0,0-22 0,1 0 15,-1 0-15,0 0 0,1-22 16,-22 22-16,21-21 0,0 0 0,-20 0 15,-1 0-15,0 0 0,0-1 0,0-20 16,0 21-16,1-21 0,-22-1 0,0 1 16,0 21-16,0-22 0,0 1 15,0 0-15,0 21 0,0-1 0,0 44 32,0-1-32,0 0 15,0 21-15,0-21 0,0 1 16,0 20-16,0-21 0,-22 21 0,22-20 15,-21 20-15,21-21 0,0 0 0,0 0 16,-21 1-16,21-1 0,0 0 16,0-42-1,21 0 1,-21-1-16,21 1 0,1 0 16,-22 0-16,21 0 0,0-22 0,-21 22 15,21 0-15,-21-21 0,21 21 16,-21-22-16,0 22 0,21 0 15,-21 0-15,0 42 16,0 0-16,0 0 16,0 0-16,0 1 0,0-1 0,0 21 15,0-21-15,0 22 0,0-22 16,22 0-16,-22 21 0,0-21 0,21 1 16,0-1-16,0 0 0,0 0 0,0 0 15,22-21-15,-22 0 0,21 21 0,1-21 16,-1 0-16,0 0 0,1 0 15,-1-21-15,0 0 0,1 0 0,-1 0 16,0 0-16,-21-1 0,22-20 0,-22 0 16,0-1-16,0 1 0,0 0 15,1-22-15,-22 1 0,0 20 0,0-20 16,0-1-16,0 22 0,0-21 16,0 20-16,0 22 0,0-21 0,0 21 15,-22 21 1,22 21-16,0 0 0,0 21 15,-21 1-15,21-1 0,-21 0 0,21 1 16,-21 20-16,21-21 0,0 22 16,-21-22-16,0 1 0,21 20 0,0-21 15,0 1-15,-22-22 0,22 21 0,0-21 16,0 22-16,-21-22 0,21 0 16,0 0-16,0-42 31,21 0-16,-21 0-15,22 0 0,-1-1 0,-21-20 16,21 21-16,0 0 0,0-22 0,-21 22 16,21 0-16,1 0 0,-1 21 0,-21-21 15,21 21-15,0 0 16,-21 21-16,0 0 16,0 0-16,21 0 0,-21 1 15,0-1-15,0 0 0,21 21 0,-21-21 16,0 1-16,0-1 0,22 0 0,-1 0 15,0 0-15,-21 0 0,21 1 16,0-22-16,22 21 0,-22-21 16,21 0-16,-21 0 0,22 0 0,-1 0 15,0 0-15,-21 0 0,22 0 0,-1 0 16,0-21-16,-20 21 0,20-22 0,-21 1 16,21 0-16,-20-21 0,-1 21 0,-21-1 15,21-20-15,-21 0 0,21 21 16,-21-22-16,0 1 0,0 21 0,0 0 15,0-1-15,0 1 0,-21 0 0,0 21 16,0 0-16,-1 0 0,1 0 0,21 21 16,-21-21-16,0 21 0,0 1 0,21-1 15,0 0-15,0 0 0,-21 21 16,21-20-16,0-1 0,0 0 16,0 0-16,0 0 0,0 22 0,0-22 15,21-21-15,0 21 0,0 0 0,0 0 16,0 0-16,1-21 0,20 0 0,-21 22 15,21-22-15,-20 0 0,20 0 0,-21 0 16,21 0-16,1 0 0,-22 0 16,21-22-16,-21 1 0,22 21 0,-22-21 15,0 0-15,21 0 0,-20 0 16,-1-1-16,0 1 0,0 0 0,-21 0 16,0 0-16,21 0 0,-21-1 0,0 1 15,0 0-15,-21 21 16,0 0-16,0 0 15,0 21-15,21 0 16,0 1-16,0-1 0,0 0 16,0 0-16,0 0 0,0 0 0,21 1 15,0-22-15,-21 21 0,21 0 0,0 0 16,0-21-16,-21 21 0,22 0 0,-1-21 16,0 22-16,0-22 0,0 0 15,0 0-15,1 0 0,-1 0 16,0 0-16,0 0 0,0 0 15,0-22-15,1 22 0,-1-21 16,-21 0-16,21 0 0,0 0 0,0 0 16,0-1-16,1 1 0,-22 0 0,21-21 15,0 21-15,-21-22 0,0 22 0,21 0 16,-21 0-16,0 0 0,0 42 31,0 0-15,-21 0-16,21 21 0,0-20 0,0-1 15,0 0-15,0 0 0,0 0 0,0 0 16,0 1-16,0-1 0,0 0 16,21 0-16,0 0 0,0 0 0,1-21 15,-1 22-15,0-22 0,0 0 16,0 21-16,0-21 0,22 0 0,-22 0 16,0 0-16,21 0 0,-20 0 0,-1-21 15,21-1-15,-21 22 0,0-21 0,1 0 16,-1 0-16,-21-21 0,21 20 0,0-20 15,-21 21-15,21-21 0,0-22 0,-21 22 16,22-22-16,-1 22 0,0-22 16,-21 1-16,0 21 0,0-1 0,0 1 15,21 0-15,-21-1 0,0 22 0,0 0 16,-21 21 0,0 0-16,0 21 0,21 0 15,-22 22-15,1-1 0,21 0 16,-21 1-16,21-1 0,0 21 15,0-20-15,0 20 0,0-20 0,0-1 16,0 0-16,0 1 0,21-1 0,0 0 16,1-21-16,20 22 0,-21-22 0,0 0 15,22 0-15,-22 0 0,21 1 0,-21-22 16,22 0-16,-22 0 0,21 0 0,0 0 16,-20 0-16,20 0 0,-21 0 0,21-22 15,-20 22-15,-1-21 0,0 0 16,0 0-16,0 0 0,-21 0 15,0-22-15,21 22 0,-21 0 0,0-21 16,0 20-16,0-20 0,0 21 0,0 0 16,0 0-16,0-1 0,-21 22 0,0 0 15,0 0-15,0 0 0,0 0 0,-22 0 16,22 22-16,-21-1 0,21 0 0,-1 0 16,1 0-16,0 22 0,21-22 15,-21 0-15,21 0 0,0 0 0,0 0 16,0 1-16,0-1 0,21 0 0,0-21 15,0 21-15,1-21 0,-1 0 0,0 0 16,0 0-16,0 0 0,0 0 16,1 0-16,-1 0 0,0-21 15,0 21-15,0-21 0,-21 0 0,0-1 16,21 1-16,-21 0 0,22 0 16,-22 0-16,0 0 0,0-1 0,0 1 15,0 0-15,0 0 0,0 42 31,0 0-31,0 0 0,0 1 16,0-1-16,0 0 0,0 0 0,0 0 16,0 22-16,0-22 0,0 0 0,21 0 15,-21 0-15,21-21 0,0 21 16,0 1-16,0-22 0,1 0 16,-1 0-16,0 0 0,0 0 0,0 0 15,0 0-15,1 0 0,-1-22 0,0 22 16,0-21-16,0 0 0,0 0 15,-21 0-15,22 0 0,-22-1 0,0 1 16,0-21-16,21 21 0,-21-22 0,0 22 16,0 0-16,21 0 0,-21 0 0,0 0 15,0 42 1,-21 0 0,21 0-16,-21 0 0,21 0 0,0 1 15,0-1-15,-22 0 0,22 21 0,0-21 16,0 1-16,0-1 15,0 0-15,0 0 16,22-21 0,-22-21-1,21 0 1,0 0-16,-21-1 0,0 1 16,21 21-16,0-21 0,-21 0 0,21 0 15,1 0-15,-22-1 0,21 22 0,0-21 16,-21 42-1,0 1 1,0-1-16,0 0 0,21 0 16,-21 0-16,0 0 0,0 1 15,21-1-15,0 0 0,1 0 16,-1-21-16,0 0 16,0 0-16,0 0 0,0 0 0,1 0 15,-1 0-15,0 0 0,0 0 0,-21-21 16,21 21-16,0-21 0,1 0 0,-22-1 15,21 1-15,0 0 0,-21 0 0,21 0 16,-21 0-16,21-1 0,0-20 16,1 21-16,-22 0 0,21 0 0,-21-1 15,0 1-15,21 21 0,0 0 16,-21 21 31,21-21-47,0 0 15,1 0 17,-22-21-17,0 0-15,0 0 16,0 0-16,-22 21 31,1 21-15,21 0-16,0 0 0,-21 0 15,21 1-15,-21-1 0,21 0 16,0 0-16,0 0 0,0 22 0,0-22 16,0 0-16,0 0 0,0 0 0,0 0 15,0 1-15,21-1 0,0 0 0,0-21 16,-21 21-16,22-21 0,20 0 0,-21 21 16,0-21-16,0 0 0,1 0 0,-1 0 15,0 0-15,21 0 0,-21 0 0,1 0 16,-1-21-16,0 21 0,0-21 15,0 0-15,0 0 0,1-1 16,-1 1-16,-21 0 0,21-21 0,0 21 16,0-22-16,-21 1 0,21 21 0,-21-22 0,0 22 15,0 0-15,0 0 0,-21 21 32,0 0-32,0 21 0,0 0 0,21 22 15,0-22-15,-21 0 0,21 21 0,0-21 16,0 1-16,0 20 0,0-21 15,0 0-15,0 0 0,21 1 0,-21-1 16,21-21-16,0 21 0,0-21 0,0 0 16,-21 21-16,22-21 0,-1 0 0,0 0 15,0 0-15,0 0 0,0 0 0,1 0 16,-1-21-16,0 21 0,0-21 0,-21 0 16,21-1-16,-21 1 15,21 0-15,-21 0 0,0 0 0,0 0 16,0-1-16,0 1 0,0 0 0,0 0 15,-21 0-15</inkml:trace>
  <inkml:trace contextRef="#ctx0" brushRef="#br0" timeOffset="20939.93">6350 6350 0,'-42'0'0,"84"0"0,-127 0 16,64 0-16,42 0 15,22 0-15,-1 0 16,-21-21-16,43 21 0,-22-21 0,0 21 16,22-21-16,-1 21 0,1-22 0,-22 22 15,22 0-15,-22-21 0,0 21 16,1 0-16,-22 0 0,0-21 0,-21 0 15,-21 21 1,0-21-16,-22 21 0,22-21 16,-21 21-16</inkml:trace>
  <inkml:trace contextRef="#ctx0" brushRef="#br0" timeOffset="21138.82">5461 6181 0,'0'0'0,"-21"0"0,0 0 16,-1 0-16,1 0 0,0 0 16</inkml:trace>
  <inkml:trace contextRef="#ctx0" brushRef="#br0" timeOffset="22311.86">15409 910 0,'0'-21'0,"0"42"0,0-63 16,0 0-16,0 20 0,0 1 16,0 0-16,0 0 0,0 0 0,0 0 15,-21-1-15,21 1 0,-21 21 16,21-21-16,-21 42 31,21 0-31,0 1 16,-21-1-16,21 21 0,0-21 15,0 22-15,0-1 0,0 0 16,0 22-16,0-22 0,0 22 0,0-22 16,0 21-16,0-20 0,0 20 0,0 1 15,0-1-15,0 1 0,0-1 0,-22 22 16,22 0-16,-21-22 0,0 22 15,-21-1-15,21 1 0,-1 0 0,-20-1 16,21 22-16,-21 0 0,20-21 0,-20 21 16,21-1-16,0 1 0,-22 0 0,22 21 15,0-21-15,0 21 0,0 0 16,0-21-16,-1 21 0,1 0 0,0 0 16,21 21-16,-21-21 0,21 0 15,-21 21-15,21-21 0,-21 21 0,21-21 16,0 21-16,0-21 0,0 0 0,0 0 15,0 0-15,0 0 0,0 0 0,0-21 16,0 0-16,0 0 0,0 0 0,21 0 16,-21-22-16,0 22 0,21-21 0,-21-22 15,0 1-15,0-1 0,0 1 16,0-22-16,0 0 0,0 1 0,0-22 16,0 0-16,0 0 0,0 0 0,0 1 15,-21-22 1,0 0-16,-1 0 15,1-22 1,21 1-16,-21 0 0,0 0 16,21 0-16</inkml:trace>
  <inkml:trace contextRef="#ctx0" brushRef="#br0" timeOffset="31048.99">16870 1926 0,'0'0'0,"0"21"0,0 1 0,0-1 15,0 0-15,21-21 16,-21 21-16,21-21 0,0 0 0,0 0 16,1 0-16,-1 0 0,21 0 15,-21 0-15,0 0 0,22-21 16,-22 0-16,21 21 0,-21-21 16,22-1-16,-22 1 0,0 0 0,0 0 15,0 0-15,1 0 0,-1-1 0,-21 1 16,0 0-16,0 0 0,0 0 15,0 0-15,0-1 0,0 1 0,-21 21 16,-1 0 0,1 21-16,0 1 15,0-1-15,21 21 0,-21 0 0,21 1 16,-21 20-16,21-20 0,0-1 0,-22 21 16,22-20-16,0 20 0,-21 1 15,21-22-15,0 22 0,0-1 0,0-21 16,0 22-16,0-22 0,0 1 0,0-1 15,21-21-15,-21 21 0,22-20 16,-22-1-16,0 0 16,-22-21-1,1 0-15,0-21 0,0 0 16,0-1-16,0 1 0,-22 0 0,22 0 16,0-21-16,-21 20 0,20-20 15,-20 0-15,21 21 0,0-22 0,-22 22 16,22 0-16,0 0 0,21 0 0,-21 21 15,0 0-15,21 21 16,0 0-16,0 0 0,0 0 16,21 0-16,0 1 0,0 20 15,0-21-15,-21 0 0,43 22 0,-22-22 16,0 0-16,21-21 0,-20 21 0,20 0 16,0-21-16,1 0 0,-1 0 15,0 0-15,1 0 0,-1-21 0,21 0 16,-41 21-16,20-21 0,0 0 0,1-1 15,-22-20-15,0 21 0,0-21 0,21 20 16,-42-20-16,22 21 0,-1-21 16,-21 20-16,0-20 0,0 21 0,0 0 15,0 0-15,0-1 0,0 44 47,0-1-47,0 0 0,0 0 0,0 0 16,0 0-16,0 1 0,-21 20 0,21-21 15,-22 0-15,22 22 0,0-22 0,0 0 16,0 0-16,0 0 16,0 0-16,0-42 15,0 0 1,22 0-16,-1 0 0,-21 0 0,21-1 16,0 1-16,-21-21 0,21 21 15,-21 0-15,21-22 0,-21 22 0,22 0 16,-22 0-16,0 42 31,0 0-31,0 0 16,0 0-16,0 1 0,0-1 0,0 21 15,0-21-15,0 22 0,21-22 0,-21 0 16,21 0-16,0 0 0,-21 0 0,21 1 16,0-22-16,1 0 0,-1 0 15,21 0-15,-21 0 0,0 0 0,22 0 16,-22-22-16,21 1 0,1 0 0,-22 0 15,21 0-15,-21-22 0,0 22 0,1-21 16,-1 0-16,0 20 0,0-20 16,-21 0-16,21-1 0,-21 1 0,0-21 15,0 20-15,0 1 0,0-22 16,0 22-16,0-21 0,0 41 16,0-20-16,0 21 0,0 0 0,0 42 15,0 21 1,0-21-16,0 22 0,0-1 0,0 0 15,0 1-15,-21-1 0,21 0 16,0 1-16,-21-1 0,0 0 0,21 1 16,-21-1-16,21 0 0,0 1 0,-22-22 15,22 21-15,-21-21 0,21 1 16,0-1-16,-21-21 0,21 21 16,0-42-1,0 0-15,0-1 16,0 1-16,21 0 0,0-21 15,1 21-15,-22-1 0,21 1 0,0-21 16,0 21-16,-21 0 0,21-1 0,0 1 16,1 0-16,-22 0 0,21 21 15,0 0-15,0 21 16,-21 0 0,0 0-16,21 1 0,-21-1 0,0 0 15,0 0-15,0 0 0,0 22 0,21-22 16,1 0-16,-22 0 0,21 21 15,0-20-15,0-1 0,0 0 0,0-21 16,22 21-16,-22-21 0,21 0 16,-21 0-16,22 0 0,-22 0 0,21 0 15,-21 0-15,22 0 0,-22-21 16,21 0-16,-21 0 0,1-1 0,-1 1 16,0 0-16,0 0 0,0 0 0,-21-22 15,0 22-15,0 0 0,0 0 0,0-21 16,0 20-16,0 1 0,0 0 0,0 0 15,0 0-15,-21 21 16,0 0-16,0 0 16,0 21-16,21 0 0,0 0 0,-22-21 15,22 21-15,-21 1 0,21 20 16,0-21-16,0 0 0,0 0 16,0 1-16,0-1 0,0 0 0,0 0 15,21 21-15,1-42 0,-22 22 0,21-1 16,0-21-16,0 0 0,0 21 0,0-21 15,22 0-15,-22 0 0,0 0 16,21 0-16,-20-21 0,20 21 0,0-21 16,-21-1-16,22 1 0,-22 0 0,21 0 15,1 0-15,-22 0 0,21-1 0,-21 1 16,0 0-16,1 0 16,-22 0-16,0 0 0,0-1 0,0 1 15,-22 21-15,1 0 16,0 0-16,0 0 15,21 21-15,0 1 16,0-1-16,0 0 0,0 0 16,21 0-16,-21 0 0,21-21 15,0 22-15,-21-1 0,22 0 0,-22 0 16,0 0-16,0 0 16,0 1-16,21-22 0,-21 21 0,0 0 15,21-21-15,0 21 0,0-21 16,0 0-16,1 0 15,-1 0-15,0 0 0,0 0 0,0 0 16,0-21-16,1 21 0,-1-21 16,-21 0-16,21-1 0,0 1 0,0 0 15,0 0-15,-21 0 0,22 0 0,-1-22 16,-21 22-16,0 0 0,0 0 0,21 0 16,-21-1-16,0 1 15,0 42 1,0 1-1,0-1-15,-21 0 0,21 0 16,0 0-16,0 0 16,0 1-16,0-1 0,0 21 15,0-21-15,0 0 0,0 1 0,21-22 16,0 21-16,-21 0 0,21-21 0,0 21 16,1-21-16,-1 21 0,0-21 0,0 0 15,0 0-15,0 0 0,1 0 16,20 0-16,-21 0 0,0-21 0,0 0 15,1 0-15,-22 0 0,21-1 0,0-20 16,0 21-16,0-21 0,0-1 0,1 1 16,-1 0-16,0-1 0,0 1 15,0 0-15,0-22 0,1 22 16,-1-22-16,0 22 0,-21-22 0,21 22 0,-21 21 16,0-21-16,0 20 15,0 1-15,0 0 0,0 42 16,0 0-16,-21 22 15,0-22-15,0 21 0,21 1 0,-22-1 16,22 0-16,0 1 0,0-1 16,0 21-16,0-20 0,0-1 0,0 0 15,0 1-15,0-1 0,0 0 0,0 22 16,22-43-16,-1 21 0,0 1 16,-21-1-16,21-21 0,0 0 0,0 1 15,1-1-15,-1 0 0,0-21 0,0 0 16,21 0-16,-20 0 0,20 0 0,-21 0 15,21 0-15,1 0 0,-22 0 16,21-21-16,-21 0 0,22-1 16,-22 1-16,21 0 0,-21-21 0,1 21 15,-1-22-15,0 22 0,0-21 0,0 21 16,-21-22-16,0 22 0,0 0 0,0-21 16,0 20-16,0 1 15,-21 21-15,0 0 0,0 0 0,0 0 16,-1 0-16,1 0 0,-21 21 0,21 1 15,-22-1-15,22 0 0,-21 0 0,21 0 16,0 0-16,-1 22 0,22-22 0,0 21 16,0-21-16,0 1 0,0-1 15,0 0-15,0 0 0,22 0 16,-1 0-16,0 1 0,0-22 16,0 0-16,0 0 0,1 0 0,-1 0 15,0 0-15,-21-22 0,21 22 16,0-21-16,0 0 0,1 0 0,-22 0 15,21 0-15,0-22 0,-21 22 0,0 0 16,21-21-16,-21 20 0,21 1 0,-21-21 16,0 21-16,0 0 0,0-1 15,-21 44 17,21-1-32,-21 0 0,21 0 0,0 0 0,0 0 15,0 1-15,0 20 0,0-21 16,0 0-16,0 22 0,0-22 15,0 0-15,21 0 0,0 0 0,0 0 16,1-21-16,-22 22 0,21-22 0,0 0 16,0 0-16,21 0 0,-20 0 0,-1 0 15,0 0-15,0 0 0,0-22 0,0 1 16,1 0-16,-1 21 0,0-21 16,0 0-16,0-22 0,0 22 0,1 0 15,-1-21-15,-21 21 0,21-1 0,-21 1 16,0 0-16,0 0 0,0 0 15,0 42 17,-21 0-32,0 0 0,21 22 15,-22-22-15,22 0 0,0 21 0,0-21 16,0 1-16,-21-1 0,21 0 16,0 0-16,0 0 0,0 0 0,0 1 15,0-44 16,0 1-31,0 0 16,0 0-16,21 0 16,-21 0-16,22-1 0,-1 1 0,-21 0 0,0 0 15,21 0-15,0 0 0,0-1 0,-21 1 16,21 0-16,1 0 0,-1 21 16,0 0-1,0 0-15,-21 21 0,0 0 0,21-21 16,-21 43-16,21-22 0,-21 0 0,22 0 15,-22 21-15,0-20 0,0-1 0,0 0 16,21 0-16,0 0 0,-21 0 16,0 1-16,21-22 0,0 0 15,0 0-15,1 0 16,-1 0-16,0 0 0,-21-22 16,21 22-16,0-21 0,-21 0 0,21 0 15,1 0-15,-1 0 0,0-1 16,-21 1-16,21 0 0,0-21 0,0 21 15,1-1-15,20 1 0,-21 0 0,0 0 16,0 0-16,-21 0 0,22-1 0,-1 22 16,-21 22 31,0-44 31,0 1-63,-21 21 17,-1 0-32,1 0 0,21 21 15,-21 1-15,0-22 0,0 21 16,21 0-16,-21 0 0,-1 0 15,22 0-15,-21 1 0,21 20 0,0-21 16,0 0-16,0 0 0,0 1 0,0 20 16,0-21-16,0 0 0,21-21 15,-21 21-15,22 1 0,-1-22 0,0 0 16,0 21-16,0-21 0,0 0 16,22 0-16,-22 0 0,0 0 0,21 0 15,-20 0-15,20 0 0,-21 0 0,0-21 16,22 21-16,-22-22 0,0 1 0,0 0 15,21 0-15,-20-21 0,-1 20 16,0 1-16,0-21 0,21 21 0,-42-22 16,22 22-16,-1-21 0,0 21 0,-21 0 15,0-1-15,0 1 0,0 0 16,-21 21 0,0 0-16,-1 21 15,1 0-15,0 1 0,0-1 16,21 0-16,0 0 0,-21 0 0,21 0 15,-21 1-15,21 20 0,0-21 16,0 0-16,0 0 0,0 1 0,0-1 16,0 0-16,0 0 0,21 0 0,0-21 15,0 21-15,0-21 16,0 0-16,1 0 0,-1 0 16,0 0-16,0 0 0,0 0 15,22-21-15,-22 21 0,0-21 0,0 0 16,21 0-16,-20 0 0,20-1 15,-21 1-15,21 0 0,-20 0 0,20 0 16,-21-22-16,0 22 0,0 0 16,1 0-16,-1 0 0,-21 0 0,0-1 15,-21 22 1,-22 0-16,22 0 0,0 22 0,0-1 16,0-21-16,-1 21 0,1 0 15,21 21-15,0-20 0,0-1 0,0 21 16,0-21-16,0 0 0,0 1 0,0-1 15,0 0-15,21 0 0,-21 0 0,22 0 16,-22 1-16,0-1 16,0 0-1,0 0-15,-22-21 32,1 0-17,0-21 1,0 21-16,0-21 0,0 0 15,-1 21-15,1-22 0,-21 1 0,21 0 16,-22 0-16</inkml:trace>
  <inkml:trace contextRef="#ctx0" brushRef="#br0" timeOffset="31588.16">21484 1693 0,'21'-21'16,"0"21"-1,1 0-15,-1 0 0,0 0 0,0 0 16,21-21-16,-20 21 0,-1 0 0,0 0 16,0 0-16,0 0 0,0 0 15,1 0 1,-44 0 31,1 0-47,0 0 0,0 0 0,-21 0 15,-1 0-15,22 0 16</inkml:trace>
  <inkml:trace contextRef="#ctx0" brushRef="#br0" timeOffset="31843.92">20468 1884 0,'0'0'0,"0"21"16,21-21-16,0 0 16,22 0-16,-22 0 0,21 0 0,1 0 15,-1 0-15,0 0 0,1 0 16,-1 0-16,0 0 0,-21 0 15,22 0-15,-22 0 0,0-21 0,0 21 16,-21-21-16,0 0 16,0-1-16,0 1 15,-21 0-15,-21 0 16,21 21-16</inkml:trace>
  <inkml:trace contextRef="#ctx0" brushRef="#br0" timeOffset="32071.24">19875 1588 0,'0'0'0,"-21"0"16,0 0 0,0 0 30,0 21-30,0 0 0,-1-21-16,1 0 0</inkml:trace>
  <inkml:trace contextRef="#ctx0" brushRef="#br0" timeOffset="33811.6">16087 3704 0,'0'0'16,"0"-21"-16,0 0 15,0 0-15,0 0 16,0-1-16,21 22 0,-21-21 16,21 21-16,0 0 0,0-21 0,0 21 15,1 0-15,-1 0 0,21 21 0,-21 0 16,0 1-16,1-1 0,-1 0 0,0 21 15,0-21-15,-21 22 16,21-22-16,-21 21 0,0-21 0,0 22 16,0-22-16,0 21 0,0-21 0,0 1 15,0-1-15,-21 0 0,0 0 0,21 0 16,-21-21-16,21 21 16,-21-21-16,-1-21 15,22 0-15,0 0 16,0 0-16,0 0 0,0-1 0,0-20 15,0 21-15,22 0 0,-1-22 16,0 22-16,0-21 0,0 0 0,0 20 16,1-20-16,-1 0 0,0 21 0,0-1 15,21 1-15,-20 0 0,-1 21 16,0 0-16,0 0 0,0 21 16,0-21-16,1 43 0,-22-22 0,0 0 15,21 21-15,-21-21 0,0 22 0,0-1 16,0-21-16,0 22 0,0-1 0,0-21 15,0 21-15,0-20 0,-21-1 0,21 0 16,0 0-16,0 0 0,0-42 47,0 0-47,0 0 0,21 0 16,-21-1-16,21-20 0,0 21 0,0-21 15,0 20-15,1-20 0,-1 0 16,0-1-16,0 22 0,0-21 0,0 0 15,1 20-15,20 1 0,-21 0 0,0 21 16,0 0-16,-21 21 16,22 0-16,-22 22 0,0-22 0,0 21 15,0-21-15,0 22 0,0-1 0,0 0 16,-22-20-16,22 20 0,-21 0 0,21 1 16,-21-22-16,21 21 0,0-21 0,0 0 15,0 1-15,0-1 0,0 0 16,0 0-16,0 0 15,21-21-15,0 0 0,1 0 16,-1-21-16,0 21 0,0-21 16,21 0-16</inkml:trace>
  <inkml:trace contextRef="#ctx0" brushRef="#br0" timeOffset="36921.15">17611 3747 0,'0'0'0,"0"-22"0,0 1 0,0 0 16,0-21-1,-22 21-15,1 21 0,0 0 16,0 0-16,0 0 0,0 21 16,-1 0-16,-20 0 0,21 0 0,0 0 0,0 22 15,-1-22-15,1 0 0,0 21 16,0-20-16,0 20 0,0 0 16,21-21-16,0 22 0,0-22 0,0 0 15,0 0-15,0 0 0,0 1 0,0-1 16,21-21-16,0 0 0,21 0 15,-21 0-15,1 0 0,20 0 0,-21-21 16,21-1-16,-20 1 0,-1 0 0,21 0 16,-21-21-16,0 20 0,1 1 0,-1-21 15,0 21-15,-21 0 0,21-22 0,-21 22 16,0 0-16,0-21 16,0 20-16,0 1 0,-21 42 31,0 1-31,21-1 0,-21 0 15,-1 0-15,22 0 0,0 0 16,0 22-16,0-22 0,0 0 0,0 21 16,0-20-16,0-1 0,0 0 0,0 0 15,22 0-15,-1 0 0,0 1 0,21-22 16,-21 0-16,1 0 0,20 0 16,-21 0-16,21 0 0,1-22 0,-22 22 15,21-21-15,-21 0 0,22 0 0,-22 0 16,21 0-16,-21-1 0,1 1 15,-1-21-15,0 21 0,-21 0 0,21-22 16,-21 22-16,21 0 0,-21 0 16,0 0-16,0-1 0,0 1 0,0 42 31,0 1-31,0-1 0,0 0 0,-21 0 16,0 0-16,21 0 0,-21 1 0,21 20 15,0-21-15,0 0 0,0 0 16,0 1-16,0-1 0,0 0 0,0 0 15,0 0-15,21-21 32,-21-21-32,21 0 15,0 0-15,0 0 0,1-1 16,-1 1-16,0 0 0,0-21 0,-21 21 16,21-1-16,0 1 0,-21 0 0,22 0 15,-22 0-15,21 21 0,0 0 16,-21 21-1,0 0-15,0 0 16,0 0-16,0 1 0,21-1 0,0 0 16,-21 0-16,21 0 0,1 0 0,-1 1 15,0-1-15,21-21 0,-21 21 16,22 0-16,-22-21 0,21 0 0,-21 0 16,22 0-16,-1 0 0,-21 0 15,22 0-15,-1 0 0,-21 0 0,0 0 16,22-21-16,-22 0 0,0 0 0,-21-1 15,21 1-15,-21 0 0,0 0 16,0 0-16,0 0 0,0-1 0,0 1 16,0 0-16,0 0 0,-21 0 0,21 0 15,-21 21-15,0 0 0,-1-22 0,1 22 16,0 0-16,0 22 0,0-22 16,0 21-16,-1 0 15,1 0-15,0 0 0,0 0 0,21 1 0,-21-1 16,21 0-16,0 21 0,0-21 0,0 1 15,0-1-15,42 0 16,-42 0-16,42-21 0,-20 0 16,-1 0-16,0 0 0,0 0 0,0 0 15,0 0-15,22 0 0,-22-21 0,0 0 16,0 0-16,0-1 0,1 1 0,-1 0 16,0 0-16,0 0 0,-21-22 0,21 22 15,0-21-15,1 0 0,-22-1 16,21 1-16,0-22 0,-21 22 0,21 0 15,-21-22-15,21 22 0,-21-22 0,0 43 16,0-21-16,0 21 0,0 0 16,0-1-16,-21 44 15,0-1-15,0 0 0,0 21 16,-1 1-16,1-1 0,0 0 0,0 1 16,0-1-16,0 21 0,21-20 15,0-1-15,0 0 0,0 1 0,0-1 16,0-21-16,21 22 0,0-1 0,21-21 15,1 21-15,-1-20 0,0-1 16,1 0-16,-1 0 0,0 0 0,1-21 0,-1 0 16,0 0-16,1 0 0,20 0 15,-21 0-15,1-21 0,-1 0 0,0 0 16,1 0-16,-22-1 0,21 1 16,-21 0-16,1 0 0,-1-21 0,0 20 0,0-20 15,0 21-15,-21-21 0,0-1 16,0 22-16,0 0 0,0 0 15,0 0-15,-21 21 0,0 0 16,0 0-16,0 0 0,-1 21 0,-20 0 16,21 0-16,0 21 0,0-20 0,-1-1 15,1 21-15,0-21 0,21 0 16,0 22-16,0-22 0,0 0 0,0 0 16,0 0-16,0 1 0,0-1 0,0 0 15,21-21-15,0 0 0,1 21 0,-1-21 16,0 0-16,0 0 0,0 0 0,0-21 15,1 21-15,-22-21 16,21 0-16,0 21 0,0-22 0,-21 1 16,21 0-16,-21-21 0,21 21 0,-21-1 15,22 1-15,-22-21 0,0 21 0,0 0 16,0-1-16,0 1 0,0 42 31,0 1-15,0-1-16,0 0 0,0 0 0,0 0 15,0 0-15,0 1 0,0-1 0,0 0 16,0 0-16,21 0 0,0 0 0,0 1 16,0-1-16,0-21 0,1 0 15,-1 21-15,21-21 0,-21 0 16,0 0-16,1 0 0,20-21 0,-21 21 16,21-21-16,-20-1 0,-1 1 0,0 0 15,0 0-15,21 0 0,-42-22 0,22 22 16,-1-21-16,0 0 0,0-1 15,0-20-15,0 20 0,1-20 16,-1-1-16,0 1 0,-21-1 0,0 22 0,0 0 16,0-1-16,0 1 0,0 21 0,-21 63 31,0-21-15,-1 22-16,22-1 0,-21 0 0,0 22 15,0-22-15,21 1 0,0-1 0,0 21 16,0-20-16,0-1 0,0 0 15,0-20-15,0 20 0,21 0 0,0-21 16,0 1-16,1 20 0,20-21 0,-21-21 16,0 21-16,0-21 0,22 0 0,-22 0 15,21 0-15,-21 0 0,1 0 16,20 0-16,-21-21 0,0 0 0,0 0 16,1 0-16,-1-1 0,0 1 0,0 0 15,0 0-15,0-21 0,-21 20 16,22 1-16,-22 0 0,0 0 0,0 42 31,-22 0-31,22 0 16,0 1-16,-21-1 0,21 0 15,0 0-15,0 0 0,0 0 0,0 1 16,21-1-16,-21 0 0,22 0 0,-1 0 16,0 0-16,0-21 0,0 0 15,0 22-15,1-22 0,-1 0 0,0 0 16,0 0-16,0 0 0,0 0 0,1-22 15,-1 1-15,0 21 0,0-21 0,-21 0 16,0 0-16,21 0 0,-21-22 0,0 22 16,0-21-16,0 21 15,0-22-15,0 22 0,-21-21 0,0 21 16,0-1-16,0 1 0,-1 21 0,1 0 16,0 0-16,-21 0 0,21 0 0,-1 21 15,1 1-15,-21-1 0,42 0 16,-21 0-16,21 0 0,0 0 0,0 1 15,0-1-15,0 0 0,0 0 0,21 0 16,0 0-16,0-21 0,0 22 16,1-22-16,20 0 0,-21 0 0,0 0 15,0 0-15,1 0 0,20 0 16,-21 0-16,0 0 0,0-22 0,22 22 16,-22-21-16,0 0 0,0 0 15,22 0-15,-22 0 0,0-1 0,21 1 16,-21-21-16,22 21 0,-22 0 15,21-1-15,-21 22 0,1-21 0,-1 21 16,0 0-16,0 0 0,-21 21 0,0 1 16,21-1-16,-21 0 0,21 0 0,-21 0 15,0 0-15,0 22 0,0-22 16,0 0-16,0 0 0,0 0 0,0 1 16,0-1-16,0 0 0,0 0 0,0 0 15,0 0-15,0-42 47,0 0-47,0 0 16,22 0-16,-1 0 0,0-22 15,-21 22-15,21 0 0,0 0 0,0-22 16,1 22-16,-22-21 0,21 0 16,0 20-16,0 1 0,0 0 0,-21 0 15,0 0-15,21 0 0,-21 42 16,0 0-1,0 0-15,0 0 16,0 0-16,0 22 0,0-22 16,0 0-16,0 0 0,0 0 0,0 1 15,0-1-15,0 0 0,0 0 16,0 0-16,22-21 16,-1 0-16,0 0 0,0 0 15,0 0-15,0 0 0,22 0 0,-22 0 16,0 0-16,0 0 0,0-21 0,22 0 15,-22 21-15,0-21 0,0 0 0,0-22 16,1 22-16,-1 0 0,0 0 16,0 0-16,-21-1 0,0 1 15,21 0-15,-42 21 32,0 21-17,21 0-15,-21 1 16,21-1-16,0 0 15,0 0 1,21-21 0,0 0-1,0 0 1,-21 21 0,0 0-16,0 1 0,0-1 15,0 0-15,-21 21 0,21 1 0,-21-1 16,0 0-16,21 22 0,-21-22 15,-1 22-15,22-1 0,-21 1 0,0-1 16,21-21-16,-21 22 0,21-22 0,0 22 16,0-22-16,0 0 0,0-20 15,0 20-15,0-21 0,0 21 0,0-20 16,0-1-16,0 0 0,-21-42 31,21 0-31,-21 21 0,-1-22 16,22 1-16,-21 0 0,0 0 0,0 0 15,0-22-15,0 22 0,-1-21 16</inkml:trace>
  <inkml:trace contextRef="#ctx0" brushRef="#br0" timeOffset="37176">20955 3514 0,'0'0'0,"-64"-43"16,-63-20-16,106 21 15,21 20-15,0 1 0,0 0 0,21 0 16,22 0-16,-22 21 16,21 0-16,1 0 0,-1 0 0,0-21 15,1 21-15,-1 0 0,0 0 16,-21 0-16,22 0 0,-22 0 0,0 0 16,0 0-16,0 0 15,-42 21 16,0-21-31,0 21 0,0-21 0,-22 21 16,22 0-16</inkml:trace>
  <inkml:trace contextRef="#ctx0" brushRef="#br0" timeOffset="37653.76">16552 5101 0,'0'-21'0,"0"42"0,0-84 0,21 42 0,-21-22 15,22 1-15,-22 21 0,0-22 16,0 22-16,0-21 0,0 21 16,0 0-16,0 42 15,0 21 1,0-21-16,0 43 0,0-22 0,0 22 15,0-1-15,-22-21 0,1 22 0,0-1 16,21-20-16,-21 20 0,0-20 16,21-1-16,-21 0 0,21 1 0,-22-1 15,22-21-15,0 21 0,0-20 16,0-1-16,0 0 0,0 0 16,22-21-16,-1 0 0,0 0 15,0 0-15,0-21 0,0 0 0,1 0 16,-1-1-16,0 1 0,21 0 15</inkml:trace>
  <inkml:trace contextRef="#ctx0" brushRef="#br0" timeOffset="37967.58">16891 5313 0,'21'-21'0,"-42"42"0,63-63 0,-42 20 0,0 1 15,0 0-15,0 42 16,0 0 0,0 1-16,0-1 0,0 0 0,0 0 15,0 21-15,-21-20 0,21 20 0,0-21 16,0 21-16,0-20 0,0-1 15,0 0-15,0 0 0,0 0 0,0 0 0,21-21 16,0 0-16,1 22 16,-1-22-16,0 0 0,21 0 0,-21 0 15,1-22-15,-1 1 0,0 21 0,21-21 16,-42 0-16,21 0 0,-21 0 0,0-1 16,0 1-16,0 0 0,0-21 0,0 21 15,-21-1-15,0 1 0,0 0 0,-21 0 16,20 0-16,1 0 0,0-1 15,-21 22-15,21 0 0,-1 0 0,1 0 16,0 0-16</inkml:trace>
  <inkml:trace contextRef="#ctx0" brushRef="#br0" timeOffset="38191.44">16573 5165 0,'0'0'0,"0"-21"16,22-1-1,-1 1-15,21 21 16,-21-21-16,22 21 0,-22-21 0,21 21 16,0-21-16,1 21 0,20 0 15,-20-21-15,-1 21 0,-21 0 0,21-22 16,-20 22-16,-1 0 0,0 0 15,0 0-15,0 0 0,-21-21 16,21 21 0</inkml:trace>
  <inkml:trace contextRef="#ctx0" brushRef="#br0" timeOffset="40704.16">18711 5228 0,'21'0'16,"-42"0"-16,42-21 0,-21 0 0,0 0 15,0 0-15,0-1 0,0-20 16,0 21-16,0 0 0,0 0 16,0-1-16,-21 1 0,0 21 15,0 0-15,0 21 16,0 1-16,-1-1 0,-20 21 15,21-21-15,0 22 0,0-1 0,-22 0 16,22 1-16,0-1 0,0 0 0,0-21 16,21 22-16,0-1 0,0-21 0,0 0 15,0 22-15,0-22 0,21 0 16,0 0-16,0-21 0,21 0 16,-20 0-16,-1 0 0,21 0 15,-21-21-15,22 0 0,-22 0 0,0 0 16,0-1-16,21 1 0,-20 0 0,-22 0 15,21-21-15,0 20 0,-21-20 0,21 0 16,-21 21-16,0-22 0,0 1 0,0 0 16,0 20-16,0 1 0,0 0 15,0 0-15,0 42 16,0 0-16,0 0 16,0 22-16,0-22 0,0 21 0,0-21 15,0 22-15,0-22 0,0 0 0,0 21 16,21-20-16,0-1 0,-21 0 15,22 21-15,-1-42 0,0 21 16,0 1-16,0-22 0,22 0 0,-22 0 16,0 0-16,0 0 0,0 0 0,22 0 15,-22 0-15,0 0 0,0 0 0,0-22 16,0 1-16,1 0 0,-22 0 0,21 0 16,0 0-16,0-22 0,0 22 15,0-21-15,-21 21 0,22-22 0,-1 22 16,0-21-16,-21 21 0,0-1 0,0 1 15,21 0-15,-21 42 32,0 0-32,0 1 15,0-1-15,0-42 63,0-1-63,0 1 15,0 0-15,0 0 0,0 0 16,0 0-16,-21 21 16,0 0-16,0 0 0,-1 0 15,1 0-15,21 42 0,-42-21 16,21 0-16,0 0 0,-1 22 16,1-1-16,0-21 0,0 22 0,0-1 0,21-21 15,0 21-15,0-20 0,0-1 16,0 21-16,21-21 0,0 0 0,21 1 15,1-1-15,-22 0 0,21 0 0,22-21 16,-22 0-16,22 0 0,-22 0 16,21 0-16,-20 0 0,-1 0 0,0 0 15,1-21-15,-1 0 0,-21 0 0,0-1 16,22 1-16,-22 0 0,0-21 0,0-1 16,0 1-16,-21 0 0,22-1 0,-1-20 15,-21 21-15,0-22 0,0 1 16,21-1-16,-21 1 0,0 20 0,0 1 15,0 0-15,0 20 0,0 1 0,0 42 32,-21 22-32,21-1 0,0-21 15,0 43-15,-21-22 0,21 0 16,-22 22-16,22-22 0,-21 1 0,21-1 16,-21 0-16,21 1 0,0-1 0,0 0 15,0-21-15,0 22 0,0-22 0,0 0 16,0 0-16,0 0 0,0 1 15,21-22 1,0 0-16,-21-22 16,22 1-16,-22 0 15,21 0-15,0 0 0,-21 0 0,0-1 16,21 1-16,0-21 0,-21 21 0,21 21 16,-21-21-16,0-1 0,0 44 31,0-1-16,22 0-15,-22 0 0,21 0 16,-21 0-16,21 1 0,-21-1 0,21 0 16,0 0-16,0 0 0,1 0 0,20-21 15,-21 22-15,0-22 0,22 0 0,-22 21 16,21-21-16,-21 0 0,22 0 16,-1 0-16,-21 0 0,21 0 15,-20 0-15,20-21 0,-21-1 0,0 22 16,0-21-16,1 0 0,-1 0 0,0 0 15,-21 0-15,0-1 0,0 1 0,21 0 16,-21 0-16,0 0 0,0 0 0,0-1 16,-21 22-1,0 0-15,0 0 0,21 22 16,-22-1-16,22 0 16,0 0-16,0 0 0,0 0 0,0 1 15,0-1-15,0 0 0,0 0 0,0 0 16,22 0-16,-1-21 0,-21 22 15,21-1-15,0 0 0,0-21 16,0 21-16,22-21 0,-22 0 0,21 0 16,-21 0-16,1 0 0,20 0 0,-21 0 15,0 0-15,0 0 0,1-21 0,-1 0 16,0 0-16,0-1 0,0 1 16,-21-21-16,0 21 0,21 0 0,-21-1 15,22-20-15,-22 21 0,0 0 16,0 0-16,0-1 0,0 44 31,0-1-31,0 0 16,-22 0-16,22 0 0,0 0 0,0 1 15,0-1-15,0 0 0,0 0 0,0 0 16,0 0-16,0 1 0,0-1 0,22-21 16,-1 21-16,0-21 0,0 21 15,0-21-15,0 0 0,1 0 16,-1 0-16,0 0 0,0 0 0,0-21 15,0 0-15,1 21 0,-22-21 16,21-1-16,0 1 0,0 0 0,-21 0 16,21 0-16,0 0 0,-21-1 15,22 1-15,-1 0 0,-21 0 16,21 21-16,0-21 0,-21 42 31,0 0-31,0 0 0,0 0 16,0 1-16,0-1 0,0 0 15,0 0-15,0 0 16,0 0-16,21-21 16,0 0-16,1 22 0,-1-22 15,0 0-15,0 0 0,0 0 0,0 0 16,1 0-16,-1 0 0,0-22 16,0 1-16,0 0 0,0 0 15,1 0-15,-22 0 16,21 21-16,0-22 0,-21 1 0,0 0 15,0 0-15,0 42 32,0 0-17,0 0-15,0 1 0,0-1 16,0 0-16,0 0 0,0 0 16,0 0-16,0 1 0,0-1 15,0 0-15,21-21 0,0 21 0,0-21 16,1 21-16,20-21 0,-21 0 15,0 0-15,0 0 0,1 0 0,-1 0 16,0 0-16,0-21 0,21 21 16,-20-21-16,-1 0 0,0 0 0,0-1 15,0 1-15,0 0 0,1 0 0,-22 0 16,21 0-16,0-1 0,0 1 16,-21-21-16,0 21 0,0 0 15,-21 21-15,0 0 0,0 0 16,-1 0-16,1 0 0,0 21 15,0 0-15,0 0 0,0 0 0,21 0 16,0 1-16,0-1 0,0 0 0,0 0 16,0 0-16,0 0 0,21 1 0,0-1 15,0 0-15,0-21 0,0 21 0,-21 0 16,22-21-16,-1 0 0,0 21 16,0-21-16,0 0 0,0 0 15,1 0-15,-1 0 0,0 0 0,0 0 16,0 0-16,0-21 0,-21 0 15,0 0-15,0 0 0,0 0 16,0-1-16,0 1 0,0 0 16,-21 0-16,0 0 0,0-22 15,0 22-15</inkml:trace>
  <inkml:trace contextRef="#ctx0" brushRef="#br0" timeOffset="40904.05">21505 4890 0,'-21'-22'0,"42"44"0,-63-44 16,21 22-16,0 0 0,-1 0 78,1 22-78,0-1 0,0-21 0,0 21 15</inkml:trace>
  <inkml:trace contextRef="#ctx0" brushRef="#br0" timeOffset="41984.53">17124 6837 0,'0'0'0,"-21"-21"0,-1 0 0,1 21 15,0-22-15,0 22 16,21 22-16,0-1 15,0 0-15,0 0 0,0 0 16,0 0-16,0 22 0,0-22 0,0 0 16,0 0-16,0 22 0,0-22 0,0 0 15,0 0-15,0 0 0,0 0 0,0 1 16,-21-22-16,21-22 31,0 1-31,0 0 16,0 0-16,0 0 0,0 0 0,0-22 15,0 22-15,0 0 0,21-21 0,-21 20 16,21-20-16,-21 21 0,0 0 0,21-22 16,0 22-16,1 0 15,-1 21-15,0 21 16,0 0-16,0 1 0,-21 20 16,21-21-16,-21 21 0,22-20 0,-22 20 15,0 0-15,0-21 0,0 22 0,21-1 16,-21-21-16,0 0 0,0 22 0,21-22 15,-21 0-15,0 0 0,21-21 16,0 0-16,0 0 0,1-21 16,-1 21-16,0-21 0,0 0 15,0 0-15,0-22 0,1 22 16,-1 0-16,0 0 0,0-22 0,0 22 16,0-21-16,1 0 0,-1 20 15,0-20-15,0 0 0,0 21 0,-21-22 16,0 22-16,0 0 0,0 42 31,0 0-31,0 22 0,0-22 0,-21 21 16,21-21-16,0 22 0,-21-1 15,21-21-15,-21 21 0,21 1 0,0-22 16,0 21-16,0-21 0,0 1 0,0 20 16,21-42-16,0 21 0,0 0 0,0-21 15,1 0-15,-1 0 0,0 0 0,0 0 16,0 0-16,0 0 0,22-21 0,-22 0 15,0 0-15,0 0 0,0-1 16,1 1-16,-22 0 0,21 0 0,0-21 16,-21 20-16,0 1 0,0-21 15,0 21-15,0-22 0,0 22 0,0 0 16,0 0-16,-21 21 16,0 21-16,-1 0 15,1 0-15,21 1 0,-21-1 0,21 21 16,-21-21-16,21 0 0,0 22 0,-21-22 15,21 21-15,0-21 0,0 1 0,0-1 16,0 0-16,21 0 16,0 0-16,0 0 0,0-21 15,1 0-15,-1 0 0,0 0 0,0 0 0,0 0 16,0 0-16,1-21 0,-1 0 16,21 21-16</inkml:trace>
  <inkml:trace contextRef="#ctx0" brushRef="#br0" timeOffset="42251.37">18732 6689 0,'0'0'0,"22"-43"0,-22 1 16,0 0-16,0 21 0,0-1 15,0-20-15,0 63 32,-22 22-32,1-22 0,21 21 0,-21 0 15,21 1-15,-21-1 0,0 22 0,0-22 16,-1 0-16,22 1 0,-21-1 0,0 0 15,0-21-15,0 22 0,21-1 0,-21-21 16,21 22-16,0-22 0,-22 0 16,22 0-16,0 0 0,22-21 15,-1 0-15,0 0 16,0-21-16,0 21 0,0-21 0,1 0 16,-22 0-16,21-22 0,0 22 0,0 0 15</inkml:trace>
  <inkml:trace contextRef="#ctx0" brushRef="#br0" timeOffset="42968">18817 6879 0,'0'0'0,"21"-42"15,0-22-15,1 22 0,-1 0 16,-21-1-16,0 22 0,21-21 0,-21 21 16,21 21-16,-21 21 15,0 0-15,0 0 0,0 22 16,0-1-16,0 0 0,0 1 0,0-22 16,0 21-16,0 0 0,0 1 0,0-1 15,-21-21-15,21 22 0,0-22 16,-21 0-16,21 0 0,0 0 0,0 0 15,0 1-15,0-1 0,21-21 32,0 0-32,0-21 15,-21-1-15,0 1 0,21 0 0,-21 0 16,22 0-16,-1 0 0,-21-1 0,0 1 16,21 0-16,-21 0 0,21 21 0,-21-21 15,0 42 16,0 0-31,0 0 0,0 0 0,0 1 16,0-1-16,0 0 0,0 0 0,0 0 16,0 0-16,0 1 0,0-1 0,0 0 15,21-21-15,0 21 0,1-21 16,-1 21-16,0-21 0,0 0 0,0 0 16,0 0-16,1 0 0,-1-21 15,0 21-15,0-21 0,0 21 0,22-21 16,-22 0-16,0 21 0,0-22 15,0 1-15,0 0 0,1 0 0,-22 0 16,21 21-16,-21-21 16,0 42-1,0 0-15,-21 0 16,21 0-16,0 0 0,0 1 16,0-1-16,0 0 0,0 0 15,0 0-15,0 0 16,21-21-16,0 0 0,0 0 15,0 0-15,0 0 16,1 0-16,-1 0 0,-21-21 0,21 21 16,0-21-16,0 0 0,0 21 0,1-21 15,-22 0-15,21-1 0,-21 1 0,21 0 16,-21 0-16,0 0 0,0 0 16,0-1-16,0 1 0,-21 0 0,0 0 15,-1 21-15,-20 0 0,21 0 16,-21 0-16,20 0 0,-20 21 0,21-21 15,-21 21-15,20 0 0,1 1 0,0-22 16,0 21-16,0 0 0,21 0 0,0 0 16,0 0-16,0 1 0,21-1 15,0-21-15,21 0 0,-20 21 16,20-21-16</inkml:trace>
  <inkml:trace contextRef="#ctx0" brushRef="#br0" timeOffset="43484.33">20341 7133 0,'0'0'0,"0"-21"0,0 0 0,0-21 16,0 20-16,0 1 0,0 0 0,0 0 15,-21 21-15,0-21 0,0 21 0,-1 0 16,1 0-16,0 0 0,0 0 16,0 0-16,0 21 0,-22 0 15,22 0-15,0 0 0,0 1 0,0-1 16,21 0-16,0 0 0,-22 0 0,22 22 15,0-22-15,0 0 0,0 0 0,0 0 16,0 0-16,0 1 0,22-22 0,-1 0 16,0 21-16,0-21 0,0 0 0,0 0 15,1 0-15,-1 0 0,21-21 0,-21-1 16,0 22-16,1-21 0,20 0 0,-21 0 16,0 0-16,0-22 0,1 22 15,-22-21-15,21 21 0,0-22 0,0 1 16,-21 0-16,21-1 0,0-20 15,-21 21-15,0-22 0,22 22 0,-22-22 16,0 22-16,0 0 0,0 20 0,0-20 16,0 21-16,-22 21 15,1 21-15,0 0 16,0 0-16,0 22 0,0-1 0,-1 0 16,-20 1-16,21-1 0,0 22 0,0-22 15,21 0-15,0 22 0,0-22 0,0 0 16,0 22-16,21-22 0,0 1 0,0-1 15,0 0-15,0-21 0,1 22 0,20-22 16,-21 0-16,0-21 0,0 21 0,1-21 16,-1 0-16,0 0 0,0 0 15,0 0-15,0 0 0,-21-21 16,0 0-16,0 0 0,0 0 0,0-1 16,0 1-16</inkml:trace>
  <inkml:trace contextRef="#ctx0" brushRef="#br0" timeOffset="43684.22">18902 6858 0,'0'0'0,"-64"0"0,22 0 0,-43 0 16,106 0 15,1 0-31,20 0 0,-21 0 0,43-21 15,-22 21-15,21-21 0,1 21 0,-1-21 16,1 21-16,-1-22 0,22 22 0,0 0 16</inkml:trace>
  <inkml:trace contextRef="#ctx0" brushRef="#br0" timeOffset="46107.86">21950 6541 0,'0'0'0,"0"-43"0,-64 1 16,43 21-16,0 21 0,-21 0 0,20 0 16,-20 21-16,0 0 0,-1 0 15,1 0-15,21 22 0,-21-1 0,-1-21 16,1 22-16,0-1 0,20 0 0,1 1 15,0-1-15,0 0 0,21 1 16,0-1-16,0 0 0,0 1 0,21-1 0,0-21 16,22 21-16,-1-20 0,-21 20 15,21-21-15,1 0 0,20 0 0,-20-21 16,-1 0-16,0 0 0,22 0 16,-22 0-16,0 0 0,1-21 0,-1 0 15,-21 0-15,22 0 0,-22-22 0,21 1 16,-21 21-16,0-21 0,1-22 0,-22 22 15,0-1-15,0-20 0,0-1 0,0 22 16,0-21-16,0 20 0,-22-20 0,1 20 16,-21 22-16,21-21 0,-22 42 0,1 0 15,0 0-15,-1 0 0,-20 0 16,21 21-16,-22 21 0,22 1 0,-1-1 16,1 0-16,21 1 0,0-1 15,0 0-15,21 1 0,0-1 0,0 0 16,0-20-16,0 20 0,21 0 0,0-21 15,0 22-15,21-22 0,-20 0 0,20 0 16,0 0-16,-21 1 0,22-22 16,-1 0-16,0 0 0,1 0 0,-22 0 15,21 0-15,-21 0 0,1-22 0,-1 22 16,21-21-16,-21 0 0,0 0 0,1 0 16,-22 0-16,21-1 0,0 22 0,0-21 15,0 0-15,-21 42 47,0 0-47,0 1 0,0-1 16,0 0-16,0 0 0,0 0 15,21 0-15,-21 1 0,22-1 16,-1-21-16,-21 21 0,21-21 0,0 0 16,0 21-16,0-21 0,1 0 0,-1 0 15,0 0-15,0 0 0,0 0 0,0 0 16,1-21-16,-1 0 0,0 0 0,-21-1 15,21 1-15,0 0 0,0 0 0,1 0 16,-22 0-16,21-1 0,-21 1 16,21 0-16,-21 0 0,0 0 15,0 42 1,-21 0 0,21 0-16,-21-21 0,21 21 0,-22 1 15,22-1-15,0 0 0,0 0 0,0 0 16,0 0-16,0 1 0,0-1 0,0 0 15,22 0-15,-1-21 0,-21 21 16,21 0-16,0-21 0,0 0 0,0 0 16,1 0-16,-1 0 0,0 0 0,0 0 15,0 0-15,0 0 0,1-21 0,-1 21 16,0-21-16,0 0 0,0 0 0,0 0 16,-21-1-16,22 1 0,-1-21 15,-21 21-15,0 0 0,0-1 0,0 1 16,0 0-16,0 0 0,0 0 15,-21 21 1,-1 21-16,1-21 0,0 21 16,21 0-16,0 0 0,-21 1 0,21-1 15,-21 0-15,21 0 0,0 0 0,0 0 16,0 1-16,0-1 0,0 0 0,21-21 16,0 21-16,-21 0 0,21-21 0,0 0 15,1 0-15,-1 0 0,0 0 16,21 0-16,-21 0 0,1 0 0,-1 0 15,0-21-15,0 0 0,0 21 0,0-21 16,1 0-16,20-1 0,-42 1 16,21 0-16,0 0 0,0 0 0,1 0 15,-1-1-15,-21 1 0,0 0 16,0 42 15,0 0-31,0 1 0,0-1 16,0 0-16,0 0 0,0 0 15,0 0-15,21 1 0,0-1 16,0-21 0,0 0-1,1 0-15,-1-21 16,0-1-16,0 1 0,0 21 16,-21-21-16,21 0 0,1 21 15,-22-21-15,21 0 0,0 21 0,0-22 16,0 22-16,-21-21 0,21 21 15,-21 21 17,0 1-32,0-1 0,22-21 15,-22 21-15,0 0 0,0 0 16,21 0-16,0 1 0,0-1 16,0-21-16,0 0 15,1 21-15,-1-21 0,0 0 0,21 0 16,-21 0-16,1 0 0,-1 0 0,0 0 15,0 0-15,0-21 0,0 21 0,1-21 16,-22-1-16,21 1 0,-21 0 16,21 0-16,-21 0 0,0 0 15,0-1-15,0 1 0,0 0 16,-21 21-16,0 0 0,21-21 0,-22 21 16,1 0-16,0 0 0,0 0 0,0 0 15,0 21-15,-1-21 0,1 21 16,21 0-16,-21 1 0,21-1 0,0 0 15,0 0-15,0 0 16,0 0-16,21 1 16,0-22-16,1 21 0,-1-21 15,0 0-15,0 0 0,0 0 16,0 0-16,1 0 0,-22-21 0,21 21 16,0-22-16,-21 1 0,21 0 0,0 0 15,-21 0-15,21 0 0,1-1 0,-1-20 16,0 0-16,0-1 0,0 1 15,0 0-15,1-1 0,20-20 0,-42 21 16,21-1-16,-21 1 0,0 0 0,0 20 16,0 1-16,0 0 0,-21 21 15,0 0-15,0 0 0,-1 21 16,1 0-16,-21 1 0,21 20 16,0 0-16,-1-21 0,-20 22 0,42-1 15,-21 0-15,21-20 0,-21 20 0,21 0 16,0-21-16,0 22 0,0-22 0,0 21 15,21-21-15,0 1 0,-21 20 0,21-21 16,0 0-16,1-21 0,-22 21 0,21 1 16,0-22-16,0 0 0,0 0 15,0 0-15,1 0 0,20 0 16,-42-22-16,42 1 0,-21 21 0,1-21 16,-1 0-16,0 0 0,0 21 15,0-21-15,-21-1 0,21 22 16,-21 22 15,0-1-15,22 0-16,-22 0 15,0 0-15,21-21 16,0 21-16,0-21 0,-21 22 16,21-22-16,0 0 0,1 21 0,-1 0 15,0-21-15,0 0 0,0 0 16,0 0-16,1-21 15,-22 0-15,21-1 0,0 1 16,-21 0-16,21 0 0,-21 0 0,0 0 16,21-1-16,0 1 0,-21-21 0,0 21 15,0 0-15,0-1 0,-21 22 16,0 0-16,0 0 16,-21 0-16,20 0 0,-20 0 0,0 22 15,21-1-15,-1 0 0,1-21 0,0 21 16,0 0-16,21 0 0,-21 1 0,21-1 15,0 0-15,0 0 0,0 0 0,0 0 16,0 1-16,0-1 0,0 21 0,0-21 16,0 0-16,0 22 0,0-22 15,0 21-15,0-21 0,0 22 16,0-1-16,-21-21 0,-1 22 0,1-1 16,0-21-16,0 21 0,0 1 0,0-22 15,-1 21-15,1 1 0,21-22 0,-21 21 16,0 0-16,21 1 0,-21-22 0,21 21 15,0 1-15,0-22 0,0 0 0,0 21 16,0-21-16,-21 1 0,21-44 47,0 1-47,0 0 0,0 0 16</inkml:trace>
  <inkml:trace contextRef="#ctx0" brushRef="#br0" timeOffset="46338.87">24786 6646 0,'0'0'0,"-21"-42"0,0 21 0,21 0 0,0 0 15,0-1-15,-21 22 0,21-21 16</inkml:trace>
  <inkml:trace contextRef="#ctx0" brushRef="#br0" timeOffset="46536.74">23326 6329 0,'0'0'0,"-43"0"0,-20 0 0,42 0 0,-22 0 16,22 0-16,0 0 0,0 21 0,21 0 47,-21-21-32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14:51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11578 1969 0,'0'0'0,"0"-22"0,0 1 16,0 0-16,0 0 0,0 0 15,0 0-15,0-1 0,0-20 0,0 21 16,0 0-16,0-22 0,0 22 0,0 0 16,0 0-16,0 0 0,0 0 0,0-1 15,-21 22-15,0 0 16,21 22 0,-21-1-16,21 0 0,0 21 0,0 1 15,-22-1-15,22 21 0,0 1 0,0-1 16,0-20-16,0 20 0,0 22 15,0-22-15,0 1 0,0-1 16,0 22-16,0-21 0,0-1 0,0 1 16,0-22-16,0 21 0,0-20 0,0-1 15,0 0-15,0-20 0,0 20 0,0-21 16,0 0-16,0 0 16,0-42 15,0 0-31,22 0 0,-22-21 15,0-1-15,0 22 0,0-21 0</inkml:trace>
  <inkml:trace contextRef="#ctx0" brushRef="#br0" timeOffset="358.79">11261 1799 0,'0'0'0,"-106"-106"16,85 85-16,21-21 15,0 21-15,0-22 0,0 22 0,0-21 16,0 21-16,21 0 0,0-22 0,21 22 16,1 0-16,-1 0 0,0 0 15,22 21-15,-22-22 0,22 22 0,-1 0 16,1 0-16,-1 0 0,1 22 0,-1-1 16,-21 0-16,22 0 0,-43 21 0,21 1 15,-20-1-15,-22 22 16,0-22-16,0 21 0,-22 1 0,1-22 15,-21 22-15,21-22 0,-22 22 0,1-22 16,0 0-16,-1 1 0,1-1 0,21-21 16,-21 0-16,20 0 0,1 1 15,0-1-15,0 0 0,21 0 0,21-21 47,0 0-47,0 0 16,1-21-16,-1 21 0</inkml:trace>
  <inkml:trace contextRef="#ctx0" brushRef="#br0" timeOffset="735.57">11980 2159 0,'0'21'16,"0"0"-16,0 1 15,0-1-15,0 0 0,0 0 0,-21 0 16,21 0-16,-21 22 0,21-22 0,0 21 15,0-21-15,0 22 0,0-22 0,0 21 16,0-21-16,0 22 0,0-22 16,21 0-16,0-21 0,0 21 0,1 0 15,20-21-15,-21 0 0,21 0 0,1 0 16,-22 0-16,21 0 0,1-21 16,-22 0-16,21 0 0,-21 21 0,0-21 15,1 0-15,-22-22 0,0 22 0,21 0 16,-21-21-16,0 20 0,0-20 15,0 21-15,0-21 0,-21 20 0,-1 1 16,1-21-16,0 42 0,0-21 0,-21 0 16,20 21-16,-20 0 0,21 0 0,-21 0 15,-1 0-15,22 0 0,0 0 16,0 21-16,0-21 0,-1 21 0,1-21 16,21 21-16,-21-21 0,21 21 0,0 0 15,21-21-15,0 0 16,1 0-16,-1 0 0,21 0 15</inkml:trace>
  <inkml:trace contextRef="#ctx0" brushRef="#br0" timeOffset="1571.1">12912 1630 0,'0'-42'0,"0"84"0,0-106 0,0 43 0,-22 0 16,1 0-16,0 21 0,0-21 15,0 21-15,0 0 0,-1 21 16,22 0-16,-21 0 0,21 0 16,0 22-16,-21-1 0,21 22 15,0-22-15,-21 21 0,21 1 0,0-22 16,0 22-16,0-1 0,0-20 0,0 20 16,0-21-16,0 22 0,0-22 0,-21 22 15,21-22-15,0 0 0,0 1 16,0-1-16,0 0 0,0-20 0,21-1 15,-21 0-15,21 0 0,0 0 0,0 0 16,1-21-16,-1 0 0,0 0 16,21 0-16,-21-21 0,1 0 15,-1 0-15,0-21 0,0 20 0,21-20 16,-20 21-16,-1-21 0,0 20 0,0-20 16,0 21-16,-21 0 0,0 0 15,21-1-15,-42 44 31,0-1-31,21 0 16,-21 21-16,0-21 0,21 1 0,-21-1 16,21 0-16,0 0 0,0 21 0,0-20 15,0-1-15,0 0 0,21 0 16,0 0-16,0-21 0,0 0 0,0 21 16,1-21-16,20 0 0,-21 0 15,21 0-15,1 0 0,-22 0 0,21-21 16,-21 0-16,1 21 0,20-21 15,-21 0-15,0 0 0,0-1 0,1 1 16,-1 0-16,0 0 0,-21 0 0,0 0 16,0-1-16,0 1 0,0 42 47,-21 1-47,21-1 0,-21 0 15,21 21-15,-22-21 0,22 22 0,0-1 16,0 0-16,0-20 0,0 20 0,0 0 15,0 1-15,0 20 0,0-21 16,0 1-16,0-1 0,0 22 16,22-22-16,-22 0 0,0 22 0,21-22 0,-21 22 15,0-22-15,0 0 0,0 1 16,0-22-16,0 21 0,-21-21 0,-1 22 16,1-22-16,0 0 0,0-21 0,0 21 15,-22 0-15,22-21 0,-21 0 0,21 0 16,-22 0-16,22 0 0,-21 0 0,0 0 15,20-21-15,-20 0 16,0 21-16,21-21 0,-1 0 0,1-1 0,0-20 16,21 21-16,-21 0 0,21 0 0,0-1 15,0 1-15,21 0 0,0 0 16,0-21-16,1 20 0,20 1 0,-21 0 16,21-21-16,1 21 0</inkml:trace>
  <inkml:trace contextRef="#ctx0" brushRef="#br0" timeOffset="2238.77">13885 2498 0,'0'-21'0,"0"42"0,0-64 0,-21 43 32,21 22-17,0-1-15,0 0 0,0 0 0,0 0 16,0 0-16,0 22 0,0-22 15,0 0-15,0 21 0,0-20 0,0-1 16,0 0-16,0 0 0,0 0 0,0 0 16,0 1-16,0-1 15,-21-21-15,0 0 32,21-21-32,0-1 0,0 1 15,0-21-15,0 21 0,0 0 16,0-22-16,0 22 0,0-21 0,0 21 15,21-22-15,0 22 0,0-21 16,0 21-16,1-1 0,-1 1 16,0 0-16,0 21 0,21-21 0,-20 21 15,20 0-15,0 0 0,-21 0 0,22 21 16,-1 0-16,-21 0 0,22 1 0,-22-1 16,0 21-16,0-21 0,0 0 15,-21 22-15,21-22 0,-21 0 0,0 0 16,0 0-16,0 1 0,-21-1 0,0 0 15,21 0-15,-21-21 0,0 0 16,0 0-16,21-21 31,0 0-31,0 0 16,21-1-16,0 1 0,0-21 0,0 21 16,0-22-16,22 22 0,-22-21 0,0 0 15,0 20-15,22 1 0,-22 0 0,0 0 16,0 21-16,21 0 0,-20 0 0,-1 0 15,0 0-15,0 21 16,-21 0-16,21 22 0,-21-22 0,0 0 16,0 0-16,0 21 0,0-20 0,0-1 15,0 0-15,-21 21 0,21-21 0,-21 1 16,21-1-16,0 0 0,0 0 16,0 0-1,21-21 1,0 0-1,0-21-15</inkml:trace>
  <inkml:trace contextRef="#ctx0" brushRef="#br0" timeOffset="2632.54">15198 2350 0,'-22'-22'0,"44"44"0,-65-44 0,22 22 15,0-21-15,-21 21 0,20 0 16,1 0-16,0 0 0,0 21 0,0-21 15,0 22-15,-1 20 0,22-21 0,-21 0 16,21 22-16,-21-22 0,21 21 16,0-21-16,0 22 0,0-22 0,0 21 15,0-21-15,0 0 0,21 1 0,-21-1 16,21 0-16,1 0 0,-1-21 16,0 0-16,0 21 0,0-21 0,0 0 15,1 0-15,-1 0 0,0 0 0,0-21 16,0 0-16,0 21 0,1-21 0,-1 0 15,-21-1-15,0-20 0,21 21 0,-21-21 16,0 20-16,0-20 0,0 21 0,0-21 16,0 20-16,0 1 0,0 0 15,-21 0-15,0 0 0,-1 21 0,1 0 16,0 0-16,0 0 0,0 0 16,0 0-16,-1 0 0,22 21 0,0 0 15,-21-21-15,21 21 0,0 0 0,0 1 16,0-1-16,21-21 15,1 0-15,-1 0 16,0 21-16</inkml:trace>
  <inkml:trace contextRef="#ctx0" brushRef="#br0" timeOffset="2963.31">15367 2434 0,'0'0'0,"21"-21"16,-21 0-16,21 21 15,0 0 1,1 21-16,-22 0 15,0 0-15,21 1 0,0-1 0,-21 0 16,0 0-16,0 0 0,21 0 0,-21 22 16,21-22-16,-21 0 0,0 0 15,0 0-15,21 1 0,1-1 16,-22-42 15,0-1-31,0 1 0,0 0 16,21 0-16,-21-21 0,0 20 15,0 1-15,0-21 0,21 21 16,-21-22-16,0 22 0,0 0 0,21-21 16,-21 21-16,21-1 0,-21 1 15,21 21-15,1 0 0,-1-21 16,0 21-16,0 0 0,21 0 16,-20 0-16,-1 0 0,0 21 15,0-21-15,0 21 0</inkml:trace>
  <inkml:trace contextRef="#ctx0" brushRef="#br0" timeOffset="3311.11">16129 2328 0,'0'0'0,"-21"-21"0,0 0 16,-1 21-16,1-21 16,0 21-1,0 21 1,21 0-16,-21 0 0,21 1 0,0 20 15,0-21-15,-21 21 0,21 1 0,-22 20 16,1-20-16,21 20 0,-21-21 0,0 22 16,0-1-16,21-20 0,-21 20 15,-1 1-15,1-1 0,0-20 0,21 20 16,-21 1-16,21-22 0,-21 21 0,21-20 16,0 20-16,0-20 0,0-1 0,0 0 15,0 1-15,0-22 0,0 21 0,0-21 16,0 0-16,0 1 0,0-1 15,21-21 1,0 0-16,-21-21 0,21 21 0,-21-22 16,0 1-16,21-21 0,-21 0 0,22-1 15,-22 1-15,0-22 0,21 22 16,-21-21-16,21-22 0,-21 21 0</inkml:trace>
  <inkml:trace contextRef="#ctx0" brushRef="#br0" timeOffset="3583.67">15960 2604 0,'0'0'0,"0"-43"0,0 1 15,0 0-15,0-1 16,21 22-16,-21 0 0,0 0 0,0 0 16,0-1-16,21 1 0,0 21 0,0 0 15,0 0-15,1 0 16,-1 0-16,0 0 0,0 0 0,21 21 16,-20 1-16,-1-1 0,0 0 15,0 0-15,0 0 0,-21 0 0,0 22 16,0-22-16,0 0 0,0 21 0,-21-20 15,-21-1-15,21 0 0,-1-21 16,-20 21-16,21 0 0,-21-21 0,-1 0 0,22 21 16,0-21-16,0 0 0,0 0 15,-1 0-15,22-21 16,22 0 0,-1 0-16,0 0 0,21 0 15,-21-1-15</inkml:trace>
  <inkml:trace contextRef="#ctx0" brushRef="#br0" timeOffset="4219.31">16658 1799 0,'0'0'0,"0"-21"0,0 0 16,0 0-16,0 0 0,0-1 0,-21 44 31,21-1-31,0 21 0,0-21 16,0 22-16,0-1 0,0-21 15,0 43-15,0-22 0,0 0 0,0 1 16,0-1-16,0 21 0,-21-20 0,0-1 16,21 22-16,0-22 0,-22 0 0,22 1 15,-21-1-15,21-21 0,-21 21 16,21-20-16,0-1 0,0 0 16,0-42 15,21 0-31,0-1 0,1-20 0,-1 21 15,-21 0-15,21-22 0,0 22 16,0-21-16,0 21 0,1 0 0,-1-1 16,0 1-16,0 21 15,0 21 1,-21 1-16,0-1 16,21 0-16,-21 21 0,0-21 15,0 1-15,0-1 0,22 0 0,-22 0 16,21 0-16,-21 0 0,0 1 0,21-22 15,0 21-15,0-21 16,0 0-16,1 0 0,-1 0 16,0-21-16,-21-1 0,0 1 15,21 0-15,0 0 0,-21 0 16,21 0-16,-21-1 0,0-20 0,22 21 16,-22 0-16,21 0 0,-21-1 15,0 1-15,0 42 31,0 1-31,0-1 16,0 0-16,0 0 16,0 0-16,0 0 0,0 1 0,0-1 15,-21 0-15,21 0 0,0 0 16</inkml:trace>
  <inkml:trace contextRef="#ctx0" brushRef="#br0" timeOffset="4375.46">17060 2138 0,'0'0'0,"0"-21"0,-21 21 16,21-21-16,0 42 46,21 0-46,0-21 0</inkml:trace>
  <inkml:trace contextRef="#ctx0" brushRef="#br0" timeOffset="4759.24">17526 2286 0,'0'0'0,"21"0"0,0 0 0,-21-21 15,-21 21 1,0 0 0,0 0-16,0 0 0,-1 0 0,1 0 15,0 0 1,0 21-16,21 0 0,0 0 16,0 1-16,0-1 15,21 0-15,0 0 16,-21 0-16,21 0 0,1 1 15,-22-1-15,21 0 0,-21 0 16,0 0-16,0 0 0,0 1 16,0-1-16,-21-21 15,-1 0-15,1 21 0,0-21 16,0 0-16,0 0 0,0 0 0,-1 0 16,1 0-16,0 0 15,21-21-15,0 0 16,0-1-1,0 1-15,21 0 0,0 21 16,1-21-16,-1 0 0</inkml:trace>
  <inkml:trace contextRef="#ctx0" brushRef="#br0" timeOffset="5415.86">17843 2223 0,'0'21'31,"0"0"-31,0 0 0,0 0 16,0 0-16,0 22 0,0-22 0,0 0 15,0 21-15,0-20 16,0-1-16,0 21 0,0-21 0,0 0 16,22 1-16,-22-1 0,0 0 15,0 0-15,0-42 31,0 0-15,0 0-16,0-22 0,0 22 16,0 0-16,0-21 0,0-1 0,0 22 15,0-21-15,21 21 0,0-22 16,0 22-16,0 0 0,-21 0 0,21 21 16,1-21-16,-1 21 0,0 0 0,21 0 15,-21 0-15,1 0 0,-1 0 16,0 21-16,0 0 0,0 0 15,0 21-15,-21-20 0,22-1 0,-22 0 16,0 21-16,0-21 0,0 1 0,0-1 16,0 0-16,0 0 0,0 0 15,-22-42 17,22 0-17,0 0-15,0 0 16,0-1-16,0 1 0,22 0 0,-22 0 15,42-21-15,-21 20 0,0 1 16,22 0-16,-1-21 0,-21 21 0,21-1 16,22 1-16,-22 21 0,1 0 0,-1 0 15,0 0-15,1 0 0,-22 0 0,21 21 16,-21 1-16,22-1 0,-22 21 0,0 0 16,-21-20-16,0 20 0,0 0 15,0 1-15,0-1 0,0 0 0,0 1 16,0-1-16,-21 0 0,21-21 0,-21 22 15,21-22-15,-22 0 0,22 21 0,0-20 16,-21-1-16,0-21 0,21 21 16,-21 0-16,0-21 0,21 21 15,-21-21-15</inkml:trace>
  <inkml:trace contextRef="#ctx0" brushRef="#br0" timeOffset="6270.87">13631 3323 0,'21'0'0,"-42"0"0,64-21 15,-1 21-15,-21 0 0,0 0 0,0 0 16,-42 21 15,-21-21-31,0 21 16,-1 1-16,-20-1 0,-22 21 0,0-21 16,1 22-16,-22-1 0,-21 0 0,21 1 15,-21-1-15,-21 0 0,0 1 0,-22-1 16,22 21-16,-21-20 0,0-1 15,-1 0-15,22 1 0,-21 20 0,-1-20 16,22-1-16,0-21 0,0 21 0,21-20 16,0 20-16,0-21 0,21 0 0,0 0 15,22 1-15,20-1 0,-21 0 0,43 0 16,0-21-16,-1 0 0,22 21 16,0-21-16,0 0 0,42-21 31,0 0-16,0 21-15,1-21 0,-1 0 0,0-1 16,-21 1-16,21 0 0,0 0 16,0 0-16</inkml:trace>
  <inkml:trace contextRef="#ctx0" brushRef="#br0" timeOffset="6579.69">10329 3895 0,'0'0'0,"21"-21"0,-21 42 31,-21 0-31,0-21 16,0 21-16,0 0 0,0 0 15,-22 1-15,22 20 0,-21 0 0,-1-21 16,1 22-16,21-1 0,-21-21 0,-1 22 16,22-22-16,0 21 0,0-21 0,0 0 15,21 1-15,0-1 0,0 0 16,0 0-16,0 0 0,42-21 0,-21 21 15,21-21-15,-20 0 0,41 0 0,-21 0 16,22 0-16,-22 0 0,22 0 16,-1 0-16,1 0 0,-1 0 0,1 0 0,-22 0 15,22-21-15,-22 21 0,0 0 16,1-21-16,-22 21 0,0 0 16,0-21-16,-21 0 15</inkml:trace>
  <inkml:trace contextRef="#ctx0" brushRef="#br0" timeOffset="7285.02">3027 4233 0,'0'0'0,"0"-21"0,0 0 0,0 0 0,-21 21 16,-22 0-16,22 0 15,0 0-15,-21 0 0,-1 0 0,1 21 16,0 0-16,-1 22 0,-20-1 0,20 0 16,-20 1-16,21 20 0,-1 1 15,-20-1-15,20 22 0,1-22 0,21 22 16,-21 0-16,20-1 0,1-20 16,21 20-16,0-20 0,0-22 0,0 22 15,21-22-15,22 0 0,-22 1 16,21-22-16,1 0 0,-1 0 15,0 0-15,22 1 0,-22-22 0,22 0 16,-22 0-16,21 0 0,-20 0 0,20-22 16,-20 1-16,-1 0 0,0 0 15</inkml:trace>
  <inkml:trace contextRef="#ctx0" brushRef="#br0" timeOffset="7671.13">3408 4847 0,'0'0'0,"0"-21"0,-21 0 15,-1 21-15,1 0 16,0 21-16,0 0 0,0 0 16,0 1-16,-1 20 0,1-21 0,0 21 15,21 1-15,0-1 0,-21 0 16,21 1-16,-21-1 0,21 0 0,0-20 16,0 20-16,0-21 0,21 0 0,0 0 15,0 1-15,0-1 0,1-21 16,20 0-16,-21 0 0,21 0 0,-20 0 15,20 0-15,0 0 0,1 0 0,-22-21 16,21-1-16,0 22 0,-20-42 16,-1 21-16,21 0 0,-21-22 0,-21 22 15,0-21-15,0 0 0,0-1 16,0 1-16,0 0 0,0-22 16,-21 22-16,0 21 0,-21-22 0,20 22 15,-20 0-15,21 0 0,-21 21 0,20 0 16,-20 0-16,0 0 0,21 21 15,-22 0-15,22 0 0,0 0 0,0 1 16,0-1-16,21 21 0,0-21 0,0 0 16,0 1-16,0-1 0,0 0 15,42 0-15,-21 0 0,0-21 0</inkml:trace>
  <inkml:trace contextRef="#ctx0" brushRef="#br0" timeOffset="8359.87">4043 4974 0,'0'0'0,"21"0"0,-21-21 0,0 42 47,0 0-47,0 1 0,-21-1 0,21 0 16,0 0-16,0 0 0,0 0 15,-21 22-15,21-22 0,0 0 0,0 0 16,-22 0-16,22 1 0,0-1 0,0 0 15,0 0-15,-21-21 0,21 21 16,-21-21-16,21 21 16,-21-42-1,21 0 1,0 0-16,0 0 0,0 0 16,0-1-16,0 1 0,0-21 0,0 0 15,0 20-15,21-20 0,0 0 0,-21-1 16,21 1-16,1 21 0,-1 0 15,0 0-15,0-1 0,21 22 16,-20 0-16,20 0 0,-21 0 0,21 0 0,1 22 16,-1-1-16,0 21 0,1-21 15,-1 22-15,-21-22 0,22 21 16,-22-21-16,-21 22 0,0-22 0,21 21 16,-21-21-16,0 0 0,0 1 0,0-1 15,0 0-15,-21 0 0,0-21 16,-1 21-16,1-21 0,0 0 15,0 0-15,0 0 0,21-21 16,0 0-16,0 0 16,0 0-16,0-1 0,0-20 15,21 21-15,0-21 0,0-1 0,0 1 16,1 0-16,20-1 0,0 22 16,1-21-16,-1 21 0,0-1 15,1 1-15,-1 21 0,0 0 0,1 0 16,-1 0-16,0 21 0,1 1 0,-22-1 15,0 21-15,0-21 0,0 0 16,-21 22-16,0-1 0,0-21 0,0 0 16,0 22-16,0-22 0,-21 21 0,0-21 15,21 1-15,-21-1 0,0 0 0,-1 0 16,22 0-16,-21 0 16,42-21 15,-21-21-31,22 0 0</inkml:trace>
  <inkml:trace contextRef="#ctx0" brushRef="#br0" timeOffset="8679.69">5546 4784 0,'0'0'0,"0"-21"15,-22 21-15,1 0 16,21 21-16,-21 0 0,21 0 0,-21 21 15,21-20-15,0 20 0,0 0 0,0 1 16,0-1-16,0 21 0,0-20 16,0-1-16,0 22 0,0-22 0,0 21 15,21 1-15,-21-1 0,0 22 0,0-21 16,0 20-16,0-20 0,0 20 16,0-20-16,0-1 0,-21 1 15,0-1-15,21-20 0,-21 20 0,21-20 16,-22-1-16,22 0 0,0-21 0,0 1 15,-21-1-15,21 0 0,0-42 16,0 0 0,0-1-16,21 1 0,-21-21 0,0 21 15,22-22-15,-22 1 0,21-21 16,0 20-16</inkml:trace>
  <inkml:trace contextRef="#ctx0" brushRef="#br0" timeOffset="8952.46">5503 4974 0,'0'0'0,"0"-42"0,0 0 16,21-1-16,-21 22 0,22-21 16,-1 21-16,0-1 0,0 1 0,0 21 15,22 0-15,-1 0 0,-21 0 0,21 0 16,1 21-16,-1-21 0,0 43 16,1-22-16,-1 21 0,-21-21 0,0 22 15,1-1-15,-22 0 0,0-20 0,0 20 16,-22-21-16,1 21 0,0-20 0,-21-1 15,21 0-15,-22 0 0,22 0 16,-21-21-16,21 21 0,-22-21 16,22 0-16,0 0 0,42 0 31,0-21-15,0 0-16,1 0 0,-1 0 0</inkml:trace>
  <inkml:trace contextRef="#ctx0" brushRef="#br0" timeOffset="9671.24">6371 4339 0,'21'-42'0,"-42"84"0,42-105 0,-21 42 16,0-1-16,0 1 0,0 0 0,0 42 31,-21 0-31,21 22 16,-21-22-16,21 21 0,-21 1 0,21 20 15,0-21-15,0 22 0,-21-1 0,21-20 16,-22 20-16,22 1 0,-21-1 0,21 1 16,0-22-16,0 22 0,0-22 15,0 0-15,0-21 0,0 22 0,0-22 16,0 0-16,0 0 0,21 0 0,1-21 16,-1 0-16,0 0 0,0 0 0,0 0 15,0 0-15,22-21 16,-22 0-16,0 0 0,21 0 0,-20 0 0,-1-1 15,0-20-15,21 21 0,-21-21 16,-21 20-16,22-20 0,-1 21 0,0 0 16,-21 0-16,0-1 0,0 44 31,0-1-15,0 0-16,0 0 0,0 0 0,0 0 15,0 22-15,0-22 0,0 0 16,0 0-16,0 22 0,0-22 0,0 0 15,0 0-15,0 0 0,21-21 0,0 21 16,0 1-16,1-22 0,-1 0 16,0 21-16,0-21 0,0 0 0,22 0 15,-22 0-15,21 0 0,0-21 16,-20 21-16,20-22 0,0 1 0,-21 0 16,22 0-16,-22 0 0,0 0 0,21-1 15,-42-20-15,22 21 0,-1-21 16,-21-1-16,21 1 0,-21 21 15,0 0-15,0-22 0,0 22 0,0 0 16,-21 21 0,0 21-16,-1-21 0,22 21 15,-21 0-15,21 22 0,-21-22 0,21 0 16,0 0-16,0 22 0,0-22 16,0 0-16,0 0 0,0 0 0,0 0 15,0 1-15,21-1 0,0-21 16,1 21-16,-1-21 0,0 0 15,0 0-15,0 0 0,0 0 0,1 0 16,-1 0-16,0 0 0,-21-21 16,0 0-16,21-1 0,-21 1 0,0 0 15,0-21-15,0 21 0</inkml:trace>
  <inkml:trace contextRef="#ctx0" brushRef="#br0" timeOffset="9835.15">7218 4509 0,'0'0'0,"-43"0"0,22 0 0,0 0 0,0 0 16,0 0-16,0 0 0,-1 0 0</inkml:trace>
  <inkml:trace contextRef="#ctx0" brushRef="#br0" timeOffset="11459.38">8678 5313 0,'0'-21'16,"21"21"0,1-21-16,-1-1 0,0 1 0,0 0 15,0 0-15,0 0 0,1-22 16,-1 22-16,21-21 0,-21 0 0,0-1 16,1-20-16,-1 20 0,0-20 0,-21 21 15,0-22-15,21 22 0,-21-1 16,0-20-16,0 21 0,0-1 15,0 22-15,0 0 0,0-21 0,0 20 16,-21 22-16,0 0 16,0 22-16,-1-1 15,1 0-15,0 0 0,0 21 0,0 1 16,0-22-16,21 42 0,-22-20 0,22-1 16,-21 22-16,21-1 0,0 1 0,0-22 15,0 21-15,0-20 0,0-1 16,21 0-16,1 1 0,-22-1 0,21-21 15,0 0-15,0 1 0,0-1 16,22 0-16,-22-21 0,0 0 0,0 0 16,0 0-16,0 0 0,1 0 0,-1-21 15,0 0-15,0 21 0,0-22 16,0 1-16,1 0 0,-22-21 0,0 21 16,21-1-16,-21-20 0,0 21 0,21 0 15,-21-22-15,0 22 0,0 0 16,-21 42-1,21 0 1,-21 1-16,21-1 0,0 0 0,0 21 16,0-21-16,0 1 0,0-1 0,0 0 15,0 0-15,0 0 0,0 0 16,21-21-16,0 22 0,0-22 16,0 0-16,0 0 0,1 0 15,-1 0-15,0 0 0,0 0 16,0-22-16,0 22 0,-21-21 0,0 0 15,22 0-15,-1 21 0,-21-21 0,0 0 16,0-1-16,0 1 0,0 0 16,0 0-16,0 0 0,0 42 31,0 0-31,0 0 16,0 0-16,0 1 0,0-1 15,0 0-15,-21 0 0,21 0 16,0 0-16,0 1 0,-22-1 15,22 0-15,0-42 47,0 0-47,22-1 16,-1 1-16,0-21 0,0 21 16,-21 0-16,21-1 0,0 1 0,1 0 15,-1 0-15,0 0 0,0 0 16,0-1-16,0 22 0,1 0 15,-1 0-15,0 0 0,0 22 16,-21-1-16,0 0 16,21 0-16,-21 0 0,0 0 0,0 1 15,0 20-15,0-21 0,0 0 0,0 0 16,0 1-16,0-1 16,0 0-16,0 0 0,21-21 31,1 0-16,-22-21-15,21 21 0,-21-21 16,21 0-16,0-1 16,0 1-16,0 0 0,1 0 0,-1-21 0,0 20 15,21 1-15,-21-21 0,1 21 0,-1 0 16,0-1-16,0 1 0,0 0 16,0 21-16,1 0 0,-22 21 15,0 0 1,0 1-16,0-1 0,0 21 0,0-21 15,0 0-15,0 1 0,0-1 0,0 21 16,0-21-16,0 0 0,0 1 0,21-1 16,-21 0-16,21-21 0,0 21 0,0 0 15,0-21-15,1 21 16,-1-21-16,0 0 0,0 0 0,0 0 16,0 0-16,22 0 0,-22 0 0,0-21 15,0 0-15,0 21 0,1-21 0,-1 0 16,0 0-16,0-1 0,0 1 15,0-21-15,-21 21 0,0-22 16,0 22-16,0-21 0,0 21 0,0-22 16,0 22-16,0 0 0,-21 21 15,0 0 1,0 0-16,21 21 0,0 0 0,-21 1 16,21 20-16,-21-21 0,21 0 15,0 0-15,0 22 0,0-22 0,0 0 16,0 0-16,0 0 0,0 1 0,21-1 15,0-21-15,-21 21 0,21 0 16,0-21-16,0 0 0,1 0 0,20 0 16,-21 0-16,0 0 0,0 0 0,1 0 15,-1 0-15,0 0 0,0-21 16,0 21-16,0-21 0,-21 0 0,22-1 16,-22 1-16,0 0 0,0 0 0,0-21 15,0 20-15</inkml:trace>
  <inkml:trace contextRef="#ctx0" brushRef="#br0" timeOffset="11670.77">10139 4657 0,'-21'0'0,"42"0"0,-64 0 0,22 0 15,0 0-15,0 0 0,42 0 47,-42-21-16</inkml:trace>
  <inkml:trace contextRef="#ctx0" brushRef="#br0" timeOffset="11899.64">8826 4784 0,'0'0'0,"-42"21"0,21-21 0,-21 21 15,20-21-15,1 0 0,21 21 16,21-21 0,22 0-16,-22 0 15,21 0-15,1 0 0,-1 0 0,0 0 16,1 0-16,-1 0 0,0 0 15,1 0-15,-1 0 0,0-21 0,-21 21 16,22-21-16,-22 21 0,0-21 16,21 21-16,-20-21 0</inkml:trace>
  <inkml:trace contextRef="#ctx0" brushRef="#br0" timeOffset="12670.8">16552 3641 0,'0'-21'0,"0"42"0,0-64 0,-21 1 0,21 21 15,-21 0-15,21-22 0,0 22 0,0 0 16,0-21-16,0 21 16,0-1-16,0 1 0,0 0 0,0 0 15,0 0-15,21 21 32,0 21-17,22 0-15,-22 21 0,21 1 0,0-1 16,1 22-16,20-22 0,1 21 0,-1 1 15,1-1-15,42 1 0,-22-1 16,22 22-16,0 0 0,0-22 16,21 1-16,-21 20 0,-1-20 0,1-22 15,-21 22-15,0-22 0,-1 0 0,1 1 16,-22-1-16,1-21 0,-1 22 16,-20-22-16,-22 0 0,21 0 0,-21-21 15,1 21-15,-22-42 31,0 0-15,-22 0-16,1 0 16,21-1-16,0 1 0,0 0 0,0 0 15,0 0-15,0 0 0,0-1 0</inkml:trace>
  <inkml:trace contextRef="#ctx0" brushRef="#br0" timeOffset="12928.86">18669 4233 0,'0'0'0,"0"-21"15,-21 21 1,21 21-16,0 1 16,0-1-16,0 0 0,0 0 0,0 0 15,21 0-15,0 1 0,0-1 16,0 21-16,1-21 0,-22 0 0,21 1 16,-21-1-16,21 21 0,-21-21 0,0 0 15,0 1-15,0-1 0,-21 21 0,-22-21 16,22 0-16,-21 1 0,0-1 0,-22 0 15,22 0-15,-22 0 0,1 0 16,-1-21-16,22 22 0,-22-1 16,22-21-16,0 0 0,-1 0 0,1 21 15,21-21-15,0 0 0</inkml:trace>
  <inkml:trace contextRef="#ctx0" brushRef="#br0" timeOffset="13419.58">19494 4382 0,'22'-43'0,"-44"86"0,65-107 16,-22 43-16,-21 0 0,0 0 0,21 21 16,0 0-16,-21 21 15,0 0-15,0 21 0,0 1 0,0 20 16,0-21-16,0 22 0,0 21 0,0-22 16,0 22-16,0-1 0,-21-20 0,0 21 15,21-22-15,-21 1 0,0-1 16,21-21-16,0 1 0,-22-1 0,1 0 15,21 1-15,0-22 0,-21 21 0,21-21 16,0 1-16,0-1 0,21-21 31,0-21-31,-21-1 0</inkml:trace>
  <inkml:trace contextRef="#ctx0" brushRef="#br0" timeOffset="14739.84">19367 4805 0,'0'-64'0,"0"128"0,0-191 16,0 63-16,0 1 0,0 21 0,0-22 16,0 22-16,22-1 0,-1 1 15,0 0-15,21-1 0,1 22 0,-1 0 16,21 0-16,-20 0 0,20 21 16,1 0-16,-1 0 0,1 0 0,-1 21 15,1 21-15,-22-21 0,22 22 0,-43-1 16,21 0-16,-21 1 0,0-1 15,-21 0-15,0 1 0,-21-1 0,-21 0 16,21 1-16,-43-1 0,22 0 0,-22 1 16,1-1-16,-1 0 0,1 1 0,-1-22 15,1 0-15,-1 0 0,1 0 0,21 1 16,-22-22-16,22 0 0,-1 0 16,22 0-16,-21 0 0,21 0 15,0 0-15,21-22 0,0 1 0,0 0 0,0 0 16,0 0-16,0 0 15,21 21 1,0 21-16,-21 0 16,0 0-16,0 21 0,21-20 0,-21 20 15,21-21-15,0 21 0,-21 1 0,22-22 16,-22 21-16,21-21 0,0 22 0,0-22 16,0 0-16,0 21 0,22-42 15,-22 22-15,21-1 0,1 0 0,-22-21 16,21 0-16,0 0 0,1 0 0,-1 0 15,0 0-15,1 0 0,-22 0 16,21-21-16,-21 0 0,22 21 0,-22-22 16,0 1-16,0 0 0,22-21 15,-22 21-15,0-22 0,0 22 0,0-21 16,0-1-16,-21 1 0,0 0 0,22 21 16,-22-1-16,0 1 0,-22 42 31,1 1-31,21 20 0,-21-21 15,0 21-15,21-20 0,0 20 0,-21-21 16,21 21-16,0-20 0,0-1 0,0 21 16,0-21-16,0 0 0,0 1 0,0-1 15,0 0-15,21-21 0,0 21 16,0-21-16,0 0 0,1 0 0,-1 0 16,0 0-16,21 0 0,-21 0 15,1 0-15,20 0 0,0 0 0,-21-21 16,22 0-16,-22 0 0,21-1 0,-21 1 15,22 0-15,-1-21 0,-21-1 0,22 22 16,-22-21-16,21 0 0,-21 20 16,0-20-16,-21 21 0,0 0 0,22 21 15,-22 21 1,-22 0-16,1 0 0,0 0 16,0 22-16,0-22 0,21 21 15,0-21-15,-21 1 0,21 20 0,0-21 16,0 21-16,0-20 0,0-1 15,21 0-15,0 0 0,0 0 0,21 0 16,-20 1-16,-1-22 0,21 0 0,-21 21 16,22-21-16,-1 0 0,-21 0 0,21 0 15,-20 0-15,-1-21 0,0 21 16,0-22-16,0 1 0,0 0 0,1 0 16,-22 0-16,0 0 0,21-22 0,0 1 15,-21 21-15,0-22 0,0 1 0,0 21 16,0 0-16,0 0 0,0-1 0,0 1 15,0 42 1,0 1-16,0-1 16,0 0-16,-21 21 0,21-21 15,-21 1-15,21-1 0,0 0 0,-22 0 16,22 0-16,-21 0 0,21 1 0,-21-1 16,21 0-16,0 0 0,0 0 15,-21-21-15,21-21 47,0 0-47,21 0 0,0 0 16,-21-1-16,43-20 0,-22 21 0,0-21 15,0-1-15,21 1 16,-20 0-16,20-1 0,0 1 0,1 21 16,-22-22-16,21 22 0,-21 0 0,22 21 15,-22 0-15,0 0 0,0 21 16,-21 0-16,0 22 15,0-22-15,0 21 0,0-21 0,-21 22 16,0-22-16,21 21 0,-21-21 0,21 1 16,-22 20-16,22-21 0,-21 0 0,21 0 15,0 1-15,0-1 0,0 0 16,0 0 0,21-21 15,-21-21-31,22 21 0,-1-21 0,0 0 15</inkml:trace>
  <inkml:trace contextRef="#ctx0" brushRef="#br0" timeOffset="16315.57">22119 5461 0,'21'21'15,"0"-21"-15,1 0 0,-1 0 16,0 0-16,0 0 0,0 0 0,-21-21 0,21 0 16,1 21-16,20-21 15,-21 0-15,0-1 0,0-20 0,1 21 16,-1-21-16,0-1 0,21 1 0,-21-22 16,1 1-16,-1-1 0,0 1 0,0-22 15,0 22-15,0-22 0,1 22 16,-1-22-16,0 0 0,0 1 0,0-1 15,0 21-15,-21-20 0,0 41 0,0-20 16,0 42-16,0-22 0,-21 43 16,0 0-16,-21 0 0,21 22 15,-22 20-15,22 0 0,-21 22 16,-1-22-16,22 22 0,-21-1 0,21 1 16,-22-1-16,22 1 0,0 20 0,0-20 15,0 20-15,0 1 0,-1-21 16,22 20-16,-21-20 0,21-1 0,0 1 15,0-1-15,0-20 0,21 20 0,1-21 16,-1 1-16,0-22 0,0 21 0,0-21 16,22 1-16,-22-1 0,21 0 15,0 0-15,1-21 0,-1 0 0,-21 0 16,22 0-16,-1-21 0,0 0 0,1 21 16,-1-21-16,-21-1 0,21-20 0,-20 21 15,20 0-15,-21-22 0,0 1 16,22 0-16,-22 21 0,-21-22 15,21 1-15,-21 21 0,21 0 0,-21-1 16,0 1-16,0 0 0,0 42 16,-21 0-1,21 1-15,-21-1 0,21 0 16,-21 0-16,21 0 0,-22 22 0,22-22 16,0 0-16,0 0 0,0 0 0,0 0 15,0 1-15,0-1 0,0 0 0,22 0 16,-1 0-16,0-21 0,0 21 0,0-21 15,0 0-15,1 0 0,20 0 0,-21 0 16,21 0-16,-20 0 0,-1 0 16,21-21-16,-21 21 0,22-21 0,-22 0 15,21 0-15,-21 0 0,0-22 16,1 22-16,-1-21 0,0 21 0,0-22 16,0 22-16,-21 0 0,0-21 0,0 20 15,0 1-15,0 42 31,-21 1-31,21-1 0,-21 0 16,21 0-16,-21 0 0,0 0 0,21 1 16,0-1-16,0 0 0,-22 0 15,22 0-15,0 0 0,-21 1 16,21-1-16,0 0 0,0 0 16,0 0-16,21-21 31,1-21-16,-1 0-15,0 0 16,0 0-16,0-1 0,0-20 16,1 21-16,-1 0 0,0-22 0,0 22 15,0-21-15,0 21 0,1 0 0,-1-22 16,0 43-16,-21-21 0,0 0 16,21 21-16,0 0 15,-21 21-15,0 0 0,0 0 16,0 1-16,0-1 0,0 21 0,-21-21 15,21 0-15,-21 1 0,21-1 0,0 21 16,0-21-16,0 0 0,0 1 16,0-1-16,0 0 0,21 0 0,0-21 15,-21 21-15,21-21 0,1 0 16,-1 0-16,0 0 0,0 0 16,0 0-16,-21-21 0,21 0 15,1 0-15,-1 0 0,0-1 16,0 1-16,0-21 0,0 21 15,1-22-15,20 22 0,-21-21 0,0 0 16,22 20-16,-22-20 0,0 21 0,-21 0 16,21 21-16,-21-21 0,21 21 0,-21 21 31,0 0-31,0 0 0,0 0 0,0 0 16,0 1-16,0-1 0,0 0 0,0 0 15,0 0-15,0 0 0,0 1 0,0-1 16,0 0-16,21 0 0,1 0 15,-22 0-15,21-21 0,0 22 0,0-1 16,0-21-16,22 0 0,-22 0 0,21 0 16,-21 0-16,22 0 0,-1 0 15,-21 0-15,21 0 0,-20-21 0,20 21 16,-21-22-16,21 1 0,1 0 16,-22 0-16,21 0 0,-21-22 0,22 1 15,-22 21-15,0-21 0,0-1 0,0 1 16,1 21-16,-22 0 0,0-1 0,0 1 15,0 0-15,0 0 0,-22 21 16,1 0-16,-21 0 0,21 0 0,-22 21 16,22 0-16,-21 0 0,21 22 0,0-22 15,-1 0-15,1 21 0,21-20 0,-21-1 16,21 21-16,0-21 0,0 0 16,0 22-16,21-22 0,0 0 0,1 0 15,-1-21-15,0 21 0,21 1 0,-21-1 16,22-21-16,-1 0 0,0 0 15,-20 0-15,20 0 0,0 0 0,-21 0 16,22 0-16,-22 0 0,0-21 16,0 21-16,22-22 0,-22 1 0,0 0 15,-21 0-15,21-21 0,0 20 0,-21 1 16,0-21-16,0 0 0,0-1 0,0 1 16</inkml:trace>
  <inkml:trace contextRef="#ctx0" brushRef="#br0" timeOffset="16691.34">24532 4297 0,'0'0'0,"-42"21"0,-22 0 0,22 22 0,0-22 16,-1 0-16,22 0 0,0 21 0,0-20 15,21-1-15,0 0 0,0 0 16,0 0-16,21 0 0,0-21 16,21 22-16,-20-22 0,-1 0 0,0 0 15,0 0-15,21 0 0,-20 0 16,-1-22-16,-21 1 0,21 21 16,-21-21-16,21 0 0,-21 0 0,0 0 15,0-1-15,0 1 0,0 0 0,0 0 16,0-21-16,0 20 0,-21 1 15,21 0-15,-21 21 16,21-21-16,-21 21 16,-1 0-16,1 0 15,0 0-15,0 21 0,0-21 0,0 0 16,-1 0-16,-20 0 0,21 21 16</inkml:trace>
  <inkml:trace contextRef="#ctx0" brushRef="#br0" timeOffset="16963.2">22923 4636 0,'-21'21'0,"42"-42"0,-63 42 16,63-21 0,0 0-16,1 0 15,20 0-15,0 0 0,1 0 0,-1 0 16,0 0-16,22-21 0,-22 21 0,0 0 15,22-22-15,-22 1 0,1 21 0,-1 0 16,0-21-16,1 21 0,-1 0 16,-21 0-16,0-21 0,0 21 0,1 0 15,-44 0 17,1 0-32,0-21 0,0 21 15,-21 0-15,20 0 0</inkml:trace>
  <inkml:trace contextRef="#ctx0" brushRef="#br0" timeOffset="23227.53">2815 5821 0,'-21'0'0,"0"-21"15,0 0-15,-1 21 16,1-22-16,0 1 0,0 0 15,0 21-15,0 0 0,21-21 16,-22 21-16,1 0 0,0 0 0,21-21 16,-21 21-1,0 0-15,42 0 78,0 0-78,0 0 0,0 21 0,1-21 16,-1 0-16,0 0 0,21 21 16,1-21-16,-22 0 0,42 0 0,-20 0 15,-1 0-15,0 21 0,22-21 16,-1 21-16,-20-21 0,20 0 0,1 22 16,-1-22-16,1 0 0,-1 21 15,1-21-15,-1 0 0,1 21 0,-1-21 16,1 0-16,-1 0 0,1 0 15,-1 0-15,1 0 0,-22 0 0,21 21 16,1-21-16,-1 0 0,1 0 0,-1 0 16,22 0-16,-21 0 0,20 0 15,-20 0-15,20 0 0,-20 0 0,21 0 16,-22 21-16,1-21 0,-1 0 0,1 0 16,-1 0-16,1 0 0,20 0 15,-20 0-15,-1 0 0,1 21 0,20-21 16,-20 0-16,21 0 0,-22 22 0,1-22 15,20 0-15,-20 0 0,-1 21 16,1-21-16,-1 0 0,-20 0 16,20 0-16,1 21 0,-1-21 0,22 0 15,-22 0-15,1 0 0,-1 0 0,22 0 16,-22 0-16,1 0 0,21 0 0,-22 21 16,1-21-16,-1 0 0,1 0 15,-1 0-15,1 0 0,-1 21 0,1-21 16,-1 0-16,1 0 0,-1 0 0,1 0 15,-1 0-15,22 21 0,-22-21 16,1 0-16,-1 0 0,-20 0 16,20 0-16,1 0 0,-22 0 0,0 0 0,1 0 15,20 0-15,-21 0 0,1 0 16,-1 0-16,0 0 0,1 0 0,-1 0 16,0 0-16,1 0 0,-1 0 15,0 0-15,1 0 0,-1 0 0,22 0 16,-22 0-16,0 0 0,1 0 0,-1-21 15,0 21-15,1 0 0,-1 0 0,0 0 16,1 0-16,-1 0 0,21 0 16,-20 0-16,-1 0 0,22 0 0,-22 0 15,21 0-15,-20 0 0,20 0 16,-20 0-16,-1 0 0,0 0 0,1 0 16,-1 0-16,0 0 0,1 0 15,-1 0-15,0 0 0,-21 0 0,1 0 16,-1 0-16,21 0 0,-21-21 15,0 21-15,1 0 16,-44 0 47,1 0-48,0 0-15,0 0 0</inkml:trace>
  <inkml:trace contextRef="#ctx0" brushRef="#br0" timeOffset="24475.05">19727 5884 0,'0'0'0,"-21"0"0,0 22 16,0-22 0,0 0-16,-1 0 15,1 0 1,42 21 15,1-21-15,-1 0-16,0 0 0,21 0 15,-21 0-15,22 0 0,-1 0 0,0 0 16,1 0-16,-1 0 0,22 0 16,-22 0-16,21 0 0,1 0 0,-1 0 15,22 0-15,-21 0 0,20 0 0,1 0 16,0 0-16,-1 21 0,1-21 15,0 0-15,-22 0 0,22 0 0,-1 0 16,1 0-16,0 0 0,-1 0 0,22 0 16,-21 0-16,21 0 0,-22 0 0,22 0 15,0 0-15,-21 0 0,-1 0 16,22 0-16,0 0 0,0 0 0,0 0 16,0 0-16,-1 0 0,1-21 0,0 21 15,-21 0-15,21 0 0,-22 0 16,1 0-16,0 0 0,20 0 0,-20 0 15,21 0-15,-21 0 0,20 0 16,-20 0-16,0 0 0,-1 21 0,1-21 16,0 0-16,-22 21 0,22-21 0,0 0 15,-22 0-15,1 0 0,20 0 16,-20 0-16,-1 0 0,-20 0 0,20 0 16,-21 0-16,1 0 0,-1 0 0,0 0 15,1 0-15,-22 0 0,21 0 16,-21 0-16,1 0 0,-1 0 0,0 0 15,0 0-15,0 0 16,0 0 0,1 0-16,-1 21 15,-21 0 1,0 1 0,-21-22-16,-1 0 15,1 0-15,-21 0 0,0 0 0,-1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15:19.1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1799 0,'0'0'0,"0"-21"15,0 0 1,22 21-16,-22-21 0,0 0 0,21-1 16,0 1-16,0 0 15,-21 0-15,21 0 0,-21 0 16,0-1-16,0 1 0,0 0 16,0 0-16,-21 0 0,0 0 15,0 21-15,0-22 0,-22 22 0,1 0 16,21 0-16,-22 0 0,1 0 15,0 0-15,-22 0 0,22 22 0,0-1 16,-22 21-16,22 0 0,-1 1 16,1-1-16,0 22 0,-1-1 0,22 1 15,-21-1-15,21 1 0,21-1 16,0 1-16,0-1 0,0 1 16,0 20-16,0-20 0,0-22 15,21 22-15,0-1 0,0-21 0,0 1 16,1 20-16,-1-42 0,21 22 0,-21-22 15,0 21-15,22-42 0,-22 21 16,21 1-16,-21-22 0,1 0 0,20 0 16,-21 0-16,21 0 0,-20 0 15,20-22-15,-21 1 0,0 21 0,22-21 16,-22 0-16,21 0 0,-21-22 0,22 22 16,-22 0-16,21-21 0,-21 21 15</inkml:trace>
  <inkml:trace contextRef="#ctx0" brushRef="#br0" timeOffset="398.77">1228 2265 0,'0'0'0,"0"-21"0,0 0 0,0-1 16,-22 1-16,1 21 15,0 0-15,0 0 16,0 0-16,0 21 16,-1 1-16,1 20 0,21-21 15,-21 21-15,21-20 0,0 20 0,-21 0 16,21-21-16,0 22 0,0-1 15,0 0-15,0-20 0,0-1 0,0 21 16,0-21-16,21 0 16,0 1-16,0-1 0,1-21 0,-1 0 15,21 0-15,-21 0 0,22 0 0,-22 0 16,21-21-16,-21 21 0,22-22 16,-22 1-16,21 0 0,-21-21 0,0 21 15,1-22-15,-22 1 0,0 0 16,0-1-16,0 22 0,0-21 0,0-1 15,0 1-15,-43 21 0,22-21 0,0 20 16,0 1-16,-22 0 0,22 21 16,-21 0-16,21 0 0,-22 0 0,22 0 15,0 0-15,0 21 16,0 0-16,0-21 0,-1 22 0,22-1 16,0 0-16,0 0 0,0 0 0,0 0 15,0 1-15,0-1 16,22-21-16,-1 0 0,21 0 0</inkml:trace>
  <inkml:trace contextRef="#ctx0" brushRef="#br0" timeOffset="1115.4">1736 2223 0,'-22'0'46,"22"21"-46,0 0 16,0 0-16,0 0 0,-21 0 0,21 1 16,0-1-16,0 21 0,0-21 0,0 0 15,-21 1-15,21-1 0,0 0 16,0 0-16,0 0 0,0 0 0,0 1 16,0-1-16,-21-42 31,21-1-16,0 1-15,0 0 0,0 0 16,0-21-16,0 20 0,0-20 16,0 21-16,0-21 0,0-1 0,0 22 15,21-21-15,-21 21 0,21-1 16,0 1-16,1 0 0,-1 0 0,0 0 16,0 21-16,0 0 0,22 0 0,-22 0 15,0 0-15,0 21 0,21-21 16,-20 21-16,-1 0 0,0 0 0,-21 1 15,21-1-15,0 21 0,-21-21 0,0 0 16,0 1-16,0 20 0,0-21 16,0 0-16,0 0 0,0 1 0,0-1 15,-21 0-15,0-21 16,0 0-16,0 0 16,21-21-1,0 0-15,0-1 0,0 1 16,0 0-16,0 0 0,0 0 15,0-22-15,0 22 0,21 0 0,0-21 16,-21 21-16,42-22 0,-21 22 16,1 0-16,-1 0 0,21 0 0,0 21 15,-20 0-15,20 0 0,0 0 0,1 0 16,-22 21-16,0-21 0,21 21 16,-21 0-16,1 21 0,-1-20 0,-21-1 15,0 0-15,0 0 0,0 0 0,0 22 16,0-22-16,0 0 0,0 0 15,0 0-15,-21 0 0,-1-21 16,22 22-16,-21-22 0,21 21 16,21-42 15,22-1-15,-22 1-16</inkml:trace>
  <inkml:trace contextRef="#ctx0" brushRef="#br0" timeOffset="1447.21">2857 2138 0,'0'-21'0,"0"42"0,0-63 0,-21 20 15,0 22-15,0 0 16,0 0-16,0 22 16,21-1-16,0 0 15,0 0-15,0 21 0,0 1 0,0-1 16,0 0-16,0 1 0,-22 20 0,22-20 15,0 20-15,0 22 0,0-22 0,-21 1 16,21-1-16,-21 1 0,21-1 16,0 22-16,-21-22 0,0 1 0,21-1 15,-21 22-15,21-21 0,0-22 0,-22 21 16,22 1-16,-21-22 0,21 1 16,0-1-16,0-21 0,0 21 15,0-20-15,0-1 0,0 0 0,0-42 47,0 0-47,0-1 0,0-20 0,21 0 16,-21-1-16,22 1 0,-1-21 0</inkml:trace>
  <inkml:trace contextRef="#ctx0" brushRef="#br0" timeOffset="1747.04">2709 2413 0,'0'0'0,"-21"-42"0,0-1 0,21 1 15,0 21-15,-21-21 0,21 20 16,0-20-16,0 21 0,0 0 16,21 0-16,0-1 0,21 1 0,-20 21 15,20 0-15,-21 0 0,21 0 0,1 0 16,-1 0-16,0 0 0,1 0 16,-22 21-16,21 1 0,-21-1 0,1 21 15,-1-21-15,-21 0 0,0 22 0,0-22 16,0 21-16,0 1 0,-21-22 0,-22 21 15,22-21-15,-21 22 0,21-22 16,-22 0-16,22 0 0,-21 0 0,21 0 16,-1 1-16,-20-22 0,21 0 0,0 0 15,21-22 17,0 1-32,0 0 0,21 0 15</inkml:trace>
  <inkml:trace contextRef="#ctx0" brushRef="#br0" timeOffset="2078.85">3344 1397 0,'21'-21'0,"-21"0"16,0 42-16,0 0 15,0 0-15,0 0 0,0 22 0,0-1 16,0 0-16,0 22 0,0-1 16,0 1-16,0-1 0,0 1 0,0-1 15,-21 1-15,21-22 0,0 22 0,0-22 16,0 0-16,0 1 0,0-1 16,0 0-16,0 1 0,0-22 0,0 0 15,0 0-15,0 0 0,0 1 16,21-22-1,1-22 1,-1 1-16,-21 0 16,21 0-16,0 0 0,-21 0 0,21-1 15,0-20-15</inkml:trace>
  <inkml:trace contextRef="#ctx0" brushRef="#br0" timeOffset="2287.73">3662 2011 0,'0'21'31,"0"0"-31,0 0 16,0 1-16,0-1 0,0 0 16,0 0-16,0 0 0,0 0 0,0 1 15,0-1-15,0 0 0,0 0 16,0 0-16,0 0 0,0 1 16,21-22 15,0 0-31,-21-22 15,0 1-15</inkml:trace>
  <inkml:trace contextRef="#ctx0" brushRef="#br0" timeOffset="2567.57">3789 1842 0,'0'0'0,"-21"0"0,-1 0 0,1 0 15,0 0-15,0 0 16,42 0 15,0 0-31,0 0 16,1 0-16,-1 0 15,0-22-15,-21 1 16,0 0-16,0 0 16,0 0-1,-21 21 1,0 0-16,21 21 15,-22-21-15,22 21 0,0 0 0,0 0 16,0 1-16,0-1 16,0 0-16,0 0 0</inkml:trace>
  <inkml:trace contextRef="#ctx0" brushRef="#br0" timeOffset="2919.37">3895 2201 0,'42'0'16,"-21"0"-16,0 0 0,0 0 16,1 0-16,-1-21 15,0 21-15,0-21 0,0 0 16,0 0-16,1 21 0,-22-21 0,21-1 16,-21 1-16,0 0 0,0 0 15,-21 21 1,-1 0-16,1 0 0,0 21 15,0 0-15,21 0 0,-21 1 0,0-1 16,-1 0-16,1 0 0,0 0 16,21 22-16,-21-22 0,21 0 0,0 21 15,0-21-15,0 1 0,0 20 0,0-21 16,0 0-16,0 0 0,21 1 16,0-1-16,0-21 0,1 21 15,-1-21-15,0 0 0,0 0 0,0 0 16,0 0-16,1 0 0,-22-21 15,0 0-15,21 21 0,0-22 0,0 1 16</inkml:trace>
  <inkml:trace contextRef="#ctx0" brushRef="#br0" timeOffset="4559">5292 2477 0,'0'21'0,"-22"0"15,22-42 17,22 21-17,-22-21-15,21-1 0,0 1 0,0 0 16,0 0-16,0 0 0,22-22 0,-22 22 15,21-21-15,1 0 0,-22-1 16,21-20-16,0 20 0,1-20 0,-22-22 16,21 22-16,-21-1 0,1-20 0,-1 20 15,-21 1-15,0-1 0,0 1 16,0 20-16,-21-20 0,-1-1 0,1 22 16,0 0-16,-21 20 0,21-20 0,-1 21 15,1 0-15,0 21 0,-21 0 16,21 0-16,-1 0 0,1 21 0,0 0 15,0 0-15,0 22 0,0-22 16,-1 42-16,1-20 0,21-1 0,-21 21 16,0 1-16,21-1 0,-21 22 15,21-21-15,0 20 0,0-20 0,0 20 16,0-20-16,0-1 0,0 1 0,0-22 16,0 22-16,21-22 0,0 0 15,0 1-15,0-1 0,1-21 0,-1 0 16,21 1-16,-21-1 0,0 0 0,22-21 15,-1 0-15,-21 0 0,22 0 0,-1 0 16,0-21-16,1 0 0,-22-1 16,21 1-16,0 0 0,-20 0 15,20-21-15,-21 20 0,0 1 0,0-21 16,1 21-16,-1-22 0,-21 22 0,0-21 16,0 21-16,0 0 0,0-1 15,0 1-15,0 42 31,-21 1-31,21-1 16,-22 0-16,22 0 0,-21 0 16,21 0-16,0 1 0,0-1 15,0 0-15,0 0 0,0 0 0,0 0 0,21 1 16,1-1-16,-1-21 0,-21 21 0,21-21 16,0 0-16,0 0 15,0 0-15,1 0 0,-1 0 0,0 0 16,0 0-16,0-21 0,22 0 0,-22-1 15,0 22-15,0-21 0,0 0 0,0 0 16,1 0-16,-22 0 0,21-1 0,-21-20 16,21 21-16,-21 0 0,0 0 15,0-1-15,0 1 0,0 42 32,0 1-32,0-1 15,0 0-15,-21 0 0,21 0 16,-21 0-16,21 1 0,-22-1 15,22 0-15,0 0 0,0 0 0,-21 0 16,21 1-16,0-1 0,-21 0 0,21 0 16,0-42 15,0 0-15,0 0-16,21-1 0,0 1 15,1 0-15,-22-21 0,21 21 16,0-1-16,-21 1 0,21 0 0,0-21 15,0 21-15,1 21 0,-1-22 16,0 1-16,0 21 0,0 0 0,0 0 16,1 0-16,-1 0 0,0 21 0,0 1 15,0-1-15,-21 0 16,0 0-16,21-21 0,-21 21 0,0 0 16,22 1-16,-22-1 0,0 0 0,0 0 15,0 0-15,0 0 0,21 1 0,-21-1 16,0 0-16,0 0 15,0-42 17,0 0-32,0 0 15,0-1 1,0 1-16,0 0 0,0 0 0,21 0 0,0-22 16,0 22-16,0-21 0,22 21 15,-22-22-15,21 22 0,-21 0 0,22 0 16,-1 0-16,-21 0 0,22 21 15,-22 0-15,0 0 0,0 0 0,0 21 16,0 0-16,1-21 0,-22 21 0,21 0 16,-21 22-16,0-22 0,0 0 0,0 0 15,0 0-15,0 0 0,0 1 16,-21-1-16,21 0 0,-22 0 0,22 0 16,-21-21-16,21 21 0,0 1 15,21-22 16,1-22-15,-1 1-16,0 0 16</inkml:trace>
  <inkml:trace contextRef="#ctx0" brushRef="#br0" timeOffset="4922.79">7514 2180 0,'21'0'31,"0"0"-31,1 0 15,-1 0-15,0-21 16,0 0-16,0 21 0,22 0 0,-22-21 16,21 21-16,-21-21 0,0-1 15,1 22-15,-1-21 0,0 21 0,-21-21 16,0 0-16,0 0 0,-21 21 16,0 0-16,-1 0 15,1 0-15,0 0 0,-21 21 16,21 0-16,-22 0 0,22 0 0,0 1 15,-21-1-15,20 0 0,1 0 0,0 21 16,21-20-16,0-1 0,0 0 16,0 0-16,0 0 0,0 0 0,0 1 15,0-1-15,0 0 16,21-21-16,0 0 0,1 0 0,-1 0 16,0 0-16,0 0 0,0 0 0,0 0 15,1 0-15,-1-21 0,0 0 0,0 21 16,0-22-16,0 1 0,-21 0 0,0 0 15,22-21-15,-22 20 16,0 1-16</inkml:trace>
  <inkml:trace contextRef="#ctx0" brushRef="#br0" timeOffset="5152.66">6900 1418 0,'0'0'0,"-42"0"0,-22 0 16,43 0-16,0 0 78,0 0-78,0 0 0,0 0 0</inkml:trace>
  <inkml:trace contextRef="#ctx0" brushRef="#br0" timeOffset="5375.54">5461 1820 0,'0'0'0,"0"22"15,21-22 1,0 0-16,22 0 0,-22 0 16,21 0-16,0 0 0,1 0 15,-1 0-15,0-22 0,22 22 0,-22 0 16,1-21-16,-1 21 0,0-21 16,1 21-16,-1-21 0,0 0 0,1 21 15,-1-21-15</inkml:trace>
  <inkml:trace contextRef="#ctx0" brushRef="#br0" timeOffset="5904.31">9821 1566 0,'0'0'0,"0"-42"0,0 21 16,0-21-16,0 20 15,0-20-15,0 21 0,0 0 0,0-22 16,0 22-16,0 0 0,-21 21 16,0 0-16,0 21 0,21 0 15,0 1-15,-21 20 0,21 0 16,-22 1-16,22 20 0,-21 1 0,21-1 15,0 22-15,0-22 0,0 22 0,-21-22 16,0 22-16,21-21 0,-21-1 0,0 1 16,-1-22-16,22 21 15,-21-20-15,0-1 0,21-21 0,-21 22 16,21-22-16,0 0 0,0 0 0,0-42 31,0 0-15,0-22-16,0 22 0,0-21 15</inkml:trace>
  <inkml:trace contextRef="#ctx0" brushRef="#br0" timeOffset="6199.15">9419 1588 0,'0'0'0,"-21"-64"0,21 22 0,-21-22 0,21 22 16,-21 0-16,21-1 0,0 1 15,0 0-15,0-1 0,21 22 0,0-21 16,21 21-16,-21-1 0,43 1 0,-22 0 15,22 21-15,20 0 16,-20 0-16,21 21 0,-22 0 0,1 22 16,-1-22-16,-21 21 0,1 1 15,-1-1-15,-21 0 0,-21 1 0,0 20 0,-21-21 16,-21 1-16,-1 20 0,1-20 16,-21-1-16,-1 21 0,1-20 0,-1-1 15,1 0-15,20 1 0,-20-1 0,20-21 16,22 22-16,0-22 0,0 0 15,21 0-15,0 0 0,21 0 16,0-21-16,22 0 16,-1 0-16,0 0 0,22 0 0</inkml:trace>
  <inkml:trace contextRef="#ctx0" brushRef="#br0" timeOffset="6596.93">10414 1863 0,'0'0'0,"-21"0"0,0 0 0,-1 0 16,1 0-16,-21 21 0,21 0 16,0 0-16,-22 0 0,22 1 0,0-1 15,-21 0-15,20 21 0,1-21 0,0 1 16,0 20-16,21-21 0,0 0 16,0 22-16,0-22 0,0 0 15,0 0-15,0 0 0,21 0 0,0 1 16,0-1-16,1-21 0,20 0 0,0 0 15,-21 0-15,22 0 0,-22 0 0,21 0 16,1-21-16,-22 21 0,0-22 0,21 1 16,-21 0-16,1 0 0,-1 0 15,0-22-15,0 22 0,0-21 0,-21 21 16,0-22-16,0 1 0,0 0 0,0-1 16,-21 22-16,0-21 0,0 21 0,0 0 15,-22-1-15,22 22 16,-21 0-16,-1 0 0,22 0 0,-21 0 15,21 0-15,0 0 0,-1 0 0,1 22 16,0-22-16,21 21 0,0 0 0,0 0 16,21-21-1,0 21-15,1-21 0,-1 0 0,21 0 16,-21 0-16</inkml:trace>
  <inkml:trace contextRef="#ctx0" brushRef="#br0" timeOffset="7479.73">11218 1270 0,'0'0'0,"21"-42"0,-21 21 0,0-22 15,0 1-15,0 21 0,0 0 0,0-1 16,-21 1-16,0 21 0,0 0 16,0 0-16,21 21 0,-21 1 0,-1 20 15,1-21-15,0 21 0,0 1 16,0 20-16,0-20 0,-1 20 0,1 1 15,0-1-15,0 1 0,-21-1 0,20 1 16,1-1-16,21 1 0,-21-1 0,21 1 16,-21-22-16,21 0 0,0 1 15,0-1-15,0 0 0,0-21 16,0 1-16,21-1 0,0 0 0,0-21 0,1 0 16,-1 0-16,0 0 0,0 0 15,21 0-15,-20 0 0,-1-21 0,21 0 16,-21-1-16,22 1 0,-22 0 15,21 0-15,-21 0 0,0-22 0,1 22 16,-1 0-16,0 0 0,0 0 0,-21 0 16,0-1-16,21 1 0,-21 42 47,-21 1-47,21-1 0,0 0 0,0 21 15,-21-21-15,21 1 0,-21-1 16,21 0-16,0 0 0,0 0 0,0 0 15,0 1-15,0-1 0,21-21 0,0 21 16,0-21-16,0 0 0,1 0 16,-1 0-16,0 0 0,0 0 0,21 0 15,-20 0-15,-1-21 0,21 0 0,-21 21 16,0-22-16,22 1 0,-22 0 0,0 0 16,0 0-16,0 0 0,1-22 0,-1 22 15,-21 0-15,0-21 0,21 20 16,-21 1-16,0 0 0,21 0 0,-21 0 15,0 42 17,-21 0-32,0 0 0,21 0 15,-21 1-15,21 20 0,-22-21 16,1 0-16,0 22 0,0-1 0,21-21 16,-21 21-16,0 1 0,-1-1 0,1 22 15,0-22-15,21 21 0,0 1 0,-21-22 16,21 22-16,0-1 0,0-20 0,0 20 15,0-21-15,0 1 0,0-1 0,21 22 16,-21-22-16,21 0 0,-21 1 16,21-1-16,-21-21 0,0 21 0,0-20 15,0 20-15,0-21 0,0 0 16,-21 0-16,0-21 0,0 0 16,0 0-16,-22 0 0,22 0 0,-21 0 15,0 0-15,-1-21 0,1 0 0,0 21 16,-22-21-16,22 0 0,-22 0 0,22-1 15,-22 22-15,22-21 0,0 0 0,21 0 16,-22 21-16,22-21 0,0 0 0,21-1 16,0 1-1,21 21-15,0-21 0,0 0 0,22 0 16,-1 0-16,0-1 0,22 1 0</inkml:trace>
  <inkml:trace contextRef="#ctx0" brushRef="#br0" timeOffset="8180.33">12298 1820 0,'0'0'0,"-64"-21"16,43 42-1,21 1-15,-21-1 0,21 0 16,0 0-16,0 0 0,0 22 0,0-22 15,0 0-15,0 21 0,0-21 0,0 1 16,0-1-16,0 0 0,0 0 16,0 0-16,0 0 0,-21 1 15,0-1-15,21-42 32,0-1-32,0 1 15,0 0-15,0 0 0,0 0 0,0 0 16,0-22-16,21 22 0,0 0 15,0-21-15,0 20 0,0-20 0,1 21 16,-1 0-16,0 0 0,21-1 0,-21 22 16,1 0-16,20 0 0,-21 0 0,0 0 15,22 0-15,-22 0 0,0 22 16,0-1-16,0 0 0,-21 21 16,0-21-16,0 1 0,0-1 0,0 0 15,0 0-15,0 0 0,0 0 0,0 1 16,-21-1-16,21 0 0,-21-21 0,0 21 15,0-21-15,-1 0 16,22-21 0,0 0-1,0 0-15,0-1 0,22 1 16,-1-21-16,-21 21 0,21 0 0,0-22 16,0 22-16,22-21 0,-22 21 15,0-22-15,21 22 0,-21 0 0,1 21 16,20 0-16,-21 0 0,0 0 15,0 0-15,1 0 0,-1 21 0,0 0 16,-21 0-16,21 1 0,-21-1 16,0 21-16,0-21 0,0 0 0,0 22 15,0-22-15,0 0 0,-21 0 0,0 0 16,0 1-16,21-1 0,-22 0 0,22 0 16,-21 0-16,21 0 15,21-21 1,1 0-1,-1 0-15,21-21 0,-21 0 0,22 21 16,-22-21-16,21 0 0</inkml:trace>
  <inkml:trace contextRef="#ctx0" brushRef="#br0" timeOffset="8547.12">13335 1905 0,'0'0'0,"0"-21"0,0 0 16,0 0-16,0-1 0,0 1 0,0 0 15,0 0-15,-21 21 0,0 0 16,-1 0-16,1 0 15,0 21-15,0 0 0,0 0 16,0 22-16,-1-22 0,1 0 0,21 21 16,-21-20-16,21 20 0,-21-21 0,21 0 15,0 22-15,0-22 0,0 0 16,0 0-16,0 0 0,21-21 0,0 21 0,0 1 16,1-22-16,-1 0 0,0 0 15,21 0-15,-21 0 0,1 0 16,-1 0-16,0 0 0,0-22 0,0 1 15,0 21-15,1-21 0,-1 0 0,-21 0 16,0 0-16,21-1 0,-21-20 0,0 21 16,0-21-16,0 20 0,0 1 0,0-21 15,0 21-15,0 0 0,0-1 16,-21 1-16,0 21 0,-1 0 16,1 0-16,0 0 15,0 21-15,21 1 16,0-1-16,0 0 15,21 0-15,0-21 16,0 0-16</inkml:trace>
  <inkml:trace contextRef="#ctx0" brushRef="#br0" timeOffset="8923.42">13758 1905 0,'0'0'0,"0"-21"0,0 0 16,0 42 15,21 0-15,-21 0-16,22 0 0,-1 1 15,-21-1-15,21 0 0,-21 0 0,21 0 16,-21 0-16,0 22 0,0-22 16,0 0-16,0 0 0,0 0 0,0 1 15,0-1-15,0-42 31,0-1-15,0 1-16,0 0 0,0 0 16,0-21-16,0 20 15,0 1-15,0 0 0,0-21 0,0 21 16,0-1-16,0 1 0,0 0 16,21 0-16,-21 0 0,21 21 0,-21-21 15,22 21-15,-1 0 0,0 0 16,0 0-16,0 0 15,0 0-15,1 0 0,-1 0 16,0 0-16</inkml:trace>
  <inkml:trace contextRef="#ctx0" brushRef="#br0" timeOffset="9272.21">14372 1884 0,'0'-21'0,"-21"0"15,0 21-15,21-22 16,-21 22-16,-1 0 15,22 22 1,0-1-16,0 0 16,0 0-16,-21 21 0,21 1 0,-21-1 15,0 0-15,21 1 0,-21 20 16,0-20-16,-1 20 0,22 1 0,-21-1 16,0 22-16,0-22 0,0 1 0,0 20 15,-1-20-15,1 21 0,21-22 0,-21 1 16,0 20-16,21-20 0,0-1 0,0 43 15,0-64-15,0 22 0,0-22 16,0-21-16,0 22 0,0-22 0,0 0 16,0 0-1,21-21-15,-21-21 16,21 21-16,-21-21 0,21 0 16,-21 0-16,22-22 0,-22 22 0,21-21 15,0-1-15,-21 1 0,21-21 0,0 20 16,-21-20-16,21-1 0</inkml:trace>
  <inkml:trace contextRef="#ctx0" brushRef="#br0" timeOffset="9535.07">14372 2180 0,'0'-42'15,"0"84"-15,21-148 0,-21 64 0,0 0 0,0-1 16,21 22-16,-21-21 0,0 21 16,0 0-16,0-1 0,22 1 15,-1 21-15,0-21 0,0 21 0,0 0 16,0 0-16,1 21 0,-1 0 15,-21 1-15,21 20 16,-21-21-16,0 0 0,0 0 0,0 1 16,-21 20-16,0-21 0,-1 0 0,-20 0 15,21 1-15,-21-22 0,20 21 0,-20 0 16,21-21-16,-21 0 0,20 21 0,1-21 16,0 0-16,42 0 31,0 0-31,1 0 0,-1 0 0,0-21 15,0 0-15</inkml:trace>
  <inkml:trace contextRef="#ctx0" brushRef="#br0" timeOffset="10415.64">14965 1376 0,'0'0'15,"0"-42"-15,0 20 0,0-20 0,0 21 0,0 0 16,-21 21-16,21-21 0,-22 21 15,22 21 1,0 0-16,-21 0 0,0 0 0,21 0 0,-21 22 16,21-1-16,0-21 0,-21 22 15,21 20-15,-21-21 0,21 1 16,0 20-16,0-20 0,0 20 0,0-21 16,0 1-16,0-1 0,0 0 0,0 1 15,0-22-15,0 21 0,0-21 0,0 1 16,0-1-16,21-21 31,0-21-31,-21-1 0,21 1 0,0 0 16,-21 0-16,21-21 0,1 20 0,-1-20 15,0 21-15,-21-21 0,21 20 16,0 1-16,-21 0 0,0 0 16,21 0-16,-21 0 0,22 21 15,-22 21 1,0 0-16,0 0 0,0 0 0,0 0 15,0 1-15,0-1 0,0 0 0,0 0 16,0 0-16,0 0 0,0 1 16,21-1-16,0 0 0,-21 0 0,21-21 15,0 21-15,0-21 0,1 0 0,-1 0 16,0 0-16,21 0 0,-21 0 0,1 0 16,-1 0-16,21 0 0,-21 0 15,0 0-15,1-21 0,-1 0 16,0 0-16,0 0 0,0-1 0,0 1 15,1 0-15,-22 0 0,0 0 0,21 0 16,-21-1-16,0 1 0,0 42 31,-21-21-15,21 22-16,0-1 0,-22 0 0,22 0 16,-21 21-16,21-20 0,0-1 0,0 0 15,0 0-15,0 0 0,0 0 16,0 1-16,21-1 0,1-21 0,-1 21 15,0 0-15,0-21 0,21 0 0,-20 0 16,-1 0-16,21 0 0,-21 0 16,0 0-16,22 0 0,-22 0 0,21 0 15,-21 0-15,1-21 0,-1 21 16,21-21-16,-21 0 0,0-1 0,1 1 16,-22 0-16,0 0 0,21-21 0,-21 20 15,0 1-15,0 0 0,0 0 0,0 0 16,-21 0-16,-1 21 0,1 0 0,0 0 15,0 0-15,0 0 0,0 0 16,21 21-16,-22-21 0,22 21 0,-21 0 16,21 0-16,0 0 0,0 22 0,0-22 15,0 0-15,0 0 0,0 0 0,0 1 16,21-1-16,-21 0 16,0 0-16,22-21 0,-22 21 15,21-21-15,0 0 31,0 0-31,0 0 0,-21-21 0</inkml:trace>
  <inkml:trace contextRef="#ctx0" brushRef="#br0" timeOffset="11111.25">16362 1947 0,'0'0'16,"0"-21"-16,0 0 0,0 0 15,0 42 16,0 0-15,-21 0-16,21 1 0,-22-1 16,22 0-16,-21 0 0,21 0 0,0 0 15,0 1-15,0-1 0,0 0 0,0 0 16,0 0-16,0 0 16,0 1-16,0-44 46,0 1-46,0 0 0,0 0 16,21 0-16,-21-22 0,22 22 16,-1 0-16,0-21 0,0 21 15,0-1-15,0 1 0,1 0 0,-1 0 16,0 0-16,0 0 0,0 21 0,0 0 16,1 0-16,-1 0 0,0 0 15,0 21-15,-21 0 0,0 0 16,0 0-16,0 0 0,0 1 0,0-1 15,21 0-15,-21 21 0,0-21 0,0 1 16,0-1-16,0 0 0,0 0 0,0 0 16,0 0-16,0 1 15,-21-22-15,0 0 32,21-22-17,0 1-15,0 0 16,21 0-16,-21 0 0,21 0 15,22-22-15,-22 22 0,21-21 0,0 21 16,-20-22-16,20 1 0,0 21 0,1-22 16,-1 22-16,0 0 0,1 21 0,-22-21 15,0 21-15,0 0 0,0 0 16,0 0-16,-21 21 0,0 0 0,0 0 16,0 1-16,0-1 0,0 21 0,-21-21 15,0 0-15,0 22 0,21-22 0,-21 21 16,0-21-16,21 1 0,-22-1 15,22 0-15,0 0 0,0 0 0,-21 0 16,21 1-16,0-1 0,-21-21 16,21 21-16,0-42 31,-21 0-31,0-1 16</inkml:trace>
  <inkml:trace contextRef="#ctx0" brushRef="#br0" timeOffset="11307.09">16425 1461 0,'-21'0'0,"42"0"0,-63-22 0,42 1 32,0 42 30</inkml:trace>
  <inkml:trace contextRef="#ctx0" brushRef="#br0" timeOffset="12840.73">2159 2900 0,'0'0'0,"-42"0"0,20 0 0,-20 0 0,21 21 16,-21-21-16,20 0 0,1 0 0,0 0 15,21 21 1,-21-21-16,21 21 16,21-21-1,0 0-15,0 0 0,1 22 16,-1-22-16,0 0 0,0 0 0,21 0 16,1 0-16,-1 0 0,22 0 0,-22 0 15,21 0-15,1 0 0,-1 0 16,22 0-16,-21 0 0,20 0 15,1-22-15,-22 22 0,22 0 0,0 0 16,-1-21-16,1 21 0,0 0 16,-1 0-16,1 0 0,21 0 0,-21-21 15,-1 21-15,1 0 0,0 0 0,20 0 16,-20 0-16,0 0 0,21 0 0,-22 0 16,22 0-16,0 0 0,0 0 15,0 0-15,-1 0 0,1 0 0,0 0 16,-21 0-16,21 0 0,-1 0 0,-20 0 15,21 0-15,-21 0 0,20 0 16,-20 21-16,0-21 0,-1 0 16,1 0-16,-21 21 0,20-21 0,1 0 15,0 0-15,-22 0 0,22 0 0,-1 0 16,1 0-16,0 0 0,-1 0 0,1 0 16,-21 0-16,20 0 0,1 0 0,-22 0 15,22 0-15,-21 0 0,20 0 16,-20 0-16,20 22 0,1-22 0,-21 0 15,20 0-15,1 0 0,-22 0 0,22 0 16,-21 0-16,-1 0 0,22 0 0,-22 0 16,22 0-16,-22 0 0,22 0 0,0 0 15,-22 0-15,22 0 16,0 0-16,-1 0 0,1 0 0,-22 0 16,22 0-16,0 0 0,-22 0 0,22 0 15,0 0-15,-1 21 0,1-21 0,0 0 16,-1 0-16,1 0 0,0 0 0,-1 0 15,-20 0-15,20 0 0,-20 0 16,21 0-16,-22 0 0,1 0 0,-1 0 16,1 0-16,-1 0 0,-21 0 0,22-21 15,-1 21-15,1 0 0,-1 0 0,-20 0 16,20-22-16,1 22 0,-22-21 0,22 21 16,-22 0-16,0 0 0,22-21 15,-22 21-15,22 0 0,-1 0 16,1-21-16,-1 21 0,1 0 0,-1 0 15,1 0-15,-1 0 0,1-21 0,20 21 16,-20 0-16,-1 0 0,22 0 0,-22 0 16,1 0-16,-1 0 0,1 0 15,-1 0-15,22-21 0,-21 21 0,-1 0 16,1 0-16,20 0 0,-20 0 0,20-22 16,-20 22-16,21 0 0,-22 0 0,1 0 15,-1 0-15,1-21 0,-1 21 16,-21 0-16,22 0 0,-22-21 0,22 21 15,-22-21-15,22 21 0,-22 0 0,21-21 16,-20 21-16,20 0 0,-20-21 16,20 21-16,-21 0 0,1 0 0,-1-22 15,0 22-15,1 0 0,-1 0 16,0 0-16,-20 0 0,20 0 0,-21 0 16,21 0-16,-20 0 0,-1 0 0,0 0 15,0 0-15,0 0 0,0 0 0,1 0 16,-1 0-16,0 0 15,-21-21 1,0 0 0,-21 21-16,-22-21 15,1 21-15,0-21 0,-22 21 16</inkml:trace>
  <inkml:trace contextRef="#ctx0" brushRef="#br0" timeOffset="13983.55">1079 4509 0,'-21'0'0,"0"0"0,0 0 15,0 0-15,0 0 16,-1 0-16,1 0 0,0 0 16,0 0-16,0 0 0,0-22 0,-1 22 15,1 0-15,0 0 0,0 0 16,0 0-16,0 0 16,42 0 15,0 0-31,21 0 15,-21 0-15,22 0 0,-1 0 0,0 0 16,22 0-16,-22 0 0,22 0 0,-22 0 16,22 0-16,-1 0 0,1 0 15,-22 0-15,21 0 0,-20 0 0,-1-21 16,22 21-16,-43 0 0,21 0 16,0 0-16,-20 0 0,-1 0 15,0 0-15,-42 0 47,0 0-47,-1 0 16,1 0-16,0 0 0,-21 0 15,21 0-15,-22 0 0,1 0 0,0 0 16,-1 0-16,1 0 0,0 0 16</inkml:trace>
  <inkml:trace contextRef="#ctx0" brushRef="#br0" timeOffset="14300.37">783 4487 0,'-21'0'0,"42"0"0,-63 0 16,21 0-16,-1 0 15,22 22-15,22-22 32,-1 0-32,0 0 0,0 0 0,0 0 15,22 0-15,-22 21 0,21-21 16,0 0-16,1 0 0,-1 0 0,0 0 15,1 0-15,-1 0 0,0 0 0,-20 0 16,20 0-16,0 0 0,1 0 16,-22 0-16,0 0 0,21 0 15,-21 0-15,1 0 0,-1 0 16,-21-21 31,-21-1-32,21 1-15,0 0 0</inkml:trace>
  <inkml:trace contextRef="#ctx0" brushRef="#br0" timeOffset="14675.17">1460 4128 0,'0'0'0,"-21"-22"0,0 22 15,0 0 1,21 22-1,0-1-15,0 0 16,21-21-16,0 21 0,0-21 16,1 0-16,20 21 0,-21-21 0,21 0 15,1 0-15,-22 21 0,21-21 16,1 0-16,-22 0 0,21 0 0,-21 0 16,0 0-16,1 0 0,-1 0 15,0 22-15,-21-1 16,0 0-16,-42 0 15,20 0-15,1 22 16,0-22-16,-21 0 0,-1 21 0,1-21 16,21 22-16,-21-22 0,-1 21 0,1 1 15,0-22-15,-1 21 0,22-21 16,0 0-16,0 22 0,0-22 0,-1 0 16,1 0-16,0 0 0,21 1 15,0-1-15,0-42 31,21-1-31,0 1 16,1 0-16</inkml:trace>
  <inkml:trace contextRef="#ctx0" brushRef="#br0" timeOffset="15391.76">2963 4106 0,'0'0'0,"-21"0"16,0 0-16,0 22 15,21-1 1,0 0-16,21-21 16,0 21-16,0-21 15,0 0-15,22 0 0,-1 0 16,-21 0-16,22-21 0,-1 21 0,0-21 15,1 21-15,-1-21 0,0-1 16,-21 1-16,22 0 0,-22 21 0,0-21 16,-21 0-16,0 0 0,0-1 0,0 1 15,0 0-15,-21 0 16,0 21-16,0 0 0,-1 0 16,1 0-16,0 0 0,0 0 15,0 21-15,21 0 16,-21 22-16,21-22 0,-22 21 0,22 0 15,0 1-15,0-1 0,-21 0 0,21 22 16,-21-22-16,21 1 16,0-1-16,0 0 0,0 1 0,-21-1 15,21-21-15,0 21 0,0 1 0,0-22 16,-21 0-16,21 21 0,0-20 0,0-1 16,0 0-16,-21-21 0,-1 21 15,1-21-15,0 0 0,0 0 0,0 0 16,0 0-16,-1 0 0,-20-21 0,21 21 15,-21-21-15,20 0 0,-20-1 16,21 22-16,-21-21 0,20 0 0,1 0 16,0 0-16,0 21 0,0-21 0,21-1 15,0 1 1,0 0-16,21 0 16,0 21-16,0 0 0,22-21 15,-22 21-15,21-21 0,0 21 16,1-22-16</inkml:trace>
  <inkml:trace contextRef="#ctx0" brushRef="#br0" timeOffset="15907.41">3683 3979 0,'0'0'16,"0"-21"-16,0 0 0,0 0 0,0 0 15,0 42 16,0 0-31,0 21 0,0-20 16,-21 20-16,21 0 0,0 1 0,0-1 16,-21 0-16,21 22 0,-22-22 0,22 0 15,0 1-15,0-1 0,-21-21 0,0 22 16,21-1-16,0-21 0,0 21 16,0-20-16,-21-1 0,21 0 0,0 0 15,0 0-15,0 0 0,0-42 47,0 0-47,0 0 0,0 0 16,21 0-16,-21-1 0,21 1 0,0-42 15,1 20-15,-1 22 16,0 0-16,0-21 0,0 21 0,0-1 16,22 1-16,-22 0 0,0 0 0,21 21 15,-20 0-15,-1 0 0,0 0 0,0 21 16,-21 0-16,21 0 0,-21 1 15,0-1-15,21 21 0,-21-21 0,0 0 16,0 1-16,0 20 0,0-21 0,-21 0 16,0 0-16,0 1 0,21-1 0,-21 0 15,21 0-15,-21 0 0,-1 0 16,22-42 15,0 0-15,22 21-16,-1-21 0,-21 0 15,21 0-15</inkml:trace>
  <inkml:trace contextRef="#ctx0" brushRef="#br0" timeOffset="16281.2">4127 4424 0,'0'21'0,"22"-21"15,-1 0-15,0 0 16,0 0-16,0 0 0,0 0 15,1 0-15,-1 0 0,21 0 16,-21 0-16,0 0 0,22-21 0,-22 21 16,0 0-16,21-21 0,-20 0 0,-1-1 15,0 1-15,-21 0 16,0 0 0,-21 21-1,0 0-15,-1 0 0,1 0 16,0 21-16,21 0 0,-21 0 0,0 1 15,21-1-15,-21 0 0,21 0 16,-22 0-16,1 0 0,21 22 16,0-22-16,0 0 0,0 0 0,0 0 15,0 1-15,0-1 0,0 0 16,0 0-16,21-21 16,1 0-1,-1 0-15,0 0 0,0 0 16,-21-21-16,21 0 0,0 0 0,1 21 15</inkml:trace>
  <inkml:trace contextRef="#ctx0" brushRef="#br0" timeOffset="17267.66">5863 4255 0,'0'-22'0,"0"1"15,0 0 1,0 0-16,-21 21 16,0 21-1,21 0-15,0 0 0,0 22 0,-21-22 16,-1 21-16,22-21 0,-21 22 16,21-1-16,0-21 0,-21 22 0,0-1 15,21-21-15,0 0 0,-21 22 0,21-22 16,-21 0-16,21 0 0,0 0 0,-22 0 15,22-42 17,0 0-32,0 0 15,0 0-15,0 0 0,0-1 16,0-20-16,22 21 0,-1 0 16,-21-22-16,21 1 0,-21 21 0,21-21 15,0-1-15,-21 22 0,21-21 0,1 21 16,-1-1-16,0 1 0,0 0 0,0 21 15,0 0-15,1 0 0,-1 0 16,0 0-16,0 21 0,0-21 0,0 21 16,1 1-16,-1 20 0,0-21 0,0 0 15,-21 22-15,0-22 0,0 0 0,0 21 16,0-21-16,0 1 0,0-1 0,0 0 16,0 0-16,0 0 0,0 0 15,0 1 1,-21-44-1,21 1 1,0 0-16,0 0 16,0-21-16,0 20 0,0 1 15,21 0-15,0-21 0,-21-1 0,21 22 16,1-21-16,-1 21 0,0-22 16,0 22-16,21-21 0,-20 42 0,-1-21 0,21 21 15,-21 0-15,0 0 16,1 0-16,20 21 0,-21-21 0,0 42 0,0-21 15,-21 1-15,0 20 0,22-21 0,-22 21 16,0-20-16,0 20 0,0-21 16,0 0-16,0 22 0,-22-22 0,1 0 15,21 0-15,-21 0 0,0 0 16,21 1-16,-21-22 16,21-22 15,21 1-31</inkml:trace>
  <inkml:trace contextRef="#ctx0" brushRef="#br0" timeOffset="17634">6689 4339 0,'21'0'15,"-21"21"-15,21-21 0,0 0 16,0 0-16,0 0 0,1 0 15,-1 0-15,0 0 0,0 0 0,0-21 16,0 21-16,1-21 0,-1 21 16,0-21-16,0 21 0,0-21 0,-21 0 15,0-1-15,0 1 16,0 0-16,-21 21 0,0-21 16,0 21-16,0 0 0,-1 0 15,-20 0-15,21 21 0,0 0 0,0 0 16,-1 1-16,1-1 0,0 21 15,0-21-15,0 22 0,21-22 0,-21 0 16,21 21-16,0-21 0,0 1 0,0 20 16,0-21-16,0 0 0,21 0 15,0 1-15,0-22 0,0 0 16,0 21-16,1-21 0,20 0 0,-21 0 16,21 0-16,-20 0 0,20-21 0,0 21 15,-21-22-15,22 1 0</inkml:trace>
  <inkml:trace contextRef="#ctx0" brushRef="#br0" timeOffset="17914.82">7641 3831 0,'0'-42'0,"0"84"0,0-105 16,0 42-16,-21 21 15,0 21 1,21 0-16,-21 0 0,-1 21 15,22 1-15,-21-1 0,0 22 0,21-22 16,0 21-16,-21-20 0,0 20 0,0-20 16,21 20-16,-22-21 0,22 1 0,0-1 15,-21-21-15,21 22 0,-21-22 16,21 21-16,0-21 0,0 0 16,0 1-16,0-1 0,21-21 31,0 0-31,-21-21 0,22-1 15,-1 1-15,21 0 0,-21 0 0</inkml:trace>
  <inkml:trace contextRef="#ctx0" brushRef="#br0" timeOffset="18391.16">8001 3874 0,'0'-22'0,"0"44"0,0-65 0,0 22 0,0 0 15,-21 42 16,0 0-31,-1 0 0,22 22 0,-21-1 16,0 0-16,21 1 0,-21-1 0,0 0 16,21 22-16,-21-22 0,-1 1 0,1-1 15,21 0-15,-21 1 0,21-1 16,-21 0-16,21 1 0,0-22 0,-21 21 16,21-21-16,-21 0 0,21 1 0,-22-1 15,22-42 32,0-1-47,22 1 0,-22 0 16,21 0-16,0 0 0,0 0 0,-21-22 15,21 22-15,0-21 0,1 21 0,20-22 16,-21 22-16,0 0 0,22-21 0,-22 42 16,0-22-16,21 1 0,-21 21 0,1 0 15,-1 0-15,0 21 0,0 1 16,-21-1-16,0 21 0,0-21 15,0 0-15,0 1 0,0-1 0,0 0 16,0 0-16,0 0 0,0 0 0,0 1 16,0-1-16,-21 0 0,0 0 15,21 0 1,0-42 15,21 0-15,0 21-16</inkml:trace>
  <inkml:trace contextRef="#ctx0" brushRef="#br0" timeOffset="18770.95">8445 4276 0,'0'0'0,"22"-21"0,-22-1 0,0 1 16,-22 21 15,1 21-31,21 1 16,-21-1-16,0 0 0,21 21 15,-21-21-15,21 1 0,0 20 0,-21-21 16,21 0-16,-22 0 0,22 1 0,0-1 16,0 0-16,0 0 0,0 0 0,0 0 15,22-21-15,-1 0 16,0 0-16,0 0 0,0 0 16,0 0-16,1 0 0,-1 0 0,0 0 15,0-21-15,0 21 0,-21-21 0,21 0 16,1 0-16,-1 0 0,-21-1 0,0 1 15,21 0-15,-21-21 16,0 21-16,0-22 0,0 22 0,0 0 16,0 0-16,0 0 0,-21-1 0,21 1 15,-21 21-15,-1 0 0,1 0 0,0 0 16,0 0-16,0 0 0,0 0 0,-1 0 16,22 21-16,-21 1 15,21-1-15,0 0 16,0 0-16</inkml:trace>
  <inkml:trace contextRef="#ctx0" brushRef="#br0" timeOffset="19347.34">9123 4297 0,'0'0'0,"0"-21"15,0 0 1,0-1-16,-21 1 0,-1 21 15,1 0-15,0 0 0,0 0 0,0 0 16,0 21-16,-1-21 0,1 22 0,0-1 16,0 0-16,0 0 0,0 21 0,-1-20 15,1-1-15,0 0 0,0 21 16,0-21-16,21 1 0,0-1 0,0 0 16,0 0-16,0 0 0,0 0 0,0 1 15,21-22-15,0 0 0,0 0 16,0 0-16,1 0 0,20 0 15,-21 0-15,0 0 0,22 0 0,-22-22 16,0 22-16,21-21 0,-21 0 16,1 0-16,-1 0 0,0-22 0,0 22 15,0-21-15,0 0 0,1-1 0,-1-20 16,0 20-16,0-20 0,0-1 0,0 22 16,1-21-16,-1-1 0,-21 22 0,0-1 15,21 1-15,-21 0 0,0 21 16,0-1-16,0 1 0,0 0 0,0 42 15,-21 0 1,0 1-16,21-1 0,-22 21 0,1 0 16,0 1-16,0-1 15,21 22-15,-21-22 0,0 21 0,21 1 16,-22-22-16,22 22 0,0-22 0,0 0 16,0 1-16,0-1 0,0 0 0,0-20 15,22 20-15,-1-21 0,0 0 0,0 0 16,0 1-16,0-22 0,1 0 0,-1 0 15,0 0-15,21 0 0,-21 0 16,1 0-16,-1 0 0,0 0 0,0-22 16,0 22-16,0-21 0,1 0 15,-22 0-15,21 0 0,-21 0 0,0-22 16,0 22-16</inkml:trace>
  <inkml:trace contextRef="#ctx0" brushRef="#br0" timeOffset="19631.04">7218 4043 0,'0'0'0,"-21"0"0,-1 0 0,1 0 0,42 0 15,1 0 1,-1 0-16,0 0 0,21 0 0,1 0 16,-1 0-16,0 0 0,1 0 15,-1 0-15,0-21 0,1 21 0,-1 0 16,-21 0-16,21 0 0,-20 0 0,-22-21 16,21 21-16,0 0 0,-21-22 0,21 22 15,0-21-15</inkml:trace>
  <inkml:trace contextRef="#ctx0" brushRef="#br0" timeOffset="20435.58">11007 4487 0,'21'0'15,"-21"-21"-15,21 0 16,0 21-16,-21-21 0,21 21 0,0-21 16,1 0-16,-22-1 0,21 1 15,-21 0-15,0 0 0,0 0 16,0 0-16,0-1 0,-21 1 0,-1 0 15,1 0-15,0 0 0,-21 21 16,21-21-16,-22-1 0,22 22 0,-21 0 16,-1 0-16,22 0 0,-21 0 0,0 22 15,20-22-15,-20 21 0,21 21 0,-21-21 16,20 0-16,1 22 0,0-22 0,0 21 16,21-21-16,0 22 0,0-22 15,0 0-15,0 21 0,0-20 16,21-22-16,0 21 0,22 0 0,-22-21 0,0 0 15,21 0-15,1 0 0,-22 0 0,21 0 16,0-21-16,1 0 0,-1-1 16,0 1-16,1 0 0,-1 0 0,0-21 15,-20 20-15,20-20 0,-21 0 16,0 21-16,0-43 0,1 22 0,-1-1 16,0 1-16,-21-21 0,0 20 0,0 1 15,0 0-15,0-1 0,0 1 0,0 0 16,0-1-16,0 22 0,0 0 0,0 0 15,0 0-15,-21 21 0,0 0 16,-1 0-16,22 21 0,0 0 16,-21 21-16,21-21 0,-21 22 0,21-1 15,0 0-15,0 22 0,0-22 16,0 22-16,0-22 0,0 0 0,0 22 16,0-22-16,0 1 0,0-22 15,0 21-15,0 0 0,0-20 0,0-1 16,21 0-16,0 0 0,-21 0 0,22-21 15,-1 21-15,0-21 0,0 0 16,0 0-16,0-21 0,1 21 16</inkml:trace>
  <inkml:trace contextRef="#ctx0" brushRef="#br0" timeOffset="20775.38">11493 4191 0,'0'-21'31,"22"0"-15,-1 21-16,0 0 15,0-21-15,0 21 0,0-22 0,22 22 16,-22 0-16,0-21 0,0 0 16,-21 0-1,-21 21 1,0 0-16,0 0 0,-22 0 0,22 0 15,-21 21-15,0 0 0,20 0 0,-20 1 16,21-1-16,-21 21 0,20-21 16,1 0-16,21 22 0,0-22 15,0 0-15,0 0 0,0 0 0,0 1 16,0-1-16,0 0 0,0 0 0,21-21 16,1 21-16,20-21 0,-21 0 0,0 0 15,22 0-15,-22 0 0,21 0 0,-21 0 16,22 0-16,-1 0 0</inkml:trace>
  <inkml:trace contextRef="#ctx0" brushRef="#br0" timeOffset="21007.47">12086 4191 0,'0'0'0,"0"-21"0,0 0 0,0 0 16,0-1-16,0 1 0,0 0 16,-21 21-16,0 0 0,0 0 15,-1 0-15,1 0 0,0 0 0,0 0 16,-21 0-16,20 21 0,1 0 0,0 22 15,0-22-15,21 0 0,-21 21 0,21-20 16,-21-1-16,21 21 0,0-21 0,0 0 16,0 22-16,0-22 0,0 0 0,21 0 15,0-21-15,0 21 0,0-21 16,0 0-16,1 22 0,20-22 0,-21 0 16,21 0-16,1 0 0,-22-22 0,21 22 15,1-21-15,-1 0 0</inkml:trace>
  <inkml:trace contextRef="#ctx0" brushRef="#br0" timeOffset="21279.31">12615 3662 0,'0'0'0,"0"-42"0,0-1 0,0 1 0,0 0 16,0 20-16,0 1 0,0 0 0,0 0 15,-21 21-15,0 21 0,0 0 16,21 22-16,-21-22 0,21 21 15,0 0-15,-22 22 0,1-22 0,21 22 16,-21-22-16,21 22 0,0-1 0,-21-21 16,21 22-16,-21-22 0,21 1 15,0 20-15,0-21 0,0-20 0,0 20 16,0 0-16,-21-21 0,21 1 0,0-1 16,0 0-16,0 0 15,21-21-15,0 0 16,0 0-16,0 0 0,0-21 15</inkml:trace>
  <inkml:trace contextRef="#ctx0" brushRef="#br0" timeOffset="21727.06">13123 4128 0,'0'0'0,"0"-22"0,0 1 0,-21 0 16,21 0-16,-21 21 0,0-21 15,0 0-15,-1 21 0,1 0 0,0 0 16,0 0-16,0 0 0,0 21 0,-1 0 16,1-21-16,0 42 0,-21-21 0,21 1 15,21 20-15,-22-21 0,1 21 0,0-20 16,21 20-16,-21-21 0,21 21 16,0-20-16,0-1 0,0 0 15,0 0-15,0 0 0,21 0 0,0-21 16,0 0-16,1 0 0,20 0 15,-21 0-15,0 0 0,0 0 16,1-21-16,-1 0 0,0 21 0,0-21 16,0 0-16,0 0 0,1-1 0,-1 1 15,-21-21-15,0 21 0,21 0 16,-21-22-16,0 22 0,21 0 0,-21 0 16,0 0-16,0-1 0,0 44 15,0-1 1,0 0-16,0 0 0,0 0 0,-21 22 15,21-22-15,-21 0 16,21 0-16,0 21 0,0-20 0,0-1 16,0 0-16,0 0 0,0 0 0,21 0 15,0-21-15,0 0 16,0 0-16,1 0 0,-1 0 0</inkml:trace>
  <inkml:trace contextRef="#ctx0" brushRef="#br0" timeOffset="22123.83">13377 4233 0,'0'0'0,"0"-21"0,-21 0 0,0-85 15,21 85 1,0 0-16,0 0 0,21 21 16,0 0-16,0 0 0,1 0 0,-1 0 15,0 21-15,0 0 0,0 0 16,0 0-16,1 1 0,-22 20 0,21-21 15,-21 21-15,21-20 0,-21 20 0,0-21 16,0 21-16,0-20 0,0-1 0,0 21 16,0-21-16,0 0 0,0 1 15,-21-1-15,0-21 0,21-21 32,0-1-17,0 1-15,0 0 16,0 0-16,0 0 0,21 0 0,-21-1 15,0 1-15,21-21 0,0 0 0,0 20 16,-21-20-16,21 0 0,1 21 16,-1-22-16,-21 22 0,21 0 0,0 0 15,0 21-15,0 0 0,1 0 16,-1 0-16,0 0 16,0 21-16,-21 0 0,21 0 0,0 0 15</inkml:trace>
  <inkml:trace contextRef="#ctx0" brushRef="#br0" timeOffset="22655.04">14309 4360 0,'0'-42'16,"0"21"-16,0 0 15,0 0-15,0-1 0,0-20 0,0 21 16,0 0-16,0-22 0,-22 22 0,1-21 15,21 21-15,-21 0 0,0 21 0,0-22 16,0 22-16,-1 0 0,1 0 16,-21 22-16,21-22 0,0 21 0,-1 21 15,1-21-15,0 0 0,0 22 16,0-1-16,0 0 0,-1-20 0,22 20 16,-21 0-16,21-21 0,0 1 0,0 20 15,0-21-15,0 0 0,0 0 0,21-21 16,1 22-16,-1-22 0,0 0 15,0 0-15,0 0 0,0 0 0,1 0 16,-1 0-16,0 0 0,0 0 0,21-22 16,-20 1-16,-1 21 0,0-21 0,0 0 15,0 0-15,0 0 0,-21-22 0,0 22 16,22 0-16,-1-21 0,-21-1 0,0 22 16,0-21-16,0 21 0,0-22 15,0 22-15,0 0 0,0 42 31,0 0-31,0 0 0,-21 22 16,21-1-16,0-21 0,0 22 0,0-22 16,0 21-16,0-21 0,0 22 15,0-22-15,0 0 0,0 0 0,0 0 16,0 0-16,21 1 0,0-1 16,0-21-16,0 0 0,0 0 15,1 0-15,-1 0 0,0-21 16,0 21-16,0-22 0,0 1 0,1 0 15</inkml:trace>
  <inkml:trace contextRef="#ctx0" brushRef="#br0" timeOffset="70991.67">1926 3450 0,'0'0'16,"169"170"-16,-20 20 0,20 1 0,0-22 15,1 0-15,-1-21 0,-21-21 0,21 0 16,-20-42-16,-22 0 16,21-1-16,-21-20 0,42-1 0</inkml:trace>
  <inkml:trace contextRef="#ctx0" brushRef="#br0" timeOffset="75039.03">14499 4339 0,'21'0'62,"-21"21"-62,21-21 16,1 0 0,-22 22-16,21-22 15,0 0 1,0 0-1,0 0 1,0-22-16,-21 1 16,0 0-16,22 21 0,-1-21 0,-21-21 15,0 20-15,21 1 0,0-21 0,-21 0 16,0-1-16,21 1 0,0 0 16,1-1-16,-22 1 0,0 0 0,0 20 15,0-20-15,0 0 0,0 21 0,0-22 16,0 22-16,0 0 0,0 0 15,0 0-15,0-1 16,-22 22-16,1 0 0,0 0 16,21 22-16,0-1 0,-21 0 15,21 21-15,0-21 0,-21 1 16,21 20-16,0-21 0,0 21 16,0 1-16,0-1 0,0 22 0,0-22 15,0 0-15,0 22 0,0-22 0,0 0 16,0 1-16,0-22 0,0 21 15,0-21-15,0 1 0,0-1 0,0 0 16,0 0-16,21 0 0,0-21 0,0 0 16,0 0-16,1 0 15,-1 0-15,0-21 0,0 21 16,0-21-16,0 0 0,1 0 0,-1-1 16,0 1-16,0 0 0,0-21 15,0 21-15,1-1 0,-1 1 0,0-21 16,-21 21-16,0 0 0,21-1 15,0 1-15,-21 42 32,0 1-32,0-1 15,-21 0-15,21 0 0,-21 0 16,21 22-16,0-22 0,0 0 0,0 0 16,0 0-16,0 0 0,0 1 0,0-1 15,0 0-15,21-21 16,0 21-16,0-21 0,1 0 15,-1 0-15,0 0 0,21 0 16,-21-21-16,1 21 0,-1-21 0,0 0 16,0-1-16,0 22 15,0-21-15,1-21 0,-1 21 0,-21 0 16,21-1-16,0 1 0,0-21 0,-21 21 16,0 0-16,0-1 0,21 1 15,-42 42 16,21 1-31,-21-1 0,21 0 16,0 0-16,-21 0 0,21 0 0,-21 1 16,21-1-16,0 0 0,0 0 15,0 0-15,0 0 0,0 1 0,0-1 16,21 0-16,0-21 16,0 0-16,0 0 0,1 0 15,-1 0-15,0 0 0,0 0 16,0 0-16,0 0 15,-21-21-15,0 0 0,0-1 16,0 1-16,0 0 0,0 0 0,0 0 16,0 0-16,0-1 0,-21 1 15,21 0-15,-21 21 0,0-21 0,0 0 16,0 21-16,-1-21 16,44-1 30,-1 22-46,0 0 0,0 0 0,0 0 16,0 0-16,1-21 0,-1 21 0,0 0 16,0 0-16,0 0 0,0 0 15,1 0-15,-1 0 0,0 0 0,0 0 16,0 21-16,0 1 0,1-22 0,-22 21 16,0 0-16,21-21 0,-21 21 15,0 0-15,21 0 0,-21 1 0,0-1 16,0 0-16,0 0 0,0 0 15,0 0-15,0 1 0,0-1 0,0 0 16,0 0-16,-21-21 16,21 21-16,-21-21 31,-1 0-15,22-21-16,0 0 0,0 0 15,0 0-15,0-1 0,0 1 16,0 0-16,0 0 0,22-21 0,-22 20 15,42-20-15,-21 0 0,0 21 0,22-22 16,-22 1-16,21 21 0,0 0 0,1-1 16,-1 1-16,22 21 0,-22 0 15,0 0-15,1 0 0,-1 0 0,0 0 16,-21 0-16,22 21 0,-1 1 0,-21-1 16,0 21-16,1-21 0,-1 22 15,-21-22-15,0 21 0,0-21 16,0 22-16,0-22 0,0 21 0,0-21 15,0 0-15,0 1 0,0-1 0,0 0 16,0 0-16,0 0 0,0 0 0,-21-21 16,21 22-16,-22-22 0,1 21 15,0-21 17,0 0-17,21-21-15,0-1 0,0 1 16,0 0-16,-21 0 0,21 0 15,-21 0-15,-1-22 0</inkml:trace>
  <inkml:trace contextRef="#ctx0" brushRef="#br0" timeOffset="75266.89">16277 3810 0,'0'0'0,"-21"0"0,0-21 0,0 21 0,-1 0 15,1 0 1,0 0-16,0 0 16,0 0 62</inkml:trace>
  <inkml:trace contextRef="#ctx0" brushRef="#br0" timeOffset="75506.75">14753 4043 0,'0'0'0,"-21"21"0,-21-21 16,20 42-1,44-42 1,-1 0 0,21 0-16,-21 0 0,22 0 0,-22-21 15,21 21-15,0 0 0,-20 0 16,20 0-16,-21 0 0,0 0 0,0 0 16,1 0-16,-1 0 0,0 0 0,0 0 15,0-21-15</inkml:trace>
  <inkml:trace contextRef="#ctx0" brushRef="#br0" timeOffset="76234.86">18478 3937 0,'0'0'0,"0"-21"16,0 0-16,0 0 15,0-1-15,0 1 16,0 0-16,0 42 31,0 0-15,0 1-16,0-1 0,0 21 16,0 0-16,0 1 0,-21-1 0,21 0 15,-21-20-15,21 20 0,0 0 0,0-21 16,-21 22-16,21-22 0,0 0 15,-21 0-15,21 0 0,0 1 0,0-1 16,21-21 15,0 0-15,0-21-16,0-1 0,-21 1 0,22-21 16,-1 21-16</inkml:trace>
  <inkml:trace contextRef="#ctx0" brushRef="#br0" timeOffset="76680.12">18965 3937 0,'0'0'0,"21"-21"0,-21 0 0,22 21 15,-1-21-15,0-1 16,-21 1 0,-21 21-1,0 0-15,-1 0 0,1 0 0,0 0 16,0 21-16,0-21 0,-22 22 0,22-1 15,0-21-15,21 21 0,0 0 0,-21 0 16,21 0-16,0 1 16,0-1-16,21 0 0,0 0 15,0-21-15,1 21 0,-1-21 16,21 0-16,-21 21 0,0-21 16,1 22-16,-1-22 0,0 0 0,0 21 15,0-21-15,0 0 0,-21 21 16,0 0-16,-21 0 31,0-21-31,0 21 0,0-21 0,-22 0 16,22 22-16,-21-22 0,21 0 0,0 0 15,-1 21-15,1-21 0,0 0 0,0 0 16,0 0 0,0 0-1,21-21 1,0-1-1,0 1-15,-22 0 16,22 0-16</inkml:trace>
  <inkml:trace contextRef="#ctx0" brushRef="#br0" timeOffset="76918.99">18521 3662 0,'0'0'0,"0"-21"16,21 21-1,-21-21 1,21 21 0,0 0-1,0 0 1,1 0-16,-1 0 0,0 0 15,0 0-15,0 0 0,0-22 0,1 22 16</inkml:trace>
  <inkml:trace contextRef="#ctx0" brushRef="#br0" timeOffset="78230.98">21145 4106 0,'0'-21'31,"0"0"-31,22 0 16,-22 0-16,21 0 0,0 21 16,-21-22-16,0 1 0,0 0 0,0 0 15,0 0-15,0 0 0,0-1 16,-21 22-16,0 0 15,-1 0-15,1 0 0,0 0 0,-21 0 16,-1 0-16,22 22 0,-21-22 0,0 21 16,20 0-16,-20 21 0,0-21 15,21 1-15,-22 20 0,22-21 16,0 21-16,0-20 0,21-1 0,0 0 16,0 0-16,0 0 0,0 0 0,42-21 15,-21 0-15,0 0 0,22 0 16,-22 0-16,21 0 0,1 0 15,-22-21-15,21 0 0,0 0 0,-20 0 16,-1 0-16,0-1 0,0 1 0,0 0 16,0 0-16,-21 0 0,22 0 15,-22-1-15,0 1 0,0 0 0,0 0 16,0 0-16,0 42 47,0 0-32,-22 0-15,22 0 0,-21 22 0,0-1 16,21 0-16,0 1 0,0 20 16,-21-20-16,21 20 0,0 1 0,-21-1 15,21 1-15,0-1 0,0 1 0,0 20 16,0 1-16,0 0 0,0 20 0,0-20 16,0 0-16,0-1 0,0 1 15,0 21-15,0-21 0,0-22 0,0 22 16,0-22-16,0 1 0,0-1 0,0-20 15,0-1-15,0 0 0,0 1 16,-21-22-16,-1 0 0,1 0 0,0 0 16,0-21-16,0 0 0,-22 0 0,22 0 15,-21-21-15,0 0 0,-1 0 0,1-22 16,0 1-16,-1 0 0,1-22 0,0 1 16,-1-1-16,1 1 0,21-22 15,0 22-15,-1-22 0,1 0 0,21 1 16,0-1-16,0 0 0,0 1 0,0 20 15,21-21-15,22 22 0,-22-1 0,21 1 16,1 21-16,-1-22 0,0 22 0,1-22 16,-1 22-16,21 0 0,-20-1 15,-1 1-15,0 0 0,1-1 16,-1 22-16,0-21 0,1 21 0,-1-1 16</inkml:trace>
  <inkml:trace contextRef="#ctx0" brushRef="#br0" timeOffset="78602.77">21442 4064 0,'0'0'0,"-21"0"0,21 21 15,0-42 17,21 0-32,0 21 15,0-21-15,0 0 0,-21-1 16,21 1-16,1 21 0,-1-21 15,0 0-15,-21 0 0,0 0 0,0-1 16,21 1-16,-21 0 0,0 0 16,0 0-16,-21 21 0,0 0 15,0 0-15,-1 0 0,1 0 0,0 21 16,0 0-16,-21 0 0,20 0 0,1 22 16,0-22-16,0 21 0,21 1 0,0-1 15,0 0-15,0-21 16,0 22-16,0-22 0,0 0 0,0 21 15,21-20-15,0-1 0,0-21 0,1 21 16,-1-21-16,21 0 0,-21 0 0,22 0 16,-22 0-16,0 0 0,21 0 15,-21 0-15,22 0 0,-22-21 0,0 0 16,21-1-16,-20 1 0,20-21 0</inkml:trace>
  <inkml:trace contextRef="#ctx0" brushRef="#br0" timeOffset="78906.6">22479 3281 0,'0'0'0,"-21"0"0,0-21 16,-1 21-16,1 0 16,0 0-16,0 0 0,0 0 0,0 21 15,-1-21-15,1 21 0,0 21 0,0-20 16,21 20-16,0 0 0,-21 1 15,21-1-15,-21 0 0,-1 22 0,22-22 16,-21 0-16,21 1 0,-21-1 0,21 0 16,-21 1-16,21-1 0,0 0 0,0 1 15,0-22-15,0 0 0,0 21 16,0-20-16,0-1 16,21-21-1,0 0 1,-21-21-16,21-1 0,1-20 15,-1 21-15</inkml:trace>
  <inkml:trace contextRef="#ctx0" brushRef="#br0" timeOffset="79826.6">22521 3556 0,'0'0'0,"21"-21"0,-21-64 16,0 64-16,0 0 0,0 0 0,0 0 15,0-1-15,0 44 31,0-1-31,-21 0 16,21 21-16,-21-21 0,0 22 0,21-1 16,0 0-16,-21 1 0,0-1 15,21 0-15,-22 1 0,22-1 0,0-21 16,-21 22-16,21-1 0,0 0 0,0-21 16,0 1-16,0 20 0,0-21 15,21 0-15,1-21 0,-1 21 0,0-21 16,0 0-16,0 0 0,22 0 0,-22 0 15,0 0-15,21-21 0,-21 0 0,22 0 16,-22 0-16,0 0 0,0-1 16,0 1-16,1 0 0,-1-21 15,-21 21-15,0-1 0,21 1 0,-21 0 16,0 0-16,0 0 0,0 42 31,-21-21-15,21 21-16,0 0 0,0 0 0,0 1 15,0-1-15,0 0 0,0 0 16,0 0-16,0 0 0,0 1 0,0-1 16,0 0-16,21 0 0,-21 0 0,21-21 15,0 0-15,0 21 0,1-21 0,-1 0 16,0 0-16,21 0 0,-21 0 16,1-21-16,-1 21 0,0-21 15,0 0-15,0 0 0,0 0 0,1-1 16,-1 1-16,0 0 0,-21 0 0,0 0 15,21 0-15,-21-1 0,21 1 16,-21 0-16,0 42 31,-21 0-31,0 1 16,21-1-16,0 0 16,0 0-16,-21 21 0,21-20 15,-21-1-15,21 0 0,-22 0 0,22 0 16,0 0-16,0 1 0,-21-22 15,21 21-15,0-42 32,0-1-17,0 1-15,0 0 0,0 0 16,21 0-16,-21 0 0,22-22 0,-1 22 16,0 0-16,-21-21 0,21 20 0,0 1 15,0 0-15,1 0 0,-1 0 0,0 0 16,0 21-16,0 0 0,0 0 15,1 0-15,-1 0 0,0 0 16,-21 21-16,0 0 0,0 0 0,0 0 16,0 0-16,0 1 0,0 20 0,0-21 15,0 0-15,0 0 16,0 1-16,0-1 0,0 0 0,0 0 16,0 0-16,0 0 0,-21-21 15,21 22-15,21-22 47,-21-22-47,21 1 16,0 21-16,0-21 0,22 21 0,-22-21 15</inkml:trace>
  <inkml:trace contextRef="#ctx0" brushRef="#br0" timeOffset="80471.46">24088 3874 0,'21'-22'0,"-42"44"0,63-44 0,-42 1 15,0 0-15,0 0 0,0 0 16,0 0-16,0-1 0,-21 1 16,0 21-16,-1 0 15,1 0-15,0 0 0,0 0 16,0 0-16,0 21 0,-1 1 0,1-1 16,0-21-16,0 21 0,0 0 15,0 21-15,21-20 0,-22-1 0,22 0 0,0 0 16,-21 0-16,21 22 15,0-22-15,0 0 0,21 0 16,1 0-16,-1 0 0,0-21 0,0 0 16,0 0-16,0 0 0,1 0 0,20 0 15,-21 0-15,0 0 0,0 0 16,-21-21-16,22 0 0,-1 21 0,0-21 16,-21 0-16,0 0 0,21-1 0,-21-20 15,21 21-15,-21 0 0,0 0 0,0-1 16,0 1-16,0 0 15,0 42 17,-21 0-32,21 1 15,-21 20-15,21-21 0,-21 21 16,21-20-16,0 20 0,-21 21 16,21-20-16,-22-1 0,22 22 0,0-22 15,0 21-15,-21 1 0,21-1 0,0 1 16,-21-1-16,21 22 0,0-21 0,0 20 15,0-20-15,-21 20 0,21-20 0,0-1 16,0 1-16,0-1 0,0 1 16,0-22-16,0 22 0,0-22 0,0 0 15,0 1-15,0-22 0,0 21 0,0-21 16,-21 1-16,0-1 0,-1 0 16,1-21-16,0 0 0,0 0 15,0 0-15,0 0 0,-1 0 16,1-21-16,0 21 0,0-21 15,0-1-15,21 1 0,0 0 0,0 0 16,-21 21-16,21-42 0,-22 20 16,22 1-16,0 0 0,0 0 0,0-21 15,0 20-15,0-20 0,0 0 0,0-1 16,0 1-16</inkml:trace>
  <inkml:trace contextRef="#ctx0" brushRef="#br0" timeOffset="80735.14">23770 3493 0,'0'0'0,"-21"-22"0,21 1 16,-21 0-16,21 0 0,-21 21 0,21-21 15,-22 21-15,22-21 0,0-1 16,-21 22 62,0 22-62</inkml:trace>
  <inkml:trace contextRef="#ctx0" brushRef="#br0" timeOffset="80975">22161 3683 0,'0'0'0,"0"21"0,0 0 16,22-21-1,-1 0-15,0 22 16,21-22-16,1 0 0,-1 0 0,0 0 15,1 0-15,20 0 0,-21 0 16,1 0-16,-22 0 0,21-22 0,-21 22 16,1 0-16,-1 0 0,0 0 15,0-21-15,-21 0 0,21 21 0,-21-21 16,21 21-16,1-21 0</inkml:trace>
  <inkml:trace contextRef="#ctx0" brushRef="#br0" timeOffset="82094.88">25739 3577 0,'0'0'0,"21"-21"0,0 0 0,0-21 16,-21 20-16,0-20 0,21 0 0,-21-1 15,21 1-15,-21 21 0,0-21 16,0-1-16,0 22 0,0 0 0,0 0 16,0 0-16,0-1 0,0 44 31,0 20-31,0-21 0,0 43 16,0-22-16,0 21 0,0-20 0,0 20 15,-21 1-15,0-1 0,21 1 0,-21-22 16,21 22-16,-21-22 0,0 21 15,-1-20-15,1-1 0,0 0 0,0 1 16,0-1-16,0 0 0,-1-20 0,22-1 16,-21 0-16,21 0 0,-21-21 0,21-21 31,0 0-15,0 0-16,0-1 0,21-20 0,0 0 15,1 21-15,-1-22 0,0 1 16,0 21-16,0-22 0,0 1 15,22 21-15,-1-21 0,-21 20 0,22 1 16,-1 0-16,0 21 0,-21 0 0,22 0 16,-1 0-16,0 0 0,1 0 15,-1 21-15,-21 0 0,0 1 0,22-1 16,-22 0-16,-21 0 0,0 21 0,0-20 16,0 20-16,0-21 0,0 0 0,0 22 15,-21-22-15,0 21 0,-1-21 0,-20 0 16,21 1-16,0-1 0,-22-21 15,1 21-15,21-21 0,-21 0 0,-1 0 16,22 0-16,-21 0 0,21 0 16,-1-21-16,1 0 0,0 21 0,0-22 15,0-20-15,21 21 0,0 0 16,0 0-16,0-1 0,0 1 0,0 0 16,0 0-16,0 42 31,0 0-16,21 0-15,0 1 0,-21-1 0,21-21 16,0 21-16,1 0 0,-1 0 0,21-21 16,-21 21-16,0 1 0,22-22 0,-1 0 15,-21 0-15,22 0 0,-1 0 16,-21 0-16,21 0 0,1 0 0,-1-22 16,0 22-16,-20-21 0,20 0 15,-21 0-15,21-21 0,-20 20 0,-1 1 16,0-21-16,0 21 0,0-22 15,0 22-15,-21 0 0,22-21 0,-22 21 16,0-1-16,0 1 0,0 42 31,-22 1-31,1-22 0,0 21 16,21 0-16,-21 0 0,21 0 0,-21 0 16,21 1-16,-21 20 0,21-21 0,0 0 15,0 0-15,0 1 0,0-1 16,-22 0-16,22 0 15,0 0-15,0-42 32,0 0-17,22 0-15,-22-22 16,0 22-16</inkml:trace>
  <inkml:trace contextRef="#ctx0" brushRef="#br0" timeOffset="82270.78">26628 3598 0,'0'0'0,"0"-21"16,0 0 0,-22 0-1,44 21 17,-1 21-17,0-21-15,-21 21 16,21-21-16,-21 21 0</inkml:trace>
  <inkml:trace contextRef="#ctx0" brushRef="#br0" timeOffset="84591.29">27093 3725 0,'0'0'0,"-21"0"46,21 22-46,0-1 0,0 0 16,0 0-16,-21 0 16,21 0-16,0 1 15,0-1-15,-21-21 0,21 21 0,0 0 16,0 0-16,0 0 0,0 1 16,0-1-1,0-42 16,0-1-31,0 1 16,0 0-16,0 0 16,0 0-16,21 0 0,-21-22 0,21 22 15,-21 0-15,0 0 0,21 0 0,0-1 16,1 1-16,-1 21 16,0 21-1,0 1-15,-21-1 16,0 0-16,0 0 0,21 0 0,-21 0 15,21 1-15,-21 20 0,22-21 16,-1 0-16,-21 0 0,21 1 0,0-1 16,0 0-16,0 0 15,1-21-15,-1 0 16,0 0-16,0-21 0,-21 0 16,21 0-16,0-1 0,1 1 15,-22 0-15,42 0 0,-21 0 0,0-22 16,0 22-16,1-21 0,20 21 0,-21-22 15,0 22-15,22-21 0,-22 21 16,21 0-16,-21-1 0,0 22 0,1 0 16,-1 0-16,0 0 0,0 0 0,-21 22 15,0-1-15,21 0 16,-21 0-16,0 21 0,0-20 0,21-1 16,-21 0-16,0 0 0,0 0 15,0 0-15,22-21 0,-22 22 0,21-1 16,0-21 15,-21-21-15,0-1-16,0 1 0,0 0 15,-21 0-15,21 0 16,-21 0-16,-1-1 0,1 1 0,0 0 16,0 21-16,0 0 0,-22 0 15,22 0-15,0 0 0,0 0 16,-21 21-16,20 0 0,1 1 15,0-1-15,0 0 0,0 0 0,0 0 16,-1 22-16,22-22 0,-21 21 0,21-21 16,0 0-16,0 22 0,0-22 0,0 0 15,0 21-15,21-20 0,1-1 16,-1 0-16,0-21 0,21 0 16,-21 0-16,1 0 0,-1 0 0,0 0 15,21 0-15,-21-21 0,1 0 0,20-1 16,-21 1-16,0-21 15,0 0-15,1-1 0,-1 1 0,0 0 0,0-1 16,0-20-16,0-1 0,1 1 16,-1-1-16,0 1 0,0-1 15,-21-20-15,0 20 0,0 22 0,21-22 16,-21 22-16,0 21 0,0-22 0,0 22 16,0 0-16,-21 21 15,21 21 1,-21 0-16,0 22 0,0-1 0,-1 0 15,1 22-15,0-22 0,0 22 16,0-1-16,21 1 0,-21-22 0,21 22 16,-22-22-16,22 21 0,0-20 0,0-1 15,0 0-15,0 1 0,22-1 0,-1 0 16,0-20-16,0 20 16,0-21-16,22 0 0,-22 0 0,21 1 15,-21-22-15,22 0 0,-22 0 0,21 0 16,-21 0-16,22 0 0,-22-22 0,0 1 15,0 0-15,0 0 0,0 0 16,1-22-16,-1 22 0,0-21 0,-21 21 16,0 0-16,21-22 0,-21 22 0,0 0 15,0 0-15,-21 21 32,0 21-17,21 0-15,0 0 0,0 0 0,0 1 16,0 20-16,0-21 15,0 0-15,0 0 0,0 1 0,21 20 16,0-21-16,0 0 0,0 0 0,1 1 16,-1-22-16,21 21 0,-21 0 0,0-21 15,22 0-15,-22 0 0,0 0 16,0 0-16,22 0 0,-22-21 0,0 21 16,0-21-16,0-1 0,0-20 0,1 21 15,-1 0-15,0-22 0,0 22 16,-21-21-16,0 21 0,21 0 0,-21-1 15,0 1-15,21 0 0,-21 0 16,0 42 15,-21-21-31,21 21 0,-21 0 0,21 1 16,-21-1-16,21 0 0,0 0 0,0 0 16,-21 22-16,21-22 0,0 0 15,-21 0-15,21 0 0,0 0 16,0 1-16,0-1 15,21-42 17,0-1-32,-21 1 0,21 0 15,0 0-15,0 0 0,1-22 0,-1 22 16,0 0-16,0-21 16,0 21-16,0-1 0,1 1 0,-1 0 15,0 21-15,0 0 0,0 0 0,0 0 16,1 21-16,-22 0 15,21 1-15,-21 20 16,21-21-16,0 0 0,-21 0 0,0 22 16,21-22-16,-21 0 0,21 0 0,-21 0 15,0 1-15,22-1 0,-1 0 16,0-21 0,-21-21-1,21 21-15,0-21 0,-21-1 0,21 1 16,1 0-16,-1-21 15,0 21-15,21-22 0,-21 22 0,22-21 16,-22-1-16,21 1 0,1 21 0,-22-21 16,21 20-16,-21 1 0,22 0 15,-22 0-15,0 21 0,0 0 0,0 0 16,0 0-16,-21 21 0,0 0 16,22 0-16,-22 1 0,21-1 15,-21 0-15,21 0 0,0 0 16,-21 0-16,21 1 0,-21-1 0,21 0 15,-21 0-15,22 0 0,-1-21 16,-21 21-16,0-42 31,0 0-31,0 0 16,0 0-16,0 0 16,0-1-16,0 1 0,0 0 0,0 0 15,0 0-15,0 0 0,-21-1 0,-1 22 16,1-21-16,0 0 0,0 21 15,0 0-15,-22 0 0,22 0 0,-21 0 16,21 0-16,-22 0 0,22 0 0,0 21 16,-21 0-16,21 1 0,-1-1 15,-20-21-15,21 21 0,0 0 0,0 0 16,-1 0-16,1 1 0,0-1 16,21 0-16,0 0 0,-21 0 0,21 0 15,0 1-15,0-1 16,0-42 31,0-1-32,21 22-15,-21-21 0,0 0 32</inkml:trace>
  <inkml:trace contextRef="#ctx0" brushRef="#br0" timeOffset="85978.9">28765 3450 0,'-21'0'0,"21"21"47,0 1-32,21-22 32,1 0-47,-22-22 31,0 1-15,-22 21-16,1 0 16,0 0-16,0 0 15,0 0 16,21 21-31,0 1 16,0-1 0,21-21-16,-21 21 15,21 0-15,0-21 16,0 0-16</inkml:trace>
  <inkml:trace contextRef="#ctx0" brushRef="#br0" timeOffset="86503.57">28723 3662 0,'0'0'0,"-21"0"0,0 0 15,21 21-15,-21-21 16,-1 0 0,1 0-16,42 0 47,1 0-47,-1 0 15,0 0-15,-21-21 0,21 21 0,0-21 16,0 21-16,1-21 0,-22-1 15,0 1-15,0 0 0,21 0 16,-21 0-16,0 0 0,0-1 0,0 1 16,0 0-16,-21 21 0,-1 0 15,1 0-15,0 0 16,0 21-16,0 0 0,0 1 16,-1-1-16,1 21 0,0-21 0,0 0 15,0 22-15,21-22 0,0 21 16,-21-21-16,21 1 0,0 20 0,0-21 15,0 0-15,0 0 0,0 1 0,0-1 16,21 0-16,0 0 0,0-21 16,0 21-16,0-21 0,1 0 15,-1 0-15,21 0 0,-21 0 0,22 0 16,-1 0-16,-21 0 0,21 0 0,-20 0 16,20 0-16,-21 0 0,0 0 15,22 0-15</inkml:trace>
  <inkml:trace contextRef="#ctx0" brushRef="#br0" timeOffset="87099.37">29295 3895 0,'0'0'0,"21"-21"0,0-1 16,-21 1 0,0 0-16,0 0 15,0 0-15,0 0 0,-21 21 16,0 0-16,-1 0 0,1 0 15,0 0-15,-21 0 0,21 0 16,-1 0-16,1 0 0,0 21 0,-21 0 16,21-21-16,-1 21 0,1 0 15,0 0-15,0 1 0,21-1 16,0 21-16,0-21 0,0 0 0,0 1 16,0-1-16,21 0 0,-21 0 0,21 0 15,22 0-15,-22-21 0,0 22 16,0-22-16,21 0 0,-20 0 0,-1 0 15,21 0-15,-21 0 0,0 0 0,22 0 16,-22-22-16,0 1 0,21 0 0,-20 0 16,-1 0-16,0-22 0,21 1 15,-21 0-15,22-1 0,-22 1 0,21-21 16,-21-1-16,1 1 0,20-1 16,-21 1-16,0-1 0,0 1 15,1-1-15,-22 1 0,0 20 0,0-20 16,0 42-16,0-22 0,0 22 0,0 0 15,0 0-15,-22 21 16,1 0-16,0 21 0,0 0 16,0 0-16,0 22 0,-1-1 0,22 0 15,-21 22-15,21-22 0,-21 22 16,21-1-16,0-21 0,0 22 0,0-22 16,0 1-16,0-1 0,0 0 0,0 1 15,21-1-15,0-21 0,-21 21 16,22-20-16,-1-1 0,0 0 15,-21 0-15,21 0 0,0-21 0,0 0 16,1 0-16,-1 0 0,0 0 16,0 0-16,21-21 0,-20 21 15,20-21-15,0 0 0,22 0 0,-22-1 16,22-20-16,-1 21 0</inkml:trace>
  <inkml:trace contextRef="#ctx0" brushRef="#br0" timeOffset="87922.85">30861 3810 0,'0'0'0,"-21"0"0,0 0 16,-1 21-16,1-21 0,21 21 15,0 1-15,21-22 31,1 0-31,-1 0 0,0 0 0,0 0 16,0 0-16,0 0 0,1-22 0,-1 1 16,0 0-16,0 0 0,0 0 15,0 0-15,1-22 0,-1 1 0,0 0 16,0-22-16,21 22 0,-20-22 16,-1 1-16,0-1 0,0 1 15,0-1-15,0 22 0,-21 0 0,0-1 16,0 22-16,0-21 0,0 21 15,0 42 1,-21 0-16,0 21 16,-21 1-16,21-1 0,-1 21 15,-20 1-15,21-1 0,0 1 0,0-1 16,-1 1-16,1-1 0,21-20 16,0 20-16,0-20 0,0-1 15,0 0-15,0 1 0,21-22 0,1 21 16,-1-21-16,21 0 0,-21 1 15,22-22-15,-22 0 0,21 0 0,0 0 16,-20 0-16,20 0 0,-21-22 0,21 1 16,1 0-16,-22 0 0,21-21 15,-21 20-15,1-20 0,20 21 0,-21-21 16,0 20-16,0 1 0,-21 0 0,0 0 16,0 0-16,0 42 15,-21-21 1,0 21-16,21 0 0,0 0 15,-21 1-15,21 20 0,0-21 16,0 0-16,0 22 0,0-22 0,0 21 16,0-21-16,0 0 0,21 1 0,0-1 15,0 0-15,1 0 0,-1-21 16,0 0-16,0 0 0,0 0 0,0 0 16,1 0-16,-1 0 0,0 0 15,0-21-15,0 0 0,0-22 0,1 22 16,-1-21-16,-21 21 0,0-22 0,0 1 15,0 0-15,0-1 0,0 22 16,0-21-16,-21 21 0,-1 0 0,1-1 16,0 22-16,0 0 0,0 0 15,-22 0-15,22 0 0,0 0 0,0 0 16,0 0-16,0 22 0,-1-1 0,22 0 16,-21 0-1,21 0-15,-21 0 0,0-21 16,21 22-16,-21-22 15,0 0-15,-1 0 0,1 0 16,0 0-16</inkml:trace>
  <inkml:trace contextRef="#ctx0" brushRef="#br0" timeOffset="88151.73">31009 3577 0,'0'0'16,"-21"-21"-16,-21-21 15,42 21-15,0-1 16,21 22-16,0 0 0,21-21 15,1 21-15,-22 0 0,42 0 0,-20 0 16,-1-21-16,0 21 0,22 0 0,-22 0 16,-21 0-16,22 0 0,-1 0 15,-21 0-15,0 0 0,-42 0 32,-21 21-17,-1-21-15,1 21 0,-21-21 0,-1 22 16,-21-22-16,1 21 0,-22-21 0</inkml:trace>
  <inkml:trace contextRef="#ctx0" brushRef="#br0" timeOffset="89170.95">1926 6414 0,'0'-22'0,"-21"44"47,21-1-47,0 0 0,0 0 0,0 0 16,0 0-16,0 1 0,-21 20 15,21-21-15,0 0 0,-21 0 0,21 1 16,0-1-16,0 0 0,0 0 16,0 0-16,0 0 0,0 1 15,0-44 16,0 1-31,0 0 16</inkml:trace>
  <inkml:trace contextRef="#ctx0" brushRef="#br0" timeOffset="89511.99">1968 6223 0,'0'0'0,"-42"-21"16,21 21-16,0 0 31,21 21-31,0 0 16,21-21-1,0 0-15,0 0 0,0 0 16,1 0-16,-1 0 16,-21-21-16,0 0 15,0 0-15,0 0 16,-21 21-16,-1-22 15,1 22-15,21-21 16,-21 21-16,0 0 0,0 0 31,21 21-31,0 1 0,0-1 16,0 0 0,21-21-16,0 0 15,0 0-15,0 0 16</inkml:trace>
  <inkml:trace contextRef="#ctx0" brushRef="#br0" timeOffset="89794.82">2688 5969 0,'0'0'0,"0"21"31,0 0-31,-21 1 15,0-1-15,0 21 0,21-21 0,-22 22 16,1-22-16,21 21 16,-21 0-16,0 1 0,0-1 0,21-21 15,-21 22-15,21-1 0,-22 0 0,22 1 16,0-22-16,0 0 0,0 21 16,0-21-16,0 1 0,0-1 15,22-21 1,-1 0-16,0 0 0,0 0 15,0-21-15,0-1 0,22 22 0,-22-21 16</inkml:trace>
  <inkml:trace contextRef="#ctx0" brushRef="#br0" timeOffset="90166.61">2963 6287 0,'0'0'0,"0"-22"15,-21 22 16,0 0-31,21 22 0,-21-22 16,0 21-16,-1 0 0,1 0 0,21 0 16,-21 0-16,21 1 15,0-1-15,0 0 0,0 0 16,21-21-16,-21 21 0,21-21 0,1 0 16,-1 21-16,0-21 0,0 0 15,-21 22-15,21-22 0,0 0 16,-21 21-16,0 0 15,0 0-15,0 0 0,-21 0 16,0-21 0,0 0-16,0 0 0,0 22 0,-1-22 15,1 0-15,0 0 0,0 0 16,0 0-16,0 0 16,21-22-16,-22 22 0,22-21 15,0 0-15,0 0 16,-21 0-16,21 0 0,0-1 0,0-20 15,0 21-15,0-21 0,0 20 0</inkml:trace>
  <inkml:trace contextRef="#ctx0" brushRef="#br0" timeOffset="90396.47">2646 6033 0,'0'0'0,"-21"0"15,42 0 1,0 0-16,0 0 15,0 0-15,22-22 0,-22 22 16,21 0-16,-21 0 0,0 0 0,22 0 16,-22 0-16,0 0 0,0 0 0,0 0 15,-21-21-15,22 21 16</inkml:trace>
  <inkml:trace contextRef="#ctx0" brushRef="#br0" timeOffset="93970.67">4847 6308 0,'0'0'0,"21"0"0,-21-21 0,21-1 16,-21 1-16,0 0 15,0 0-15,0 0 16,0 0-16,0-1 16,-21 22-16,0 0 15,0 0-15,0 0 0,0 0 0,-1 0 16,1 0-16,0 0 0,-21 22 15,21-22-15,-1 21 0,-20 0 0,21 0 16,0 21-16,0-20 0,-1 20 0,1-21 16,21 21-16,0-20 0,0 20 15,0-21-15,0 21 0,0-20 0,0-1 16,21 0-16,-21 0 0,22-21 0,-1 0 16,0 0-16,0 0 0,21 0 15,-20 0-15,-1 0 0,21 0 16,-21-21-16,0 0 0,22 0 0,-22-1 15,21-20-15,-21 21 0,22-21 0,-22-1 16,0 22-16,21-21 0,-20-1 16,-1 1-16,0 0 0,0-1 0,0-20 15,-21 21-15,21-1 0,-21 1 0,22-22 16,-22 22-16,0 21 0,0-21 16,0 20-16,0-20 0,0 21 15,-22 21 1,1 21-16,0 0 15,21 22-15,-21-22 0,21 21 16,-21 0-16,0 1 0,21-1 0,0 0 16,-22 1-16,22 20 0,-21-20 0,21-1 15,0 0-15,0 1 0,0-1 16,0-21-16,21 21 0,1-20 0,-1 20 16,0-21-16,0 0 0,0-21 0,22 21 15,-22-21-15,21 0 0,-21 0 16,22 0-16,-1 0 0,-21-21 0,21 0 15,1 21-15,-1-21 0,-21 0 0,22 0 16,-22-22-16,21 22 0,-21 0 16,0 0-16,1 0 0,-1-1 0,-21 1 15,0 0-15,0 0 0,0 0 16,0 0-16,0-1 0,-21 22 16,-1 0-1,1 0-15,0 0 0,0 22 16,21-1-16,-21 0 0,21 0 0,0 0 15,0 0-15,0 1 0,0-1 16,0 0-16,0 0 0,0 0 16,0 0-16,21 1 0,0-1 0,0-21 15,0 21-15,1-21 0,20 0 0,-21 0 16,21 0-16,-20 0 0,20 0 16,0 0-16,1-21 0,-1 0 15,0-1-15,1 1 0,-22 0 0,21 0 16,0 0-16,-20 0 0,20-1 0,-21-20 15,0 21-15,0-21 0,1 20 16,-1-20-16,-21 21 0,0-21 0,0-1 16,0 22-16,0-21 0,0 21 0,0-1 15,0 1-15,0 0 0,0 0 16,0 0-16,0 42 31,0 0-31,0 0 0,0 0 16,0 1-16,0 20 0,0 0 15,0-21-15,0 22 0,-21-1 0,21 22 16,0-22-16,-22 0 0,22 22 0,0-1 16,0 1-16,-21-1 0,21 1 15,-21 20-15,21-20 0,-21-1 0,21 1 16,0 21-16,0-1 0,-21-20 0,0 20 16,21 1-16,-22 0 0,22-1 0,0-20 15,0-1-15,0 1 0,0-1 0,0-20 16,0-1-16,0 0 0,0 1 0,0-22 15,0 0-15,22 0 0,-1-21 16,0 0-16,0 0 0,0 0 16,0-21-16,22 0 0,-1 0 0,-21 0 15,22-22-15,-1 22 0,0-21 0,1-1 16,-1 1-16,-21-21 0,0 20 0,0-20 16,1-1-16,-22 1 0,0-1 15,0 1-15,0-1 0,-22 1 0,1-1 16,0 1-16,0 20 0,0-20 0,-22 21 15,1-22-15,21 22 0,-21-1 0,20 22 16,-20-21-16,21 21 0,-21 0 16,20-1-16,1 1 0,0 21 0,0-21 15,21 0 1,0 0 0,21 0-16,21 21 15,-20-22-15,20 22 0,0-21 0,1 0 16,-1 21-16,0-21 0,22 0 0,-22 0 15,22-1-15,-22 1 0,0 0 0,1 0 16,-22 21-16,21-21 0,-21 0 16,0-1-16,1 22 0,-22-21 0,0 0 15,0 0-15,0 0 16,-22 21 15,1 0-31,21 21 16,0 0-16,-21 0 0,21 0 15,0 1-15,0-1 0,0 0 16,0 0-16,0 0 0,0 0 0,21 1 16,0-1-16,1 0 15,-1-21-15,0 0 0,0 0 0,0 0 16,0 0-16,22 0 0,-22 0 16,21-21-16,-21 0 0,22 21 0,-1-22 15,-21 1-15,22 0 0,-22 0 0,0 0 16,0-22-16,0 22 0,-21 0 0,0 0 15,0 0-15,0 0 0,0-1 16,0 1-16,-21 42 31,21 1-15,0-1-16,-21 0 0,21 0 16,0 0-16,0 0 0,-21 1 0,21-1 15,0 0-15,0 0 0,0 0 16,0 0-16,0 1 0,0-44 47,0 1-32,0 0-15,0 0 0,0 0 0,21 0 16,0-1-16,0 1 16,0 0-16,-21 0 0,22 0 0,-22 0 15,21 21-15,-21-22 0,21 22 16,-21 22-1,21-22-15,-21 21 16,0 0-16,0 0 0,0 0 16,21 0-16,0 1 0,-21-1 0,22-21 15,-22 21-15,21 0 0,0-21 16,-21 21-16,21-21 0,0 0 0,0 0 16,1 0-16,-1 0 0,0 0 15,0 0-15,0 0 0,22-21 0,-22 0 0,0 21 16,0-21-16,0 0 0,0 21 15,1-22-15,-1 1 0,0 0 16,-21 0-16,0 0 0,0 0 0,0-1 16,0 1-16,0 0 0,0 0 0,0 0 15,0 42 17,0 0-32,0 0 0,0 0 0,0 1 15,0-1-15,0 0 0,0 0 0,0 21 16,0-20-16,0-1 0,0 0 15,0 0-15,0 0 0,21 0 0,0 1 16,0-22-16,1 0 16,-1 0-16,21 0 0,-21 0 15,0 0-15,1 0 0,20 0 0,-21-22 16,0 1-16,22 0 0,-22 21 16,0-42-16,0 21 0,0-1 0,0-20 15,1 0-15,-1 21 0,-21-22 0,0 1 16,21-22-16,-21 22 0,21-21 0,-21 20 15,0 1-15,0 0 0,0-1 0,0 1 16,0 21-16,0 0 0,0-1 16,0 1-16,0 42 15,0 1-15,-21-1 16,21 0-16,-21 21 0,21 1 16,0-1-16,0 0 0,0 1 15,-21-1-15,21 0 0,-22 22 0,22-22 16,0 0-16,0 1 0,0-1 0,0 0 15,0-20-15,0-1 0,0 21 0,0-21 16,0 0-16,22-21 0,-22 22 16,21-22-16,0 0 0,0 0 15,0 0-15,0 0 0,1 0 0,-1-22 16,0 22-16,0-21 0,21 0 16,-20 0-16,-1 0 0,0 21 0,0-21 0,0-22 15,0 22-15,1 0 16,-22 0-16,21 0 0,-21-1 0,0 1 0,0 0 15,0 0 1,0 42 0,0 0-16,-21 0 15,21 1-15,0-1 0,-22 0 0,22 21 16,0-21-16,0 1 0,0-1 0,0 0 16,0 0-16,0 0 0,0 0 0,22 1 15,-1-1-15,0-21 0,-21 21 0,21-21 16,0 0-16,22 0 0,-22 0 15,0 0-15,0 0 0,0 0 16,0-21-16,22 0 0,-22 21 0,0-22 16,0 1-16,0 0 0,1 0 0,-22 0 0,21 0 15,-21-1-15,21 1 0,-21 0 16,0 0-16,0 0 16,0 0-16,0 42 31,0 0-31,-21 0 0,21 0 15,0 0-15,-21 1 0,21-1 0,0 0 16,0 0-16,0 0 0,0 0 16,0 1-16,0-1 0,0 0 15,0 0-15,21 0 16,0-21-16,0 0 16,0 0-16,0 0 0,-21-21 15,0 0-15,22 21 0,-22-21 0,0 0 16,0-1-16,0 1 15,0 0-15,0 0 0,0 0 0,0-22 16,0 22-16,-22 0 0,1 0 0,0 21 16,21-21-16,-21 0 0,0 21 0,0 0 15,-1 0-15,1 0 16,42 0 31,1 0-47,-1 0 0,0-22 0,0 22 15,0 0-15,0 0 0,1 0 16,-1 0-16,0 0 0,0 0 0,0 0 16,0 0-16,1 0 0,-1 0 0,0 0 15,0 0-15,0 22 0,0-1 0,-21 0 16,0 0-16,22 0 0,-22 0 16,0 1-16,0-1 0,0 0 15,0 0-15,0 0 0,0 0 16,0 1-16,-22-1 0,22 0 15,0 0-15,-21-21 0,21 21 0,-21-21 16,0 0-16,0 0 31,21-21-15,0 0-16,0 0 0,0 0 16,0-1-16,0 1 0,21 0 0,0 0 15,0-21-15,0-1 0,1 22 0,-1-21 16,21 21-16,-21-22 0,22 22 15,-22-21-15,0 21 0,0 21 16,21-22-16,-20 22 0,-1 0 0,0 0 16,0 22-16,0-1 0,-21 0 15,0 0-15,0 0 0,0 22 0,0-22 0,0 21 16,0-21-16,0 22 0,0-22 16,0 0-16,0 21 0,0-21 15,-21 1-15,21-1 0,0 0 0,0 0 16,-21 0-16,21 0 0,-21-21 15,21 22-15,0-44 32,0 1-32,0 0 15,-21 21-15,21-21 0,-22 0 0,22 0 16,-21-1-16</inkml:trace>
  <inkml:trace contextRef="#ctx0" brushRef="#br0" timeOffset="94162.56">9483 5842 0,'0'0'0,"-22"0"0,1-21 16,0 21-16,0 0 15,21-21-15,-21 21 63,0 0-63,-1 0 0,-20 0 15,21 0-15</inkml:trace>
  <inkml:trace contextRef="#ctx0" brushRef="#br0" timeOffset="94366.44">8445 5884 0,'0'0'0,"-42"22"0,0-22 15,63 0 16,0 0-31,0 0 0,22 0 16,-22 0-16,0 0 0,21 0 0,-21 0 16,1 0-16,-1 0 0,0 0 15,0 0-15,0-22 0,0 1 16,-21 0 0</inkml:trace>
  <inkml:trace contextRef="#ctx0" brushRef="#br0" timeOffset="94543.34">7429 5694 0,'0'0'0,"-42"0"0,0 0 0,-22 0 0,22 21 16,21-21-16,-22 0 0,22 0 15,21 21-15,21-21 16,1 0-16,20 0 15,-21 0-15,21 0 0,1 0 0,-1 0 16</inkml:trace>
  <inkml:trace contextRef="#ctx0" brushRef="#br0" timeOffset="95554.61">11832 6202 0,'0'0'0,"21"0"0,0-21 0,22 0 0,-22 21 15,0-22-15,0 1 0,0 0 0,1 21 16,-1-42-16,-21 21 0,0-1 0,21 1 15,-21 0-15,0-21 0,0 21 0,0-22 16,-21 1-16,0 21 0,-1-22 16,1 22-16,-21 0 0,21 0 0,0 0 15,-22 21-15,1 0 0,21 0 0,-22 0 16,1 21-16,21 0 0,-21 0 16,20 22-16,-20-1 0,21 0 15,0 1-15,0-1 0,-1 0 0,22 1 0,0-22 16,-21 21-16,21 0 0,0-20 15,0-1-15,0 0 0,21 0 0,-21 0 16,22-21-16,-1 0 0,0 0 16,0 0-16,21 0 0,-20 0 0,20-21 15,0 21-15,-21-21 0,22 0 0,-1 0 16,-21-1-16,22 1 0,-22-21 0,0 21 16,21 0-16,-42-22 0,0 1 0,21 21 15,-21-22-15,0 1 0,0 21 16,0-21-16,0 20 0,0 1 0,0 0 15,0 0-15,-21 21 0,0 0 16,21 21-16,-21 0 0,0 0 16,21 1-16,-21 20 15,21 0-15,0 1 0,0-1 0,0 0 16,0-21-16,0 22 0,0-1 0,0-21 16,21 0-16,0 22 0,0-22 0,0 0 15,22-21-15,-1 21 0,-21-21 0,21 0 16,1 0-16,-1 0 0,0 0 15,1-21-15,-1 21 0,0-21 0,-20 0 16,20 0-16,-21-1 0,21-20 0,-20 21 16,-1-21-16,0-1 0,0 1 0,0 0 15,0-1-15,-21-20 0,22-1 0,-1 22 16,0-22-16,0 1 16,-21 21-16,0-1 0,21 1 0,-21 0 15,21 20-15,-21 1 0,0 0 0,0 42 31,0 0-31,0 22 0,-21-22 16,0 21-16,0 1 0,21 20 0,0-21 16,-21 22-16,21-22 0,-21 22 0,21-22 15,0 0-15,0 22 0,0-22 0,0 1 16,0-22-16,0 21 0,0-21 0,0 22 16,0-22-16,21 0 0,0-21 0,0 21 15,0-21-15,0 0 16,1 0-1,-1 0-15,-21-21 0,0 0 16,0 0-16,0-1 0</inkml:trace>
  <inkml:trace contextRef="#ctx0" brushRef="#br0" timeOffset="95718.52">12552 5884 0,'0'0'0,"-21"0"0,-1-21 15,22 0-15,0 0 31,22 21-31,-1 0 0,21 0 0,0-21 16,1 21-16,20 0 0,-20 0 16,41 0-16,-20-21 0,-1 21 0,22 0 15,-22-22-15,22 22 0,-21-21 0,20 21 16,-20-21-16</inkml:trace>
  <inkml:trace contextRef="#ctx0" brushRef="#br0" timeOffset="95978.74">14478 5376 0,'0'0'0,"0"-21"16,0 42-1,0 1 1,-21-1-16,21 0 0,0 0 0,0 21 16,-21-20-16,21 20 0,0 0 15,0 1-15,-22 20 0,22-21 0,-21 1 16,21-1-16,0 0 0,-21 1 15,21-1-15,-21 0 0,21-20 0,0 20 16,0-21-16,-21 21 0,21-20 0,0-1 16,-21 0-16,-1 0 0,22 0 15,-21-21-15,0 0 16,0 0-16,0 0 0</inkml:trace>
  <inkml:trace contextRef="#ctx0" brushRef="#br0" timeOffset="96741.3">13991 6075 0,'0'0'0,"-21"-21"0,-64-43 15,64 64-15,21-21 16,0 0-16,0 0 16,21 21-16,0 0 0,1-21 15,20 21-15,21 0 0,-20 0 16,20-22-16,1 22 0,-1-21 0,1 0 16,-1 21-16,1-21 0,-22 0 0,22 0 15,-22-1-15,0 1 0,1 0 0,-22 0 16,0 0-16,0-22 0,0 1 15,-21 21-15,21-21 0,-21 20 0,0-20 16,0 21-16,0 0 0,0 0 16,0-1-16,-21 22 15,0 0-15,21 22 0,0-1 16,0 21-16,-21-21 0,21 22 16,-21-1-16,21 0 0,-21 1 0,21-1 15,0 0-15,0 1 0,-22-1 0,1 0 16,21 1-16,-21-1 0,21-21 0,0 0 15,0 22-15,0-22 0,-21-21 0,21 21 16,0 0-16,21-21 31,-21-21-15,0 0-16,21 21 0,0-21 16,-21-1-16,0 1 0,22 0 0,-1 0 15,0 0-15,-21 0 0,0-1 0,21 1 16,-21 0-16,21 21 0,-21 21 31,0 0-15,0 1-16,0-1 0,0 0 0,21 0 15,-21 0-15,22 0 0,-22 1 0,21-1 16,0 0-16,0 0 0,0 0 0,22 0 16,-22 1-16,0-22 0,0 21 15,21-21-15,-20 0 0,-1 0 0,21 0 16,-21 0-16,0 0 0,22 0 15,-22 0-15,0 0 0,0-21 0,0-1 16,1 1-16,-1 0 0,0 0 0,0 0 16,-21 0-16,0-22 0,0 22 0,0 0 15,0-21-15,0 20 0,0 1 16,0 0-16,0 0 0,-21 21 16,0 0-16,0 0 0,-1 0 15,1 21-15,0 0 0,21 0 0,0 1 16,-21-1-16,21 0 0,0 0 0,0 0 15,0 22-15,0-22 0,21-21 16,-21 21-16,21 0 0,0 0 0,22-21 16,-22 21-16,0-21 0,0 0 15,0 0-15,22 0 0,-22 0 0,0 0 16,0 0-16,22 0 0,-22-21 0,0 21 16,21-21-16,-21 0 0</inkml:trace>
  <inkml:trace contextRef="#ctx0" brushRef="#br0" timeOffset="98215.41">17166 5567 0,'0'0'0,"21"0"0,0-21 15,-21 0-15,22-1 0,-22 1 16,21-21-16,-21 21 0,21 0 0,-21-22 16,0 22-16,0-21 0,0-1 0,0 22 15,0-21-15,0 21 0,0-22 0,0 22 16,0 0-16,-21 0 0,0 21 16,-1 0-16,1 0 0,0 0 0,-21 0 15,21 21-15,-22 21 0,22 1 0,-21-1 16,21 0-16,-1 1 0,-20 20 0,21 1 15,0-22-15,21 22 0,-21-1 16,-1 1-16,22-1 0,-21-21 0,21 22 16,0-22-16,0 1 0,0-1 15,0 0-15,0-21 0,0 22 0,21-22 16,1-21-16,-1 21 0,21 0 0,-21-21 16,22 0-16,-22 0 0,21 0 15,-21 0-15,22-21 0,-1 0 0,0 0 16,1 0-16,-1-1 0,0 1 0,1-21 15,-22 21-15,21-22 0,-21 22 0,0-21 16,1 0-16,-1 20 0,-21 1 0,0 0 16,0 0-16,0 0 0,0 0 15,-21 42 1,-1 0-16,22 0 0,-21 0 16,0 22-16,21-22 0,-21 0 15,21 21-15,0-21 0,0 1 16,0 20-16,0-21 0,0 0 0,0 0 15,21 1-15,0-1 0,0 0 0,1-21 16,-1 21-16,21-21 0,-21 0 0,0 0 16,1 0-16,-1 0 0,21 0 0,-21 0 15,0-21-15,1 21 0,-1-21 0,-21 0 16,21 21-16,-21-22 0,0 1 16,0-21-16,0 21 0,0 0 0,0-1 15,0-20-15,-21 21 0,21 0 0,-21 0 16,-1-1-16,1 1 0,0 0 15,0 0-15,0 21 0,0 0 0,-1 0 16,22-21-16,22 21 31,-1-21-31,0 21 16,21 0-16,-21 0 0,1-22 0,20 22 16,-21 0-16,0 0 0,22 0 15,-22 0-15,0 0 0,21 22 0,-21-22 16,22 21-16,-22 0 0,21 0 0,-21 0 15,1 0-15,-1 1 0,0-1 16,0 0-16,0 0 0,0 0 0,-21 0 16,22 1-16,-22-1 0,0 0 15,0 0-15,0 0 0,0 0 0,0 1 16,-22-22 0,1 0-1,21-22 1,0 1-16,-21 0 15,21 0-15,0 0 0,0-22 16,0 22-16,0 0 0,0-21 0,0 21 0,21-22 16,0 22-16,1 0 0,-1-21 0,0 20 15,0 22-15,21-21 0,-20 0 0,20 21 16,-21 0-16,21 0 0,1 0 16,-22 21-16,0 0 0,21 1 15,-20-1-15,-1 0 0,0 21 0,0-21 16,-21 1-16,0 20 0,21-21 0,-21 0 15,0 22-15,0-22 0,0 0 0,0 0 16,0 0-16,0 0 0,0 1 16,0-1-1,-21-21-15,21-21 16,0-1 0,0 1-16,0 0 15,0 0-15,0-21 0,21 20 0,0-20 16,-21 21-16,22-21 0,-1-1 15,0 22-15,0-21 0,0-1 0,22 22 16,-22 0-16,0 0 0,0 0 0,0 0 16,0 21-16,1 0 0,-1 0 0,0 21 15,-21 0-15,21 0 0,-21 21 16,21-20-16,-21-1 0,0 21 0,0-21 16,0 22-16,0-22 0,0 0 0,0 21 15,0-21-15,0 1 0,0-1 0,0 0 16,0 0-16,0 0 0,0 0 15,-21-21-15,21 22 0,21-44 47,0 22-47,1-21 16</inkml:trace>
  <inkml:trace contextRef="#ctx0" brushRef="#br0" timeOffset="98584.2">19706 5609 0,'0'0'0,"0"-21"16,-21 21-1,0 0 1,21 21-16,-21 0 16,21 1-16,-22-1 15,22 21-15,-21-21 0,21 22 16,0-1-16,-21 21 0,21-20 0,-21-1 15,21 22-15,-21-1 0,21 1 0,0-1 16,0 1-16,-21 20 0,21-20 0,-22-1 16,22 22-16,0-22 0,-21 1 0,0-1 15,0 1-15,0-22 0,21 22 0,-21-1 16,-1-20-16,22 20 0,-21-21 0,21 1 16,0-22-16,0 21 0,0-21 0,-21 1 15,21-1-15,0 0 0,0-42 31,0 0-31,21-1 0,0 1 16,1-21-16,-22 0 0,21-1 0,0 1 16,0 0-16,0-1 0,0-20 15,1-1-15,-1 1 0</inkml:trace>
  <inkml:trace contextRef="#ctx0" brushRef="#br0" timeOffset="98843.05">19664 6096 0,'0'-63'0,"0"126"0,21-169 0,-21 64 0,0 0 16,21-1-16,-21 1 0,21 0 0,-21 20 15,21-20-15,1 21 0,-1 0 16,0 0-16,0-1 0,0 22 0,0 0 16,1 0-16,-1 0 0,21 0 0,-21 0 15,0 0-15,1 22 0,-22-1 16,0 0-16,21 21 0,-21-21 0,0 1 16,0 20-16,0-21 0,-21 21 15,-1-20-15,-20-1 0,21 0 0,0 0 16,-22 0-16,22 0 0,0-21 0,-21 22 15,21-22-15,-1 0 0,44 0 32,-1 0-32,0-22 15,0 1-15,0 21 0,0 0 16</inkml:trace>
  <inkml:trace contextRef="#ctx0" brushRef="#br0" timeOffset="99643.59">20193 5990 0,'21'0'15,"0"0"-15,0 0 16,1 0 0,-1 0-16,0-21 0,0 0 15,0 0-15,0 0 0,1-1 16,20 1-16,-21-21 0,0 21 0,0-22 16,1 1-16,-1 0 0,21-1 0,-21-20 15,0 21-15,1-1 0,-1-20 16,0 20-16,-21 1 0,21 0 15,-21-1-15,0 22 0,21 0 0,-21 0 16,0 0-16,0 0 0,-21 42 16,0 0-16,0 0 15,0 0-15,-1 0 0,1 22 16,0-1-16,0 0 0,0 1 0,0-1 16,-1 0-16,1 22 0,21-22 0,-21 22 15,21-22-15,0 0 0,0 1 0,0-1 16,21-21-16,0 22 0,1-22 15,-1 21-15,0-42 0,0 21 0,21 0 16,-20-21-16,-1 0 0,21 0 16,-21 0-16,22 0 0,-22 0 0,21 0 15,0 0-15,-20 0 0,-1-21 0,21 0 16,-21 0-16,0 0 0,1 0 0,-1-1 16,0-20-16,0 21 0,-21-21 15,21 20-15,-21 1 0,0 0 0,0 0 16,0 0-16,-21 42 31,21 0-31,0 0 0,-21 0 0,21 1 16,0-1-16,0 0 0,0 21 15,0-21-15,0 1 0,0-1 0,0 0 16,21 0-16,-21 0 0,21 0 16,22 1-16,-22-22 0,0 21 0,0-21 15,21 0-15,-20 0 0,20 0 0,-21 0 16,21 0-16,-20 0 0,20 0 0,-21 0 15,21-21-15,-20 21 0,20-22 16,-21-20-16,0 21 0,0 0 0,1-22 16,-22 1-16,0 21 0,0-21 0,21-1 15,-21 1-15,0 21 0,0 0 0,0-1 16,-21 22-16,-1 0 0,1 0 16,0 0-16,0 0 0,0 22 15,0-1-15,-1 0 0,22 0 16,0 21-16,-21-20 0,21 20 0,0-21 15,0 0-15,0 22 0,0-22 0,21 0 16,-21 0-16,22 0 0,-1 0 0,0 1 16,0-1-16,0-21 0,0 0 15,1 21-15,-1-21 0,0 0 0,0 0 16,0 0-16,0 0 0,1-21 0,-1 21 16,-21-21-16,0-1 0,21 1 0,-21-21 15,0 21-15,0 0 0,0-1 16,0-20-16</inkml:trace>
  <inkml:trace contextRef="#ctx0" brushRef="#br0" timeOffset="99819.5">21315 5461 0,'0'0'0,"-21"0"16,-22 0-16,1 0 0,21 0 0,0 0 15,-1 0-15,1 0 0,21 21 31,21-21-31,1 0 0,-1 0 16,0 0-16,0 0 0,0 0 16,0 0-16,22 0 0</inkml:trace>
  <inkml:trace contextRef="#ctx0" brushRef="#br0" timeOffset="101462.72">22945 5927 0,'0'21'16,"21"-21"0,0-21-16,0 0 0,-21-1 15,21 1-15,0 0 0,1 0 16,-22 0-16,21 0 0,0-22 15,0 22-15,-21-21 0,21-1 0,0 1 16,1 0-16,-1-1 0,0 1 16,0 0-16,0-1 0,0-20 0,-21 21 15,22-1-15,-22 1 0,21 21 16,-21-22-16,0 22 0,0 0 0,0 0 16,-21 21-16,-1 0 15,1 0-15,0 21 0,-21 0 0,21 0 16,-1 22-16,1-1 0,0 0 15,0 1-15,0-1 0,0 0 0,21 22 16,0-22-16,-22 22 0,22-22 0,0 0 16,0 22-16,0-22 0,0 1 0,22-22 15,-1 21-15,0-21 0,0 0 16,0 1-16,0-1 0,22 0 16,-22-21-16,21 0 0,1 0 0,-1 0 15,0 0-15,-21 0 0,22-21 0,-1 0 16,0-1-16,1 1 0,-22 0 0,21-21 15,-21 21-15,1-22 0,-1 22 16,0-21-16,-21 21 0,0-22 0,0 22 16,0-21-16,0 21 0,0-1 0,-21 22 31,21 22-31,-21-22 16,21 42-16,0-21 0,-22 0 0,22 0 15,0 22-15,0-22 0,0 0 16,0 21-16,0-20 0,0-1 0,22 0 0,-22 0 15,21 0-15,0 0 0,0 1 16,0-22-16,0 0 0,1 21 16,-1-21-16,0 0 0,0 0 0,0 0 15,0 0-15,1-21 0,-1-1 0,0 1 16,0 0-16,-21 0 0,21 0 0,-21 0 16,21-1-16,-21-20 0,0 21 0,0 0 15,0-22-15,0 22 0,0 0 16,0 0-16,0 42 31,0 0-31,0 0 16,0 1-16,0-1 0,0 0 0,0 0 15,0 0-15,0 0 0,0 22 16,0-22-16,-21 0 0,21 0 0,0 0 16,-21 1-16,21-1 15,0-42 1,0-1-1,0 1-15,0 0 16,0 0-16,0-21 0,0 20 0,21-20 16,0 21-16,1-21 0,-22 20 0,21-20 15,0 21-15,-21 0 0,21 0 0,0-1 16,0 22 0,1 0-1,-22 22-15,21-1 0,-21 0 0,0 0 16,0 21-16,0-20 0,0-1 0,21 21 15,-21-21-15,0 0 0,21 22 0,-21-22 16,0 0-16,21 0 0,0 0 0,-21 1 16,22-1-16,-22 0 15,21-21-15,0 0 0,0 0 0,0 0 16,0 0-16,1 0 0,-1 0 16,-21-21-16,21 0 0,0-1 0,0 1 15,0 0-15,1 0 0,-1-21 16,0 20-16,0-20 0,0 0 15,0-1-15,1 22 0,-1-21 0,-21 21 16,21 0-16,-21-1 0,21 1 0,-21 42 47,0 1-47,0-1 0,-21 0 0,21 0 16,-21 0-16,21 22 0,-21-22 0,21 21 15,0-21-15,0 22 0,0-22 0,0 0 16,0 0-16,0 21 0,21-20 0,0-1 15,0 0-15,0-21 0,22 21 16,-22-21-16,21 0 0,-21 21 16,22-21-16,-1 0 0,-21 0 0,21 0 15,1 0-15,-22 0 0,21-21 0,-21 21 16,22-21-16,-22 0 0,0 0 0,-21-22 16,21 22-16,-21-21 0,21-1 0,-21 22 15,0-21-15,0 0 0,0 20 16,0-20-16,0 21 0,0 0 0,0 0 15,-21 21-15,0 0 0,21-22 0,-21 22 16,0 0-16,0 0 0,-1 22 0,1-1 16,0 0-16,0 0 0,21 0 0,0 0 15,0 1-15,0 20 16,0-21-16,0 0 0,0 22 0,0-22 16,21 0-16,-21 0 0,21 0 0,0 0 15,1-21-15,-22 22 0,21-22 0,0 0 16,0 0-16,0 0 0,0 0 15,1 0-15,-22-22 16,0 1 0,0 0-16,0 0 0,0-21 15,0 20-15,0 1 0,0 0 0</inkml:trace>
  <inkml:trace contextRef="#ctx0" brushRef="#br0" timeOffset="101656.61">24701 5355 0,'0'0'0,"-42"0"16,-64-21 0,85 21-16,0 0 0,0 0 15,0 0 32,-1 0-31,1 0-16,0 0 15</inkml:trace>
  <inkml:trace contextRef="#ctx0" brushRef="#br0" timeOffset="101838.84">23283 5503 0,'-63'22'0,"126"-44"0,-169 65 16,43-43-16,21 21 0,-1-21 0,22 0 15,-21 0-15,63 0 31,0 0-31,21 0 0,-20 0 16,20 0-16,21-21 0,-20 21 0,20-21 16,1-1-16,-1 22 0,1-21 0,-1 0 15,22 21-15,-22-21 0,1 0 16</inkml:trace>
  <inkml:trace contextRef="#ctx0" brushRef="#br0" timeOffset="102559.43">28003 5165 0,'0'0'0,"43"-21"16,20-64 0,-42 43-16,1-1 0,-22 1 0,21 0 0,-21 20 15,21-20-15,-21 21 0,0 0 16,0 0-16,0-1 0,0 44 15,0-1-15,0 0 16,0 21-16,0 22 0,0-22 16,-21 0-16,21 22 0,0-1 15,-21-20-15,21 20 0,0-20 0,0 20 16,-22-21-16,22 1 0,-21-1 0,21 0 16,0 1-16,0-1 0,-21-21 0,21 22 15,0-22-15,-21-21 0,21 21 16,-21-21-1,21-21 1,-21 0-16,21-1 0,0-20 0,0 21 16,0 0-16,0-22 0,0 22 15,0-21-15,21 21 0,0-22 0,0 1 16,0 21-16,22-21 0,-1 20 16,0-20-16,1 21 0,-1 21 0,0 0 15,1 0-15,-1 0 0,0 0 16,1 21-16,-1-21 0,0 42 0,-21-20 15,1-1-15,-1 0 0,-21 21 0,0-21 16,0 22-16,0-22 0,-21 21 0,-1-21 16,-20 1-16,0 20 0,-1-21 15,1 0-15,0 0 0,-1 1 0,1-22 16,0 21-16,-1 0 0,22-21 0,0 0 16,-21 0-16,21 0 15,21-21 1,21 21-16,0-21 15,0-1-15,21 1 0,-20 0 0,20 0 16,0 0-16,-21 0 0,22 21 0,-1-22 16</inkml:trace>
  <inkml:trace contextRef="#ctx0" brushRef="#br0" timeOffset="104113.51">29041 5313 0,'0'0'0,"21"-21"0,42-22 15,-63 22-15,0 0 0,0 0 16,0 0-16,-21 21 15,0 0-15,0 0 16,0 0-16,-1 0 0,-20 21 0,21 0 16,0 0-16,-22 0 0,22 1 15,0 20-15,0-21 0,0 0 16,0 22-16,-1-22 0,1 0 0,0 21 16,21-21-16,0 1 0,0-1 0,0 0 15,0 0-15,0 0 0,0 0 0,21-21 16,0 0-16,1 0 0,-1 0 15,0 0-15,21 0 0,-21 0 0,1-21 16,20 21-16,-21-21 0,21 0 0,-20 0 16,-1 0-16,21-22 0,-21 22 0,0 0 15,-21-21-15,22 20 0,-22-20 16,21 21-16,-21-21 0,0 20 0,0 1 16,0 0-16,0 0 0,0 42 31,-21 0-16,21 22-15,-22-22 0,22 0 16,-21 0-16,21 0 0,0 22 0,0-22 16,0 0-16,0 0 0,0 21 0,0-20 15,0-1-15,0 0 0,0 0 16,21 0-16,1-21 0,-1 21 0,0-21 16,0 0-16,0 0 0,22 0 0,-1 0 15,-21 0-15,21-21 0,1 21 16,-1-21-16,0 0 0,1 0 0,-1 0 15,0-1-15,-20 1 0,20 0 16,-21 0-16,-21-21 0,0 20 0,0 1 16,0 0-16,0-21 0,0 21 15,-21-1-15,0 22 0,0 0 16,-1 0-16,1 0 0,0 0 0,0 22 16,21-1-16,0 0 15,0 0-15,0 0 0,21 22 16,-21-22-16,21 0 0,0 21 0,22-21 15,-22 1-15,0 20 0,0-21 0,0 0 16,-21 0-16,0 1 0,0-1 16,0 0-16,-21-21 31,0 0-31,0 0 0,0-21 0,0 21 16,-1-21-16,1 21 0,0-22 0,0 1 15,0 21-15,21-21 0,-21 0 16,21 42 15,21-21-15,0 0-16,0 0 0,0 21 15,0 0-15,1-21 0,20 0 0,-21 0 16,21 0-16,1 0 0,-1 0 16,0 0-16,22 0 0,-22 0 0,1 0 15,20 0-15,-21-21 0,1 21 16,-1-21-16,0 0 0,1 0 0,-1 0 15,-21-1-15,0 1 0,1-21 0,-1 21 16,0 0-16,-21-22 0,0 22 16,0-21-16,0 21 0,0-1 0,0 1 15,0 0-15,-21 21 0,0 0 16,-1 0-16,1 0 0,0 0 0,0 0 16,0 21-16,0 0 0,-1 1 15,22-1-15,-21 0 0,21 0 0,0 0 16,0 0-16,0 1 0,0-1 15,0 0-15,21 0 0,1 21 16,-1-20-16,0-1 0,21-21 0,-21 21 16,22 0-16,-22-21 0,21 21 0,1-21 15,-1 0-15,0 0 0,1 0 0,20 0 16,-21 0-16,1 0 0,-1 0 16,0-21-16,1 0 0,-22 0 0,21 0 15,-21-1-15,1 1 0,-1 0 0,0 0 16,0-21-16,-21 20 0,0-20 15,0 21-15,0 0 0,0 0 0,0-1 16,0 1-16,0 0 0,-21 21 16,0 0-16,0 0 0,-22 0 15,22 21-15,-21 0 0,21 1 16,-22-1-16,22 0 0,0 0 0,-21 0 16,20 0-16,1 1 0,21 20 0,0-21 15,0 0-15,0 0 0,0 1 0,0-1 16,0 0-16,21-21 0,-21 21 15,22-21-15,-1 0 0,0 0 0,0 0 16,21 0-16,-20 0 0,-1 0 0,0 0 16,0-21-16,0 0 0,0 0 15,1-1-15,-1 1 0,0 0 0,-21-21 16,21 21-16,0-22 0,0 1 16,1 0-16,-1-1 0,0-20 0,21-1 15,-21 1-15,1-1 0,-1 1 16,0 20-16,0-20 0,0 21 0,0 20 15,-21 1-15,22 0 0,-44 42 32,1 22-32,0-22 0,0 21 0,0 0 15,0 22-15,-22-22 0,22 22 16,0-22-16,21 0 0,-21 22 0,21-22 16,0 1-16,0-1 0,0 0 0,0-21 15,0 22-15,0-22 0,0 0 16,21 0-16,0 22 0,0-43 15,0 21-15,1 0 0,-1-21 0,0 0 16,21 0-16,1 0 0,-22 0 0,21 0 16,0 0-16,1 0 0,-22 0 15,21 0-15,-21 0 0,1-21 0,-1 0 16,0 21-16,-21-22 0,0 1 0,0 0 16,-21 0-16</inkml:trace>
  <inkml:trace contextRef="#ctx0" brushRef="#br0" timeOffset="105775.05">2095 7811 0,'0'0'0,"0"-43"16,0 22-1,0 0-15,22 0 0,-22 0 0,0-1 16,0 1-16,0 0 0,0 0 0,0 0 15,0 0-15,0-1 0,0 1 16,0 0-16,0 0 0,-22 21 16,1 0-1,0 0-15,0 21 0,0 0 16,0 0-16,-1 22 0,1-22 16,0 21-16,0 1 0,0-1 0,0 0 15,21 22-15,-22-1 0,1-20 0,21 20 16,0 1-16,0-1 15,0-21-15,0 22 0,0-22 0,0 1 16,21-1-16,22 0 0,-22-21 0,0 1 16,21-1-16,1 0 0,-22-21 15,21 0-15,1 0 0,20 0 0,-21-21 16,1 21-16,-1-21 0,0-22 16,22 22-16,-22-21 0,1-1 0,-1 22 15,0-42-15,-21 20 0,22 1 0,-22 0 16,0-22-16,0 22 0,-21 0 15,0-22-15,0 22 0,0-22 0,0 22 16,0-22-16,-21 22 0,0-21 16,0 20-16,-22 1 0,22 0 15,-21 20-15,21 1 0,-22 0 0,1 21 16,0 0-16,-1 0 0,1 21 16,-21 0-16,20 1 0,22 20 0,-21 0 15,-1 1-15,1-1 0,21 0 0,0 22 16,0-1-16,-1 1 0,22-1 15,0 1-15,0-22 0,0 22 0,0-1 16,22-21-16,-1 1 0,0-1 0,21-21 16,1 22-16,-1-22 0,0 0 15,22-21-15,-22 0 0,22 0 0,-22 0 16,21 0-16,1-21 0,-22 21 16,22-21-16,-22-1 0,0-20 15,1 21-15,-1 0 0,0-22 0,-20 22 16,-1-21-16,0 21 0,0-22 0,-21 22 15,0 0-15,0 0 0,0 0 16,0 42 15,0 0-31,0 0 0,0 22 16,0-22-16,0 0 0,0 21 0,0-21 16,0 1-16,0-1 0,0 0 0,0 0 15,0 0-15,0 0 0,0 1 16,0-1-16,-21-21 31,21-21-15,0-1-16,0 1 0,21 0 15,-21-21-15,21 21 0,0-22 0,1 1 16,-1 0-16,0-1 0,0 22 16,0-21-16,22 21 0,-22-1 0,21 1 15,0 0-15,-20 0 0,20 21 0,-21 0 16,0 0-16,0 21 0,1 0 15,-22 0-15,0 1 0,0-1 0,0 0 16,0 0-16,0 21 0,0-20 16,0-1-16,0 21 0,0-21 0,0 0 15,-22 1-15,22-1 0,-21 0 16,21 0-16,-21 0 0,21 0 0,0 1 16,21-22 15,22 0-31,-22 0 0,21-22 0</inkml:trace>
  <inkml:trace contextRef="#ctx0" brushRef="#br0" timeOffset="109427.64">5016 7938 0,'43'0'16,"-86"0"-16,107 0 0,-43-22 0,0 1 0,-21 0 15,0 0-15,0 0 16,0 0 0,0-1-16,0 1 0,0 0 15,-21 0-15,21 0 0,-21 0 0,0-1 16,21 1-16,-21 0 0,-1 0 16,1 21-16,0 0 0,0 0 15,0 21-15,-22 0 16,22 0-16,0 1 0,0-1 0,0 21 15,-22 0-15,22 1 0,0-1 0,0 0 16,0 22-16,0-22 0,21 1 16,0 20-16,0-21 0,0 1 0,0-22 15,0 21-15,0-21 0,21 1 0,-21-1 16,21-21-16,21 0 0,-21 0 0,1 0 16,-1 0-16,21 0 0,-21 0 15,0-21-15,22 21 0,-22-22 0,0-20 16,0 21-16,0 0 0,1 0 0,-1-22 15,-21 22-15,0-21 0,0 21 0,0-22 16,0 1-16,0 21 16,0-22-16,0 22 0,0 0 0,0 0 15,0 0-15,0 42 32,0 0-32,0 0 15,0 0-15,0 1 0,0-1 0,-21 21 16,21-21-16,0 22 0,0-22 0,0 21 15,0-21-15,0 0 0,0 1 0,0-1 16,21 0-16,0 0 0,-21 0 16,21-21-16,0 0 0,0 0 0,1 0 15,-1 0-15,21 0 0,-21 0 0,0 0 16,1 0-16,20-21 0,-21 0 0,0 0 16,0 0-16,22-1 0,-22 1 15,0 0-15,0-21 0,0 21 16,1-22-16,-22 22 0,0-21 0,0 21 15,0-22-15,0 22 0,0 0 0,0 0 16,0 0-16,0-1 0,0 1 16,0 42-1,0 1 1,21-1-16,0 0 0,0 0 16,0 0-16,-21 0 0,21 1 0,1-1 15,-1 0-15,-21 0 16,21 21-16,-21-20 0,21-1 0,0 0 0,-21 21 15,0-21-15,21 1 0,1-1 16,-22 0-16,21 0 0,0-21 16,0 0-16,0 0 15,0 0-15,1 0 0,-1 0 0,0 0 16,0-21-16,0 0 0,22 21 0,-22-21 16,21-1-16,-21 1 0,22-21 0,-22 21 15,21 0-15,0-22 0,-20 22 0,20-21 16,-21 21-16,0-22 0,0 22 15,1 0-15,-22-21 0,0 20 0,0 1 16,0 0-16,0 0 0,0 0 16,-22 0-16,1 21 0,0 0 0,0 0 15,0 0-15,-22 0 0,22 0 0,0 21 16,-21 0-16,21-21 0,-1 21 16,1 21-16,0-20 0,0-1 0,0 0 15,21 21-15,0-21 0,0 22 0,0-22 16,0 0-16,0 0 0,0 0 0,0 1 15,21-1-15,0-21 0,-21 21 16,21-21-16,0 0 0,1 0 0,-1 0 16,0 0-16,0 0 0,0 0 0,0-21 15,-21 0-15,22 21 0,-1-22 0,0 1 16,-21 0-16,21 0 0,-21 0 16,21 0-16,-21-1 0,21 1 15,-21 0-15,0 0 0,0 0 0,22 0 16,-22-1-16,21 1 0,-21 42 47,0 1-47,0-1 15,0 21-15,0-21 0,0 22 0,0-1 16,0 0-16,0 1 0,0-1 0,0 21 16,0 1-16,0-1 0,0-20 0,0 41 15,0-20-15,0-1 0,0 22 0,21-21 16,0 20-16,0 1 0,0 0 15,-21-1-15,22 1 0,-1 0 16,0-1-16,21 1 0,-21-22 0,1 1 16,-1 21-16,0-22 0,-21 1 0,21-1 15,-21-21-15,0 22 0,0-22 0,0 1 16,-21-22-16,0 21 0,0-21 0,-22-21 16,1 21-16,21-21 0,-22 0 0,1 0 15,0-21-15,-1 21 0,1-21 0,0-21 16,-1 21-16,1-22 0,0 1 0,21-22 15,-22 1-15,22-1 0,0 1 16,21-1-16,0 1 0,0-22 16,0 1-16,0-1 0,21 0 0,0-21 0,0 22 15,22-22-15,-1 21 0,0-21 16,1 22-16,20-22 0,-20 0 0,20 21 16,-21 1-16,22-1 0,-22 0 15,1 22-15,-22-1 0,0 22 0,0 0 16,-21-1-16,0 22 0,0 0 0,0 0 15,-21 0-15,0 21 0,0 0 0,-1 0 16,1 0-16,0 0 0,0 0 0,21 21 16,0 0-16,0 0 15,0 0-15,21 1 16,-21-1-16,21 0 0,22 0 0,-22-21 16,0 21-16,0 0 0,21 1 0,-20-22 0,-1 21 15,0 0-15,0 0 16,0-21-16,0 21 0,1-21 15,-22 21-15,21-21 32,0 0-17,-21-21 1,21 21-16,0-21 0,-21 0 16,21 21-16,1-21 0,-22 0 0,21-1 15,0 1-15,-21 0 0,21 0 16,0 0-16,-21 0 0,0-1 0,21 1 15,1 0-15,-22 0 16,0 42 15,0 0-31,0 0 16,0 1-16,0-1 0,0 0 0,0 0 16,0 0-16,0 0 0,0 1 15,0-1-15,0 0 0,0 0 0,0 0 16,0 0-16,21 1 0,0-22 15,0 0-15,-21 21 0,21-21 16,0 0-16,1 0 0,-1-21 16,0-1-16,0 22 15,0-21-15,0 0 0,22 0 0,-22-21 16,0 20-16,-21 1 0,21 0 0,-21-21 16,21 21-16,-21-1 0,0 1 0,0 0 15,0 0-15,0 0 0,0 0 16,0 42 15,-21-21-31,21 21 0,0 0 0,0 0 16,0 0-16,0 1 0,0-1 0,0 21 15,0-21-15,0 0 0,0 1 16,0 20-16,0-21 0,21 0 0,1 0 16,-22 1-16,21-22 0,0 21 0,0 0 15,0-21-15,0 0 0,1 0 16,20 0-16,-21 0 0,21 0 0,-20 0 15,20-21-15,-21 0 0,21-1 16,-20 1-16,20 0 0,-21 0 16,0 0-16,0 0 0,1-22 0,-22 22 15,0 0-15,0-21 0,0 20 0,0 1 0,0 0 16,0 0-16,0 0 0,0 0 16,-22 21-1,22 21 1,-21 0-16,21 0 0,0 0 15,-21 0-15,21 1 0,0 20 0,0-21 16,-21 0-16,21 0 0,0 1 0,0-1 16,0 0-16,0 0 0,0 0 15,21-42 17,-21 0-17,21 0-15,-21 0 0,0-1 0,21 1 16,1 0-16,-22-21 0,21 21 15,0-1-15,0-20 0,-21 21 16,42-21-16,-42 20 0,0 1 16,22 21-16,-1 0 15,-21 21-15,0 1 16,0-1-16,21 0 0,-21 0 16,0 0-16,0 0 0,21 1 0,-21-1 15,0 0-15,0 0 0,0 0 0,0 0 16,21 1-16,-21-1 0,21 0 0,1 0 15,-1-21-15,0 0 16,0 0-16,0-21 16,0 0-16,1 0 15,-1-1-15,0 1 0,0 0 0,-21 0 16,21 0-16,0 0 0,1-22 16,-1 22-16,-21 0 0,21-21 0,0 20 15,-21 1-15,0 0 0,0 0 16,21 21-16,-21 21 31,0 0-31,0 0 0,0 1 16,0-1-16,0 0 0,0 0 0,0 0 15,0 0-15,21 22 0,-21-22 0,0 0 16,22 0-16,-1 0 0,0 1 16,0-1-16,0 0 0,0-21 15,1 21-15,-1-21 0,0 0 0,21 0 16,-21 0-16,1 0 0,20 0 0,-21 0 15,21 0-15,-20-21 0,-1 0 0,21 0 16,-21-1-16,0 1 0,1 0 0,-1 0 16,-21-21-16,0 20 0,21-20 15,-21 21-15,0 0 0,0 0 0,0-1 16,0 1-16,0 0 0,0 0 16,-21 21-16,0 0 15,-1 0-15,22 21 0,-21-21 0,21 21 16,-21 0-16,21 1 0,-21-1 0,21 0 15,0 0-15,0 0 0,0 0 16,0 1-16,0-1 0,21 0 16,0 0-16,0 0 0,-21 0 0,22 1 15,-1-22-15,0 21 0,0-21 0,0 0 16,0 0-16,1 0 0,-1 0 0,0 0 16,21 0-16,-21 0 0,1 0 0,-1-21 15,0-1-15,0 22 0,0-21 0,0 0 16,1 0-16,-1 0 0,0 0 15,0-1-15,-21 1 0,0 0 0,0 0 16,0 0-16,0 0 0,0 42 31,0 0-15,0 0-16,-21 0 16,21 0-16,0 1 0,0-1 0,0 0 15,0 0-15,0 0 0,0 0 16,0 1-16,0-1 0,0 0 0,0 0 15,0-42 17,0 0-17,21 0-15,0-1 0,-21 1 16,0 0-16,21 0 0,1 0 16,-22 0-16,0-1 0,21 1 0,0 0 15,-21 0-15,0 0 0,0 0 16,21 21-16,0 0 15,-21 21 1,0 0-16,0 0 0,21 0 16,-21 0-16,22 1 0,-22-1 0,0 0 15,21 0-15,0 0 0,0 0 16,-21 1-16,21-1 0,0-21 0,1 21 16,-1 0-16,0-21 0,0 0 0,0 0 15,0 0-15,1 0 0,-1 0 0,0 0 16,0 0-16,0-21 0,0 0 0,1 0 15,-1-1-15,-21 1 16,0 0-16,21 0 0,0-21 0,-21 20 16,21 1-16,-21-21 0,0 0 0,21 20 15,-21-20-15,22 0 0,-22-1 16,0 1-16,0 21 0,0-21 0,0-1 16,0 22-16,0 0 0,0 0 0,0 0 15,0-1-15,0 44 16,0-1-16,0 0 0,0 0 15,0 21-15,-22 1 0,22-1 0,-21 0 16,21 1-16,0-1 0,-21 0 16,21 1-16,0-1 0,0-21 0,0 22 15,0-1-15,0-21 0,0 0 0,0 0 16,0 1-16,0-1 0,21 0 16,0-21-16,1 0 15,-1 0-15,0 0 16,-21-21-16,0 0 0,0-1 15,0 1-15,0 0 0,-21 0 16,0 0-16,-1 21 0</inkml:trace>
  <inkml:trace contextRef="#ctx0" brushRef="#br0" timeOffset="109638.53">10054 7641 0,'0'0'0,"21"0"46,0 0-46,22 0 0,-22-21 16,0 21-16,21 0 0,-20 0 0,20 0 16,-21-21-16,0 21 0,0 0 0,1 0 15,-1 0-15,0 0 0,0 0 0,0 0 47,0 0-31</inkml:trace>
  <inkml:trace contextRef="#ctx0" brushRef="#br0" timeOffset="110243.81">12763 7705 0,'0'0'15,"0"-21"-15,22-1 0,-22-20 0,21 21 0,-21 0 16,0 0-16,0-1 0,0 1 0,0 0 16,0 0-16,0 42 31,0 0-31,-21 0 15,-1 22-15,22-1 0,-21 0 0,21 22 16,0-1-16,0 1 0,-21 21 0,21-1 16,-21 1-16,21 0 0,-21-1 0,21 1 15,-21 0-15,-1 20 0,1-20 0,0 21 16,0-21-16,0 20 0,0-20 0,-1 0 16,1-1-16,-21 1 0,21 0 0,0-22 15,-1 22-15,1-22 0,21 1 0,-21-22 16,21 1-16,-21-1 0,21 0 15,0-21-15,-21 22 0,21-22 0,0 0 16,0-42 15,0 0-31,0 0 0,0-1 0,0-20 16,-21 21-16,21-21 0,0-1 0,0-20 16,0 20-16,0-20 0,0-1 0</inkml:trace>
  <inkml:trace contextRef="#ctx0" brushRef="#br0" timeOffset="110574.62">12425 7959 0,'0'0'0,"-21"-43"0,-1 1 15,1 0-15,0 21 0,0-22 0,21 1 16,0 21-16,0-22 0,0 22 16,0-21-16,0 21 0,0-22 0,42 22 15,-21 0-15,22 0 0,-22 0 16,21 21-16,1 0 0,-1 0 0,0 0 15,22 0-15,-22 21 0,0 0 0,-20 21 16,-1-20-16,0-1 0,-21 21 0,0-21 16,0 0-16,0 22 0,0-22 0,-21 21 15,-22-21-15,22 1 0,0-1 0,-21 0 16,21 0-16,-22 0 0,22 0 16,-21-21-16,21 22 0,-1-22 0,1 0 15,0 0-15,0 0 0,0 0 16,0 21-16,42-21 31,0 0-31,0-21 16,0 21-16,22-22 0,-22 22 0,21-21 15</inkml:trace>
  <inkml:trace contextRef="#ctx0" brushRef="#br0" timeOffset="112675.86">13610 7641 0,'0'0'0,"21"0"0,0-42 16,-21 21-16,0 0 16,0-1-16,0 1 0,-21 0 15,0 21-15,0-21 0,0 0 0,0 21 16,-1 0-16,1 0 0,0 0 0,0 0 16,0 0-16,0 0 0,-22 21 0,22 0 15,0 0-15,0 0 0,0 1 16,21 20-16,-22-21 0,1 0 0,21 0 15,0 22-15,-21-22 0,21 0 0,0 0 16,0 0-16,0 1 0,0-1 0,0 0 16,0 0-16,21 0 0,0-21 15,1 0-15,-1 0 16,0 0-16,0 0 0,0-21 0,0 21 16,1-21-16,-1 0 0,0 0 15,0 21-15,0-22 0,0 1 0,1 0 16,-1-21-16,-21 21 0,0-1 0,21 1 15,-21-21-15,0 21 0,0-22 0,0 22 16,0 0-16,0 0 0,0 0 0,0 42 31,-21 0-15,21 0-16,-21 22 0,21-22 0,0 0 16,0 21-16,0-21 0,0 1 0,0 20 15,0-21-15,0 21 0,0-20 0,0-1 16,0 0-16,0 0 0,0 0 15,21 0-15,-21 1 0,21-22 0,0 0 16,0 21-16,0-21 0,1 0 0,-1 0 16,0 0-16,0 0 0,0-21 0,22-1 15,-22 22-15,21-21 0,-21 0 0,22 0 16,-1 0-16,-21 0 0,21-1 16,1-20-16,-1 21 0,-21-21 0,22 20 15,-22-20-15,0 0 0,0 21 0,0-22 16,-21 22-16,0 0 0,0 0 0,-21 21 15,0 0 1,0 0-16,0 0 0,21 21 0,-22 0 16,1 0-16,0 0 15,21 1-15,0-1 0,0 0 0,0 21 16,0-21-16,0 1 0,0-1 0,0 0 16,0 21-16,21-21 0,0 1 0,1-1 15,-22 0-15,21 0 0,0 0 0,0 0 16,-21 1-16,0-1 0,0 0 15,-21-21 17,0 0-32,0-21 15,-1 0-15,22-1 0,-21 22 0,0-21 0,0 0 16,0 0-16,0 0 0,21 0 16,-22 21-16,22-22 0,-21 22 0,21-21 15,-21 21 1,0 0-16,21 21 15,0 1-15,0-1 0,0 0 16,0 0-16,21 0 0,0-21 16,0 21-16,1 1 0,20-22 0,-21 21 15,0-21-15,22 0 0,-1 0 16,-21 0-16,21 0 0,1 0 0,-1 0 16,-21 0-16,22 0 0,-1 0 0,0-21 15,1 21-15,-1-22 0,0 1 16,-21 0-16,22 0 0,-1 0 0,0 0 15,-20-1-15,20-20 0,-21 21 0,0-21 16,0 20-16,1-20 0,-1 21 0,-21-21 16,0 20-16,0 1 0,0 0 0,-21 21 15,-1 0-15,1 0 16,-21 0-16,21 21 0,-22-21 0,22 21 16,-21 1-16,21 20 0,-22-21 0,22 0 15,0 0-15,21 1 0,0 20 0,0-21 16,0 0-16,0 0 0,0 22 0,21-22 15,0 0-15,22 0 0,-22 0 16,0 1-16,0-1 0,0 0 0,1 0 16,-1 0-16,0-21 0,0 0 0,-21 21 15,21-21-15,-42 0 16,0-21 0,0 21-16,0-21 0,21 0 15,-22 21-15,1-21 0,0 0 0,0 21 16,0-22-16,0 22 15,21-21-15,-22 21 0,44 0 47,-1 21-47,0-21 0,0 0 0,21 22 0,-20-22 16,20 0-16,0 0 0,22 0 16,-22 0-16,0 0 0,22 0 0,-22 0 15,22 0-15,-22 0 0,22 0 0,-22-22 16,0 1-16,1 21 0,-1-21 15,-21 0-15,21 21 0,-20-21 0,-1 0 16,-21-1-16,0 1 0,21 0 0,-21 0 16,0-21-16,0 20 0,0 1 0,0 0 15,0 0-15,0 0 0,0 0 0,-21 21 32,0 0-32,-1 21 0,22 0 0,-21 0 15,0 0-15,21 0 0,0 1 16,-21-1-16,21 21 0,0-21 15,0 0-15,0 1 0,0-1 0,0 21 16,21-21-16,-21 0 0,21 1 0,0-1 16,1-21-16,20 21 0,-21 0 0,0 0 15,22-21-15,-22 0 0,21 0 0,0 0 16,-20 0-16,20 0 0,0 0 0,1 0 16,-1 0-16,0 0 0,1-21 0,-1 21 15,0-21-15,1 0 0,-22 0 0,21-1 16,0 1-16,-20 0 0,-1 0 0,0 0 15,0-22-15,0 22 0,-21 0 0,21-21 16,-21 21-16,0-1 0,0 1 16,0 0-16,-21 0 0,0 21 15,0 0-15,0 0 0,0 0 16,-1 0-16,-20 0 0,21 0 0,-21 0 16,20 21-16,-20-21 0,21 21 0,-21 0 15,20 1-15,1-1 0,0 0 0,0 0 16,0 0-16,21 22 0,0-22 0,0 0 15,0 0-15,0 0 0,0 0 0,21 1 16,0-1-16,0 0 0,0-21 16,1 21-16,-1-21 0,0 0 0,0 0 15,0 0-15,0 0 0,22 0 16,-22 0-16,0 0 0,0 0 16,0-21-16,1 0 0,-1 0 0,0-1 15,-21 1-15,21 0 0,0 0 0,-21 0 16,21-22-16,1 1 0,-22 0 0,21 21 15,0-43-15,-21 22 0,21-1 0,0-20 16,0 21-16,1-22 0,-22 22 0,21-22 16,0 22-16,-21 0 0,21-1 0,-21 1 15,21 21-15,-21-22 0,0 22 16,0 0-16,0 0 0,0 0 0,0 42 31,-21 0-31,21 0 0,-21 22 16,0-1-16,0 0 0,21 1 15,-22 20-15,1 1 0,21-1 0,-21 1 16,21-1-16,0 1 0,0-1 0,0 1 16,0-22-16,0 21 0,0-20 0,0-1 15,21 0-15,0 1 0,22-1 16,-22-21-16,0 22 0,0-22 0,22 0 16,-22-21-16,0 21 0,0-21 0,21 0 15,-20 0-15,-1 0 0,0 0 0,0 0 16,0-21-16,0 21 0,-21-21 0,22 0 15,-1-1-15,-21 1 0,0 0 0,21 0 16,0 0-16</inkml:trace>
  <inkml:trace contextRef="#ctx0" brushRef="#br0" timeOffset="114091.77">12509 7557 0,'0'-22'15,"0"1"-15,0 0 16,0 0 0,-21 21-1,21 42 17,0-21-17,0 1-15,0 20 0,0 0 0,0 1 16,0 20-16,0-21 0,0 22 0,0-1 15,0 1-15,0-1 0,-21 1 0,21 21 16,0-22-16,-21 22 0,0-22 0,0 22 16,21-22-16,-22 1 0,22 21 0,0-22 15,-21 1-15,0 20 0,0-20 0,21-22 16,-21 22-16,21-22 0,0 0 0,-21 1 16,21-1-16,0-21 0,-22 0 0,22 0 15,0 1-15,0-1 0,0-42 47,0-1-47,0 1 0,0 0 16,0-21-16,0 21 0,0-22 0,0 1 15,0 0-15,0-1 0,0-20 0,0 20 16</inkml:trace>
  <inkml:trace contextRef="#ctx0" brushRef="#br0" timeOffset="114442.48">12467 7662 0,'0'0'0,"0"-21"0,0 0 0,21 21 16,-21-21-16,21 0 0,-21 0 0,0-1 16,22 22-16,-1-21 0,0 0 15,0 21-15,0 0 0,-21-21 16,21 21-16,1 0 0,-1 0 0,0 0 15,21 21-15,-21 0 0,1 0 16,-1 1-16,0-1 0,-21 21 0,0-21 16,21 22-16,-21-22 0,0 21 15,0 0-15,0-20 0,-21 20 0,0-21 16,0 21-16,-1-20 0,1-1 0,-21 21 0,0-21 16,20 0-16,-20 1 0,0-1 15,21 0-15,-22-21 0,22 21 0,-21 0 16,21-21-16,-1 0 0,22 21 15,-21-21-15,21-21 32,21 0-32,1 21 0</inkml:trace>
  <inkml:trace contextRef="#ctx0" brushRef="#br0" timeOffset="115170.62">17738 6816 0,'0'-21'16,"0"-1"0,0 1-16,0 0 15,0 0-15,21 21 47,-21 21-47,0 0 16,0 0-16,0 1 0,0-1 15,0 0 1,0 0-16,0 0 16,-21-21-16,21 21 0,-22-21 15,1 0 1</inkml:trace>
  <inkml:trace contextRef="#ctx0" brushRef="#br0" timeOffset="115350.52">17928 6689 0,'0'0'15,"21"0"-15,-21 21 16,0 0-1,0 0-15,0 0 16,0 1-16,0-1 16,0 0-16,-21 0 15,0 0-15,21 0 16,-21-21-16</inkml:trace>
  <inkml:trace contextRef="#ctx0" brushRef="#br1" timeOffset="-206249.99">1884 9927 0,'0'0'0,"-21"0"0,-1 0 0,1 21 0,0-21 15,21 22 1,21-22 15,0 0-31,1 0 16,20-22-16,-21 1 0,21 21 0,-20-21 15,20 0-15,0 0 0,1 0 0,-1-1 16,-21 22-16,21-21 0,-20 0 16,-22 0-16,0 0 0,0 0 15,0-1-15,0 1 0,-22 21 16,1-21-16,0 0 0,0 21 0,0 0 16,0 0-16,-1 0 0,1 0 0,0 0 15,0 0-15,0 21 16,0-21-16,-1 21 0,1 0 0,0 1 15,0 20-15,0-21 0,0 21 0,21-20 16,-22 20-16,22-21 0,-21 0 16,21 22-16,0-22 0,0 0 0,0 0 15,0 0-15,21 0 0,1-21 16,-1 22-16,0-22 0,0 0 0,0 21 16,22-21-16,-22 0 0,0 0 0,0 0 15,0 0-15,0 0 16,1 0-16,-1 0 0,0 0 0,0 0 15,-21-21 1,-21 21 0,0 0-16,0 0 0,-1 0 0,1 0 15,-21 0-15,21 21 0,-22 0 0,22-21 16,-21 21-16,21 0 0,-22 0 16,22 1-16,-21-1 0,21 0 0,0 21 15,-1-21-15,1 1 0,21 20 16,0-21-16,0 21 0,0-20 0,0-1 15,0 0-15,0 0 0,0 0 0,0 0 16,21 1-16,1-22 16,-1 21-16,21-21 0,-21 0 0,22 0 15,-22 0-15,21 0 0,0 0 0,-20 0 16,20 0-16,0-21 0,-21 21 16,22-22-16,-22 1 0,21 0 0,1 21 15</inkml:trace>
  <inkml:trace contextRef="#ctx0" brushRef="#br1" timeOffset="-205541.97">2773 10118 0,'0'0'0,"0"-21"0,0-1 0,0 1 16,-21 21-16,-1 0 0,1-21 15,0 21-15,0 0 0,0 0 0,0 0 16,-1 0-16,1 0 0,-21 0 15,21 0-15,0 21 0,-1 0 0,1 1 16,-21-22-16,21 21 0,0 21 16,-1-21-16,1 0 0,21 1 0,0-1 15,0 21-15,0-21 0,0 0 0,0 1 16,0-1-16,0 0 0,21 0 16,1-21-16,-1 0 0,0 21 0,0-21 15,0 0-15,22 0 0,-22 0 16,0 0-16,21-21 0,-21 0 15,1 0-15,-1 0 0,0 21 0,0-22 16,0 1-16,0 0 0,1 0 0,-22 0 16,21 0-16,-21-1 0,0 1 0,0 0 15,0 0-15,0 0 16,0 42 15,0 0-31,0 0 16,0 22-16,0-22 0,0 21 15,0-21-15,0 22 0,0 20 16,0-21-16,0 22 0,0-22 0,0 22 16,21-1-16,0 1 0,0-22 15,-21 22-15,21-1 0,1 1 0,-1-22 16,-21 21-16,21 1 0,0-1 0,0 1 16,-21-22-16,0 22 0,21-22 15,-21 0-15,22 1 0,-22-1 0,0 0 16,0 1-16,0-22 0,0 21 0,0-21 15,-22 1-15,1-1 0,0 0 0,0-21 16,-21 21-16,20-21 0,-20 21 16,0-21-16,-1 0 0,1 0 0,0 0 15,-1-21-15,-20 0 0,21 0 16,-1 0-16,1-1 0,0-20 0,-1 21 16,22 0-16,-21-22 0,21 22 15,-1-21-15,1 21 0,0-22 0,21 22 16,-21 0-16,21-21 0,0 21 0,0-22 15,0 22-15,0 0 0,21-21 16,0 20-16,0-20 0,1 0 0,-1 21 16,0-22-16,21 1 0,-21 0 0,22-1 15,-22 1-15</inkml:trace>
  <inkml:trace contextRef="#ctx0" brushRef="#br1" timeOffset="-205294.11">3365 10075 0,'-21'0'0,"0"0"16,0 0-1,21 22 32,0-1-31,0 0-16,0 0 15</inkml:trace>
  <inkml:trace contextRef="#ctx0" brushRef="#br1" timeOffset="-205101.62">3323 10499 0,'0'0'0,"-21"0"0,21 21 16,-21-21-16,0 0 31,21 21-31,21-21 47,0-21-31</inkml:trace>
  <inkml:trace contextRef="#ctx0" brushRef="#br1" timeOffset="-204244.88">4847 9864 0,'0'21'31,"0"0"-31,0 0 0,0 0 16,0 1-16,0-1 0,0 0 15,0 21-15,0-21 0,0 1 0,0 20 16,0-21-16,0 0 0,0 0 0,0 1 15,0-1-15,0 0 0,0 0 16,-21-21 15,21-21-15,-21 0-16,0 0 0,21-1 16,0-20-16,0 21 15,0 0-15,0-22 0,0 22 0,0-21 16,0 21-16,0-22 0,21 22 0,0-21 15,0 21-15,0 0 0,22 21 16,-22 0-16,0 0 0,21 0 0,1 0 16,-22 0-16,0 21 0,21 0 0,-21 0 15,1 21-15,-1-20 0,0 20 0,-21-21 16,0 0-16,0 22 0,0-22 16,0 0-16,0 21 0,0-21 0,0 1 15,0-1-15,0 0 0,0 0 16,0-42 15,0 0-31,0 0 16,0-22-16,0 22 0,0 0 15,21-21-15,0 20 0,-21-20 0,21 0 16,1 21-16,-1-22 0,0 22 16,21 0-16,-21 0 0,1 21 0,-1 0 15,0 0-15,21 0 0,-21 0 0,-21 21 16,22 0-16,-1 0 0,-21 0 15,0 1-15,0-1 0,0 21 0,0-21 16,0 0-16,0 22 0,0-22 16,0 0-16,0 0 0,0 0 0,0 1 0,0-1 15,0 0-15,0 0 0,21-42 47</inkml:trace>
  <inkml:trace contextRef="#ctx0" brushRef="#br1" timeOffset="-203864.36">5884 10054 0,'0'0'0,"-21"21"16,21 1-16,21-22 31,0 0-31,1 0 15,-1 0-15,0-22 0,0 1 0,0 21 16,0-21-16,-21 0 0,22 0 0,-22 0 16,21-1-16,-21 1 0,0 0 0,0 0 15,0 0-15,0 0 16,-21 21-16,-1 0 0,1 0 0,0 0 16,0 0-16,0 21 0,-22 0 0,22 0 15,0 0-15,0 0 0,0 1 16,0 20-16,21-21 0,0 0 15,-22 22-15,22-22 0,0 0 0,0 0 16,0 0-16,22 0 0,-22 1 0,21-1 16,0-21-16,0 21 0,0-21 0,0 0 15,1 21-15,20-21 0,-21 0 16,0 0-16,0 0 0,1 0 0,20-21 16,-21 21-16,0-21 0,0 0 0,1-1 15,20 1-15,-21 0 0</inkml:trace>
  <inkml:trace contextRef="#ctx0" brushRef="#br1" timeOffset="-203573.53">6794 9313 0,'0'0'0,"0"-21"0,-21 0 0,21 0 0,-21 0 16,0 21-16,0-21 0,0 21 15,-1 0-15,1 0 0,21 21 16,0 0-16,-21 0 0,21 0 0,0 22 15,-21-22-15,21 21 0,0 0 0,0 22 16,0-1-16,0-20 0,0 20 0,0 1 16,-21-22-16,21 22 0,0-22 15,0 21-15,-21-20 0,21-1 0,0-21 16,0 22-16,0-22 0,0 21 0,0-21 16,0 0-16,0 1 15,21-22 1,0 0-16,0-22 15,0 1-15,0 0 0,1-21 16,-1 21-16</inkml:trace>
  <inkml:trace contextRef="#ctx0" brushRef="#br1" timeOffset="-203093.81">7027 9271 0,'0'-42'16,"0"84"-16,-21-84 0,0 42 0,21 21 15,0 0-15,0 0 16,0 22-16,0-22 0,0 21 0,-21 22 16,21-22-16,0 0 0,0 22 0,0-1 15,-21-20-15,21 20 0,0-21 0,0 1 16,-22 20-16,1-20 0,21-1 0,-21-21 16,0 21-16,21-20 0,0-1 15,0 0-15,0 0 0,0 0 0,0-42 47,0 0-47,0-21 16,21 20-16,-21-20 0,21 21 0,0-21 15,1-1-15,-1 1 0,0 0 16,21 20-16,-21-20 0,1 0 0,20 21 16,-21-1-16,0 22 0,0 0 0,1 0 15,20 0-15,-21 0 0,-21 22 16,21-1-16,0 21 0,1-21 0,-22 22 15,0-1-15,0-21 0,0 21 0,0 1 16,0-1-16,0-21 0,0 22 0,0-22 16,0 0-16,0 21 0,-22-21 0,22 1 15,-21-1 1,21 0-16,0-42 31,-21 21-31,21-21 16,-21-1-16,21 1 0,-21 0 0,0-21 15</inkml:trace>
  <inkml:trace contextRef="#ctx0" brushRef="#br1" timeOffset="-202913.91">6583 9779 0,'0'0'0,"-43"0"0,22 0 16,0 0-16,0 0 0,42 0 31,21 0-31,-20 0 0,20 0 15,0 0-15,-21 0 0,22-21 16,-1 21-16,0 0 0,1 0 0,-1 0 16,0-21-16,-20 21 0,20-21 0,-21 21 15,21 0-15,-20-22 0</inkml:trace>
  <inkml:trace contextRef="#ctx0" brushRef="#br1" timeOffset="-202449.84">7980 9716 0,'0'0'0,"-21"0"0,-1-22 16,1 22-16,0-21 0,0 21 0,0 0 15,0 0-15,-1 0 0,1 0 0,0 0 16,0 0-16,0 21 0,0 1 0,-1-1 15,1 0-15,21 0 0,-21 21 0,21-20 16,-21 20-16,21-21 0,0 21 16,0-20-16,0-1 0,0 21 0,0-21 15,0 0-15,0 1 0,21-1 0,0 0 16,0 0-16,22-21 0,-22 0 16,21 21-16,-21-21 0,1 0 0,20 0 0,0 0 15,-21 0-15,1-21 0,20 0 16,-21 21-16,0-21 0,0 0 15,1-1-15,-1 1 0,-21 0 0,0 0 16,0 0-16,0-22 0,0 22 0,0-21 16,-21 21-16,-1 0 0,1-22 0,0 22 15,-21 0-15,21 21 0,-22-21 16,22 21-16,0 0 0,-21 0 0,20 0 16,-20 0-16,21 0 0,0 21 0,0-21 15,-1 21-15,1-21 0,21 21 16,0 0-16,0 1 0,0-1 15,21-21-15,1 21 0,-1-21 16,21 0-16</inkml:trace>
  <inkml:trace contextRef="#ctx0" brushRef="#br1" timeOffset="-201893.74">8551 9758 0,'0'0'16,"21"-21"-16,1 0 0,-22-1 0,21 1 0,-21 0 15,0 0-15,0 0 0,-21 21 16,-1 0 0,1 0-16,0 0 15,0 0-15,0 21 0,0 0 0,-22 21 16,22-20-16,0-1 0,0 21 0,0 0 16,-1-20-16,1 20 0,21 0 0,-21 1 15,21-22-15,0 21 0,0-21 16,0 0-16,0 1 0,0-1 0,0 0 15,0 0-15,0 0 0,21-21 0,0 0 16,1 0-16,-1 0 0,0 0 0,0 0 16,0 0-16,0 0 0,1 0 0,-1-21 15,21 0-15,-21 0 0,0 0 0,1-1 16,20 1-16,-21 0 0,0-21 16,0-1-16,1 1 0,-1 0 15,0-1-15,0-20 0,0-1 0,0 1 16,-21-1-16,0 1 0,0 21 0,0-22 15,0 1-15,0 20 0,0 1 0,0 0 16,0-1-16,-21 1 0,0 21 16,0 21-16,0 0 0,0 0 0,-1 0 15,1 0-15,0 21 0,0 0 0,0 21 16,21-20-16,0 20 0,-21 0 0,21 22 16,0-22-16,0 22 0,0-1 15,0 1-15,21-1 0,0 1 16,0-22-16,0 21 0,0-20 0,22-1 15,-22 0-15,21-20 0,-21-1 0,1 0 16,20 0-16,-21 0 0,0 0 0,0-21 16,1 0-16,-1 0 0,0 0 0,0 0 15,0 0-15,0-21 0,1 0 0,-22 0 16,21 0-16,0 0 0</inkml:trace>
  <inkml:trace contextRef="#ctx0" brushRef="#br1" timeOffset="-197396.65">11239 9186 0,'0'0'0,"0"-42"0,0 21 0,0-21 0,0 20 15,0 1-15,0-21 0,-21 0 16,0 20-16,0-20 0,-21 21 0,20 0 16,1 0-16,-21-1 0,21 1 15,-22 0-15,22 21 0,-21 0 0,0 0 16,20 21-16,-20 0 0,21 1 0,-21-1 15,-1 21-15,22 0 0,-21 1 16,21 20-16,-1 1 0,1-22 0,0 22 16,0-1-16,0 1 0,21-1 0,0 1 15,0 20-15,0-20 0,0-22 0,0 22 16,0-1-16,0-21 0,0 1 16,0-1-16,0-21 0,21 22 0,0-22 15,0 0-15,22 0 0,-22 0 0,21-21 16,0 0-16,1 0 0,-1 0 0,0 0 15,22 0-15,-22-21 0,1 0 0,20 0 16,-21-22-16,1 22 0,20-21 16,-20 0-16,-1-1 0,0 1 15,-21 0-15,1-22 0,20 1 0,-42 20 16,0-20-16,21 20 0,-21-20 0,0-1 16,0 1-16,0 21 0,-21-22 0,0 1 15,0 20-15,-22-20 0,1 20 0,0 1 16,-1 21-16,1 0 0,-22 0 15,1 21-15,21 0 0,-22 0 0,1 21 16,20-21-16,-20 42 0,20-21 0,1 22 16,0-1-16,21 0 0,-22 22 0,22-22 15,0 22-15,21-1 0,0-21 0,0 22 16,0-22-16,0 22 16,0-1-16,0-20 0,21 20 0,0-21 15,0 1-15,1-22 0,20 21 0,-21-21 16,21 22-16,1-22 0,-1 0 0,0-21 15,1 0-15,-1 21 0,0-21 0,22 0 16,-22 0-16,1-21 0,-1 0 16,0 21-16,1-21 0,-1-22 0,0 22 15,-21 0-15,22-21 0,-22-1 0,21 1 16,-21 21-16,1-21 0,-1-1 0,0 1 16,0 21-16,0 0 0,-21-22 0,21 22 15,-21 0-15,22 21 16,-22 21-1,0 0-15,0 0 0,0 1 16,0-1-16,0 0 0,0 21 0,-22-21 16,22 22-16,0-1 0,-21-21 0,21 22 15,0-22-15,0 21 0,0-21 0,0 0 16,0 1-16,0-1 0,21 0 0,1 0 16,-1-21-16,0 0 0,0 0 15,0 0-15,0 0 0,1 0 0,-1 0 16,0 0-16,0-21 0,0 0 0,0 0 15,1-1-15,-1 1 0,0-21 0,0 0 16,0 20-16,0-20 0,-21 0 16,22-1-16,-22 22 0,21-21 0,-21 21 15,0-22-15,0 22 0,0 0 0,21 0 16,-21 0-16,-21 42 31,21 0-15,0 0-16,0 0 0,-21 1 0,21-1 15,-22 21-15,22-21 0,-21 22 0,21-22 16,0 21-16,0-21 0,0 22 0,0-22 16,0 0-16,0 21 0,0-21 15,21 1-15,1-1 0,-22 0 0,21-21 16,0 21-16,0-21 0,21 0 0,-20 0 16,-1 0-16,21 0 0,-21 0 15,0 0-15,22 0 0,-22-21 0,21 0 16,-21 0-16,1-1 0,-1 1 0,21 0 15,-42-21-15,21 21 0,0-22 0,1 1 16,-22 21-16,21-22 0,-21 1 16,0 21-16,0 0 0,0 0 0,0-1 15,0 1-15,0 0 0,-21 21 16,-1 0-16,1 0 16,0 0-16,21 21 0,-21 0 0,0 1 15,21-1-15,-21 0 0,21 0 16,-22 21-16,22-20 0,0 20 0,0-21 15,0 21-15,0-20 0,0 20 0,0-21 16,0 0-16,0 0 0,22 1 16,-1-1-16,0 0 0,0 0 0,0-21 15,0 0-15,1 21 0,-1-21 0,0 0 16,0 0-16,21 0 0,-20 0 0,-1-21 16,21 0-16,0 21 0,-20-21 0,20 0 15,-21-1-15,0-20 0,22 21 16,-22-21-16,0 20 0,0-20 0,0 0 0,-21 21 15,0-22-15,0 22 0,0 0 0,0 0 16,0 0-16,0-1 16,-21 22-1,0 0-15,21 22 16,0-1-16,0 0 0,0 0 0,0 0 16,0 0-16,0 1 0,0-1 0,0 0 15,21 21-15,0-21 0,-21 1 0,21 20 16,-21-21-16,22 0 0,-1 0 0,-21 1 15,21-1-15,0 0 0,0 0 0,0 0 16,1-21-16,-1 21 0,21-21 16,-21 22-16,0-22 0,22 0 0,-22 0 15,21 0-15,-21 0 0,1 0 16,20-22-16,-21 1 0,21 0 0,-20 21 16,-1-21-16,21-21 0,-21 20 0,0 1 15,1-21-15,-1 0 0,0-1 0,0-20 16,0 20-16,-21-20 0,0 21 0,0-22 15,0 1-15,0-1 0,0 22 0,0-22 16,0 22-16,0 0 0,0-1 0,0 22 16,-21-21-16,21 21 0,-21-1 15,0 22-15,0 0 0,-1 0 0,1 0 16,0 22-16,0-1 0,0 0 16,0 21-16,21-21 0,-22 22 15,22-1-15,-21 0 0,21 22 0,0-22 16,0 1-16,0 20 0,0-21 0,0 22 15,0-22-15,0 1 0,0 20 0,21-21 16,-21 1-16,43-1 0,-22-21 0,0 22 16,0-22-16,0 0 0,1 0 0,20 0 15,-21 0-15,21-21 0,-20 0 16,20 0-16,-21 0 0,21 0 0,-20 0 16,-1 0-16,21 0 0,-21-21 0,0 0 15,22 0-15,-22 0 0,0 0 0,0-22 16,0 22-16,1-21 0,-22-1 0,21 22 15,-21-21-15,21 0 0,-21 20 0,0-20 16,0 21-16,0 0 16,-21 42-1,0 0-15,21 0 16,0 0-16,0 1 0,-22 20 0,22-21 16,0 21-16,0-20 0,0 20 15,0-21-15,0 0 0,0 0 0,22 22 16,-22-22-16,21 0 0,0 0 0,0-21 15,0 21-15,0-21 0,1 0 0,-1 0 16,0 0-16,0 0 0,21 0 0,-20 0 16,-1 0-16,21 0 0,-21-21 0,0 0 15,1 0-15,-1 0 0,0 0 0,0-1 16,0-20-16,-21 21 0,0-21 16,0 20-16,21-20 0,-21 0 0,0 21 15,0-22-15,0 22 0,0-21 0,-21 21 16,0-1-16,0 1 0,0 21 0,0 0 15,-1-21-15,1 21 0,0 0 16,-21 0-16,21 0 0,-22 21 0,22 0 16,-21 1-16,-1-1 0,22 21 0,0-21 15,0 22-15,0-22 0,21 21 0,0 0 16,0 1-16,0-22 0,0 21 0,21-21 16,0 22-16,21-22 0,-20 0 0,20 0 15,-21 0-15,21 1 0,1-1 16,-1-21-16,-21 21 0,22-21 0,20 0 15,-21 0-15,1 0 0,-1 0 0,22 0 16,-22 0-16,0 0 0,22-21 0,-22 21 16,22-21-16,-22-1 0,0 1 0,-21 0 15,1 0-15,20-21 0,-21 20 16,0-20-16,-21 21 0,0-21 0,0 20 16,0-20-16,0 21 0,0 0 0,0 0 15,0-1-15,-21 1 0,0 21 0,0 0 16,0 0-16,-22 0 0,22 0 0,-21 21 15,21 1-15,-22-22 0,22 21 0,-21 0 16,21 0-16,-1 21 0,1-20 16,0-1-16,21 0 0,0 0 0,0 21 15,0-20-15,0-1 0,21 0 16,0 0-16,1-21 0,-1 0 0,0 0 16,0 0-16,0 0 0,0 0 15,1 0-15,-1 0 0,0 0 0,0 0 16,0-21-16,0 0 0,1 0 0,-22-1 15,21 1-15,0 0 0,0-21 0,0 21 16,0-1-16,1-20 0,-1 0 16,0 21-16,-21-1 15,0 44 1,0-1-16,0 0 0,0 0 0,0 0 16,0 0-16,0 1 0,0-1 15,0 0-15,0 0 0,21 0 0,0 0 16,-21 1-16,21-1 0,1-21 15,-22 21-15,21-21 0,0 0 0,0 0 16,0 0-16,22 0 0,-22 0 0,0 0 16,0 0-16,21 0 0,1 0 0,-22-21 15,21 0-15,1 21 0,-22-43 0,21 22 16,-21 0-16,22-21 0,-22-1 0,0 1 16,0 0-16,0-1 0,-21 22 0,0-21 15,0 21-15,0-22 0,0 22 16,0 0-16,0 0 0,-21 21 0,0-21 15,0 21-15,0 0 0,-22 0 16,22 21-16,0-21 0,0 21 16,0 0-16,-1 0 0,1 22 0,0-22 15,0 0-15,21 21 0,0-21 0,-21 22 16,21-22-16,0 21 0,0-21 0,0 22 16,0-22-16,0 0 0,21 0 0,0 0 15,0 1-15,0-1 0,1-21 16,-1 0-16,0 0 0,0 0 0,21 0 15,-20 0-15,-1 0 0,21-21 0,-21-1 16,0 1-16,1 0 0,20 0 16,-42 0-16,21-22 0,0 1 0,0 0 15,1-1-15,-1-20 0,-21 21 16,0-22-16,21 1 0,-21-1 0,21 1 16,-21-1-16,0 1 0,0-1 0,0 22 15,0-1-15,0 1 0,0 21 0,-21 0 16,21 0-16,-21 21 0,0 0 15,-1 21-15,22 0 0,-21 0 0,21 21 16,-21 1-16,0-1 0,21 22 16,0-22-16,0 21 0,0-20 0,0-1 15,0 22-15,0-22 0,0 21 0,21-20 16,0 20-16,-21-20 0,21-1 16,1 0-16,-1-21 0,0 22 0,0-22 15,0 0-15,0 0 0,1 0 0,20-21 16,-21 0-16,0 22 0,22-22 0,-22 0 15,21 0-15,0 0 0,-20-22 0,20 1 16,0 21-16,-21-21 0,22 0 0,-22 0 16,21-22-16,-21 22 0,1-21 15,-1 21-15,0-22 0,0 22 0,0 0 16,-21 0-16,0 0 0,0 0 0,0 42 31,0 0-31,0 0 16,-21 0-16,21 0 0,-21 1 15,21-1-15,0 21 0,0-21 0,0 0 16,0 1-16,0-1 0,0 0 0,21 0 16,0 0-16,0-21 0,1 21 0,-1-21 15,0 0-15,0 0 0,0 0 16,0 0-16,1 0 0,-1 0 0,0 0 16,21-21-16,-21 21 0,1-21 15,-1 0-15,0 0 0,0 0 0,0-22 16,22-20-16,-43 42 15,21-22-15,-21 22 0,21 0 0,-21 0 16,0 0-16,0 42 16,0 0-1,0 0-15,-21 0 0,0 0 0,21 1 16,-22-1-16,22 21 0,0-21 0,-21 0 16,21 1-16,-21-1 0,21 0 0,0 0 15,0 0-15,0 0 16,0-42 15,0 0-31,0 0 16,21 0-16,0 0 0,1-1 0,-1 1 15,0-21-15,42-22 0,-20 43 16,-1-21-16,0 0 0,-20 20 16,62-41-16,-63 42 0,22 0 15,-22 21-15,0 0 0,0 0 16,-21 21-16,21 0 15,-21 0-15,0 0 0,0 22 0,0-1 16,0-21-16,0 21 0,0-20 0,0 20 16,0-21-16,0 21 0,0-20 0,0 20 15,0-21-15,22 0 0,-1 0 0,0 1 16,0-1-16,0 0 0,22-21 16,-22 21-16,21-21 0,0 0 0,-20 0 0,20 0 15,0 0-15,1 0 0,-1 0 16,0 0-16,1 0 0,-1-21 15,-21 0-15,21 0 0,1-22 0,-1 22 16,-21-21-16,0-1 0,1 1 0,20-43 16,-42 43-16,21-43 15,-21 43-15,0 21 0,-21 0 0,0 0 16,0 21-16,-1 0 0,-20 0 16,21 0-16,-21 0 0,-1 0 0,1 0 0,0 21 15,20-21-15,-20 21 0,21 0 0,0 0 16,0 0-16,-1 1 0,22-1 15,0 0-15,0 0 0,0 21 0,0-20 16,0-1-16,22 0 16,-22 0-16,21-21 0,0 21 0,0-21 15,0 0-15,0 0 0,22 0 0,-22 0 16,0 0-16,21 0 0,-20 0 0,-1-21 16,21 0-16,-21 0 0,0 0 0,22-1 15,-22 1-15,0 0 0,-21 0 16,21 0-16,-21 0 0,21-1 15,-21 1-15,-21 21 16,0 0 0,21 21-16,-21 1 0,0 20 0,0-21 15,-1 21-15,1-20 0,0 20 16,0 0-16,0 1 0,21 20 0,-21-21 0,21 64 16,0-63-16,0 20 15,0 1-15,0-1 0,21 1 0,0-1 16,-21 22-16,21-22 0,-21 22 0,0-22 15,21 22-15,-21-21 0,21-1 16,-21 22-16,0-22 0,0 1 0,0-1 16,0 1-16,0-1 0,0 1 0,0-22 15,0 22-15,-21-43 0,21 21 0,-21-21 16,0 0-16,0 1 0,0-1 0,-1-21 16,1 0-16,-21 0 0,21 0 0,-22 0 15,22 0-15,-21 0 0,21 0 16,-22 0-16,22-21 0,-21-1 0,21 22 15,0-21-15,-1 0 0,1 0 0,0 0 16,0 0-16,0-1 0,0 1 0,-1-42 16,1 20-16,0-41 15,0 41-15,0 1 0,0 0 0,-22-64 16,22 64-16</inkml:trace>
  <inkml:trace contextRef="#ctx0" brushRef="#br1" timeOffset="-197165.78">16976 9313 0,'0'0'16,"-22"-21"-16,1 0 0,-21-21 15,21 21-15,21-1 16,21 22 31,21 0-47,-21 0 15,1 0-15</inkml:trace>
  <inkml:trace contextRef="#ctx0" brushRef="#br1" timeOffset="-196957.88">19008 9864 0,'0'21'15,"0"0"-15</inkml:trace>
  <inkml:trace contextRef="#ctx0" brushRef="#br1" timeOffset="-188289.64">11790 14245 0</inkml:trace>
  <inkml:trace contextRef="#ctx0" brushRef="#br0" timeOffset="-53201.37">1630 12552 0,'-21'0'0,"21"-21"15,-22 21-15,1 0 16,0-21-1,0 21 1,0 0 0,0 0-1,-1 0-15,1 0 16,0 0-16,0 0 0,0 0 0,-22 0 16,22 0-16,-21 0 0,21 0 0,-22 0 15,22 0-15,-21 0 16,21 0-16,-22 0 0,22 0 0,0 0 15,0 0-15,0 0 16,0 0 0,21 21-1,21-21 1,0 0-16,0 0 0,0 0 0,22 0 16,-22 0-16,21 0 0,0 0 0,22 0 15,-22 0-15,22 0 0,-1 0 16,1 0-16,-1 0 0,22 0 0,-22 0 15,22 0-15,-21-21 0,-1 21 0,22 0 16,-22 0-16,1-22 16,-1 22-16,1-21 0,-1 21 0,1 0 15,-22 0-15,0-21 0,1 21 0,-1 0 16,0 0-16,-20-21 0,-1 21 0,0 0 16,0 0-16,0-21 15,-21 0 1,0-1-16,-21 22 0,0-21 15,0 21-15,0-21 0,-1 0 16,-20 21-16,21-21 0,0 21 0,-22-21 16,1-1-16,21 22 0,-21-21 0,20 0 15,-20 21-15,21 0 0,-21-21 16,20 21-16,-20 0 0,21 0 16,0 0-16,0 0 0,-1 0 15,22 21 32,22-21-47,-1 0 16,0 21-16,0-21 0,21 0 0,-20 21 15,20-21-15,-21 0 0,21 0 0,-20 22 16,20-22-16,0 0 0,-21 0 0,1 0 16,20 21-16,-21-21 0,0 0 15,0 0-15,1 0 0,-1 0 0,0 0 16,0 0-16,-21 21 15,0 0 1,0 0-16,-21 0 16,0-21-16,0 22 0,-1-1 15,1 0-15,-21 0 0,21 0 0,-22 0 16,22 1-16,-21-1 0,0 0 16,-1 0-16,22 0 0,-21 0 0,21 1 15,-22-1-15,22 0 0,0 0 0,0 0 16,0-21-16,21 21 0,0 1 15,-22-22-15,22 21 0,0 0 16,0 0 0,0-42 77,22 0-93,-1 21 16</inkml:trace>
  <inkml:trace contextRef="#ctx0" brushRef="#br0" timeOffset="-31537.93">4043 12594 0,'0'21'16,"0"-42"78,21 21-94,0-21 0,0 0 15,0 0-15,22 0 0,-22-22 0,21 22 16,1-21-16,-1-1 16,0 1-16,22 0 0,-22-22 0,22 22 0,-22 0 15,0-1-15,1-20 0,-1 42 16,-21-22-16,0 22 0,0 0 16,-21 0-16,0 0 0,-21 21 15,0 0-15,0 0 16,0 0-16,-22 0 0,22 21 15,-21 0-15,21 0 0,-22 0 0,22-21 16,0 21-16,0 1 0,0-1 0,21 0 16,0 0-16,0 0 0,0 0 15,0 1-15,0-1 0,0 0 16,0 0-16,21 0 0,0 0 0,-21 1 16,21-1-16,0 0 0,1 0 0,-1 0 0,0 0 15,0 1-15,0-1 16,0 0-16,-21 0 0,0 0 15,0 0-15,0 1 0,0-1 16,0 0-16,-21-21 0,0 0 16,0 21-16,-21-21 0,20 0 15,1 0-15,0 0 0,0 0 0,0 0 16,0 0-16,-1 0 0,1 0 0,0-21 16,0 21-16,0-21 0,0 0 15,21-1-15,-22 1 16,22 0-16,0 0 0,-21 21 15,21 21 17,0 0-32,21-21 15,-21 21-15,22 1 0,-22-1 0,21-21 16,0 21-16,0 0 0,-21 0 0,21-21 16,0 21-16,22-21 0,-22 0 15,0 0-15,21 0 0,-20 0 0,20 0 16,-21 0-16,21 0 0,1 0 0,-1-21 15,-21 21-15,22-21 0,-1 0 16,-21 0-16,21 0 0,-20-1 0,-1 1 16,0 0-16,0-21 0,-21 21 15,0-1-15,0-20 0,21 21 0,-21 0 16,0-22-16,0 22 0,0 0 16,0 0-16,0 0 0,-21 21 15,21 21 1,0 0-16,0 0 0,0 0 15,0 1-15,-21-1 0,21 0 16,0 0-16,0 21 0,0-20 0,0-1 16,0 0-16,0 0 0,21 0 0,-21 0 15,21-21-15,0 22 0,1-1 0,-1-21 16,0 0-16,0 0 16,0 0-16,0 0 0,1 0 0,-1 0 15,0 0-15,0-21 0,21 21 0,-20-22 16,-1 1-16,0 0 0,0 21 0,-21-42 15,21 21-15,-21-1 0,21 1 16,-21-21-16,0 21 0,0-22 0,0 22 16,0 0-16,0-21 0,0 21 0,0-1 15,0 44 17,0-1-32,0 0 0,0 0 15,0 0-15,0 22 0,0-22 0,0 0 16,0 21-16,0-21 0,0 1 15,0-1-15,0 0 0,0 0 16,0 0-16,0 0 0,0 1 16,0-44 15,0 1-31,0 0 16,22 0-16,-22 0 0,21 0 0,-21-1 15,0 1-15,21-21 0,0 21 0,-21 0 16,21-22-16,0 22 0,-21 0 0,22 21 15,-1-21-15,0 21 16,0 0-16,0 21 0,-21 0 16,21 0-16,-21 0 15,22 1-15,-22-1 0,0 0 0,21 0 16,0 0-16,-21 0 0,21 1 16,0-1-16,-21 0 0,21-21 0,1 21 15,-1 0-15,0-21 0,0 0 16,0 0-16,0 0 0,1 0 15,-1 0-15,0-21 0,0 0 16,-21 0-16,21 21 0,0-21 0,1-1 16,-1 1-16,0-21 0,-21 21 0,21 0 15,0-22-15,0 22 0,-21 0 16,22-21-16,-22 20 0,21 22 0,-21-21 16,0 0-16,21 21 0,0 0 15,-21 21 1,0 0-1,0 1-15,21-22 0,-21 21 16,0 0 0,21-21-16,-21-21 47,0 0-47,0-1 15,0 1-15,0 0 16,0 0-16,0 0 0,-21 21 31,0 0-15,0 21-16,0 0 15,21 0-15,-21 0 0,-1 1 0,22 20 16,0-21-16,-21 21 0,21-20 0,-21-1 16,21 21-16,0-21 0,0 0 0,0 1 15,0-1-15,0 0 0,21 0 16,0 0-16,-21 0 0,22 1 0,-1-22 15,0 0-15,0 21 0,21-21 0,-20 0 16,-1 0-16,21 0 0,-21 0 0,22 0 16,-1-21-16,0 21 0,-21-22 15,22 1-15,-22 0 0,0 0 16,0 0-16,0 0 0,1-1 0,-1 1 16,-21 0-16,0-21 0,21 21 0,-21-1 15,0-20-15,0 21 0,0 0 0,0 0 16,-21 21 15,21 21-31,0 0 0,-21 0 0,-1 0 16,22 0-16,0 1 0,0-1 0,0 0 15,0 0-15,0 0 16,0 0-16,0 1 0,22-1 0,-1 0 16,-21 0-16,21-21 0,0 21 0,0-21 15,0 0-15,1 21 0,-1-21 0,0 0 16,0 0-16,0 0 0,0 0 15,1 0-15,-1-21 16,0 0-16,-21 0 16,0 0-16,0 0 0,0-1 15,0 1-15,0 0 0</inkml:trace>
  <inkml:trace contextRef="#ctx0" brushRef="#br0" timeOffset="-31329.82">6075 11875 0,'0'0'0,"-21"0"0,-1 0 0,1 0 16,0 0-16,21 21 31,21-21 0,0 0-15</inkml:trace>
  <inkml:trace contextRef="#ctx0" brushRef="#br0" timeOffset="-30854.09">8932 11642 0,'0'0'15,"21"-21"-15,-21-1 0,22 1 0,-22 0 16,0 42 0,0 0-16,0 22 15,0-22-15,0 21 0,0 1 16,0-1-16,0 21 0,0-20 15,-22 20-15,22-20 0,0 20 0,-21-21 16,21 22-16,0-22 0,0 1 0,0-1 16,0-21-16,0 21 0,0-20 0,0 20 15,0-21-15,0 0 16,0 0-16,-21-21 16,0 0-1,0 0-15,0 0 0,-1 0 0,-20-21 16,21 0-16</inkml:trace>
  <inkml:trace contextRef="#ctx0" brushRef="#br0" timeOffset="-30121.46">8445 12319 0,'0'0'0,"-42"0"0,-43-42 16,85 21-1,0-1-15,22 22 16,-1-21-16,0 21 0,21-21 16,1 0-16,20 21 0,1-21 15,-1 0-15,22-1 0,-22 1 0,22-21 16,-22 21-16,22 0 0,-43-1 0,22-20 15,-22 21-15,1 0 0,-1 0 0,-21-22 16,0 22-16,0 0 0,-21 0 0,0 0 16,0-22-16,0 22 0,0 0 15,0 0-15,0 0 16,-21 21-16,0 0 0,0 21 16,21 0-16,0 0 0,0 0 15,0 22-15,0-1 0,0 0 0,-21 1 16,21-1-16,0 0 0,0 1 15,0-1-15,0 21 0,-21-20 0,21-1 16,0-21-16,0 22 0,0-1 0,0-21 16,0 0-16,0 0 0,0 1 0,0-1 15,0-42 17,0-1-32,21-20 15,-21 21-15,21 0 0,0-22 16,-21 22-16,0-21 0,21 21 15,0-22-15,-21 22 0,22 0 0,-22 0 16,21 0-16,0 21 16,0 0-16,0 0 15,-21 21-15,0 0 0,0 0 0,21 22 16,-21-22-16,0 0 0,22 0 0,-22 21 16,0-20-16,21-1 0,0 0 0,-21 0 15,21 0-15,0 0 0,0-21 16,1 22-16,-1-22 0,0 0 0,0 0 15,21 0-15,-20 0 0,20 0 0,-21 0 16,21 0-16,-20-22 0,20 1 0,0 0 16,-21 0-16,22 0 0,-22 0 15,0-22-15,0 22 0,-21-21 0,0-1 16,0 22-16,0-21 0,0 21 16,0 0-16,0-1 0,-21 1 0,-21 21 15,21 0-15,-1 0 0,1 21 16,-21 1-16,21-1 0,0 0 0,-1 21 15,1-21-15,0 1 0,21 20 16,0-21-16,0 0 0,0 0 0,0 1 16,21 20-16,0-21 0,1-21 15,20 21-15,-21 0 0,0-21 0,22 0 16,-22 22-16,0-22 0,21 0 0,-21 0 0,1 0 16,-1 0-16,0-22 0,0 1 15,0 21-15</inkml:trace>
  <inkml:trace contextRef="#ctx0" brushRef="#br0" timeOffset="-29049.94">11747 11980 0,'22'0'0,"-22"-21"16,21 0-16,-21 0 0,21 0 15,-21 0-15,0-1 0,0 1 0,21 0 16,-21-21-16,21 21 0,-21-1 0,0-20 16,0 0-16,0 21 0,0-22 15,0 22-15,0 0 0,0-21 16,0 20-16,0 44 31,0-1-31,0 0 0,0 21 0,0 1 16,0-1-16,0 0 0,0 22 15,0-22-15,0 22 0,0-22 0,0 21 16,-21-20-16,21-1 0,-21 0 0,21 1 16,-21-1-16,21 0 0,0-20 0,0-1 15,-21 0-15,21 0 0,-22-21 16,22-21 15,0 0-31,0 0 0,0-22 16,22 22-16,-1-21 0,-21 21 0,21-22 15,0 1-15,0 21 0,0 0 0,1-1 16,20 1-16,-21 0 0,21 0 0,-20 21 16,20 0-16,0 0 0,1 21 15,-22 0-15,21 0 0,-21 1 0,22-1 16,-22 0-16,-21 21 0,0-21 0,21 22 16,-21-22-16,0 0 0,0 21 0,-21-20 15,0-1-15,-1 21 0,1-21 0,-21 0 16,21-21-16,-22 22 0,22-1 15,-21-21-15,0 0 0,20 0 16,-20 0-16,21 0 0,0 0 0,0 0 16,-22 0-16,22 0 0,21-21 0,-21-1 15,0 1-15,0 0 0,21 0 0,0 0 16,0 0-16,0-1 0,0 44 47,21-1-47,0 0 0,-21 0 15,21 0-15,0 0 0,0-21 0,1 22 16,-1-1-16,0 0 0,21 0 0,-21-21 16,1 21-16,20-21 0,0 0 0,-21 0 15,22 0-15,-1 0 0,-21 0 16,22 0-16,-22-21 0,21 21 16,-21-21-16,0 0 0,22 0 0,-22-1 15,0 1-15,-21 0 0,21 0 0,0 0 16,-21-22-16,0 22 0,0 0 0,0 0 15,0 0-15,0 0 0,0 42 32,0 0-17,0 0-15,0 0 16,0 0-16,0 1 0,0-1 0,0 0 16,-21 0-16,21 0 0,0 0 15,0 1-15,0-1 0,0 0 16,0-42 15,0 0-15,0-1-16,21 1 0,-21 0 0</inkml:trace>
  <inkml:trace contextRef="#ctx0" brushRef="#br0" timeOffset="-28910.02">12509 12002 0,'0'-43'0,"0"86"0,0-107 0,0 43 15,0 0-15,0 0 16,0 42 31,22 0-47,-1-21 0,-21 21 15,21-21-15,0 21 0,0-21 0</inkml:trace>
  <inkml:trace contextRef="#ctx0" brushRef="#br0" timeOffset="-26807.6">12869 12044 0,'0'21'15,"0"0"1,0 0-16,0 1 16,0-1-16,0 0 0,0 0 0,0 0 15,0 0-15,0 1 0,0-1 16,0 0-16,0 0 0,-21 0 16,21 0-16,-21 1 0,21-1 15,0-42 16,0-1-15,0 1-16,0-21 0,0 21 16,0 0-16,0-22 0,21 22 0,0-21 15,-21 21-15,21-1 0,-21-20 16,22 21-16,-1 0 0,0 21 16,0 0-16,0 21 15,-21 0-15,0 0 0,21 0 16,-21 1-16,22-1 0,-22 0 0,0 0 15,21 0-15,0 22 0,0-22 0,0 0 16,0 0-16,1 0 0,-1 0 0,0-21 16,0 22-16,0-22 0,0 0 0,1 21 15,-1-21-15,0 0 0,0 0 16,0 0-16,0-21 0,1 21 16,-1-22-16,0 1 0,-21 0 0,21 0 15,0 0-15,0-22 0,1 22 16,-1-21-16,0 21 0,0-22 0,0 22 15,22-21-15,-22 21 0,0 0 0,0-1 16,0 22-16,0 0 0,1 0 0,-1 0 16,0 0-16,0 0 0,0 0 0,-21 22 15,21-1-15,-21 0 16,22-21-16,-22 21 0,0 0 0,0 0 16,21 1-16,0-1 0,-21 0 15,21-21 1,-21-21-1,0 0 1,0-1-16,0 1 16,-21 0-16,21 0 15,-21 0-15,0 0 0,-1-1 16,1 1-16,0 21 0,0 0 16,0 0-16,0 0 0,-1 0 0,1 21 15,0-21-15,-21 22 0,21 20 0,-1-21 16,-20 0-16,21 22 0,0-22 0,0 21 15,-1-21-15,1 22 0,21-22 16,-21 21-16,21-21 0,0 0 0,0 1 16,0-1-16,21 0 0,0 0 0,1 0 15,-1 0-15,0-21 0,21 0 0,-21 0 16,22 0-16,-22 0 0,0 0 16,21 0-16,-20 0 0,20-21 0,0 0 15,-21 0-15,1 0 0,-1-22 0,0 1 16,0 21-16,0-43 0,0 22 15,-21 0-15,0-22 0,0 1 0,0 20 16,22-20-16,-22 21 0,0-1 0,0 1 16,0 0-16,0-1 0,0 22 0,0 0 15,0 0-15,0 0 0,0-1 0,-22 22 16,1 22 0,21-1-16,-21 0 0,21 21 15,0-21-15,-21 22 0,21-22 0,0 21 16,0 22-16,0-22 0,0 0 15,0 22-15,0-22 0,21 1 0,0-1 16,0 0-16,-21 1 0,22-1 0,-1 0 16,0-21-16,0 1 0,0-1 0,0 0 15,1 0-15,-1-21 0,0 0 0,0 0 16,0 0-16,0 0 0,1 0 16,-1-21-16,0 21 0,0-21 0,0 0 15,0-1-15,-21 1 0,22 0 0,-1-21 16,0 21-16,-21-1 0,21-20 0,-21 21 15,21 0-15,-21 0 0,0-1 0,0 1 16,0 42 15,0 1-31,0-1 16,0 0-16,0 0 0,0 21 16,0-20-16,0-1 0,0 0 0,0 0 15,0 0-15,21 0 0,1 1 0,-1-22 16,-21 21-16,21-21 0,0 0 0,0 21 15,0-21-15,1 0 0,-1 0 16,0 0-16,0-21 0,-21 0 16,21 21-16,0-22 0,-21 1 0,0 0 15,22-21-15,-22 21 0,21-1 16,-21 1-16,0 0 0,0-21 16,21 21-16,-21-1 0,0 44 31,0-1-16,0 0-15,0 0 0,0 0 0,-21 0 16,21 1-16,0-1 0,0 0 0,0 0 16,0 0-16,0 0 0,0 1 0,0-1 15,0 0 1,0-42 15,0 0-31,21 21 0,-21-22 16,21 1-16,-21 0 0,0-21 0,21 21 0,0-1 15,1-20-15,-1 21 0,-21 0 16,21 0-16,0-1 0,-21 1 0,21 21 16,0 0-16,1 0 15,-22 21 1,0 1-16,0-1 0,0 0 0,0 0 16,21 0-16,-21 0 0,21 1 0,-21-1 15,21 0-15,0 0 0,-21 0 0,21-21 16,1 21-16,-1-21 0,0 22 0,0-22 15,21 0-15,-20 0 0,-1 0 16,21 0-16,-21 0 0,22 0 0,-22 0 0,21 0 16,-21 0-16,0-22 0,1 1 15,-1 0-15,0 0 0,0 0 16,-21 0-16,21-1 0,-21-20 0,21 21 16,-21-21-16,22 20 0,-22-20 0,0 21 15,0 0-15,0 0 0,0-1 0,0 1 16,-22 21-16,1 0 0,0 0 0,0 0 15,0 0-15,0 0 0,-1 0 0,1 21 16,0 1-16,0-1 0,0 0 0,21 21 16,-21-21-16,21 1 0,0-1 15,0 0-15,0 0 0,0 0 16,0 0-16,21 1 0,0-22 16,0 21-16,0-21 15,0 0-15,1 0 0,-1 0 16,-21-21-16,21 21 0,0-22 0,-21 1 15,21 0-15,0 0 0,-21 0 16,0 0-16,22-1 0,-22 1 16,21 21-1,-21 21 1,0 1 0,0 20-16,0-21 0,0 21 15,-21 1-15,21-1 0,-22 0 0,22 22 0,0-22 16,0 22-16,0-1 0,0 1 15,0 20-15,0-20 0,0 21 0,22-22 16,-22 22-16,21-22 0,-21 22 0,0-22 16,21 1-16,-21-1 0,0 1 0,0-1 15,0-20-15,0 20 0,0-20 0,0-1 16,-21-21-16,0 21 0,-1-20 0,22-1 16,-21 0-16,0-21 0,0 0 0,0 0 15,0 0-15,-1 0 0,1 0 16,0 0-16,0 0 0,21-21 0,0 0 15,-21-1-15,0-20 0,21 21 0,-22-21 16,22-1-16,0 1 0,-21 0 16,0-1-16</inkml:trace>
  <inkml:trace contextRef="#ctx0" brushRef="#br0" timeOffset="-26609.72">14986 11980 0,'0'0'0,"-21"0"0,0-21 0,-1 21 16,1 0-16,0 0 0,42 0 31,0 0-15,1 0-16,-1 0 15,0 0-15,21 0 0,-21 0 16</inkml:trace>
  <inkml:trace contextRef="#ctx0" brushRef="#br0" timeOffset="-26253.51">16997 11875 0,'0'0'0,"-21"-22"0,-1 1 0,1 0 15,21 0-15,-21 0 16,21 0-16,0 42 31,21 0-31,0 0 0,-21 0 0,0 22 16,0-22-16,0 21 0,0-21 0,0 22 15,0-1-15,0-21 0,-21 21 0,21-20 16,0-1-16,-21 0 0,21 0 0,-21 0 16,21 0-16,0 1 15,21-44 17,0 1-32,0 21 0,1-21 0</inkml:trace>
  <inkml:trace contextRef="#ctx0" brushRef="#br0" timeOffset="-25901.2">17357 11875 0,'21'-22'16,"-296"255"-16,529-444 0,-212 168 0,-21 43 0,0-21 0,0 21 16,-42 0 15,0 21-31,0-21 16,0 21-16,0-21 0,-22 22 0,22-1 15,0-21-15,0 21 0,0-21 0,-1 21 16,22 0-16,22 0 15,-1-21 1,0 0-16,0 0 0,0 22 0,0-22 16,22 21-16,-22-21 0,0 21 15,0-21-15,0 21 0,1 0 0,-1-21 16,0 21-16,-21 1 0,21-22 0,-21 21 16,0 0-16,-21-21 15,0 21-15,0-21 0,-1 0 0,-20 21 16,21-21-16,-21 0 0,20 0 15,-20 0-15,21 0 0,-21 0 0,20 0 16,1 0-16,0 0 0,21-21 0,-21 21 16,21-21-16,-21 0 0,0 0 15,21-1-15,0-20 0,0 21 16,0 0-16</inkml:trace>
  <inkml:trace contextRef="#ctx0" brushRef="#br0" timeOffset="-25733.3">16827 11578 0,'0'0'0,"-21"0"0,0 0 16,21 21 15,21-21-15,0 0-16,1 0 15,-1 0-15,0 0 0,0 0 0</inkml:trace>
  <inkml:trace contextRef="#ctx0" brushRef="#br0" timeOffset="-24425.09">18923 12065 0,'0'0'0,"-21"21"0,-22-21 15,22 21-15,0-21 0,21-21 32,21 21-32,0-21 15,1-21-15,-1 21 0,21-1 16,-21-20-16,22 21 0,-1-21 0,-21-1 15,21 1-15,1 0 0,-22-1 16,21-20-16,-21-1 0,1 22 0,-1-22 16,0 1-16,-21-1 0,0 1 0,0 21 15,0-1-15,0 1 0,0 21 0,-21 0 16,0-1-16,-1 22 0,1 0 0,21 22 16,-21-1-16,0 21 0,0 0 0,0 1 15,21-1-15,0 22 0,-22-22 0,1 21 16,0 1-16,21-22 0,0 22 15,-21-22-15,21 0 0,-21 1 0,21-1 16,-21 0-16,21 1 0,0-22 16,0 0-16,0 21 0,0-20 15,0-44 17,21 1-32,0-21 0,-21 21 0,21 0 15,-21-22-15,21 22 0,0-21 16,-21 21-16,22-1 0,-1 1 0,0 0 15,0 21-15,0 0 16,0 21-16,-21 0 16,22 1-16,-22-1 0,0 0 0,21 0 15,0 21-15,-21-20 0,21-1 0,0 21 16,-21-21-16,21 0 0,1 1 16,-1-1-16,0 0 0,21 0 0,-21-21 15,1 0-15,20 21 0,0-21 16,-21 0-16,22 0 0,-1 0 0,-21-21 15,22 21-15,-1-21 0,-21 0 0,21 0 16,-20-1-16,20 1 0,-21-21 0,0 21 16,-21-22-16,0 22 0,21-21 0,-21 21 15,0 0-15,0-22 0,0 22 0,0 0 16,-21 0-16,0 21 0,0 0 16,0 0-16,0 0 0,-1 0 0,1 21 15,0 0-15,0 0 0,0 0 16,0 1-16,-1-1 0,1 21 15,0-21-15,0 0 0,21 22 0,0-22 16,-21 0-16,21 0 0,0 0 0,0 1 16,0-1-16,21-21 0,0 0 15,0 0-15,0 0 0,1 0 0,-1 0 16,0 0-16,0-21 0,21-1 0,-20 22 16,-1-21-16,0 0 0,0 0 15,0-21-15,0 20 0,-21 1 0,0 0 16,22 0-16,-22 0 0,0 0 0,0-1 15,0 1-15,0 42 32,0 1-32,0-1 15,-22 0-15,22 0 0,-21 0 0,21 22 16,0-22-16,0 0 0,0 0 0,0 21 16,0-20-16,0-1 0,21 0 0,1 0 15,-1 0-15,0-21 0,0 21 16,0-21-16,0 0 0,1 0 0,20 0 15,-21 0-15,21 0 0,-20-21 0,20 21 16,-21-21-16,21 0 0,-20 0 0,-1 0 16,0-22-16,0 22 0,0 0 0,0-21 15,1 20-15,-22-20 0,0 21 0,21 0 16,-21-22-16,0 22 0,0 0 16,0 0-16,0 42 31,0 0-31,-21 0 0,21 1 15,0-1-15,0 21 0,-22-21 0,22 22 16,-21-1-16,21 21 0,-21-20 0,21 20 16,-21 1-16,21-1 0,0 1 0,0-1 15,-21 1-15,21-1 0,-21 1 0,21 20 16,0-20-16,0-1 0,-22-20 0,22 20 16,0-20-16,0-1 0,0 0 0,0-21 15,0 22-15,0-22 0,0 0 16,0-42 15,0 0-31,0 0 0,22-1 0,-22-20 16,0 21-16,0-21 0,21-1 0</inkml:trace>
  <inkml:trace contextRef="#ctx0" brushRef="#br0" timeOffset="-24157.71">20595 11917 0,'0'0'0,"0"-21"0,0-64 16,0 64-16,0 0 15,0 0-15,0-1 0,0 1 16,21 21-16,0 0 0,1 0 16,20 0-16,-21 0 0,21 0 0,1 0 15,-1 0-15,-21 0 0,22 21 0,-22 1 16,0-1-16,-21 0 0,0 0 0,0 0 16,0 0-16,-21 1 0,0 20 15,-1-21-15,-20 0 0,0 22 0,21-22 16,-22 0-16,22 0 0,-21 0 0,21 0 15,-22-21-15,22 22 0,0-22 0,42-22 32,0 1-32,0 0 15,1 0-15,20-21 0,-21 20 16</inkml:trace>
  <inkml:trace contextRef="#ctx0" brushRef="#br0" timeOffset="-23909.85">21124 11684 0,'21'0'0,"-42"0"0,64 0 0,-22 0 15,-21 21 1,0 0-16,0 1 0,0 20 16,0-21-16,0 21 0,0 1 0,0 20 15,0-20-15,0 20 0,0 1 0,0-22 16,0 21-16,0 1 0,0-1 0,-21 1 16,21-1-16,-22 1 0,1-1 0,21-20 15,0 20-15,-21-20 0,21 20 16,-21-21-16,21-20 0,-21 20 15,21-21-15,0 0 0,0 0 0,0 1 16,0-44 0,0 1-16,21 0 15,-21-21-15,21 21 0,-21-22 0</inkml:trace>
  <inkml:trace contextRef="#ctx0" brushRef="#br0" timeOffset="-22513.7">21167 12086 0,'0'-84'16,"0"168"-16,0-211 0,0 64 0,0 20 0,21 1 15,-21 21-15,21-21 0,0 20 16,0 1-16,-21 0 0,21 0 16,1 21-16,20 0 0,-21 0 0,0 0 0,0 0 15,22 0-15,-22 21 0,21-21 16,-21 21-16,1 0 0,-1 1 0,-21-1 16,0 0-16,0 0 0,0 0 0,-21 0 15,-1 1-15,1-1 0,0 0 0,-21-21 16,-1 21-16,22-21 0,-21 21 0,0-21 15,-1 0-15,1 0 0,21 0 16,0 0-16,-1 0 0,1 21 0,0-21 16,0 0-16,21 22 31,21-22-31,0 0 0,0 0 0,22 0 16,-22 21-16,21-21 0,-21 0 0,22 0 15,-1 0-15,0 0 0,22 0 0,-22 0 16,1 0-16,20-21 0,-21-1 0,22 22 15,-22-21-15,22 0 0,-22 0 16,0 0-16,1 0 0,-1-1 0,-21-20 16,0 21-16,1 0 0,-22-22 0,0 22 15,0 0-15,0 0 0,0 0 16,0 0-16,-22 21 0,1 0 0,0 0 16,-21 0-16,21 0 0,-1 0 15,1 21-15,0 0 0,0 0 0,21 0 16,-21 0-16,21 1 0,-21-1 15,21 0-15,0 0 0,0 0 16,0 0-16,21 1 0,0-1 16,0 0-16,0 0 0,0-21 0,1 21 15,-1-21-15,21 0 0,-21 0 0,0 0 16,22 0-16,-22 0 0,0 0 0,21 0 16,-20-21-16,20 0 0,-21 21 0,0-21 15,0 0-15,22-1 0,-22 1 0,-21 0 16,21 0-16,0 0 0,-21 0 0,0-1 15,0 44 17,-21-1-32,0-21 15,21 21-15,0 0 0,0 0 16,-21 22-16,21-22 0,-21 0 0,21 0 16,0 0-16,0 0 0,0 1 15,21-22 1,0 0-1,-21-22-15,21 1 16,0 21-16,0-21 0,-21 0 0,22 0 16,-1 0-16,-21-1 0,21-20 0,0 21 15,-21 0-15,21 0 0,0-1 16,-21 44 15,0-1-31,22 0 16,-22 0-16,0 0 0,21 0 15,-21 1-15,0-1 0,21 0 16,0-21 0,0 0-16,0 21 0,1-21 15,-1 0-15,0 0 0,0 0 0,0 0 16,0 0-16,1 0 0,-1 0 0,0 0 16,0 0-16,0 0 0,0 0 15,1 0 1,-22-21-16,21 21 15,0 0-15,0 0 16,0 0-16,0 0 16,1 0-16,-1 0 0,0 0 15,0 0-15,0 0 0,22 0 0,-22 0 16,0-21-16,0 21 0,21-21 0,-20 21 16,-1-22-16,0 1 0,21 21 0,-21-21 15,1 0-15,-1 0 0,0 0 0,0-1 16,0-20-16,0 21 0,-21 0 0,0 0 15,22-1-15,-22 1 0,0 0 0,0 0 16,0 0-16,-22 21 16,1-21-16,0 21 0,-21 0 15,21 0-15,-1 0 0,-20 21 0,21-21 16,-21 21-16,20 0 0,1-21 0,0 21 16,0 0-16,0 1 0,21-1 15,0 0-15,0 0 0,0 0 16,0 0-16,0 1 15,0-1-15,0 0 16,0 0-16,0 0 0,0 0 16,0 1-16,0-1 0,0 21 0,0 0 15,0 1-15,0-1 0,0 0 0,0 22 16,0-22-16,0 22 0,-21-1 0,-1-20 16,22 20-16,-21 1 0,0-1 15,21 1-15,0-1 0,-21 1 0,21-22 16,-21 21-16,21-20 0,0-1 0,0 0 15,0-20-15,0 20 0,0-21 0,0 0 16,0 0-16,0-42 31,0 0-31,0 0 0,0 0 16,-21-22-16,21 22 0,-22-21 0,22 0 16</inkml:trace>
  <inkml:trace contextRef="#ctx0" brushRef="#br0" timeOffset="-22341.8">22691 11536 0,'0'0'0,"0"-21"0,-22 0 15,1-1-15,0 1 0,0 0 0,21 0 16,0 0-16,-21 21 16,42 0-1,0 0-15,0 0 16,0 0-16,22 0 0,-1 21 0,0 0 15</inkml:trace>
  <inkml:trace contextRef="#ctx0" brushRef="#br0" timeOffset="-21614.14">24469 11536 0,'0'0'16,"21"-21"-16,-21 0 0,0-1 0,0 1 0,0 0 15,0 0-15,0 0 0,0 0 0,0-1 16,0 1-16,-21 0 0,-1 21 16,1 0-16,0 0 0,0 0 15,0 0-15,0 21 0,-1 0 16,1 1-16,-21-1 0,21 21 0,0-21 16,-1 22-16,22-22 0,-21 0 0,21 21 15,-21-21-15,21 1 0,0-1 0,0 0 16,0 0-16,0 0 0,0 0 0,21-21 15,0 0-15,1 0 16,-1 0-16,0 0 0,0 0 16,0-21-16,0 21 0,1-21 0,-1 0 15,0 0-15,0 0 0,-21-22 0,21 22 16,-21 0-16,21 0 0,-21 0 0,0-1 16,0 1-16,0 42 15,0 1 1,0-1-1,0 0-15,0 0 0,0 0 0,0 0 16,0 1-16,0-1 0,0 0 0,0 0 16,22 0-16,-22 0 0,21-21 0,0 22 15,0-22-15,0 0 0,0 0 0,1 0 16,20 0-16,-21 0 0,0 0 0,0 0 16,1-22-16,-1 1 0,0 21 0,0-21 15,21-21-15,-20 21 0,-1-22 0,0 1 16,0 0-16,0-22 0,22 22 15,-22-22-15,0 1 0,0 20 16,21 1-16,-20 0 0,-1-1 0,0 1 16,-21 21-16,0 0 0,21 0 0,-21 42 31,-21-21-31,0 42 0,21-21 16,-21 22-16,-1-22 0,1 21 15,21 22-15,0-22 0,-21 0 0,21 1 16,0-1-16,0 0 0,0 1 0,0-1 15,0 0-15,0-21 0,0 22 0,0-22 16,21 0-16,-21 0 0,21-21 0,1 21 16,-1-21-16,0 0 0,0 0 15,0 0-15,0 0 16,1-21-16,-1 21 0,-21-21 16,0 0-16,21 0 0,-21 0 0,0-1 15,0-20-15,0 21 0,0-21 0</inkml:trace>
  <inkml:trace contextRef="#ctx0" brushRef="#br0" timeOffset="-21417.25">25040 11303 0,'0'0'0,"-42"0"0,-1 0 0,22 0 16,0 0-16,0 0 0,42 0 31,0 0-31,22 0 0,-1 0 16,0 0-16,1 0 0,-1 0 0,0 0 15,1 0-15,-1 0 0,0 0 0,1 0 16,-22 0-16,21 0 0,-21 0 15,0-21-15,1 21 0,-1 0 0,-42 0 16,-1 0 0,-20 0-16,0 0 0,-22 0 0,1 0 15,-22 21-15</inkml:trace>
  <inkml:trace contextRef="#ctx0" brushRef="#br0" timeOffset="-19721.08">4233 13885 0,'0'0'0,"0"-21"0,21-21 16,1 21-16,-22-22 0,21 22 0,0 0 15,0-21-15,0 21 0,-21-1 0,0 1 16,0 0-16,0 0 0,-21 21 16,-21 0-16,21 0 0,-22 0 15,22 21-15,-21 0 0,-1 22 0,1-1 16,0 0-16,21 1 0,-22-1 15,1 0-15,21 22 0,-22-22 0,22 22 16,0-22-16,0 21 0,21 1 0,0-22 16,0 1-16,0 20 0,21-21 15,0 1-15,0-22 0,22 21 0,-22-21 16,21 1-16,-21-22 0,22 0 16,-1 0-16,0 0 0,1 0 0,-1-22 15,0 1-15,22 0 0,-22 0 16,1-21-16,20-1 0,-21 1 0,22 0 15,-22-1-15,1 22 0,-1-21 0,-21-1 16,0 22-16,0 0 0,-21 0 0,0 0 16,-21 42-1,0 0-15,0 0 16,0 0-16,21 22 0,0-22 0,-21 21 16,21 1-16,0-1 0,0 0 15,0 1-15,0-1 0,21-21 16,0 21-16,0-20 0,0-1 0,0 0 15,22 0-15,-22 0 0,21-21 0,-21 0 16,22 0-16,-22 0 0,21 0 0,-21-21 16,22 0-16,-22 0 0,0 0 15,0-1-15,0-20 0,1 21 0,-22 0 16,0-22-16,0 22 0,0-21 0,0 21 16,-22 0-16,-20-1 0,21-20 0,-21 21 15,20 21-15,-20-21 0,0 21 16,21 0-16,-22 0 0,22 0 0,0 0 15,0 0-15,42 0 32,0 0-32,0 0 0,22 0 15,-22-21-15,21 21 0,0 0 0,1 0 16,-1-22-16,-21 1 0,22 21 0,-1 0 16,0 0-16,1 0 0,-22 0 0,21 0 15,0 0-15,-20 21 0,-1 1 0,0-1 16,0 0-16,-21 0 0,0 0 15,0 0-15,0 1 0,0 20 0,0-21 16,0 0-16,0 0 0,0 1 0,0-1 16,0 0-16,0 0 0,0 0 0,0 0 15,0 1 1,0-44 0,0 1-1,0 0-15,0 0 0,0 0 0,21-22 16,-21 22-16,21-21 0,-21 21 0,0-22 15,22 22-15,-1-21 0,-21 21 16,21 0-16,0-1 0,0 1 0,0 21 16,1 0-16,-1 0 0,0 0 0,0 0 15,0 0-15,0 21 0,-21 1 0,22-1 16,-1 0-16,0 0 0,-21 21 0,21-20 16,-21-1-16,0 21 0,0-21 15,0 22-15,0-22 0,0 0 16,0 0-16,0 0 0,0 0 0,0 1 15,0-1-15,0-42 32,0-1-32,0 1 0,0 0 15,21 0-15,0 0 0,1-22 0,-1 22 16,0-21-16,-21 0 0,21 20 0,0-20 16,22 21-16,-22-21 0,0 20 0,0 1 15,21 21-15,-20 0 0,-1 0 0,0 0 16,0 0-16,0 0 0,0 21 15,1 1-15,-22-1 0,0 0 0,0 21 16,0-21-16,0 22 0,0-22 16,0 21-16,0-21 0,0 1 0,0 20 15,0-21-15,0 0 0,0 0 0,0 1 16,0-1-16,21-21 31,0 0-31,0-21 0,0-1 0,0 1 16,1 0-16,-1 0 0,21 0 0</inkml:trace>
  <inkml:trace contextRef="#ctx0" brushRef="#br0" timeOffset="-19453.23">6689 14097 0,'0'-21'15,"0"42"-15,0-63 0,0 21 0,0 42 32,0 0-17,0 21-15,0-21 0,0 22 0,0-1 16,0 0-16,0 22 0,21-1 0,-21 1 15,21-1-15,0 22 0,-21-21 16,0 20-16,21 1 0,-21-22 0,21 22 16,-21 0-16,0-1 0,0 1 0,0-21 15,0 20-15,0-20 0,0-22 0,0 22 16,0-22-16,0 0 0,0-21 0,0 22 16,0-22-16,0-42 15,0 0 1,0-1-16,0-20 0,0 0 15,0-1-15,0 1 0,0-21 16</inkml:trace>
  <inkml:trace contextRef="#ctx0" brushRef="#br0" timeOffset="-19201.38">6773 14161 0,'0'0'0,"0"-22"0,-21-62 15,21 63-15,0-1 0,21 22 16,0 0-16,1 0 0,20 0 0,-21 0 15,21 22-15,-20-1 0,20 0 0,0 0 16,1 0-16,-22 0 0,21 1 16,-21 20-16,0-21 0,-21 0 15,0 22-15,0-22 0,0 0 0,-21 21 16,0-21-16,0 1 0,-21-1 0,20-21 16,-20 21-16,21 0 0,-21-21 0,20 0 15,1 0-15,0 0 0,21-21 16,0 0-1,0 0-15,21-1 0,0 1 16</inkml:trace>
  <inkml:trace contextRef="#ctx0" brushRef="#br0" timeOffset="-18462.17">7345 14330 0,'0'0'0,"21"0"15,0 0 1,-21-21-16,0 0 0,0-1 15,21 1-15,-21 0 0,0 0 0,0-21 16,21 20-16,-21-20 0,22 0 0,-1-1 16,-21 1-16,0 0 0,0-22 0,0 22 15,21 0-15,-21-1 0,0 1 16,0 21-16,0 0 0,0-1 0,0 44 31,-21-1-31,21 0 0,-21 21 16,21 1-16,0-1 0,-22 0 0,1 1 15,0-1-15,21 21 0,0-20 16,0-1-16,0 22 0,0-22 0,0 0 16,0 1-16,21-1 0,0-21 0,1 21 15,-1-20-15,21-1 0,-21-21 0,22 21 16,-22-21-16,21 0 0,-21 0 0,22 0 16,-22 0-16,21-21 0,-21 0 15,0-1-15,1 1 0,20 0 0,-21 0 16,0 0-16,-21-22 0,21 22 0,-21-21 15,22 21-15,-22 0 0,0-1 0,0 1 16,0 0-16,0 0 0,0 42 31,0 0-15,0 0-16,0 1 0,0-1 0,0 0 16,0 0-16,0 0 0,0 22 0,0-22 15,21 0-15,-21 0 0,21 0 0,0 0 16,0 1-16,22-1 0,-22-21 0,21 21 15,-21-21-15,22 0 0,-22 0 16,21 0-16,0 0 0,-20 0 0,20-21 16,-21 21-16,21-21 0,1-1 0,-22 1 15,0 0-15,0 0 0,0 0 0,1-22 16,-22 22-16,0 0 0,0-21 16,0 21-16,0-1 0,0-20 0,-22 21 15,1 0-15,0 21 0,0 0 16,0 0-16,0 0 0,-1 21 15,1 0-15,21 0 16,0 22-16,0-22 0,0 0 0,0 0 16,0 21-16,0-20 0,21-1 0,1 0 15,-1 0-15,0 0 0,0 0 0,0 1 16,0-1-16,1-21 0,-1 0 16,0 0-16,0 0 0,0 0 15,0 0-15,-21-21 0,0-1 16,0 1-16,0 0 15,0-21-15,0 21 0</inkml:trace>
  <inkml:trace contextRef="#ctx0" brushRef="#br0" timeOffset="-18273.27">8128 13695 0,'0'0'0,"-42"-21"0,20 21 0,1 0 0,0 0 31,42 0-15,0 0 0,1 0-16,-1 0 15,0 0-15,0 0 16,0 0-16</inkml:trace>
  <inkml:trace contextRef="#ctx0" brushRef="#br0" timeOffset="-16709">10054 14097 0,'0'0'0,"21"0"15,0 0-15,1 0 16,-1 0-16,0 0 0,0-21 16,0 0-16,0 0 0,1 21 15,-22-22-15,21-20 0,0 21 0,0 0 16,-21-22-16,21 1 0,-21 0 15,21-1-15,-21 1 0,22 0 16,-22-1-16,0 1 0,0 0 0,0-1 16,0 1-16,0 21 0,0 0 0,0 0 15,-22 21-15,1 0 0,0 0 16,21 21-16,-21 0 0,21 0 16,-21 21-16,21 1 0,0-1 15,0 22-15,0-22 0,0 21 0,0-20 16,0 20-16,0-20 0,0 20 0,0-21 15,0 1-15,0-1 0,0 0 0,0 1 16,0-22-16,21 21 0,0-21 0,-21 1 16,42-1-16,-20 0 15,-1-21-15,0 0 0,21 0 0,-21 0 16,22 0-16,-1 0 0,0 0 0,-20-21 16,20 0-16,0-1 0,-21 1 0,22 0 15,-22 0-15,0-21 0,0 20 0,0 1 16,1-21-16,-22 21 0,0 0 0,0-22 15,0 22-15,0 0 0,0 0 16,0 0-16,-22 42 16,22 0-1,-21 0-15,21 0 0,0 22 16,0-22-16,0 0 0,0 0 16,0 0-16,0 0 0,21 1 0,1-1 15,-1 0-15,0 0 16,0-21-16,0 0 0,22 21 0,-22-21 15,0 0-15,0 0 0,21 0 0,-20 0 16,-1 0-16,21 0 0,-21-21 0,0 0 16,1 21-16,-1-21 0,0 0 0,0-1 15,-21 1-15,0 0 0,0 0 16,0 0-16,0 0 0,0-1 0,0 1 16,0 0-16,-21 21 31,0 21-31,21 0 15,0 1-15,0-1 0,0 21 16,-21-21-16,21 0 0,0 1 0,0-1 16,0 0-16,-22 0 0,22 0 15,0 0-15,0 1 16,0-44 15,0 1-31,22 0 0,-22 0 16,21 0-16,-21 0 0,0-22 15,21 22-15,-21 0 0,21 0 0,-21 0 16,0-1-16,0 1 0,21 0 16,-21 0-16,21 21 0,1 21 31,-22 0-31,0 0 0,21-21 16,-21 22-16,0-1 0,0 0 0,0 0 15,21 0-15,-21 0 0,0 1 0,0-1 16,21 0-16,0 0 0,-21 0 15,21-21-15,-21 21 0,22-21 16,-1 0-16,-21-21 16,21 0-16,0 21 0,-21-21 15,21 0-15,-21 0 0,21-1 16,1 1-16,-1 0 0,0-21 0,0 21 16,0-1-16,0-20 0,1 21 0,-1 0 15,0-22-15,0 22 0,0 0 16,0 0-16,-21 0 15,22 21-15,-22 21 16,0 0-16,0 0 0,0 0 0,0 1 16,0-1-16,0 21 0,0-21 0,0 0 15,0 1-15,0 20 0,0-21 0,0 0 16,0 0-16,21 1 0,-21 20 16,21-21-16,0 0 0,0 0 0,22 1 15,-22-22-15,21 21 0,0 0 16,-20-21-16,20 0 0,0 0 0,-21 0 15,22 0-15,-22 0 0,21 0 0,-21 0 16,1 0-16,20-21 0,-21 0 0,-21-1 16,21 1-16,-21 0 0,21 0 0,-21-21 15,0 20-15,0 1 0,0-21 0,0 21 16,0 0-16,0-22 0,0 22 16,0 0-16,0 0 0,-21 21 15,0 0-15,0 0 0,21 21 16,-21-21-16,21 21 0,0 0 0,-21 22 15,21-22-15,0 0 0,0 0 0,0 0 16,0 0-16,0 1 0,0-1 16,21 0-16,-21 0 0,21 0 15,0 0-15,0 1 0,0-22 16,1 21-16,-1-21 0,0 0 16,0 0-1,-21-21-15,21 21 0,-21-22 0,0 1 16,0 0-16,0 0 0,0 0 15,0 0-15,0-1 0</inkml:trace>
  <inkml:trace contextRef="#ctx0" brushRef="#br0" timeOffset="-16486.13">11938 13631 0,'0'0'0,"-21"-21"0,0 21 0,-1 0 0,22-21 16,-21 21-16,0 0 63,0 0-48,0 0-15,0 0 0,-1 0 0</inkml:trace>
  <inkml:trace contextRef="#ctx0" brushRef="#br0" timeOffset="-16261.57">10414 13928 0,'0'0'0,"-42"21"0,-43 0 16,64-21-16,0 0 15,42 0 1,0-21-16,0 21 15,21-21-15,-20 21 0,20-21 0,-21 21 16,21 0-16,1-22 0,-1 22 0,-21 0 16,22-21-16,-22 21 0,42-21 15,-42 21-15,1 0 16,20-21-16,-21 21 0,0 0 0,22 0 16,-22-21-16</inkml:trace>
  <inkml:trace contextRef="#ctx0" brushRef="#br0" timeOffset="-15681.9">15346 14309 0,'0'0'0,"0"-21"16,21-1-1,0 1-15,0 0 0,0 0 0,22 0 16,-22-22-16,21 22 0,1-21 0,-1 0 16,0 20-16,1-20 0,-22 0 15,21-1-15,-21 1 0,0 0 0,1-1 16,-22 22-16,0-21 0,0 21 0,0 0 15,-22-1-15,1 22 0,-21 0 16,21 0-16,-22 0 0,1 0 0,0 22 16,-22-1-16,22 0 0,0 21 0,20 1 15,-20-1-15,21-21 0,0 21 16,21 1-16,0-1 0,0 0 0,0 1 16,0-22-16,0 21 0,21-21 0,0 1 15,0-1-15,0 0 0,1 0 0,-1 0 16,0 0-16,0-21 0,0 0 0,22 0 15,-22 0-15,21 0 0,0 0 0,-20 0 16,20-21-16,0 21 0,1-21 16,-1 0-16</inkml:trace>
  <inkml:trace contextRef="#ctx0" brushRef="#br0" timeOffset="-15266.14">16277 13970 0,'0'0'0,"21"-21"0,-21 0 0,0-22 15,0 22-15,0 0 0,0 0 0,0 0 16,0 0-16,0-1 0,-21 22 15,0 0-15,0 0 0,0 0 16,-1 0-16,1 22 0,0 20 16,21-21-16,-21 0 0,0 22 0,21-1 15,-21-21-15,21 21 0,-22-20 0,22 20 16,-21 0-16,21-21 0,0 1 0,0-1 16,0 0-16,0 0 0,0 0 0,0 0 15,21-21 1,1 0-16,-1 0 0,0 0 15,0-21-15,0 21 0,0-21 0,1 0 16,-1 0-16,0 0 0,0-1 0,0-20 16,0 21-16,-21 0 0,0-22 0,0 22 15,22 0-15,-22-21 0,0 21 0,0-1 16,0 1-16,0 42 31,-22 1-31,22-1 0,0 0 16,0 0-16,0 0 0,0 0 0,0 22 15,0-22-15,0 0 0,0 0 0,22 0 16,-1 1-16,-21-1 0,21 0 16,-21 0-16,21-21 0,0 21 0,0-21 15,1 0-15,-1 0 0,0 0 16,0 0-16</inkml:trace>
  <inkml:trace contextRef="#ctx0" brushRef="#br0" timeOffset="-14892.82">16616 13970 0,'0'0'0,"0"-21"0,0 0 0,0 0 0,0-1 16,0 1-16,0 0 0,21 0 0,0 0 15,0 21 1,0 0-16,1 0 0,-1 0 0,0 21 16,0 0-16,21 0 0,-20 0 15,20 1-15,-21-1 0,0 21 0,0-21 16,1 0-16,-1 22 0,-21-22 0,21 0 15,-21 0-15,0 22 0,0-22 0,0 0 16,-21 0-16,21 0 0,-21-21 16,-1 0-16,1 0 15,0-21 1,21 0-16,0 0 0,0 0 16,0-22-16,0 22 0,0 0 15,0-21-15,21-1 0,-21 1 16,21 0-16,1-1 0,-1 1 0,-21 0 0,21-1 15,0 22-15,0-21 0,0 21 16,1-1-16,-22 1 0,21 21 0,0 0 16,-21 21-1,0 1 1,21-22-16,-21 21 0</inkml:trace>
  <inkml:trace contextRef="#ctx0" brushRef="#br0" timeOffset="-13945.42">17653 13504 0,'0'0'0,"0"-21"16,-21-85-16,21 64 15,0 21-15,0 0 0,0 0 0,0-1 16,0 1-16,-21 21 15,-1 21 1,22 1-16,0-1 0,0 21 0,0-21 16,-21 22-16,21-1 0,-21 0 0,21 1 15,-21 20-15,21-21 0,-21 1 0,21 20 16,-21-20-16,-1-1 0,1 21 16,21-20-16,-21-1 0,0 0 0,21 1 15,-21-1-15,21 0 0,0-20 0,0 20 16,0-21-16,0 0 0,21 0 15,0-21-15,0 22 0,0-22 0,1 0 16,-1 0-16,21 0 0,-21-22 0,0 1 16,22 0-16,-22 0 0,0 0 0,21 0 15,-20-1-15,-1 1 0,0-21 0,0 21 16,0-22-16,0 22 0,-21 0 0,22-21 16,-22 21-16,21 21 0,-21-22 0,0 1 15,0 42 16,0 1-31,0-1 0,0 0 0,0 0 16,0 0-16,0 0 0,0 1 0,0-1 16,0 0-16,0 21 0,0-21 0,0 1 15,0-1-15,21 0 0,-21 0 16,21-21-16,0 0 0,0 21 0,1-21 16,20 0-16,-21 0 0,0 0 0,0 0 15,1 0-15,-1-21 0,0 0 0,0 21 16,0-21-16,-21 0 0,0-1 15,21 1-15,-21-21 0,22 21 0,-22 0 16,0-1-16,0-20 0,0 21 0,0 0 16,0 0-16,21-1 0,-21 1 15,0 0-15,0 42 32,0 0-32,0 1 0,0-1 0,0 0 15,0 21-15,0-21 0,0 22 16,0-1-16,0 0 0,0 1 0,0 20 15,0 1-15,0-22 0,0 43 0,0-22 16,0 1-16,0-1 0,0 22 0,0-22 16,0 1-16,0-1 0,-21 22 0,21-21 15,0-1-15,-22 1 0,1-1 16,21 1-16,0-22 0,-21 21 0,0-20 16,21-1-16,-21 0 0,0 1 0,21-22 15,0 0-15,-22 0 0,22 0 0,-21-21 16,0-21-1,21 0-15,-21 0 0,21 0 0,0-22 16,0 1-16,0 0 0,0-22 0,0 22 16,0-22-16,0 1 0,0-22 15,0 22-15,0-22 0,0 22 0,21-22 16,-21 21-16,21-20 0,-21 20 0,0-20 16,21 20-16,1 1 0,-1-1 0,-21 22 15,21-1-15,0-20 0,0 21 0,0 20 16,1-20-16,-1 0 0,0 21 15,21-22-15,-21 22 0,1 0 0,20 0 16,-21 0-16,0 21 0</inkml:trace>
  <inkml:trace contextRef="#ctx0" brushRef="#br0" timeOffset="-10790.35">18817 14182 0,'0'21'15,"0"-42"16,21 0-31,0-1 0,-21 1 0,22 0 16,-1 0-16,0 0 0,0-22 0,0 22 16,22-21-16,-22 0 0,0-1 0,0-20 15,0 20-15,-21-20 0,0 21 0,21-22 16,-21 1-16,0 20 0,0-20 0,0 20 16,0 1-16,-21 21 0,0-21 15,21 20-15,-21 22 0,0 0 16,0 0-16,21 43 15,0-22-15,0 21 0,0 1 16,0-1-16,0 0 0,0 22 0,0-22 16,0 22-16,0-22 0,0 21 0,0-20 15,-22-1-15,22 0 0,0 1 16,-21-22-16,21 21 0,0-21 0,0 1 16,0-1-16,0 0 15,0-42 1,0 0-16,0-1 15,0 1-15,0 0 0,0 0 16,21 0-16,-21-22 0,22 22 0,-1-21 0,-21 21 16,21 0-16,0-22 15,0 22-15,22 0 0,-22 0 0,0 21 16,21 0-16,-21 0 0,22 0 0,-1 0 16,-21 21-16,22-21 0,-22 21 0,0 0 15,0 22-15,0-22 0,-21 0 0,0 21 16,0-21-16,0 1 0,-21 20 0,0-21 15,0 0-15,0 0 0,-22 1 0,22-22 16,0 21-16,-21 0 0,20-21 16,-20 0-16,21 0 0,0 0 0,-22 0 15,22 0-15,0 0 0,0 0 0,0 0 16,0-21-16,-1 0 0,1-1 16,21 1-16,-21 0 0,21 0 15,0 0-15,0 42 31,0 0-15,21-21-16,-21 21 0,21-21 0,1 21 16,-1 1-16,0-22 0,-21 21 0,42-21 15,-21 0-15,1 21 0,-1-21 0,21 0 16,-21 0-16,22 0 0,-1 0 0,0 0 16,-21 0-16,22 0 0,-1 0 15,0 0-15,1-21 0,-22 21 0,21-21 0,-21-1 16,1 22-16,-1-21 0,0 0 15,-21 0-15,0 0 0,0-22 16,0 22-16,0 0 0,0 0 0,0 0 16,0 0-16,0 42 31,0 0-31,0 0 0,0 0 16,-21 0-16,21 1 0,0-1 0,0 0 15,0 0-15,0 0 0,0 0 16,21-21-16,0 22 0,0-22 0,0 0 15,1 0-15,-1 0 0,0 0 16,0 0-16,0 0 0,0 0 0,1 0 0,-1 0 16,0-22-16,0 22 0,0-21 0,0 0 15,1 0-15,-22 0 16,21 0-16,-21-1 0,0 1 0,21 0 16,-21 0-16,0 0 0,0 0 15,0-1-15,0 44 16,0-1-1,0 0-15,0 0 0,0 0 0,-21 0 16,21 1-16,-21-1 0,21 0 0,0 0 16,0 0-16,0 0 0,-22 1 0,22-1 15,0-42 32,22-1-31,-22 1-16,21 0 0,-21 0 15,21 0-15,0 0 0,-21-1 0,0 1 16,21 21-16,-21-21 0,21 0 0,1 21 31,-1 0-31,-21 21 16,0 0-16,0 0 16,0 1-16,21-1 0,-21 0 0,21-21 15,-21 21-15,21 0 0,-21 0 16,21-21-16,1 22 0,-1-22 15,0 21-15,0-21 0,0 0 16,0 0 0,1 0-16,-22-21 0,21-1 0,0 1 15,0 0-15,0 21 0,0-21 16,1 0-16,-1 0 0,0-22 16,0 22-16,0 0 0,22 0 0,-22 0 15,0-1-15,21 1 0,-21 0 0,1 21 16,20 0-16,-21 0 0,0 21 15,-21 0-15,0 1 16,0-1-16,0 0 0,0 21 16,0-21-16,0 1 0,0-1 15,0 0-15,0 0 0,0 0 16,0-42 31,0 0-47,0 0 15,0 0-15,0-1 0,0 1 16,-21 0-16,21 0 0,-21 0 0,21 0 16,-21-1-16,0 1 0,-1 21 0,1 0 15,0 0-15,0 0 0,0 0 0,0 0 16,-1 0-16,1 21 16,-21-21-16,21 22 0,0 20 0,-1-21 15,1 0-15,0 0 0,0 1 0,21-1 16,0 21-16,0-21 0,0 0 0,0 1 15,21-1-15,0 0 0,0 0 0,1-21 16,-1 21-16,0-21 0,0 0 0,21 0 16,-20 0-16,-1 0 0,0 0 0,0 0 15,0 0-15,0-21 0,1 21 0,-1-21 16,0 0-16,0 0 0,-21-1 16,21-20-16,0 21 0,-21-21 0,0-1 15,22 1-15,-22 0 0,21-1 16,-21-20-16,0 20 0,0-20 0,0 21 0,0-22 15,0 22-15,0-1 0,0 1 16,0 0-16,0-1 0,0 22 0,0 0 16,0 0-16,0 0 0,-21 21 15,-1 0-15,22 21 16,-21 0-16,21 0 0,0 22 0,0-22 16,-21 21-16,21 0 0,0 1 0,0 20 15,0-20-15,0-1 0,0 21 0,0-20 16,0-1-16,0 0 0,0 1 0,0-1 15,0 0-15,21 1 0,-21-22 0,21 0 16,1 0-16,-1 0 0,0 1 16,0-1-16,-21 0 0,21-21 0,0 0 15,1 0-15,-1 0 0,0 0 16,0 0-16,0-21 0,-21 0 16,0-1-16,21 1 0,1 0 0,-1 0 15,-21 0-15,0 0 0,0-1 0,21 1 16,-21-21-16,21 21 0,-21 0 15,0-1-15,0 44 16,0-1-16,0 0 16,0 0-16,0 0 0,0 0 15,0 1-15,21-1 16,-21 0-16,0 0 0,21 0 16,1 0-16,-1 1 0,0-22 15,0 0-15,0 0 0,0 0 0,1 0 16,-1 0-16,0 0 0,0 0 0,0 0 15,0 0-15,1-22 0,-1 1 16,-21 0-16,0 0 16,0 0-16,21 0 0,-21-1 0,0 1 15,0 0-15,21 0 0,-21 42 32,0 0-17,0 0-15,0 1 0,0-1 0,0 0 16,0 0-16,0 0 15,0 0-15,0 1 0,21-22 47,-21-22-31,21 1-16,-21 0 0,22 21 0,-22-21 16,0 0-16,0 0 0,21-1 0,0 1 15,-21 0-15,21-21 0,-21 21 0,21-1 16,0 22-16,-21-21 0,22 0 0,-1 21 15,-21 21 1,0 0-16,0 1 16,0-1-16,0 0 15,0 0-15,0 0 0,0 0 0,0 1 16,0-1-16,0 0 0,21 0 0,0-21 16,0 21-16,0 0 0,1-21 0,-1 22 15,0-22-15,0 0 0,21 0 0,-20 0 16,-1 0-16,21 0 0,0 0 0,-20 0 15,20 0-15,-21 0 0,0 0 0,22-22 16,-22 1-16,0 0 0,-21 0 0,21 0 16,-21 0-16,21-1 0,-21 1 15,0-21-15,0 21 0,0 0 0,0-1 16,0 1-16,0 0 0,0 0 16,-21 21-16,0 0 15,0 0-15,0 0 0,-1 0 16,22 21-16,-21 0 0,0 0 0,0 1 15,21-1-15,-21 0 0,0 0 16,21 0-16,0 0 0,0 1 0,0-1 16,0 0-16,0 0 15,0 0-15,21-21 16,0 0-16,0 21 0,0-21 16,0 0-16,1 0 15,-1 0-15,-21 22 31,0-1-31,0 0 16,0 0-16,0 0 0,0 0 0,0 22 16,0-22-16,0 21 0,0 1 0,0-1 15,0 21-15,0-20 0,0-1 0,0 22 16,0-22-16,0 0 0,0 22 0,0-22 16,-21 0-16,21 1 0,0-1 15,0-21-15,0 22 0,0-22 0,0 0 16,-22 0-16,22 0 0,0 0 0,-21-21 15,21 22-15,0-44 47,0 1-47</inkml:trace>
  <inkml:trace contextRef="#ctx0" brushRef="#br0" timeOffset="-10521.5">22013 13420 0,'0'0'0,"-21"-21"0,0-1 0,0 22 0,0-21 15,-1 21-15,22-21 31,-21 21 32,0 0-63</inkml:trace>
  <inkml:trace contextRef="#ctx0" brushRef="#br0" timeOffset="-10312.1">21018 13377 0,'0'0'0,"-42"0"16,21 0 46,0 0-46,0 0-16,-1 0 0,1 0 16</inkml:trace>
  <inkml:trace contextRef="#ctx0" brushRef="#br0" timeOffset="-10125.69">19770 13356 0,'0'0'15,"-22"0"-15,-20 0 0,21 0 0,0 0 16,0 0-16,-1 0 16,22 21-1,0 1 17,-21-1-32,0-21 0,0 21 15</inkml:trace>
  <inkml:trace contextRef="#ctx0" brushRef="#br0" timeOffset="-9593">16341 14796 0,'0'0'0,"-64"0"0,1 0 15,20 0-15,1 0 0,-22 0 0,43 0 16,-21 0-16,21 0 0,0 0 0,-1 0 16,1 0-16,42 0 31,1 0-31,-1 0 0,0 0 0,21 21 15,22-21-15,-1 0 0,1 0 0,20 0 16,1 0-16,0 0 0,21 0 16,-1 0-16,44 0 0,-22 0 0,21 0 15,21 0-15,-21 0 0,22-21 16,20 21-16,1-22 0,-22 22 0,21-21 16,1 21-16,-1 0 0,1 0 0,-1-21 15,1 21-15,-1-21 0,-20 21 0,-22 0 16,0 0-16,0-21 0,-21 21 0,0-21 15,0 21-15,-42-22 0,21 22 0,-22-21 16,-20 21-16,-1-21 0,-20 21 16,-1-21-16,0 21 0,-20 0 0,-1-21 15,0 21-15,0 0 0,0 0 16,-42 0 0,0 0-1,0 0-15,-22 0 0,1 0 0,0 0 16,-1 0-16,-20 0 0,-1 21 0,1-21 15</inkml:trace>
  <inkml:trace contextRef="#ctx0" brushRef="#br0" timeOffset="-9038.15">16256 14944 0,'-64'21'0,"128"-42"0,-212 42 15,84-21-15,1 0 0,20 0 0,1 21 16,0-21-16,21 0 0,-1 0 16,1 0-16,42 21 15,22-21 1,-22 0-16,21 0 0,1 0 0,-1 0 15,21 0-15,1 0 0,-1 0 0,22 0 16,0 0-16,-1 0 0,22 0 16,21 0-16,0 0 0,21 0 0,1 0 15,20 0-15,0-21 0,1 21 16,20 0-16,1-21 0,-1 21 0,1-21 16,20 21-16,1 0 0,-22-21 0,22 21 15,-21 0-15,-1 0 0,-21-22 0,1 22 16,-1 0-16,-21-21 0,-21 21 0,0-21 15,-21 21-15,-21-21 0,21 21 0,-43-21 16,1 21-16,-1 0 0,1-21 16,-22 21-16,0 0 0,-21-22 0,22 1 15,-22 21-15,0 0 0,0 0 0,0 0 16,1 0 0,-1 0-16,-21-21 15,-21 21 32,-1 0-47,1 0 16,0 0-16,0 0 0,0 0 15,0 0-15,-1-21 0</inkml:trace>
  <inkml:trace contextRef="#ctx0" brushRef="#br0" timeOffset="10007.5">12785 16066 0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17:18.9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4995 3175 0,'0'0'0,"21"0"0,-21-21 16,0 0-16,0 0 15,0-1-15,0 1 16,0 0-16,0 0 0,0 0 15,0 0-15,0-1 16,-21 44 31,21-1-47,0 0 0,-21 0 0,21 21 16,0 1-16,0-1 0,0 22 15,0-22-15,0 21 0,0 22 0,0-21 16,0-1-16,0 1 0,0 20 0,0 1 15,0-22-15,0 22 0,0 0 0,-21-1 16,21 1-16,-21-21 0,21-1 16,0 1-16,0-1 0,0 1 0,0-22 15,0 0-15,0 1 0,0-1 16,0-21-16,0 0 0,0 0 0,0 1 16,0-44 15,0 1-31,0 0 0,0-21 0,0 21 15,0-22-15,0 1 0</inkml:trace>
  <inkml:trace contextRef="#ctx0" brushRef="#br0" timeOffset="344.28">4699 3260 0,'0'0'0,"-21"-21"16,-64-64-16,64 64 15,0 21-15,0-21 0,21-1 16,0 1-16,0 0 0,21 0 0,0 21 16,21-21-16,-21 21 0,22 0 0,20 0 15,-20 0-15,20 0 0,1 0 16,-1 0-16,-21 21 0,22 21 0,-22-21 16,1 22-16,-1-22 0,-21 21 0,0 1 15,0-1-15,-21 0 0,0 1 16,0-1-16,0 0 0,-42 1 15,21-22-15,0 21 0,-22-21 0,22 22 16,0-22-16,-21 0 0,21 0 0,-1-21 16,1 21-16,0-21 0,0 0 15,21-21 1,21 0 0,0 21-16,0-21 0,1 0 0,-1-1 15,21 1-15,-21-21 0</inkml:trace>
  <inkml:trace contextRef="#ctx0" brushRef="#br0" timeOffset="728.05">5503 3175 0,'0'0'0,"0"-42"15,0 63 17,0 0-32,0 0 15,0 0-15,0 22 0,0-22 0,0 21 16,0 1-16,0-22 0,0 21 0,0 0 15,0-20-15,0 20 0,0-21 0,0 21 16,0-20-16,0-1 0,0 0 16,0 0-16,21 0 0,1-21 15,-1 0-15,0 0 0,0 0 16,0 0-16,0-21 0,1 0 0,-1 21 0,0-21 16,0-22-16,0 22 15,0 0-15,-21-21 0,0 21 0,0-22 16,22 1-16,-22 0 0,0-1 0,0 1 15,0 0-15,0 20 0,0-20 0,-22 21 16,22 0-16,-21 0 0,21-1 16,0 1-16,0 42 47,21-21-32,1 0-15,-1 0 0,0 0 16</inkml:trace>
  <inkml:trace contextRef="#ctx0" brushRef="#br0" timeOffset="1239.76">6117 2752 0,'0'0'0,"-21"-21"0,0-1 16,0 1-16,-1 21 15,1 0-15,0 0 16,21 21-16,0 22 0,0-22 15,0 21-15,0 1 16,0-1-16,0 0 0,0 1 0,0 20 16,0-21-16,0 22 0,0-1 0,0 1 15,0-22-15,0 22 0,0-22 0,0 22 16,0-22-16,0-21 0,0 21 16,0 1-16,0-22 0,0 0 0,0 0 15,0 0-15,0-42 31,0 0-31,0 0 0,0 0 16,0 0-16,0-22 0,0 22 16,21-21-16,0-1 0,1 22 0,-1-21 15,0 0-15,0 20 0,0 1 16,22 0-16,-22 0 0,0 21 0,21 0 16,-21 0-16,1 0 0,20 0 15,-21 21-15,0 0 0,0 0 0,1 1 16,-1-1-16,-21 0 0,0 0 0,0 0 15,0 22-15,0-22 0,-21 0 0,-1 0 16,1 21-16,-21-20 0,21-1 16,0 0-16,-1-21 0,-20 21 0,21 0 15,0-21-15,0 0 0,-1 21 0,1-21 16,0 0-16,21-21 31,0 0-31,0 0 16,0 0-16,21-22 0,0 22 0,1 0 15</inkml:trace>
  <inkml:trace contextRef="#ctx0" brushRef="#br0" timeOffset="2140.28">6731 2731 0,'0'0'0,"-42"-22"16,20 22-16,1 22 0,0-1 15,21 0-15,-21 21 0,21-21 16,-21 22-16,21-1 16,0 0-16,0 1 0,0 20 0,0 1 15,0-22-15,0 22 0,0-1 0,0-21 16,0 22-16,0-22 0,0 1 0,0-1 16,0-21-16,0 21 0,21-20 15,0-1-15,0 0 0,0-21 0,1 0 16,-1 21-16,0-21 0,21 0 0,-21 0 15,22 0-15,-22-21 0,0 0 0,21 0 16,-20 21-16,-1-43 0,0 22 16,-21 0-16,21 0 0,-21-22 0,21 22 15,-21-21-15,0 21 0,0-22 16,0 22-16,0 0 0,0 0 0,0 0 16,0 42-1,0 0-15,0 0 16,0 0-16,0 1 0,0-1 0,0 21 15,0-21-15,0 22 0,0-22 0,0 0 16,0 0-16,0 21 0,0-20 0,21-1 16,1 0-16,-1 0 15,0-21-15,0 0 0,0 0 16,0 0-16,1 0 0,-1 0 16,0 0-16,0-21 0,0 0 0,-21 0 15,21-1-15,1 1 0,-1 0 0,21-21 16,-21 21-16,0-22 15,1 22-15,-1-21 0,0-1 0,0 22 16,0-21-16,0 21 0,-21 0 0,22-1 16,-1 1-16,0 21 0,0 0 31,-21 21-31,0 1 16,21-22-1,-21 21-15,21-42 47,-21-1-47,0 1 16,0 0-16,0 0 15,0 0-15,-21 21 16,0 0-16,0 0 16,0 0-16,21 21 15,-21 0-15,-1 21 0,1-20 16,0-1-16,21 21 0,0 0 0,0-20 15,-21 20-15,21-21 0,0 21 0,0-20 16,0 20-16,0-21 0,0 0 16,0 0-16,21 1 0,0-1 15,0-21-15,1 0 0,-1 0 16,0 0-16,0 0 0,21 0 0,-20 0 16,-1 0-16,21-21 0,-21-1 0,0 22 15,1-21-15,-1 0 0,0 21 16,0-21-16,-21 0 0,0 0 0,0-1 15,0 1-15,0 0 0,0 0 0,0 0 16,0-22-16,0 22 0</inkml:trace>
  <inkml:trace contextRef="#ctx0" brushRef="#br0" timeOffset="2328.17">7218 2858 0,'0'0'0,"-43"0"0,22 0 0,0 0 16,-21 0-16,21 0 0,-1 0 0,44 0 47,-1 0-47,0 0 0,0 0 0,0 0 16,0 0-16,22-22 0</inkml:trace>
  <inkml:trace contextRef="#ctx0" brushRef="#br0" timeOffset="2916.36">9229 2900 0,'0'-21'0,"21"21"16,0 0-16,0 0 16,0 21-16,0-21 15,1 21-15,-1 0 0,0 0 0,0 22 16,0-22-16,0 21 0,1-21 0,-22 22 16,0-1-16,21-21 0,-21 22 0,0-1 15,0 0-15,0-21 0,0 1 0,0-1 16,0 0-16,0 0 0,0 0 15,0-42 17,0 0-32,0 0 15,21-22-15,-21 22 0,21-21 16,0 21-16,-21-22 0,21 1 0,1 0 16,-1-1-16,0 1 0,-21 0 0,21 21 15,0-22-15,0 22 0,1-21 0,-22 21 16,0-1-16,21 22 0,0 0 15,0 22 17,0-1-32,-21 0 0,21-21 15,1 21-15</inkml:trace>
  <inkml:trace contextRef="#ctx0" brushRef="#br0" timeOffset="3352.1">10266 2942 0,'0'-21'0,"-21"0"16,-1 21-16,1 0 0,0-21 15,0 21-15,0 0 0,0 0 16,-1 0-16,1 0 0,0 21 16,0 0-16,0 0 0,21 0 0,-21 1 15,-1 20-15,22-21 0,-21 21 0,21-20 16,-21 20-16,21 0 0,-21 1 15,21-22-15,0 21 0,0-21 0,0 22 16,21-22-16,0 0 0,0 0 0,1 0 16,-1-21-16,0 0 0,0 21 0,0-21 15,0 0-15,22 0 0,-22 0 0,0-21 16,0 21-16,0-21 0,22 0 16,-22 0-16,0 0 0,0-1 0,0-20 15,-21 21-15,0-21 0,22-1 0,-22 22 16,0-21-16,0-1 0,0 1 0,0 21 15,-22-21-15,1-1 0,0 22 16,0 0-16,0 0 0,-22 0 16,22-1-16,0 22 0,-21 0 0,21 0 15,-1 0-15,1 22 0,0-22 0,0 21 16,0 0-16,21 0 0,0 0 0,0 0 16,0 1-16,0-1 0,0 0 0,21-21 15,0 21-15,21 0 0,-20-21 16</inkml:trace>
  <inkml:trace contextRef="#ctx0" brushRef="#br0" timeOffset="3600.12">10731 2985 0,'0'0'0,"0"-22"0,0 1 0,0 0 16,0 42 15,0 0-31,0 1 15,0-1-15,-21 0 0,21 0 0,0 0 16,-21 22-16,21-22 0,0 0 0,-21 0 16,21 0-16,0 0 0,0 1 15,0-1-15,0 0 0,0 0 0,0 0 16,0-42 15,0 0-31,21 0 16</inkml:trace>
  <inkml:trace contextRef="#ctx0" brushRef="#br0" timeOffset="3769.03">10753 2836 0,'0'0'0,"-22"-21"0,1 0 0,0 0 16,0 0-16,0 0 16,0 21-16,21 21 46,21-21-46,0 21 16,0-21-16,0 0 0,0 21 0</inkml:trace>
  <inkml:trace contextRef="#ctx0" brushRef="#br0" timeOffset="4364.68">11620 3112 0,'0'-22'0,"0"1"0,0 0 15,0 0-15,0 0 16,0 0-16,0-1 0,-21 1 16,0 0-16,21 0 0,-21 0 15,0 0-15,-22-1 0,22 22 0,0 0 16,0 0-16,-21 0 0,20 0 0,-20 0 15,21 22-15,-21-22 0,20 21 0,-20 0 16,0 21-16,21-21 0,-1 22 0,-20-22 16,21 21-16,21 1 0,0-22 15,0 21-15,0 0 0,0-20 16,0-1-16,0 21 0,21-21 0,21 0 16,-20-21-16,-1 22 0,21-22 0,-21 0 15,22 0-15,-1 0 0,-21 0 0,21-22 16,-20 1-16,20 0 0,-21 0 0,0 0 15,22 0-15,-22-1 0,0-20 16,0 21-16,21 0 0,-20-22 0,-1 1 16,0 21-16,-21-21 0,21-1 0,-21-20 15,21 20-15,-21 1 0,0-21 0,0-1 16,0 22-16,0-22 0,0 1 0,0 20 16,0 1-16,0 0 0,0 21 15,-21-1-15,21 1 0,-21 21 16,0 0-16,21 21 0,0 22 15,-21-22-15,-1 21 0,22 22 0,-21-22 16,21 22-16,-21-1 0,21-21 0,-21 22 16,21-1-16,0-20 0,0-1 15,0 22-15,0-22 0,0 0 0,0 1 16,0-1-16,21-21 0,0 21 0,-21-20 16,21-1-16,1 0 0,20 0 0,-21-21 15,0 0-15,0 0 0,22 0 0,-22 0 16,21 0-16,-21-21 0,22 0 0</inkml:trace>
  <inkml:trace contextRef="#ctx0" brushRef="#br0" timeOffset="5139.76">13631 2858 0,'43'0'16,"-43"-22"-16,21 22 0,0-21 0,0 21 15,-21-21-15,21 0 0,0 21 0,-21-21 16,0 0-16,22 21 0,-22-22 15,0 1-15,0 0 0,0 0 16,0 0-16,0 0 0,-22-1 0,1-20 16,21 21-16,-21 0 0,0 0 0,0 21 15,-22 0-15,22 0 0,0 0 0,0 0 16,-21 21-16,20 0 0,-20 0 0,21 21 16,-21 1-16,20-22 0,1 42 15,0-20-15,0-1 0,0 0 0,0 1 16,21-1-16,0 0 0,0 1 0,0-22 15,0 21-15,0-21 0,21 1 0,0-1 16,0 0-16,0-21 0,0 0 16,22 0-16,-22 0 0,21 0 15,-21 0-15,22-21 0,-1 0 0,-21-1 16,22 1-16,-22 0 0,21-21 0,-21 21 16,22-22-16,-22 22 0,0-21 0,0 21 15,0-22-15,-21 1 0,0 0 0,0-1 16,21 1-16,-21 21 0,0-22 15,0 22-15,0 0 0,0 0 0,0 0 16,-21 42 0,21 0-16,-21 21 0,21-20 0,-21 20 15,21 0-15,0 1 0,0-1 16,0 0-16,0-21 0,0 22 16,0-1-16,0 0 0,0-20 0,0-1 15,0 21-15,0-21 0,21 0 0,0 1 16,0-1-16,1-21 0,-1 0 15,0 0-15,0 0 0,0 0 0,22-21 16,-22 21-16</inkml:trace>
  <inkml:trace contextRef="#ctx0" brushRef="#br0" timeOffset="5640.47">14478 2350 0,'0'0'0,"-42"-85"15,20 64-15,1 0 0,0-1 0,0 22 16,0 0-16,0 22 16,21-1-16,0 21 0,0-21 0,0 22 15,0-1-15,0 0 0,0 1 16,0 20-16,0-21 0,0 22 0,0-22 16,0 1-16,0-1 0,0 0 0,21 1 15,-21-1-15,0-21 0,0 21 0,0-20 16,0-1-16,0 0 0,0 0 0,0 0 15,0 0 1,-21-21-16,21-21 31,0 0-31,0 0 16,0 0-16,0 0 0,0-1 0,21 1 16,0 0-16,0 0 0,21 0 0,-20 0 15,-1-1-15,21 1 0,-21 0 16,0 21-16,22 0 0,-22 0 0,0 0 15,21 0-15,-20 21 0,-1 0 16,-21 1-16,21-1 0,-21 21 0,0-21 16,0 0-16,0 1 0,-21 20 0,0-21 15,-1 0-15,1 0 0,0 1 0,-21-1 16,21 0-16,-1 0 16,-20 0-16,21-21 0,0 21 0,0-21 15,-1 0-15,1 0 0,0 0 0,21-21 31,21 0-31,0 0 0,1 0 16,-1 21-16,21-21 0</inkml:trace>
  <inkml:trace contextRef="#ctx0" brushRef="#br0" timeOffset="5944.3">15367 2625 0,'0'0'0,"0"-43"15,0 22-15,0 0 0,0 0 0,0 0 16,-21 21-16,0 0 16,-1 0-16,1 21 0,0-21 0,0 21 15,0 0-15,-22 22 0,22-22 0,0 21 16,0 0-16,0-20 0,0 20 16,-1 0-16,1 1 0,21-22 0,0 21 15,-21-21-15,21 22 0,0-22 0,0 21 16,0-21-16,0 0 0,0 1 0,0-1 15,0 0-15,21-21 0,0 21 0,1-21 16,-1 0-16,0 0 0,0 0 16,0 0-16,0 0 0,22 0 15,-22 0-15,0 0 0,21-21 0,-20 0 16,20 21-16,0-21 0,-21-1 0,22 1 16</inkml:trace>
  <inkml:trace contextRef="#ctx0" brushRef="#br0" timeOffset="6320.08">16404 2328 0,'0'-42'16,"-21"42"15,21 21-31,-21-21 16,0 21-16,21 1 0,-22 20 0,1-21 16,0 21-16,0 1 0,0-1 0,0 0 15,21 22-15,-22-22 0,1 1 0,0-1 16,21 0-16,0 1 0,0-1 15,0 0-15,0-21 0,0 22 16,0-22-16,0 0 0,0 0 0,0 0 16,21 1-16,0-1 0,22 0 0,-22-21 15,0 0-15,21 0 0,-20 0 0,20 0 16,0 0-16,1 0 0,-22 0 0,21-21 16</inkml:trace>
  <inkml:trace contextRef="#ctx0" brushRef="#br0" timeOffset="6615.91">17187 2265 0,'0'0'0,"0"-21"0,0 0 0,0-1 16,21 22-16,1 0 15,-1 0-15,0 0 16,0 22-16,0 20 0,-21-21 0,21 21 15,1 1-15,-22-1 0,21 22 0,0-22 16,0 21-16,-21 1 0,0-22 0,0 22 16,0-22-16,0 0 0,0 1 0,0-1 15,0 0-15,-21 1 16,0-22-16,0 0 0,-1 0 0,1 0 16,0 1-16,0-1 0,0-21 15,21-21 1,21-1-1</inkml:trace>
  <inkml:trace contextRef="#ctx0" brushRef="#br0" timeOffset="7268.99">18881 2286 0,'0'0'0,"0"-21"0,-22 0 16,-20 21-16,21-21 0,0 21 16,-22 0-16,22 0 0,-21 0 0,0 0 15,-1 0-15,1 0 0,21 21 0,-22 0 16,22-21-16,0 21 0,0 0 0,0 0 16,21 1-16,-21-22 0,21 21 15,0 0-15,0 0 0,0 0 0,21 0 16,0-21-16,-21 22 0,42-1 0,-21 0 15,1 0-15,-1 0 0,21 0 0,-21 1 16,0-1-16,1 0 0,-1 0 16,-21 0-16,0 0 0,21 1 15,-21-1-15,0 0 0,0 21 0,0-21 16,0 1-16,-21-1 0,0 0 0,-1 0 16,-20-21-16,21 21 0,-21 0 15,20-21-15,-20 0 0,21 22 0,-21-22 16,20 0-16,1 0 0,0 0 0,42-22 47,0 22-47,1 0 0,-1-21 15,0 21-15,21 0 0,-21 0 16,22 0-16,-22 0 0,0 0 0,0 0 16,0 0-16,1 0 0,-1 21 0,-21 1 15,0 20-15,0-21 0,0 0 16,0 22-16,-21-22 0,-1 21 0,1 0 15,0 1-15,-21-1 0,21 0 16,-22 1-16,22-1 0,0 0 0,0 1 16,0-1-16,-1 0 0,1-20 0,21 20 15,0-21-15,0 0 0,0 22 0,0-22 16,0 0-16,21 0 0,1 0 0,-1-21 16,21 21-16,-21-21 0,22 0 0,-22 0 15,21 0-15,-21 0 0,22 0 0,-22 0 16,0 0-16,21 0 0,-21-21 0,1 0 15,-1 21-15,-21-21 16,21 0-16,0 0 0</inkml:trace>
  <inkml:trace contextRef="#ctx0" brushRef="#br0" timeOffset="8100.13">9483 6223 0,'0'21'16,"21"-21"-1,0 0 1,0 0-16,0-21 15,0 21-15,1-21 0,-1 21 0,-21-21 16,21 0-16,-21-1 16,0 1-16,-21 0 15,0 21-15,-22-21 0,22 21 0,-21 0 16,-1 0-16,1 0 0,0 0 0,-1 0 16,1 0-16,0 0 0,-1 0 0,1 21 15,0-21-15,-1 21 0,22 0 0,0-21 16,21 22-16,0-1 15,0 0-15,21 0 0,0 0 0,22 0 16,-22-21-16,21 22 0,1-1 0,-1 21 16,0-21-16,1 0 0,-1 1 15,0-1-15,1 0 0,-1 21 0,0-21 16,-21 1-16,1-1 0,-1 0 0,-21 0 16,0 0-16,0 0 0,-21 1 0,-1-1 15,-20 0-15,21-21 0,-21 21 16,-1 0-16,1-21 0,0 0 0,-22 0 15,22 21-15,-1-21 0,1 0 0,0 0 16,-1 0-16,22 0 0,0-21 0,-21 0 16,21 0-16,21 0 0,-22 21 15,22-21-15,0-1 0,0 1 16,0 0-16,0 0 16,22 0-16,-1 21 0,0-21 0,0-1 15,21 1-15,-20 0 0,20 0 0,0 0 16</inkml:trace>
  <inkml:trace contextRef="#ctx0" brushRef="#br0" timeOffset="8520.89">10329 6033 0,'0'0'0,"-21"0"16,0 0-1,0 0-15,0 0 0,-1 0 16,-20 21-16,21 0 0,-21 0 0,20 0 0,-20 0 15,21 22-15,0-22 0,0 21 16,-1 1-16,22-1 0,0 0 0,0 1 16,0-1-16,0-21 0,0 21 0,0 1 15,0-22-15,22 21 0,-1-21 16,0 1-16,21-1 0,-21-21 0,22 21 16,-22-21-16,21 0 0,-21 0 0,22 0 15,-22 0-15,0-21 0,21 0 0,-20 21 16,-1-22-16,0 1 0,0 0 0,0-21 15,0 21-15,-21-22 0,0 22 16,0-21-16,0-1 0,0 1 0,0 21 0,0-21 16,-21-1-16,0 1 0,0 21 15,0 0-15,0-1 0,-1 1 16,1 0-16,0 0 0,0 21 0,0 0 16,-22 0-16,22 0 0,0 0 0,0 21 15,0 0-15,21 0 0,-21 1 16,21-1-16,0 0 0,0 0 0,0 0 15,21 0-15,-21 1 0,42-1 16,-21 0-16,0 0 0,22-21 0</inkml:trace>
  <inkml:trace contextRef="#ctx0" brushRef="#br0" timeOffset="8772.92">11112 6181 0,'0'0'16,"22"-21"-16,-22-1 0,0 1 0,0 0 0,0 0 15,0 0-15,0 0 0,-22 21 0,1-22 16,0 22-16,0 22 16,0-1-16,21 0 0,-21 0 15,21 21-15,0 1 0,0-22 0,-22 21 16,22 1-16,0-1 0,-21 0 16,21 1-16,0-1 0,0 0 0,0 1 15,0-22-15,0 21 0,0-21 0,0 0 16,0 1-16,0-1 0,21 0 15,1 0-15,-1-21 16,0 0-16,0 0 0,0 0 0,-21-21 16</inkml:trace>
  <inkml:trace contextRef="#ctx0" brushRef="#br0" timeOffset="9039.76">11239 6138 0,'0'0'0,"0"-21"0,0 0 15,0 0-15,0 0 0,0-22 0,0 22 16,0 0-16,22 21 0,-1-21 16,0 0-16,0 0 0,0 21 15,22 0-15,-22 0 0,21 0 0,-21 0 16,0 21-16,22-21 0,-22 21 0,0 0 16,-21 0-16,0 0 0,0 22 0,0-22 15,0 0-15,0 0 0,0 0 0,-21 1 16,0-1-16,0 0 0,-22 0 15,22 0-15,-21 0 0,-1-21 0,22 22 16,-21-22-16,21 0 0,0 0 0,-1 0 16,1 0-16,0 0 0,21-22 15</inkml:trace>
  <inkml:trace contextRef="#ctx0" brushRef="#br0" timeOffset="9508.08">12552 5482 0,'0'0'0,"0"-21"0,0 0 0,0 0 16,-21 21-16,-1 0 0,1-21 0,0 21 15,-21 0-15,21 0 0,-1 21 0,-20 0 16,0 0-16,21 21 0,-22 1 0,22 20 15,-21-20-15,21 20 0,-1 1 16,-20-1-16,21 1 0,0-1 0,0 1 16,21-22-16,0 21 0,-22 1 0,22-22 15,0 22-15,0-1 0,0-20 16,0-1-16,22 0 0,-1 1 0,-21-1 16,21 0-16,0-21 0,21 22 0,-20-22 15,-1 0-15,0-21 0,0 21 0,0-21 16,22 0-16,-22 0 0,0 0 0,0 0 15,0-21-15,0 0 0,1 0 0,-1 0 16</inkml:trace>
  <inkml:trace contextRef="#ctx0" brushRef="#br0" timeOffset="9749.94">12721 5757 0,'-21'-21'0,"42"42"0,-63-63 0,21 21 0,21 0 15,-22 21-15,1-21 0,0 21 16,21 21 0,0 0-1,0 0-15,0 0 0,0 0 0,0 1 16,0-1-16,0 0 0,0 0 16,0 0-16,0 0 0,0 1 15,21-44 16</inkml:trace>
  <inkml:trace contextRef="#ctx0" brushRef="#br0" timeOffset="9908.37">12763 5694 0,'0'0'0,"0"-21"16,0 0-16,0 42 31,0 0-15,-21 0-16,21 0 0,0 0 15,0 1-15,0-1 0,0 0 16,0 0-16,0 0 16</inkml:trace>
  <inkml:trace contextRef="#ctx0" brushRef="#br0" timeOffset="10208.62">13483 5525 0,'0'0'15,"0"-43"1,-21 43-16,21 21 16,-21 1-16,21 20 0,-21 64 15,-1-64-15,1 0 16,21 1-16,-21-1 0,0 0 0,0 1 15,21-1-15,-21-21 0,-1 22 0,22-1 16,0-21-16,-21 21 0,0-20 16,21-1-16,0 0 0,0 0 0,0 0 15,0 0-15,0 1 0,21-22 16,0 0 0,1 0-16,-1-22 0,0 1 0</inkml:trace>
  <inkml:trace contextRef="#ctx0" brushRef="#br0" timeOffset="10459.49">13822 5567 0,'0'-42'15,"0"84"-15,0-106 0,0 43 0,0 0 0,0 42 32,0 0-32,0 1 0,0-1 15,0 21-15,0 0 0,0 1 0,0-1 16,-21 0-16,21 1 0,-22-1 0,22 0 15,0 1-15,0-1 0,-21 0 0,21 1 16,0-22-16,-21 21 0,21-21 0,0 1 16,0-1-16,0 0 0,0 0 15,0 0-15,0 0 0,0-42 47</inkml:trace>
  <inkml:trace contextRef="#ctx0" brushRef="#br0" timeOffset="10639.39">13462 6011 0,'0'0'0,"-21"0"0,21-21 16,21 21 15,0 0-31,0-21 0,0 21 0,1 0 16,20 0-16,-21 0 0,21-21 0,-20 21 15,20 0-15,0-21 0,-21 21 0,22-21 16,-1 21-16,0-22 0</inkml:trace>
  <inkml:trace contextRef="#ctx0" brushRef="#br0" timeOffset="10995.39">14245 5906 0,'0'0'0,"-21"21"15,42-21 17,0 0-32,0 0 0,22 0 0,-22-21 15,0 21-15,0-22 0,0 1 0,1 21 16,-1-21-16,0 21 0,0-21 16,0 0-16,-21 0 0,0-1 15,0 1-15,0 0 0,-21 21 16,0 0-16,0 0 0,0 0 15,-22 0-15,22 21 0,-21-21 0,21 21 16,-1 22-16,-20-22 0,21 0 0,0 21 16,0-20-16,-1 20 0,22-21 15,0 0-15,0 22 0,0-22 16,0 0-16,0 0 0,0 0 0,0 0 16,22 1-16,-22-1 0,21-21 0,0 21 15,21-21-15,-21 0 0,1 0 0,-1 0 16,21 0-16,-21 0 0,22 0 0,-22 0 15,21-21-15</inkml:trace>
  <inkml:trace contextRef="#ctx0" brushRef="#br0" timeOffset="11263.75">14901 5419 0,'0'0'0,"0"-21"0,0-43 16,-21 64-1,0 0-15,21 21 0,-21 0 16,21 22-16,-21-22 0,21 21 0,-22 1 16,22-22-16,-21 21 0,21 22 0,0-22 15,-21 0-15,21 1 0,-21-1 16,21 0-16,0 1 0,0-1 0,0-21 16,0 21-16,0-20 0,-21 20 0,21-21 15,0 0-15,0 0 0,0 1 16,21-22-1,0 0 1,0-22-16,0 1 0</inkml:trace>
  <inkml:trace contextRef="#ctx0" brushRef="#br0" timeOffset="11532.4">15113 5440 0,'0'0'0,"0"-21"0,0-22 16,0 22-1,0 42 1,-21 1-16,21-1 0,-21 0 0,21 21 16,0-21-16,-22 22 0,22-1 15,-21 0-15,21 22 0,-21-22 0,21 1 16,0-1-16,0 0 0,-21 1 0,21-22 16,0 21-16,-21 0 0,21-20 0,0-1 15,0 0-15,0 0 0,0 0 0,0 0 16,0 1-1,21-22 1,0-22-16,0 1 16,0 21-16,1-21 0</inkml:trace>
  <inkml:trace contextRef="#ctx0" brushRef="#br0" timeOffset="11904.18">15409 5800 0,'0'0'0,"21"-21"16,-42 21-1,0 0-15,21 21 16,-21-21-16,0 21 0,21 0 16,-21 0-16,-1 0 0,22 1 0,0-1 15,-21 0-15,21 0 0,-21 0 0,21 22 16,0-22-16,0 0 0,0 0 16,21 0-16,-21 0 0,21-21 0,1 22 15,-1-22-15,0 0 0,0 0 0,0 0 16,22 0-16,-22 0 0,0 0 0,0 0 15,0-22-15,0 1 0,1 21 16,-1-21-16,0 0 0,0 0 0,0 0 16,-21-1-16,21 1 0,-21-21 15,0 21-15,0 0 0,0-22 0,0 22 16,0 0-16,0 0 0,-21-22 0,0 22 16,0 0-16,0 0 0,-22 21 15,22 0-15,0 0 0,0 0 0,0 0 16,0 0-16,-1 0 0,22 21 15,0 0-15,0 0 16,22-21 0</inkml:trace>
  <inkml:trace contextRef="#ctx0" brushRef="#br0" timeOffset="12275.97">16298 5292 0,'-21'-21'15,"0"21"-15,0 0 16,0 0 0,21 21-16,21-21 46,0 0-30,-21-21-16,0-1 16,21 22-16,-21 22 31,0-1-15,0 0-16,-21 0 0,21 0 15,0 0-15,-21 1 16,21-1-16,-21 0 0,-1 0 15,22 0-15,22-21 32,-1 0-32</inkml:trace>
  <inkml:trace contextRef="#ctx0" brushRef="#br0" timeOffset="12475.39">16425 5313 0,'0'21'47,"-21"0"-47,0 0 15,21 1-15,0-1 0,0 0 16,0 0-16,0 0 0,-21-21 16,21 21-16</inkml:trace>
  <inkml:trace contextRef="#ctx0" brushRef="#br0" timeOffset="12876.14">16573 4911 0,'0'-21'0,"0"42"0,0-64 0,22 43 15,-1 0 1,0 0-16,0 22 0,0-1 16,0 0-16,1 0 0,20 0 0,-21 22 15,0-1-15,22 0 0,-22 1 0,0-1 16,0 0-16,0 1 0,0 20 0,-21-21 16,0 1-16,0 20 0,0-20 15,0-1-15,0 0 0,-21 22 0,0-22 16,0 0-16,0 1 0,-22-1 0,22-21 15,-21 22-15,21-1 0,-22-21 16,1 0-16,0 22 0,-1-22 0,22 0 16,-21 0-16,21 0 0,0 0 0,-1 1 15,1-22-15,21 21 0,-21-21 0,21 21 16,21-21 15,0-21-31,1 0 16,-1 21-16,0-22 0,21 1 0,-21 0 15,1 0-15,20 0 0</inkml:trace>
  <inkml:trace contextRef="#ctx0" brushRef="#br0" timeOffset="13084.36">17335 5503 0,'0'0'0,"0"-21"0,-21 21 16,21 21 46,0 1-46,-21-1-16,21 0 0,0 0 16,0 0-16,0 0 15</inkml:trace>
  <inkml:trace contextRef="#ctx0" brushRef="#br0" timeOffset="13288.12">17357 5969 0,'0'0'0,"0"21"0,0 0 16,0 1-16,0-1 16,0 0-16,0 0 0,0 0 15,-22-21-15,1 21 0,21 1 0,-21-22 16,0 21-16,21 0 0,-21-21 15,21 21-15,-21-21 0,21 21 16,-22-21-16,1 21 0,0-21 16,21 22-16,-21-22 0,0 0 15</inkml:trace>
  <inkml:trace contextRef="#ctx0" brushRef="#br0" timeOffset="14027.7">13610 7938 0,'0'0'0,"21"-22"0,85-20 15,-85 21-15,22 21 16,-1-21-16,-21 21 0,21 0 0,-20-21 16,-1 21-16,0 0 0,-63 0 31,20 0-31,1 0 0,-21 21 16,21 0-16,-22 0 0,1 0 0,0 22 15,-1-22-15,22 21 0,-21 0 16,0-20-16,20 20 0,1-21 0,0 21 15,0-20-15,0 20 0,21-21 0,0 0 16,0 0-16,0 1 0,0-1 0,0 0 16,21 0-16,0-21 0,21 0 15,-20 21-15,-1-21 0,21 0 0,-21 0 16,22 0-16,-22 0 0,0 0 0,0 0 16,0 0-16,-21-21 0,-21 21 31,0 0-31,0 0 0,0 21 0,-1-21 15,22 21-15,-21 1 0,21-1 0,-21 0 16,21 0-16,0 0 0,0 22 16,0-22-16,0 21 0,0-21 0,21 22 15,0-1-15,-21-21 0,22 21 0,-1 1 16,-21-1-16,21-21 0,-21 22 0,0-22 16,0 21-16,0-21 0,0 0 0,0 22 15,-21-22-15,0 0 0,-1 0 0,1 0 16,0 1-16,0-1 0,0-21 0,-22 21 15,22 0-15,0-21 0,0 0 0,-21 21 16,20-21-16,1 0 0,-21 0 0,0 0 16,20 0-16</inkml:trace>
  <inkml:trace contextRef="#ctx0" brushRef="#br1" timeOffset="21820.1">5884 3852 0,'0'0'0,"-21"0"15,0 0-15,0 0 0,-22 0 0,22 0 16,0 0-16,0 0 0,-21 0 15,20 0-15,1 0 0,0 0 0,0 0 16,0 0 0,21 22-1,21-22 1,0 0-16,0 0 16,22 0-16,-22 0 0,0 0 15,21 0-15,1 0 0,-1 0 0,0 0 16,1 0-16,-1 0 0,21 0 15,-20 0-15,20 0 0,-20 0 0,20 0 16,-21 0-16,22 0 0,-1 0 0,1 0 16,-1 0-16,1 0 0,21 0 0,-22 0 15,1 0-15,-1 0 0,1 0 16,-1 0-16,1 0 0,-1 0 0,1 0 16,-1 0-16,22 0 0,-22 0 0,1 0 15,20 0-15,-20 0 0,21 0 0,-22 0 16,22 0-16,-1-22 0,-20 22 0,-1 0 15,22 0-15,-21 0 16,-1 0-16,1 0 0,-1 0 0,1 0 16,-1 0-16,22 0 0,-22-21 0,22 21 15,-22 0-15,22 0 0,-21 0 0,-1 0 16,22 0-16,-22-21 0,1 21 16,-1 0-16,1 0 0,20 0 0,-20 0 15,21 0-15,-22 0 0,22-21 0,-1 21 16,1 0-16,0 0 0,-22 0 0,22 0 15,0 0-15,-22-21 0,22 21 0,-22 0 16,22 0-16,-22 0 0,22 0 16,-21 0-16,20 0 0,-20-21 15,20 21-15,-20 0 0,21 0 0,-22 0 16,1 0-16,-1 0 0,1 0 0,-1 0 16,1 0-16,-1 0 0,1 0 0,-1 0 15,1-22-15,-22 22 0,21 0 16,1 0-16,-1 0 0,1 0 0,21 0 15,-22 0-15,1 0 0,-1-21 0,1 21 16,-1 0-16,1 0 0,-1 0 0,1 0 16,-1 0-16,1-21 0,-1 21 0,22 0 15,-22 0-15,1 0 0,-1 0 16,22-21-16,-22 21 0,1 0 16,21 0-16,-22 0 0,1 0 0,-1 0 15,1 0-15,20 0 0,-20 0 0,-1 0 16,22 0-16,-22 0 0,22 0 0,-21 0 15,20 0-15,1 0 0,-22 0 16,1 0-16,21 0 0,-22 0 0,1 0 16,20 0-16,-20 0 0,-1 0 0,22-21 15,-22 21-15,1 0 0,-1 0 0,22 0 16,-21 0-16,-1-21 0,-21 21 0,22 0 16,-22 0-16,1-22 0,-1 22 15,0 0-15,-21 0 0,22-21 0,-22 21 16,0 0-16,0 0 0,-21-21 0,21 21 15,1-21 1,-22 0 15,-22 0-15,-20 21-16,21-22 0,0 22 16</inkml:trace>
  <inkml:trace contextRef="#ctx0" brushRef="#br1" timeOffset="23056.31">4593 1842 0,'0'-22'16,"0"1"-1,21 21-15,-21-21 16,21 21 0,-21-21-16,0 0 0,0 0 15,0-1 1,-21 22-16,0-21 0,0 21 15,0 0-15,0-21 0,-1 21 0,1 0 16,-21 0-16,21 0 0,-22 0 0,22 0 16,-21 0-16,21 21 0,-22-21 15,22 21-15,-21 1 0,21 20 0,-22-21 16,22 0-16,0 22 0,0-22 0,0 21 16,0-21-16,-1 22 0,22-22 0,0 0 15,0 21-15,0-21 0,0 1 16,0-1-16,22 0 0,-1-21 15,0 21-15,0-21 0,21 0 16,-20 0-16,-1 0 0,0 0 0,0 0 16,0 0-16,0-21 0,22 0 15,-22 21-15,0-43 0,0 22 0,22 0 16,-22-21-16,0 21 0,21-22 0,-21 1 16,1 0-16,-1-22 0,21 22 15,-21-1-15,0-20 0,1 21 0,-1-1 16,0-20-16,-21 20 0,21 1 0,-21 0 15,21-1-15,-21 22 0,0-21 16,0 21-16,0 0 0,0-1 0,0 1 16,0 42-1,0 1 1,0 20-16,-21 0 0,21-21 16,0 22-16,0-1 0,-21 22 0,21-22 15,0 0-15,0 1 0,0 20 0,0-21 16,0 1-16,0-1 0,0 0 15,0-20-15,0 20 0,0-21 0,0 0 16,0 0-16,0 1 0,0-1 0,21-21 16,0 0-1,0 0-15,1-21 16</inkml:trace>
  <inkml:trace contextRef="#ctx0" brushRef="#br1" timeOffset="23416.61">4995 1693 0,'-21'0'16,"21"-21"15,0 0-31,21 21 16,0-21-16,1 21 0,-1-21 0,0 0 15,0 21-15,0-22 0,-21 1 16,21 0-16,-21 0 15,-21 21 1,0 0-16,0 0 16,0 0-16,-22 21 0,22 0 15,0 0-15,0 1 0,0-1 0,0 21 16,21-21-16,0 0 0,-22 22 0,22-22 16,0 21-16,0-21 0,0 1 0,0-1 15,0 0-15,0 0 0,0 0 16,0 0-16,22 1 0,-1-22 15,0 0-15,0 0 16,0 0-16,0 0 0,1 0 16,-1 0-16,0 0 0,0-22 15,0 22-15</inkml:trace>
  <inkml:trace contextRef="#ctx0" brushRef="#br1" timeOffset="23652.47">5376 1630 0,'0'0'15,"0"-21"-15,0 0 0,-21 21 16,0 0 0,21 21-16,-21 0 15,0 0-15,21 0 0,-22 0 0,22 1 16,0 20-16,-21-21 0,21 0 16,0 22-16,-21-22 0,21 0 0,0 0 15,0 0-15,0 0 0,0 1 16,0-1-16,0 0 0,21-21 15,0 0-15,1 0 0,-1 0 16,0 0-16,0 0 0,21-21 16,-20 0-16</inkml:trace>
  <inkml:trace contextRef="#ctx0" brushRef="#br1" timeOffset="23932.3">5757 1291 0,'0'-42'0,"0"84"0,0-126 15,0 41-15,0 1 0,-21 21 16,21 0-16,-21-1 0,21 1 0,-21 21 16,21 43-1,0-22-15,0 0 0,0 21 0,-21 1 16,21-1-16,0 0 0,-22 1 16,22-1-16,0 21 0,0-20 0,-21-1 15,0 22-15,0-22 0,21 0 0,0 1 16,-21-1-16,21 0 0,-21 1 15,-1-1-15,22-21 0,0 0 0,0 0 16,0 1-16,0-1 0,0 0 0,22-21 31,-1-21-15</inkml:trace>
  <inkml:trace contextRef="#ctx0" brushRef="#br1" timeOffset="24412.26">6075 1715 0,'0'0'0,"0"-43"16,0 22-1,-21 0 1,21 0-16,0 0 0,-22 21 16,22-22-16,-21 22 0,0 0 0,0 0 15,0 0-15,0 0 16,21 22-16,-22-22 0,1 21 15,0 21-15,0-21 0,0 0 0,21 22 16,-21-22-16,-1 21 0,1-21 0,0 22 16,21-22-16,0 0 0,0 0 15,0 0-15,0 1 0,0-1 16,21-21 0,0 0-16,1 0 0,-1-21 15,0-1-15,0 1 0,0 0 16,0 21-16,1-21 0,-1 0 15,0-22-15,0 22 0,-21 0 0,0 0 16,0 0-16,21 0 0,-21-1 0,0 1 16,0 0-16,0 42 31,0 0-31,0 1 0,0-1 16,0 0-16,0 0 0,0 0 0,0 0 15,0 1-15,0-1 0,0 0 0,0 0 16,0 0-16,0 0 15,21-21-15,1 22 0,-1-22 16,0 0-16,0 0 0,0 0 16,0 0-16,-21-22 15</inkml:trace>
  <inkml:trace contextRef="#ctx0" brushRef="#br1" timeOffset="24788.4">6202 1736 0,'0'0'0,"0"-21"0,0-1 16,0 1-16,0 0 0,0 0 15,0 0-15,0 0 0,0-1 16,21 22-16,0 0 16,0 0-16,0 22 0,1-1 15,-1-21-15,-21 21 0,21 0 0,0 0 16,-21 0-16,0 1 0,0 20 16,21-21-16,-21 0 0,0 0 15,0 1-15,0-1 0,0 0 0,0 0 16,0 0-16,0 0 0,0 1 0,0-1 15,0-42 17,0-1-32,0 1 15,21 0-15,-21-21 0,22-43 16,-1 64 0,-21-21-16,21 20 0,-21-20 0,21 21 15,0 0-15,-21 0 0,21-1 0,-21 1 16,22 0-16,-1 21 15,0 0-15,0 0 32,-21 21-32,21 0 0,0 1 0</inkml:trace>
  <inkml:trace contextRef="#ctx0" brushRef="#br1" timeOffset="25301.1">7048 1778 0,'0'-21'16,"0"42"-16,22-63 0,-22 21 16,0-1-16,0 1 0,0 0 15,0 0-15,0 0 0,0 0 0,0-1 16,-22 1-16,1 0 0,0 21 16,0 0-16,0 0 0,0 0 15,-1 0-15,1 0 0,0 21 0,0-21 16,0 21-16,0 22 0,-22-22 15,22 0-15,0 21 0,21-20 0,-21 20 16,0-21-16,21 0 0,-22 22 0,22-22 16,0 0-16,0 21 0,0-21 0,0 1 15,22-1-15,-1-21 16,0 0-16,0 0 0,0 0 16,0 0-16,1 0 0,-1 0 0,21-21 15,-21-1-15,0 22 0,1-21 0,-1 0 16,0 0-16,0 0 0,0 0 15,0-22-15,-21 22 0,0-21 0,0 21 16,0-22-16,0 22 0,0-21 0,0 21 16,0-1-16,0 1 0,0 0 15,0 42 1,-21 0 0,21 1-16,-21-1 0,21 21 0,0-21 15,-21 0-15,21 22 0,0-22 0,0 0 16,0 0-16,0 22 0,0-22 15,0 0-15,0 0 16,0 0-16,21-21 0,0 0 16,0 0-16,1 0 0,-1 0 15,0-21-15,0 21 0,0-21 0</inkml:trace>
  <inkml:trace contextRef="#ctx0" brushRef="#br1" timeOffset="26551.9">7429 1080 0,'0'0'0,"0"-22"0,0 1 0,-21 42 31,21 22-31,-21-22 0,21 21 16,-21-21-16,21 22 0,-21-1 15,21 0-15,0 1 0,-21-1 0,21 0 16,-22 1-16,22 20 0,0-20 0,0-1 15,0 0-15,0 1 0,0-1 0,0-21 16,0 21-16,0-20 0,0 20 16,0-21-16,0 0 0,22 0 15,-1-21-15,0 0 0,0 0 16,0 0-16,0-21 16,1 0-16,-1 0 0,0 0 0,0 0 15,0-1-15,0 1 0,1-21 16,-1 21-16,0-22 0,0 22 0,-21 0 15,0-21-15,0 21 0,21-1 0,-21 1 16,0 42 15,0 1-31,-21-1 16,21 0-16,-21 0 0,21 21 0,0-20 16,0-1-16,0 0 0,0 0 0,0 0 15,0 0-15,0 1 0,0-1 16,0 0-16,0 0 0,21-21 15,0 21-15,0-21 0,1 0 0,-1 0 16,0 0-16,0 0 0,0 0 0,0 0 16,1-21-16,20 21 0,-21-21 0,0 0 15,0 0-15,1-1 0,-1 1 16,0 0-16,-21 0 0,0 0 0,21 0 16,-21-1-16,21 1 0,-21 0 0,0 0 15,0 42 16,0 0-31,-21 0 16,21 1-16,0-1 0,0 0 16,0 0-16,0 0 0,0 0 15,0 1-15,0-1 0,21-21 0,0 21 16,1-21-16,-1 21 16,0-21-16,0 0 0,0 0 0,0 0 15,1 0-15,-1 0 0,0 0 16,-21-21-16,21 21 0,-21-21 0,0 0 15,0-1-15,0 1 16,-21 0-16,0 0 0,0 0 16,21 0-16,-22-1 0,1 1 0,0 0 15,0 21-15,0-21 0,21 0 16,-21 0-16,21-1 16,21 1-1,0 21-15,0 0 16,0 0-16,0 0 0,22 0 0,-22 0 15,0 0-15,0 0 0,0 0 0,1 0 16,-1 0-16,0 21 0,0-21 16,0 22-16,0-1 0,-21 0 0,22 0 15,-22 0-15,21 0 0,-21 1 16,0-1-16,0 0 0,0 0 0,0 0 16,0 0-16,0 1 0,0-1 15,0 0-15,0 0 16,0 0-16,0 0 15,-21-21-15,-1 0 16,22-21 0,0 0-1,0 0-15,0 0 0,0 0 16,0-1-16,0-20 0,0 21 0,0-21 16,22 20-16,-1-20 0,0 0 0,-21 21 15,21-22-15,0 22 0,0-21 0,22 21 16,-22 21-16,0-22 0,21 22 15,-20 0-15,-1 0 0,21 0 0,-21 0 16,0 22-16,1-22 0,-1 21 0,0 0 16,-21 0-16,0 21 0,21-20 0,-21 20 15,0-21-15,0 0 0,0 22 16,0-22-16,0 21 0,0-21 16,0 0-16,0 1 0,-21-1 0,21 0 15,0 0-15,-21 0 0,0-21 31,21-21 1,0 0-32,-22 0 0,22 0 15,0-1-15,-21 1 0,21 0 16</inkml:trace>
  <inkml:trace contextRef="#ctx0" brushRef="#br1" timeOffset="26748.79">8509 1164 0,'-42'0'16,"84"0"-16,-84-21 0,20 21 0,1 0 15,0 0-15,21-21 16,-21 21 31,0 0-32,0 0-15</inkml:trace>
  <inkml:trace contextRef="#ctx0" brushRef="#br1" timeOffset="27023.63">7239 1376 0,'0'0'0,"21"0"15,0 0 1,0 0-16,22 0 16,-22 0-16,0 0 0,21 0 0,1 0 15,-22 0-15,21 0 0,1 0 0,-22-21 16,21 21-16,-21 0 0,22 0 0,-22 0 16,0-21-16,0 21 0,0 0 15,-42 0 16,0 0-31,0 0 0,0 0 16,-1 0-16,1 21 16</inkml:trace>
  <inkml:trace contextRef="#ctx0" brushRef="#br1" timeOffset="29072.58">19516 3662 0,'-22'0'0,"22"-21"31,-21 21-31,42 0 31,1 0-31,-1 0 0,0 0 16,21 0-16,1 0 0,-1 0 16,0 0-16,1 0 0,20 0 0,-21 0 15,22 0-15,-22 0 0,22-21 16,-22 21-16,22 0 0,-22 0 0,21 0 16,-20 0-16,20 0 0,-20 0 15,-1 0-15,0 0 0,1 0 0,-1 0 16,-21 0-16,21 0 0,-20 0 0,-1 0 15,0 0-15,0 0 0,0 0 16,0 0 0,-21 21-1,0 0-15,0 0 16,0 0-16,0 0 16,0 1-16,0-1 0,0 0 0,0 21 15,0-21-15,0 22 0,0-1 0,0 0 16,0 1-16,0-1 0,-21 0 0,21 1 15,-21-1-15,21 22 0,0-22 0,0 0 16,0 22-16,0-22 0,-21 0 16,21 1-16,0 20 0,0-20 0,0 20 15,-21 1-15,21-1 0,0 1 0,0-1 16,0 1-16,0 20 0,0-20 0,0-1 16,0 22-16,0-22 0,0 22 0,0-21 15,0 20-15,0 1 0,0 0 16,21-22-16,-21 22 0,0-1 15,0 1-15,0 0 0,21-1 0,-21 1 16,21 0-16,-21-22 0,0 22 0,0 0 16,0-22-16,21 22 0,-21-22 0,0 1 15,0-1-15,0 1 0,0-1 0,0 1 16,0-22-16,0 22 0,0-22 0,0 0 16,0-21-16,0 22 0,-21-22 0,0 0 15,21 0-15,0 0 0,0 1 0,-21-22 16,0 0-16,21 21 0,-21-21 15,-1 0-15,1 0 16,0 0-16,0 0 16,0-21-16,0 21 15,-1 0-15,22-22 0,-21 22 0,0 0 16,-21-21-16,21 0 0,-1 21 0,-20-21 16,21 21-16,-21-21 0,-1 21 0,1-21 15,-22 21-15,22-22 0,-21 22 0,-22-21 16,21 21-16,-20 0 0,-22-21 0,21 21 15,1 0-15,-22-21 0,21 21 0,0 0 16,22 0-16,-22 0 0,1 0 16,20 0-16,-21 0 0,22 0 0,-22 0 15,22 0-15,-1 0 0,-20 0 16,20 0-16,1 0 0,20 0 0,-20 0 16,20 0-16,1 0 0,21 0 0,0 0 15,0 0-15,-1 0 0,44 0 31,-1 0-31,0-21 16,21 0-16,-21 21 0,22-22 0,-22 1 16,21 21-16,1-21 0,-1 0 15,-21 0-15,21 0 0,1-1 0,-22 1 16,21-21-16,-21 21 0,22 0 0,-22-1 16,0 22-16,0-21 0,0 0 0,-21 0 15,22 21-15,-1 0 16,-21 21 15,-21-21-31,-1 21 0,22 0 16,-21-21-16,0 22 0,21-1 0,-21 0 15,0 0-15,0 0 0,-1 0 16,1 1-16,0-1 0,-21 0 0,21 0 16,-1 0-16,1 0 0,-21-21 0,21 22 15,0-1-15,-1 0 0,1-21 0,0 21 16,0-21-16,0 0 0,0 0 0,-1 0 15,22 21 17,0 0-17,22-21-15,-22 22 16,21-1-16,0-21 0,0 21 0,0 0 16,22 0-16,-22 0 0,0 1 15,21 20-15,-21-21 0,22 0 0,-22 0 16,21 1-16,-21-1 0,22 0 0,-22 0 15,21 0-15,-21-21 0,1 21 0,-1-21 16,0 0-16,-21 22 0,21-22 0,0 0 16,0-22-1,-21 1 1,0 0-16,22-21 16,-22 21-16</inkml:trace>
  <inkml:trace contextRef="#ctx0" brushRef="#br1" timeOffset="30024.05">19219 3535 0,'0'21'16,"21"-21"0,1 0-1,-1 0-15,0 0 0,0 0 16,0 0-16,0-21 0,1 21 15,20-21-15,-21 21 0,21-21 0,-20 21 16,20-22-16,0 1 0,1 21 16,-22-21-16,21 0 0,0 21 0,-20-21 15,-1 21-15,0 0 0,0-21 0,0 21 16,-42 0 15,0 0-31,0 0 16,0 21-16,-1-21 0,-20 21 15,21-21-15,0 21 0,0-21 16,-22 21-16,22 0 0,-21-21 16,21 22-16,-1-22 0,-20 21 0,21-21 15,0 0-15,0 21 0,-1-21 0,1 0 16,0 0-16,21 21 0,-21-21 16,21 21-1,0 0 1,0 1-16,0-1 15,0 0-15,21 0 0,-21 0 16,21 0-16,0 1 0,1-1 0,-22 0 16,21 0-16,0 0 0,0 0 15,0 1-15,0-1 0,1 0 16,-1 0-16,21 0 0,-21 0 0,0 1 16,1-1-16,-1 0 0,-21 0 0,21 0 15,0 0-15,-21 1 0,21-1 16,-21 0-1,21-42 17</inkml:trace>
  <inkml:trace contextRef="#ctx0" brushRef="#br1" timeOffset="33849.37">21526 4741 0,'0'-21'47,"0"0"-32,0 0-15,0 0 16,0 0-16,0-1 15,0 1-15,-21 21 0,0 0 16,0 0-16,0 0 0,0 0 0,-1 0 16,-20 0-16,21 0 0,-21 21 0,20 1 15,1-1-15,-21 0 0,21 0 0,0 0 16,-1 22-16,1-22 0,21 21 16,0 0-16,0-20 0,0 20 15,0-21-15,0 21 0,0-20 0,0-1 16,0 0-16,0 0 0,21-21 0,1 21 15,-1-21-15,0 0 0,0 0 0,21 0 16,-20 0-16,-1-21 0,21 21 0,-21-21 16,22 0-16,-22 0 0,21-1 15,-21-20-15,22 0 0,-22 21 0,0-22 16,21 1-16,-21 0 0,22-22 0,-22 22 16,0-1-16,0-20 0,0-1 0,22 22 15,-43-21-15,21-1 0,0-21 0,0 22 16,0 21-16,-21-22 0,0 1 15,22 20-15,-22 22 0,0-21 16,0 21-16,0-1 0,0 1 0,-22 21 16,1 0-16,0 21 15,21 1-15,-21 20 0,0 0 16,0 1-16,-1 20 0,1-21 0,0 22 16,0-1-16,0 1 0,0-1 0,-1 1 15,1-1-15,21 1 0,0-22 0,0 22 16,0-22-16,0 22 0,0-22 0,0 0 15,0-21-15,21 22 0,1-22 16,-1 0-16,0 0 0,0 0 16,21-21-16,-20 0 0,20 0 0,-21 0 0,21 0 15,1-21-15,-22 0 0,21 0 16,1 0-16,-22 0 0,0-1 0,21 1 16,-21 0-16,1-21 0,-1 21 0,0-22 15,-21 22-15,0-21 0,0 21 16,21-1-16,-21 1 0,0 0 0,0 0 15,0 0-15,-21 21 16,0 0-16,0 21 16,-1 0-16,22 0 15,-21 0-15,21 1 0,0 20 16,-21-21-16,21 0 0,0 22 0,0-22 16,0 0-16,0 21 0,0-21 15,0 1-15,0-1 0,0 0 0,21 0 16,0-21-16,-21 21 0,22-21 0,20 0 15,-21 0-15,0 0 0,0 0 0,22 0 16,-22-21-16,21 0 0,1 0 0,-22 0 16,21-1-16,0 1 0,1-21 15,-22 21-15,21-22 0,1 1 0,-22 21 16,21-21-16,-21-22 0,0 22 0,1-1 16,20 1-16,-21-21 0,0 20 0,0 1 15,-21-22-15,22 22 0,-1 0 16,-21 21-16,21-22 0,-21 22 15,0 0-15,0 0 0,0 42 32,-21 0-32,0 21 0,-1-20 0,1 20 15,0 21-15,0-20 0,0 20 0,0 1 16,-1-1-16,1 1 0,0-1 16,0 1-16,0 20 0,-22-20 0,22 21 15,0-22-15,0 22 0,0-1 16,0-20-16,-1 21 0,1-1 0,0-20 15,0 20-15,0 1 0,0 0 0,-1-1 0,1-20 16,0 21-16,0-22 0,0 22 16,21-22-16,-21 1 0,-1-1 0,22 1 15,0-1-15,0-20 0,-21-1 0,21 0 16,0-21-16,0 22 0,0-22 16,21-21-16,1 0 0,-1 0 0,0 0 15,21-21-15,1 0 0,-22-1 0,21-20 16,22 21-16,-22-21 0,0-1 0,1 1 15,-1 0-15,0-1 0,1 1 0,-1-22 16,-21 22-16,0-21 0,0-1 16,1 22-16,-22-22 0,0-20 0,0 20 15,0 1-15,0-1 0,-22 1 0,1 20 16,0-20-16,0 20 0,-21-20 16,20 21-16,-20 20 0,0-20 0,21 21 15,-22 0-15,1 0 0,21-1 0,-22 22 16,22-21-16,0 21 0,0 0 0,21-21 15,21 0 1,0 21-16,0 0 16,1-21-16,20 0 0,-21 21 0,21-22 15,1 22-15,-1-21 0,0 0 0,1 21 16,-1-21-16,0 0 0,1 21 0,-1-21 16,0-1-16,-20 1 0,20 0 0,-21 0 15,21 0-15,-20 0 16,-1-22-16,-21 22 0,21 0 0,-21 0 15,21 0-15,-21-1 0,0 1 0,0 0 0,0 0 16,0 0-16,-21 21 16,0 0-1,0 21 1,21 0-16,0 0 16,0 0-16,0 1 0,0-1 15,0 0-15,0 0 0,0 0 16,0 0-16,0 1 0,21-22 0,0 21 0,0-21 15,0 0-15,0 0 0,1 0 16,-1 0-16,0 0 16,21 0-16,-21-21 0,1 21 0,-22-22 15,21 1-15,0 21 0,0-21 0,-21 0 16,0 0-16,21 21 0,-21-21 0,0-1 16,21 1-16,-21 0 0,0 0 15,0 42 16,0 0-31,0 0 16,-21 1-16,21-1 0,-21 0 0,21 0 16,0 0-16,0 0 0,-21 1 0,21-1 15,-21 0-15,21 0 0,0 0 16,0-42 31,0 0-47,21 0 0,-21 0 15,21-1-15,0 22 0,-21-21 0,0 0 16,21 0-16,1 0 0,-1 0 0,-21-1 16,21 1-16,0 0 0,0 21 31,-21 21-15,0 0-16,0 1 0,21-22 0,-21 21 15,0 0-15,22 0 0,-22 0 0,0 0 16,0 1-16,21-1 0,0-21 15,-21 21-15,21 0 0,0-21 16,0 21-16,1-21 0,-1 0 16,0 0-16,0 0 15,0 0-15,0-21 0,1 0 16,-1 0-16,0 0 0,0-1 0,-21 1 16,21 0-16,0 0 0,-21 0 0,0 0 15,0-1-15,22 1 0,-22 0 0,0 0 16,21 21-16,-21-21 0,0 0 15,-21 42 1,21 0-16,-22 0 16,22 0-16,0 0 15,-21 1-15,21 20 0,0-21 0,0 0 16,0 0-16,0 1 0,0-1 0,0 0 16,0 0-16,21 0 0,-21 0 15,22-21-15,-1 0 0,0 22 16,0-22-16,0 0 0,0 0 15,1 0-15,-1 0 0,0-22 0,0 1 16,0 21-16,0-21 0,1 0 0,-1-21 16,0 20-16,-21 1 0,21-21 15,0 0-15,0-1 0,-21 1 0,22 0 16,-1-1-16,0-20 0,0 20 16,0-20-16,-21 21 0,21-22 0,1 22 15,-1-22-15,-21 22 0,0 0 0,0 20 16,0-20-16,0 21 0,0 0 15,0 42 1,0 0-16,-21 0 16,-1 22-16,1-1 0,0 0 0,0 1 15,21 20-15,-21-21 0,0 22 0,-1-22 16,1 22-16,0-22 0,21 22 0,0-22 16,0 0-16,0 1 0,0-1 0,0 0 15,0 1-15,0-22 0,0 21 0,0-21 16,21 0-16,0 1 0,1-1 15,-1-21-15,0 0 0,0 0 16,0 0-16,0 0 0,1 0 0,-1 0 16,0-21-16,21 21 0,-21-22 0,1 1 15,20 0-15,-21 0 0,0 0 0,0-22 16,1 22-16,-1 0 0,0 0 0,0-21 16,0 20-16,0 1 0,1 0 15,-22 0-15,0 0 0,21 21 0,-21-21 16,0 42-1,0 0 1,0 0-16,0 0 0,-21 0 0,21 1 0,-22-1 16,22 0-16,0 0 0,-21 0 15,21 0-15,0 1 0,-21-1 16,21 0-16,0 0 0,0 0 16,0 0-16,21-21 15,0 0-15,1 0 0,-1 0 0,0 0 16,0 0-16,0-21 0,0 21 0,1-21 15,-1 0-15,0 0 0,0 0 0,0-1 16,0 1-16,1 0 0,-1 0 16,0 0-16,-21 0 0,21-1 0,-21 1 15,21 0-15,-21 0 0,0 42 47,-21 0-47,0 0 16,21 1-16,-21-1 0,21 0 0,0 0 15,0 0-15,0 0 0,0 1 0,0-1 16,0 0-16,0 0 0,0 0 16,21-21-1,0 0-15,0 0 0,0 0 0,1 0 16,-1 0-16,0 0 0,-21-21 16,21 21-16,-21-21 0,0 0 15,0 0-15,0-1 0,0 1 16,0 0-16,0 0 0,0 0 15,0 0-15,0-1 0,-21 1 0,21 0 16,-21 0-16,0 21 0,-1 0 0,22-21 16,-21 21-16,0 0 0,42 0 47,0 0-32,1-21-15,-1 21 0,0 0 0,0 0 16,0 0-16,0 0 0,1 0 0,-1 0 15,0 0-15,0 0 0,0 0 16,0 21-16,1 0 16,-22 0-16,0 0 15,0 0-15,0 1 0,0-1 0,0 0 16,0 0-16,0 0 0,0 0 16,0 1-16,0-1 0,0 0 15,0 0-15,0 0 0,0 0 16,-22-21-16,22 22 15,0-44 17,0 1-32,0 0 15,22 0-15,-22 0 0,21 0 16,0-1-16,0 1 0,0-21 16,0 21-16,1 0 0,-1-22 15,21 22-15,-21-21 0,0 21 0,22-1 16,-22 1-16,0 21 0,21 0 0,-20 0 15,-1 0-15,0 0 16,-21 21-16,0 1 0,0-1 0,0 0 16,0 21-16,0-21 0,-21 1 0,0-1 15,21 0-15,0 21 0,-22-21 16,22 1-16,0-1 0,0 0 0,0 0 16,0 0-16,22-21 15,-1 21-15,21-21 0,-21 0 0,0 0 16,22 0-16,-22 0 0,0-21 15,21 21-15,-20-21 0,-1 0 0,21 21 16,-21-21-16,0 0 0,1-1 16,-1 1-16,-21 0 0,21 0 0,0-21 15,-21 20-15,0 1 0,0 0 0,21 0 16,-21-21-16,0 20 0,0 1 0,0 0 16,0 0-16,0 0 0,0 0 15,-21-1-15,0 1 0</inkml:trace>
  <inkml:trace contextRef="#ctx0" brushRef="#br1" timeOffset="34100.46">25569 4043 0,'0'0'0,"-42"0"15,21 0-15,0 0 16,-1 0 47,1 0-63,0 0 15,0 0-15,0 0 0,0 0 16</inkml:trace>
  <inkml:trace contextRef="#ctx0" brushRef="#br1" timeOffset="34328.32">24532 4170 0,'0'0'0,"21"0"15,0 0 1,1 0-16,-1 0 15,21 0-15,-21-21 0,22 21 0,-22-21 16,21 21-16,-21 0 0,22 0 0,-22 0 16,0-22-16,0 22 0,0 0 0,0 0 15,-21-21-15,-21 0 32,0 21-32,0 0 0</inkml:trace>
  <inkml:trace contextRef="#ctx0" brushRef="#br1" timeOffset="34564.19">24257 4064 0,'0'0'0,"0"-21"47,-21 21 0,0 0-47,-1 0 31,1 0-31,0 0 0,0 0 16,0 0-16,0 0 0</inkml:trace>
  <inkml:trace contextRef="#ctx0" brushRef="#br1" timeOffset="34732.08">23580 4043 0,'-22'0'16,"44"0"-16,-65 21 0,22-21 0,21 21 16,-21-21-1,21 21 1,-21-21 0,21 22-16,-21-22 15,-1 0-15,1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19:24.6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1482 0,'0'0'0,"0"-21"0,0-1 15,0 1-15,0 0 16,0 0-16,0 42 62,0 0-62,0 22 0,0-22 0,0 21 16,0 0-16,0 1 0,0 20 0,0 1 16,0-22-16,0 22 0,0-1 15,0 1-15,0-1 0,0 1 0,0-1 16,0-21-16,0 22 0,0-1 15,0-20-15,0-1 0,0 0 0,0 1 16,0-22-16,0 21 0,0-21 0,0 1 16,0-44 15,0 1-31,0-21 0,0 21 16,0-22-16,0 1 0,0 0 15</inkml:trace>
  <inkml:trace contextRef="#ctx0" brushRef="#br0" timeOffset="312.82">1566 1503 0,'0'0'16,"-21"-21"-16,0 21 0,0-21 0,0-1 0,-1 1 16,22 0-16,0 0 15,0 0-15,22 21 0,20-21 0,-21-1 16,21 22-16,1 0 0,-1 0 15,22 0-15,-22 0 0,21 0 0,-20 22 16,-1-1-16,0 0 0,1 0 16,-22 0-16,21 0 0,-42 22 15,0-22-15,0 21 0,0 1 0,0-22 16,0 21-16,-21-21 0,-21 22 0,21-22 16,-43 21-16,22-21 15,21 0-15,-1-21 0,-20 0 0,21 22 16,0-22-16,21-22 31,0 1-31,0 0 0,21 0 0,0 0 16</inkml:trace>
  <inkml:trace contextRef="#ctx0" brushRef="#br0" timeOffset="684.6">2244 1418 0,'21'0'16,"-21"21"15,0 1-31,0-1 16,0 21-16,0-21 0,-21 22 15,21-22-15,0 21 0,0-21 0,0 22 16,0-22-16,0 21 0,0-21 16,0 0-16,0 1 0,0-1 0,0 0 15,21 0-15,0-21 0,0 0 0,0 0 16,0 0-16,1 0 15,-1-21-15,0 0 0,0 0 16,0-1-16,-21 1 0,21 0 0,-21-21 16,22 21-16,-22-22 0,0 22 15,0-21-15,0-1 0,0 22 0,0 0 16,0 0-16,0 0 0,0 0 0,0-1 16,-22 22-16,1 0 15,0 0 1,0 0-16,21 22 15,0-1 1,21-21-16</inkml:trace>
  <inkml:trace contextRef="#ctx0" brushRef="#br0" timeOffset="1156.39">2730 1249 0,'0'0'0,"0"-21"0,0 0 16,0-1-16,0 1 0,0 42 31,0 1-31,0-1 16,0 21-16,0-21 0,0 22 0,0-1 15,0-21-15,0 21 0,0 1 16,0-1-16,0 0 0,0 1 0,0-1 16,0 0-16,0 1 0,-21-1 15,21 0-15,0-20 0,-21-1 16,21 0-16,0 0 0,0 0 0,-21-21 31,21-21-15,0 0-16,0 0 0,0 0 15,0-22-15,0 22 0,0 0 0,21-21 16,0 20-16,0-20 0,1 21 16,-1 0-16,0 21 0,0-21 0,21 21 15,-20 0-15,-1 0 0,0 0 0,0 0 16,0 21-16,0 0 15,-21 0-15,0 0 0,0 0 16,0 1-16,0-1 0,0 0 0,-21 21 16,0-42-16,0 21 0,0 1 15,0-1-15,-1 0 0,1-21 0,0 21 16,0-21-16,0 0 0,0 0 0,-1 0 16,22-21-1,0 0 1,0-22-16,22 22 0,-1-21 0,-21 21 15</inkml:trace>
  <inkml:trace contextRef="#ctx0" brushRef="#br0" timeOffset="1956.3">3133 1207 0,'0'0'0,"0"-22"0,0 1 0,21 0 0,0 0 16,-21 42-1,0 0 1,0 0-16,0 22 0,0-22 0,0 21 15,0 1-15,0-1 0,0 0 16,0 1-16,-21-1 0,21 0 0,-21 1 16,21 20-16,0-21 0,0-20 0,0 20 15,0 0-15,0-21 16,0 1-16,0-1 0,0 0 0,0 0 0,21-21 16,0 0-16,0 0 15,0-21-15,0 0 0,1 21 16,-1-21-16,0-1 0,0 1 15,-21-21-15,21 21 0,0 0 0,-21-22 16,0 22-16,22 0 0,-22 0 0,21 0 16,-21-1-16,0 44 31,0-1-31,0 0 0,0 0 0,0 0 16,0 0-16,0 22 0,0-22 0,0 0 15,0 0-15,0 0 0,0 1 16,0-1-16,21 0 0,0-21 15,0 21-15,0-21 0,1 0 16,-1 0-16,0 0 0,21 0 0,-21-21 16,1 0-16,-1 0 0,0-1 15,21 1-15,-21 0 0,1 0 0,-1-21 16,0 20-16,21-20 0,-21 21 0,1-21 16,-1 20-16,0-20 0,0 21 15,0 21-15,-21-21 0,21 0 0,1 21 16,-22 21-1,0 0 1,0 0 0,21-21-1,0 0 1,-21-21 15,0 0-31,0 0 16,-21 21-1,0 0-15,-1 0 16,1 0-16,0 21 16,21 0-16,-21 0 0,0 0 15,0 0-15,-1 22 0,22-22 0,-21 21 0,0-21 16,21 22-16,0-1 0,0-21 16,0 0-16,0 1 0,0-1 15,0 0-15,21 0 0,0 0 0,1-21 16,-1 0-16,0 0 0,0 0 0,0 0 15,22 0-15,-22 0 0,0 0 16,0 0-16,0-21 0,0 0 0,1 0 16,-1 0-16,0-1 0,-21 1 0,0 0 15,0 0-15</inkml:trace>
  <inkml:trace contextRef="#ctx0" brushRef="#br0" timeOffset="2140.52">3704 1312 0,'0'0'0,"-21"0"0,-21 22 0,20-22 15,1 0-15,21 21 16,21-21 0,1 0-16,-1 0 0,0 0 0,21 0 15,1 0-15,-22 0 0,21 0 0,-21 0 16</inkml:trace>
  <inkml:trace contextRef="#ctx0" brushRef="#br0" timeOffset="2703.98">5503 1503 0,'0'0'0,"0"-21"16,0 0-16,0-1 0,0 1 15,0 0-15,0 0 0,21 0 16,1 21-16,-1-21 0,0 21 0,0 0 16,0 21-16,0 0 0,1 0 15,-1 0-15,0 0 0,0 22 16,0-1-16,0-21 0,-21 22 0,0-1 15,22 0-15,-1 1 0,-21-1 0,21-21 16,-21 21-16,0-20 0,0-1 16,0 0-16,21-21 0,-21 21 0,0-42 31,0 0-31,0 0 16,0-1-16,0 1 0,0-21 15,0 21-15,0-22 0,0 1 0,0 0 16,0-1-16,0 1 0,0 0 0,0 21 15,0-22-15,0 22 0,21 0 0,0 0 16,1 21 0,-22-21-16,21 21 0,0 0 15</inkml:trace>
  <inkml:trace contextRef="#ctx0" brushRef="#br0" timeOffset="3112.75">6329 1418 0,'0'0'0,"-21"0"0,-1 0 15,1 0-15,0 0 16,0 0-16,0 21 16,0 1-16,21-1 0,0 0 15,-22 21-15,22-21 0,-21 1 0,21 20 16,0-21-16,0 0 0,0 22 0,0-22 15,0 0-15,21 0 0,1-21 16,-22 21-16,21-21 0,0 0 0,0 0 16,0 0-16,0 0 0,1 0 0,-1 0 15,0 0-15,21-21 0,-21 0 0,1 0 16,-1 0-16,0-1 0,0 1 16,-21 0-16,0-21 0,0 21 0,0-1 15,0-20-15,0 21 0,0 0 0,0-22 16,-21 22-16,0 0 0,0 0 15,-1 0-15,-20 21 0,21 0 16,0 0-16,0 0 0,-1 0 0,1 21 16,0-21-16,21 21 0,0 0 0,-21-21 15,21 21-15,0 1 0,0-1 0,0 0 16,0 0-16,21 0 16,0 0-16</inkml:trace>
  <inkml:trace contextRef="#ctx0" brushRef="#br0" timeOffset="3344.62">6794 1418 0,'0'0'0,"0"21"47,0 1-47,0-1 0,-21 0 15,21 0-15,0 0 0,0 0 0,0 1 16,0-1-16,0 21 0,0-21 0,0 0 15,-21 1-15,21-1 0,0 0 16,0 0-16,0-42 31,0 0-31,0 0 16</inkml:trace>
  <inkml:trace contextRef="#ctx0" brushRef="#br0" timeOffset="3508.58">6816 1249 0,'0'0'0,"0"-21"0,-22 21 0,1-21 16,0-1-16,0 22 0,0 0 16,21 22 15,0-1-31,0 0 0,21-21 16,0 21-16,0 0 0,0-21 15,1 21-15,-1 1 0</inkml:trace>
  <inkml:trace contextRef="#ctx0" brushRef="#br0" timeOffset="4012.29">7429 1503 0,'0'-42'15,"-21"20"-15,0 1 16,0 21-16,0 0 15,0 0-15,-1 0 0,1 0 16,0 21-16,0 1 0,0-1 0,0 0 16,-1 21-16,22-21 0,-21 1 15,21 20-15,-21-21 0,21 21 16,0-20-16,0 20 0,0-21 0,0 0 16,0 22-16,0-22 0,21-21 0,0 21 15,-21 0-15,22-21 0,-1 0 0,0 0 16,0 0-16,0 0 0,0-21 0,1 0 15,-1 0-15,0-1 0,0 1 16,0-21-16,0 21 0,-21-22 0,22 22 16,-1-21-16,0 0 0,-21-1 0,21 1 15,0-22-15,-21 22 0,0 0 0,21-22 16,1 1-16,-1 20 0,-21-20 16,0 21-16,21-1 0,-21 1 15,0 21-15,0 0 0,0-1 0,0 44 16,-21-1-16,0 21 15,21 0-15,-22 1 0,1-1 16,0 0-16,21 1 0,-21 20 0,0-20 16,21-1-16,0 21 0,0-20 0,-21-1 15,21 0-15,0 1 0,0-1 0,0 0 16,0-20-16,0 20 0,0-21 16,0 0-16,21 0 0,0-21 15,0 0-15,21 0 0,1 0 0</inkml:trace>
  <inkml:trace contextRef="#ctx0" brushRef="#br0" timeOffset="4604.38">9567 1524 0,'0'0'0,"0"-21"16,0-21-16,0 20 15,0 1-15,0 0 0,0 0 16,0 0-16,0 0 0,0-1 0,-21 1 16,21 0-16,-21 0 0,0 0 15,0 0-15,-1-1 0,1 22 16,0 0-16,-21 0 0,21 22 15,-22-1-15,22 0 0,-21 0 0,21 0 16,-1 22-16,-20-22 0,21 21 16,21 0-16,0 1 0,-21-22 0,21 21 15,0 1-15,0-1 0,0-21 0,0 21 16,0-20-16,21-1 0,-21 0 0,21-21 16,0 0-16,22 0 0,-22 0 15,0 0-15,21 0 0,-21-21 16,1 0-16,20-1 0,-21-20 0,21 21 15,-20-21-15,-1-1 0,21 1 0,-21 0 16,0-1-16,1 1 0,-1 0 0,-21-22 16,21 1-16,0 20 0,-21-20 15,0-1-15,0 22 0,0-22 0,0 22 16,0 0-16,0 21 0,0-1 0,-21 22 16,21 43-1,-21-22-15,0 21 0,21 1 16,-22-1-16,22 21 0,0-20 0,0 20 15,0-20-15,0 20 0,0-21 16,0 1-16,0-1 0,0 0 0,0 1 16,0-1-16,22-21 0,-1 0 15,-21 1-15,21-1 0,0 0 0,0-21 16,0 0-16,1 0 0,-1 0 0</inkml:trace>
  <inkml:trace contextRef="#ctx0" brushRef="#br0" timeOffset="5564.26">10012 1397 0,'-21'0'15,"-1"0"1,22 21 0,22-21-16,-1 0 0,0 0 15,0 0-15,0 0 0,0 0 0,22 0 16,-22 0-16,0-21 0,0 21 15,-21-21-15,21 0 0,-21 0 16,0-1-16,0 1 0,0 0 16,-21 0-16,0 21 0,0 0 15,0 0-15,0 0 0,-1 0 16,1 21-16,0 0 0,0 0 0,0 1 16,0-1-16,-1 0 0,22 0 0,0 21 15,-21-20-15,21-1 0,0 0 16,0 0-16,0 0 0,21 0 0,1 1 15,20-1-15,-21 0 0,0-21 16,0 0-16,22 0 0,-22 0 0,21 0 16,1 0-16,-22 0 0,21 0 0,-21-21 15,0 0-15,22 21 0,-22-22 0,0 1 16,0 0-16,0 0 0,-21 0 0,22 0 16,-22-1-16,21-20 0,-21 21 15,21 0-15,-21 0 0,0-1 0,0 1 16,0 42 15,0 1-31,0-1 16,0 0-16,-21 0 0,21 0 0,-21 0 15,21 1-15,0-1 0,0 0 0,0 0 16,0 0-16,-22 0 0,22 1 0,0-1 16,0 0-16,-21-21 15,21-21 16,0 0-31,0-1 0,0 1 16,0 0-16,0 0 0,0 0 16,0 0-16,21-1 0,1 1 15,-22 0-15,21-21 0,0 21 0,0-1 16,0 1-16,0 21 0,1-21 16,-1 21-16,0 0 0,0 21 15,0 0-15,0-21 0,1 22 0,-22-1 16,0 0-16,21 0 0,-21 0 15,21 0-15,-21 1 0,0-1 0,0 0 16,0 0-16,0 0 0,0 0 0,0 1 16,0-1-16,0-42 47,0-1-47,0 1 15,0 0-15,0 0 0,0 0 16,21 0-16,0-1 0,0 1 0,1-21 15,-1 21-15,0 0 0,21-1 0,-21 1 16,1 0-16,-1 0 0,21 0 16,-21 21-16,0 0 0,1 21 15,-22 0-15,0 0 0,0 0 16,0 1-16,0-1 0,0 0 0,-22 21 16,1-21-16,0 1 0,0-1 15,21 0-15,0 0 0,-21 0 16,21 0-16,-21-21 0,21 22 0,21-22 31,0 0-31,0 0 16,0 0-16</inkml:trace>
  <inkml:trace contextRef="#ctx0" brushRef="#br0" timeOffset="5916.65">11536 1291 0,'0'0'16,"-21"0"-1,-1 0-15,1 0 0,0 21 16,0 1-16,0-1 0,0 0 16,-1 0-16,1 0 0,0 0 0,0 1 0,0-1 15,0 0-15,21 0 0,0 0 16,0 0-16,0 1 0,0-1 16,0 0-16,21 0 0,0-21 15,0 0-15,0 0 0,0 0 0,1 0 16,-1 0-16,21 0 0,-21-21 0,0 21 15,1-21-15,-1 0 0,0-1 0,0 1 16,0 0-16,0 0 0,-21-21 16,22 20-16,-22-20 0,21 21 0,-21 0 15,0-22-15,0 22 0,0 0 0,0 0 16,-21 21 0,-1 0-16,1 0 0,0 0 0,0 0 15,0 0-15,0 21 16,-1-21-16,22 21 0,0 0 15,0 1-15,0-1 0</inkml:trace>
  <inkml:trace contextRef="#ctx0" brushRef="#br0" timeOffset="6211.99">12594 1037 0,'-21'0'16,"42"0"-16,-63 0 0,21 0 15,-22 0-15,22 0 0,0 21 0,0 1 16,-22-1-16,22 0 0,-21 21 0,21 1 16,-22-1-16,1 0 0,21 1 0,-21-1 15,-1 0-15,22 1 0,-21-1 16,21 0-16,-1 1 0,22-1 0,0 0 15,0 1-15,0-22 0,0 21 0,22-21 16,20 0-16,-21 22 0,0-43 16,22 21-16,-1 0 0,0-21 0,1 0 15,-1 0-15,21 0 0,-20 0 0</inkml:trace>
  <inkml:trace contextRef="#ctx0" brushRef="#br0" timeOffset="6829.37">15515 720 0,'0'0'15,"21"-21"-15,0 21 0,43 0 16,-43 0-16,21 0 0,-20 21 16,20 0-16,-21 21 0,21-21 15,1 22-15,-22-1 0,0 22 16,0-22-16,0 0 0,1 22 0,-22-22 16,0 22-16,0-22 0,0 21 0,0-20 15,-22-1-15,1 0 0,0 1 0,0-1 16,0 0-16,-22-20 0,1 20 0,0-21 15,-1 0-15,1 0 0,0 1 16,-1-1-16,22 0 0,-21-21 0,0 0 16,-22 0-16,22 0 0,-22 0 15,22 0-15</inkml:trace>
  <inkml:trace contextRef="#ctx0" brushRef="#br0" timeOffset="7172.17">12827 1397 0,'0'0'0,"21"-21"15,-21 42 17,0 0-32,0 0 0,0 1 15,0-1-15,0 0 0,0 0 16,0 0-16,0 0 0,0 1 0,-21-1 16,21 0-16,0 0 0,0 0 15,-21-21-15,0 0 16,21-21-1,0 0 1</inkml:trace>
  <inkml:trace contextRef="#ctx0" brushRef="#br0" timeOffset="7328.11">12827 1312 0,'0'0'0,"0"-21"0,0 0 0,0 0 16,0 0-16,0 0 0,0-1 0,0 1 15,0 42 16,0 1-15,0-1-16,21 0 0,0-21 16,0 21-16,1-21 0,-1 0 15</inkml:trace>
  <inkml:trace contextRef="#ctx0" brushRef="#br0" timeOffset="7724.4">13208 1334 0,'0'0'0,"0"21"15,0 0-15,-21 0 16,21 0-16,0 0 16,-21-21-16,21 22 0,0-1 0,-22-21 15,22 21-15,0 0 0,0 0 16,0 0-16,0-42 47,0 0-32,0 0-15,0 0 0,0 0 0,22-1 16,-22 1-16,21 0 0,0 0 0,0 0 16,-21-22-16,21 22 0,0 0 0,1 0 15,20 21-15,-21-21 0,0 21 16,0 0-16,1 0 0,-1 21 16,-21 0-16,21 0 0,-21 0 0,0 1 15,0-1-15,0 0 0,0 0 0,0 21 16,0-20-16,0-1 0,-21 0 15,21 0-15,-21 0 0,21 0 0,0 1 16,0-1-16,0 0 16,21-21-1,0-21-15,0 0 16,-21-1-16,21 1 0</inkml:trace>
  <inkml:trace contextRef="#ctx0" brushRef="#br0" timeOffset="7968.26">13716 1016 0,'0'-21'0,"0"42"0,0-84 16,0 41-16,0 1 0,0 0 16,0 42-1,0 0-15,0 1 0,0 20 16,-21 0-16,21-21 0,-21 22 0,21-1 0,-22 0 16,22 1-16,0-1 0,0 0 15,-21 1-15,21-22 0,0 21 16,0-21-16,-21 22 0,21-22 0,0 0 15,0 0-15,0 0 0,0 1 0,0-1 16,21-21-16,0 0 16,1 0-16,-22-21 15,0-1 1</inkml:trace>
  <inkml:trace contextRef="#ctx0" brushRef="#br0" timeOffset="8128.17">13631 1291 0,'0'0'0,"-21"-21"0,63 21 47,-20 0-47,-1 0 0,0 0 16,21 0-16,-21 0 0,22 0 0,-1 0 16,0 0-16,1 0 0,-1 0 0,0 0 15,22 0-15</inkml:trace>
  <inkml:trace contextRef="#ctx0" brushRef="#br0" timeOffset="8540.42">14859 1185 0,'0'0'0,"-21"-21"0,0 0 16,21 0-16,-22 21 0,1-21 0,0 21 15,0 0-15,0 0 0,0 0 16,-1 0-16,1 21 0,-21 0 15,21 0-15,0 0 0,-1 1 16,1 20-16,0-21 0,0 0 0,0 22 16,0-22-16,21 0 0,0 0 0,0 0 15,0 0-15,0 1 0,0-1 16,21-21 0,0 0-16,0 0 15,0 0-15,0-21 0,1-1 16,-1 1-16,0 0 0,-21 0 0,21 0 15,0 0-15,0-1 0,-21 1 0,0 0 16,22 0-16,-1 0 0,0 42 31,-21 0-31,0 0 16,0 0-16,0 1 0,0 20 0,21-21 16,-21 0-16,0 0 0,0 1 0,21-1 15,0 0-15,-21 0 0,22 0 0,-1 0 16,0-21-16,0 22 0,0-22 15,22 21-15,-22 0 0</inkml:trace>
  <inkml:trace contextRef="#ctx0" brushRef="#br0" timeOffset="9288.4">6308 2646 0,'0'0'0,"0"-21"15,0 0-15,0-1 0,0 1 16,0 0-16,0 0 0,0 0 0,0 0 16,0-1-16,0 1 0,-22 0 15,1 21-15,0 0 16,0 0-16,0 0 0,0 0 16,-1 0-16,1 21 0,0 0 0,0-21 15,0 22-15,21-1 0,-21-21 16,21 21-16,0 0 15,0 0 1,21-21-16,0 21 16,0-21-16,0 22 0,0-1 0,1 0 15,-1-21-15,0 21 0,0 0 0,-21 0 16,0 1-16,21-1 0,-21 0 16,0 0-16,0 0 0,0 0 0,0 1 15,-21-1-15,0 0 0,0 0 16,0-21-16,-1 0 15,1 0 1,21 21 15,0 0-15,0 1-16,0-1 16,0 0-16,0 0 15,-21 0-15,21 0 0,-21 1 0,21-1 16,0 0-16,0 0 0,0 0 15,0 0-15</inkml:trace>
  <inkml:trace contextRef="#ctx0" brushRef="#br0" timeOffset="9672.52">6371 3937 0,'0'0'0,"-21"0"0,0 21 16,0-21-16,-1 0 16,22 21-1,22-21 1,-1 0-16,0 0 0,-21 22 16,21-22-16,-21 21 0,0 0 15,0 0-15,0 0 0,0 0 16,0 1-16,0-1 0,-21 0 15,21 0-15,-21 0 0,21 0 0,0 22 16,0-22-16,-21 0 0,21 0 16,0 0-16,0 1 0,0-1 0,0 0 15,0 0-15,0 0 0,0 0 16,21 1-16,-21-1 0,0 0 0,0 0 16,0 0-16,0 0 0,0 1 15,0-1-15,-21-21 0,-1 0 16,1 0-16,0 0 15,0 0-15,0-21 0,21-1 16</inkml:trace>
  <inkml:trace contextRef="#ctx0" brushRef="#br0" timeOffset="9940.62">6138 3196 0,'0'0'0,"0"-21"16,0 0-1,21 21-15,22 0 0,-22 0 16,21 0-16,22 0 0,-22 0 0,22 0 16,-22 0-16,21 0 0,1 0 0,-1 0 15,-20 0-15,20 0 0,-20 0 0,-22 21 16,21-21-16,-21 0 0,0 21 15,-21 0-15,0 1 16,-42-22-16,21 0 0,-21 21 0,-1-21 16,1 21-16</inkml:trace>
  <inkml:trace contextRef="#ctx0" brushRef="#br0" timeOffset="10124.59">6032 3471 0,'0'0'0,"-42"22"0,0-22 15,21 21-15,-1 0 0,44-21 16,-1 0-1,21 0-15,0 0 0,1 0 0,20 0 16,1 0-16,-1 0 0,1 0 0,-1-21 16,1 21-16,20 0 0,-20 0 15,-22 0-15,22-21 0,-22 21 0,0 0 16,-20 0-16,-1 0 0,-42 0 16,-1 0-16,-20 0 0,0 0 15</inkml:trace>
  <inkml:trace contextRef="#ctx0" brushRef="#br0" timeOffset="10283.5">6202 3662 0,'0'0'0,"42"21"0,85-21 15,-63 0-15,-1 21 16,1-21-16,-1 0 0,1 0 16,20 0-16,-20 0 0,-1 0 0,-20 0 15,20 0-15,-21 0 0,-20 0 0,20 0 16,-21 0-16</inkml:trace>
  <inkml:trace contextRef="#ctx0" brushRef="#br0" timeOffset="10844.17">2540 5736 0,'0'-21'15,"-21"21"-15,0 0 16,-1 0 0,1 0-16,21 21 0,-21 0 15,0 22-15,0-1 0,21 0 16,0 22-16,0-1 0,0 1 0,0-1 16,0 1-16,0 21 0,0-1 0,0-20 15,0 20-15,0-20 0,0-1 16,0 1-16,0-1 0,0 1 0,0-22 15,0 1-15,0-1 0,0 0 0,0-21 16,0 1-16,0-1 0,0-42 31,0-1-15,0-20-16</inkml:trace>
  <inkml:trace contextRef="#ctx0" brushRef="#br0" timeOffset="11112.02">2138 6329 0,'0'0'15,"-21"-64"-15,-1 1 0,22-22 0,0-105 16,0 126-16,22 1 16,-1 20-16,0-20 0,21 42 0,1-22 15,20 22-15,-21 21 0,22 0 0,21 0 16,-22 0-16,1 0 0,-22 21 16,21 22-16,-20-22 0,-22 21 0,0 1 15,-21-1-15,0 0 0,0 1 16,-21-1-16,0 0 0,-22 1 0,1-1 15,0 0-15,-1-21 0,1 22 16,0-22-16,21 0 0,-22 0 0,22 0 16,0 1-16,42-44 15,0 22 1,0-21-16,1 0 0,20-21 16,-21 21-16</inkml:trace>
  <inkml:trace contextRef="#ctx0" brushRef="#br0" timeOffset="11476.27">2942 5863 0,'0'0'0,"21"-21"0,0 0 0,-21 42 32,0 0-32,0 0 15,0 1-15,-21 20 0,21-21 16,-21 0-16,21 22 0,0-22 0,0 0 16,0 0-16,0 0 0,0 0 0,0 1 15,0-1-15,0 0 0,21-21 31,0 0-31,1 0 0,-1 0 0,-21-21 16,21 0-16,0-1 0,0 1 0,0 0 16,1-21-16,-1 21 0,0-22 0,-21 22 15,0-21-15,21 21 16,-21-22-16,0 22 0,21 0 0,-21 0 0,0 42 31,0 0-31,0 0 0,0 0 16,0 22-16,0-22 0,0 0 15,-21 21-15,21-20 0,0-1 0,0 21 16,0-21-16,0 0 0,0 1 0,0-1 16,21 0-16,0-21 0,1 0 15,-1 0-15,0 0 16,21-21-16,-21 21 0</inkml:trace>
  <inkml:trace contextRef="#ctx0" brushRef="#br0" timeOffset="11916.01">3768 5440 0,'0'0'16,"0"-21"-16,-22 21 0,1 0 15,21 21-15,-21 0 16,0 0-16,0 22 0,0-1 0,21-21 16,-22 43-16,22-22 0,-21 0 0,21 1 15,0 20-15,-21-21 0,21 1 16,-21-1-16,21 0 0,0-20 0,-21 20 15,21-21-15,0 0 0,0 0 16,21-42 15,0 0-31,-21 0 16,21 0-16,0 0 0,1-1 0,-1 1 16,0-21-16,0 21 0,21 0 0,-20 21 15,-1-22-15,0 22 0,0 0 0,21 0 16,-20 0-16,-1 0 0,0 22 15,0-22-15,-21 21 0,21 0 0,-21 0 16,0 0-16,0 22 0,0-22 0,0 0 16,0 0-16,-21 0 0,0 0 0,-21 1 15,20-1-15,-20 0 0,21 0 16,-21-21-16,-1 21 0,22 0 16,0-21-16,-21 0 0,20 0 0,22-21 31,0 0-31,0 0 0,22 0 15,20 0-15,-21-1 0,21-20 0</inkml:trace>
  <inkml:trace contextRef="#ctx0" brushRef="#br0" timeOffset="12680.65">4233 5334 0,'0'0'0,"0"21"31,0 0-31,0 1 0,0 20 15,-21-21-15,21 21 0,-21 22 0,21-22 16,-21 1-16,21 20 0,0-21 0,-21 22 16,21-22-16,-22 1 0,22-1 0,0 0 15,0 1-15,0-22 0,0 21 0,0-21 16,0 0-16,0 1 0,22-22 16,-1 0-16,21 0 0,-21 0 0,0 0 15,1 0-15,-1 0 0,0 0 0,0-22 16,0 1-16,0 0 0,1 0 0,-1 0 15,0 0-15,-21-1 0,0-20 0,0 21 16,0 0-16,0 0 0,0-1 16,0 1-16,0 0 0,0 42 31,0 0-31,0 1 0,0-1 16,0 0-16,0 0 0,0 0 0,0 0 15,0 1-15,0-1 0,0 0 16,21 0-16,0 0 0,0-21 15,1 0-15,-1 0 16,0 0-16,0 0 0,21 0 0,-20 0 16,-1-21-16,21 21 0,-21-21 0,22 0 15,-22 0-15,0-1 16,21 1-16,-21-21 0,1 21 0,-1 0 0,0-1 16,0-20-16,0 21 0,0 0 0,-21 0 15,22 21-15,-22-22 110,0 1-79,-22 21-31,1 0 0,0 0 15,21 21-15,-21-21 0,0 22 0,0-1 16,-1 21-16,22-21 0,-21 0 0,0 22 16,0-22-16,21 21 0,0-21 15,0 22-15,0-22 0,0 0 0,0 0 16,0 0-16,21-21 0,0 22 0,0-22 16,22 0-16,-22 0 0,0 0 0,0 0 15,22 0-15,-22 0 0,0 0 0,21 0 16,-21-22-16,1 22 0,-1-21 0,0 0 15,0 0-15,-21 0 0,0 0 16,21-1-16,-21 1 0</inkml:trace>
  <inkml:trace contextRef="#ctx0" brushRef="#br0" timeOffset="12860.55">4741 5503 0,'0'0'15,"-42"0"-15,21 0 0,0 0 0,-1 0 16,44 0 0,-1 0-16,0 0 15,0 0-15,21 0 0,-20 0 0,20 0 16,0 0-16,-21 0 0,22 0 0,-1-21 16</inkml:trace>
  <inkml:trace contextRef="#ctx0" brushRef="#br0" timeOffset="13292.43">6540 5461 0,'0'0'0,"22"-21"0,41 0 15,-42 21 1,0 0-16,1 21 15,-22 0-15,21 0 0,0 22 16,-21-1-16,21 0 0,0 1 0,-21-1 16,0 0-16,21 1 0,-21 20 0,22-42 15,-22 22-15,0-1 0,0-21 16,0 0-16,21 0 0,-21 1 0,21-1 16,0-21-16,0 0 31,-21-21-31,21 21 0,-21-22 0,22 1 15,-1-21-15,0 21 0,-21 0 0</inkml:trace>
  <inkml:trace contextRef="#ctx0" brushRef="#br0" timeOffset="13484.32">7239 5398 0,'0'0'0,"0"-22"0,0 1 0,0 0 0,-21 21 31,0 0-31,21 21 0,-22 0 0,1 1 16,0 20-16,0 0 0,0-21 0,-22 22 15,22-1-15,0 0 0,0 1 0,21-1 16,-21 0-16,0-20 0,21 20 0,0-21 16,0 0-16,0 0 0,0 1 15,0-1-15,21-21 0,0 0 16,0 0-16,0 0 0,22 0 0,-22 0 16</inkml:trace>
  <inkml:trace contextRef="#ctx0" brushRef="#br0" timeOffset="13844.11">7535 5546 0,'0'0'0,"0"-21"0,0-1 0,0-20 0,-21 21 16,21 0-16,-21 21 0,0 0 15,0 0-15,21 21 0,-22 0 0,1 0 16,0 0-16,0 1 0,0 20 16,0 0-16,-1 1 0,22-1 0,0-21 15,-21 21-15,21 1 0,0-1 0,0-21 16,0 22-16,0-22 0,0 0 0,0 0 15,21-21-15,1 21 0,-1-21 16,0 0-16,0 0 0,0 0 0,0 0 0,1-21 16,20 21-16,-21-21 0,0 0 15,0 0-15,1-1 0,-1 1 16,-21 0-16,0 0 0,21-21 0,-21 20 16,0-20-16,0 0 0,0 21 0,-21-22 15,21 1-15,-21 21 0,-1-22 0,1 22 16,-21 0-16,21 21 0,0 0 15,-1 0-15,1 0 0,0 0 0,0 21 16,0 0-16,0 1 0,21-1 16,0 21-16,-22-21 0,22 0 0,0 22 15,0-22-15,0 0 0,22 0 16,-1 0-16</inkml:trace>
  <inkml:trace contextRef="#ctx0" brushRef="#br0" timeOffset="14079.84">8107 5609 0,'0'-21'0,"-21"21"15,-1 0-15,1 0 0,0 21 16,0 0-16,21 1 0,-21-1 16,21 0-16,-21 0 0,-1 21 0,1-20 15,21-1-15,-21 21 0,0-21 16,21 0-16,-21 22 0,0-22 0,21 0 15,-22 0-15,22 0 0,43-21 32,-22 0-32,0-21 0,0 21 15,0-21-15</inkml:trace>
  <inkml:trace contextRef="#ctx0" brushRef="#br0" timeOffset="14251.76">8128 5482 0,'0'0'0,"-21"-42"0,0 0 0,-1 20 15,1-20-15,0 21 0,0 0 0,0 0 16,0-1-16,-1 22 0,1 0 16,0 0-16,21 22 15,0-1 1,0 0-16,0 0 0,21 0 0,0 0 16,1 1-16,20-1 0,-21 0 0,21 0 15,-20 0-15</inkml:trace>
  <inkml:trace contextRef="#ctx0" brushRef="#br0" timeOffset="14732.26">8911 5694 0,'0'0'16,"-42"-64"-16,21 43 15,-1 21-15,1-21 0,0 0 0,0 21 16,0 0-16,0 0 0,-1 0 0,-20 0 15,21 0-15,0 21 0,-22 0 0,22 0 16,0 1-16,0-1 0,0 21 16,0-21-16,-1 0 0,1 22 0,0-22 15,21 0-15,-21 21 0,21-20 0,0-1 16,0 0-16,0 0 0,21 0 16,0-21-16,0 0 0,1 0 0,20 0 15,-21 0-15,0 0 0,22 0 0,-22 0 16,21-21-16,-21 0 0,22 0 0,-22 0 15,0-1-15,21-20 0,-21 21 16,1-21-16,-1-1 0,0 1 16,0 0-16,0-1 0,-21-20 0,0 20 15,21-20-15,-21-1 0,0 22 0,0-21 16,0-1-16,0 1 0,0 20 0,0 1 16,0 0-16,0 20 0,0 1 0,-21 21 15,0 0-15,0 21 16,0 22-16,21-1 0,-21 0 0,-1 1 15,22-1-15,-21 22 0,21-22 0,0 21 16,0-20-16,0 20 0,0-20 0,0-1 16,0 0-16,0 1 0,0-1 0,21 0 15,1-21-15,-1 1 0,-21-1 16,21 0-16,0-21 0,0 0 0,0 21 16</inkml:trace>
  <inkml:trace contextRef="#ctx0" brushRef="#br0" timeOffset="15435.84">10647 5715 0,'0'0'0,"21"0"0,0-21 15,0 21-15,0-21 0,-21 0 16,22-1-16,-1 1 0,-21 0 0,0 0 15,0 0-15,0 0 0,0-1 0,0 1 16,-21-21-16,-1 21 0,1 0 16,-21-1-16,21 1 0,0 21 0,-22-21 15,22 21-15,-21 0 0,21 0 0,-1 0 16,-20 21-16,21-21 0,0 21 0,-22 1 16,22 20-16,0-21 0,0 21 0,21-20 15,0 20-15,0 0 0,0-21 0,0 22 16,0-22-16,0 0 0,0 0 0,21 0 15,0 1-15,0-1 0,1-21 16,-1 0-16,0 0 0,21 0 16,-21 0-16,1 0 0,-1-21 0,0-1 15,21 1-15,-21 0 0,1 0 0,-1-21 16,0 20-16,0 1 0,0-21 0,0 21 16,-21-22-16,22 1 0,-1 21 0,-21-21 15,21-1-15,-21 1 0,0 0 0,21-1 16,-21 1-16,0 0 0,0-1 15,0 1-15,0 21 0,0 0 0,0-1 16,0 1-16,0 42 16,0 1-16,0-1 0,0 0 15,0 21-15,0 1 0,-21-1 0,21 0 0,0 1 16,0-1-16,-21 0 0,21 1 16,0-22-16,0 21 0,0 0 15,0-20-15,0 20 0,0-21 0,0 0 16,0 0-16,0 1 0,21-22 0,0 21 15,0-21-15,0 0 0,1 0 16,-1 0-16,0 0 0,0-21 0,0-1 16</inkml:trace>
  <inkml:trace contextRef="#ctx0" brushRef="#br0" timeOffset="16315.65">11091 5567 0,'0'0'16,"0"-21"-16,21 21 16,1-21-16,-22-1 0,21 22 15,-21-21-15,21 21 16,0 0-16,-21-21 0,21 21 0,-21-21 15,21 0-15,-21 0 0,22-1 16,-22 1-16,0 0 16,0 0-16,-22 21 15,1 0 1,0 21-16,0 0 0,0 0 16,0 22-16,21-22 0,0 0 0,-22 21 15,22-20-15,-21-1 0,21 21 0,0-21 16,0 0-16,0 1 0,0-1 0,21 0 15,1 0-15,-1 0 0,0-21 0,0 0 16,0 0-16,0 0 0,22 0 16,-22 0-16,0 0 0,21-21 15,1 21-15,-22-21 0,0 0 0,21 0 16,-20-1-16,-1 1 0,0 0 0,0 0 16,-21 0-16,0 0 0,21-1 0,-21-20 15,21 21-15,-21 0 0,0 0 0,0-1 16,0 1-16,0 42 15,0 1 1,0-1-16,0 0 0,0 0 16,0 0-16,-21 0 0,21 22 0,-21-22 15,21 0-15,0 21 0,0-20 0,-21-1 16,21 0-16,-21 0 0,21 0 16,0 0-16,0-42 31,0 0-16,0 0-15,0 0 0,0 0 16,21-1-16,0 1 0,0-21 16,-21 21-16,21 0 0,1-22 0,-1 22 15,0-21-15,0 21 0,0-1 0,0 1 16,1 0-16,-1 21 0,0 0 0,0 0 16,0 21-16,-21 0 15,0 1-15,21-1 0,-21 0 16,0 0-16,0 21 0,0-20 15,0-1-15,0 0 0,0 0 16,0 0-16,0 0 0,0 1 16,0-1-16,0-42 31,0-1-31,22 1 16,-22 0-16,21 0 0,0 0 0,0 0 15,-21-1-15,21 1 0,0-21 0,1 21 16,-1 0-16,0-1 0,0 1 0,0 0 15,0 21-15,1 0 16,-1 0-16,-21 21 16,0 0-16,0 1 15,0-1-15,0 0 0,0 0 0,0 0 16,0 0-16,0 1 0,0-1 0,0 0 16,0 0-16,0 0 0,0 0 0,0 1 15,21-22 1,0 0-16,0 0 0,0 0 15,1 0-15,-1 0 16,0-22-16,0 1 0,0 0 0,0 0 16,1 0-16</inkml:trace>
  <inkml:trace contextRef="#ctx0" brushRef="#br0" timeOffset="16627.99">12509 5461 0,'-42'42'0,"84"-84"0,-20 0 16,-1 21-16,-21-1 0,0 44 47,-21-1-47,-1-21 0,22 21 0,-21 0 15,21 0-15,0 0 0,-21 1 0,21-1 16,0 0-16,0 0 0,0 0 16,0 0-16,0 1 0,21-1 15,0-21-15,1 0 0,-1 21 16,0-21-16,0 0 0,0 0 0,0 0 16,1-21-16,-1 0 0,0 21 15,0-22-15,-21 1 16,0 0-16,0 0 0,0 0 0,0 0 15,0-1-15,0 1 0,0-21 0,0 21 16,0 0-16,0-1 0,-21 1 0,21 0 16,-21 0-16,0 21 0,-1 0 15,1 0 1,0 0-16,0 0 16</inkml:trace>
  <inkml:trace contextRef="#ctx0" brushRef="#br0" timeOffset="16972.8">14160 4636 0,'0'0'0,"0"-64"16,-21 43-16,0 21 0,0 0 15,0 0-15,0 0 0,-22 0 0,22 0 16,-21 21-16,21 0 0,-22 0 0,22 22 16,-21-1-16,-1 0 0,1 22 0,0-22 15,-1 43-15,1-22 0,21 1 0,-21-1 16,-1 22-16,22-21 16,-21-1-16,21 1 0,-1-1 0,22 1 15,0-1-15,0-21 0,0 1 0,0 20 16,0-20-16,43-22 0,-22 21 0,0-21 15,0 0-15,22 1 0,-1-1 0,-21 0 16,21-21-16,1 0 0,-22 0 0,21 0 16,-21 0-16,1 0 0,-1 0 0,0 0 15,21 0-15,-21-21 0,1 0 0,-1-1 16,0 22-16</inkml:trace>
  <inkml:trace contextRef="#ctx0" brushRef="#br0" timeOffset="17677.59">14520 4995 0,'0'0'0,"0"-21"0,21 21 0,1-21 15,-1 0-15,0 21 16,-21-21-16,0 0 0,0-1 15,21 22-15,-21-21 0,0 0 0,0 0 16,-21 21 0,0 0-16,0 0 0,-22 0 0,22 0 15,0 21-15,-21 0 0,20 0 0,1 1 16,0-1-16,0 21 0,21-21 16,0 0-16,0 22 0,0-22 0,0 21 15,0-21-15,21 1 0,0-1 0,0 21 16,1-21-16,-1 0 0,0 1 15,0-1-15,0 0 0,0 0 0,1 0 16,-1 0-16,-21 1 0,0-1 16,0 0-16,0 0 0,-21 0 15,-1-21-15,-20 0 0,21 0 0,-21 0 16,-1 0-16,1 0 0,21 0 16,-22 0-16,1 0 0,21-21 0,0 21 15,0-21-15,-1 21 0,22-21 0,0 0 16,0-1-16,0 1 0,0-21 15,22 21-15,-1 0 0,21-22 0,-21 22 16,22-21-16</inkml:trace>
  <inkml:trace contextRef="#ctx0" brushRef="#br0" timeOffset="17888.47">14859 4763 0,'0'0'15,"0"21"1,0 0-16,0 0 0,0 0 0,0 22 15,0-22-15,0 21 0,0 0 0,0 1 16,-21-1-16,21-21 0,-21 22 0,-1-1 16,22 0-16,0-21 0,-21 22 0,21-22 15,-21 0-15,21 0 0,0 0 0,0 1 16,0-1-16,0 0 16,0-42 15</inkml:trace>
  <inkml:trace contextRef="#ctx0" brushRef="#br0" timeOffset="18040.4">14563 5186 0,'0'-21'16,"21"21"0,0 0-16,0 0 0,0 0 15,0 0-15,22 0 0,-22 0 0,21 0 16,-21 0-16,22 0 0,-22 0 0,21 0 15,-21 0-15,1 0 0</inkml:trace>
  <inkml:trace contextRef="#ctx0" brushRef="#br0" timeOffset="18408.37">15092 5207 0,'-21'-21'0,"21"0"16,0 0-16,21-1 31,0 1-31,0 21 0,0 0 16,0 0-16,1 0 0,20 0 0,-21 21 15,0 1-15,0-22 0,1 21 0,-22 0 16,21 0-16,-21 0 0,0 0 0,0 1 16,0-1-16,0 21 0,0-21 0,0 0 15,-21-21-15,21 22 0,-22-1 0,1-21 16,0 21-16,0-21 0,0 0 15,0 0-15,-1 0 16,22-21-16,0 0 16,0-1-16,0 1 0,0 0 15,0 0-15,22 0 0,-1-22 16,-21 22-16,21-21 0,0 21 0,0-22 0,0 22 16,1 0-16,-1 0 0,0 0 15,0 0-15,0-1 0,0 1 0,22 21 16,-22 0-16,0-21 0,0 21 15,0 0-15</inkml:trace>
  <inkml:trace contextRef="#ctx0" brushRef="#br0" timeOffset="18592.25">15706 5038 0,'0'0'0,"0"21"0,-43 42 16,22-41-16,21-1 0,-21 0 0,21 0 15,0 0-15,-21 0 0,21 1 0,0-1 16,0 0-16,0 0 0,0 0 15,0 0 1,0-42 15,0 0-31,21 0 16</inkml:trace>
  <inkml:trace contextRef="#ctx0" brushRef="#br0" timeOffset="18760.16">15663 4974 0,'0'0'0,"0"-21"0,-21 0 0,0 0 0,21 0 16,0-1-16,-21 22 16,21 22 15,21-1-15,0 0-16,0 0 0,0 0 15,1 0-15,-1 1 0</inkml:trace>
  <inkml:trace contextRef="#ctx0" brushRef="#br0" timeOffset="19452.78">16023 5207 0,'-21'64'0,"0"-64"15,21 21-15,-21 0 0,21 0 0,0 0 16,-22 0-16,1 1 15,21-44 17,0 1-32,0 0 15,21 0-15,-21 0 16,22 0-16,-22-1 0,0 1 0,21 0 16,-21 0-16,21 0 0,-21 0 0,21-1 15,-21 1-15,21 21 16,-21 21-1,0 1-15,0-1 16,0 0-16,0 0 0,0 0 0,0 22 16,0-22-16,0 0 0,0 0 0,0 0 15,0 0-15,0 1 16,21-1-16,1-21 0,-1 21 0,0-21 16,0 0-16,21 0 0,-20 0 0,20 0 15,-21 0-15,21 0 0,-20 0 0,20 0 16,0-21-16,-21 0 0,1 21 0,-1-22 15,0 1-15,0 0 0,-21 0 0,21 0 16,-21 0-16,0-22 0,0 22 16,0-21-16,0 21 0,0-1 0,0-20 15,-21 21-15,0 0 0,0 0 16,0 21-16,-1 0 0,1 0 16,0 21-16,0 0 0,21 0 15,-21 0-15,21 22 0,-21-22 0,-1 21 16,22-21-16,0 22 0,0-22 0,-21 21 15,21 0-15,-21-20 0,21 20 0,-21-21 16,21 21-16,0 1 0,0-22 0,0 21 16,0 1-16,0-22 0,0 21 0,0 0 15,0 1-15,0-22 0,0 21 16,0 1-16,0-1 0,0 0 16,0 1-16,0-1 0,-21-21 0,21 21 15,-21 1-15,-1-22 0,22 21 0,-21-21 16,21 22-16,-21-22 0,0 0 0,21 0 15,-21 0-15,21-42 32,21 0-32,0 0 0,0 0 0,22 0 15</inkml:trace>
  <inkml:trace contextRef="#ctx0" brushRef="#br0" timeOffset="19960.04">17632 4593 0,'0'0'0,"0"-21"0,0-21 15,0 21-15,-21 42 16,-1 0 0,22 21-16,0 1 0,-21-1 0,21 0 15,-21 22-15,21-1 0,-21 1 0,21-22 16,0 22-16,0-1 0,-21 1 0,21-22 15,-21 0-15,21 1 0,-22-1 16,22 0-16,0-21 0,0 1 16,0 20-16,-21-42 0,21 21 0,0 0 15,-21-21 1,21-21 0,0 0-16,0 0 0,0 0 0,0-1 15,21-20-15,0 21 0,1-21 0,-1-1 16,0 22-16,21-21 0,-21-1 0,22 22 15,-22-21-15,21 21 0,1 0 16,-22-1-16,21 22 0,-21 0 0,22 0 16,-22 0-16,0 0 0,0 22 0,0-1 15,0 0-15,-21 0 0,0 0 16,0 0-16,0 22 0,0-22 0,0 21 16,-21-21-16,0 1 0,21 20 0,-42-21 15,21 0-15,-1 0 0,-20 1 0,21-1 16,-21-21-16,20 21 0,1-21 15,-21 0-15,21 21 0,0-21 0,21-21 32,0 0-32,21 21 15,-21-21-15,21-1 0</inkml:trace>
  <inkml:trace contextRef="#ctx0" brushRef="#br0" timeOffset="20244.88">18161 4509 0,'0'0'0,"0"-43"0,0 1 0,21 0 0,-21 20 16,21 1-16,0 0 0,1 0 0,-22 0 15,21 21-15,21 0 0,-21 0 16,22 21-16,-22 0 0,21 21 0,0-20 16,-20 41-16,-1-21 0,21 22 0,-42-1 15,21 1-15,-21-1 0,0 22 0,0-21 16,0 20-16,0-20 0,-21-1 0,21 1 15,-42-22-15,21 22 0,-1-22 0,-20 0 16,21 1-16,-21-22 16,-1 21-16,22-21 0,-21 0 0,-1 1 15,22 20-15,-21-21 0,0-21 0,-1 21 16,1 0-16,-22 1 0,22-1 0,-21 0 16,-22 0-16,21 0 0,-20 0 0</inkml:trace>
  <inkml:trace contextRef="#ctx0" brushRef="#br0" timeOffset="21100.63">6223 6773 0,'0'0'0,"-42"0"0,20 0 16,-20 0-16,21 0 0,-21 0 0,-1 0 15,1 0-15,21 22 0,-22-22 16,22 0-16,0 0 0,0 0 0,21 21 16,21-21-1,21 0-15,-20 0 0,20 0 16,-21 0-16,21 0 0,1 0 0,-22 0 16,21 21-16,-21-21 0,1 21 15,-1 0-15,0 0 0,-21 1 0,21-1 16,-21 0-16,0 0 0,0 21 0,-21-20 15,0-1-15,0 0 0,-1 0 0,-20 0 16,21 22-16,-21-43 0,-1 21 16,1 0-16,21 0 0,-22-21 0,22 0 15,0 21-15,0-21 0,42 0 32,0 0-32,0 0 0,1 0 15,-1 0-15,0 0 0,21 0 0,-21 0 16,1 21-16,-1 1 0,0-1 15,0 0-15,-21 0 0,21-21 0,-21 21 16,0 0-16,0 1 0,0-1 0,0 0 16,0 0-16,0 0 15,-21-21-15,0 21 0,0-21 16,0 0-16</inkml:trace>
  <inkml:trace contextRef="#ctx0" brushRef="#br0" timeOffset="21339.49">5567 7768 0,'21'0'0,"21"0"16,1 0-16,-1 21 0,-21-21 0,43 0 16,-22 0-16,0 0 0,22 0 0,-1 0 15,-20 0-15,20 0 0,-21 0 0,22 0 16,-22-21-16,22 21 0,-22 0 0,0 0 15,1 0-15,-1-21 0,-21 21 0,0 0 16,1 0-16,-44 0 31,1 0-31,-21 0 0,21 0 0</inkml:trace>
  <inkml:trace contextRef="#ctx0" brushRef="#br0" timeOffset="21528.48">5821 7895 0,'0'0'0,"-43"21"0,1 1 0,21-1 15,0-21-15,0 21 0,21 0 16,21-21-16,0 21 0,21-21 16,1 0-16,20 0 0,-21 0 0,22 0 15,21 0-15,-22 0 0,1-21 0,20 21 16,-20-21-16,-1 21 0,1 0 16,-22-21-16,22 21 0,-43 0 0,21 0 15,-21 0-15,-42 0 16,0 0-16</inkml:trace>
  <inkml:trace contextRef="#ctx0" brushRef="#br0" timeOffset="21716.37">5863 8086 0,'0'0'0,"-127"42"16,106-42-16,0 21 16,21 0-16,21-21 15,21 0-15,-21 0 0,22 0 16,20 0-16,-20 0 0,20 0 0,-21 0 15,22 0-15,-1 0 0,-20 0 16,-1-21-16,22 21 0,-22-21 0,-21 21 16,21 0-16,-20 0 0,-1 0 15,0-21-15,0 21 0,0 0 16</inkml:trace>
  <inkml:trace contextRef="#ctx0" brushRef="#br0" timeOffset="22173.11">6308 8551 0,'0'0'0,"-43"0"0,22 22 16,-42-1-16,41 0 16,44-21-1,-1 0 1,0 0-16,0 0 0,0 0 15,0 0-15,1 0 0,-1 0 0,0 0 16,-21-21-16,-21 21 31,0 0-31,-1 21 16,1-21-16,0 21 0,0 0 0,0 0 16,21 1-16,-21-1 15,21 0-15,0 0 0,0 0 16,0 0-16,0 22 0,0-22 0,0 0 15,21 0-15,0 0 0,0 1 0,-21-1 16,21 0-16,0 0 0,1 0 0,-1-21 16,-21 21-16,0 1 0,0-1 0,0 0 15,-21 0 1,-1-21-16,1 21 0,0-21 0,0 0 16,-21 0-16,20 21 0,1-21 0,0 0 15,0 22-15,0-22 0,0 0 0,-1 0 16,1 0-1,0 0-15</inkml:trace>
  <inkml:trace contextRef="#ctx0" brushRef="#br0" timeOffset="23552.33">3006 10732 0,'0'0'0,"0"-22"0,0 1 0,0 0 15,-22 0-15,22 0 0,0 0 0,-21 21 16,21-22-16,0 44 15,0-1 1,0 21-16,0-21 0,0 22 0,0 20 16,0-21-16,0 22 0,0-22 15,0 22-15,-21-1 0,21-20 0,0 20 16,-21-21-16,21 22 0,0-22 0,0 1 16,0-1-16,-21 0 0,21-21 15,0 1-15,0-1 0,0 0 0,0 0 16,21-42-1,-21 0-15,0 0 16,0-1-16,0 1 0</inkml:trace>
  <inkml:trace contextRef="#ctx0" brushRef="#br0" timeOffset="23828.17">2900 10880 0,'0'-43'0,"0"86"0,-21-128 15,21 64-15,0-21 0,0-1 16,0 22-16,0 0 0,0-21 0,21 20 15,0 1-15,0 0 0,21 21 16,-20 0-16,20 0 0,-21 0 0,21 0 16,1 0-16,-22 21 0,0 22 0,0-22 15,0 0-15,-21 0 0,0 21 16,0-20-16,0-1 0,-21 21 0,0-21 16,-21 0-16,21 1 0,-22-1 15,1 0-15,21 0 0,-22 0 0,22 0 16,-21-21-16,21 0 0,21 22 0,-21-22 15,42 0 1,0 0 0,21-22-16,-21 22 0,22-21 0,-22 0 15</inkml:trace>
  <inkml:trace contextRef="#ctx0" brushRef="#br0" timeOffset="24215.95">3979 10710 0,'0'0'0,"0"-21"0,0 0 16,-21 21 0,0 0-1,0 0-15,0 0 0,-1 0 16,1 0-16,-21 0 0,21 0 0,0 21 16,-1 0-16,1 1 0,0-1 0,0 0 15,21 0-15,-21 0 0,21 0 16,0 1-16,0-1 0,0 0 15,21 0-15,0 0 0,0-21 0,22 21 16,-22 1-16,0-1 0,21-21 0,-21 21 16,1 0-16,-1 0 0,0-21 0,0 21 15,-21 1-15,0-1 0,0 0 16,0 0-16,-21 0 0,-21 0 0,20 1 16,-20-22-16,0 21 0,-1 0 0,-20 0 15,21-21-15,-1 21 0,1-21 0,0 0 16,-1 0-16,22 0 0,0 0 15,0 0-15,0 0 0,21-21 16,0 0 0,21 0-16,0 21 0,0-21 0,0-1 15,22 1-15,-1 0 0,-21-21 16</inkml:trace>
  <inkml:trace contextRef="#ctx0" brushRef="#br0" timeOffset="24435.82">4212 10753 0,'0'0'16,"0"21"0,0 0-1,0 0-15,0 22 0,0-22 16,0 0-16,21 21 0,-21-21 16,0 22-16,0-22 0,0 21 0,0-21 15,0 22-15,21-22 0,-21 0 0,0 0 16,0 0-16,0 1 0,22-1 15,-1-21 1,0-21-16,0-1 16</inkml:trace>
  <inkml:trace contextRef="#ctx0" brushRef="#br0" timeOffset="24656.8">4678 10753 0,'0'0'0,"0"-21"0,0-1 0,0 1 16,-21 21-1,-1 0-15,1 0 0,0 21 16,0 1-16,21-1 0,-21 0 0,0 21 16,-1-21-16,1 22 0,-21-1 15,21-21-15,0 22 0,21-1 0,-22-21 16,1 21-16,0 1 0,0-22 0,21 21 16,0-21-16,0 1 0,0-1 0,0 0 15,0 0-15,21-21 16,0 0-16,0 0 0,22-21 15</inkml:trace>
  <inkml:trace contextRef="#ctx0" brushRef="#br0" timeOffset="25296.44">5080 10837 0,'0'0'16,"0"-21"-16,0 0 0,0 0 0,-21 21 15,0 0 1,21 21-16,-22 0 15,22 0-15,0 1 0,0-1 0,0 21 16,0-21-16,0 0 0,0 22 0,0-22 16,0 21-16,0-21 0,0 1 0,0 20 15,0-21-15,0 0 0,0 0 16,0 1-16,0-1 16,0-42-1,0-1 1,-21 22-16,21-21 0,0 0 0,-21-21 15,21 21-15,0-1 0,0-20 16,0 21-16,0-21 0,0-1 0,0 1 16,21 21-16,0-22 0,1 1 0,-1 21 15,0 0-15,0 0 0,0 21 0,0 0 16,1 0-16,-1 0 0,0 0 16,0 21-16,0 0 0,0 0 0,-21 0 15,0 0-15,22 1 0,-22-1 0,21 21 16,-21-21-16,0 0 0,0 22 15,0-22-15,21 0 0,-21 0 0,0 0 16,0 1-16,21-22 0,-21 21 16,0-42 15,0-1-31,0 1 0,0 0 0,21 0 16,0 0-16,-21 0 0,22-1 0,-1-20 15,0 21-15,0-21 0,0 20 16,0-20-16,22 0 0,-22-1 0,21 22 15,-21 0-15,22 0 0,-22 0 0,0 21 16,21 0-16,-20 0 0,-1 21 0,-21 0 16,21 21-16,-21-20 0,0-1 15,21 21-15,-21 0 0,0-20 16,0 20-16,0 0 0,0-21 0,0 22 16,-21-22-16,21 21 0,-21-21 0,21 1 15,0-1-15,0 0 0,0 0 16,21-21-1,0-21-15,21 0 16</inkml:trace>
  <inkml:trace contextRef="#ctx0" brushRef="#br0" timeOffset="25857.03">7260 10435 0,'0'0'0,"21"-21"0,0 0 0,-21 0 15,0 0-15,0-1 0,-21 22 16,-21 0-16,21 0 0,-22 22 16,-20-1-16,21 0 0,-22 0 0,1 0 15,20 0-15,-20 1 0,20 20 16,1-21-16,0 0 0,21 0 0,-1 1 16,1-1-16,21 0 0,0 0 0,0 0 15,43 0-15,-22-21 0,0 0 16,21 0-16,1 0 0,-1 0 15,0 22-15,1-22 0,-1 0 16,-21 21-16,21-21 0,-20 21 0,-1-21 16,0 21-16,0 0 0,-21 0 15,0 1-15,0-1 0,0 0 0,-21 0 16,0 0-16,0 0 0,-1 1 16,-20-22-16,21 21 0,0-21 15,-22 21-15,22-21 0,0 21 0,0-21 16,42-21 15,0 21-31,0-21 0,1 0 16,-1 21-16,0 0 0,0 0 15,0 0 1,-21 21-16,0 0 16,0 21-16,-21-21 0,0 22 15,0-22-15,0 21 0,-1 1 0,1-1 16,0-21-16,0 21 0,0 1 0,21-1 15,0-21-15,0 0 0,0 1 0,0-1 16,0 0-16,0 0 0,21-21 16,0 0-16,21 0 0,-20 0 15,-1 0-15,0 0 0,0-21 16,0 21-16,0-21 0,1 21 0,-1-21 16</inkml:trace>
  <inkml:trace contextRef="#ctx0" brushRef="#br0" timeOffset="28491.62">2773 12869 0,'0'0'0,"21"0"0,0 0 0,0 0 16,0 0-16,1 0 0,20-21 15,-21 21-15,0-21 0,0 0 16,1 0-16,-1 0 0,0 21 0,0-22 15,-21 1-15,0 0 0,0 0 16,0 0-16,-21 21 0,0 0 16,0-21-16,-22 21 0,1 0 15,0 0-15,-1 0 0,1 0 16,0 0-16,-1 21 0,1 0 0,0-21 16,-1 21-16,22 0 0,0 22 0,0 20 15,21-42-15,0 22 16,0-22-16,21 21 0,0-21 0,0 22 15,22-22-15,-22 21 0,21 0 0,-21-20 16,22 20-16,-22-21 0,0 21 16,21-20-16,-42 20 0,0-21 0,0 21 15,0-20-15,0-1 0,0 21 0,-21-21 16,0 0-16,-21-21 16,-1 22-16,-20-1 0,-1-21 0,1 0 15,-1 0-15,1 0 0,-1 0 0,-20 0 16,20 0-16,22-21 0,-22-1 15,22 22-15,21-21 0,-22 0 0,22 0 16,0 0-16,0-22 0,21 22 16,0 0-16,0-21 0,0 21 0,21-22 15,0 1-15,22 21 0,-22-22 0,21 22 16,22 0-16,-22 0 0,21 0 16,1 0-16,21 21 0</inkml:trace>
  <inkml:trace contextRef="#ctx0" brushRef="#br0" timeOffset="29527.92">3408 13102 0,'0'-21'16,"-21"0"-16,-1 21 0,22-21 0,-21 21 15,-21-21-15,21 21 0,0 0 16,-1 0-16,1 0 0,0 0 0,-21 0 15,21 0-15,-1 21 0,1-21 0,0 42 16,0-21-16,0 0 16,0 1-16,-1 20 0,1-21 0,0 21 15,21-20-15,0-1 0,0 21 0,0-21 16,0 0-16,0 1 0,0-1 16,21-21-16,0 0 15,1 0-15,20 0 0,-21 0 0,0 0 16,0-21-16,22-1 0,-22 1 15,0 0-15,21 0 0,-20 0 0,-1 0 16,0-1-16,0-20 0,0 21 0,-21 0 16,0 0-16,0-1 0,0 1 15,0 0-15,0 0 0,-21 21 16,0 0 0,21 21-16,-21 0 0,21 0 15,0 1-15,0-1 0,0 0 16,0 21-16,0-21 0,0 1 0,0-1 15,0 0-15,0 0 0,21 0 0,0-21 16,0 21-16,0-21 0,1 0 16,20 0-16,-21 0 0,0 0 0,22 0 15,-22 0-15,21-21 0,-21 0 0,22 0 16,-22 0-16,0 0 0,21-1 0,-21 1 16,-21 0-16,22 0 0,-22 0 15,0-22-15,0 22 0,0 0 16,0 0-16,0 0 0,0 0 0,0-1 15,-22 22 1,22 22-16,-21-1 0,21 0 16,0 0-16,0 0 0,0 0 0,0 1 15,0 20-15,-21-21 0,21 0 16,0 0-16,0 1 0,0-1 0,0 0 16,0 0-16,0 0 15,0-42 16,0 0-31,0 0 16,21 0-16,-21-1 0,21 22 0,1-42 16,-1 21-16,-21 0 15,21 0-15,0-1 0,0 1 0,-21 0 16,21 21-16,1-21 0,-1 21 0,0 0 16,0 0-16,-21 21 15,21-21-15,-21 21 0,21 0 0,-21 1 16,0-1-16,0 0 0,0 0 15,22 0-15,-22 0 0,21 1 0,-21-1 16,0 0-16,0 0 16,0-42 15,0 0-31,0 0 16,0-1-16,0 1 0,21 0 15,0 0-15,0 0 0,-21 0 0,21-1 16,1-20-16,-1 21 0,0 0 0,0 0 15,0-1-15,0 22 0,1 0 0,-1 0 16,0 0-16,0 0 0,0 0 16,-21 22-16,21-1 0,-21 0 0,0 0 15,0 0-15,0 0 0,0 1 0,0-1 16,0 0-16,0 0 16,0 0-16,0 0 0,0 1 0,0-1 15,22-21 1,-1 0-16,0 0 0,21 0 15</inkml:trace>
  <inkml:trace contextRef="#ctx0" brushRef="#br0" timeOffset="29820.38">4847 12996 0,'0'-21'16,"0"42"-16,0-63 0,0 21 0,-21 21 31,0 21-31,21 0 0,0 0 15,0 22-15,-21-22 0,21 21 0,0 1 16,0-22-16,0 21 0,0 0 16,0 1-16,0-1 0,0 22 15,0-22-15,0 21 0,0 1 0,0-1 16,0 1-16,0-1 0,0 1 0,0-1 16,0-20-16,-22 20 0,22-20 0,-21-1 15,21 0-15,0 1 0,0-22 0,0 0 16,0 0-16,21-42 31,1 0-31,-22 0 0,21-1 0,0-20 16,0 21-16,0-21 0</inkml:trace>
  <inkml:trace contextRef="#ctx0" brushRef="#br0" timeOffset="30100.22">4911 13272 0,'0'0'0,"0"-22"0,-22-20 0,22 0 15,0 21-15,0-22 0,0 22 0,0-21 16,22 21-16,-1-1 0,0 22 0,0 0 16,0 0-16,22 0 0,-22 0 15,0 0-15,0 0 0,0 22 0,0-1 16,1 0-16,-22 0 0,21 21 0,-21-20 16,0 20-16,0-21 0,0 0 0,-21 22 15,-1-22-15,1 0 0,-21 0 16,21 0-16,-22 0 0,22 1 0,-21-1 15,21 0-15,-22-21 0,22 21 16,0-21-16,0 0 0,0 0 0,21-21 31,0 0-31,21 0 16,0-1-16,21-20 0</inkml:trace>
  <inkml:trace contextRef="#ctx0" brushRef="#br0" timeOffset="30336.09">5376 12615 0,'0'0'0,"21"-21"0,-21 0 0,0 0 0,0 0 16,0 42-1,0 0-15,0 0 16,0 22-16,-21-1 0,21 0 0,-21 22 16,21-22-16,0 22 0,0-22 0,-21 21 15,21-20-15,-21-1 0,21 0 0,0 1 16,0-1-16,0-21 0,0 0 15,0 1-15,0-1 0,0 0 0,21-21 32,0 0-32,0 0 0,0-21 15,1 0-15,-1-1 0</inkml:trace>
  <inkml:trace contextRef="#ctx0" brushRef="#br0" timeOffset="30656.42">5673 12912 0,'21'0'16,"0"21"-16,0-21 0,0 0 0,22 0 15,-22 0-15,0 0 16,21 0-16,-21 0 0,22 0 0,-22 0 16,0 0-16,0 0 0,-21-21 0,0 0 15,0-1-15,0 1 16,-21 21-16,0 0 0,0-21 15,0 21-15,-1 0 0,1 0 16,0 0-16,0 21 0,-21 0 0,20 1 16,1-1-16,0 0 0,21 21 0,0-21 15,-21 22-15,21-22 0,0 0 16,0 21-16,0-20 0,0-1 0,0 0 16,21 0-16,0-21 15,0 0-15,1 0 0,20 0 0,-21 0 16,21 0-16,-20 0 0,20 0 0,0-21 15</inkml:trace>
  <inkml:trace contextRef="#ctx0" brushRef="#br0" timeOffset="31080.17">7218 12679 0,'0'0'0,"0"-21"0,-21 21 15,-1 0-15,1 0 0,-21 0 16,21 0-16,-22 0 0,1 0 0,0 0 16,-1 21-16,22-21 0,-21 21 0,0 0 15,20-21-15,1 21 0,0 1 16,21-1-16,0 0 0,0 0 16,0 0-16,0 0 0,21-21 15,0 22-15,22-1 0,-22-21 0,0 21 16,21-21-16,-20 21 0,20-21 0,-21 21 15,0-21-15,22 21 0,-22 1 16,0-22-16,0 21 0,-21 0 16,0 0-16,0 0 15,-21-21-15,0 0 0,-22 21 16,22-21-16,-21 0 0,0 0 0,20 0 16,-20 0-16,0 22 0,21-22 15,-22 0-15,22 0 0,0 0 16,0 0-16,0 0 0,-1 0 0,1 0 15,0 0-15,21-22 32,0 1-17</inkml:trace>
  <inkml:trace contextRef="#ctx0" brushRef="#br0" timeOffset="31480.54">8445 12721 0,'22'0'46,"-1"0"-46,0 0 16,0 0-16,0 0 0,0-21 0,1 21 16,-1 0-16,0 0 0,0 0 0,-21 21 31,-21-21-31,0 21 0</inkml:trace>
  <inkml:trace contextRef="#ctx0" brushRef="#br0" timeOffset="31628.45">8424 12912 0,'0'0'0,"0"21"0,0 0 16,21-21 15,1 0-15,20 0-16,-21 0 0,0 0 0,22-21 16,-22 21-16,21-21 0,0 0 0,1-1 15,-1 22-15</inkml:trace>
  <inkml:trace contextRef="#ctx0" brushRef="#br0" timeOffset="32083.71">9398 12510 0,'0'0'0,"-21"0"16,0 0-1,21 21-15,0 0 16,0 0-16,0 0 0,0 22 0,0-22 15,0 0-15,0 21 0,0-21 16,0 22-16,0-22 0,0 0 0,-22 0 16,22 0-16,0 1 0,0-1 0,0 0 15,0 0-15,-21-21 0,0 21 16,0-21-16,0 0 16,0 0-16,-1 0 15,22-21-15,0 0 0,0 0 16,0 0-16,0-1 0,0-20 0,0 21 15,0-21-15,0 20 0,22-20 0,20 0 16,-21 21-16,0-22 0,22 22 0,-22-21 16,21 21-16,-21-1 0,22 22 15,-1 0-15,0 0 0,-21 0 0,22 0 16,-22 0-16,21 22 0,-21-1 0,1 0 16,-1 0-16,0 21 0,-21-20 0,0-1 15,0 21-15,21-21 0,-21 0 0,0 22 16,0-22-16,0 0 0,0 0 15,0 0-15,0 1 0,-21-1 16,0 0-16,42-42 31</inkml:trace>
  <inkml:trace contextRef="#ctx0" brushRef="#br0" timeOffset="32921.19">10223 12637 0,'0'-22'15,"22"22"1,-1-21-16,0 0 0,0 21 16,-21-21-16,21 0 0,0 0 15,-21-1-15,0 1 16,-21 21-1,0 0-15,0 0 16,0 21-16,0-21 0,-1 22 16,1-1-16,0 0 0,0 0 0,0 0 15,0 0-15,21 22 0,-22-22 16,22 0-16,-21 21 0,21-20 16,0-1-16,0 0 0,0 0 0,0 0 15,0 0-15,21 1 0,1-22 16,-1 0-16,0 0 0,0 0 15,21 0-15,-20 0 0,-1-22 16,0 22-16,21-21 0,-21 0 0,1 0 16,-1 0-16,21 0 0,-21-1 0,0 1 15,-21 0-15,22 0 0,-1-21 0,0 20 16,-21 1-16,21 21 0,-21-21 0,0 0 16,0 42 15,0 0-31,0 0 0,0 1 15,0 20-15,0-21 16,0 0-16,0 0 0,0 1 0,0-1 16,0 0-16,0 0 0,21-21 15,0 0-15,1 0 16,-1 0-16,0 0 16,0-21-16,0 0 0,0 0 15,1-1-15,-22 1 0,0 0 16,21 0-16,-21 0 0,21 21 0,-21-21 15,21-1-15,-21 1 16,0 42 0,0 1-16,0-1 15,0 0-15,0 0 16,0 0-16,0 0 0,0 1 0,0-1 16,0 0-16,21 0 0,0 0 0,-21 0 15,22-21-15,-1 22 0,0-22 0,21 0 16,-21 0-16,1 0 0,-1 0 0,0 0 15,21 0-15,-21-22 0,1 22 0,-1-21 16,0 0-16,0 21 0,-21-21 16,21 0-16,-21 0 0,21-22 0,-21 22 15,0 0-15,0 0 0,0 0 16,0-1-16,0-20 0,0 21 0,0 0 16,0 0-16,0-1 15,0 1 1,0 0-1,22 21-15,-1-21 16</inkml:trace>
  <inkml:trace contextRef="#ctx0" brushRef="#br0" timeOffset="33564.33">12890 12256 0,'64'0'16,"-22"0"-16,1 0 0,-1 0 16,0-22-16,1 1 0,-1 0 15,21 0-15,-20 0 0,20-22 0,-20 1 16,-1 21-16,-21-21 0,21-1 16,-20 22-16,-22-21 0,0-1 0,0 22 15,0-21-15,-22 21 0,1 21 0,-21-21 16,0 21-16,-22 0 0,1 0 0,-1 0 15,1 0-15,-1 0 0,1 21 0,-1 0 16,22 0-16,-22 0 0,22 22 0,21-1 16,-22-21-16,43 43 0,0-22 0,0 0 15,0 1-15,0-1 16,43 0-16,-22 1 0,21-1 0,1 0 16,-1 1-16,0-22 0,1 21 0,20 0 15,-21-20-15,1 20 0,20 0 0,-42-21 16,22 1-16,-1 20 0,-21-21 0,-21 21 15,0-20-15,0-1 0,-21 0 0,0 0 16,-21 0-16,-1-21 0,-20 21 16,20-21-16,-20 22 0,-22-22 0,22 0 15,-1 0-15,1 0 0,-1-22 0,22 1 16,-22 0-16,22 21 0,0-21 0,21-21 16,-1 20-16,1 1 0,0 0 0,21-21 15,0 21-15,0-1 0,0-20 0,0 21 16,21 0-16,0-22 0,22 22 0,-22 0 15,0 0-15,21 0 16,1 21-16,-1-21 0,0 21 0,1 0 16,-1 0-16</inkml:trace>
  <inkml:trace contextRef="#ctx0" brushRef="#br0" timeOffset="34660.43">13674 12658 0,'0'0'15,"21"0"-15,-21-21 0,0-1 16,0 1-16,0 0 0,0 0 16,0 0-16,0 0 0,-21-1 15,-1 1-15,1 0 16,0 0-16,0 0 0,0 0 0,0 21 16,-22 0-16,22 0 0,0 0 0,0 0 15,0 21-15,-1 0 0,1 0 0,0 0 16,0 22-16,0-22 0,0 0 0,-1 21 15,1 1-15,21-22 0,0 21 0,0 0 16,0-20-16,0-1 0,0 21 16,0-21-16,21 0 0,1 1 0,-1-22 15,0 0-15,0 0 0,0 0 0,22 0 16,-22 0-16,21-22 0,-21 22 16,0-21-16,22 0 0,-22 0 0,0 0 15,-21 0-15,21-1 0,-21 1 16,21-21-16,-21 21 0,0 0 0,0-1 15,0 1-15,0 0 0,0 0 0,0 0 16,-21 42 15,21 0-31,0 0 0,0 0 0,0 1 16,0-1-16,0 0 0,0 21 16,0-21-16,0 1 0,21-1 0,1-21 15,-22 21-15,21 0 0,0-21 0,0 0 16,0 0-16,0 0 0,1 0 15,-1 0-15,21 0 0,-21 0 0,0-21 16,1 21-16,-1-21 0,0 0 0,0-1 16,0 1-16,0 0 0,-21 0 15,0 0-15,22 0 0,-22-1 0,0 1 16,0 0-16,0 0 0,0 0 0,0 0 16,0-1-16,0 1 15,0 42 1,0 1-16,0-1 0,0 0 15,0 0-15,0 0 0,0 0 0,0 22 16,0-22-16,0 0 0,0 0 16,-22 0-16,22 1 0,0-1 15,0 0-15,0 0 0,0 0 16,0-42 15,0 0-31,22 0 16,-22 0-16,21-1 0,0 1 15,-21 0-15,21 0 0,0-21 0,0 20 16,1 1-16,-1 0 0,0 0 0,0 0 16,0 0-16,0-1 0,1 22 15,-1 0-15,0 0 0,0 0 16,-21 22-16,0-1 0,0 0 0,0 0 16,0 0-16,0 0 15,0 1-15,0-1 0,0 0 0,0 0 16,-21 0-16,21 0 0,-21 1 0,21-1 15,0 0-15,0 0 0,0-42 47,0 0-47,0 0 0,0-1 16,0 1-16,21 0 0,0-21 16,0 21-16,0-1 0,-21 1 0,22 0 15,-1-21-15,0 21 0,0 21 0,0-22 16,0 1-16,1 21 15,-1 0-15,-21 21 16,0 1-16,0-1 0,0 0 0,0 0 16,0 0-16,0 0 15,0 1-15,0-1 0,0 0 0,0 0 16,0 0-16,0 0 0,0 1 16,0-1-16,21-21 15,0 0-15,0 0 16,0 0-16,1 0 0,-1 0 15,21 0-15</inkml:trace>
  <inkml:trace contextRef="#ctx0" brushRef="#br0" timeOffset="34947.61">15071 12467 0,'0'0'0,"0"-21"0,0 0 16,0 0-16,0 0 0,0-1 0,-22 1 15,1 21 1,0 21-16,21 1 0,-21-1 15,21 0-15,0 21 0,0 1 0,0-22 16,0 21-16,0 22 0,-21-22 0,21 0 16,0 22-16,0-22 0,-21 22 0,21-1 15,0 1-15,0-1 0,0-21 16,-22 22-16,1-1 0,0-20 16,0 20-16,0 1 0,21-22 0,-21 22 15,-22-22-15,22 0 0,0 1 0,0-1 16,0 0-16,-1 1 0,1-22 0,21 0 15,0 0-15,0-42 16,21 0 0,1 0-16,-1-22 0,21 22 0</inkml:trace>
  <inkml:trace contextRef="#ctx0" brushRef="#br0" timeOffset="35220.71">15071 12721 0,'0'0'0,"21"-63"0,-21-1 15,0 22-15,0-22 0,21 22 0,0 21 16,0-21-16,-21 20 0,21 1 0,1 0 16,20 21-16,-21 0 0,0 0 0,0 0 15,1 21-15,-1 0 0,0 1 0,0-1 16,-21 21-16,0-21 0,0 0 0,0 22 16,0-22-16,0 21 0,0-21 15,-21 1-15,0 20 0,0-21 0,-22 0 16,22 0-16,-21 1 0,21-1 0,-22-21 15,22 21-15,-21 0 0,21-21 0,-1 0 16,1 0-16,21-21 31,0 0-31,21 0 0,1-1 0,-1 1 16,0 0-16</inkml:trace>
  <inkml:trace contextRef="#ctx0" brushRef="#br0" timeOffset="35475.56">15684 11832 0,'0'0'0,"0"-21"0,0-21 0,22 21 0,-22-1 16,0 1-16,0 0 0,0 42 15,0 0-15,0 1 0,0 20 16,-22 0-16,22 1 0,-21 20 16,21-21-16,0 22 0,-21-1 0,21 1 15,-21-1-15,21-20 0,0 20 0,0-20 16,0-1-16,0 0 0,-21-21 15,21 22-15,0-22 0,0 0 0,-21 0 16,21 0-16,0 1 0,0-1 0,21-21 31,0 0-31,0 0 0,-21-21 16,21 21-16,0-22 0</inkml:trace>
  <inkml:trace contextRef="#ctx0" brushRef="#br0" timeOffset="35796.37">15875 12488 0,'21'0'16,"0"0"0,0 0-16,1 0 0,-1 0 15,0 0-15,21 0 0,-21 0 16,1-21-16,-1 0 0,0 21 0,21-21 16,-21 21-16,1-21 0,-1 21 0,0-21 15,-21-1-15,0 1 0,0 0 16,0 0-16,-21 21 0,0 0 15,-1 0-15,1 0 0,-21 0 16,21 21-16,-22 0 0,22 0 0,-21 1 16,21-1-16,-22 21 0,22-21 15,0 0-15,0 22 0,0-22 0,21 0 16,0 21-16,-21-20 0,21-1 0,0 0 16,0 0-16,0 0 0,0 0 0,0 1 15,21-1-15,0-21 0,0 0 0,0 0 16,0 21-16,1-21 0,20 0 15,-21 0-15,21 0 0,1-21 0,-1 0 16</inkml:trace>
  <inkml:trace contextRef="#ctx0" brushRef="#br0" timeOffset="36073.22">17060 12002 0,'0'0'0,"0"-43"0,0 1 0,0 0 0,0 20 15,-21 1-15,21 0 0,-21 21 0,0 0 16,0 0-16,-1 0 0,1 0 16,0 21-16,0 0 0,-21 22 0,20-1 15,1 0-15,0 22 0,0-22 0,0 22 16,21-1-16,0-20 0,0 20 0,0-21 16,0 22-16,0-22 0,0 1 0,0-22 15,21 21-15,-21 0 0,21-20 16,0 20-16,0-21 0,1 0 0,-1 0 0,0 1 15,0-22 1,0 0-16,0 0 0,1 0 16,-1 0-16,0 0 0</inkml:trace>
  <inkml:trace contextRef="#ctx0" brushRef="#br0" timeOffset="36373.36">17526 11959 0,'0'0'16,"21"-42"-16,-21 0 0,21 20 0,-21 1 16,21 0-16,1 21 0,-1 0 0,0 0 15,0 21-15,0 0 0,0 1 16,1 20-16,-1 0 0,0 1 0,0-1 16,0 21-16,0-20 0,-21 20 0,22-20 15,-22-1-15,0 21 0,0-20 0,0-22 16,0 21-16,-22 1 0,1-22 0,0 21 15,0-21-15,0 0 0,0 1 16,-1-1-16,1 0 0,0-21 0,-21 21 16,21-21-16,-1 0 0,1 0 0,0 0 15,0 0-15,0 0 0,0 0 16,42-21 0,0 0-16,0 0 15</inkml:trace>
  <inkml:trace contextRef="#ctx0" brushRef="#br0" timeOffset="36586.23">18521 12023 0,'0'0'16,"0"-21"0,-21 21-16,-1 0 15,1 0-15,21 21 31,0 0-15,0 0-16,0 0 16,0 0-16,0 1 15,0-1-15,-21 0 0</inkml:trace>
  <inkml:trace contextRef="#ctx0" brushRef="#br0" timeOffset="36780.12">18500 12594 0,'0'0'0,"-22"43"16,22-22 0,-21 0-16,0 0 0,21 0 15,-21 0-15,0 1 0,0-1 0,21 0 16,-22-21-16,1 21 0,0 0 16,0 0-16,0 1 0,0-22 0,-1 21 15,-20 0-15,21-21 0,-21 21 0,20-21 16,-20 0-16,0 0 0,21 21 0,-22-21 15</inkml:trace>
  <inkml:trace contextRef="#ctx0" brushRef="#br0" timeOffset="38928.44">6773 14203 0,'21'-21'0,"1"21"16,-22-21-1,21 21-15,0-22 0,0 22 0,0-21 16,0 0-16,1 21 0,-1-21 16,21 21-16,-21-21 0,0 0 0,-21-1 15,22 22-15,-22-21 16,-22 21-16,1 0 16,0 0-16,0 0 0,-21 0 0,-1 21 15,1-21-15,0 22 0,-1-1 0,1 0 16,0-21-16,20 21 0,-20 0 0,21 0 15,0 1-15,0-22 0,-1 21 16,22 0-16,0 0 0,0 0 16,0 0-16,0 1 0,22-1 15,-1 0-15,0-21 0,0 21 0,0 0 16,22 0-16,-22 1 0,21-1 16,-21 0-16,22 0 0,-22-21 0,0 21 15,0 0-15,0 1 0,-21-1 0,0 0 16,0 0-16,0 0 0,-21 0 15,0-21-15,-21 22 0,-1-22 16,1 0-16,0 21 0,-1-21 0,1 0 16,0 0-16,-1 0 0,1 0 0,21 0 15,-22 0-15,22-21 0,0 21 16,0-22-16,0 1 0,0 21 16,21-21-16,0 0 0,0 0 15,0 0-15,0-1 0,0 1 16,21 0-1,-21 0-15,42 21 0,-21-21 16,0 21-16,22-21 0</inkml:trace>
  <inkml:trace contextRef="#ctx0" brushRef="#br0" timeOffset="39224.26">7302 14351 0,'0'0'15,"22"0"-15,-1 0 16,0 0 0,0 0-1,-21-21-15,0 0 16,0 0-16,0-1 16,0 1-16,-21 0 15,0 21-15,0 0 0,-1 0 16,1 0-16,0 0 15,0 0 1,0 21 0,21 0-16,0 1 0,21-22 15,0 0 1,0 21-16</inkml:trace>
  <inkml:trace contextRef="#ctx0" brushRef="#br0" timeOffset="39873.89">8361 14330 0,'0'-21'0,"0"0"15,0-1 1,0 1-1,0 0-15,-21 0 16,-1 21-16,1 0 16,0 0-16,0 0 15,0 0-15,0 0 0,-22 0 16,22 21-16,0-21 0,-21 21 0,20 0 16,-20 22-16,21-22 0,0 0 0,0 21 15,-1-20-15,1 20 0,21-21 16,-21 21-16,21-20 0,0-1 15,0 0-15,0 0 0,0 0 0,21 0 16,0 1-16,1-22 0,20 0 0,-21 0 16,0 0-16,22 0 0,-22 0 0,21 0 15,-21-22-15,22 22 0,-22-21 16,21 0-16,-21 0 0,0 0 0,1-22 16,-1 22-16,0-21 0,0 21 0,0-22 15,0 1-15,1 0 0,-22-1 16,21 1-16,-21 0 0,21-1 0,-21 1 15,0 0-15,21-1 0,-21 1 0,0 0 16,0 21-16,0-22 0,0 22 16,0 0-16,0 0 0,0 0 15,0 42 1,-21 0-16,21 0 0,-21 0 16,21 22-16,0-22 0,-21 21 0,21 0 15,-22 1-15,22-22 0,0 21 16,0 1-16,-21-1 0,21 0 0,0 1 15,-21-1-15,21 0 0,0 1 0,0-1 16,0-21-16,0 0 0,0 22 0,21-22 16,0 0-16,1-21 15,-1 0-15,0 0 0,0 0 16,0 0-16,0 0 0,1 0 16,-1-21-16,0 0 0,0-1 0,21 22 15</inkml:trace>
  <inkml:trace contextRef="#ctx0" brushRef="#br0" timeOffset="40908.07">8996 14309 0,'-21'0'16,"42"0"15,0 0-31,0-21 16,0 21-16,0-22 0,-21 1 15,22 0-15,-22 0 16,0 0-16,0 0 16,-22 21-16,1 0 15,0 0-15,-21 0 0,21 0 16,-1 0-16,1 21 0,0-21 0,0 21 16,0 0-16,0 0 0,21 0 15,0 1-15,-22 20 0,22-21 0,0 0 16,0 22-16,0-22 0,0 0 0,0 0 15,0 0-15,22 0 0,-22 1 0,21-1 16,0-21-16,21 21 0,-21-21 16,1 0-16,20 0 0,0 0 0,-21 0 15,22 0-15,-1 0 0,-21-21 16,22 0-16,-22 21 0,21-22 0,-21 1 16,0 0-16,1 0 0,-22-21 0,21 20 15,-21 1-15,21 0 0,-21-21 16,0 21-16,0-1 0,0 1 15,0 0-15,0 42 32,0 0-32,0 1 15,0-1-15,0 0 0,0 0 0,0 0 16,0 0-16,0 1 0,0-1 16,0 0-16,0 0 0,0 0 0,0 0 15,-21 1-15,21-1 0,0 0 0,0 0 16,0 0-16,-21-21 31,21-21-15,0 0-1,0 0-15,0 0 0,0-1 16,21-62 0,0 63-16,0-1 0,-21-20 0,21 21 0,0-21 15,1 20-15,-22 1 0,21 21 0,0-21 16,0 0-16,0 21 0,0 0 15,1 0-15,-1 0 0,0 0 16,0 21-16,0 0 0,0 0 0,-21 22 16,22-22-16,-1 0 0,-21 21 0,21-20 15,-21-1-15,0 0 0,0 21 0,0-21 16,0 1-16,0-1 0,0 0 16,0 0-16,0 0 0,0 0 15,-21-21-15,0 0 16,21-21-1,0 0 1,0 0-16,0 0 0,21 0 16,0-1-16,-21 1 0,21 0 15,0-21-15,0 21 0,22-1 0,-22-20 16,0 21-16,21 0 0,-20 0 0,20-1 16,0 22-16,1 0 0,-22 0 15,21 0-15,0 0 0,-20 0 0,-1 22 16,0-22-16,0 21 0,0 0 0,-21 21 15,0-21-15,21 1 0,-21-1 0,0 0 16,0 0-16,0 0 0,0 0 0,0 1 16,-21-1-16,21 0 0,-21-21 15,21 21-15,-21-21 0,0 21 16,21 0-16,-21-21 16,42 0 15,0-21-16,0 21-15</inkml:trace>
  <inkml:trace contextRef="#ctx0" brushRef="#br0" timeOffset="41851.53">10858 14203 0,'0'0'0,"-21"-21"16,0 21-16,0 0 15,0 0-15,0 0 0,-1 21 16,1 0-16,21 0 16,-21 0-16,0 1 0,21-1 0,-21 0 15,21 21-15,0-21 0,0 22 0,0-22 16,-21 0-16,21 21 0,0-20 0,0-1 16,0 0-16,0 0 0,0 0 0,21 0 15,0-21-15,0 22 16,0-1-16,0-21 0,1 0 0,20 0 0,-21 0 15,21 0-15,-20 0 0,20 0 0,-21 0 16,0 0-16,22-21 0,-22-1 16,0 22-16,-21-21 0,21 0 15,0 21-15,0-21 0,-21 0 0,0-22 16,0 22-16,0 0 0,0-21 0,0 21 16,0-22-16,0 22 0,0-21 0,-21 21 15,21-1-15,-21 1 0,0 0 0,0 21 16,0-21-16,-1 21 0,1 0 15,0 0-15,0 0 0,-21 0 0,20 0 16,1 21-16,0 0 0,-21-21 0,21 43 16,-1-22-16,1 0 0,0 21 0,0-21 15,0 22-15,0-22 0,21 21 0,0-21 16,0 22-16,0-22 16,0 0-16,0 0 0,0 0 0,0 1 15,21-1-15,0 0 0,0-21 0,0 21 16,0-21-16,1 0 0,20 0 0,-21 0 15,21 0-15,-20 0 0,20 0 0,-21 0 16,0 0-16,22-21 0,-22 21 16,0-21-16,0 0 0,0 21 0,-21-22 15,21 1-15,-21 0 0,22 0 0,-22 0 16,0-22-16,0 22 0,0-21 0,0 21 16,0-22-16,0 22 0,0-21 15,0 21-15,0-22 0,-22 22 0,1 0 16,21 0-16,-21 21 0,0-21 15,0 21-15,-22 0 0,22 0 0,0 0 16,-21 0-16,21 21 0,-22 0 0,1 0 16,21 0-16,0 1 0,-1 20 15,1-21-15,0 21 0,21 1 0,-21-22 16,21 21-16,0-21 0,0 22 0,0-22 16,0 0-16,0 0 0,0 0 0,21 1 15,0-1-15,0 0 0,1-21 0,-1 0 16,0 0-16,0 0 0,21 0 15,-20 0-15,-1 0 0,0 0 0,0 0 16,0 0-16,0-21 0,1 0 0,-1 21 16,-21-22-16,21 1 0,-21 0 15,0 0-15,21-21 0,-21 20 0,0-20 16,0 21-16,0-21 0,0-1 16,-21 22-16,0 0 0,0-21 0,-1 20 15,1 1-15,0 21 0,0-21 0,0 21 16,0 0-16,-1 0 0,1 0 0,0 0 15,0 0-15,21 21 0,-21 0 0,0 1 16,21-1-16,0 0 16,0 0-16,0 0 0,0 0 15,0 1-15,0-1 16</inkml:trace>
  <inkml:trace contextRef="#ctx0" brushRef="#br0" timeOffset="42552.23">11917 13674 0,'0'0'16,"42"-21"-16,-21-1 0,22 1 0,-1 0 0,-21 0 15,0 0-15,22 0 0,-22-1 0,0 1 16,0 21-16,-21-21 0,0 0 0,-21 21 31,0 0-31,0 0 16,-1 0-16,1 0 0,0 21 0,0 0 0,-21 0 16,20 22-16,1-1 0,0 0 15,0 22-15,-21-22 0,20 22 16,1-1-16,0-20 0,0 20 0,0 1 15,0-1-15,-1 1 0,1-1 0,21 1 16,-21-1-16,21 22 0,0-22 0,0 1 16,0-1-16,21-20 0,0 20 0,1-21 15,20 1-15,0-1 0,1 0 16,-1 1-16,0-1 0,1-21 0,-1 22 16,0-22-16,22 0 0,-22 0 15,0-21-15,-20 0 0,20 0 0,-21 0 0,0 0 16,0 0-16,1 0 0,-1 0 0,0-21 15,0 0-15,0 0 16,0-1-16,1 1 0</inkml:trace>
  <inkml:trace contextRef="#ctx0" brushRef="#br0" timeOffset="43348.37">12340 13885 0,'0'-21'32,"-21"21"30,21 21-62,0 1 0,0-1 16,-21-21-16,21 21 15,-21-21-15,21 21 0,0-42 63</inkml:trace>
  <inkml:trace contextRef="#ctx0" brushRef="#br0" timeOffset="43537.13">12446 13801 0,'21'-21'16,"-21"42"31,0 0-47,0 0 16,0 0-16,0 0 15,0 1-15,0-1 16</inkml:trace>
  <inkml:trace contextRef="#ctx0" brushRef="#br0" timeOffset="43859.96">13187 13695 0,'-21'0'16,"-1"21"-1,22 0-15,0 0 0,-21 22 16,21-22-16,-21 0 0,21 21 0,0-20 16,0 20-16,0 0 0,0-21 0,-21 22 15,21-1-15,-21 0 0,21-20 16,-21 20-16,21 0 0,0-21 0,0 22 15,-22-1-15,22-21 0,0 0 0,-21 1 16,21-1-16,0 0 0,0 0 0,0 0 16,21-21-1,1-21 1,-1 0-16,0 0 0,0 0 16</inkml:trace>
  <inkml:trace contextRef="#ctx0" brushRef="#br0" timeOffset="44096.24">13398 13864 0,'0'0'0,"22"-63"16,-22 42-16,0-1 0,0 44 31,0 20-31,0-21 0,0 0 0,0 22 16,0-1-16,0-21 0,0 21 0,0 1 15,0-1-15,0-21 16,0 22-16,0-22 0,0 21 0,0-21 0,0 22 15,0-22-15,0 0 0,0 0 16,-22 0-16,22 0 0,0 1 0,0-1 16,-21-21 15,21-21-31</inkml:trace>
  <inkml:trace contextRef="#ctx0" brushRef="#br0" timeOffset="44267.62">13144 14203 0,'0'0'0,"22"0"31,-1 0-31,0 0 0,0 0 16,0 0-16,22 0 0,-22 0 16,21 0-16,-21-21 0,22 21 0,-22 0 15,21 0-15,-21-21 0,0 21 0,22 0 16,-22-22-16</inkml:trace>
  <inkml:trace contextRef="#ctx0" brushRef="#br0" timeOffset="44640.4">13652 14161 0,'0'21'16,"0"0"-16,0 0 16,22-21-1,-1 0-15,0 0 0,0 0 16,0 0-16,0 0 0,1 0 15,-1 0-15,0 0 0,21-21 16,-21 21-16,1-21 0,-1 21 0,0-21 16,0-1-16,-21 1 0,21 21 15,-21-21-15,0 0 0,0 0 16,0 0-16,-21 21 0,0-22 16,0 22-16,0 0 0,-22 0 15,22 22-15,0-22 0,0 21 16,0 0-16,-1 0 0,22 0 0,-21 0 15,0 22-15,21-22 0,-21 0 16,21 21-16,0-20 0,0-1 0,0 0 16,0 0-16,0 0 0,0 0 0,21 1 15,0-1-15,0-21 0,-21 21 16,22-21-16,-1 0 0,0 0 0,0 0 16,0 0-16,0 0 0,1 0 0,-22-21 15,42 21-15,-21-21 0,0-1 0,0 1 16</inkml:trace>
  <inkml:trace contextRef="#ctx0" brushRef="#br0" timeOffset="44907.93">14309 13949 0,'0'-21'0,"0"42"0,0-85 0,0 22 16,0 21-16,0-21 0,0 20 0,0 1 16,0 0-16,0 42 31,0 22-31,0-22 0,0 21 0,0 0 15,0 1-15,-22-1 0,22 0 0,-21 1 16,0-1-16,21 0 0,-21 1 0,21-1 16,0 0-16,0-20 0,-21 20 0,21 0 15,0-21-15,-21 1 0,21-1 16,0 0-16,0 0 0,0 0 16,21-42 15,0 21-31,0-21 0,-21 0 15,21 0-15</inkml:trace>
  <inkml:trace contextRef="#ctx0" brushRef="#br0" timeOffset="45184.78">14605 13822 0,'21'-42'0,"-42"84"0,42-106 0,-21 22 0,21 21 15,-21 0-15,0 42 31,0 0-31,0 21 0,0-20 16,-21 20-16,21 0 0,-21 1 0,0-1 16,21 0-16,0 1 0,-21-1 0,21 0 15,-22 1-15,22-1 0,0 0 0,-21 1 16,21-22-16,-21 21 0,21-21 0,0 0 16,0 1-16,0-1 0,0 0 15,0 0-15,0 0 16,21-42-1,0 0 1,1 0-16,-1 0 16</inkml:trace>
  <inkml:trace contextRef="#ctx0" brushRef="#br0" timeOffset="45583.55">14880 14161 0,'-21'0'16,"0"21"-1,21 0-15,-21 0 0,21 0 16,-22 0-16,22 1 0,-21-1 0,21 0 16,0 0-16,0 0 0,0 0 15,0 1-15,0-1 0,21-21 16,1 21-16,-1-21 0,0 0 16,0 0-16,0 0 0,0 0 0,1 0 15,-1 0-15,0 0 0,0-21 0,0 21 16,0-21-16,1-1 0,-1 22 0,0-21 15,-21 0-15,0-21 0,21 21 16,-21-1-16,0 1 0,0 0 0,0-21 16,0 21-16,0-22 0,0 22 0,0 0 15,0 0-15,0 0 0,-21 21 0,0 0 16,0 0-16,-1 0 0,1 0 0,0 0 16,0 0-16,0 21 15,0 0-15,-1 0 0,1 0 0,21 0 16,-21 1-16,21-1 0,-21-21 15,0 21-15,21 0 0,0 0 16,0 0-16,0 1 16,21-22-1,0 0-15</inkml:trace>
  <inkml:trace contextRef="#ctx0" brushRef="#br0" timeOffset="45900.36">15430 13780 0,'0'0'0,"22"-22"16,-22 44 30,0-1-46,-22 0 16,1 0-16,21 0 0,-21 0 16,21 1-16,-21-22 0,21 21 15,-21-21-15,21 21 0,0 0 16,0-42 31</inkml:trace>
  <inkml:trace contextRef="#ctx0" brushRef="#br0" timeOffset="46108.25">15536 13780 0,'0'0'0,"0"-22"16,0 44 15,0-1-15,0 0-16,0 0 0,0 0 15,0 0-15,0 1 16,0-1-16,-21 0 16,21 0-16,0 0 15,-21-21 1</inkml:trace>
  <inkml:trace contextRef="#ctx0" brushRef="#br0" timeOffset="46473.04">15748 13420 0,'0'0'0,"0"-21"0,0-64 16,0 64-16,0 0 16,0-1-16,21 22 15,0 0 1,0 22-16,1-1 0,20 0 0,-21 0 15,21 21-15,1 1 0,-22-1 0,21 22 16,1-1-16,-1-21 0,0 22 0,-21-1 16,1 1-16,-22-1 0,0 1 15,0-22-15,0 22 0,-22-22 0,1 0 16,-21 22-16,0-22 0,20 1 16,-20-22-16,0 21 0,-1 0 0,1-20 15,0 20-15,-1-21 0,22 0 0,0 0 16,-21 1-16,21-1 0,-1 0 0,22 0 15,-21-21-15,42-21 47,1 0-47,-1 0 0,0-1 16,0 1-16</inkml:trace>
  <inkml:trace contextRef="#ctx0" brushRef="#br0" timeOffset="46704.4">16806 14012 0,'-21'0'16,"0"0"0,21 22 46,0-1-62,0 0 31</inkml:trace>
  <inkml:trace contextRef="#ctx0" brushRef="#br0" timeOffset="46884.29">16700 14288 0,'-21'21'0,"42"-42"0,-42 63 0,0-42 16,21 21-16,-21 0 0,21 0 0,0 1 16,0-1-16,0 0 0,0 0 15,0 0-15,0 0 0,0 1 0,0-1 16,-21 0-16,21 0 16,-21 0-16,-1-21 0,22 21 0,-21 1 15,0-22-15,0 21 0,0-21 0</inkml:trace>
  <inkml:trace contextRef="#ctx0" brushRef="#br0" timeOffset="47737.05">4424 16193 0,'0'0'0,"-21"0"15,-1 0-15,22-22 16,0 1-16,0 0 15,22 0 1,-22 42 15,0 0-31,-22 0 16,1 1-16,0-1 0,-21 21 0,21-21 16,-1 22-16,-20-22 0,21 21 0,0 0 15,-22-20-15,43 20 16,-21 0-16,21-21 0,0 22 0,0-22 15,0 21-15,0-21 0,21 1 0,1-1 16,20 0-16,-21-21 0,21 21 0,1-21 16,-1 0-16,0 0 0,22 0 15,-43 0-15,21 0 0,1 0 0,-22 0 16,0 0-16,0 0 0,-21 21 31,0 0-31,-21-21 0,-21 22 0,21-1 16,-1 0-16,-20 0 0,21 0 0,-21 0 15,20 1-15,-20-1 0,21 0 0,0 0 16,0 0-16,21 0 16,-22 1-16,22-1 0,-21 0 0,21 0 15,0 0-15,0 0 0,-21-21 16,0 0-16,0 0 16</inkml:trace>
  <inkml:trace contextRef="#ctx0" brushRef="#br1" timeOffset="57792.39">14605 5842 0,'0'0'0,"-21"0"0,0 0 15,-1 0 1,1 0-16,0 0 16,0 0-16,0 0 15,0 0 1,-1 0-16,22 21 62,22-21 48,-1 0-95,0 0-15,0 0 0,0 0 16,0 0-16,1 0 0,-1 0 16,0 0-16,0 0 0,0 0 0,0 0 15,1 0-15,20 0 0,-21 0 0,0 0 16,0 0-16,22 0 16,-22 0-16,0 0 0,21 0 0,-20 0 15,20 0-15,0 0 0,1 0 0,-1 0 16,0 0-16,1 0 0,-1 0 0,0 0 15,1 0-15,-1 0 0,0-21 16,1 21-16,-1 0 0,0 0 0,1 0 16,20 0-16,-21 0 0,-20 0 0,20 0 15,0 0-15,1 0 0,-1 0 0,0-21 16,22 21-16,-22 0 0,22 0 16,-22 0-16,21 0 0,1 0 0,-22 0 15,22 0-15,-1-21 0,-20 21 0,20 0 16,-21 0-16,1 0 0,20 0 15,-20 0-15,-1 0 0,0 0 0,1-21 16,-1 21-16,-21 0 0,21 0 16,-20 0-16,20 0 0,-21 0 0,0 0 15,0 0-15,22-22 0,-22 22 0,21 0 16,-21 0-16,22 0 0,-22 0 0,21 0 16,-21 0-16,22 0 0,-22 0 15,0 0-15,0 0 0,0 0 0,1 0 16,-1 0-16,0 0 15,-42 0 32,0 0-47,-1 0 16,1 0-16,0 0 0,-21 0 16,21 0-16,-22 0 0,1 0 0,0 0 15,-1 0-15,-20 0 0,-1 0 16,22 0-16,-43 0 0,22 0 0,-1 0 15,-20 0-15,-1 0 0,21 0 0</inkml:trace>
  <inkml:trace contextRef="#ctx0" brushRef="#br1" timeOffset="58496.19">14774 5906 0,'0'0'16,"-21"0"-16,0 0 0,0 0 0,0 0 0,-1 0 15,1 0-15,0 0 0,0 0 16,0 0 0,21 21 30,0 0-14,21-21-17,0 21-15,0-21 16,0 0-16,1 0 0,-1 0 0,21 0 16,-21 0-16,22 0 0,20 0 15,-21 0-15,22 0 0,-1 0 0,22-21 16,0 21-16,-1 0 0,1 0 0,0-21 15,-1 21-15,1 0 0,21 0 16,-21 0-16,-1-21 0,22 21 16,0 0-16,-21 0 0,-1 0 0,1 0 0,0 0 15,-22-22-15,22 22 0,-22 0 16,1 0-16,-22 0 0,22 0 0,-22 0 16,21 0-16,-20 0 0,-1 0 0,-21 0 15,22 0-15,-22 0 0,0 0 16,0 0-16,0 0 0,0 0 0,1 0 15,-44 0 126,1 0-125,0 0-16,0 0 15,0 0-15,0 0 0,-1 0 0,1 0 16,0 0-16,0 0 0,-21 0 16,20 0-16,-20 0 0,21 0 0</inkml:trace>
  <inkml:trace contextRef="#ctx0" brushRef="#br1" timeOffset="59257.1">14668 6033 0,'-21'0'15,"0"0"1,0 0-1,0 0-15,0 0 16,-1 0-16,1 0 0,0 0 16,0 0-16,0 0 15,42 0 48,0 0-63,21 0 15,1 0-15,-1 0 0,22-22 16,-1 22-16,22 0 0,-1-21 0,1 21 16,21 0-16,0-21 0,21 21 0,-21 0 15,-1 0-15,22-21 0,-21 21 0,0-21 16,21 21-16,-21 0 0,0 0 0,-22-21 16,1 21-16,0 0 0,-1 0 15,-20-22-15,21 22 0,-22 0 16,-21 0-16,22-21 0,-22 21 0,1 0 0,-1 0 15,0-21-15,-21 21 0,1 0 16,-1 0-16,0 0 0,0 0 16,0 0-16,-42 0 172,0 0-172,-21 0 0,20 0 0,1 0 15,-21 0-15,21 0 0</inkml:trace>
  <inkml:trace contextRef="#ctx0" brushRef="#br1" timeOffset="59792.37">15282 5990 0,'21'0'31,"1"0"-31,20 0 0,-21 0 16,43 0-16,-22 0 0,21 0 16,1 0-16,-1 0 0,22 0 0,0 0 15,-1 0-15,22 0 0,-21-21 0,0 21 16,-1 0-16,22 0 0,-42 0 0,20-21 15,-20 21-15,-1 0 0,1 0 0,-22 0 16,0 0-16,1 0 16,-22 0-16,0-21 0,0 21 0,0 0 15,-42 0 63,0 21-78,0-21 0</inkml:trace>
  <inkml:trace contextRef="#ctx0" brushRef="#br1" timeOffset="61905.28">15007 6011 0,'0'0'0,"21"0"0,0 0 0,1 0 16,-1 0-16,0 0 0,0 0 15,0 0 1,-42 0 15,0 0-15,0 0-16,0 0 0,-1 0 16,1 22-16,0-22 0,-21 21 15,21-21-15,-1 0 0,-20 21 0,21-21 16,-21 21-16,20-21 0,-20 0 0,0 21 15,21-21-15,-22 21 0,1-21 16,0 22-16,-22-22 0,22 21 0,-1-21 16,-20 21-16,-1-21 0,22 21 0,-21-21 15,-1 21-15,1-21 0,-1 21 0,1-21 16,-1 22-16,22-1 0,-22-21 0,1 21 16,20 0-16,-20 0 0,-1 0 15,22-21-15,-21 22 0,-1-1 0,1 0 16,-1 0-16,22 0 0,-22 0 15,1 1-15,-1-22 0,1 21 0,-1 0 16,1 0-16,-1-21 0,22 21 0,-22 0 16,1-21-16,-1 22 0,1-1 15,21-21-15,-22 21 0,1-21 0,-1 21 16,1-21-16,-1 21 0,1-21 0,-1 21 16,22-21-16,-22 22 0,22-22 0,-22 21 15,22-21-15,0 0 0,-22 21 0,22-21 16,0 21-16,-22-21 0,22 0 15,-1 21-15,-20-21 0,21 0 0,-1 21 16,-20-21-16,20 22 0,-20-22 16,21 0-16,-1 21 0,1-21 0,-22 0 15,22 21-15,0-21 0,-1 0 0,1 21 16,0-21-16,-1 21 0,22-21 0,-21 0 16,21 21-16,-22-21 0,22 22 0,-21-22 15,21 21-15,0-21 0,-22 21 16,22-21-16,0 21 0,0 0 0,-22-21 15,22 21-15,-21-21 0,0 22 0,20-1 16,-20-21-16,0 21 0,-1 0 0,1-21 16,0 21-16,-1-21 0,1 21 0,0 1 15,-1-22-15,1 21 0,0-21 16,-1 21-16,1-21 0,0 21 0,-1 0 16,1-21-16,0 21 0,-1-21 15,1 22-15,0-22 0,-22 21 0,22-21 16,0 21-16,-1-21 0,1 0 0,21 21 15,-22-21-15,22 0 0,0 0 16,-21 21-16,21-21 0,-1 0 0,1 0 16,21 21-16,-21-21 0,0 0 0,0 0 15,-22 22-15,22-22 0,0 21 0,0-21 16,0 0-16,0 0 0,-1 21 0,1-21 16,-21 0-16,21 21 0,0-21 15,-1 0-15,1 21 0,0-21 0,0 0 16,0 0-16,-22 21 0,22-21 15,0 0-15,0 0 0,0 0 16,0 22-16,-1-22 0,1 0 16,0 0-16,0 0 0,0 0 0,0 0 15,-1 0-15,1 0 16,21-22 31,0 1 47,21 0-79,-21 0 1,22 21-16,-22-21 0,21 0 15,0 21-15,0-22 0,0 1 0,0 0 16,1-21-16,-1 21 0,21-22 0,-21 22 16,0 0-16,22-21 0,-22 20 0,0 1 15,-21 0-15,21 0 16,0 0-16,-21 0 0,22 21 0,-22-22 16,0 44 46,0-1-62,-22-21 0,22 21 0,-21 0 16,0 0-16,0-21 0,0 21 0,0 1 15,-1-1-15,1 0 0,0 0 16,0 0-16,0 0 0,0 1 0,-1-1 16,1-21-16,-21 21 0,21 0 0,0 0 15,-1 0-15,1-21 16,0 0-16,21 22 0,-21-22 15,0 21-15,0-21 0,21 21 16,-22-21-16,1 0 16,21 21-16,-21-21 0,21 21 15,0 0 17,21-21-17,0 22-15,1-22 16,-1 21-16,0-21 15,0 0-15,0 21 0,0-21 16,1 21-16,-1-21 0,0 21 0,0-21 0,21 21 16,-20 1-16,-1-22 0,21 21 15,-21-21-15,0 21 0,1-21 0,-1 21 16,21-21-16,-21 0 0,0 21 0,1 0 16,-1-21-16,0 0 0,-21 22 15,21-22-15,0 0 16,0 0 93,1 0-109,-22-22 16,21 1-16,0 21 15</inkml:trace>
  <inkml:trace contextRef="#ctx0" brushRef="#br1" timeOffset="68076.21">13928 15007 0,'0'0'0,"-43"0"0,22 0 15,-85 0 1,85 0-16,0 0 0,-21 0 0,20 0 0,1 0 15,0 0-15,0 0 0,0 21 0,0-21 16,-1 0-16,-20 0 0,21 0 16,0 0-16,0 22 0,-1-22 15,1 0-15,0 0 0,0 0 16,0 0 0,21 21-1,21-21-15,21 0 16,-21 0-16,22 0 0,-1 0 0,0 0 15,1 0-15,-1 0 0,22 0 0,-1 0 16,1 0-16,-1 0 0,1 0 0,-1-21 16,22 21-16,-1 0 0,-20-22 15,21 1-15,-22 21 0,22 0 0,-22-21 16,22 21-16,-22 0 0,1 0 0,-1-21 16,-20 21-16,20-21 0,-20 21 15,-1 0-15,0 0 0,1 0 0,-22 0 16,0 0-16,21 0 0,-21 0 15,1-21-15,-1 21 16,-42 0 31,-1 0-31,1 0-16,0 0 0,0 0 0,0 0 15,0 0-15,-22 21 0,22-21 0,0 0 16,-21 0-16,20 0 0,1 21 15,0-21-15,0 0 0,-21 21 0,20-21 16,1 0-16,0 0 0,0 0 0,0 0 16,-22 0-16,22 0 0,-21 0 15</inkml:trace>
  <inkml:trace contextRef="#ctx0" brushRef="#br1" timeOffset="68468.7">13885 15113 0,'0'0'0,"-21"0"16,0 0-16,21 21 16,-21-21-1,21 21 17,21-21-32,0 0 0,0 0 15,22 0-15,-1 0 0,0 0 0,1 0 16,20 0-16,1 0 0,-1 0 0,1 0 15,-1 0-15,1-21 0,-1 21 16,1 0-16,-22-21 0,21 21 0,-20-21 16,20 21-16,-20 0 0,20-21 0,-21 21 15,1 0-15,-1 0 0,-21-21 16,22 21-16,-1 0 0,-21 0 0,0 0 16,0 0-16,1 0 0,-1-22 15,-42 22 48,-1 0-63,1 0 0,0 0 15,0 0-15,0 0 16</inkml:trace>
  <inkml:trace contextRef="#ctx0" brushRef="#br1" timeOffset="71756.07">14436 15134 0,'-43'0'16,"43"21"77,0 1-77,0-1 0,0 0-16,0 0 15,0 0 1,21 0-16,-21 1 0,0-1 16,22-21-16,-22 21 15,0 0-15,21 0 0,0 0 16,-21 1-16,0-1 15,21 0-15,0-21 0,-21 21 0,21 0 16,1 0-16,-1-21 0,0 22 0,0-1 16,0 0-16,0 0 0,1-21 15,-1 21-15,0 0 0,21 1 0,-21-1 16,1-21-16,20 21 0,0 0 0,1 0 16,-1-21-16,0 21 0,1 1 0,20-1 15,-21-21-15,22 21 0,-1 0 0,-20-21 16,20 21-16,1 0 0,-1 1 0,-20-22 15,20 21-15,1-21 0,-1 21 16,-21 0-16,22-21 0,-1 21 0,-20-21 16,20 21-16,1-21 0,-22 0 15,22 0-15,-1 22 0,1-22 0,-22 0 16,21 0-16,1 0 0,-22 0 0,22 0 16,-1 0-16,-20 0 0,20 0 0,1 0 15,-22 0-15,21 0 0,1 0 0,-1 0 16,-20 0-16,20 0 0,1-22 0,-1 22 15,1-21-15,-22 21 0,22-21 0,-1 21 16,-21-21-16,22 21 16,-22-21-16,22 0 0,-22 21 0,22-22 15,-22 1-15,21 0 0,-20 0 0,20 21 16,-20-21-16,20 0 0,-21-1 0,22 1 16,-1 0-16,-20 0 0,20 0 0,-20 21 15,20-43-15,-21 22 0,1 0 0,20 0 16,-20 0-16,-1 0 0,0-22 0,1 22 15,-1-21-15,0 21 0,1-22 0,-1 1 16,0 21-16,1-22 0,-1 1 0,0 0 16,1-1-16,-1 22 0,0-21 15,1 0-15,-1-1 0,0 1 0,1 0 16,20-1-16,-42 1 0,22 0 16,-1-1-16,0 1 0,1-22 0,-22 22 15,21 0-15,0-22 0,-20 22 0,20 0 16,-21-22-16,0 22 0,22-1 0,-22 1 15,0-21-15,21 20 0,-21 1 0,1-22 16,-1 22-16,0 0 0,0-22 0,0 22 16,22-22-16,-22 1 0,0 21 0,0-22 15,0 22-15,0-22 0,1 22 0,-1-22 16,0 22-16,21-21 0,-21 20 0,1-20 16,-1-1-16,0 22 0,0-22 0,0 1 15,0 21-15,1-22 0,-1 1 16,21 20-16,-21-20 0,0 20 15,1-20-15,-1-1 0,0 22 0,0-21 16,0-1-16,0 22 0,1-22 0,-1 1 16,0-1-16,0 1 0,0 20 0,0-20 15,1-1-15,-22 1 0,21 21 0,0-22 16,0 1-16,-21-1 0,21 22 0,0-22 16,1 1-16,-22-1 0,21 1 0,0-1 15,0 1-15,0-1 0,0 1 0,-21 20 16,22-20-16,-1-1 0,0 1 15,-21-1-15,21 1 0,0-1 0,-21 1 16,0-1-16,21-20 0,-21 20 0,22 1 0,-22-1 16,21 1-16,-21-1 0,0 1 15,0-1-15,21 1 0,-21-1 0,21-20 16,-21 20-16,0 1 0,0-1 0,21 1 16,0-1-16,-21 1 0,22-1 0,-22-21 15,0 22-15,21-1 0,-21 1 0,21-22 16,-21 22-16,0-1 0,0-20 0,0 20 15,0 1-15,0-1 0,0 1 0,0-22 16,0 21-16,0 1 0,0-22 0,0 22 16,0-1-16,0-20 0,0 20 0,0 1 15,0-1-15,0 1 0,0-1 0,0-21 16,0 22-16,0-1 0,0-20 16,0 20-16,0 1 0,-21-1 15,0 1-15,21-1 0,-22 1 0,22-1 16,0 1-16,-21-1 0,0 1 0,21-1 15,-21 1-15,21-1 0,0 1 0,-21-1 16,0 1-16,-1-1 0,22 22 0,-21-22 16,21 1-16,-21-1 0,0 1 0,21 21 15,-21-22-15,0 1 0,-1-1 0,22 1 16,-21-1-16,0 22 0,0-22 0,0 1 16,0 20-16,-1-20 0,1-1 15,-21 22-15,21-21 0,0-1 0,-1 22 0,1-22 16,0 1-16,-21 20 0,21-20 0,-1 21 15,1-1-15,-21-20 0,21 20 16,0 1-16,-22-21 0,22 20 16,-21 1-16,21-22 0,-22 22 0,22 0 15,-21-22-15,21 22 0,-22-22 0,22 22 16,-21 0-16,-1-1 0,22 1 0,-21 0 16,21-1-16,0 1 0,-22 0 0,22-1 15,-21 22-15,21-21 0,-22 0 0,22-1 16,-21 22-16,21-21 0,-22-1 0,22 1 15,-21 21-15,-1-21 0,1-1 16,21 22-16,-21-21 0,-1-1 16,1 22-16,0-21 0,-1 21 0,1-22 15,0 22-15,-1-21 0,1 21 0,0 0 16,-1-22-16,1 22 0,0 0 0,-1 0 16,1-22-16,0 22 0,-1 0 0,22 0 15,-21 0-15,-1 0 0,1-1 0,0 1 16,-1 21-16,1-21 0,0 0 15,-1 0-15,1 21 0,0-21 0,21 21 16,-22 0-16,1-22 0,21 22 0,-22 0 16,1 0-16,21 0 0,-21 0 0,20 0 15,-20 0-15,21 0 0,0 0 16,-22 0-16,22 0 0,0 0 0,0 0 16,0 0-16,-22 0 0,22 22 15,0-22-15,0 0 0,0 21 0,0-21 16,21 21-16,-22 0 0,1-21 0,0 21 15,0-21-15,21 21 0,-21-21 0,0 22 16,21-1-16,-22-21 0,1 21 0,0 0 16,0-21-16,0 21 0,0 0 15,-1 1-15,1-22 0,0 21 0,0 0 16,0-21-16,-22 21 0,22 0 0,0 0 16,0-21-16,-21 22 0,20-1 0,1 0 15,-21 0-15,21-21 0,0 21 16,-22 0-16,22 1 0,0-1 0,-21 0 15,20 0-15,1 0 0,-21 0 0,21 1 16,0-1-16,-1 0 0,1 21 16,-21-21-16,21 1 0,0-1 0,-1 21 15,1-21-15,0 0 0,0 22 0,0-22 16,-22 0-16,22 0 0,0 22 0,0-22 16,0 0-16,21 0 0,-21 0 0,-1 0 15,1 22-15,21-22 0,-21 0 16,21 0-16,-21 0 0,21 1 0,0-1 15,-21 0-15,21 0 16,0 0 0,0 0-16,0 1 15,-21-22-15,21 21 16,0 0 0,0 0-1,0 0 16,0 0-31,0 1 16,0-1 0,-22-21-1,22 21-15,0 0 16,-21-21-16,21 21 16,0 0-16,0 1 15,-21-22-15,21 21 16,0 0-16,-21-21 0,21 21 15,0 0-15,0 0 16,0 1-16,0-1 16,0 0-1,0 0-15,0 0 16,0 0-16,-21-21 0,21 22 16,0-1-16,-21-21 15,21 21 1,0-42 31,0 0-32,-22 21-15,22-22 0,-21 1 16,21 0-16,-21 21 0,0-21 0,21 0 16,0 0-16,0-1 0,-21 1 15,21 0-15,-21 0 0,21 0 16,-22-22-16,22 22 0,0 0 0,-21 0 0,21 0 15,-21 0-15,0-1 0,21 1 16,0-21-16,-21 21 0,0 0 0,21-1 16,-22 22-16,22-21 0,-21 0 0,21 0 15,0 0-15,0 0 16,0-1 15,0 44 0,21-22-31,-21 21 0,22 0 16,-1 0-16,-21 0 0,0 0 16,21 1-16,0-1 0,0 0 0,-21 0 15,21 0-15,-21 0 0,0 22 16,22-22-16,-1 0 0,-21 0 0,0 0 16,0 1-16,21-1 0,-21 21 0,21-21 15,-21 0-15,0 1 0,0-1 16,21 0-16,-21 0 15,0 0-15,21-21 0,-21 21 0,0 1 16,0-1 0,0 0-1,22-21 1,-1 0-16,0 0 16,0-21-16,-21 0 0,21 21 0,0-22 15,1 1-15,-1 0 16,0 0-16,0-21 0,21 20 0,-20-20 15,20 21-15,-21-21 0,21 20 0,-20-20 16,41 0-16,-42 21 16,0-1-16,1 22 0,-22-21 0,21 21 0,-21-21 15,21 21-15,-21 21 78,0 0 16</inkml:trace>
  <inkml:trace contextRef="#ctx0" brushRef="#br1" timeOffset="72717.42">14436 6033 0,'0'0'0,"-22"0"0,1 0 16,0 0 0,0 0-16,0 0 0,0 0 15,-1 0-15,1 0 0,0 0 32,0 0-17,42 0 16,0 0-31,0 0 0,22 0 16,-1 0-16,0 0 0,1 0 0,20 0 16,1 0-16,-1 0 0,1 0 15,20 0-15,1 0 0,21 0 0,0 0 16,0 0-16,-1 0 0,1 0 0,21 0 16,-21 0-16,21 0 0,0-22 0,0 22 15,0 0-15,-21 0 0,21-21 0,-21 21 16,0 0-16,-1 0 15,-20-21-15,0 21 0,-22-21 0,22 21 16,-22 0-16,1 0 0,-22-21 0,22 21 16,-22 0-16,0 0 0,1 0 0,-22-21 15,21 21-15,-21 0 0,1 0 0,-1 0 16,0 0 0,-42 0 15,0 0-31,-1 0 15,1 0-15,0 0 0,0 0 16,0 0-16,0 0 0,-22 21 0,22-21 16,-21 0-16,-1 0 0,1 0 15,0 0-15,-1 21 0,1-21 0,-21 0 16</inkml:trace>
  <inkml:trace contextRef="#ctx0" brushRef="#br1" timeOffset="73284.52">14457 6117 0,'-43'0'0,"86"0"0,-128 0 15,64 21-15,0-21 0,-22 0 0,22 0 16,0 0-16,42 0 31,0 0-31,22 0 0,-1 0 16,0 0-16,22 0 0,-1 0 16,22 0-16,0 0 0,-1 0 0,22 0 15,21 0-15,0 0 0,0 0 0,21 0 16,-21 0-16,22 0 0,-22 0 15,21 0-15,0 0 0,0 0 0,0 0 16,-21 0-16,0 0 0,-21-21 0,0 21 16,-21 0-16,-1 0 0,1-21 0,-22 21 15,1 0-15,-1 0 0,-20-21 16,-1 21-16,0 0 0,1 0 0,-22-21 16,21 21-16,-21 0 0,1-21 0,-1 21 15,0 0-15,0 0 0,0 0 0,0 0 16,1 0-1,-44 0 79,1 0-78,0 0-16,0 0 0,0 0 15</inkml:trace>
  <inkml:trace contextRef="#ctx0" brushRef="#br1" timeOffset="75284.23">8022 7641 0,'-21'21'0,"0"-21"16,21 22 0,0-44 46,0 1-62,21 0 16,0 21-16,0-21 0,0 0 0,1 0 15,-1-22-15,0 22 0,0-21 0,21 21 16,-20-22-16,-1 1 0,21 0 16,-21-1-16,22 1 0,-22 21 0,0-22 15,0 22-15,21 0 0,-42 0 16,22 0-16,-1 0 0,-21-1 16,21 22-1,-21 22 16,0-1-31,0 0 0,-21 0 16,21 0-16,-21 0 16,21 1-16,-22-1 0,1 21 0,0-21 15,0 0-15,0 1 0,0 20 0,-1-21 16,-20 21-16,21-20 0,-21-1 0,20 21 16,-20-21-16,21 0 0,-21 1 0,20-1 15,-20 0-15,21 0 0,0-21 16,0 21-16,-1-21 0,22 21 0,-21-21 15,21 22 48,0-1-63,21-21 0,1 21 16,-1 0-16,0-21 0,21 21 0,-21 0 15,22 1-15,-1-1 0,0 0 0,1 0 16,-1-21-16,0 21 0,1 0 0,-1 1 15,0-1-15,1 0 16,-1 0-16,-21 0 0,22 0 0,-22 1 16,21-1-16,-21-21 0,0 21 0,1 0 15,-1 0-15,0-21 16,-21-21 31,0 0-47,0 0 0,0 0 15,0-1-15</inkml:trace>
  <inkml:trace contextRef="#ctx0" brushRef="#br1" timeOffset="76488.78">8297 7599 0,'-21'0'0,"42"0"0,-63 21 16,0-21-16,20 0 0,1 0 0,0 21 16,0-21-16,0 0 0,0 0 0,-1 0 15,1 21-15,0-21 16,42 0 31,0 0-47,1 0 15,20 0-15,-21-21 0,0 21 16,22-21-16,-22 21 0,21-21 16,-21 21-16,22-21 0,-1 21 0,0-21 15,1-1-15,20 22 0,-21-21 0,22 0 16,-1 0-16,-20 21 0,20-21 0,1 0 15,20-1-15,-20 1 0,21 0 16,-22 0-16,22 0 0,-22 0 0,22-1 16,0 1-16,-1 0 0,1 0 15,0 0-15,20 0 0,-20-1 0,0 1 16,-1 21-16,1-21 0,0 0 0,-1 0 16,-20 0-16,21 21 0,-1-22 0,1 1 15,0 0-15,-1 21 0,1-21 16,0 0-16,-1 0 0,1 21 0,21-22 15,-22 1-15,1 0 0,0 0 0,-1 21 16,-20-21-16,21 0 0,-1-1 0,-20 22 16,20-21-16,-20 0 0,21 0 0,-22 0 15,1 21-15,-1-21 0,1-1 16,-1 1-16,1 0 0,-22 0 16,21 0-16,-20 0 0,20 21 0,-20-22 15,20 1-15,-21 0 0,1 0 0,-1 21 16,22-21-16,-22 0 0,0 21 0,1-22 15,-1 22-15,0-21 0,1 21 0,-22 0 16,21-21-16,-21 0 0,22 21 16,-22 0-16,0-21 0,21 21 0,-21 0 15,1 0-15,-1-21 0,0 21 16,0 0-16,0 0 0,-21-22 0,21 22 16,1 0-16,-44 0 125,22 22-110,22-22 32,-1 0-47,0 0 0,0 0 16,0-22-16,0 22 0,1 0 15,-1 0-15,0 0 0,0-21 16,0 21-16,0 0 0,1 0 0,-1-21 16,21 21-16,-21 0 0,0 0 0,22-21 15,-22 21-15,21 0 0,-21 0 0,1 0 16,20-21-16,-21 21 0,0 0 0,22 0 15,-22 0-15,0 0 0,21-21 16,-21 21-16,1 0 0,-1 0 16,0 0-16,0 0 15,0-22 1,0 22 15,1 0-15,-44 0 46,1 0-62,0 0 16,0 0-16,0 0 0,21 22 16</inkml:trace>
  <inkml:trace contextRef="#ctx0" brushRef="#br1" timeOffset="78587.88">14457 6160 0,'0'0'0,"-21"0"16,-1 0-16,1 0 0,0 0 15,0 0-15,0 21 0,0-21 0,-22 0 16,22 0-16,-21 21 0,-1-21 0,1 21 15,0-21-15,-22 21 0,22-21 0,-22 21 16,22-21-16,-21 22 0,-22-1 16,21 0-16,-20 0 0,-1 0 15,22 0-15,-22 1 0,0-1 0,1 0 16,-1 0-16,0 21 0,1-20 0,-1-1 16,0 0-16,22 0 0,-22 0 0,0 0 15,1 22-15,-1-22 0,0 0 0,22 0 16,-22 0-16,1 1 0,20-1 15,1 0-15,-22 0 0,21 0 0,-20 0 16,20 1-16,-20-1 0,-1 0 0,0 0 16,1 0-16,-1 0 0,0 1 15,1-1-15,-1 0 0,0 0 0,22 0 0,-22 0 16,0 1-16,22-1 0,-1-21 16,1 21-16,-1 0 0,1 0 15,21 0-15,-22 1 0,22-22 0,-1 21 16,1 0-16,0 0 0,-1-21 0,1 21 15,0 0-15,-1-21 0,22 22 0,-21-22 16,21 21-16,-22 0 0,22-21 0,-21 21 16,21-21-16,0 0 0,-1 21 0,1-21 15,-21 0-15,21 21 0,0-21 0,-1 0 16,1 0-16,0 22 0,-21-22 16,21 0-16,-1 0 0,1 21 0,-21-21 15,21 21-15,-22-21 0,22 0 0,-21 21 16,21-21-16,-22 0 0,22 21 0,-21-21 15,0 0-15,20 0 0,-20 21 16,21-21-16,-21 0 0,20 22 16,1-22-16,0 0 0,-21 0 0,21 21 15,-1-21-15,1 0 0,0 0 0,0 21 16,0-21-16,0 0 0,-1 0 0,-20 21 16,21-21-16,0 21 0,0-21 0,-1 0 15,1 0-15,0 21 0,0-21 0,0 0 16,0 0-16,-1 0 0,1 22 15,0-22-15,0 0 16,0 0-16,0 0 0,-1 0 0,1 0 16,0 0-1,0 0-15,0 0 16,21 21 0,-21-21-16,-1 0 62,1 0-46,21 21-1,-21-21 126,0 0-125,21-21-1,-21 21 1,0 0-1,21-21 1,0-1 31,21 1-31,0 21-16,0 0 0,0-21 15,0 21-15,22 0 0,-22-21 16,21 21-16,-21-21 0,22 21 0,-22-21 15,21 21-15,-21 0 0,22 0 0,-1-22 16,0 22-16,-20 0 0,20 0 0,0-21 16,1 21-16,-1 0 0,-21-21 15,21 21-15,1 0 0,-1 0 16,22-21-16,-22 21 0,0 0 0,1-21 16,-1 21-16,21-21 0,-20 21 0,-1 0 15,22-22-15,-22 1 0,0 21 0,22-21 16,-22 21-16,22-21 0,-22 21 0,21-21 15,-20 0-15,20 21 0,-20-22 16,20 22-16,-21-21 0,1 21 0,20-21 16,-20 0-16,20 21 0,-21-21 0,1 21 15,-1-21-15,0 21 0,1-22 0,20 22 16,-20-21-16,-1 21 0,0-21 0,1 21 16,-1-21-16,0 0 0,1 21 15,-1-21-15,0-1 0,22 22 16,-22-21-16,0 0 0,1 21 0,20-21 15,-20 21-15,-1-21 0,21 21 0,-20 0 16,-1-21-16,0-1 0,1 22 0,-1 0 16,0 0-16,1-21 0,-1 21 0,0 0 15,1-21-15,-1 21 0,0 0 0,1-21 16,-1 0-16,0 21 0,1-21 16,-1 21-16,0-22 0,1 22 15,-1-21-15,0 21 0,1-21 0,-1 21 0,0-21 16,1 21-16,-1-21 0,0 21 15,1-21-15,-1 21 0,-21-22 0,22 22 16,-1-21-16,0 0 0,-21 21 0,22-21 16,-1 21-16,-21-21 0,22 21 15,-1-21-15,-21 21 0,21-22 0,1 22 16,-22-21-16,21 21 0,1-21 0,-22 21 16,21-21-16,-21 21 0,22-21 0,-1 21 15,-21-21-15,21 21 0,-20 0 0,20-22 16,0 22-16,-21-21 0,22 0 15,-1 21-15,0 0 0,-20-21 16,20 21-16,0-21 0,1 21 0,-22-21 16,21 21-16,0 0 0,1-22 0,-22 22 15,21-21-15,-21 21 0,22 0 0,-22-21 16,21 21-16,-21 0 0,22 0 16,-22-21-16,0 21 0,21-21 0,-20 21 15,20 0-15,0 0 0,-21-21 0,22 21 16,-1 0-16,-21 0 0,22-22 0,-22 22 15,21 0-15,-21 0 0,22-21 0,-22 21 16,21 0-16,-21 0 0,0 0 16,22-21-16,-22 21 0,0 0 0,21 0 15,-20-21-15,-1 21 0,0 0 16,0 0-16,21 0 0,-20-21 0,-1 21 16,0-21-16,0 21 0,0 0 15,0 0-15,1-22 16,-1 22-16,0 0 15,0 0 1,0 0 15,-42 0 79,0 0-110,0 0 15,0 0-15,-1 0 0</inkml:trace>
  <inkml:trace contextRef="#ctx0" brushRef="#br1" timeOffset="112795.89">7472 10012 0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22:41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1207 0,'0'0'0,"0"-43"0,0 1 0,0 0 0,0-1 16,-21 1-16,0 0 0,21-1 15,-21 1-15,21 0 0,0 20 0,0 1 16,-22 0-16,22 0 0,0 0 0,-21 42 31,21 0-31,0 21 0,0 1 16,0-1-16,0 22 0,0-1 16,0 1-16,0 20 0,0-20 0,-21 20 15,0 1-15,21 0 0,0-1 16,-21 1-16,0 0 0,-1-1 0,22 1 15,-21-21-15,0 20 0,21-20 0,0-1 16,-21-20-16,0 20 0,21-21 16,-21-20-16,21 20 0,0-21 0,-22 0 15,22 0-15,-21 1 0,21-44 32,-21 1-32,21-21 0,0 21 15,0-22-15,0 1 0,0 21 0,0-43 16</inkml:trace>
  <inkml:trace contextRef="#ctx0" brushRef="#br0" timeOffset="1387.2">3006 1524 0,'0'0'0,"-22"-21"0,1 0 0,0 0 0,0-22 16,21 1-16,-21 21 0,21-22 0,0-20 15,0 21-15,21-1 0,0-20 16,0 20-16,22-20 0,-1 21 0,21-22 15,-20 22-15,20-1 0,22 22 16,-22-21-16,22 21 0,0 0 16,-22 21-16,22 0 0,0 0 0,-22 0 15,1 0-15,-22 42 0,21-21 0,-20 21 16,-22 1-16,0 20 0,0 1 16,-21-1-16,0 1 0,-21-1 0,0 22 15,-21-22-15,-1 1 0,1-1 0,-22 22 16,1-21-16,21-1 0,-22 1 0,1-22 15,-1 0-15,22 22 0,-22-43 16,22 21-16,0-21 0,-1 1 0,22-22 16,-21 0-16,21 0 0,-22 0 0,22 0 15,0 0-15,0 0 0,21-22 0,-21 22 16,21-21-16,-22 0 0,22 0 16,0 0-16,22 21 31,-1 0-31,-21 21 15,21 0-15,0 0 0,0 0 0,22 1 16,-22 20-16,0-21 0,0 21 0,0-20 16,0 20-16,1-21 0,-1 21 0,-21-20 15,21 20-15,0-21 0,0 0 16,22 0-16,-22 1 0,0-1 0,0 0 16,21-21-16,-20 0 0,20 0 0,-21 0 15,21 0-15,-20 0 0,20 0 0,-21-21 16,21 21-16,-20-21 0,-1-1 0,0 1 15,21-21-15,-21 21 16,-21-22-16,22 22 0,-1-21 0,0 0 16,-21 20-16,21-20 0,-21 0 0,0 21 15,0-22-15,21 22 0,-21 0 0,0 0 16,0 0-16,0-1 0,0 44 31,0-1-31,0 0 0,0 0 16,0 21-16,0-20 0,0 20 0,0-21 15,0 21-15,0 1 0,0-22 16,0 0-16,0 21 0,0-20 16,0-1-16,0 0 0,21 0 0,-21 0 0,22-21 15,-1 21-15,0-21 0,0 0 16,0 0-16,0 0 0,1 0 0,-1 0 16,0 0-16,0-21 0,21 0 15,-20 0-15,-1 0 0,0 0 0,0-1 16,0 1-16,0-21 0,1 21 0,-1-22 15,0 1-15,0 21 0,-21-21 0,0 20 16,21-20-16,-21 21 0,21 0 16,-21 0-16,0 42 31,0 0-31,0 0 0,0 0 16,-21 22-16,21-22 0,-21 0 15,21 21-15,0-21 0,0 1 0,0-1 16,0 0-16,0 0 0,0 0 15,0 0-15,0 1 0,21-1 0,0-21 16,1 0-16,-1 21 0,0-21 0,21 0 16,-21 0-16,22 0 0,-1 0 0,-21-21 15,22 0-15,-22 21 0,0-22 0,0 1 16,0 0-16,0 0 0,1-21 16,-1 20-16,-21-20 0,0 21 0,21-21 15,-21 20-15,0-20 0,21 21 0,-21 0 16,0 0-16,0 42 31,0 0-15,0 0-16,0 21 0,-21-20 0,21-1 15,0 0-15,-21 21 0,21-21 0,0 1 16,0 20-16,0-21 0,0 0 0,0 0 16,0 1-16,0-1 0,-21 0 15,21 0-15,0 0 0,-22-21 16,22-21 15,0 0-31,0-21 16,0 20-16,0 1 0,0-21 15,22 21-15,-22-22 0,21 1 16,0 21-16,0-21 0,0-1 0,22 1 16,-22 21-16,21-22 0,-21 22 0,22 0 15,-1 0-15,0 21 0,-21 0 0,22 0 16,-1 0-16,0 0 0,-20 21 15,20 0-15,-21 0 0,0 22 0,0-22 16,-21 21-16,0-21 0,0 22 0,0-22 16,0 21-16,0-21 0,0 22 0,0-22 15,0 0-15,0 0 0,-21 0 16,21 1-16,-21-1 0,21 0 0,-21-21 16,21 21-16</inkml:trace>
  <inkml:trace contextRef="#ctx0" brushRef="#br0" timeOffset="2884.3">6900 2117 0,'0'-43'47,"0"22"-47,21-21 0,-21 21 15,22 0-15,-1-22 0,0 1 0,0-22 16,0 1-16,0 21 0,22-22 15,-22-21-15,0 22 0,0-1 0,0 1 16,1-22-16,-22 22 0,0-1 0,21 1 16,-21-1-16,0 1 0,0-1 0,0 22 15,0 0-15,0-1 0,-21 1 16,21 21-16,-22 0 0,1-22 16,0 43-16,0-21 0,0 0 0,0 21 15,-1 0-15,1 21 0,0 0 16,21 22-16,0-1 0,-21 0 15,21 22-15,-21-1 0,21 1 0,0-1 16,0 22-16,0 0 0,0-22 0,0 22 16,0-1-16,0 1 0,0 0 15,0-1-15,0 1 0,0-21 0,21-1 16,0 1-16,-21-1 0,21 1 0,0-22 16,1-21-16,-1 21 0,0-20 0,0-1 15,21-21-15,-20 0 0,20 0 0,-21 0 16,21 0-16,-20 0 15,20-21-15,-21-1 0,21 1 0,-20 0 16,20 0-16,-21 0 0,0-22 0,0 1 16,1 21-16,-1-21 0,-21-1 0,0 1 15,21 0-15,-21-1 0,0 22 0,0 0 16,0 0-16,0 0 0,0-1 16,0 44-1,0-1-15,-21 0 0,21 0 16,-21 0-16,21 22 0,0-22 0,0 21 15,0 0-15,0 1 16,0-22-16,0 21 0,0-21 0,0 22 16,21-22-16,0 0 0,0 0 0,0 0 15,0-21-15,1 22 0,-1-22 0,0 0 16,21 0-16,-21 0 0,22 0 0,-1-22 16,-21 22-16,22-21 0,-22 0 15,21 0-15,-21 0 0,0 0 0,1-1 16,-1-20-16,0 21 0,0-21 0,-21 20 15,0-20-15,0 21 0,0-21 0,0 20 16,0 1-16,0 0 0,-21 21 31,21 21-31,-21 0 16,21 1-16,-21 20 0,21-21 0,-22 0 16,22 22-16,0-22 0,0 0 15,0 0-15,-21 0 0,21 0 0,0 1 16,0-1-16,-21 0 0,21 0 15,0 0-15,0-42 32,0 0-17,0 0-15,0-22 16,0 22-16,0 0 0,21-21 0,0 21 16,-21-22-16,22 1 0,-1 21 0,0-22 15,0 22-15,0 0 0,0 0 0,1 0 16,-1 21-16,0 0 0,0 0 15,0 0-15,0 0 0,1 0 16,-1 21-16,-21 0 0,0 0 0,21 0 16,-21 22-16,21-22 0,-21 21 0,0-21 15,0 22-15,0-22 0,0 21 0,0-21 16,0 1-16,0-1 0,0 21 0,0-21 16,0 0-16,0 1 15,0-44 16,0 1-31,21 0 16,-21 0-16,21 0 0,-21-22 0,22 22 16,-1-21-16,0 0 0,0-1 0,0 22 15,0-21-15,1-1 0,-1 1 16,21 21-16,-21 0 0,22 0 0,-22-1 16,0 22-16,21 0 0,-21 0 0,1 0 15,-1 22-15,-21-1 0,21 0 0,-21 0 16,21 0-16,-21 22 0,0-22 0,0 0 15,0 21-15,0-21 0,0 1 16,0 20-16,0-21 0,0 0 0,0 0 16,0 1-16,0-1 0,0 0 15,0 0 1,21-21 15,-21-21-31,21 0 0,1 0 16,-1-1-16,0 1 0</inkml:trace>
  <inkml:trace contextRef="#ctx0" brushRef="#br0" timeOffset="3296.05">9250 1926 0,'0'21'15,"21"-21"1,0 0-16,0 0 15,0-21-15,1 0 0,-1 0 16,0 21-16,0-21 0,0 0 16,0-1-16,1 1 0,-22 0 15,21 0-15,-21 0 0,0 0 16,0-1-16,-21 22 16,-1 0-16,1 0 15,0 0-15,0 22 0,-21-1 0,20 0 16,1 0-16,-21 0 0,21 22 0,0-22 15,-1 21-15,1-21 0,0 22 0,0-22 16,21 21-16,0-21 16,0 0-16,0 22 0,0-22 0,21 0 15,0 0-15,0 0 0,1-21 16,20 0-16,-21 0 0,21 0 0,-20 0 16,20 0-16,0 0 0,1 0 0,-22-21 15,21 21-15,-21-21 0,22 21 0,-22-21 16,0 0-16,0 21 0,0-21 15,-21-1-15,0 1 0,0 0 0,0 0 16,0 0-16,0 0 0,0-1 0,0-20 16</inkml:trace>
  <inkml:trace contextRef="#ctx0" brushRef="#br0" timeOffset="3535.92">8699 1122 0,'0'0'0,"-21"0"0,21-21 15,-21 21-15,0-21 16,0 21 0,21-22-1,-21 22 16,-1 0-31,1 0 0,0 0 16,-21 0-16,21 22 0</inkml:trace>
  <inkml:trace contextRef="#ctx0" brushRef="#br0" timeOffset="3807.76">7091 1482 0,'21'0'16,"0"0"-1,0 0-15,0 0 0,22-21 16,-22 21-16,21 0 0,1-22 0,-1 22 16,0 0-16,1-21 0,-1 21 0,-21 0 15,21 0-15,-20 0 0,20 0 0,-21-21 16,0 21-16,0 0 15,1 0-15,-22-21 32,21 21-32</inkml:trace>
  <inkml:trace contextRef="#ctx0" brushRef="#br0" timeOffset="4452.43">11557 1355 0,'0'0'0,"0"-21"0,21 21 16,0-22-16,22-62 16,-22 63-16,-21-1 0,0 1 15,21-21-15,0 21 0,-21 0 16,0-1-16,0 1 0,0 0 0,0 0 15,-21 21 1,21 42-16,-21-21 16,0 22-16,21 20 0,0 1 15,0-1-15,0 1 0,-22 20 0,22 1 16,-21 0-16,0-1 0,21 22 0,0-42 16,-21 20-16,21 1 0,-21-21 15,0-1-15,21-21 0,0 22 0,0-22 16,-22 1-16,22-1 0,0-21 0,0 0 15,0 0-15,0 1 0,22-22 32,-22-22-32,21 1 0,0 0 0,-21 0 15,0-21-15,21 20 0,-21-20 0,21 0 16</inkml:trace>
  <inkml:trace contextRef="#ctx0" brushRef="#br0" timeOffset="4775.68">11409 1270 0,'0'0'0,"-21"-21"0,21 0 0,0 0 16,0-1-16,0 1 15,21 0-15,0 0 0,21 0 16,1 0-16,-1 21 0,0-22 0,22 22 16,-1 0-16,1 0 0,-1 0 0,1 0 15,-22 22-15,22-1 0,-22 21 16,-21 0-16,0-20 0,-21 20 0,0 21 15,0-20-15,-21-1 0,-21 22 0,-1-22 16,1 21-16,-21-20 0,-1-1 16,22 0-16,-22 1 0,22-1 0,0 0 15,-1-20-15,1 20 0,21-21 16,0 0-16,-1 0 0,22 1 16,22-22-1,-1 0-15,0 0 0,21 0 0,-21 0 16,22 0-16,-22 0 0,21 0 0,1-22 15,-1 22-15,0-21 0</inkml:trace>
  <inkml:trace contextRef="#ctx0" brushRef="#br0" timeOffset="5159.47">12340 1651 0,'0'0'0,"-21"0"15,0 0 1,0 21-16,-1 0 0,1 1 15,0 20-15,0-21 0,0 21 0,-22-20 16,22 20-16,0 0 0,0 1 0,0-22 16,0 21-16,21-21 0,0 22 0,0-22 15,0 0-15,0 0 0,0 0 0,21-21 16,0 21-16,21-21 0,-21 0 0,22 0 16,-1 0-16,0 0 0,-20 0 15,20-21-15,0 0 0,1 21 0,-1-21 16,0 0-16,-21-22 0,22 22 0,-22-21 15,0 21-15,0-22 0,-21 1 16,0-21-16,0 20 0,0 1 0,0 0 16,0-1-16,-21 1 0,0 21 0,0-22 15,0 43-15,-1-21 0,1 21 16,0 0-16,0 0 0,0 21 0,-22 1 16,22-1-16,0 0 0,0 0 0,0 0 15,0 22-15,21-22 0,-22 0 0,22 21 16,0-21-16,0 1 0,0-1 0,22 0 15,-1 0-15,21 0 16,-21-21-16,0 21 0</inkml:trace>
  <inkml:trace contextRef="#ctx0" brushRef="#br0" timeOffset="6115.33">12975 2117 0,'0'-21'0,"0"-1"16,0 1-16,0-21 0,0 21 16,0-22-16,0 1 0,21 0 0,-21-1 15,21 1-15,-21-21 0,22-1 0,-1 1 16,-21 20-16,21-20 16,0-1-16,-21-20 0,0 41 0,21-20 15,-21-1-15,21 1 0,-21 20 0,0 1 16,0 0-16,0 21 0,0-1 0,0 1 15,-21 21 1,0 21-16,21 1 0,0 20 0,-21 0 16,21 1-16,-21 20 0,21-21 0,-21 22 15,21-1-15,0 1 0,0-1 0,0 1 16,0 21-16,0-22 0,0 1 16,0-1-16,0 1 0,0-22 0,0 21 15,0-20-15,21-1 0,0-21 0,0 22 16,0-22-16,0 0 0,1 0 0,-1-21 15,0 0-15,0 0 0,0 0 16,0 0-16,1 0 0,-1 0 0,21-21 16,-21 0-16,0 0 0,1-1 0,-1 1 15,0-21-15,0 21 0,-21-22 16,21 1-16,0 21 0,1-21 0,-22-1 16,0 22-16,21 0 0,-21 0 0,21 0 15,-21 42 1,0 0-16,0 0 15,0 0-15,0 0 0,0 1 16,-21 20-16,21-21 0,0 0 16,0 22-16,0-22 0,0 0 0,0 0 15,0 0-15,0 0 0,0 1 0,21-1 16,0-21-16,0 0 0,0 0 16,1 0-16,-1 0 0,0 0 0,0 0 15,21 0-15,-20-21 0,-1-1 16,0 1-16,0 0 0,0 0 0,0 0 15,1-22-15,-22 22 0,21-21 0,0 0 16,-21 20-16,21-20 0,-21 21 0,0-21 16,21 20-16,-21 1 0,0 0 15,0 42 1,0 0 0,0 1-16,0-1 0,0 0 0,0 21 15,-21 1-15,0-1 0,21-21 0,0 43 16,-21-22-16,21 0 0,-21 1 0,21 20 15,0-21-15,0 22 0,0-1 0,0 1 16,-22-1-16,22 1 0,0 21 0,0-22 16,0 22-16,0-22 0,22 1 0,-22 20 15,0 1-15,0 0 0,0-22 0,0 22 16,0-22-16,0 1 0,0-1 0,0-20 16,0-1-16,-22 0 0,-20-20 15,21-1-15,0 0 0,-22 0 0,1-21 16,0 0-16,-1 0 0,1 0 15,0-21-15,-1 0 0,-20 0 0,-1-1 16,22 1-16,-21 0 0,-1-21 0,22 21 16,-22-22-16,22 1 0,21 21 0,-22-22 15,22 1-15,0 21 0,21-21 0,0-1 16,0 1-16,0 0 0,0 20 0,21-20 16,22 0-16,-22-1 0,21 1 0,0 0 15,1-1-15,-1-20 0</inkml:trace>
  <inkml:trace contextRef="#ctx0" brushRef="#br0" timeOffset="6790.89">14160 1736 0,'0'-21'0,"0"42"0,0-64 0,0 22 0,0 0 15,0 0-15,0 42 16,-21 0-1,21 0-15,-21 22 0,0-22 0,21 21 16,0 1-16,0-1 0,-21-21 0,21 21 16,-21 1-16,21-22 0,0 21 0,0-21 15,0 1-15,0-1 0,0 0 0,0 0 16,0 0-16,-22-42 31,22 0-15,0 0-16,0-22 0,0 22 0,0-21 15,0 21-15,0-22 0,0 1 0,0 0 16,0-1-16,22 22 0,-22-21 0,21 21 16,0 0-16,21-1 0,-21 1 15,1 0-15,20 21 0,0 0 0,-21 0 16,22 0-16,-1 21 0,0-21 0,-20 21 16,20 1-16,-21 20 0,0-21 0,0 0 15,22 22-15,-43-22 0,0 21 0,21-21 16,-21 0-16,0 22 0,0-22 15,0 0-15,0 0 16,0 0-16,-21-21 0,0 22 16,-1-22-16,1 0 0,21-22 15,0 1-15,0 0 16,0-21-16,0 21 0,0-1 16,0-20-16,0 0 0,21 21 15,1-22-15,-1 1 0,0 0 0,0 20 16,0-20-16,22 21 0,-22 0 0,0 0 15,21 21-15,-21 0 0,22 0 16,-1 0-16,-21 0 0,0 21 0,22 0 0,-22 0 16,0 0-16,-21 0 0,0 22 15,21-22-15,-21 21 0,0 1 16,0-22-16,0 21 0,-21-21 0,0 22 16,21-22-16,-21 0 0,0 0 0,-1 0 15,22 0-15,-21 1 0,0-1 16,42-21 15,0-21-31,1 21 0</inkml:trace>
  <inkml:trace contextRef="#ctx0" brushRef="#br0" timeOffset="7155.68">15388 1566 0,'0'0'0,"-21"0"15,0 0-15,0 22 0,-1-1 0,1 0 16,0 0-16,0 21 0,0-20 16,0 20-16,-1-21 0,22 21 0,0 1 15,0-22-15,0 21 0,0-21 0,0 1 16,0 20-16,0-21 0,0 0 0,22-21 16,20 21-16,-21 1 0,0-22 0,0 0 15,1 0-15,-1 0 0,21 0 16,-21 0-16,0 0 0,1-22 15,-1 1-15,0 0 0,-21 0 0,21 0 16,-21 0-16,21-22 0,-21 22 0,0-21 16,0-1-16,0 1 0,0 0 0,0-1 15,-21 22-15,0 0 0,0 0 0,0 0 16,-1 0-16,1 21 0,0 0 16,0 0-16,0 0 0,0 0 0,-1 21 15,1-21-15,0 21 0,21 0 0,0 0 16,0 0-16,0 1 0,0-1 0,0 0 15,21 0-15,0 0 0,22-21 16</inkml:trace>
  <inkml:trace contextRef="#ctx0" brushRef="#br0" timeOffset="7555.46">15748 1715 0,'0'0'0,"-21"-43"16,21 22-16,0 0 15,0 0-15,21 21 16,0 0 0,0 21-16,0 0 0,1 0 15,-1 22-15,0-22 0,0 0 0,0 21 16,0-21-16,1 22 0,-22-22 0,0 21 16,21-21-16,-21 22 0,0-22 15,0 0-15,0 0 0,0 0 0,0 1 16,0-1-16,-21-42 31,21-1-31,0 1 16,-22 0-16,22 0 0,0-21 0,0 20 15,0-20-15,0 21 0,0-21 0,22-1 16,-1 1-16,-21 0 0,21-1 0,0 22 16,-21-21-16,21 21 0,0-1 0,1 1 15,-1 21-15,0-21 16,0 21-16,0 0 0,0 0 15,-21 21-15,22 0 16,-22 1-16,21-1 0,-21 0 0,0 0 16,0 0-16,21 0 0,0 1 0</inkml:trace>
  <inkml:trace contextRef="#ctx0" brushRef="#br0" timeOffset="7923.26">16531 1736 0,'0'0'0,"0"-21"0,0-43 16,0 43 0,0 0-16,0 42 15,0 0 1,0 0-16,0 0 0,0 22 16,0-1-16,0 0 0,0 1 0,0 20 15,0-20-15,0 20 0,-21 1 0,0-1 16,0 1-16,-1-1 0,22 1 0,-21-1 15,0 1-15,0-1 0,0 1 0,0-1 16,-1 1-16,22-1 0,0-21 0,-21 22 16,21-22-16,-21 1 0,0-1 0,21 0 15,0 1-15,0-1 0,-21 0 16,21-21-16,-21 22 0,21-22 0,-22 0 16,22 0-16,0 0 15,0-42 1,22 0-16,-1 0 15,0 0-15,0-22 0,-21 22 0,21-21 16,0 0-16,1-1 0,-1-20 0,0-1 16,-21 1-16</inkml:trace>
  <inkml:trace contextRef="#ctx0" brushRef="#br0" timeOffset="8187.1">16531 2138 0,'0'0'0,"0"-42"0,0-22 0,0 22 0,0-1 15,0 1-15,0 0 0,0 21 16,0-22-16,0 1 0,0 21 15,21-22-15,0 22 0,1 0 0,-1 0 16,0 21-16,21 0 0,-21 0 0,1 0 16,20 0-16,-21 0 0,21 21 0,-20 21 15,-1-20-15,-21 20 0,0-21 0,21 21 16,-21-20-16,0 20 0,0 0 16,-21-21-16,0 1 0,-1 20 0,1-21 15,0 0-15,-21-21 0,21 21 0,-22 1 16,22-22-16,-21 0 0,21 0 0,-1 0 15,1 0-15,0 0 0,0 0 0,21-22 16,0 1 0,21 0-16,0 0 15,22 0-15</inkml:trace>
  <inkml:trace contextRef="#ctx0" brushRef="#br0" timeOffset="9052.12">17314 1143 0,'0'-21'16,"-21"42"-16,21 0 16,-21 0-16,0 1 0,21 20 15,-21 0-15,-1-21 0,22 22 0,-21 20 16,21-20-16,0-1 0,0 21 16,0-20-16,0-1 0,0 22 0,0-22 15,0 0-15,0 1 0,0-1 0,0-21 16,0 21-16,0-20 0,0-1 15,0 0-15,0 0 0,0-42 32,21 21-32,-21-21 0,22 0 15,-22-1-15,0-20 0,0 21 0,21 0 16,0-22-16,-21 1 0,21 21 0,-21 0 16,0 0-16,0-1 0,21 1 15,-21 0-15,21 21 0,-21 21 16,0 0-1,22 1-15,-22-1 0,0 21 0,21-21 16,-21 0-16,21 1 0,-21-1 0,0 0 16,21 0-16,-21 0 0,21 0 15,0 1-15,-21-1 0,22-21 0,-1 0 16,0 21-16,0-21 0,0 0 0,0 0 16,22 0-16,-22 0 0,0 0 0,0-21 15,22 0-15,-22 21 0,0-22 0,0-20 16,0 21-16,0 0 0,1-22 15,-1 22-15,-21-21 0,21 21 0,-21-22 16,21 22-16,-21 0 0,0 0 16,0 0-16,0 0 0,0 42 31,0 0-31,0 0 0,0 0 16,0 0-16,0 22 0,0-22 0,-21 0 15,21 21-15,0-20 0,0-1 0,0 0 16,0 0-16,0 0 0,0 0 0,21 1 15,-21-1-15,21-21 0,0 21 0,1-21 16,20 0-16,-21 0 0,0 0 16,22 0-16,-22 0 0,21 0 0,-21 0 15,22-21-15,-22 0 0,0-1 16,21 1-16,-21 0 0,1 0 0,-1 0 16,0-22-16,0 22 0,-21-21 0,0 21 15,0-22-15,0 22 0,0 0 0,0 0 16,0 0-16,-21 21 15,0 0-15,0 0 0,-1 21 16,1 0-16,0 0 0,21 0 0,0 1 16,0-1-16,0 21 0,0-21 0,0 0 15,0 1-15,0 20 0,0-21 0,0 0 16,0 0-16,0 1 0,0-1 16,0 0-16,0 0 0,0 0 15,-21-21 1,0 0-16,21-21 31,0 0-31,21 0 16,0 0-16</inkml:trace>
  <inkml:trace contextRef="#ctx0" brushRef="#br0" timeOffset="9715.48">18775 1630 0,'0'0'0,"0"-21"16,-21 42 15,-1 0-31,22 0 16,-21 0-16,0 1 0,21-1 0,0 21 15,0-21-15,0 0 0,0 22 0,-21-22 16,21 0-16,0 0 0,0 22 0,0-22 16,0 0-16,0 0 15,0 0-15,0 0 16,0-42-1,0 0-15,0 0 16,0 0-16,21 0 0,-21-1 0,21-20 16,-21 0-16,21 21 0,1-22 15,-1 1-15,0 0 0,0 20 0,0-20 16,0 21-16,1 0 0,-1 0 0,-21-1 16,21 22-16,0 0 0,0 0 15,0 0-15,1 0 0,-22 22 0,0-1 16,21 0-16,-21 0 0,0 0 0,21 0 15,-21 1-15,0 20 0,0-21 16,0 21-16,0-20 0,0-1 0,0 21 16,0-21-16,0 0 0,0 1 0,0-1 15,0 0-15,0-42 47,0 0-47,0-1 16,0 1-16,0-21 0,0 21 0,21 0 15,0-22-15,0 1 0,1 0 16,-1 20-16,21-20 0,-21 0 0,22 21 16,-1-22-16,-21 22 0,21 21 0,-20-21 15,20 21-15,0 0 0,-21 0 16,1 0-16,20 21 0,-21-21 0,0 21 16,-21 0-16,0 1 0,0 20 0,0-21 15,0 21-15,0-20 0,0 20 0,-21-21 16,0 21-16,21-20 0,-21-1 0,0 0 15,-1 0-15,22 21 0,-21-20 16,0-1-16,21 0 16,-21-21-16,21 21 0,-21-21 15,0 0 1,21-21-16</inkml:trace>
  <inkml:trace contextRef="#ctx0" brushRef="#br0" timeOffset="9927.86">18351 1080 0,'0'0'0,"-21"0"0,0 0 0,21-22 0,21 22 46,-42 0-14</inkml:trace>
  <inkml:trace contextRef="#ctx0" brushRef="#br0" timeOffset="10756.16">3492 2963 0,'-21'0'16,"21"22"-16,-21-22 0,0 0 0,0 0 15,0 21-15,-1-21 0,1 0 16,0 0-16,21 21 16,42-21-1,-20 0-15,41 0 0,1 0 16,-1 0-16,43 0 0,-21 0 16,20-21-16,22 21 0,0-21 0,0 21 15,22 0-15,-22-22 0,21 22 0,-21 0 16,0 0-16,-21 0 0,21 0 0,-43 0 15,22 0-15,-21 0 0,-1 0 16,-20 0-16,-1 0 0,-20 0 16,-1 0-16,0 0 0,-20 0 0,-1 0 15,0 0-15,-42-21 32,21 0-17,0 0 1,21 0-16</inkml:trace>
  <inkml:trace contextRef="#ctx0" brushRef="#br0" timeOffset="11283.68">7705 2815 0,'0'0'0,"-22"0"0,-20 0 0,21 0 16,0 0-16,0 0 0,-1 0 15,1 0-15,0 0 0,21 21 16,21-21 0,0 0-16,22 0 0,20 0 15,-20 0-15,41 0 0,-20 0 16,20 0-16,1 0 0,0 0 0,21 0 15,-22-21-15,22 0 0,0 21 0,0 0 16,0-21-16,-1 21 0,1 0 16,-21 0-16,0-21 0,-1 21 15,1 0-15,-22 0 0,1 0 0,-22 0 16,1 0-16,-22-21 0,0 21 0,0 0 16,-21-22-1,-21 22 1,0 0-16,21-21 15,0 0-15,0 0 16,21 21-16</inkml:trace>
  <inkml:trace contextRef="#ctx0" brushRef="#br0" timeOffset="11927.28">11853 2392 0,'0'0'16,"-21"0"-16,0 21 0,0-21 0,0 0 16,-1 21-16,1-21 15,0 0-15,0 0 16,42 0 15,0 0-31,43 0 0,-22 0 16,43 0-16,-1 0 0,1-21 0,21 21 15,21-21-15,-21 21 0,42 0 0,0-21 16,0 21-16,22 0 0,20-21 0,-21 21 16,43-22-16,-21 22 0,20-21 15,1 21-15,21-21 0,0 0 0,-1 21 16,22-21-16,-21 21 0,21-21 0,0-1 15,-21 22-15,0 0 0,0 0 0,0 0 16,-22 0-16,1 0 0,0 0 0,-22 0 16,-21 0-16,1 0 0,-22 0 15,0 0-15,-21 0 0,-21 0 16,0 0-16,-43 0 0,22-21 0,-22 21 16,-20 0-16,-1 0 0,-21 0 0,22-21 15,-22 21-15,-21-21 16,0 0-16,0 0 15,-21 21-15,-1 0 16,1 0-16,0 0 0,0 0 0,-21 0 16,-1 21-16,1-21 0</inkml:trace>
  <inkml:trace contextRef="#ctx0" brushRef="#br0" timeOffset="12732.41">1376 5165 0,'0'0'16,"0"-21"-16,0-22 0,0 22 0,0 0 15,0-21-15,0 20 0,0 1 16,0 0-16,0 0 0,21 21 31,0 21-31,-21 0 0,21 22 0,0-1 16,-21 0-16,0 1 0,22-1 16,-22 0-16,0 22 0,0-22 0,0 22 15,0-22-15,0 21 0,0 1 0,-22-22 16,1 22-16,0-22 0,0 0 15,21 22-15,-21-43 0,21 21 0,-21 1 16,21-22-16,0 0 0,0 0 16,0 0-16,0-42 31,21 0-31,0 0 16,0 0-16,0-22 0,22 1 0,-22 0 15</inkml:trace>
  <inkml:trace contextRef="#ctx0" brushRef="#br0" timeOffset="13007.27">1841 5376 0,'0'0'16,"0"22"-1,0-1-15,0 0 16,0 0-16,0 0 16,0 0-16,22-21 15,-1 0-15,0 0 0,0 0 16,0 0-16,0 0 0,1 0 0,-1-21 15,-21 0-15,21 0 16,-21 0-16,0 0 16,-21 21-16,0 0 15,-1 0-15,1 0 16,0 0-16,0 21 0,0-21 16,21 21-16,-21 0 15</inkml:trace>
  <inkml:trace contextRef="#ctx0" brushRef="#br0" timeOffset="16932.21">3387 4784 0,'-43'21'16,"22"0"-16,21 0 0,0 0 15,0 1-15,21-22 16,0 0-16,1 0 16,-1 0-16,0-22 0,21 22 0,1-21 15,-1-21-15,0 21 16,1 0-16,-1-22 0,0 22 0,1-21 16,-1 21-16,0-22 0,-21 1 0,22 0 15,-22-1-15,0 1 0,0 0 16,-21-1-16,0 1 0,0 0 0,0-1 15,0 1-15,0 0 0,-21 20 0,0 1 16,0 21-16,0 0 0,-1 0 16,1 21-16,0 1 0,0-1 0,0 21 15,0 22-15,-1-22 0,22 21 0,0 1 16,-21-1-16,21 22 0,-21-21 0,21 20 16,0 1-16,0 0 0,0-1 15,0-20-15,0-1 0,0 1 0,0-1 16,0 1-16,0-22 0,0 0 15,0 1-15,0-1 0,-21 0 16,0-20-16,0 20 0,21-21 0,-22 0 16,1-21-16,0 21 0,0-21 0,0 0 15,0 0-15,-1 0 0,1-21 16,0 0-16,-21 0 0,21 0 0,-1-22 16,-20 22-16,21-21 0,0 21 0,0-22 15,-22 1-15,22 21 0,0-21 16,21 20-16,-21 1 0,21 0 0,-21 21 15,21 21 1,0 0-16,0 1 16,0 20-16,21-21 0,-21 21 15,21-20-15,0-1 0,-21 21 0,21-21 16,0 22-16,1-22 0,-1 21 0,21-21 16,-21 0-16,22 1 0,-1-22 15,0 0-15,1 0 0,-1 0 0,21 0 16,-20 0-16,20-22 0,-20 1 0,-1 0 15,21 0-15,-20 0 0,-1-22 16,-21 22-16,22-21 0,-22 21 0,0-22 16,0 1-16,0 0 0,-21-1 0,21 1 15,-21 0-15,0 21 0,0-22 0,0 22 16,0 0-16,0 42 31,0 0-31,-21 0 0,21 1 16,-21 20-16,21-21 0,0 21 0,-21 1 15,0-22-15,21 21 0,-21-21 16,21 22-16,0-22 0,0 0 0,-22 0 16,22 0-16,0 1 0,0-1 0,0-42 47,0-1-47,22 1 0,-1 0 0,0 0 15,-21 0-15,21-22 0,0 22 0,0-21 16,1 0-16,-22-1 0,21 22 15,0-21-15,0 21 0,-21-1 16,21 22-16,0 0 16,-21 22-16,0-1 15,0 0-15,0 0 0,0 0 16,0 22-16,0-22 0,22 0 0,-22 21 16,21-21-16,-21 1 0,0-1 0,21 0 15,0 0-15,0 0 0,0-21 0,1 0 16,-1 0-16,21 0 0,-21 0 15,22 0-15,-22 0 0,21 0 0,0-21 16,-20 0-16,20 0 0,0 0 16,-21-1-16,22-20 0,-22 21 0,0-21 15,0-1-15,0-20 0,1 20 16,-1-20-16,-21-1 0,0-20 0,0 20 16,0 1-16,0-1 0,0 1 0,0-1 15,0 22-15,0 0 0,0 20 0,0-20 16,0 21-16,-21 21 15,21 21-15,-22 21 16,22-20-16,-21 20 0,21 0 0,0 1 16,-21 20-16,0 1 0,21-1 0,-21 1 15,21-1-15,0 1 0,0-1 16,0-21-16,0 22 0,0-22 0,0 1 16,0-1-16,0-21 0,0 0 15,0 0-15,0 1 0,0-1 0,0-42 47,21-1-47,0 1 0,-21 0 0,21-21 16,-21 21-16,0-22 0,21 22 0,1 0 15,-22-21-15,21 20 0,-21 1 16,21 0-16,0 21 16,-21 21-16,21-21 15,-21 21-15,21 1 0,-21-1 0,22 0 16,-22 0-16,0 21 0,0-20 15,21-1-15,0 0 0,-21 0 16,21 0-16,0-21 0,0 21 0,1 1 16,-1-22-16,21 0 0,-21 0 0,22 0 15,-1 0-15,0 0 0,1 0 0,-1 0 16,0 0-16,-21-22 0,22 22 16,-1-21-16,-21 0 0,22 0 0,-22 0 15,0 0-15,-21-1 0,21-20 0,-21 21 16,0-21-16,0 20 0,0-20 0,0 21 15,0 0-15,0-22 16,0 22-16,-21 0 0,0 21 16,0 0-16,-1 21 15,1 0-15,21 1 0,-21-1 0,21 21 16,-21-21-16,21 22 0,-21-22 16,21 21-16,0-21 0,0 0 0,0 22 15,0-22-15,0 0 0,0 0 0,0 0 16,0 1-16,21-1 0,0-21 0,0 21 15,0-21-15,1 0 0,-1 0 0,0 0 16,21 0-16,-21 0 0,1 0 16,20-21-16,-21 21 0,21-21 0,-20-1 15,-1 1-15,21 0 0,-21 0 0,0 0 16,1-22-16,-1 22 0,0-21 0,-21 21 16,0-22-16,21 22 0,-21 0 15,0 0-15,21 0 0,-21 0 16,0 42 15,21 0-31,-21 0 0,0 0 0,22 0 16,-22 1-16,0-1 0,21 0 15,-21 0-15,0 0 0,21 0 16,-21 1-16,0-1 0,0 0 0,21 0 16,0 0-16,0 0 0,1-21 15,-1 0-15,0 22 0,0-22 16,0 0-16,0 0 0,1 0 0,-1 0 15,0-22-15,0 1 16,21 21-16,-20-21 0,-1 0 0,0 0 16,21 0-16,-21-1 0,1-20 0,-1 21 15,0-21-15,0 20 0,-21-20 0,0 21 16,0 0-16,0-22 0,0 22 0,0 0 16,0 42 15,-21-21-31,0 21 0,21 1 0,-21-1 15,21 21-15,0-21 0,0 0 0,0 22 16,0-22-16,0 0 0,0 0 16,0 22-16,0-22 0,0 0 15,21 0-15,0 0 0,0-21 16,0 0-16,0 21 0,1-21 0,20 0 16,-21 0-16,0 0 0,22 0 0,-22-21 15,21 21-15,-21-21 0,0 0 0,22 0 16,-22 0-16,0-22 0,0 22 15,0-21-15,1-1 0,-1-20 0,21-1 16,-21 1-16,0-1 0,1 1 0,-1-1 16,-21 1-16,0-1 0,21 22 0,-21-21 15,0 20-15,0 1 0,0 0 0,0 20 16,0 1-16,0 0 0,-21 21 16,0 21-1,-1 0-15,22 22 0,-21-22 0,0 21 16,0 1-16,21-1 0,-21 0 0,21 22 15,0-22-15,0 22 0,0-1 16,0 1-16,0-22 0,0 21 0,0-20 16,0 20-16,0-20 0,21-1 0,-21 0 15,21-21-15,0 22 0,0-22 0,1 0 16,-1 0-16,21 0 0,-21-21 0,0 0 16,22 0-16,-1 0 0,-21 0 0,22 0 15,-1 0-15,0 0 0,-21-21 16,22 0-16,-1 0 0,-21 0 0,22 0 15,-22-22-15,0 22 0,0-21 16,0-1-16,0 22 0,1-63 16,-22 62-16,0-20 0,0 21 0,0 0 15,0 0-15,-22-1 0,1 22 16,0 0-16,-21 0 0,21 0 0,-1 22 16,-20-1-16,21 0 0,0 21 0,-22-21 15,22 22-15,0-22 0,0 21 0,21-21 16,0 22-16,-21-22 0,21 21 0,0-21 15,0 1-15,0-1 0,0 0 0,0 0 16,21-21 0,0 21-16,0-21 0,0 0 15,1 0-15,-1-21 0,0 0 0,0 21 16,0-21-16,0 0 0,1-1 0,-1 1 16,0-21-16,0 21 0,0 0 0,-21-22 15,0 22-15,0-21 0,0 21 16,21-1-16,-21 1 0,0 0 0,-21 21 31,0 21-31,21 0 16,0 1-16,0 20 0,0-21 0,-21 0 15,21 22-15,0-22 0,0 0 16,0 0-16,0 0 0,0 0 0,21 1 16,0-1-16,0-21 0,1 21 15,-1-21-15,0 0 0,0 0 0,0 0 16,0 0-16,1 0 0,-1-21 0,21 21 15,-21-21-15,0-1 0,1 1 0,-1 0 16,0 0-16,0 0 0,0 0 16,0-22-16,1 1 0,-22 21 15,21-22-15,-21 22 0,21 0 0,-21 0 0,0 0 16,0 0-16,0 42 16,0 0-16,0 0 15,-21 21-15,21-20 0,-21-1 16,-1 21-16,22-21 0,0 0 15,0 22-15,-21-22 0,0 0 0,21 0 16,0 0-16,0 1 0,0-1 16,0 0-16,0-42 31,0 0-31,0-1 16,21 1-16,0 0 0,1-21 15,-22 21-15,21-1 0,0-20 0,0 21 16,-21-21-16,21 20 0,0-20 0,1 21 15,-22 0-15,21 21 0,0-21 0,0 21 16,0 0 0,-21 21-16,0 0 15,21 0-15,-21 21 0,0-20 0,0-1 16,22 0-16,-22 21 0,21-21 0,-21 1 16,0-1-16,0 0 0,21 0 0,-21 0 15,21-21-15,0 21 0,0-21 16,1 0-1,-22-21-15,21 0 0,0 21 16,-21-21-16,21 0 0,0 0 0,0-1 16,1-20-16,20 21 0,-21 0 0,0-22 15,0 22-15,22-21 0,-22 21 16,0 0-16,0-22 0,0 22 0,1 21 16,-1-21-16,0 21 15,-21 21 1,0 0-1,0 0-15,-21-21 0,21 22 0,0-1 16,0-42 31,0-1-31,0 1-16,0 0 15,0 0-15,0 0 16,-21 21-1,-1 0-15,1 0 16,0 0-16,0 21 0,21 0 0,-21 0 16,0 0-16,-1 1 0,22-1 0,-21 21 15,21-21-15,-21 0 0,21 22 0,0-22 16,0 0-16,0 21 0,0-20 16,0-1-16,0 0 0,21 0 0,0-21 15,1 21-15,-1 0 0,0-21 0,0 0 16,21 0-16,1 0 0,-1 0 0,0 0 15,1 0-15,-1 0 0,0 0 0,1 0 16,-1-21-16,0 0 0,1 0 16,-1 0-16,-21 0 0,22-1 15,-22 1-15,21 0 0,-21-21 0,0-1 16,-21 22-16,0-21 0,0 21 0,0-22 16,0 22-16,0 0 0,0 0 0,-21 21 15,0 0-15,0 21 16,0 0-16,0 0 0,-1 22 0,-20 20 15,42-42-15,0 22 16,-21-1-16,21-21 0,0 22 0,0-22 16,0 0-16,0 0 0,21 0 0,0 0 15,0 1-15,1-1 0,20 0 16,0-21-16,1 21 0,-1-21 0,21 0 16,-20 0-16,20 0 0,1 0 0,-22 0 15,22 0-15,-22 0 0,0-21 0,1 21 16,-1-21-16,0 0 0,-21-1 15,22 1-15,-22 0 0,0 0 0,-21 0 16,0 0-16,0-22 0,0 22 0,0-21 16,0-1-16,0 22 0,0-21 0</inkml:trace>
  <inkml:trace contextRef="#ctx0" brushRef="#br0" timeOffset="17223.56">7302 4657 0,'0'0'0,"22"0"16,20 0-1,0 0-15,1-21 0,-1 21 16,21-22-16,-20 22 0,20 0 0,1-21 15,-1 21-15,-20-21 0,-1 21 0,21 0 16,-41-21-16,20 21 0,-21-21 16,0 21-16,0 0 0,-21-21 0,0-1 31,-21 22-31,0-21 0,0 21 16,-21 0-16,-1-21 0</inkml:trace>
  <inkml:trace contextRef="#ctx0" brushRef="#br0" timeOffset="17443.43">6773 4424 0,'0'0'0,"-42"0"16,21 0 0,0 0-16,21-21 31,0 42 16,0 0-47,0 0 15,0 0-15,0 1 0</inkml:trace>
  <inkml:trace contextRef="#ctx0" brushRef="#br0" timeOffset="18554.95">1587 7133 0,'-21'0'16,"0"0"-16,0 0 31,0 0-31,21-21 16,0 0-16,0 0 0,0 0 16,0-1-1,21 1-15,0 21 0,0-21 0,0 21 16,1 0-16,-1 0 0,0 0 15,0 0-15,0 0 0,0 0 0,1 0 16,-1 0-16,21 21 0,-21 0 16,0 1-16,1 20 0,-22 0 15,21-21-15,0 43 0,-21-22 0,0 1 16,0-1-16,0 21 0,0-20 0,-21-1 16,0 0-16,-1 22 0,1-22 15,-21 1-15,0-22 0,-1 21 0,1 0 16,21-20-16,-22 20 0,1-21 0,0 0 15,-1-21-15,1 21 0,21-21 16,-21 0-16,20 0 0,-20 0 0,21 0 16,0-21-16,0 21 0,-1-21 0,1 0 15,21 0-15,0-22 0,0 22 16,0-21-16,0 0 0,0-1 16,0 22-16,0-21 0,21-1 15,1 22-15,-1-21 0,0 21 0,0 0 16,21-1-16,-20 22 0,-1 0 0,0 0 15,21 0-15,-21 22 0,1-22 16,-1 42-16,0-21 0,0 0 0,0 0 16,0 22-16,1-22 0,-1 0 0,-21 21 15,0-20-15,21 20 0,0-21 16,-21 0-16,21 0 0,-21 1 0,0-1 16,0 0-16,21 0 0,-21 0 15,22-21-15,-22 21 16,21-21-1,0 0 1,-21-21-16,0 0 16,21 21-16,0-21 0,0 0 0</inkml:trace>
  <inkml:trace contextRef="#ctx0" brushRef="#br0" timeOffset="18767.38">2201 7599 0,'21'0'94,"1"0"-78,-22-21-16,21 21 0,0-21 15</inkml:trace>
  <inkml:trace contextRef="#ctx0" brushRef="#br0" timeOffset="19619.38">4085 7408 0,'0'0'0,"0"-21"0,0-21 16,-21 42-16,21 21 16,0 0-16,-21 0 15,21 22-15,0-22 0,0 21 0,-21 1 16,21-1-16,0-21 0,0 21 0,0 1 15,0-22-15,0 21 0,0-21 0,0 1 16,0-1-16,0 0 16,0 0-16,-22-21 31,22-21-31,-21 0 0,21 0 16,0-1-16,0 1 0,0-21 15,0 21-15,0-22 0,0 1 0,0 0 16,0-1-16,0-20 0,21 21 0,1-1 15,-1 1-15,0 0 0,0 20 0,0-20 16,0 21-16,22 21 0,-1 0 16,-21 0-16,22 0 0,-1 21 0,0 0 15,1 22-15,-1-22 0,-21 21 0,21 0 16,-20 1-16,-22-22 0,0 21 16,0 1-16,0-1 0,0-21 15,0 21-15,0-20 0,0-1 0,-22 21 16,22-21-16,-21-21 0,0 21 0,0 1 15,0-22-15,0 0 0,21-22 16,0 1 0,0 0-16,0 0 0,21-21 15,0 20-15,0-20 0,21 0 0,1-1 16,-22 1-16,21-21 0,1 20 0,-1 1 16,21 0-16,-20 20 0,-1-20 0,0 21 15,1 21-15,-1 0 0,0 0 16,1 0-16,-22 21 0,0 0 15,0 0-15,0 22 0,-21-1 0,0-21 16,0 22-16,0-1 0,0 0 0,0 1 16,-21-22-16,0 21 0,21-21 0,0 0 15,-21 1-15,21-1 0,-21 0 16,21 0-16,21-21 16,0 0-1,-21-21-15,21 21 0,0-21 0</inkml:trace>
  <inkml:trace contextRef="#ctx0" brushRef="#br0" timeOffset="19943.54">5355 7451 0,'0'0'16,"64"0"-16,-64-21 16,21 21-16,0 0 0,0-22 0,0 22 15,22-21-15,-22 0 0,21 0 0,-21 0 16,0 0-16,1-1 0,-1 1 15,0 0-15,-21 0 0,0 0 0,0 0 16,-21 21-16,-22 0 16,22 0-16,-21 0 0,21 21 0,-22 0 15,1 0-15,0 21 0,21-20 16,-22 20-16,1 0 0,21 1 0,0-22 16,-1 21-16,1 0 0,21 1 15,-21-22-15,21 21 0,0-21 0,0 1 16,21-1-16,0 0 0,1-21 0,-1 21 15,21-21-15,0 0 0,-20 0 0,20 0 16,0 0-16,1-21 0,20 21 16,-21-21-16,1 0 0,-1-1 0,22 1 15,-22 0-15,0-21 0</inkml:trace>
  <inkml:trace contextRef="#ctx0" brushRef="#br0" timeOffset="20197.4">6202 6858 0,'0'0'0,"0"-42"15,0-43-15,0 64 16,0 0-16,0 42 16,-21 0-16,-1 21 0,1 1 15,21-1-15,-21 0 0,21 1 16,-21 20-16,0-20 0,21 20 0,0 1 16,-21-1-16,21-21 0,-22 22 0,22-1 15,-21-20-15,21-1 0,0 0 0,0 1 16,0-1-16,0-21 0,0 22 0,0-22 15,0 0-15,21-21 32,1-21-32,-1 21 0,0-43 15,0 22-15,0 0 0,0-21 0</inkml:trace>
  <inkml:trace contextRef="#ctx0" brushRef="#br0" timeOffset="20955.48">6519 6773 0,'0'0'0,"21"0"0,-21 22 16,0-1-16,0 0 16,0 21-16,0 1 0,-21-1 0,21 0 15,-21 22-15,0-22 0,0 22 0,0-1 16,-1 1-16,1-22 0,21 21 16,-21-20-16,0-1 0,21 0 15,-21 1-15,21-1 0,0-21 0,-21 0 16,21 1-16,0-1 0,21-21 31,0-21-31,0-1 0,-21 1 0,21 0 16,0 0-16,1 0 0,-1-22 0,0 1 15,0 21-15,0-21 0,0 20 16,1-20-16,-22 21 0,21 0 0,0 0 16,0 21-16,-21 21 15,21-21-15,-21 21 16,0 0-16,0 0 0,0 22 0,0-22 15,0 0-15,0 0 0,0 21 0,0-20 16,0-1-16,0 0 0,21 0 16,-21 0-16,22-21 0,-1 21 0,0-21 15,0 0-15,0 22 0,0-22 0,22 0 16,-22 0-16,21 0 0,-21 0 0,1 0 16,20-22-16,-21 1 0,0 21 0,22-21 15,-22 0-15,0 0 0,-21 0 0,21-22 16,0 22-16,-21 0 0,0 0 15,0 0-15,0-1 0,0 1 0,0 0 16,0 42 15,0 0-31,0 1 0,-21-1 0,21 0 16,-21 0-16,21 0 0,0 22 0,0-22 16,0 0-16,0 0 0,0 0 15,0 0-15,0 1 0,21-22 16,0 0-16,0 21 0,1-21 0,-1 0 15,21 0-15,-21 0 0,0 0 0,1 0 16,20 0-16,-21-21 0,0-1 0,0 22 16,1-21-16,-1 0 0,0 0 0,0 0 15,-21-22-15,0 22 0,0-21 0,0 0 16,0 20-16,0-20 16,0 0-16,0 21 0,-21-22 0,21 22 15,-21 0-15,0 21 0,-1 0 0,1 0 16,-21 0-16,21 0 0,0 0 0,-1 0 15,1 21-15,0 0 0,0 0 0,0 1 16,21-1-16,-21 0 0,21 0 16,0 0-16,0 0 0,0 1 0,21-1 15,0 0-15,0-21 0,0 0 0,22 21 16,-1-21-16</inkml:trace>
  <inkml:trace contextRef="#ctx0" brushRef="#br0" timeOffset="21503.16">8128 7366 0,'0'-63'16,"0"41"-16,0 1 16,-21 0-16,0 0 0,21 0 15,-22 21-15,1 0 0,-21 0 0,21 0 16,0 0-16,-1 0 0,1 21 0,0 0 16,0 0-16,0 0 0,0 22 0,-1-22 15,1 21-15,0-21 0,21 22 0,0-1 16,-21-21-16,21 22 0,0-22 15,0 21-15,0-21 0,0 0 16,0 1-16,0-1 0,21-21 0,0 21 0,0-21 16,1 0-16,-1 0 0,0 0 15,0 0-15,0 0 0,22-21 0,-22 21 16,0-21-16,0-1 0,21 1 0,-20-21 16,-1 21-16,0 0 0,0-22 0,0 1 15,0 0-15,1-22 0,-1 22 16,0-22-16,0 1 0,-21-1 0,0 1 15,21-1-15,-21 1 0,21-1 0,-21 22 16,0-22-16,0 22 0,0 0 0,0 21 16,0-22-16,-21 64 15,0 1 1,0 20-16,0 0 0,21 1 16,0 20-16,-21-21 0,21 22 0,-22-1 15,22 22-15,0-21 0,0-1 0,0 22 16,0-22-16,0-20 0,0 20 0,22-21 15,-1 1-15,0-1 0,0-21 0,0 22 16,0-22-16,22-21 0,-22 21 16,0-21-16,21 0 0,-20 0 0,20 0 15,-21 0-15,21 0 0,1-21 0,-22 0 16,21-1-16,-21 22 0,1-21 0,-1 0 16,0-21-16,0 21 0,0-1 0,-21-20 15,0 21-15,0-21 0,0 20 16,0-20-16,0 21 0</inkml:trace>
  <inkml:trace contextRef="#ctx0" brushRef="#br0" timeOffset="21752.02">6075 7112 0,'0'0'0,"-43"0"0,1 0 15,21 0-15,0 0 0,63 0 16,-21 0 0,22-21-16,-1 21 0,0 0 0,1-21 15,20 0-15,-21 21 0,22 0 16,-22-22-16,22 22 0,-22-21 0,0 21 16,1 0-16,-22 0 0,21-21 0,-21 21 15,1-21-15,-22 0 0,21 21 16,-21-21-16</inkml:trace>
  <inkml:trace contextRef="#ctx0" brushRef="#br0" timeOffset="22492.85">9842 6689 0,'0'0'0,"64"-106"16,-64 64-16,0-1 0,0 1 15,0 21-15,0-22 0,0 22 0,-21-21 16,0 21-16,-1 21 0,-20-21 0,21 21 15,0 0-15,-22 0 0,22 21 0,-21 0 16,21 21-16,0 1 16,-1 20-16,1 1 0,0-1 0,0 1 15,0-1-15,21 22 0,0-22 0,0 1 16,0-1-16,0 1 0,0-1 0,0 1 16,0-22-16,0 22 0,21-22 0,0 0 15,21-21-15,-20 1 0,20-1 0,0 0 16,22 0-16,-22-21 0,0 0 0,22 0 15,-22 0-15,22-21 0,-22 0 16,22 0-16,-22-22 0,0 1 0,1 21 16,-1-22-16,0 1 0,1 0 0,-22-22 15,0 22-15,0 0 0,-21-22 0,0 1 16,0 20-16,0-20 0,0-1 16,-42 1-16,21-22 0,-1 22 0,-20 20 15,21-20-15,-21 20 0,-1 1 16,-20 21-16,20 0 0,1 21 0,-21 0 15,20 0-15,1 21 0,-22 0 0,22 0 16,0 22-16,21-1 0,-22 0 0,22 22 16,0-22-16,21 22 0,-21-22 0,21 21 15,0-20-15,0-1 0,0 0 0,0 22 16,21-43-16,0 21 0,21 1 16,-20-22-16,20 21 0,0-21 0,1 1 15,-1-22-15,0 0 0</inkml:trace>
  <inkml:trace contextRef="#ctx0" brushRef="#br0" timeOffset="25443.17">10499 6985 0,'0'0'0,"0"-21"0,0-21 15,0 20-15,21 1 16,-21 0-16,21 21 0,0 0 16,0 0-1,0 0-15,1 21 0,-1 0 16,0 22-16,-21-22 15,21 0-15,-21 0 0,0 22 0,0-22 0,0 21 16,0 0-16,0-20 0,0 20 0,0-21 16,0 0-16,0 22 0,0-22 15,0 0-15,0 0 0,21-21 32,0 0-32,-21-21 0,22 0 15,-22 0-15,21-1 0,0 1 16,0-21-16,-21 0 0,21 20 0,0-20 15,1 0-15,-1 21 0,0-22 0,0 1 16,0 21-16,-21 0 0,21-1 0,-21 1 16,22 0-16,-1 21 15,-21 21-15,0 0 16,0 1-16,0 20 16,0-21-16,0 0 0,-21 0 0,21 22 15,0-22-15,-22 21 0,22-21 16,0 22-16,0-22 0,0 21 0,0-21 15,0 1-15,0-1 0,22 0 0,-1 0 16,0-21-16,0 0 0,21 0 0,1 0 16,-22 0-16,21 0 0,1 0 0,-1 0 15,0-21-15,-21 0 0,22 0 0,-1-1 16,-21 1-16,22 0 0,-22 0 0,0-21 16,0 20-16,0 1 0,-21-21 0,0 21 15,0 0-15,0-22 0,0 22 16,0 0-16,0 0 0,0 0 15,-21 21-15,0 0 16,0 0-16,0 21 0,-1-21 16,1 21-16,0 0 0,21 0 0,-21 0 15,21 1-15,-21 20 0,21-21 0,-21 0 16,21 22-16,0-22 0,0 21 0,0-21 16,0 0-16,0 1 0,21-1 0,0 0 15,0-21-15,0 21 0,0-21 0,1 21 16,-1-21-16,21 0 0,-21 0 15,22 0-15,-1 0 0,0-21 0,1 0 16,-22 21-16,21-21 0,0 0 0,1-1 16,-1 1-16,-21-21 0,22 21 15,-22-22-15,0 1 0,0 21 0,-21-21 16,0 20-16,0 1 0,0-21 0,0 21 16,-21 21-16,0-21 0,-22 21 0,22-22 15,-21 22-15,21 0 0,0 0 0,-22 0 16,22 0-16,21 22 15,21-1-15,0-21 16,1 21-16,-1-21 0,21 21 0,0-21 16,1 21-16,-22-21 0,21 21 0,1 1 15,-22-22-15,0 21 0,0 0 16,0 0-16,-21 0 0,0 0 0,0 1 16,0-1-16,0 0 0,0 0 15,-21-21-15,21 21 0,0 0 0,-21-21 16,21 22-16,21-22 15,0 0 1,0 0-16,1 0 0,-1 0 16,0-22-16,0 22 0,21-21 0,-20 0 15,-1 21-15,0-21 0,0 0 0,21 0 16,-20-22-16,-1 22 0,0 0 0,0 0 16,0 0-16,-21-1 0,0 1 0,21 0 15,-21 0-15,0 0 0,0 0 0,0-1 16,-21 22-1,0 0-15,0 0 0,0 0 16,21 22-16,-21-22 16,21 21-16,0 0 0,0 0 15,0 0-15,0 0 0,0 1 16,21-1-16,-21 0 16,0 0-16,21 0 0,-21 0 15,21 1-15,-21-1 0,21 0 16,0 0-16,1 0 0,-1-21 15,0 0-15,0 0 16,0 0-16,0 0 0,1 0 0,-1 0 16,0 0-16,21 0 0,-21-21 0,1 0 15,-1 21-15,0-21 0,0 0 0,0-1 16,22 1-16,-22 0 0,0 0 0,0 0 16,0 0-16,-21-1 0,21 1 0,1 0 15,-22 0-15,0 0 16,21 21-16,-21 21 31,0 0-31,0 0 16,0 0-16,0 1 0,0-1 0,0 0 15,0 0-15,0 0 0,0 0 16,21 1-16,0-22 0,0 21 0,0-21 16,1 0-16,20 0 0,-21 0 15,0 0-15,22 0 0,-22 0 0,21 0 16,0 0-16,1 0 0,-22 0 0,21-21 15,-21-1-15,1 22 0,20-21 16,-21 0-16,0 0 0,0 0 0,1 0 16,-1-1-16,-21-20 0,0 21 0,21 0 15,-21-22-15,0 22 0,0 0 0,0 0 16,0 0-16,-21 0 0,0 21 16,-1 0-16,1 0 0,0 0 0,-21 0 15,21 0-15,-1 21 0,-20 0 16,21 0-16,0 0 0,0 0 0,-1 1 15,1 20-15,0-21 0,0 0 0,21 0 16,0 22-16,0-22 0,0 0 0,0 0 16,0 0-16,0 1 0,0-1 15,21 0-15,0-21 0,0 0 0,-21 21 16,22-21-16,-1 0 0,0 0 0,0 0 16,0 0-16,0-21 0,22 21 0,-22-21 15,0 0-15,0-1 0,0 1 0,1 0 16,-1 0-16,0 0 0,0-22 0,-21 22 15,21-21-15,0 0 0,-21-1 16,22 1-16,-1-22 0,-21 1 0,21-1 16,0 1-16,-21-1 0,0-20 0,21 20 0,-21 22 15,21-22-15,-21 22 16,0 0-16,0-1 0,0 22 0,0 0 16,0 0-16,-21 0 0,0 21 0,0 0 15,0 0-15,0 21 0,-1 0 0,1 0 16,0 0-16,0 1 0,0 20 0,21 0 15,0 22-15,-21-22 0,21 22 0,0-1 16,0-21-16,0 22 0,0-1 0,0 1 16,0-1-16,21-20 0,-21-1 15,21 22-15,0-22 0,-21-21 16,21 21-16,0 1 0,1-22 0,-1 0 16,0 0-16,0 0 0,0 1 0,0-22 15,1 0-15,-1 0 0,0 0 0,21 0 16,-21 0-16,1 0 0,20-22 0,-21 1 15,0 0-15,22 21 0,-22-21 0,0 0 16,0 0-16,0-22 0,0 22 0,1 0 16,-1 0-16,0 0 0,-21-1 0,0 1 15,21 0-15,-21 0 0,0 42 32,0 0-17,-21 0-15,21 1 16,0-1-16,0 0 0,0 0 0,0 0 15,0 0-15,0 1 0,0-1 0,0 0 16,0 0-16,0 0 0,21-21 16,-21 21-16,21-21 0,0 0 0,1 0 15,-1 0-15,0 0 0,0 0 0,0 0 16,0 0-16,-21-21 0,22 21 0,-1-21 16,0 0-16,0 0 0,0 0 0,0-1 15,1 1-15,-22 0 0,0 0 16,21 0-16,0 21 0,-21-21 15,21 21-15,-21 21 32,0 0-17,-21 0-15,21 0 0,0 0 16,-21-21-16,21 22 0,-21-1 0,21 0 16,0 0-16,21-42 46,0 21-46,-21-21 0,21 0 16,0 21-16,-21-22 0,21 1 0,1 21 16,-1-21-16,-21 0 0,21 0 0,0 0 15,0-1-15,0 1 0,1 21 16,-1 0-16,0 0 16,-21 21-1,0 1-15,0-1 16,0 0-16,0 0 0,0 0 15,0 0-15,0 1 0,21-1 16,-21 0-16,21 0 0,0-21 16,1 21-16,-1-21 0,0 0 0,0 0 15,21 0-15,-20 0 0,20 0 0,0 0 16,-21 0-16,22 0 0,-1 0 0,-21-21 16,22 21-16,-22-21 0,21 0 0,-21 0 15,0-1-15,22-20 0,-22 21 16,21-43-16,-21 22 0,-21 0 15,0 21-15,0-22 0,0 1 0,0 21 16,0 0-16,0-1 0,-21 1 0,0 21 16,0 0-16,0 0 0,-22 0 15,22 0-15,-21 21 0,0 1 0,20-1 16,-20 0-16,0 0 0,-1 21 0,22-20 16,0-1-16,-21 21 0,42-21 0,-21 0 15,21 1-15,0-1 0,0 0 0,0 0 16,0 0-16,21-21 15,0 0-15,0 0 0,0 0 16,0 0-16,1 0 0,-1 0 0,0 0 16,0 0-16,0 0 0,0 0 15,1-21-15,-1 21 0,0 0 16,0 0-16,-21 21 31,0 0-31,0 1 0,0 20 16,0-21-16,0 21 0,0 1 0,0-1 15,0 0-15,0 22 0,0-22 0,0 1 16,0 20-16,0-21 0,0 1 0,0 20 16,0-20-16,0-1 0,0 0 0,0 1 15,0-1-15,-21 0 0,21 1 16,-21-1-16,21-21 0,-21 0 0,21 0 16,0 1-16,-22-1 0,1 0 0,21-42 46,0 0-46,0-1 16,0 1-16,0 0 0,0 0 0,0-21 16,0 20-16,21 1 0,-21-21 0,0 21 15,0-22-15,0 1 0</inkml:trace>
  <inkml:trace contextRef="#ctx0" brushRef="#br0" timeOffset="25656.05">15092 6646 0,'0'0'0,"-64"-21"16,43 21-1,21-21-15,-21 21 0,21-21 16,0 0 46,-21 21-62,0 0 0,-1-21 16</inkml:trace>
  <inkml:trace contextRef="#ctx0" brushRef="#br0" timeOffset="25859.01">12636 6456 0,'0'0'0,"-42"21"0,-64-21 16,85 0-16,0 0 0,0 0 15,0 0-15,21 21 0</inkml:trace>
  <inkml:trace contextRef="#ctx0" brushRef="#br0" timeOffset="26923.66">1355 9398 0,'0'0'0,"-22"-21"0,1 0 15,21 0 1,0-1-16,-21 1 0,21 0 15,0 0-15,0 0 16,21 0-16,0-1 0,1 22 16,-1-21-16,21 21 0,-21 0 0,22 0 15,-1 0-15,-21 0 0,21 0 16,1 21-16,-22 1 0,0-1 0,0 0 16,0 21-16,-21-21 0,0 22 15,0-22-15,-21 21 0,0 1 0,0-1 16,-21-21-16,20 21 0,-20 1 0,0-22 15,-1 0-15,22 0 0,-21 0 16,0 1-16,20-1 0,1-21 0,0 0 16,0 0-16,21-21 15,0-1 1,21 22-16,0-21 0,22 0 0,-22 21 16,21-21-16,0 21 0,1 0 15,20 0-15,-20 0 0,-1 0 0,21 0 16,-20 0-16,-1 21 0,0 0 0,-20 0 15,-1 1-15,0 20 0,-21-21 16,0 21-16,0-20 0,-21-1 0,0 21 16,-1-21-16,-20 22 0,0-22 15,-1 0-15,1 0 0,0 0 0,-1 0 16,1 1-16,-21-22 0,20 0 0,22 0 16,-21 0-16,-1 0 15,22 0-15,0 0 0,0 0 0,0-22 16,0 1-16,21 0 0,0 0 15,0 0-15,0 0 16,21-1-16,0 1 0,21 0 16,-21 0-16</inkml:trace>
  <inkml:trace contextRef="#ctx0" brushRef="#br0" timeOffset="27083.57">2265 9758 0,'0'0'15,"42"0"-15,-21 0 0,0 0 0,1-21 63,-1 21-63</inkml:trace>
  <inkml:trace contextRef="#ctx0" brushRef="#br0" timeOffset="27739.28">4339 9059 0,'0'0'15,"0"-21"-15,0-21 0,0 21 0,0 0 0,0-1 16,0 1-16,0 0 0,0 0 16,-21 21-16,21-21 0,-21 21 15,21 21-15,0 0 16,-21 21-16,21 1 0,0 20 16,0-20-16,0 20 0,0 1 0,0-1 15,0 1-15,0 20 0,0-20 0,0 20 16,0-20-16,0-1 0,0 1 0,0-1 15,21 1-15,0-22 0,0 1 16,0-22-16,22 0 0,-1 0 16,-21-21-16,21 0 0,1 0 0,20 0 15,-20-21-15,-1 0 0,0 0 0,1-22 16,-1 22-16,0-42 0,-21 20 0,22 1 16,-22-22-16,21 1 0,-42-1 15,21 1-15,1-1 0,-22 1 0,0-22 16,0 22-16,0-1 0,0 1 0,0 20 15,0-20-15,0 21 0,0 20 0,0-20 16,0 21-16,0 42 31,0 0-31,0 0 16,0 1-16,0-1 0,0 0 0,0 0 16,21 21-16,-21-20 0,21-1 0,0 0 15,0 21-15</inkml:trace>
  <inkml:trace contextRef="#ctx0" brushRef="#br0" timeOffset="28095.07">5588 9186 0,'0'0'0,"0"-21"0,-21 21 16,0-21-16,-1 21 15,1 0-15,0 0 0,21 21 0,0 0 16,-21 22-16,21-22 0,0 21 15,-21 1-15,21-1 0,0 0 0,0 22 16,0-1-16,0 1 0,0-1 0,0 22 16,0-22-16,0 22 0,0 0 0,0 21 15,0-1-15,0 1 0,0 0 0,0 0 16,0 0-16,-21 21 0,-1-21 0,1 21 16,0-22-16,0 1 0,0 0 0,0 0 15,21-21-15,-22-1 16,1-20-16,21-1 0,-21 1 0,21-22 15,0 0-15,0-20 0,0-1 0,0-42 16,0-1 0,0 1-16,0 0 0,21-21 0,0-1 15,1 1-15,-22 0 0,21-22 0,0 1 16,0-22-16,-21 22 0,21-22 0,0-21 16,1 21-16</inkml:trace>
  <inkml:trace contextRef="#ctx0" brushRef="#br0" timeOffset="28399.91">5503 9864 0,'0'0'16,"-21"-64"-16,-42-126 16,41 147-16,22-20 0,-21 21 0,21-1 15,-21 22-15,21-21 0,0-1 0,0 22 16,0-21-16,42 21 0,-20-22 16,20 22-16,0 0 0,1 0 0,-1 21 15,21 0-15,-20 0 0,20 0 0,-20 0 16,-1 0-16,-21 42 0,0-21 0,0 1 15,-21 20-15,0 0 0,0-21 0,-21 22 16,0-1-16,-21 0 0,-1 1 16,1-1-16,-21 0 0,20 1 0,1-22 15,-22 21-15,22-21 0,21 1 0,-21-1 16,20-21-16,1 21 0,0-21 16,42 0-1,0-21-15,22 21 16,-22-21-16,21-1 0,-21 1 0,22 0 15,-1 0-15,22 0 0,-22-22 0</inkml:trace>
  <inkml:trace contextRef="#ctx0" brushRef="#br0" timeOffset="28643.28">6202 9208 0,'0'-22'16,"0"44"-16,0-65 0,0 22 0,0 0 0,0 0 15,-21 21-15,-1 0 16,1 0-16,21 21 0,-21 0 0,0 0 15,21 0-15,-21 22 0,0-22 16,21 21-16,-22 1 0,22-1 16,-21 0-16,0 1 0,21-1 0,0 0 15,0 1-15,0-22 0,0 21 0,0-21 16,0 22-16,0-22 0,0 0 0,21-21 16,0 21-16,1-21 0,-1 0 0,21 0 15,-21 0-15,22 0 0,-22-21 16,21 0-16,0 21 0,1-21 0,-22-1 15,21 1-15</inkml:trace>
  <inkml:trace contextRef="#ctx0" brushRef="#br0" timeOffset="29363.95">6816 9377 0,'0'0'0,"0"-21"0,21-64 16,-21 64 0,0 0-16,-21 0 0,-1 21 0,1-22 15,0 22-15,0 0 0,0 0 0,0 0 16,-1 0-16,-20 22 0,21-1 0,-21 0 15,20 0-15,1 0 0,-21 22 0,21-22 16,0 21-16,21-21 0,0 22 16,-22-1-16,22 0 0,0-21 0,0 22 15,0-22-15,0 0 0,0 0 0,22 0 16,-1-21-16,0 0 0,0 0 16,0 0-16,22 0 0,-22 0 0,0 0 15,21-21-15,-21 0 0,1 0 16,-1-21-16,0 20 0,21 1 0,-42-21 15,21 21-15,-21 0 0,22-22 0,-22 1 16,0 21-16,0-22 0,0 22 0,0 0 16,0 0-16,0 0 0,0 0 0,-22 21 15,1 0 1,21 21-16,0 0 16,-21-21-16,21 42 0,-21-21 0,21 1 0,-21 20 15,21-21-15,0 21 0,0-20 0,0 20 16,0-21-16,0 21 0,0-20 0,0-1 15,21 21-15,0-21 0,0 0 16,0-21-16,1 22 0,-1-22 0,21 0 16,-21 0-16,22 0 0,-1 0 15,-21-22-15,21 1 0,-20 0 0,20 0 16,0 0-16,-21 0 0,22-1 0,-22 1 16,0-21-16,21 21 0,-20-22 0,-22 22 15,21-21-15,-21 21 0,0-22 0,0 22 16,0 0-16,0 0 0,0 0 0,-21 21 15,-1 0-15,1 0 16,0 0-16,0 0 0,0 0 16,0 21-16,21 0 0,0 0 15,0 0-15,0 1 0,0-1 0,21 0 16,0 0-16,0 0 0,0 22 0,0-22 16,1 0-16,-1 0 0,0 0 0,0 0 15,0 1-15,0-1 0,-21 0 16,0 0-16,-21-21 15,0 0 1,0 0-16,0 0 0,0 0 0,-1 0 16,1 0-16,0 0 0,0 0 15,0 0-15,21-21 0,0 0 16,0 0 0,0-1-16,21 1 15,0 21-15,0-21 0</inkml:trace>
  <inkml:trace contextRef="#ctx0" brushRef="#br0" timeOffset="30799.13">8128 8573 0,'0'0'16,"-21"-22"-16,0 1 0,-1 0 0,1 0 0,0 21 15,-21 0-15,21 0 0,-1 0 0,1 0 16,-21 21-16,21 0 0,0 0 15,-1 1-15,1 20 0,0 0 16,0 1-16,0 20 0,0-21 0,-1 22 16,22-1-16,0 1 0,0-22 0,0 22 15,0-22-15,0 22 0,0-22 0,0 0 16,22 1-16,-1-22 0,0 21 0,0-21 16,0 0-16,0 1 0,22-1 0,-22 0 15,0-21-15,21 0 0,-20 0 16,20 0-16,-21 0 0,0-21 0,22 21 15,-22-21-15,0-1 0,0 1 0,21 0 16,-20 0-16,-1-21 0,-21 20 0,21 1 16,0-21-16,0 21 0,-21 0 15,0-1-15,0 1 0,0 42 32,-21 1-17,21-1-15,0 0 0,0 0 0,-21 0 16,21 0-16,0 1 0,0-1 0,0 0 15,0 0-15,0 0 0,0 0 0,0 1 16,21-1-16,0-21 0,0 21 0,1-21 16,-1 0-16,0 0 0,0 0 15,21 0-15,-20 0 0,20 0 0,-21 0 0,0-21 16,0 0-16,22 21 0,-22-22 16,0 1-16,0 0 0,-21 0 15,21 0-15,-21-22 0,22 22 0,-22 0 16,0 0-16,0 0 0,0 0 0,0-1 15,0 1-15,-22 42 16,22 1 0,-21-1-16,21 0 0,0 0 0,0 0 15,-21 0-15,21 1 0,-21-1 16,21 0-16,0 0 0,0 0 16,0 0-1,21-42 1,0 0-1,0 0-15,1 0 16,-1 0-16,0-1 0,21 1 0,-21 0 16,22 0-16,-22 0 0,21-22 0,-21 43 15,22-21-15,-22 0 0,0 21 0,0 0 16,0 0-16,1 0 0,-22 21 16,0 0-1,0 1-15,0-1 0,0 0 0,0 0 16,0 0-16,-22 0 0,22 1 0,0-1 15,0 0-15,0 0 0,22 0 0,20 0 16,-21-21-16,0 0 0,22 22 16,-1-22-16,-21 0 0,21 0 0,1 0 15,-1 0-15,0 0 0,1-22 16,-22 22-16,21-21 0,1 0 0,-22 21 16,0-21-16,0 0 0,0 0 15,0-1-15,1-20 0,-1 21 0,0-21 16,-21 20-16,0-20 0,0 21 0,0 0 15,0 0-15,0-1 0,0 1 0,-21 21 16,0 0-16,-1 0 0,1 21 16,0-21-16,0 22 0,-21-1 0,20 0 15,1 0-15,0 0 0,0 0 0,0 22 16,0-22-16,21 0 0,0 0 16,0 0-16,0 1 0,0-1 0,0 0 15,21-21 1,0 21-16,0-21 0,0 0 0,0 0 15,1 0-15,-1 0 0,0 0 0,21 0 16,-21-21-16,1 0 0,-1 21 0,0-21 16,0 21-16,-21-22 0,0 1 0,21 0 15,-21 0-15,0 0 0,0 0 16,0-1-16,-21 22 16,0 0-1,21 22-15,0-1 16,-21-21-16,0 21 0,-1 0 0,22 21 15,-21-20-15,0-1 0,21 21 16,-21-21-16,0 22 0,21-1 0,0 0 16,0 22-16,0-22 0,0 22 0,0-22 15,0 21-15,0 1 0,0-1 0,0 1 16,0-1-16,21 1 0,0-1 0,0 1 16,0-1-16,1 1 0,-22 21 0,21-22 15,0 1-15,-21-1 0,0 22 0,0-22 16,0 1-16,0-1 0,0 1 0,0-1 15,0 1-15,-21-1 0,-22 1 0,22-22 16,-21 22-16,0-22 0,-1-21 16,1 21-16,0-20 0,-22-1 0,22 0 15,-1-21-15,1 0 0,-21 0 0,20 0 16,1 0-16,0-21 0,-22 0 0,22-22 16,-22 22-16,1 0 0,20-21 0,-20-1 15,21 22-15,-1-21 0,1-22 16,21 22-16,21 0 0,0-1 15,0 1-15,0 0 0,0-1 0,21 1 16,0-22-16,0 22 0,0-21 0,1-22 16,-1 21-16</inkml:trace>
  <inkml:trace contextRef="#ctx0" brushRef="#br0" timeOffset="31123.45">8932 8721 0,'0'0'0,"-21"0"0,-42 0 16,63 21-16,21-21 16,0 0-1,0 0-15,0-21 0,-21 0 0,21 21 16,1-22-16,-1 22 15,-21-21-15,0 0 16,-21 0 0,-1 21-1,1 0-15,21 21 16,-21-21 0,21 21-16,-21-21 15,21 21-15,-21 1 0</inkml:trace>
  <inkml:trace contextRef="#ctx0" brushRef="#br0" timeOffset="31419.28">7789 8975 0,'0'0'16,"-21"0"-16,42 0 15,0-21 1,1 21-16,-1 0 0,0-22 0,0 22 16,21-21-16,-20 21 0,20 0 15,-21 0-15,0-21 0,0 21 16,1 0-16,-1 0 0,0 0 0,0 0 16,-21-21-1,0 0 16,-21 21-31,0 0 16,0 0-16,21-21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25:37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2201 0,'0'0'15,"0"-21"-15,21-42 16,-21 42-16,0-1 0,0 1 0,21 0 15,-21 0-15,0 0 0,0 0 16,0-1 0</inkml:trace>
  <inkml:trace contextRef="#ctx0" brushRef="#br0" timeOffset="908.08">1947 1588 0,'0'0'0,"0"-22"0,0 1 0,0 0 16,-21 21-16,21-21 0,-21 21 15,21-21-15,0 42 32,0 0-17,0 0-15,0 0 16,0 1-16,0-1 0,0 0 16,0 0-16,21 0 0,0-21 15,0 21-15,1 1 0,-1-22 0,0 0 16,0 0-16,0 0 0,0 0 15,22 0-15,-22 0 0,0 0 0,0 0 16,0-22-16,1 22 0,-1-21 0,-21 0 16,0 0-16,0 0 15,0 0-15,0-1 0,0 1 16,0 0-16,-21 21 16,-1 0-1,1 0-15,0 0 16,21 21-16,-21 0 15,21 1-15,-21-1 0,21 21 0,-21 0 16,21 1-16,0-1 0,0 0 16,-22 1-16,22-1 0,-21 22 0,21-22 15,0 21-15,0-20 0,0-1 0,-21 22 16,21-22-16,0 0 0,-21 1 16,21-1-16,0 0 0,0 1 0,0-1 15,0-21-15,-21 21 16,21-20-16,-21-1 0,21 0 0,0 0 0,-22 0 15,22 0-15,-21-21 16,0 0-16,0 0 16,0 0-16,0 0 0,-1-21 15,1 0-15,0 0 0,0 0 16,0 0-16,0-1 0,-22 1 0,22-21 16,0 21-16,0 0 0,-22-1 0,22 1 15,0 0-15,0 21 16,0-21-1,42 21 1,0 0-16,0 0 16,0 0-16,1 0 0,-1 0 15,21 0-15,-21-21 0</inkml:trace>
  <inkml:trace contextRef="#ctx0" brushRef="#br0" timeOffset="1516.76">2603 1736 0,'0'0'0,"0"-21"0,0-22 16,0 22-16,0 0 0,0 42 46,-21-21-46,21 42 0,0-20 16,0 20-16,0 0 0,0 1 16,0-1-16,-21 0 0,21 1 0,0 20 15,0-21-15,-21 22 0,21-22 16,-21 22-16,0-22 0,-1 22 0,22-22 16,0 0-16,-21 1 0,21-1 0,-21-21 15,21 21-15,0-20 16,0-1-16,0 0 0,0 0 15,21-42 17,0 21-32,-21-21 0,22 0 0,-1-1 15,-21-20-15,21 21 0,0 0 16,0-22-16,-21 1 0,21 21 0,1-21 16,-1 20-16,0 1 0,-21-21 0,21 21 15,0 0-15,0 21 0,1-22 16,-1 22-16,0 0 0,0 0 0,0 0 15,0 0-15,1 0 0,-1 0 0,-21 22 16,21-1-16,-21 0 0,21 0 16,-21 0-16,0 0 0,0 22 0,0-22 15,0 0-15,0 0 0,0 0 16,0 1-16,0-1 0,0 0 16,0 0-16,0 0 0,0 0 0,0 1 15,0-1-15,0 0 31,0-42-15,0 0-16,0-1 16,0 1-16</inkml:trace>
  <inkml:trace contextRef="#ctx0" brushRef="#br0" timeOffset="1932.52">3217 2371 0,'0'21'15,"0"0"-15,21-21 32,1 0-32,-1 0 15,0-21-15,0 0 16,0 21-16,0-21 0,1-1 0,-1 22 15,0-21-15,0 0 0,0 0 0,-21 0 16,0 0-16,0-1 0,0 1 16,0 0-1,-21 21-15,0 0 0,0 0 0,0 0 16,-1 21-16,1-21 0,-21 21 0,21 1 16,0-1-16,-1 0 0,1 21 15,0-21-15,0 22 0,0-22 0,0 21 16,21-21-16,0 1 0,0 20 0,0-21 15,0 0-15,0 0 0,21 1 16,0-22-16,0 21 0,0-21 16,85 0-1,-85 0-15,22 0 0,-1 0 0,-21 0 16,21 0-16,-20-21 0,20-1 0,-21 22 16,0-21-16</inkml:trace>
  <inkml:trace contextRef="#ctx0" brushRef="#br0" timeOffset="3015.9">4889 2117 0,'0'0'0,"0"-21"16,0-1-16,0 1 16,0 42 31,0 1-47,0-1 0,0 0 0,0 0 15,0 21-15,0-20 0,0-1 0,0 0 16,0 21-16,0-21 0,0 1 15,-21-1-15,21 0 0,0 0 0,-21 0 16,21 0-16,0 1 0,-21-22 16,0 0-1,0 0-15,21-22 16,0 1-16,-22 0 0,22 0 16,0 0-16,0 0 0,0-1 15,0 1-15,0 0 0,0 0 16,0-21-16,0 20 0,0-20 0,22 21 15,-1 0-15,0 0 0,0-22 0,21 22 16,-20 21-16,20-21 0,-21 21 16,21 0-16,1 0 0,-1 0 0,0 0 15,1 0-15,-1 21 0,0 0 0,-20 0 16,20 1-16,-21-1 0,0 21 16,0-21-16,-21 0 0,0 1 15,0 20-15,0-21 0,0 0 0,0 0 16,0 1-16,0-1 0,-21 0 15,0 0-15,21 0 0,-21-21 16,0 21-16,0-21 16,21-21-1,0 0 1,0 0-16,0 0 0,0 0 0,21-1 16,0-20-16,0 21 0,0-21 15,0 20-15,22-20 0,-1 21 0,0 0 16,1-22-16,-1 22 0,0 0 0,22 21 15,-22 0-15,1 0 0,-1 0 16,0 0-16,-21 0 0,1 21 0,-1 0 16,0 1-16,-21-1 0,0 0 0,0 21 15,0-21-15,0 1 0,0-1 16,-21 21-16,0-21 0,-1 0 16,1 1-16,0-1 0,0 0 0,21 0 15,-21-21-15,21 21 0,-21 0 0,21 1 16,0-44 15,21 1-15,0 0-16,0 0 0</inkml:trace>
  <inkml:trace contextRef="#ctx0" brushRef="#br0" timeOffset="3360.71">6096 2265 0,'21'0'0,"0"0"16,0 0-16,1 0 0,-1-21 15,0 0-15,0 21 0,0-22 16,0 1-16,1 21 0,-1-21 16,0 0-16,-21 0 0,0 0 15,0-1-15,0 1 0,0 0 16,-21 21-16,0 0 0,-1 0 15,-20 0-15,21 0 0,0 0 16,0 21-16,-22 0 0,22-21 0,0 43 16,0-22-16,0 0 0,-1 0 0,22 22 15,0-22-15,-21 21 0,21-21 16,0 0-16,0 22 0,0-22 0,0 0 16,0 0-16,0 0 0,21-21 0,1 22 15,-1-22-15,0 21 0,0-21 16,0 0-16,0 0 0,1 0 15,-1 0-15,0-21 0</inkml:trace>
  <inkml:trace contextRef="#ctx0" brushRef="#br0" timeOffset="3692.87">6900 1270 0,'0'0'0,"-21"0"0,0 0 0,0 0 15,0 0-15,21 21 0,-22 0 0,22 22 16,-21-22-16,21 21 0,-21 22 16,21-22-16,0 22 0,0-1 0,0 1 15,0-1-15,0 1 0,-21-1 16,21 1-16,0-1 0,0 1 15,0-22-15,-21 0 0,21 1 0,0-1 16,0 0-16,0 1 0,0-22 0,0 21 16,0-21-16,0 0 0,0 1 0,0-1 15,21-42 17,0-1-32,0 1 0</inkml:trace>
  <inkml:trace contextRef="#ctx0" brushRef="#br0" timeOffset="4211.95">7239 1355 0,'0'0'16,"-21"0"-1,0 0-15,21 21 0,0 0 0,0 0 16,0 0-16,0 22 0,0-1 15,0 0-15,0 22 0,0-1 0,-22-20 16,22 20-16,-21 1 0,21-1 0,0-20 16,0 20-16,-21-21 0,21 1 0,-21-1 15,21 0-15,-21 1 16,21-22-16,0 21 0,0-21 0,0 1 16,0-1-16,0 0 0,0 0 15,0-42 16,0 0-31,21 0 16,-21-22-16,21 22 0,0 0 0,-21 0 16,21-22-16,1 22 0,-22-21 15,21 21-15,0-22 0,0 22 16,0 0-16,0 21 0,-21-21 0,22 21 0,-1 0 16,0 0-16,0 0 0,0 0 15,-21 21-15,21 0 0,-21 0 16,22 1-16,-22-1 0,0 0 0,0 0 15,0 0-15,0 0 0,0 1 0,0 20 16,0-21-16,0 0 0,0 0 16,0 1-16,-22-1 0,1 0 15,21 0-15,0 0 0,0 0 16,0-42 15,0 0-31,21 0 16</inkml:trace>
  <inkml:trace contextRef="#ctx0" brushRef="#br0" timeOffset="4620.16">7959 1990 0,'-22'-21'0,"1"21"15,0 0-15,0 0 0,0 0 16,21 21-16,-21 0 0,-1 21 15,22-21-15,-21 1 0,0-1 16,21 21-16,-21-21 0,21 22 0,-21-22 16,21 0-16,0 0 0,0 21 15,0-20-15,0-1 0,0 0 16,0 0-16,21-21 0,0 21 0,0 0 16,0-21-16,1 0 0,20 0 0,-21 0 15,0 0-15,22 0 0,-22 0 0,0-21 16,21 0-16,-21 0 0,1 21 15,-1-21-15,-21 0 0,21-1 0,0-20 16,-21 21-16,0 0 0,0-22 0,0 22 16,0-21-16,0 21 0,0 0 0,0-1 15,0 1-15,-21 21 0,0-21 16,0 21-16,-1 0 0,1 0 16,0 0-16,0 21 15,0-21-15,21 21 0,0 1 16,0-1-16,0 0 15,21-21 1,0 0-16</inkml:trace>
  <inkml:trace contextRef="#ctx0" brushRef="#br0" timeOffset="5255.35">8742 2138 0,'0'0'0,"0"-21"15,-21 0 1,-1 21-16,1 0 0,0-22 16,0 22-16,0 0 0,0 0 15,-1 0-15,1 0 0,0 0 0,0 22 16,0-22-16,0 21 0,-1 0 16,1 0-16,0-21 0,21 21 0,-21 22 15,0-22-15,21 0 0,-21 0 0,21 0 16,0 0-16,0 22 0,0-22 0,0 0 15,0 0-15,0 0 0,21 1 16,0-1-16,0-21 0,0 0 16,0 0-16,1 0 15,-1 0-15,0 0 0,0-21 0,21 21 16,-20-22-16,-1 1 0,0 0 16,0 0-16,21 0 0,-20 0 0,-1-22 15,0 22-15,0-21 0,0-1 0,0 1 16,1 0-16,-1-22 0,0 1 0,0 20 15,0-20-15,0-1 0,1 1 16,-1-1-16,0 1 0,-21 21 0,21-1 16,-21 1-16,0 21 0,0 0 0,0-1 15,0 1-15,-21 21 16,0 0 0,21 21-16,-21 1 0,-1-1 0,1 21 15,21 0-15,-21 1 0,0-1 0,21 22 16,-21-1-16,21-21 0,-21 22 15,21-22-15,0 22 0,-22-22 0,22 0 16,0 1-16,0-1 0,0 0 0,0 1 16,0-22-16,0 21 0,0-21 0,0 22 15,0-22-15,22 0 0,-1 0 16,0-21-16,0 21 0,0 1 0,0-22 16,1 0-16,-1 0 0,0 0 15,0 0-15,0 0 0,0 0 16,1-22-16,-1 1 0,0 0 15,0 21-15,-21-21 0,0 0 0,21 0 16,-21-1-16,0 1 0,0 0 0,0 0 16</inkml:trace>
  <inkml:trace contextRef="#ctx0" brushRef="#br0" timeOffset="5588.15">6625 1926 0,'0'0'0,"-21"0"0,42 0 31,0 0-31,0 0 0,22 0 0,-1-21 16,0 0-16,22 21 0,-22-21 16,22 0-16,-22 21 0,22-22 0,-22 1 15,21 21-15,-20-21 0,-22 21 0,21 0 16,-21 0-16,1-21 0,-1 21 16,0 0-16,-21-21 31</inkml:trace>
  <inkml:trace contextRef="#ctx0" brushRef="#br0" timeOffset="6495.33">10435 2074 0,'0'0'0,"64"-21"16,-43 21-16,-21-21 0,42 21 16,-42-21-16,21 21 0,0-21 0,1 0 15,-1-1-15,-21 1 16,0 0-16,0 0 16,-21 21-16,-1 0 0,1-21 15,0 21-15,0 0 0,0 0 0,-22 0 16,22 0-16,0 21 0,-21 0 15,21 0-15,-1 0 0,1 1 0,0-1 16,0 0-16,0 21 0,0-21 0,-1 22 16,22-22-16,0 0 0,0 0 15,0 22-15,0-22 0,0 0 16,22 0-16,-1-21 0,0 0 0,0 0 16,0 0-16,0 0 0,1 0 0,-1 0 15,21 0-15,-21-21 16,0 0-16,1 0 0,20 21 0,-21-22 15,0 1-15,0 0 0,1-21 0,-1 21 16,0-22-16,0 22 0,0-21 0,0-1 16,1-20-16,-22 21 0,21-22 15,0 22-15,0-22 0,-21 22 0,0-22 16,21 22-16,-21 0 0,0-1 0,0 1 16,0 0-16,0 21 0,0-1 15,0 1-15,0 0 0,-21 21 0,0 0 16,0 0-16,0 21 0,-1 22 15,1-22-15,21 21 16,-21 0-16,21 1 0,0 20 0,0 1 16,0-1-16,0 1 0,0-1 15,0 1-15,0-1 0,0-20 0,0-1 16,0 0-16,0 1 0,21-1 16,-21 0-16,0-21 0,21 1 0,1-1 15,-22 0-15,21 0 0,0-21 0,-21 21 16,21-21-16,0 0 0,0 0 0,1 0 15,-1 0-15,0-21 16,0 21-16</inkml:trace>
  <inkml:trace contextRef="#ctx0" brushRef="#br0" timeOffset="6876.76">11218 1947 0,'0'0'0,"0"22"15,-21-22-15,0 21 0,0-21 16,21 21-16,21-21 31,21 0-31,-21 0 0,1 0 16,-1 0-16,21-21 0,-21 21 16,0-21-16,22-1 0,-22 22 0,0-21 0,-21 0 15,0 0-15,21 21 0,-21-21 16,0 0-16,0-1 0,-21 1 15,0 21-15,0 0 16,0 0-16,-1 0 0,1 0 0,0 21 16,0 1-16,0-1 0,0 0 0,-1 0 15,1 0-15,0 0 0,0 1 16,21-1-16,0 0 0,0 0 0,0 0 16,0 0-16,0 1 0,0-1 0,21 0 15,0 0-15,0-21 16,1 0-16,-1 21 0,0-21 0,0 0 15,0 0-15,0 0 0,1 0 0,-1 0 16,21 0-16,-21-21 0</inkml:trace>
  <inkml:trace contextRef="#ctx0" brushRef="#br0" timeOffset="7152.04">12086 1778 0,'0'0'0,"0"-21"0,-42 21 15,21-21-15,-1 21 0,1 0 16,-21 0-16,21 0 0,0 0 0,-1 0 16,-20 21-16,21 0 0,0 0 0,0 0 15,-1 1-15,1-1 0,21 0 16,-21 21-16,21-21 0,-21 22 0,21-22 16,0 21-16,0-21 0,0 1 15,0-1-15,0 0 0,0 0 0,0 0 16,0 0-16,21 1 0,0-22 15,0 21-15,1-21 0,-1 0 0,21 0 16,-21 0-16,0 0 0,22 0 0,-22 0 16,21 0-16,1-21 0,-22 21 0,21-22 15,-21 1-15</inkml:trace>
  <inkml:trace contextRef="#ctx0" brushRef="#br0" timeOffset="7452.03">12509 1291 0,'0'0'0,"0"-42"0,22 21 0,-22-22 16,0 22-16,0 0 0,0 0 0,-22 42 31,22 0-31,-21 22 16,21-22-16,-21 21 0,21 0 0,0 22 15,-21-22-15,21 22 0,-21-1 0,0 1 16,21-1-16,0 1 0,-22-22 15,22 22-15,-21-22 0,21 21 0,0-20 16,0-1-16,0-21 0,0 22 0,0-22 16,0 0-16,0 21 0,0-21 0,0 1 15,21-1 1,1-21-16,-1 0 0,0 0 16,0 0-16,0 0 0,0 0 15,22-21-15,-22 21 0</inkml:trace>
  <inkml:trace contextRef="#ctx0" brushRef="#br0" timeOffset="10036.09">13123 1863 0,'0'0'0,"0"-43"16,0 22-1,0 0-15,-21 0 16,21 0-16,-21 0 0,0 21 0,21-22 15,-21 22-15,-1 0 0,1 0 16,0 0-16,0 0 16,0 0-16,0 22 0,-1 20 0,1-21 15,21 0-15,-21 22 0,0-22 0,0 21 16,0 0-16,21-20 0,0 20 16,-22-21-16,22 0 0,0 22 0,0-22 15,0 0-15,0 0 0,0 0 16,0 0-16,22-21 0,-1 0 15,0 0-15,0 0 0,0 0 16,0 0-16,1 0 0,-1 0 0,0 0 16,0-21-16,0 21 0,22-21 0,-22 0 15,-21 0-15,21 0 0,0-1 0,0 1 16,0 0-16,-21-21 0,0 21 16,0-22-16,22 22 0,-22-21 0,0 21 15,0-1-15,0 1 0,0 0 0,0 0 16,0 42-1,0 0 1,0 0-16,-22 22 0,22-22 0,0 0 16,0 21-16,-21-20 0,21-1 15,0 21-15,0-21 0,0 0 0,0 1 16,0-1-16,0 0 0,0 0 16,21-21-16,1 21 0,-1-21 15,0 0-15,0 21 0,0-21 0,22 0 16,-22 0-16,0 0 0,0 0 0,0-21 15,0 21-15,1-21 0,-1 21 16,0-21-16,0 0 0,-21 0 0,21-1 16,0 1-16,-21-21 0,0 21 0,0 0 15,22-22-15,-22 22 0,0 0 0,0 0 16,0 0-16,0-1 0,-22 22 31,22 22-15,0-1-16,0 0 0,0 0 0,0 0 15,0 0-15,0 1 0,0-1 16,0 0-16,0 0 0,0 0 0,0 0 16,0 1-16,22-1 0,-22 0 0,21 0 15,-21 0-15,21 0 0,0-21 16,0 22-16,0-22 0,1 0 16,-1 0-16,0 0 0,0 0 0,0 0 15,0 0-15,22 0 0,-22 0 16,21 0-16,-21 0 0,22 0 0,-1-22 0,-21 22 15,22-21-15,-22 0 16,0 21-16,0-21 0,21-21 0,-20 20 16,-22 1-16,21-21 0,-21 21 0,21-22 15,-21 1-15,0 21 0,0-21 0,0 20 16,0 1-16,-21 0 0,0 0 16,-1 0-16,1 21 0,0 0 0,0 0 15,-21 0-15,20 0 0,1 21 0,-21 0 16,21 0-16,0 0 0,-22 1 0,43 20 15,-21-21-15,0 21 0,21-20 16,-21-1-16,21 21 0,0-21 16,0 0-16,0 1 0,0-1 0,0 0 0,21 0 15,0-21-15,0 0 16,0 0-16,1 0 16,-1 0-16,0 0 0,0 0 0,0 0 15,0 0-15,1 0 0,-1-21 0,-21 0 16,21 21-16,0-21 0,0-1 0,0 1 15,1 0-15,-22-21 0,21 21 16,0-1-16,0-20 0,-21 21 0,0 0 16,0 0-16,21-1 0,-21 44 31,0-1-31,0 0 16,0 0-16,-21 21 0,21-20 0,0-1 15,0 0-15,0 21 0,0-21 16,0 1-16,0-1 0,0 0 0,0 0 15,21 0-15,0 0 16,1-21-16,-1 22 0,0-22 16,0 0-16,0 0 0,0 0 0,22 0 15,-22 0-15,0 0 0,0-22 0,-21 1 16,21 0-16,1 0 0,-1 0 0,0 0 16,-21-22-16,21 22 0,0-21 15,-21-22-15,21 22 0,1-22 16,-1 22-16,-21-21 0,21-1 0,0 1 15,0-1-15,-21 22 0,0-1 0,21-20 16,-21 21-16,22 20 0,-22-20 16,0 21-16,0 0 0,0 0 0,0 42 31,-22 0-31,1 0 16,21 21-16,-21-20 0,21 20 0,0 0 15,-21 22-15,21-22 0,-21 0 0,21 22 16,-21-22-16,21 22 0,0-22 15,0 0-15,0 1 0,0-1 0,0 0 16,0-20-16,0 20 0,0-21 16,0 0-16,0 22 0,21-43 0,0 21 15,0 0-15,0-21 0,0 21 16,1-21-16,-1 0 0,0 0 16,0 0-16,0 0 0,0-21 15,1 21-15,20-21 0,-21 0 0,0 21 16,0-22-16,1-20 0,20 21 0,-21 0 15,0-22-15,22 22 0,-22 0 16,0-21-16,0 21 0,0-1 0,-21 1 16,0 0-16,21 21 0,-21 21 31,-21 22-15,21-22-16,0 0 0,-21 0 0,21 0 15,-21 22-15,21-22 0,0 0 0,0 0 16,0 0-16,0 0 0,0 1 0,0-1 15,0 0-15,0 0 16,21-21-16,0 21 0,0-21 16,1 0-16,-1 0 0,0 0 15,0 0-15,0 0 0,22 0 0,-22-21 16,0 21-16,0-21 0,0 0 0,0 0 16,1-1-16,-22 1 0,21 21 15,0-42-15,0 21 0,-21 0 16,0-1-16,0 1 0,21 21 15,-21 21 17,-21 1-32,21-1 0,-21 0 15,21 0-15,0 0 0,0 0 0,0 1 16,-21-1-16,21 0 0,0 0 16,0 0-16,0 0 15,21 1-15,0-22 16,0 0-16,0 0 15,1 0-15,-1 0 16,0 0-16,-21-22 0,0 1 16,21 0-16,-21 0 15,0 0-15,0 0 16,0-1-16,0 1 0,0 0 0,0 0 16,-21 0-16,0 0 0,21-1 15,-21 1 1,21 0 31,21 21-32,0 0-15,0-21 16,0 21-16,0 0 0,1 0 16,-1 0-16,0 0 0,0 0 15,0 0-15,0 0 16,1 0-16,-1 0 0,0 0 15,0 0-15,0 21 0,-21 0 16,21 0-16,-21 1 0,22-1 0,-1 0 16,-21 0-16,0 0 15,0 0-15,0 1 0,0-1 0,0 0 16,0 0-16,0 0 16,-21 0-16,-1 1 0,1-22 15,0 21 1,21-42 31,0-1-47,0 1 15,21 0-15,0 0 16,-21 0-16,22 0 0,-1-1 0,21-20 16,-21 21-16,0 0 0,1-22 0,-1 22 15,21 0-15,-21 0 0,0 0 0,22 0 16,-22 21-16,0 0 0,0 0 15,0 0-15,1 0 0,-1 21 16,0 0-16,-21 0 0,0 0 0,0 22 16,0-22-16,0 0 0,0 21 15,0-21-15,0 1 0,0-1 16,0 0-16,0 0 0,0 0 0,0 0 16,-21 1-16,21-1 0,-21-21 15,-1 21-15,1-21 31,0 0-15,21-21 0,-21 0-16,0-1 15,21 1-15,-21 0 0</inkml:trace>
  <inkml:trace contextRef="#ctx0" brushRef="#br0" timeOffset="10259.96">16023 1588 0,'0'0'0,"-42"0"16,21 0-16,-1 0 78,1 0-78</inkml:trace>
  <inkml:trace contextRef="#ctx0" brushRef="#br0" timeOffset="10499.83">14097 1672 0,'0'0'0,"-42"0"0,-1 21 0,22-21 15,-21 0 1,84 0 0,-21 0-16,22 0 15,-22 0-15,21 0 0,0 0 0,1 0 16,-1 0-16,0 0 0,1 0 0,-22 0 15,0 0-15,0 0 0,0 0 16,1 0-16</inkml:trace>
  <inkml:trace contextRef="#ctx0" brushRef="#br0" timeOffset="12243.39">18140 2074 0,'0'0'0,"21"-21"0,-21 0 0,21 0 0,0 0 16,-21 0-16,0-1 0,21 1 0,-21 0 15,22-21-15,-22 21 0,0-1 16,0 1-16,0 0 0,0 0 16,0 0-16,0 42 31,0 0-31,0 0 16,0 0-16,0 22 0,0-1 0,-22-21 15,22 22-15,-21-1 0,0-21 16,21 21-16,0 1 0,-21-22 0,21 21 15,-21-21-15,21 1 0,-21-1 0,21 0 16,0 0-16,0 0 0,21-21 31,0 0-31,0 0 16,0 0-16,-21-21 0,21 0 16,1 0-16,-1 0 0,0 21 0,0-43 15,0 22-15,22 0 0,-43 0 16,21 0-16,0-22 0,0 22 0,0 0 15,0 0-15,-21 0 0,22 21 16,-22 21 0,0 0-16,0 0 15,0 0-15,21 0 0,-21 1 16,0-1-16,0 0 0,21 0 16,0-21-16,-21 21 0,21 0 0,0-21 15,1 0-15,-1 22 0,0-22 0,0 0 16,0 0-16,0 0 0,22 0 15,-22 0-15,21 0 0,-21 0 16,1-22-16,20 22 0,-21-21 0,0 0 16,0 0-16,1 0 0,-1 0 0,0-1 15,0 1-15,0-21 0,-21 21 0,0-22 16,21 22-16,-21-21 0,22 21 16,-22-22-16,0 22 0,0 0 0,0 0 15,-22 42 1,1-21-16,21 21 15,0 22-15,-21-22 0,21 0 0,-21 21 16,21 1-16,-21-22 0,21 21 0,0-21 16,0 0-16,0 22 0,0-22 15,0 0-15,0 0 0,21 0 16,0-21-16,0 22 0,0-22 0,1 0 16,-1 0-16,0 0 0,0 0 0,0 0 15,22 0-15,-22 0 0,21 0 0,-21 0 16,22 0-16,-22-22 0,0 1 15,21 0-15,-21 21 0,1-21 0,-1-21 16,0 20-16,0 1 0,0 0 0,-21-21 16,0 21-16,21-1 0,-21 1 15,0 0-15,22 21 0,-44 21 32,22 0-32,-21 1 15,21-1-15,-21 0 0,21 0 16,0 0-16,0 0 0,0 1 0,0-1 15,0 0-15,0 0 0,21 0 0,0-21 16,1 21-16,-1-21 0,0 0 0,0 0 16,21 0-16,-20 0 0,-1 0 15,21 0-15,-21 0 0,22 0 0,-22 0 16,21 0-16,-21-21 0,22 0 0,-22 21 16,0-21-16,21 0 0,-21-22 15,1 22-15,-22-21 0,21 0 16,0-1-16,0 1 0,0 0 0,-21-1 15,0-20-15,21 20 0,-21-20 0,22 21 16,-22-1-16,0 1 0,0 21 16,0 0-16,0-22 0,0 22 15,-22 21-15,1 0 16,0 21-16,0 0 0,0 22 16,0-22-16,21 21 0,-22 1 0,1 20 15,21-21-15,-21 1 0,21 20 0,0-20 16,0-1-16,0 0 0,0 1 15,0-1-15,0-21 0,0 21 0,21-20 16,0-1-16,1 0 0,-1 0 0,0 0 16,0 0-16,0 1 0,0-22 0,22 0 15,-22 0-15,21 0 0,-21 0 16,22 0-16,-1 0 0,-21 0 16,22 0-16,-22-22 0,21 1 0,-21 21 15,0-21-15,22-21 0,-22 21 0,0-22 16,21 22-16,-20-21 0,-1-1 15,0-20-15,0 21 0,0-1 0,0-20 16,1 20-16,-1 1 0,-21-21 0,0 41 16,0-20-16,0 21 0,0 0 15,0 0-15,0-1 0,-21 44 32,-1-1-32,22 0 0,-42 21 15,21 1-15,0-1 0,0 0 16,-1 22-16,1-22 0,0 0 0,0 22 15,21-22-15,-21 1 0,21-1 0,0 0 16,0-21-16,0 22 0,0-22 16,21 0-16,0 21 0,0-20 0,0-22 15,1 21-15,-1 0 0,0-21 16,0 21-16,0-21 0,0 0 0,1 0 16,-1 0-16,0 0 0,0 0 15,0-21-15,0 21 0,-21-21 0,22 0 16,-1 21-16,-21-22 0,0 1 15,0 0-15,0 0 0,0 0 0,0 0 16,0-1-16</inkml:trace>
  <inkml:trace contextRef="#ctx0" brushRef="#br0" timeOffset="12441.28">19579 1693 0,'0'0'0,"-42"22"16,-64-22-16,85 21 0,21 0 16,0 0-1,21-21 1,0 0-16,0 0 0,0 0 0,1 0 16,-1 0-16,0 0 0,0 0 0</inkml:trace>
  <inkml:trace contextRef="#ctx0" brushRef="#br0" timeOffset="13260.09">22754 1736 0,'0'-21'0,"0"-1"16,0 1-16,21 21 0,-21-21 15,21 0-15,1 0 0,-1 0 16,0-1-16,-21 1 0,21 0 0,-21 0 16,0 0-16,0 0 0,0-1 15,-21 22-15,-21 0 16,20 0-16,-20 0 0,0 0 15,-1 0-15,-20 22 0,21-1 0,-1 0 16,1 21-16,0-21 0,-1 22 0,22-22 16,-21 21-16,21 1 0,21-22 15,0 21-15,0-21 0,0 22 0,0-22 16,0 0-16,0 0 0,21 0 0,0 0 16,21-21-16,-21 22 0,22-22 0,-22 0 15,21 0-15,1 0 0,-1 0 16,0 0-16,-21 0 0,22 0 0,-1-22 15,-21 1-15,0 21 0,1-21 0,-1 0 16,0 0-16,0 0 16,-21-1-16,0 1 0,21 0 0,-21-21 15,21 21-15,-21-1 0,0 1 16,0 0 0,0 42-1,0 0-15,0 1 0,0-1 16,0 0-16,0 21 0,0 1 0,0-1 15,-21 0-15,21 1 0,0-1 16,0 0-16,-21 22 0,21-22 0,0 0 16,0 1-16,0 20 0,0 1 0,0-22 15,0 22-15,-21-1 0,21-21 16,-21 22-16,21-1 0,0-20 16,0 20-16,-21-20 0,21 20 0,-22-21 15,1 1-15,21-1 0,-21-21 0,0 22 16,0-22-16,0 0 0,-1 0 0,1 0 15,0 0-15,-21-21 0,21 0 0,-22 0 16,1 0-16,21 0 0,-22 0 16,22 0-16,-21 0 0,0-21 0,20 0 15,1 0-15,-21 0 0,21 0 0,0-1 16,21 1-16,-22-21 0,22 21 0,-21 0 16,21-22-16,0 22 0,0-21 0,0 21 15,0-22-15,0 22 0,21 0 16,1-21-16,-1 20 0,0 1 15,0-21-15,0 21 0,22 0 0,-1-1 16,0-20-16,1 21 0,-1-21 0,0 20 16,1-20-16</inkml:trace>
  <inkml:trace contextRef="#ctx0" brushRef="#br0" timeOffset="13887.84">23156 2096 0,'0'0'0,"21"-22"0,1 1 16,-1 21-16,-21-21 0,21 0 16,0 0-16,-21 0 0,21-1 0,-21 1 15,0 0-15,21 0 0,-21-21 16,0 20-16,0 1 0,0 0 16,0 0-16,0 0 0,-21 21 15,0 0 1,0 0-16,0 0 0,0 21 15,21 21-15,-22-21 0,1 1 16,0 20-16,21-21 0,0 21 0,0-20 16,0 20-16,0-21 0,0 0 0,0 22 15,0-22-15,21 0 0,0-21 16,1 21-16,-1 0 0,0-21 0,0 0 16,0 0-16,22 0 0,-22 0 0,21 0 15,-21 0-15,22 0 0,-1 0 16,-21-21-16,21 0 0,-20 0 15,-1 0-15,0-22 0,21 22 0,-21-21 16,1-1-16,-1 1 0,0-21 0,21-1 16,-21 22-16,1-22 0,-1 22 0,0-22 15,0 22-15,-21 0 0,0 21 16,21-22-16,-21 22 0,0 0 0,0 0 16,0 0-16,-21 42 31,0 0-31,21 0 0,-21 21 15,0-20-15,-1 20 0,22 0 0,-21 1 16,0-1-16,21 0 0,-21 1 0,21-1 16,0 0-16,0 1 0,0-1 15,0-21-15,0 21 0,0 1 0,0-22 16,0 0-16,0 0 0,0 0 0,21 1 16,0-1-16,22 0 0,-22-21 15,21 21-15,-21-21 0,22 0 0,-22 0 16,21 0-16,-21 0 0,0 0 0,22 0 15,-22-21-15,-21 0 0,21 21 0,0-21 16,-21-1-16,0-20 0,0 21 16,0 0-16</inkml:trace>
  <inkml:trace contextRef="#ctx0" brushRef="#br0" timeOffset="14139.69">23707 1651 0,'0'0'0,"-22"0"0,1 0 0,0 0 15,0 0-15,42 0 32,21 0-32,-20 0 0,20 0 0,21 0 15,-20 0-15,-1 0 0,22 0 16,-22 0-16,21 0 0,-20 0 16,-1 0-16,0 0 0,-20 0 0,20 0 15,-21 0-15,0 0 0,0 21 0,1-21 16,-1 0-1,-42 0 17</inkml:trace>
  <inkml:trace contextRef="#ctx0" brushRef="#br0" timeOffset="15727.36">1270 3725 0,'0'0'0,"0"-21"15,-21 0-15,21 0 16,-21 0-16,21 0 0,-22-1 15,22 1-15,0 0 0,-21 0 16,0 21 0,21 21 15,0 0-31,0 0 0,0 22 0,0-1 16,0-21-16,0 22 0,0-1 15,0 21-15,0-20 0,0 20 0,21 1 16,-21-1-16,0 1 0,0-1 15,0-20-15,0 20 0,0-21 0,0 1 16,0-1-16,0 0 0,0 1 16,0-22-16,0 0 0,-21 0 15,21 0-15,-21 1 0,0-22 32,21-22-32,0 1 15,0 0-15,0 0 0,0 0 16,0 0-16,0-22 0,21 22 0,0-21 15,0-1-15,0 22 0,1-21 16,-1 0-16,0 20 0,21-20 0,1 21 16,-22 0-16,21 21 0,0-21 0,1 21 15,-1 0-15,0 0 0,1 0 16,-22 21-16,21 0 0,1-21 16,-22 21-16,0 21 0,0-20 0,-21-1 15,0 21-15,0-21 0,0 22 16,-21-22-16,0 0 0,-22 21 0,22-21 15,-21 1-15,0-1 0,-1 0 16,1 0-16,-22 0 0,43 0 0,-21-21 16,0 0-16,-1 22 0,22-22 0,0 0 15,0 0-15,0 0 0,-1 0 16,22-22 15,0 1-31,0 0 16,22 21-16,-1-21 15,0 0-15</inkml:trace>
  <inkml:trace contextRef="#ctx0" brushRef="#br0" timeOffset="15980.23">1926 4149 0,'0'0'0,"0"21"16,0 0-16,0 0 15,0 0-15,0 1 0,0 20 16,0-21-16,0 0 0,0 22 0,-21-22 16,21 0-16,0 0 0,0 21 15,0-20-15,-21-22 0,21 21 16,0 0-16,0 0 0,-21-21 31,21-21-15,0 0-1</inkml:trace>
  <inkml:trace contextRef="#ctx0" brushRef="#br0" timeOffset="16164.35">1990 3937 0,'0'0'0,"0"-21"15,0 0-15,0 42 47,0 0-31,21 0-16,0 0 15,0-21-15,-21 22 16</inkml:trace>
  <inkml:trace contextRef="#ctx0" brushRef="#br0" timeOffset="18016.25">2476 4212 0,'0'0'0,"0"21"0,-21 22 15,21-22-15,0 0 16,-21 0-16,21 0 0,0 1 0,-21-1 16,21 0-16,0 0 0,0 0 15,0 0-15,0 1 0,0-1 16,0 0-1,-21-21 1,0 0 0,21-21-1,0 0-15,0-1 0,0 1 16,0 0-16,0 0 0,0-21 16,21 20-16,-21-20 0,21 21 0,0-21 15,21 20-15,-20-20 0,-1 21 0,21 0 16,-21 0-16,22-1 0,-22 22 15,0 0-15,21 0 0,-21 0 0,1 22 16,-1-22-16,0 21 0,-21 0 0,21 21 16,-21-21-16,21 1 0,-21 20 15,0-21-15,0 0 0,21 22 0,-21-22 16,22 0-16,-1 0 0,-21 0 16,21-21-16,0 21 0,0 1 0,0-22 15,1 0-15,-1 0 16,0 0-16,0 0 0,0-22 15,0 1-15,1 21 0,-22-21 16,21 0-16,0 0 0,0 0 16,0-1-16,0 1 0,1 0 0,-1-21 15,0 21-15,21-22 0,-21 22 0,1 0 16,-1-21-16,0 20 0,21 22 16,-21-21-16,1 21 0,-1 0 0,0 0 15,0 0-15,0 0 0,0 21 0,-21 1 16,22-1-16,-22 0 15,0 0-15,21 0 0,-21 0 16,0 1-16,0-1 0,0 0 16,0 0-16,0-42 47,0 0-32,0 0-15,0-1 0,0 1 16,0 0-16,-21 0 0,21 0 15,-22 0-15,1-1 0,0 1 0,0 21 16,0-21-16,0 21 0,-1 0 0,1 0 16,0 0-16,0 0 15,-21 21-15,20-21 0,1 21 0,0 1 16,0 20-16,0-21 0,0 0 0,21 22 16,-22-22-16,1 21 0,21-21 15,0 22-15,-21-22 0,21 0 0,0 0 16,0 0-16,0 0 0,0 1 0,0-1 15,21-21-15,-21 21 0,21-21 0,1 0 16,-1 0-16,0 0 0,0 0 16,21 0-16,-20 0 0,-1 0 0,21-21 15,-21 21-15,0-21 0,1-1 0,-1 1 16,0 0-16,0 0 0,0 0 16,0-22-16,-21 1 0,22 0 15,-1-1-15,-21 1 0,21 0 0,0-22 16,0 1-16,-21 20 0,21-20 0,1 21 15,-22-1-15,0-20 0,0 20 16,21 22-16,-21-21 0,0 21 0,0 0 16,0-1-16,0 1 0,-21 42 31,21 1-31,0-1 0,-22 21 16,22 0-16,-21 1 0,0-1 0,21 0 15,-21 1-15,21 20 0,0-20 16,0 20-16,0-21 0,0 1 15,0-1-15,0 0 0,0 1 0,21-1 16,0-21-16,0 22 0,1-22 0,-1 0 16,21 0-16,0-21 0,-20 21 0,20-21 15,0 0-15,1 0 0,-22 0 16,21 0-16,0 0 0,1-21 0,-1 0 16,0 0-16,1 21 0,-22-21 0,21-1 15,-21 1-15,1-21 0,-1 21 16,0 0-16,0-22 0,-21 22 0,0-21 15,0 21-15,0-22 0,0 22 0,0 0 16,0 0-16,-21 0 0,0-1 16,0 22-16,-1 0 15,1 0-15,0 0 0,0 22 0,21-1 16,-21 21-16,21-21 0,-21 0 0,21 22 16,0-22-16,0 21 0,0-21 0,0 1 15,0 20-15,21-21 0,0 0 16,0 0-16,0 1 0,0-1 0,1 0 15,20-21-15,0 21 0,1-21 0,-1 0 16,0 0-16,1 0 0,20 0 0,-21 0 16,22 0-16,-22 0 0,22 0 15,-22 0-15,22-21 0,-22 0 0,0 21 16,1-21-16,-1-1 0,-21 22 16,21-21-16,-20 0 0,-1-21 0,-21 21 15,0-1-15,0 1 0,0-21 16,0 21-16,0 0 0,0-1 0,0 1 15,0 0-15,-21 0 0,-1 21 0,1 0 16,0 0-16,0 0 0,0 0 0,0 0 16,-1 21-16,22 0 0,-21 0 0,0 1 15,0-1-15,0 21 0,0-21 16,21 0-16,0 1 0,0 20 0,0-21 16,0 0-16,0 0 0,0 1 0,0-1 15,21 0-15,0 0 0,0-21 16,0 0-16,0 0 15,1 0-15,-1 0 0,0 0 16,0 0-16,0 0 0,-21-21 0,21 0 16,1 0-16,-1-1 0,-21 1 0,0 0 15,21-21-15,0 21 0,-21-22 0,21 1 16,0-22-16,-21 22 0,0 0 16,22-22-16,-1 22 0,-21 0 0,0-22 15,0 22-15,0-1 0,0 1 0,0 0 16,0-1-16,0 22 0,0-21 0,0 21 15,-21 42 1,-1 0 0,22 0-16,0 22 0,0-1 15,-21 0-15,21 1 0,-21 20 0,21-21 16,0 22-16,0-22 0,0 22 16,0-22-16,0 22 0,21-22 0,-21 0 15,0 1-15,21-1 0,1 0 0,-1-21 16,-21 1-16,21-1 0,0 0 0,0 0 15,0-21-15,1 0 16,-1 0-16,0-21 0,0 21 16,0-21-16,0 0 0</inkml:trace>
  <inkml:trace contextRef="#ctx0" brushRef="#br0" timeOffset="22943.48">7175 3683 0,'0'0'0,"0"-21"0,0 0 0,0 0 15,0-1-15,0 1 0,0 0 16,0 0-16,0 0 15,0 0-15,-21 21 16,0 21 0,21 0-16,-21-21 0,21 42 15,0-21-15,0 22 0,0-1 0,-21 0 16,21 1-16,-21-1 0,21 22 0,0-22 16,-22 21-16,22 1 0,-21-1 15,0 1-15,21-1 0,-21-20 0,21 20 16,0-20-16,-21-1 0,21 0 0,0-21 15,-21 1-15,21 20 0,0-21 16,0 0-16,0-42 47,21 0-47,0 0 16,-21 0-16,0-1 0,21 1 0,0 0 15</inkml:trace>
  <inkml:trace contextRef="#ctx0" brushRef="#br0" timeOffset="23384.23">7472 4022 0,'0'0'0,"0"-21"0,0-1 16,0 44 31,-21-1-47,21 0 0,-22 0 15,22 0-15,-21 22 0,21-22 0,-21 21 16,21-21-16,0 22 0,0-22 0,0 0 16,0 0-16,0 0 0,0 0 15,0 1-15,0-1 0,0 0 0,21-21 16,0 0-16,1 0 0,-1 0 16,0 0-16,0 0 0,0 0 0,22 0 15,-22-21-15,0 0 16,0 21-16,21-22 0,-20 1 0,-1 0 15,-21 0-15,21-21 0,-21 20 0,0 1 16,0-21-16,0 21 0,0-22 0,0 22 16,0 0-16,-21-21 0,0 42 0,-1-21 15,1-1-15,0 1 0,0 21 16,-21 0-16,20 0 0,1 0 0,0 0 16,0 0-16,0 0 0,0 0 0,-1 0 15,1 0-15,21 21 16,0 1-1</inkml:trace>
  <inkml:trace contextRef="#ctx0" brushRef="#br0" timeOffset="25961.18">6985 3874 0,'-21'0'16,"42"0"-16,-21 0 16,21-22-1,21 22-15,-20 0 0,20 0 0,0-21 16,1 21-16,-1 0 0,0 0 0,1-21 16,-1 21-16,-21 0 0,21 0 15,-20 0-15,20-21 0,-21 21 16,0 0-16,0 0 0,1 0 15,-1 0 1,3387 550 2328</inkml:trace>
  <inkml:trace contextRef="#ctx0" brushRef="#br0" timeOffset="29803.56">9588 4276 0,'22'-21'0,"-1"-1"16,0 1-16,-21 0 15,21 0-15,0 0 0,-21 0 16,21-1-16,1 1 0,-22 0 0,21-21 15,0 21-15,-21-1 0,0 1 0,21 0 16,-21 0-16,21 21 16,-21-21-16,-21 21 15,0 0 1,0 21-16,0 0 0,21 0 0,-22 0 16,-20 22-16,21-1 0,0 0 15,0 1-15,-1-1 0,1-21 0,0 22 16,21-1-16,-21 0 0,21-21 15,-21 22-15,21-22 0,-21 0 0,21 0 16,0 0-16,0 1 0,0-1 16,0 0-16,0-42 31,0 0-31,0-1 16</inkml:trace>
  <inkml:trace contextRef="#ctx0" brushRef="#br0" timeOffset="30191.34">9800 3704 0,'0'0'0,"-21"0"16,-21 0-1,20 0-15,1 0 0,0 0 0,21 21 0,-21 1 16,21-1-16,0 0 15,21-21 1,0 0-16,0 0 0,1 0 16,-1 0-16,0 0 0,21 0 0,-21 0 15,1-21-15,20 21 0,-42-21 16,21 21-16,-21-22 0,0 1 16,0 0-16,0 0 15,-21 0-15,0 21 0,-22 0 0,22 0 16,-21 0-16,21 0 0,-22 0 15,22 0-15,-21 21 0,21-21 0,0 21 16,-1 0-16,1 0 0,21 1 16,0-1-16,0 0 15,0 0-15,21-21 0,1 0 16,20 0-16,-21 0 0,21 0 0,-20 0 16,20 0-16,0 0 0,1 0 0</inkml:trace>
  <inkml:trace contextRef="#ctx0" brushRef="#br0" timeOffset="30491.68">10499 3556 0,'0'0'0,"0"-21"0,0 0 0,0 0 16,-22 21-16,22-22 16,-21 22-16,0 0 0,21 22 15,0-1-15,-21 0 0,0 0 0,21 0 16,-21 22-16,21-1 0,-22 0 0,1 1 15,21-1-15,-21 0 0,0 1 16,0 20-16,0-21 0,21 22 16,-22-22-16,1 1 0,0 20 0,21-21 0,-21 1 15,21-1-15,-21-21 0,21 22 16,0-22-16,0 0 0,0 0 16,0 0-16,0 0 0,0 1 15,21-22 1,0-22-1,0 22-15,0-21 0,1 0 16</inkml:trace>
  <inkml:trace contextRef="#ctx0" brushRef="#br0" timeOffset="30895.6">10753 4085 0,'0'0'15,"21"-21"-15,0 21 0,-21-21 0,0 0 16,0 0-16,-21 21 15,0 0-15,-1 0 16,1 21-16,-21 0 0,21 0 0,-22-21 16,22 21-16,0 0 0,-21 1 15,21-1-15,21 0 0,-22 0 0,1 0 16,21 0-16,0 1 16,0-1-16,21 0 0,1-21 15,-1 0-15,0 21 0,0-21 16,0 0-16,22 21 0,-22-21 15,0 0-15,0 21 0,0 1 0,0-22 16,1 0-16,-1 21 0,-21 0 16,0 0-16,0 0 15,-21-21-15,-1 21 0,1-21 16,0 22-16,-21-22 0,21 21 0,-1-21 16,-20 0-16,21 21 0,0-21 0,-22 0 15,22 0-15,0 0 0,0 0 0,0 0 16,0 0-1,21-21 1,0 0-16,0-1 16,21 1-16,0 0 0,0-21 15</inkml:trace>
  <inkml:trace contextRef="#ctx0" brushRef="#br0" timeOffset="31153.65">10499 3704 0,'0'0'0,"-22"0"0,1-21 0,0 21 16,0 0-16,21-21 0,21 21 31,21 0-31,-20 0 0,41-21 0,-21 21 16,22 0-16,-1 0 0,1 0 0,21 0 16,-22 0-16,1 0 0,-1 0 15,-21 0-15,1 0 0,-1 0 0,-21 0 16,0 0-16,-42 0 31,0 0-15</inkml:trace>
  <inkml:trace contextRef="#ctx0" brushRef="#br0" timeOffset="34835.78">13081 4403 0,'21'-21'31,"0"-1"-16,-21 1-15,21 21 0,1-21 0,-1 0 16,0 0-16,0-22 0,0 22 0,-21 0 16,0-21-16,21 21 0,-21-22 0,0 22 15,0 0-15,0-21 0,-21 20 16,0 22-16,-21-21 0,-1 0 16,1 21-16,0 0 0,-1 0 0,-20 0 15,21 21-15,-22 0 0,22 1 0,-1-1 16,1 21-16,0-21 0,-1 22 15,22-1-15,0-21 0,0 21 0,0 1 16,21-22-16,0 21 0,0-21 0,0 22 16,0-22-16,21 0 0,0 0 0,0-21 15,0 21-15,22 1 0,-22-22 0,21 0 16,1 0-16,-1 0 0,0 0 16,1 0-16,-1 0 0,0-22 0,1 1 15,-1 0-15,0 0 0,1 0 0,20 0 16,-42-22-16,22 1 0,-1 0 15,0-1-15,-21-20 0,22 20 16,-22-20-16,0-1 0,0 1 0,0-1 16,1 1-16,-1-1 0,-21 1 0,0 21 15,0-22-15,0 1 0,0 20 0,0-20 16,0 20-16,0 22 0,0 0 16,0-21-16,0 21 0,-21 21 15,-1 0-15,1 21 0,0 0 16,21 0-16,-21 21 0,0 1 15,0-1-15,-1 0 0,1 22 0,0-22 16,0 22-16,21-22 0,0 22 16,0-22-16,0 21 0,0-20 0,0-1 15,0 22-15,0-22 0,0 0 16,0 1-16,21-1 0,0-21 0,0 0 16,1 22-16,-1-22 0,21-21 0,-21 21 15,0 0-15,22-21 0,-22 0 0,0 0 16,21 0-16,1 0 0,-22-21 15,21 0-15,-21 0 0,22-1 0,-22 1 16,21 0-16,-21 0 0,1-21 0,-1 20 16,0-20-16,0 21 0,0-21 0,0 20 15,-21 1-15,22 0 0,-22 0 16,0 0-16,0 0 0,-22 21 31,1 0-31,0 21 0,0 0 0,0 0 16,0 0-16,21 0 0,-22 22 0,22-22 15,-21 0-15,21 0 0,0 0 16,0 1-16,0-1 0,0 0 0,0 0 16,0 0-16,21 0 0,1-21 0,-1 0 15,21 22-15,-21-22 0,22 0 0,-22 0 16,42 0-16,-20 0 0,-1 0 16,21-22-16,-20 1 0,20 21 0,-20-21 15,20 0-15,-21 0 0,1-22 0,-1 22 16,0-21-16,-20 21 0,-1-22 15,0 1-15,0 21 0,0-21 0,-21-1 16,0 1-16,0 0 0,0 20 16,0-20-16,0 0 0,0-1 0,0 22 15,0-21-15,0 21 0,0 0 0,0-1 16,0 1-16,-21 21 0,21-21 16,-21 21-16,21 21 15,0 0-15,0 1 0,-21 20 16,21-21-16,-21 21 0,-1 1 0,22-1 15,0 22-15,-21-22 0,0 21 0,0 1 16,0-1-16,21 22 0,-21-21 16,-1 20-16,1-20 0,0 20 15,0 1-15,0 0 0,0 21 0,-1-22 16,1 22-16,-21 0 0,21 0 0,0 0 16,-22-1-16,22 1 0,0-21 0,0 21 15,21-22-15,0 1 0,0-21 0,0 20 16,0-41-16,0 20 0,0-21 15,21 1-15,-21-22 0,21 0 0,0 0 16,0 0-16,1-21 0,-1 0 0,21 0 16,-21 0-16,0 0 0,1-21 0,20 0 15,-21 0-15,0 0 0,22 0 16,-22-22-16,0 22 0,0-21 0,0-1 0,0-20 16,1 21-16,-1-22 0,-21 1 0,0-1 15,0 1-15,0-1 0,0-21 16,0 22-16,0-22 0,-21 22 15,-1-22-15,1 22 0,0-22 0,-21 21 16,21 1-16,-22 21 0,1-1 0,21 1 16,-22 0-16,1-1 0,21 22 0,0 0 15,0 0-15,-1 0 0,22-1 16,0 1-16,0 0 16,22 0-16,20 21 0,-21-21 0,0 0 15,22 21-15,-1-22 0,0 1 16,1 0-16,-1 0 0,0 0 0,1 0 15,20-1-15,-21-20 0,1 21 16,20-21-16,-20 20 0,-1-20 0,21 21 16,-20-21-16,-1-1 0,0 22 0,1-21 15,-22 21-15,21-1 0,-42 1 0,21 0 16,-21 0-16,0 0 0,0 0 0,-21 21 31,0 0-31,0 0 0,0 0 16,0 21-16,-1-21 0,1 21 0,0 0 15,0 0-15,0 0 0,21 1 0,-21-22 16,21 21-16,0 0 16,0 0-16,0 0 0,0 0 0,0 1 15,21-1-15,0-21 0,0 21 0,0 0 16,0-21-16,1 0 0,20 21 0,-21-21 16,0 0-16,22 0 0,-1 0 15,0 0-15,-21 0 0,22-21 0,-1 0 16,-21 21-16,22-21 0,-22 0 0,0-1 15,21 1-15,-21 0 0,-21 0 0,22 0 16,-1 0-16,-21-1 16,-21 22 15,-1 22-31,1-1 16,0 0-16,21 0 0,-21 0 0,0 0 15,21 1-15,0-1 0,-21 0 0,-1 0 16,22 0-16,-21 0 0,21 1 15,0-1-15,21-21 32,1-21-17,-1-1-15,0 1 16,0 0-16,0 0 0,0-21 0,-21 20 16,22 1-16,-1 0 0,0 0 0,0 0 15,0 0-15,0 21 0,-21-22 16,22 22-16,-1 0 15,-21 22 1,0-1-16,0 0 0,0 0 16,0 21-16,0-20 0,0-1 15,0 0-15,0 0 0,0 0 0,0 0 16,0 1-16,0-1 0,21 0 16,0 0-16,0-21 15,0 21-15,1-21 0,-1 0 0,21 0 16,-21 0-16,0 0 0,22 0 0,-22 0 15,0-21-15,21 21 0,-20-21 0,-1 0 16,0 0-16,21-1 0,-21 1 16,-21 0-16,22 0 0,-1-21 15,-21 20-15,0 1 0,0 0 16,0 0-16,0 42 31,0 0-31,0 0 16,-21 1-16,21-1 0,0 0 15,0 0-15,0 0 0,0 0 0,0 1 16,0-1-16,0 0 0,21 0 16,0-21-1,0 0-15,0 0 0,0 0 0,1 0 16,-1 0-16,0 0 0,0 0 0,0 0 16,22-21-16,-22 0 0,0 0 15,0-1-15,0 1 0,0-21 16,1 21-16,-1-22 0,-21 1 0,21 21 15,0-21-15,-21-1 0,21 1 0,0 0 16,-21-22-16,22 22 0,-1-1 0,-21 1 16,21 0-16,-21-22 0,21 43 15,-21-21-15,21-1 0,-21 22 0,0 0 16,0 0-16,0 42 16,0 0-16,0 0 15,0 22-15,-21-1 16,21-21-16,-21 22 0,0-1 0,21 0 15,-21 1-15,-1-1 0,1 0 0,21 1 16,-21-22-16,21 21 0,-21 0 0,0-20 16,21 20-16,0 0 0,0-21 15,0 1-15,0 20 0,0-21 0,0 0 16,0 0-16,0 1 0,0-1 16,21-21-16,0 0 0,0 0 0,0 0 15,1 0-15,-1 0 0,0 0 16,0-21-16,21-1 0,-20 1 15,-1 0-15,0 0 0,0 0 0,0-22 16,0 22-16,-21 0 0,22 0 0,-1 0 16,0 21-16,-21-21 0,0-1 15,0 44 17,0-1-32,-21 0 15,21 0-15,0 0 0,-21 0 0,-1 22 16,22-22-16,0 0 0,-21 0 0,21 0 15,0 1-15,0-1 0,0 0 16,0 0-16,21-21 0,1 0 16,-22 21-16,21-21 0,0 0 0,0 0 15,0 0-15,0 0 0,1 0 0,-1 0 16,0 0-16,0-21 0,0 21 0,0-21 16,1 0-16,-1 0 15,0-1-15,0 1 0,-21 0 0,21 21 16,-21-21-16,21 0 0,-21 42 31,0 0-31,0 0 16,-21 0-16,0 1 0,21-1 15,-21 0-15,21 0 0,0 0 16,0 0-16,21 1 31,0-22-15,0 0-16,1 0 0,-1 0 0,0 0 0,0 0 15,0 0-15,-21-22 0,21 1 16,-21 0-16,0 0 0,0 0 16,0 0-16,0-1 0,0 1 15,0 0-15,0 0 0,-21 0 0,0 0 16,21-1-16,-21 22 0,0-21 0,21 0 16,-21 21-16,-1 0 15,22-21-15,22 0 31,-1 21-31,0 0 0,0-21 16,0 21-16,22 0 0,-22 0 0,0 0 16,0 0-16,0 0 0,0 0 0,1 0 15,-1 0-15,0 0 0,0 0 16,-21 21 0,0 0-16,0 0 0,0 0 15,0 0-15,0 1 0,0-1 0,-21 21 16,21-21-16,-21 0 0,21 1 0,0-1 15,-21 0-15,21 0 0,-22 0 16,22 0-16,0 1 0,-21-22 16,0 0-16,21-22 47,0 1-32,21 0-15,0-21 0,-21 21 16,22-1-16,-1-20 0,0 0 0,21 21 15,-21-22-15,1 22 0,-1-21 16,0 21-16,0-1 0,0 22 0,0-21 0,1 21 16,-1 0-16,0 0 15,-21 21 1,0 1-16,0-1 0,0 0 0,0 0 16,0 21-16,0-20 0,0 20 0,0 0 15,0-21-15,0 22 0,0-1 16,0-21-16,-21 22 0,21-22 0,-21 21 15,21-21-15,-22 0 0,22 1 16,0-1-16,-21-21 0,0 21 16,0-21-16,0 0 31,21-21-31,0 0 16,0-1-16,-21 1 0,21-21 15,0 21-15,0 0 0,0-22 0,0 1 16</inkml:trace>
  <inkml:trace contextRef="#ctx0" brushRef="#br0" timeOffset="35043.66">17801 3704 0,'0'0'0,"-21"0"16,0-21-16,0 21 16,-1 0-16,44 0 46,-1 0-30,-42-21 15,-1 21-15,1 0-16</inkml:trace>
  <inkml:trace contextRef="#ctx0" brushRef="#br0" timeOffset="35283.51">16933 3747 0,'0'0'16,"-84"21"-16,62-21 16,1 0-16,0 0 0,21 21 0,21-21 47,0 0-47,1 0 15,-1 0-15,0 0 0,0 0 0,21 0 16,-20 0-16,20 0 0,-21 0 15,21-21-15,-20 21 0,-1 0 0,0 0 16,-21-21-16,0-1 16,0 1-16,0 0 15,-21 21-15,0-21 0,-1 21 0</inkml:trace>
  <inkml:trace contextRef="#ctx0" brushRef="#br0" timeOffset="35463.42">15557 3493 0,'0'0'0,"-42"0"0,21 21 0,-85-21 16,85 0-16,0 0 16,42-21 15,21-1-31</inkml:trace>
  <inkml:trace contextRef="#ctx0" brushRef="#br0" timeOffset="36524.33">20108 4128 0,'0'0'0,"21"0"0,1 0 16,-1 0-16,0-22 15,0 22-15,-21-21 0,21 0 0,0 0 16,1 0-16,-1 0 0,0-22 0,-21 22 16,21 0-16,-21-21 0,21 20 15,-21-20-15,0 21 0,0-21 16,0 20-16,0-20 0,0 21 0,-21 21 16,0-21-16,0 21 0,0 0 0,-22 0 15,22 0-15,-21 21 0,-1 0 0,22 0 16,-21 0-16,0 22 0,20-22 15,-20 21-15,0 1 0,21-1 0,-22 0 16,22 1-16,0-1 0,0 0 0,21 1 16,0-22-16,0 0 0,0 21 0,21-21 15,0 1-15,0-22 16,0 0-16,1 0 0,-1 0 16,0 0-16,0-22 0,21 1 0,-20 0 15,-1 21-15,0-42 0,21 21 0,-21-1 16,1-20-16,-1 21 0,0-21 0,21 20 15,-21-20-15,1 0 0,-1-1 16,-21 22-16,21-21 0,0 21 0,-21 0 16,21-1-16,-21 1 0,0 0 0,0 42 31,0 0-31,0 1 16,-21-1-16,21 0 0,-21 0 0,21 21 15,-21 1-15,21-22 0,0 21 0,0 1 16,0-22-16,0 21 0,0-21 15,21 22-15,0-22 0,0 0 16,0 0-16,22 0 0,-22-21 0,21 0 16,-21 0-16,22 0 0,-1 0 0,0 0 15,-20 0-15,20-21 0,-21 0 0,21 0 16,-20 0-16,-1-22 0,21 1 16,-21 0-16,0-1 0,1 1 0,-1 0 15,-21-1-15,21-20 0,0 20 0,0 1 16,-21-21-16,0 20 0,21-20 0,-21 20 15,22 1-15,-22 21 0,0-21 16,0 20-16,0 44 16,0 20-1,0-21-15,-22 21 0,1 1 0,21 20 16,-21-20-16,0-1 0,21 0 16,-21 22-16,21-22 0,-21 0 0,21 22 15,-22-22-15,22 1 0,0-1 0,0 0 16,0 1-16,0-22 0,0 21 0,0-21 15,0 0-15,0 1 0,0-1 16,0-42 0,0-1-1</inkml:trace>
  <inkml:trace contextRef="#ctx0" brushRef="#br0" timeOffset="36716.23">20764 3852 0,'0'0'0,"0"-21"0,-63 21 15,42 0-15,0-21 16,-1 21-16,44 0 31,-1 0-31,0 0 0,21 0 0,1 0 16,20 0-16,-21 0 0,22 0 16,-22 0-16,22 0 0,-22 0 0,22 0 15,-22 0-15,0 0 0,22 0 0,-22 0 16,22 0-16</inkml:trace>
  <inkml:trace contextRef="#ctx0" brushRef="#br0" timeOffset="37028.12">22923 3302 0,'0'0'0,"-21"0"0,0-21 0,0 21 15,0 0-15,0 0 0,-1 0 16,1 0-16,0 21 0,0 0 16,0 22-16,21-22 0,-21 21 0,-1 0 15,22 1-15,-21-1 0,21 0 16,-21 22-16,21-22 0,-21 1 16,0 20-16,21-21 0,0 1 0,0 20 15,0-20-15,0-1 0,-21 0 0,21 1 16,0-1-16,-22-21 0,22 21 0,0-20 15,0-1-15,0 0 16,-21-21 0,0 0-16,21-21 15,0 0-15</inkml:trace>
  <inkml:trace contextRef="#ctx0" brushRef="#br0" timeOffset="37856.15">22288 3895 0,'0'0'0,"-21"-21"0,-21-1 0,21 22 0,0 0 15,21-21-15,42 21 32,-21 0-32,21 0 15,1 0-15,20 0 0,-20 0 0,20 0 16,1 0-16,20 0 0,-20 0 0,-1 0 16,1-21-16,-1 0 0,-20 21 0,20-21 15,-21 0-15,22-22 0,-43 22 16,21 0-16,-20-21 0,20-1 15,-21 1-15,-21 21 0,0-22 0,21 22 16,-21-21-16,0 21 0,0 0 16,0-1-16,0 44 15,-21-1-15,0 0 16,21 0-16,-21 21 0,0 1 0,21-1 16,-22 0-16,1 1 0,0-1 15,0 0-15,0 1 0,0-1 0,21 0 16,-22 1-16,1-1 0,0 0 0,21 1 15,0-1-15,-21 0 0,0-20 0,21 20 16,0-21-16,-21-21 0,21 21 16,0 0-16,21-21 31,0-21-31,0 0 0,0 21 16,0-42-16,1 21 0,-1-1 15,0 1-15,0-21 0,21 21 0,-20 0 16,-1-1-16,0 1 0,0 21 0,0 0 15,0-21-15,-21 42 16,0 0 0,0 1-16,0-1 15,0 0-15,0 0 0,0 0 0,0 0 16,22 1-16,-1-1 0,0 0 0,21 0 16,-21 0-1,1 0-15,-1-21 0,0 0 0,21 22 16,-21-22-16,22 0 0,-1 0 0,0 0 15,-20 0-15,20 0 0,0 0 0,-21-22 16,22 1-16,-22 0 0,0 21 0,0-42 16,0 21-16,1-1 0,-1-20 15,0 21-15,-21 0 0,0 0 0,0-1 16,0 1-16,0 0 0,0 0 0,-21 21 16,0 0-16,-1 0 15,1 0-15,0 21 0,0 0 16,0 0-16,0 1 0,-1-1 0,1 0 15,0 0-15,21 0 0,0 0 16,0 1-16,0-1 0,0 0 0,0 0 16,0 0-16,21 0 0,0 1 15,1-1-15,-1-21 0,0 21 16,0-21-16,0 21 0,0-21 16,1 21-16,-1 0 0,0-21 0,-21 22 15,21-22-15,-21 21 0,21-21 0,-21 21 16</inkml:trace>
  <inkml:trace contextRef="#ctx0" brushRef="#br0" timeOffset="40243.89">847 6435 0,'-22'0'16,"1"0"0,0 21-16,21 0 15,0 0-15,0 0 16,0 1-16,0-1 16,0 0-16,21-21 31,0-21-16,1 21-15,-22-21 0,21-1 16,0 1-16,0 0 0,0 0 16,0-21-16,1 20 0,-1 1 0,0-21 15,0 0-15,0 20 0,0-20 16,1 0-16,-1 21 0,-21-22 0,0 22 16,0-21-16,0 21 0,-21-1 15,-1 22-15,1-21 0,0 21 0,0 0 16,0 0-16,-22 0 0,22 21 15,0-21-15,0 22 0,0-1 0,0 0 16,-1 0-16,1 21 0,21-20 16,0-1-16,0 0 0,0 0 0,0 0 15,0 0-15,0 1 16,21-22-16,1 0 0,-1 0 16,0 0-16,0 0 0,21 0 0,-20 0 15,-1 0-15,21 0 0,0-22 16,-20 1-16,20 21 0,0-21 0,1 0 15,-1 0-15,-21 0 0,21-1 16,-20 1-16,-1 0 0,0 21 0,-21-21 16,0 0-16,0 42 31,0 0-15,-21 0-16,21 0 0,-21 1 15,-1-1-15,22 0 0,0 0 0,0 21 16,-21-20-16,21-1 0,0 21 15,0-21-15,0 0 0,0 1 16,0-1-16,21 0 0,-21 0 0,22 0 16,-1-21-16,0 0 0,0 0 15,0 0-15,22 0 0,-22 0 0,0 0 16,0 0-16,21-21 0,-20 0 16,-1 0-16,21 0 0,-21-1 0,0 1 15,1 0-15,-22 0 0,0 0 16,21 0-16,-21-22 0,0 22 0,0 0 15,0 0-15,0 0 0,0-1 16,0 44 31,0-1-47,0 0 16,0 0-16,0 0 0,0 0 0,0 1 15,0-1-15,0 0 0,0 0 16,0 0-16,0 0 0,0 1 0,0-1 15,21 0-15,0 0 0,0 0 16,0-21-16,1 0 0,-1 0 16,0 0-16,21 0 0,-21 0 0,22-21 15,-22 21-15,21-21 0,1 0 16,-22 0-16,21-1 0,0 1 0,-20 0 16,20 0-16,-21 0 0,0 0 15,0-1-15,1 1 0,-22 0 16,0 0-16,0 0 0,0 0 0,0-1 15,0 1-15,0 0 0,-22 21 32,22 21-17,0 0-15,-21 1 0,21-1 16,0 0-16,0 0 0,0 0 16,0 0-16,0 1 0,0-1 0,0 0 15,21 0-15,1 0 0,-1 0 16,0-21-16,0 22 0,0-22 0,22 0 15,-1 0-15,-21 0 0,21 0 16,1 0-16,-22 0 0,21 0 16,1 0-16,-22-22 0,0 1 0,21 21 15,-21-21-15,1 0 0,-1 0 0,-21 0 16,0-1-16,21 1 0,-21 0 0,21 0 16,-21 0-16,0 0 0,0-1 15,0 1-15,-21 21 31,0 0-15,21 21-16,0 1 0,0-1 0,-21 0 16,21 0-16,-22-21 0,22 21 15,0 0-15,0 1 0,0-1 16,-21 0-16,21 0 0,-21 0 0,21 0 16,0 1-16,0-1 0,0 0 15,-21-21-15,21-21 47,0 0-47,0-1 0,0-20 16,21 21-16,0 0 0,0 0 0,1-22 15,-1 22-15,0 0 0,0-21 0,21 20 16,-20 1-16,-1-21 0,21 21 16,-21 21-16,22-21 0,-22-1 0,0 22 15,0 0-15,0 0 0,0 0 16,-21 22-16,0-1 15,0 0-15,0 0 0,0 0 0,0 0 16,0 1-16,0 20 0,0-21 0,0 0 16,0 22-16,0-22 0,0 21 0,0-21 15,0 0-15,0 1 0,0-1 16,0 0-16,0 0 0,0 0 0,0 0 16,0 1-16,22-22 46,-1-22-30,0 1-16</inkml:trace>
  <inkml:trace contextRef="#ctx0" brushRef="#br0" timeOffset="41808.08">4424 6583 0,'0'-21'15,"0"0"1,0-1-16,0 1 0,21 0 16,0-21-16,0 21 0,0-22 0,1 1 15,20 21-15,-21-22 0,0 1 0,22 0 16,-22-1-16,0-20 0,0 21 0,0-1 15,-21-20-15,0 20 0,21 1 16,-21 0-16,0-1 0,0 22 0,0-21 16,0 21-16,0 0 0,-21-1 15,0 22 1,0 0-16,21 22 0,-21-1 0,0 0 16,-1 0-16,1 21 0,21 1 0,-21-1 15,0 0-15,0 1 0,0-1 16,21 22-16,0-22 0,-22 0 0,22 1 15,0-1-15,0 0 0,0 1 0,0-1 16,0 0-16,22-21 0,-22 22 0,21-22 16,0 0-16,21 0 0,-21 0 15,1-21-15,-1 0 0,21 0 0,-21 0 16,0 0-16,22 0 0,-22 0 0,0-21 16,0 0-16,22 21 0,-22-21 0,0-21 15,-21 20-15,21 1 0,0 0 16,-21-21-16,0 21 0,21-1 15,-21-20-15,22 21 0,-22 0 0,0 0 16,21-1-16,-21 1 0,0 42 31,-21 1-15,21-1-16,-22 0 0,22 0 0,0 0 16,0 0-16,0 1 0,0-1 0,0 21 15,0-21-15,0 0 0,0 1 16,0-1-16,0 0 0,22 0 0,-1 0 15,0-21-15,0 0 0,0 21 0,0-21 16,1 0-16,-1 0 0,0 0 0,0 0 16,0-21-16,0 0 15,1 21-15,-22-21 0,21 0 0,-21 0 16,21-1-16,-21 1 0,0-21 0,0 21 16,0 0-16,0-1 0,0 1 0,0 0 15,0 0-15,0 0 16,0 42-1,0 0 1,-21 0-16,21 0 0,-21 1 16,21-1-16,0 0 0,0 0 0,-22 21 15,22-20-15,0-1 0,-21 0 16,21 0-16,0 0 0,0 0 16,0 1-16,0-44 46,21 1-46,1 21 0,-22-21 16,21 0-16,0 0 0,-21-22 0,21 22 16,0 0-16,0 0 0,1-21 0,20 20 15,-21 1-15,0 0 0,0 0 16,1 0-16,-1 21 0,0-21 0,0 21 16,0 0-1,-21 21-15,0 0 0,0 0 16,0 0-16,0 0 0,0 1 0,0 20 15,0-21-15,0 0 16,0 0-16,0 22 0,0-22 0,0 0 16,0 0-16,0 0 0,0 1 15,21-22 17,1 0-32,-22-22 0,21 22 15,0-21-15,0 0 0,0-21 0,0 21 16,22-1-16,-22 1 0,21-21 0,-21 21 15,22 0-15,-22-22 0,21 22 16,-21 0-16,22 0 0,-22 0 0,0 21 16,0-22-16,0 22 0,1 0 15,-22 22 1,0-1-16,0 0 16,0 0-16,0 0 15,0 0-15,0 1 0,0-1 0,-22 0 16,22 0-16,0 0 0,0 22 0,0-22 15,0 0-15,0 0 0,0 0 16,22 0-16,-1-21 0,0 0 0,0 22 16,0-22-16,0 0 0,1 0 15,-1 0-15,0 0 0,21 0 16,-21 0-16,1-22 0,20 1 0,-21 21 0,0-21 16,0 0-16,1 0 0,-1 0 15,-21-1-15,21 1 0,-21 0 0,21 0 16,-21-21-16,0 20 0,0 1 15,0 0-15,0 0 0,0 0 16,-21 21 0,0 21-16,0-21 0,21 21 15,-22 0-15,1 0 0,21 1 0,0-1 16,-21 21-16,21-21 0,0 0 16,0 22-16,0-22 0,0 0 0,0 0 15,0 0-15,21 1 0,-21-1 0,21-21 16,1 21-16,-1-21 0,0 0 0,21 0 15,-21 0-15,1 0 0,20 0 16,-21 0-16,21 0 0,-20 0 16,-1 0-16,0-21 0,0 0 0,-21-1 15,21 22-15,-21-21 0,21 0 0,-21-21 16,0 21-16,0-1 0,0-20 0,0 21 16,0 0-16</inkml:trace>
  <inkml:trace contextRef="#ctx0" brushRef="#br0" timeOffset="42015.97">6244 5757 0,'-21'0'0,"42"0"0,-63 0 16,21 0-16,-1 0 0,1 0 15,0 0 16,0 0-15,0 0-16,0 0 16,-1 0-16,1 0 0</inkml:trace>
  <inkml:trace contextRef="#ctx0" brushRef="#br0" timeOffset="42291.81">4466 5948 0,'0'0'0,"-63"0"0,-64 21 16,105 0-16,1-21 0,42 0 31,1 0-31,20 0 0,0 0 16,1 0-16,20-21 0,1 21 0,-1 0 16,1 0-16,-22 0 0,21-21 0,1 21 15,-22 0-15,1 0 0,-1 0 16,-21 0-16,0 0 0,0 0 15,1 0-15,-22-21 32,0 0-17,21-1 1</inkml:trace>
  <inkml:trace contextRef="#ctx0" brushRef="#br0" timeOffset="43924.31">8445 5842 0,'0'0'0,"0"-21"15,0 0-15,0 0 16,0-1 0,0 1-16,0 0 0,0 0 15,22 21-15,-22-21 0,0 0 16,0-1-16,21 1 0,-21 0 15,0 0-15,0 0 0,0 0 16,21-1-16,-21 1 0,0 0 0,21 0 16,-21 0-16,0 0 0,0-1 15,0 44 17,0-1-32,0 0 15,0 21-15,0 1 0,0-1 0,-21 21 16,21-20-16,-21 20 0,21-20 15,0 20-15,0-21 0,-21 1 0,21 20 16,-22-20-16,22-22 0,-21 21 0,21 0 16,0-20-16,-21 20 0,21-21 15,-21 0-15,21 0 0,-21-21 0,21 22 16,0-1-16,0-42 47,0-1-47,0 1 0,0 0 15,0 0-15,0 0 0,0 0 0,0-22 16,21 22-16,0 0 0,-21 0 0,21-22 16,0 22-16,1 0 15,-1 0-15,0 21 0,0-21 0,0 21 16,22 0-16,-22 0 0,21 0 0,-21 0 16,22 0-16,-22 21 0,21 0 0,-21-21 15,0 21-15,1 0 0,-1 1 16,-21-1-16,0 0 0,0 0 0,0 0 15,0 0-15,0 1 0,-21-1 0,-1-21 16,1 21-16,0 0 0,0 0 0,0-21 16,0 21-16,-22-21 0,22 0 0,0 22 15,0-22-15,0 0 0,-1 0 16,1 0-16,0 0 0,0 0 16,0 0-16,0-22 0,21 1 15,0 0 1,0 42 31,21-21-32,-21 21-15,21-21 0,0 0 0,0 22 16,0-22-16,22 0 0,-22 0 16,21 0-16,-21 0 0,22 0 15,-1 0-15,0 0 0,1 0 0,-1 0 16,0-22-16,1 1 0,-1 21 0,0-21 15,-20 21-15,-1-21 0,0 0 0,0 21 16,0-21-16,0-1 0,-21 1 16,0 0-16,0 0 0,0 0 15,22 0-15,-22 42 32,0 0-17,0 0-15,-22-21 0,22 21 0,0 0 16,0 1-16,0-1 15,0 0-15,0 0 0,22-21 16,-1 21-16,0-21 0,0 0 16,0 0-16,0 0 0,1 0 0,-1 0 15,0 0-15,0 0 0,21-21 0,-20 21 16,-1-21-16,0 21 0,0-21 16,0 0-16,0 21 0,-21-22 15,22 1-15,-1 0 0,-21 0 16,0 0-16,0 0 0,0-1 0,21 22 15,-21-21-15,0 42 47,-21 1-47,21-1 0,0 0 0,0 21 16,-21-21-16,21 22 0,-22-22 0,22 21 16,-21 1-16,21-1 0,0 21 0,0-20 15,0 20-15,0-20 0,0 20 0,0 1 16,0-1-16,0-21 0,0 22 15,0-1-15,0 1 0,0-1 0,0 1 16,0-1-16,-21 1 0,0-1 0,0-20 16,0 20-16,-1-20 0,1-1 15,0 0-15,-21-21 0,21 22 0,-22-22 16,22 0-16,-21-21 0,-1 0 0,1 0 16,21 0-16,-21 0 0,-1 0 0,1 0 15,0-21-15,-1 0 0,1 0 0,0-1 16,20 1-16,-20 0 0,21 0 0,0 0 15,0 0-15,-1-1 0,22 1 0,0 0 16,0 0-16,0 0 0,0 0 16,0-1-16,0-20 0,22 21 15,20 0-15,-21 0 0,21-1 0,1-20 16,-1 21-16,0-21 0,22 20 0</inkml:trace>
  <inkml:trace contextRef="#ctx0" brushRef="#br0" timeOffset="44268.21">11345 5673 0,'0'0'0,"0"-21"0,0-43 15,0 43-15,0-21 0,0 20 16,0 1-16,0 0 15,0 42 1,0 0-16,0 1 16,0-1-16,0 21 0,0 0 15,-21-20-15,0 20 0,0 21 0,21-20 16,-21-1-16,-1 0 0,1 1 0,-21 20 16,21-20-16,0-22 0,-1 21 15,1 0-15,0-20 0,0 20 0,0-21 0,21 0 16,0 0-16,0 1 15,21-22 1,0-22-16,0 1 16,0 0-16,1 0 0,20 0 0</inkml:trace>
  <inkml:trace contextRef="#ctx0" brushRef="#br0" timeOffset="44955.72">11684 5609 0,'0'0'0,"21"-42"0,-21 21 15,0 0-15,-21 42 16,0 0-16,21 0 16,-21 21-16,21-20 0,-22 20 15,1 0-15,21-21 0,0 22 16,-21-1-16,0 0 0,0 1 0,21-1 16,0-21-16,-21 22 0,-1-1 0,22-21 15,-21 0-15,0 0 0,21 1 0,0-1 16,0 0-16,-21 0 15,42-42 17,0 21-32,0-21 0,-21 0 15,22 21-15,-1-22 0,0 1 0,0 0 16,0 0-16,0 0 0,1 21 0,-1-21 16,-21-1-16,21 22 0,0 0 15,0 0 1,-21 22-1,0-1-15,0 0 0,0 0 0,0 0 16,0 0-16,0 1 0,0-1 16,21 0-16,1 0 0,-22 0 15,21-21-15,0 21 0,0-21 16,0 0-16,0 0 0,22 0 0,-22 0 16,0 0-16,21 0 0,-20 0 0,20 0 15,-21 0-15,21 0 16,-20-21-16,20 21 0,-21-21 0,0 0 0,0 0 15,1 0-15,-1-1 0,0 1 16,0-21-16,-21 21 0,0-22 0,21 22 16,-21-21-16,0 21 0,0 0 0,0-1 15,-21 22-15,0 0 16,0 0-16,-22 22 16,22-1-16,0 0 0,0 0 0,21 0 15,-21 0-15,21 22 0,-21-22 0,21 0 16,0 0-16,0 0 0,0 1 0,0-1 15,0 0-15,21 0 0,0 0 0,0 0 16,0-21-16,-21 22 0,21-1 0,1-21 16,-1 0-16,0 0 15,0 0-15,0 0 0,0 0 0,1 0 16,-1 0-16,0 0 0,0 0 0,0-21 16,0-1-16,-21 1 15,22 21-15,-22-21 0,0 0 0</inkml:trace>
  <inkml:trace contextRef="#ctx0" brushRef="#br0" timeOffset="45195.58">10922 5673 0,'0'0'0,"-42"0"0,-43 21 16,85 0-1,21-21-15,0 0 0,22 0 0,-1 21 16,0-21-16,1 0 0,20 0 0,1 0 16,-22 0-16,21 0 0,1 0 15,-1 0-15,-20 0 0,-1 0 0,0 0 16,1 0-16,-22-21 0,0 21 0,0-21 16,-21 0-16,21 21 0,-21-21 0,0-1 15</inkml:trace>
  <inkml:trace contextRef="#ctx0" brushRef="#br0" timeOffset="45739.32">14647 5525 0,'0'0'0,"-21"0"0,21-22 15,21 1 1,0 21-1,1 0-15,20 0 0,-21 0 0,21 0 16,-20-21-16,41 21 0,-21 0 0,1 0 16,20 0-16,-20 0 0,20 0 0,-21 0 15,1 0-15,-1 0 0,0 0 16,-20 0-16,-1 0 0,0 0 0,-42 0 31,0 0-31,-1 0 0,1 0 16,-21 0-16,21 0 0,0 0 15,-1 0-15,1 0 0,0 0 16</inkml:trace>
  <inkml:trace contextRef="#ctx0" brushRef="#br0" timeOffset="46092.24">14986 5482 0,'0'0'0,"-21"0"16,0 0 0,21 21-16,0 1 0,0-1 15,0 0 1,0 0-16,0 0 0,0 0 0,0 1 15,0 20-15,0-21 0,0 0 0,0 0 16,0 22-16,0-22 0,0 21 0,0-21 16,0 1-16,0 20 0,0-21 15,0 0-15,0 0 0,0 1 16,0-1-16,0 0 0,0 0 0,0 0 16,-22 0-16,1-21 0,21 22 0,-21-22 15,0 21-15,0-21 0,0 21 0,-22-21 16,22 0-16,-21 0 0,-1 0 0,1 0 15,0 0-15,-1 0 0,1 0 0,0 0 16,-1 0-16,1 0 0,21 0 0,0 0 16,0-21-16,-1 21 0,1-21 15,42-1 1,1 22 0,-1 0-16,0 0 0,0 0 15,0 0-15,0-21 0,22 21 0,-22 0 16,21 0-16,-21-21 0</inkml:trace>
  <inkml:trace contextRef="#ctx0" brushRef="#br0" timeOffset="46568.49">15515 5736 0,'0'0'0,"21"-21"16,-21 0-16,21 21 0,-21-21 0,0 0 15,0-1-15,0 44 32,0-1-32,0 0 15,0 21-15,0-21 0,0 1 0,0 20 16,0-21-16,0 21 0,0-20 0,0 20 16,0-21-16,0 0 0,0 22 0,0-22 15,0 0-15,0 0 0,22 0 16,-22 0-16,21-21 0,0 22 0,0-1 15,0-21-15,0 0 16,1 0-16,-1 0 16,-21-21-16,21 21 0,-21-22 15,21 1-15,0 0 0,-21 0 0,21 0 16,1-22-16,-1 22 0,-21-21 0,21 0 16,0-1-16,0 22 0,0-21 15,1-1-15,-1 22 0,0-21 0,-21 21 16,0 0-16,21-1 0,-21 1 15,21 21-15,-21 21 32,0 1-32,0-1 15,0 0-15,0 0 0,21 0 16,1-21-16,-1 21 16,0-21-16,21 0 0,-21 22 15</inkml:trace>
  <inkml:trace contextRef="#ctx0" brushRef="#br0" timeOffset="47323.41">16446 5736 0,'0'0'16,"22"-21"-16,-22 0 0,0 0 15,0 42 17,0 0-32,-22 0 0,22 0 15,-21-21-15,0 22 0,21 20 0,0-21 16,-21 0-16,21 0 0,-21 1 15,0-1-15,21 21 0,-22-21 0,22 0 16,0 1-16,-21-1 0,21 0 16,-21 0-16,21 0 0,-21 0 0,21 1 15,0-1-15,0 0 16,0-42 15,0 0-31,0-1 16,0 1-16,0 0 0,0 0 15,21-21-15,-21 20 0,21 1 16,0-21-16,-21 0 0,22 20 0,-1-20 16,0 0-16,0-1 0,21 22 15,-20-21-15,-1 21 0,0 0 0,0 21 16,0-22-16,0 22 0,1 0 16,-1 22-16,0-1 15,-21 0-15,21 0 0,-21 21 0,0-20 16,0-1-16,0 21 0,0-21 0,0 22 15,0-22-15,0 0 0,0 21 0,0-21 16,0 1-16,0-1 0,0 0 0,0 0 16,0 0-16,0 0 15,0 1-15,0-44 47,0 1-47,0 0 0,0 0 16,0 0-16,21 0 0,0-1 0,-21-20 15,22 21-15,-1-21 0,0 20 0,0-20 16,0 0-16,22 21 0,-22-22 16,0 22-16,0 0 0,21 0 0,-20 0 15,-1-1-15,0 22 0,21 0 0,-21 0 16,1 0-16,-1 22 0,0-1 0,-21 0 16,0 0-16,21 21 0,-21-20 0,0 20 15,0-21-15,0 21 0,0-20 16,0 20-16,0-21 0,0 0 15,0 22-15,0-22 0,0 0 0,0 0 16,-21 0-16,21 0 0,-21-21 0,21 22 16,-21-1-16,21 0 15,-22-21-15,1 0 16,21-21 0,0 0-16,21 21 0,1-22 15,20 1-15</inkml:trace>
  <inkml:trace contextRef="#ctx0" brushRef="#br0" timeOffset="48184.51">18902 5609 0,'0'0'0,"0"-21"0,0 0 0,0 0 0,0 0 16,0-1-16,0 1 0,0 0 0,0 0 16,0 0-16,21 0 0,-21-1 0,21 1 15,-21 0-15,0 0 16,0 0-16,0 0 0,0 42 31,0 0-31,0 0 16,0 21-16,0 1 0,0-1 15,0 0-15,0 1 0,0 20 0,-21-20 16,0 20-16,0-21 0,21 22 0,-22-22 16,22 1-16,-21-1 0,0-21 0,21 21 15,-21-20-15,0 20 0,21-21 0,-21 0 16,21 0-16,-22 1 15,22-1-15,-21-21 16,21-21 15,21-1-31,1 1 0,-22 0 16,21 0-16,0 0 0,0 0 0,-21-1 16,21-20-16,0 21 0,1-21 15,-1 20-15,21 1 0,-21-21 0,0 21 16,22 0-16,-22-1 0,21 22 0,-21 0 15,22-21-15,-1 21 0,0 0 0,-20 0 16,20 21-16,0 1 0,-21-1 0,22 0 16,-22 0-16,0 0 0,-21 0 15,0 22-15,0-22 0,0 0 16,0 0-16,-21 0 0,0 1 0,-22-1 16,22-21-16,-21 21 0,0 0 0,20-21 15,-20 21-15,0-21 0,-1 0 0,22 0 16,-21 21-16,21-21 0,0 0 0,-1 0 15,1 0-15,0 0 16,42 0 31,-21-21-31,21 0-16</inkml:trace>
  <inkml:trace contextRef="#ctx0" brushRef="#br0" timeOffset="49879.7">20045 5906 0,'0'0'0,"21"-22"0,42-20 16,-63 21-16,22 0 0,-22 0 15,0-1-15,0 1 0,0 0 0,0 0 16,-22 21-16,1-21 0,21 0 15,-21 21-15,-21 0 0,21 0 0,-1 0 16,1 0-16,-21 21 0,21 0 0,-22 0 16,22 0-16,0 0 0,-21 22 0,21-22 15,-1 21-15,1-21 0,0 1 16,0 20-16,0-21 0,0 0 16,-1 0-16,22 22 0,0-22 0,0 0 15,0 0-15,0 0 0,22 1 16,-1-22-16,0 21 0,0-21 15,0 0-15,0 0 0,1 0 0,-1 0 16,21 0-16,-21 0 0,0 0 0,1-21 16,-1-1-16,0 22 0,0-21 15,0 0-15,0 0 0,1 0 16,-22 0-16,21-1 0,0-20 0,0 21 16,0 0-16,-21-22 0,21 22 0,-21 0 15,22 0-15,-22 0 0,0 0 0,0 42 47,0 0-47,-22 0 0,22 0 16,-21 0-16,21 1 0,-21 20 0,21-21 15,0 0-15,0 0 0,0 1 0,0-1 16,0 0-16,0 0 0,0 0 0,0 0 16,21 1-1,0-22-15,1 0 16,20 0-16,-21 0 0,0 0 0,22 0 15,-22 0-15,0 0 0,21 0 0,1 0 16,-22 0-16,21-22 0,0 1 0,1 21 16,-22-21-16,21 0 0,-21 0 0,22 0 15,-22-1-15,0 1 0,0-21 16,0 21-16,1 0 0,-22-1 0,21 22 16,-21-21-16,-43 21 15,22 0-15,0 0 0,0 21 16,0 1-16,0-1 0,-1 0 15,1 0-15,0 0 0,21 0 0,0 1 16,0-1-16,0 0 0,0 0 0,0 0 16,0 0-16,21 1 0,0-1 0,1 0 15,-22 0-15,21 0 0,0-21 16,0 21-16,-21 1 16,-21-22 15,0-22-31,0 1 15,-1 21-15,22-21 0,-21 21 16,0 0-16,21-21 0,-21 21 16,0 0-1,42 21 17,0-21-32,0 0 0,0 0 15,1 21-15,-1-21 0,21 0 16,-21 0-16,0 0 0,22 0 0,-1 0 15,-21 0-15,22 0 0,-1 0 0,0 0 16,-21 0-16,22 0 0,-1 0 0,-21-21 16,22 21-16,-22-21 0,21 0 0,-21 21 15,0-21-15,1-1 0,-1 1 16,0 0-16,0-21 0,-21 21 0,0-1 16,21-20-16,-21 21 0,0 0 0,0 0 15,0-1-15,0 1 0,-21 21 16,0 0-16,0 0 15,0 21-15,-1 1 0,1-22 16,0 21-16,21 21 0,0-21 16,-21 0-16,21 1 0,0-1 0,0 0 15,0 21-15,0-21 0,0 1 0,21-1 16,0 0-16,-21 0 0,21 0 0,1 0 16,-1-21-16,21 22 0,-21-1 0,22-21 15,-22 21-15,21-21 0,0 0 0,1 0 16,-1 0-16,0 21 0,1-21 15,-1 0-15,22 0 0,-22 0 0,0 0 16,1-21-16,-1 21 0,0-21 16,-21 0-16,1-1 0,-1 1 0,0 0 0,0 0 15,0 0-15,-21-22 0,0 22 16,0 0-16,0 0 0,0 0 0,0 0 16,-21-1-1,0 22-15,0 0 0,0 0 0,-22 0 16,22 22-16,0-1 0,-21-21 0,20 21 15,1 0-15,0 0 0,0 0 0,21 1 16,-21-1-16,21 0 0,0 0 0,0 0 16,0 0-16,0 1 0,21-1 15,0 0-15,0-21 16,0 21-16,1-21 0,-1 0 16,0 0-16,0 0 0,0 0 0,0-21 15,1 0-15,-1 0 16,0-1-16,0 1 0,-21 0 0,21 0 15,0 0-15,1-22 0,-1 1 0,0 0 16,0-1-16,0 1 0,0-21 16,1 20-16,-1-20 0,0-1 0,21 1 15,-21 20-15,1 1 0,-22 0 0,0-1 16,21 22-16,-21 0 0,-21 42 31,-1 0-31,1 22 16,0-22-16,0 21 0,0 1 0,0 20 15,-1-21-15,1 1 0,0 20 0,21-20 16,0-1-16,0 21 0,0-20 0,0-1 16,0 0-16,21-20 0,0 20 0,1 0 15,20-21-15,-21 22 0,21-22 0,1 0 16,-22 0-16,21 0 0,-21-21 16,22 0-16,-22 22 0,21-22 0,-21 0 15,22 0-15,-22 0 0,0 0 0,0-22 16,0 22-16,-21-21 0,22 0 0,-22 0 15,21 0-15,-21 0 0,0-1 0,0 1 16,0 0-16,0 0 0,0 0 16</inkml:trace>
  <inkml:trace contextRef="#ctx0" brushRef="#br0" timeOffset="51496">1397 7641 0,'0'0'0,"21"-21"15,-21 0-15,21-21 0,-21 20 16,0 1-16,0 0 0,0 0 15,0 0-15,0-22 0,0 22 0,0 0 16,0 0-16,-21 21 16,0 0-16,0 0 15,0 21-15,-1 0 0,-20 0 0,21 22 16,0-22-16,-22 21 0,22 1 16,0-1-16,0 21 0,0-20 0,0 20 15,-1-20-15,1 20 0,0 1 16,0-1-16,0 1 0,21-1 0,0 1 15,0-22-15,0 0 0,0 1 0,0-1 16,0 0-16,0-21 16,21 1-16,21-1 0,-21-21 0,22 0 15,-1 0-15,0 0 0,22 0 0,-22-21 16,22-1-16,-1 1 0,-20 0 16,20 0-16,1-21 0,-22-1 0,0 1 15,1 0-15,-1-1 0,-21-20 0,0 20 16,0-20-16,-21 21 0,0-22 15,0 22-15,0-22 0,0 22 0,-21-22 16,0 22-16,-21-21 0,-1 20 16,1 1-16,0 0 0,-22 20 15,22 1-15,-22 21 0,1 0 0,21 0 16,-22 0-16,1 21 0,20 22 16,1-22-16,0 21 0,-1 22 0,1-22 15,21 22-15,-22-1 0,22 1 0,21-1 16,0 1-16,0-1 0,0 1 15,0-1-15,0-21 0,21 22 0,1-22 16,20-21-16,-21 22 0,21-22 16,22 0-16,-22 0 0,22-21 0,-22 0 15,22 0-15,-1 0 0,1 0 0,-22-21 16,21 0-16,-20 0 16,20 0-16,-20-1 0,-1 1 0,0-21 15,1 21-15,-22-22 0,21 22 0,-21-21 16,0 21-16,1 0 0,-1-1 15,0 1-15,-21 0 0,21 21 0,-21 21 32,0 0-32,0 1 15,0-1-15,0 0 0,0 21 0,0-21 16,0 22-16,-21-22 0,21 0 0,-21 21 16,21-20-16,0-1 0,0 0 15,0 0-15,-21 0 0,21 0 0,0 1 16,-22-22-1,22-22 1,0 1-16,0 0 16,0 0-16,0-21 0,0 20 15,0 1-15,0-21 0,22 0 0,-1-1 16,0 1-16,0 0 0,0 20 16,0-20-16,1 21 0,20-21 0,0 20 15,-21 22-15,22 0 0,-1 0 0,0 0 16,1 0-16,-22 22 0,21-1 15,1 0-15,-22 21 0,0-21 0,0 22 16,0-22-16,-21 21 0,0-21 16,0 22-16,0-22 0,0 0 15,0 21-15,0-20 0,0-1 0,0 0 16,0 0-16,-21 0 0,21 0 16,-21-21-16,21 22 0,0-44 46,0 1-46,42 0 16,-21 0-16</inkml:trace>
  <inkml:trace contextRef="#ctx0" brushRef="#br0" timeOffset="51832.12">4233 7408 0,'0'0'0,"-21"-21"0,-42 0 16,41 21-16,1 0 15,0 0-15,0 21 16,0 0-16,21 1 0,0 20 0,0-21 16,0 21-16,0 1 0,0-1 0,0 0 15,0 22-15,0-22 0,0 1 0,0-1 16,0 21-16,0-20 0,0 20 15,0-20-15,0-1 0,-21 0 16,21 1-16,-22-1 0,22 0 0,-21-21 16,21 22-16,-21-22 0,21 0 0,0 0 15,0 0-15,0 1 16,-21-22-16,0 0 16,0-22-1,-1 1-15</inkml:trace>
  <inkml:trace contextRef="#ctx0" brushRef="#br0" timeOffset="52643.72">3641 8001 0,'0'0'0,"-22"0"0,1-21 16,21 0 0,0 0-16,21 21 0,1 0 15,20-22-15,0 22 0,1-21 16,-1 21-16,21-21 0,-20 0 0,20 21 15,1-21-15,-1 0 0,-20-1 0,20 1 16,1 0-16,-1 0 0,-21 0 0,22 0 16,-22-1-16,1 1 0,-1 0 15,-21 0-15,0 0 0,0 0 16,-21-1-16,0 1 0,0 0 0,-21 21 16,0 0-1,0 21-15,0 0 0,0 1 16,-1-1-16,1 21 0,0 0 15,0-20-15,0 20 0,21 0 0,-21 1 16,-1-1-16,22 0 0,-21 1 0,21-1 16,0 0-16,0-21 0,-21 22 0,21-1 15,-21 0-15,21-20 0,0-1 16,0 21-16,0-21 0,-21 0 0,21 1 16,0-1-16,0 0 0,21-21 31,0-21-31,0 0 15,0-1-15,1 1 16,-1 0-16,0 0 0,0 0 0,0 0 16,0-1-16,1-20 0,-1 21 0,0 0 15,0 0-15,0-1 0,0 1 0,-21 0 16,22 21-16,-22 21 16,0 0-1,0 1-15,0-1 0,0 0 0,0 0 16,0 0-16,0 0 0,21 22 0,-21-22 15,0 0-15,21 0 0,0 0 0,-21 1 16,21-1-16,0 0 0,1-21 0,20 21 16,-21-21-16,21 0 0,-20 0 15,20 0-15,0 0 0,-21 0 16,22 0-16,-1 0 0,-21-21 0,22 0 16,-22 21-16,21-21 0,-21-1 0,0 1 15,1 0-15,-1 0 0,0 0 0,-21-22 16,0 22-16,0-21 0,0 21 0,0 0 15,0-22-15,0 22 0,0 0 16,-21 21 0,0 0-16,-1 0 0,1 21 15,0 0-15,21 0 0,0 1 16,-21 20-16,21-21 0,0 0 0,-21 0 16,21 22-16,0-22 0,0 0 15,0 0-15,0 0 0,21 1 0,0-22 16,0 21-16,0-21 0,1 21 15,-1-21-15,0 0 0,0 0 16,0 0-16,0 0 0,1-21 16,-22 0-16,21 21 0,0-22 0</inkml:trace>
  <inkml:trace contextRef="#ctx0" brushRef="#br0" timeOffset="53379.71">7091 7938 0,'0'0'0,"0"-43"0,21 22 0,-21 0 16,21-64 0,-21 64-16,0 0 0,0 0 0,0 0 15,0-1-15,-21 22 16,0 0-16,0 0 0,-1 0 16,1 0-16,0 22 0,-21-1 0,21 0 15,-1 21-15,-20-21 0,21 22 0,0-1 16,0 0-16,-1 1 0,1-1 0,21 0 15,-21 1-15,21-1 0,0 0 16,0-20-16,0 20 0,21-21 0,0 0 16,1 0-16,-1 1 0,0-22 0,21 0 15,-21 0-15,22 0 0,-22 0 0,21 0 16,1 0-16,-1 0 0,0-22 0,1 1 16,-1 0-16,0-21 0,-21 21 15,22-1-15,-1-20 0,-21 0 16,0-1-16,1 1 0,-1 0 0,-21-1 15,0 22-15,0-21 0,0 0 0,-21-1 16,-1 1-16,-20 21 0,21 0 0,-21-1 16,-1 1-16,1 0 0,0 21 15,-1 0-15,1 0 0,0 21 0,-1 0 16,1 1-16,0-1 0,20 0 0,-20 0 16,21 21-16,21-20 0,0 20 0,0-21 15,0 21-15,0-20 0,0-1 16,0 21-16,21-21 0,21 0 0,-20-21 15,20 22-15,0-22 0,1 0 0,-1 0 16,0 0-16,1 0 0,-1 0 16</inkml:trace>
  <inkml:trace contextRef="#ctx0" brushRef="#br0" timeOffset="54316.18">7916 7620 0,'0'0'15,"43"-148"-15,-22 106 16,-21-1-16,0 1 0,0 0 0,0 20 15,0 1-15,0 0 0,0 0 0,-21 21 16,21 21 0,-22 0-16,1 0 0,21 1 0,0 20 15,-21 0-15,0 1 0,0-1 0,0 21 16,-1-20-16,22-1 0,-21 22 16,0-22-16,0 21 0,0 1 0,21-22 15,0 1-15,-21 20 0,21-21 16,0 1-16,0-22 0,-22 21 0,22-21 15,0 1-15,0-1 0,0 0 0,0 0 16,0-42 0,22 0-1,-22 0-15,21-1 16,-21 1-16,21 0 0,0-21 0,0 21 16,0-22-16,1 22 0,-1-21 0,0 21 15,21-1-15,-21 1 0,22 0 0,-22 0 16,0 21-16,21 0 0,-20 0 15,-1 0-15,0 0 0,0 0 0,-21 21 16,21 0-16,-21 0 0,0 1 16,0-1-16,0 0 0,0 0 0,0 21 15,0-20-15,-21-1 0,0 21 0,0-21 16,-22 0-16,1 1 0,21 20 0,-21-21 16,-1 0-16,1 0 0,0 1 0,-1-22 15,22 21-15,-21-21 0,21 0 16,-22 21-16,22-21 0,0 0 0,0 0 15,0 0-15,42 0 47,0-21-47,0 21 0,0 0 0,0 0 16,22 0-16,-22-21 0,21 21 16,1 0-16,20 0 0,-21-22 0,1 22 15,-1-21-15,22 21 0,-22-21 0,0 21 16,1-21-16,-1 0 0,-21 21 0,21-21 15,-20-1-15,-1 1 0,0 0 0,0 0 16,0 0-16,0 0 0,1-1 16,-22 1-16,0-21 0,21 21 15,-21 0-15,21-1 0,-21 44 32,0-1-17,0 0-15,0 0 0,-21 21 16,21 1-16,-21-22 0,21 21 0,-22 1 15,22-1-15,-21 0 0,21 22 0,0-22 16,0 0-16,0 22 0,0-22 0,-21 22 16,21-1-16,0 1 0,0-1 0,0 1 15,0-1-15,0 1 0,0-1 0,0-20 16,0 20-16,0-21 0,0 1 0,0-1 16,0-21-16,0 22 0,0-22 0,0 0 15,0 0-15,-21 0 16,0-21-16,0 0 0,-1 0 15,1 0-15,0 0 0,0 0 16,0-21-16,0 21 0,-1-21 0,1 21 16,0-21-16,0 0 0,0-1 0,21 1 15,-21 0-15,21 0 0,0 0 0,0 0 16,0-1-16,0 1 0,0-21 0,0 0 16,0 20-16,0-20 0,0 0 0</inkml:trace>
  <inkml:trace contextRef="#ctx0" brushRef="#br0" timeOffset="54540.08">8572 7747 0,'0'0'0,"0"-21"16,-21 0-16,21 0 15,-21 21-15</inkml:trace>
  <inkml:trace contextRef="#ctx0" brushRef="#br0" timeOffset="54895.9">8805 7980 0,'-21'-21'0,"42"42"0,-21 0 0,21-21 15,1 0-15,-1 0 16,0 0-16,0 0 0,0 0 16,0-21-16,-21 0 0,22 21 0,-1-21 15,-21-1-15,0 1 16,0 0-16,0 0 0,0 0 0,0 0 0,0-1 15,-21 1 1,-1 21 0,1 0-16,0 0 0,0 21 15,0-21-15,0 22 0,21-1 0,0 0 16,-22 0-16,22 0 0,-21 0 0,21 1 16,0 20-16,0-21 0,0 0 0,0 0 15,0 1-15,0-1 0,0 0 16,0 0-16,21-21 0,1 21 15,-22 0-15,21-21 0,0 0 16,0 0-16,0 0 16,0 0-16,1 0 15</inkml:trace>
  <inkml:trace contextRef="#ctx0" brushRef="#br0" timeOffset="55477.08">9567 7832 0,'0'0'0,"0"-21"0,-21 21 0,-21-64 31,21 64-15,-1 0-16,1 0 16,0 21-1,21 0-15,0 1 0,0-1 0,-21 0 16,21 0-16,-21 0 0,21 0 0,0 22 15,0-22-15,0 0 0,0 21 0,0-20 16,0-1-16,0 0 0,0 0 0,0 0 16,21 0-16,0-21 0,0 22 15,0-22-15,1 0 0,-1 0 0,0 0 16,0 0-16,0 0 0,22 0 0,-22 0 16,0 0-16,21-22 0,-21 1 0,1 0 15,-1 0-15,0 0 0,21-22 16,-42 22-16,43-21 0,-43 0 0,21-1 15,0 1-15,0 0 0,0-22 16,0 22-16,1-1 0,-1 1 0,-21 0 16,0-1-16,21 1 0,-21 21 0,21 0 15,-21 0-15,0-1 0,0 1 0,-21 42 32,0 1-17,0-1-15,21 21 0,-22-21 0,22 22 16,-21-22-16,21 21 0,0 0 0,-21 1 15,21-22-15,-21 21 0,21 1 0,0-1 16,-21 0-16,21-21 0,0 22 0,0-22 16,0 21-16,0-21 0,0 1 0,0-1 15,0 0-15,21 0 0,-21 0 16,21-21-16,0 0 16,0 0-16,1-21 15,-22 0-15,21 0 16,-21 0-16,21-1 0,-21 1 0,0-21 15</inkml:trace>
  <inkml:trace contextRef="#ctx0" brushRef="#br0" timeOffset="55703.95">9927 7768 0,'-21'0'16,"0"0"-16,42 21 46,0-21-46,0 0 16,0 0-16,22 0 0,-22 0 0,21 0 16,-21 0-16,1 0 0,-1 0 0,0 0 15,0 0-15,0 0 0,-21-21 32,-21 0-17</inkml:trace>
  <inkml:trace contextRef="#ctx0" brushRef="#br0" timeOffset="58596.19">11515 8022 0,'0'0'0,"-22"0"15,22-21 1,0 0 15,0 0-15,0 0-16,0-1 15,0 1-15,0 0 16,0 0-16,0 0 0,0-22 16,0 22-16,0 0 0,0-21 0,0-1 15,0 1-15,22 0 0,-1-1 0,0 1 16,0 0-16,0 21 15,0-22-15,1 22 0,-1 0 0,0 0 16,0 0-16,-21-1 0,21 22 0,0 0 16,-21 22-1,0-1-15,0 0 0,0 0 32,0 0-32,0-42 46,0 0-46,0 0 16,0 0-16,0-1 0,0 1 16,0 0-1,0 0-15,0 0 16,-21 21 0,0 21-16,21 0 15,-21 0-15,0 0 0,0 22 0,21-22 16,0 21-16,-22-21 0,1 22 15,0-1-15,21 0 0,-21-20 0,21 20 16,-21 0-16,21-21 0,0 22 0,0-22 16,0 21-16,0-21 0,0 1 0,0-1 15,0 0-15,21 0 0,0 0 0,21 0 16,-20-21-16,-1 0 16,0 0-16,0 0 0,21 0 0,-20 0 15,20 0-15,0 0 0,1-21 16,-22 0-16,21 21 0,0-21 0,1 0 15,-1 0-15,-21-1 0,22-20 0,-22 21 16,0 0-16,0-22 0,0 22 0,-21 0 16,0 0-16,0-21 0,0 20 0,0 1 15,-21 21 1,0 0-16,0 0 0,0 21 16,21 1-16,0-1 15,0 0-15,0 0 0,0 0 0,0 0 16,0 1-16,0-1 0,21 0 15,0 0-15,0-21 0,0 21 16,-21 0-16,21-21 0,-21 22 0,22-22 16,-22 21-16,0 0 0,0 0 15,0 0-15,0 0 16,0 1 0,21-22-1,-21 21-15,21-21 0,0 0 16,0 0-16,0 0 15,1 0-15,-1 0 16,0-21-16,0 21 0,0-22 0,0 1 0,1 21 16,-1-21-16,0 0 0,0 0 15,21 0-15,-20-1 0,-1 1 0,0 0 16,0 0-16,0-21 0,0 20 16,-21 1-16,0 0 0,0 0 0,0 0 15,0 0-15,0-1 0,-21 22 31,0 0-31,0 0 0,0 22 16,21-1-16,0 0 0,-21 0 0,-1 0 16,22 0-16,-21 1 0,21-1 0,0 0 15,0 0-15,0 0 0,0 0 16,0 1-16,0-1 0,0 0 16,21 0-16,1 0 0,-1 0 15,0 1-15,21-22 0,-21 0 16,22 0-16,-22 0 0,21 0 0,1 0 15,20 0-15,-21 0 0,22 0 0,-22 0 16,22-22-16,-22 22 0,22-21 0,-22 21 16,0-21-16,22 0 0,-43 21 0,21-21 15,1 0-15,-22-1 0,0-20 0,-21 21 16,0 0-16,0 0 0,0-22 0,0 22 16,0 0-16,0 0 15,-21 0-15,0 21 0,-1 0 16,1 0-16,0 0 0,0 0 0,0 21 15,0-21-15,-1 21 0,-20 0 0,21 0 16,0 0-16,0 1 0,-1-1 0,1 0 16,21 0-16,0 0 0,0 0 0,0 1 15,0-1-15,0 0 0,0 0 16,21 0-16,1-21 0,-1 0 16,0 0-16,0 0 0,0 0 15,0 0-15,1 0 0,-1 0 16,0 0-16,0 0 0,0-21 0,0 0 15,1 0-15,-1 0 0,-21-1 16,21 1-16,-21 0 0,0-21 0,21 21 16,-21-1-16,0 1 0,0 0 0,0 0 15,0 0-15,0 42 32,0 0-32,0 0 15,0 0-15,0 1 0,0-1 16,0 0-16,0 0 0,0 0 0,0 0 15,0 1-15,0-1 0,0 0 0,21 0 16,0 0-16,1-21 0,-1 21 0,21 1 16,-21-22-16,22 0 0,-22 0 0,21 0 15,-21 0-15,22 0 0,-1 0 0,-21 0 16,21 0-16,1-22 0,-22 1 16,0 0-16,0 0 0,0 0 0,1 0 15,-1-1-15,-21 1 0,21-21 0,0 0 16,-21-1-16,21 1 0,0 0 15,-21-22-15,0 22 0,22-22 0,-1 22 16,-21 0-16,0-1 0,0 1 0,0 0 16,21 20-16,-21 1 0,0 0 0,-21 42 31,21 0-31,0 1 0,-21-1 16,-1 21-16,1 0 0,0-20 0,21 20 15,0 0-15,-21 1 0,21-1 16,-21 0-16,21 1 0,0-1 15,0 0-15,0 1 0,0-22 0,0 21 16,0-21-16,21 22 0,0-22 0,0 0 16,0 21-16,1-21 0,-1 1 0,0-22 15,0 21-15,0-21 0,22 0 0,-22 0 16,0 0-16,0 0 0,21 0 0,-20 0 16,-1 0-16,0-21 0,0 21 0,0-22 15,0 1-15,1 0 0,-1 0 0,0 0 16,0 0-16,-21-22 0,0 22 0,21-21 15,-21 21-15,0-1 0,21-20 16,-21 21-16,0 0 0,0 0 0,-21 21 31,0 0-31,0 0 0,0 21 16,0-21-16,-1 21 0,22 0 0,0 0 16,-21 0-16,21 22 0,0-22 0,0 0 15,0 0-15,0 0 0,0 22 0,0-22 16,0 0-16,21 0 0,1 0 0,-1 22 15,0-22-15,0 0 0,21 0 0,-20 0 16,20-21-16,0 22 0,-21-1 16,22-21-16,20 0 0,-20 0 0,-1 0 0,0 0 15,22 0-15,-22 0 0,22 0 16,-22 0-16,0 0 0,1-21 16,-1-1-16,0 22 0,-21-21 0,22-21 15,-22 21-15,0 0 0,-21-22 0,0 22 16,21-21-16,-21-1 0,0 22 0,0-21 15,0 21-15,0 0 0,0-1 0,-21 1 16,21 0-16,-21 21 0,0 0 0,0-21 16,-1 21-16,1 0 0,-21 0 0,21 21 15,-22-21-15,22 21 0,0 0 0,-21 1 16,21-1-16,-1 0 0,1 0 0,0 21 16,21-20-16,0-1 0,0 0 0,0 21 15,0-21-15,0 1 0,0-1 16,21 0-16,0 0 0,1 0 15,-1-21-15,0 21 0,0-21 0,0 0 16,0 0-16,1 0 0,-1 0 0,0 0 16,0 0-16,0 0 0,0-21 0,1 0 15,-1 0-15,0 0 0,-21 0 0,21-22 16,0 22-16,-21-21 0,21-1 0,1 1 16,-1 0-16,-21-1 0,21 1 0,0-21 15,0 20-15,0-20 0,-21-1 16,22 22-16,-22-22 0,21 22 0,-21 0 0,0 21 15,0-1-15,0 1 0,0 0 16,0 0-16,0 42 16,-21 0-1,-1 0-15,22 1 0,-21 20 0,0 0 16,21 1-16,-21-1 0,0 0 0,21 22 16,-21-22-16,21 22 0,0-22 0,0 0 15,0 22-15,0-22 0,0 0 0,0 1 16,0-1-16,21-21 0,-21 22 0,21-1 15,0-21-15,-21 0 0,21 0 0,0 1 16,1-1-16,-1-21 0,0 21 16,0-21-16,0 0 0,0 0 15,1 0-15,-1-21 0,0 0 16,0-1 0,0 1-16,-21 0 0,0 0 0,21 0 15,-21 0-15,0-22 0,0 22 0,0 0 16,0-21-16,0 20 0,0 1 0</inkml:trace>
  <inkml:trace contextRef="#ctx0" brushRef="#br0" timeOffset="58836.05">14457 7408 0,'0'0'0,"-43"22"0,1-22 15,42 21-15,21-21 16,0 0 0,22 0-16,-22 0 0,21 0 0,1 0 15,-1 0-15,0 0 0,1 0 0,20 0 16,-21 0-16,1-21 0,-22 21 0,21-22 16,1 22-16,-22-21 0,21 21 0,-21-21 15,0 21-15,22-21 0,-22 0 0,21 21 16</inkml:trace>
  <inkml:trace contextRef="#ctx0" brushRef="#br0" timeOffset="59171.46">17081 7218 0,'0'-21'0,"0"0"31,0 42-15,0 0 0,0 0-16,0 0 0,0 0 15,0 1-15,0-1 0,0 0 0,0 0 16,0 0-16,-21 0 0,21 1 15,-21-1-15,21 0 16,-21-21 0,42-21 15</inkml:trace>
  <inkml:trace contextRef="#ctx0" brushRef="#br0" timeOffset="59380.34">17314 7218 0,'0'21'31,"-21"-21"-15,21 21-16,-21 0 0,0 1 16,21-1-16,0 0 0,-21 0 15,21 0-15,0 0 16,-22 1-16,22-1 15,-21-21-15,0 0 16,0 0-16,21 21 0,-21-21 0</inkml:trace>
  <inkml:trace contextRef="#ctx0" brushRef="#br0" timeOffset="60660.13">677 1058 0,'0'-21'140,"0"0"-124,0 0-1,0 0-15,21 21 0,-21-21 16,22-1-16,-22 1 16,0 42 31,0 1-47,0-1 0,-22 0 0,22 0 15,-21 0-15,21 0 0,-21 1 16,21-1-16,0 0 0,0 0 0,0 0 15,0 0-15,-21 1 0,21-1 16,0 0 0</inkml:trace>
  <inkml:trace contextRef="#ctx0" brushRef="#br0" timeOffset="61091.89">995 1037 0,'0'0'0,"0"-21"15,0 42 48,0 0-48,0 1-15,0-1 16,21-21 15,0-21-15,-21-1-16,0 1 16,21 0-16,-21 0 0,0 0 15,0 0-15,0-1 0,0 1 16,0 0-16,0 0 0,0 42 31,0 0-15,0 0-16,0 1 0,0-1 15,0 0-15,0 0 0,0 0 0,0 0 16,0 1-16,0-1 16,0 0-16,0 0 15</inkml:trace>
  <inkml:trace contextRef="#ctx0" brushRef="#br0" timeOffset="85083.69">1418 10816 0,'-21'0'31,"0"0"-15,0 0-16,-1 0 15,1 0-15,0 0 16,0 0-16,0 0 0,0 0 16,-1 0-16,1 0 0,0 0 15,0-21-15,0 21 0,0 0 0,-1 0 16,1 0-16,0 0 0,21-21 15,-21 21 1,21-21 0,21 21 15,0 0-31,0 0 0,22 0 16,-22 0-16,21 0 0,1 0 15,-1 0-15,0 21 0,1-21 0,20 0 16,1 0-16,-1 0 0,1 21 15,-1-21-15,22 0 0,-22 0 0,1 0 16,-1 0-16,22 21 0,-22-21 0,22 0 16,-21 0-16,-1 0 0,22 0 15,-22 0-15,1 21 0,-1-21 0,1 0 16,-22 0-16,0 0 0,1 0 0,-1 0 16,0 0-16,-20 0 0,-1 0 15,0 0-15,0 0 0,0 0 16,0 0-1,-21-21 1,0 0-16,-21 0 16,0 21-16,0-21 15,0 21-15,0-21 0,-1 21 0,-20-22 16,0 22-16,-1-21 0,1 21 0,0-21 16,-1 0-16,1 21 0,0-21 15,-1 21-15,1-21 0,0 21 16,21 0-16,-1 0 0,1-22 0,0 22 0,0 0 31,42 0-15,0 0-1,0 0-15,1 0 0,-1 0 16,0 0-16,21 0 0,-21 22 0,1-22 16,20 21-16,-21-21 0,21 21 0,1-21 15,-22 0-15,21 21 0,1-21 16,-22 21-16,21-21 0,0 0 0,-20 0 15,-1 21-15,21-21 0,-21 0 0,0 0 16,1 0-16,-1 22 0,0-1 16,-21 0-1,0 0-15,0 0 16,-21 0-16,0 1 0,-1-1 16,1 0-16,-21 21 0,21-21 15,-22 22-15,-20-22 0,21 21 0,-22 1 16,1-1-16,20 0 0,-20 1 0,20-1 15,-20 0-15,21 1 0,-1-22 0,1 21 16,21-21-16,0 0 0,-1 1 16,1-1-16,21 0 0,-21-21 0,21 21 15,21-42 17,22 21-32,-22-42 15,21 20-15,0-20 0,22 21 0,-22-21 16</inkml:trace>
  <inkml:trace contextRef="#ctx0" brushRef="#br0" timeOffset="85292.18">4149 10308 0,'0'0'15,"-43"0"-15</inkml:trace>
  <inkml:trace contextRef="#ctx0" brushRef="#br0" timeOffset="87191.54">4191 10901 0,'0'0'0,"0"21"0,0-42 47,21 0-47,0 0 0,0-1 0,22 1 16,-22 0-16,21-21 0,1-1 0,-1 1 15,21 0-15,-20-1 0,-1-20 16,22 21-16,-22-22 0,0 22 16,1-1-16,-22 1 0,0 0 0,0-1 15,-21 22-15,0 0 0,0 0 0,-21 21 16,-21 0-16,20 0 0,-20 0 15,0 0-15,-1 0 0,1 21 0,0 0 16,-1 0-16,1 1 0,0-1 0,21 0 16,21 21-16,0 1 0,0-22 0,0 21 15,0 0-15,21-20 0,0 20 16,0 0-16,21-21 0,1 22 0,-1-22 16,0 21-16,-20-21 0,20 1 0,0-1 15,-21 0-15,1 0 0,-1 0 0,-21 0 16,0 1-16,0-1 15,-21-21-15,-1 0 0,1 21 16,0-21-16,-21 0 0,-1 0 0,22 0 16,-21 0-16,0 0 0,20 0 0,-20 0 15,21-21-15,0 0 0,0 21 0,-1-22 16,1 1-16,0 21 16,21-21-16,0 42 31,0 0-31,21-21 0,0 22 0,1-22 15,-1 21-15,0 0 0,0-21 16,0 21-16,0-21 0,22 0 0,-22 21 16,21-21-16,1 0 0,-1 0 15,0 0-15,1 0 0,-22 0 0,21 0 16,0 0-16,1-21 0,-1 0 0,0 21 16,-20-21-16,20 0 0,-21-1 15,0 1-15,0 0 0,1 0 0,-1 0 16,0-22-16,-21 22 0,0 0 0,21-21 15,0 21-15,-21-1 0,21 1 0,-21 0 16,0 0-16,0 42 31,0 0-31,0 0 16,-21 1-16,21 20 0,0-21 0,-21 0 16,21 0-16,-21 1 15,21-1-15,0 0 0,0 0 0,0 0 16,0 0-16,21-21 15,0 22-15,0-22 0,1 0 0,-1 0 16,0 0-16,0 0 0,21 0 0,-20 0 16,20-22-16,-21 22 0,21-21 15,-20 0-15,20 0 0,-21 0 0,0 0 16,0-1-16,1 1 0,-1 0 0,0-21 16,-21 21-16,21-1 0,-21 1 0,0 0 15,0 0-15,0 42 31,0 0-31,-21 0 16,0 22-16,0-22 0,-1 0 0,22 0 16,-21 22-16,0-22 0,0 0 0,21 0 15,0 0-15,-21 0 0,0 1 0,21-1 16,0 0-16,21-42 47,0 21-47,0-21 15,-21-1-15,21 1 0,0 0 0,1-21 16,-22 21-16,21-1 0,0 1 16,-21-21-16,21 42 0,0-21 0,-21 0 15,21 21 1,1 21-16,-22 0 16,0 0-16,21 0 0,-21 0 15,21 1-15,0-1 0,-21 0 16,21 0-16,0 0 0,-21 0 0,22-21 15,-1 22-15,0-22 0,0 0 0,0 21 16,0-21-16,1 0 0,-1 0 0,0 0 16,0 0-16,0 0 0,0 0 0,1 0 15,-1-21 1,0-1-16,0 1 0,-21 0 16,21 0-16,0 0 0,1 0 0,-1-1 15,0 1-15,0-21 0,0 42 0,22-21 16,-22 0-16,0-1 0,0 22 0,0 0 15,0 0-15,1 0 16,-22 22 0,0-1-1,0 0-15,0 0 0,0 0 16,0-42 46,0 0-62,0 0 16,0 0-16,0-1 16,0 1-16,0 0 0,0 0 15,-22 21 1,1 0-16,0 0 0,0 0 16,0 21-16,0 0 0,-1-21 15,1 21-15,21 22 0,-21-22 0,0 0 16,0 0-16,0 0 0,21 1 0,-22 20 15,22-21-15,0 0 0,0 0 16,0 1-16,0-1 0,0 0 16,0 0-16,22 0 0,-1 0 0,0 1 15,0-22-15,21 21 0,1-21 0,-1 0 16,0 21-16,1-21 0,20 0 0,-20 0 16,-1 0-16,21 0 0,-20 0 0,20-21 15,-42 0-15,22 21 0,-1-22 0,-21 1 16,0 21-16,1-21 0,-1 0 15,-21 0-15,0-22 0,21 22 0,-21 0 16,0 0-16,0 0 0,0 0 16,0-1-16,-21 22 15,0 0-15,-1 22 0,1-1 16,0-21-16,21 21 16,0 0-16,0 0 0,0 0 0,0 1 15,0-1-15,0 0 0,0 0 16,21 0-16,0-21 0,1 0 15,-22 21-15,21-21 0,21 0 0,-21 0 16,0 0-16,1 0 0,-1 0 0,0 0 16,21 0-16,-21 0 0,1 0 0,-22-21 15,21 21-15,0-21 0,0 0 16,-21 0-16,0 0 16,0-1-16,0 1 0,0 0 0</inkml:trace>
  <inkml:trace contextRef="#ctx0" brushRef="#br0" timeOffset="87400.14">6286 10202 0,'0'0'0,"-21"0"0,0 0 0,0 0 15,0 22-15,0-22 16,21 21-16,21-21 31,0 0-15,0-21-16,0 21 15,0-22-15</inkml:trace>
  <inkml:trace contextRef="#ctx0" brushRef="#br0" timeOffset="87819.9">8848 10224 0,'0'0'0,"0"-22"0,0-41 16,0 42-16,21 0 16,-21-1-16,21 1 0,0-21 15,-21 21-15,21 0 0,0-1 0,1 1 16,-22 0-16,21 0 0,0 21 16,0 0-16,-21 21 0,0 21 15,0-20-15,0 20 0,0 0 16,0 1-16,0-1 0,0 21 15,0 1-15,0-22 0,-21 22 0,0-22 16,21 22-16,-21-22 0,21 21 0,0-20 16,-22-1-16,1-21 0,21 22 0,-21-22 15,21 21-15,0-21 0,-21 0 0,0-21 16,21 22-16,-21-22 0,-1 0 16,1 0-16,0 0 0,0 0 15</inkml:trace>
  <inkml:trace contextRef="#ctx0" brushRef="#br0" timeOffset="88571.89">8551 10541 0,'0'0'0,"0"-21"15,21 21 1,1-21-16,20 21 16,0-21-16,1 21 0,-1-22 0,21 1 15,1 21-15,21-21 0,-22 0 16,22 0-16,-22-22 0,1 22 0,-1 0 15,-20 0-15,20 0 0,-21-22 0,-20 22 16,20-21-16,-21 21 0,0-22 0,-21 22 16,0-21-16,0 0 0,0 20 0,0 1 15,0-21-15,0 21 16,-21 21-16,0 0 0,0 0 16,21 21-16,-21 0 0,-1 21 15,1 1-15,0-1 0,0 0 0,0 1 16,0-1-16,-1 22 0,1-22 0,0 21 15,0-20-15,0 20 0,21 1 0,-21-22 16,-1 22-16,1-22 0,0 0 16,21 1-16,0-1 0,-21-21 0,21 0 15,-21 22-15,21-22 0,0 0 16,21-21 0,0-21-1,0 0-15,0-1 0,1 1 16,-1-21-16,21 21 0,-21 0 15,0-22-15,1 22 0,-1-21 0,0 21 16,0-1-16,0 1 0,0 0 0,1 21 16,-1 0-16,0 0 15,-21 21-15,0 0 0,0 1 16,21-1-16,-21 0 0,0 0 0,0 0 16,0 0-16,0 1 0,21-22 15,0 21-15,-21 0 0,22 0 0,-1-21 16,0 21-16,21-21 0,-21 0 0,22 0 15,-1 0-15,0 0 0,1 0 0,-1 0 16,0 0-16,1 0 0,-1 0 16,0-21-16,1 0 0,-22 0 0,21 21 15,-21-43-15,1 22 0,-1 0 0,0 0 16,-21 0-16,0-22 0,0 22 0,0 0 16,0 0-16,-21 21 15,0 0-15,-22 0 0,22 0 16,0 0-16,-21 21 0,20 0 0,1 0 15,0 1-15,0-1 0,0 0 0,21 0 16,0 0-16,0 0 0,0 1 0,0-1 16,0 0-16,21-21 0,-21 21 0,21 0 15,0-21-15,0 0 0,1 0 16,20 0-16,-21 0 0,0 0 0,22 0 16,-22-21-16,21 21 0,0-21 0,1 0 15</inkml:trace>
  <inkml:trace contextRef="#ctx0" brushRef="#br0" timeOffset="89591.82">11896 10139 0,'0'0'0,"42"-21"0,64-64 15,-64 43-15,0-1 0,-20 1 0,20 0 16,-21-1-16,0 1 0,0 0 15,1 21-15,-22-22 0,0 22 0,0 0 16,0 0-16,-22 21 16,1 0-16,0 21 15,0 21-15,21 1 0,-21-1 0,21 0 16,-21 22-16,21-22 0,-22 22 0,22-1 16,-21 1-16,21-1 0,0 1 15,0-22-15,-21 21 0,21 1 0,-21-22 16,21 22-16,-21-22 0,21 0 0,-21-20 15,21 20-15,0-21 0,-22 0 0,1 0 16,21 1-16,-21-1 16,21-42-1,0-1 1,0-20-16,0 21 0,0 0 16,21-22-16,0 1 0,1 21 0,-1-21 15,0-1-15,0 22 0,21-21 0,-20 21 16,20-1-16,-21 1 0,21 0 0,-20 21 15,20 0-15,0 0 0,-21 0 0,22 0 16,-22 21-16,0 0 0,0 1 0,0-1 16,1 0-16,-22 21 0,0-21 0,0 1 15,0 20-15,0-21 0,0 0 16,-22 22-16,1-22 0,0 0 0,0 0 16,-21 0-16,-1 0 0,1 1 0,0-22 15,-1 21-15,1 0 0,0-21 0,-1 0 16,1 0-16,0 0 0,-1 0 0,1 0 15,21 0-15,0 0 0,-1 0 16,1-21-16,21 0 0,-21 21 0,21-22 16,0 1-16,0 0 15,21 0-15,0 21 0,1 0 0,20 0 16,-21 0-16,0 0 0,22 0 0,-22 21 16,0-21-16,21 21 0,-21 0 0,22-21 15,-22 22-15,21-22 0,-21 21 0,22-21 16,-22 0-16,21 0 0,1 21 0,-1-21 15,-21 0-15,21 0 0,1 0 0,-1 0 16,0 0-16,1-21 0,-22 21 16,21-21-16,1-1 0,-1 1 0,-21 0 15,0 0-15,22 0 0,-22-22 16,0 22-16,-21-21 0,21 0 0,-21-1 16,21 1-16,-21 0 0,0 20 0,0 1 15,0 0-15,0 0 0,-21 21 16,0 0-16,0 0 0,0 21 15,-1 0-15,22 0 0,-21 22 0,0-22 16,0 21-16,0-21 0,21 22 0,0-22 16,0 21-16,-21-21 0,21 1 0,0 20 15,0-21-15,0 0 0,0 0 16,0 1-16,0-1 0,0 0 16,21-21-1,0 0 1,-21-21-16,21 0 0</inkml:trace>
  <inkml:trace contextRef="#ctx0" brushRef="#br0" timeOffset="89749">13102 10097 0,'0'0'0,"0"-22"16,-21 22-16,0 0 15,0 0-15,21 22 16,-22-22-16,22 21 0,0 0 0,0 0 15,0 0-15,22 0 16,-1-21-16,0 22 0</inkml:trace>
  <inkml:trace contextRef="#ctx0" brushRef="#br0" timeOffset="91716.9">13631 10393 0,'0'0'0,"-21"21"0,0 0 15,0-21-15,0 21 0,-1 1 16,1-1-16,0 0 0,21 0 0,-21 21 16,0-20-16,0-1 0,21 0 0,0 0 0,-22 0 15,22 0-15,0 1 0,-21-1 16,21 0-16,21-42 47,1 0-32,-1-1-15,-21 1 0,21 0 0,0 0 16,0-21-16,0 20 0,-21 1 0,22-21 16,-1 21-16,-21 0 0,0-1 0,21 22 15,0 0-15,-21 22 16,0-1 0,0 0-16,0 0 0,0 0 15,0 0-15,0 22 0,0-22 16,0 0-16,0 0 0,21 0 15,0 1-15,1-22 0,-1 21 0,0 0 16,0-21-16,0 0 0,22 0 0,-22 0 16,21 0-16,0 0 0,1 0 0,-1 0 15,0 0-15,1-21 0,20 21 0,-20-21 16,-1-1-16,-21 22 0,21-21 0,1-21 16,-22 21-16,0 0 0,0-22 0,0 1 15,1 21-15,-22-22 0,0 1 16,0 21-16,0-21 0,0 20 15,0 1-15,0 0 0,-22 21 0,1 0 16,0 0-16,-21 0 0,21 0 0,-22 21 16,22 0-16,-21 1 0,-1 20 0,1-21 15,21 21-15,-21-20 0,20 20 0,1-21 16,0 21-16,0-20 0,21 20 0,0-21 16,0 0-16,0 0 0,0 1 0,0-1 15,0 0-15,21-21 0,0 0 0,0 21 16,1-21-16,-1 0 0,21 0 0,-21 0 15,0 0-15,22-21 0,-22 0 0,0 21 16,21-21-16,-20-1 0,-1-20 16,0 21-16,0-21 0,0-1 15,0 1-15,1 0 0,-1-22 0,0 1 16,0 20-16,0-20 0,0-1 0,1 1 16,-1-1-16,0 1 0,0-1 0,0 1 15,0 20-15,-21-20 0,0 21 0,0-1 16,0 22-16,0 0 0,-21 21 15,0 0-15,0 0 16,0 21-16,0 21 0,-22 1 0,22-22 16,0 42-16,-21-20 0,20-1 0,1 22 15,21-22-15,0 21 0,-21-20 0,21 20 16,0-20-16,0 20 0,0 1 0,0-22 16,0 0-16,0 22 0,0-22 15,0 0-15,21-20 0,-21 20 0,21-21 16,1 0-16,-1 0 0,0 1 0,0-1 15,0-21-15,0 0 0,1 0 16,-1 0-16,0 0 0,0 0 0,0 0 16,22 0-16,-22-21 0,0 21 0,0-22 15,0 1-15,-21 0 0,21-21 0,1 21 16,-1-22-16,-21 22 0,21-21 0,0-1 16,-21 1-16,0 21 0,21 0 0,-21 0 15,21-1-15,-21 44 16,-21-1-1,21 0-15,-21 21 0,0-21 16,21 1-16,0 20 0,0-21 16,0 0-16,0 22 0,0-22 0,0 0 15,0 0-15,0 0 0,0 0 0,21 1 16,0-22-16,0 21 0,1-21 0,20 0 16,0 0-16,-21 21 0,22-21 15,-1 0-15,0 0 0,1 0 0,-1 0 0,-21-21 16,22 21-16,-1-21 0,-21-1 0,21 1 15,-20 0-15,-1 0 0,0-21 0,0 20 16,0 1-16,-21-21 0,0 21 0,21 0 16,-21-1-16,0 44 31,-21-1-31,0-21 16,21 21-16,-21 0 0,0 0 0,21 0 15,-21 1-15,-1-1 0,1 0 0,21 0 16,-21 0-16,0 0 0,21 1 0,-21-22 15,21 21-15,0 0 0,21-21 47,-21-21-47,21 21 16,0-21-16,0-1 0,-21 1 0,22 0 16,-1-21-16,0 21 0,0-22 0,0 22 0,0 0 15,1-21-15,-1 20 0,0 22 16,-21-21-16,21 21 0,-21 21 15,0 1 1,0-1-16,0 0 0,0 0 0,0 0 16,0 0-16,0 1 0,0 20 0,0-21 15,0 0-15,0 0 0,21 1 16,-21-1-16,21 0 0,1 0 0,-1-21 16,21 21-16,-21 0 0,22-21 0,-1 0 15,0 0-15,1 0 0,-1 0 0,0 0 16,22 0-16,-22 0 0,0 0 15,1-21-15,-1 0 0,-21 0 0,22 0 16,-22 0-16,21-22 0,-21 22 0,0-21 16,-21-1-16,0 1 0,0 0 0,0-1 15,0 22-15,0 0 0,0 0 0,-21 0 16,0 0-16,0 21 0,-21 0 16,-1 0-16,22 0 0,-21 0 0,-1 0 15,22 21-15,-21-21 0,0 21 0,20 0 16,1 0-16,0 0 0,0 1 0,21-1 15,-21 21-15,21-21 0,0 0 0,0 1 16,21-1-16,0 0 0,0 0 16,0 0-16,22-21 0,-22 0 15,0 21-15,0-21 0,0 0 0,1 0 16,-1 0-16,0 0 0,0 0 0,0 0 16,-21-21-16,0 0 0,21 21 0,1-21 15,-22 42 32,0 0-47,-22 0 0,1 1 16,0-1-16,21 21 0,-21-21 0,0 0 15,21 22-15,-21-22 0,-1 0 0,1 21 16,0 1-16,0-22 0,21 21 16,-21 1-16,21-1 0,-21 21 0,21-20 15,0-1-15,0 22 0,-22-22 0,22 21 16,0-20-16,0 20 0,-21-20 0,21 20 15,0-21-15,0 22 0,0-22 0,0 22 16,0-22-16,0 0 0,-21-20 0,21 20 16,0-21-16,-21 0 0,21 0 0,0 1 15,-21-22-15,0 0 16,-1 0-16,22-22 16,-21 1-1,21-21-15,0 21 0,-21-22 0,21 22 16,0-21-16</inkml:trace>
  <inkml:trace contextRef="#ctx0" brushRef="#br0" timeOffset="91923.78">15600 10033 0,'0'0'0,"-21"0"0,-22-21 15,22 21-15,42 0 47,0 0-47,1 0 0,-1 0 0,0 0 16,0 0-16</inkml:trace>
  <inkml:trace contextRef="#ctx0" brushRef="#br0" timeOffset="92319.85">18309 10245 0,'0'0'0,"0"-21"0,-21-43 16,21 43-16,21 0 0,0 0 15,0-1-15,1 22 0,-1-21 16,0 21-16,0 0 0,0 0 16,-21 21-16,21-21 0,-21 22 0,0 20 15,0-21-15,0 0 0,0 22 0,-21-22 16,0 21-16,0 0 0,-21 1 15,20-22-15,1 21 0,0 1 0,0-22 16,0 0-16,0 0 0,-1 0 0,22 0 16,-21 1-16,21-1 0,0 0 0,0 0 15,21-21 1,1 0 0,-1-21-16,0 21 0,0-21 0,0 0 15</inkml:trace>
  <inkml:trace contextRef="#ctx0" brushRef="#br0" timeOffset="92681.15">18944 10202 0,'21'-21'16,"-42"42"-16,85-84 0,-43 63 0,0-21 0,0 0 15,-42 21 1,-21 0 0,20 0-16,1 21 0,0 0 15,-21-21-15,21 21 0,-1 0 0,1-21 16,0 21-16,21 1 15,0-1-15,0 0 0,0 0 16,21 0-16,0-21 16,22 21-16,-22-21 0,0 22 0,0-22 15,0 21-15,22-21 0,-22 21 0,0 0 16,0-21-16,22 21 0,-22 0 0,-21 1 16,21-1-16,-21 0 15,0 0-15,0 0 0,-21 0 16,0 1-16,-1-22 0,1 21 0,-21-21 15,0 0-15,-1 21 0,1-21 16,0 0-16,-22 0 0,22 0 0,-1 0 16,1 0-16,21 0 0,-21-21 0,20 21 15,1-21-15,0-1 0,21 1 0,0 0 16,0 0-16,0 0 0,-21-22 0,21 22 16</inkml:trace>
  <inkml:trace contextRef="#ctx0" brushRef="#br0" timeOffset="92833.07">18351 9800 0,'0'0'0,"-63"0"16,63 21-16,0 1 16,42-22-1,-21 0-15</inkml:trace>
  <inkml:trace contextRef="#ctx0" brushRef="#br0" timeOffset="94123.72">20680 9779 0,'21'-21'0,"-42"42"0,84-84 0,-42 41 15,22-20-15,-22 0 0,21-1 0,-21 1 16,1 0-16,20 21 0,-21-22 15,0 1-15,0 21 0,-21 0 0,0-1 16,0 1-16,22 21 0,-22 21 31,0 22-31,0-22 0,0 42 0,0-20 16,0 20-16,-22 1 0,1 20 0,21-20 16,-21-1-16,0 22 0,0-21 15,0-1-15,-1 22 0,1-22 0,0 1 16,0-22-16,0 22 0,21-22 0,0 0 15,-21 1-15,21-22 0,-22 0 16,22 0-16,-21 0 0,21 0 0,0-42 31,0 0-15,0 0-16,21 0 0,1-22 16,-1 22-16,0-21 0,0 21 0,0-22 15,22 1-15,-22 0 0,0 21 0,0-22 16,21 22-16,-20 0 0,-22 0 0,21 0 15,0 21-15,-21 21 16,0 0-16,0 0 16,0 0-16,0 0 0,0 1 0,0 20 15,21-21-15,-21 21 0,21-20 0,-21-1 16,21 21-16,-21-21 0,22 0 16,-1 1-16,0-1 0,0 0 0,0-21 15,0 21-15,1-21 0,20 0 0,-21 0 16,21 0-16,-20 0 0,20 0 0,0-21 15,1 21-15,-1-21 0,-21 0 0,21-1 16,1 1-16,-22-21 0,0 21 16,21 0-16,-20-22 0,-1 22 0,-21-21 0,0-1 15,0 22-15,0 0 0,0-21 16,0 21-16,0-1 0,-43 22 16,22 0-16,0 0 0,-21 0 15,-1 0-15,1 0 0,0 22 0,21-1 16,-22 0-16,1 0 0,21 0 0,-22 0 15,22 1-15,0-1 0,21 21 0,0-21 16,0 0-16,0 1 0,0-1 0,0 0 16,0 0-16,21 0 0,0-21 0,22 0 15,-22 0-15,21 0 0,-21 0 0,22 0 16,-22 0-16,21 0 0,-21-21 16,1 21-16,-1-21 0,21 0 0,-21 0 15,0-1-15,-21 1 0,22 0 0,-1 21 16,-21-21-16,0 0 0,0 0 15,0 42 1,0 0 0,0 0-16,0 0 0,0 0 0,0 1 15,0-1-15,0 0 0,0 0 16,0 0-16,0 0 0,0 1 0,0-1 16,21 0-16,0 0 0,0-21 0,0 21 15,1-21-15,20 0 0,-21 0 0,0 0 16,22 0-16,-22 0 0,0 0 0,21-21 15,-21 21-15,1-21 0,-1 0 16,0 0-16,0-1 0,0 1 0,0 0 16,1-21-16,-1 21 0,0-22 0,0 1 15,0 0-15,0 20 0,1-20 16,-1 0-16,0 21 0,-21-1 0,0 1 16,21 21-16,-21 21 15,-21 1-15,21 20 16,-21-21-16,0 21 0,-1-20 0,1 20 15,21 0-15,-21 22 0,21-22 0,-21 0 16,21 1-16,-21 20 0,21-20 0,0 20 16,0-21-16,-21 22 0,21-22 0,-22 22 15,22-22-15,0 22 0,0-22 0,-21 21 16,21-20-16,-21-1 16,21 22-16,-21-22 0,21-21 0,0 21 15,0 1-15,0-22 0,0 0 0,0 0 16,0-42-1,0 0 1,0 0-16,0 0 0</inkml:trace>
  <inkml:trace contextRef="#ctx0" brushRef="#br0" timeOffset="94423.55">22479 10393 0,'0'0'0,"0"-42"16,0 20-16,0-20 0,0 21 0,0-21 15,0 20-15,0 1 0,21 0 16,0 0-16,22 21 0,-22-21 0,21 21 16,0 0-16,1 0 0,-1 0 0,0 0 15,1 0-15,-1 0 0,-21 21 0,0 0 16,-21 0-16,0 0 0,0 1 0,-21 20 16,0-21-16,-21 0 0,-1 22 0,1-22 15,0 21-15,-22-21 0,22 0 16,-22 1-16,22-1 0,0 0 0,-1 0 15,1-21-15,21 21 0,-21-21 0,20 0 16,22 21-16,-21 1 16,42-22-1,1 0-15,-1 0 0,0 0 0,21 0 16,1-22-16,-1 1 0,0 0 0</inkml:trace>
  <inkml:trace contextRef="#ctx0" brushRef="#br0" timeOffset="94748.37">23050 10181 0,'0'0'0,"22"-21"0,-22 0 0,0 0 16,0 0-16,0-1 0,-22 22 16,1 22-16,0-1 15,0 0-15,0 21 0,21-21 0,-21 22 16,-1-1-16,1 22 0,0-22 16,21 21-16,0 1 0,0-1 15,0 1-15,0-1 0,-21 1 0,21-1 16,-21 1-16,0-1 0,21 1 0,-22-1 15,1 1-15,0-1 0,0-20 0,0 20 16,21-20-16,-21-1 0,-1 0 0,1 1 16,0-22-16,0 21 0,21-21 0,-21 0 15,21 1-15,21-22 47,0-22-47,-21 1 0,21 21 16,-21-21-16,0 0 0,21 0 15,1-22-15,-22 22 0,21 0 16,0-21-16,-21-1 0</inkml:trace>
  <inkml:trace contextRef="#ctx0" brushRef="#br0" timeOffset="95032.2">23008 10499 0,'0'-43'0,"0"86"0,21-149 15,-21 64-15,21 20 0,-21-20 0,22 0 16,-1 21-16,0-1 0,0 1 0,0 0 15,0 0-15,1 21 0,20-21 16,-21 21-16,21 0 0,-20 0 0,20 0 0,-21 0 16,21 0-16,-20 21 0,-22 0 15,0 0-15,0 0 0,0 1 16,-22-1-16,1 0 0,0 21 0,-21-21 16,-1 1-16,1-1 0,0 0 0,-1 0 15,-20 0-15,21 0 0,-1-21 0,1 0 16,0 22-16,-1-22 0,22 0 0,0 0 15,0 0-15,42 0 32,0 0-32,0-22 0,22 22 0,-22-21 15,21 0-15,0 21 0</inkml:trace>
  <inkml:trace contextRef="#ctx0" brushRef="#br0" timeOffset="96875.61">23453 10372 0,'0'0'0,"21"0"16,0 0-16,0 0 16,0 0-16,0-21 0,1 21 0,-1-22 15,0 1-15,0 21 0,0-21 0,-21 0 16,21 0-16,1-22 0,-1 22 0,0 0 16,0 0-16,-21-21 0,0 20 15,0 1-15,0 0 0,-21 21 16,0 0-1,0 0-15,-22 0 0,22 21 0,0 0 16,-21 1-16,20-1 0,1 0 0,0 0 16,0 0-16,0 0 0,21 1 0,0-1 15,0 21-15,0-21 0,0 0 16,0 1-16,0-1 0,21 0 0,0-21 16,21 21-16,-20 0 0,-1-21 0,0 0 15,21 0-15,1 0 0,-1 0 0,-21 0 16,21 0-16,1 0 0,-1-21 15,0 21-15,1-21 0,-22 0 0,21 0 16,-21-1-16,1-20 0,-1 21 0,21 0 16,-42-22-16,21 22 0,0 0 0,-21 0 15,0 0-15,0 0 16,0 42 0,-21-21-16,0 21 0,0 0 15,21 0-15,-21 0 0,0 1 0,-1-1 16,22 21-16,-21-21 0,0 0 0,21 1 15,0-1-15,0 0 0,-21 0 16,21 0-16,-21-21 0,21 21 0,21-42 63,-21 0-63,21 0 0,0 0 0,0 0 0,-21-1 15,22-20-15,-1 21 16,0 0-16,21 0 0,-21-1 0,1 1 15,-1 0-15,0 21 0,0 0 0,-21 21 32,0 0-32,0 1 15,0-1-15,0 0 0,0 0 16,0 0-16,0 0 0,0 1 0,0-1 16,0 0-16,21 0 15,0 0-15,1-21 0,-1 21 16,0-21-16,0 0 0,0 0 15,0 0-15,1 0 0,-1 0 0,0-21 16,0 0-16,0 0 16,0 0-16,1 0 0,-22-1 0,21 1 15,0-21-15,-21 21 0,0 0 0,0-1 16,21 1-16,-21 0 0,0 0 16,0 42 15,-21-21-31,21 21 0,0 0 0,0 1 15,0-1-15,0 0 0,0 0 16,0 0-16,0 0 0,0 1 16,21-1-16,0 0 0,0 0 15,1-21-15,-1 21 0,0-21 0,0 0 16,21 0-16,-20 21 0,20-21 0,-21 0 16,21 0-16,-20 0 0,-1 0 0,-21-21 15,21 21-15,0-21 0,-21 0 0,21 0 16,-21 0-16,0-1 0,0 1 0,21 0 15,-21 0-15,22 0 0,-22 0 16,0-1-16,0 1 0,-22 21 31,22 21-31,-21 1 0,21-1 16,-21 0-16,0-21 0,21 21 16,-21 0-16,21 0 0,0 1 0,-21-1 15,-1 0-15,22 0 0,-21-21 16,21 21-16,0 0 15,0-42 17,21 0-32,-21 0 15,22 0-15,-1 0 0,0 21 0,0-22 16,21-20-16,-20 21 0,20 0 16,0 0-16,-21-1 0,22 1 0,-1 0 15,0 0-15,-20 0 0,-1 21 0,0 0 16,0-21-16,-21 42 31,0 0-31,0 0 0,0 0 16,-21 0-16,0 1 0,21-1 0,0 0 15,0 21-15,0-21 0,0 1 16,0-1-16,0 0 0,0 0 0,21 0 16,0 0-16,0 1 0,22-1 0,-22-21 15,21 0-15,-21 21 0,22-21 0,-22 0 16,21 0-16,-21 0 0,0 0 0,1-21 15,-1 21-15,0-21 0,0-1 16,0 1-16,0 0 0,-21-21 16,22 21-16,-1-22 0,-21 22 0,21-21 0,-21 21 15,0-1-15,0 1 0,0 0 16,0 0-16,0 0 0,-21 21 16,0 0-16,-1 0 0,-20 0 0,21 0 15,0 0-15,0 21 0,-22 0 0,22 0 16,0 0-16,0-21 0,0 22 15,-1-1-15,1 0 0,21 0 0,0 0 16,0 0-16,0 1 0,0-1 16,0 0-16,21-21 31,1 0-31,-1 0 16,0 0-16,0-21 0,0 21 15,-21-21-15,21 21 0,1 0 16,-1-22-16,0 22 0,0-21 0,0 21 15,0 0-15,1 0 16,-22 21-16,0 1 0,0-1 16,0 0-16,0 0 0,0 0 0,-22 22 15,1-22-15,21 21 0,-21 0 16,0 1-16,0-22 0,0 21 0,-1 1 16,22-1-16,-21 0 0,0 1 0,0-1 15,0 0-15,21 1 0,-21 20 16,-1-21-16,1 1 0,0-1 0,21 22 15,0-22-15,-21 21 0,21-20 0,0-1 16,0 22-16,0-22 0,0 0 0,0 1 16,0-22-16,0 21 0,0 0 0,0-20 15,0-1-15,0 0 0,0 0 0,0 0 16,0 0-16,-21-21 0,0 0 16,-1 0-16,1 0 15,0 0-15,0 0 16,21-21-1,0 0-15,0 0 0,0 0 0,0 0 16,0-1-16,0 1 0</inkml:trace>
  <inkml:trace contextRef="#ctx0" brushRef="#br0" timeOffset="97155.45">25040 10118 0,'-21'0'16,"21"21"15,-21-21 0,0 0-15,-1 21-16,1-21 0,-21 0 0,21 0 15,-22 0-15,1 0 0</inkml:trace>
  <inkml:trace contextRef="#ctx0" brushRef="#br0" timeOffset="98839.97">2836 12277 0,'0'0'0,"-21"0"0,21 21 0,21-42 31,0 21-15,1-21-16,-1-1 0,0 1 15,0 0-15,-21 0 0,21 21 0,-21-21 16,0 0-16,0-1 0,0 1 15,0-21-15,0 21 0,-21 0 16,0-1-16,0 22 0,-22-21 0,22 21 16,-21-21-16,0 21 0,-1 0 0,1 21 15,0 0-15,-22 1 0,22 20 16,-1-21-16,-20 21 0,21 1 0,-1 20 16,1-20-16,21-1 0,0 0 0,-1 1 15,22-1-15,-21-21 0,21 21 16,0-20-16,0 20 0,0-21 0,21 0 15,1-21-15,-1 21 0,21-21 16,-21 0-16,22 0 0,-22 0 0,21 0 16,0 0-16,1-21 0,20 0 0,-20 0 15,-1 0-15,0 0 0,1-1 16,-1 1-16,-21-21 0,21 21 0,-20 0 16,-1-22-16,-21 22 0,0 0 15,0-21-15,0 20 0,0 1 0,0-21 16,0 21-16,0 0 0,-21 21 15,-1 0-15,1 21 16,21 0-16,-21 0 0,21 0 0,-21 0 16,21 1-16,-21 20 0,21-21 0,0 0 15,0 22-15,0-22 0,0 0 16,0 21-16,0-21 0,21 1 0,0-1 16,0-21-16,0 21 0,1-21 0,-1 0 15,0 0-15,0 0 0,21 0 16,-20 0-16,20 0 0,-21 0 15,21-21-15,-20 0 0,20-1 0,0 1 16,1 0-16,-22 0 0,21 0 0,-21-22 16,22 22-16,-22-21 0,0 0 15,0-1-15,0 1 0,0 0 0,1-1 16,-22 1-16,0 0 0,21 20 0,-21-20 16,0 21-16,0 0 0,0 0 0,0 42 15,0 0 1,-21 0-16,-1 21 0,1 1 0,0-1 15,0 0-15,0 1 0,0-1 0,-1 0 16,1 22-16,0-22 16,0-21-16,21 22 0,0-1 0,0-21 15,0 22-15,0-22 0,0 0 0,0 0 16,0 0-16,21-21 16,0 0-16,0 0 0,1 0 15,-1 0-15,0-21 0,-21 0 16</inkml:trace>
  <inkml:trace contextRef="#ctx0" brushRef="#br0" timeOffset="98996.89">3260 12340 0,'0'0'0,"-22"0"0,-41 0 16,63-21 0,21 21-1,21 0-15,-20 0 16,41 0-16,-21-21 0,1 21 0,20 0 15,1-21-15,-1 21 0,22-21 0,-22 21 16,22-22-16</inkml:trace>
  <inkml:trace contextRef="#ctx0" brushRef="#br0" timeOffset="99267.73">5397 11875 0,'-21'0'16,"42"0"-16,-63 0 0,21 0 0,0 0 0,0 0 16,-1 0-16,1 0 0,0 21 0,0 0 15,0 21-15,0-21 0,-1 22 0,22-1 16,-21 0-16,0 1 0,0 20 16,21-20-16,-21-1 0,21-21 0,-21 21 15,-1 1-15,22-1 0,0 0 16,-21-20-16,0 20 0,0-21 0,21 21 15,-21-20-15,0-1 0,-1 0 0,22 0 16,-21 0-16,0-21 0,0 0 16,0 0-16</inkml:trace>
  <inkml:trace contextRef="#ctx0" brushRef="#br0" timeOffset="100061.8">4487 12319 0,'0'0'0,"21"0"32,1 0-32,20 0 15,0 0-15,1 0 0,-1 0 0,21 0 16,1 0-16,-1 0 0,22-21 0,-21 21 16,20-21-16,-20 0 0,20-1 0,-20 22 15,21-21-15,-22 0 0,1-21 16,-22 21-16,0-1 0,1 1 0,-1-21 15,-21 21-15,0-22 0,-21 22 0,0-21 16,0 21-16,0 0 0,0-1 0,-21 22 16,0 0-16,0 0 0,0 0 0,-1 0 15,1 0-15,0 22 0,0-1 16,0 21-16,0 0 0,-1-20 16,1 20-16,0 21 0,0-20 0,0-1 15,21 0-15,-21 1 0,21-1 0,-22 0 16,1 1-16,21-1 0,0-21 0,-21 22 15,0-22-15,21 0 0,-21 21 16,21-21-16,-21 1 0,-1-1 16,22-42 15,0-1-31,22 1 0,-1 0 16,0 0-16,0-21 0,0 20 15,22 1-15,-22-21 0,0 21 16,21 0-16,-21-1 0,22 1 0,-22 0 15,0 0-15,21 21 0,-20 0 0,-1 0 16,0 21-16,-21 0 16,0 0-16,0 1 0,0-1 15,0 0-15,0 0 0,-21 0 0,0 0 16,21 1-16,0-1 0,0 0 0,0 0 16,0 0-16,0 0 0,0 1 0,0-1 15,21-21-15,0 0 0,21 0 16,-21 21-16,22-21 0,-22 0 15,21 0-15,1 0 0,-1 0 0,0-21 16,1 21-16,-1-21 0,0-1 16,-21 1-16,22 0 0,-22 0 0,21 0 15,-21 0-15,1-1 0,-1-20 0,-21 21 16,0 0-16,0 0 0,0-1 16,-21 22-1,-1 0-15,1 22 0,0-22 0,0 21 16,-21 0-16,20 0 0,1 0 0,0 0 15,0 1-15,0-1 0,21 0 0,0 0 16,0 0-16,0 0 0,0 1 16,0-1-16,21 0 0,0-21 15,0 0-15,0 0 0,1 0 0,-1 0 16,21 0-16,-21 0 0,0 0 16,1 0-16,20 0 0</inkml:trace>
  <inkml:trace contextRef="#ctx0" brushRef="#br0" timeOffset="101399.52">7408 12552 0,'0'21'0,"0"-42"0,-21 63 0,0-21 16,42-21 15,0-21-15,0 0-16,1 0 0,-1 0 15,0 0-15,0-1 0,0-20 16,0 0-16,1-1 0,-1 1 0,0 0 15,0-1-15,0 1 0,0-21 0,-21 41 16,0-20-16,0 0 0,0 21 16,0-1-16,-21 1 0,0 21 15,0 0-15,0 0 0,-22 0 0,22 21 16,0 1-16,0-1 0,0 0 0,21 0 16,-21 0-16,21 22 0,0-22 0,0 0 15,21 0-15,0 21 0,0-20 16,0-1-16,0 0 0,1 0 0,-1 21 15,21-20-15,-21-1 0,0 0 0,1 0 16,-22 0-16,21 22 0,-21-22 0,0 0 16,21 0-16,-21 0 0,0 0 15,0 1-15,0-1 0,0 0 16,21-21 0,0 0-1,0 0-15,1 0 0,-1-21 0,0 21 16,21-21-16,-21-1 0,22 1 0,-1 0 15,-21 0-15,22 0 0,-1 0 0,-21-1 16,21-20-16,-20 21 0,20-21 16,-21 20-16,0-20 0,-21 21 0,0 0 15,21 0-15,-42 21 32,0 21-32,0 0 0,0 0 0,0 0 15,21 22-15,-22-22 16,1 0-16,0 21 0,21-21 0,0 1 0,0-1 15,0 21-15,0-21 0,0 0 16,0 1-16,21-1 0,0-21 0,1 21 16,-1 0-16,0-21 0,21 0 0,-21 0 15,1 0-15,20 0 0,0 0 16,-21 0-16,22 0 0,-1-21 0,0 0 16,-20 21-16,20-21 0,-21-1 0,21 22 15,-20-21-15,-1 0 0,0 0 0,-21 0 16,0 0-16,21-1 0,-21 1 0,0 0 15,0 0 1,-21 42 0,0 0-16,0 0 15,21 1-15,-22-1 0,22 0 16,0 0-16,0 0 0,0 0 0,0 1 16,0-1-16,0 0 0,0 0 15,22-21-15,-1 0 0,0 0 16,0 0-16,0 0 0,22 0 0,-22 0 15,21 0-15,-21 0 0,22 0 0,-22-21 16,0 0-16,21 21 0,-21-21 0,1-1 16,-1 1-16,-21 0 0,21 0 0,-21 0 15,21 0-15,-21-1 16,0 1-16,0 0 0,0 0 0,0 0 16,0 42-1,-21 0-15,0 0 16,21 0-16,-21 1 0,-1-1 0,22 0 15,-21 0-15,0 0 0,0 0 16,21 1-16,-21-1 0,0 0 0,21 0 16,-22 0-16,1 0 0,21 1 15,-21-22-15,21 21 0,0-42 32,0-1-32,21 1 15,0 0-15,1 0 0,-1 0 16,21 0-16,-21-22 0,22 22 15,-1 0-15,0-21 0,1 20 0,-1 1 16,-21 0-16,21 0 0,1 0 0,-22 21 16,0 0-16,0 0 0,0 0 0,1 21 15,-22 0-15,0 0 0,0 0 16,0 1-16,0 20 0,0-21 0,0 0 16,0 22-16,0-22 0,0 0 0,-22 21 15,22-21-15,0 1 0,-21 20 0,0-21 16,21 0-16,0 0 0,-21 1 15,21-1-15,-21-21 0,21 21 16,0-42 15</inkml:trace>
  <inkml:trace contextRef="#ctx0" brushRef="#br0" timeOffset="102919.88">10266 12658 0,'0'0'0,"0"21"16,21-21 0,0 0-1,0 0-15,0 0 0,1 0 16,-22-21-16,21 0 0,0 21 0,0-22 15,0 1-15,0 0 0,1 0 16,-1 0-16,0 0 0,0-22 0,0 22 16,0-21-16,1-1 0,-1 1 0,0 0 15,0-22-15,0 22 0,0-22 0,1 22 16,-1 0-16,0-1 0,-21 1 0,0 0 16,0 21-16,0-1 0,0 1 0,-21 21 31,0 21-16,-1 22-15,22-1 0,-21 0 0,0 1 16,0-1-16,0 22 0,0-22 0,21 21 16,-22-20-16,22 20 0,-21-20 0,21-1 15,0 0-15,0 1 0,0-1 0,0-21 16,0 21-16,0-20 0,21-1 16,1 0-16,20 0 0,-21 0 0,0-21 15,22 0-15,-22 0 0,21 0 0,0 0 16,1 0-16,-22 0 0,21 0 15,1-21-15,-1 0 0,-21 21 0,21-21 0,-20 0 16,20-1-16,-21-20 0,0 21 16,0 0-16,1-22 0,-22 22 15,0 0-15,21-21 0,-21 21 0,0-1 16,21 22-16,-42 22 31,0-1-31,21 0 0,-22 0 0,22 0 16,0 22-16,0-22 0,0 0 15,0 0-15,0 0 0,0 0 0,0 1 16,0-1-16,22 0 0,-1-21 16,0 21-16,0-21 0,0 0 0,0 0 15,1 0-15,-1 0 0,0 0 0,0 0 16,21 0-16,-20 0 0,-1-21 0,0 21 16,0-21-16,0 0 0,0-1 15,1 22-15,-22-42 0,0 21 16,21 0-16,0 0 0,-21-1 0,0 1 15,0 0-15,0 42 32,0 0-32,-21-21 0,21 22 0,-21-1 15,-1 0-15,22 0 0,0 0 0,-21 0 16,21 1-16,-21-1 0,21 0 16,0 0-16,0 0 0,0 0 0,0 1 15,0-44 16,21 1-15,0 0-16,-21 0 16,0 0-16,22 0 0,-1-1 0,0 1 15,0 0-15,0 0 0,0-21 16,22 20-16,-22 1 0,0 0 0,0 0 16,0 0-16,1 0 0,-1 21 0,0 0 15,-21 21 1,0 0-16,0 0 0,0 0 15,0 0-15,0 1 0,0-1 0,0 0 16,0 0-16,0 0 0,0 0 16,0 1-16,0-1 0,0 0 15,0 0-15,0 0 0,0 0 16,21-21 15,-21-21-31,21 0 0,0 21 16,1-21-16,-22 0 0,21 0 0,0-1 15,21 1-15,-21 0 0,1 0 16,20-21-16,0 20 0,1 1 0,-1-21 16,-21 21-16,21 0 0,1-1 0,-22 1 15,0 21-15,0 0 0,-21 21 16,0 1 0,0-1-16,0 0 0,0 0 15,0 0-15,-21 0 0,21 1 0,0 20 16,0-21-16,-21 0 0,21 0 15,0 1-15,0-1 0,0 0 0,21 0 16,-21 0-16,21 0 0,0-21 0,22 22 16,-22-1-16,0-21 0,0 0 0,0 0 15,22 0-15,-22 0 0,21 0 0,-21 0 16,1 0-16,-1 0 0,21-21 0,-21-1 16,0 1-16,1 0 0,20 0 0,-21 0 15,0 0-15,0-22 0,1 22 16,-1-21-16,-21 21 0,0-22 0,21 22 15,-21 0-15,0 0 0,0 0 16,0-1-16,-21 22 0,0 0 16,-1 22-16,1-1 0,0 0 0,0 0 15,0 0-15,0 0 0,-1 1 0,22-1 16,0 0-16,0 21 0,0-21 0,0 1 16,0-1-16,0 0 0,0 0 15,22-21-15,-1 21 0,0 0 0,0 1 16,21-22-16,1 21 0,-1-21 15,0 0-15,1 0 0,-1 0 0,0 0 16,1 0-16,-22 0 0,21 0 0,-21-21 16,1-1-16,-1 22 0,0-21 0,-21 0 15,0 0-15,21-21 0,-21 20 16,0 1-16,0 0 0</inkml:trace>
  <inkml:trace contextRef="#ctx0" brushRef="#br0" timeOffset="103143.76">12552 11959 0,'0'0'0,"-21"0"0,-1 0 16,1 0-16,0 0 62,0 0-62,0-21 16,0 21-16,-1 0 0</inkml:trace>
  <inkml:trace contextRef="#ctx0" brushRef="#br0" timeOffset="103367.76">10710 12171 0,'0'0'0,"-42"21"16,21-21-16,-22 21 0,22-21 0,21 21 15,43-21 1,-22 0-16,21 0 16,0 0-16,1 0 0,20 0 0,-20 0 15,20 0-15,1 0 0,-1 0 16,-21 0-16,22-21 0,-22 21 0,1 0 15,-1-21-15,0 21 0,1-21 0,-22 21 16</inkml:trace>
  <inkml:trace contextRef="#ctx0" brushRef="#br0" timeOffset="104971.55">15325 12488 0,'0'0'0,"21"0"0,0-21 16,-21 0-16,21 0 16,0 21-16,-21-21 0,21 0 0,1-1 15,-22 1-15,21 0 0,-21-21 0,21 21 16,0-22-16,-21 22 0,0 0 0,21-21 16,-21 20-16,21 1 0,-21 0 0,0 42 31,0 0-31,0 22 15,0-1-15,0 22 0,-21-22 0,0 21 16,0 1-16,0-22 0,0 22 0,-1-1 16,1 1-16,0-1 0,-21-20 0,21 20 15,-22-21-15,22 1 0,-21-1 16,21 0-16,-1-20 0,-20 20 0,21-21 16,0 0-16,0-21 0,-1 21 0,1-21 15,21-21 1,0 0-16,0-21 15,0 21-15,0-22 0,0 22 0,0-21 16,21-1-16,1-20 16,-22 21-16,21-1 0,0 1 0,0 0 15,0-1-15,-21 1 0,0 21 0,21 0 16,-21-1-16,0 1 0,22 42 16,-22 1-16,0-1 0,21 0 15,-21 0-15,21 0 0,-21 22 0,0-1 16,21-21-16,0 21 0,0 1 15,1-22-15,-1 21 0,0-21 0,0 22 16,0-22-16,22 0 0,-22 0 16,21 0-16,0 1 0,-20-22 0,20 0 0,0 21 15,1-21-15,-1 0 0,0 0 0,22 0 16,-22 0-16,22-21 0,-22 21 16,0-22-16,22 1 0,-22 0 15,0 0-15,-20 0 0,20-22 0,-21 22 16,0-21-16,0 0 0,1-1 0,-22 1 15,0 21-15,0-22 0,0 1 0,0 21 16,0 0-16,-22 0 0,1-1 0,0 22 16,0 0-16,-21 0 0,20 0 15,-20 0-15,21 22 0,-21-1 0,-1 0 16,22 0-16,-21 0 0,21 22 0,-1-22 16,1 21-16,0-21 0,0 22 15,0-22-15,21 21 0,-21-21 0,21 0 0,0 22 16,0-22-16,0 0 15,21 0-15,0-21 0,0 0 0,0 0 16,0 0-16,1 0 0,20 0 16,-21 0-16,0 0 0,22 0 0,-22-21 15,21 21-15,-21-21 0,0 0 0,1 0 16,-1-1-16,0-20 0,-21 21 0,21 0 16,0-22-16,-21 22 0,0 0 0,0 0 15,21 0-15,-21 0 16,0 42-1,0 0-15,0 0 0,0 0 16,0 22-16,0-22 0,0 0 0,0 21 16,0-21-16,0 1 0,0-1 15,0 0-15,0 0 0,0 0 0,22 0 16,-1 1-16,0-22 16,0 0-16,0 0 0,0 0 0,1 0 15,-1 0-15,0 0 0,21 0 0,-21 0 16,1-22-16,-1 1 0,0 0 0,0 0 15,21 0-15,-20 0 0,-1-22 0,0 22 16,0-21-16,0-1 0,0 1 0,22 0 16,-22-1-16,0-20 0,0 21 0,22-1 15,-22-20-15,0 20 0,0-20 16,0 21-16,22-1 0,-43 1 0,21 21 16,-21 0-16,21-1 0,-21 1 15,0 42-15,0 1 16,-21-1-16,0 21 0,-1-21 0,1 22 15,0-1-15,0 0 0,0 1 0,0-1 16,-1 0-16,1 1 0,21-1 16,0 0-16,-21 1 0,21-1 0,-21 0 15,21 1-15,0-1 0,0 0 0,0-21 16,0 22-16,0-22 0,0 0 0,0 21 16,21-20-16,0-22 0,0 21 0,1 0 15,-1-21-15,0 0 0,0 0 16,0 0-16,0 0 0,22 0 15,-22 0-15,21 0 0,1-21 0,-1 21 16,-21-21-16,21-1 0,1 1 0,-22 0 16,0 0-16,0 0 0,0-22 0,1 22 15,-22 0-15,21-21 0,-21 21 0,0-1 16,0 1-16,-21 21 16,-1 0-16,1 0 0,0 0 15,0 21-15,0 22 0,0-22 16,-1 0-16,1 0 0,21 22 0,0-22 15,0 0-15,0 0 0,0 0 0,0 0 16,0 1-16,0-1 0,0 0 16,0 0-16,21-21 0,1 0 15,-1 0-15,0 0 0,0 0 0,0 0 16,0 0-16,1 0 0,-1-21 16,0 21-16,0-21 0,-21 0 0,21 21 15,0-22-15,1 1 0,-22-21 0,0 21 16,0 0-16,21-1 0,-21 1 0</inkml:trace>
  <inkml:trace contextRef="#ctx0" brushRef="#br0" timeOffset="105168.08">16679 12531 0,'0'0'0,"-42"0"15,-22 0-15,43 0 16,0 0-16,42 0 15,0 0-15,1 0 0,-1 0 16,21 0-16,0 0 0,1 0 0,-1 0 16,0-21-16,22 21 0,-22 0 0,1 0 15,-1-22-15,0 22 0,1-21 0,-22 21 16,21-21-16</inkml:trace>
  <inkml:trace contextRef="#ctx0" brushRef="#br0" timeOffset="107564.42">18076 12594 0,'0'0'0,"0"-21"0,0 0 0,21 0 16,1 0-16,-22-1 0,21-20 16,0 21-16,0-21 0,21-1 0,-20 1 15,-1 0-15,0-1 0,0-20 0,0 20 16,0 1-16,1 0 0,-22-1 0,21 22 15,-21-21-15,0 21 0,0 0 16,0 42-16,-21 0 16,-1 0-16,1 21 0,21 1 15,-21-1-15,0 22 0,0-1 16,0 1-16,-1-1 0,22-21 0,-21 22 0,0-1 16,0 1-16,0-22 0,0 22 15,-1-22-15,1 0 0,0 1 0,0-1 16,0-21-16,0 22 0,21-22 0,-22 0 15,1 0-15,21 0 16,-21-21-16,21-21 31,0 0-31,0 0 0,0 0 0,21-1 16,0-20-16,1 0 0,-1 21 0,21-22 16,-21 1-16,22 21 0,-1-22 0,0 22 15,1 0-15,-1 0 16,0 21-16,1 0 0,-1 0 0,0 0 15,1 0-15,-22 0 0,21 21 0,-21 0 16,0 0-16,1 1 0,-22 20 0,0-21 16,0 0-16,0 22 0,0-22 0,0 0 15,-22 0-15,1 21 0,0-20 0,0-1 16,-21 0-16,-1-21 0,1 21 16,21 0-16,-22-21 0,1 0 0,0 21 15,21-21-15,-22 0 0,1 0 0,21 0 16,0 0-16,-1 0 0,1-21 0,0 0 15,21 0-15,-21 21 0,21-21 0,0 0 16,0-1-16,0 1 0,0 0 0,0 0 16,0 0-16,21 0 15,0-1-15,0 22 0,1 0 0,-1 0 16,0 22-16,-21-1 16,0 0-16,21 0 0,0 0 0,-21 0 15,21 1-15,1-1 0,-22 0 0,21 0 16,0 0-16,0 0 0,0-21 15,0 22-15,1-22 0,-1 0 0,21 21 16,-21-21-16,0 0 0,22 0 0,-1 0 16,0 0-16,-20 0 0,20-21 0,0 21 15,1-22-15,-22 22 0,21-21 0,-21 0 16,22 0-16,-22 0 0,0 0 0,0-1 16,0-20-16,0 21 15,-21-21-15,0 20 0,22 1 0,-22-21 16,0 21-16,0 0 0,0 42 31,0 0-31,0 0 0,-22 0 16,22 0-16,-21 1 0,21-1 0,-21 0 15,21 21-15,0-21 0,0 1 0,0-1 16,0 0-16,0 0 16,0 0-16,21-21 0,0 0 0,1 21 15,-1-21-15,0 0 0,0 0 0,21 0 16,-20 0-16,20 0 0,0 0 15,-21-21-15,22 0 0,-22 21 0,21-21 16,-21 0-16,22 0 0,-22-1 0,0 1 16,0 0-16,0-21 0,-21 21 15,22-1-15,-22 1 0,21 0 0,-21 0 16,0 0-16,-21 42 31,-1 0-31,1 0 0,0 0 0,21 1 16,-21-1-16,0 21 0,21-21 0,-21 0 15,-1 1 1,1-1-16,21 0 0,0 0 16,-21-21-16,42-21 47,0 0-47,-21 0 0,22-1 15,-1 1-15,0 0 0,-21 0 16,21 0-16,0-22 0,0 22 0,1 0 15,-1 0-15,0 0 0,0 21 0,0 0 16,0 0-16,1 0 0,-1 0 16,0 21-16,0 0 0,0 21 0,0-20 15,1-1-15,-22 21 0,0-21 0,21 0 16,-21 22-16,21-22 0,-21 0 16,0 0-16,0 0 15,21-21-15,-21 22 0,21-22 16,0-22-1,1 1 1,-1 0-16,0 0 16,0 0-16,-21-22 0,21 22 15,22-21-15,-22 21 0,21-22 0,0 22 16,1-21-16,-1 21 0,0 0 0,22-1 16,-22 22-16,1 0 0,-1 0 0,-21 0 15,0 0-15,0 22 0,1-22 0,-1 21 16,-21 0-16,0 0 0,0 0 0,0 22 15,0-22-15,0 0 16,0 0-16,0 0 0,0 0 16,-21 1-16,21-1 0,0-42 47,0-1-32,0 1-15,0 0 16,-22 0-16,22 0 0,0 0 0,0-1 15,0-20-15,0 21 0,-21 0 16,21 0-16,-21-1 0,0 1 0,21 0 16,-21 21-16,0 0 0,-1 0 0,-20 0 15,21 0-15,-21 0 0,20 21 0,-20 0 16,21 1-16,-21-1 0,20 0 0,-20 0 16,21 21-16,0-20 0,0-1 15,-1 21-15,22-21 0,0 0 0,0 1 16,0 20-16,0-21 0,22 0 15,-1 0-15,0 1 0,0-22 0,0 0 16,0 21-16,22-21 0,-22 0 0,0 0 16,21 0-16,-20 0 0,-1 0 15,21-21-15,-21-1 0,0 22 0,22-21 16,-22 0-16,0-21 0,0 21 16,-21-22-16,21 1 0,1 0 0,-1-1 15,0 1-15,0-22 0,0 1 0,0-1 16,-21 1-16,22-1 0,-1 1 0,0-22 15,0 22-15,0-1 0,-21 22 16,0 0-16,0-1 0,0 22 0,0 0 16,0 0-16,-21 21 15,0 21-15,0 21 0,0-21 16,-1 22-16,22-1 0,-21 0 0,0 1 16,0-1-16,0 0 0,21 1 15,0 20-15,-21-20 0,21 20 0,0-21 16,0 1-16,0 20 0,0-20 15,0 20-15,0-21 0,0 1 0,21-1 16,-21 0-16,21-20 0,0 20 0,0-21 16,0 0-16,1 0 0,-1 1 0,0-1 15,0-21-15,0 0 0,0 0 16,1 0-16,-1 0 0,0 0 0,0 0 16,0-21-16,0-1 0,1 1 0,-1 0 15,-21 0-15,21 0 0,0-22 0,-21 22 16,0-21-16,21 21 0,-21-22 0,21 22 15,-21 0-15,0 0 0,0 0 0,-21 42 47,0 0-47,21 0 0,0 0 0,-21 1 16,21 20-16,-21-21 0,21 0 0,0 0 16,0 22-16,0-22 0,0 0 0,0 0 15,0 0-15,0 1 0,21-22 0,-21 21 16,21-21-16,0 0 0,0 21 15,1-21-15,-1 0 0,0 0 0,0 0 16,0 0-16,0 0 0,1-21 0,-1 21 16,0-21-16,0-1 0,0 1 0,-21 0 15,21 0-15,1 0 0,-1-22 0,-21 22 16,0-21-16,21 21 0,0 0 16,-21-1-16</inkml:trace>
  <inkml:trace contextRef="#ctx0" brushRef="#br0" timeOffset="108439.38">21336 12764 0,'0'63'15,"0"-126"-15,-21 126 0,21-42 16,-21 0-16,21 1 0,-22-1 0,22 0 16,0 0-16,0 0 0,0 0 15,-21-21-15,21 22 16,0-44 15,0 1-31,21 0 0,-21 0 16,22 0-16,-1 0 15,0-1-15,0 1 0,0-21 0,0 21 16,22-22-16,-22 22 0,21 0 0,-21 0 16,1 21-16,20-21 0,-21 21 15,-21 21-15,0 0 16,0 0-16,0 0 16,0 22-16,-21-22 0,21 0 0,-21 0 15,21 0-15,0 1 0,0-1 0,0 0 16,0 0-16,0 0 0,21 0 0,0 1 15,0-22-15,0 21 0,22 0 0,-1-21 16,0 0-16,1 21 0,-1-21 16,0 0-16,22 0 0,-22 0 15,1 0-15,20 0 0,-21 0 0,1 0 16,-22-21-16,21 0 0,1 0 0,-22-1 16,0 1-16,0-21 0,0 0 0,0-1 15,1 1-15,-1-22 0,-21 22 0,0 0 16,0 21-16,0-22 0,0 22 0,0 0 15,-21 21 1,-1 0-16,1 0 0,0 0 0,0 21 16,-21-21-16,20 21 0,1 22 0,-21-22 15,21 0-15,0 21 0,21-21 0,-22 22 16,22-22-16,0 0 0,0 0 16,0 22-16,0-22 0,0 0 15,0 0-15,22 0 0,-1-21 16,0 0-16,0 0 0,0 0 15,0 0-15,1 0 16,-1-21-16,-21 0 16,21 0-16,0 0 0,-21-1 15,0 1-15,-21 42 32,0 22-17,0-22-15,-1 0 0,1 21 0,21-20 16,-21 20-16,0 0 0,0 1 15,0-22-15,-1 21 0,22 0 0,0 1 16,0-1-16,0 0 0,0 1 16,0-1-16,0 22 0,0-22 0,0 21 15,0-20-15,0-1 0,0 22 0,0-22 16,0 0-16,0 1 0,-21-1 0,0 0 16,21 1-16,-21-22 0,0 21 0,21-21 15,-21 0-15,-1 1 0,1-1 0,0 0 16,0-21-16,0 21 0,0-21 0,-1 0 15,-20 0-15,21 21 0,0-21 16,0 0-16,-1 0 0,1 0 0,0 0 16,0 0-16,0-21 0,0 21 15,21-21-15,-22 0 0,22 0 16,-21 21-16,21-22 0,0 1 0,0 0 16,0 0-16,0-21 0,0 20 0</inkml:trace>
  <inkml:trace contextRef="#ctx0" brushRef="#br0" timeOffset="108672.25">21590 12488 0,'0'0'0,"-21"-21"0,21 0 16,-21 21-16,-1 0 15,22-21-15,0 0 0,0 0 32,-21 21-17,0 0 1,0 0-16,0 0 0</inkml:trace>
  <inkml:trace contextRef="#ctx0" brushRef="#br0" timeOffset="108897.13">19812 12234 0,'0'0'0,"-21"0"0,0 0 15,-1 0 1,1 0-1,0 0-15,0 0 16,0 0-16,0 0 0,-1 0 16,1-21-16,0 21 0,-21 0 0,-1 0 15</inkml:trace>
  <inkml:trace contextRef="#ctx0" brushRef="#br0" timeOffset="109539.77">14330 13631 0,'0'0'0,"-43"0"0,22 0 15,0 0-15,0-21 0,0 21 16,21-21-16,-21 21 0,-1 0 15,22-21 1,22 21 0,20 21-16,-21 0 15,21-21-15,22 21 0,-1-21 0,1 22 16,21-22-16,-1 21 0,22 0 0,21-21 16,0 21-16,21-21 0,0 0 15,1 21-15,20-21 0,0 0 0,22 0 16,-1 21-16,1-21 0,20 0 0,-20 0 15,21 22-15,-1-22 0,-20 0 0,-1 0 16,1 21-16,-1-21 16,1 0-16,-22 0 0,0 0 0,1 0 15,-43 21-15,21-21 0,-21 0 0,-21 0 16,0 0-16,-22 0 0,1 0 0,0 0 16,-22 0-16,-21 0 0,1 0 0,-1 0 15,0 0-15,-20 0 0,-1 0 16,-21-21-16,21 21 0,-21-21 15,-21 21 1,0 0-16,-1 0 0,1 0 0,-21 0 16,0 0-16,-22-22 0,22 22 0,-22 0 15,-20 0-15,20 0 16,1 0-16</inkml:trace>
  <inkml:trace contextRef="#ctx0" brushRef="#br0" timeOffset="110077.46">14944 13864 0,'0'0'0,"-22"0"0,1 0 0,0 0 16,0 0-16,0 0 0,42 0 47,0 0-47,0 0 0,22 0 0,-1 0 16,0 0-16,22 0 0,-1 21 0,1-21 15,42 0-15,-22 0 0,22 0 0,0 0 16,0 22-16,42-22 0,-21 0 0,21 0 15,21 0-15,-20 0 0,20 21 16,0-21-16,1 0 0,-1 0 16,0 21-16,1-21 0,-22 0 0,21 21 15,-21-21-15,0 0 0,22 0 0,-22 21 16,-21-21-16,0 0 0,0 0 0,0 0 16,-21 21-16,0-21 0,-22 0 15,1 0-15,-22 0 0,1 0 0,-1 0 16,-20 0-16,-1 0 0,-21 0 0,22 0 15,-22 0-15,0 0 0,0-21 0,0 21 16,-21-21-16,0 0 31,-21 21-15,0 0-16,0 0 16,0 0-16,-1 0 0,1 0 15,0 0-15,0 0 0</inkml:trace>
  <inkml:trace contextRef="#ctx0" brushRef="#br0" timeOffset="110267.88">19558 14118 0,'0'0'0,"-21"0"16,0 0 15,-1 0-31,1 0 16,21-21-16,-21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28:12.6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11578 2879 0,'0'-21'0,"0"-1"0,0 1 16,0 42 31,0 1-47,0-1 15,0 0-15,0 0 0,0 21 16,-21-20-16,21-1 0,-21 21 0,21-21 16,0 22-16,-21-1 0,21 21 0,-22-20 15,1 20-15,21-20 16,-21 20-16,0 1 0,0-1 0,21 1 0,-21-1 16,-1 1-16,1-1 0,0 22 15,0-1-15,21 1 0,-21-21 0,0 20 16,-1 1-16,22-22 0,-21 22 15,21-21-15,-21-1 0,0 22 0,21-22 16,-21 1-16,0-1 0,21 1 0,-22-22 16,1 22-16,0-22 0,21 21 0,-21-20 15,0-1-15,0-21 0,-1 22 16,1-22-16,21 21 0,-21-21 0,0 0 16,21 1-16,0-1 0,-21-21 15,21-21 1,0-1-1,0 1-15,0-21 16,21 21-16</inkml:trace>
  <inkml:trace contextRef="#ctx0" brushRef="#br0" timeOffset="1737.26">11747 2836 0,'0'-21'16,"-21"21"46,42 0 1,1 0-63,-1 0 15,21 0-15,-21 0 0,43 0 0,-22 0 16,22 0-16,-1 0 0,22 0 15,-22 0-15,22 0 0,0 0 16,-22 0-16,22 0 0,-1 0 0,22 0 16,0 0-16,-21 0 0,21 0 15,-1 0-15,1 0 0,0 0 0,-21 0 16,-1 0-16,22 0 0,-21 0 0,21 0 16,-22 21-16,22-21 0,0 0 15,0 0-15,-21 0 0,20 22 0,-20-22 16,0 0-16,-1 0 0,22 0 0,-21 0 15,0 21-15,20-21 0,-20 21 16,21-21-16,-21 0 0,20 0 0,-20 21 16,0-21-16,-1 0 0,1 21 15,0-21-15,-22 0 0,22 21 0,0-21 16,-1 0-16,1 22 0,-22-22 16,1 0-16,21 21 0,-22 0 0,-21-21 15,22 0-15,-22 21 0,1-21 0,-1 0 16,0 21-16,-21-21 0,1 0 15,-1 0-15,-21 21 0,21-21 16,-21 22 0,0-1-16,0 0 15,0 0-15,0 0 0,0 0 16,0 1-16,-21-1 0,21 21 0,0-21 16,0 22-16,0-22 15,0 21-15,0 0 0,0 1 0,0-22 16,0 21-16,0 1 0,0-1 0,0 21 15,0-20-15,0-1 0,0 0 16,0 22-16,0-1 0,0-20 0,0 20 16,0 1-16,0-1 0,0 1 0,-21-1 15,21 1-15,0-1 0,-22-20 0,22 20 16,0 1-16,0-1 0,0 1 16,0-1-16,-21 1 0,21-1 15,0 1-15,-21-22 0,21 21 0,0 1 16,0-22-16,0 1 0,0 20 0,0-21 15,0 1-15,0-1 0,-21 0 16,21 1-16,0-1 0,0 0 0,0 1 16,-21-22-16,21 0 0,0 21 0,0-20 15,0-1-15,-21 0 0,-1-21 0,22 21 16,-21 0-16,0 0 16,0-21-16,21 22 0,-21-22 0,0 0 15,-1 21-15,1-21 0,0 21 16,0-21-16,0 21 0,0-21 15,-1 0-15,1 21 0,0-21 0,-21 0 16,21 0-16,-1 0 0,-20 0 0,21 0 16,0 0-16,-22 0 0,1 0 15,21 0-15,-21 0 0,-1 0 16,1 0-16,0 0 0,-1 0 0,-20 0 16,20 0-16,-20 0 0,-1-21 0,1 21 15,-1-21-15,-20 21 0,20-21 0,-20 21 16,-1-21-16,21 21 0,-20-22 15,20 22-15,-20-21 0,-1 21 0,21-21 16,-20 21-16,20-21 0,1 21 0,-22 0 16,22-21-16,-1 21 0,1 0 0,-22-21 15,43 21-15,-22 0 0,1 0 16,-1-22-16,1 1 0,-1 21 0,22 0 0,-22-21 16,1 21-16,-1 0 0,1 0 15,-1-21-15,22 21 0,-22 0 16,1-21-16,-1 21 0,22 0 0,-21 0 15,-1-21-15,22 21 0,-22 0 0,1 0 16,20-22-16,-20 22 0,21 0 16,-1 0-16,-20-21 0,20 21 0,1 0 15,0 0-15,-1-21 0,-20 21 0,21 0 16,-1 0-16,-20-21 0,20 21 0,1-21 16,0 21-16,-1 0 0,1 0 0,0-21 15,-1 21-15,1 0 16,21 0-16,-21 0 0,20 0 0,-20 0 15,21-22-15,0 22 0,0 0 0,-1 0 16,1 0-16,0 0 0,0 0 0,0 0 16,0 0-16,-1 0 0,1 0 15,0 0-15,0-21 16,0 21-16,0 0 0,-1 0 16,1 0-16,0 0 0,0-21 0,0 21 15,-22 0-15,22 0 0,0-21 0,0 21 16,-21 0-16,20 0 0,1-21 0,0 21 15,-21 0-15,21 0 0,-1-21 16,1 21-16,0 0 0,0 0 16,0 0-16,21-22 15,-21 22-15,21-21 63</inkml:trace>
  <inkml:trace contextRef="#ctx0" brushRef="#br0" timeOffset="2816.14">5059 7726 0,'0'-42'16,"0"20"-16,0 1 16,0 0-16,21 21 0,-21-21 15,0 42 17,0 0-17,0 0-15,0 22 0,0-1 0,0 0 16,-21 1-16,21 20 0,0 1 0,-21-1 15,21 1-15,-22 20 0,22-20 0,-21-1 16,0 22-16,21-21 16,-21 20-16,0 1 0,0-22 0,21 22 15,-22 0-15,1-1 0,21 1 0,0 0 16,-21-22-16,0 22 0,21-22 0,-21 22 16,21-21-16,0 20 0,0-20 15,-21-1-15,21 1 0,0-1 0,-22-20 16,22 20-16,0-21 0,0 1 0,0-22 15,-21 21-15,21-21 0,-21 1 0,21-1 16,-21 0-16,21 0 0,-21-21 31,21-21-31,-21 0 16,21 0-16,0-1 0,0-20 0,0 0 16,0-1-16</inkml:trace>
  <inkml:trace contextRef="#ctx0" brushRef="#br0" timeOffset="3860.54">5101 7747 0,'0'0'0,"0"-21"16,0 0-1,21 21 1,0 0-16,1 0 0,-1 0 16,21-21-16,-21 21 0,22 0 0,20 0 15,-21 0-15,22-22 0,21 1 16,-22 21-16,22 0 0,-1-21 0,1 21 15,21 0-15,-21 0 0,20-21 0,1 21 16,21 0-16,0 0 0,0 0 16,0 0-16,0 0 0,-21 0 15,21 0-15,0 0 0,-21 0 0,21 0 16,-21 0-16,0 0 0,-1 0 0,1 0 16,0 0-16,-21 0 0,-1 0 0,1 21 15,0-21-15,-22 0 0,1 21 16,-1-21-16,-20 21 0,-1-21 0,0 22 15,1-22-15,-22 21 0,0 0 0,0-21 16,-21 21-16,0 0 0,0 0 0,0 1 16,0-1-16,0 0 0,0 0 15,0 21-15,0 1 0,0-1 0,0 0 16,0 1-16,0 20 0,0-20 16,0-1-16,0 0 0,-21 22 0,21-22 15,-21 0-15,21 22 0,-21-22 16,21 1-16,0 20 0,0-21 0,0 22 15,0-1-15,0-20 0,0 20 0,0 1 16,-22-1-16,22-20 0,0 20 0,0 1 16,0-22-16,0 21 0,0 1 0,0-1 15,0-20-15,0 20 0,0 1 0,0-22 16,0 22-16,0-22 0,-21 21 16,21-20-16,0-22 0,0 21 0,0 1 15,-21-22-15,21 21 0,-21-21 0,21 22 16,-21-22-16,21 0 0,-21 0 15,-1 0-15,22 0 0,-21 1 0,0-1 16,0-21-16,0 21 0,21 0 0,-21 0 16,-1-21-16,1 21 0,0 1 0,0-22 15,-21 21-15,20-21 0,1 0 0,0 21 16,-21-21-16,21 0 0,-22 21 16,22-21-16,-21 0 0,-1 0 0,1 0 15,0 0-15,-1 0 0,-20 0 0,-1 0 16,1 0-16,-1 0 0,1 0 0,-1 0 15,1 0-15,-22-21 0,22 21 0,-22 0 16,0 0-16,22 0 0,-22 0 0,1 0 16,-1-21-16,0 21 0,22 0 15,-22 0-15,0 0 0,1-21 16,-1 21-16,0 0 0,-20 0 0,20-22 16,-21 22-16,0-21 0,0 21 0,1 0 15,-1 0-15,21-21 0,-21 21 0,22 0 16,20 0-16,-21 0 0,22 0 0,-1 0 15,22 0-15,-21 0 0,20 0 0,1 0 16,21 0-16,-22 0 0,22 0 16,0 0-16,-21 0 0,21 0 0,-1-21 15,1 21-15,0 0 0,-21 0 0,21 0 16,-1 0-16,1 0 0,-21 0 0,21-21 16,0 21-16,-1 0 0,22-21 15,0-1 1,0 1-16,0 0 0,0 0 15,22 0-15</inkml:trace>
  <inkml:trace contextRef="#ctx0" brushRef="#br0" timeOffset="4639.89">12446 7916 0,'0'0'0,"0"-21"0,0 0 0,0 0 15,0 0-15,0 0 0,0-1 0,0 1 16,0 0-16,0 0 15,-21 21 1,0 21 0,-1 0-16,22 0 0,0 1 15,-21-1-15,21 21 0,-21 0 0,21 1 16,-21 20-16,21 1 0,0 20 0,-21-20 16,0 21-16,-1-1 0,22 1 15,-21 21-15,0-22 0,21 22 16,0-21-16,-21 21 0,0-22 0,21 1 15,-21 0-15,21-1 0,0 1 0,0-21 16,0 20-16,-22-20 0,22 20 0,-21-20 16,21-1-16,0 1 0,0-1 0,-21 1 15,21-22-15,0 1 0,-21-1 0,21 0 16,-21 1-16,21-22 0,0 0 0,0 0 16,0 0-16,0 0 0,-21-21 15,-1-21 1,22 0-1,0 0-15,0 0 0,0 0 0,0-1 16,0-20-16,0 0 0,0-1 16,0 1-16</inkml:trace>
  <inkml:trace contextRef="#ctx0" brushRef="#br0" timeOffset="5668.25">12636 7853 0,'0'0'0,"-21"-21"15,0 21-15,21-21 0,21 21 31,0 0-31,1 0 16,-1 0-16,21 0 0,-21 0 16,22 0-16,-1 0 0,0 0 0,1 0 15,-1 0-15,21 0 0,1 0 0,-1 0 16,22 0-16,-21 0 0,20 0 0,1 0 16,-22 0-16,22 0 0,21 0 0,-21 0 15,20 0-15,-20 0 16,21 0-16,0 0 0,-22 0 0,22 0 15,-21 0-15,21 0 0,-22 21 0,22-21 16,-21 0-16,21 0 0,0 0 0,-22 0 16,22 0-16,-21 0 0,21 0 0,-43 0 15,22 0-15,-22 0 0,1 0 0,-1 21 16,1-21-16,-22 0 0,0 0 16,1 21-16,-22-21 0,0 0 0,0 21 15,0 0-15,1 1 0,-22-1 16,0 0-16,0 0 0,0 0 0,0 0 15,0 1-15,0 20 0,0 0 0,0-21 16,0 22-16,0-1 16,0 0-16,0 1 0,0-1 0,0 0 15,0 1-15,0 20 0,0-20 0,0 20 16,0-21-16,21 22 0,0-1 0,-21 1 16,21-1-16,0 1 0,-21-1 0,21 1 15,1-1-15,-22 1 0,0-1 0,0-20 16,21 20-16,-21 1 0,0-1 0,0-20 15,0 20-15,0-21 0,0 22 16,0-22-16,0 22 0,0-22 0,-21 0 16,21 1-16,0-1 0,-22-21 0,1 22 15,21-1-15,-21 0 0,0-21 0,21 22 16,0-22-16,0 0 0,-21 21 16,21-20-16,-21-1 0,21 0 0,-22 21 15,22-21-15,-21 1 0,21-1 16,0 0-16,-21 0 0,0-21 0,0 21 15,0-21-15,-1 0 0,22 21 16,-21-21-16,0 0 0,0 0 0,0 0 16,0 0-16,-22 0 0,22 0 0,-21 0 15,-1 0-15,1 0 0,0 0 0,-22 0 16,1 0-16,-1 0 0,-20 0 0,-1 0 16,21-21-16,-20 0 0,-1 21 0,0 0 15,-20-21-15,20 21 0,-21 0 0,21-21 16,-20 21-16,-1-21 0,0 21 15,-21 0-15,21-22 0,-21 22 16,0 0-16,0-21 0,0 21 0,0 0 16,0 0-16,0-21 0,21 21 0,-21 0 15,43-21-15,-1 21 0,0 0 0,1 0 16,20-21-16,1 21 0,-1 0 0,22 0 16,-1 0-16,1-21 0,0 21 0,21 0 15,-22 0-15,22-22 0,0 1 0,0 21 16,0 0-16,-1-21 0,1 21 0,0-21 15,0 0-15,0 0 0,0-1 16,21 1-16,0 0 16,0 0-16,0 0 0,0 0 0,0-1 15,0 1-15,0 0 16</inkml:trace>
  <inkml:trace contextRef="#ctx0" brushRef="#br0" timeOffset="6447.96">19918 8170 0,'0'0'0,"0"-42"0,0 21 0,0 0 15,0 0-15,0-1 0,0 1 0,0 0 16,21 0-16,-21 0 0,0 0 16,0-1-1,0 44 1,0-1 0,-21 0-16,0 0 0,-1 21 0,22 22 15,-21-22-15,0 22 0,0 20 0,21-20 16,-21 21-16,0-1 0,21 1 0,-22 0 15,22 20-15,0-20 0,-21 21 16,0-21-16,21-1 0,-21 1 0,21 21 16,-21-22-16,0 1 0,21 21 0,-22-21 15,1-1-15,0 1 0,0 0 0,0-1 16,21-20-16,-21 20 0,-1 1 16,1-21-16,0-1 0,0 1 0,21-1 15,0-21-15,0 1 0,-21-1 0,21-21 16,-21 0-16,21 1 0,0-1 0,0 0 15,0 0-15,0-42 32,0 0-32,0 0 15,0-1-15,21 1 16,-21 0-16,21-21 0,0 21 0,-21-22 16,0 1-16,21 0 0,0-1 0</inkml:trace>
  <inkml:trace contextRef="#ctx0" brushRef="#br0" timeOffset="7440.54">20045 8319 0,'0'0'0,"0"-22"15,0 1-15,0 0 0,0 0 16,21 0 0,0 21-16,0-21 15,22 21-15,-22-22 0,21 22 0,0-21 16,22 21-16,-22 0 0,22-21 0,-1 21 16,1-21-16,-1 21 0,1-21 15,-1 0-15,1 21 0,-1-22 0,1 22 16,-1-21-16,1 21 0,20-21 0,-20 21 15,21 0-15,-1-21 0,1 21 16,0 0-16,-1-21 0,1 21 0,0-21 16,-1 21-16,1 0 0,21 0 0,-22 0 15,1 0-15,0 0 0,-1 0 0,1 0 16,-21 0-16,20 0 0,-20 0 16,-1 0-16,-20 0 0,20 0 15,-21 0-15,1 0 0,-22 0 0,0 0 16,0 0-16,0 0 0,1 0 15,-1 21 1,-21 0-16,0 0 16,0 0-16,0 22 0,0-22 15,0 0-15,0 21 0,0-21 0,0 22 16,0-1-16,0 0 0,0 1 16,0-1-16,0 0 0,0 1 0,0 20 15,0 1-15,0-1 0,0 1 0,0-1 16,0 22-16,-21-22 0,21 22 15,0-21-15,0-1 0,0 22 0,0-22 16,0 1-16,0 20 0,0-20 16,0-1-16,0 22 0,0-21 0,0-1 15,0 1-15,0-22 0,0 21 0,0-20 16,0 20-16,0-20 0,0-1 0,0 0 16,-22 1-16,22-1 0,0 21 0,-21-20 15,21-1-15,-21 0 0,0-20 0,21 20 16,-21 0-16,21-21 0,-21 1 15,21 20-15,-22-21 0,22 0 0,-21 0 16,21 1-16,-21-1 0,0 0 0,21 0 16,0 0-16,-21-21 15,21 21-15,-21-21 0,21 22 16,-22-22-16,22 21 16,-21-21-16,0 21 15,0-21-15,0 0 16,0 0-16,-1 0 0,1 0 0,0 0 15,0 0-15,-21 0 0,-1 0 0,1 0 16,0 0-16,-1 0 0,1 0 16,-22 0-16,22 0 0,-21 0 0,-1 0 15,-21-21-15,1 21 0,-1-21 0,-21 21 16,0-22-16,1 1 0,-22 21 0,0-21 16,0 21-16,-22-21 0,22 21 15,-21 0-15,0-21 0,21 21 0,0 0 16,21 0-16,0 0 0,1 0 0,20 0 15,0 0-15,1 0 0,20 0 0,1 0 16,20 0-16,-20 0 0,20 0 0,22 0 16,-21 0-16,21 0 0,0 0 0,-1 0 15,1 0-15,0 0 0,0 0 16,21-21-16,-21 21 0,0-22 0,-1 22 16,1-21-16</inkml:trace>
  <inkml:trace contextRef="#ctx0" brushRef="#br0" timeOffset="9161.18">7980 7070 0,'0'0'0,"-21"21"0,-43 21 16,43-21-16,0-21 0,21 22 16,-21-22-16,21 21 15,-22-21-15,1 21 0,21 0 32,21-21-1,1 0-31,-1-21 0,0 21 15,0-21-15,21 0 0,1-1 0,-1 1 16,0 0-16,1 0 0,-1 0 16,22 0-16,-1-1 0,1 1 0,-1 0 15,1-21-15,20 21 0,1-1 0,0-20 16,20 21-16,-20-21 0,0 20 0,21-20 16,-22 21-16,22-21 0,-21 20 15,21-20-15,-1 21 0,22-21 16,-21 20-16,0-20 0,0 21 0,0-21 15,-22 20-15,1-20 0,0 21 0,-1 0 16,1 0-16,-21-22 0,20 22 16,-20 21-16,-1-21 0,-20 0 0,20 0 15,-21-1-15,22 1 0,-22 21 0,1-21 16,-22 0-16,21 21 0,0-21 0,-20 0 16,20 21-16,-21-22 0,0 22 15,0 0-15,22-21 0,-22 21 0,0 0 16,0 0-16,0-21 0,1 21 15,-1 0-15,-21-21 32,21 21-32,-21-21 47,0 0-32,-21 21-15,21-22 0,-21 22 16,21-21-16,-22 21 0,1 0 0,0-21 15,0 21-15,0 0 0,-22 0 16,1-21-16,0 21 0,-1 0 0,1 0 16,0 0-16,-22-21 0,22 21 0,0 0 15,-1 0-15,-20 0 0,42 0 16,-22 0-16,1 0 0,21 0 0,0 0 16,-1 0-16,1 21 0,0-21 15,21 21-15,21 0 31,0-21-31,1 0 0,20 0 16,-21 0-16,21 0 0,1 0 0,-1 0 16,22 0-16,-22 0 0,0 0 15,22 0-15,-22 0 0,0 0 0,1 0 16,-1-21-16,0 21 0,-20 0 0,-1 0 16,0 0-16,0 0 0,0 0 15,0 0-15,-21 21 31,0 0-15,-21 1-16,0-1 0,21 21 16,-21-21-16,0 0 0,0 22 0,-1-22 15,1 21-15,0 1 0,0-22 0,0 21 16,0-21-16,-22 22 0,22-22 0,0 21 16,0-21-16,0 0 0,-1 22 15,1-22-15,0 0 0,0 0 0,0-21 16,0 21-16,21 1 0,0-1 15,-22-21-15,22-21 32,22 21-32,-1-22 15,0 1-15,0 0 0</inkml:trace>
  <inkml:trace contextRef="#ctx0" brushRef="#br0" timeOffset="9967.71">13695 5906 0,'0'-43'16,"-21"43"0,-1 0-1,22 21-15,-21 1 0,0-22 16,-21 21-16,21 0 0,-1 0 0,1 0 16,-21 0-16,21 1 0,-22-1 0,1 21 15,21-21-15,-21 0 0,-1-21 0,22 22 16,-21-1-16,21 0 0,-22 0 15,22-21-15,0 21 0,0-21 16,42 0 15,0 0-31,0 0 0,0-21 16,1 0-16,-1 21 0,0-21 16,0 0-16,21-1 0,-20 22 0,-1-42 15,21 21-15,-21 0 0,22 0 0,-1-1 16,-21-20-16,0 21 0,22 0 0,-22 0 15,0-1-15,0 1 0,0 21 16,-21-21-16,21 21 0,1 0 16,-1 0-16,0 21 15,-21 0-15,21 1 16,-21-1-16,0 0 0,21 21 16,0-21-16,1 1 0,-1-1 0,-21 21 15,21-21-15,0 0 0,0 1 0,-21-1 16,21 0-16,1 0 0,-1 0 0,0 0 15,-21 1-15,21-1 16,-21 0-16,21-21 0,-21 21 16,21-21-16,-42 0 47,0 0-32,21-21-15,-21 21 0,21-21 0</inkml:trace>
  <inkml:trace contextRef="#ctx0" brushRef="#br0" timeOffset="10376.52">13674 6011 0,'0'0'0,"0"-21"16,0 0-16,0 0 15,0 42 17,0 0-32,0 0 15,0 1-15,-22-1 0,22 0 16,0 0-16,-21 21 0,21-20 0,-21 20 16,21-21-16,0 21 0,-21 22 0,0-22 15,0 22-15,-1-1 0,1 1 0,0-1 16,-21 1-16,21-1 0,-1 1 15,1-22-15,0 22 0,0-1 0,0 1 16,-22-22-16,22 21 0,0 1 0,0-22 16,0 1-16,21 20 0,-21-21 15,-1-20-15,22 20 0,-21-21 0,21 21 0,0-20 16,0-1-16,0 0 0,-21-21 16,21-21 30,0 0-46,0-1 0,21 1 0,0-21 16,1 21-16</inkml:trace>
  <inkml:trace contextRef="#ctx0" brushRef="#br0" timeOffset="11364.43">16446 6096 0,'0'-21'16,"0"0"-16,0 0 15,0 42 32,-21 0-47,21 0 0,-21 0 0,0 0 16,0 1-16,0 20 0,21-21 0,-22 21 15,1 1-15,0-1 0,0 0 0,0 1 16,0-1-16,-1 0 0,1-20 0,21 20 16,-21-21-16,0 21 15,21-20-15,0-1 0,0 0 0,-21-21 16,21 21-16,-21 0 0,21 0 15,0-42 17,0 0-32,21 0 0,-21 0 15,21 0-15,0-1 0,0-20 0,-21 21 16,43-21-16,-22-1 0,0 1 0,0 0 16,0-22-16,22 22 0,-22-1 0,0 22 15,21-21-15,-21 0 0,1 20 16,-1-20-16,0 21 0,0 0 15,0-22-15,0 22 0,-21 0 0,22 0 16,-1 21-16,-21-21 0,21 21 16,0 0-1,0 0-15,-21 21 16,21-21-16,1 21 0,-1 0 0,0 0 16,0 1-16,0-1 0,0 21 0,22-21 15,-1 0-15,-21 1 0,22-1 16,-1 0-16,-21 0 0,21 0 0,1 0 15,-22 1-15,21-22 0,1 21 0,-22 0 16,0-21-16,0 0 0,0 0 0,0 0 16,1 0-16,-1 0 31,-42 0 0,-1 0-15,1 0-16,0 0 15,0 0-15,0 0 0</inkml:trace>
  <inkml:trace contextRef="#ctx0" brushRef="#br0" timeOffset="12284.91">16616 6117 0,'0'0'16,"0"-21"-16,-21 21 15,21-21-15,0 42 47,21-21-47,0 21 0,0 0 0,0 1 16,0-22-16,1 21 0,-1 0 0,21 0 15,-21 0-15,0 0 0,22 1 0,-22-1 16,21 0-16,1 21 0,-1-21 16,0 22-16,1-1 0,20 0 0,1 1 15,-1-1-15,1 0 0,-1 1 16,22-22-16,-22 21 0,22 1 16,-22-1-16,1 0 0,21 1 0,-22-1 0,22 0 15,-1 1-15,-20-1 0,21 21 16,-1-20-16,1-1 0,0 0 0,-1 22 15,-20-22-15,20 1 0,-20-1 0,-1 0 16,1-21-16,-1 22 0,1-1 0,-22-21 16,1 22-16,20-22 0,-21 21 0,1-21 15,-1 0-15,0 1 0,-20-1 16,20 0-16,-21 0 0,21 0 16,-20 0-16,-1 1 0,0-1 0,0 0 15,0 0-15,0 0 0,1 0 16,-1-21-16,-21 22 0,21-1 15,0-21-15,0 21 0,0-21 0,-21 21 16,22-21-16,-1 0 0,0 21 0,0-21 16,0 21-16,-21 1 15,21-22-15,1 21 0,-1-21 0,-21 21 16,42 0 0,-42 0-16,21-21 0,0 21 0,-21 1 15,22-22 1,-22 21-16,21-21 15,-21 21-15,0 0 16,21-21 0,-21-21 156,-21 21-157,0-21 16,-1 21-31,22-21 16,-21 21-16,0-22 16,21 1-16,0 0 0,-21 21 15,21-21-15</inkml:trace>
  <inkml:trace contextRef="#ctx0" brushRef="#br0" timeOffset="13468.27">16785 6096 0,'-21'0'31,"0"0"-15,21-21-1,-21 21 1,21-21 15,-22 21-15,22-21 62,-21 21-47,0 0 0,0 0 63,0 0-78</inkml:trace>
  <inkml:trace contextRef="#ctx0" brushRef="#br1" timeOffset="40620.35">12509 3154 0,'-21'0'0,"21"21"140,0 0-124,0 0 0,0 1-1,21-22 1,1 0-1,-1 0-15,0 0 16,0 0-16,0 0 0,0-22 0,1 1 16,-1 21-16,21-21 0,-21 0 15,0 21-15,-21-21 0,22 0 0,-1 21 16,-21-22-16,21 1 0,-21 0 16,0 0-16,0 0 0,0 0 15,-21 21-15,0-22 0,-1 22 16,1 0-16,0 0 0,0 0 0,-21 0 15,20 0-15,1 0 0,0 0 16,-21 0-16,21 0 0,-1 22 0,-20-1 16,21 0-16,0 0 0,0 0 15,-1 0-15,22 1 0,0 20 0,0-21 16,-21 0-16,21 0 0,0 22 16,0-22-16,0 0 0,0 0 0,21 0 15,-21 1-15,22-1 0,-1 0 0,0-21 16,0 21-16,0-21 15,0 21-15,1-21 0,-1 0 0,0 0 16,0 0-16,0 0 0,0 0 0,1 0 16,-1 0-16,0-21 15,-21 0 1,-21 21-16,0 0 16,-1 0-16,-20 0 0,21 0 15,0 0-15,0 21 0,-22-21 0,22 21 16,0 0-16,0 1 0,-22-1 15,22 0-15,0 0 0,21 0 16,-21 0-16,21 1 0,-21 20 0,21-21 16,0 0-16,0 0 0,0 1 15,0 20-15,21-21 16,0-21-16,0 21 16,0-21-16,1 0 0,-1 0 0,0 0 15,0 0-15,0 0 0,0 0 0,1 0 16,-1-21-16,21 21 0,-21-21 0,0 21 15,22-21-15,-22 0 0</inkml:trace>
  <inkml:trace contextRef="#ctx0" brushRef="#br1" timeOffset="40912.18">13123 3450 0,'0'0'0,"0"-42"16,-21 42-16,0-21 15,0 0-15,0 21 0,-1 0 16,1 0-16,0 0 16,0 0-1,0 21-15,21 0 0,-21-21 16,21 21-16,0 0 0,-22 0 0,1 22 16,21-22-16,-21 0 0,21 0 0,0 0 15,0 1-15,0-1 0,0 0 0,0 0 16,0 0-16,0 0 0,0 1 15,0-1-15,21-21 16,0 0-16,1 0 0,-1 0 0,0 0 16,21 0-16,-21 0 0,1 0 0,20 0 15,-21-21-15,21 21 0</inkml:trace>
  <inkml:trace contextRef="#ctx0" brushRef="#br1" timeOffset="41327.93">13441 3471 0,'0'-21'15,"0"0"-15,-21 21 47,21 21-47,-22 0 0,1 1 0,21-1 16,0 0-16,0 0 0,-21 0 0,21 0 16,-21-21-16,21 22 0,0-1 15,0 0-15,0 0 0,0 0 0,0 0 16,0 1-16,0-1 15,21-21-15,0 0 0,0 0 0,1 0 16,-1 0-16,0 0 0,0 0 16,0 0-16,0 0 0,1 0 15,-1 0-15,0-21 0,0-1 0,0 22 16,-21-21-16,21 0 0,-21 0 0,22 0 16,-22 0-16,0-1 0,0-20 0,0 21 15,0 0-15,0 0 0,0-1 16,-22 1-16,1 0 0,0 21 0,0 0 15,0 0-15,0 0 0,-22 0 0,22 0 16,0 0-16,0 0 0,0 0 0,-1 21 16,1 0-16,21 1 0,-21-1 15,21 0-15,0 0 16,0 0-16,0 0 16,21-21-16,0 0 0,1 0 15,20 0-15</inkml:trace>
  <inkml:trace contextRef="#ctx0" brushRef="#br1" timeOffset="42044.03">13843 3429 0,'0'0'16,"-21"0"0,0 0-16,21 21 15,-22-21-15,22 21 0,0 1 16,0-1-16,0 0 15,0 0-15,-21 0 0,21 0 16,0 1-16,0-1 0,0 0 0,-21-21 16,21 21-16,0 0 0,0 0 15,0 1 1,-21-22 15,0 0-31,21-22 16,0 1-16,0 0 15,0 0-15,0 0 0,0 0 16,0-1-16,0 1 0,0 0 0,0 0 16,0 0-16,21 0 0,0-1 15,0 22-15,-21-21 0,21 0 0,1 21 16,-1 0-16,0 0 0,0 0 0,0 0 16,0 0-16,1 0 0,-1 21 15,0 0-15,0-21 0,0 22 0,-21-1 16,0 0-16,21 0 0,-21 0 15,0 0-15,0 1 0,0-1 16,0 0-16,-21-21 16,21 21-16,-21-21 15,0 0 1,21-21 15,0 0-31,0 0 0,0-1 16,0 1-16,21 0 0,0 0 15,0 0-15,1 21 0,-1-21 0,0-1 16,0 1-16,0 21 0,0-21 0,22 21 16,-22 0-16,0 0 0,0 0 0,0 0 15,22 0-15,-22 21 0,0 0 16,-21 1-16,0-1 0,21-21 0,-21 21 16,0 0-16,0 0 0,0 0 0,0 1 15,-21-1-15,0 0 0,21 0 16,-21-21-16,21 21 0,-21-21 15,-1 0-15,22 21 16,0-42 15,22 0-15</inkml:trace>
  <inkml:trace contextRef="#ctx0" brushRef="#br1" timeOffset="42765.24">14541 3450 0,'-21'21'47,"21"1"-47,0-1 16,0 0-16,0 0 0,0 0 15,0 0-15,0 1 0,0-1 16,-21 0-16,21 0 15,0 0-15,-21-21 16,21 21-16,0-42 63,0 0-63,0 0 0,0 0 15,0 0-15,0-1 16,0 1-16,0 0 0,0 0 0,0 0 15,21 0-15,-21-1 0,21 1 0,0 0 16,-21 0-16,22 21 0,-1 0 0,0 0 16,0 0-16,0 0 0,0 0 15,1 21-15,-1-21 16,-21 21-16,21 0 0,0 1 0,-21-1 16,0 0-16,0 0 0,0 0 15,0 0-15,0 1 0,0-1 16,0 0-16,0 0 15,-21-21 17,0 0-17,21-21-15,0 0 16,0 0-16,0-1 16,0 1-16,0 0 0,21 0 15,0 0-15,-21 0 0,21-1 0,0 1 16,1 0-16,-1 21 0,0-21 0,0 21 15,0 0-15,0 0 0,1 0 0,-1 0 16,0 0-16,0 21 16,-21 0-16,21 0 0,-21 1 0,0-1 15,0 0-15,0 0 16,0 0-16,0 0 0,-21 1 0,0-1 16,21 0-16,-21-21 0,21 21 15,-21-21-15,21 21 16,21-42 15,0 21-31,0-21 16</inkml:trace>
  <inkml:trace contextRef="#ctx0" brushRef="#br1" timeOffset="43120.03">15240 3493 0,'-21'0'0,"21"-22"32,21 1-17,0 0-15,0 21 16,-21-21-16,21 21 0,-21-21 16,0 0-1,-21 42 16,21 0-31,-21-21 0,0 21 16,0 0-16,21 0 0,-21 1 0,-1-1 16,22 0-16,-21 0 0,21 0 0,0 0 15,0 1-15,0-1 0,0 0 16,0 0-16,21-21 16,1 0-1,-1 0-15,0 0 0,0 0 16,0 0-16,0 0 0,1 0 0,-1-21 15,0 0-15,0 21 0</inkml:trace>
  <inkml:trace contextRef="#ctx0" brushRef="#br1" timeOffset="43524.8">15494 3514 0,'0'-43'0,"0"22"15,0 0 1,21 21-1,0 0 1,0 0-16,1 0 16,-22 21-16,0 0 0,21-21 0,0 22 15,-21-1-15,21-21 0,-21 21 0,0 0 16,0 0-16,0 0 16,0 1-16,0-1 0,0 0 15,0 0-15,-21-21 16,0 21-16,21 0 15,-21-21-15,21-21 47,0 0-47,0 0 0,0 0 16,21 0-16,-21-1 0,21 1 0,0 0 16,-21 0-16,0 0 0,21 0 0,0-1 15,-21 1-15,22 21 16,-1 0-16,-21-21 15,21 21-15,0 0 16</inkml:trace>
  <inkml:trace contextRef="#ctx0" brushRef="#br1" timeOffset="43856.12">16002 3408 0,'0'-21'0,"-21"21"31,0 0-15,-1 0-1,1 21-15,0 0 0,21 0 16,-21 0-16,21 1 0,-21-22 15,0 21-15,21 0 0,0 0 0,0 0 16,-22 0-16,22 1 0,0-1 16,0 0-16,0 0 0,22-21 15,-22 21 1,21-21-16,0 0 0,0 0 16,0 0-16,0 0 15,1 0-15,-1 0 0,0-21 0,0 21 16,0-21-16,0 21 0,1-21 0,-1 21 15</inkml:trace>
  <inkml:trace contextRef="#ctx0" brushRef="#br1" timeOffset="44292.28">16277 3493 0,'0'0'0,"0"21"15,21 0 1,0-21 0,1 0-16,-1 0 15,0 0-15,0 0 0,0 0 0,0 0 16,1 0-16,-1 0 0,0-21 16,0 0-16,-21-1 15,21 22-15,-21-21 0,0 0 16,0 0-16,0 0 15,-21 21-15,0 0 0,0 0 16,0 0-16,-1 0 0,1 21 16,0 0-16,0-21 0,0 21 15,0 0-15,-22 1 0,43-1 16,-21 0-16,0 0 0,21 0 0,0 0 16,0 1-16,0-1 0,0 0 15,21 0-15,0-21 16,0 0-16,1 0 15,-1 0-15,0 0 0,0 0 0,0 0 16,0 0-16,22 0 0,-1 0 16,-21 0-16,0 0 0,1-21 15,-1 21-15,0-21 0,0 0 16</inkml:trace>
  <inkml:trace contextRef="#ctx0" brushRef="#br1" timeOffset="45772.57">12171 4593 0,'0'21'16,"21"-21"15,0 0-31,0 0 0,0-21 0,1 21 16,-1 0-16,-21-21 0,21 21 0,0 0 15,0-21-15,0 21 0,1-21 16,-22 0-16,-22 21 16,1 0-1,0 0-15,-21 0 0,21 0 0,-22 0 16,1 21-16,0-21 0,-1 21 15,1-21-15,21 21 0,0 0 16,-22-21-16,43 21 0,0 1 0,0-1 16,0 0-16,0 0 0,0 0 15,21 0-15,1 1 0,-1-1 0,21 0 16,-21 0-16,22 0 0,-22 0 16,21 1-16,-21-1 0,0 0 0,22-21 15,-22 21-15,0 0 0,-21 0 0,0 1 16,0-1-16,0 0 15,-42-21-15,21 21 0,-22-21 0,1 0 16,0 0-16,-22 21 0,22-21 16,-22 0-16,22 0 0,-22 0 15,22 0-15,0 0 0,-1 0 0,1-21 16,0 0-16,21 21 0,-1-21 0,1 0 16,0-1-16,21 1 0,0 0 0,0 0 15,0 0-15,0 0 0,0-1 16,0 1-16,0 0 0,21 0 0,0 21 15,1-21-15,-1 21 0,0 0 0,0 0 16,21-21-16,-20 21 0,-1-22 0,0 22 16,21 0-16,-21 0 0</inkml:trace>
  <inkml:trace contextRef="#ctx0" brushRef="#br1" timeOffset="46315.78">12531 4466 0,'0'0'0,"21"0"16,0 0-1,-21 21 1,0 1-16,0-1 16,0 0-16,0 0 0,0 0 0,0 0 15,0 1-15,0-1 0,0 0 0,0 21 16,0-21-16,0 1 0,-21 20 0,21-21 15,-21 0-15,21 22 0,0-22 16,0 0-16,-22 0 0,22 0 16,0 0-16,-21 1 0,21-1 15,0-42 17,0-1-17,0 1-15,0 0 0,0 0 16,0 0-16,0-22 0,21 22 0,-21 0 15,22-21-15,-1 21 0,0-1 0,0 1 16,0 0-16,0 21 0,1-21 0,-1 21 16,0 0-16,0 0 0,21 0 0,-20 0 15,-1 0-15,0 0 0,0 21 16,0-21-16,-21 21 0,0 0 16,21 1-16,-21-1 0,0 0 0,0 21 15,0-21-15,0 1 0,0-1 0,0 0 16,0 0-16,-21 0 0,0 0 15,21 1-15,-21-1 0,0-21 0,21 21 16,-21-21 0,21 21-16,0-42 31,0 0-15,21 0-16,0 21 0</inkml:trace>
  <inkml:trace contextRef="#ctx0" brushRef="#br1" timeOffset="46805.5">13187 4699 0,'0'-21'15,"-21"21"32,-1 0-47,22 21 0,0 0 16,-21-21-16,21 21 0,-21-21 15,0 22-15,21-1 0,-21 0 16,21 0-16,-21 0 0,21 0 0,0 1 16,0-1-16,0 0 0,0 21 15,0-21-15,0 1 0,0-1 0,0 0 16,0 0-16,0 0 0,0 0 15,21-21-15,0 22 0,0-22 0,0 0 16,0 0-16,1 0 0,-1 0 0,0 0 16,0 0-16,0 0 15,0-22-15,1 22 0,20-21 0,-21 0 16,0 0-16,0 0 0,1 0 0,-22-1 16,0 1-16,21-21 0,-21 21 0,0 0 15,0-22-15,0 22 0,0 0 0,-21-21 16,-1 20-16,22 1 0,-42 21 15,21-21-15,0 21 0,-22 0 0,22 0 16,-21 0-16,21 0 0,0 0 0,-22 0 16,22 0-16,0 0 0,42 0 31</inkml:trace>
  <inkml:trace contextRef="#ctx0" brushRef="#br1" timeOffset="48316.03">13737 4699 0,'0'-21'0,"-21"21"16,21-21-1,-21 21 1,21 21 0,0 0-16,0 0 15,0 0-15,-21 1 0,21 20 0,0-21 16,-22 21-16,22 1 0,0-1 0,0 0 16,-21-20-16,21 20 0,0 0 0,0 1 15,-21-22-15,21 21 0,-21 0 0,21-20 16,-21-1-16,21 21 0,0-21 0,0 0 15,-21-21-15,21 22 0,0-1 16,0 0-16,0-42 47,0 0-47,0-1 16,0 1-16</inkml:trace>
  <inkml:trace contextRef="#ctx0" brushRef="#br1" timeOffset="48647.84">13568 4826 0,'0'-21'15,"0"42"-15,-21-63 0,21 21 0,-22 21 0,22-22 16,0 1-16,0 0 0,0 0 16,0 0-16,22 21 15,-1 0-15,0 0 16,0 0-16,21 0 0,-20 0 0,-1 0 15,0 0-15,0 0 0,0 21 0,0-21 16,1 21-16,-1 0 0,-21 0 0,0 1 16,21-1-16,-21 0 0,0 0 0,0 0 15,0 0-15,-21 1 0,0-1 0,-1 0 16,1-21-16,0 21 0,0-21 16,0 21-16,0 0 0,-1-21 0,1 0 15,0 0-15,0 22 0,0-22 16,42 0-1,0 0 1,0-22-16,-21 1 16,21 21-16,1-21 0,-1 21 0</inkml:trace>
  <inkml:trace contextRef="#ctx0" brushRef="#br1" timeOffset="48927.71">14055 4763 0,'-22'-22'15,"1"22"1,0 0 0,0 22-16,21-1 0,0 0 15,0 0-15,-21 0 0,21 0 0,0 22 16,-21-22-16,21 0 0,0 21 16,0-20-16,0-1 0,0 21 0,-22-21 15,22 22-15,0-22 0,-21 21 0,21-21 16,0 0-16,0 22 0,0-22 15,-21 0-15,21 0 0,0 0 0,0 1 16,0-1-16,0 0 0,0-42 47,21 0-47</inkml:trace>
  <inkml:trace contextRef="#ctx0" brushRef="#br1" timeOffset="49267.49">13970 4911 0,'0'0'0,"0"-64"31,-21 43-31,21 0 0,0 0 0,0 0 16,21-1-16,0 1 16,0 21-16,0 0 0,22 0 15,-22-21-15,0 21 0,0 0 0,0 0 16,1 0-16,-1 0 0,0 21 0,0-21 15,0 21-15,-21 1 0,0-1 0,0 0 16,0 0-16,0 0 0,0 0 0,0 1 16,-21-1-16,0 0 0,0 0 15,0 0-15,-22-21 0,22 21 16,0 1-16,0-22 0,0 21 0,-1-21 16,1 0-16,0 21 0,0-21 0,0 0 31,21-21-16,0 0 1,21 21-16,0-22 0,0 1 16</inkml:trace>
  <inkml:trace contextRef="#ctx0" brushRef="#br1" timeOffset="49520.34">14372 4720 0,'21'0'16,"-21"21"0,0 1-16,0-1 15,0 0-15,0 0 0,0 0 16,0 0-16,-21 1 0,21-1 0,0 0 16,-21 0-16,21 0 0,-21-21 15,21 21-15,-21-21 0,21 22 16,0-44 31,0 1-47</inkml:trace>
  <inkml:trace contextRef="#ctx0" brushRef="#br1" timeOffset="49720.32">14414 4551 0,'0'-21'16,"-21"21"0,21 21 46,0 0-62,21-21 0,-21 21 16</inkml:trace>
  <inkml:trace contextRef="#ctx0" brushRef="#br1" timeOffset="50240.03">14626 4741 0,'0'22'15,"0"-1"-15,0 0 16,0 0-16,0 0 16,0 0-16,0 1 0,0-1 15,0 0-15,0 0 16,-21-21-16,21 21 16,-21-21-16,21 21 15,-21-21 1,-1 0-1,22-21 1,0 0-16,0 0 16,0 0-16,0 0 0,22-1 15,-1 1-15,-21 0 0,21 0 0,0 0 16,0 0-16,0-1 0,1 22 0,-1-21 16,0 0-16,0 21 0,0 0 0,22-21 15,-22 21-15,0 0 0,0 0 0,0 0 16,0 21-16,-21 0 0,22-21 15,-22 21-15,0 1 0,0 20 16,0-21-16,21 0 0,-21 0 0,0 1 16,0-1-16,0 0 0,0 0 15,-21 0-15,21 0 0,-22 1 16,1-1-16,0 0 16,42-21 30,0 0-46</inkml:trace>
  <inkml:trace contextRef="#ctx0" brushRef="#br1" timeOffset="50995.83">15367 4826 0,'0'0'0,"0"-21"0,0 0 16,0-22-16,0 22 15,-21 21-15,0 0 0,-1 0 16,1 0-16,0 0 0,0 0 16,0 0-16,0 0 0,-1 0 0,1 21 15,0-21-15,21 22 0,-21-1 16,0 0-16,0 0 0,21 0 0,0 0 16,0 1-16,-22-1 0,22 0 15,0 0-15,0 0 0,0 0 16,22-21-16,-1 0 15,0 0-15,0 0 0,0 0 0,0 0 16,1 0-16,-1 0 0,0 0 16,-21-21-16,21 21 0,0-21 0,-21 0 15,21 0-15,1 0 16,-22-1-16,0 1 0,0 0 16,0 42 15,-22-21-16,22 21-15,-21 1 0,21-1 0,-21 0 16,21 0-16,0 0 0,0 0 0,-21 1 16,21-1-16,-21 0 0,21 0 15,-21 0-15,21 0 0,0 22 0,0-22 16,0 0-16,0 0 0,0 22 16,0-22-16,0 0 0,0 21 0,0-21 15,0 1-15,0 20 0,0-21 0,0 21 16,0-20-16,0-1 0,0 21 0,0-21 15,0 0-15,0 22 0,0-22 0,0 0 16,0 0-16,0 0 0,0 1 0,0-1 16,0 0-16,0 0 0,0 0 0,-22-21 15,1 21-15,0 1 16,0-22-16,0 0 0,0 0 16,-1 21-16,1-21 0,0 0 15,0 0-15,0 0 0,0 0 0,-1 0 16,1-21-16,0 21 0,0-22 0,0 1 15,0 21-15,21-21 0,0 0 0,-22-21 16,22 20-16,0-20 0,0 21 0,0-21 16,0-1-16,0 22 0,0-21 0,0-1 15,0 1-15,0 0 0,22 21 0,-22-22 16,21 22-16,0-21 0,0 21 16,0-22-16,-21 22 0,21 0 0,1 0 15,-1 0-15,0-1 0,0 1 0,0 0 16,-21 0-16,21 21 0,1-21 15,-1 0-15,0-1 0,0 22 0,0-21 16</inkml:trace>
  <inkml:trace contextRef="#ctx0" brushRef="#br1" timeOffset="51444.34">15960 4657 0,'0'-21'16,"-22"21"-1,1 0-15,0 0 16,0 0-16,0 0 16,0 0-16,-1 0 0,22 21 0,-21 0 15,0 0-15,0 0 0,21 0 16,-21 22-16,21-22 0,0 21 0,-21-21 16,21 22-16,0-22 0,0 0 15,0 0-15,0 22 0,0-22 0,0 0 16,0 0-16,0 0 0,0 0 0,0 1 15,21-1-15,-21 0 16,21-21-16,0 0 0,-21 21 16,21-21-16,-21 21 15,21-21-15,1 0 0,-1 0 16,0 0-16,0 0 0,-21-21 16,21 0-16,0 21 0</inkml:trace>
  <inkml:trace contextRef="#ctx0" brushRef="#br1" timeOffset="51844.11">16298 4657 0,'21'0'16,"1"0"0,-1 0-16,0 0 15,0 0-15,0 0 0,0 0 16,1 21-16,-22 0 0,0 0 16,0 22-16,0-22 0,0 0 0,0 21 15,0-21-15,0 22 0,0-22 16,-22 21-16,1-21 0,21 1 0,-21 20 15,0-21-15,21 0 0,-21 0 0,0 1 16,21-1-16,-22 0 0,22 0 0,-21 0 16,0-21-16,21 21 15,-21 1 1,0-22 0,0-22 15</inkml:trace>
  <inkml:trace contextRef="#ctx0" brushRef="#br1" timeOffset="53276.32">5440 8022 0,'0'0'0,"0"-21"16,0 0-16,0 0 16,0 0-16,0-1 15,0 1-15,0 0 0,21 0 16,-21 0-16,0 0 15,0 42 17,0 0-32,0 0 0,-21 0 0,21 0 15,-21 22-15,21-1 0,0 0 0,-22 1 16,1-1-16,0 0 0,21 1 0,-21-1 16,0 0-16,0-20 0,21 20 0,0-21 15,0 0-15,-22 0 0,22 1 16,0-1-16,0 0 15,0-42 1,0 0-16,22 21 16,-22-22-16,0 1 0,21-21 0,0 21 15,-21-22-15,21 1 0,-21 0 16,21-1-16,0 1 0,-21-21 0,22 20 16,-1 1-16,-21 0 0,0-1 0,21 1 15,-21 0-15,21 20 0,-21 1 0,0 0 16,0 0-16,21 21 15,-21 21 1,0 0-16,0 0 0,0 1 0,0 20 16,21 0-16,-21-21 0,0 22 0,0-1 15,0 0-15,0 1 0,0-1 16,0 0-16,0-20 0,0 20 16,0-21-16,0 21 0,0-20 0,0-1 15,0 0-15,0 0 0,0 0 16,-21-21 31,21-21-47,-21 0 0</inkml:trace>
  <inkml:trace contextRef="#ctx0" brushRef="#br1" timeOffset="54076.87">5207 8276 0,'0'0'0,"21"0"16,0 0 0,0 0-16,22 0 0,-22-21 0,21 21 15,1-21-15,-1 0 0,0 21 0,1-21 16,-1-1-16,0 22 0,1-21 0,-22 0 16,21 21-16,-21 0 0,0-21 15,1 21-15,-1 0 0,0 0 16,-21 21 15,0 0-31,0 0 16,0 1-16,0-1 0,0 0 15,0 0-15,0 0 0,0 0 16,-21 1-16,21-1 0,0 0 0,-21 0 16,21 0-16,-22-21 15,22-21 32,0 0-47,0 0 16,0 0-16,0-1 0,22 1 15,-1 0-15,-21 0 0,21-21 0,0 20 16,0 1-16,0 0 0,1 0 16,-1 0-16,0 21 0,0 0 15,0 0-15,0 0 0,1 0 16,-1 21-16,-21 0 0,21-21 0,-21 21 15,0 0-15,0 1 0,0-1 0,21 0 16,-21 0-16,0 0 0,0 0 16,0 1-16,0-1 0,0 0 0,0 0 15,0 0-15,-21 0 0,21 1 16,-21-22-16,21-22 47,0 1-47,0 0 15,21 0-15,0 0 0,0 0 0,-21-1 16,21 1-16,1 0 0,-22 0 0,21-21 16,0 20-16,0 1 0,0 0 0,0 21 15,1-21-15,-1 21 0,0 0 0,0 0 16,0 0-16,0 0 0,-21 21 16,22-21-16,-1 21 0,0 0 0,-21 1 15,0-1-15,0 0 0,0 0 16,0 0-16,0 0 0,0 1 15,0-1-15,0 0 0,0 0 16,0 0-16,0 0 0,0 1 31,21-44 1,0 22-32,0-21 15</inkml:trace>
  <inkml:trace contextRef="#ctx0" brushRef="#br1" timeOffset="54540.6">6794 8213 0,'0'0'15,"0"-21"-15,0-1 0,0 1 0,0 0 16,0 0-16,-21 21 16,0 0-16,0 0 15,0 0-15,0 21 16,21 0-16,-22 0 0,1 1 0,0-1 15,0 0-15,21 0 0,-21 0 0,0 0 16,21 1-16,0-1 0,0 0 0,0 0 16,0 0-16,0 0 0,0 1 15,21-22 1,0 0 0,0 0-16,0 0 15,0 0-15,1-22 0,-1 1 16,0 0-16,-21 0 0,0 0 15,21 0-15,-21-1 0,21 1 0,-21 0 16,0 0-16,0 0 0,0 0 0,21 21 16,-21-22-16,0 44 31,0-1-31,0 0 0,0 0 16,-21 0-16,21 0 0,-21 1 0,21-1 15,0 0-15,0 0 0,0 0 0,0 0 16,0 1-16,0-1 15,0 0 1,21-21-16,0 0 16,1 0-16,-1 0 15,0-21-15,0 0 0,0 21 0</inkml:trace>
  <inkml:trace contextRef="#ctx0" brushRef="#br1" timeOffset="55128.76">7112 8128 0,'-21'0'16,"0"0"-16,21 21 15,0 0 1,21-21 0,0 0-1,0 0-15,0 0 0,0 0 0,43 0 16,-43 0-16,0-21 15,0 0-15,1 21 16,-22-21-16,-22 42 31,1-21-31,21 21 16,-21 0-16,0 1 0,0-1 0,0 0 16,-1 0-16,1 0 0,0 0 15,0 1-15,0-1 0,0 0 0,-1 0 16,1 0-16,0 0 0,0-21 0,0 22 15,21-1-15,-21-21 0,21 21 16,21-42 15,0 0-15,0 21-16,-21-22 0,21 1 16,0 0-16,1 21 0,-22-21 15,21 21 1,-21 21-1,0 0 1,0 0-16,21 1 0,-21-1 16,0 0-16,0 0 15,21 0-15,0-21 16,0 0 0,1 0-16,-1 0 31,0 0-31,0-21 15,0 0-15,0 21 0,-21-21 0,22 21 16,-1-21-16</inkml:trace>
  <inkml:trace contextRef="#ctx0" brushRef="#br1" timeOffset="55872.2">7620 8234 0,'0'0'0,"0"-21"15,-21 21 16,0 0-15,21 21-16,-22 0 0,1 0 16,0 0-16,21 1 15,0-1-15,0 0 0,-21-21 16,21 21-16,0 0 0,0 0 16,21-21 15,0 0-16,0 0 1,-21-21-16,22 21 0,-22-21 0,0 0 16,0 0-16,0 0 15,0-1-15,0 1 0,0 0 0,0 0 16,0 0-16,0 0 16,0-1-16,0 1 0,0 0 15,21 21-15,0 0 16,-21-21-16,21 21 0,0 0 15,0 0-15,1 0 16,-22 21-16,21-21 0,0 21 16,-21 0-16,21-21 0,0 22 0,-21-1 15,21 0-15,-21 0 0,0 0 0,0 0 16,22 1-16,-22-1 0,0 0 0,21 0 16,-21 0-16,0 0 0,0 1 15,0-1 1,-21-21-1,-1 0-15,1 0 16,21-21 15,0-1-31,0 1 0,0 0 16,21 21-16,-21-21 0,22 0 0,-1-22 16,0 22-16,0 0 0,0 0 0,0 0 15,22 0-15,-22-1 0,0 22 16,21-21-16,-20 21 0,-1 0 0,0 0 15,0 0-15,0 0 0,0 0 0,-21 21 16,0 1-16,22-1 0,-22 0 16,0 0-16,0 0 0,0 0 0,0 1 15,0-1-15,0 0 16,0 0-16,0 0 0,0 0 16</inkml:trace>
  <inkml:trace contextRef="#ctx0" brushRef="#br1" timeOffset="56767.66">5461 9229 0,'0'-21'47,"0"-1"-47,-21 22 31,0 0-31,-1 0 0,1 0 16,0 0-16,0 0 0,0 0 15,0 0-15,-1 22 0,1-22 0,21 21 16,-21-21-16,21 21 0,-21-21 0,21 21 16,0 0-16,0 0 0,0 1 15,0-1-15,21-21 16,0 21-16,0 0 0,1-21 0,-1 21 16,21 0-16,-21-21 0,0 22 0,22-1 15,-22 0-15,0-21 0,0 21 0,0 0 16,-21 0-16,0 1 0,0-1 15,-21-21-15,0 21 16,0-21-16,-21 0 0,-1 21 0,1-21 16,21 21-16,-22-21 0,1 0 15,0 0-15,21 0 0,-22 0 0,22 0 16,0 0-16,-21 0 0,20 0 0,1-21 16,21 0-16,0 0 15,0 0-15,0-1 16,0 1-16,21 0 0,1 21 15,-1-21-15,0 21 0,0-21 0,0 0 16,0 21-16,22-22 0,-22 22 16,21-21-16</inkml:trace>
  <inkml:trace contextRef="#ctx0" brushRef="#br1" timeOffset="57293.36">5905 9165 0,'-21'0'32,"0"21"-17,21 1-15,-21-22 0,21 21 0,0 0 16,-21 21-16,0-21 0,21 1 0,0-1 16,0 21-16,-22-21 0,22 0 0,0 22 15,-21-22-15,21 0 0,0 0 16,0 22-16,-21-22 0,21 0 0,-21-21 15,21 21-15,0 0 0,0 0 16,0-42 15,0 0-15,0 0-16,0 0 0,0 0 16,0-1-16,0 1 0,0 0 0,0 0 15,21 0-15,0 0 0,0-1 0,1 1 16,-1 21-16,0-21 0,0 0 0,0 21 15,0 0-15,1 0 0,-1 0 0,0 0 16,0 0-16,0 0 0,0 21 16,1-21-16,-22 21 0,0 0 0,21 1 15,-21-1-15,21 0 0,-21 0 16,0 0-16,0 0 0,0 1 16,0-1-16,0 0 0,-21 0 0,0-21 15,21 21-15,-22 0 16,1-21-16,21 22 0,-21-22 0,0 0 15,21-22 17,21 1-17,0 21-15,0-21 0,1 0 0</inkml:trace>
  <inkml:trace contextRef="#ctx0" brushRef="#br1" timeOffset="57689.52">6350 9462 0,'-21'0'32,"0"0"-32,-1 0 0,1 21 15,0-21-15,21 21 16,0 0-16,-21-21 0,21 21 0,-21 0 16,21 1-16,0-1 0,-21-21 0,21 21 15,0 0-15,0 0 0,0 0 16,0 1-16,21-1 15,0-21-15,0 0 16,0 0-16,0 0 16,1 0-16,-1 0 0,0 0 0,0 0 15,0-21-15,0 21 0,-21-22 0,22 22 16,-22-21-16,21 0 0,-21 0 0,0 0 16,0 0-16,0-1 0,0 1 15,0 0-15,0 0 0,0 0 0,-21 0 16,-1 21-16,22-22 0,-21 22 15,0 0-15,0 0 16,0 0-16,0 0 16,21 22-16,0-1 15,0 0 1,21-21-16,0 0 16,0 0-16</inkml:trace>
  <inkml:trace contextRef="#ctx0" brushRef="#br1" timeOffset="57992.35">6731 9440 0,'0'0'0,"0"-21"0,-21 21 16,21 21 15,-21 1-31,21-1 0,0 0 16,-22 21-16,22-21 0,0 22 0,0-22 15,-21 21-15,0 1 0,21-22 0,-21 21 16,0 0-16,21 1 0,-21-22 0,-1 21 16,22-21-16,0 22 0,0-22 0,-21 0 15,21 0-15,0 0 0,0 1 0,0-1 16,0 0-16,0 0 16,21-21-1,-21-21 1,0 0-16,22 21 0,-22-21 0,21-1 15,-21 1-15,0 0 0</inkml:trace>
  <inkml:trace contextRef="#ctx0" brushRef="#br1" timeOffset="58288.18">6667 9631 0,'0'0'0,"0"-21"0,0 0 16,0-1-16,0 1 0,0 0 0,0 0 15,0 0 1,22 21-16,-1 0 0,0-21 15,0 21-15,0-22 0,0 22 0,1 0 16,-1 0-16,0 0 0,21 0 16,-21 0-16,1 22 0,-22-1 15,0 0-15,0 0 16,0 0-16,-22 0 0,1 1 16,-21-1-16,21 0 0,0 0 0,-22 0 15,22-21-15,0 21 0,0 1 0,0-22 16,-1 21-16,1-21 0,0 0 0,21 21 31,21-21-15,0 0-16,1-21 0,-1 0 15,0-1-15,0 22 0</inkml:trace>
  <inkml:trace contextRef="#ctx0" brushRef="#br1" timeOffset="58573.01">7133 9440 0,'0'0'0,"0"-21"0,0 42 47,-21 1-47,21-1 0,-21 0 0,21 0 16,0 0-16,-21 0 0,21 1 0,-22 20 16,22-21-16,-21 21 0,21-20 0,0 20 15,-21-21-15,21 21 0,-21-20 16,21 20-16,-21-21 0,21 21 15,0-20-15,-21-1 0,21 0 0,-22 0 16,22 0-16,0 0 0,0 1 0,0-1 16,0 0-1,0-42 17,0 0-32,22-1 0</inkml:trace>
  <inkml:trace contextRef="#ctx0" brushRef="#br1" timeOffset="58895.83">7070 9546 0,'0'0'0,"0"-21"0,0-21 16,0 21-16,0-1 16,21 22-16,-21-21 15,21 21-15,0 0 0,0 0 16,0 0-16,1 0 0,-1 0 15,0 0-15,0 0 0,-21 21 16,0 1-16,0-1 16,0 0-16,0 0 0,0 0 0,0 0 15,-21 1-15,0-22 0,0 21 0,-1 0 16,1 0-16,0-21 0,0 21 16,0-21-16,0 0 0,-1 21 0,1-21 15,0 0-15,42 0 47,0 0-47,1-21 16,-1 0-16</inkml:trace>
  <inkml:trace contextRef="#ctx0" brushRef="#br1" timeOffset="59135.76">7302 9462 0,'0'-22'15,"0"44"17,0-1-32,0 0 15,0 0-15,0 0 0,0 0 16,0 1-16,0-1 0,0 0 16,-21-21-1,21 21-15,0-42 47,0 0-47</inkml:trace>
  <inkml:trace contextRef="#ctx0" brushRef="#br1" timeOffset="59311.66">7324 9335 0,'0'0'0,"-22"-22"31</inkml:trace>
  <inkml:trace contextRef="#ctx0" brushRef="#br1" timeOffset="59764.95">7535 9419 0,'0'0'0,"-21"21"16,21 1-16,-21-22 16,21 21-16,-21 0 0,21 0 15,0 0-15,0 0 16,0 1-16,-21-22 0,21 21 15,-22-21 1,22 21-16,0-42 47,0 0-47,0-1 16,0 1-16,0 0 0,0 0 15,22 0-15,-1 0 0,0-1 16,0 1-16,0 21 0,0-21 15,1 21-15,-1 0 16,-21 21 0,0 0-16,0 1 15,0-1-15,0 0 0,0 0 16,0 0-16,0 0 0,0 1 0,-21-1 16,21 0-16,0 0 15,0 0 1,21-21 15,0 0-31,0 0 16</inkml:trace>
  <inkml:trace contextRef="#ctx0" brushRef="#br1" timeOffset="60436.13">7895 9525 0,'0'0'0,"0"-21"0,0 0 16,0 0-1,-21-1-15,0 22 16,0 0-16,-1 0 16,1 0-16,0 0 15,0 22-15,0-1 16,21 0-16,-21 0 0,21 0 16,0 0-16,0 1 15,0-1-15,21-21 16,0 0-1,0 0-15,0 0 16,0 0-16,-21-21 16,22 21-16,-22-22 0,21 1 15,-21 0-15,0 0 16,0 42 31,0 0-32,0 0-15,0 1 0,0-1 0,0 0 16,0 0-16,-21 0 0,21 0 0,0 1 16,-22-1-16,22 21 15,0-21-15,0 0 0,0 1 0,0 20 16,0-21-16,0 0 0,0 0 0,0 1 16,0-1-16,0 21 0,0-21 0,0 0 15,0 1-15,0-1 0,0 0 0,0 0 16,0 21-16,0-20 0,0-1 0,0 0 15,0 0-15,0 0 0,0 22 0,0-22 16,0 0-16,0 0 0,-21 0 0,0 0 16,0 1-16,0-22 0,0 21 15,-1-21-15,-20 0 0,21 0 0,0 0 16,0 0-16,-1 0 0,1 0 16,0 0-16,0-21 15,21-1-15,-21 22 0,21-21 0,0-21 16,0 21-16,0 0 0,0-1 0,0-20 15,0 21-15,0 0 0,0-22 0,0 22 16,21-21-16,0 21 0,-21 0 0,21-1 16,-21 1-16,0 0 0,21 0 0,1 0 15,-22 0-15,0-1 0,21 1 0,0 0 16,0 0-16,-21 0 0,21 0 16</inkml:trace>
  <inkml:trace contextRef="#ctx0" brushRef="#br1" timeOffset="60779.93">8191 9377 0,'0'0'0,"-21"0"47,0 0-47,0 21 15,21 0-15,0 0 0,-21 1 16,0-22-16,21 21 0,-22 0 0,22 0 16,0 0-16,0 0 0,0 1 0,0-1 15,0 0-15,0 0 0,0 0 16,0 0-16,0 1 0,0-1 15,22-21 1,-1 21-16,0-21 0,0 0 16,0 0-16,0 0 15</inkml:trace>
  <inkml:trace contextRef="#ctx0" brushRef="#br1" timeOffset="61107.74">8382 9440 0,'0'0'0,"0"-42"16,21 21-1,0 21-15,0 0 16,-21 21 0,22 0-1,-22 0-15,0 1 0,0-1 0,0 0 16,0 0-16,0 0 0,0 0 15,0 1-15,0-1 0,0 0 0,0 21 16,0-21-16,-22 1 0,22-1 0,-21-21 16,21 21-16,0 0 0,-21 0 0,0 0 15,0-21-15,21 22 0,-21-1 16,-1-21-16,1 0 16,21 21-16,0-42 46</inkml:trace>
  <inkml:trace contextRef="#ctx0" brushRef="#br1" timeOffset="62057.2">12636 8065 0,'0'0'0,"0"-22"0,0 1 16,0 0-16,0 42 31,0 0-15,0 1-16,0-1 0,0 21 0,0-21 16,0 22-16,-21-22 0,21 21 0,0 0 15,-21-20-15,0 20 0,21 0 0,-21-21 16,21 22-16,0-22 0,-21 0 15,21 21-15,-22-20 0,22-1 16,0 0-16,0 0 16,0-42 15,22 0-31</inkml:trace>
  <inkml:trace contextRef="#ctx0" brushRef="#br1" timeOffset="62300.58">12658 8128 0,'0'0'0,"0"-21"0,0 0 15,0 0 17,21 21-32,0 0 0,0 0 15,0 0-15,0 0 0,1 0 0,20-22 16,-21 22-16,0 0 0,0 0 15,1 0-15,-1 0 0,0 0 16,-21 22 0,0-1-16,-21 0 15,0-21-15,-1 21 16,1-21-16</inkml:trace>
  <inkml:trace contextRef="#ctx0" brushRef="#br1" timeOffset="62512.98">12636 8446 0,'0'21'0,"0"-42"0,22 42 31,-1-21-31,0 0 0,0 0 16,0 0-16,0 0 15,1 0-15,-1 0 0,-21-21 0,21 21 16,0 0-16,-21-22 0,21 22 15,0-21-15,1 0 16,-1 21 0</inkml:trace>
  <inkml:trace contextRef="#ctx0" brushRef="#br1" timeOffset="63147.62">13060 8551 0,'21'0'15,"0"0"-15,0 0 16,0 0-16,1 0 16,-1-21-16,0 0 15,0 0-15,0 0 0,-21 0 16,21-1-16,1 22 0,-22-21 0,21-21 15,0 21-15,0 0 0,-21-22 0,21 22 16,0-21-16,-21 21 0,0-22 0,0 22 16,22-21-16,-22 21 0,0-1 0,21 1 15,-21 0-15,-21 42 32,-1 0-17,22 1-15,0-1 0,-21 0 0,0 21 16,0-21-16,21 22 0,-21-22 0,0 21 15,-1 1-15,22-22 0,0 21 0,-21-21 16,21 22-16,-21-22 0,21 0 0,0 0 16,0 0-16,0 0 0,0 1 0,0-1 15,21-21-15,0 0 0,1 21 0,-1-21 16,0 0-16,21 0 0,-21 0 0,1 0 16,-1 0-16,21 0 0,-21-21 15,0 21-15,1-21 0,-1-1 0,21 22 16,-42-21-16,21 0 0,0 21 15,-21-21-15,22 0 0,-22 0 0,0-1 16,-22 22 15,22 22-15,-21-1-16,21 0 0,0 0 16,0 0-16,0 0 15,0 1-15</inkml:trace>
  <inkml:trace contextRef="#ctx0" brushRef="#br1" timeOffset="63316.52">13716 8361 0,'0'-21'15,"-21"21"-15,42 0 79</inkml:trace>
  <inkml:trace contextRef="#ctx0" brushRef="#br1" timeOffset="63635.92">13970 8382 0,'-21'0'16,"0"0"0,-1 21-16,22 0 15,0 1 1,0-1-16,0 0 0,0 0 0,0 0 15,0 0-15,0 1 0,-21-1 0,21 0 16,0 0-16,-21 21 0,21-20 16,0 20-16,0 0 0,-21 1 0,21-1 15,-21-21-15,0 21 0,21 1 0,0-22 16,-22 21-16,22-21 0,-21 22 0,21-22 16,0 0-16,0 0 0,0 0 15,0 1-15,0-44 31,0 1-15,0 0-16,21 0 16</inkml:trace>
  <inkml:trace contextRef="#ctx0" brushRef="#br1" timeOffset="63927.76">13906 8615 0,'0'0'0,"0"-21"0,0 0 0,0-1 16,0 1-16,0 0 0,0 0 15,22 0-15,-1 0 16,0 21-16,0 0 0,0 0 16,0-22-16,1 22 0,-1 0 0,0 0 15,0 0-15,0 0 0,-21 22 16,0-1-16,0 0 16,0 0-16,0 0 0,-21 0 15,0-21-15,0 22 0,0-1 16,-1-21-16,1 21 0,-21-21 0,21 21 15,0-21-15,-1 0 0,1 21 0,21 0 16,-21-21-16,42 0 31,0-21-15,1 21-16,-22-21 0</inkml:trace>
  <inkml:trace contextRef="#ctx0" brushRef="#br1" timeOffset="64208.61">14287 8170 0,'0'0'0,"22"-21"0,-22 0 15,0 42 17,0 0-17,0 1-15,0-1 0,-22 0 0,22 0 16,-21 21-16,21-20 0,0 20 0,0-21 15,-21 0-15,21 22 0,-21-22 16,0 0-16,21 0 0,0 0 0,-21 0 16,21 1-16,-22-22 0,22 21 15,-21-21-15,21 21 0,21-21 32,1-21-17,-1 21-15,-21-21 0</inkml:trace>
  <inkml:trace contextRef="#ctx0" brushRef="#br1" timeOffset="64548.41">14563 8276 0,'0'0'0,"0"-21"0,-22 21 32,1 0-32,0 0 15,0 0-15,0 21 0,0-21 16,-1 21-16,1-21 15,0 0-15,0 22 0,0-22 0,0 0 16,-1 0-16,22 21 0,-21-21 0,0 0 16,0 21-1,21 0-15,0 0 16,0 0-16,0 1 16,21-1-16,-21 0 0,21-21 15,-21 21-15,0 0 0,21-21 16,-21 21-16,22-21 0,-22 22 15,21-22-15,-21 21 16,21-21-16,0 0 16,0 0-1,0 0-15,1 0 16,-1 0-16</inkml:trace>
  <inkml:trace contextRef="#ctx0" brushRef="#br1" timeOffset="65028.23">14732 8488 0,'0'0'0,"0"-42"16,0 20-16,0 1 15,0 0 1,-21 21-16,0 0 16,-1 0-16,1 21 15,0 0-15,0-21 16,0 22-16,21-1 0,-21 0 0,21 0 15,-22 0-15,22 0 0,0 1 0,0-1 16,-21 0-16,21 0 16,0 0-16,21-21 15,1 0 1,-1 0 0,0 0-16,0-21 15,0 0-15,0 0 16,-21 0-16,22-1 0,-1 1 15,-21 0-15,0 0 0,0 0 16,21 21-16,-21-21 0,21 21 16,-21 21-1,0 0 1,0 0-16,0 0 16,0 0-16,0 1 0,0-1 15,0 0-15,0 0 16,0 0-16,0 0 31,21-21-15,0 0-16,1 0 0</inkml:trace>
  <inkml:trace contextRef="#ctx0" brushRef="#br1" timeOffset="65436">14944 8488 0,'0'0'0,"0"-21"16,21 21 15,0 0-15,0 21 15,-21 0-31,0 0 0,0 0 16,0 1-16,0-1 15,0 0-15,0 0 0,0 0 16,0 0-16,-21-21 0,21 22 16,0-1-16,0 0 15,0-42 32,0 0-47,0-1 0,0 1 16,21 21-16,-21-21 0,21 0 0,-21 0 15,0 0-15,21-1 0,1 22 0,-22-21 16,21 0-16,-21 0 0,21 0 16,0 21-1,-21-21-15,21 21 16,-21-22-16,21 22 0</inkml:trace>
  <inkml:trace contextRef="#ctx0" brushRef="#br1" timeOffset="65764.33">15557 8192 0,'0'0'0,"0"-22"0,0 1 15,-21 42 32,21 1-47,-21-1 16,21 0-16,0 0 0,-21 21 0,0-20 15,21-1-15,-21 21 0,21-21 0,-22 0 16,22 22-16,-21-22 0,0 0 0,21 0 16,0 0-16,0 1 0,-21-1 0,21 0 15,-21 0-15,21 0 0,0 0 16,0 1-16,0-1 16,21-21-1,0 0 1,0 0-16,0 0 15,1-21-15,-1 21 16,-21-22-16,21 1 0</inkml:trace>
  <inkml:trace contextRef="#ctx0" brushRef="#br1" timeOffset="65991.64">15367 8467 0,'21'0'47,"0"0"-47,0 0 0,1 0 16,-1 0-16,0 0 0,0-21 16,0 21-16,0 0 0,1 0 0,-1-22 15,0 22-15,-21-21 16</inkml:trace>
  <inkml:trace contextRef="#ctx0" brushRef="#br1" timeOffset="66869.74">12742 9673 0,'21'-42'16,"1"21"-16,-22 0 16,21-1-16,0 1 15,-21 0-15,0 0 0,0 0 16,0 0 0,-21 21-16,0 0 0,-1 0 15,-20 0-15,21 0 0,0 0 0,-22 0 16,1 0-16,21 21 0,-21-21 0,20 21 15,1 0-15,0 0 0,0-21 0,21 21 16,-21 1-16,21-1 0,0 0 16,0 0-16,0 0 0,21 0 0,0 1 0,0-1 15,0 0-15,22 0 0,-22 0 16,0 0-16,21 1 0,-20-22 16,-1 21-16,21 0 0,-21 0 0,0 0 15,1-21-15,-22 21 0,0 1 0,0-1 16,-22-21-1,1 21-15,-21-21 0,21 0 0,-22 0 16,1 0-16,0 0 0,-1 0 0,22 0 16,-21 0-16,21 0 0,-22 0 0,22 0 15,0-21-15,0 21 0,0 0 0,0-21 16,21-1-16,0 1 16,0 0-16,0 0 0,0 0 15,0 0-15,21-1 0,0 1 16,0 21-16,0-21 0,22 0 15,-22 0-15,0 0 0,21-1 0</inkml:trace>
  <inkml:trace contextRef="#ctx0" brushRef="#br1" timeOffset="67348.47">12975 9483 0,'0'0'0,"21"-21"16,0 21-1,-21-22-15,0 44 31,0-1-31,0 0 0,0 0 16,0 21-16,-21-20 0,21 20 0,0-21 16,0 21-16,0-20 0,0-1 15,0 21-15,-21-21 0,21 0 0,-21 1 16,21 20-16,0-21 0,-21 0 16,21 0-16,-21-21 0,21 22 0,-22-22 15,22 21-15,0-42 31,0-1-15,0 1-16,0 0 0,22 0 16,-1 0-16,0 0 0,0-22 15,0 22-15,0 0 0,1 0 0,20 0 16,-21-1-16,0 1 0,22 0 0,-22 21 16,0 0-16,0 0 0,0 0 0,0 0 15,-21 21-15,22 0 0,-1 1 16,-21 20-16,0-21 0,0 0 15,0 0-15,0 1 0,0-1 0,0 0 16,0 0-16,0 0 0,-21 0 0,-1 1 16,1-1-16,21 0 15,-21-21-15,0 0 0,21 21 16,0-42 15,0 0-15,0 0-16</inkml:trace>
  <inkml:trace contextRef="#ctx0" brushRef="#br1" timeOffset="67736.25">13610 9694 0,'-21'22'31,"0"-1"-15,0 0-16,-1-21 0,22 21 0,-21 0 15,0 0-15,21 1 0,-21-1 16,21 0-16,-21 0 0,21 0 0,-21 0 16,21 1-16,0-1 0,0 0 15,0 0-15,21-21 16,0 0-16,0 21 0,0-21 0,0 0 16,1 0-16,-1 0 0,0 0 15,0 0-15,0-21 0,0 0 16,1 21-16,-22-21 0,0 0 0,0-1 15,0 1-15,0 0 0,0 0 16,0 0-16,0-22 0,0 22 16,-22 0-16,22 0 0,-21 0 15,0 21-15,0 0 16,0 0-16,0 0 0,-1 0 16,1 21-16,0 0 15,21 0-15,0 0 16,21 1-16,0-22 15,1 0-15</inkml:trace>
  <inkml:trace contextRef="#ctx0" brushRef="#br1" timeOffset="68040.44">14033 9737 0,'0'-21'16,"0"42"-1,-21-21 1,21 21-16,-21 0 0,21 21 0,0-20 16,0 20-16,-21-21 0,21 21 0,-21 1 15,21-22-15,0 21 0,0 1 0,-21-1 16,21 0-16,-22 1 0,22-1 0,-21 21 16,21-20-16,0-1 0,-21 0 0,21 1 15,-21-22-15,21 21 0,-21 1 0,21-22 16,0 0-16,0 0 0,0 0 15,0 0-15,0 1 0,0-1 16,0-42 15,0-1-31,0 1 0,0 0 0</inkml:trace>
  <inkml:trace contextRef="#ctx0" brushRef="#br1" timeOffset="68340.38">13928 10054 0,'0'-42'16,"0"84"-16,0-105 0,0 42 0,0-1 0,0 1 0,0 0 16,0 0-16,0 0 0,21 21 15,0-21-15,0 21 0,0-22 16,0 22-16,1 0 0,-1-21 0,0 21 16,0 0-16,0 0 0,0 0 0,1 0 15,-1 0-15,-21 21 16,0 1-16,0-1 15,0 0-15,-21-21 16,-1 21-16,1 0 0,0-21 0,0 21 16,0 1-16,0-22 0,-1 21 0,1-21 15,0 0-15,0 21 0,0-21 16,21 21-16,21-21 31,0 0-31,0 0 16</inkml:trace>
  <inkml:trace contextRef="#ctx0" brushRef="#br1" timeOffset="68660.19">14330 9779 0,'0'0'16,"0"-21"-16,-21 21 16,-1 0-1,22 21 1,0 0-16,-21 0 0,21 1 0,-21-1 15,21 21-15,0-21 0,0 22 16,0-1-16,0 0 0,-21-21 0,21 22 16,-21-1-16,21 0 0,-21 1 0,21-22 15,0 21-15,-22 1 0,22-1 0,-21-21 16,21 21-16,0-20 0,-21 20 0,21-21 16,-21 0-16,21 0 0,0 1 0,0-1 15,0 0-15,0 0 16,0-42 31,0 0-47,0 0 15,0-1-15,0 1 0</inkml:trace>
  <inkml:trace contextRef="#ctx0" brushRef="#br1" timeOffset="68960.53">14182 10033 0,'0'0'0,"0"-42"0,21-43 15,-21 64-15,21 0 16,-21 0-16,0-1 0,0 1 0,21 21 16,0-21-16,-21 0 0,21 21 0,1-21 15,-1 21-15,0 0 0,0 0 16,0 0-16,0 0 0,1 21 16,-22 0-16,0 0 15,0 0-15,0 1 0,0-1 0,0 0 16,0 0-16,-22 0 0,1 0 0,0 1 15,0-22-15,0 21 0,0 0 0,-1-21 16,1 21-16,-21-21 0,21 0 16,0 21-16,-1-21 0,1 0 15,0 0-15,42 0 32,0 0-32,1-21 15,-1 21-15,0-21 0</inkml:trace>
  <inkml:trace contextRef="#ctx0" brushRef="#br1" timeOffset="69191.64">14520 9821 0,'21'0'16,"-21"22"31,0-1-47,0 0 15,0 0-15,0 0 16,0 0-16,-21-21 0,21 22 16,-21-22-16,21 21 15</inkml:trace>
  <inkml:trace contextRef="#ctx0" brushRef="#br1" timeOffset="69389.53">14541 9673 0,'0'-21'0,"0"42"0,0-63 15,0 21-15,-21 21 16,0-21-16,21 42 62,0 0-30</inkml:trace>
  <inkml:trace contextRef="#ctx0" brushRef="#br1" timeOffset="69864.27">14732 9800 0,'0'0'16,"0"43"-16,0-22 15,0 0-15,0 0 16,-21-21-16,21 21 0,-21 0 16,21 1-1,-22-22 16,22-22 1,0 1-32,0 0 15,22 0-15,-22 0 16,21 21-16,-21-21 0,21-1 0,0 1 16,0 0-16,0 0 0,1 21 15,-1 0-15,0 0 0,0 0 16,-21 21-1,21 0-15,-21 0 16,0 1-16,0-1 0,0 0 16,0 0-16,0 0 0,0 0 15,-21-21-15,21 22 0,0-1 16,-21-21 0,21 21-16</inkml:trace>
  <inkml:trace contextRef="#ctx0" brushRef="#br1" timeOffset="70551.87">15303 9864 0,'0'-21'0,"-21"21"0,0 0 15,0-22 1,0 22-16,0 0 0,-1 0 16,1 0-16,0 22 0,0-22 15,21 21-15,-21 0 0,21 0 16,-21 0-16,21 0 0,0 1 16,0-1-16,0 0 15,0 0-15,21-21 16,0 0-16,0 0 0,0 0 15,0 0-15,1 0 0,-1 0 16,0 0-16,-21-21 16,21 0-16,0 0 15,-21-1-15,21 22 0,-21-21 16,0 0-16,0 0 16,0 42 15,-21-21-31,21 21 15,0 0-15,-21-21 0,21 22 0,0-1 16,-21 0-16,21 0 0,0 0 0,0 0 16,-21 1-16,21 20 0,-21-21 0,21 0 15,0 22-15,0-22 0,0 21 0,-22-21 16,22 22-16,0-1 0,0 0 16,0 1-16,0-22 0,0 21 0,0 0 15,0 1-15,0-1 0,22 0 0,-22 1 16,0-22-16,0 21 0,0 1 0,0-22 15,0 21-15,0-21 0,0 22 0,0-22 16,0 21-16,0-21 0,-22 0 0,1 1 16,0-1-16,0 0 0,-21 0 0,20-21 15,-20 21-15,21-21 0,0 0 0,-22 0 16,22 0-16,0 0 0,0 0 0,0 0 16,0 0-16,-1 0 0,1-21 0,0 21 15,0-21-15,0 0 0,0 0 0,-1-1 16,1 1-16,21 0 0,-21 0 15,0 21-15,0-21 0,21 0 0,0-1 16,0 1-16,0 0 0,0 0 16,0 0-16,0 0 0,21-1 15,0 1-15,-21-21 0,21 21 0,0-22 16,1 22-16,20-21 0</inkml:trace>
  <inkml:trace contextRef="#ctx0" brushRef="#br1" timeOffset="70848.22">15536 9737 0,'0'0'0,"-21"0"15,0 0 1,0 0-16,21 21 15,-21 0-15,21 0 0,0 0 0,-22-21 16,22 22-16,0 20 0,-21-21 0,21 0 16,0 0-16,0 1 15,0-1-15,0 0 0,0 0 16,0 0-16,0 0 0,21-21 16,1 22-16,-1-22 15,0 0-15,0 0 0,0 0 16,0 0-16</inkml:trace>
  <inkml:trace contextRef="#ctx0" brushRef="#br1" timeOffset="71139.67">15833 9673 0,'0'0'0,"21"0"31,0 0-15,0 21 0,-21 1-16,0-1 0,21 0 0,-21 0 15,0 0-15,21 0 0,-21 22 0,0-22 16,0 0-16,0 21 0,0-20 0,0-1 16,-21 0-16,0 0 0,21 0 0,-21 0 15,0 1-15,0-22 0,21 21 0,-22 0 16,1-21-16,0 21 0,0-21 15,0 21-15,0-21 0</inkml:trace>
  <inkml:trace contextRef="#ctx0" brushRef="#br1" timeOffset="72531.87">19918 8488 0,'0'0'0,"0"-21"16,-21 21-16,-1 21 47,22 0-47,-21 0 0,21 0 15,0 1-15,-21-1 0,21 0 0,0 0 16,0 0-16,0 0 0,0 1 0,0 20 16,0-21-16,0 0 0,0 0 15,0 1-15,0-1 0,0 0 16,0-42 15,0 0-15,0-1-16,0 1 0,0 0 15,0 0-15,0 0 0,0 0 16,0-1-16,0-20 0,0 21 0,0 0 16,21 0-16,0-22 0,-21 22 0,22 0 15,-1-21-15,0 20 0,0 1 16,0 0-16,0 0 0,1 0 0,-22 0 0,21 21 15,0 0-15,0 0 0,0 0 16,-21 21 0,21 0-16,1 0 0,-22 0 0,0 0 0,0 1 15,0-1-15,21 0 0,-21 0 16,0 0-16,21 22 0,-21-22 0,0 0 16,0 0-16,0 0 0,0 0 0,0 1 15,0-1-15,0 0 0,-21-21 16,21 21-16,-21-21 15,21-21 1,0 0 0,0 0-16,0-1 0,0 1 15,0 0-15,0 0 0,0 0 0,0 0 16,21-1-16,0 1 0,0-21 16,0 21-16,0 0 0,1-22 0,-1 22 15,0 0-15,21 0 0,-21 0 0,1-1 16,20 22-16,-21 0 0,0 0 15,22 0-15,-22 0 0,0 0 0,0 22 16,-21-1-16,0 0 0,21 0 0,-21 0 16,0 0-16,0 1 0,0 20 0,0-21 15,0 0-15,0 22 0,-21-22 0,21 0 16,-21 21-16,0-21 0,21 1 0,-21-1 16,-1 0-16,22 0 0,0 0 15,-21-21-15,21 21 0,-21 1 0,0-22 31,21 21-31,0-42 32,21 21-32,0-22 0,0 1 15,1 21-15</inkml:trace>
  <inkml:trace contextRef="#ctx0" brushRef="#br1" timeOffset="73099.78">20870 8594 0,'0'-21'15,"0"42"1,-21 0-16,21 0 16,-21-21-16,21 21 15,-21 0-15,0 1 0,21-1 16,0 0-16,0 0 0,0 0 16,21-21-1,0 0-15,0 0 16,0 0-16,0 0 0,1 0 0,-1 0 15,21-21-15,-21 0 0,22 21 0,-22-21 16,0 0-16,21 21 0,-21-22 0,1 1 16,-1 0-16,0 0 0,-21 0 15,21 21-15,-21-21 0,0 42 47,-21 0-47,21 0 16,-21 0-16,21 0 0,0 1 0,0-1 15,-21 0-15,21 21 0,0-21 0,0 22 16,-22-1-16,22-21 0,0 22 0,0-1 16,0 0-16,0 1 0,0-1 0,0 0 15,0 1-15,0-1 0,-21-21 0,21 21 16,0 1-16,0-22 0,0 21 0,-21-21 16,21 1-16,-21 20 0,21-21 0,-21-21 15,21 21-15,-21 0 0,-1-21 0,1 0 16,0 22-16,0-22 15,0 0-15,0 0 0,-1 0 0,1 0 16,0 0-16,0 0 0,-21-22 0,20 22 16,1-21-16,0 0 0,0 0 0,0 21 15,21-21-15,-21 0 0,-1-1 0,22 1 16,0 0-16,0 0 0,0 0 16,0 0-16,0-1 0,0 1 0,22 0 15,-1 21-15,0-21 0,0 0 0,21 0 16,-20-1-16,20 1 0</inkml:trace>
  <inkml:trace contextRef="#ctx0" brushRef="#br1" timeOffset="73604.5">21378 8636 0,'0'0'0,"0"-21"0,21-21 15,-21 63 16,0 0-15,0 0-16,0 0 16,0 0-16,0 1 0,0-1 0,0 0 15,-21 0-15,21 0 0,0 0 0,-21 1 16,21-1-16,-21 0 16,0-21-1,21-21 16,0 0-31,0-1 16,0 1-16,0-21 0,21 21 16,0 0-16,-21-1 0,21 1 15,0 0-15,1 0 0,-1 0 0,0 0 16,0-1-16,0 22 0,0 0 0,1-21 16,-1 21-16,0 0 0,0 0 0,0 0 15,0 0-15,1 21 0,-22 1 0,0-1 16,0 0-16,0 0 15,0 0-15,0 0 0,0 1 0,0-1 16,0 0-16,-22 0 0,1 0 0,21 0 16,-21 1-16,21-1 15,-21-21-15,21 21 0,-21-21 16,42 0 15,0-21-31,0 21 0,-21-21 16,21-1-16,1 1 0,-1 0 0</inkml:trace>
  <inkml:trace contextRef="#ctx0" brushRef="#br1" timeOffset="73852.36">21929 8424 0,'0'0'0,"0"-42"0,0 21 0,21 0 16,-21 0-16,21-1 0,-21 1 0,0 42 31,-21 1-15,21 20-16,-21-21 0,-1 0 0,1 22 15,21-22-15,-21 21 0,0-21 0,21 22 16,-21-22-16,21 0 0,-21 21 16,21-21-16,0 1 0,0-1 0,0 0 15,0 0-15,0 0 0,0 0 16,0 1-16,21-22 31,0 0-15,-21-22-16,21 22 0,-21-21 0</inkml:trace>
  <inkml:trace contextRef="#ctx0" brushRef="#br1" timeOffset="74032.25">21823 8594 0,'0'0'16,"21"0"15,0 0-16,0 0-15,0 0 0,1 0 16,-1 0-16,0 0 0,0 0 0,-21-21 16,21 21-16,0 0 0,1 0 0,-22-22 15,21 22-15</inkml:trace>
  <inkml:trace contextRef="#ctx0" brushRef="#br1" timeOffset="74460">22161 8551 0,'0'0'0,"22"0"47,-1 0-47,0 0 15,0 22-15,0-1 16,-21 0-16,0 0 0,0 0 15,0 0-15,0 1 0,0-1 0,0 0 16,0 0-16,0 0 0,0 0 0,-21-21 16,21 22-16,0-1 0,-21-21 15,21 21-15,-21-21 0,21-21 47,0 0-31,0-1-16,0 1 0,21 0 15,0 0-15,-21 0 0,21 0 0,-21-1 16,21 1-16,1 0 0,-22 0 0,0 0 16,21 0-16,0-1 0,0 1 15,0 21 1,0 0-16,1 0 31</inkml:trace>
  <inkml:trace contextRef="#ctx0" brushRef="#br1" timeOffset="74964.73">22818 8594 0,'0'0'0,"0"-43"16,0 22-16,0 0 15,0 0 1,-22 21-16,1 0 16,0 0-16,0 0 0,0 0 15,0 21-15,-1-21 0,22 21 0,-21 0 16,0 1-16,0-1 0,0 0 0,0 0 16,-1 21-16,1-20 0,21-1 0,0 0 15,-21 0-15,21 0 0,0 0 0,0 1 16,0-1-16,21-21 31,0 0-31,1 0 0,-1-21 16,0 21-16,0-22 0,0 1 0,0 0 15,1 0-15,-1 0 0,0 0 16,0-1-16,-21 1 0,21 0 16,0 21-16,-21-21 0,0 0 15,22 21-15,-44 21 31,1 0-31,21 0 0,-21 0 16,21 22-16,0-22 0,-21 0 0,0 0 16,21 22-16,-21-22 0,21 0 0,0 0 15,0 0-15,0 0 0,0 1 16,0-1 0,21-21-16,0 0 0,0 0 15,0 0-15,0 0 0</inkml:trace>
  <inkml:trace contextRef="#ctx0" brushRef="#br1" timeOffset="75880.5">20172 9970 0,'0'0'0,"21"0"0,21 0 16,-21-22-16,1 22 16,-1 0-16,0-21 0,-21 0 15,0 0-15,0 0 16,-21 21 0,0 0-16,-22 0 15,22 0-15,0 0 0,-21 0 0,20 0 16,1 0-16,0 0 0,0 0 0,0 0 15,0 0-15,21 21 0,0 0 16,0 0-16,0 0 16,0 1-16,0-1 15,0 0-15,0 0 0,21 0 16,-21 0-16,21 1 0,0-1 0,0 0 16,0 0-16,1 0 0,-1 0 0,0-21 15,-21 22-15,0-1 0,21 0 0,-21 0 16,0 0-16,0 0 0,-21-21 15,0 22-15,0-22 0,-1 0 0,-20 21 16,0-21-16,21 0 0,-22 0 0,1 0 16,0 0-16,-1 0 0,22 0 15,-21 0-15,21 0 0,-22 0 0,22 0 16,0-21-16,21-1 16,0 1-16,0 0 15,0 0-15,21 21 0,-21-21 16,21 0-16,0 21 0,1-22 0,-1 1 15,21 21-15,-21-21 0,0 0 0,22 0 16,-22 21-16,21-21 0</inkml:trace>
  <inkml:trace contextRef="#ctx0" brushRef="#br1" timeOffset="76359.74">20468 9821 0,'0'0'0,"0"22"47,0-1-47,0 0 0,0 0 0,0 0 16,0 22-16,0-22 0,-21 21 15,21-21-15,-21 22 0,21-22 0,-21 0 16,21 21-16,0-21 0,0 1 0,-22-1 16,22 0-16,-21 0 0,21 0 0,-21 0 15,21 1-15,0-44 47,0 1-31,0 0-16,0 0 0,21 0 15,-21 0-15,21-1 0,1 1 16,-1 0-16,0 0 0,0 0 0,0 0 16,0-1-16,1 22 0,-1-21 0,0 21 15,0 0-15,0 0 0,0 0 0,1 0 16,-22 21-16,21 1 0,-21-1 15,0 0-15,0 0 0,0 0 16,0 0-16,0 1 0,0-1 16,-21-21-16,21 21 0,-22 0 15,22 0-15,-21-21 0,0 21 16,21-42 31,21 0-32</inkml:trace>
  <inkml:trace contextRef="#ctx0" brushRef="#br1" timeOffset="76727.59">20976 10054 0,'-21'0'16,"0"21"-1,0 1-15,-1-22 0,1 21 0,0 0 16,0-21-16,21 21 0,-21 0 0,0 0 16,-1 1-16,22-1 0,0 0 15,0 0 1,22-21-16,-1 0 16,0 0-16,0 0 0,0 0 0,0 0 15,1 0-15,-1 0 0,0 0 0,0 0 16,-21-21-16,21 21 0,0-21 0,1 0 15,-22-1-15,0 1 16,0 0-16,0 0 0,0 0 0,0 0 16,0-1-16,-22 1 15,1 21 1,0 0-16,0 0 16,0 21-16,21 1 15,0-1 1</inkml:trace>
  <inkml:trace contextRef="#ctx0" brushRef="#br1" timeOffset="77064.38">21399 10033 0,'0'0'0,"0"-21"16,0 42 15,-21 0-31,21 0 16,0 1-16,0-1 0,0 0 0,-21 21 15,21-21-15,-21 22 0,21-22 0,-21 21 16,21 1-16,-21-1 0,21 0 0,-22 1 16,1-1-16,21 0 0,-21 1 0,0-1 15,21 0-15,-21 1 0,0-22 0,21 21 16,-22 0-16,1-20 0,21 20 0,-21-21 15,21 0-15,0 22 0,0-22 16,-21 0-16,21 0 0,0 0 16,21-42 15,-21 0-15,0 0-16</inkml:trace>
  <inkml:trace contextRef="#ctx0" brushRef="#br1" timeOffset="77392.87">21336 10266 0,'0'0'0,"0"-21"15,0-22-15,0 22 0,0 0 16,0 0-16,0 0 0,0 0 16,0-1-16,21 1 15,0 21 1,0 0-16,1 0 0,-1 0 0,0 0 15,0 0-15,0 0 0,0 0 0,1 0 16,-22 21-16,0 1 0,0-1 16,0 0-16,0 0 15,0 0-15,-22 0 0,1 1 16,0-22-16,0 21 0,-21-21 16,20 21-16,1-21 0,0 0 0,0 21 15,0 0-15,0-21 0,-1 0 0,1 0 16,42 0 15,1 0-31,-1 0 0,0 0 16,0-21-16</inkml:trace>
  <inkml:trace contextRef="#ctx0" brushRef="#br1" timeOffset="77724.57">21675 10118 0,'0'0'0,"0"-21"15,0-1-15,0 44 32,0-1-32,0 0 15,0 0-15,0 21 0,0-20 16,0-1-16,0 21 0,-22 0 0,22 1 16,-21-1-16,21-21 0,0 22 15,0-1-15,-21 0 0,0 1 0,21-1 16,-21 0-16,21-21 0,0 22 0,-21-1 15,-1-21-15,1 22 0,21-22 0,0 0 16,0 0-16,-21 0 0,21 0 0,-21 1 16,21-1-16,0 0 0,0 0 15,0-42 32,0 0-47,0 0 16,21-1-16,-21 1 0</inkml:trace>
  <inkml:trace contextRef="#ctx0" brushRef="#br1" timeOffset="78068.33">21653 10308 0,'0'0'0,"0"-42"0,0 21 16,0 0-16,0-1 0,0 1 15,0 0-15,0 0 0,0 0 16,22 21-16,-1-21 15,0 21-15,0 0 0,0-22 0,0 22 16,1 0-16,-1 0 0,0 0 16,0 0-16,0 22 0,-21-1 15,0 0-15,0 0 16,0 0-16,0 0 0,0 1 0,-21-22 16,0 21-16,21 0 0,-21-21 15,0 21-15,-1-21 0,1 21 0,0-21 0,0 21 16,0-21-16,0 0 0,-1 22 15,1-22 1,42 0 31,-21-22-47,22 22 16,-1 0-16,-21-21 0</inkml:trace>
  <inkml:trace contextRef="#ctx0" brushRef="#br1" timeOffset="78324.17">21992 10118 0,'0'21'47,"0"0"-31,0 0-16,0 0 0,0 1 15,0-1-15,-21 0 16,21 0 0,0-42 31,0 0-47</inkml:trace>
  <inkml:trace contextRef="#ctx0" brushRef="#br1" timeOffset="78537.07">22013 9948 0,'0'0'0,"0"-21"16,0 0 0,0 42 62,21 0-63</inkml:trace>
  <inkml:trace contextRef="#ctx0" brushRef="#br1" timeOffset="79011.78">22246 10097 0,'0'21'15,"-21"-21"1,21 21-16,0 0 16,0 0-16,-21 0 15,21 1-15,0-1 16,-21-21-16,21 21 15,0-42 48,0 0-47,0-1-16,0 1 15,0 0-15,21 0 0,0 0 16,-21 0-16,21 21 0,0-22 0,0 1 15,1 21-15,-1 0 16,-21 21 0,0 1-1,0-1-15,0 0 0,0 0 16,-21-21-16,21 21 0,0 0 16,-22 1-16,1-22 15,21 21-15,0 0 16</inkml:trace>
  <inkml:trace contextRef="#ctx0" brushRef="#br1" timeOffset="79721.25">22585 10118 0,'0'-21'0,"0"-1"0,-21 22 32,-1 0-32,1 0 0,0 0 15,0 22-15,21-1 0,-21-21 16,0 21-16,-1 0 0,22 0 16,0 0-16,0 1 15,0-1-15,0 0 31,22-21-31,-1 0 0,0 0 16,0 0-16,0 0 16,0-21-16,-21 0 15,22 21-15,-22-22 0,21 22 16,-21-21-16,0 42 62,0 1-62,-21-1 0,21 0 16,-22 0-16,22 0 0,-21 0 0,21 1 16,0 20-16,0-21 0,-21 0 0,21 22 15,-21-22-15,21 21 0,0-21 0,0 22 16,0-22-16,0 21 0,0 0 0,0-20 16,0 20-16,0-21 0,0 21 0,0-20 15,0 20-15,0-21 0,0 21 0,0 1 16,0-22-16,0 21 0,0 1 15,-21-22-15,21 21 0,-21 0 0,21-20 16,-22 20-16,22-21 0,-21 0 0,0 0 16,0 1-16,0-1 0,0 0 0,21 0 15,-22-21-15,1 21 0,0-21 0,0 0 16,0 0-16,0 0 0,-1 0 0,1 0 16,0 0-16,0-21 15,21 0-15,-21 21 0,21-21 0,-21 0 16,21-1-16,0 1 0,0-21 0,0 21 15,0 0-15,0-22 0,0 1 0,0 21 16,21-22-16,-21 1 0,21 0 16,0-1-16,0 1 0,0 0 0,1-1 15,20 1-15,-21 0 0,0-1 0,0 1 16,22 0-16,-22-1 0,0 1 0,0 21 16,0-21-16,1 20 0,20-20 0,-42 21 15,21 0-15,0 0 0,0-1 0,1 1 16,-22 0-16</inkml:trace>
  <inkml:trace contextRef="#ctx0" brushRef="#br1" timeOffset="80105.03">22902 9970 0,'0'0'0,"-21"0"32,0 0-17,0 21-15,0 0 16,-1 0-16,1 0 0,0 0 0,21 1 15,-21-1-15,0 0 0,0 0 16,21 0-16,0 0 0,-22 1 16,22-1-16,0 0 0,0 0 15,0 0-15,0 0 16,22-21-16,-1 22 16,0-22-16,0 0 0,0 0 15,0 0 1,1 0-16,-22-22 0</inkml:trace>
  <inkml:trace contextRef="#ctx0" brushRef="#br1" timeOffset="80431.85">23008 10033 0,'0'-21'0,"0"0"31,21 21-31,0 0 16,-21 21-1,22 0-15,-22 0 16,0 0-16,0 1 16,21-1-16,-21 0 0,0 0 15,0 0-15,0 0 0,0 1 0,0-1 16,-21 0-16,21 0 0,-22 0 0,1 0 15,21 1-15,-21-22 0,0 21 0,21 0 16,-21-21-16,0 21 0,-1-21 16,22 21-16,-21-21 0,0 0 15,21 21-15</inkml:trace>
  <inkml:trace contextRef="#ctx0" brushRef="#br1" timeOffset="169628.13">1376 13970 0</inkml:trace>
  <inkml:trace contextRef="#ctx0" brushRef="#br2" timeOffset="176075.82">4149 9419 0,'21'0'16,"0"0"-1,0 0 1,-21 21 0,21-21-16,-21 22 0,0-1 15,21 0 1,1 0-16,-22 0 16,21 0-1,-21 1 16,-21-22 1,21 21-32,-22-21 0,1 0 0,0 0 15,0 0-15,0 21 0,-22-21 16,22 0-16,0 0 0,0 0 16,0 0-16,-22 0 0,22 0 0,0 0 15,0 0-15,0 0 0,0 0 0,-1 0 16,1 0-16,0 0 0,-21 0 0,21 0 15,-1 0-15,-20 0 0,21 0 16,-21-21-16,-1 21 0,1 0 0,-22 0 16,22-21-16,0 21 0,-22 0 15,22-22-15,-22 1 0,1 21 0,21-21 16,-22 21-16,1-21 0,20 21 16,-20-21-16,-1 21 0,1-21 0,20 21 15,-20-22-15,-1 1 0,1 21 0,-1-21 16,1 0-16,-1 0 0,1 0 15,-1-1-15,22 1 0,-21 0 0,20 0 16,1 0-16,-22-22 0,22 22 0,0-21 16,-22 21-16,22-22 0,0 1 15,-22 0-15,22-1 0,-1 1 16,-20 0-16,21-1 0,-1-20 0,1 21 16,0-1-16,-1 1 0,1 0 15,0-1-15,20-20 0,-20 20 0,21 1 16,-21-21-16,20 20 0,1 1 15,-21 0-15,21-22 0,0 22 0,-22-22 16,22 22-16,0 0 0,0-1 16,0-20-16,-1 20 0,1 1 0,0-21 15,0 20-15,0-20 0,0 20 0,21-20 16,0-1-16,-22 22 0,22-21 16,-21 20-16,21-20 0,0 20 0,0 1 15,0-21-15,0 20 16,0 1-16,0 0 0,0-1 0,0 1 15,21 0-15,1-1 0,-22 1 0,21-22 16,0 22-16,-21 0 0,21-1 16,0 1-16,0 0 0,1-1 0,-1 1 15,0 21-15,0-21 0,0-1 16,0 22-16,1-21 0,-1-1 0,0 22 16,21-21-16,-21 21 0,22-22 0,-22 22 15,0-21-15,21 21 0,1-22 16,-22 22-16,21 0 0,1-21 0,-1 21 15,0-1-15,1-20 0,-22 21 16,21 0-16,22 0 0,-22-1 16,0 1-16,1 0 0,-1 0 0,0 0 15,22 0-15,-22-1 0,0 1 16,1 21-16,-1-21 0,22 0 0,-22 0 16,0 21-16,22-21 0,-22-1 0,0 22 15,22-21-15,-22 21 0,1-21 16,-1 21-16,21 0 0,-20-21 0,-1 0 15,22 21-15,-22 0 0,21-21 0,-20 21 16,20 0-16,1-22 0,-22 22 16,22-21-16,-1 21 0,1 0 0,-22-21 15,21 21-15,1 0 0,-1-21 16,1 21-16,-22 0 0,22 0 0,-1-21 16,-20 21-16,20 0 0,-21 0 15,22-21-15,-22 21 0,1 0 0,-1-22 16,21 22-16,-20-21 0,-1 21 0,22 0 15,-22-21-15,21 21 0,1 0 0,-22-21 16,22 0-16,-1 21 0,1 0 16,-1-21-16,-20 21 0,20 0 0,1 0 15,-22-22-15,0 22 0,22 0 0,-22-21 16,0 0-16,1 21 0,-1 0 16,0-21-16,1 21 0,-1 0 0,0-21 15,1 21-15,20 0 0,-20-21 0,20 21 16,1 0-16,-22-22 0,21 1 0,1 21 15,-1 0-15,1 0 0,-1-21 16,1 21-16,-1 0 0,1-21 16,-22 21-16,22 0 0,-22 0 0,22-21 15,-22 21-15,21 0 0,-20-21 0,20 21 16,-20 0-16,20 0 0,-21 0 0,22 0 16,-22 0-16,22-22 0,-22 22 15,22 0-15,-22 0 0,21 0 0,1 0 16,-22 0-16,22 0 0,-1 0 0,-20 0 15,20 0-15,1 0 0,-1 0 0,1 0 16,-22 0-16,21 0 0,1 0 16,-22 0-16,22 0 0,-22 0 15,22 0-15,-22 0 0,0 0 0,1 0 16,-1 0-16,0 0 0,1-21 0,-1 21 16,0 0-16,1 0 0,-1 0 0,0 0 15,1 0-15,-1 0 0,0 0 16,1 0-16,20 0 0,-21 0 0,1 0 15,-1-21-15,22 21 0,-22 0 0,0 0 16,1 0-16,-1 0 0,0 0 0,1 0 16,-22-21-16,21 21 0,0 0 15,1 0-15,-22 0 0,21 0 16,1 0-16,-1 0 0,-21 0 0,21-21 16,-20 21-16,20 0 0,0 0 0,-21 0 15,22 0-15,-22 0 0,21 0 0,1 0 16,-22 0-16,21 0 0,-21 0 0,22 0 15,-22 0-15,0-21 0,21 21 16,-21 0-16,1 0 0,-1 0 16,-21-22-16,0 1 31,-43 21-15,22 0-16,0-21 0,-21 21 0,21 0 15,-22-21-15,1 21 0,0 0 0,-1-21 16,1 0-16,0 21 0,-1 0 0,1-22 15,0 22-15,-1 0 16,22 0-16,-21-21 0,-1 21 0,22 0 16,0-21-16,-21 21 0,21 0 0,-1 0 15,1-21-15,0 21 0,0 0 0,0 0 16,0 0-16,-1-21 0,1 21 16,0-21-16,0 21 0,21 21 62,21-21-62,0 21 0,0-21 16,1 0-16,-1 21 0,0-21 0,21 0 15,-21 21-15,1-21 0,20 21 16,-21-21-16,21 22 0,1-22 16,-1 0-16,-21 21 0,22-21 0,-1 0 15,0 0-15,1 21 0,-1-21 0,0 0 16,1 0-16,-1 0 0,0 21 0,1-21 15,-22 0-15,21 0 0,-21 0 16,0 0-16,1 21 0,-1-21 0,-21 21 63,-21-21-63,-1 0 15,1 0-15,0 22 0,0-22 0,0 0 16,0 21-16,-1 0 0,-20-21 0,21 21 15,0 0-15,-22 0 0,22 1 0,-21-1 16,0 0-16,20 0 0,-20 0 16,0 22-16,-1-22 0,22 0 0,-21 0 15,21 21-15,-22-20 0,22-1 0,0 0 16,-21 0-16,21-21 0,-1 21 0,1 0 16,0 1-16,0-1 0,0-21 15,0 21-15,-1-21 16,22 21-16,-21-21 15,21-21 32,21 21-47,1-21 16,-1 21 0,-21-21-16,21 21 0,0-22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9T02:43:00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9377 0 0,'21'0'31,"0"0"-15,0 0-16,-42 0 47,0 0-47,0 0 0,0 0 16,-1 0-16</inkml:trace>
  <inkml:trace contextRef="#ctx0" brushRef="#br0" timeOffset="600.35">8318 0 0,'22'0'0,"-1"0"31,0 0 1,-42 0-1,0 0-15,-1 0-16,1 0 0,0 0 0,0 42 15,0 1-15,21-1 0,-21 0 16,-1-20-16,22-1 0,0 0 0,0 0 15,-21-21-15,21 21 16,0-42 0,0 0-16,0 0 15,0 0-15,0-22 0,21 22 0,-21-21 16,0-1-16,22 1 0,-1 42 0,0 0 16,0 0-16</inkml:trace>
  <inkml:trace contextRef="#ctx0" brushRef="#br0" timeOffset="1851.61">5122 339 0,'0'0'0,"21"0"0,1-21 15,-22-1-15,0 1 0,0 0 0,0 0 16,0 0-16,0 0 0,0-1 15,0 1-15,0 0 0,0 0 16,-22 42 0,22 0-1,-21 22-15,0-1 0,0 0 0,0 1 16,0 20-16,-22 1 0,22-1 16,-21 1-16,21-1 0,-22 1 0,1 20 15,0-20-15,-1-1 0,1 1 0,21-1 16,-22 1-16,22-1 0,-21-20 15,21-1-15,21-21 0,-21 21 16,21-20-16,-22-22 0,22 21 0,0 0 16,0-42-1,22 0-15,-1-1 16,0 1-16,-21-21 0,21 0 0,0-1 16,22 1-16,-22-22 0,0 1 0,21-1 15,-21 1-15,22-1 0,-22-20 16,21 20-16,-21-20 0,22 20 0,-22-21 15,21 22-15,-21-1 0,1 1 16,-1 21-16,0-1 0,-21 22 0,0 0 0,21 0 16,0 21-1,0 42-15,-21-21 0,0 22 16,0-1-16,22 21 0,-22 1 0,0-1 16,0-20-16,0 20 0,0 1 15,0 20-15,0-20 0,0-22 0,0 22 16,0-1-16,-22-20 0,22 20 0,0-21 15,0 1-15,0-22 0,0 21 0,0-21 16,0 1-16,0-1 0,0 0 16,-21 0-16,21 0 15,-21-21-15,0 0 16,21-21-16,-21 0 0,0 21 0,-1-21 16,22 0-16,-21-22 15</inkml:trace>
  <inkml:trace contextRef="#ctx0" brushRef="#br0" timeOffset="2024.51">4741 995 0,'0'0'0,"-21"0"0,0 0 16,0 0-16,42-21 31,21 21-31,-21 0 16,22 0-16,-22-21 0,21 21 0,1 0 15,-1 0-15,0 0 0,-21-22 0,22 22 16,-22 0-16,21 0 0,-21-21 0,1 21 15,-1 0-15,0 0 16</inkml:trace>
  <inkml:trace contextRef="#ctx0" brushRef="#br0" timeOffset="2513.73">5651 910 0,'0'0'0,"22"-21"0,-1 21 0,0-21 15,0 0-15,0 0 16,0 21-16,1-22 0,-1 1 0,-21 0 0,0 0 16,0 0-1,-21 21-15,-22 0 16,22 0-16,0 0 0,-21 21 16,-1-21-16,22 21 0,-21 0 0,-1 0 15,22-21-15,0 22 0,0-1 0,0 0 16,0 0-16,21 0 0,0 0 0,0 1 15,0-1-15,21 0 16,0 0-16,0-21 0,0 21 16,0-21-16,1 21 0,20-21 0,-21 22 15,21-22-15,-20 21 0,20-21 16,-21 21-16,0-21 0,0 21 0,-21 0 16,0 0-1,-21 1-15,0-22 16,-21 21-16,21-21 0,-22 0 15,1 21-15,0-21 0,-1 0 0,22 0 16,-21 0-16,-1 0 0,22 0 0,0 0 16,0 0-16,0 0 0,0 0 0,21-21 15,-22 21-15,22-21 16,22 21 15,-1 0-31,21 0 0,-21-22 0,0 22 16,1 0-16,-1 0 15,0 0-15</inkml:trace>
  <inkml:trace contextRef="#ctx0" brushRef="#br0" timeOffset="2960.49">6202 910 0,'0'0'0,"42"-21"0,0-42 16,-42 41-16,0 1 15,-21 21-15,0 0 16,0 0-16,0 0 0,-22 0 16,22 21-16,0-21 0,-21 22 15,21-22-15,-1 21 0,1 0 0,0-21 16,21 21-16,0 0 0,-21-21 0,21 21 16,0 1-16,0-1 0,0 0 15,0 0-15,21 0 16,0-21-16,-21 21 0,21 1 0,1-22 15,-1 21-15,0-21 0,0 21 16,-21 0-16,21-21 0,-21 21 0,21 0 16,-21 1-16,0-1 15,0 0-15,-21 0 0,-21-21 16,21 0-16,0 21 0,-1-21 16,-20 0-16,21 0 0,0 21 15,-22-21-15,22 0 0,0 0 0,0 0 16,0 0-16,0 0 0,-1 0 0,22-21 15,-21 21 1,21-21 0,21 21-1,1 0-15,-1 0 0,0-21 0,0 0 16,0 21-16,0 0 0,1 0 0</inkml:trace>
  <inkml:trace contextRef="#ctx0" brushRef="#br0" timeOffset="3207.97">6456 1037 0,'0'0'0,"21"0"0,-42 21 47,21 1-47,-21-1 15,-1 0-15,22 0 0,-21 0 16,0 0-16,21 1 0,0-1 0,-21 0 15,21 0-15,0 0 0,-21-21 16,21 21-16,0 1 0,0-1 16,0-42 15</inkml:trace>
  <inkml:trace contextRef="#ctx0" brushRef="#br0" timeOffset="3375.88">6435 889 0,'0'21'0,"0"-42"0,0-21 0,0 21 0,0-1 16,0 1-16,0 0 15,21 21 32,0 0-47,0 21 16,0-21-16,-21 21 0</inkml:trace>
  <inkml:trace contextRef="#ctx0" brushRef="#br0" timeOffset="4135.53">7091 1228 0,'21'0'0,"0"0"16,-21-21-16,0-1 0,21 22 0,0-21 16,-21 0-16,22 0 0,-22 0 15,0 0-15,0-22 0,0 22 0,0 0 16,0 0-16,0 0 0,0-1 0,-22 22 16,1-21-16,-21 21 15,21 0-15,0 21 0,-22 1 16,22-22-16,0 42 0,-21-21 0,20 0 15,-20 0-15,21 22 0,0-22 0,0 0 16,-1 0-16,1 22 0,21-22 16,0 0-16,0 0 0,0 0 15,0 0-15,21-21 0,1 0 16,-1 0-16,0 0 0,0 0 0,0 0 16,22 0-16,-22-21 0,0 21 0,0-21 15,0 21-15,0-21 0,1 0 16,-1 21-16,0-21 0,-21-1 0,0 1 15,0 0-15,0 0 0,0 0 16,0 0-16,0 42 47,0 0-47,0 0 16,-21 21-16,21-20 0,-21-1 15,21 21-15,-22-21 0,22 22 16,-21-1-16,21 0 0,0 1 0,0-1 15,-21 21-15,21-20 0,-21 20 0,21 1 16,0-1-16,0 1 0,0-1 0,0 1 16,0-1-16,0-20 0,0 20 15,0 1-15,0-1 0,0-21 0,0 22 16,0-22-16,0 22 0,0-22 0,0 0 16,-21 1-16,-22-22 0,22 21 0,0-21 15,-21 1-15,-1-1 0,1 0 0,0 0 16,-1-21-16,-20 0 0,-1 0 15,22 0-15,-21 0 0,-1-21 16,1 21-16,-1-42 0,22 20 0,-22 1 16,22-21-16,-22 0 0,22-1 0,21 1 15,-21-22-15,20 22 0,1 0 0,21-1 16,0 1-16,0 0 0,0-1 0,21 1 16,1 0-16,-1-1 0,21 1 15,0 0-15,1-1 0,-1 1 0,0 0 16,22-1-16,-1-20 0,1 21 0,21-1 15</inkml:trace>
  <inkml:trace contextRef="#ctx0" brushRef="#br0" timeOffset="4688.29">7493 953 0,'0'0'0,"21"-22"0,-21-20 15,0 63 17,-21-21-32,21 21 15,-21 1-15,21-1 0,0 0 0,0 0 16,-21 0-16,21 0 0,-22-21 0,22 22 16,-21-1-16,21 0 15,-21-21-15,21 21 0,-21 0 16,0-21-16,0 0 15,-1-21 1,22 0 0,0 0-16,0 0 0,0-1 15,0 1-15,0 0 0,0 0 0,0 0 16,0 0-16,22-1 0,-1 1 16,0 0-16,21 0 0,-21 21 0,1-21 15,-1 21-15,21 0 0,-21 0 0,0 0 16,22 0-16,-22 0 0,0 21 0,0 0 15,0-21-15,1 21 16,-1 0-16,-21 22 0,0-22 0,0 0 16,0 0-16,0 0 0,0 1 0,0-1 15,0 0-15,0 0 0,-21 0 0,-1-21 16,1 21-16,0-21 16,0 22-16,21-44 46,21 1-46,0 21 16,0-21-16,-21 0 0,22 0 0,-1 0 16,0-1-16,0 1 0,0 0 0,0 0 15,1 0-15,-1 0 0</inkml:trace>
  <inkml:trace contextRef="#ctx0" brushRef="#br0" timeOffset="5312.32">7916 910 0,'0'0'0,"21"-21"0,-21 0 16,22 0-16,-1 21 15,-21-21-15,0 42 31,0 0-15,0 0-16,0 0 0,0 0 0,0 1 16,0-1-16,0 0 0,0 0 0,0 0 15,0 0-15,-21 1 0,21-1 16,-22 0-16,1 0 0,21 0 16,-21-21-1,0 21-15,0-21 16,21-21-1,0 0-15,0 0 16,0 0-16,0 0 0,0-1 16,21 1-16,0 0 0,0 0 15,0 0-15,1 0 0,-1-1 0,0 1 16,0 0-16,0 21 0,0-21 0,22 21 16,-22 0-16,0 0 0,0 0 0,0 0 15,1 21-15,-1 0 16,0 0-16,0-21 0,0 43 0,-21-22 15,0 0-15,0 0 0,0 0 0,0 1 16,0-1-16,0 0 0,0 0 0,0 0 16,-21 0-16,0-21 15,0 22-15,0-22 16,-1 0-16,22-22 16,0 1-1,0 0-15,0 0 16,22-21-16,-1 20 0,0 1 0,0-21 15,0 0-15,22 20 0,-22-20 16,21 21-16,0 0 0,-20 0 0,20-1 0,21 1 16,-20 21-16,-1 0 0,-21 0 15,22 21-15,-1 1 0,-21-22 16,0 21-16,0 21 0,1-21 0,-1 0 16,-21 1-16,0 20 0,0-21 0,0 0 15,0 0-15,0 1 0,-21-1 16,-1 0-16,1 0 0,21 0 15,-21-21-15,21 21 16,21-42 0,0 21-16,1-21 15</inkml:trace>
  <inkml:trace contextRef="#ctx0" brushRef="#br0" timeOffset="5656.59">9102 995 0,'-22'0'0,"22"21"16,22-21 15,-1 0-31,0 0 0,0 0 16,0 0-16,0 0 0,22-21 0,-22 21 15,0-21-15,0 0 16,0-1-16,-21 1 0,0 0 15,0 0-15,-21 21 16,0 0-16,0 0 16,0 0-16,0 0 0,-22 0 15,22 21-15,0-21 0,0 21 0,0 0 16,-1 1-16,22 20 0,-21-21 0,21 0 16,0 0-16,0 1 0,0-1 0,0 0 15,21 0-15,1 0 0,-1-21 16,0 21-16,0-21 0,0 0 0,22 0 15,-22 0-15,21 0 0,-21 0 16,22 0-16,-22 0 0</inkml:trace>
  <inkml:trace contextRef="#ctx0" brushRef="#br0" timeOffset="6107.33">9610 868 0,'0'0'15,"0"-21"-15,0 0 0,0-1 16,-22 22-1,22 22-15,-21-22 0,21 21 16,0 0-16,0 0 0,-21 21 0,21-20 16,-21-1-16,21 21 0,-21-21 0,21 0 15,0 1-15,0-1 0,0 21 16,-21-42-16,21 21 0,-22 0 0,22 1 16,0-1-1,0-42 16,0-1-31,0 1 16,0 0-16,0 0 0,22 0 0,-22 0 16,21-1-16,0-20 0,0 21 0,0 0 15,0 0-15,22-22 0,-22 22 0,0 21 16,21-21-16,-20 21 0,-1 0 16,21 0-16,-21 0 0,0 0 15,1 0-15,-1 21 0,0 0 0,0 0 0,-21 1 16,21-1-16,-21 21 0,0-21 0,0 0 15,0 1-15,0-1 16,0 0-16,-21 0 0,0 0 0,21 0 16,0 1-16,-21-1 0,0-21 0,-1 21 15,22-42 32</inkml:trace>
  <inkml:trace contextRef="#ctx0" brushRef="#br0" timeOffset="6400.64">10350 402 0,'0'0'0,"0"-21"0,0 0 16,0 0-1,0 42 1,0 0-16,-21 0 0,0 0 0,0 1 15,21 20-15,-21 0 0,0 1 0,21-1 16,-22 0-16,1 1 0,21-1 16,-21 21-16,0-20 0,21-1 0,0 0 15,0 1-15,-21-1 0,21-21 0,0 22 16,0-22-16,0 0 0,0 0 0,0 0 16,0 0-16,21-21 15,0 0-15,0 0 0,0 0 16,1 0-16,-1 0 0,0-21 15,0 0-15,-21 0 0,21 0 16</inkml:trace>
  <inkml:trace contextRef="#ctx0" brushRef="#br0" timeOffset="6595.53">10096 720 0,'0'0'0,"-21"-21"0,-21 21 15,63 0 16,0 0-31,0 0 0,1 0 0,20 0 16,0 0-16,-21 0 0,22 0 16,-1 0-16,0 0 0,-20 0 0,20 0 15,-21 0-15,0 0 0,0 0 0,1 0 16</inkml:trace>
  <inkml:trace contextRef="#ctx0" brushRef="#br0" timeOffset="7319.69">4487 1503 0,'0'0'16,"-42"0"-16,21 0 0,0 0 0,-1 0 0,1 0 16,21-21-1,21 21 17,1 0-32,-1 0 0,0 0 15,0 0-15,21 0 16,-20 0-16,20 0 0,21 0 15,-20 0-15,20 0 0,1 0 0,-1 0 16,1 0-16,20 0 0,-20 0 0,21 21 16,-1-21-16,1 0 0,0 0 15,20 21-15,1-21 0,0 0 0,21 0 16,-21 0-16,21 21 0,0-21 0,21 0 16,0 21-16,0-21 0,22 22 0,-22-22 15,21 21-15,1 0 0,-1-21 0,0 21 16,1 0-16,-1 0 0,-21-21 15,21 22-15,-20-1 0,20 0 0,-21-21 16,0 21-16,-21 0 0,21-21 16,-21 21-16,0-21 0,0 0 0,0 22 15,0-22-15,-21 0 0,0 0 0,-21 21 16,-1-21-16,-20 0 0,-1 0 16,1 0-16,-22 0 0,-21 0 0,22 0 15,-22 0-15,0 0 0,-21-21 78</inkml:trace>
  <inkml:trace contextRef="#ctx0" brushRef="#br0" timeOffset="13839.75">3429 3366 0,'0'0'0,"0"-22"16,0 1-16,0 0 16,0 0-16,0 0 0,0 0 15,0-1-15,0 1 0,0 0 16,0 0-16,21 0 16,-21 0-16,0-1 15,0 44 16,0-1-15,0 0-16,0 0 0,0 0 16,0 22-16,0-22 0,0 21 15,0-21-15,0 22 0,0-1 0,0 0 16,0 1-16,0-1 0,0 0 0,0 22 16,0-22-16,0 0 0,-21 1 15,0 20-15,21 1 0,-21-22 0,-1 22 16,22-1-16,-21 1 0,0-1 0,21 1 15,-21-1-15,0-21 0,21 22 16,0-1-16,-21-20 0,21 20 16,-22 1-16,22-22 0,0 22 0,0-1 15,0 1-15,-21-1 0,21 1 0,-21-22 16,21 21-16,-21 1 0,21-1 16,0-20-16,0 20 0,0-20 0,-21 20 15,21-21-15,0 1 0,-21-1 0,21 0 16,0 1-16,0-1 0,0-21 15,0 22-15,0-22 0,0 0 0,0 0 16,0-42 15,0 0-31,0 0 0,0-22 16,0 22-16,0-21 0,21-1 16,-21-20-16</inkml:trace>
  <inkml:trace contextRef="#ctx0" brushRef="#br0" timeOffset="15007.63">3577 3239 0,'-42'-22'15,"21"1"1,-1 0 0,1 21-16,21-21 15,-21 21 1,42 0 15,0 0-15,1 0-16,-1 0 0,0 0 15,21 0-15,-21 0 0,22 0 0,-1 0 16,0 0-16,1 0 0,-1 0 0,0 0 16,22 0-16,-22 0 0,1 0 15,-1 0-15,21 0 0,-20 0 0,20 0 16,-20 0-16,20 0 0,1 0 0,-1 0 16,1 0-16,20 0 0,-20 0 15,-1 0-15,1 0 0,-1 0 16,22-21-16,-22 21 0,1 0 0,-1 0 15,1 0-15,-1 0 0,1 0 0,-1 0 16,1 0-16,-1 0 0,1 0 16,-1 0-16,1 0 0,-1 0 0,1 0 15,-1 0-15,1 0 0,-1 0 0,1 0 16,-1 0-16,22 0 0,-21 0 0,20 0 16,-20 0-16,20 0 0,1 0 15,0 0-15,-1 0 0,1 0 0,-21 0 16,20 0-16,-20 21 0,-1-21 0,1 21 15,-22-21-15,22 0 16,-1 0-16,-21 21 0,22-21 0,-22 0 16,22 0-16,-22 21 0,22-21 0,-22 0 15,0 0-15,1 0 0,-1 0 16,-21 22-16,0-22 0,0 0 0,1 0 16,-1 0-16,0 0 15,-21 21-15,0 0 31,0 0-31,0 0 16,0 0-16,0 1 16,0-1-16,0 0 0,0 0 0,0 0 15,0 22-15,-21-22 0,21 0 16,-21 0-16,-1 21 0,22-20 0,0 20 16,-21-21-16,0 21 0,21 1 0,-21-22 15,21 21-15,0 1 0,0 20 16,0-21-16,0 22 0,0-22 0,0 22 15,0-22-15,0 22 0,0-22 0,0 21 16,0-20-16,0-1 0,0 22 0,0-22 16,0 0-16,0 22 0,0-22 15,0 22-15,0-22 0,0 21 0,0-20 16,0 20-16,0-20 0,0-1 16,-21 0-16,21 1 0,-21-1 0,21 0 15,0 1-15,0-1 0,-22-21 0,22 21 16,-21-20-16,21 20 0,-21-21 15,21 21-15,-21-20 0,21-1 0,0 0 16,0 0-16,-21 21 0,21-20 0,0-1 16,-21-21-16,21 21 0,0 0 0,0 0 15,-22-21 17,1 0-17,21-21-15,-21 21 0,0-21 0,-21 0 16,20 0-16,1-1 15</inkml:trace>
  <inkml:trace contextRef="#ctx0" brushRef="#br0" timeOffset="16040.54">3450 5673 0,'0'0'0,"-21"0"15,0 0 1,0 0-1,-1 0-15,1 0 0,0 0 16,0 21-16,-21-21 0,20 0 0,1 0 16,0 0-16,-21 0 0,21 21 0,-1-21 15,1 0 1,42 0 15,1 0-31,-1 0 16,0 0-16,0 0 0,21 0 15,1 0-15,-1 0 0,0 0 0,1 0 16,20 0-16,1 0 0,-22 0 0,22 0 16,-1 0-16,1 0 0,-1 0 15,1 0-15,-22 0 0,21 0 0,1 0 16,-1 0-16,1 0 0,-1 0 0,1 0 16,-1 0-16,22 0 0,-21 0 15,20 0-15,1 0 0,0 0 0,-1 21 16,-20-21-16,20 0 0,-20 0 0,21 0 15,-22 0-15,22 0 0,-22 0 16,22 0-16,-22 0 0,22 0 0,-21 0 16,20 0-16,-20 0 0,-1 0 15,22 0-15,-22 0 0,1 0 0,-22 0 16,22 0-16,-1 0 0,1 0 0,-22 0 16,22 0-16,-1 0 0,-21-21 15,22 21-15,-22 0 0,1 0 0,-1 0 16,0 0-16,1 0 0,-1-21 0,0 21 15,1 0-15,-22 0 0,0 0 0,21 0 16,-21 0-16,1 0 0,-1 0 16,21-21-16,-21 21 0,0 0 0,1 0 15,20 0-15,-21 0 0,0 0 0,0 0 16,1 0-16,-1 0 0,0 0 0,0 0 16,0 0-16,0 0 0,1 0 15,-1 0-15,0 0 0,0 0 16,0 21-16,0-21 0,1 0 0,-1 0 15,0 0-15,0 0 16,0 0 0,0 0 15,1 0-15,-22-21-16,21 21 15,-42 0 32,-1 0-47,1 0 0,0 0 0,0 0 16</inkml:trace>
  <inkml:trace contextRef="#ctx0" brushRef="#br0" timeOffset="17083.91">910 8213 0,'0'0'0,"0"-21"0,-21-1 16,21 1-16,-21 0 16,21 0-16,0 0 15,0 0-15,0-1 0,-21 22 16,21-21-16,0 0 0,-22 21 15,22-21-15,0 42 47,0 0-47,0 0 0,0 1 16,0-1-16,0 21 0,0-21 0,0 22 16,0-1-16,0 0 0,0 1 15,-21-1-15,21 21 0,-21-20 16,21 20-16,0-20 0,0 20 0,-21 1 15,0-1-15,21 1 0,-21-22 16,21 21-16,-22 1 0,22-1 0,0-20 16,-21 20-16,0-20 0,21 20 0,0-21 15,0 1-15,-21 20 0,21-20 16,-21-1-16,21 0 0,0 1 0,-21-1 16,21-21-16,0 21 0,0-20 15,0 20-15,0-21 0,0 0 16,0 0-16,0-42 47,0 0-47,0 0 0,0 0 0,0 0 15,0-1-15,0-20 0,0 21 16,0-21-16,0-1 0,0 1 0</inkml:trace>
  <inkml:trace contextRef="#ctx0" brushRef="#br0" timeOffset="18212.46">825 8022 0,'0'-21'15,"0"42"-15,0-63 0,0 21 16,0 0-1,0-1 32,22 22-47,-1 0 0,0 0 0,0 0 16,0 0-16,0-21 0,1 21 16,-1 0-16,21 0 0,-21-21 15,22 21-15,20 0 0,-21 0 0,22-21 16,-1 21-16,1 0 0,21 0 15,-22-21-15,22 21 0,-22 0 0,22 0 16,-22-21-16,22 21 0,0 0 0,-22 0 16,22-22-16,0 22 0,-1 0 15,1 0-15,0 0 0,-1 0 0,-20 0 16,20-21-16,-20 21 0,-1 0 0,1 0 16,-1 0-16,-20 0 0,-1 0 15,22 0-15,-22 0 0,0 0 0,1 0 16,-1 0-16,-21 0 0,21 0 15,1 0-15,-22 0 0,0 0 16,21 0-16,-20 0 0,-1 21 0,0-21 16,0 0-16,0 0 0,-21 22 0,21-22 15,-21 21-15,22-21 0,-22 21 0,0 0 16,21 0-16,-21 0 16,0 1-16,0-1 0,0 0 15,0 0-15,0 21 0,0-20 0,0-1 16,0 21-16,0-21 0,0 22 15,0-22-15,0 21 0,0-21 0,0 22 16,0-22-16,0 21 0,-21 0 0,21-20 16,0 20-16,0-21 0,-22 21 15,22 1-15,-21-1 0,21 0 16,0 1-16,0-1 0,-21-21 0,21 43 16,0-22-16,0 0 0,0 1 0,0-1 15,0 0-15,0 1 0,0-1 0,-21-21 16,21 22-16,0-1 0,-21 0 15,21 1-15,-21-1 0,21 0 0,0-21 16,0 22-16,-22-1 0,22 0 0,-21-20 16,21 20-16,-21 0 0,21-21 15,-21 22-15,0-22 0,21 0 0,-21 0 16,21 0-16,0 1 0,-22-1 0,22 0 16,-21-21-16,21 21 0,-21-21 15,0 21-15,0-21 0,0 0 16,-1 0-16,1 0 15,21 21-15,-21-21 0,0 0 0,0 0 16,0 0-16,-1 0 0,1 0 0,0 0 16,0 0-16,0 0 0,0 0 15,-1 0-15,1 0 0,0 0 0,-21 0 16,21 0-16,-22 0 0,1 0 0,0 0 16,-22 0-16,1 0 0,-1-21 0,1 21 15,-1 0-15,-21 0 0,22-21 16,-22 21-16,22-21 0,-22 21 15,22 0-15,-22-21 0,21 21 0,-20 0 16,20 0-16,-20 0 0,20-21 16,1 21-16,-1 0 0,-21 0 0,22 0 15,-1 0-15,22 0 0,-21 0 16,20 0-16,-20 0 0,20 0 0,1 0 16,0 0-16,21 0 0,-22 0 0,22 0 15,0 0-15,-21 0 0,20 0 16,1 0-16,0 0 0,0 0 15,21-22 32,42 1-31,-21 0-16,22 21 0,-1-21 0,0 0 16</inkml:trace>
  <inkml:trace contextRef="#ctx0" brushRef="#br0" timeOffset="18987.87">5630 8192 0,'0'0'0,"-21"-22"0,21 1 15,0 0-15,0 0 0,0 0 0,-21 21 16,21-21-16,0-1 0,0 1 0,0 0 15,-21 0-15,21 0 0,0 0 16,0-1 0,-21 22-16,-1 0 15,1 0 1,21 22-16,0-1 0,0 0 16,0 0-16,-21 21 0,21 1 0,0-1 15,0 0-15,-21 22 0,21-1 0,0-20 16,0 20-16,0 1 0,0-1 15,-21 22-15,0-22 0,21 22 0,-22-21 16,22 20-16,-21 1 0,0-22 0,0 1 16,21 21-16,-21-22 0,0-21 0,21 22 15,0-1-15,-22 1 0,22-22 0,-21 22 16,21-22-16,-21 0 16,21 1-16,0-1 0,0 0 0,0 1 15,-21-1-15,21-21 0,0 22 0,-21-22 16,21 0-16,0 0 0,0 0 0,0 0 15,0 1-15,0-44 47,0 1-47,0 0 16,0 0-16,0 0 0,0-22 0,0 22 16,0-21-16,21 0 0,-21-1 15,21 1-15,-21-22 0</inkml:trace>
  <inkml:trace contextRef="#ctx0" brushRef="#br0" timeOffset="20028.72">5482 8022 0,'0'0'0,"0"-21"0,21 0 16,0 21 0,1-21-1,-1 21-15,0 0 0,0-21 0,0 21 16,0 0-16,1-22 0,20 22 0,-21-21 16,21 21-16,1 0 0,-1-21 15,0 21-15,1 0 0,-1 0 0,22 0 16,-22-21-16,21 21 0,-20 0 0,41 0 15,-20 0-15,21 0 0,-1 0 0,1 0 16,0 0-16,20 0 0,-20 0 16,21 0-16,-21 0 0,-1 0 0,1 0 15,0-21-15,-1 21 0,-20 0 0,20 0 16,1 0-16,-21 0 0,-1 0 0,1 0 16,-1 0-16,-21 0 0,1 0 15,-1 0-15,0 0 0,1 0 16,-1 0-16,-21 0 0,0 0 0,1 0 15,-1 0-15,0 0 0,-21 21 16,0 0-16,21-21 0,-21 21 16,0 0-16,0 1 15,0 20-15,0-21 0,0 0 0,0 0 16,0 22-16,0-22 0,0 21 0,0 1 16,0-1-16,0-21 0,0 21 0,0 1 15,0-1-15,0 0 0,0 1 16,0-1-16,0 0 0,0 1 15,0-1-15,0 0 0,0 22 0,0-22 0,0 1 16,0 20-16,-21-21 0,21 1 16,0-1-16,-21 0 0,21 1 0,0 20 15,0-20-15,-21-22 0,21 21 0,-22 0 16,22 1-16,0-1 0,0 0 16,-21-20-16,21 20 0,-21 0 0,21 1 15,-21-22-15,21 21 0,0-21 0,0 0 16,0 1-16,0-1 0,0 0 0,0 0 15,0 0-15,-21-21 0,21 21 0,0 1 16,-21-22 0,21 21-16,-22 0 15,1 0-15,0-21 16,21 21-16,-21-21 16,0 0-16,0 21 15,-1-21-15,1 0 0,0 0 16,0 22-16,0-22 0,0 0 15,-1 0-15,-20 0 0,0 0 0,-1 21 16,1-21-16,0 0 0,-22 0 0,22 0 16,-22 21-16,-20-21 0,20 0 0,1 0 15,-22 0-15,22 0 0,-22 21 0,21-21 16,-20 0-16,20 0 0,-20 0 16,-1 0-16,0 0 0,22 0 0,-22 0 15,0 0-15,1-21 0,-1 0 16,0 21-16,1-21 0,-1 21 0,0 0 15,1-22-15,20 22 0,-20 0 0,20 0 16,1-21-16,20 21 0,-20 0 0,20 0 16,1 0-16,21 0 0,0 0 15,-22 0-15,22-21 0,0 21 16,0 0-16,21-21 31,21 0-15,0 0-1,0 21-15,1-22 0,20 1 0,0 0 16,1-21-16</inkml:trace>
  <inkml:trace contextRef="#ctx0" brushRef="#br0" timeOffset="20788.31">10160 7980 0,'0'0'0,"0"-21"0,0 0 0,0-1 16,0 1-16,0 0 16,0 0-1,-21 21 1,0 0-1,21 21-15,0 0 0,-22 22 16,22-22-16,-21 21 0,21 0 0,-21 22 16,21-22-16,0 22 0,0-1 0,0 1 15,0-22-15,-21 43 0,21-22 16,-21 1-16,21 20 0,-21-20 0,21 21 16,0-1-16,-22-20 0,1 20 0,21-20 15,-21 21-15,0-22 0,21 1 0,-21 20 16,0-20-16,21-1 0,-22 1 0,1-1 15,21-20-15,-21 20 0,0-21 16,21 22-16,0-22 0,-21 1 0,0-22 16,21 21-16,-22-21 0,22 0 15,0 1-15,0-1 0,0 0 0,0 0 16,0-42 15,0 0-15,0 0-16,0-1 0,0 1 0,0 0 15,0 0-15,0 0 0,0-22 0,0 1 16,0 21-16,0-43 0,22 22 0</inkml:trace>
  <inkml:trace contextRef="#ctx0" brushRef="#br0" timeOffset="22024.03">10096 7959 0,'0'-21'16,"-21"21"-16,21-22 15,21 1 16,1 21-31,-1 0 0,0 0 0,0 0 16,0-21-16,22 21 0,-22 0 16,21 0-16,0-21 0,1 21 0,-1 0 15,0 0-15,22 0 0,-1 0 16,1-21-16,21 21 0,-1 0 0,1 0 16,21 0-16,-22-21 0,22 21 0,0 0 15,0 0-15,0 0 0,0 0 0,-1 0 16,1 0-16,0 0 0,0 0 0,0 0 15,-22 0-15,1 0 0,0 0 0,-1 0 16,1 0-16,-21 0 16,20 0-16,-20 0 0,20 0 0,-20 0 15,-1 0-15,1 0 0,-22 0 0,1 0 16,20 21-16,-42-21 0,22 0 0,-22 0 16,0 0-16,0 0 0,0 21 0,-21 0 15,21-21-15,-21 21 0,0 0 16,0 1-16,0-1 0,0 0 15,0 0-15,22 0 0,-22 22 0,0-22 16,0 21-16,0 0 0,0-20 0,0 20 16,0 0-16,0 1 0,0-1 0,0 0 15,0-21-15,0 22 0,0-1 0,0 0 16,0 1-16,-22-1 0,22 22 0,-21-22 16,21 0-16,0 22 0,0-22 0,-21 22 15,21-22-15,-21 0 16,21 22-16,0-22 0,-21 22 0,21-22 15,0 0-15,0 22 0,0-22 0,0 22 16,0-22-16,0 21 0,0-20 0,0 20 16,-21-20-16,21-1 0,0 21 0,-22-20 15,22-1-15,-21-21 0,21 22 0,0-1 16,-21-21-16,0 21 0,21-20 0,-21-1 16,21 21-16,-21-21 0,21 0 0,-22 1 15,1-1-15,21 0 0,-21 0 16,0-21-16,0 21 0,21 0 15,-21-21-15,-1 0 0,22 22 16,-21-22-16,0 0 0,0 0 16,0 0-16,0 0 0,-1 0 15,1 0-15,0 0 16,0 0-16,0 0 0,0 0 0,-22 0 16,22 0-16,0 0 0,-21 0 0,20-22 15,-20 22-15,0 0 0,21 0 0,-22 0 16,1 0-16,0 0 0,-22-21 0,22 21 15,-1 0-15,-20 0 0,21 0 0,-22 0 16,22 0-16,-22 0 0,22-21 16,-22 21-16,22 0 0,0 0 0,-1 0 0,-20 0 15,21 0-15,-1 0 0,1-21 16,-22 21-16,22 0 0,-21 0 0,20 0 16,-20 0-16,-1-21 0,1 21 0,20 0 15,-20 0-15,-1 0 0,22 0 0,-21 0 16,20-21-16,1 21 0,-22 0 0,22 0 15,0 0-15,-1 0 0,22 0 16,-21 0-16,0 0 0,-1 0 0,22 0 16,-21-22-16,21 22 0,-22 0 0,22 0 15,0 0-15,-21 0 0,20 0 0,1 0 16,-21-21-16,21 21 0,0 0 0,-1 0 16,-20 0-16,21-21 0,-21 21 0,20 0 15,1 0-15,-21 0 0,21 0 16,0 0-16,-1-21 0,1 21 0,0 0 15,0 0 1,0 0-16,0 0 31,21-21 32,0 0-48,0-1-15,21 22 16</inkml:trace>
  <inkml:trace contextRef="#ctx0" brushRef="#br0" timeOffset="24840.46">3577 5927 0,'0'-21'16,"0"-1"-16,21 22 15,-21-21-15,0 42 63,-21 1-48,21-1-15,-21 0 16,21 0-16,-21 0 0,0 0 0,21 1 16,-22-1-16,1 0 0,0 21 0,21-21 15,-21 1-15,0 20 0,0 0 0,-1-21 16,-20 22-16,21-1 15,0 0-15,0 1 0,-22-1 0,22 22 0,0-22 16,-21 0-16,20 22 0,-20-22 0,21 22 16,-21-22-16,-1 0 15,1 22-15,0-22 0,20 22 0,-20-22 16,0 0-16,-1 22 0,22-22 0,0 0 16,-21 1-16,21-1 0,-1-21 0,1 22 15,21-22-15,-21 0 0,21 21 16,-21-42-16,21 21 0,0 1 0,0-1 15,0-42 17,0-1-17,21 1-15,0-21 0,0 21 16,1-22-16,-1 1 0,0 0 0,0-1 16</inkml:trace>
  <inkml:trace contextRef="#ctx0" brushRef="#br0" timeOffset="25612.43">3768 5842 0,'-22'0'31,"1"21"-31,0-21 16,0 21-16,0-21 0,0 22 0,-1-1 15,1 0-15,0 0 0,-21 0 16,21 0-16,-22 1 0,22-1 0,-21 0 16,-1 0-16,1 0 0,21 0 15,-21 1-15,-1-22 0,1 21 0,21 0 16,-22 0-16,22 0 0,-21 0 0,21-21 16,0 22-16,-1-1 0,1-21 15,0 21-15,0-21 0,0 0 0,21 21 16,21-21 31,0-21-47,0 0 15,0 21-15,1-21 0,-1 21 16,0-22-16,0 1 0,21 0 16,-20 0-16,20 21 0,-21-21 0,21 0 15,1-1-15,-22 1 0,21 0 0,-21 0 16,22 0-16,-22 21 0,21-21 15,-21-1-15,1 22 0,-1-21 0,0 21 16,-21-21-16,21 21 0,0 0 16,0 0-1,1 21-15,-22 0 16,0 1-16,21-1 0,-21 0 16,0 0-16,0 0 0,0 0 15,21 1-15,-21 20 0,0-21 0,0 0 16,21 0-16,-21 22 0,0-22 0,0 0 15,0 0-15,0 0 0,0 1 16,0-1-16,0 0 0,0 0 16,0 0-16,21 0 15,0-21 17,-21-21-32,22 0 15,-22 0-15</inkml:trace>
  <inkml:trace contextRef="#ctx0" brushRef="#br0" timeOffset="26528.89">5630 5821 0,'0'0'0,"0"-21"15,21 21 1,1 0 15,-22 21 0,0 0-31,-22 0 0,22 0 0,-21 22 16,0-22-16,21 0 0,-21 21 16,21-20-16,-21-1 0,0 21 0,21-21 15,-22 22-15,1-22 0,21 0 0,0 0 16,-21 0-16,0 22 0,21-22 0,-21-21 15,21 21-15,0 0 0,0 0 16,0 0 0,0-42 15,0 0-31,0 0 0,0 0 16,21 0-16,0-1 0,0 1 15,0 0-15,1-21 0,-1 21 0,0-22 16,0 22-16,21-21 0,-20-1 0,-1 1 15,21 21-15,-21-21 0,22 20 16,-22-20-16,0 21 0,0 0 0,21 0 16,-42-1-16,22 1 0,-1 21 0,0 0 15,0 0 1,0 0-16,-21 21 0,21 1 0,-21-1 16,0 0-16,22 0 15,-1 21-15,-21-20 0,0-1 0,21 21 16,0-21-16,-21 0 0,21 1 0,0-1 15,-21 21-15,22-21 0,-22 0 0,0 1 16,21-22-16,-21 21 0,21 0 0,-21 0 16,21-21-16,-21 21 0,0 0 15,0-42 63,0 0-78,-21 21 16,21-21-16</inkml:trace>
  <inkml:trace contextRef="#ctx0" brushRef="#br0" timeOffset="26999.61">5884 5906 0,'0'0'0,"0"-22"0,-21 1 31,21 42 1,0 1-32,0-1 15,0 0-15,0 0 0,0 0 16,0 0-16,21 1 0,-21 20 0,0-21 15,0 0-15,0 22 0,21-22 16,-21 21-16,0 0 0,0 1 0,0-22 16,0 21-16,0 22 0,0-22 0,0 0 15,0 1-15,0-1 0,0 0 0,0 1 16,0-1-16,0 0 0,0 1 16,0-1-16,0 0 0,0 1 15,0-1-15,0-21 0,0 22 0,0-1 16,0 0-16,0-21 0,0 22 0,0-1 15,0-21-15,0 22 0,0-22 0,0 0 16,0 0-16,0 0 0,0 0 0,0 1 16,0-1-16,0 0 0,0 0 15,0-42 32,0 0-47,0 0 0,0-1 0,0 1 16,0 0-16</inkml:trace>
  <inkml:trace contextRef="#ctx0" brushRef="#br0" timeOffset="27957.02">7747 5546 0,'0'-21'16,"-21"21"-16,21 21 31,0 0-31,0 0 15,0 0-15,0 0 0,0 22 0,0-22 16,0 21-16,-21 1 0,21-1 16,0-21-16,-22 21 0,22 1 0,0-1 15,0 0-15,0-20 0,0 20 0,-21-21 16,21 0-16,0 0 0,0 1 0,0-1 16,0 0-16,0 0 0,-21 0 0,21 0 15,0-42 16,-21 0-31,21 0 16,0 0-16,0 0 0,0-22 16,0 22-16,0-21 0,0-1 15,0 1-15,0 21 0,0-21 16,0-1-16,0 1 0,21 0 0,0-1 16,-21 1-16,21 21 0,1-22 0,-22 22 15,21 0-15,0 0 0,-21 0 0,21 0 16,0-1-16,0 22 15,1 0-15,-1 0 16,0 0-16,0 0 0,0 0 16,0 22-16,1-1 0,-1 0 0,0 0 15,0 0-15,0 0 0,0 1 16,-21-1-16,22 21 0,-1-21 16,0 0-16,-21 1 0,21-1 0,-21 0 0,21 0 15,-21 0-15,0 0 0,21 1 16,1-1-16,-22 0 15,0-42 32,0 0-31,-22 21-16,22-22 0</inkml:trace>
  <inkml:trace contextRef="#ctx0" brushRef="#br0" timeOffset="28752.07">7768 5673 0,'0'0'0,"0"-21"0,-21 21 0,21-22 16,0 1-1,0 42 16,0 1-31,0-1 0,21 0 16,-21 0-16,21 0 16,0 0-16,-21 1 0,22-1 15,-1 0-15,-21 0 0,21 0 0,0 0 16,0 1-16,0-1 0,1 0 0,-1 0 16,0 0-16,21 0 0,-21 1 0,1-1 15,20 0-15,-21 21 0,21-21 16,1 1-16,-22-1 0,21 21 0,1-21 15,-1 22-15,0-22 0,1 21 0,-1 0 16,0 1-16,1-22 0,-1 21 0,0 1 16,22-1-16,-22 0 0,22-21 15,-22 22-15,0-1 0,22 0 0,-22 1 0,22-22 16,-22 21-16,0 1 16,22-22-16,-22 21 0,0 0 0,22-20 15,-22 20-15,22 0 0,-22-21 0,0 22 16,22-1-16,-22 0 0,1-20 0,20 20 15,-21-21-15,1 21 0,-1-20 0,0-1 16,1 0-16,-22 0 0,0 0 0,0 0 16,0 1-16,1-22 0,-22 21 0,21-21 15,-21 21 1,-21-21 15,21-21-15,0 0-1,0-1 17,0 1-1,-22 21 0,1 21-15,0-21-1,21 22-15,-21-22 16,21-22 47,0 1-48,0 0 1,0 0-16</inkml:trace>
  <inkml:trace contextRef="#ctx0" brushRef="#br1" timeOffset="39776.86">4106 3387 0,'0'-21'0,"0"42"47,0 0-47,0 0 16,0 0-16,0 0 0,0 1 15,0-1-15,0 21 0,0-21 0,0 0 16,0 22-16,0-22 0,0 21 16,0-21-16,0 22 0,0-22 0,0 21 15,0-21-15,0 22 0,0-22 16,0 0-16,0 0 0,0 0 0,0 1 16,0-1-16,0-42 46,0-1-46,0 1 16</inkml:trace>
  <inkml:trace contextRef="#ctx0" brushRef="#br1" timeOffset="40099.71">4127 3408 0,'-21'0'0,"42"0"47,1 0-47,-22-21 0,21 21 0,0 0 15,0 0-15,0 0 0,0 0 0,1 0 16,-1 0-1,0 0-15,-21 21 32,0 0-17,0 0 1,-21 0 0</inkml:trace>
  <inkml:trace contextRef="#ctx0" brushRef="#br1" timeOffset="40331.58">4149 3704 0,'0'0'16,"-22"21"-16,44-21 62,-1 0-62,0 0 16,0 0-16,0 0 0,0 0 16,1 0-1</inkml:trace>
  <inkml:trace contextRef="#ctx0" brushRef="#br1" timeOffset="40808.31">4572 3747 0,'0'0'0,"0"-22"0,-21 22 15,0 0 1,-1 0-1,1 22 1,0-1-16,0 0 16,21 0-16,0 0 15,0 0-15,0 1 16,0-1-16,0 0 0,0 0 16,21 0-1,0-21-15,0 0 0,1 0 16,-1 0-16,0 0 15,0-21-15,0 21 0,-21-21 16,21 21-16,-21-21 0,22 0 0,-22-1 16,0 1-16,0 0 15,0 0-15,0 0 0,0 0 16,0-1-16,0 1 0,0 0 16,-22 21-16,1 0 0,0 0 0,21-21 15,-21 21-15,0 0 0,0 0 16,-1 0-16,22 21 15,-21-21-15,21 21 0,0 0 16,0 1 0,21-22-1</inkml:trace>
  <inkml:trace contextRef="#ctx0" brushRef="#br1" timeOffset="41216.08">4911 3704 0,'0'0'0,"-22"0"47,1 0-47,21 21 0,-21 1 16,0-1-16,21 0 15,0 0-15,0 0 16,0 0-16,0 1 15,0-1 1,21-21-16,0 0 0,0 0 16,1 0-16,-1 0 0,0 0 15,0 0-15,0 0 16,0-21-16,-21-1 16,0 1-16,0 0 0,0 0 15,0 0-15,0 0 16,0-1-16,-21 22 0,21-21 15,-21 21-15,0 0 0,0 0 16,0 0-16,-1 0 0,1 0 16,0 0-1,21 21-15</inkml:trace>
  <inkml:trace contextRef="#ctx0" brushRef="#br1" timeOffset="41796.75">5270 3789 0,'0'-21'15,"0"0"1,-21 21-1,0 0-15,0 0 16,0 0 0,0 0-1,21 21-15,-22-21 0,22 21 0,0 0 16,-21 0-16,0 0 0,21 1 16,-21-1-16,21 0 0,0 0 15,0 0-15,0 0 16,21-21-16,0 0 15,0 0-15,1 0 0,-1 0 16,0 0-16,0-21 16,0 0-16,0 0 0,1 0 15,-22 0-15,21-1 0,-21-20 16,0 21-16,21 0 0,-21-22 0,21 22 16,-21-21-16,21 21 0,-21-22 0,0 22 15,0-21-15,0 21 0,0-22 0,0 22 16,0 0-16,0 0 0,0 0 15,0 42 1,0 0 0,0 21-16,0-20 15,0-1-15,0 21 0,-21-21 0,21 22 16,-21-1-16,21-21 0,0 21 0,0-20 16,0-1-16,0 21 0,0-21 0,0 0 15,0 1-15,0-1 0,0 0 16,0 0-16,0 0 0,0 0 0,0 1 15,21-22 1,0 0-16,0 0 16,1 0-16</inkml:trace>
  <inkml:trace contextRef="#ctx0" brushRef="#br1" timeOffset="42351.96">5969 3471 0,'0'0'0,"0"-21"0,0 0 15,0 42 17,0 0-32,0 1 15,-21-1-15,21 21 0,0-21 0,-21 0 16,21 1-16,-22 20 0,1-21 15,21 0-15,-21 0 0,0 22 16,21-22-16,0 0 0,-21 0 0,0 0 16,21 1-16,-22-1 0,22 0 15,0 0-15,-21-21 16,21-21 0,0 0-1,0 0-15,0-1 0,21 1 16,1 0-16,-22-21 0,21 21 0,0-22 15,-21 22-15,21-21 0,0-1 16,0 22-16,1-21 0,-22 21 0,21-22 16,0 22-16,0 0 0,0 21 15,0 0-15,1 0 0,-1 0 16,-21 21 0,21 0-16,-21 1 0,0 20 0,21-21 15,-21 0-15,0 0 0,0 22 0,0-22 16,0 0-16,0 21 0,0-20 0,0-1 15,0 0-15,0 0 0,0 0 16,0 0-16,0 1 0,0-1 0,0 0 16,0 0-16,-21-21 31,0 0-15</inkml:trace>
  <inkml:trace contextRef="#ctx0" brushRef="#br1" timeOffset="42527.85">5821 3810 0,'-21'0'15,"21"-21"1,21 21 0,0 0-16,0 0 0,0 0 0,0 0 0,1 0 15,20-21-15,-21 21 0,0 0 0,0 0 16,22 0-16,-22 0 15,0-21-15,21 21 0,-20 0 0,-1 0 16,21-22-16</inkml:trace>
  <inkml:trace contextRef="#ctx0" brushRef="#br1" timeOffset="42819.65">6477 3662 0,'0'-21'15,"0"0"1,-21 21-1,0 0 1,21 21-16,0 0 0,0 0 16,-22-21-16,22 21 0,-21 0 15,21 1-15,0 20 0,0-21 0,0 0 16,0 0-16,-21 1 0,21 20 16,-21-21-16,21 0 0,0 22 0,0-22 15,0 0-15,-21 0 0,21 0 0,0 0 16,-21 1-16,21-1 0,0 0 0,0 0 15,0-42 32,21 0-47,-21 0 0</inkml:trace>
  <inkml:trace contextRef="#ctx0" brushRef="#br1" timeOffset="43120.5">6413 3725 0,'0'-21'0,"0"0"16,0 0-16,22 0 15,-1 21-15,0 0 0,0-21 16,0 21-16,0 0 0,1 0 16,-1 0-16,21 0 0,-21 0 0,0 21 15,1 0-15,-22 0 16,0 0-16,0 0 15,0 1-15,0-1 16,-22-21-16,1 21 0,0-21 0,0 21 16,-21-21-16,20 0 0,1 21 0,0-21 15,0 0-15,0 0 0,0 21 0,-1-21 16</inkml:trace>
  <inkml:trace contextRef="#ctx0" brushRef="#br1" timeOffset="43489.28">6900 3620 0,'0'0'16,"-21"0"-16,0 0 15,0 21 1,0 0-16,-1 0 16,22 0-16,0 0 15,0 1-15,0-1 0,-21 0 0,21 0 16,-21 0-16,21 0 0,0 22 0,0-22 16,-21 0-16,0 21 0,21-20 15,-21 20-15,21-21 0,0 0 0,-22 22 16,22-22-16,-21 0 0,21 0 15,0 0-15,-21-21 0,21 21 0,0 1 16,0-1-16,0-42 47,21-1-31,-21 1-16,21 0 0,-21 0 15,0 0-15,22 0 0</inkml:trace>
  <inkml:trace contextRef="#ctx0" brushRef="#br1" timeOffset="43784.12">6794 3747 0,'0'0'15,"0"-22"-15,0 1 0,0 0 0,0 0 16,0 0-16,0 0 16,22 21-16,-1 0 0,0 0 0,0-22 15,0 22-15,0 0 0,1 0 16,20 0-16,-21 0 0,0 0 0,0 0 15,1 22-15,-1-1 0,-21 0 16,21 0-16,-21 0 0,0 0 16,0 1-16,0-1 15,-21-21-15,0 21 0,21 0 0,-22-21 16,-20 21-16,21-21 0,0 0 0,0 21 16,-1-21-16,1 0 0,0 22 0,0-22 15,0 0-15,0 21 0,-1-21 0,1 0 16,0 0-16</inkml:trace>
  <inkml:trace contextRef="#ctx0" brushRef="#br1" timeOffset="46171.77">4064 4953 0,'0'21'15,"21"-21"1,0 0-16,0 0 0,1 0 16,-1-21-16,0 21 0,0-21 15,0 0-15,0 21 0,1-21 0,-1-1 16,0 1-16,0 0 0,0 21 16,0-21-16,-21 0 0,22 0 0,-1-1 15,0-20-15,-21 21 0,0 0 0,21 0 16,-21-1-16,0 1 0,0 0 0,0 0 15,0 0 1,0 0 0,-21 21-16,0 0 0,0 0 15,-1 21-15,22 0 0,0 0 16,-21 0-16,21 0 0,-21 1 0,21 20 16,-21-21-16,21 21 0,0 1 0,-21 20 15,0-20-15,-1-1 0,22 21 16,0-20-16,-21 20 0,0 1 0,0-22 15,0 22-15,21-22 0,-21 21 0,-1-20 16,22 20-16,-21-20 0,21 20 0,0-21 16,0 1-16,0-1 0,0 0 15,0 1-15,0-22 0,0 0 16,0 21-16,0-20 0,0-1 16,21-21-16,1 0 0,-1 0 15,0 0-15,0-21 16,0-1-16,0 1 0,1 0 0,-1 0 15,0 0-15,0-22 0,0 22 0,-21-21 16,0 0-16,21-1 0,-21 1 0,0 0 16,0-1-16,0 1 0,0 0 15,-21 20-15,0-20 0,0 21 0,0-21 16,0 20-16,-1 1 0,1 0 0,-21 0 16,21 21-16,0 0 0,-1-21 0,1 21 15,0 0 1,42 0 15,0-21-31,1 21 16,-1 0-16,21 0 0,-21-22 0,22 22 15,-1-21-15,-21 0 0,21 21 0,22-21 16,-22 21-16,1-21 0,-22 0 0,21-1 16,0 22-16,-20-21 0,-1 0 15,0 21-15,0-21 0,0 21 0,-21-21 16,-21 42 31,0 0-47,21 0 0,0 0 15,-21 1-15,0-1 0,21 0 0,-22 0 16,22 0-16,0 0 0,0 1 16,0-1-16,0 0 0,0 0 15,0 0-15,0 0 16,22-21-16,-1 0 15,0 0-15,0 0 0,0 0 16,0 0-16,1-21 0,-1 21 16,-21-21-16,0 0 0,0 0 15,0 0-15,0-1 16,0 1-16,0 0 0,0 0 0,0 0 16,-21 21-16,-1-21 0,1 21 0,0-22 15,0 22-15,0 0 0,0 0 16,42 0 15,0 0-31,21 0 0,-21 0 16,1 0-16,20 0 0,-21 0 15,21 0-15,-20 0 0,20 0 0,-21-21 16,21 21-16,-20 0 0,-1 0 0,0 0 16,0 0-16,0 0 0,0 0 0,1 0 15,-22 21 16,0 1-31,-22-22 0,1 21 16,21 0-16,-21-21 0,21 21 0,-21 0 16,0 0-16,0 1 15,21-1-15,-22 0 0,22 0 16,0 0-16,0 0 16,22-21-1,-1 0-15,0 0 16,0 0-16,0 0 0,0-21 0,1 21 15,-1-21-15,0 21 0,0-21 16,-21 0-16,0 0 16,0-1-16,0 1 0,0 0 15,0 0-15,-21 0 0,0 21 16,0-21-16,-1 21 0,1-22 16,0 22-16,0 0 15,42 0 16,0 0-31,22 0 0,-22 0 16,0 0-16,21 0 0,-21 0 16,22 0-16,-1 0 0,0 0 0,1 0 15,-1 0-15,0 0 0,1-21 0,-22 21 16,21 0-16,-21 0 0,1 0 16,-1 0-16,-42 0 31,-1 0-31,1 0 15,0 21-15,0-21 0,0 22 16,0-22-16,-1 21 0,1 0 0,0-21 16,0 21-16,0 0 0,0 0 15,-1 1-15,22-1 0,-21-21 0,0 21 16,21 0-16,0 0 0,0 0 16,0 1-16,0-1 15,21-21 1,0 0-16,1 0 0,-1 0 15,21 0-15,-21-21 0,0-1 0,1 22 16,-1-21-16,0 0 0,0 0 0,0 0 16,0 0-16,1-1 0,-1-20 15,-21 21-15,21-21 0,0 20 0,-21-20 16,21 0-16,-21-1 0,21 22 0,1-21 16,-22 0-16,0 20 0,0 1 0,21 0 15,-21 0-15,0 0 0,0 0 16,-21 42 15,-1 0-31,22 0 0,-21 0 16,21 22-16,-21-22 0,21 21 15,0 0-15,-21 1 0,21-1 0,-21-21 16,21 22-16,0-1 0,0-21 0,0 21 16,0-20-16,0-1 0,0 21 0,0-21 15,0 0-15,0 1 16,21-22-16,0 21 0,0-21 15,0 0-15,1 0 0,-1 0 16,0 0-16,0-21 0,0-1 16,0 22-16</inkml:trace>
  <inkml:trace contextRef="#ctx0" brushRef="#br1" timeOffset="46532.81">6413 4720 0,'0'0'0,"-21"-21"0,0 21 0,0 0 16,0 0 0,0 0-1,21 21-15,0 0 0,-22 1 16,22-1-16,-21 0 0,21 0 0,-21 0 15,21 0-15,0 1 0,0 20 0,0-21 16,-21 21-16,21-20 0,0-1 16,0 21-16,0-21 0,0 0 0,0 1 15,0-1-15,0 0 0,0 0 0,0 0 16,0 0-16,0 1 16,21-22-16,0 0 15,0 0 1,1 0-16,-1 0 0,0 0 15,-21-22-15,21 1 0,0 21 16,0-21-16,-21 0 0</inkml:trace>
  <inkml:trace contextRef="#ctx0" brushRef="#br1" timeOffset="46867.84">6816 4699 0,'0'0'0,"0"-21"16,21 21 15,0 0-31,-21 21 16,21-21-16,0 21 0,0 0 0,1-21 16,-22 22-16,21-1 0,0 21 15,-21-21-15,0 0 0,0 1 0,0 20 16,0-21-16,0 0 0,0 22 0,0-22 15,0 0-15,0 0 0,0 21 0,-21-20 16,21-1-16,-21-21 0,-1 21 0,22 0 16,-21 0-16,0 0 15,0-21-15,21 22 0,0-1 32,-21-21-32,21-21 15</inkml:trace>
  <inkml:trace contextRef="#ctx0" brushRef="#br1" timeOffset="48896.49">1185 8149 0,'0'0'15,"0"-21"-15,0 0 16,0 0-16,0 0 15,0-1-15,0 1 16,0 42 31,0 1-47,0-1 0,0 0 16,0 0-16,0 0 0,0 22 0,0-22 15,-21 0-15,21 21 0,-21-21 16,21 22-16,-21-22 0,21 21 0,0-21 15,0 1-15,0-1 0,0 0 16,0 0-16,0 0 0,0 0 0,0 1 16,21-22-1,0 0 1,0 0-16,0 0 0,1 0 16,-1 0-16,0-22 0,0 1 0,0 0 15,0 0-15,1 0 0,-1 0 16,0-1-16,-21-20 0,21 21 0,-21-21 15,21-1-15,-21 1 0,0 21 16,0-22-16,0 1 0,0 21 0,0-21 16,0 20-16,0 1 0,0 0 0,0 0 15,0 42 17,0 0-17,0 0-15,0 1 16,0-1-16,0 0 0,21-21 15,1 21-15</inkml:trace>
  <inkml:trace contextRef="#ctx0" brushRef="#br1" timeOffset="49428.19">1630 8065 0,'0'21'31,"0"0"-31,0 0 0,0 0 16,0 0-16,0 1 0,0-1 0,0 0 15,0 21-15,0-21 0,0 1 16,-21-1-16,21 0 0,0 0 0,-22 0 16,22 0-16,0 1 0,0-1 0,0 0 15,-21 0-15,0-21 47,21-21-31,0 0-16,0 0 15,0-1 1,0 1-16,21 21 0,0-21 0,-21 0 16,22 21-16,-1-21 0,0 21 0,0-21 15,0 21-15,0 0 16,1 0-16,-1 0 0,0 0 0,0 21 15,0 0-15,0 0 16,-21 0-16,0 0 0,0 1 16,0-1-16,-21 0 15,0-21-15,0 21 0,0-21 0,0 0 16,-1 21-16,1-21 0,0 0 16,0 0-16,0 0 0,0 0 15,-1 0 1,44 0 15,-1 0-31,0 0 0,0-21 16,0 21-16</inkml:trace>
  <inkml:trace contextRef="#ctx0" brushRef="#br1" timeOffset="49783.98">1884 8424 0,'0'-21'47,"21"21"-47,0 0 0,0 0 15,-21-21-15,21 21 16,1-21-16,-22 0 0,21 21 16,0-21-16,-21-1 15,-21 22 16,0 0-31,-1 22 16,22-1-16,-21 0 16,21 0-16,-21-21 0,21 21 0,0 0 15,0 1-15,0-1 16,0 0-16,0 0 0,0 0 16,21-21-1,0 0 1,1 0-16,-1 0 15,0 0-15,0 0 16,0-21-16</inkml:trace>
  <inkml:trace contextRef="#ctx0" brushRef="#br1" timeOffset="50140.29">2159 8340 0,'0'0'0,"21"0"62,0 0-62,0 21 16,-21 0-1,0 0-15,22 0 0,-22 1 16,21-1-16,-21 0 0,0 0 16,0 0-1,0 0-15,-21-21 16,21-21 31,0 0-47,0 0 0,0 0 15,0 0-15,0-1 0,0 1 16,0 0-16,0 0 16,21 21-16,-21-21 15,21 0-15,0-1 16,0 22-1,0 0-15</inkml:trace>
  <inkml:trace contextRef="#ctx0" brushRef="#br1" timeOffset="50737.35">2603 8255 0,'0'0'0,"22"0"47,-1 0-47,0 0 15,-21-21-15,21 21 0,0-21 0,0 21 16,1-21-16,-1-1 0,-21 1 16,21 21-16,-21-21 0,0 0 15,0 0-15,0 0 16,-21 21-1,0 0-15,-1 0 0,1 0 16,0 21-16,0 0 16,0 0-16,0 0 0,21 0 0,0 1 15,-22-1-15,22 0 0,0 0 16,0 0-16,0 0 0,0 1 16,22-1-1,-1-21-15,0 0 16,0 0-16,0 0 15,0 0-15,1 0 16,-44 0 15,1 0-31,0 0 16,0 0-16,0 0 0,0 0 16,-1 21-16,1 0 0,0-21 0,0 21 15,0-21-15,21 21 0,0 1 16,-21-22-16,21 21 0,0 0 15,0 0-15,0 0 16,21-21-16,-21 21 0,21-21 16,0 0-16,0 0 15,0 0-15,1 0 0,-1 0 16,0 0-16,0 0 0,0 0 16,0-21-16,1 0 0,-1 21 15,0-21-15,0 21 0</inkml:trace>
  <inkml:trace contextRef="#ctx0" brushRef="#br1" timeOffset="51180.27">3006 8340 0,'0'0'0,"-22"0"0,1 0 16,21-21-16,-21 21 0,0 0 16,0 0-16,0 0 15,-1 21-15,1 0 16,21 0-16,-21-21 0,0 21 15,21 0-15,-21 1 0,21-1 16,0 0-16,0 0 16,21-21-1,0 0-15,0 0 0,0 0 16,1 0-16,-1 0 16,0-21-1,0 0-15,-21 0 0,21-1 16,-21 1-16,21 21 15,-21-21-15,0 0 0,0 0 16,0 42 15,0 0-15,0 0-16,0 0 16,0 1-16,0-1 0,-21-21 0,21 21 15,0 0-15,0 0 0,0 0 16,21-21 31,-21-21-47,22 21 0</inkml:trace>
  <inkml:trace contextRef="#ctx0" brushRef="#br1" timeOffset="51460.42">3196 8107 0,'0'-21'0,"-21"21"31,21 21-31,-21 0 16,21 0-16,0 0 0,-21 1 16,21-1-16,0 21 0,-22-21 15,22 0-15,0 1 0,0-1 16,0 0-16,0 0 0,0 0 0,0 0 15,0 1-15,0-1 0,0 0 0,-21-21 16,21 21-16,0 0 16,0 0-16</inkml:trace>
  <inkml:trace contextRef="#ctx0" brushRef="#br1" timeOffset="51880.01">3344 8403 0,'43'0'15,"-43"-21"-15,0 0 16,-22 21 15,1 0-31,0 0 16,0 21-16,0-21 15,21 21-15,-21 0 16,21 1-16,0-1 16,0 0-1,21-21-15,-21 21 16,21-21-16,0 21 16,0-21-16,-21 21 15,21-21-15,-42 0 47,0 0-31,0 0-16,0 0 15,0 0-15,-1 0 32,1 0-17,21-21-15,0 0 16,0 0-16</inkml:trace>
  <inkml:trace contextRef="#ctx0" brushRef="#br1" timeOffset="52187.83">3260 8149 0,'0'0'0,"-22"0"16,1-21-16,21 0 15,21 21 1,1-21-16,-1 21 0,0 0 16,0 0-16,0 0 0,0-21 15,1 21-15,-1 0 0,0 0 0,0 0 16,21 0-16,-20 0 0,-1-22 0,0 22 16,0 0-16,0 0 0,-21 22 78,-21-22-63,0 21-15,21 0 0</inkml:trace>
  <inkml:trace contextRef="#ctx0" brushRef="#br1" timeOffset="53599.59">868 9250 0,'21'0'15,"0"0"-15,0 0 16,0 0 0,1 0-16,-1 0 0,0-21 15,0 21-15,21-21 0,-20 21 0,-1-22 16,0 1-16,0 21 0,0-21 0,0 0 16,-21 0-16,22 0 15,-22-1-15,0 1 0,0 0 16,0 0-16,-22 21 31,1 0-31,0 0 16,21 21-16,-21 0 0,0 0 15,0 1-15,-1-1 0,1 21 0,21-21 16,-21 22-16,0-1 0,0 0 16,0 1-16,-1 20 0,1-21 0,0 22 15,0-22-15,0 22 0,0-1 0,21 1 16,-22-1-16,1 1 0,0-22 15,0 22-15,21-22 0,0 21 0,-21-20 16,21-1-16,0-21 0,0 22 0,0-22 16,0 0-16,0 0 0,0 0 15,21-21-15,0 0 16,0 0-16,0-21 16,22 21-16,-22-21 0,0 0 15,0 0-15,22-1 0,-22 1 0,0-21 16,-21 21-16,21-22 0,-21 22 0,0-21 15,0 0-15,0-1 0,0 1 16,0 0-16,0-1 0,-21 1 0,0 0 16,0-1-16,-1 22 0,1-21 15,0 21-15,0-1 0,0 1 0,21 0 16,-21 21-16,-1-21 0,22 0 16,0 0-1,22 21-15,-1-22 16,0 1-16,0 21 0,21-21 15,-20 21-15,20-21 0,0 0 16,-21 21-16,22-21 0,-1 21 0,-21-22 16,22 22-16,-22 0 0,21-21 15,-21 21-15,0 0 0,1 0 16,-44 0 15,1 0-31,0 21 16,21 1-16,-21-22 0,21 21 15,-21 0-15,0-21 0,21 21 0,0 0 16,0 0-16,0 1 16,0-1-1,21-21 1,0 0-16,0 0 0,0 0 16,0 0-16,1 0 0,-22-21 15,21 21-15,0-22 0,0 1 0,-21 0 16,0 0-16,0 0 15,0 0-15,0-1 16,-21 1-16,0 21 16,0 0-16,-1 0 0,1 0 15,0 0-15,42 0 47,0 0-47,1 0 0,-1 0 16,0 0-16,0 0 0,0 0 0,0 0 15,22 0-15,-22 0 0,0 0 16,0 0-16,0 0 0,1 0 0,-1 0 16,-21 21 15,0 1-31,-21-22 16,-1 21-16,1-21 0,21 21 15,-21-21-15,21 21 16,-21-21-16,42 0 47,0 0-47,0 0 15,1 0 1,-22-21-16,21 21 0,-21-21 16,21 21-16</inkml:trace>
  <inkml:trace contextRef="#ctx0" brushRef="#br1" timeOffset="53819.71">1863 9292 0,'-22'0'31,"22"-21"-31,-21 21 16,0 0-16,0 0 15,0 0 1,0 0 0</inkml:trace>
  <inkml:trace contextRef="#ctx0" brushRef="#br1" timeOffset="54180.5">1714 9271 0,'0'0'0,"-21"0"31,21 21-16,-21-21 1,0 21-16,0 1 16,21-1-16,-21 0 15,21 0-15,-22-21 16,22 21-16,0 0 0,0 1 16,22-22-1,-1 0-15,-21 21 0,21-21 16,0 0-16,0 0 15,0 0-15,1 0 0,-1 0 16,0-21-16,-21-1 16,0 1-16,0 0 0,0 0 15,0 0-15,0 0 16,0-1 0,-21 22-16,0-21 0,-1 21 0,1 0 15,0 0-15,0 0 16,0 0-1,21 21-15,0 1 0,21-1 16,0-21 0,0 0-1</inkml:trace>
  <inkml:trace contextRef="#ctx0" brushRef="#br1" timeOffset="54724.19">2032 9356 0,'0'0'15,"0"-21"-15,0-1 16,0 1 0,-21 21-1,0 0-15,-1 0 16,1 21-16,0 1 16,0-22-16,0 21 15,21 0-15,-21 0 0,21 0 16,-22-21-16,22 21 0,0 1 15,0-1-15,22-21 16,-22 21-16,21-21 16,0 0-16,0 0 0,0 0 15,0 0-15,1-21 0,-1 21 16,-21-21-16,21-1 0,0 22 0,0-21 16,0 0-16,1 0 15,-22 0-15,21 0 0,0-1 0,-21 1 16,21-21-16,-21 21 0,21 0 0,-21-22 0,0 22 15,21 0-15,-21-21 0,0 20 16,0 1-16,0 0 0,0 0 16,-21 42 15,21 0-31,0 0 0,-21 1 16,0 20-16,21-21 0,-21 21 0,21-20 15,0 20-15,-21-21 0,21 21 0,-22-20 16,22 20-16,0-21 0,0 0 15,0 22-15,0-22 0,0 0 0,0 0 16,0 0-16,0 0 0,22-21 16,-1 22-1,0-22-15,0 0 16,0 0-16,0-22 0,1 1 16,-1 21-16,0-21 0,0 21 0</inkml:trace>
  <inkml:trace contextRef="#ctx0" brushRef="#br1" timeOffset="55028.03">2794 9229 0,'0'-21'16,"-21"21"15,0 0-31,-1 0 0,1 21 15,0 0-15,0 0 0,0 0 16,0 0-16,21 1 0,0-1 0,-22 0 16,22 0-16,-21 0 0,21 0 15,0 1-15,0-1 0,0 0 0,0 0 16,0 0-16,0 0 16,21-21-16,-21 22 15,22-22-15,-1 0 0,0 0 16,0 0-16,0 0 0,0 0 0,1-22 15,-1 1-15,0 21 0,0-21 16</inkml:trace>
  <inkml:trace contextRef="#ctx0" brushRef="#br1" timeOffset="55308.88">3069 9186 0,'21'0'15,"0"0"1,-21 22 0,22-1-16,-1-21 0,-21 21 15,0 0-15,21 0 0,-21 0 0,21 1 16,-21-1-16,0 0 0,0 0 0,0 0 16,0 0-16,0 1 0,0-1 0,0 0 15,0 0-15,-21-21 0,0 21 16,21 0-16,-21 1 0,-1-22 0,22 21 15,-21-21-15,21 21 0,-21-21 0,21 21 16,-21-21-16</inkml:trace>
  <inkml:trace contextRef="#ctx0" brushRef="#br1" timeOffset="57744.76">6054 8170 0,'0'-21'0,"21"21"0,0 0 0,-21-21 15,21 21-15,0-21 0,0 21 16,-21-21-16,22 21 0,-1-21 0,-21-1 16,0 1-16,21 21 0,-21-21 15,0 0-15,-21 0 16,0 21-16,-1 0 16,1 0-16,0 0 0,-21 0 15,21 0-15,-22 21 0,1 0 0,21-21 16,0 21-16,-22 0 0,22 1 0,0-1 0,21 0 15,0 0 1,0 0-16,0 0 0,0 1 0,21-22 16,-21 21-16,42 0 0,-20 0 0,-1 0 15,0-21-15,0 21 0,21 1 0,-20-1 16,-1-21-16,0 21 0,0 0 16,0-21-16,-21 21 0,0 0 15,0 1-15,0-1 16,-21-21-16,0 0 0,0 21 0,-22-21 15,22 0-15,-21 0 0,0 0 0,-1 0 16,22 0-16,-21 0 0,21 0 16,-1 0-16,1 0 0,0 0 15,0 0-15,21-21 16,0 0 0,21 21-16,0 0 15,0-22-15,1 22 0,-1-21 0,0 21 16</inkml:trace>
  <inkml:trace contextRef="#ctx0" brushRef="#br1" timeOffset="58371.93">6265 8276 0,'0'21'15,"0"1"1,0-1-16,0 0 15,0 0-15,-21-21 0,21 21 0,-21 0 16,21 1-16,-21-22 16,21 21-16,0 0 0,21-21 62,-21-21-62,21 0 16,-21-1-16,21 1 0,0 21 15,-21-21-15,22 21 0,-22-21 16,21 21-16,-21 21 31,0 0-15,0 0-16,0 1 0,0-1 16,0 0-16,0 0 15,0 0-15,21-21 16,0 0-16,0 0 15,0 0-15,1 0 16,-1 0-16,0 0 0,0 0 16,0-21-16,-21 0 0,21 0 15,1 0-15,-22-1 0,0 1 16,21 21-16,-21-21 0,0 0 0,0 0 16,0 0-16,0-1 15,0 1-15,0 42 31,0 1-15,0-1-16,0 0 16,0 0-1,21-21 32</inkml:trace>
  <inkml:trace contextRef="#ctx0" brushRef="#br1" timeOffset="58639.78">6710 8319 0,'-21'21'46,"21"0"-30,-22 0-16,22 0 16,-21-21-16,21 21 0,0 1 15,-21-1-15,21 0 32,0-42-1,0 0-16</inkml:trace>
  <inkml:trace contextRef="#ctx0" brushRef="#br1" timeOffset="58828.05">6710 8192 0,'0'0'16,"0"-22"-1,0 44 48,21-22-63,-21 21 15,21 0 1</inkml:trace>
  <inkml:trace contextRef="#ctx0" brushRef="#br1" timeOffset="59648.17">7070 8382 0,'0'-21'16,"0"0"-16,0 0 0,0-1 15,0 1 1,-22 21-1,1 0-15,0 0 0,0 0 16,0 0-16,0 0 0,-1 0 16,1 21-16,0 1 0,0-22 0,21 21 15,0 0-15,-21-21 0,21 21 0,0 0 16,0 0-16,0 1 31,21-22-31,0 0 0,0 0 0,0 0 16,1 0-16,-1 0 0,0 0 15,0-22-15,0 22 0,0-21 16,-21 0-16,22 21 16,-22-21-16,0 0 15,21 21-15,-21-21 16,-21 42 46,21 0-46,-22-21 0,22 21 62,0 0-63,0 0 1,0 1-16,0-1 0,0 0 16,0 0-16,0 0 15,0 0-15,0 1 0,-21-1 16,21 0-16,-21 0 0,21 0 0,0 0 16,0 1-16,-21-1 0,21 0 15,-21-21-15,21 21 16,-21-21 15,21-21-31,-22 0 16,22 0-16,0-1 0,0 1 15,0 0-15,0 0 0,0 0 16,0 0-16,0-1 16,22 1-16,-22 0 0,21 0 0,0 21 15,-21-21-15,21 0 0,0 21 0,-21-22 16,21 22-16,1-21 0,-1 21 0,0-21 15,0 21-15,0 0 0</inkml:trace>
  <inkml:trace contextRef="#ctx0" brushRef="#br1" timeOffset="60707.57">7366 8340 0,'0'-21'16,"-21"21"-1,0 0 1,-1 0-16,1 0 0,21 21 16,-21 0-16,0-21 0,21 21 0,-21-21 15,21 21-15,0 0 0,-21-21 16,21 22-16,0-1 0,0 0 16,21-21 15,0 0-31,0 0 15,0 0-15,0 0 0,-21-21 16,22 21-16,-1-21 0,-21-1 16,21 1-16,-21 0 15,21 21-15,-21-21 0,0 0 16,0 42 15,0 0-15,0 0-16,0 0 15,0 1-15,0-1 0,-21 0 0,21 0 16,0 0-16,0 0 0,-21 1 0,21-1 16,0 0-16,0 0 0,0 0 0,0 0 15,0 1-15,-21-22 0,21 21 16,0 0-16,-22 0 0,22 0 0,0 0 16,-21-21-1,0 0-15,0 0 31,21-21-31,0 0 16,0 0-16,0 0 0,0 0 16,21-1-16,-21 1 0,0 0 15,21 0-15,0 0 0,1 0 0,-22-1 16,21 1-16,0 0 0,-21 0 0,21 0 16,0 0-16,0 21 0,-21-22 0,22 1 15,-1 21-15,-21-21 16,21 21-16,0 0 0,0-21 0,0 21 15,1 0 1,-22 21 15,0 0-15,0 0-16,0 1 16,-22-1-1,22 0-15,0 0 31,22-21-15,-1 0-16,0 0 16,0 0-16,0-21 15,0 21-15,-21-21 0,22 21 0,-22-21 16,0-1-16,21 22 0,-21-21 16,21 21-16,-21-21 15,0 42 32,0 0-47,0 1 0,0-1 16,0 0-16,-21 0 0,21 0 0,-21 0 15,-1 1-15,22-1 0,0 0 16,0 21-16,-21-21 0,21 1 0,-21-1 16,21 21-16,-21-21 0,21 0 0,0 1 15,0-1-15,-21 21 0,21-21 0,-21-21 16,21 21-16,0 1 0,0-1 0,-22 0 15,1-21 32,21-21-31</inkml:trace>
  <inkml:trace contextRef="#ctx0" brushRef="#br1" timeOffset="62232.18">6032 9673 0,'0'-21'15,"0"0"1,22 0-16,-1 21 0,0-21 16,0-1-16,21 1 0,-20 0 0,-1 0 15,21 0-15,-21 0 0,22-1 0,-22 1 16,0 0-16,0 0 0,0-21 0,0 20 15,-21 1-15,0 0 0,0-21 0,0 21 16,0-1-16,0 1 0,-21 0 16,0 0-16,0 21 0,0-21 15,0 21-15,-1 0 0,1 0 16,0 21-16,0 0 0,0 0 16,0 22-16,21-1 0,0 0 15,-22 1-15,1 20 0,0-21 0,21 22 16,-21-1-16,0 1 0,0-1 0,21 1 15,-22-1-15,1-20 0,0 20 0,0 1 16,21-22-16,-21 22 0,0-22 16,-1 0-16,22 1 0,0 20 0,0-21 15,-21-20-15,21 20 0,0 0 16,0-21-16,0 1 0,0-1 0,0 0 0,21-21 16,1 0-16,-1 0 15,0 0-15,0-21 16,0 0-16,0-1 0,1 1 15,-1 0-15,0 0 0,0 0 0,-21-22 16,0 22-16,21-21 0,-21 0 0,0-1 16,0 22-16,0-21 0,0-1 0,0 1 15,0 0-15,-21-1 0,0 1 0,21 21 16,-21 0-16,0-22 0,-1 22 16,1 21-16,21-21 0,0 0 0,-21 21 15,21-21 1,0 0-16,21 21 15,0-22-15,1 1 0,-1 21 16,21-21-16,-21 21 0,0-21 16,22 0-16,-1 0 0,-21-1 0,22 1 15,-22 0-15,21 0 0,-21 21 0,22-21 16,-22 0-16,0 21 0,-21-22 16,21 22-16,-42 0 31,0 22-16,21-1-15,0 0 16,0 0-16,0 0 0,0 0 16,0 1-16,0-1 0,0 0 15,0 0-15,0 0 16,21-21-16,0 0 16,0 21-16,0-21 15,1 0-15,-1 0 0,0 0 16,-21-21-16,0 0 0,21 21 15,-21-21-15,0 0 0,0 0 0,0-1 16,0 1-16,0 0 0,0 0 16,-21 0-16,0 21 0,0-21 15,-1 21 1,44 0 31,-1 0-47,0 0 0,0 0 0,21 0 15,-20 0-15,-1 0 0,21-22 0,-21 22 16,22 0-16,-22 0 0,0 0 16,0 0-16,0 0 0,0 0 0,1 0 15,-1 0-15,-21 22 16,0-1-16,0 0 16,-21-21-16,21 21 15,-22-21-15,1 21 0,21 0 0,-21 1 16,21-1-16,-21-21 15,21 21-15,0 0 16,0 0 0,21-21-1,0 0-15,0 0 0,1 0 16,-1-21-16,-21 0 16,0 0-16,0 0 15,0-1-15,0 1 16,0 0-16,0 0 15,-21 21-15,-1 0 16,22-21-16,-21 21 0,0 0 16,0 0-1,21 21 1,21-21 0,0 0-16,0 0 0,1 21 15,-1-21-15</inkml:trace>
  <inkml:trace contextRef="#ctx0" brushRef="#br1" timeOffset="62776.34">7366 9546 0,'0'-21'15,"-21"21"-15,0 0 16,-1 0-16,1 0 15,0 0-15,0 0 0,0 21 16,0 0-16,21 1 0,-22-1 16,1-21-16,21 21 0,0 0 0,0 0 15,0 0-15,0 1 16,0-1-16,0 0 16,21-21-1,1 0-15,-1 0 16,0 0-16,-21-21 0,21 21 15,-21-21-15,21-1 0,0 22 16,-21-21-16,0 0 0,22 0 0,-1 0 16,-21 0-16,0-22 0,21 22 0,0 0 15,-21 0-15,21-22 0,-21 22 0,0 0 16,0 0-16,0 0 0,0 0 16,0-1-16,0 1 15,0 42 1,-21 1-16,21-1 15,0 0-15,0 0 0,-21 0 0,21 0 16,-21 22-16,21-22 0,-21 0 16,21 0-16,0 22 0,0-22 0,0 0 15,0 0-15,0 0 0,0 0 16,0 1-16,0-1 0,0 0 16,21-21 30,0-21-30</inkml:trace>
  <inkml:trace contextRef="#ctx0" brushRef="#br1" timeOffset="63083.7">7683 9462 0,'0'0'0,"0"-22"16,22 22-1,-44 0 1,1 0 0,0 22-16,21-1 15,-21 0-15,0 0 16,21 0-16,-21 0 0,21 1 16,0-1-16,0 0 0,-22 0 0,22 0 15,0 0-15,0 1 0,0-1 16,0 0-16,0 0 15,22-21 17,-1 0-32,0 0 15,0 0-15,0-21 16,-21 0-16,21 21 0,1-21 0</inkml:trace>
  <inkml:trace contextRef="#ctx0" brushRef="#br1" timeOffset="63392.7">7916 9419 0,'0'0'0,"21"0"15,1 0 1,-1 0-16,0 0 16,-21 21-16,21 1 15,-21-1-15,21 0 16,-21 0-16,0 0 0,0 0 15,0 1-15,0-1 0,0 0 0,0 0 16,0 0-16,-21 0 0,21 1 0,-21-1 16,0 0-16,0 0 0,-1 0 15,1-21-15,21 21 0,-21-21 0,21 22 16,-21-22-16,21 21 0,-21-21 16,21 21-1,-21-21-15,21-21 31,0 0-31</inkml:trace>
  <inkml:trace contextRef="#ctx0" brushRef="#br1" timeOffset="64747.51">10414 8213 0,'0'-21'16,"0"-1"-16,0 1 16,0 0-16,0 0 15,0 0-15,0 42 47,0 0-47,0 0 0,-21 0 0,21 22 16,-21-22-16,21 0 0,-22 21 0,22-20 15,0 20-15,-21-21 0,0 0 0,21 0 16,-21 22-16,21-22 0,0 0 0,0 0 16,-21 0-16,21 1 15,0-1-15,21-21 47,-21-21-47,0-1 0,21 1 16</inkml:trace>
  <inkml:trace contextRef="#ctx0" brushRef="#br1" timeOffset="64946.4">10372 8170 0,'0'0'0,"21"0"16,-21-21-16,0 0 16,21 21-16,0 0 15,0 0-15,0-21 0,1 21 16,-1 0-16,0 0 0,0 0 0,0 0 15,0 0-15,1 0 0,-1 0 16,0 0-16,-42 0 31,0 21-31,-1-21 0</inkml:trace>
  <inkml:trace contextRef="#ctx0" brushRef="#br1" timeOffset="65104.31">10308 8319 0,'0'0'0,"0"21"0,0 0 15,0 0-15,21-21 32,0 0-32,1 0 15,-1 0-15,0 0 0,0 0 0,0 0 16,0 0-16,1 0 0,-1 0 0,0 0 16,0 0-16,0 0 0,0 0 15</inkml:trace>
  <inkml:trace contextRef="#ctx0" brushRef="#br1" timeOffset="65751.49">10689 8361 0,'-21'0'0,"0"0"16,0 21 0,-1-21-16,22 21 0,-21-21 0,21 21 15,0 1-15,-21-1 0,21 0 16,0 0-16,0 0 15,0 0 1,21-21 0,0 0-16,1 0 15,-1 0-15,0 0 0,0 0 16,0 0-16,0 0 0,1 0 16,-22-21-16,0 0 15,0 0-15,-22 21 16,1-21-16,21 0 0,-21 21 0,0-22 15,0 22-15,21-21 0,-21 0 16,21 0 0,0 0-16,21 21 15,0 0-15,0 0 0,0 0 0,0 0 16,22 0-16,-22 0 0,21 0 0,-21 0 16,1 0-16,20 0 0,-21 0 0,0 21 15,-21 0 1,0 0-16,0 0 15,0 1-15,0-1 0,-21-21 16,0 21-16,21 0 0,-21-21 0,21 21 16,-21-21-16,21 21 0,0 1 15,0-1-15,21-21 32,0 0-32,0 0 0,0 0 15,0 0-15,1 0 0,-1 0 16,0-21-16,-21-1 0,21 22 15,-21-21-15,0 0 0,0 0 16,0 0-16,-21 0 16,0 21-16,0-22 15,-1 22-15,1 0 0,0 0 0,0 0 16,42 0 31,0 0-47</inkml:trace>
  <inkml:trace contextRef="#ctx0" brushRef="#br1" timeOffset="66236.17">11345 8424 0,'-21'0'15,"0"0"1,0 0-16,0 0 0,-1 22 15,1-22-15,0 21 0,-21-21 0,21 21 16,-1-21-16,22 21 0,-21-21 0,0 21 16,0 0-16,21 1 15,0-1 1,21-21-16,0 0 16,0 0-16,1 0 0,-1 0 15,0 0-15,0 0 0,0 0 0,0 0 16,1-21-16,-1-1 15,0 1-15,0 21 0,0-21 0,0 0 16,1 0-16,-22 0 0,21-1 0,0-20 16,-21 21-16,0 0 0,0-22 15,21 22-15,-21-21 0,21 0 0,-21 20 16,0-20-16,0 21 0,0 0 0,0 0 16,-21 42-1,21 0 1,-21 0-16,21 21 0,-21-20 0,21 20 15,0-21-15,0 21 0,-21-20 16,21 20-16,0-21 0,-22 21 0,22-20 16,0-1-16,0 0 0,0 0 15,0 0-15,0 0 0,0 1 16,22-22 0,-1 0-16,0 0 0,0 0 15,0 0-15,0 0 0</inkml:trace>
  <inkml:trace contextRef="#ctx0" brushRef="#br1" timeOffset="66484.03">11853 8192 0,'0'0'0,"0"-22"0,-21 22 16,0 22-1,21-1-15,0 0 16,-21 0-16,21 0 0,-21 0 0,21 22 15,0-22-15,0 0 0,-22 0 16,22 0-16,0 1 0,-21-1 0,21 0 16,0 0-16,0 0 0,0 0 15,0 1-15</inkml:trace>
  <inkml:trace contextRef="#ctx0" brushRef="#br1" timeOffset="66751.95">11726 8297 0,'0'0'0,"0"-21"0,0 0 15,0 0-15,21 0 0,-21 0 0,22-1 16,-22 1-16,21 21 0,0-21 0,0 0 16,0 21-16,0-21 0,1 21 15,-1 0-15,0 0 0,0 0 0,0 0 16,0 21-16,1 0 0,-22 0 15,21 0-15,-21 1 0,0-1 0,0 0 16,0 0-16,0 0 0,-21 0 0,-1 1 16,1-1-16,0-21 0,0 21 15,0 0-15,0-21 0,-1 21 0,1-21 0,0 0 16,0 21-16,0-21 16,21 22-16,21-22 31</inkml:trace>
  <inkml:trace contextRef="#ctx0" brushRef="#br1" timeOffset="68464.22">12044 8467 0,'0'0'0,"21"0"15,-21-21-15,0-1 16,0 1-1,-21 21 1,0 0-16,-1 0 0,1 0 16,0 0-16,0 0 0,0 0 15,0 21-15,-1-21 0,22 22 0,-21-22 16,21 21-16,-21 0 0,21 0 16,0 0-16,0 0 15,0 1 1,21-22-1,0 0 1,1 0-16,-1 0 16,0-22-16,0 1 0,0 21 15,-21-21-15,21 21 0,1-21 0,-22 0 16,21 0-16,-21 42 62,0 0-62,0 0 0,0 0 16,0 0-16,0 1 31,21-22-31,0 0 16,0 0-16,0 0 0,1 0 16,-1 0-16,0 0 0,0 0 0,0 0 15,0 0-15,-21-22 0,22 22 16,-1-21-16,0 0 0,-21 0 15,21 21-15,-21-21 16,-21 21 15,21 21-31,-21-21 0,21 21 0,-21 0 16,-1-21-16,22 21 0,-21-21 16,21 22-16,0-1 15,-21-21 1,42-21 31,0-1-47,1 1 15,-1 0-15,0 21 16,-21-21-16,21 21 0,0 0 31,-21 21 0,0 0-31,0 0 16,0 1-16,21-22 16,-21 21-16,22-21 0,-1 0 15,0 21-15,0-21 0,0 0 16,0 0-16,1 0 16,-1 0-16,0 0 0,0 0 0,0 0 15,0 0-15,1 0 0,-1-21 16,0 0-16,0-1 15,-21 1-15,0 0 0,0 0 16,0 0-16,0 0 16,-21 21-1,0 0-15,0 0 0,-1 0 16,1 0-16,0 21 16,0-21-16,21 21 0,-21-21 0,0 21 15,21 0-15,0 0 16,0 1-16,0-1 15,21-21 1,0 0-16,0 0 0,0 0 16,0 0-16,1 0 0,-1-21 15,0-1-15,0 22 16,0-21-16,-21 0 0,21 21 0,1-21 16,-22 0-16,21 0 0,-21-1 15,21 1-15,-21 0 0,0 0 0,21 0 16,-21-22-16,0 22 0,21 0 0,-21 0 15,0 0-15,0 0 0,0-1 16,-21 44 0,21-1-1,-21 0-15,0 0 0,21 0 0,0 0 16,0 1-16,-21-1 0,21 0 0,-22 0 16,22 0-16,0 22 0,-21-22 15,21 0-15,0 0 0,0 0 0,0 0 16,0 1-16,0-1 0,0 0 15,21-21-15,1 0 16,-1 21-16,0-21 0,0 0 0,0 0 16,0 0-16,1 0 0,-1 0 0,0 0 15,0 0-15,0 0 0,0-21 16,1 21-16,-1 0 0,-21-21 0,21 0 16,0-1-16,-21 1 0,0 0 15,0 0-15,0 0 0,0 0 16,-21 21-1,0 0-15,0 0 16,-1 0-16,22 21 0,-21 0 0,0-21 16,21 21-16,-21 0 0,21 0 15,0 1-15,0-1 16,0 0 0,21-21-1,0 0 1,0-21-16,1 0 15,-1-1-15,0 1 16,-21 0-16,21 21 16,-21-21-16,0 42 31,0 0-15,0 0-16,0 1 15,0-1-15,21 0 16,0-21-16,1 21 15,-1-21-15,0 0 0,0 0 16,0 0-16,0 0 16,1-21-16,-1 0 15,-21 0-15,0-1 16</inkml:trace>
  <inkml:trace contextRef="#ctx0" brushRef="#br1" timeOffset="70441.78">10287 9462 0,'0'0'0,"21"0"47,0 0-47,0-22 0,1 1 0,-1 21 15,0-21-15,0 21 0,0-21 0,0 21 16,1-21-16,-1 21 0,21-21 0,-21-1 16,0 1-16,1 0 0,-22 0 15,0 0-15,0 0 16,0-1-16,0 1 0,0 0 15,0 0-15,-22 21 16,1 0-16,0 0 0,0 0 16,0 21-16,0 0 0,21 22 15,-22-22-15,22 21 0,-21-21 0,0 22 16,0-1-16,21 0 0,-21 22 16,0-22-16,-1 22 0,1-1 0,0 1 15,21-22-15,-21 21 0,0 1 16,0-1-16,-1 1 0,1-1 0,0 22 15,0-21-15,0-1 0,0 22 0,-1-22 16,1 1-16,21-1 0,0 1 0,0-22 16,0 0-16,0 1 0,0-22 0,0 0 15,0 0-15,0 0 0,21-21 0,1 0 16,-1 0-16,0 0 0,0 0 16,0-21-16,22 21 0,-22-21 0,0 0 15,21-21-15,-21 20 0,1 1 0,-22-21 16,21 0-16,-21-1 0,0 1 0,0-22 15,0 22-15,0 0 0,0-22 0,-21 22 16,-1-22-16,1 22 0,0 0 0,-21-1 16,21 1-16,-22 21 0,22-21 15,0 20-15,0 1 0,0 0 0,-1 0 16,1 21-16,21-21 16,0 0-1,21 21-15,1 0 0,-1 0 16,21-22-16,-21 1 0,0 21 0,22-21 15,-1 21-15,-21-21 0,22 0 0,-22 0 16,21 21-16,0-22 0,-20 1 0,-1 0 16,21 21-16,-21-21 0,0 0 15,1 21-15,-1-21 16,-21 42 0,0 0-1,-21-21-15,21 21 0,0 0 0,0 0 16,-22 1-16,22-1 0,0 0 15,-21 0-15,21 0 0,0 0 0,0 1 16,0-1-16,0 0 0,0 0 0,21 0 16,1-21-16,-22 21 15,21-21-15,0 0 0,0 0 0,0 0 16,0 0-16,1 0 0,-1 0 16,-21-21-16,0 0 0,21 21 15,-21-21-15,0 0 0,0 0 16,0-1-16,0 1 0,-21 0 0,0 0 15,-1 0-15,1 0 0,0 21 16,21-22-16,-21 22 0,0 0 0,0-21 16,-1 21-16,1 0 0,42 0 47,1 0-47,20 0 0,-21 0 0,0 0 15,22 0-15,-22 0 0,21 0 0,0 0 16,-20 0-16,20 0 0,-21 0 0,21 0 15,-20 0-15,20 0 0,-21 0 0,0 0 16,0 0-16,-21 21 16,0 1-1,0-1-15,0 0 0,-21-21 16,21 21-16,-21-21 0,0 21 0,0 0 16,21 1-16,0-1 0,0 0 15,0 0-15,0 0 16,21-21-1,0 0-15,0 0 16,0 0-16,1 0 16,-1 0-16,0-21 15,0 0-15,-21 0 0,0 0 16,0-1-16,0 1 0,0 0 16,0 0-16,0 0 15,-21 21-15,0-21 0,0 21 16,21-22-1,-22 22-15,44 0 16,-1 0 0,0 0-16,0 0 0,0 0 15,22 0-15,-22 0 0,0 0 0,21 0 16,-21 0-16,22 0 0,-22 0 0,21 0 16,-21 0-16,1 0 0,-1 0 0,-21 22 15,0-1 16,-21-21-31,-1 21 16,1-21-16,0 21 0,21 0 0,-21-21 16,0 21-16,0-21 0,-1 22 0,1-1 15,21 0-15,0 0 0,0 0 16,0 0-16,0 1 16,21-1-1,1-21-15,-1 0 16,0 0-16,0 0 0,0 0 15,0-21-15,1-1 0,-1 22 16,0-21-16,0 0 0,0 21 16,-21-21-16,21-21 0,1 20 0,-1 1 15,-21-21-15,0 21 0,0-22 0,21 22 0,-21-21 16,21 0-16,-21 20 0,0-20 16,0 21-16,0-21 0,0 20 0,0 1 15,0 0-15,0 0 16,0 42-1,0 0-15,0 0 16,-21 1-16,0-1 0,21 21 0,-21-21 16,21 22-16,0-22 0,-22 21 0,22 0 15,0-20-15,0 20 0,-21 0 0,21-21 16,0 1-16,0 20 0,0-21 16,0 0-16,0 0 0,0 1 0,0-1 15,21 0-15,1-21 16,-22 21-16,21-21 15,0 0-15,0 0 16,0-21-16,0 0 16,1 21-16,-22-21 0,21-1 0,0 1 15,0 0-15,0 0 0</inkml:trace>
  <inkml:trace contextRef="#ctx0" brushRef="#br1" timeOffset="70720.28">12255 9504 0,'0'0'0,"0"-21"0,-21 21 32,0 0-32,0 0 15,21 21-15,-21 0 0,21 0 16,-21 0-16,-1 1 0,22-1 0,0 21 16,-21-21-16,0 0 0,21 1 0,-21 20 15,21-21-15,0 0 0,0 0 0,0 1 16,0-1-16,0 0 0,0 0 0,0 0 15,0 0-15,0 1 0,0-1 16,21-21 0,0 0-16,0 0 15,1 0-15,-1 0 16,0 0-16,0 0 0,0-21 16,0 21-16,1-22 0</inkml:trace>
  <inkml:trace contextRef="#ctx0" brushRef="#br1" timeOffset="71028.38">12636 9504 0,'0'0'0,"0"-21"0,0 0 15,0-1-15,22 22 16,-1 0 0,0 0-1,0 22-15,0-1 0,-21 0 0,21 0 16,1 0-16,-22 22 0,0-22 0,21 21 15,0-21-15,-21 22 0,0-22 0,0 21 16,0-21-16,0 0 0,0 22 16,0-22-16,-21 0 0,0 0 0,21 0 15,-22 1-15,1-22 0,0 21 0,0 0 16,0 0-16,0 0 0,-1-21 16,1 0-16,21 21 0,0 1 15</inkml:trace>
  <inkml:trace contextRef="#ctx0" brushRef="#br0" timeOffset="79387.89">18013 2646 0,'0'0'15,"21"0"-15,0 0 0,-21-21 16,21 21-16,-21-21 0,21 21 16,1-22-16,-22 1 15,0 0-15,21 21 0,-21-21 0,0 0 16,0 0-16,0-1 15,21 1-15,-21 0 16,0 0 0,0 0-1,0 42 17,0 0-17,0 0-15,-21 22 0,21-22 0,-21 0 16,21 21-16,0-21 0,-22 22 15,22-1-15,-21 0 0,21 1 16,-21-1-16,21 0 0,0 1 0,0-1 16,-21 0-16,21 22 0,-21-1 0,0 1 0,21-22 15,0 22-15,0-1 16,-22 1-16,22-1 0,-21 1 0,21-1 16,0 1-16,0-22 0,0 22 0,-21-22 15,21 21-15,-21-20 0,21 20 0,0-20 16,0-1-16,-21 0 0,21 1 15,-21-1-15,21 0 0,-22 1 0,22-22 16,0 0-16,0 0 0,0 0 0,-21 0 16,21 1-16,0-1 15,0-42 17,0-1-32,0 1 15,0 0-15,21 0 0,1 0 0,-1-22 16,-21 22-16,21-21 0,0 0 0,0-1 15,22 1-15</inkml:trace>
  <inkml:trace contextRef="#ctx0" brushRef="#br0" timeOffset="81011.86">18373 2455 0,'-22'-21'0,"22"0"16,0 0-1,0 0-15,0 0 16,-21 21-16,0 0 0,21-22 15,-21 22-15,0 0 16,0 0-16,-1 0 16,1 0-16,42 0 62,1 0-62,-1 0 0,0 0 0,0 0 16,21 0-16,-20 0 0,20 0 15,0 0-15,22 0 0,-22 0 0,22 0 16,-1 0-16,1 0 0,-1 0 0,1 0 16,-1 0-16,1 0 0,-1 0 0,1 0 15,20 0-15,1 0 0,0 0 16,-1 0-16,1 22 0,0-22 16,-1 0-16,-20 0 0,20 0 0,1 0 15,-21 21-15,-1-21 0,1 0 16,20 0-16,-20 0 0,20 21 0,-20-21 15,21 0-15,-22 0 0,1 0 0,20 0 16,-20 21-16,-1-21 0,1 0 16,-1 0-16,1 21 0,-1-21 0,-20 0 15,20 21-15,1 1 0,-22-22 0,21 21 16,1-21-16,-22 0 0,22 21 16,-1-21-16,-20 0 0,-1 21 0,21-21 15,-20 0-15,20 0 0,-20 21 16,20-21-16,1 0 0,-22 21 15,21 1-15,1-22 0,-1 21 0,1-21 16,-1 0-16,-20 21 0,20-21 0,1 0 16,-22 21-16,22-21 0,-22 0 15,21 0-15,-20 21 0,20-21 0,-20 0 16,-1 0-16,0 0 0,1 0 0,-1 0 16,0 0-16,-21 0 0,1 0 15,20 0-15,-21 0 0,0 0 0,0 0 16,1 0-16,-1 0 15,0 0 1,-21 21-16,0 1 16,0-1-1,0 0-15,0 0 16,0 0-16,0 0 0,0 1 16,-21-1-16,21 0 0,-21 0 0,21 0 15,0 22-15,0-22 0,-22 21 16,22-21-16,0 22 0,-21-1 0,21 0 15,0 1-15,0-1 0,0 0 0,0 1 16,0-1-16,0 21 0,0-20 0,0-1 16,0 0-16,0 1 0,-21-1 15,21 0-15,0 1 0,-21-1 0,21 0 16,0 1-16,0-1 0,-21 0 0,21 1 16,-21-1-16,21 0 15,-22 1-15,22-1 0,0 0 0,0-20 16,-21 20-16,21-21 0,-21 21 0,21-20 15,-21-1-15,21 0 0,-21 0 0,21 0 16,0 0-16,-21 1 0,-1-22 0,22 21 16,0 0-16,-21-21 15,0 21-15,0 0 16,0-21-16,21 21 16,-21-21-16,-1 0 0,1 0 15,0 0-15,0 22 0,0-22 16,0 0-16,-1 0 0,1 0 0,-21 0 15,0 0-15,20 0 0,-20 0 16,0 0-16,-22 0 0,22 0 0,0 0 16,-1 0-16,-20 0 0,20 0 0,-20 0 15,21 0-15,-22 0 0,1 0 0,-1 0 16,1 0-16,-1 0 0,1 0 16,-1 0-16,1 0 0,-22 0 0,21 0 15,1 0-15,-1 0 0,1-22 0,-1 22 16,1 0-16,-22 0 0,22 0 0,-22 0 15,22-21-15,-22 21 0,21 0 0,-20 0 16,20 0-16,1 0 0,-22 0 16,22-21-16,-1 21 0,-21 0 0,22-21 15,-1 21-15,-20 0 0,20 0 16,-20-21-16,20 21 0,-21 0 0,22 0 16,-22-21-16,22 21 0,-1 0 0,1 0 15,-1-22-15,1 22 0,20-21 0,-20 21 16,21 0-16,-22 0 0,22-21 15,-1 21-15,-20 0 0,21 0 0,-1 0 16,-20-21-16,20 21 0,1 0 0,0 0 16,-1 0-16,1 0 0,0-21 0,-1 21 15,1 0-15,21 0 0,-21 0 0,20 0 16,-20 0-16,21 0 16,-21 0-16,20-21 0,1 21 0,-21 0 0,21 0 15,0 0-15,-1 0 0,-20 0 16,21 0-16,0 0 0,0 0 15,-1 0-15,1 0 0,21-22 94,21 22-94,1 0 0,-1 0 16,0-21-16,0 21 15,0-21-15</inkml:trace>
  <inkml:trace contextRef="#ctx0" brushRef="#br0" timeOffset="82231.5">15176 7832 0,'22'-21'15,"-44"42"-15,65-42 0,-22-1 0,0 22 0,-21-21 16,21 0-16,-21 0 15,21 21-15,-21-21 0,0 0 0,0-1 16,0 1-16,0 0 0,0 0 16,0 0-1,0 0-15,-21 21 16,0 0 0,21 21-16,-21 0 0,0 0 0,0 21 15,21-20-15,0 20 0,-22 0 0,1 1 16,21-1-16,0 21 0,-21 1 0,0-1 15,21 1-15,-21 21 0,0-22 16,21 1-16,-22 20 0,1-20 0,21 20 16,-21 1-16,0-21 0,0 20 0,21 1 15,0 0-15,-21-1 0,-1-20 0,22-1 16,-21 22-16,21-22 0,0 1 0,0-1 16,0-20-16,0 20 0,0-20 15,0-1-15,0 0 0,-21 1 0,21-1 16,0-21-16,0 21 0,0-20 0,0-1 15,-21-21-15,21 21 0,-21-21 0,0 0 16,21-21 0,0 0-1,0-1-15,0 1 0,0 0 16,0-21-16,0 21 0,21-22 0,0 1 16,-21 0-16,21-1 0,0-20 0,0-1 15,1 22-15</inkml:trace>
  <inkml:trace contextRef="#ctx0" brushRef="#br0" timeOffset="83204.53">15346 7620 0,'0'0'0,"0"-21"15,0-21-15,0 20 16,0 1-16,0 0 16,0 0-16,0 0 0,0 0 15,0-1-15,0 1 16,0 0 0,0 0-16,0 0 15,21 0 1,0-1-16,0 22 0,0 0 15,22-21-15,-1 21 0,0-21 16,22 21-16,-1 0 0,1-21 16,-1 0-16,22 21 0,21 0 0,0-21 15,0 21-15,-1 0 0,22 0 0,-21-22 16,0 22-16,0 0 0,0 0 0,21 0 16,-21 0-16,-1 0 0,-20 0 15,0-21-15,-1 21 0,1 0 0,-21 0 16,-22 0-16,21 0 0,-41 0 0,20 0 15,-21 0-15,0 0 0,0 0 0,1 21 16,-22 1-16,0-1 16,0 0-16,0 0 15,0 0-15,0 0 0,0 1 16,0-1-16,0 0 0,0 0 0,0 21 16,0-20-16,0 20 0,-22 0 0,22 1 15,-21-22-15,21 21 0,0 0 0,0 22 16,0-22-16,-21 1 0,21 20 0,0 1 15,0-1-15,0 1 0,0-22 16,0 21-16,0 1 0,0-1 0,0-20 16,0 20-16,0-20 0,0-1 0,0 21 15,0-20-15,0-1 0,0 0 16,0 1-16,0 20 0,0-20 0,0-1 0,0 0 16,0 1-16,0-22 0,-21 21 0,21 0 15,-21-20-15,21 20 0,0-21 16,0 0-16,-21 22 0,21-22 0,0 0 15,0 0-15,0 0 0,0 0 16,-22-21-16,22 22 0,-21-1 16,0-21-16,21 21 15,-21-21-15,0 21 16,0-21-16,-1 0 0,22 21 16,-21-21-16,0 0 0,0 0 0,-21 0 15,20 0-15,-20 21 0,21-21 16,-21 0-16,-22 0 0,22 0 0,-22 0 15,1 22-15,-1-22 0,1 0 0,-22 0 16,0 0-16,1 0 0,-1 0 0,0 0 16,-20 21-16,20-21 0,-21 0 0,0 0 15,22 21-15,-22-21 0,21 21 0,0-21 16,1 0-16,-1 21 0,0-21 0,22 0 16,-1 21-16,1-21 0,-1 0 0,1 0 15,21 0-15,-22 22 0,22-22 0,21 0 16,-22 0-16,22 0 0,0 0 0,0 0 15,0 0-15,42 0 47,0-22-47,0 1 0,0 21 0,22-21 16,-1 0-16,0 0 0</inkml:trace>
  <inkml:trace contextRef="#ctx0" brushRef="#br0" timeOffset="83905.34">19473 7514 0,'0'0'16,"0"-21"-16,0 0 0,0 0 0,0 0 15,0-1-15,0 1 0,0 0 0,0 0 16,0 0-16,0 0 0,0-1 0,-21 22 15,21-21-15,-21 21 0,0 0 32,0 21-32,-1 22 15,1-22-15,21 21 0,-21 1 0,0-1 16,0 21-16,0-20 0,-1 20 0,1 1 16,0-1-16,0 22 0,-21 0 0,20-1 15,1 1-15,0 0 0,0-1 0,0-20 16,0 20-16,21 1 0,-22 0 0,22-22 15,-21 22-15,21-22 0,0 22 16,0-21-16,0-1 0,-21-21 0,21 1 16,0-1-16,0 0 0,0 1 0,0-22 15,0 21-15,0-21 0,0 1 0,0-1 16,0-42 15,0-1-31,21 1 16,-21-21-16,0 21 0,0-22 0,21 22 15,1-21-15,-1-22 0,-21 22 0,21-21 16,0-1-16</inkml:trace>
  <inkml:trace contextRef="#ctx0" brushRef="#br0" timeOffset="84824.22">19304 7430 0,'0'-22'47,"21"22"-47,0 0 15,0-21-15,22 21 0,-22-21 16,21 21-16,22-21 0,-22 0 0,22 21 15,-1-21-15,1-1 0,-1 22 0,1-21 16,-1 0-16,22 21 0,-1-21 0,1 21 16,0-21-16,21 21 15,-22 0-15,22 0 0,-21-21 0,-1 21 16,1 0-16,0 0 0,-22 0 0,1-22 16,-1 22-16,-20 0 0,20 0 0,-21 0 15,1 0-15,-22 0 0,21 0 16,-21 0-16,22 0 0,-22 0 0,0 0 15,0 0-15,0 0 0,1 0 16,-1 0-16,-21 22 16,0-1-16,21-21 0,-21 21 15,21 0-15,-21 0 0,0 0 0,0 1 16,0-1-16,0 21 0,0-21 0,0 22 16,0-22-16,0 21 0,0 0 15,0 1-15,0-1 0,0 0 0,0 1 16,0-1-16,0 0 0,0 1 15,0 20-15,0 1 0,0-22 0,0 22 16,0-1-16,0 1 0,0-22 0,0 21 16,0-20-16,-21 20 0,0-20 0,21-1 15,-21 0-15,21 1 0,0-1 0,0 0 16,-22 1-16,22-1 0,-21 0 0,21-21 16,0 22-16,0-1 0,0-21 15,0 0-15,0 1 0,0-1 0,0 0 16,0 0-16,-21 0 0,21 0 0,0 1 15,-21-1-15,21 0 16,0 0-16,-21-21 0,21 21 0,-21-21 16,21 21-16,-22-21 15,1 22-15,0-22 16,21 21-16,-21-21 16,0 0-16,0 0 15,-1 0-15,1 0 16,0 0-16,0 0 0,0 21 0,0-21 15,-22 0-15,1 0 0,-22 0 0,22 0 16,-21 0-16,-22 21 0,21-21 0,-20 0 16,-1 0-16,0 0 0,1 0 0,-22 0 15,21 0-15,1 0 0,-22 0 16,0 0-16,21 0 0,-21 0 0,22 0 16,-22 0-16,21 0 0,1 0 0,20 0 15,1 0-15,-1 0 0,1 21 0,20-21 16,1 0-16,0 0 0,-1 0 0,22 0 15,0 0-15,0 0 0,42 0 32,0 0-32,21-21 15,-20 0-15,20 0 0,0 0 16,22-1-16</inkml:trace>
  <inkml:trace contextRef="#ctx0" brushRef="#br0" timeOffset="85511.91">22839 7451 0,'0'0'0,"-21"-21"0,21-1 0,0-20 16,0 21-1,0 0-15,0 0 16,0-1-16,0 1 0,0 42 47,0 1-47,0-1 0,0 21 15,0-21-15,-22 22 0,1 20 0,0-21 16,21 22-16,-21-22 0,0 22 0,0-1 16,-1 1-16,1 20 0,0-20 0,0-1 15,21 22-15,-21-21 0,0-1 0,-1 1 16,1-1-16,21 1 0,0-1 16,-21-21-16,0 22 0,21-1 15,-21-20-15,21-1 0,-21 22 0,21-22 16,0 0-16,-22 1 0,22-1 0,-21-21 15,21 21-15,0-20 0,0-1 0,-21 0 16,21 0-16,0 0 0,0 0 0,-21-21 16,21 22-16,0-44 47,0 1-47,21 0 15,0 0-15,-21 0 0,0 0 16,21-1-16,1-20 0,-22 0 0,21-1 15,0 1-15</inkml:trace>
  <inkml:trace contextRef="#ctx0" brushRef="#br0" timeOffset="86580.4">22712 7387 0,'0'0'0,"0"-21"0,0 0 16,0 0-16,21 21 16,0-21-16,0-1 15,0 22-15,-21-21 0,22 21 16,-1-21-16,0 21 0,0-21 0,21 21 15,-20-21-15,20 0 0,-21 21 16,21-22-16,-20 22 0,20-21 0,0 21 16,-21-21-16,22 21 0,-1 0 15,0 0-15,1-21 0,-1 21 0,22 0 0,-22 0 16,21 0-16,-20-21 0,20 21 16,1 0-16,-1 0 0,22 0 15,-22 0-15,1 0 0,-1 0 0,1 0 16,-1 0-16,1 0 0,-1 0 0,-20 0 15,20 0-15,-20 0 0,-1 0 0,0 0 16,-21 0-16,22 0 0,-22 0 0,0 0 16,0 0-16,0 0 0,1 0 15,-1 0-15,0 0 0,0 0 16,0 0-16,0 0 16,1 0-16,-22 21 15,0 0-15,0 0 16,21 0-16,-21 1 0,0-1 15,0 21-15,0-21 0,0 22 0,0-22 16,0 21-16,0 0 0,0 1 0,0-1 16,0 0-16,-21 1 0,21-1 15,0 0-15,0 1 0,0-1 0,0 22 16,0-22-16,0 21 0,0-20 0,0 20 16,0 1-16,-22-22 0,22 22 0,-21-22 15,0 21-15,21-20 0,-21-1 16,0 22-16,21-22 0,-21 0 0,-1 1 15,1-1-15,0 0 0,0 1 0,0-1 16,21 0-16,-21 1 0,-1-1 0,1-21 16,21 21-16,-21 1 0,21-22 15,-21 0-15,21 21 0,-21-20 0,21-1 16,0 0-16,0 0 0,0 0 16,0 0-16,0 1 0,0-1 0,0 0 15,0 0-15,0 0 0,0 0 16,0 1-16,-21-1 15,21 0 1,-22 0-16,22 0 16,-21-21-1,21 21 1,-21-21-16,0 0 16,0 0-1,0 0-15,-1 0 0,1 0 0,0 0 16,0 0-16,0 0 0,0 0 0,-22 0 15,1 0-15,21 0 0,-22 0 0,-20 0 16,21 0-16,-22 0 0,1-21 0,-1 21 16,-21-21-16,22 21 0,-22 0 0,22-21 15,-22 21-15,22 0 0,-22 0 0,21 0 16,22 0-16,-21 0 0,20 0 0,-20 0 16,20 0-16,1 0 0,21 0 15,-21 0-15,-1 0 0,22 0 0,0 0 16,0 0-16,0 0 0,-1 0 15,1 0-15,0 0 16,0 0-16,0 0 16,21-21-16,-21 0 15,21-1-15,-22 1 16,22 0-16</inkml:trace>
  <inkml:trace contextRef="#ctx0" brushRef="#br0" timeOffset="87580.09">18500 4551 0,'0'0'16,"21"-21"-16,0 0 0,0 21 0,0-22 0,0 22 15,1 0-15,-1-21 16,-21 42 15,-21-21-31,-1 22 0,1 20 0,0-21 16,-21 21-16,-1 1 0,1 20 15,0 1-15,-1-1 0,-20 1 0,-1 20 16,1 1-16,21-21 0,-22 20 0,1 1 16,-22 0-16,21-1 0,1 1 0,-22 0 15,1-1-15,-1-20 0,0 20 0,1-20 16,-1-1-16,0 1 0,22-1 16,-22 1-16,22-1 0,-1-20 0,1 20 15,20-20-15,1-1 0,0 0 0,-1 1 16,22-1-16,0-21 0,0 0 0,0 0 15,-1 1-15,22-1 0,-21-21 0,21-21 32,0-1-17,0 1-15,0-21 0,0 21 0,21-22 16,1 1-16</inkml:trace>
  <inkml:trace contextRef="#ctx0" brushRef="#br0" timeOffset="88263.7">18563 4551 0,'-21'0'16,"0"0"-16,0 0 0,-1 0 0,1 0 15,0 21-15,-21 0 0,21-21 0,-22 21 16,-20 1-16,20-1 0,-20 0 0,21 0 15,-22 21-15,1-20 0,20 20 16,-20-21-16,20 21 0,-20-20 0,21 20 16,-1-21-16,22 0 0,-21 0 0,21 1 15,-1-1-15,22 0 0,0 0 16,22-21 0,-1 0-16,0 0 0,0-21 15,21 21-15,-20-21 0,20 0 0,-21-1 16,21 22-16,1-21 0,-1-21 15,0 21-15,22 0 0,-1-22 16,1 22-16,-1-21 0,1 21 0,-1-22 16,1 22-16,-1 0 0,-20 0 0,20 0 15,-20-1-15,-22 1 0,21 21 0,-21-21 16,0 21-16,-21-21 0,22 21 16,-1 0-1,-21 21 1,0 0-16,0 0 0,0 1 0,0-1 15,0 0-15,0 21 0,0-21 16,0 22-16,0-1 0,0-21 0,0 22 16,0-22-16,0 21 0,0-21 15,0 22-15,0-22 0,0 0 0,-21 0 16,21 0-16,0 0 16,0 1-16,0-1 15,21-21 1,0 0-16,0 0 0,21 0 15,-20-21-15</inkml:trace>
  <inkml:trace contextRef="#ctx0" brushRef="#br0" timeOffset="88764.42">20172 4720 0,'0'0'0,"0"-21"0,0 0 0,0 0 16,0 0-16,21-1 0,-21 1 16,0 42 15,0 22-16,-21-22-15,0 21 0,21 1 16,-22 20-16,1 1 0,0-1 16,0 1-16,0-1 0,0 22 0,-1-22 15,-20 22-15,21-22 0,0 22 0,0-21 16,-1 20-16,-20-20 0,21-1 0,0 22 16,0-43-16,-1 22 0,22-1 0,-21-20 15,21 20-15,-21-21 0,0 1 0,21-1 16,0 0-16,0 1 0,0-1 15,-21-21-15,21 22 0,0-22 0,0 0 16,0 0-16,0 0 0,0 0 16,-21 1-16,21-44 47,0 1-47,0 0 0,0 0 15,21 0-15,-21 0 16,0-1-16,21-20 0,-21 21 0,0 0 15,0 0-15</inkml:trace>
  <inkml:trace contextRef="#ctx0" brushRef="#br0" timeOffset="89411.62">20129 4509 0,'0'21'15,"-21"-21"1,0 21-16,0 0 0,0 0 0,0 0 0,-1 22 15,1-22-15,-21 21 0,21 1 16,-22-22-16,22 21 0,-21 0 0,0 1 16,20-1-16,-20-21 0,0 22 15,21-22-15,-22 0 0,22 0 0,0 0 16,0 0-16,0 1 0,-1-1 0,1-21 16,21 21-16,21-21 46,1-21-46,-1 0 0,0 21 16,21-22-16,-21 1 0,22 0 0,-22 0 16,21 0-16,1 0 0,-1-22 15,-21 22-15,21-21 0,1-1 16,-1 22-16,0-21 0,-20 0 0,20 20 16,-21-20-16,21 21 0,-20 0 0,-1 0 15,0-1-15,0 1 0,0 21 0,-21-21 16,21 21-1,1 0-15,-22 21 0,0 0 16,0 1-16,0-1 0,0 0 0,21 21 16,-21-21-16,21 22 0,-21-1 0,21 0 15,0 1-15,-21-1 0,21-21 16,1 22-16,-22-1 0,21-21 0,-21 21 16,21-20-16,-21-1 0,0 0 0,21 0 15,-21 0-15,0 0 0,0 1 16,0-1-16,0 0 0,0 0 31,-21 0-31</inkml:trace>
  <inkml:trace contextRef="#ctx0" brushRef="#br0" timeOffset="90184.07">19812 6223 0,'0'21'47,"0"0"-31,0 1-16,0-1 0,0 0 15,0 0-15,0 0 0,0 0 0,0 1 16,-21 20-16,21-21 0,0 21 0,0 1 15,-21-1-15,-1-21 0,22 22 16,-21-1-16,0 0 0,21 1 0,-21-1 16,0 0-16,21 1 0,-21-1 15,-1 0-15,1 1 0,21-1 0,-21 0 16,0-21-16,0 22 0,21-1 0,0-21 16,-21 0-16,21 1 0,-22 20 0,22-21 15,0 0-15,0 0 16,0-42 15,0 0-31,22 0 0,-1 0 16,0 0-16,0-1 0,0 1 15,22-21-15</inkml:trace>
  <inkml:trace contextRef="#ctx0" brushRef="#br0" timeOffset="91175.92">22415 4614 0,'0'0'15,"0"-21"-15,-21 0 16,0 21-16,21-21 16,-21 21-1,0 0 1,21 21-1,-21 0-15,21 0 0,-22 22 0,22-1 16,-21 0-16,21 1 0,0-1 0,-21 22 16,21-22-16,-21 0 0,0 22 0,21-22 15,0 0-15,0-20 0,-21 20 16,21 0-16,0-21 0,-22 1 16,22-1-16,0 0 0,0 0 0,0-42 46,0 0-30,0 0-16,0-22 16,0 22-16,0 0 0,22-21 0,-1-1 15,-21 1-15,21 0 0,0-1 0,0 1 16,0-22-16,1 22 0,-1 0 0,0 21 16,0-22-16,0 22 0,0 0 15,-21 0-15,22 21 0,-1-21 16,0 21-16,0 0 0,0 0 15,0 0-15,1 0 0,-22 21 0,21-21 16,0 21-16,21 0 0,-21 0 16,1 0-16,20 1 0,-21 20 0,21-21 15,1 0-15,-22 0 0,0 1 0,21-1 16,-20 0-16,-1 0 0,-21 0 0,0 0 16,0 1-16,0-1 15,-21-21 16,-1 0-31,1 0 0,0-21 16,0 21 0,0-22-16</inkml:trace>
  <inkml:trace contextRef="#ctx0" brushRef="#br0" timeOffset="91689.64">22415 4699 0,'-42'-21'16,"42"0"-16,-21 21 0,0 0 15,21-21-15,0 42 32,0 0-32,0 0 0,0 0 15,0 22-15,0-22 0,21 21 16,-21-21-16,21 22 0,0-1 0,0 0 15,-21 1-15,22-1 0,-1 21 0,0-20 16,0-1-16,0 0 0,0 22 0,1-22 16,-1 22-16,0-22 0,0 22 0,21-1 15,-20 1-15,-1-1 0,21 1 16,0-1-16,1-21 0,-1 22 0,0-1 16,1-20-16,20 20 0,-20 1 0,-1-22 15,21 22-15,-20-22 0,-1 21 0,0-20 16,1 20-16,-22-20 0,21-1 15,-21 0-15,1 1 0,-1-22 0,0 21 16,-21 0-16,21-20 0,-21-1 0,0 0 16,0 21-16,0-21 0,0 1 15,0-1-15,0 0 0,-21-21 16,21 21-16,-21 0 16,21-42 77,-21 0-93,-1 21 0</inkml:trace>
  <inkml:trace contextRef="#ctx0" brushRef="#br1" timeOffset="100801.65">19431 2731 0,'0'0'0,"21"-22"0,-21 1 16,21 21-16,-21-21 0,0 0 0,0 0 16,0 0-16,0-1 0,0 1 15,0 0-15,0 0 16,0 0-16,0 0 16,0 42 15,0 0-31,-21 21 0,21-21 0,0 22 15,0-1-15,-21 0 0,21 1 0,0-1 16,0 0-16,-21-20 0,21 20 16,-21 0-16,21 1 0,-22-22 15,22 21-15,0-21 0,-21 22 0,21-22 16,-21 0-16,0 0 0,21 0 16,0 0-16,0 1 0,-21-22 15,21 21-15,0-42 31,0-1-15,0 1-16,0 0 0,0 0 0,0 0 16,0 0-16,0-1 0</inkml:trace>
  <inkml:trace contextRef="#ctx0" brushRef="#br1" timeOffset="101380.32">19156 2731 0,'0'0'16,"-21"-22"-16,-1 1 0,1 0 15,21 0-15,0 0 16,0 0-16,21-1 0,1 1 16,-1 0-16,0 21 0,0-21 15,21 0-15,-20 0 0,20 21 0,0-22 16,1 22-16,-22 0 0,21 0 0,-21 0 16,22 0-16,-22 22 0,0-1 15,0 0-15,0 21 0,0 1 16,1-22-16,-1 21 0,-21 0 0,0 1 0,0-1 15,0 0-15,21-20 16,-21 20-16,0 0 0,0-21 0,0 1 16,0-1-16,0 0 0,0 0 0,-21 0 15,21 0-15,-21 1 16,-1-22-16,22-22 16,0 1-1,0 0-15,0 0 0,0 0 16,0 0-16,0-1 0,0 1 15,0 0-15,0-21 0,22-1 0,-22 22 16,21-21-16,0 0 0,0-1 0,-21 1 16,21 21-16,0-22 0,1 1 15,-1 21-15,0 0 0,0 0 16,0 21-16,0 0 0,1 0 0,-1 0 16,0 21-16,0 0 0,0 0 0,0 21 15,-21-20-15,22 20 0,-22 0 16,0 1-16,0-1 0,0 0 0,0 1 15,0-22-15,0 21 0,0 0 0,-22-20 16,1-1-16,21 21 0,-21-21 0,21 0 16,0 1-16,-21-22 0,21 21 15,-21 0-15,21 0 16,0-42 15,0 0-31,0 0 16,0-1-16,0 1 0</inkml:trace>
  <inkml:trace contextRef="#ctx0" brushRef="#br1" timeOffset="101732.12">20024 2963 0,'21'22'16,"0"-22"-1,0 0-15,0 0 16,0 0-16,1 0 0,-1 0 15,0 0-15,0 0 0,0 0 16,-21-22-16,21 22 0,-21-21 16,0 0-16,0 0 15,-21 21 1,0 0-16,0 0 16,0 0-16,0 21 0,-1 0 15,1 0-15,0 1 16,21-1-16,-21 0 0,21 0 15,0 0-15,0 0 0,0 1 16,0-1-16,0 0 16,21-21-1,0 0-15,0 0 16,1 0-16,-1 0 0,0 0 0,0 0 16,0 0-16,0-21 0,1 0 0,-1 21 15,0-22-15</inkml:trace>
  <inkml:trace contextRef="#ctx0" brushRef="#br1" timeOffset="102420.73">20553 2921 0,'0'-21'15,"-21"21"1,-1 0-16,1 0 16,0 0-16,0 0 0,0 21 15,0-21-15,-1 21 0,1 0 16,0 1-16,0-22 0,0 21 0,21 0 15,-21 0-15,-1 0 0,22 0 0,0 1 16,0-1-16,0 0 0,0 0 16,0 0-16,0 0 15,22-21 1,-1 0-16,0 0 0,0 0 0,0 0 16,0 0-16,1-21 15,-1 0-15,0 0 0,0 0 0,0 0 16,0-1-16,-21 1 0,22 0 15,-1-21-15,0-1 0,-21 22 0,21-21 0,0 0 16,0-1-16,-21 1 16,0 0-16,22-1 0,-1 22 0,-21-21 15,0 21-15,0-1 0,0 1 0,0 0 16,0 0-16,0 42 16,0 0-1,0 0-15,-21 22 0,21-22 0,-22 21 16,1-21-16,21 22 0,-21-1 0,0 0 15,0-20-15,21 20 0,0-21 16,-21 21-16,21-20 0,-22-1 16,22 0-16,0 0 0,0 0 0,0 0 15,0 1-15,22-22 16,-1 0-16,0 0 16,0 0-16,0 0 0,0 0 15,1 0-15,-1-22 0,0 22 16,0-21-16,0 21 0,-21-21 0,21 21 15,-21-21-15,22 21 16,-22 21 15,-22 0-31,1 0 16,21 1 0,0-1-16,0 0 15,0 0 1,0-42 15,0 0-15</inkml:trace>
  <inkml:trace contextRef="#ctx0" brushRef="#br1" timeOffset="102601.62">20934 2900 0,'0'-21'16,"0"0"-1,-21 21-15,-1 0 16,1 0-16,42 21 47,1-21-31,-1 21-16</inkml:trace>
  <inkml:trace contextRef="#ctx0" brushRef="#br1" timeOffset="102943.43">21188 2921 0,'0'-21'0,"-21"21"0,-1 0 16,1 0-16,0 0 15,0 0 1,0 0-16,21 21 0,-21 0 16,-1 0-16,1 1 15,21-1-15,0 0 0,-21-21 0,21 21 0,-21 0 16,21 0-16,0 1 16,0-1-16,0 0 0,0 0 15,0 0-15,21-21 0,0 0 16,-21 21-16,21-21 0,1 0 0,-1 0 15,0 0-15,21 0 0,-21 0 16,1 0-16,-1 0 0,21-21 0,-21 21 16,0-21-16,1 21 0,20-21 0,-21 0 15,0 21-15,0-21 0,1-1 0</inkml:trace>
  <inkml:trace contextRef="#ctx0" brushRef="#br1" timeOffset="103584.06">21484 3006 0,'0'0'0,"0"-21"15,0-1 1,0 1-16,-21 21 0,0 0 15,0 0 1,-1 0-16,1 21 16,21 1-16,-21-22 0,0 21 15,0 0-15,0-21 0,21 21 0,0 0 16,-22-21-16,22 21 0,-21 1 0,21-1 16,0 0-1,21-21 1,1 0-1,-1 0-15,0 0 0,0-21 16,0 21-16,0-21 16,1-1-16,-1 1 0,-21 0 15,21 0-15,-21 0 16,21 0-16,-21-1 16,-21 44 15,21-1-31,-21 0 15,0 0-15,21 0 0,0 0 16,0 1-16,0-1 16,0 0-16,0 0 15,0 0 1,21-21-16,0 0 0,0 0 16,0 0-16,0 0 0,1 0 15,-1-21-15,0 0 16,0 0-16,0 21 0,-21-21 0,21-1 15,1 1-15,-1 0 0,-21-21 0,21 21 16,0-1-16,-21-20 0,21 21 0,0-21 16,-21-1-16,22 22 0,-22 0 15,21-21-15,-21 20 0,21 22 0,-21-21 16,0 0-16,0 42 16,0 0-1,-21 1-15,0-1 0,-1 0 16,22 0-16,-21 0 0,0 22 0,21-22 0,-21 0 15,0 21-15,0-21 0,21 1 16,0-1-16,-22 0 0,22 0 16,-21 0-16,21 0 0,0 1 0,0-1 15,21-21 1</inkml:trace>
  <inkml:trace contextRef="#ctx0" brushRef="#br1" timeOffset="103999.82">22140 2942 0,'0'0'0,"21"-21"15,-21 0 1,-21 21 0,0 0-16,0 0 15,0 0-15,0 0 0,21 21 16,-22-21-16,1 21 15,0 0-15,21 1 16,0-1-16,0 0 16,0 0-16,0 0 0,0 0 15,0 1 1,21-1 0,-21 0-16,0 0 15,0 0 1,-21-21-1,0 0-15,0 0 16,-22 0-16,22 0 0,0 0 0,0 0 16,0 0-16,0 0 0,-1 0 0,1 0 15,0 0-15,42 0 32,0 0-17,1 0-15,-1 0 0,0-21 0,0 21 16,0 0-16</inkml:trace>
  <inkml:trace contextRef="#ctx0" brushRef="#br1" timeOffset="104500.66">22437 2794 0,'0'-21'16,"-22"21"-1,1 21-15,0 0 16,0 0-16,21 1 0,-21-1 16,21 21-16,-21-21 0,-1 0 15,1 1-15,21-1 0,-21 21 16,21-21-16,0 0 0,-21 1 0,21-1 16,-21 0-16,21 0 0,-21 0 0,21 0 15,-22-21-15,22 22 0,0-44 47,0 1-47,0 0 16,0 0-16,0 0 0,0 0 15,22-1-15,-1 1 0,0 0 16,0 21-16,0-21 0,0 0 16,1 21-16,-1 0 0,0-21 0,0 21 15,0 0-15,0 0 0,1 0 16,-22 21-16,0 0 0,0 0 15,0 0-15,0 0 16,0 1-16,0-1 0,0 0 16,0 0-16,-22 0 0,1-21 0,21 21 15,-21-21-15,21 22 0,-21-22 0,21 21 16,21-42 31,0 21-47</inkml:trace>
  <inkml:trace contextRef="#ctx0" brushRef="#br1" timeOffset="104888.57">22648 3048 0,'0'0'16,"-21"0"-1,0 0 1,0 0-16,0 0 0,-1 0 15,1 21-15,0 0 16,0-21-16,21 22 0,0-1 16,-21-21-16,21 21 15,0 0-15,0 0 16,21-21 0,0 0-16,0 0 0,0 0 15,1 0-15,-1 0 16,0 0-16,0 0 0,0-21 0,0 21 15,-21-21-15,22 21 0,-22-21 0,21 0 16,-21-1-16,0 1 0,0 0 16,0 0-1,-21 21-15,-1 0 16,1 0-16,0 0 16,21 21 15,21-21-16</inkml:trace>
  <inkml:trace contextRef="#ctx0" brushRef="#br1" timeOffset="105204.53">22945 3027 0,'-22'0'31,"22"21"-31,-21 0 16,0-21-16,21 21 0,0 1 0,0-1 16,-21 21-16,0-21 0,21 0 0,-21 22 15,-1-22-15,22 21 0,-21-21 16,21 22-16,-21-1 0,21-21 0,0 22 16,-21-22-16,21 21 0,-21-21 0,21 0 15,0 1-15,-21-1 0,21 0 0,0 0 16,0 0-16,0 0 15,0-42 17,0 0-32,0 0 15,0 0-15,21 0 0,-21-1 16,21-20-16</inkml:trace>
  <inkml:trace contextRef="#ctx0" brushRef="#br1" timeOffset="105468.38">22881 3069 0,'0'0'0,"0"-21"16,21 0-16,0 21 16,1-21-16,-1 21 0,0 0 15,0-21-15,0 21 0,0 0 16,1 0-16,-1 0 0,0 0 0,-21 21 0,21-21 16,-21 21-16,21 0 15,-21 0-15,0 0 0,0 1 16,0-1-16,-21 0 0,0-21 0,21 21 15,-21 0-15,0-21 0,-1 21 0,1-21 16,0 0-16,0 22 0,0-22 16,0 0-16,21 21 15,-22-21-15,1 0 16</inkml:trace>
  <inkml:trace contextRef="#ctx0" brushRef="#br1" timeOffset="107175.65">19664 3874 0,'0'0'0,"0"-22"0,21 1 16,0 0-16,-21 0 0,0 0 15,0 0-15,0-1 0,0 1 16,21 0-16,-21 0 0,0 42 47,0 0-47,-21 0 15,0 1-15,21 20 0,-21-21 0,0 21 16,-1 1-16,1-22 0,0 21 16,21 1-16,-21-1 0,0 0 0,0 1 15,21-1-15,0-21 0,0 21 0,-22-20 16,22-1-16,0 0 0,0 0 16,0 0-16,0 0 0,0 1 15,22-22 1,-1 0-16,0 0 15,-21-22-15,0 1 16,21 0-16,-21 0 0,0 0 16,0 0-16,0-1 0</inkml:trace>
  <inkml:trace contextRef="#ctx0" brushRef="#br1" timeOffset="107369.55">19452 4022 0,'0'0'0,"-21"0"0,0 0 16,21-21-16,-21 21 15,21-22 17,21 22-32,0 0 0,0 0 15,0 0-15,0 0 0,1 0 16,-1 0-16,0 0 16,0 0-16,0 0 0,0 0 15,1 0-15,-1 0 0,0 0 16</inkml:trace>
  <inkml:trace contextRef="#ctx0" brushRef="#br1" timeOffset="107940.22">19918 4191 0,'21'0'0,"0"0"16,0 0-16,0 0 15,1-21 1,-22 0-16,0 0 16,0-1-16,21 1 0,-21 0 0,0 0 15,0 0-15,0 0 0,0-1 16,0 1-16,-21 21 0,-1-21 16,1 21-16,0 0 15,0 0-15,0 0 0,0 0 0,-1 21 16,1 0-16,0 1 0,0-1 0,0 21 15,0-21-15,21 22 0,-22-22 0,1 0 16,21 21-16,0-21 0,0 1 16,0-1-16,0 0 0,0 0 0,0 0 15,0 0-15,21-21 16,1 0-16,-1 0 0,0 0 0,0 0 16,0 0-16,0 0 15,1-21-15,-1 0 0,0 0 0,0 21 16,0-21-16,-21 0 0,21-22 0,1 22 15,-22 0-15,0 0 0,0-22 0,21 22 16,-21 0-16,0 0 0,0 0 16,21 21-16,-21 21 31,0 0-31,0 0 0,-21 0 16,21 1-16,-21-1 0,21 0 0,0 0 15,0 0-15,0 0 0,0 1 16,0-1-16,0 0 0,0 0 0,0 0 15,21-21 1,0 0-16,0 0 0,0 0 16,0 0-16,1 0 15,-22-21-15,21 21 0</inkml:trace>
  <inkml:trace contextRef="#ctx0" brushRef="#br1" timeOffset="108479.91">20341 3979 0,'0'0'0,"0"-42"0,0 0 15,0 21-15,0-1 16,-21 22 15,0 22-31,21-1 16,0 0-16,0 0 0,-21 0 0,21 0 16,-22 1-16,22-1 0,-21 21 0,21-21 15,0 0-15,0 1 0,0 20 16,0-21-16,0 0 0,-21 0 0,21 1 15,0-1-15,0 0 0,0 0 16,0 0-16,0-42 47,0 0-31,0 0-16,0 0 0,0-1 15,0 1-15,0 0 0,0 0 16,21 0-16,0 0 15,1-1-15,-1 22 0,0 0 0,0-21 16,0 21-16,0 0 0,1 0 0,-1 0 16,0 21-16,0 1 0,0-1 15,-21 0-15,0 0 16,0 0-16,0 0 0,0 1 16,0-1-16,0 0 0,-21 0 15,21 0-15,-21-21 0,0 0 0,0 0 16,-1 21-16,1-21 0,0 0 15,0 0-15,0 0 0,0 0 16,-1 0 0,22-21-1,0 0-15,0 0 16,22 21-16,-1-21 0,-21 0 16,21 21-16,0-22 0,0 22 15</inkml:trace>
  <inkml:trace contextRef="#ctx0" brushRef="#br1" timeOffset="108787.73">20786 3895 0,'0'0'0,"21"0"0,-21-21 0,21-1 0,0 22 16,-21-21-16,0 42 31,-21-21-15,0 22-16,0 20 0,21-21 0,-22 21 15,1-20-15,0 20 0,21 0 0,-21-21 16,0 22-16,0-1 0,21-21 16,0 22-16,-22-22 0,1 0 15,21 0-15,0 0 0,0 0 0,0 1 16,0-1-16,0 0 0,0 0 16,21-21 15,1 0-16,-22-21-15,0 0 0,21 21 0,0-21 16,-21-1-16,21 1 0,0 0 0</inkml:trace>
  <inkml:trace contextRef="#ctx0" brushRef="#br1" timeOffset="109448.43">20786 4212 0,'21'0'62,"0"0"-62,0 0 0,0 0 16,0 0-16,1 0 0,-1-21 15,0 21-15,-21-21 0,21 21 16,0-21-16,-21 0 0,0-1 16,-21 22-1,0 0 1,0 0-16,0 0 15,-1 22-15,1-1 0,0-21 16,0 21-16,0 0 0,0 0 0,21 0 16,-22 1-16,22-1 0,-21 0 0,21 0 15,0 0-15,0 0 16,0 1-16,21-1 16,1-21-16,-1 0 0,0 0 0,0 0 15,21 0-15,-20 0 0,-1 0 0,21 0 16,-21-21-16,22 21 0,-22-22 0,0 22 15,21-21-15,-21 0 0,1 0 16,-1 0-16,0 0 0,0-1 0,0-20 16,-21 0-16,21 21 0,1-22 15,-1 1-15,-21 0 0,21 20 0,-21-20 16,21 0-16,-21 21 0,0-1 16,21-20-16,-21 21 0,0 0 15,21 0-15,-42 42 31,21 0-31,-21 0 16,0 0-16,21 0 0,-21 22 0,21-22 16,0 21-16,-21-21 0,-1 22 0,22-1 15,-21 0-15,21-20 0,0 20 0,0-21 16,-21 21-16,21-20 0,0-1 16,0 0-16,0 0 0,0 0 15,0 0-15,0 1 0,0-1 16,21-21-1,0 0 1,1 0-16,-22-21 16,21 21-16,-21-22 0,21 1 15,0 21-15,-21-21 0,0 0 0,21 0 16</inkml:trace>
  <inkml:trace contextRef="#ctx0" brushRef="#br1" timeOffset="109680.3">21272 4043 0,'0'0'16,"22"0"31,-1 0-47,0 0 15,0 0-15,0 0 16,0 0-16,1 0 0,-1 0 15,-21-21-15,21 21 0,0 0 0,0 0 16,0 0-16,1 0 16,-1-21-16,0 21 0,0 0 15</inkml:trace>
  <inkml:trace contextRef="#ctx0" brushRef="#br1" timeOffset="109996.11">21886 3958 0,'0'-21'0,"-21"21"47,21 21-47,-21 0 16,0 1-16,21-1 0,-21 0 0,-1 0 15,1 0-15,21 0 0,-21 1 0,0 20 16,21-21-16,0 0 0,0 0 0,-21 1 15,21 20-15,0-21 0,0 0 16,0 0-16,0 1 0,0-1 16,0 0-16,21-21 15,-21 21-15,21-21 0,0 0 16,0 0-16,1 0 0,-1 0 16,0 0-16,0 0 0,21 0 0,-20-21 15,-1 21-15,0-21 0,0 0 16,21 21-16</inkml:trace>
  <inkml:trace contextRef="#ctx0" brushRef="#br1" timeOffset="110292.13">22246 3979 0,'0'0'0,"0"-21"0,21 0 16,0 21-1,1 0 1,-1 0-16,0 0 0,-21 21 15,21 0-15,-21 1 0,0-1 0,21 21 16,0-21-16,-21 22 0,0-22 16,0 21-16,0-21 0,0 22 0,0-1 0,0-21 15,0 0-15,0 22 16,-21-22-16,21 0 0,-21 0 0,0 0 16,0 0-16,0 1 0,-1-22 0,22 21 15,-21 0-15,0-21 0,0 21 16,42-21 15</inkml:trace>
  <inkml:trace contextRef="#ctx0" brushRef="#br1" timeOffset="111748.69">15706 7705 0,'0'0'0,"-43"21"15,22-21-15,42 0 63,0 0-63,1 0 15,-1-21-15,0 21 0,0-21 0,21 21 16,-20-22-16,-1 1 0,0 21 0,0-21 16,0 0-16,0 0 0,1 21 0,-22-21 15,21-1-15,-21 1 16,21 0-16,-21 0 0,0 0 0,0 0 16,0-1-16,-21 22 31,0 22-16,-1-1-15,1 0 0,21 0 0,-21 21 16,0-20-16,0 20 0,0-21 16,-1 21-16,1 1 0,0-1 0,0 0 15,0 1-15,0-1 0,-1 0 0,1 1 16,0-1-16,0 0 0,21 1 0,-21-1 16,21 0-16,-21 1 0,21-22 0,-22 21 15,22-21-15,0 22 0,0-22 0,0 0 16,0 0-16,22-21 31,-1 0-31,0 0 0,0 0 16,0 0-16,0-21 0,22 0 0,-22 0 15,0 0-15,0-1 0,0 1 0,1 0 16,-1-21-16,-21 21 0,0-22 0,0 22 16,0-21-16,0 21 0,0-22 0,0 22 15,0-21-15,0 21 0,-21-1 0,21 1 16,-22 0-16,1 21 0,0-21 0,0 21 15,0 0-15,0 0 16,-1 0-16,44 0 47,-1 0-47,0 0 16,0 0-16,0 0 0,0-21 0,1 21 15,-1 0-15,0 0 0,0-21 0,0-1 16,0 22-16</inkml:trace>
  <inkml:trace contextRef="#ctx0" brushRef="#br1" timeOffset="112104.49">16150 7726 0,'21'-21'46,"0"21"-46,1 0 0,-1 0 0,0-21 16,0 21-16,0-22 0,0 22 16,1-21-16,-1 21 0,-21-21 15,-21 21 17,-1 0-32,1 0 0,0 0 0,0 0 15,0 21-15,0-21 0,21 21 0,-22 1 16,1-1-16,21 0 0,-21 0 0,21 0 15,0 0-15,0 1 16,0-1-16,0 0 0,0 0 16,21 0-1,0-21-15,1 0 0,-1 0 16,0 0-16,0 0 0,0 0 16,0 0-16,1 0 0,-1-21 0,0 21 15</inkml:trace>
  <inkml:trace contextRef="#ctx0" brushRef="#br1" timeOffset="112349.35">16531 7641 0,'0'0'0,"0"-21"15,0 42 17,21 0-32,-21 1 15,0-1-15,0 0 0,0 0 16,0 0-16,0 0 0,0 1 15,0-1-15,0 0 16,0 0-16,0 0 0,0 0 16,0-42 31</inkml:trace>
  <inkml:trace contextRef="#ctx0" brushRef="#br1" timeOffset="112600.2">16743 7620 0,'0'-21'0,"0"42"32,0 0-32,-21-21 15,21 21-15,-22 1 0,1-1 16,21 0-16,0 0 0,-21 0 0,0-21 15,0 21-15,21 1 0,0-1 16,-21 0-16,-1 0 0,22 0 16,-21-21-16,21 21 0,0 1 15,21-22 17,1-22-32,-1 22 0</inkml:trace>
  <inkml:trace contextRef="#ctx0" brushRef="#br1" timeOffset="112991.98">16849 7726 0,'0'0'0,"0"-21"62,21 21-46,-21-21-16,21 21 16,-21-22-1,-21 22 17,0 0-32,21 22 15,-22-22-15,22 21 0,-21 0 16,21 0-16,-21-21 0,21 21 0,0 0 15,0 1-15,0-1 16,0 0 0,0 0-1,21-21 1,0 0 0,1 0-16,-1 0 15,0 0-15,-21-21 0</inkml:trace>
  <inkml:trace contextRef="#ctx0" brushRef="#br1" timeOffset="113388.05">17039 7662 0,'0'-21'16,"0"42"31,0 1-47,21-22 0,-21 21 15,0 0-15,21-21 0,-21 21 16,0 0-16,0 0 16,0 1-16,0-1 15,0 0-15,0 0 16,0 0-16,-21-21 0,21 21 16,-21-21-16,21-21 46,0 0-46,0 0 16,21 0-16,0 21 0,1-21 16,-22-1-16,0 1 0,21 0 0,0 21 15,-21-21-15,21 0 16,0 0-16,-21-1 0,21 1 16,1 21-16,-1 0 15,-21 21 16</inkml:trace>
  <inkml:trace contextRef="#ctx0" brushRef="#br1" timeOffset="114003.61">15282 8700 0,'0'0'0,"0"-22"0,43-20 15,-22 42-15,-21-21 0,21 0 0,-21 0 16,0 42 15,-21 0-15,0 21-16,-1-21 0,1 22 15,21-22-15,-21 21 0,0-21 0,0 22 16,21-22-16,0 21 0,-21-21 0,21 1 16,-22 20-16,22-21 0,0 0 0,0 0 15,0 1-15,0-1 16,22-21 0,-22-21-1,0-1 1</inkml:trace>
  <inkml:trace contextRef="#ctx0" brushRef="#br1" timeOffset="114180.51">15198 8911 0,'21'0'47,"0"-21"-47,0 21 0,0 0 0,0 0 16,1 0-16,-1 0 0,0 0 0,0 0 15,0 0-15,0 0 0,1 0 0,-1 0 16,0-21-16,0 21 0,0 0 0,0 0 16,1 0-16,-1 0 15</inkml:trace>
  <inkml:trace contextRef="#ctx0" brushRef="#br1" timeOffset="114676.23">15684 8911 0,'0'-21'16,"0"0"-1,22 0-15,-22 0 16,-22 21 0,1 0-1,0 0-15,0 0 0,0 0 16,0 21-16,-1 0 0,1 0 15,0 0-15,21 0 0,-21 1 0,0-1 16,21 0-16,-21-21 0,21 21 0,0 0 16,0 0-16,0 1 0,21-22 31,0 0-31,0 0 16,0 0-16,0 0 0,1-22 15,-1 22-15,-21-21 0,21 0 0,0 21 16,0-21-16,-21 0 0,0 0 0,21 21 15,-21-22-15,22 1 0,-22 0 16,0 0-16,0 0 0,0 42 31,0 0-15,0 0-16,0 0 0,0 1 16,0-1-16,-22 0 0,22 0 15,0 0-15,0 0 0,0 1 16,0-1-16,22-21 15,-1 0-15,0 0 16,0 0-16,0 0 16,0-21-16</inkml:trace>
  <inkml:trace contextRef="#ctx0" brushRef="#br1" timeOffset="115168.93">16087 8678 0,'0'0'15,"0"-21"-15,0 0 0,-22 21 32,1 21-17,21 0 1,-21 1-16,21 20 0,-21-21 0,21 0 16,0 0-16,0 22 0,-21-22 0,21 0 15,-21 21-15,21-20 0,0-1 0,0 0 16,0 0-16,-22-21 0,22 21 0,0 0 15,-21-21-15,21-21 47,0 0-31,0 0-16,21 0 0,1 21 16,-1-21-16,-21-1 0,21 22 0,0-21 15,0 0-15,0 21 0,1 0 16,-1 0-16,0 0 0,0 0 0,0 0 15,0 0-15,-21 21 0,22 0 0,-22 1 16,0-1-16,0 0 16,0 0-16,0 0 15,0 0-15,-22-21 0,1 22 0,0-1 16,0-21-16,0 21 0,0-21 16,-1 0-16,1 21 0,0-21 15,0 0-15,21-21 31,0 0-31,0 0 16,21-1-16,-21 1 16,21 0-16</inkml:trace>
  <inkml:trace contextRef="#ctx0" brushRef="#br1" timeOffset="115432.78">16531 8594 0,'0'21'32,"0"0"-32,-21-21 0,21 21 15,-21 0-15,21 22 0,0-22 0,-21 0 0,-1 0 16,1 22-16,21-22 0,-21 0 16,21 0-16,-21 0 0,21 22 15,-21-22-15,0 0 0,21 0 16,0 0-16,-22 0 0,44-21 47,-1 0-47,0-21 0,0 21 15</inkml:trace>
  <inkml:trace contextRef="#ctx0" brushRef="#br1" timeOffset="115795.86">16531 8932 0,'0'-21'16,"21"0"0,0 21-16,1 0 15,-1-21-15,0 21 16,0-21-16,0 0 16,0 21-16,-21-22 0,0 1 15,0 42 32,-21 1-47,0-22 0,0 21 16,21 0-16,-21 0 0,21 0 0,-21 0 15,21 1-15,0-1 16,-22-21-16,22 21 0,0 0 16,22-21-1,-22 21-15,21-21 16,0 0-16,0 0 0,0 0 15,0 0-15,-21-21 0,22 21 16,-1-21-16,0 0 0,0 0 16,0-1-16</inkml:trace>
  <inkml:trace contextRef="#ctx0" brushRef="#br1" timeOffset="116101.21">17018 8573 0,'0'-22'16,"0"44"-16,0-65 0,0 64 47,0 1-47,0-1 0,-21 0 15,21 0-15,-21 0 0,21 0 16,0 1-16,0 20 0,-22-21 0,22 0 16,-21 22-16,21-22 0,-21 0 0,21 21 15,0-21-15,0 1 0,0-1 0,0 0 16,0 0-16,0 0 0,0 0 15,0 1 1,21-22 31,-21-22-47,21 22 0,-21-21 0,0 0 16,22 0-16,-22 0 0</inkml:trace>
  <inkml:trace contextRef="#ctx0" brushRef="#br1" timeOffset="116276.1">16933 8784 0,'0'0'0,"0"-21"16,21 21 31,1 0-47,-1 0 15,0-21-15,0 21 16,0 0-16,0-21 15,1 21-15,-1 0 16</inkml:trace>
  <inkml:trace contextRef="#ctx0" brushRef="#br1" timeOffset="116592.4">17462 8678 0,'0'0'0,"-21"0"0,0 0 16,0 0 0,0 0-16,0 0 15,-1 0 1,22 22-16,-21-1 0,21 0 0,-21 0 16,21 0-16,0 0 0,0 1 0,-21-1 15,21 0-15,-21 0 0,21 0 0,0 0 16,0 1-16,0-1 0,0 0 0,0 0 15,0 0-15,0 0 16,0 1-16,21-22 31,0 0-31,0 0 0,0 0 16,1 0-16,-1 0 0,-21-22 16,21 22-16</inkml:trace>
  <inkml:trace contextRef="#ctx0" brushRef="#br1" timeOffset="116912.22">17653 8636 0,'0'0'0,"21"-21"16,0 21 15,0 0-31,-21 21 16,22 0-16,-22 0 15,21 1-15,-21-1 0,0 0 16,0 0-16,0 21 0,0-20 0,0-1 16,0 21-16,-21-21 0,-1 0 0,22 1 15,-21-1-15,0 0 0,0 0 16,0 0-16,21 0 0,-21 1 0,-1-22 16,1 21-16,21 0 0,-21 0 15,0-21-15,21 21 16,-21-21-16,21-21 31</inkml:trace>
  <inkml:trace contextRef="#ctx0" brushRef="#br1" timeOffset="117811.79">19494 7514 0,'0'0'0,"-21"0"31,0 0-31,0 21 16,0 1-16,21-1 0,0 0 15,0 21-15,0-21 0,-21 1 16,21-1-16,-22 21 0,22-21 0,0 0 16,-21 1-16,21-1 0,0 0 0,0 0 15,0 0-15,-21-21 16,21 21-16,0-42 31,0 0-31,0 0 16,21 0-16,-21 0 15,21-1-15,1 22 0,-1-21 0,0 0 16,0 0-16,0 0 0,0 21 16,1-21-16,-1 21 0,0 0 0,0 0 15,0 0-15,0 0 0,1 0 16,-22 21-16,0 0 0,0 0 16,0 0-16,0 0 0,0 1 15,0-1-15,0 0 0,0 0 0,-22 0 16,22 0-16,-21 1 0,21-1 15,0 0-15,0 0 16,21-21 15,1 0-31</inkml:trace>
  <inkml:trace contextRef="#ctx0" brushRef="#br1" timeOffset="118149.63">19833 7832 0,'0'0'0,"21"0"16,0 0-16,-21-21 15,22 21-15,-1 0 0,0 0 0,0-22 16,0 22-16,0 0 0,1-21 0,-1 21 16,0-21-16,-21 0 15,0 0 1,-21 21-1,0 0-15,-1 0 16,1 0-16,-21 0 0,21 0 0,0 21 16,-22 0-16,22 0 0,0-21 0,0 21 15,0 1-15,-1-1 0,22 0 0,0 0 16,0 0-16,0 0 16,0 1-16,0-1 15,22-21-15,-1 0 0,0 0 0,0 0 16,0 0-16,0 0 0,1 0 0,-1 0 15,21 0-15,-21 0 0,0 0 0</inkml:trace>
  <inkml:trace contextRef="#ctx0" brushRef="#br1" timeOffset="119068.97">20405 7726 0,'0'0'0,"0"-21"0,0 0 16,-22 21-1,1 0-15,0 21 0,0 0 16,0 0-16,0 0 0,-1-21 16,1 21-16,0 1 0,0-1 15,21 0-15,-21 0 0,21 0 16,-21 0-16,21 1 16,0-1-16,21-21 15,0 0 1,0 0-16,0 0 0,-21-21 15,21 21-15,1-22 0,-1 1 16,0 0-16,0 21 0,0-21 16,-21 0-16,21 0 0,1-1 0,-22 1 15,21 21-15,-21-21 0,0 0 0,0 42 47,0 0-31,0 0-16,-21 1 15,21-1-15,0 0 0,-22 0 16,22 0-16,0 0 0,0 1 16,0-1-16,22-21 15,-1 21-15,0-21 0,0 0 16,21 0-16,-20 0 0,-1 0 0,0 0 16,21 0-16,-21 0 0,1 0 0,-1-21 15,0 21-15,0-21 0,0-1 16,0 22-16,-21-21 0,0 0 0,0 0 15,0 0-15,0 0 0,0-1 16,0 1-16,-21 0 16,0 21-1,0 0-15,0 0 0,0 21 16,-1-21-16,1 21 0,0 1 0,0-1 16,0 0-16,21 0 15,-21 0-15,21 0 0,0 1 0,0-1 16,0 0-16,0 0 0,0 0 15,21-21 1,0 0-16,0 0 0,0 0 0,0 0 16,1-21-16,-1 21 0,0-21 15,-21 0-15,21 0 0,0-1 16,0 22-16,-21-21 0,22-21 16,-1 21-16,-21 0 0,21-1 0,0-20 15,-21 21-15,21-21 0,0 20 0,-21-20 16,0 21-16,22-21 0,-22 20 0,0-20 15,21 21-15,-21 0 0,0 0 0,-21 42 32,21 21-17,-22-21-15,1 0 0,21 22 0,0-22 16,0 21-16,-21-21 0,21 22 0,-21-22 16,21 21-16,-21-21 0,21 1 0,0-1 15,0 21-15,0-21 0,0 0 0,0 1 16,-21-1-16,21 0 15,0 0-15,21-21 16,0 0 0,0 0-16,0 0 0,0-21 15,1 21-15,-1-21 0</inkml:trace>
  <inkml:trace contextRef="#ctx0" brushRef="#br1" timeOffset="119500.25">21124 7811 0,'0'0'0,"21"0"0,-21-22 0,0 1 15,-21 21 17,0 0-32,0 0 15,0 0-15,21 21 0,-21 1 0,-1-1 16,1 0-16,0 0 16,21 0-16,0 0 15,0 1-15,0-1 0,0 0 16,0 0-16,21-21 15,0 0 1,1 0-16,-1 0 16,0-21-16,0 0 15,-21 0-15,21 21 0,-21-22 16,0 1-16,21 21 0,-21-21 16,22 0-16,-22 0 0,0 0 15,0 42 16,0 0-15,0 0-16,0 0 16,0 0-16,0 1 15,0-1-15,0 0 16,21-21 15,0 0-31,0 0 0,0 0 16,-21-21-16</inkml:trace>
  <inkml:trace contextRef="#ctx0" brushRef="#br1" timeOffset="119744.09">21399 7811 0,'0'0'15,"0"-22"-15,0 1 0,-21 21 47,0 0-47,0 21 0,21 1 16,-21-22-16,21 21 0,-21 0 0,21 0 15,0 0-15,-22-21 16,22 21-16,0 1 0,0-1 0,0 0 16,0 0-16,0 0 15,0 0 1,22-21-16,-1 0 16,0 0-16,0 0 0,0 0 15,0-21-15,1 0 0,-1 21 16</inkml:trace>
  <inkml:trace contextRef="#ctx0" brushRef="#br1" timeOffset="120203.83">21675 7599 0,'0'0'16,"0"-21"-16,21 0 0,-21-1 0,0 44 31,-21-22-15,21 21-16,0 0 0,0 0 0,-22 0 15,22 0-15,-21 22 0,21-22 0,-21 0 16,21 0-16,0 0 0,0 1 0,0-1 16,-21 0-16,21 0 0,-21 0 15,21 0-15,0 1 0,0-1 0,-21-21 16,21 21-16,-22-21 0,22 21 16,0-42 15,0 0-16,0 0-15,22-1 16,-1 1-16,0 0 0,0 21 16,-21-21-16,21 0 0,0 21 0,1 0 15,-1-21-15,0 21 16,-21 21 0,0 0-16,21 0 0,-21 0 0,0 0 15,0 1-15,0-1 0,0 0 16,0 0-16,0 0 0,0 0 15,-21 1-15,21-1 0,0 0 16,-21-21 0,0 0-1</inkml:trace>
  <inkml:trace contextRef="#ctx0" brushRef="#br1" timeOffset="120927.44">19727 8573 0,'0'0'0,"0"-43"15,0 22 1,0 42 15,-21 0-31,21 1 0,-21-1 16,0 0-16,21 0 0,-21 0 0,-1 22 15,22-22-15,-21 21 0,0-21 16,21 22-16,-21-22 0,21 0 0,-21 21 0,21-21 16,0 1-16,-21-1 0,21 0 15,0 0-15,0 0 0,0 0 31,21-21-31,0 0 16,0-21-16,-21 0 16,0 0-16,0 0 0</inkml:trace>
  <inkml:trace contextRef="#ctx0" brushRef="#br1" timeOffset="121080.33">19494 8869 0,'0'-21'0,"-21"21"15,21-21-15,21 21 31,1 0-31,-1 0 0,0 0 16,0 0-16,0 0 0,22 0 0,-22 0 16,21 0-16,-21 0 0,0 0 0,22 0 15,-22-22-15,0 22 0,0 0 0,0 0 16</inkml:trace>
  <inkml:trace contextRef="#ctx0" brushRef="#br1" timeOffset="121553.06">19981 8827 0,'0'-22'31,"0"1"-15,21 0-16,-21 0 16,0 0-1,0 0-15,-21 21 16,0 0-1,0 0-15,0 21 0,0 0 0,-1 0 16,1 0-16,0 0 0,21 1 16,0-1-16,-21 0 0,21 0 0,0 0 15,0 0-15,0 1 16,0-1 0,21-21-16,0 0 0,0 0 15,1 0-15,-1 0 0,0 0 16,-21-21-16,21-1 0,0 1 15,-21 0-15,21 0 0,-21 0 16,22 21-16,-22-21 0,0-1 0,0 1 16,0 0-16,0 0 0,0 42 47,0 0-47,0 0 0,0 1 15,0-1-15,0 0 0,0 0 16,0 0-16,0 0 0,0 1 0,0-1 15,0 0 1,21-21-16,0 0 0,0 0 16,0 0-16,0 0 0</inkml:trace>
  <inkml:trace contextRef="#ctx0" brushRef="#br1" timeOffset="122015.79">20341 8615 0,'0'0'0,"21"-21"15,-21 0-15,0-1 16,0 44 0,0-1-1,0 0-15,-21 0 16,21 0-16,-21 22 0,21-22 0,-21 0 16,21 0-16,0 0 0,0 0 0,0 1 15,-21-1-15,21 0 0,0 0 16,0 0-16,21-21 47,0 0-47,-21-21 0,21 0 15,0 21-15,0-21 0,1 0 16,-1 21-16,0 0 0,0 0 16,0 0-16,0 0 0,1 0 15,-1 0-15,0 0 0,-21 21 16,21 0-16,-21 0 15,0 0-15,0 0 0,-21 1 16,0-1-16,0-21 0,-1 21 16,1-21-16,0 0 0,0 0 0,0 21 15,0-21-15,-1 0 0,1 0 0,0 0 16,0 0-16,21-21 31,21 0-15,0 0-16,0-1 15,1 22-15,-1-21 0</inkml:trace>
  <inkml:trace contextRef="#ctx0" brushRef="#br1" timeOffset="122265.65">20764 8551 0,'0'0'16,"22"0"-16,-22 22 31,0-1-31,-22 0 15,22 0-15,-21 0 0,21 0 0,0 1 16,0-1-16,-21 21 0,21-21 0,-21 0 16,0 1-16,21-1 0,0 0 15,0 0-15,-21 0 0,21 0 0,-22-21 16,22 22-16,0-1 16,22-21 15,-1 0-31,-21-21 0,21 21 15,0-22-15</inkml:trace>
  <inkml:trace contextRef="#ctx0" brushRef="#br1" timeOffset="122803.97">20807 8848 0,'0'0'0,"21"0"0,-21-21 16,21-1-16,0 1 16,0 21-1,-21-21-15,0 0 0,22 0 16,-44 21 15,1 0-31,0 0 16,0 21-16,21 0 0,-21 0 15,0 0-15,21 1 0,0-1 16,-22 0-16,22 0 0,0 0 0,0 0 16,0 1-16,0-1 15,22-21 1,-1 0-16,0 0 0,0 0 15,0 0-15,0 0 0,1 0 16,-1 0-16,0-21 0,0-1 16,0 22-16,0-21 0,-21 0 0,22 0 15,-1 0-15,0 0 0,0-1 0,-21 1 16,21-21-16,-21 21 0,21 0 0,-21-1 16,0-20-16,0 21 0,0 0 15,0 0-15,22 21 0,-22-22 16,0 44-1,-22-1 1,1 0-16,21 0 0,0 0 16,0 0-16,-21 22 0,21-22 15,-21 0-15,21 0 0,-21 0 0,21 1 16,0-1-16,0 0 0,0 0 0,0 0 16,0 0-16,0 1 0,0-1 15,0 0 1,0-42 15,0 0-15,0-1-16</inkml:trace>
  <inkml:trace contextRef="#ctx0" brushRef="#br1" timeOffset="122975.83">21061 8784 0,'0'-21'0,"21"21"47,0 0-31,0 0-16,0 0 15,1 0-15,-1 0 16,0 0-16,-21-21 0,21 21 16,0 0-16,0 0 0</inkml:trace>
  <inkml:trace contextRef="#ctx0" brushRef="#br1" timeOffset="123275.64">21442 8678 0,'0'0'0,"0"-21"16,-21 21-1,-1 0 1,22 21-1,-21-21-15,21 22 0,0-1 0,0 0 16,-21 0-16,21 0 0,0 0 16,-21 1-16,21-1 0,0 0 15,0 0-15,-21 0 0,21 0 16,0 1-16,0-1 0,0 0 16,0 0-16,0 0 15,21-21 1,0 0-1,0 0-15,0 0 0,1-21 16</inkml:trace>
  <inkml:trace contextRef="#ctx0" brushRef="#br1" timeOffset="123933.86">21738 8678 0,'0'0'0,"0"-21"15,21 21 17,0 0-32,1 0 15,-1 21 1,-21 1-16,0-1 0,0 0 16,0 0-16,0 0 0,0 0 0,0 1 15,0 20-15,0-21 0,0 0 0,0 0 16,0 1-16,0-1 0,-21-21 15,-1 21-15,22 0 0,-21 0 0,0-21 0,0 21 16,0 1-16,0-22 16,21 21-1,-22-21-15,1 0 0,42-21 78,1 21-62,-22-22-16,0 1 16,21 21-16,-21-21 0,21 0 0,0 0 15,-21 0-15,21-1 0,0 1 0,-21 0 16,22 0-16,-1-21 0,-21 20 0,0 1 16,0 0-16,21 0 0,-21 0 0,0 0 15,-21 21 16,21 21 1,0 0-32,0 0 15,0 0 1,0 0 0,0 1-16,0-1 15,0 0-15,0 0 16,-21-21-16,21 21 0,0 0 15,0 1-15</inkml:trace>
  <inkml:trace contextRef="#ctx0" brushRef="#br1" timeOffset="125456.28">23072 7684 0,'21'0'31,"0"0"-31,0 0 16,0 0-16,0 0 0,1 0 0,-1-22 15,0 22-15,0-21 0,0 21 0,0-21 16,1 0-16,-1 0 0,-21 0 15,0-1-15,0 1 16,-21 21 0,-1 0-1,1 0-15,0 0 0,0 21 0,21 1 16,-21-22-16,0 21 0,-1 21 0,1-21 16,0 0-16,0 1 0,0-1 15,21 0-15,0 0 0,-21 0 0,21 0 16,0 1-16,-22-1 0,22 0 15,0 0-15,0 0 0,0 0 16,22-21-16,-1 0 0,0 22 0,0-22 16,0 0-16,0 0 0,1 0 15,-1 0-15,0 0 0,0-22 16,0 22-16,-21-21 0</inkml:trace>
  <inkml:trace contextRef="#ctx0" brushRef="#br1" timeOffset="125848.57">23495 7726 0,'0'-21'0,"0"42"0,21-63 16,-42 42 15,21 21-31,-21-21 16,0 21-16,21 0 0,-22 0 0,1-21 16,21 21-16,0 1 0,-21-1 0,21 0 15,-21-21-15,21 21 0,0 0 0,0 0 16,0 1-16,21-1 15,0-21-15,0 0 16,1 0-16,-1 0 0,0 0 16,0 0-16,0 0 15,-21-21-15,21 21 0,1-22 0,-22 1 16,21 0-16,-21 0 0,0 0 16,0 0-16,0-1 0,0 1 0,0 0 15,0 0-15,0 0 0,-21 0 16,-1 21-16,1-22 0,0 22 15,0 0-15,0 0 16,0 0-16,-1 0 16,22 22-16,0-1 15,22-21 1,-1 0-16,0 0 0,0 0 0,0 0 16,0 0-16,1 0 0</inkml:trace>
  <inkml:trace contextRef="#ctx0" brushRef="#br1" timeOffset="126104.88">23918 7535 0,'0'0'0,"21"-21"15,-21 42 32,-21 1-47,0-1 0,21 0 0,-21 0 0,21 0 16,0 0-16,-21 1 0,21 20 0,-21-21 15,-1 0-15,22 0 16,0 1-16,-21-1 0,21 0 0,-21 0 16,0 0-16,21 0 0,0 1 15,21-22 17,0 0-32,0 0 0,1 0 0,-1 0 15</inkml:trace>
  <inkml:trace contextRef="#ctx0" brushRef="#br1" timeOffset="126627.58">24236 7832 0,'21'-21'16,"-21"-1"-16,0 1 31,-21 21-15,0 0-16,-1 0 0,1 0 15,0 21-15,0 1 0,0-22 16,0 21-16,-1 0 0,1 0 0,0 0 16,21 0-16,-21 1 0,0-1 15,21 0-15,0 0 16,0 0-16,21-21 16,0 0-16,0 0 15,0 0-15,1 0 0,-1 0 16,0 0-16,0-21 0,0 0 15,0 21-15,-21-21 0,22 0 0,-1-1 16,0 1-16,0 0 0,-21 0 16,21-21-16,0 20 0,1 1 0,-1-21 15,-21 21-15,21-22 0,0 22 0,-21-21 16,0 21-16,0 0 0,0-1 0,0 1 16,0 42-1,-21-21 1,0 22-16,21 20 0,-21-21 15,21 0-15,-22 22 0,22-22 0,-21 0 16,21 21-16,0-21 0,0 1 0,0 20 16,0-21-16,0 0 0,0 0 0,0 1 15,0-1-15,0 0 0,0 0 0,0 0 16,0 0-16,0 1 16,21-22-1,1 0-15,-1 0 16</inkml:trace>
  <inkml:trace contextRef="#ctx0" brushRef="#br1" timeOffset="127216.43">22796 8700 0,'0'0'16,"0"-22"-16,22 22 0,-1-21 0,-21 0 0,21 0 15,-21 42 32,-21 0-47,0-21 0,-1 21 0,1 1 16,0 20-16,21-21 0,-42 0 0,21 0 15,-1 22-15,1-22 0,0 0 0,21 0 16,-21 0-16,0 1 0,21-1 16,-21 0-16,21 0 15</inkml:trace>
  <inkml:trace contextRef="#ctx0" brushRef="#br1" timeOffset="127400.33">22564 8890 0,'-22'0'0,"44"0"47,-1 0-47,0 0 0,0 0 16,0 0-16,0 0 15,1 0-15,-1 0 0,0 0 0,0 0 16,0 0-16,0 0 0,1 0 0,-1 0 15,21 0-15,-21 0 0,0 0 0,1 0 16</inkml:trace>
  <inkml:trace contextRef="#ctx0" brushRef="#br1" timeOffset="127808.09">23072 8827 0,'0'0'0,"0"-22"16,-22 22-1,1 0-15,0 0 16,0 0-16,0 0 15,0 22-15,-1-22 0,22 21 16,-21 0-16,0-21 0,0 21 0,21 0 16,-21 0-16,21 1 0,0-1 15,0 0-15,21-21 32,0 0-32,0 0 15,0 0-15,1-21 0,-1 21 16,-21-21-16,21 21 0,0-22 0,-21 1 15,21 0-15,0 0 16,-21 0-16,22 21 0,-22-21 0,0-1 16,0 44 15,0-1-31,0 0 0,0 0 16,0 0-16,0 0 0,0 1 15,0-1-15,0 0 16,21 0-1,0-21-15,0 0 16,0 0-16,0 0 16,1-21-16,-1 21 0,-21-21 15</inkml:trace>
  <inkml:trace contextRef="#ctx0" brushRef="#br1" timeOffset="128259.86">23389 8615 0,'0'0'0,"0"-21"0,0 0 15,0-1-15,0 44 32,0-1-32,-21 0 15,21 0-15,-21 0 0,21 0 0,-21 1 16,21-1-16,0 21 0,0-21 0,0 0 16,-22 22-16,22-22 0,0 0 0,0 0 15,0 0-15,-21 1 16,21-1-1,0-42 17,21 21-32,1 0 0,-22-22 15,21 22-15,0-21 0,-21 0 0,21 21 16,0 0-16,0-21 0,1 21 16,-1 0-16,0 0 0,0 0 15,0 0-15,-21 21 16,0 0-16,0 0 15,0 1-15,-21-22 0,0 21 0,0-21 16,0 21-16,-1-21 16,1 0-16,0 21 0,0-21 0,0 0 15,0 0-15,21 21 0,-22-21 16,44-21 15,-1 0-31,0 21 16,0-21-16,-21 0 0,21-1 15</inkml:trace>
  <inkml:trace contextRef="#ctx0" brushRef="#br1" timeOffset="128507.72">23749 8594 0,'0'0'16,"21"-21"-16,0 21 0,-21-22 16,0 44 15,0-1-31,0 0 0,0 21 15,0-21-15,-21 1 0,21 20 0,-21-21 16,0 0-16,21 22 0,-21-22 0,-1 0 16,22 21-16,0-21 0,0 1 15,-21-22-15,21 21 0,-21 0 0,21 0 16,0 0-16,21-21 31,0-21-15,1 21-1</inkml:trace>
  <inkml:trace contextRef="#ctx0" brushRef="#br1" timeOffset="129115.89">23791 8932 0,'0'0'0,"21"0"0,1 0 31,-1 0-31,0 0 16,0 0-16,0 0 0,0-21 15,1 21-15,-1-21 0,-21 0 16,0 0-16,0 0 31,-21 21-15,-1 0 0,1 0-16,0 21 0,21 0 0,-21 0 15,0 0-15,21 0 0,0 1 0,-21-1 16,-1 0-16,22 0 15,0 0-15,0 0 0,0 1 16,22-22 0,-1 21-16,0-21 0,0 0 15,0 0-15,0 0 0,1 0 0,-1-21 16,0 21-16,0-22 16,21 22-16,-20-21 0,-1 0 0,0 21 15,0-21-15,0 0 0,0 0 0,-21-1 16,22-20-16,-22 21 0,21 0 0,0-22 15,-21 22-15,0 0 0,0-21 0,0 21 16,0-1-16,21 1 0,-21 0 16,0 0-16,0 42 31,-21 0-31,21 0 0,-21 1 0,21-1 16,0 0-16,-21 21 0,21-21 0,-22 1 15,22 20-15,-21-21 0,21 0 16,-21 0-16,21 22 0,0-22 15,0 0-15,-21 0 0,21 0 0,0 1 16,0-1 0,0-42 31,0-1-32,21 1-15</inkml:trace>
  <inkml:trace contextRef="#ctx0" brushRef="#br1" timeOffset="129315.77">24151 8848 0,'0'0'0,"21"0"47,0 0-47,1 0 16,-1 0-16,0 0 0,0 0 15,0 0-15,0 0 16,1 0-16,-1 0 16,0 0-1</inkml:trace>
  <inkml:trace contextRef="#ctx0" brushRef="#br1" timeOffset="129633.11">24680 8805 0,'0'0'0,"-21"0"15,0 0-15,0 0 16,0 0 0,-1 0-16,22 22 0,-21-22 15,0 21-15,21 0 0,-21 0 16,21 0-16,-21 0 0,0 22 0,21-22 0,0 0 15,-22 0-15,22 0 0,-21 1 16,21-1-16,0 0 0,-21-21 16,21 21-16,0 0 0,0 0 15,0 1-15,0-1 16,21-21 0,0 0-16,1 0 0,-1 0 15,0 0-15,0 0 0,0-21 16,0-1-16,1 22 0</inkml:trace>
  <inkml:trace contextRef="#ctx0" brushRef="#br1" timeOffset="129967.91">24955 8954 0,'22'0'0,"-44"0"0,44-22 16,-22 1-16,21 21 15,0-21-15,0 21 16,0 0-16,0 0 15,-21 21-15,22 0 0,-1 1 16,-21-1-16,0 0 0,21 0 0,-21 0 16,21 22-16,-21-22 0,0 0 15,0 21-15,0-21 0,0 22 0,0-22 16,0 0-16,-21 21 0,0-20 16,0-1-16,-1 0 0,1 0 0,0 0 0,0 0 15,0 1-15,0-22 0,-1 21 16,22 0-16,-21-21 0,0 21 0,0-21 15,0 0-15,21 21 0,-21-21 16,21 21 0,0-42 15,0 0-31</inkml:trace>
  <inkml:trace contextRef="#ctx0" brushRef="#br1" timeOffset="-204880.56">1037 8086 0,'0'42'16,"0"-21"-16,0 0 15,-21-21-15,0 0 16,0 0-16,-1 0 0,1 0 15,0 0-15,0 0 0,-21 0 16,20 0-16,-20 0 0,0-21 16,-1 0-16,1 0 0,0 0 0,21 0 15,-22-22-15,22 1 0,0 0 0,0-22 16,0 1-16,21-1 0,0 1 16,0-22-16,0 0 0,21 1 0,0-22 15,0 0-15,21 21 0,1-21 16,-1 1-16,22-22 0,-1 21 0,1 0 15,20 0-15,1 0 0,0 0 0,42 1 16,-22-1-16,22 0 0,-21 21 16,21 1-16,0-1 0,0 21 0,0 1 15,0-1-15,0 1 16,-21 21-16,21-1 0,-21 1 0,-21 0 16,20-1-16,-41 22 0,21-21 0,-1 21 15,-20-1-15,-1-20 0,1 21 16,-22 0-16,0 0 0,1-1 0,-22 22 15,0-21-15,0 0 0,-21 0 16,0 0-16,-42 21 0,21 0 16,0 0-16,-22 0 0,22 0 15,-21 0-15,-1 0 0,1-21 0,21 21 16,-21 0-16,-1 0 0,1 0 16,0 0-16,-1-22 0,22 22 15,-21 0-15,-1 0 0,22 0 0,-21-21 16,21 21-16,0 0 15,42 0 1,0 0 0,21 0-16,1 0 0,-1 0 15,0 0-15,1-21 0,20 21 0,-21 0 16,22 0-16,-1 0 0,1-21 0,-1 21 16,-20 0-16,-1 0 0,0 0 15,-20 21-15,-1 0 0,-21 0 0,0 1 16,-21 20-16,-22 0 0,22-21 0,-42 22 15,20-1-15,-20 0 16,-1 1-16,1-1 0,-1 0 0,22 1 16,-22-1-16,1-21 0,21 22 0,-1-22 15,1 21-15,0-21 0,20 22 16,1-22-16,0 0 0,21 21 0,0-21 16,0 1-16,0-1 0,21-21 0,0 21 15,22-21-15,-22 0 0,21 0 0</inkml:trace>
  <inkml:trace contextRef="#ctx0" brushRef="#br1" timeOffset="-203468.36">14838 7493 0,'0'0'0,"0"21"16,0 0-1,-21-21 17,-1 0-32,1 0 0,0 0 0,0-21 15,-21 0-15,20 21 0,1-21 0,-21 0 16,21 0-16,0-22 0,-22 22 16,22-21-16,0-1 0,-21 1 0,20-21 15,1 20-15,-21-20 0,21-1 0,0-20 16,-1 20-16,1-21 0,0-20 15,0 20-15,0 0 0,0-21 0,21 22 16,0-22-16,0 0 0,0 0 0,0 0 16,0 1-16,0-1 0,0 0 0,21 0 15,21 0-15,-21-21 0,22 21 0,-1 1 16,21-1-16,1 21 0,-22-21 0,43 22 16,-22-1-16,22 0 0,0 1 15,-1-1-15,22 21 0,0-20 0,0 20 16,0 22-16,0 0 0,-1-1 15,1 1-15,-21 21 0,21 0 0,-22-1 16,1 1-16,0 21 0,-1-21 0,-20 21 16,-1 0-16,22 0 0,-43 0 0,22 0 15,-1 0-15,-20 0 0,-1 0 16,0 0-16,1 0 0,-1 0 0,-21 0 16,0 0-16,22 0 0,-22 0 0,0 0 15,0 0-15,-42 0 47,0-21-47,0 21 16,0-21-16,-1 21 0,1-21 15,0 21-15,21-22 0,-21 1 16,0 21-16,0-21 0,-1 0 16,1 0-16,0 21 15,0-21-15,-21-1 0,20 22 0,-20-21 16,21 0-16,-21 21 0,-1-21 0,1 0 15,21 21-15,-22-21 0,22 21 0,0 0 16,0-22-16,0 1 16,42 0-1,0 21-15,0 0 0,22 0 0,-1 0 16,0 21-16,1 0 0,-1 1 0,21-22 16,1 21-16,-22 0 15,22 0-15,-1 0 0,-20 0 0,20 1 16,1-22-16,-22 21 0,21 0 0,-20-21 15,-1 21-15,0-21 0,1 0 0,-22 0 16,0 21-16,0-21 0,-21 21 16,-21-21-16,0 22 15,0-22-15,-22 21 0,1 0 0,0 0 16,-1-21-16,-20 21 0,21 0 0,-22 22 16,1-22-16,20 0 0,-20 21 0,-1-20 15,1 20-15,-1-21 0,22 21 0,-22-20 16,22-1-16,21 0 0,0 0 15,0 0-15,21 0 0,0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95F9-48C2-4921-80A4-E01D134D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A43FD-227F-48E0-8A69-B73A9D8A6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F1AD-DB85-4216-BB09-0E4F66AA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5608F-D4D2-4F18-AC5B-3E87B927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41CF-4F02-4811-B3F1-63D4ED7B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78B9-DD3B-47E0-B1EA-FB587DA4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44AFD-9BC2-488D-9B9C-4D8B4D7A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3DF0-640F-41E4-8BEE-6156E3D0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A942-937A-471E-8A3C-253220AD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0165-3D73-4330-9B84-183C7540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7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F38F-96D6-464F-AF50-FA68276BA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9118C-D0B2-4CB9-AF6D-D4A5D66EA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B183-C5EB-4B87-B228-2CDD8CB2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588D-DF1E-4AD2-A0BA-3F364CF8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26D7-2B07-4BA7-B28E-DB85EDDA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DEC3-B679-45EE-BBE0-5949FF6D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B494-2DDE-4B46-BEF1-AFC6A9C4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21FC-AC89-400F-B674-439F7967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C156-CCEE-4181-BE32-94155813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8117-7E18-4756-AFB7-93844AB6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1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5AFC-DA31-4999-A0D2-8D4A6039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0EE01-918F-460D-B43A-33FEEAE6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9316-617B-466E-8394-08C8CC9F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186B-0546-48BC-BAC7-D36C77BA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829A-188E-43DF-8B1F-4C5562D2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46EC-B508-44E6-849C-D63828D5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51C5-7ABF-4198-A2C7-95ABD0DE1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E31E8-6E93-41E8-84AB-96120691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F2284-0F40-4463-A3F2-27F3F35A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16CED-9549-453D-8DF1-94565565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9A7A-0F99-4EB7-820E-19ED2980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5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6B6B-4E79-4F69-9EE3-DC2EC99F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1E2F9-8630-43BA-9444-A8A39CDB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30C52-52E0-44DB-A87B-8446C4AB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4019A-BD04-40D2-A7FD-E0A515A6F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513C2-DA34-4E6E-AB7B-38D68C14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A4829-7435-4D7A-B1A1-F92299C7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21FDE-11C4-45B1-BD27-2E24A02B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05D3A-6727-4F85-8C82-78B491B3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480B-A9FF-4CE4-871B-52D2AB68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7DD7D-9A40-46E6-A8D7-B2F74C17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A201B-A2FB-47AD-9337-4D1B474D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27AED-B365-4127-8504-7F5505C3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9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111E9-9727-4D97-A74D-B13A73BA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5B8F6-D403-4852-83CC-42C1E71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58D5F-C45F-45F0-9650-54D2ED84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8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203F-9A28-43D0-B619-25DC26BC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4E83-739C-499B-8327-6154AFA5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7D78F-3A3F-46B7-A87C-ABFB1F870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B47F-9598-49D8-A1B6-0278FB3C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6AD8-8119-40F5-AFB7-B4397B1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0E177-09F8-4EE0-8416-00EB6222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0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2704-206C-4A8B-98E7-86FBF8F6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985B0-1F39-4683-93D6-46B3BED5A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8EF15-CDB4-4843-93CE-2935C700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AE42-72ED-4DD7-84F3-87E10B0F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C865-0BA2-442F-8E52-3EF2EC57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547E-CE28-4E31-B6AC-5C4BC9C0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3A86F-6794-4AAF-8B40-1452BA39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8044-C911-44BF-B6FA-F1662BE9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4E216-7196-48A1-8219-694B4BD9F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00E1-1796-4B7F-BE52-3F5337538848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F2482-88E1-4B62-97E9-9EEEC1EA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BABE-BD54-4407-BC26-CB9127A28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94E-3E26-4F89-BF03-634665203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1D7E2D-BE01-4BBD-871A-4E05538D3162}"/>
                  </a:ext>
                </a:extLst>
              </p14:cNvPr>
              <p14:cNvContentPartPr/>
              <p14:nvPr/>
            </p14:nvContentPartPr>
            <p14:xfrm>
              <a:off x="426600" y="182880"/>
              <a:ext cx="10333080" cy="310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1D7E2D-BE01-4BBD-871A-4E05538D3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73520"/>
                <a:ext cx="1035180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73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AAB6BD-AF7A-4B74-9081-28699CE40B87}"/>
                  </a:ext>
                </a:extLst>
              </p14:cNvPr>
              <p14:cNvContentPartPr/>
              <p14:nvPr/>
            </p14:nvContentPartPr>
            <p14:xfrm>
              <a:off x="0" y="266760"/>
              <a:ext cx="704880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AAB6BD-AF7A-4B74-9081-28699CE40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57400"/>
                <a:ext cx="706752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15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1B70B-07FF-4279-B0BB-F50C9D54F536}"/>
                  </a:ext>
                </a:extLst>
              </p14:cNvPr>
              <p14:cNvContentPartPr/>
              <p14:nvPr/>
            </p14:nvContentPartPr>
            <p14:xfrm>
              <a:off x="0" y="68760"/>
              <a:ext cx="9540720" cy="629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1B70B-07FF-4279-B0BB-F50C9D54F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9559440" cy="63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30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0EC6AC-3A66-4101-9795-2782412D7710}"/>
                  </a:ext>
                </a:extLst>
              </p14:cNvPr>
              <p14:cNvContentPartPr/>
              <p14:nvPr/>
            </p14:nvContentPartPr>
            <p14:xfrm>
              <a:off x="228600" y="228600"/>
              <a:ext cx="8801280" cy="27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0EC6AC-3A66-4101-9795-2782412D77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19240"/>
                <a:ext cx="882000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83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005A2E-6928-41B1-9180-EDAA35BA8598}"/>
                  </a:ext>
                </a:extLst>
              </p14:cNvPr>
              <p14:cNvContentPartPr/>
              <p14:nvPr/>
            </p14:nvContentPartPr>
            <p14:xfrm>
              <a:off x="792360" y="472320"/>
              <a:ext cx="8412840" cy="185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005A2E-6928-41B1-9180-EDAA35BA85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462960"/>
                <a:ext cx="8431560" cy="18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33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515FF-4E05-4AA7-9769-C854A3D8D29A}"/>
                  </a:ext>
                </a:extLst>
              </p14:cNvPr>
              <p14:cNvContentPartPr/>
              <p14:nvPr/>
            </p14:nvContentPartPr>
            <p14:xfrm>
              <a:off x="83880" y="365760"/>
              <a:ext cx="1143036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515FF-4E05-4AA7-9769-C854A3D8D2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56400"/>
                <a:ext cx="1144908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13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335A10-0B9C-4269-AD4B-6AEE1235213C}"/>
                  </a:ext>
                </a:extLst>
              </p14:cNvPr>
              <p14:cNvContentPartPr/>
              <p14:nvPr/>
            </p14:nvContentPartPr>
            <p14:xfrm>
              <a:off x="1440000" y="373320"/>
              <a:ext cx="808524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335A10-0B9C-4269-AD4B-6AEE12352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363960"/>
                <a:ext cx="810396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37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D6CF90-F2F6-44BE-A256-426F0FC15A7C}"/>
                  </a:ext>
                </a:extLst>
              </p14:cNvPr>
              <p14:cNvContentPartPr/>
              <p14:nvPr/>
            </p14:nvContentPartPr>
            <p14:xfrm>
              <a:off x="525600" y="251640"/>
              <a:ext cx="7247160" cy="593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D6CF90-F2F6-44BE-A256-426F0FC15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242280"/>
                <a:ext cx="7265880" cy="59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7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61DF6-B781-433F-9D9A-84A3E3A21726}"/>
                  </a:ext>
                </a:extLst>
              </p14:cNvPr>
              <p14:cNvContentPartPr/>
              <p14:nvPr/>
            </p14:nvContentPartPr>
            <p14:xfrm>
              <a:off x="426600" y="221040"/>
              <a:ext cx="662976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61DF6-B781-433F-9D9A-84A3E3A21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11680"/>
                <a:ext cx="664848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6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B2D6C6-3202-4B59-9061-90574C8361FF}"/>
                  </a:ext>
                </a:extLst>
              </p14:cNvPr>
              <p14:cNvContentPartPr/>
              <p14:nvPr/>
            </p14:nvContentPartPr>
            <p14:xfrm>
              <a:off x="228600" y="312480"/>
              <a:ext cx="9098640" cy="481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B2D6C6-3202-4B59-9061-90574C8361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03120"/>
                <a:ext cx="911736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60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AA6DDE-F7C4-4C0B-8636-B0A16B47E931}"/>
                  </a:ext>
                </a:extLst>
              </p14:cNvPr>
              <p14:cNvContentPartPr/>
              <p14:nvPr/>
            </p14:nvContentPartPr>
            <p14:xfrm>
              <a:off x="243720" y="1013400"/>
              <a:ext cx="807012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AA6DDE-F7C4-4C0B-8636-B0A16B47E9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004040"/>
                <a:ext cx="808884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66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3679-5900-4E3E-A25F-CFFC237B8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941-BC20-49A0-A1C2-D19C8D1C0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20B20A-5582-4FA9-8B4A-FC1A40A6A63F}"/>
                  </a:ext>
                </a:extLst>
              </p14:cNvPr>
              <p14:cNvContentPartPr/>
              <p14:nvPr/>
            </p14:nvContentPartPr>
            <p14:xfrm>
              <a:off x="167760" y="0"/>
              <a:ext cx="8892720" cy="390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20B20A-5582-4FA9-8B4A-FC1A40A6A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8911440" cy="39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7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2020-12-09T02:13:07Z</dcterms:created>
  <dcterms:modified xsi:type="dcterms:W3CDTF">2020-12-09T02:54:51Z</dcterms:modified>
</cp:coreProperties>
</file>