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2:10:16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3556 0,'21'0'0,"0"0"31,-21-21-31,22 0 16,-22 0-16,0-1 15,0 1 1,21 21-16,-21 21 47,0 1-47,0-1 15,0 0 1,0 0-16,0 0 16,0 0-16,0 1 0,0-1 15,0 0-15</inkml:trace>
  <inkml:trace contextRef="#ctx0" brushRef="#br0" timeOffset="586.13">4445 3979 0,'21'-42'0,"-42"84"0,63-105 16,-42 21-16,0 20 0,21-20 15,-21 21-15,22-21 0,-1 20 16,-21-20-16,0 21 0,21-21 0,-21 20 16,21 1-16,-21 0 0,21-21 15,-21 21-15,0-1 0,21 22 31,-21 22-15,0 20-16,0-21 0,0 0 16,0 22-16,0-1 0,0-21 15,0 43-15,0-22 0,0 0 0,0 22 16,-21-1-16,21 1 0,-21-1 0,21 1 16,-21 20-16,0-20 0,21 21 15,-21-22-15,-1 22 0,22-22 0,-21 22 16,21 0-16,0-1 15,0 1-15,0 0 0,0-22 0,0 22 16,0-22-16,0 1 0,0-1 0,0 1 16,0-22-16,0 22 0,0-22 15,0 0-15,0 1 0,0-1 0,0-21 16,0 0-16,0 22 0,0-22 16,0-42 15,0-22-31,0 22 0,0-21 15,0 21-15,21-43 0,1 22 16,-1-1-16</inkml:trace>
  <inkml:trace contextRef="#ctx0" brushRef="#br0" timeOffset="1541.58">4678 3747 0,'0'0'0,"-21"-22"0,-1 22 16,22-21-16,-42-21 15,42 21 1,0 0-16,21 21 0,0-22 16,1 22-16,-1-21 15,21 21-15,0 0 0,22-21 0,-22 21 16,22-21-16,-1 21 0,1-21 0,20 21 15,-20 0-15,21-21 0,20-1 16,1 22-16,21 0 0,-21-21 0,21 21 16,0 0-16,21 0 0,0 0 15,1-21-15,20 21 0,-21 0 0,21 0 16,-20-21-16,-1 21 0,0 0 16,0 0-16,-21-21 0,0 21 0,0 0 15,-21 0-15,0 0 0,-22-21 16,1 21-16,0 0 0,-22 0 0,1 0 15,-1-22-15,-20 22 0,-1 0 16,0 0-16,1 0 0,-22 0 16,0 0-16,0 0 0,0 0 0,-21 22 15,0-1 1,0 0-16,0 0 0,0 0 16,0 22-16,0-22 0,0 21 0,0 0 15,0 1-15,-21-1 0,21 0 0,-21 22 16,21-22-16,0 22 0,0-1 15,0 1-15,0 20 0,0-20 0,0-1 16,0 1-16,0 21 0,21-22 16,-21 1-16,21-1 0,-21 1 15,0 20-15,0-20 0,0-1 0,0 1 16,21-1-16,-21 1 0,0-1 0,0-20 16,0 20-16,0-21 0,0 1 15,0-1-15,0 0 0,0 1 0,0-22 16,0 21-16,-21-21 0,21 1 0,0-1 15,-21 0-15,21 0 0,-21 0 0,0 0 16,0 1-16,-1-22 16,22 21-16,-21-21 0,0 0 0,0 21 15,0-21-15,0 0 16,-1 0-16,1 0 0,0 21 0,0-21 16,-21 0-16,20 0 0,-20 0 15,21 21-15,-21-21 0,-1 21 0,-20-21 16,-1 0-16,1 0 0,-1 22 0,1-22 15,-22 0-15,0 0 0,1 21 0,-1-21 16,0 0-16,1 21 0,-22-21 16,21 21-16,-21-21 0,1 0 0,-1 21 15,-21-21-15,0 21 0,21-21 0,-21 0 16,0 0-16,0 0 0,0 0 16,0 0-16,0 0 0,0 0 0,21 0 15,0 0-15,22 0 0,-22 0 16,21 0-16,0 0 0,1 0 15,-1 0-15,22 0 0,-22 0 0,21 0 16,-20 0-16,20 22 0,1-22 0,20 0 16,1 0-16,0 0 0,-1 0 15,22 0-15,0 0 0,0 0 0,0 0 16,21-22 0,21 1-1,0-21-15,0 21 0</inkml:trace>
  <inkml:trace contextRef="#ctx0" brushRef="#br0" timeOffset="2289.88">2434 614 0,'0'0'0,"0"-21"0,0-22 16,0 22-16,-21 0 0,21 0 16,0 0-16,0 0 0,-21 21 15,21-22-15,0 1 16,-21 21-16,-1 21 15,22 1-15,0-1 16,0 0-16,0 21 0,0 1 16,0 20-16,0 1 0,0-1 0,0 22 15,0-1-15,0 1 16,-21 21-16,21-21 0,-21-1 0,0 22 16,21-21-16,-21 21 0,0-22 15,21 22-15,-22-21 0,1-22 0,21 22 16,-21-22-16,21-20 0,0 20 15,-21-20-15,21-22 0,0 21 0,0-21 16,0 0-16,0 1 0,-21-22 0,21-22 31,0 1-15,0 0-16,0-21 0,21 21 16,-21-22-16,21-20 0,0-1 0,-21 1 15,21-1-15,1-20 0</inkml:trace>
  <inkml:trace contextRef="#ctx0" brushRef="#br0" timeOffset="3029.7">2413 656 0,'0'0'0,"0"-21"0,0 0 0,0 0 16,0 0-16,0-1 0,0 1 0,0 0 15,0 0-15,21 0 0,0 0 16,0 21-16,22-22 0,-22 22 15,21-21-15,1 21 0,20-21 0,1 21 16,-1-21-16,1 21 0,20 0 16,234-42-16,-191 42 15,0 0-15,0-22 0,0 22 16,0-21-16,21 21 0,-21 0 0,21 0 16,0 0-16,-21 0 0,0-21 15,0 21-15,-21 0 0,0 0 0,-21 0 16,20 0-16,-41 0 0,21 0 15,-22 0-15,-21 0 0,1 0 0,-1 0 16,-21 0-16,0 0 0,1 0 16,-1 21-16,-21 0 0,0 1 15,0-1-15,0 21 0,0-21 0,0 22 16,0-1-16,0 0 0,0 1 16,0 20-16,0-21 0,0 22 0,0-1 15,-21 1-15,21-1 0,-22 1 0,22-1 16,0 1-16,0-22 0,-21 22 15,21-1-15,0-20 0,-21 20 0,21-21 16,0 22-16,0-1 0,0-20 0,0 20 16,0-20-16,0 20 0,0-21 15,0 22-15,0-22 0,0 1 16,0-1-16,0 0 0,0-21 0,0 22 16,0-22-16,-21 21 0,21-21 15,-21 1-15,21-1 0,-21 0 0,-1-21 16,1 21-16,0 0 0,0-21 0,0 21 15,-22-21-15,1 22 0,0-22 16,-22 0-16,1 21 0,-22-21 0,0 0 16,-42 0-16,0 21 0,0-21 0,0 21 15,-42-21-15,21 0 0,-21 0 16,-1 21-16,1-21 0,21 0 0,-22 0 16,22 21-16,-21-21 0,21 0 15,-22 22-15,22-22 0,21 0 16,0 21-16,21 0 0,1-21 0,20 0 15,0 0-15,1 21 0,20-21 16,22 0-16,-22 0 0,43 0 0,-21 0 16,21 0-16,63 0 31,-21 0-31,21-21 16,22 0-16,-1 0 0,1-1 0</inkml:trace>
  <inkml:trace contextRef="#ctx0" brushRef="#br0" timeOffset="3605.88">8403 741 0,'0'0'0,"21"-42"0,-21 20 0,0 1 0,0-21 16,0 21-16,0 0 0,0-1 16,0 1-16,-21 42 31,21 1-31,0-1 0,0 42 15,-21-20-15,21 20 0,-21 22 0,21-1 16,-21 1-16,-1 0 0,22-1 16,-21 22-16,0-21 0,0 0 0,0 20 15,0-20-15,-1 0 0,22-1 0,-21 1 16,21-21-16,-21-22 0,21 21 16,0-20-16,0-1 0,0-21 0,0 22 15,0-22-15,0 0 0,0 0 16,0-42-1,0 0-15,0 0 16,0-1-16,0 1 0,0-21 16,0 0-16,21-22 0,0 22 0</inkml:trace>
  <inkml:trace contextRef="#ctx0" brushRef="#br0" timeOffset="4275">8340 699 0,'0'0'0,"0"-22"0,0 1 16,0 0-16,0 0 16,0 0-16,0 0 15,21 21-15,0-22 0,21 22 16,22-21-16,-1 21 0,22-21 16,21 21-16,-22 0 0,43-21 0,-21 21 15,0 0-15,21-21 0,0 21 16,21 0-16,-21-21 0,21 21 0,-21-22 15,-21 22-15,21 0 0,-42 0 0,21 0 16,-22 0-16,1 0 0,0 0 16,-22 0-16,1 0 0,-22 0 0,0 0 15,1 0-15,-22 0 0,0 0 16,0 0-16,0 0 0,-21 22 16,0-1-1,22 0-15,-22 0 0,0 0 16,0 22-16,0-22 0,0 21 0,0 0 15,0 1-15,0-1 0,0 22 16,0-1-16,0 1 0,0-1 0,0 22 16,0-22-16,0 1 0,0-1 0,0 1 15,0-1-15,21 1 0,-21-1 16,0 1-16,0-1 0,0 1 0,0-1 16,21 1-16,-21-22 0,0 22 0,0-22 15,0 0-15,0 1 0,0-1 16,0 0-16,0-21 0,0 22 0,-21-22 15,0 0-15,-1 21 0,1-20 0,-21-1 16,0 0-16,-1 0 0,1-21 16,-22 21-16,1 0 0,-22-21 15,1 22-15,-1-22 0,-21 21 0,-21-21 16,0 0-16,0 0 0,-21 21 0,21-21 16,0 21-16,21-21 0,-21 0 15,21 0-15,0 0 0,1 0 0,20 0 16,0 0-16,1 0 0,20 0 0,-21-21 15,43 21-15,-21-21 0,20 21 16,1 0-16,0 0 0,20 0 0,1 0 16,0-21-16,0 21 0,0 0 15,21-22 1,0 1-16,0 0 16,0 0-16</inkml:trace>
  <inkml:trace contextRef="#ctx0" brushRef="#br0" timeOffset="4994.07">3852 826 0,'0'0'0,"0"-22"0,0 1 0,0 0 16,0 0-16,-21 21 15,0 0 1,21 21 0,0 21-16,-21-20 0,0 20 0,21 0 15,-22 1-15,22 20 0,-21-21 0,0 1 16,21-1-16,-21 22 0,0-22 16,0 0-16,21 1 0,-22-22 0,1 21 15,21 0-15,0-20 0,0-1 0,-21 21 16,21-21-16,-21 0 0,21 1 15,0-1-15,0 0 16,-21-21-16,21 21 0,-21-21 31</inkml:trace>
  <inkml:trace contextRef="#ctx0" brushRef="#br0" timeOffset="5237.93">3217 1672 0,'0'0'0,"-21"21"0,-64 1 16,64-1-16,-21-21 15,21 21-15,0 0 0,21 0 0,0 0 16,0 1-16,21-1 16,0-21-16,0 21 15,21-21-15,1 0 0,20 0 0,-20 0 16,20 0-16,-21 0 0,22 0 0,-1 0 16,1 0-16,-22 0 0,22 0 15,-22-21-15,0 21 0,1-21 0,-22-1 16,21 22-16,-21-21 0,1 0 0,-1 0 15,0 21-15,-21-21 0,0 0 16,0-22-16,0 22 0,0 0 0,0 0 16,0-22-16,0 22 0,0-21 0,0 21 15</inkml:trace>
  <inkml:trace contextRef="#ctx0" brushRef="#br0" timeOffset="5461.81">3238 826 0,'0'0'0,"-42"-22"16,42 1-16,0 0 16,21 0-16,0 21 0,1-21 15,20 21-15,-21 0 0,43-21 16,-22 21-16,0-22 0,1 22 0,-1 0 16,0 0-16,1 0 0,-1 0 15,-21 0-15,0 0 0,0 0 0,1 0 16,-1 0-16,0 0 0,-21 22 15,21-22 1,-21 21-16,21 0 0</inkml:trace>
  <inkml:trace contextRef="#ctx0" brushRef="#br0" timeOffset="5693.68">4276 1355 0,'0'0'0,"0"21"0,0 21 16,0 1-16,0-22 16,0 21-16,0 0 0,-22 1 0,1-1 15,21 0-15,-21 1 0,0-1 0,21 0 16,-21 1-16,21-1 0,-21-21 16,-1 22-16,22-22 0,0 0 0,0 0 15,-21 0-15,42-42 31</inkml:trace>
  <inkml:trace contextRef="#ctx0" brushRef="#br0" timeOffset="6309.33">9631 1122 0,'0'0'0,"0"-42"15,0 20-15,21 1 0,-21 0 16,0 42 0,0 0-1,0 1-15,0 20 0,0 0 0,0 1 16,0-1-16,0 0 0,-21 1 0,21-1 15,-21 21-15,21-20 0,-22-1 16,1 22-16,21-22 0,0 0 0,0 1 16,0-1-16,0-21 0,0 21 0,0-20 15,0-1-15,0 0 16,0 0-16,0 0 0</inkml:trace>
  <inkml:trace contextRef="#ctx0" brushRef="#br0" timeOffset="6506.22">9419 1905 0,'0'0'0,"-21"0"0,0 21 15,0 0-15,21 1 16,0-1-16,21 0 31,0-21-31,0 0 0,21 0 0,-20 0 16,-1 0-16,21 0 0,-21 0 15,22 0-15,-22 0 0,0 0 0,21 0 16,-21 0-16,1 0 0,-1-21 16,0 0-16,21-1 0,-21 1 0,1 0 15,-1 0-15,21 0 0,-21 0 0,0-1 16,1-20-16</inkml:trace>
  <inkml:trace contextRef="#ctx0" brushRef="#br0" timeOffset="6751.08">9588 1228 0,'0'0'0,"-21"-21"0,0-1 0,0 1 16,21 0-16,0 0 0,0 0 0,0-22 16,0 22-16,0 0 0,0 0 0,21 21 15,0-21-15,22 0 0,-22-1 16,0 1-16,21 0 0,1 21 0,-1 0 15,0-21-15,1 21 0,-1 0 16,21 0-16,-20 0 0,-1 21 0,0-21 16,1 21-16,-22 0 0,21 1 0,-21-1 15,1 0-15,-1 0 16</inkml:trace>
  <inkml:trace contextRef="#ctx0" brushRef="#br0" timeOffset="7134.13">10287 1503 0,'0'0'16,"-21"21"-16,21 0 0,-21-21 0,21 21 15,21-21 1,0 0-16,0 0 0,0 22 16,0-22-16,1 0 0,-1 0 0,0 0 15,0 21-15,0-21 0,-21 21 16,21-21-16,-21 21 0,0 0 15,0 0-15,0 1 0,-21-1 16,0 21-16,0-21 0,-21 0 16,20 1-16,-20-1 0,0 0 0,-1 21 15,1-21-15,0 1 0,-1-1 0,1 0 16,21 0-16,0-21 0,0 21 0,-1 0 16,22 1-16,22-1 15,-1-21 1,21 0-16,0 0 0,1 0 0,-1 0 15,0 0-15,1 0 0,-1 0 16,0 0-16,1 0 0,-22 0 16,21 0-16,-21-21 0,1 21 15,-22-22 1,-22 22-16,1 0 0</inkml:trace>
  <inkml:trace contextRef="#ctx0" brushRef="#br0" timeOffset="7757.81">4551 2307 0,'21'-42'16,"-21"21"-1,0 42 1,21 0-16,-21 21 16,21-20-16,-21 20 0,21 0 0,-21 22 15,22-22-15,-1 22 0,-21-1 16,21 1-16,0-22 0,-21 21 0,0 1 16,0-1-16,21-20 0,-21 20 0,0 1 15,21-22-15,-21 22 0,0-22 16,0 0-16,0-21 0,0 22 0,0-22 15,0 0-15,0 0 0,0 0 0,-21-21 32,21-21-17,0 0-15,0 0 0,-21-21 16,21 20-16,0-20 0</inkml:trace>
  <inkml:trace contextRef="#ctx0" brushRef="#br0" timeOffset="8270.03">4657 2519 0,'0'0'0,"0"-21"0,-22-43 16,22 43-16,0 0 15,-21 0-15,0 21 16,0 0-16,0 21 16,0 0-16,-1 0 0,22 0 15,-21 1-15,0 20 0,0 0 16,0-21-16,0 22 0,-1-1 0,1-21 15,0 22-15,0-22 0,0 21 16,0-21-16,-1 0 0,22 1 0,-21-1 16,21 0-16,0 0 0,0-42 47,0 0-47,0 0 0,21-1 15,1-20-15,-22 21 0,0-21 16,21 20-16,0-20 0,-21 0 0,21-1 15,0 1-15,0 21 0,-21-21 16,22 20-16,-1-20 0,0 21 16,0 0-16,0 21 0,0-21 0,1 21 15,-1 0-15,0 0 0,0 0 0,21 0 16,-20 21-16,20 0 0,-21 0 16,21 0-16,-20 0 0,20 1 0,0 20 15,-21-21-15,22 0 0,-22 22 16,21-22-16,-21 0 0,1 0 0,-1 0 15,0 0-15,0 1 0,0-22 0,-21 21 16,21 0-16,-21 0 16,22-21 15,-1-21-15</inkml:trace>
  <inkml:trace contextRef="#ctx0" brushRef="#br0" timeOffset="8793.33">8615 2434 0,'21'-21'15,"-42"42"-15,63-42 0,-42 0 0,0 0 16,21 21-16,0-21 0,-21-1 15,22 22-15,-22 22 32,0-1-17,0 0-15,-22 0 0,1 21 0,0-20 16,0 20-16,0 0 0,-22 22 0,22-22 16,-21 0-16,0 22 0,-1-22 15,1 1-15,-22 20 0,22-21 0,0 1 16,-22-1-16,22 0 0,0 1 0,-1-22 15,22 21-15,-21-21 0,21 22 16,-1-22-16,1 0 0,0-21 0,0 21 16,21 0-16,0-42 31,0 0-15,0 0-16,21 0 0,0 0 0,22-22 15,-22 22-15,21-21 0,-21-1 0</inkml:trace>
  <inkml:trace contextRef="#ctx0" brushRef="#br0" timeOffset="9283.64">8742 2413 0,'0'0'0,"21"-21"0,-21-43 16,0 43 0,0 0-16,-21 21 15,0 0-15,-22 0 16,22 0-16,-21 21 0,21-21 15,-22 21-15,22 22 0,-21-22 16,-1 0-16,1 0 0,21 22 0,-21-22 16,-1 21-16,22-21 0,-21 0 0,21 1 15,-1-1-15,1 0 0,0 0 16,21 0-16,0 0 16,21-21 15,0-21-31,1 21 0,-1-21 0,0 0 15,0 0-15,21 0 0,-20-1 16,20-20-16,-21 21 0,21-21 16,1 20-16,-1 1 0,0 0 0,-20 0 15,20 0-15,-21 21 0,21 0 0,-20 0 16,-1 0-16,0 0 0,0 0 16,-21 21-16,21 0 0,-21 0 15,0 0-15,0 22 0,0-1 0,0 0 16,0-20-16,0 20 0,0 0 0,0 1 15,0-1-15,0-21 0,0 21 16,0-20-16,0-1 0,21 0 0,-21 0 16,0 0-16,0 0 0,0 1 0,0-1 15,0 0 1,-21-21 0</inkml:trace>
  <inkml:trace contextRef="#ctx0" brushRef="#br0" timeOffset="10062.25">6773 4191 0,'0'0'0,"21"-21"0,43-21 16,-43-1-16,0 22 15,22 0-15,-22 0 0,-21 0 16,21-1-16,0 1 0,-21 0 0,21 0 16,-21 0-16,0 0 0,0-1 15,-21 22-15,0 0 16,-21 0-16,20 0 0,1 0 0,-21 0 15,0 0-15,-1 22 0,1-1 0,0 21 16,-1-21-16,-20 22 0,20-1 16,1 0-16,0 1 0,-1 20 0,1-21 15,21 1-15,0 20 0,0-20 0,-1-1 16,22 0-16,0 1 0,0-22 16,0 21-16,0-21 0,22 22 15,-1-22-15,0 0 0,21 0 0,1-21 16,-1 21-16,21 0 0,1-21 0,-1 0 15,1 0-15,-22 0 0,22 0 16,-1 0-16,1 0 0,-22 0 0,0-21 16,1 21-16,-1 0 0,-21 0 0,0-21 15,1 21-15,-44 0 47,1 0-47,-21 0 0,21 21 0,0-21 16,-22 0-16,22 21 15,-21-21-15,-1 0 0,22 0 0,-21 0 16,0 0-16,-1 0 0,1 0 0,0 0 16,20 0-16,-20 0 0,21 0 0,-21 0 15,20 0-15,1 0 0,0-21 16,0 21-16,0-21 0,0 21 16,21-21-16,-22 21 0,22-21 0,-21 21 15,21-21-15,0-1 16,0 1-16,0 0 0</inkml:trace>
  <inkml:trace contextRef="#ctx0" brushRef="#br0" timeOffset="11545.43">10837 4466 0,'0'0'0,"21"0"0,1-21 0,-22 0 0,0 0 16,0 0-16,0-1 16,0 1-16,-22 21 15,1 0 1,0 0-16,0 0 0,-21 21 16,-1 1-16,22-1 0,-21 0 0,-1 21 15,1-21-15,0 22 0,-1-22 16,22 21-16,-21 1 0,21-22 15,0 21-15,-1 0 0,1 1 0,21-1 16,0-21-16,0 22 0,0-22 0,21 21 16,-21-21-16,43 0 0,-22 22 0,0-43 15,21 21-15,-20 0 0,20-21 16,-21 0-16,21 0 0,-20 0 0,20 0 16,-21 0-16,21 0 0,-20 0 0,20-21 15,-21 0-15,21 21 0,-20-21 0</inkml:trace>
  <inkml:trace contextRef="#ctx0" brushRef="#br0" timeOffset="13058.46">11747 4445 0,'0'0'15,"43"21"1,-22-21-16,21 0 0,1 0 16,-1 0-16,0 0 0,1-21 0,-1 21 15,0-21-15,22 0 0,-22-22 0,-21 22 16,22-21-16,-22 21 0,21-22 0,-42 1 15,21-21-15,-21 20 0,21-20 16,-21 20-16,0 1 0,0 21 0,0-21 16,0 20-16,0 1 0,-21 21 15,0 0-15,0 0 16,21 21-16,-21 22 0,0-1 0,-1 0 16,1 22-16,0-1 0,0 1 0,0-1 15,0 1-15,-1-1 16,1 1-16,0-1 0,0 1 0,21-1 15,0 1-15,0-1 0,0 1 0,0-22 16,0 22-16,0-22 0,0 0 0,0 1 16,0-1-16,0-21 0,0 22 15,0-22-15,0 0 0,-21-21 16,0 0-16,-1 0 0,1-21 16,0 0-16,0-1 0,0 1 0,0 0 15,-1 0-15,1-21 0,0 20 16,0-20-16,0 21 0,0 0 0,-1 0 15,1-1-15,21 1 0,-21 21 16,0 0 0,21 21-1,0 1-15,0-1 0,21 0 0,0 0 16,0 0-16,1 0 0,-1 1 0,21-22 16,0 21-16,-20 0 0,41 0 15,-21-21-15,1 0 0,20 0 0,-20 0 16,20 0-16,-21 0 0,1 0 0,-1 0 15,0 0-15,1-21 0,-1 21 0,-21-21 16,0 0-16,1-1 0,-1-20 16,0 21-16,-21-21 0,21 20 0,-21 1 15,0 0-15,0 0 0,0 0 16,0 0-16,-21 42 31,21 0-31,0 0 16,-21 21-16,21-20 0,-21-1 0,21 0 15,-22 0-15,22 0 0,0 0 16,0 1-16,0-1 0,0 0 0,0 0 16,22-42 15,-1 0-31,-21 0 16,21-1-16,-21 1 0,21 0 0,0 0 15,0 0-15,-21-22 0,22 22 16,-1 0-16,0 0 0,-21 0 0,0 0 15,21 21 1,-21 21-16,0 0 16,0 0-16,0 0 0,0 0 0,0 1 15,0-1-15,0 0 0,0 0 0,0 21 16,0-20-16,0-1 0,0 0 16,21 0-16,0 0 0,1-21 15,-1 0-15,0 0 0,21 0 16,-21 0-16,1 0 0,-1 0 0,0 0 15,21 0-15,-21-21 0,1 0 16,-1 0-16,0 0 0,0-1 16,0-20-16,0 21 0,1 0 0,-1 0 15,0-1-15,-21 1 0,0 0 0,21 0 16,-21 42 15,-21 0-31,21 0 0,0 1 16,-21-1-16,21 0 0,0 0 15,-21 0-15,21 0 0,0 1 0,0-1 16,0 0-16,0 0 0,21 0 0,0-21 16,0 21-16,0 1 0,0-22 0,1 0 15,-1 0-15,0 0 0,0 0 16,21 0-16,-20 0 0,-1 0 16,0 0-16,0-22 0,0 1 0,0 0 15,1 0-15,-1 0 0,0 0 0,0-1 16,0-20-16,-21 21 0,21 0 0,-21 0 15,22-22-15,-22 22 16,0 0-16,0 42 31,0 0-31,-22 0 16,1 22-16,0-22 0,21 21 0,-21 1 16,0 20-16,0-21 0,-1 22 0,22-1 15,-21 22-15,0-21 0,0 20 16,21 1-16,-21 0 0,0-22 0,-1 22 15,1-22-15,0 1 0,0-1 16,21-20-16,-21 20 0,21-42 0,-21 22 16,21-22-16,0 0 0,0 0 0,0 0 15,21-42 1,0 0 0,-21 0-16,0 0 0,21-22 0,0 22 15,0-21-15,-21-1 0,22 1 0,-1 0 16,0-1-16</inkml:trace>
  <inkml:trace contextRef="#ctx0" brushRef="#br0" timeOffset="13318.31">13547 5207 0,'0'0'0,"0"-42"15,0-85-15,0 84 16,21 1-16,0 21 0,0 0 0,0 0 16,0-1-16,1 1 0,20 21 15,0 0-15,1 0 0,20 0 0,-21 21 16,1 1-16,-22-1 0,21 0 0,-42 21 15,0-21-15,0 22 0,0-22 0,0 21 16,-21-21-16,0 1 0,-21 20 16,20-21-16,-20 0 0,0 0 0,-1-21 15,22 22-15,-21-22 0,21 0 0,0 0 16,-1 21-16,1-21 0,0 0 16,21-21-1,0-1-15,21 1 0,0 0 16,22 0-16,-22 0 0,0-22 0,21 1 15,-20 0-15</inkml:trace>
  <inkml:trace contextRef="#ctx0" brushRef="#br0" timeOffset="14929.39">14330 4297 0,'0'0'0,"21"-64"0,0-63 16,-21 106-16,0-21 16,-21 42-1,0 21 1,0 0-16,-1 22 0,-20-1 0,21 0 15,0 1-15,0-1 0,-1 21 0,1-20 16,0 20-16,0-20 0,0 20 16,21-21-16,-21 22 0,21-22 0,0 22 15,0-22-15,0 0 0,21 1 0,0-1 16,0-21-16,0 0 0,22 1 0,-1-1 16,-21 0-16,21-21 0,1 0 15,-1 0-15,0 0 0,1 0 0,-1-21 16,0 0-16,-20-1 0,20 1 0,-21-21 15,0 21-15,0-22 0,1 22 16,-22-21-16,0 21 0,0-22 0,0 22 16,0 0-16,0 0 15,-22 21-15,1 0 0,0 0 0,0 0 16,-21 0-16,20 21 0,1 0 0,0-21 16,0 21-16,0 1 0,0 20 15,21-21-15,-22 0 0,22 0 0,0 1 16,0 20-16,0-21 0,22 0 0,-1 0 15,0 1-15,0-22 0,0 21 0,22-21 16,-22 0-16,21 0 0,-21 0 16,22 0-16,-22 0 0,21 0 0,-21 0 15,22-21-15,-22-1 0,0 1 0,0 0 16,21-21-16,-20 21 0,-22-1 16,21 1-16,0 0 0,-21 0 15,0 0-15,0 0 0,-21 42 31,0 0-31,21 0 0,-22 0 16,1 0-16,21 1 0,-21 20 16,21-21-16,0 0 0,-21 0 0,21 1 15,0-1-15,-21 0 0,21 0 16,0 0-16,0-42 31,21 0-31,0 0 16,0 0-16,-21-22 0,21 22 0,1 0 15,-1-21-15,0 20 0,0-20 16,-21 21-16,21 0 0,0 0 0,-21-1 16,22 22-16,-22 22 31,0-1-31,0 21 0,0-21 16,0 0-16,0 22 0,0-22 0,0 0 15,0 21-15,0-20 0,0-1 16,21 0-16,0 0 0,0 0 0,0 0 15,0-21-15,1 0 0,-1 0 16,0 0-16,0 0 0,0 0 0,22 0 16,-22-21-16,0 21 0,21-21 15,-21 0-15,1 0 0,20 0 0,-21-22 16,0 22-16,0-21 0,1-1 0,-1 22 16,0-21-16,-21 21 0,21 0 0,-21-1 15,0 1-15,0 0 0,-21 21 16,0 0-16,0 0 15,-1 0-15,1 21 0,0 0 0,0 1 16,21 20-16,-21-21 0,21 0 0,0 22 16,0-22-16,0 21 0,0-21 15,0 0-15,0 22 0,21-22 16,0 0-16,-21 0 0,21-21 0,0 21 16,22 1-16,-22-22 0,0 0 0,21 0 15,-20 0-15,-1 0 0,21 0 0,-21-22 16,0 1-16,22 21 0,-22-21 15,0-21-15,0 21 0,0-1 0,1 1 16,-22 0-16,21 0 0,-21 0 0,0 0 16,0-1-16,-21 44 31,21-1-31,0 0 0,-22 0 16,22 0-16,-21 0 0,21 1 0,0-1 15,-21 0-15,21 0 0,0 0 16,0 0-16,0 1 0,0-1 15,21-21 1,0 0-16,1 0 0,-1 0 16,0 0-16,0 0 0,0-21 0,-21-1 15,21 1-15,1 0 0,-1-21 0,0-1 16,0 1-16,21 0 0,-20-22 16,20 22-16,0-22 0,1 1 0,-22-1 15,21-20-15,-21 20 0,0 1 0,1-1 16,-1 1-16,-21 20 0,0 1 15,0 0-15,0 21 0,0-1 0,0 1 16,-21 21-16,-1 21 16,1 1-16,0-1 0,0 0 15,0 21-15,0 1 0,-22-1 0,22 0 16,0 22-16,0-22 0,0 22 0,21-22 16,0 21-16,0 1 0,0-1 0,0-20 15,0 20-15,0-20 0,0 20 16,0-21-16,21-20 0,0 20 0,0-21 15,0 21-15,0-42 0,22 22 0,-22-22 16,0 0-16,21 0 0,-20 0 0,20 0 16,-21-22-16,21 1 0,-20 0 15,-1 0-15,21-21 0,-21 20 0,22-20 16,-22 0-16,0-1 0,0 1 16,0 21-16,0 0 0,-21 0 0,0-1 15,0 44 1,0-1-16,0 0 0,0 0 15,-21 21-15,0-20 0,21 20 0,-21 0 16,21-21-16,0 22 0,0-22 0,0 0 16,0 21-16,0-20 0,0-1 15,0 0-15,0 0 0,0 0 16,0-42 0,0 0-16,-21 0 15,21-22-15,-21 22 0,-1 0 16,1-21-16</inkml:trace>
  <inkml:trace contextRef="#ctx0" brushRef="#br0" timeOffset="15498.06">18394 4382 0,'0'0'0,"0"-22"15,0 1-15,0 0 0,0-21 16,0 21-16,0-1 0,0-20 0,0 21 15,0 0-15,0 0 0,0-1 0,0 44 32,0-1-32,0 21 15,0 0-15,0 1 0,0-1 0,0 0 16,-21 1-16,-1-1 0,1 0 16,21 22-16,-21-22 0,0 1 0,21-1 15,-21 0-15,21-21 0,0 22 0,0-1 16,0-21-16,0 0 0,0 22 0,0-22 15,0 0 1,0 0-16,-21-42 31,-1 0-31</inkml:trace>
  <inkml:trace contextRef="#ctx0" brushRef="#br0" timeOffset="15753.92">17865 4890 0,'0'0'15,"-22"0"-15,1 0 16,21 21-16,0 0 16,21-21-1,1 21-15,-1-21 0,0 21 0,0-21 16,0 21-16,22-21 0,-22 22 0,21-22 16,-21 21-16,22-21 0,-1 0 15,21 21-15,-20-21 0,-1 0 0,22 0 16,-22 0-16,0 0 0,1 0 0,-1 0 15,-21 0-15,21 0 0,-20-21 0,-1 21 16,0-21-16,0 21 0,-21-22 16,0 1-16,0 0 0,0 0 15,0 0-15,0 0 0,0-1 16,0-20-16</inkml:trace>
  <inkml:trace contextRef="#ctx0" brushRef="#br0" timeOffset="16005.77">18055 4212 0,'0'0'0,"-21"-21"0,-21 0 0,20 0 15,22 0-15,0-1 16,0 1-16,22 0 0,20 0 0,0 21 16,1-21-16,-1 0 0,21 21 0,1-22 15,-22 22-15,22 0 16,-22 0-16,0-21 0,1 21 0,-22 0 15,0 0-15,0 0 0,0 21 32,-21 1-32,0-1 0,0 21 15,0-21-15,22 22 0,-22-22 0,0 21 16,0 0-16</inkml:trace>
  <inkml:trace contextRef="#ctx0" brushRef="#br0" timeOffset="16238.64">19050 4847 0,'0'0'0,"0"21"0,0 1 0,0-1 15,0 0-15,0 0 0,0 0 0,0 0 16,0 1-16,-21-1 0,0 21 0,-1-21 16,22 0-16,0 22 0,-21-22 15,0 0-15,21 0 0,-21 22 0,21-22 16,0 0-16,-21 0 0,21 0 0,-21-21 15,21 21-15,-22 1 0,22-1 16,-21-21-16,0 0 16,0 0-16,0 0 0,0 0 15</inkml:trace>
  <inkml:trace contextRef="#ctx0" brushRef="#br0" timeOffset="16534.47">15790 4572 0,'0'-21'15,"21"21"1,1 0-16,-1-21 0,21 21 15,-21 0-15,22 0 0,-1-21 0,0 21 16,1-22-16,-1 22 0,-21 0 16,21 0-16,-20-21 0,-1 21 0,0 0 15,21 0-15,-21-21 0,1 21 0,-1-21 16,0 21-16,0 0 0,21-21 16,1 21-16,-22-21 0,42 21 0,-20-22 15</inkml:trace>
  <inkml:trace contextRef="#ctx0" brushRef="#br0" timeOffset="16974.22">20341 5038 0,'0'0'15,"21"0"-15,0-21 0,1 21 16,-22 21 15,0 0-31,-22 0 0,1 0 0,0 0 16,-21 1-16,21-1 0,-1 0 0,1 0 16,-21 0-16,21 22 0,0-22 15,-22 0-15,22-21 0,0 21 0,0 0 16,0-21-16,21 21 0,0-42 31,21 21-31,0-21 16,0 0-16</inkml:trace>
  <inkml:trace contextRef="#ctx0" brushRef="#br0" timeOffset="17290.03">21463 4022 0,'0'0'0,"0"-85"16,0 64-1,0 0-15,0 42 16,-21 0-16,21 21 16,-21 1-16,-1-1 0,22 22 15,0-22-15,-21 21 0,0-20 0,21-1 16,-21 22-16,0-22 0,21 0 0,0 1 15,0-22-15,-21 21 0,21-21 0,0 0 16,0 22-16,-22-43 0,22 21 16,0 0-16,0 0 0,-21-21 62</inkml:trace>
  <inkml:trace contextRef="#ctx0" brushRef="#br0" timeOffset="17490.41">21082 4699 0,'0'0'0,"-42"42"16,20-42-16,22 22 16,0-1-16,0 0 15,22-21-15,-1 21 0,0-21 16,0 0-16,21 0 0,1 21 0,-1-21 16,0 0-16,1 0 0,-22 0 0,21 0 15,1 0-15,-22 0 0,21 0 16,-21-21-16,0 21 0,-21-21 15,22 0-15,-22 0 0,0-1 16,0 1-16,0 0 0,0-21 16,0 21-16,0-1 0,0 1 15,21 0-15</inkml:trace>
  <inkml:trace contextRef="#ctx0" brushRef="#br0" timeOffset="17701.36">21251 4043 0,'0'0'0,"-21"0"0,0-21 0,-21 21 0,42-21 16,0-1 0,0 1-1,21 21-15,0-21 0,0 21 16,0 0-16,22-21 0,-22 21 0,0 0 16,0-21-16,21 0 0,-20 21 15,-1 0-15,0 0 0,21 0 0,-21 0 16,22 0-16,-22 0 0,21 0 0,-21 0 15,22 0-15,-1 0 0</inkml:trace>
  <inkml:trace contextRef="#ctx0" brushRef="#br0" timeOffset="18210.07">22161 4403 0,'0'0'0,"0"-21"31,0-1-31,0 1 16,0 0-16,22 0 16,-1 0-16,0 21 0,0-21 0,0 21 15,22 0-15,-22 0 0,0 0 0,0 0 16,0 21-16,0 0 0,1 0 16,-1 0-16,-21 0 0,0 22 0,0-22 15,0 21-15,0 1 0,0-1 0,0 0 16,-21 1-16,-1-1 0,-20 0 15,0 1-15,-1-1 0,22 0 16,-21-21-16,0 1 0,-1-1 0,1 0 16,0 0-16,20-21 0,-20 0 0,21 0 15,0 0-15,0 0 0,21-21 16,0 0-16,0 0 16,0-1-16,21-20 0,0 21 15,0 0-15,21 0 0,-20-1 0,-1 1 16,0 0-16,0 0 0,0 21 0,0 0 15,1 0-15,20 0 0,-21 0 16,0 0-16,0 0 0,1 21 0,20 0 16,-21 0-16,21 1 0,1-1 15,-22 0-15,21 0 0,1 0 0,-1 0 16,0 1-16,22-1 0,-22 0 16,-21-21-16,22 21 0,-1-21 0,-21 0 15,0 0-15,0 0 0,-21-21 31,0 0-31,0 0 0,-21-22 16,-21 43-16</inkml:trace>
  <inkml:trace contextRef="#ctx0" brushRef="#br0" timeOffset="19350.5">4022 9906 0,'0'-21'47,"0"0"-31,0 0-1,0-1-15,0 1 31,0 0-15,0 0 15,0 42 1,0 0-32,0 0 0,0 22 15,0-22-15,0 21 0,0 22 16,0-22-16,0 22 0,0-22 0,0 43 15,0-22-15,-22 1 0,22 20 0,-21-20 16,0 20-16,21 1 0,-21-21 0,0-1 16,21 1-16,-21-1 0,-1 1 15,22-1-15,0-21 0,0 1 0,-21-1 16,21 0-16,0-20 0,0-1 16,-21 0-16,21-42 31,0 0-31,0-1 15,0-20-15,0 21 0,0-21 0,0-1 16,0 1-16,0 0 0,21-22 16,-21 22-16</inkml:trace>
  <inkml:trace contextRef="#ctx0" brushRef="#br0" timeOffset="20089.59">4233 9525 0,'0'0'0,"-21"-42"16,0 21-16,0 21 16,21-22-16,-21 22 0,21-21 15,0 0 1,21 21 0,21 0-1,-21-21-15,43 21 0,-22 0 16,22 0-16,-1 0 0,22 0 0,-1-21 15,22 21-15,-21-21 0,21 21 0,-22 0 16,22-22-16,0 22 16,21 0-16,-21 0 0,0-21 0,0 21 15,-1 0-15,-20 0 0,0 0 0,-22 0 16,1 0-16,-1 0 0,-20 0 16,-1 0-16,0 0 0,-21 0 0,1 0 15,20 21-15,-21-21 0,-21 22 0,21-22 16,0 21-16,1 0 0,-22 0 0,21 0 15,0 0-15,-21 1 0,21 20 16,0-21-16,0 21 0,1 1 0,-1-1 16,0-21-16,0 22 0,0-1 0,0 0 15,1 1-15,-22-1 0,0 0 16,0 22-16,21-22 0,-21 0 16,0 1-16,0 20 0,0-20 0,0 20 15,0 1-15,-21-1 0,21 1 0,-22-22 16,1 21-16,21 1 0,-21-1 15,0 1-15,21-22 0,-21 22 0,0-22 16,21 22-16,0-22 0,-22 0 0,22 1 16,-21-1-16,0 0 0,21-21 0,-21 22 15,21-22-15,-21 0 0,0 0 0,-1 0 16,22 1-16,-21-22 0,0 21 16,-21 0-16,21-21 0,-22 0 0,1 21 15,0-21-15,-22 0 0,1 0 16,-22 0-16,0 0 0,-21 0 0,1 0 15,-1 0-15,0 0 0,-21 0 16,0 0-16,0 0 0,0 0 0,0 0 16,21 0-16,-21 0 0,21-21 0,0 21 15,22-21-15,-1 21 0,22 0 0,-1 0 16,22-21-16,-1 21 0,1 0 16,21 0-16,0 0 0,21-22 15,0 1 1,0 0-16,21 0 15,0 21-15,0-21 0,0 0 16,1-1-16,20 1 0</inkml:trace>
  <inkml:trace contextRef="#ctx0" brushRef="#br0" timeOffset="20764.23">10118 9525 0,'0'0'16,"-64"-42"-1,43 21-15,0-1 0,0 22 0,21-21 0,-22 21 16,22-21-16,-21 21 15,0 21 1,21 0-16,0 22 0,0-1 16,-21 0-16,21 22 0,-21 21 15,21-22-15,-21 22 0,21 21 0,0-22 16,-22 1-16,22 21 0,-21 0 16,0-22-16,21 1 0,0 0 0,-21-1 15,0 1-15,0-22 0,21 22 0,-22-43 16,22 22-16,0-22 0,-21 22 0,21-43 15,-21 21-15,21-21 0,0 1 0,0-1 16,0 0-16,0-42 31,0 0-31,0-22 0,0 22 16,0-21-16,21-1 0,0 1 0</inkml:trace>
  <inkml:trace contextRef="#ctx0" brushRef="#br0" timeOffset="21382.4">9885 9906 0,'0'0'16,"-21"-42"-16,-1-1 0,1 1 0,21 21 15,0-21-15,0 20 0,0 1 0,0 0 16,0 0-16,21 0 0,1 0 0,20-1 16,0 1-16,1 0 0,20 0 0,-21 21 15,43-21-15,-21 21 0,20-21 16,1 21-16,21-22 0,0 22 15,21 0-15,0 0 0,0 0 0,0-21 16,0 21-16,0 0 0,0 0 0,0 0 16,-22 0-16,1-21 0,0 21 15,-21 0-15,-1 0 0,-20-21 0,-1 21 16,-20 0-16,-1 0 0,0-21 0,1 21 16,-22 0-16,0 0 0,0 0 15,0 0-15,-21 21 31,0 0-31,0 0 0,0 0 0,0 22 16,0-22-16,0 21 0,0 1 0,0 20 16,0-21-16,0 22 0,0-22 15,0 22-15,0-1 0,22 1 16,-22-1-16,0 1 0,0-1 0,0 1 16,0 20-16,0-20 0,0-1 0,0 1 15,0 21-15,0-43 0,0 21 0,0 1 16,0-1-16,0-20 0,0 20 0,0-20 15,0 20-15,-22-21 0,22 1 0,-21-1 16,0-21-16,-21 22 0,-1-22 16,1 0-16,0 0 0,-22 0 0,1 0 15,-1 1-15,-20-22 0,-22 0 0,21 0 16,-21 0-16,0 0 0,-21 0 16,22 0-16,-22 0 0,21 0 0,0 0 15,21 21-15,1-21 0,-1 0 0,0 0 16,22 0-16,-1 0 0,22 0 15,-22 0-15,22 0 0,0 0 0,21 21 16,-22-21-16,22 0 0,0 0 0,0 0 16,0 0-16,-1 0 15,1 0-15,0 0 16</inkml:trace>
  <inkml:trace contextRef="#ctx0" brushRef="#br0" timeOffset="21877.84">6435 13145 0,'0'0'16,"0"-43"-16,0-84 0,0 85 15,-22 0-15,1-1 0,0 22 16,0 0-16,0 0 0,0 21 15,-1 0-15,1 21 0,0 0 0,21 43 16,-21-1-16,0 1 0,21 20 16,-21 1-16,-1 21 0,22 21 0,-21-21 15,0 21-15,0 0 0,0 0 0,0 0 16,-1 21-16,-20-21 0,21 0 0,0-21 16,0 21-16,-1-22 15,1-20-15,0 21 0,21-43 0,-21 22 16,21-21-16,0-1 0,0-21 0,0 1 15,0-22-15,0 0 0,21 0 0,0-21 16,0 0-16,1 0 0,-1-21 16,0 0-16,0 0 0,0-22 0,0 1 15,1 0-15,-1-22 0,0 1 0,0-1 16</inkml:trace>
  <inkml:trace contextRef="#ctx0" brushRef="#br0" timeOffset="22553.46">6562 13504 0,'0'0'0,"-43"-148"16,22 106-16,0 0 0,21 20 0,0-20 15,0 21-15,0 0 0,0 0 0,42-1 16,-21 1-16,22 0 0,20 0 16,1 0-16,20 0 0,22-1 0,0 22 15,0-21-15,21 0 0,21 21 0,21-21 16,-20 0-16,20 21 0,21-21 15,-20 21-15,41-22 0,-20 22 0,-22 0 16,22 0-16,-22 0 0,0 0 16,1 0-16,-22 0 0,-21 0 15,0 0-15,-21 0 0,-22 0 0,1 22 16,-21-22-16,-22 0 0,0 0 0,1 0 16,-22 0-16,0 21 0,-21 0 15,21-21-15,-21 21 0,0 0 16,21 22-16,-21-22 0,0 21 0,0 0 15,0 1-15,0-1 0,0 22 0,0-22 16,0 21-16,21 22 0,-21-21 16,0-1-16,22 22 0,-22-1 0,0-20 15,0-1-15,0 22 0,0-21 16,21-1-16,-21 22 0,0-22 0,0 1 16,0-1-16,0 1 0,0-1 15,0 1-15,0-1 0,0-20 0,0 20 16,0-21-16,0 1 0,0-1 0,0 0 15,0-20-15,0-1 0,0 21 0,0-21 16,0 0-16,-21 1 0,-1-1 0,-20-21 16,0 21-16,-1 0 0,1-21 15,-21 21-15,-1-21 0,1 0 0,-22 21 16,-21-21-16,0 0 0,0 0 0,-21 0 16,-21 0-16,0 0 0,-21 0 0,-1-21 15,-20 21-15,21-21 0,-22 21 16,1-21-16,-1 0 0,-21 21 15,22 0-15,-1-21 0,1 21 0,-1 0 16,1 0-16,21 0 0,20 0 0,22-22 16,0 22-16,22 0 0,20 0 0,0-21 15,43 21-15,-22 0 0,43 0 16,-21 0-16,42-21 0,0 0 16,0 0-16,21 21 0,0-21 0,22-1 15,-1 22-15,21-21 0,-20-21 0,20 21 16,22 0-16</inkml:trace>
  <inkml:trace contextRef="#ctx0" brushRef="#br0" timeOffset="22898.26">8488 13737 0,'0'0'0,"0"-106"16,0 85-16,0 0 15,0 0-15,-21 0 0,-22 0 0,22 21 16,-21 0-16,-1 0 0,1 0 0,-21 21 16,-1 0-16,1 21 0,-1 1 15,22-22-15,-22 42 0,1-20 0,20-1 16,1 0-16,0 22 0,-1-22 16,22 0-16,21-20 0,0 20 15,0 0-15,0-21 0,21 1 0,1 20 16,20-21-16,0 0 0,1 0 0,20 1 15,1-22-15,-1 21 0,1-21 0,-1 0 16,1 0-16,-1 0 0,1 0 16,-22 0-16,0 0 0,1-21 0,-1-1 15,-21 22-15,21-21 0,-20 0 0,-1 0 16,-21 0-16,21 0 0,-21-1 16,0 1-16</inkml:trace>
  <inkml:trace contextRef="#ctx0" brushRef="#br0" timeOffset="24005.89">4847 10054 0,'0'-21'16,"21"21"15,0-21-15,1 21-16,-1 0 0,-21-21 16,0 0-16,0-1 15,-21 1 1,-1 21-16,-20 0 0,21 0 15,-21 0-15,-1 0 0,1 0 0,0 0 16,-1 21-16,1 1 0,0-1 16,-22 21-16,22-21 0,-1 22 0,1-1 15,21 0-15,-21 1 0,20 20 0,1-21 16,0 1-16,21 20 0,0-20 16,0-1-16,0-21 0,0 21 15,21 1-15,0-22 0,1 0 0,20 0 0,-21 0 16,21 1-16,1-22 15,-22 21-15,21-21 0,1 0 0,-1 0 16,0 0-16,-21 0 0,22 0 0,-1 0 16,-21 0-16,0 0 0,22-21 0,-22 21 15,0-22-15,21 22 0,-20-21 16,-1 0-16</inkml:trace>
  <inkml:trace contextRef="#ctx0" brushRef="#br0" timeOffset="24505.56">5482 10435 0,'0'0'0,"0"-21"16,0 0-16,0 0 15,-21 21-15,0 0 32,21 21-32,0 0 15,0 0-15,0 22 0,0-22 16,0 21-16,-21-21 0,21 22 15,-22-22-15,1 21 0,21 0 0,-21 1 16,0-22-16,0 21 0,21 1 0,-21-1 16,21 0-16,-22 1 0,22-1 0,0 0 15,0 1-15,0-1 16,-21-21-16,21 0 0,0 0 0,0 1 16,0-44-1,0 1 1,0 0-16,21-21 0,-21 21 15,0-22-15,22 1 0,-1 0 0,0-1 16,-21 1-16,21 0 0,0-22 0,0 22 16,-21-22-16,22 22 0,-1 0 0,-21-1 15,0 1-15,21 0 0,-21 20 16,0 1-16,-21 21 16,21 21-1,-21 1-15,-1 20 0,1-21 16,0 21-16,21 1 0,-21-22 15,0 21-15,0 1 0,-1-1 0,22 0 16,-21 1-16,0-1 0,0-21 0,0 21 16,21-20-16,0-1 0,0 0 0,0 0 15,0 0-15,42-21 16</inkml:trace>
  <inkml:trace contextRef="#ctx0" brushRef="#br0" timeOffset="25082.16">10880 10308 0,'0'0'0,"0"-42"0,0-22 16,0 22 0,0 21-16,0 0 0,0 0 15,0 42 1,-22 0-16,22 0 15,0 0-15,0 22 0,-21-1 0,0 0 16,21 1-16,-21 20 0,21-21 16,0 1-16,0 20 0,-21-20 0,21-1 15,0-21-15,-21 21 0,21 1 0,0-22 16,0 0-16,0 0 0,0 0 0,0 1 16,0-1-16,0 0 0,0-42 46,-22 21-46,22-21 0,0-1 16</inkml:trace>
  <inkml:trace contextRef="#ctx0" brushRef="#br0" timeOffset="25310.03">10562 10795 0,'0'0'0,"-21"0"16,0 0-16,0 0 0,-1 21 0,22 0 16,0 1-16,0-1 15,22 0-15,-1-21 16,21 0-16,-21 21 0,22-21 0,-1 21 15,0-21-15,1 0 0,-1 0 16,0 0-16,1 0 0,-1 0 0,0 0 16,1 0-16,-22 0 0,21-21 0,-21 0 15,0 21-15,1-21 0,-1 21 16,0-21-16,-21-1 0,0 1 0,21 0 0,-21 0 16,0 0-16,21 0 0,-21-22 15,0 1-15,0 0 0,0-1 16,0 1-16,0 0 0,0-1 0</inkml:trace>
  <inkml:trace contextRef="#ctx0" brushRef="#br0" timeOffset="25514.9">10880 10097 0,'-64'0'0,"128"0"0,-234 0 16,149 0-16,0-22 0,42 22 31,0 0-31,22 0 0,-1 0 0,0 0 16,1-21-16,-1 21 0,0 0 15,1 0-15,20 0 0,-21 0 16,-20 0-16,20 0 0,-21 0 0,0 0 16,22 0-16,-22 0 0,0 0 15,0 21-15,0 1 16,-21-1-16</inkml:trace>
  <inkml:trace contextRef="#ctx0" brushRef="#br0" timeOffset="25801.92">11769 10499 0,'0'21'32,"-22"0"-32,22 0 15,0 0-15,-21 1 0,21 20 16,0-21-16,0 21 0,0 1 0,0-22 15,0 21-15,0-21 0,0 22 0,0-1 16,-21-21-16,21 22 0,-21-22 0,21 0 16,0 21-16,0-21 0,-21 1 0,21-1 15,0 0-15,-21 0 0,21 0 16,-22-21 15,1 0-31,0-21 16,0 21-16</inkml:trace>
  <inkml:trace contextRef="#ctx0" brushRef="#br0" timeOffset="26321.91">6181 11642 0,'0'0'0,"0"-21"0,0-22 16,0 1-16,-22 21 0,22-22 15,0 22-15,0 0 0,0-21 0,-21 21 16,21-1-16,0 65 16,0-22-1,21 21-15,-21 22 0,22-22 0,-1 22 16,0 20-16,-21-20 0,21 20 0,0-20 15,-21 21-15,0-22 0,21 22 16,1-22-16,-22 1 0,21-1 0,-21 1 16,0-1-16,0-20 0,0 20 0,21-21 15,-21 1-15,0-22 0,0 21 0,21-21 16,-21 1-16,0-1 16,0-42-1,0-1-15,0 1 0,0 0 16,0 0-16,0-21 0,-21 20 0,0-20 15,21-21-15,-21 20 0</inkml:trace>
  <inkml:trace contextRef="#ctx0" brushRef="#br0" timeOffset="26718.34">6265 11515 0,'-21'-43'0,"42"86"0,-42-107 0,0 43 16,21 0-16,-21 0 15,0 21-15,-1 0 0,1 21 16,0 0-16,0 0 0,0 0 0,0 1 0,-1 20 15,-20 0-15,21-21 0,0 22 16,0-22-16,-1 21 0,1-21 16,0 22-16,0-22 0,0 0 0,21 0 15,0 0-15,0 1 0,21-44 32,0 22-32,0-21 15,22 0-15,-22 0 0,0-21 0,21 20 16,-21-20-16,22 0 0,-22-1 15,21 1-15,-21 0 0,22-1 16,-22 1-16,0 0 0,0 21 0,0-22 16,1 43-16,-1 21 15,0 1-15,-21 20 16,21 0-16,0 1 0,0-1 0,-21 0 16,22 1-16,-1-1 0,0 0 0,0 1 15,0-1-15,-21-21 0,43 21 16,-22-20-16,0-1 0,0 21 0,21-21 15,1 0-15,-1-21 0,0 0 0,1 0 16,20 0-16,-20 0 0,20 0 0</inkml:trace>
  <inkml:trace contextRef="#ctx0" brushRef="#br0" timeOffset="27198.64">10350 11430 0,'0'0'16,"22"-21"-16,-1 21 15,-21 21 1,0 0-16,0 0 16,-21 22-16,-1-22 0,1 21 0,0 22 15,0-22-15,0 22 0,-22-22 0,1 21 16,21 1-16,-21-1 0,-1 1 15,1-1-15,0 1 0,-1-1 0,1-20 16,21 20-16,-22-20 0,22-1 16,0 0-16,0 1 0,0-22 0,21 21 15,-21-21-15,21 0 0,0-42 32,21 0-32,-21 0 0,21 0 15,0 0-15,-21-22 0,21 1 0,0 0 16,1-22-16,-1 1 0,0-1 0,21 1 15,-21-22-15,22 21 0</inkml:trace>
  <inkml:trace contextRef="#ctx0" brushRef="#br0" timeOffset="27581.45">10266 11578 0,'0'0'0,"42"-42"0,-21-22 0,0 22 15,1 0-15,-22 21 0,0-22 0,0 22 16,0 0-16,-22 21 16,1 0-16,0 21 15,-21 0-15,21 0 0,-22 1 0,22-1 16,-21 21-16,-1 0 0,22-20 0,-21 20 15,21-21-15,-22 21 0,22-20 0,-21 20 16,21-21-16,-22 0 0,22 0 16,0 1-16,0-1 0,21 0 0,0 0 15,-21-21-15,21 21 0,21-21 32,0 0-32,0-21 0,0 21 15,1-21-15,20 0 0,0 0 16,1-1-16,-1-20 0,0 21 0,1-21 15,-1 20-15,0-20 0,1 21 0,-1 0 16,0 0-16,1-1 0,-22 22 16,0 0-16,21 0 0,-21 22 0,-21 20 15,22-21-15,-22 21 0,21 1 0,-21-1 16,0 0-16,0 1 0,0-1 0,0 0 16,0 1-16,0-1 0,0 0 15,0-20-15,0 20 0,0 0 0,0-21 16,-21 22-16,21-22 0,0 0 0,0 0 15,0 0-15,0 1 0,21-22 16</inkml:trace>
  <inkml:trace contextRef="#ctx0" brushRef="#br0" timeOffset="28115.14">14330 12488 0,'0'0'0,"21"-21"0,42 0 15,-41 0-15,-1 0 16,-21 0-16,0-1 0,0 1 0,0 0 16,0 0-16,-21 0 0,-1 21 15,1 0-15,0 0 0,-21 0 0,21 0 16,-22 0-16,1 0 15,-22 21-15,22 21 0,0-21 0,-1 22 16,1-1-16,0 0 0,-1 1 0,1-1 16,0 22-16,21-22 0,-22 21 0,22-20 15,0 20-15,21-20 0,0-1 16,0 0-16,0 1 0,0-22 0,21 21 16,0-21-16,22 0 0,-22 1 0,21-22 15,0 21-15,1-21 0,-1 0 0,0 0 16,1 0-16,20 0 0,-20-21 15,-1 21-15,-21-22 0,21 1 0,-20 21 16,20-21-16,-21 0 0,0 0 0,0 0 16,1-1-16,-1 22 0,0-21 15,0 0-15</inkml:trace>
  <inkml:trace contextRef="#ctx0" brushRef="#br0" timeOffset="30777.93">15303 12785 0,'0'0'0,"-21"42"16,21-21-16,0 0 16,0 1-1,21-22 1,1 0-16,-1-22 16,0 22-16,-21-21 15,21 21-15,0-21 0,0 0 0,-21 0 16,22 0-16,-1-1 15,-21 1-15,0 0 16,0 0 15,21 21-31,0-21 16,-21 0 0,21-1-16,0 1 15,-21 0 1,22 0-16,-22 0 15,21 21-15,-21-21 0,0-1 0,0 1 16,21 0-16,-21 0 0,0 0 16,0 0-16,0-1 15,-21 22-15,0 0 0,-1 0 16,1 0-16,0 0 0,0 0 16,0 22-16,21-1 0,-21 0 0,-1 0 15,22 21-15,-21-20 0,21-1 0,0 21 16,0-21-16,0 22 0,0-1 15,0-21-15,0 21 0,0-20 0,21-1 16,1 21-16,-1-21 0,-21 0 0,21-21 16,0 22-16,0-1 0,0-21 0,1 0 15,-1 0-15,0 0 16,0 0-16,0 0 0,0-21 0,22-1 16,-22 1-16,0 0 0,0 0 15,0-21-15,1 20 0,20 1 0,-21-21 16,0 21-16,64-43 15,-64 43-15,21-21 0,1 21 16,-1 21-16,0-22 0,22 22 0,-43 0 16,21 0-16,-20 22 0,20-22 0,-42 21 15,0 0-15,0 21 0,0-21 0,0 1 16,0 20-16,0-21 0,-21 21 16,0-20-16,-1 20 0,1-21 0,0 0 15,0 0-15,21 1 0,0-1 0,-21 0 16,0-21-16,42 0 31,-21-21-31,21 0 16,0-1-16,0 1 0,0 0 0,1-21 15,-1 21-15,0-22 0,0 1 16,0 21-16,22-22 0,-22 1 0,0 0 16,0 21-16,0-22 0,0 22 0,-21 0 15,-21 21 1,0 21-1,0 0-15,0 0 0,0 1 0,-1-1 16,1 21-16,0-21 0,21 22 0,-21-22 16,21 0-16,0 21 0,0-21 15,0 22-15,0-22 0,21 0 16,0 0-16,0-21 0,22 21 0,-22 1 16,21-22-16,-21 0 0,22 0 0,-1 0 15,0 0-15,1 0 0,-1-22 0,-21 1 16,22 0-16,-1 0 0,-21 0 15,21 0-15,-20-22 0,-1 1 0,0 0 16,0-1-16,0 1 0,0-22 0,1 22 16,-1-21-16,0-1 0,0 1 0,0-1 15,-21 22-15,0-22 0,0 22 0,21 0 16,-21-1-16,0 22 0,0 0 16,0 0-16,0 0 0,-21 21 15,0 21-15,0 0 0,0 0 16,0 21-16,-1 1 0,1-1 15,0 0-15,0 22 0,0-22 0,0 1 16,-1 20-16,22-21 0,0 1 16,0 20-16,-21-20 0,21-1 0,0 0 15,0 1-15,0-22 0,21 21 0,-21-21 16,22 22-16,20-22 0,-21 0 0,0 0 16,22-21-16,-1 0 0,0 0 0,1 0 15,-1 0-15,-21 0 0,21-21 16,1 0-16,-1 0 0,0-1 0,-20 1 15,20 0-15,-21-21 0,0 21 0,0-22 16,1 22-16,-22 0 0,21 0 0,-21 0 16,0-1-16,0 1 0,0 0 15,-21 21-15,-1 0 16,1 0-16,0 0 0,0 0 0,0 21 16,21 0-16,0 1 0,-21-1 0,21 0 15,-22 0-15,22 0 0,0 0 0,0 1 16,0-1-16,0 0 0,22 0 0,-1 0 15,0 0-15,0-21 0,0 22 16,0-22-16,1 0 0,-1 0 0,21 0 16,-21 0-16,22 0 0,-1 0 0,-21 0 15,21 0-15,-20-22 0,-1 1 0,0 21 16,0-21-16,0 0 0,0 0 0,1-22 16,-22 22-16,0 0 15,21 0-15,-42 42 31,21 0-31,-22 0 16,1 1-16,0-1 0,21 0 0,0 0 16,-21 0-16,21 0 0,-21 1 0,21-1 15,-21 0-15,21 0 16,21-21 0,0 0-16,0 0 15,0-21-15,0 0 0,1 21 0,20-21 16,0-1-16,-21 1 0,22 0 0,-1 0 15,0 0-15,1 0 16,-1-1-16,0 22 0,-20-21 0,-1 21 16,0 0-16,0 0 0,-21 21 31,-21 1-31,0-1 0,21 0 16,0 0-16,0 0 0,0 0 0,0 1 15,0-1-15,0 0 16,21 0-16,0-21 0,0 21 0,0-21 15,22 0-15,-1 0 0,-21 0 0,22 0 16,-1 0-16,-21 0 0,21 0 0,1 0 16,-1 0-16,-21-21 0,22 0 15,-22 0-15,0 0 0,0-1 16,0 1-16,-21-21 0,21 21 0,-21 0 16,0-1-16,0-20 0,0 21 0,0 0 15,-21 0-15,0-1 0,0 22 16,0 0-16,0 0 0,-1 0 0,-20 0 15,21 0-15,0 0 0,-22 22 16,22-1-16,0 0 0,0 0 0,0 0 16,21 0-16,0 1 0,0-1 0,0 0 15,0 0-15,0 0 0,0 0 0,21 1 16,0-1-16,0 0 0,0-21 16,1 0-16,-1 0 0,0 0 15,21 0-15,-21 0 0,1 0 0,-1 0 16,21-21-16,-21 21 0,0-21 0,1-1 15,-1 1-15,0-21 0,0 21 0,0-22 16,0 22-16,1-21 0,-1 0 0,0-22 16,21 22-16,-21-22 0,1 22 15,20-22-15,-21 1 0,0 21 16,0-1-16,-21 1 0,0 21 0,22 0 0,-22-1 16,0 1-16,-22 42 15,1 1-15,0-1 0,0 21 16,0-21-16,0 22 15,-22-1-15,43 0 0,-21 1 0,0 20 16,0-21-16,21 1 0,0-1 0,0 0 16,0 1-16,0-1 0,0 0 0,0-20 15,0 20-15,0-21 0,21 0 0,0 0 16,0 1-16,-21-1 0,21-21 16,1 0-16,-1 0 0,21 0 0,-21 0 15,0 0-15,22-21 0,-1-1 0,-21 1 16,22 0-16,-1 0 0,0-21 0,1 20 15,-1 1-15,0-21 0,-21 0 0,22 20 16,-22 1-16,-21 0 0,0 0 16,0 0-16,-21 21 31,0 21-31,-1 0 0,22 0 0,0 0 16,0 1-16,0-1 0,0 0 0,0 21 15,0-21-15,22 1 0,-1 20 16,-21-21-16,0 0 0,21 0 0,-21 1 15,0-1-15,0 0 0,0 0 16,-21-21 0,0 0-16,-1 0 0,1-21 15,0 21-15,0-21 0,0 0 16,-22-1-16,22 1 0,-42-21 16,20 21-16,-20-22 0,-1 22 0</inkml:trace>
  <inkml:trace contextRef="#ctx0" brushRef="#br0" timeOffset="31005.8">17081 12213 0,'0'0'16,"-42"0"-16,0 21 0,-1-21 0,22 0 0,42 0 31,1 0-31,-1 0 16,21 0-16,0-21 0,1 0 0,20 21 15,-20-21-15,20 21 0,-21-21 0,22 21 16,-22-21-16,1 21 0,-1-22 0,0 22 16,-21-21-16,22 0 0,-22 21 0,0-21 15,0 0-15,0 0 0,1-1 16,-1-20-16</inkml:trace>
  <inkml:trace contextRef="#ctx0" brushRef="#br0" timeOffset="31505.36">20934 12065 0,'21'0'15,"0"-21"-15,0 0 16,0 21-16,22-21 0,-22-1 0,21 1 16,1 0-16,-1 0 0,-21 0 15,0 0-15,22-1 0,-43 1 0,0 0 16,0 0-16,0 0 0,-22 21 15,1 0-15,0 0 0,-21 0 16,-1 0-16,1 21 0,0 0 0,-22 0 16,22 22-16,0-1 0,-22 0 15,22 1-15,-1-1 0,1 21 0,0-20 16,21 20-16,-22-20 0,22-1 0,0 21 16,21-20-16,0-1 0,0-21 0,0 22 15,21-1-15,0-21 0,22 0 0,-22 0 16,21 1-16,0-1 15,1 0-15,-1-21 0,22 0 0,-22 0 16,0 0-16,-21 0 0,22 0 0,-1 0 16,-21-21-16,22 21 0,-22-21 0,0-1 15,0 22-15,0-21 0,0 0 0,1 0 16,-1 0-16</inkml:trace>
  <inkml:trace contextRef="#ctx0" brushRef="#br0" timeOffset="31721.68">21569 12361 0,'21'0'16,"0"0"-16,-21 22 16,0-1-16,0 0 0,0 21 15,0-21-15,-21 1 0,0-1 16,0 21-16,-1-21 0,1 22 0,0-22 16,0 21-16,0-21 0,0 22 0,-1-1 15,1-21-15,0 21 0,0-20 0,0-1 16,21 0-16,0 0 0,-21 0 0,21 0 15,0-42 17</inkml:trace>
  <inkml:trace contextRef="#ctx0" brushRef="#br0" timeOffset="32662.41">23199 12361 0,'0'0'15,"0"-21"1,21 0-16,-21 0 15,21 21-15,-21-21 0,21 0 32,0-1-32,-21 1 31,0 0 266,0 0-282,0 0-15,0 0 16,21-1-16,-21 1 0,0 0 16,0 0-16,22 0 0,-22 0 15,0-1-15,0 1 0,0 0 0,0 0 16,0 0-16,0 0 0,0-1 16,-22 44-1,1-1 1,0 21-16,21 0 0,-21 1 0,21-1 15,0 0-15,0 1 0,-21 20 0,21-20 16,-21-1-16,21-21 0,0 21 16,0-20-16,0 20 0,-22-21 15,22 0-15,0 0 0,0 1 0,0-44 32,0 1-17,0 0-15</inkml:trace>
  <inkml:trace contextRef="#ctx0" brushRef="#br0" timeOffset="32834.14">23241 11726 0,'0'0'0,"-64"-42"16,64 21-16,-21 21 0,0 0 16,0 0-16,0-21 15,0 21-15,42 21 31,0-21-31,21 0 16,-21 21-16</inkml:trace>
  <inkml:trace contextRef="#ctx0" brushRef="#br0" timeOffset="33409.82">23961 12044 0,'0'0'0,"0"63"16,0-41-16,-22-1 0,22 0 15,-21 0-15,0 0 0,21 22 16,0-22-16,-21-21 0,0 21 16,0 0-16,21 0 0,-22 0 0,1 1 15,0-22-15,0 0 16,0 0-16,21-22 31,0 1-31,0 0 0,0 0 16,21 0-16,0-22 0,0 22 0,0-21 15,1 0-15,-1-1 0,0 1 16,0 21-16,0-22 0,0 22 0,1 0 16,20 0-16,-21 21 0,0 0 0,0 0 15,22 0-15,-22 21 0,-21 0 16,21 0-16,-21 1 0,21 20 0,-21-21 16,0 21-16,0-20 0,0 20 0,0-21 15,0 21-15,-21-20 0,0-1 16,21 0-16,-21 0 0,21 0 0,-21-21 15,21 21-15,-22-21 0,22-21 32,0 0-32,0 0 0,22 0 15,-1 0-15,0-1 0,0-20 16,0 21-16,0-21 0,1-1 16,-1 22-16,0-21 0,0 21 0,0-1 15,0 1-15,1 0 0,20 21 0,-21 0 16,-21 21-16,21 0 0,-21 1 15,0 20-15,0-21 0,0 21 16,0 1-16,0-22 0,0 21 0,0 1 16,-21-22-16,21 21 0,-21-21 0,21 0 15,0 22-15,0-22 0,0 0 0,0 0 16,21-21 0,21 0-16,-20 0 0,-1 0 15</inkml:trace>
  <inkml:trace contextRef="#ctx0" brushRef="#br0" timeOffset="33682.67">25273 11917 0,'0'0'16,"0"-21"-16,-42 21 16,20 0-16,1 0 0,0 21 0,-21 0 0,21 0 15,-1 22-15,-20-1 0,21 0 16,-21 1-16,20-1 0,1 21 0,0 1 15,0-1-15,0 1 0,0 21 0,-1-1 16,1 1-16,0 0 0,0-1 16,0 22-16,0-21 0,-1 21 0,1-22 15,0 1-15,0 0 0,0-22 0,0 1 16,21 20-16,-22-41 0,1 20 16,0-21-16,0 1 0,21-22 0,0 0 15,0 0-15,0-42 16,0 0-16</inkml:trace>
  <inkml:trace contextRef="#ctx0" brushRef="#br0" timeOffset="33977.49">25061 12361 0,'0'0'16,"0"-63"-16,0-1 0,0 22 0,0 0 0,0-1 15,0 1-15,0 0 0,21 21 0,-21-1 16,43 1-16,-22 0 0,0 21 15,21 0-15,-20 0 0,20 21 0,0 0 16,1 1-16,-1-1 0,0 21 0,-21 0 16,1 1-16,-22-1 0,0 0 0,-22-20 15,1 20-15,-21 0 0,21-21 16,-43 1-16,22-1 0,0 0 0,-22 0 16,22 0-16,-22-21 0,22 21 0,0-21 15,-1 22-15,22-22 0,0 0 16,0 0-16,42 0 15,0 0-15,21 0 16,-20-22-16,20 1 0,0 21 0,-21-21 16,22 21-16,-1 0 0</inkml:trace>
  <inkml:trace contextRef="#ctx0" brushRef="#br0" timeOffset="35653.58">25421 12383 0,'0'0'0,"42"0"0,1 0 0,-1-22 0,0 1 16,1 0-16,-22 0 0,21 0 15,1 0-15,-22-22 0,21 1 0,-21 0 16,0-1-16,1-20 0,-1-1 0,0 1 15,0 20-15,0-20 0,0-1 0,1 1 16,-1-22-16,0 22 16,0-1-16,-21 1 0,0 20 0,21 1 15,-21 0-15,0-1 0,0 22 0,0 0 16,0 0-16,-21 21 0,0 21 16,0 0-16,0 22 0,-1-1 15,-20 0-15,21 22 0,0-22 0,-22 22 16,22-1-16,0-21 0,0 22 0,-21-1 15,20 1-15,22-1 0,-21-20 0,21 20 16,0-20-16,0 20 0,0-21 16,0 1-16,0-22 0,21 21 0,1-21 15,-1 1-15,0-1 0,21 0 0,1 0 16,-1-21-16,0 0 0,1 0 16,20 0-16,-21 0 0,1-21 0,-1 0 15,22 0-15,-22-1 0,-21 1 16,21-21-16,-20 21 0,-1-22 0,0 22 15,0-21-15,-21 21 0,0 0 0,0-1 16,0 1-16,0 0 0,0 0 0,-21 21 16,0 0-16,0 0 0,-1 0 0,1 0 15,0 0-15,0 21 0,0 0 16,0 0-16,-1 1 0,22-1 0,0 0 16,-21 0-16,21 0 0,0 0 0,0 1 15,0-1-15,21 0 0,1 0 0,-22 0 16,42-21-16,-21 21 0,0-21 15,0 0-15,22 0 0,-22 0 16,21 0-16,1 0 0,-1 0 0,-21 0 16,21 0-16,1-21 0,-22 21 0,21-21 15,-21 0-15,1 0 0,-22 0 16,21-1-16,-42 22 31,-1 0-31,22 22 0,-21-1 16,0 0-16,0 0 0,21 0 0,-21-21 15,21 21-15,-21 1 0,21-1 0,0 0 16,-22-21-16,44 0 47,-22-21-47,21 0 16,-21-1-16,21 22 0,0-21 0,0 0 15,-21-21-15,21 21 0,1-1 0,-1-20 16,0 21-16,-21 0 0,21 0 15,0-1-15,-21 1 0,0 42 32,0 1-32,0-1 0,-21 21 0,0-21 15,21 0-15,-21 22 0,21-22 16,0 0-16,0 0 0,0 0 16,0 1-16,0-1 0,0 0 0,21-21 15,0 21-15,0 0 0,22-21 0,-22 0 16,21 21-16,0-21 0,1 0 0,-22 0 15,21 0-15,1 0 0,-1 0 16,0 0-16,1-21 0,-22 0 0,21 0 16,-21 0-16,0 0 0,1-1 0,-1 1 15,0 0-15,-21-21 0,0 21 0,0-1 16,0 1-16,0 0 0,0 0 16,-21 21-16,0 0 15,-1 0-15,1 21 0,0-21 16,0 21-16,0 0 0,0 1 15,21-1-15,0 0 0,-22 0 0,22 0 16,0 0-16,0 1 0,0-1 16,0 0-16,0 0 0,22-21 15,-1 21-15,0-21 0,0 0 16,0 0-16,0 0 0,1 0 0,20 0 16,-21 0-1,0 0-15,0-21 0,1 21 0,-1-21 16,0 0-16,0 21 0,0-21 0,0-1 15,1 1-15,-1 0 0,0 0 0,0 0 16,0 21-16,-21-21 0,0 42 47,-21 0-47,21 0 0,0 0 16,-21 0-16,21 1 0,0-1 0,0 0 15,0 0-15,0 0 0,0 0 16,0 1-16,21-22 15,0 0-15,0 0 0,22 0 16,-22 0-16,21 0 0,-21 0 0,22 0 16,-22-22-16,21 1 0,-21 0 0,1 0 15,-1-21-15,0-1 16,0 1-16,21 0 0,-20-1 0,-1-20 16,0-1-16,0 22 0,0-22 0,0 1 15,1-1-15,-1 1 0,0-1 0,0 22 16,-21 0-16,0-1 0,0 22 15,0 0-15,0 0 0,-21 42 16,0 0-16,0 0 16,-1 22-16,1-1 0,0-21 15,0 22-15,0-1 0,0 21 0,-1-20 16,1 20-16,21-20 0,0 20 0,0-21 16,-21 22-16,21-22 0,0 1 0,0-1 15,0 0-15,0 1 0,21-22 16,-21 21-16,21-21 0,1-21 15,-1 21-15,0-21 0,0 0 0,0 0 16,0 0-16,1 0 0,-1-21 0,0 0 16,0 0-16,0 0 0,0 0 0,1-1 15,-22-20-15,21 21 0,0-21 16,0 20-16,-21 1 0,0 0 0,0 0 16,0 42-1,0 0-15,0 0 16,0 22-16,0-22 0,0 0 0,0 0 15,0 22-15,0-22 0,-21 0 0,21 0 16,0 0-16,0 0 0,-21-21 16,21 22-16,0-1 0,0-42 47,-21-1-47,-1 1 0,1 0 0</inkml:trace>
  <inkml:trace contextRef="#ctx0" brushRef="#br0" timeOffset="35830.42">27940 11959 0,'-42'-21'0,"84"42"0,-106-63 0,43 42 16,0 0-16,0 0 0,42 0 31,0 0-31,22 0 16,-22 0-16,21 0 0,0 0 0,1 0 15,-1 0-15,0 0 0,1 0 16,20 0-16,-20 0 0,-1-21 0,-21 0 15,21 21-15,1-22 0,-1 22 0,22-21 16</inkml:trace>
  <inkml:trace contextRef="#ctx0" brushRef="#br0" timeOffset="36105.26">29951 11536 0,'0'0'0,"0"-21"15,0 0-15,-21 21 16,-1 0 0,1 21-16,21 0 0,-21 0 0,0 21 15,0-20-15,0 20 0,-1 0 0,1 1 16,0-1-16,21 0 0,-21 1 0,21-1 16,-21 0-16,21 1 0,0-1 15,0 0-15,0-21 0,0 22 0,0-22 16,0 0-16,0 0 0,0 0 0,0 1 15</inkml:trace>
  <inkml:trace contextRef="#ctx0" brushRef="#br0" timeOffset="36310.15">29379 12319 0,'0'0'15,"-21"21"-15,-42 0 0,63 1 16,0-1-16,21 0 15,21-21-15,-21 21 0,0-21 16,22 0-16,-1 21 0,-21-21 16,22 0-16,-1 0 0,-21 0 0,21 0 15,1 0-15,-22 0 0,0 0 0,21 0 16,-20-21-16,-1 0 0,0 0 0,0 21 16,0-21-16,-21-1 0,0 1 15,21 0-15,-21 0 0,0-21 16,0 20-16,0-20 0,0 21 0</inkml:trace>
  <inkml:trace contextRef="#ctx0" brushRef="#br0" timeOffset="36512.04">29358 11515 0,'0'0'16,"-21"-43"-16,21 22 15,21 21-15,0 0 0,0 0 16,22 0-16,-22 0 0,21 0 0,-21 0 15,22 0-15,-1 0 0,0 0 16,-20 0-16,20 0 0,0 0 16,-21 0-16,22 0 0,-22 0 0,0 0 15,0 0-15,0 0 0,1 0 0,-1 0 16,0 0-16,0 0 0</inkml:trace>
  <inkml:trace contextRef="#ctx0" brushRef="#br0" timeOffset="36797.91">30353 12065 0,'-21'0'16,"0"21"-16,21 0 15,0 1-15,-22-22 0,1 21 0,21 21 16,0-21-16,-21 0 0,0 22 0,0-1 15,21-21-15,-21 22 0,21-22 16,-22 21-16,22-21 0,-21 22 0,21-22 16,0 0-16,-21 21 0,21-21 0,-21 1 15,0-1-15,0-21 0,21 21 0,-22 0 16,1-21-16,0 21 0,0-21 16,0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2:12:01.2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10245 1947 0,'0'-21'15,"0"0"1,0 0 0,0 0-16,0 0 15,0-1 1,0 1-16,0 0 15,0 0-15,0 0 0,0 0 16,0-1 0,0 44 31,0-1-32,0 0-15,0 0 16,0 21-16,0-20 0,21 20 0,-21-21 15,0 21-15,0-20 0,0 20 0,0-21 16,0 21-16,0 1 0,0-22 16,0 21-16,0 1 0,0-1 0,0 0 15,0 1-15,0-1 0,0 0 0,0 22 16,0-22-16,0 0 0,0 1 16,0 20-16,0-20 0,0-1 0,-21 0 15,21-21-15,0 22 0,0-1 16,0-21-16,-22 22 0,22-22 0,0 0 15,0 0-15,0 0 0,0 0 16,0 1-16,0-1 0,0 0 16,0-42 15,0 0-15,0-1-16,0 1 0,0-21 15,0 21-15,0 0 0</inkml:trace>
  <inkml:trace contextRef="#ctx0" brushRef="#br0" timeOffset="2374.98">10329 1905 0,'-21'-21'15,"21"0"-15,0 0 32,0-1-17,21 22 16,0 0-15,1 0-16,-1 0 16,0 0-16,0 0 0,0 0 0,0 0 15,22 0-15,-1 0 0,-21 0 0,43 0 16,-22 0-16,0 0 0,22 0 16,-1 0-16,-20 0 0,20 0 0,1 0 15,20 0-15,-20 0 0,-1 0 16,1 0-16,-22 0 0,22 0 15,-1 0-15,1 0 0,-1 0 0,1 0 16,-1 0-16,22 0 0,-22 0 0,22 0 16,-21 0-16,20 0 0,1 0 15,-22 0-15,1 0 0,21 0 0,-22 22 16,1-22-16,-1 0 0,22 0 0,-1 0 16,1 0-16,0 0 0,-1 0 15,1 21-15,21-21 0,-21 0 0,-1 0 16,1 0-16,0 21 0,-1-21 0,22 0 15,-21 0-15,-1 21 0,1-21 16,0 0-16,-1 0 0,22 21 0,-21-21 16,-22 0-16,22 0 0,0 0 15,-22 0-15,22 21 0,0-21 16,-22 0-16,22 0 0,-1 0 0,1 0 16,0 0-16,-1 0 0,1 0 0,0 0 15,-1 0-15,-20 0 0,-1 0 16,1 0-16,-1 0 0,1 0 0,-1 0 15,-20 0-15,20 0 0,1 0 0,20 0 16,-20 0-16,21 0 0,-22 22 16,22-22-16,-22 0 0,22 0 0,-22 0 15,22 0-15,-21 0 0,-1 21 0,1-21 16,20 0-16,-20 0 0,20 0 16,1 0-16,0 0 0,-1 21 15,1-21-15,0 0 0,-1 0 0,1 0 16,0 0-16,-22 0 0,22 0 15,0 0-15,-1 0 0,1 0 0,0 0 16,-1 0-16,1 0 0,0 0 0,-1 0 16,-20 0-16,20 0 0,-20 0 15,-1 0-15,-20 0 0,20 0 0,1 0 16,-1 0-16,-20 0 0,20 0 0,1 0 16,-22 0-16,21 0 0,-20 0 15,20 0-15,-20 0 0,-1-21 16,0 21-16,22 0 0,-22 0 0,-21 0 15,22-21-15,-1 21 0,-21 0 16,21 0-16,-20-22 0,-1 22 0,0 0 16,0 0-16,0 0 0,0 0 15,-21-21-15,22 21 16,-22 21 31,0 1-47,0-1 15,0 0-15,0 0 16,0 0-16,0 0 0,0 1 16,0-1-16,-22 0 0,22 0 0,-21 0 0,21 0 15,0 1-15,0-1 16,-21 21-16,21-21 0,0 22 0,-21-1 16,21 0-16,0 1 0,0-1 0,0 0 15,0 1-15,0-1 0,0 0 16,0 1-16,0-1 0,0 0 0,0-21 15,0 22-15,0-1 0,0-21 0,0 22 16,0-22-16,0 21 0,0-21 16,0 22-16,0-22 0,0 0 0,0 21 15,0-21-15,0 1 0,0-1 0,0 0 16,0 0-16,0 0 16,0 0-16,0 1 0,-21-22 0,21 21 15,-21-21-15,21 21 16,-22-21-16,1 21 15,0-21-15,0 0 16,21 21-16,-21-21 16,0 0-16,-1 0 0,1 21 15,0-21-15,0 0 0,0 0 16,0 0-16,-1 0 0,-20 0 0,21 0 16,-21 0-16,-1 0 0,1 0 0,0 0 15,-1 0-15,1 0 0,0 0 16,-1 0-16,1 0 0,-22 0 15,22 0-15,0 0 0,-22 0 0,22 0 16,-22 0-16,1 0 0,-1 0 0,1 0 16,-1 0-16,-20 0 0,-1 0 15,22 0-15,-22 0 0,0 0 0,22 0 16,-1 0-16,-20 0 0,20 0 0,1-21 16,-1 21-16,1 0 0,-1 0 0,1 0 15,-1 0-15,22 0 0,-22 0 16,1 0-16,-1-21 0,1 21 0,-1 0 15,22 0-15,-22 0 0,1-21 0,21 21 16,-22 0-16,22 0 0,-1 0 16,-20 0-16,21-21 0,-1 21 15,-20 0-15,20 0 0,-20 0 0,-1 0 16,22-21-16,-21 21 0,-1 0 0,1 0 16,-1 0-16,22 0 0,-22 0 0,1-22 15,-1 22-15,1 0 0,-1 0 16,22 0-16,-22 0 0,1 0 0,21 0 15,-22 0-15,22 0 0,-1 0 0,-20 0 16,21 0-16,-22 0 0,1 0 16,20 0-16,-20 0 0,-1-21 0,1 21 15,20 0-15,-20 0 0,-1 0 0,1 0 16,-1-21-16,1 21 0,-1 0 16,1 0-16,-1 0 0,22 0 15,-21 0-15,20 0 0,-20-21 0,20 21 16,1 0-16,-21-21 0,20 21 0,1 0 15,0 0-15,-1 0 0,1 0 0,-22-21 16,22 21-16,0 0 0,-22 0 16,22 0-16,0 0 0,-1 0 0,1 0 15,0 0-15,-1 0 0,1 0 0,0 0 16,-1 0-16,1 0 0,0 0 16,-1 0-16,1 0 0,0 0 0,-1 0 15,1 0-15,0 0 0,-1 0 0,1 0 16,0 0-16,-1 0 0,1 0 15,0 0-15,20 0 0,-20 0 16,21 0-16,-21 0 0,20-22 0,1 22 16,-21 0-16,21 0 0,0 0 0,-22 0 15,22 0-15,-21 0 0,21 0 0,-22-21 16,1 21-16,0 0 0,-1 0 16,1 0-16,-22 0 0,22 0 0,0 0 15,-1 0-15,-20-21 0,21 21 0,-1 0 16,22 0-16,-21 0 0,-1 0 15,1 0-15,21 0 0,-21 0 0,-1 0 16,22 0-16,-21 0 0,-1 0 16,22 0-16,-21 0 0,0 0 0,-1 0 15,1 0-15,0 0 0,-1 0 16,1 0-16,0 0 0,-1 0 0,22 0 16,-21 0-16,-1 0 0,1 0 0,0 0 15,21 0-15,-22 0 0,1 0 16,21 0-16,-22 0 0,1 0 0,0 0 15,21 0-15,-22 0 0,1 0 0,21 0 16,-22 0-16,1 0 0,21 0 16,0 0-16,-22 0 0,22 0 0,0 0 15,0 0-15,0 0 0,0 0 0,-1 0 16,1 0 0,0 0-16,0 0 0,0 0 15,0 0-15,-1 0 0,1 0 0,0 0 16,0-21-16,0 21 0,0 0 15,-1 0-15,1 0 0,0 0 16,0 0-16,0 0 16,21-21-1,21 21 1,0 0-16,21-21 16,-20 21-16,20-22 0,0 1 15,22 0-15,-22 0 0,22 0 0</inkml:trace>
  <inkml:trace contextRef="#ctx0" brushRef="#br0" timeOffset="2779.75">11155 2159 0,'42'-42'15,"-21"42"-15,-21-21 16,0-1 0,-21 22 15,0 0-31,0 0 0,0 0 16,-22 22-16,22-1 0,0 0 15,-21 0-15,20 21 0,1-20 0,-21 20 16,21 0-16,0 1 0,21-1 0,-22 0 15,22 22-15,-21-22 0,21 0 16,0 1-16,0-1 0,0 0 0,0-20 16,21-1-16,1 21 0,-1-21 0,0 0 15,0 1-15,0-22 0,0 21 16,1-21-16,-1 0 0,0 21 16,0-21-16,0 0 0,22 0 0,-22 0 15,21 0-15,-21-21 0,22 21 0,-22-21 16,21-1-16,0 1 0,-20 0 15,20 0-15,-21 0 0</inkml:trace>
  <inkml:trace contextRef="#ctx0" brushRef="#br0" timeOffset="3170.77">11620 2519 0,'0'0'15,"0"-21"-15,0 0 0,0-1 0,0 1 0,0 0 16,0 0-16,-21 21 31,0 21-31,0 0 16,21 0-16,0 1 0,-21 20 0,21-21 15,-21 21-15,21-20 0,-22-1 0,22 21 16,0-21-16,0 22 0,0-22 16,0 0-16,0 0 0,0 0 0,0 0 15,22 1-15,-1-22 0,0 21 0,0-21 16,0 0-16,0 0 16,22 0-16,-22 0 0,0 0 0,21-21 15,-20-1-15,-1 22 0,0-42 0,21 21 16,-42 0-16,0 0 0,21-22 0,-21 1 15,0 21-15,0-22 0,0 1 16,-21 21-16,0-21 0,0 20 0,0 1 16,0 0-16,-1 0 0,1 21 15,-21 0-15,21 0 0,0 0 16,-1 0-16,1 0 0,0 21 0,0 0 16,21 0-16,0 1 0,-21-1 0,21 0 15,0 0-15,0 0 0,0 0 0,0 1 16,0-1-16,21-21 0,0 21 15,0-21-15,0 0 0,1 0 0,-1 0 16,21 0-16,-21 0 0</inkml:trace>
  <inkml:trace contextRef="#ctx0" brushRef="#br0" timeOffset="3483.59">12255 2265 0,'0'0'0,"22"-42"0,-1-1 0,0 22 16,-21 0-16,21-21 0,-21 20 0,21 1 15,-21 0-15,0 0 0,0 42 32,0 0-32,0 0 0,0 1 15,0-1-15,-21 21 0,0 0 0,0 1 16,21-1-16,-21 0 0,21 1 16,-22-1-16,1 0 0,21 22 0,0-22 15,0 1-15,-21-1 0,21 0 16,0-21-16,0 22 0,0-22 0,0 0 15,0 0-15,0 0 0,0 1 16,0-1-16,21-42 31,-21-1-31,21 1 16,1 0-16,-1-21 0,0-1 0,0 22 16,21-42-16,-20 20 0</inkml:trace>
  <inkml:trace contextRef="#ctx0" brushRef="#br0" timeOffset="3739.45">12615 2159 0,'0'0'0,"0"-21"0,0 0 0,21-22 16,-21 22 0,0 42-1,0 1 1,0-1-16,-21 0 0,21 21 0,-21-21 16,21 22-16,-21-1 0,21 0 0,-21 1 15,0-1-15,-1 0 0,22 1 16,-21-1-16,21 0 0,-21 1 0,21-1 15,0-21-15,-21 0 0,21 22 0,0-22 16,0 0-16,0 0 0,0 0 16,21-21 15,0 0-31,0 0 0,-21-21 0,22 0 16,-1-21-16,0 21 15</inkml:trace>
  <inkml:trace contextRef="#ctx0" brushRef="#br0" timeOffset="4142.72">12806 2455 0,'0'22'15,"-21"-22"-15,21 21 0,-22-21 0,22 21 16,0 0-16,0 0 16,0 0-1,0 1-15,22-22 16,-1 0-16,0 0 0,21 0 0,-21 0 15,22 0-15,-1-22 0,0 22 0,1-21 16,-1 0-16,-21 0 0,22 21 16,-22-21-16,0 0 0,0-22 0,-21 22 15,0 0-15,0 0 0,0 0 16,0-1-16,-21 22 0,-21 0 16,20 0-16,1 0 0,-21 0 0,21 0 15,-22 0-15,1 22 0,21-1 0,-21 0 16,20 21-16,-20-21 0,21 22 0,0-1 15,0-21-15,-1 22 0,22-1 16,0-21-16,0 21 0,0-20 0,0 20 16,0-21-16,0 0 0,22 0 15,-22 1-15,21-1 0,21-21 0,-21 21 16,0-21-16,1 21 0,20-21 16,0 0-16,-21 0 0,22 0 0,-1 0 15,0 0-15,-20 0 0,20-21 0,0 0 16,1 21-16,-1-21 0,0-1 0</inkml:trace>
  <inkml:trace contextRef="#ctx0" brushRef="#br0" timeOffset="4419.22">13779 2498 0,'0'0'0,"0"-21"0,0-1 16,0 1-1,-21 21-15,0 0 0,0 0 16,0 21-16,0 1 0,-1-1 15,1 0-15,0 0 0,-21 0 16,21 22-16,-1-22 0,1 21 0,0-21 16,0 22-16,21-22 0,0 21 0,0-21 15,0 22-15,0-22 0,0 0 0,0 0 16,0 0-16,21 0 0,0 1 16,0-1-16,22-21 0,-22 0 15,0 0-15,21 0 0,1 0 16,-22 0-16,21 0 0,1-21 0,-1 21 15,0-22-15,1 1 0,-1 0 16,0 0-16,1 0 0</inkml:trace>
  <inkml:trace contextRef="#ctx0" brushRef="#br0" timeOffset="4708.07">14436 2223 0,'0'0'0,"21"-85"15,-21 64-15,0 0 0,0-1 16,-21 22-1,-1 0-15,22 22 16,-21-22-16,0 42 0,0-21 16,0 0-16,-22 22 0,22-1 0,0 0 15,0 1-15,0-1 0,0 21 0,-1-20 16,1-1-16,0 0 0,21 22 16,-21-22-16,21-21 0,0 22 0,0-1 15,0-21-15,0 22 0,0-22 0,0 0 16,0 0-16,0 0 0,21-21 15,0 21-15,0-21 0,1 0 0,-1 0 16,0 0-16,0 0 0,0 0 0,0 0 16,22 0-16,-22 0 0,0-21 0,21 0 15,-20 0-15,-1 0 0,21 0 0</inkml:trace>
  <inkml:trace contextRef="#ctx0" brushRef="#br0" timeOffset="5762.98">14753 2582 0,'0'0'0,"0"-21"0,0 0 15,-21 21 1,0 21 0,21 0-16,-21 1 0,-1-1 0,1 0 15,21 0-15,-21 21 0,0-20 16,21-1-16,0 0 0,0 21 0,-21-21 16,21 1-16,0-1 0,0 0 0,0 0 15,0 0-15,0 0 0,21-21 16,-21 22-16,21-22 0,0 0 15,0 0-15,1 0 0,-1 0 16,21 0-16,-21 0 0,22 0 0,-22 0 16,0 0-16,21-22 0,-21 1 0,22 21 15,-22-21-15,0 0 0,0 0 0,0-22 16,1 22-16,-1 0 0,0 0 16,-21 0-16,0 0 0,21-1 0,-21 1 15,21 0-15,-21 42 31,-21-21-31,0 21 0,0 1 16,21-1-16,-21 0 0,-1 0 0,22 21 16,0-20-16,0-1 0,0 0 15,-21 0-15,21 0 0,0 0 16,0 1-16,0-1 16,21-21-16,1 0 0,-1 0 0,0 21 15,0-21-15,0 0 0,22 0 0,-22 0 16,0 0-16,21 0 0,-21-21 0,1 21 15,20-21-15,-21-1 0,0 1 16,0 0-16,-21 0 0,0 0 0,22 0 16,-22-1-16,0 1 0,0 0 0,0 0 15,0 0-15,0 0 0,-22-1 0,1 1 16,0 21-16,0-21 16,0 21-16,0 0 0,21-21 31,21 21-16,0 0 1,0 0-16,0-21 0,0 21 0,1 0 16,20 0-16,-21 0 0,0 0 0,0 0 15,1 0-15,-1 0 0,0 0 16,0 0-16,0 21 0,0-21 0,1 21 16,-1 0-16,-21 0 0,0 1 0,21-1 15,0 0-15,-21 0 0,0 0 16,0 0-16,0 1 15,0-1-15,0 0 0,0 0 0,0 0 16,0 0-16,0 1 16,0-1-16,-21-21 15,21-21 32,0-1-47,0 1 0,0 0 16,0-21-16,21 21 15,0-1-15,0-20 0,-21 21 0,43-21 16,-22 20-16,0-20 0,0 21 16,22-21-16,-22 20 0,21 1 0,-21 0 15,22 0-15,-1 21 0,-21 0 16,21 0-16,1 0 0,-22 21 0,0 0 16,0 0-16,-21 1 0,0-1 0,0 21 15,0-21-15,0 0 0,0 22 16,0-22-16,0 0 0,0 0 0,0 22 15,0-22-15,-21 0 0,0-21 0,21 21 16,0 0-16,0 0 0,-21 1 16,21-1-1,-21-21-15,21-21 32,-22 21-17,22-22-15,0 1 0,-21 0 16,21 0-16</inkml:trace>
  <inkml:trace contextRef="#ctx0" brushRef="#br0" timeOffset="5987.85">15621 2286 0,'0'0'0,"-21"0"0,0 0 15,-1 0-15,1 0 0,0 0 0,21-21 16,-21 21-16,0 0 63,0 0-63,-1 0 0</inkml:trace>
  <inkml:trace contextRef="#ctx0" brushRef="#br0" timeOffset="6216.78">14139 2350 0,'0'0'0,"-21"0"15,0 21-15,42-21 16,0 0-16,0 0 15,1 0-15,-1 0 0,0 0 16,21 0-16,-21 0 0,1 0 0,-1 0 16,0 0-16,0 0 0,0 0 15,0-21-15,1 21 0,-1-22 16,0 22-16</inkml:trace>
  <inkml:trace contextRef="#ctx0" brushRef="#br0" timeOffset="6899.33">18542 2392 0,'0'0'0,"0"-21"15,0 0-15,-21 21 16,0 21 15,21 0-15,-22 0-16,1 0 0,21 0 0,-21 22 15,0-22-15,21 21 0,-21-21 0,0 1 16,21 20-16,-22-21 0,1 0 16,21 22-16,-21-22 0,21 0 0,0 0 15,-21 0-15,21 0 0,0 1 16,0-1-16</inkml:trace>
  <inkml:trace contextRef="#ctx0" brushRef="#br0" timeOffset="7139.2">18119 2836 0,'-22'0'0,"1"0"16,0 22-16,21-1 31,21-21-16,0 0-15,22 21 0,-22-21 16,21 0-16,1 0 0,-1 0 16,0 0-16,1 0 0,-1 0 0,-21 0 15,21 0-15,-20 0 0,-1 0 0,0 0 16,0 0-16,0 0 0,0-21 16,-21 0-16,0-1 15,0 1-15,0 0 0,0 0 16,0-21-16</inkml:trace>
  <inkml:trace contextRef="#ctx0" brushRef="#br0" timeOffset="7342.59">18267 2392 0,'0'0'0,"-21"-21"0,-22 21 0,22 0 0,0-21 0,0 21 16,21-22-1,21 22 1,0 0-16,0 0 0,22 0 0,-1 0 15,0 0-15,22 0 0,-22 0 16,0 0-16,1 0 0,-1 0 0,0 0 16,-20 0-16,-1 0 0,0 0 0,0 0 15,0 0-15,-21-21 16</inkml:trace>
  <inkml:trace contextRef="#ctx0" brushRef="#br0" timeOffset="7896.28">18775 2138 0,'0'0'15,"0"-42"-15,-21 20 16,-1 1-16,1 21 0,0-21 0,0 21 16,0-21-16,0 21 0,-1 0 15,1 0-15,-21 0 0,21 0 0,-22 0 16,22 0-16,-21 0 0,0 21 0,20 0 15,-20-21-15,21 21 0,-21 22 16,-1-22-16,22 0 0,-21 21 16,21 1-16,-22-1 0,22 0 0,0 1 0,0-1 15,0 22-15,21-22 16,-22 21-16,22-20 0,0-1 0,0 0 16,0 1-16,0-1 0,22 0 0,-1-20 15,0-1-15,21 21 0,-21-21 0,22 0 16,-1 1-16,0-22 0,1 21 15,-1-21-15,22 21 0,-22-21 0,0 0 16,22 0-16,-22 0 0,22 0 0,-1-21 16,-21 0-16,1-1 0,-1 1 0,22 0 15,-22-21-15,-21 21 0,21-22 16,1 1-16,-22 0 0,0-22 0,0 1 16,0 20-16,1-20 0,-22-1 15,21 1-15,-21 20 0,0-20 16,0 21-16,0-1 0,-21 1 0,-1 0 15,1-1-15,-21 1 0,21 21 0,-22 0 16,1-1-16,0 1 0,-1 0 16,-20 0-16,21 21 0,-22 0 0,1 0 15,20 0-15,-20 0 0,20 0 0,-20 21 16,21 0-16,-1 0 0,1 1 16,0-1-16,20 0 0,-20 0 0,21 0 15,-21 0-15,20 1 0,1-1 16,0 0-16,0 0 0,0 0 0,0 0 15</inkml:trace>
  <inkml:trace contextRef="#ctx0" brushRef="#br0" timeOffset="8982.73">12467 3620 0,'0'0'0,"21"-22"16,0 22-16,22-21 0,-22 0 16,0 21-16,0-21 0,0 21 0,1-21 15,-1 21-15,-42 21 47,-22 0-47,22 0 0,-21 0 16,-1 1-16,1-1 0,-21 0 0,-1 21 15,1 1-15,-1-22 0,-21 21 16,1 22-16,-1-22 0,-21 21 0,22 1 16,-22-1-16,-21 1 0,21-1 0,-42 1 15,21-1-15,-21 1 0,-1-1 16,-20 22-16,0-21 0,-1-1 0,1 22 16,-21-22-16,20 22 0,-20-22 0,20 1 15,1 21-15,0-22 0,-1 1 0,1-1 16,21-21-16,-21 22 15,42-22-15,-22 22 0,22-22 0,22 0 16,-1 1-16,0-22 0,42 0 0,1 0 16,-1 0-16,22 1 0,21-22 15,0 0-15,42 0 16,0-22-16,21 1 0,1 0 0,20 0 16,22-21-16,0-1 0</inkml:trace>
  <inkml:trace contextRef="#ctx0" brushRef="#br0" timeOffset="9606.91">15049 3683 0,'0'0'0,"0"-21"0,22 0 16,-1 0-16,-21-1 15,0 1 1,0 0-16,0 42 47,0 22-47,-21-22 15,-1 21-15,1 0 0,21 22 0,-21-1 16,0 1-16,-21 21 0,20-1 16,1 1-16,0 0 0,-21-1 0,21 1 15,-22 21-15,22 0 0,-21-1 0,-1 1 16,22 0-16,-21 0 0,21 0 0,-22 0 15,1-22-15,21 22 0,-21 0 16,20-21-16,1-1 0,0 1 16,0-22-16,0 1 0,0-1 0,21 1 15,0-22-15,0-21 0,0 22 0,0-22 16,0 0-16,21-42 16</inkml:trace>
  <inkml:trace contextRef="#ctx0" brushRef="#br0" timeOffset="10219.2">17484 3429 0,'21'0'47,"-21"21"-47,21-21 16,0 21-16,0 1 0,0-1 0,22-21 16,-22 21-16,21 0 0,1 0 0,-22 0 15,42 1-15,-20 20 0,20-21 16,1 0-16,20 0 0,1 22 0,21-1 15,21-21-15,0 22 0,0 20 0,21-21 16,21 22-16,1-1 0,20 1 16,1-1-16,-1 1 0,1 21 15,20-22-15,1-21 0,-22 22 0,22-1 16,0 1-16,-1-1 0,-20 1 0,21-1 16,-22 1-16,22-1 0,-22-20 0,22 20 15,-22-20-15,-20 20 0,20-21 16,-20 1-16,-22-1 0,21-21 0,-42 22 15,21-22-15,-42 21 0,0-21 0,-21 0 16,-22 1-16,1-22 0,-22 21 16,0-21-16,-21 0 0,-42 0 15,0 0 1,-21 0-16,-22 0 0,1-21 0</inkml:trace>
  <inkml:trace contextRef="#ctx0" brushRef="#br0" timeOffset="11093.1">3111 5990 0,'0'0'15,"0"-21"-15,0 0 16,0 42-1,0 0-15,0 0 16,0 22-16,0-1 0,0 22 0,0-1 16,0 1-16,0 20 0,0 1 15,22 0-15,-22-1 0,0 1 0,0-22 16,0 22-16,0 0 0,0-22 0,0 22 16,-22-22-16,22 22 0,0-21 15,-21-22-15,21 21 0,-21-20 0,21-1 16,-21-21-16,21 22 0,0-22 0,0 0 15,0-42 17,0 0-32,0-1 0,0 1 0,0-21 15,0 0-15,0-22 0,0 1 16,0 20-16,21-20 0</inkml:trace>
  <inkml:trace contextRef="#ctx0" brushRef="#br0" timeOffset="11854.69">3027 6181 0,'-21'-43'16,"42"86"-16,-42-107 0,21 43 15,21 21-15,0 0 16,0 0-16,21 0 0,22-21 16,-1 21-16,1 0 0,42 0 15,0-21-15,-1 21 0,22-21 0,0 21 16,0 0-16,43-22 0,-1 22 15,22 0-15,-22 0 0,21-21 0,22 21 16,-21 0-16,20 0 0,1 0 0,-22 0 16,22 0-16,0 0 0,-1 0 15,-20 0-15,-1 0 0,-20 0 0,-1 0 16,-21 0-16,22 0 0,-43 0 16,21 0-16,-42 0 0,21 0 0,-43 0 15,1 0-15,0 0 0,-22 0 0,-21 0 16,22 0-16,-22 0 0,-21 0 15,1 0-15,20 0 0,-21 0 16,0 0-16,-21 21 16,0 1-16,0-1 0,0 0 0,0 0 15,0 0-15,0 22 0,0-22 16,0 21-16,0 0 0,-21 1 0,21-1 16,-21 22-16,0-22 0,21 21 0,0 1 15,-21-1-15,-1 1 0,22-1 0,-21 1 16,21-1-16,0 1 0,0 21 15,0-22-15,0 22 0,0-1 0,0-20 16,0 21-16,0-22 0,0 22 0,0-22 16,21 1-16,-21-1 0,22-20 15,-22 20-15,0-21 0,0 22 16,0-22-16,0 1 0,0-22 0,0 21 16,0-21-16,-22 0 0,1 1 0,0-1 15,0-21-15,0 21 0,-22-21 0,1 21 16,0-21-16,-22 0 0,22 0 0,-43 0 15,22 0-15,-22 0 0,-21 0 16,0 0-16,1 0 0,-22-21 0,0 0 16,-22 21-16,1-21 0,-21 21 0,0-22 15,-1 22-15,1 0 0,-22-21 16,1 21-16,-22 0 0,22 0 0,-22 0 0,22 0 16,-22 0-16,0 0 15,1 0-15,20 21 0,-21 1 0,22-22 16,-1 21-16,1 0 0,42-21 0,-22 21 15,43-21-15,22 0 0,-1 0 16,21 0-16,22 0 0,20 0 0,22 0 16,0-21-16,21 0 0,21 0 15,0 21-15,22-22 0,-22 1 16,21 0-16,22-21 0,-22 21 0,21-22 16,22 22-16</inkml:trace>
  <inkml:trace contextRef="#ctx0" brushRef="#br0" timeOffset="13236.35">4593 6752 0,'0'0'0,"0"-21"0,0-42 15,0 41-15,0 1 16,0 0-16,-21 21 0,0 0 15,0 0-15,-1 21 16,1 0-16,0 1 0,0 20 0,0 0 16,21 1-16,-21 20 0,-1-21 15,1 22-15,21-1 0,-21 22 16,0-21-16,0 20 0,21-20 0,-21-1 16,-1 1-16,22-1 0,-21-20 0,0 20 15,21-21-15,-21-20 0,0 20 0,21-21 16,-21 0-16,-1-21 15,22-21 1,0 0-16,0 0 0,0 0 16,0-22-16,0 1 0,0 0 15,0-22-15,0 22 0,0-22 0,0 1 16,22-1-16,-22 22 0,0 0 0,0-1 16,0 1-16,21 21 15,-21 0-15,21 21 0,0 21 16,0 0-16,0 21 15,-21 1-15,22-1 0,-1 0 16,0 1-16,-21-1 0,21 0 0,0 1 16,0-1-16,1 0 0,20 1 0,-21-22 15,0 21-15,22-21 0,-22 0 16,21-21-16,-21 22 0,22-22 0,-1 0 16,0 0-16,1 0 0,-1 0 15,0-22-15,1 1 0,-1 0 0,0 0 16,-21 0-16,1-22 0,-1 22 0,0-21 15,0 0-15,-21-1 0,0-20 16,0 20-16,0 1 0,0 0 0,0 21 16,0-1-16,0 1 0,0 0 15,-21 42 1,21 0-16,-21 1 0,21 20 16,-21 0-16,21 1 0,0-1 15,0 0-15,0 1 0,0-1 0,0-21 16,0 21-16,0 1 0,0-1 0,0-21 15,0 0-15,21 1 0,0-1 16,-21 0-16,42-21 0,-21 0 16,1 0-16,-1 0 0,21 0 0,-21 0 15,22 0-15,-1-21 0,0 0 0,1-1 16,-1 1-16,0-21 0,22 21 0,-22-22 16,0 1-16,1 0 0,-22-1 15,0 1-15,0 0 0,0-1 0,-21 1 16,0 21-16,0 0 0,0 0 0,-21 21 15,0 0-15,0 0 16,0 21-16,0 0 0,-1 21 0,1-21 16,21 1-16,0 20 0,0-21 0,0 21 15,0-20-15,0 20 16,0-21-16,0 0 0,0 0 0,21 1 16,1-1-16,-1 0 0,-21 0 0,21 0 15,-21 0-15,21-21 0,-21 22 0,0-1 31,-21-21-31,0 0 0,0 0 16,-1 0-16,-20 0 0,21 0 0,0 0 16,-22 0-16,22 0 0,-21 0 0,21 0 15,0 0-15,-1 0 0,1 0 16,21 21-16,0 0 16,0 0-16,21-21 0,1 0 15,-1 21-15,21-21 0,-21 0 0,22 0 16,-1 0-16,0 0 15,1 0-15,-1 0 0,0 0 0,22 0 16,-22-21-16,22 21 0,-22-21 0,0 0 16,1 0-16,-1 0 0,0-1 0,1-20 15,-22 0-15,21-1 0,-21 1 16,0-21-16,1-1 0,20 1 0,-21-1 16,0 1-16,-21-1 0,21 1 0,1-1 15,-1 1-15,0-1 0,-21 1 16,0 20-16,21 1 0,-21 21 0,0 0 15,0-1-15,0 1 0,0 42 16,-21 1-16,0-1 16,0 21-16,-1-21 0,1 22 15,0-1-15,21 21 0,-21-20 0,0-1 16,21 22-16,-21-1 0,21 1 0,0-22 16,0 21-16,0-20 0,0 20 15,0-20-15,0-1 0,0 0 0,21 1 16,0-22-16,-21 21 0,21-21 0,0 0 15,0 1-15,1-22 0,20 0 0,-21 21 16,21-21-16,-20 0 0,20 0 16,0 0-16,1-21 0,-1-1 0,-21 22 15,21-21-15,-20 0 0,20-21 0,-21 21 16,0-1-16,-21-20 0,0 0 0,0-1 16,0 1-16,0 0 0</inkml:trace>
  <inkml:trace contextRef="#ctx0" brushRef="#br0" timeOffset="13403.25">6562 7091 0,'0'0'0,"-22"0"0,1 0 16,42 0-1,1 0 1,20 0-16,-21 0 0,21-21 16,1 21-16,-1 0 0,-21 0 0,22-21 15,-1 21-15,-21 0 0,0-22 16,-21 1-16,0 0 0,0 0 15,0 0-15</inkml:trace>
  <inkml:trace contextRef="#ctx0" brushRef="#br0" timeOffset="13575.15">5927 6731 0,'0'0'0,"-64"0"15,22 21-15,21-21 0,-22 0 16,22 0-16,0 0 0,21 21 0,21-21 31,21 0-31,1 22 0,-22-22 16,42 0-16,-20 0 0,-1 0 15,22-22-15,-22 22 0</inkml:trace>
  <inkml:trace contextRef="#ctx0" brushRef="#br0" timeOffset="13855.17">7810 6392 0,'0'0'0,"22"0"0,-22-21 16,0 42 0,0 1-1,0 20-15,0-21 0,0 21 16,0-20-16,0 20 0,0-21 15,0 21-15,0 1 0,0-22 0,-22 0 16,22 21-16,0-20 0,-21-1 0,21 0 16,0 0-16,0 0 0,0 0 0,0 1 15,0-1 1,-21-21 0,0 0-16</inkml:trace>
  <inkml:trace contextRef="#ctx0" brushRef="#br0" timeOffset="14044.06">7472 6964 0,'0'0'0,"-21"0"0,21 21 16,21-21-1,0 0-15,0 0 16,21 0-16,1 0 0,-22 0 16,21 0-16,1 0 0,20 0 0,-21 0 15,1-21-15,-1 21 0,-21 0 0,22-21 16,-22 21-16,0-21 0,0-1 0,0 22 15,-21-21-15,0 0 0,0 0 16,0 0-16</inkml:trace>
  <inkml:trace contextRef="#ctx0" brushRef="#br0" timeOffset="14214.97">7472 6541 0,'0'0'0,"21"0"16,0-22-1,0 22-15,22 0 0,-22 0 0,21-21 16,0 21-16,1 0 0,20 0 0,-20-21 16,-1 21-16,0-21 0,1 21 15,-1-21-15,-21 0 0,21 21 0,-20-22 16,-1 1-16</inkml:trace>
  <inkml:trace contextRef="#ctx0" brushRef="#br0" timeOffset="14623.73">7980 6117 0,'0'0'0,"-21"0"0,-85-21 16,63 21 0,22 0-16,-21 0 0,0 21 0,-1 0 15,1 1-15,0-1 0,-1 21 0,1 0 16,0 1-16,20-1 0,-20 22 16,21-22-16,0 21 0,0 1 0,-1-22 15,1 22-15,21-1 0,0-20 0,0 20 16,0-21-16,0 1 0,21 20 15,22-20-15,-22-1 0,21-21 16,1 21-16,-1-20 0,0-1 0,1 0 16,-1 0-16,21-21 0,-20 0 0,20 0 15,-20 0-15,20-21 0,-21 0 0,22 0 16,-22-1-16,22 1 0,-22-21 16,0 0-16,-20-1 0,20 1 0,-21 0 15,0-22-15,0 22 0,-21-22 0,0-20 16,0 20-16,0-21 0,0 22 0,-21-1 15,0-20-15,0 41 0,-21-20 16,-1 21-16,-20 20 0,20-20 0,-20 21 16,-1 21-16,1 0 0,-1 0 15,1 0-15,-1 0 0,1 21 0,21 0 16,-1 22-16,1-22 0,0 21 16,20-21-16,1 22 0,21-22 0,0 0 15,0 21-15,0-21 0</inkml:trace>
  <inkml:trace contextRef="#ctx0" brushRef="#br0" timeOffset="15355.83">12912 6583 0,'0'0'0,"0"-21"0,-22-43 16,1 43-16,0 21 15,0 21 1,0 0-16,0 1 0,21 41 0,-22-21 16,1 22-16,0-1 0,21 22 0,0 0 15,-21-1-15,21 1 0,0 0 0,0 21 16,0-22-16,0 1 0,-21 0 16,21 20-16,0-20 0,0-21 15,0 20-15,-21-20 0,21 20 0,-22-20 16,1-22-16,21 22 0,0-22 0,0-21 15,0 22-15,-21-22 0,21 0 0,0 0 16,0-42 0,0 0-1,21-22-15,0 22 0,-21-21 0,0 0 16,22-22-16,-22 1 0,21 20 0,0-41 16,-21 20-16</inkml:trace>
  <inkml:trace contextRef="#ctx0" brushRef="#br0" timeOffset="16211.86">12742 6752 0,'0'0'0,"0"-63"0,0 42 16,0-22-16,0 22 0,0 0 15,0 0-15,0 0 0,21 21 0,1 0 16,-1-22-16,0 22 0,0 0 0,21 0 16,1 0-16,20 0 0,1 0 0,-1 0 15,22 0-15,0 0 0,20 0 16,1 0-16,0 0 0,42 0 0,-21 0 15,43 0-15,-22 0 0,21 22 0,0-22 16,22 0-16,-1 0 16,1 0-16,-1 21 0,22-21 0,0 0 15,-22 0-15,22 0 0,0 0 0,-22 0 16,22 0-16,-22 0 0,22 0 0,-43 0 16,22 0-16,-22 0 0,0 21 15,-20-21-15,-1 0 0,0 0 0,-21 0 16,-21 0-16,0 0 0,-1 0 0,-20 0 15,-21 0-15,-1 0 0,1 0 16,-22 0-16,-21 0 0,21 0 0,-20 0 16,-1 0-16,-21 21 31,0 0-15,-21 0-16,-1 22 0,1-1 0,0 0 15,0 1-15,0-1 0,0 0 0,-1 22 16,1-1-16,0-20 0,0 20 0,0 1 15,0 20-15,-1-20 0,1-1 0,0 1 16,21-1-16,0 22 0,-21-21 16,21-1-16,0 22 0,0-22 0,0 22 15,0-22-15,0 22 0,0-21 0,0-1 16,0 1-16,0-1 0,0 1 0,0-22 16,0 0-16,0 1 0,0 20 0,0-42 15,0 22-15,21-1 0,-21-21 16,0 0-16,0 0 0,0 1 15,-21-22-15,0 0 0,0 21 0,-1-21 16,-20 0-16,0 0 0,-1 0 0,-20 0 16,21 0-16,-22-21 0,1 21 0,-22 0 15,21-22-15,1 22 0,-22 0 0,1-21 16,-1 0-16,0 21 0,1 0 0,-22-21 16,21 21-16,-21 0 0,-21-21 0,21 21 15,-21-21-15,0 21 0,-21-22 0,0 22 16,-21-21-16,21 21 0,-22 0 0,-20 0 15,20-21-15,-20 21 0,-1 0 16,1 0-16,-1 0 0,22 0 16,-21 0-16,-1 0 0,1 0 0,-1 0 15,22 0-15,-1 0 0,1 0 0,21 0 16,0 0-16,0 0 0,21 0 0,21 21 16,21-21-16,0 0 0,1 0 0,20 0 15,22 0-15,0 0 0,-1 0 0,1 0 16,21 0-16,0 0 0,-1 0 15,1 0-15,21-21 16,21 21 0,1-21-16,-1 0 0,0 21 0,0-21 15,0-1-15,22 1 0,-22-21 0,21 21 16</inkml:trace>
  <inkml:trace contextRef="#ctx0" brushRef="#br0" timeOffset="16856">13610 7345 0,'0'0'0,"21"-21"0,0-43 15,-21 43-15,0-21 0,0 21 16,0-1-16,0 1 0,-21 21 16,0 0-16,-21 0 15,21 21 1,-1 1-16,1 20 0,-21-21 0,21 21 0,-22 22 15,22-22-15,0 1 0,0 20 16,-21 1-16,42-22 0,-22 21 0,22-20 16,0 20-16,0-20 0,0 20 0,0-21 15,0 1-15,22-1 0,-1 0 16,0 1-16,21-22 0,-21 0 0,22 0 16,-1 0-16,0-21 0,1 0 0,-1 0 15,0 0-15,22-21 0,-22 21 0,22-21 16,-22-21-16,22 21 0,-1-22 0,-21 1 15,22 21-15,-22-22 0,1 1 16,-22 0-16,21-22 0,-42 22 16,0 0-16,0-22 0,0 1 0,-21 20 15,0-20-15,-22-1 0,1 1 0,-21 20 16,20-20-16,-20 21 0,20-1 0,-20 22 16,-1-21-16,22 42 0,-21-21 15,-1 21-15,22 0 0,-22 0 0,22 21 16,0-21-16,20 21 0,-20 21 0,21 1 15,21-1-15,0 0 0,0 1 16,21 20-16,0 1 0,22-22 0,-1 21 16,0 1-16,1-22 0,-1 22 0,0-1 15,1 1-15,20-1 0,-21-20 0,1 20 16,-1 1-16,-21-1 0,22 1 16,-43-22-16,0 21 0,0 1 0,0-22 15,0 22-15,0-22 0,-22 0 16,-20 1-16,21 20 0,-21-20 0,20-1 15,-20-21-15,21 21 0,-21-20 0,20-1 16,1 0-16,0 0 0,0 0 0,0-21 16,21-21-1,0-21-15,21 21 0,0-22 0,0 22 16,0-21-16,1-22 0,-1 22 0,21-22 16,0 1-16</inkml:trace>
  <inkml:trace contextRef="#ctx0" brushRef="#br0" timeOffset="18155.25">14414 7662 0,'0'0'0,"22"-42"0,-1 21 0,-21 0 16,0 0-16,0 42 31,0 0-31,0 0 0,0 0 16,0 22-16,0-22 0,0 21 0,-21-21 15,21 22-15,0-1 0,0-21 0,0 21 16,0-20-16,0 20 0,0-21 0,0 21 15,0-20-15,21-1 0,-21 0 0,21-21 16,0 21-16,0-21 16,0 0-16,1 0 0,-1 0 15,0-21-15,0 21 0,0-21 0,22 0 16,-22-1-16,0-20 0,21 21 0,-21-21 16,1-1-16,20 22 0,-21-21 0,0-1 15,0 22-15,1-21 0,-22 21 0,21-22 16,0 22-16,-21 0 0,0 0 15,0 42 1,0 0 0,0 0-16,0 1 0,-21-1 15,21 21-15,-21-21 0,21 0 0,0 1 16,0-1-16,0 21 0,0-21 16,0 0-16,0 1 0,21-1 15,0 0-15,0 0 0,0 0 0,0 0 16,1-21-16,20 0 0,-21 0 0,21 0 15,1 0-15,-1 0 0,22 0 0,-22 0 16,0-21-16,1 0 0,-1 0 0,0 0 16,-21 0-16,22-22 0,-22 22 0,0-21 15,-21 21-15,21-22 0,-21 22 16,21-21-16,-21-1 0,0 22 0,0-21 16,0 21-16,0 0 0,-21 21 0,0-22 15,0 22-15,0 0 16,0 0-16,-1 22 0,1-22 0,-21 21 15,21 0-15,0 21 0,-1-21 16,22 1-16,-21 20 0,21-21 0,-21 0 16,21 22-16,0-22 0,0 0 0,0 21 15,0-21-15,21 1 0,0-1 0,1 0 16,-1 0-16,21 0 0,-21-21 0,0 0 16,22 0-16,-22 0 0,0 0 0,21 0 15,1 0-15,-22-21 0,21 21 16,1-21-16,-22 0 0,21 0 0,-21-1 15,0 1-15,1 0 0,-1 0 0,0-21 16,0 20-16,0 1 0,-21 0 0,0 0 16,0 0-16,0 0 0,21-1 15,-21 1-15,-21 42 32,0 1-32,21-1 15,0 0-15,0 0 0,-21 0 0,21 0 16,0 22-16,0-22 0,0 0 0,0 0 15,0 22-15,0-22 0,0 0 0,0 0 16,0 0-16,21 0 0,0 1 0,0-22 16,1 21-16,-1-21 0,0 0 0,21 0 15,-21 0-15,1 0 16,20 0-16,-21-21 0,0-1 0,0 22 0,22-21 16,-22-21-16,0 21 0,0 0 15,0-1-15,1-20 0,-1 21 0,0-21 16,-21 20-16,21-20 0,-21 21 0,21 0 15,-21 0-15,21 21 0,-21-22 0,0 1 16,0 42 0,0 1-16,0-1 15,0 0-15,0 0 0,-21 0 16,21 0-16,0 1 0,0 20 0,0-21 16,0 0-16,0 0 0,0 1 0,0-1 15,21 0-15,1 0 0,-1 0 0,0 0 16,0-21-16,0 22 0,22-22 15,-22 0-15,21 0 0,0 0 16,1 0-16,-22 0 0,21 0 0,-21-22 16,22 1-16,-22 0 0,0 0 0,0-21 15,0 20-15,1 1 0,-1-21 0,-21 0 16,0 20-16,0-20 0,0 0 0,0 21 16,0-22-16,0 22 0,0 0 15,0 0-15,-21 0 0,-1 21 0,1 0 16,0 0-16,0 0 0,0 21 0,0 0 15,-1 0-15,1 0 0,21 0 16,0 1-16,-21 20 0,21-21 0,0 21 0,0-20 16,0 20-16,0-21 0,0 21 0,21-20 15,-21 20-15,21-21 16,1 0-16,-1 0 0,0 1 0,0-1 16,0 0-16,0-21 0,1 0 0,-1 0 15,0 0-15,21 0 0,-21 0 0,1 0 16,-1 0-16,21-21 0,-21 0 0,22-1 15,-22 1-15,21 0 0</inkml:trace>
  <inkml:trace contextRef="#ctx0" brushRef="#br0" timeOffset="18411.63">18182 7027 0,'0'0'0,"-21"0"15,0 0-15,0 22 16,21-1-16,-22 0 0,22 0 16,-21 0-16,21 22 0,0-22 0,0 21 15,0-21-15,0 22 0,0-22 0,0 0 16,0 21-16,0-21 0,0 1 0,0-1 16,0 21-16,0-21 0,0 0 15,0 1-15,0-1 0,0 0 16,-21-21-1,0 0-15</inkml:trace>
  <inkml:trace contextRef="#ctx0" brushRef="#br0" timeOffset="18599.52">17928 7641 0,'0'0'0,"0"21"16,0 1-1,21-22 1,0 0-16,1 0 0,-1 0 15,0 0-15,0 0 0,21 0 16,-20 0-16,-1 0 0,0 0 0,0-22 16,0 22-16,-21-21 0,21 21 15,-21-21-15,22 0 0,-22 0 0,0 0 16,0-1-16,0 1 0,0-21 16</inkml:trace>
  <inkml:trace contextRef="#ctx0" brushRef="#br0" timeOffset="18771.54">17928 7091 0,'0'0'0,"21"0"31,0 0-15,22 0-16,-22 0 16,0 0-16,0 0 0,22 0 15,-22 0-15,21 0 0,-21 0 0,22 0 16,-22 0-16,0 0 0,0-21 0,0 0 15</inkml:trace>
  <inkml:trace contextRef="#ctx0" brushRef="#br0" timeOffset="19212.29">18436 6773 0,'0'0'0,"-21"-21"0,-43-21 16,43 42-1,0 0-15,0 0 0,0 0 0,0 0 0,-22 0 16,22 0-16,-21 21 0,-1 0 15,1 0-15,21 1 0,-106 62 16,85-41-16,20-1 16,-20 0-16,21 1 0,0-1 0,0 21 15,-1-20-15,22 20 0,0-20 0,0-1 16,0 21-16,0-20 0,0-1 16,22 0-16,-1 1 0,0-1 0,0-21 15,21 22-15,1-22 0,-1 21 0,0-21 16,1 0-16,-1-21 0,22 22 0,-22-22 15,0 0-15,1 0 0,20 0 0,-21 0 16,1-22-16,-1 1 0,0 21 16,1-42-16,-1 21 0,0 0 0,1-22 15,-22 1-15,21 0 0,-21-22 16,1 1-16,-1-1 0,-21 1 0,0-1 16,21 1-16,-21-22 0,0 21 0,0 1 15,0-1-15,-21 22 0,0-21 0,-22 20 16,1 22-16,0 0 0,-1 0 15,1 0-15,0 21 0,-22 0 0,22 0 16,-22 21-16,22 0 0,0-21 0,-1 21 16,-20 0-16,20 0 0,1 1 0,0-1 15,-22 0-15,22-21 0,0 21 16,-22-21-16</inkml:trace>
  <inkml:trace contextRef="#ctx0" brushRef="#br0" timeOffset="20055.82">7429 5186 0,'-21'0'0,"42"0"0,-42-21 15,21 42 1,0 21 0,0-21-16,0 1 0,0 20 15,0 0-15,0 1 0,0-1 0,0 0 16,0 1-16,0-1 0,0 0 0,0 1 16,0-1-16,0-21 0,0 21 15,0-20-15,0-1 0,0 0 0,0 0 16,0 0-1,21-21 1,1 0 0,-1-21-16,0 21 0,21-21 0,1 0 15,-1 21-15,0-21 0,22-1 0,20 22 16,-20-21-16,21 21 0,-22 0 16,22 0-16,-22 0 0,22 0 0,-22 0 15,1 0-15,-22 0 0,1 0 0,-1 0 16,-21 0-16,0 0 0,-21 21 15</inkml:trace>
  <inkml:trace contextRef="#ctx0" brushRef="#br0" timeOffset="20643.83">13779 5863 0,'0'-21'0,"0"42"0,-21-63 0,21 21 16,0 0-16,0 42 15,21 0 1,1 21-16,-1-21 0,0 22 0,0-1 15,0 0-15,0 1 0,1-1 16,20 0-16,-21 1 0,0-1 16,0 0-16,1 1 0,-1-1 0,0-21 15,0 22-15,-21-22 0,21 21 0,0-21 16,-21 0-16,0 1 0,22-1 16,-1-21-16,0 0 15,0 0-15,0-21 16,0-1-16,1 1 0,20 0 0</inkml:trace>
  <inkml:trace contextRef="#ctx0" brushRef="#br0" timeOffset="20830.73">15007 5927 0,'0'0'0,"-21"0"16,0 21-1,0 0-15,-22 0 0,22 0 0,-21 22 16,-1-1-16,1-21 0,0 22 0,-1-22 15,1 21-15,0 0 0,-1-20 16,22 20-16,-21-21 0,0 21 0,20-20 16,-20 20-16,21-21 0,21 0 0,0 0 15</inkml:trace>
  <inkml:trace contextRef="#ctx0" brushRef="#br0" timeOffset="21191.52">23241 6710 0,'0'0'0,"-21"0"16,0-21-16,-1 21 0,22-21 0,-21 21 15,21-22-15,0 1 16,21 21 0,1 0-16,20-21 0</inkml:trace>
  <inkml:trace contextRef="#ctx0" brushRef="#br0" timeOffset="21507.35">23516 6371 0,'0'0'0,"0"-21"0,0 0 0,21 0 15,-21 0-15,0-1 0,0 1 0,0 0 16,0 42 0,-21 0-16,0 22 15,21 20-15,-21 1 0,0-1 16,-1 22-16,1-22 0,0 22 0,21-21 16,-21 20-16,21 1 0,-21 0 0,21 20 15,0-20-15,-21 0 0,-1-1 0,22 1 16,-21 0-16,21-22 15,-21 22-15,0-22 0,0 22 0,0-21 16,21-1-16,-22-21 0,1 22 0,21-22 16,0 1-16,-21-22 0,21 0 0,0 0 15,0 0-15,21-42 16,0-21 0,1 21-16,-1-22 0,0 1 15,0-22-15,0 22 0,-21-21 0,21-1 16</inkml:trace>
  <inkml:trace contextRef="#ctx0" brushRef="#br0" timeOffset="22399.85">23537 6435 0,'0'0'0,"-21"-21"0,0-22 16,0 22-16,21 0 0,0 0 0,-21 0 15,21-1-15,0 1 16,21 21-16,0-21 0,21 21 15,1-21-15,-1 21 0,43 0 0,-22 0 16,22-21-16,21 21 0,-1 0 16,1 0-16,21 0 0,21-21 0,1 21 15,20 0-15,-21 0 0,43 0 16,-22 0-16,43-22 0,-22 22 0,22 0 16,-1 0-16,1 0 0,21 0 15,-21 0-15,20 0 0,-20-21 0,0 21 16,21 0-16,-22 0 0,-20 0 0,-1 0 15,1 0-15,-22 0 0,0 0 16,1 0-16,-22 0 0,-21 0 0,0 0 16,-21 0-16,-22 0 0,1 0 0,-21-21 15,-1 0-15,1 21 0,-22-21 16,0 21-16,1-21 0,-22 21 0,21-22 16,-21 1-16,0 21 0,1-21 15,-22 42 16,0 0-31,0 1 0,0-1 16,-22 0-16,1 21 0,0 1 0,0 20 16,0-21-16,0 22 0,-1 21 0,1-22 15,21 1-15,-21 20 0,0-20 16,21 20-16,-21-20 0,21 21 0,0-1 16,0-20-16,-21 20 0,21 1 0,0-21 15,0 20-15,0-20 0,0-1 0,0 1 16,0-1-16,0 1 0,0-22 15,0 22-15,0-22 0,0 0 0,0 1 16,0-22-16,0 21 0,-22-21 16,1 0-16,21 1 0,-21-1 0,0 0 15,21 0-15,-21-21 0,0 21 16,-1-21-16,1 0 0,-21 21 0,21-21 16,-22 0-16,22 0 0,-21 0 0,0 22 15,-22-22-15,22 0 0,-22 0 0,1 0 16,-1 0-16,-20 0 0,-1 0 0,0 0 15,1 0-15,-1 0 0,-21 0 16,-21 0-16,21 0 0,-21 0 0,-21 0 16,21 0-16,-21 0 0,0 0 0,0 0 15,-1 21-15,1-21 0,-21 0 0,21 0 16,-22 0-16,22 21 0,-21-21 16,0 21-16,-1-21 0,1 0 15,0 0-15,-1 21 0,1-21 0,0 0 16,20 0-16,-20 21 0,21-21 0,-21 0 15,42 22-15,-22-22 0,22 0 0,0 21 16,22-21-16,20 0 0,0 0 0,1 21 16,20-21-16,22 0 0,-1 0 0,1 0 15,21 0-15,0 0 0,0 0 16,21-21 0,42 0-16,-21-1 0,0 1 15,22 0-15,20-21 0,-21 21 0,22-22 16,-1 1-16,1-22 0,-1 22 15,22-21-15</inkml:trace>
  <inkml:trace contextRef="#ctx0" brushRef="#br0" timeOffset="22823.6">25379 7176 0,'0'0'0,"84"-43"0,128-63 16,-170 85-16,1 0 0,-1 0 0,0-21 15,-20 20-15,-1 1 0,0 0 16,-21 0-16,0 0 0,0 0 0,0-1 15,0 1-15,-21 0 0,0 21 16,-1 0-16,1 0 0,-21 0 0,0 0 16,-1 0-16,1 21 15,21 0-15,-22 1 0,1-1 0,21 0 16,0 0-16,0 0 0,-1 22 0,22-22 16,0 0-16,0 0 0,0 21 0,0-20 15,22 20-15,-1-21 0,0 21 16,0 1-16,0-1 0,22 0 0,-22 1 15,0-1-15,21 0 0,-21 1 0,1-1 16,-1-21-16,-21 22 0,0-22 0,0 21 16,0-21-16,-21 0 0,-1 1 15,-20-22-15,0 21 0,-1-21 0,1 0 16,-21 0-16,20 0 0,-20 0 0,20 0 16,1 0-16,0 0 0,-1-21 15,1-1-15,21 22 0,0-21 0,0 0 16,-1 0-16,22 0 0,0 0 15,0-22-15,0 22 0,22-21 0,-1 21 16,0-22-16,0 22 0,21-21 0,1 21 16,-1-1-16,0 1 0,1 0 0,20 0 15</inkml:trace>
  <inkml:trace contextRef="#ctx0" brushRef="#br0" timeOffset="23451.7">26056 7451 0,'0'0'0,"0"21"0,0 0 0,0 21 15,-21-42 1,21 22-16,21-22 16,0 0-1,0 0-15,1 0 0,-1-22 0,21 22 16,-21-21-16,22 0 0,-1 0 0,-21 0 16,21 0-16,-20-1 0,20 1 15,-21-21-15,0 0 0,0 20 0,-21-20 16,0 0-16,0 21 0,0-1 0,0 1 15,-21 21-15,0 0 0,-21 0 0,21 0 16,-22 0-16,22 0 16,-21 21-16,-1 22 0,1-22 0,21 21 0,-21-21 15,-1 22-15,22-1 0,0-21 16,0 22-16,21-1 0,0 0 0,0-21 16,0 22-16,0-22 0,21 0 15,0 0-15,0 22 0,22-43 0,-1 21 16,0 0-16,-21-21 0,43 0 0,-22 0 15,1 0-15,-1 0 0,21 0 0,-20 0 16,20 0-16,-20-21 0,20 0 0,-21-1 16,1-20-16,-1 21 0,0-21 15,1-22-15,-1 22 0,-21-22 0,22 1 16,-22-1-16,21-20 0,-21 20 16,0 1-16,1 20 0,-1-20 0,-21 20 15,0 1-15,21 0 0,-21 21 16,0-1-16,0 1 0,-21 42 15,0 1-15,-1-1 16,1 21-16,0 0 0,0 1 16,0-1-16,0 0 0,-1 22 0,1-22 15,0 22-15,21-22 0,0 22 0,0-22 16,0 0-16,0 1 0,0-1 0,0 0 16,0 1-16,0-22 0,0 0 15,0 0-15,0 0 0,21 0 0,0 1 16,1-22-16,-1 0 0,0 0 15,0 0-15,0 0 0,0 0 0,1 0 16,-1 0-16,0 0 0,0-22 0,0 1 16,-21 0-16,0 0 0,0 0 0,21-22 15,-21 22-15</inkml:trace>
  <inkml:trace contextRef="#ctx0" brushRef="#br0" timeOffset="23615.61">26966 7218 0,'0'0'0,"-42"0"0,0 0 15,63 0 17,0 0-17,21 0-15,1 0 0,-1 0 0,21 0 16,-20 0-16,20 0 0,-20 0 0,20 0 16,1-21-16,-1 0 0,1 21 0,-1-22 15</inkml:trace>
  <inkml:trace contextRef="#ctx0" brushRef="#br0" timeOffset="23863.47">28638 6731 0,'0'0'0,"22"-21"0,-22 0 16,0 0-16,0-1 0,-22 44 47,1-1-47,21 0 0,-21 0 0,0 0 15,21 0-15,-21 1 0,21 20 16,-21-21-16,-1 0 0,22 0 0,0 22 16,0-22-16,-21 0 0,21 0 0,0 0 15,-21 1-15,21-1 0,0 0 0,0 0 16,0 0-16,-21 0 16,0-21-16,21 22 0</inkml:trace>
  <inkml:trace contextRef="#ctx0" brushRef="#br0" timeOffset="24055.36">28236 7239 0,'0'0'0,"-21"0"0,21 21 16,-21-21-16,21 21 15,0 1-15,21-22 0,0 21 16,0-21-16,1 0 0,-1 0 16,0 0-16,21 0 0,-21 0 0,1 0 15,20 0-15,-21 0 0,21 0 0,-20 0 16,-1 0-16,0-21 0,0 21 0,0-22 15,0 22-15,-21-21 0,0 0 16,0-21-16,0 21 0,0-1 0,0-20 16</inkml:trace>
  <inkml:trace contextRef="#ctx0" brushRef="#br0" timeOffset="24227.26">28279 6837 0,'21'0'15,"0"0"-15,0 0 0,0 0 16,22 0-16,-1 0 0,-21 0 16,21 0-16,1 0 0,-1 0 0,-21 0 15,22 0-15,-22 0 0,0 0 16,0-21-16,-21 0 0,0-1 16</inkml:trace>
  <inkml:trace contextRef="#ctx0" brushRef="#br0" timeOffset="24695.18">28808 6371 0,'0'0'16,"0"-21"-16,-21 21 31,-1 0-31,-20 21 16,21 0-16,-21 1 0,-1-1 0,1 0 15,-22 21-15,22 1 0,-21-22 0,-1 21 16,1 0-16,-22 1 0,21-1 16,-20 0-16,20 22 0,1-22 0,-1 1 15,1-1-15,20 0 0,22 1 0,-21 20 16,21-21-16,21 1 0,0-1 0,0 22 16,42-22-16,-21 0 0,22 1 15,-1-22-15,21 21 0,1-21 0,-1 0 16,22 1-16,-21-1 0,20 0 0,-20-21 15,20 0-15,-20 0 0,-1 0 16,1 0-16,-22-21 0,22 0 16,-22-1-16,0 1 0,1-21 0,-1 0 0,-21-22 15,22 22-15,-22-22 0,0 1 16,0-1-16,0 1 0,0-1 0,-21 1 16,0-1-16,0 1 0,0-1 15,0 1-15,0 20 0,-21 1 0,0 0 16,-21-1-16,21 22 0,-22 0 0,1 0 15,0 21-15,-1 0 0,-20 0 16,20 0-16,-20 0 0,-22 21 0,22 0 16,-22-21-16,0 21 0,1 1 0,-22-22 15</inkml:trace>
  <inkml:trace contextRef="#ctx0" brushRef="#br0" timeOffset="25383.84">23643 5440 0,'21'0'16,"0"21"15,1-21-31,-1 21 16,0-21-16,21 21 0,-21 1 0,22-1 15,-1 0-15,0 21 0,22-21 16,-22 1-16,22 20 0,-22-21 0,22 21 15,-22-20-15,21-1 0,-20 0 0,-1 0 16,0 0-16,-20 0 0,20 1 16,-21-1-16,0-21 0,0 0 0,-21 21 15,0-42 17,0 0-32,0-1 15,0 1-15,0 0 0,0 0 0,0 0 16</inkml:trace>
  <inkml:trace contextRef="#ctx0" brushRef="#br0" timeOffset="25828.67">24680 5376 0,'0'-21'16,"0"42"15,0 1-16,0-1-15,-21 0 0,21 0 16,0 0-16,0 0 0,0 1 16,0 20-16,21-21 0,0 21 15,1-20-15,-1 20 0,0 0 0,0-21 16,0 22-16,0-22 0,22 0 16,-22 21-16,0-20 0,0-1 0,0 0 15,-21 0-15,0 0 0,-21-21 16,0 21-1,-21-21-15,21 0 0,-43 0 0,22 22 16,-1-22-16,-20 0 0,-1 21 0,1-21 16,21 21-16,-22-21 0,1 21 15,-1-21-15,1 21 0,-1-21 0,22 21 16,-22-21-16,22 22 0,0-22 0,-1 21 16,1-21-16,0 0 0,20 21 15,1-21-15,0 0 0,0 0 0,21 21 16,-21-21-16,21 21 15,21-21 17</inkml:trace>
  <inkml:trace contextRef="#ctx0" brushRef="#br0" timeOffset="36035.35">3916 8805 0,'0'0'0,"0"-21"16,21 0-16,-21 0 0,0 0 15,21 0-15,0-1 0,0 1 0,-21 0 16,22 0-16,-1 0 0,0 0 0,-21-1 16,21 1-16,0 21 0,-21-21 15,0 0-15,21 21 0,-21 21 16,-21 0 0,0 22-16,-21-1 0,-1 21 15,1-20-15,-21 20 0,-1 22 0,-21 0 16,22-22-16,-22 22 0,-21-1 15,22 1-15,-1 0 0,-21 21 16,0-22-16,22 1 0,-22 21 0,0-22 16,0 1-16,0 0 0,22-1 0,-22 1 15,21-21-15,1 20 0,20-20 16,-21 20-16,22-41 0,-1 20 0,22 1 16,-21-22-16,20-21 0,1 22 15,21-22-15,0-21 0,-1 0 0,22-43 16,22 22-1,-1-21-15,21 0 16</inkml:trace>
  <inkml:trace contextRef="#ctx0" brushRef="#br0" timeOffset="36539.06">6159 8636 0,'0'0'0,"0"-21"0,0-64 16,0 64-16,22 0 0,-1 21 15,-21 21 1,0 0 0,0 22-16,0-1 0,0 0 0,0 22 15,0-1-15,0 22 0,0-22 16,-21 22-16,-1 0 0,1 21 15,0-22-15,0 22 0,0 0 0,-22 0 16,22 21-16,-21-21 0,21-1 0,-22 22 16,1-21-16,21 0 0,-21 0 0,-1 0 15,22 0-15,-21-22 0,-1 1 16,22 0-16,0-1 0,-21-20 0,21-1 16,-1 1-16,1-22 0,0 0 0,21 1 15,0-22-15,-21 0 0,21 0 0,0-42 16,0 0-16,0 0 15,21-22-15,0 1 0,0 0 16</inkml:trace>
  <inkml:trace contextRef="#ctx0" brushRef="#br0" timeOffset="37139.96">8086 8297 0,'0'0'0,"0"-21"0,0 0 0,0 0 16,0 42 15,21 0-31,0 0 16,0 22-16,21-22 0,-20 42 0,41-20 15,-21 20-15,22 1 0,-1 20 0,22 1 16,0 0-16,21-1 0,-22 22 0,43 0 16,-21-21-16,0 21 0,21-1 15,0 1-15,0 0 0,0 0 0,0-21 16,0-1-16,0 22 0,0-21 0,0-1 15,-21 1-15,21-21 0,-21 20 0,-1-20 16,1-1-16,0-20 0,0 20 16,-21-21-16,-22 1 0,1-1 15,-1-21-15,-21 0 0,1 1 0,-22-1 16,0-21-16,-21 21 0,-21-21 16,0 0-1,-22 0-15,22 0 0,-21-21 16,0 21-16,-1-21 0</inkml:trace>
  <inkml:trace contextRef="#ctx0" brushRef="#br0" timeOffset="37923.86">804 11155 0,'0'0'0,"0"-42"15,0 20-15,0 1 0,-21 21 32,0 21-32,0 1 0,0 20 0,-1 21 15,1 1-15,0-1 0,0 22 16,0 0-16,-22-1 0,22 22 0,0 0 15,-21 0-15,21 0 0,-22 21 16,1-21-16,0 21 0,-1-22 0,1 22 16,0-21-16,-1 21 0,22-21 15,0 0-15,0-21 0,0-1 0,21 1 16,0-22-16,0 1 0,0-1 16,0-20-16,0-1 0,0-21 0,0 22 15,0-22-15,21-21 0,0 0 16,0 0-16,0-21 15,-21-1-15,0-20 16,21 0-16,1-1 0,-1-20 0</inkml:trace>
  <inkml:trace contextRef="#ctx0" brushRef="#br0" timeOffset="38615.12">656 11494 0,'0'0'16,"0"-43"-16,0 1 0,0 21 0,21-22 0,-21 1 16,0 21-16,21-21 15,1 20-15,-1 1 0,0-21 0,0 21 16,21 0-16,1-1 0,-1 1 16,0 0-16,22 21 0,21-21 0,-22 0 15,22 0-15,21-1 0,-1 22 16,1-21-16,0 0 0,0 0 0,0 0 15,21 21-15,0-21 0,0-1 16,21 22-16,-21-21 0,0 21 0,-21 0 16,0 0-16,-1 0 0,1 0 15,0 0-15,-21 0 0,21 0 0,-22 0 16,1 0-16,-22 0 0,22 21 16,-21-21-16,-1 22 0,-21-22 15,1 21-15,-1 0 0,-21-21 0,0 21 16,1 0-16,-22 22 0,0-22 0,0 21 15,0 0-15,0 1 0,0 20 16,0 1-16,-22-1 0,1 1 0,0-1 16,0 1-16,0 20 0,0-20 0,21 21 15,-22-22-15,1 22 0,0-1 16,0 1-16,0-21 0,21 20 0,-21 1 16,21-22-16,-22 22 0,22-21 0,0 20 15,0-20-15,0-1 0,0 22 16,0-22-16,0-20 0,0 20 15,0 1-15,0-22 0,0 0 0,0 1 16,0-22-16,0 21 0,0-21 0,-21 1 16,0-1-16,-21 0 0,21 0 15,-22 0-15,1 0 0,-22 1 0,1-22 16,-22 21-16,1 0 0,-1-21 0,-21 21 16,-21-21-16,-21 21 0,21 0 15,-42-21-15,20 22 0,-20-22 0,0 0 16,-1 21-16,1-21 0,0 0 15,-22 21-15,43-21 0,-21 0 0,21 0 16,-1 0-16,22 21 0,0-21 16,43 0-16,-1 0 0,22 0 15,20 0-15,1 0 0,21 0 0,21-21 16,21 0-16,21 0 16,22-1-16,-1 1 0,22-21 0,0 21 15</inkml:trace>
  <inkml:trace contextRef="#ctx0" brushRef="#br0" timeOffset="39163.82">5249 11367 0,'0'0'0,"21"-43"0,-21-63 16,22 85-16,-22-21 15,21 0-15,-21 20 0,0-20 0,0 21 16,0 0-16,0 42 31,0 0-31,-21 21 0,21 22 0,-22-1 16,1 22-16,0 0 0,21-1 15,-21 22-15,0 21 0,0-21 0,-1 21 16,22 0-16,0 0 0,-21-21 16,21 0-16,-21 21 0,21-43 0,0 22 15,0-21-15,0-22 0,0 1 16,0-1-16,0-20 0,0-1 0,0 0 16,21-20-16,0-1 0,-21 0 0,22-21 15,-1 0-15,0-21 16,0 0-16,-21-1 0,21-20 15,-21 0-15,21-22 0,-21 22 0,22-22 16</inkml:trace>
  <inkml:trace contextRef="#ctx0" brushRef="#br0" timeOffset="39795.65">5376 11324 0,'0'0'16,"0"-63"-16,0 20 0,0-62 15,0 62-15,0 22 0,21-21 16,1 21-16,-1-1 0,21 22 0,-21-21 16,43 0-16,-22 21 0,22-21 15,-1 0-15,22 21 0,-1-21 0,22 21 16,-21 0-16,21-22 0,21 22 0,0 0 16,21-21-16,-21 21 0,21 0 15,-21-21-15,21 21 0,0-21 0,-21 21 16,22 0-16,-22 0 0,0 0 15,0 0-15,-22 0 0,1 0 16,-21 0-16,0 0 0,-1 0 0,-20 0 16,-1 21-16,-20 0 0,-1-21 0,0 21 15,-21 1-15,1-1 0,-22 0 16,0 0-16,0 0 0,0 0 0,0 22 16,0-1-16,-22 0 0,1 1 0,0 20 15,0-20-15,0 20 0,0 22 0,-22-22 16,22 1-16,0 20 0,0-20 15,0 21-15,-1-1 0,1-20 0,0 20 16,0 1-16,0 0 0,21-22 0,0 1 16,0 20-16,-21-20 0,21-1 15,0 1-15,-22-1 0,22 1 16,0-22-16,0 22 0,0-22 0,-21 0 16,21 22-16,-21-22 0,0-21 0,0 22 15,0-1-15,-1-21 0,-20 0 0,0 1 16,-22-1-16,22 0 0,-43 0 15,22 0-15,-22-21 0,0 0 0,-20 21 16,-1-21-16,-21 0 0,0 0 0,0 0 16,-21 0-16,-22 0 0,22 0 15,-21 0-15,-1 0 0,1 0 0,21 0 16,-21-21-16,20 21 0,22 0 16,0-21-16,22 21 0,20-21 0,0 21 15,22-21-15,20 21 0,22-21 0,0 21 16,21-22-16,21 1 0,0 0 15,22 0-15,20-21 0,22-1 0,21 1 16,21 0-16,21-22 0</inkml:trace>
  <inkml:trace contextRef="#ctx0" brushRef="#br0" timeOffset="40207.44">10499 11113 0,'0'0'0,"-43"-43"0,-63 1 15,85 42-15,0 0 0,-21 21 16,21 0-16,-1 22 0,-20-1 15,21 21-15,-21 1 0,-1 21 0,22-22 16,-21 22-16,-1 21 0,22-22 0,-21 22 16,21 0-16,0-21 0,-1 20 15,1-20-15,21 21 0,-21-21 16,21-1-16,-21 1 0,0 0 0,21-22 16,-21 22-16,21-22 0,0 1 0,0-1 15,0-20-15,0 20 0,0-42 0,0 22 16,0-22-16,0 0 0,0 0 0,0 0 15,21-21-15,0 0 0,0 0 16,0 0-16,-21-21 0,21 0 0,1 0 16,-1 0-16,21-1 0,-21-20 0,0 0 15,22-1-15,-22-20 0,21-1 16</inkml:trace>
  <inkml:trace contextRef="#ctx0" brushRef="#br0" timeOffset="40847.16">10435 11430 0,'0'0'0,"21"-63"0,0-86 16,-21 107-16,22 0 0,-1 21 15,21-1-15,0 1 0,1 0 0,-1 0 16,43 0-16,-1 0 0,22 21 16,0-22-16,0 22 0,21 0 0,21-21 15,0 21-15,0 0 0,22-21 0,-22 21 16,21 0-16,1 0 0,-22 0 15,21 0-15,-21 0 0,0 0 16,1 0-16,-22 0 0,-22 0 0,1 0 16,0 0-16,-21 0 0,-1 0 0,-20 0 15,-1 0-15,1 0 0,-22 0 0,22 0 16,-22 0-16,-21 21 0,0-21 16,1 21-16,-1 1 0,-21-1 0,0 0 15,0 21-15,0 1 0,0-1 0,-21 0 16,-1 22-16,22-1 0,-21 1 0,21-1 15,-21 1-15,21-1 0,0 1 16,-21-1-16,21 22 0,0-22 0,0 22 16,0-21-16,0-1 0,0 1 0,0-1 15,0 1-15,21-1 0,0 1 16,-21-1-16,21 1 0,1-22 0,-1 21 16,-21-20-16,21 20 0,-21-20 15,21-1-15,-21 0 0,0 1 0,0-1 16,0-21-16,0 21 0,0-20 0,-21-1 15,0 0-15,0 0 0,-22-21 0,1 21 16,0-21-16,-1 0 0,-20 0 16,-1 0-16,-20 0 0,-1 0 0,-21 0 15,0 0-15,-21 0 0,0 0 16,0 0-16,-21 0 0,0 0 0,0 0 16,0 0-16,-1 21 0,22 1 0,-21-1 15,21-21-15,0 21 0,21 0 0,-21 0 16,22 0-16,-1 1 0,0-22 15,0 21-15,0 0 0,0-21 0,1 21 16,20-21-16,-21 0 0,0 21 0,22-21 16,-22 0-16,21 0 0,22 21 0,-22-21 15,21 0-15,22 0 0,0 0 0,-1 0 16,1 0-16,0 0 0,-1-21 0</inkml:trace>
  <inkml:trace contextRef="#ctx0" brushRef="#br0" timeOffset="41924.33">1693 11663 0,'0'0'0,"-21"0"0,-21 0 0,21 0 15,-1 0-15,1 21 0,-21 0 16,21 0-16,-22 22 0,1-22 0,0 21 16,-1 1-16,1 20 0,-21-21 15,20 1-15,1-1 0,0 22 0,-1-22 16,1 0-16,21 1 0,0-22 0,-1 21 15,22-21-15,0 0 0,0 1 16,22-22 0,-1 0-16,0 0 15,0-22-15,0-20 0,0 21 16,1-21-16,-1 20 0,0-41 16,0 21-16,21-22 0,-20 1 0,20 20 15,-21-20-15,0-22 0,22 22 0,-22 20 16,0-20-16,0 20 0,0 1 15,0 21-15,-21 0 0,0 42 16,0 21 0,0-21-16,0 22 0,0-1 0,0 22 15,0-22-15,0 21 0,0 1 16,0-22-16,0 22 0,0-22 0,0 22 16,0-22-16,0 0 0,0 1 15,0-22-15,0 21 0,0-21 0,22 0 16,-22 1-16,0-1 15,-22-42 1</inkml:trace>
  <inkml:trace contextRef="#ctx0" brushRef="#br0" timeOffset="42075.24">1101 12150 0,'0'0'0,"-22"-21"0,1-1 15,0 22-15,21-21 0,21 21 16,0 0-16,1 0 15,-1 0-15,21 0 16,0 0-16,1 0 0,-1 0 0,0 0 16,1-21-16,-1 21 0,0 0 15,1 0-15,-1-21 0</inkml:trace>
  <inkml:trace contextRef="#ctx0" brushRef="#br0" timeOffset="42435.68">1672 11980 0,'0'0'16,"0"-21"-16,-21 21 0,21-21 16,21 42 15,0 0-31,0 1 16,1-1-16,-22 0 0,21 0 0,0 0 15,-21 22-15,0-22 0,0 0 16,0 0-16,0 21 0,0-20 0,0-1 15,0 0-15,0 0 0,0 0 16,-21-21 0,21-21-1,0 0-15,0 0 16,0 0-16,0-1 0,0 1 0,0 0 16,21-21-16,-21 21 0,21-22 0,0 22 15,-21-21-15,21 21 0,1-1 16,-1 1-16,0 21 15,0 0-15,0 0 16,-21 21 0</inkml:trace>
  <inkml:trace contextRef="#ctx0" brushRef="#br0" timeOffset="42791.47">1968 12023 0,'0'-43'15,"0"22"-15,0 0 0,22 0 16,-1 0-16,0 21 16,0 0-1,0 21-15,-21 0 16,0 0-16,0 0 0,0 22 16,0-22-16,0 0 0,0 21 0,0-20 15,0 20-15,0-21 0,0 0 0,0 22 16,0-22-16,0 0 0,0 0 15,0-42 17,0 0-32,0 0 15,0-1-15,0 1 0,0 0 0,21 0 16,-21-21-16,22 20 0,-1 1 16,-21-21-16,21 21 0,-21 0 15,21-1-15,0 1 0,-21 0 0,21 0 16,1 21-16,-1 0 15,0 0 1</inkml:trace>
  <inkml:trace contextRef="#ctx0" brushRef="#br0" timeOffset="43635.47">2582 12002 0,'0'-43'15,"0"22"-15,0 0 16,-21 21 0,0 0-16,0 0 0,0 21 15,-1-21-15,1 21 0,21 0 0,-21 1 16,0-1-16,0 0 0,0 0 16,21 0-16,0 0 0,0 1 0,0-1 15,0 0-15,0 0 0,0 0 16,0 0-16,21-21 15,0 0-15,0 0 16,-21-21-16,21 0 0,0 0 16,1 21-16,-1-21 0,-21 0 15,21-1-15,0 1 0,0 0 0,-21-21 16,21 21-16,-21-1 0,22 22 16,-22-21-16,0 42 31,0 1-31,-22-1 0,1 0 15,0 0-15,21 21 0,-21-20 0,21-1 16,0 0-16,0 0 0,0 0 0,0 0 16,0 1-16,0-1 0,21 0 15,0-21 1,0 0-16,1 0 0,-1 0 16,0-21-16,0 21 0,0-21 15,0-1-15,1 22 0,-1-21 0,0 0 16,0 0-16,0 0 0,-21 0 15,21-1-15,-21 44 32,0-1-17,0 0-15,0 0 16,0 0-16,0 0 0,0 1 16,22-22-1,-1 21-15,0-21 16,0 0-16,0 0 0,0 0 15,22 0-15,-22-21 0,0 21 0,0-22 16,0 1-16,-21 0 0,22 0 0,-1 0 16,0 0-16,-21-1 0,0 1 15,0-21-15,21 21 0,-21 0 0,0-1 16,0 1-16,0 0 0,0 42 31,0 0-31,0 1 0,-21-1 0,21 0 16,-21 21-16,21 1 0,-21-1 0,-1-21 15,22 21-15,-21 1 0,0-1 16,0 0-16,21 22 0,0-22 0,-21 1 16,21-1-16,-21 0 0,21 22 15,0-22-15,0 0 0,-22 1 0,1-1 16,0-21-16,21 22 0,-21-22 16,0 0-16,21 0 0,-21-21 0,-1 0 15,1 0-15,0 0 0,0 0 0,21-21 16</inkml:trace>
  <inkml:trace contextRef="#ctx0" brushRef="#br0" timeOffset="44486.98">6138 11472 0,'21'-21'0,"-42"42"0,64-63 15,-22 21-15,0 0 0,0-22 16,-21 22-16,0-21 0,21 21 0,-21 0 16,0 42-1,-21 0-15,21 0 0,-21 21 0,0 22 16,0-22-16,-1 22 0,1-1 15,-21 1-15,21-22 0,0 22 0,-1-1 16,-20-21-16,21 22 0,0-22 16,0 1-16,-1-1 0,1 0 0,0-21 15,0 1-15,0-1 0,0-21 16,21 21-16,-22-21 16,22-21-16,0 0 0,0-1 15,0 1-15,0-21 0,0 21 16,0-22-16,0 1 0,0 0 0,0-1 15,0 1-15,0 21 0,0-21 0,0 20 16,22 1-16,-1 21 16,0 0-16,-21 21 15,21 22-15,-21-22 0,0 21 16,21-21-16,-21 22 0,21-1 0,1 0 16,-22-20-16,0 20 0,21 0 0,0-21 15,0 1-15,0-1 0,0 0 16,1 0-16,-1 0 0,0-21 0,21 0 15,-21 0-15,22 0 0,-1 0 0,-21 0 16,22-21-16,-1 0 0,-21 0 16,21 0-16,-20-1 0,20 1 0,-21-21 15,0 0-15,0 20 0,-21-20 0,22 21 16,-22-21-16,21 20 0,-21 1 0,0 0 16,0 42 15,-21 0-31,-1 1 0,22-1 0,0 0 15,-21 0-15,0 0 0,21 22 0,-21-22 16,21 0-16,-21 0 0,21 0 0,0 0 16,0 1-16,0-1 15,21-21 1,0-21 0,0-1-16,-21 1 0</inkml:trace>
  <inkml:trace contextRef="#ctx0" brushRef="#br0" timeOffset="44650.89">6773 11663 0,'0'0'0,"21"-21"16,-21-43-16,-21 64 15,0 0-15,21-21 0,-21 21 16,0 0 0,21 21-16,0 0 15,0 1-15,21-22 16,0 0-16,0 0 0,0 21 0,1-21 15</inkml:trace>
  <inkml:trace contextRef="#ctx0" brushRef="#br0" timeOffset="44987.69">7175 11705 0,'0'0'0,"22"0"16,-44 0 0,1 0-16,0 0 15,-21 0-15,21 21 0,-22-21 16,22 0-16,-21 22 0,21-22 0,-22 21 15,22-21-15,-21 21 0,21-21 0,21 21 16,0 0-16,0 0 16,21 1-16,21-1 15,-21-21-15,22 21 0,-1 0 0,-21-21 16,21 21-16,-20 0 0,20 1 0,-21-1 16,0 0-16,0-21 0,-21 21 0,0 0 15,0 0-15,0 1 16,-21-22-16,0 21 0,0-21 15,0 21-15,-22-21 0,1 0 0,21 0 16,-21 0-16,-1 0 0,22 0 0,-21 0 16,21 0-16,-1 0 0,22-21 15,0 0 1,22-1-16,-1 1 0,0 0 0,21 0 16,-21 0-16,22-22 0,20 22 0</inkml:trace>
  <inkml:trace contextRef="#ctx0" brushRef="#br0" timeOffset="45219.56">7599 11451 0,'0'0'0,"21"-21"0,-21 0 16,0 42-1,0 0 1,-21 22-16,0-22 0,21 21 16,-22 0-16,1 1 0,0-1 0,0 0 15,21 1-15,-21-1 0,0 0 0,-1 1 16,22 20-16,0-20 0,0-22 0,-21 21 15,21 0-15,0-20 0,0-1 16,0 0-16,0 0 0,21 0 16,1-21-16,-1 0 0,0 0 15,0-21-15,-21 0 16,0 0-16,0 0 0</inkml:trace>
  <inkml:trace contextRef="#ctx0" brushRef="#br0" timeOffset="45379.47">7366 11832 0,'0'0'0,"21"0"31,0 0-31,0 0 16,22 0-16,-22 0 0,21-21 0,1 21 16,20 0-16,-21 0 0,1-21 15,-1 21-15,0-21 0,1 0 0,-1 21 0</inkml:trace>
  <inkml:trace contextRef="#ctx0" brushRef="#br0" timeOffset="46263.23">11388 11557 0,'0'0'0,"21"-42"16,0 21-16,0-22 0,-21 1 15,0 21-15,0-22 0,0 22 0,0 0 16,0 0-16,-21 42 16,0 0-16,21 0 0,-21 22 0,-1 20 15,1-20-15,0 20 0,0 1 16,0-1-16,0 1 0,-1-1 0,1 1 16,-21-1-16,21 1 0,0-1 0,-22-21 15,22 1-15,0-1 0,0 0 16,0-20-16,-1-1 0,1 0 0,21 0 15,-21-21-15,21-21 16,0 0-16,0 0 16,0-22-16,0 22 0,0-21 0,0-1 15,0 1-15,21-21 0,-21 20 16,0 1-16,0 0 0,0 20 0,0 1 16,0-21-16,0 63 15,21 0 1,1 0-16,-22 22 0,21-22 15,0 21-15,0 1 0,0-22 0,0 21 16,1-21-16,-1 22 0,0-22 0,0 0 16,21 0-16,-20 0 0,-1-21 0,21 0 15,-21 0-15,0 0 0,22 0 16,-22 0-16,21-21 0,-21 21 16,1-21-16,-1 0 0,0-22 0,0 22 15,0-21-15,0 21 0,1-22 0,-22 1 16,21 21-16,-21-21 0,21 20 0,-21 1 15,21 21 1,-21 21 0,0 1-16,0-1 0,0 0 0,0 0 15,0 0-15,0 0 0,0 1 16,0-1-16,0 0 0,0 0 0,0 0 16,0 0-16,21-21 31,0 0-31</inkml:trace>
  <inkml:trace contextRef="#ctx0" brushRef="#br0" timeOffset="46431.13">11917 11769 0,'0'0'0,"0"-43"0,0-20 16,0 42 0,0 0-16,-21 21 15,21 21 1,0 0-1,0 0-15,21 0 0,0-21 16,0 21-16,0-21 0,0 22 16,1-22-16</inkml:trace>
  <inkml:trace contextRef="#ctx0" brushRef="#br0" timeOffset="47875.2">12277 11769 0,'0'21'0,"0"0"15,-22 0-15,22 0 16,-21-21-16,0 22 0,0-1 15,0 0-15,0 21 0,-1-21 0,1 1 16,21-1-16,-21 0 0,21 0 16,-21 0-16,0 0 0,21 1 15,0-44 17,21 1-17,0 0-15,0 0 0,0 0 0,1 0 16,-1-1-16,0 1 0,0 0 0,0-21 15,0 21-15,1-1 0,-1 1 16,0 0-16,0 21 16,0 0-16,-21 21 15,0 0-15,0 1 0,0 20 0,0-21 16,0 21-16,0-20 0,0 20 16,0-21-16,0 21 0,0-20 15,21-1-15,1 0 0,-1 0 0,0-21 16,0 0-16,0 0 0,0 0 15,1 0-15,-1 0 0,0-21 0,0 21 16,21-21-16,-20-22 0,-1 22 0,0 0 16,0-21-16,-21-1 0,21 1 15,0 0-15,-21-1 0,22 1 0,-1 0 16,0-22-16,-21 22 0,21-22 0,0 22 16,-21-21-16,21 20 0,-21 22 0,22 0 15,-22 0-15,0 63 31,0-21-31,0 0 0,0 22 0,0-1 16,0 0-16,0 1 0,0-1 0,-22 0 16,1-20-16,21 20 0,-21 0 0,21 1 15,0-22-15,-21 21 0,21-21 0,-21 0 16,21 1-16,-21-1 0,21 0 16,0-42 15,0 0-31,0-1 0,21 1 0,0 0 15,0 0-15,0 0 0,0 0 0,22-22 16,-22 22-16,0 0 0,0 0 16,0 21-16,22-21 0,-22-1 15,0 22-15,-42 0 32,0 22-32,0-1 0,-22 0 15,22-21-15,0 21 0,0 0 16,0 0-16,-1 1 0,1-22 0,21 21 15,0 0-15,0 0 0,0 0 16,0 0-16,0 1 0,21-1 16,1-21-16,-1 0 15,0 0-15,0 0 16,0 0-16,0 0 0,1 0 0,-1 0 16,0 0-16,21 0 0,-21 0 0,1-21 15,-1-1-15,0 22 0,21-21 0,-21 0 16,1 0-16,-1 0 0,21 21 0,-21-21 15,-21-1-15,21 1 0,1 21 16,-22-21-16,-22 21 31,1 0-31,0 21 0,0-21 0,21 21 16,-21-21-16,0 22 0,21-1 0,0 0 16,0 0-16,0 0 15,0 0-15,0 1 16,21-22-16,0 21 0,0-21 15,0 0-15,0 0 0,1 0 16,-1 0-16,21 0 0,-21 0 0,0 0 16,22 0-16,-22-21 0,0 21 0,21-22 15,-20 22-15,-1-21 0,0 21 16,-21-21-16,0 0 0,21 21 0,-21-21 16,0 0-16,0-1 0,0 1 15,-21 21-15,0 0 16,0 0-16,-1 0 0,-20 0 15,21 21-15,0-21 0,0 22 0,-1-1 16,22 0-16,-21 0 16,0 0-16,21 0 0,0 1 0,0-1 15,0 0-15,0 0 0,0 0 16,21-21 0,0 0-16,1 0 0,-1 0 0,0 0 15,0-21-15,0 21 0,0-21 16,1 0-16,-1 0 0,0-1 0,0-20 15,-21 21-15,21-21 0,0 20 0,1-20 16,-22 0-16,21-1 0,0 1 0,-21 0 16,0-22-16,21 22 0,-21 0 0,21-22 15,-21 22-15,0-1 0,0 1 16,0 21-16,0 0 0,0 0 16,0 42-1,-21 21-15,0-21 0,21 22 0,-21-1 16,0 0-16,21 1 0,-22-1 0,1 0 15,21 22-15,-21-22 0,21 0 0,0 1 16,-21 20-16,21-20 0,-21-1 0,21-21 16,-21 21-16,21 1 0,0-22 15,0 21-15,0-21 0,0 1 0,0-1 16,0 0-16,-22-21 16,1 0-16,0 0 15,0 0-15,0 0 0</inkml:trace>
  <inkml:trace contextRef="#ctx0" brushRef="#br0" timeOffset="48523.12">12361 12298 0,'0'0'0,"-63"21"15,42 0-15,-1-21 0,1 21 0,0 1 16,0-1-16,0 0 0,0 0 16,-1 21-16,1-20 0,0-1 0,0 21 15,0-21-15,0 22 0,-1-22 0,1 0 16,21 21-16,-21-21 0,0 1 16,21-1-16,-21 0 0,21 0 0,-21 0 15,21 0-15,0-42 31,0 0-31,0 0 16,0 0-16,0 0 0,0-1 16,0 1-16,0-21 0,0 21 0,21 0 15,0-1-15,-21 1 0,21 21 16,0-21-16,0 21 16,1 21-16,-1 0 0,0 1 15,0-1-15,-21 0 16,21 0-16,0 0 0,-21 0 0,22 1 15,-22-1-15,21 0 0,0-21 0,-21 21 16,21 0-16,0-21 0,0 0 0,1 0 16,-1 0-16,0 0 0,0 0 15,0 0-15,0-21 0,-21 0 16,22 21-16,-1-21 0,-21 0 0,0-1 16,21 1-16,-21 0 0,21 0 0,-21 0 15,0 0-15,21-1 0,-21 1 16,0 0-16,0 42 31,0 0-31,0 1 0,-21-1 16,0 0-16,21 0 0,-21 0 0,21 22 15,0-22-15,-21 0 0,21 0 0,-22 0 16,22 0-16,0 1 16,0-44 15,22 1-31,-22 0 0,0 0 15</inkml:trace>
  <inkml:trace contextRef="#ctx0" brushRef="#br0" timeOffset="48692.03">12552 12425 0,'-21'0'31,"-1"0"-15,22 21-16,0 0 15,22-21 1,-1 0 0,0 0-16,0 21 0,0-21 0</inkml:trace>
  <inkml:trace contextRef="#ctx0" brushRef="#br0" timeOffset="48925.89">12954 12531 0,'0'0'0,"-21"21"31,0-21-31,-1 0 0,-20 21 0,21-21 16,0 0-16,0 21 0,-1-21 0,1 21 15,0-21-15,0 22 0,0-1 16,21 0 0,0 0-16,21-21 0,0 0 15,0 21-15,0-21 0,22 21 16,-22-21-16,0 22 0,0-22 0,0 21 15,1-21-15,-22 21 0,21 0 16</inkml:trace>
  <inkml:trace contextRef="#ctx0" brushRef="#br0" timeOffset="49027.84">12869 12912 0,'0'0'0,"-42"0"15,21 0-15,-22 0 0,22 0 16,0 0-16,0 0 0,0 0 16,0 0-16,-1 0 0,1 0 15,21-21 1,21-1-16,-21 1 15,43 0-15</inkml:trace>
  <inkml:trace contextRef="#ctx0" brushRef="#br0" timeOffset="49299.19">13335 12404 0,'-21'21'31,"21"0"-31,-21 0 0,-1 0 0,1 1 16,0-1-16,21 0 0,-21 0 0,0 0 16,0 22-16,21-22 0,-22 0 0,22 0 15,-21 21-15,21-20 16,0-1-16,-21 0 0,21 0 0,0 0 16,0 0-16,0 1 0,0-1 0,0 0 15,21 0 1,0-21-1,1 0-15,-22-21 0,21 0 16,0 0-16</inkml:trace>
  <inkml:trace contextRef="#ctx0" brushRef="#br0" timeOffset="49491.08">13208 12658 0,'-21'0'16,"42"0"31,0 0-47,0 0 0,0 0 0,1-21 15,-1 21-15,0 0 0,0 0 16,0 0-16,-21-22 0,21 22 16,1 0-16</inkml:trace>
  <inkml:trace contextRef="#ctx0" brushRef="#br0" timeOffset="51162.68">14668 8657 0,'0'0'0,"22"-21"0,20 0 0,-21 0 0,21 21 16,-20-21-16,-1-1 16,-42 44-1,-1-1-15,-20 0 16,0 21-16,-1 1 0,-20 20 0,-1 1 15,-20 20-15,-1-20 0,0 42 16,1-22-16,-22 22 0,0 0 0,21 0 16,-20 21-16,-1-21 0,0 21 15,0-22-15,0 22 0,22-21 0,-22 21 16,21-21-16,0 0 0,1-21 0,20 20 16,1-41-16,-1 21 0,22-22 0,0 1 15,-1-22-15,22 0 0,-21 1 16,42-22-16,0 0 0,0 0 0,0-42 15,21 0 1</inkml:trace>
  <inkml:trace contextRef="#ctx0" brushRef="#br0" timeOffset="51663.39">16976 9123 0,'0'0'0,"0"-21"0,0 0 0,0-1 16,0 1-16,0 0 0,0 0 0,0-21 15,21 20-15,-21 1 0,21 0 0,-21 0 16,0 0-16,0 0 0,21-1 16,0 22-16,0 43 15,1-22-15,-1 42 0,0 1 16,0-1-16,21 22 0,-20 0 0,20-1 15,-21 22-15,21-21 0,-20 21 16,20-22-16,0 22 0,1-21 16,-1-22-16,0 22 0,1-21 0,20-1 15,-21 1-15,1-1 0,-1-21 0,0 22 16,1-22-16,-22 1 0,21-22 0,-21 21 16,-21-21-16,0 0 0,0 1 0,0-1 15,0 0-15,0 0 0,-21-21 16,0 21-16,0 0 15,0-21-15,0 0 0,-22 22 0,1-22 16</inkml:trace>
  <inkml:trace contextRef="#ctx0" brushRef="#br0" timeOffset="52062.91">16065 11218 0,'0'0'0,"-21"-42"0,-42-127 16,63 126 0,0 22-16,0 0 0,0 0 15,0 0-15,0 42 16,0 0-16,0 21 15,0 1-15,0 20 0,0 1 0,0-1 16,0 1-16,0-1 0,0 22 0,0-22 16,0 22-16,0 0 0,0-22 0,-21 22 15,21 0-15,-22-1 0,22 1 16,-21 0-16,21-1 0,0 1 0,-21-22 16,21 1-16,-21 21 0,21-43 0,0 21 15,0 1-15,0-22 0,0 1 0,-21-1 16,21-21-16,0 0 0,0 0 0,0 1 15,0-44 1,21 1-16,0 0 0,0-21 16,0-1-16,1 1 0,20 0 0</inkml:trace>
  <inkml:trace contextRef="#ctx0" brushRef="#br0" timeOffset="52846.79">16298 10859 0,'0'0'16,"-21"-43"-16,21 22 15,21 21-15,22-21 16,-22 21-16,42 0 0,1-21 16,-1 21-16,1-21 0,20 21 0,1 0 15,21 0-15,21-22 0,0 22 0,0 0 16,21 0-16,21 0 0,-20 0 0,41 0 15,1 0-15,-1 0 0,1 0 16,20 0-16,1 0 0,21 0 0,-22 22 16,1-22-16,0 0 0,-22 0 0,22 21 15,-43-21-15,22 0 0,-43 0 0,0 0 16,-21 0-16,-21 0 0,0 0 16,-22 0-16,1 0 0,-21 0 0,-1 0 15,-21 0-15,1-21 0,-1 21 0,-21 0 16,0 0-16,-21 21 47,-21 0-47,0 0 0,0 0 0,0 0 15,0 22-15,-22-22 0,22 21 0,0 1 16,-21-1-16,20 21 0,-20 1 0,21-22 16,0 43-16,0-22 0,-1 1 15,22-1-15,0 1 0,0 21 0,0-22 16,0 1-16,0-1 0,0 22 0,0-22 15,22 1-15,-1 20 0,0-20 0,-21-1 16,21-20-16,0 20 0,-21 1 0,21-22 16,1 0-16,-22 1 0,0-1 15,0 0-15,0 1 0,0-22 16,0 21-16,0-21 0,0 1 0,0 20 16,-22-21-16,1-21 0,-21 21 0,21 0 15,-22-21-15,1 0 0,-21 0 0,-1 22 16,1-22-16,-1 0 0,1 0 0,-22 0 15,0 0-15,1 0 0,-22 0 0,21-22 16,-21 22-16,-21-21 0,21 21 16,-21 0-16,0-21 0,0 21 15,-21 0-15,21 0 0,-21-21 0,-21 21 0,21 0 16,-22 0-16,22 0 0,-21 0 16,-1 0-16,22 0 0,-21 0 0,21 0 15,0 0-15,-1 0 0,1 0 0,21 0 16,0 0-16,21 0 0,1 0 0,20 0 15,0 0-15,22 0 0,-22 0 0,43 0 16,-22 0-16,22 0 0,21 0 16,-22 0-16,22 0 0,21-21 15,0 0 1,0-1-16,0 1 0</inkml:trace>
  <inkml:trace contextRef="#ctx0" brushRef="#br0" timeOffset="53763.8">16827 11409 0,'0'0'0,"0"-21"0,0 0 0,-21-1 16,0 22-16,0 0 15,0 0-15,0 0 0,-1 43 16,22-22-16,-21 21 0,21 1 0,0 20 15,-21-21-15,21 22 0,0-1 0,-21 1 16,21-1-16,0-20 0,0 20 0,0 1 16,0-22-16,0 0 0,0 1 0,0-1 15,0 0-15,0-20 0,0 20 0,0-21 16,0 0 0,0 0-16,-21-42 15,21 0 1,-21 0-16,21 0 0</inkml:trace>
  <inkml:trace contextRef="#ctx0" brushRef="#br0" timeOffset="54031.16">16446 11726 0,'0'0'15,"0"-63"-15,0-85 16,22 105-16,-22 1 0,21 0 0,0 21 16,21-1-16,-21 1 0,22 0 0,-22 0 15,21 21-15,1 0 0,-1 0 0,0 21 16,1 0-16,-1 0 0,0 1 15,-21 20-15,1-21 0,-1 21 16,-21 1-16,0-1 0,0-21 0,0 22 16,-21-1-16,-1-21 0,-20 0 0,21 22 15,-21-22-15,20 0 0,-20 0 0,21 0 16,-21 0-16,20 1 0,1-22 0,0 21 16,0 0-16,21 0 15,21-21 1,0 0-16,0 0 15,1 0-15,-1 0 0</inkml:trace>
  <inkml:trace contextRef="#ctx0" brushRef="#br0" timeOffset="54203.07">16997 12086 0,'0'0'0,"-43"0"16,65 0 31,-22-21-47,21 21 15,-21-21-15</inkml:trace>
  <inkml:trace contextRef="#ctx0" brushRef="#br0" timeOffset="55127.69">16997 12086 0,'0'0'0,"-21"0"16,-1 0-16,22 21 0,0-42 46,22 21-30,-1-21-16,-21 0 0,21 0 16,-21 0-16,21 21 0,-21-22 15,0 1-15,21 0 0,-21 0 0,21 0 16,-21 0-16,0-1 0,0 1 0,0 0 16,0 42 15,-21-21-31,21 21 0,-21 1 15,0-1-15,21 21 0,0-21 16,-21 0-16,21 1 0,-21-1 16,21 0-16,0 21 0,0-21 0,0 1 15,0-1-15,0 0 0,0 0 16,0 0-16,21-21 16,0 0-16,0 0 15,0-21-15,0 21 0,1-21 16,20 0-16,-21 0 0,0 21 0,22-22 15,-22-20-15,0 21 0,0 0 0,0 0 16,0-22-16,1 22 0,-1 0 0,-21 0 16,0 0-16,21-1 0,-21 1 0,-21 21 31,0 0-15,-1 21-16,1 1 0,21-1 15,-21 0-15,21 0 16,0 0-16,0 0 0,0 1 15,0-1-15,0 0 0,21-21 0,0 21 16,-21 0-16,22 0 0,-1-21 0,0 22 16,-21-1-16,21-21 0,0 21 15,-21 0 1,0 0 0,0 0-1,0 1 1,0-1-16,21-21 15,1 0-15,-1 0 16,0 0-16,0 0 0,0 0 16,0-21-16,1 21 0,-1-22 0,0 1 15,0 0-15,0 0 0,0 0 16,1-22-16,-1 22 0,-21 0 0,0-21 16,21 21-16,-21-1 0,21-20 0,-21 21 15,0 0-15,0 42 16,0 0-16,-21 0 15,0 0-15,21 1 0,0-1 0,0 0 16,-21 0-16,21 21 0,-22-20 0,22-1 16,0 0-16,0 0 0,0 0 15,0 0-15,0 1 16,0-44 15,0 1-31</inkml:trace>
  <inkml:trace contextRef="#ctx0" brushRef="#br0" timeOffset="55267.61">17716 11959 0,'0'-42'0,"0"84"0,0-105 16,0 42-16,0-1 0,0 1 15,0 0-15,0 0 0,22 21 47,-1 21-31,0-21-16,0 21 0</inkml:trace>
  <inkml:trace contextRef="#ctx0" brushRef="#br0" timeOffset="55908.2">18013 11896 0,'0'21'16,"-21"0"0,-1 0-16,1-21 0,0 21 0,21 1 15,-21-1-15,0 0 0,0 21 0,-1-21 16,22 1-16,0-1 0,-21 0 0,21 0 15,0 0-15,0 0 0,0 1 16,0-1-16,21 0 0,1-21 16,-1 0-16,0 0 0,0 0 0,0 0 15,0 0-15,1 0 0,20 0 0,-21-21 16,0 21-16,22-21 0,-22-1 16,0 1-16,-21 0 0,21 0 0,-21 0 15,0 0-15,0-22 0,0 22 0,0 0 16,0-21-16,0 20 0,-21 1 0,0 21 15,0-21-15,-1 21 0,1 0 16,0 0-16,0 0 0,0 0 0,0 0 0,-1 0 16,1 21-16,21 0 15,-21 1-15,21-1 0,0 0 16,0 0-16,21 0 16,0-21-16,1 0 0,-1 0 0,0 0 15,0 0-15,21 0 0,-20 0 0,20 0 16,-21 0-16,0 0 0,22 0 0,-22-21 15,0 0-15,0 21 0,0-21 0,0 21 16,1-21-16,-1-1 0,0 1 0,0 0 16,0 21-16,0 0 31,-21 21-15,0 0-16,0 1 0,0-1 15,0 21-15,22-21 0,-22 0 0,0 1 16,21-1-16,-21 0 0,0 0 0,0 0 15,0 0-15,0 1 16,0-44 15,0 1-31,0 0 0,0 0 16,0 0-16,0 0 0,0-1 16,21 1-16,-21 0 0,21 0 0,0 0 15,-21 0-15,21 21 0,-21-22 16,22 1-16,-1 0 0,0 21 0,0-21 15,0 21-15,0-21 0,1 21 0</inkml:trace>
  <inkml:trace contextRef="#ctx0" brushRef="#br0" timeOffset="56099.09">18944 11875 0,'21'0'16,"-42"0"-16,42 21 16,-21 0-16,0 0 15,-21 0-15,21 0 0,-21 1 0,21-1 16,0 0-16,-21 0 0,21 0 15,-21 0-15,21 1 0,0-1 16,0 0 0,21-21-1,0 0 1,0-21-16,0 0 0,0-1 16</inkml:trace>
  <inkml:trace contextRef="#ctx0" brushRef="#br0" timeOffset="56759.22">19325 11578 0,'0'0'0,"21"-63"0,0-1 16,1 1-16,-1 20 0,0-20 0,0 21 16,-21-1-16,0 22 0,0 0 15,0 0-15,-21 42 16,0 0-16,0 21 16,-1 1-16,1-1 0,0 0 0,0 22 15,-21-22-15,20 22 0,1-22 0,0 22 16,0-22-16,0 0 0,0 1 0,21 20 15,0-21-15,-22 1 0,22-22 0,0 21 16,0 1-16,0-22 0,0 0 16,0 0-16,0 0 0,0 0 0,22-21 15,-1 0-15,0 0 0,0 0 16,0 0-16,22-21 0,-22 21 0,0-21 16,0 0-16,21 0 0,-20 0 0,-1-1 15,0 1-15,0 0 0,0 0 0,0 0 16,-21 0-16,-21 42 47,21 0-47,-21 0 0,21 0 15,-21 0-15,21 1 0,0-1 0,0 0 16,0 0-16,0 0 0,0 0 16,21-21-16,0 0 0,0 0 15,1 0-15,-1 0 0,0 0 0,0 0 16,21 0-16,-20 0 0,-1 0 0,0 0 15,21-21-15,-21 21 16,1-21-16,-22 0 0,21 21 0,0-21 0,-21 0 16,21 21-16,-21-22 0,0 44 31,0-1-31,-21 0 0,0 0 16,0 0-16,-1 0 0,22 22 0,-21-22 15,0 21-15,0-21 0,0 22 0,0-1 16,-1 0-16,1-20 0,0 20 15,0 0-15,0 1 0,0-1 0,-1 0 16,1 1-16,0-1 0,0 0 0,0-21 16,21 22-16,0-22 0,-21 0 0,21 0 15,-22 0-15,22-42 32,0 0-32,0 0 15,0 0-15,0-22 0,0 22 0,0-21 16,0 0-16</inkml:trace>
  <inkml:trace contextRef="#ctx0" brushRef="#br0" timeOffset="56951.11">19283 11684 0,'0'0'0,"0"-21"0,0 0 16,21 21-1,0 0-15,21 0 16,-20 0-16,20 0 0,0-21 0,1 21 15,-1 0-15,-21 0 0,21 0 16,-20 0-16,-1-22 0,0 22 0,-21-21 16,0 0-16,-21 21 15,-22-21-15,22 21 0</inkml:trace>
  <inkml:trace contextRef="#ctx0" brushRef="#br0" timeOffset="57119.73">18775 11409 0,'0'0'0,"-43"0"16,22 0 0,0 0-16,21 21 15,0 0 1,0 0 0,0 1-1</inkml:trace>
  <inkml:trace contextRef="#ctx0" brushRef="#br0" timeOffset="57799.49">19135 12340 0,'0'0'0,"21"-21"0,42-85 16,-42 64-16,1 21 15,-1-22-15,-21 22 0,0 0 0,0 0 16,-21 21-16,-1 0 16,1 21-16,-21 0 0,21 0 0,0 22 15,-22-22-15,22 21 0,0 1 0,-21-1 16,20 0-16,22 1 0,-21-1 16,21 0-16,-21 1 0,21-1 0,0-21 15,0 21-15,0-20 0,0 20 0,21-21 16,0 0-16,22-21 0,-22 21 0,21-21 15,1 0-15,-22 0 0,42 0 0,-20 0 16,-1 0-16,21-21 0,-20 0 16,-1 0-16,0 0 0,-20 0 15,20-22-15,-21 22 0,-21-21 0,0-1 16,0 1-16,0 0 0,0-1 0,-21-20 16,-21 21-16,20-1 0,-20 1 0,21 21 15,-21-22-15,-1 22 0,1 21 16,21 0-16,-22 0 0,22 0 0,-21 0 15,21 21-15,0 22 0,21-22 0,0 21 16,0 1-16,0-22 0,0 21 0,0 0 16,21 1-16,0-1 0,0 22 15,0-22-15,22 0 0,-22 1 0,0 20 16,0-21-16,0 22 0,22-22 0,-43 1 16,21-1-16,-21 0 0,21 1 15,-21-1-15,0 0 0,0-21 0,0 1 16,0-1-16,0 0 0,21-21 31,0 0-31,-21-21 0</inkml:trace>
  <inkml:trace contextRef="#ctx0" brushRef="#br0" timeOffset="58767.74">19897 12552 0,'0'0'0,"21"-21"0,-21-22 16,-21 43 15,-1 0-31,1 22 0,21-1 16,-21 0-16,0 0 0,21 0 0,0 0 15,-21 1-15,21 20 0,-21-21 0,21 0 16,0 0-16,0 1 0,0-1 0,0 0 16,0 0-16,21-21 0,0 21 0,0-21 15,0 0-15,0 0 16,1 0-16,-1 0 0,0 0 0,0-21 15,0 21-15,0-21 0,1 0 16,-1 0-16,-21-1 0,0-20 0,21 21 0,0 0 16,-21 0-16,0-1 0,0 1 15,0 0-15,21 0 0,-21 0 0,0 42 32,0 0-32,0 0 15,0 0-15,0 1 0,0-1 16,0 0-16,0 0 0,0 21 0,0-20 15,0-1-15,0 0 0,0 0 0,0 0 16,0 0-16,21 1 0,1-22 16,-1 21-16,0-21 15,0 0-15,0 0 0,0 0 16,1 0-16,-1 0 0,0-21 16,0-1-16,0 1 0,0 21 0,1-21 15,-1 0-15,-21 0 0,0 0 0,21-1 16,-21 1-16,21 0 0,-21 0 0,0 0 15,0 0 1,-21 21 0,0 0-16,0 0 0,21 21 0,-22-21 15,1 21-15,21 0 0,0 0 16,-21 0-16,21 1 0,0-1 0,0 0 16,0 0-16,0 0 15,21-21-15,0 0 16,1 0-16,-1 0 15,0 0-15,0 0 0,0 0 0,0 0 16,1 0-16,-1-21 0,0 0 0,0 0 16,0 21-16,0-21 0,1-1 0,-1 1 15,-21 0-15,21 0 0,0 0 0,-21 0 16,0 42 15,0 0-31,-21 0 16,21 0-16,-21 0 0,21 1 15,0-1-15,0 0 0,0 0 16,21-21 15,0 0-31,0 0 0,0 0 16,1-21-16,-1 0 0,0 21 16,0-21-16,-21-1 0,21 1 0,0 0 15,1 0-15,-1 0 0,0 0 0,-21-1 16,21 1-16,0 21 0,-21 21 31,0 1-15,0-1-16,0 0 0,0 0 0,0 0 15,0 0-15,0 1 0,0-1 0,0 0 16,0 0-16,0 0 16,0 0-16,21-21 31</inkml:trace>
  <inkml:trace contextRef="#ctx0" brushRef="#br0" timeOffset="58922.65">21315 12827 0,'0'-21'16,"0"0"15</inkml:trace>
  <inkml:trace contextRef="#ctx0" brushRef="#br1" timeOffset="86683">1037 14288 0,'0'0'0,"-42"0"0,-1 0 15,1 0-15,21 0 0,-21 0 16,20 0-16,1 0 0,0 0 0,0 0 15,42 0 17,0 0-32,22 0 0,-1 0 15,0 0-15,1 0 0,20 0 16,1 0-16,-1 0 0,1-22 0,-1 22 16,-21 0-16,22 0 0,-22 0 15,1 0-15,-1 0 0,-21 0 0,0 0 16,-42 0-1,0 0-15,-21 0 0,20 0 16,-20 0-16,0 0 0,-1 0 16,1 0-16,0 0 0,21 0 0,-22 0 15,1 0-15,0 0 16,20 0-16,-20 22 0,21-22 0,0 0 16,-22 21-16,22-21 0,0 0 0,21 21 15,-21-21-15,21 21 0,-21-21 16,0 21-16,21 0 0,-22-21 15,22 22-15,-21-1 0,0 0 0,0 0 16,0 0-16,0 0 16,-1 1-16,22-1 0,-21 0 15,0-21-15,21 21 0,0 0 16,-21-21-16,21 21 0,-21-21 16,21 22-16,21-22 31,0 0-31,0 0 15,22 0-15,-22 0 0,21 0 16,-21 0-16,22 0 0,-22 0 0,21 0 16,0 0-16,-20-22 0,20 22 15,0 0-15,-21 0 0,22 0 0,-1 0 16,-21 22-16,22-1 0,-1-21 16,-21 21-16,0 0 0,0 0 0,1 0 15,-22 1-15,0-1 0,0 21 16,0-21-16,0 0 0,-22 1 0,-20 20 15,21-21-15,-21 0 0,-1 0 16,22 1-16,-21-1 0,-1 0 16,22 0-16,-21-21 0,21 21 15,-22-21-15,22 0 0,0 0 0,0 0 16,0 0-16,0 0 16,-1 0-16,1 0 0,21-21 15,0 0 1,0 0-16,0 0 15,21-1-15,1 22 16,-1-21-16,0 21 0,0-21 0,21 21 16,-20-21-16</inkml:trace>
  <inkml:trace contextRef="#ctx0" brushRef="#br1" timeOffset="87119.26">1736 14647 0,'0'0'0,"0"-21"0,-22 21 32,22 21-32,-21-21 15,21 22-15,-21-1 0,21 0 16,-21 0-16,21 0 0,0 0 0,0 1 16,0-1-16,0 0 0,0 0 15,0 0-15,0 0 0,0 1 0,0-1 16,0 0-16,21 0 0,0 0 15,0-21-15,1 21 0,-1-21 16,21 0-16,-21 0 0,0 0 0,22 0 16,-22-21-16,21 21 0,-21-21 15,1 0-15,-1 0 0,0 0 0,0-1 16,0 1-16,-21 0 0,0 0 0,0-21 16,0 20-16,0 1 0,0 0 15,-21-21-15,0 21 0,0-1 0,0 22 16,-1-21-16,1 21 0,0 0 15,0 0-15,0 0 0,0 0 16,-1 21-16,1-21 0,0 22 0,0-1 16,0 0-16,0 0 0,-1 0 15,22 0-15,-21 1 0,21-1 16,0 0-16,0 0 16,21-21-16,1 0 0,-1 0 0,0 0 15,21 0-15</inkml:trace>
  <inkml:trace contextRef="#ctx0" brushRef="#br1" timeOffset="87459.07">2455 14626 0,'0'0'0,"0"21"32,0 1-17,0-1-15,0 0 16,21-21-1,1 0 1,-1 0-16,0-21 0,0 21 16,-21-21-16,21-1 0,-21 1 15,0 0-15,0 0 0,0 0 16,0 0-16,0-1 0,-21 22 16,0 0-1,0 0-15,0 0 0,-1 0 16,1 0-16,0 22 0,0-1 0,0-21 15,0 21-15,-1 0 0,1 0 16,21 0-16,0 1 16,21-22-1,1 0-15,-1 0 0,0 0 0,21 0 16</inkml:trace>
  <inkml:trace contextRef="#ctx0" brushRef="#br1" timeOffset="87894.82">3069 14288 0,'0'0'0,"21"-43"15,-21 22-15,0 0 16,0 42 15,-21-21-31,21 21 16,-21 22-16,21-22 0,0 21 0,-21-21 15,0 22-15,21-1 0,-22 0 16,1 1-16,0-1 0,21 21 0,-21-20 16,0-1-16,0 0 0,-1 1 15,1-1-15,0 0 0,-21 1 0,21-1 16,-1 0-16,1 1 0,0-1 16,0 0-16,0 1 0,0-22 0,21 0 15,0 21-15,-22-20 0,22-1 16,-21-21-16,21 21 0,0-42 47,0 0-32,0-1 1,0 1-16,0 0 16,0 0-1,21 0 1,1 21-16,-1-21 15</inkml:trace>
  <inkml:trace contextRef="#ctx0" brushRef="#br1" timeOffset="88371.55">3111 15007 0,'22'0'16,"-1"0"-1,0 0 1,0-21-16,0 21 16,0 0-1,-21-21-15,0 0 16,0 0-1,0-1 1,0 44 31,0-1-31,22-21 30,-1 0-30,-21-21 15,-21 21 1</inkml:trace>
  <inkml:trace contextRef="#ctx0" brushRef="#br1" timeOffset="92184.46">5249 14012 0,'-21'-21'16,"21"0"-16,0 0 0,0 0 16,-21 21-16,21-21 15,0 42 16,0 0-31,0 0 0,0 0 0,0 0 16,0 22-16,0-1 16,0-21-16,-21 22 0,21-1 0,-21 21 15,21-20-15,0-1 0,0 0 0,0 1 16,-22-1-16,22 0 0,0 1 16,0-22-16,-21 0 0,21 21 0,0-20 15,0-1-15,0 0 0,0-42 47,21 0-47,1-1 16,-22 1-16</inkml:trace>
  <inkml:trace contextRef="#ctx0" brushRef="#br1" timeOffset="92758.99">5821 14161 0,'0'0'0,"0"-22"0,0 1 16,0 42 0,-21 1-1,-1-1-15,1 0 0,0 0 0,0 0 16,0 22-16,21-22 0,-21 0 16,-1 21-16,1-21 0,21 22 0,0-22 15,0 0-15,0 21 0,0-20 0,0-1 16,0 0-16,0 0 0,0 0 15,21-21-15,1 21 0,-1-21 16,0 0-16,0 0 0,0 0 0,22 0 16,-22 0-16,21 0 0,-21 0 0,0-21 15,22 0-15,-22 0 0,0 0 16,0 21-16,-21-21 0,0-22 0,0 22 16,0 0-16,0 0 0,0 0 0,0-22 15,0 22-15,-21 0 0,0 0 0,0 0 16,0 21-16,-1-22 0,-20 1 15,21 21-15,0 0 0,0 0 0,-1-21 16,1 21-16,0 0 0,21-21 31,21 21-15,0 0-16,1 0 0,-1 0 16,0-21-16,0 21 0,0 0 0,0 0 15</inkml:trace>
  <inkml:trace contextRef="#ctx0" brushRef="#br1" timeOffset="93772.19">5863 14161 0,'0'0'0,"21"0"47,0 0-31,1 0-16,-1 0 0,0 0 0,0 0 15,21 0-15,-20-22 0,-1 22 16,21-21-16,-21 21 0,22 0 0,-22-21 15,0 21-15,0 0 0,0 0 16,0 0-16,1 0 0,-22 21 31,0 0-31,0 1 0,0-1 16,0 0-16,0 21 0,-22-21 16,22 1-16,-21-1 0,0 21 0,21-21 15,0 0-15,0 22 0,0-22 16,0 0-16,0 0 0,0 0 0,0 1 15,0-1-15,21 0 0,0-21 16,1 21-16,-1-21 16,0 0-16,0 0 0,0 0 15,0 0-15,1 0 0,-1 0 0,21-21 16,-21 21-16,0-21 0,1 21 0,-1-21 16,0-1-16,0 22 0,0-21 0,0 0 15,-21 0-15,0 0 16,0 0-16,0-1 0,0 1 0,0 0 15,0 0-15,0 0 16,0 0 0,-21 21-1,0 0 1,0 0 0,0 0-16,0 0 15,-1 0-15</inkml:trace>
  <inkml:trace contextRef="#ctx0" brushRef="#br1" timeOffset="94587.6">5567 11451 0,'0'0'0,"-21"-21"0,21 0 15,-22 0-15,22 0 0,0 63 32,0-21-17,0 21-15,0 1 0,0-1 0,22 22 16,-22-22-16,21 21 0,0 1 0,-21-1 16,21 1-16,-21-1 0,21 1 15,-21-1-15,0-20 0,21-1 0,-21 0 16,0 1-16,0-22 0,22 0 0,-22 0 15,0 0-15,21-21 16,0-21 0,0-21-16,-21 21 0,21-22 0,-21 1 15,21-21-15,1-1 0,-1 1 0,0-1 16,21-21-16,-21 1 0,1-1 16,20 0-16,0 1 0,-21-1 0,22 0 15,-22 22-15,0-1 0,0 22 0,0 0 16,1-1-16,-22 22 0,0 0 15,0 0-15,21 21 0,0 21 16,-21 21-16,0-20 16,0-1-16,0 21 0,0 0 15,0 1-15,21-1 0,-21 0 16,0-20-16</inkml:trace>
  <inkml:trace contextRef="#ctx0" brushRef="#br1" timeOffset="94919.42">6244 12086 0,'0'0'0,"21"0"15,0 0-15,1 0 0,-1-21 16,0 0-16,0 0 0,21 0 16,-20-1-16,-1-20 0,21 21 15,-21 0-15,-21 0 0,0-22 0,0 22 16,0 0-16,0 0 0,0 0 0,-21 21 15,0 0-15,0 0 16,-22 0-16,22 0 0,0 21 0,-21-21 16,21 21-16,-1 0 0,1 0 0,0 22 15,0-22-15,21 0 0,0 21 0,0-21 16,0 1-16,0-1 0,0 21 16,0-21-16,0 0 0,21-21 0,0 22 15,0-1-15,1-21 0,-1 0 0,21 0 16,-21 0-16,0 0 0,22 0 15,-22 0-15,21 0 0,-21 0 16,22-21-16,-22-1 0</inkml:trace>
  <inkml:trace contextRef="#ctx0" brushRef="#br1" timeOffset="95135.29">6816 11875 0,'0'0'0,"0"-22"0,0 1 15,-22 21 1,1 0-16,0 0 0,21 21 15,-21 1-15,0-1 0,0 0 16,21 21-16,0-21 0,-22 1 0,22-1 0,0 0 16,0 0-16,0 0 0,0 0 0,0 1 15,0-1-15,0 0 16,22-21-16,-1 0 0,0 0 16,0 0-16,21 0 0,-20 0 15,-1-21-15,0 0 0,21 21 0,-21-43 16</inkml:trace>
  <inkml:trace contextRef="#ctx0" brushRef="#br1" timeOffset="95395.16">7324 11451 0,'0'0'0,"0"-63"0,21 42 16,-21-22-16,0 22 0,0-21 0,0 21 16,-21 42-1,-1 21 1,22-21-16,-21 22 0,0-1 0,0 0 15,0 22-15,0-22 0,-1 22 0,1-22 16,0 21-16,0 1 0,0-22 0,0 22 16,-1-22-16,22 0 0,0 1 15,0-1-15,0 0 0,0 1 0,0-22 16,0 0-16,0 0 0,0 0 0,22-21 16,-1 0-16,0 0 0,0 0 15,0 0-15,0 0 16,1-21-16,-1 0 0,0 0 0,0 0 15</inkml:trace>
  <inkml:trace contextRef="#ctx0" brushRef="#br1" timeOffset="95723.97">7493 11832 0,'0'0'0,"0"21"16,-21 1 0,0-1-16,-1 0 0,22 0 0,0 0 15,-21 22-15,21-22 0,-21 0 16,21 0-16,0 0 0,0 0 0,0 1 15,0-1-15,0 0 0,0 0 16,21-21-16,0 0 16,1 0-16,-1 0 0,0 0 15,0 0-15,0-21 0,0 0 0,1 21 16,-1-21-16,0-1 0,-21 1 0,0 0 16,21 0-16,-21-21 0,0 20 0,0 1 15,0 0-15,0 0 0,-21 0 16,0 21-16,0 0 0,-1 0 15,1 0-15,0 0 0,0 0 0,0 0 16,0 0-16,-1 21 0,22 0 16,0 0-16,0 0 15,22-21-15,-1 22 16,0-22-16,0 0 0,0 0 16</inkml:trace>
  <inkml:trace contextRef="#ctx0" brushRef="#br1" timeOffset="96037.04">7832 11896 0,'0'0'0,"21"0"0,0 0 0,-21-21 0,21 21 16,0 0-16,0 0 16,1 0-16,-1 21 15,-21 0-15,0 0 0,0 0 0,21 22 16,-21-22-16,0 0 0,0 0 0,0 21 16,0-20-16,0-1 0,0 0 0,0 21 15,0-21-15,-21-21 0,21 22 16,0-1-16,0 0 15,0-42 1,0 0 0,21-1-16,0 1 0,0 0 15,-21-21-15,21 21 0,1-22 16,-1 1-16,0 0 0,0 20 0,0-20 16,0 0-16,1 21 0,-1-1 0,-21 1 15,21 0-15,0 0 0,-21 0 16,21 0-16,0 21 15,-21-22-15</inkml:trace>
  <inkml:trace contextRef="#ctx0" brushRef="#br1" timeOffset="96294.89">7260 11621 0,'42'-22'16,"-20"22"-16,20 0 0,0 0 0,22-21 15,-1 21-15,1 0 0,20 0 0,-20 0 16,21-21-16,-1 21 0,-20-21 16,20 21-16,-20 0 0,-1 0 0,-20 0 15,20 0-15,-42 0 0,22 0 16,-22 0-16,0 0 0,-21 21 15,0 0-15,-21-21 16,0 21-16,0 1 0</inkml:trace>
  <inkml:trace contextRef="#ctx0" brushRef="#br1" timeOffset="97023.48">6413 14203 0,'0'0'0,"0"-21"15,22 21-15,-1 0 16,0 0-16,0 0 0,0-21 16,0 21-16,22 0 0,-22 0 15,0 0-15,0 0 0,0 0 0,1 0 16,-1 0-16,-21 21 31,-21 0-15,-1-21-16,1 0 0,0 21 0</inkml:trace>
  <inkml:trace contextRef="#ctx0" brushRef="#br1" timeOffset="97400.26">7366 14118 0,'-21'0'16,"0"0"-16,-1 0 0,1 0 15,0 0-15,21 21 0,0 1 16,0-1 0,21-21-1,0 0 1,1 0-16,-1 0 0,0 0 0,0 0 15,0-21-15,0-1 16,-21 1-16,0 0 16,-21 21-1,21-21-15,-21 21 0,0 0 16,0 0-16,0 0 0,-1 0 16,1 0-1,21 21-15,0 0 16,21-21-1</inkml:trace>
  <inkml:trace contextRef="#ctx0" brushRef="#br1" timeOffset="97723.07">8086 13864 0,'0'0'16,"0"-21"-16,-22 21 15,1 0-15,0 21 16,0 0-16,0 1 16,0-1-16,-1 0 0,-20 21 0,21-21 15,0 22-15,-22-1 0,22 0 0,-21 1 16,21-1-16,-22 22 0,1-1 0,21-21 16,-21 22-16,-1-1 0,1-20 15,21 20-15,-22-20 0,22 20 0,-21-21 16,21 1-16,0-22 0,-1 21 0,22-21 15,0 1-15,-21-1 0,21 0 0,0 0 16,0 0-16,21-21 31,1-21-31,-1 21 0,0-21 16,21 0-16,-21-22 0,1 22 16</inkml:trace>
  <inkml:trace contextRef="#ctx0" brushRef="#br1" timeOffset="98011.82">8022 14520 0,'21'0'47,"0"0"-32,1 0-15,-1 0 0,0-21 16,0 21-16,-21-21 0,0 0 15,0 0 1,-21 21 15,0 0-31,0 21 0,-1-21 16,22 21-16,-21-21 16</inkml:trace>
  <inkml:trace contextRef="#ctx0" brushRef="#br1" timeOffset="98890.9">10668 13737 0,'0'21'0,"0"1"32,21-22 46,0 0-63,0 0 1,-21-22 15</inkml:trace>
  <inkml:trace contextRef="#ctx0" brushRef="#br1" timeOffset="102491.73">10583 13801 0,'0'0'0,"0"21"31,21-21 0,1 0-31,-1-21 16,21 21-16,-21-21 0,22-1 0,-22 1 16,21 0-16,-21 0 0,22 0 0,-1-22 15,-21 22-15,0 0 0,22 0 16,-43 0-16,21 0 0,-21-1 0,21 1 15,-21 0-15,0 42 47,0 0-47,0 1 0,0 20 16,-21 0-16,21 1 0,-21 20 0,21-21 16,0 1-16,0 20 0,-22-20 15,22 20-15,0-21 0,-21 1 0,21-1 16,0 22-16,0-22 0,0 0 0,0 1 15,0-1-15,0 0 0,0 1 0,0-22 16,0 21-16,0-21 0,0 22 16,0-22-16,0 0 0,0 0 0,0 0 15,-21 0-15,0-21 0,0 22 16,0-22-16,-1 0 0,1 0 16,21-22-16,-21 1 0,0 21 15,0-21-15,0-21 0,-1 21 16,1-1-16,21-20 0,-21 21 0,0-21 15,0 20-15,0-20 0,-1 21 0,22 0 16,0 0-16,-21-1 0,0 22 16,21 22-1,0-1-15,0 0 16,21 0-16,0 0 0,1 22 0,-1-22 16,0 0-16,0 21 0,0-21 15,22 1-15,-22-1 0,21 0 0,-21 0 16,22 0-16,-1-21 0,0 0 0,-21 21 15,22-21-15,-1 0 0,0 0 16,-20 0-16,20-21 0,0 0 16,-21 0-16,22 0 0,-1 0 0,-21-22 15,0 22-15,1-21 0,-1 21 0,0-22 16,-21 22-16,21-21 0,-21 21 16,0-1-16,0 1 0,0 0 0,0 0 15,0 42 16,0 0-31,0 0 16,0 1-16,0-1 0,-21 21 0,21-21 16,0 0-16,0 1 0,-21-1 0,21 0 15,0 0-15,0 0 0,0-42 47,0 0-31,0-21-16,0 20 0,21 1 15,0-21-15,-21 21 0,21 0 0,0-22 16,-21 22-16,22-21 0,-1 21 16,-21-1-16,0 1 0,21 21 0,0 0 15,0 0-15,0 0 16,-21 21-16,22 1 0,-22-1 16,0 0-16,0 0 0,21 21 15,-21-20-15,0 20 0,0-21 0,21 0 16,-21 22-16,21-22 0,0 0 15,-21 0-15,21 0 0,1 0 0,-22 1 16,21-22-16,0 21 0,0-21 16,0 0-16,0 0 0,1 0 0,20 0 15,0 0-15,-21 0 0,22-21 0,-1-1 16,0 1-16,-20 0 0,20 0 0,-21 0 16,21-22-16,-20 22 0,-1 0 15,0-21-15,-21 21 0,21-1 0,-21-20 16,0 21-16,0 0 0,0 0 0,0-1 15,-21 22-15,0 0 0,0 0 16,-1 0-16,1 0 0,0 22 16,0-22-16,21 21 0,-21 0 15,21 0-15,0 0 0,-21 0 0,21 1 16,0 20-16,0-21 0,0 0 0,0 0 16,21 22-16,0-22 0,0 0 0,-21 0 15,21 0-15,0 1 0,1-22 16,-22 21-16,21 0 0,0-21 15,-42-21 17,0 21-32,-1-21 15,1-1-15,0 1 0,0 21 16,0-21-16,0 0 0,-1 21 16,1-21-16,0 21 15,21 21 1,0 0-1,0 0-15,21 0 0,-21 1 16,21-22-16,1 21 0,-1 0 0,0-21 16,-21 21-16,42-21 0,-21 0 15,1 0-15,-1 0 0,0 0 0,21 0 16,-21 0-16,1 0 0,20 0 0,-21 0 16,0-21-16,22 0 0,-22 0 0,0-1 15,0 1-15,0 0 0,0 0 0,-21 0 16,0 0-16,22-22 15,-22 22-15,0 0 0,0 0 0,0 0 16,0-1-16,0 1 0,-22 21 16,1 0-1,0 0-15,21 21 16,-21 1-16,0-1 0,21 0 16,-21 21-16,21-21 0,0 1 0,0-1 15,0 0-15,0 0 0,0 0 0,0 0 16,0 1-16,0-1 0,21-21 15,0 0 1,0 0-16,0 0 0,0 0 16,1 0-16,-1-21 0,0-1 15,0 22-15,0-21 0,0 0 0,1 0 16,-22 0-16,21 0 0,-21-1 16,21 1-16,-21 0 0,0 0 0,0 0 15,21 21-15,-21 21 31,0 0-31,0 0 0,0 0 16,0 1-16,0-1 16,0 0-16,0 0 0,0 0 0,0 0 15,0 1-15,0-1 0,21 0 16,0-21-16,1 21 16,-1-21-16,0 0 0,21 0 0,-21 0 15,1 0-15,20-21 0,-21 21 16,21-21-16,-20 0 0,-1-1 0,21-20 15,-21 21-15,0-21 0,1-1 0,-1 1 16,0 0-16,-21-1 0,0 1 0,21 0 16,-21-1-16,21 1 0,-21 0 15,0-22-15,0 22 0,21-1 0,-21 1 16,0 0-16,0 21 0,0-22 0,0 22 16,0 0-16,0 42 15,0 0 1,-21 22-16,0-22 0,21 21 15,-21 0-15,0 1 0,0-1 0,21 0 16,-22 1-16,22-1 0,-21 0 0,21 1 16,0-1-16,-21 22 0,21-22 0,0 0 15,-21-21-15,21 22 0,0-1 16,0-21-16,0 0 0,0 1 0,0-1 16,0 0-16,0 0 0,21-21 0,0 0 15,0 0-15,1 0 0,-1 0 16,0-21-16,21 0 0,-21 21 15,1-21-15,-1-22 0,0 22 0,0 0 16,0 0-16,0-22 0,1 22 0,-1 0 16,0 0-16,0 0 0,-21 0 15,0 42 17,0 0-32,0 0 15,0 0-15,0 0 0,0 1 0,0-1 16,0 0-16,0 0 0,0 0 0,0 0 15,0 1-15,0-1 0,0 0 16,0 0-16,21-21 16,0 0-1,1 0-15,-1 0 0,0-21 16,0 21-16,-21-21 0,21 0 0,0-1 16,1 1-16,-1 0 0,-21 0 15,21 0-15,0 0 0,-21-1 16,0 1-16,0 0 0,21 21 15,-21-21-15,0 42 16,0 0 0,-21 0-16,0 1 0,21-1 15,0 0-15,0 0 0,0 0 16,0 0-16,0 1 0,0-1 16,0 0-16,21-21 15,0 0-15,0 0 16,1 0-16,-1 0 0,0-21 15,0 0-15,0-1 16,-21 1-16,0 0 16,0 0-16,0 0 0,0 0 15,0-1-15,-21 1 0,0 21 0,0-21 16,0 0-16,-1 21 0,1 0 0,21-21 16,-21 21-16,0 0 0,0 0 15,21-21-15,21-1 31,0 22-31,0 0 0,0 0 16,1-21-16,-1 21 0,0 0 16,0 0-16,0 0 0,0 0 0,1 0 15,-1 0-15,0 0 0,0 0 16,0 21-16,-21 1 0,21-1 16,-21 0-16,0 0 0,0 0 15,0 0-15,0 1 0,0-1 0,0 0 16,0 0-16,0 0 0,0 0 0,0 1 15,0-1-15,0 0 16,0 0-16,0 0 16,0-42 15,0 0-15,0 0-16,0 0 15,0-1-15,0 1 0,22 0 16,-1 0-16,0 0 0,0-22 0,0 22 15,0-21-15,1 21 0,-1 0 0,21-22 16,-21 22-16,0 0 0,22 21 0,-22-21 16,0 21-16,0 0 0,0 0 15,1 0-15,-1 21 16,-21 21-16,0-21 0,0 1 0,0 20 16,0-21-16,0 21 0,0 1 0,0-22 15,0 21-15,0-21 0,-21 22 0,21-22 16,-22 0-16,22 0 0,0 0 0,-21 1 15,21-1-15,-21-21 16,21 21-16,0 0 0,0-42 47,0 0-47,0 0 0,0-1 16,0 1-16,0 0 0,0-21 0,21 21 15</inkml:trace>
  <inkml:trace contextRef="#ctx0" brushRef="#br1" timeOffset="102707.61">14584 13991 0,'0'0'0,"-43"-21"16,22 21-1,0 0 1,0 0-1,0 0 1,0 0 0,-1 0-16,1 0 15,0 0-15,21 21 0</inkml:trace>
  <inkml:trace contextRef="#ctx0" brushRef="#br1" timeOffset="102939.48">12996 14182 0,'0'0'0,"-21"0"0,-64 21 16,107-21 15,20 0-31,-21 0 16,0 0-16,22 0 0,-1-21 0,0 21 0,-21 0 15,22 0-15,-1-21 0,-21 21 16,0 0-16,22-22 0,-22 1 0,0 21 16,0 0-16,0-21 0</inkml:trace>
  <inkml:trace contextRef="#ctx0" brushRef="#br1" timeOffset="119770.72">16870 13653 0,'0'21'16,"0"0"-16,0 0 31,21-21-31,0 0 0,0 0 16,0-21-1,1 21-15,-1-21 0,0 0 0,0-1 16,0 22-16,0-21 0,-21 0 0,22 0 16,-22 0-16,0 0 0,0-1 0,0 1 15,0 0-15,0 0 0,0 0 16,-22 21-16,1 0 0,0-21 0,0 21 16,-21 0-16,20 0 0,-20 21 0,0 0 15,-1 0-15,1 0 0,0 22 0,21-1 16,-22 0-16,22 1 15,0-1-15,0 0 0,21 1 0,0-22 0,0 21 16,0 0-16,0-20 0,0-1 0,0 21 16,21-21-16,0-21 0,0 21 15,0-21-15,22 0 0,-22 0 16,0 0-16,0 0 0,22 0 0,-22 0 16,0-21-16,21 0 0,-21 21 0,1-21 15,-1 0-15,0-22 0,0 22 16,0 0-16,-21-21 0,0 21 0,0-22 15,0 22-15,0-21 0,21 21 0,-21-22 16,0 22-16,0 0 0,0 0 16,0 42-1,0 0-15,0 0 16,0 22-16,0-22 0,0 0 0,0 21 16,0-21-16,0 22 0,0-22 15,0 0-15,22 21 0,-22-20 16,0-1-16,21 0 0,0-21 0,0 21 15,0-21-15,0 0 0,1 0 0,-1 0 16,0 0-16,0 0 0,21 0 0,-20 0 16,-1-21-16,21 0 0,-21 0 15,0-1-15,1 1 0,-1 0 0,0 0 16,-21 0-16,0-22 0,21 22 0,-21-21 16,0 21-16,21 0 0,-21-22 0,0 22 15,0 0-15,0 0 16,0 42-1,0 0-15,0 0 16,0 22-16,0-22 0,-21 0 0,21 0 16,0 21-16,0-20 0,0-1 15,0 0-15,0 0 0,0 0 0,21 0 16,-21 1-16,21-1 0,1-21 0,-1 0 16,0 0-16,0 0 0,21 0 15,-20 0-15,-1 0 0,0-21 0,0 21 16,0-22-16,0 1 0,-21 0 0,0 0 15,22 0-15,-22 0 0,0-22 0,21 22 16,-21 0-16,0-21 0,0 20 0,0-20 16,0 21-16,0 0 15,0 0-15,0 42 32,0 0-32,0 0 0,0 0 0,0 0 15,-21 1-15,21-1 0,0 21 16,0-21-16,0 0 0,0 1 0,0-1 15,0 0-15,21 0 0,0 0 0,0 0 16,0 1-16,0-22 0,1 0 16,-1 0-16,0 0 0,0 0 15,0 0-15,22 0 0,-22-22 0,0 1 16,21 0-16,-21 0 0,1-21 0,-1 20 16,0-20-16,0 0 0,0-1 15,0 1-15,-21 0 0,22-1 16,-22 1-16,0 0 0,21-1 0,0 1 15,-21 21-15,21-21 0,-21 20 0,0-20 16,0 21-16,0 42 31,-21 21-31,0-20 0,0-1 16,-1 21-16,22 0 0,-21 1 0,0-1 16,21 0-16,0 22 0,-21-22 15,21 1-15,0-1 0,0 0 0,0-21 16,0 22-16,0-22 0,0 21 0,0-21 15,21 1-15,0-1 16,0-21-16,1 0 0,-1 0 0,0 0 16,21 0-16,-21 0 0,1 0 0,20-21 15,-21-1-15,0 1 0,22 0 16,-22 0-16,0 0 0,0-22 0,0 22 16,0 0-16,1-21 0,-1 21 0,-21-1 15,0 1-15,0 42 31,0 1-31,0-1 0,-21 0 0,21 0 16,-22 0-16,1 0 0,21 1 16,0 20-16,0-21 0,0 0 0,0 0 15,0 1-15,0-1 0,21 0 16,-21 0-16,22-21 0,-1 0 16,0 0-16,0 21 0,0-21 0,0 0 15,1 0-15,-1 0 0,0-21 0,0 0 16,-21 0-16,21 0 0,-21-1 15,0-20-15,0 21 0,0 0 16,0-22-16,0 22 0,0 0 0,0-21 16,-21 21-16,21-1 0,-21 1 0,0 21 15,0 0-15,-1 0 0,1 0 0,0 0 16,0 0-16,0 0 16,0 21-16,-1-21 0,22 22 15,0-1-15,0 0 16</inkml:trace>
  <inkml:trace contextRef="#ctx0" brushRef="#br1" timeOffset="119955.62">18161 13441 0,'0'0'0,"-64"-21"0,22 21 0,0 0 0,-1-21 0,22 21 16,0 0-16,0 0 0,21-22 15,21 22 1,0 0-16,0 0 0,22 0 16,-22 0-16,21 0 0,1 0 0,20-21 15,-21 21-15,1 0 0,20 0 0</inkml:trace>
  <inkml:trace contextRef="#ctx0" brushRef="#br1" timeOffset="120423.04">19685 13441 0,'0'0'0,"21"0"0,0-21 16,0 0-16,1-1 0,-22 1 15,21 21-15,-21-21 0,0 0 0,0 0 16,0 0-16,-21 21 15,-1 0-15,1-22 0,0 22 0,0 0 16,-21 0-16,20 0 0,-20 0 0,21 22 16,0-22-16,-22 21 0,22 0 0,0 0 15,0 0-15,21 0 0,0 22 16,-21-22-16,21 0 0,0 0 0,0 0 16,0 22-16,21-22 0,0 0 15,0 0-15,22 0 0,-22 22 0,0-22 16,0 0-16,21 0 0,-20 0 15,-1 1-15,0-22 0,0 21 0,-21 0 16,0 0-16,0 0 0,-21 0 16,0-21-16,0 0 0,-1 22 15,-20-22-15,0 0 0,-1 0 16,22 21-16,-21-21 0,0 0 0,-1 0 16,1 0-16,21 21 0,0-21 0,-22 0 15,22 0-15,0 0 0,42 0 47,0 0-47,22-21 0</inkml:trace>
  <inkml:trace contextRef="#ctx0" brushRef="#br1" timeOffset="120799.82">19939 13674 0,'0'-21'0,"0"-1"16,-21 22-1,0 0-15,-1 22 16,1-1-16,0 0 0,0 0 16,0 0-16,0 0 0,-1 1 0,1 20 15,0-21-15,21 0 0,0 0 16,0 1-16,0-1 0,0 0 0,0 0 16,0 0-16,21 0 0,0-21 15,1 0-15,-1 0 0,0 0 16,0 0-16,21 0 0,-20 0 15,-1 0-15,0-21 0,0 0 0,0 0 16,-21 0-16,21-22 0,-21 22 16,0 0-16,0 0 0,0-21 0,0 20 15,0 1-15,0 0 0,0 0 16,-21 0-16,0 0 0,0 21 16,0 0-16,0 0 0,-1 0 15,1 0-15,0 21 0,0 0 16,21 0-16,-21 0 0,21 0 15,0 1-15,21-1 16,0-21-16,0 21 0,0-21 0</inkml:trace>
  <inkml:trace contextRef="#ctx0" brushRef="#br1" timeOffset="121214.94">20193 13758 0,'0'-42'0,"0"21"15,0 0-15,0 0 16,21 21-16,0 0 16,0 0-1,1 0-15,-22 21 0,0 0 16,21 0-16,-21 0 0,21 0 16,-21 1-16,21-1 0,-21 0 0,0 0 15,0 0-15,0 0 0,0 1 16,0-1-16,0 0 0,0 0 0,0 0 15,0 0 1,-21-21-16,0 0 16,0 0-16,21-21 31,0 0-31,0 0 16,0 0-16,21 0 0,0-22 15,0 22-15,0 0 0,-21-21 0,21 20 16,1-20-16,-1 21 0,0 0 0,0 0 15,0-1-15,-21 1 0,21 0 0,1 21 16,-22-21-16,21 21 16,0 0-16,0 0 0,0-21 15,0 21-15,1 0 0,-1 0 16</inkml:trace>
  <inkml:trace contextRef="#ctx0" brushRef="#br1" timeOffset="121526.77">20913 13356 0,'0'0'0,"0"-21"0,21-21 16,-21 21-16,21 21 0,-21 21 31,0 0-31,0 0 0,0 0 16,-21 22-16,0-22 0,-1 21 15,22 0-15,-21-20 0,0 20 0,21-21 16,-21 21-16,21 1 0,-21-22 0,0 21 16,21-21-16,-22 1 0,22-1 15,0 0-15,0 0 0,0 0 0,0 0 16,0 1-16,0-1 0,22-21 31,-1 0-15,-21-21-16,21 21 0,0-22 15,-21 1-15</inkml:trace>
  <inkml:trace contextRef="#ctx0" brushRef="#br1" timeOffset="121735.74">20807 13716 0,'0'0'0,"-21"0"0,-22 0 15,22 0-15,0 0 16,42 0 15,0 0-31,0 0 0,1 0 0,-1 0 16,0 0-16,0 0 0,0 0 15,0 0-15,1 0 0,-1 0 16,0 0-16,-21-21 0,21 21 16,0 0-16,0-21 0</inkml:trace>
  <inkml:trace contextRef="#ctx0" brushRef="#br1" timeOffset="122091.5">21167 13801 0,'-22'0'16,"44"0"15,-1 0-31,-21-21 0,21 21 15,0-22-15,0 22 0,-21-21 0,21 21 16,1-21-16,-22 0 0,21 0 16,0 21-16,-21-21 15,-21 42 17,0-21-32,-1 21 0,22 0 0,-21 0 15,0 0-15,21 1 0,-21-22 16,21 21-16,-21 0 0,21 0 0,-21 0 15,21 0-15,0 1 0,0-1 16,21-21 15,0 0-15,0 0-16,0 0 0</inkml:trace>
  <inkml:trace contextRef="#ctx0" brushRef="#br1" timeOffset="122639.38">21865 13716 0,'0'0'0,"0"-21"0,0 0 0,0 0 15,0-1-15,-21 22 0,0 0 0,21-21 16,-21 21-16,-1 0 0,1 0 0,0 0 16,0 0-16,0 0 15,0 21-15,-1-21 0,1 22 0,0-1 16,0 0-16,0 0 0,0 0 0,21 0 15,-22-21-15,1 22 0,21-1 0,-21 0 16,21 0-16,0 0 0,0 0 16,0 1-16,0-1 15,21-21-15,0 0 16,1 0-16,-1 0 0,0 0 16,0-21-16,0-1 0,0 22 15,1-21-15,-1 0 0,0 0 0,21-21 16,-21 20-16,1-20 0,-1 0 15,0 21-15,0-22 0,0 1 0,0 0 16,1-1-16,-1 1 0,0 0 0,0-1 16,-21 1-16,21 0 0,0 20 15,-21-20-15,0 21 0,22 0 0,-22 0 16,0-1-16,-22 44 16,1-1-1,0 0-15,0 0 0,0 21 0,0 1 16,21-22-16,-22 21 0,1 1 0,0-1 15,21 0-15,0-21 0,0 22 0,-21-1 16,21-21-16,0 22 0,0-22 16,0 21-16,0-21 0,0 0 15,0 1-15,0-1 0,0 0 16,21-21-16,0 0 16,0 0-16,1 0 0,-1-21 0,-21 0 15,21-1-15,21 1 0,-21 0 16,1-21-16,20-1 0</inkml:trace>
  <inkml:trace contextRef="#ctx0" brushRef="#br1" timeOffset="154587.19">6096 16976 0,'0'63'0,"0"-126"0,0-1 0,0 1 0,0 20 0,0-20 16,0 21-16,0-1 0,0 22 15,0-21-15,0 21 0,0-22 0,0 22 16,0 0-16,21 0 0,0 21 15,0-21-15,1-1 0,20 22 0,-21 0 16,21 0-16,1 0 0,-1 0 16,0 22-16,-20-22 0,20 21 0,-21 0 15,0 0-15,-21 21 0,0-20 0,0-1 16,-21 21-16,0-21 0,-21 22 16,20-1-16,-20-21 0,0 21 0,-1-20 15,1 20-15,21-21 0,-21 0 16,20 0-16,-20 1 0,21-1 0,0-21 15,21 21-15,21-21 32,0-21-32,21 0 0,-20-1 0,20 1 0,0 0 15,1 0-15,-1 0 0,21 0 16,-20-22-16</inkml:trace>
  <inkml:trace contextRef="#ctx0" brushRef="#br1" timeOffset="154971.48">6943 16510 0,'0'0'0,"21"-42"15,-42 21 1,-1 21-16,1 0 0,0 0 0,0 0 16,-21 0-16,20 0 0,1 0 15,0 21-15,-21 0 0,21-21 0,-1 21 16,1 0-16,0 0 0,21 1 0,0-1 16,-21 0-16,21 0 15,0 0-15,0 0 0,0 1 16,21-22-16,0 0 15,0 0-15,1 0 0,-1 0 16,0-22-16,21 1 0,-21 21 0,1-21 16,-1 0-16,0 0 0,-21 0 0,0-1 15,21 22-15,-21-21 0,0 0 16,-21 21 0,21 21-1,0 0-15,-21 1 16,21 20-16,-21-21 0,21 0 15,0 0-15,-22 1 0,22-1 0,0 0 16,0 0-16,0 0 0,0 0 16,0 1-1,0-44 1</inkml:trace>
  <inkml:trace contextRef="#ctx0" brushRef="#br1" timeOffset="155546.97">5694 16150 0,'0'0'0,"21"0"16,0-42-16,0 21 0,0 0 0,-21-1 16,0 1-16,0 0 0,0 0 15,-21 21-15,0 0 16,0 0-16,-21 0 0,-1 0 0,1 0 15,0 21-15,-1 0 0,-20 0 16,20 22-16,1-1 0,0 0 0,-1 1 16,1-1-16,21 0 0,0 1 0,0 20 15,21-20-15,0-1 0,0 0 16,0-21-16,0 22 0,0-1 0,21 0 16,0-20-16,0-1 0,21 21 15,1-21-15,-22 0 0,21-21 0,1 22 16,-1-22-16,21 0 0,-20 0 0,-1 0 15,0-22-15,1 22 0,20-21 16,-20 0-16,-22 21 0</inkml:trace>
  <inkml:trace contextRef="#ctx0" brushRef="#br1" timeOffset="156163.03">6202 16425 0,'0'-21'0,"-21"0"16,21 0-16,-22 21 0,22-21 16,-21 21-16,0 0 15,0 0-15,0 0 0,0 0 16,-1 0-16,1 21 0,0 0 15,0-21-15,21 21 0,-21 22 16,0-22-16,-1 0 16,22 0-16,0 0 0,0 0 31,22-21-31,-1 0 0,0 0 16,0 0-16,-21-21 0,21 21 15,0-21-15,-21 0 0,22 0 16,-1 0-16,-21-1 15,0 1-15,-21 21 32,-1 21-17,22 1-15,-21-1 0,21 0 0,0 0 16,0 0-16,-21 0 0,21 1 16,0-1-16,0 0 0,0 0 0,0 0 15,0 0-15,0 1 0,21-22 16,0 0-16,1 0 0,-1 0 15,0 0-15,0-22 0,21 1 16</inkml:trace>
  <inkml:trace contextRef="#ctx0" brushRef="#br1" timeOffset="156725.29">6371 16447 0,'0'0'0,"0"-43"15,-21 43 1,0 0-16,0 0 15,21 21 1,-22 1-16,22-1 0,-21 0 0,21 21 16,-21 1-16,21-1 0,0 0 0,0 1 15,-21-1-15,21 21 0,0 1 16,-21-22-16,21 22 0,0-22 0,0 22 16,0-1-16,0-21 0,0 1 0,0 20 15,0-20-15,0-22 0,0 21 16,0 0-16,0-20 0,0-1 15,0 0-15,0-42 32,0 0-32,0-1 15,0 1-15,21-21 0,-21 0 16,0-1-16,0 1 0,21 0 0,-21-22 16,0 22-16,0-22 0,0 22 0,0-22 15,0 1-15,0 21 0,0-22 16,0 22-16,0-1 0,0 1 0,0 0 15,0-1-15,0 22 0,0 0 0,0-21 16,0 21-16,21-1 0,0 1 16,1 0-16,-1 21 0,0 0 15,0 0-15,21 0 0,-20 0 16,20 0-16,-21 21 0,0 0 16,0 1-16,-21-1 0,0 0 0,0 21 15,0-21-15,-21 1 0,0 20 0,0-21 16,-21 0-16,20 22 0,-20-22 15,0 0-15,21 0 0,-22 0 0,22 0 16,0-21-16,0 22 0,0-22 0,42 0 31,0-22-31,0 1 16,0 0-16,0 0 0,22 0 0,-1 0 0</inkml:trace>
  <inkml:trace contextRef="#ctx0" brushRef="#br1" timeOffset="157143.35">6879 16510 0,'0'-42'16,"0"21"-16,-21 21 31,0 0-31,0 0 0,-1 21 16,1-21-16,21 21 0,0 0 15,-21 0-15,0 0 0,21 1 16,-21-1-16,21 0 0,0 0 15,0 0-15,0 0 0,0 1 0,0-1 16,21-21 0,0 0-16,0 0 0,0 0 0,1 0 15,-1-21-15,0 21 0,0-22 0,0 1 16,0 0-16,1 0 0,-1 0 16,0 0-16,0-1 0,-21 1 0,0 0 15,0 0-15,0 0 0,0 0 16,0 42-1,0 0 1,0 0-16,-21 0 0,21 0 16,0 1-16,0-1 0,0 0 0,0 0 15,0 21-15,0-20 0,0-1 16,0 0-16,0 0 0,21-21 16,0 0-16,0 0 0,1 0 15,-1 0-15,0 0 0,0-21 16,0 0-16,0 0 0</inkml:trace>
  <inkml:trace contextRef="#ctx0" brushRef="#br1" timeOffset="158311.46">7366 16489 0,'0'0'0,"21"-21"0,-21 0 15,0-1-15,-21 22 47,0 22-47,21-1 0,-21 0 0,21 0 16,0 0-16,-22-21 0,22 21 15,0 1-15,0-1 0,0 0 0,0 0 16,0 0-16,0 0 0,0 1 0,0-1 16,22-21-1,-1 0-15,0 0 0,0 0 16,0 0-16,0 0 0,1-21 0,-1-1 16,0 22-16,0-21 0,0 0 15,0 0-15,-21 0 0,0 0 0,22 21 16,-22-22-16,0 1 0,21 21 0,-21 21 47,0 1-47,0-1 15,0 0-15,0 0 0,0 0 16,0 0-16,0 1 0,21-1 16,0-21-16,0 0 15,0 0-15,1 0 0,-1 0 0,21 0 16,-21 0-16,22-21 0,-1-1 0,-21 1 15,21 21-15,-20-21 0,-1 0 16,21-21-16,-42 20 0,21-20 16,0 21-16,-21-21 0,22-1 0,-22 1 0,0 0 15,0-22-15,0 22 0,0-22 16,0 1-16,0 20 0,21-20 16,-21 21-16,0-1 0,0 1 0,0 21 15,0 0-15,0-1 0,0 44 31,0 20-31,0-21 0,0 21 0,0 1 16,0 20-16,0-20 0,0-1 0,-21 21 16,21-20-16,-22 20 0,22-20 15,0-1-15,0 0 0,0 1 0,0-22 16,0 21-16,0-21 0,0 0 16,0 1-16,0-1 0,22 0 0,-1-21 15,0 0-15,0 0 0,0 0 16,0 0-16,1 0 0,-1 0 0,0 0 15,0-21-15,0 0 0,0-1 0,1 22 16,-22-21-16,0 0 0,21 0 16,-21 0-16,21 0 0,-21-1 15,0 44 1,0-1 0,0 0-16,0 0 15,0 0-15,0 0 0,0 1 16,0-1-16,0 0 15,21 0-15,0-21 16,0 0-16,1 0 0,-1 0 16,21 0-16,-21 0 0,0 0 0,1-21 15,-1 21-15,0-21 0,0 0 0,0-1 16,0 1-16,-21 0 0,0 0 0,22 0 16,-22 0-16,21-1 0,-21 1 15,0 0-15,0 0 0,0 0 16,0 42 15,0 0-31,-21 0 0,21 0 0,-22 1 16,22-1-16,-21 0 0,21 21 15,0 1-15,-21-22 0,21 21 0,-21 0 16,21 22-16,0-22 0,0 1 16,0 20-16,0-21 0,0 1 0,0 20 15,0-20-15,0 20 0,0-21 0,21 1 16,-21 20-16,21-20 0,-21-1 0,0 0 15,21 1-15,-21-1 0,22 0 16,-22-21-16,0 22 0,0-1 0,0-21 16,0 0-16,-22 1 0,1-1 0,0 0 15,0 0-15,0 0 0,-22-21 0,22 0 16,0 21-16,-21-21 0,21 0 16,-1 0-16,-20 0 0,21 0 15,0-21-15,0 0 0,-1 0 16,22 0-16,-21 0 0,21-1 15,0-20-15,0 21 0,0 0 0,0-22 16,0 22-16,0-21 0,0 0 0,0-1 16,0 1-16,0 0 0</inkml:trace>
  <inkml:trace contextRef="#ctx0" brushRef="#br1" timeOffset="158554.82">8128 16298 0,'0'0'0,"21"0"16,0-21-16,0 21 0,1-21 0,20 0 16,-21 21-16,21-21 0,1 0 0,-1-1 15,0 1-15,1 0 0,-1 0 16,0 21-16,1-21 0,-22 0 0,0 21 15,-21-22-15,-21 22 16,0-21-16,-22 21 16</inkml:trace>
  <inkml:trace contextRef="#ctx0" brushRef="#br1" timeOffset="158899.63">7705 15981 0,'0'0'0,"-22"21"0,1 0 0,0-21 0,0 21 15,0-21-15,0 22 0,-1-1 16,22 0 0,22-21 15,-1-21-31,0 21 0,0-21 0,21-1 15,-20 22-15,-1-21 0,0 21 0,-21-21 16,-21 21 15,0 0-31,-1 0 0,1 21 16,0-21-16,0 21 0,0-21 16,21 22-16,0-1 0,0 0 15,0 0 1,21-21-16,0 0 15,21 0-15</inkml:trace>
  <inkml:trace contextRef="#ctx0" brushRef="#br1" timeOffset="162391.91">17611 15282 0,'0'-21'0,"0"0"16,0 0 0,0 0-16,0 0 15,0 42 95,0 0-79,0 0-31</inkml:trace>
  <inkml:trace contextRef="#ctx0" brushRef="#br1" timeOffset="162787.67">17653 15134 0,'0'0'16,"0"-63"-16,0 42 16,0-1-16,-21 1 0,21 0 0,0 0 15,0 0-15,-21 21 32,21 21-32,0 0 0,0 0 15,0 22-15,0-1 0,0 0 0,0 1 16,0-1-16,0 21 0,0-20 15,0 20-15,0 1 0,0-22 0,0 22 16,-22-22-16,1 0 0,21 1 0,-21-1 16,21 21-16,-21-20 0,21-1 15,-21-21-15,21 22 0,-21-1 0,21-21 16,0 0-16,0 0 0,0 1 0,0-1 16,0 0-1,0-42 1,0 0-16,0-1 15,0 1-15,0-21 0,0 0 0,0-1 16</inkml:trace>
  <inkml:trace contextRef="#ctx0" brushRef="#br1" timeOffset="163103">17441 15261 0,'0'0'0,"-21"-21"15,21-21-15,0 21 0,-21-1 0,21 1 16,0 0-16,0 0 0,0 0 15,0 0-15,0-1 0,21 22 16,0-21-16,0 21 0,22 0 16,-22 0-16,21 0 0,22 0 0,-22 0 15,0 0-15,1 0 0,-1 21 0,0 1 16,-20 20-16,-1-21 0,0 21 0,-21-20 16,0 20-16,0 0 0,0 1 15,0-22-15,-21 21 0,0-21 0,-22 22 16,1-22-16,21 21 0,-22-21 0,1 0 15,0 1-15,21-1 0,-22-21 16,22 21-16,0 0 0,0-21 16,21 21-16,-21-21 0,21 21 0,0 1 15,21-22-15,0 0 16,0 0-16,0 0 0,22 0 16,-22 0-16</inkml:trace>
  <inkml:trace contextRef="#ctx0" brushRef="#br1" timeOffset="164039.34">18161 15579 0,'0'0'0,"0"-21"0,0-1 0,-21 22 15,0 0 1,-1 0-16,1 0 16,0 22-16,0-1 15,0 0-15,21 0 0,0 0 0,-21 0 16,21 1-16,-22 20 0,22-21 0,0 0 15,0 0-15,0 22 0,0-22 16,0 0-16,22 0 0,-1 0 0,0 1 16,0-22-16,0 21 0,0-21 0,22 0 15,-22 0-15,21 0 0,-21 0 0,22 0 16,-22-21-16,0 21 0,21-22 16,-20 1-16,-1 0 0,-21 0 15,0-21-15,0 20 0,0 1 0,0 0 16,0-21-16,-21 21 0,-1-1 15,1-20-15,0 21 0,-21 0 16,21 0-16,-1-1 0,1 22 0,-21 0 16,21 0-16,0 0 0,-1 0 0,1 0 15,0 22-15,0-1 16,21 0-16,0 21 0,0-21 16,0 1-16,0-1 0,0 0 0,0 0 15,0 0-15,21 0 0,0 1 0,0-1 16,1-21-16,20 21 0,-21-21 15,0 0-15,22 0 0,-1 0 0,-21 0 16,21 0-16,1 0 0,-1-21 16,-21 21-16,22-21 0,-22-1 0,21 1 15,-21 0-15,0 0 0,1 0 16,-1 0-16,0-22 0,0 22 0,0-21 16,-21-1-16,0 1 0,0 0 0,0-1 15,21 22-15,-21-21 0,0 0 16,0 20-16,0 1 0,0 0 0,0 0 15,0 42 1,0 0-16,0 0 0,-21 22 0,0-22 16,21 21-16,-21 1 0,21-1 15,0-21-15,0 21 0,-21 1 0,21-1 16,0-21-16,0 22 0,0-22 0,0 0 16,0 0-16,0 0 15,0 0-15,21 1 0,0-1 0,0-21 16,0 0-16,1 0 0,-1 0 15,0 0-15,0 0 0,0 0 0,0 0 16,22-21-16,-22-1 0,0 1 16,0 0-16,0-21 0,1 21 0,-1-22 15,0 22-15,-21-21 0,21-1 0,-21 1 16,21 0-16,-21-1 0,0 1 16,0 21-16,0-21 0,0 20 0,0 1 15,-21 21 1,0 0-16,21 43 0,-21-22 15,0 0-15,-1 21 16,22 1-16,0-22 0,0 21 0,0 0 16,0 1-16,0-22 0,0 21 0,0 1 15,0-22-15,0 0 0,0 0 0,0 21 16,0-20-16,0-1 0,22-21 16,-1 21-16,0 0 0,0-21 15,0 0-15,0 0 0,1 0 16,-1 0-16,0-21 0,21 21 15,-21-21-15,22 0 0,-22-1 0,21 1 16</inkml:trace>
  <inkml:trace contextRef="#ctx0" brushRef="#br1" timeOffset="164291.2">19918 15304 0,'0'-22'0,"0"44"0,21-65 15,-21 22-15,0 0 0,0 42 31,-21 0-31,0 0 16,-1 1-16,22 20 0,-21-21 0,0 21 16,21 1-16,-21-22 0,0 21 15,21-21-15,-21 1 0,21 20 0,0-21 16,0 0-16,0 0 0,0 1 0,0-1 16,0 0-16,0 0 0,21 0 15,0 0-15,0-21 16,0 0-16,0 0 0,1 0 0,20 0 15,-21 0-15,0 0 0,0 0 0,22-21 16,-22 0-16</inkml:trace>
  <inkml:trace contextRef="#ctx0" brushRef="#br1" timeOffset="164555.04">20299 15346 0,'0'0'0,"21"-42"0,0-43 15,0 64-15,-21 0 16,21 21-16,1 0 0,-1 0 0,0 0 15,0 0-15,0 0 0,0 42 16,1-21-16,-1 0 16,-21 0-16,21 22 0,0-1 0,-21-21 15,0 22-15,0-1 0,0-21 0,0 21 16,0 1-16,0-22 0,0 21 0,-21-21 16,21 1-16,-21 20 0,0-21 15,-22 0-15,22 0 0,0 22 0,-21-22 16,-1 0-16,22 0 0,-21 0 0,-1 1 15,1-1-15,0 0 0,21-21 0,-22 21 16,1 0-16,21 0 16,0-21-16</inkml:trace>
  <inkml:trace contextRef="#ctx0" brushRef="#br1" timeOffset="165011.74">17928 16933 0,'0'0'0,"0"-21"0,0-63 16,0 41-16,0 22 0,0-21 0,0 21 15,0-1-15,0 1 0,0 0 16,0 0-16,0 42 16,21 0-16,-21 22 15,0-1-15,21 0 0,-21 1 16,0 20-16,0-21 0,0 1 15,22 20-15,-22-20 0,0-1 0,0 0 16,0 1-16,0-1 0,0 0 16,0-21-16,-22 22 0,1-22 0,21 21 15,-21-21-15,0 1 0,21-1 0,-21 0 16,21 0-16,-21-21 0,21 21 16,-22-21-16,1 0 15,21-21-15,0 0 0,0 0 16,0 0-16</inkml:trace>
  <inkml:trace contextRef="#ctx0" brushRef="#br1" timeOffset="165267.6">17907 17039 0,'0'0'0,"21"-42"0,-21 0 15,21-1-15,0 22 0,-21-21 0,22 21 16,-1-22-16,0 22 0,0 0 16,21 21-16,-20-21 0,20 21 0,0 0 15,1 0-15,-1 0 0,-21 0 0,21 21 16,1 0-16,-22 0 0,0 0 15,-21 22-15,0-22 0,0 0 0,0 0 16,-21 0-16,-21 22 0,20-43 0,-20 21 16,21 0-16,-21 0 0,-1 0 15,1 1-15,0-22 0,20 21 0,-20 0 16,21-21-16,0 21 0,0-21 0,-1 0 16,22 21-16,22-21 31,-1 0-31,0 0 0</inkml:trace>
  <inkml:trace contextRef="#ctx0" brushRef="#br1" timeOffset="166531.65">18288 17314 0,'0'0'0,"0"22"16,21-22-1,0 0-15,0 0 0,1 0 16,-1 0-16,0 0 0,0 0 0,0 0 15,22-22-15,-22 22 16,21-21-16,-21 21 0,22-21 0,-22 0 16,0 21-16,0-21 0,0 0 0,-21-1 15,21 1-15,-21 0 16,-21 21 0,-21 0-16,21 0 0,0 0 0,-1 0 15,1 21-15,0 0 0,-21 1 16,21-22-16,21 21 0,-22 0 0,22 0 15,-21 0-15,21 0 0,0 1 0,0-1 16,0 0-16,0 0 0,21 0 0,1-21 16,-1 21-16,0-21 0,0 0 15,0 22-15,22-22 0,-22 0 16,21 0-16,0 0 0,1 0 0,-1 0 16,0-22-16,-20 22 0,20-21 15,0 0-15,-21 0 0,22 21 0,-22-21 16,0 0-16,-21-1 0,0 1 0,21 0 15,-21-21-15,0 21 0,0-1 16,0 1-16,0 0 0,-21 21 16,0 0-16,0 21 15,0-21-15,21 21 16,-22 1-16,22-1 0,-21 0 16,21 0-16,-21 0 0,21 0 0,0 1 0,0-1 15,0 0-15,0 0 0,0 0 16,21 0-16,0-21 15,1 22-15,20-22 0,-21 0 0,0 0 16,22 0-16,-22 0 0,0 0 0,21 0 16,-21-22-16,1 1 0,20 21 15,-21-21-15,0 0 0,0 0 0,-21-22 16,22 22-16,-1 0 0,0-21 0,-21 21 16,0-22-16,21 1 0,-21 0 15,21 20-15,-21-20 0,0 0 0,0 21 16,21-22-16,-21 22 0,0 0 15,22 21-15,-22 21 63,0 0 31,0 0-94,0 1 0,0-1 15,-22 21-15,22-21 0,-21 22 0,0-22 16,0 21-16,21-21 0,-21 22 0,0-22 16,21 0-16,-22 21 0,1-21 15,21 1-15,0-1 0,-21 0 0,0 0 16,21 0-1,0-42 17,21 21-32,0-21 0,0 21 15,1-21-15,-1 0 0,0-1 0,0 1 16,0 0-16,22 0 0,-22 0 16,21 0-16,-21-1 0,22 1 0,-22 0 15,21 0-15,-21 21 0,22 0 16,-22 0-16,0 0 0,0 0 0,0 0 15,-21 21 17,-21-21-32,0 21 0,-21-21 0,20 0 15,1 0-15,-21 21 0,21-21 16,-22 0-16,22 0 0,-21 22 0,21-22 16,0 0-16,-1 21 0,1-21 0,0 0 15,21 21-15,-21-21 16,21 21-16,0 0 15,0 0-15,0 1 16,21-22-16,-21 21 0,21-21 0,0 21 16,1-21-16,-1 0 15,0 21-15,0-21 0,0 0 16,0 0-16,1 0 0,-1 0 16,0 0-1,0 0 1,0 0-16,0 0 0,-21-21 0,22 0 15,-1 21-15,0-21 0</inkml:trace>
  <inkml:trace contextRef="#ctx0" brushRef="#br1" timeOffset="166871.45">20405 16616 0,'0'0'0,"0"-21"0,-22 0 0,1 21 16,21-22-16,-21 22 16,0 0-16,0 0 0,21 22 15,0-1-15,-21 0 0,21 0 16,-22 0-16,1 0 0,21 22 0,0-22 16,0 21-16,-21 1 0,21-22 15,0 21-15,0 0 0,0 1 16,0-22-16,0 21 0,0-21 0,0 22 15,0-22-15,0 0 0,0 0 0,21 0 16,-21 1-16,21-1 0,1 0 0,-22 0 16,21-21-16,0 21 0,0-21 15,0 0-15,0 0 0,1 0 16,-1 0-16,0 0 0,0 0 0,0-21 16,0 0-16,1 0 0,-1 0 15,0-1-15</inkml:trace>
  <inkml:trace contextRef="#ctx0" brushRef="#br1" timeOffset="167157.03">20870 16468 0,'21'0'16,"-42"0"-16,64-21 16,-22-1-16,0 22 0,21 0 0,-21 0 0,22 22 15,-22-1-15,21 0 0,1 0 0,-22 0 16,21 0-16,-21 22 0,0-22 15,1 21-15,-1 1 0,-21-22 0,0 21 16,0-21-16,0 22 0,-21-22 16,-1 21-16,1-21 0,-21 0 15,0 1-15,20-1 0,-20 0 0,0 0 16,-1 0-16,1 0 0,0 1 0,21-22 16,-22 21-16,22-21 0,-21 0 15,21 21-15,-1-21 0,1 0 16,0 0-16,21-21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2:15:03.1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3323 2138 0,'21'0'0,"-21"-21"31,0 0-31,0-1 16,0 1-16,0 0 0,0 0 16,21 21-16,-21-21 0,0 0 15,0-1-15,22 1 0,-22 0 16,0 42 15,0 0-31,0 1 16,0-1-16,0 21 0,0 0 15,0 1-15,0-1 0,0 22 0,0-1 16,0 1-16,0-1 0,0 1 0,0-1 16,0 1-16,-22 20 0,22-20 15,-21-1-15,21 1 0,0-22 0,-21 22 16,21-22-16,-21 21 0,21-20 0,-21-1 16,21 0-16,-21 1 0,21-22 15,0 21-15,0-21 0,0 1 0,-22-22 16,22 21-16,-21-21 15,21-21 1,0-1-16,0 1 16,0 0-16,0 0 0,0-21 15,0-1-15,0 1 0,0 0 0,0 20 16</inkml:trace>
  <inkml:trace contextRef="#ctx0" brushRef="#br0" timeOffset="384.08">3090 2265 0,'0'0'0,"-21"-21"0,0 0 0,0-1 16,21 1-16,0 0 0,0 0 16,0 0-16,0 0 0,0-1 0,0-20 15,21 21-15,0 0 0,21 0 0,-20-1 16,20 1-16,0 0 0,1 0 15,20 0-15,1 21 0,-1 0 0,-21 0 16,22 0-16,-1 21 0,1 0 0,-22 21 16,22-20-16,-43 20 0,21 0 15,-42 1-15,0-1 0,0 0 16,0 22-16,-21-22 0,0 22 0,-21-22 16,-1 21-16,-20-20 0,20 20 15,1-20-15,-21-1 0,20-21 0,1 21 16,0-20-16,-1-1 0,22 0 0,0 0 15,-21 0-15,20-21 16,22 21-16,-21-21 0,42 0 31,1 0-15,-1 0-16</inkml:trace>
  <inkml:trace contextRef="#ctx0" brushRef="#br0" timeOffset="880.81">4022 2731 0,'0'-22'0,"0"1"16,0 0-16,-22 21 15,1 0-15,0 0 0,0 0 16,0 0-16,0 21 15,-1-21-15,1 21 0,0 1 0,21-1 16,-21 21-16,0-21 0,0 0 16,-1 1-16,1 20 0,21-21 0,0 21 15,0-20-15,-21-1 0,21 21 16,0-21-16,0 0 0,0 1 0,21-1 16,0 0-16,-21 0 0,22-21 0,20 21 15,-21-21-15,0 0 0,0 0 16,22 0-16,-22 0 0,21 0 0,-21-21 15,22 21-15,-22-21 0,21 0 0,-21 0 16,1-1-16,-1 1 0,0-21 16,0 21-16,-21-22 0,0 22 0,0-21 15,0 0-15,0-1 0,0 22 0,0 0 16,0-21-16,-21 20 0,0 1 16,0 21-16,-1 0 0,-20-21 15,21 21-15,0 0 0,0 0 0,-22 0 16,22 21-16,0 0 0,-21-21 0,20 22 15,1-1-15,0 0 0,0 0 16,21 0-16,0 0 0,0 1 16,0-1-16,0 0 0,0 0 0,21 0 15,0 0-15,0-21 16,1 22-16</inkml:trace>
  <inkml:trace contextRef="#ctx0" brushRef="#br0" timeOffset="1720.23">4318 3260 0,'0'21'15,"0"-42"17,21 0-32,0-1 0,0 1 15,1 0-15,-1 0 0,0-21 16,21 20-16,-21-20 0,1 21 0,20-21 15,-21-22-15,0 22 0,22-1 0,-22-20 16,0-1-16,0 22 0,0-21 0,0-1 16,-21 22-16,0-22 15,0 22-15,0 0 0,0-1 0,0 22 16,0-21-16,0 21 0,0-1 0,0 1 16,-21 0-1,0 21-15,21 21 16,-21 0-16,0 1 0,21 20 0,-21-21 15,21 21-15,-22 1 0,1 20 16,21-20-16,-21 20 0,0-21 0,21 22 16,-21-22-16,0 22 0,21-22 0,0 0 15,-22 1-15,22-1 0,-21 0 16,21 1-16,0-22 0,0 21 16,0-21-16,0 22 0,0-22 0,0 0 15,0 0-15,21 0 0,-21 1 0,22-1 16,-1-21-16,0 0 0,0 21 15,0-21-15,0 0 0,1 0 0,20 0 16,-21 0-16,0-21 0,22 0 0,-22-1 16,0 1-16,21 0 0,-21 0 0,1 0 15,20-22-15,-21 22 0,21-21 16,-20 0-16,-1-1 0,21 1 0,-21 0 16,0-22-16,22 22 0,-22-22 0,0 1 15,-21 20-15,21-20 0,0-1 16,-21 22-16,22 0 0,-22-1 0,0 1 15,0 0-15,0 21 0,0-22 16,0 22-16,0 0 0,0 0 16,0 0-16,0 42 31,0 0-31,0 21 16,0-21-16,-22 22 0,1-1 0,0 22 15,21-22-15,-21 21 0,0-20 0,0 20 16,-1 1-16,1-1 0,21-20 15,-21-1-15,0 21 0,21-20 0,-21-1 16,21 0-16,0 1 0,0-22 0,0 21 16,0-21-16,0 1 0,0 20 15,0-21-15,0 0 0,21 0 16,-21 1-16,21-22 0,0 21 0,0-21 16,1 0-16,-1 0 0,0 21 0,0-21 15,0 0-15,0 0 16,1 0-16,-1-21 0,0 21 0,-21-21 15,21-1-15,21 1 0,-20 0 0,-1 0 16,21 0-16,0 0 0,1-22 0,-1 22 16</inkml:trace>
  <inkml:trace contextRef="#ctx0" brushRef="#br0" timeOffset="2124">6625 2455 0,'0'0'0,"0"-21"0,0-21 16,0 21-16,0 0 16,-21-1-16,0 22 0,0 0 15,-1 0 1,1 0-16,21 22 15,-21-1-15,0 21 0,0 0 0,21-20 16,-21 20-16,-1 0 0,1 1 0,21-1 16,-21 0-16,0 1 0,0-1 0,21 0 15,0-21-15,0 22 0,-21-22 16,21 21-16,0-21 0,0 1 0,0-1 16,0 0-16,0 0 0,0 0 0,0 0 15,0 1-15,21-22 0,-21 21 16,21-21-16,0 0 0,0 21 0,0-21 15,1 0-15,-1 0 0,0 0 0,0 0 16,0 0-16,0 0 0,1 0 16,-1-21-16,21 21 0,-21-21 0,0 21 15,1-22-15,20 1 0,-21 21 16</inkml:trace>
  <inkml:trace contextRef="#ctx0" brushRef="#br0" timeOffset="2584.12">7175 2477 0,'0'-22'16,"0"1"-16,22 21 16,-1 0-16,0 0 15,0 0-15,0 0 0,22 0 16,-22 0-16,0 21 0,0-21 15,0 22-15,22-1 0,-22 0 0,0 0 16,0 21-16,0-20 0,-21-1 0,0 21 16,0-21-16,0 0 0,0 22 15,0-22-15,0 21 0,0-21 0,0 22 16,0-22-16,-21 0 0,0 21 0,0-20 16,0-1-16,-1 0 0,22 0 0,-21 0 15,0 0-15,0 1 0,0-1 16,0 0-16,-1-21 0,22 21 15,-21 0-15,21 0 0,-21-21 0,21 22 16,-21-22-16,21 21 0,-21 0 0,0 0 16,-1-21-16,22 21 15,-21-21 1,21-21 31,21 21-32,1-21-15,-1 0 16,0 21-16</inkml:trace>
  <inkml:trace contextRef="#ctx0" brushRef="#br0" timeOffset="3283.74">9059 3048 0,'0'0'0,"0"-21"16,-21 21-16,0 0 16,0 0-16,0 0 0,-1 0 15,1 0-15,0 0 16,0-21-16,0 21 16,0 0-16,-1 0 0,44 0 46,-1 0-46,21 0 0,0 0 16,1 0-16,-1 0 0,22 0 16,-1 0-16,22 0 0,-22 0 0,22 0 15,21 0-15,-22 21 0,22-21 0,-21 0 16,21 0-16,0 21 0,-22-21 0,1 0 16,0 0-16,-22 0 0,22 0 15,-43 21-15,22-21 0,-22 0 0,0 0 16,1 0-16,-22 0 0,0 0 0,0 0 15,0 0-15,-42 0 32,0 0-17,0 0-15,0 0 0,-1 0 0,1 0 16,-21 0-16,0 0 0,-1 0 16,1 0-16,0 0 0,-1 0 0,-20-21 15,20 21-15</inkml:trace>
  <inkml:trace contextRef="#ctx0" brushRef="#br0" timeOffset="3623.64">9102 3133 0,'0'0'0,"-43"0"0,-20 0 16,42 0-16,21 21 15,21-21 1,0 0-1,21 0-15,1 0 0,-1 0 0,0 0 16,22 0-16,-22 0 0,43 0 0,-22 0 16,1 21-16,20-21 0,1 0 15,0 0-15,-1 0 0,-20 0 0,21 0 16,-1 0-16,-20 0 0,20 0 0,-20 0 16,-1 0-16,-20-21 0,20 21 0,-20 0 15,-1 0-15,-21 0 0,0 0 16,0 0-16,1-21 0,-1 21 15,0 0-15,-21-21 16,0-1 0,-21 1-1,21 0-15,-21 21 16</inkml:trace>
  <inkml:trace contextRef="#ctx0" brushRef="#br0" timeOffset="4117.3">10393 2625 0,'0'0'0,"0"-21"0,-43 21 16,22 0-16,21 21 16,0 0-1,21 0-15,22 0 0,-22 0 16,21 1-16,-21-1 0,22 0 0,-1 0 15,0 0-15,1 0 0,20-21 0,-20 22 16,-1-1-16,0-21 0,22 21 16,-22-21-16,0 0 0,1 0 0,-1 21 15,0-21-15,-20 0 0,-1 0 0,21 0 16,-21 0-16,0 0 16,-42 21 15,0-21-31,0 21 0,0-21 15,0 22-15,-22-1 0,22 0 16,-21 0-16,-1 0 0,1 0 0,0 22 16,-1-22-16,-20 21 0,21 1 15,-1-22-15,1 21 0,0-21 0,-1 22 16,1-22-16,0 0 0,-1 21 0,1-21 16,21 1-16,-22-1 0,22 0 0,0 0 15,0-21-15,0 21 0,21 0 16,-21-21-16,-1 22 0,1-22 15,21 21-15,-21-21 16</inkml:trace>
  <inkml:trace contextRef="#ctx0" brushRef="#br0" timeOffset="5080.43">3238 9038 0,'0'0'0,"-21"0"0,21-21 15,-21 0-15,21 0 16,0 0-16,0-1 0,0 1 0,0 0 15,0 0-15,0 0 0,0 0 16,0-1-16,0 1 0,0 0 0,0 0 16,0 0-16,0 0 0,0-1 0,0 1 15,0 0 1,-21 42 0,21 0-16,-21 22 15,21-1-15,-21 0 0,21 22 16,0-1-16,0 1 0,-22-1 0,22 1 15,-21 21-15,0-22 0,21 1 16,0 20-16,0-20 0,-21-1 0,21 1 16,-21-1-16,21-20 0,0-1 0,-21 0 15,21 1-15,0-1 0,0-21 16,0 0-16,0 0 0,0 1 0,0-1 16,0-42 15,0-1-31,21 1 0,-21 0 0,21 0 15,-21-21-15,0-1 0,0 1 0,0-22 16</inkml:trace>
  <inkml:trace contextRef="#ctx0" brushRef="#br0" timeOffset="5428.24">3027 8996 0,'0'0'0,"-21"-42"0,-1-1 0,1 22 15,21-21-15,0 21 0,0-22 0,0 22 16,0 0-16,0-21 0,0 20 15,0 1-15,21 0 0,1 0 0,-1-21 16,21 20-16,0 1 0,22 0 0,-1 21 16,1-21-16,-1 21 0,1 0 15,-1 0-15,1 21 0,-1 0 16,-20 22-16,-1-1 0,0-21 0,-42 43 16,0-22-16,0 0 0,0 22 15,0-22-15,-42 22 0,21-22 0,-21 0 16,-1 22-16,1-22 0,-22 0 0,22 1 15,0-22-15,-1 21 0,1-21 16,0 1-16,-1 20 0,22-21 0,-21 0 16,21-21-16,21 21 0,-21-21 0,21 22 15,21-22 17,0 0-32,0 0 0,21 0 15,-20-22-15,-1 22 0,0 0 16,0 0-16</inkml:trace>
  <inkml:trace contextRef="#ctx0" brushRef="#br0" timeOffset="6720.01">3492 9864 0,'0'0'0,"0"21"0,0 0 0,22-21 15,-22 21-15,21-21 0,0 0 16,0 0-16,0 0 15,22 0-15,-22 0 0,0-21 0,21 0 16,-21 0-16,22 0 0,-1-1 16,-21-20-16,22 21 0,-1-21 0,-21 20 15,0-20-15,0 0 0,1-1 16,-1 22-16,-21-21 0,21 21 0,-21-22 16,0 22-16,0 0 0,0 0 15,-21 21-15,0 0 0,-1 0 16,1 0-16,0 0 0,0 0 0,0 21 15,0 0-15,-1 0 0,1 1 0,0 20 16,0-21-16,0 21 0,0-20 16,21 20-16,0 0 0,0-21 0,0 22 15,0-22-15,0 21 0,0-21 16,0 1-16,0 20 0,21-42 16,0 21-16,0 0 0,0 0 0,22-21 15,-22 0-15,21 0 0,-21 0 0,22 0 16,-1 0-16,-21 0 0,21-21 15,1 0-15,-1 21 0,0-21 0,1 0 16,-1 0-16,0-1 0,-20-20 0,20 21 16,-21 0-16,0 0 0,-21-22 0,21 22 15,-21 0-15,0-21 0,0 20 16,0 1-16,0 0 0,0 0 16,-21 21-16,0 0 15,0 0-15,0 0 0,0 21 16,21 0-16,-22 0 0,1 1 15,0-1-15,0 0 0,0 21 0,0-21 16,21 1-16,0 20 0,0-21 0,0 21 16,0-20-16,0-1 0,0 0 15,21 0-15,0 0 0,0-21 0,0 21 16,22-21-16,-22 0 0,21 0 0,0 0 16,1 0-16,-1 0 0,0 0 0,1-21 15,20 0-15,-20 0 0,-1 0 16,0 0-16,1-1 0,-1-20 0,-21 0 15,21-1-15,-20 1 0,-1 0 0,0-1 16,0 1-16,0-21 0,0 20 16,-21-20-16,22 20 0,-1-20 15,-21 21-15,0-22 0,0 22 0,21-1 16,-21 1-16,0 21 0,21 0 0,-21 0 16,0-1-16,0 44 15,0-1 1,-21 0-16,0 21 0,0 1 0,21-1 15,-22 0-15,22 22 0,-21-22 0,0 0 16,21 22-16,-21-22 0,0 22 16,21-22-16,0 22 0,0-22 0,-21 0 15,21 1-15,0-1 0,-22-21 0,22 21 16,0-20-16,0-1 16,0 0-16,0 0 0,0 0 0,0 0 15,0-42 16,22 0-31,-1 0 0,0-21 16,0 20-16,0 1 0,-21 0 16,21-21-16,1 21 0,-1-22 0,0 22 15,21 0-15,-21 0 0,1 0 0,-1-1 16,0 1-16,0 0 0,21 21 16,-20 0-16,-1 0 0,0 0 15,0 0-15,-21 21 16,0 0-16,-21 1 15,0-22-15,0 21 0,-22 0 16,22-21-16,0 21 0,-21 0 0,-1-21 16,22 21-16,-21-21 0,21 0 0,-22 0 15,22 0-15,0 0 0,0 0 0,0 0 16,-1 0-16,1 0 0,0 0 16,42 22 15,0-22-31,-21 21 15,22 0-15,-1-21 0,0 21 16,0 0-16,0 0 0,0-21 0,1 22 16,-1-1-16,0 0 0,0-21 0,21 21 15,-20 0-15,-1-21 0,0 21 16,0-21-16,0 0 0,0 22 16,1-22-16,-1 0 0,0 0 0,0 0 15,0 0-15,0 0 16,1 0-16,-1-22 15,-21 1-15,21 21 0,0-21 16,-21 0-16,21-21 0,0 20 16,1 1-16</inkml:trace>
  <inkml:trace contextRef="#ctx0" brushRef="#br0" timeOffset="7040.05">6308 9186 0,'0'0'15,"0"-21"-15,0 0 0,0 0 0,0 0 16,-22 21 0,1 0-16,21 21 15,-21 0-15,0 0 0,0 22 0,21-22 16,-21 21-16,-1 0 0,1 1 16,21-1-16,-21 0 0,0 1 0,21-1 15,-21 0-15,21 1 0,0-1 0,0 0 16,0 1-16,0-1 0,0-21 15,0 22-15,0-22 0,21 0 0,-21 0 16,21 0-16,0 0 0,0-21 16,1 0-16,-1 22 0,0-22 0,0 0 15,21 0-15,-20 0 0,-1 0 0,0-22 16,21 1-16,-21 21 0,1-21 0,20 0 16,-21 0-16,0 0 0,0-1 0,22-20 15,-22 21-15</inkml:trace>
  <inkml:trace contextRef="#ctx0" brushRef="#br0" timeOffset="7364.86">6816 9186 0,'0'0'0,"42"-63"16,-21 42 0,0 21-16,-21-21 0,21 21 15,1 0-15,-1 0 0,0 0 0,0 0 16,0 21-16,22 0 0,-22 0 0,0 0 15,0 0-15,0 1 0,0 20 16,-21-21-16,0 21 0,0 1 0,22-1 16,-22-21-16,0 22 0,0-1 0,0 0 15,0 1-15,-22-1 0,1-21 0,0 21 16,0-20-16,0 20 0,0-21 16,-1 21-16,1-20 0,0-1 15,0 0-15,0 0 0,0-21 0,-1 21 16,1-21-16,0 0 0,21 21 0,21-21 31,0-21-31,1 0 16,-1 0-16,21 0 0,0-22 15</inkml:trace>
  <inkml:trace contextRef="#ctx0" brushRef="#br0" timeOffset="7823.6">8721 9250 0,'0'0'0,"-22"0"0,-41 0 15,42 0-15,0 0 16,-1 0-1,44 0 1,20 0-16,-21 0 16,21 0-16,1 0 0,20 0 15,-20 0-15,41 0 0,-20 21 0,20-21 16,1 0-16,0 0 0,21 0 16,-22 0-16,22 0 0,-21 0 0,-1 0 15,1 0-15,21 0 0,-43 0 0,22 0 16,-21 0-16,-1 0 0,1 0 0,-22 0 15,0 0-15,-21 0 0,22 0 0,-22 0 16,0 0-16,0 0 16,-42 0 15,0 0-31,0 0 16,0 0-16,-1 0 15,1 0-15,0 21 0,-21-21 16,21 0-16,-22 0 0,22 21 0,-21-21 15,-1 0-15,1 0 0,0 22 0</inkml:trace>
  <inkml:trace contextRef="#ctx0" brushRef="#br0" timeOffset="8156.41">9080 9419 0,'0'0'0,"-63"0"0,21 0 0,-1 0 0,1 0 15,21 0-15,-22 0 0,22 21 16,0-21-16,0 0 0,42 0 31,0 0-31,22 22 16,-22-22-16,42 0 0,-20 0 0,20 0 15,22 0-15,-22 21 0,22-21 16,0 0-16,-1 0 0,1 0 0,0 0 16,-1 0-16,1 0 0,0 0 0,-1 0 15,-20 0-15,-1-21 0,1 21 0,-22 0 16,22 0-16,-22-22 0,-21 22 0,0-21 15,22 21-15,-22 0 16,0-21-16,-21 0 31,-21 21-15,0 0-16,21-21 0,-22 21 16,1 0-16,0-21 15</inkml:trace>
  <inkml:trace contextRef="#ctx0" brushRef="#br0" timeOffset="8627.66">9927 8975 0,'0'0'0,"-21"0"15,0 0-15,0 0 16,21 21-16,-22-21 0,22 21 15,0 0-15,0 0 0,0 1 16,22-1-16,-1 0 0,21 0 0,0 0 16,1 0-16,-1 1 0,22-22 0,-22 21 15,21 0-15,-20 0 0,-1-21 0,0 21 16,1-21-16,-1 0 0,-21 0 0,22 21 16,-22-21-16,0 0 0,0 0 15,-21 22 16,-21-22-31,0 21 0,0 0 16,-1-21-16,-20 21 0,21 0 0,-21 0 16,-1 1-16,-20-1 0,20 0 15,1 21-15,-21-21 0,20 1 0,-20 20 16,20-21-16,1 0 0,0 22 0,-1-22 16,1 0-16,0 0 0,21 0 0,-22 0 15,22 1-15,0-1 0,21 0 0,-21 0 16,0 0-16,21 0 15,21-42 32,0 0-47,0 0 0,0-21 16,22 20-16</inkml:trace>
  <inkml:trace contextRef="#ctx0" brushRef="#br0" timeOffset="13008.45">12996 2688 0,'21'0'47,"1"0"-47,-22-21 0,21 0 16,0 21-16,0-21 0,-21 0 0,21-1 15,-21 1-15,21 21 0,-21-21 16,0 0-16,0 0 0,0 0 0,0-1 16,-21 1-16,0 0 0,0 0 0,0 0 15,-22 0-15,22 21 0,-21 0 16,21-22-16,-22 22 0,1 0 0,21 0 16,-21 22-16,-1-1 0,1 0 0,21 0 15,-22 21-15,22-20 0,-21 20 0,21 0 16,0 22-16,-1-22 15,1 0-15,21 1 0,0-1 0,0 0 16,0 1-16,0-22 0,0 21 0,0-21 16,0 22-16,21-22 0,1-21 0,-1 21 15,21 0-15,-21-21 0,22 0 16,-22 0-16,21 0 0,0 0 0,1 0 16,-1-21-16,22 21 0,-22-21 0,0 0 15,1 0-15,-1-1 0,0-20 0,-21 21 16,22-21-16,-22-1 0,0 1 15,0 0-15,0-22 0,1 22 0,-1-22 16,0 1-16,0 20 0,0-20 0,-21-1 16,21 22-16,-21-21 15,22 20-15,-22 1 0,0-22 0,0 22 16,0 0-16,0-1 0,0 22 0,0 0 16,0 0-16,0 0 0,-22 21 15,1 0-15,0 21 0,21 0 16,-21 21-16,0 1 0,0-1 0,-1 0 15,1 22-15,21-22 0,-21 22 16,21-1-16,-21 1 0,21-1 0,0 1 16,0-1-16,0 1 0,0-22 0,0 22 15,0-22-15,21-21 0,0 21 16,0-20-16,1-1 0,-1 0 0,21 0 16,-21-21-16,0 0 0,22 0 15,-22 0-15,21 0 0,-21 0 0,22-21 16,-22 0-16,0 21 0,0-21 0,0-1 15,1-20-15,-1 21 0,0 0 16,-21 0-16,0-22 0,0 22 0,0-21 16,21 21-16,-21-1 0,0 1 0,0 0 15,0 0-15,0 42 16,0 0-16,0 0 16,-21 1-16,21-1 0,0 21 0,0-21 15,0 0-15,0 22 0,-21-22 0,21 0 16,0 21-16,0-20 0,0-1 15,0 0-15,0 0 16,0 0-16,0 0 16,-21-21-16,21-21 15,0 0 1,0 0-16,0 0 0</inkml:trace>
  <inkml:trace contextRef="#ctx0" brushRef="#br0" timeOffset="13184.35">13737 2328 0,'-21'0'31,"21"22"-15,0-1-16,0 0 0,0 0 31,21-21-31,0 0 0</inkml:trace>
  <inkml:trace contextRef="#ctx0" brushRef="#br0" timeOffset="13635.6">14182 2561 0,'0'-21'31,"0"0"-16,-22 21-15,1 0 16,0 0-16,0 0 0,0 0 16,0 0-16,-1 0 0,1 21 15,21 0-15,-21-21 0,0 21 0,0 1 16,21-1-16,-21 0 16,21 0-16,-22 0 0,22 0 15,0 1 1,22-22-16,-1 0 0,0 0 15,0 21-15,0-21 0,22 0 16,-22 0-16,0 21 0,21-21 0,-21 21 16,1-21-16,-1 21 0,0-21 0,0 21 15,0-21-15,-21 22 0,21-22 0,-21 21 16,0 0-16,-21-21 16,0 21-16,0-21 0,-21 0 0,-1 21 15,22-21-15,-21 0 0,-1 21 0,1-21 16,0 0-16,21 0 0,-22 0 0,22 0 15,0 0-15,0 0 0,0 0 16,-1 0-16,1 0 0,21-21 31,21 21-31,1-21 16,-1 21-16,0 0 0,21-21 0</inkml:trace>
  <inkml:trace contextRef="#ctx0" brushRef="#br0" timeOffset="13992.43">14541 2604 0,'0'0'0,"0"-22"16,0 1-16,0 42 31,0 1-31,0-1 0,-21 0 16,21 0-16,0 21 0,0-20 0,0 20 15,0 0-15,0 1 0,0-22 0,0 21 16,0 0-16,0 1 0,0 20 16,0-20-16,0 20 0,0-21 0,0 22 15,-21-1-15,21 1 0,0-1 0,-21-20 16,0 20-16,0 1 0,21-22 0,-22 0 16,1 1-16,0-1 0,21 0 15,0 1-15,-21-22 0,21 0 0,-21 0 16,21 0-16,0-42 31,0 0-31,21 0 0,0 0 16,-21 0-16,21-22 0,0 22 0,-21-21 15,22-22-15,-1 22 0</inkml:trace>
  <inkml:trace contextRef="#ctx0" brushRef="#br0" timeOffset="14264.28">14563 2963 0,'0'-63'0,"0"126"0,0-168 0,0 62 0,0 22 0,0-21 15,0 21-15,0-1 0,0 1 16,21 0-16,-21 0 0,21 0 0,0 21 16,0 0-16,0-21 0,22 21 0,-22 0 15,21 0-15,-21 21 0,22 0 16,-22 0-16,21 0 0,-21 0 16,-21 22-16,0-22 0,0 21 0,0-21 15,0 1-15,-21 20 0,-21-21 0,21 0 16,-22 0-16,22-21 0,-21 22 0,0-1 15,-1-21-15,1 21 0,21-21 16,-22 0-16,22 0 0,0 0 0,21-21 31,21 0-15,0-1-16,22 1 0,-22 0 16</inkml:trace>
  <inkml:trace contextRef="#ctx0" brushRef="#br0" timeOffset="14548.11">15240 2180 0,'0'-21'0,"0"42"0,0-63 0,-21 42 32,0 0-32,21 21 0,-22 0 0,1 0 15,0 22-15,0-1 0,21 0 0,-21 1 16,0-1-16,-1 22 15,22-22-15,-21 21 0,21-20 0,-21 20 16,0-20-16,21-1 0,0 0 0,0-21 16,0 22-16,-21-22 0,21 0 0,0 0 15,0 0-15,0 1 0,0-1 16,21-21 0,0 0-16,0 0 15,0-21-15,1 21 0,-1-22 0,0 1 16</inkml:trace>
  <inkml:trace contextRef="#ctx0" brushRef="#br0" timeOffset="15672.47">15621 2709 0,'0'-42'16,"0"21"0,0 0-16,0 0 15,0-1-15,-21 22 0,0 0 0,-1-21 16,1 21-16,0 0 0,0 0 0,0 0 15,0 0-15,-22 21 0,22 1 16,0-1-16,-21 0 0,20 21 0,1-21 16,-21 1-16,21 20 0,0-21 0,21 21 15,-22-20-15,22-1 0,-21 0 0,21 0 16,0 0-16,0 0 16,0 1-16,21-1 0,1-21 15,-1 0-15,0 0 0,0 0 0,0 0 16,22 0-16,-22 0 0,21 0 0,-21-21 15,0 21-15,22-22 0,-22 1 0,0 0 16,0 0-16,0 0 0,1 0 16,-1-1-16,-21 1 0,21-21 0,-21 21 15,21 0-15,-21-1 0,0 1 0,0 0 16,0 42 15,-21 0-31,21 1 0,-21-1 16,0 0-16,21 21 0,-22-21 15,22 1-15,0-1 0,0 0 16,0 0-16,0 0 0,0 0 0,0 1 16,0-1-16,22 0 0,-1-21 15,0 0-15,0 21 0,0-21 0,22 0 16,-22 0-16,21 0 0,-21 0 16,22 0-16,-22-21 0,0 0 0,0 21 15,0-21-15,22-1 0,-43 1 0,21 0 16,0 0-16,0 0 0,0 0 0,-21-1 15,0 1-15,0 0 0,21 0 16,-21 0-16,-21 21 31,21 21-31,0 0 16,-21-21-16,21 21 0,-21 0 16,21 1-16,-21-1 0,21 0 0,0 0 15,0 0-15,0 0 0,0 1 16,21-22-16,0 21 15,0-21-15,22 0 0,-22 0 16,0 0-16,0 0 0,0 0 0,0 0 16,1-21-16,20-1 0,-21 22 0,0-21 15,-21 0-15,21 21 0,1-21 0,-22 0 16,0 0-16,21-1 16,0 1-16,0 0 0,-21 0 15,0 42 16,-21 0-15,0 0-16,0-21 0,21 22 0,-22-1 16,1 0-16,21 0 0,-21 21 0,0-20 15,0-1-15,21 0 0,-21 0 16,21 21-16,-22 1 0,22-22 0,0 21 16,0 1-16,0-1 0,0 0 0,0 1 15,0 20-15,0-21 0,0 22 0,0-22 16,0 22-16,22-1 0,-22-20 15,0 20-15,0 1 0,0-1 16,0 1-16,0-1 0,0 1 0,-22-22 16,1 21-16,0-20 0,0-1 0,-21 0 15,20-20-15,1 20 0,-21-21 0,21-21 16,0 0-16,-1 0 0,1 0 0,0 0 16,0-21-16,0 0 15,21-22-15,-21 22 0,21-21 0,0 0 16,0-1-16,-22-20 0,22 20 15,0 1-15,0-21 0,0 20 0,22 1 16,-1-22-16,0 22 0,0 0 0,0-1 16,0 1-16,1 0 0,20-1 15,-21 1-15,0 21 0,0-21 0,1 20 16,-22 1-16,21 0 0,0 0 16,0 0-16,0 0 0,0-1 0,1 1 15,-1 0-15,21-21 0,-21 21 0,22-1 16</inkml:trace>
  <inkml:trace contextRef="#ctx0" brushRef="#br0" timeOffset="16004.28">17716 2159 0,'0'0'0,"0"-21"0,0 0 16,-21 21-16,0 0 16,0 21-16,0-21 0,21 42 15,-21-21-15,-1 22 0,22 20 16,0-20-16,-21 20 0,21 1 0,-21-1 16,21 1-16,0-1 0,0 1 0,-21-1 15,21-21-15,0 1 0,-21-1 16,21 0-16,0-20 0,0 20 0,0-21 15,0 0-15,0 0 0,0 1 16,0-44 15,0 1-31,0 0 0,0 0 0,21 0 16,0 0-16</inkml:trace>
  <inkml:trace contextRef="#ctx0" brushRef="#br0" timeOffset="16712.87">17949 2265 0,'0'0'0,"21"-64"16,-21 43-16,0 42 31,0 1-15,-21 20-16,21-21 0,-21 21 0,21 22 16,0-22-16,-21 22 0,0-22 15,0 22-15,21-22 0,0 21 0,-22-20 16,22-1-16,-21 0 0,21 1 0,-21-1 15,21-21-15,0 0 0,0 1 0,0-1 16,-21 0-16,21 0 0,0 0 16,0-42 15,0 0-31,21 21 0,-21-21 16,0 0-16,21-22 0,0 22 15,1 0-15,-22 0 0,21 0 0,-21-22 16,21 22-16,0 0 0,-21 0 15,21 21 1,-21 21 0,0 0-16,0 0 0,0 0 15,0 1-15,0-1 0,0 0 16,21 0-16,-21 0 0,22-21 0,-22 21 16,21 1-16,0-22 0,-21 21 0,21 0 15,0-21-15,0 0 0,1 0 16,-1 0-16,21 0 0,-21 0 15,0 0-15,22 0 0,-22 0 0,0 0 16,21 0-16,-20-21 0,20 0 0,-21-1 16,0 1-16,22 0 0,-22-21 0,0 21 15,0-1-15,0-20 0,0 21 16,-21-21-16,0 20 0,0 1 0,0 0 16,0 0-16,-21 21 15,0 0 1,0 21-16,0 0 0,-22 0 0,43 1 15,-21-1-15,0 21 0,21-21 0,-21 0 16,21 1-16,0-1 0,0 0 16,0 0-16,0 0 0,0 0 15,21 1-15,0-22 0,0 21 0,1-21 16,-1 0-16,0 0 0,0 0 0,0 0 16,22 0-16,-22 0 0,0 0 0,0 0 15,21 0-15,-20-21 0,-1-1 16,0 22-16,-21-21 0,21 0 0,-21 0 15,21 0-15,-21 0 0,0-1 0,0 1 16,0-21-16,-21 21 0</inkml:trace>
  <inkml:trace contextRef="#ctx0" brushRef="#br0" timeOffset="16935.74">17314 2477 0,'0'0'0,"-63"0"0,42 0 16,-1 21-16,1-21 16,64 0-1,-22 0-15,0 0 0,21 0 16,1 0-16,-1 0 0,0 0 0,1 0 16,-1 0-16,0 0 0,-21 0 0,1 0 15,20 0-15,-21 0 0,0 0 16,-21-21-16,21 21 15</inkml:trace>
  <inkml:trace contextRef="#ctx0" brushRef="#br0" timeOffset="17952.15">19664 2921 0,'0'0'0,"-21"0"0,42 0 31,0 0-31,0-21 16,0 21-16,0-21 0,1 0 15,-1-1-15,21 1 0,-21-21 0,0 21 16,1-22-16,-1 1 0,0 0 15,0-22-15,0 22 0,0-22 0,1 22 16,-22 0-16,21-22 0,0 22 0,0-22 16,-21 22-16,0 0 0,21-1 15,-21 1-15,0 0 0,0-1 0,0 22 16,0 0-16,0 0 0,-21 21 16,0 0-16,21 21 15,-21 0-15,0 22 0,-1-22 0,1 21 16,0 0-16,21 22 0,0-22 0,-21 22 15,21-22-15,-21 22 16,21-1-16,0 1 0,0-1 0,0-21 16,0 22-16,0-22 0,0 1 0,0-1 15,0 0-15,21-21 0,0 22 16,0-22-16,0 0 0,22-21 16,-22 0-16,0 0 0,21 0 0,-20 0 15,20-21-15,-21 0 0,21 0 0,1-1 16,-1 1-16,-21 0 0,22-21 15,-22 21-15,21-22 0,-21 1 0,0 0 16,1 20-16,-1-20 0,-21 0 0,0 21 16,0-1-16,0 1 0,0 42 31,-21 1-31,-1-1 0,1 21 0,21-21 16,-21 22-16,0-22 0,0 21 15,0 0-15,21-20 0,0 20 0,0-21 16,0 21-16,0-20 0,0-1 0,0 0 15,21 0-15,0 0 0,0-21 16,21 21-16,-20-21 0,-1 0 0,21 0 16,0 0-16,-20 0 0,20 0 0,0 0 15,-21 0-15,22-21 0,-1 0 0,-21 0 16,0 0-16,22 0 0,-22-22 16,-21 22-16,21-21 0,-21-1 15,0 1-15,0 0 0,0-1 0,0 22 16,0-21-16,-21 0 0,0 20 15,21 1-15,-21 0 0,-1 0 0,-20 21 16,21 0-16,0 0 0,-22 0 0,22 0 16,0 21-16,-21 0 0,21 0 15,-1 22-15,1-22 0,0 0 0,0 0 16,21 22-16,0-22 0,0 0 0,-21 0 16,21 0-16,0 0 0,0 1 0,21-1 15,0 0-15,0-21 16,0 21-16,22-21 0,-22 0 0,21 0 15,1 0-15,-1 0 0,0 0 0,1 0 16</inkml:trace>
  <inkml:trace contextRef="#ctx0" brushRef="#br0" timeOffset="18296.23">21315 2604 0,'0'0'0,"21"-22"0,0-83 16,0 83-16,-21 1 0,0 0 15,0 0-15,0 42 16,0 0-1,0 0-15,0 22 0,-21-22 16,0 21-16,0 1 0,0-1 0,21 0 16,-22 1-16,22 20 0,-21-21 0,21 1 15,0-1-15,0 0 0,0 1 16,-21 20-16,21-20 0,0-1 16,0 21-16,0-20 0,-21-1 0,21 22 15,0-22-15,-21 0 0,21 22 0,0-22 16,0 0-16,0 1 0,0-1 0,-21-21 15,21 22-15,0-22 0,0 21 0,0-21 16,0 0-16,0 1 16,21-22-16,0 0 15,0-22 1,-21 1-16,21 0 0,-21 0 16,0 0-16,21 0 0,1-22 0,-22 22 15,21-21-15,0-1 0,-21 1 16</inkml:trace>
  <inkml:trace contextRef="#ctx0" brushRef="#br0" timeOffset="18572.07">21399 2879 0,'0'0'0,"0"-43"0,-21-20 0,21-1 0,0 22 15,0 0-15,0-22 0,0 22 16,0 21-16,0-22 0,0 22 0,21 0 16,1 0-16,-1 0 0,0 21 0,0 0 15,21 0-15,-20 0 16,20 0-16,-21 21 0,21 0 0,-20 0 15,20 0-15,-21 22 0,0-1 0,-21-21 0,0 22 16,0-1-16,0-21 16,0 21-16,0-20 0,-21-1 0,0 0 15,0 0-15,0 0 0,-1-21 0,-20 21 16,21-21-16,-21 0 0,20 0 0,1 0 16,-21 0-16,21 0 0,0 0 15,-1 0-15,1 0 0,0 0 0,0 0 16,0-21-16,0 0 0,-1 21 0,1-21 15,21 0-15,-21 0 0</inkml:trace>
  <inkml:trace contextRef="#ctx0" brushRef="#br0" timeOffset="18851.91">20193 2328 0,'0'0'0,"-21"0"0,-22 0 0,22 0 15,21-21-15,21 21 16,22 0-16,-22-21 16,42 21-16,-20 0 0,20 0 0,22-21 15,0 0-15,-22 21 0,22 0 0,-1 0 16,1-21-16,-21 21 16,-1 0-16,1 0 0,-1 0 0,-21 0 15,1-22-15,-22 22 0,0 0 0,0 0 16,-42 22 15,0-22-31,0 21 0,-22-21 0,22 21 16,-21-21-16,0 21 0</inkml:trace>
  <inkml:trace contextRef="#ctx0" brushRef="#br0" timeOffset="19936.4">11176 4466 0,'0'-21'16,"0"42"-16,-21-42 0,21 0 0,-21 21 0,21-21 15,0 0-15,0 42 47,0 0-47,0 0 0,0 0 0,0 0 16,0 22-16,0-22 0,0 21 0,0-21 16,0 22-16,0-22 0,0 21 15,0-21-15,0 1 0,0 20 0,0-21 16,0 0-16,0 0 0,0 1 15,0-1-15,0-42 32,0-1-17,0 1-15,0 0 0,0 0 16,21-21-16,0 20 0,0 1 0,0-21 16,0 0-16,1 20 0,-1-20 15,0 21-15,0-21 0,21 20 0,-20 1 16,20 0-16,-21 0 0,0 0 0,0 21 15,22 0-15,-22 0 0,0 0 0,-21 21 16,21 0-16,0 0 0,1 22 16,-22-22-16,0 21 0,0-21 15,0 22-15,21-22 0,-21 21 0,0-21 16,0 22-16,0-22 0,0 21 0,0-21 16,0 0-16,0 1 0,0-1 0,0 0 15,-21-21-15,21-21 31,0 0-15,0-1-16,0-20 0,0 21 0,21 0 16,0-22-16,0 22 0,0-21 15,0 21-15,1-22 0,-1 1 0,0 21 16,21-21-16,-21 20 0,22 1 16,-22 0-16,21 21 0,-21 0 0,22 0 15,-22 0-15,0 0 0,0 21 16,0 0-16,-21 1 0,0 20 0,0-21 15,0 0-15,0 22 0,0-22 0,0 21 16,0 0-16,0-20 0,-21 20 0,21-21 16,-21 0-16,21 22 0,-21-22 15,21 0-15,0 0 0,0 0 16,0 0-16,21-42 31,0 0-15,-21 0-16,43 0 0</inkml:trace>
  <inkml:trace contextRef="#ctx0" brushRef="#br0" timeOffset="20335.68">12531 4572 0,'0'-21'0,"0"42"0,0-63 16,-22 42 15,1 0-31,0 21 0,0 0 16,0 0-16,0 0 0,21 1 0,-22 20 15,1-21-15,21 21 0,0-20 0,-21 20 16,21-21-16,-21 21 0,21-20 16,0 20-16,0-21 0,0 0 0,0 0 15,21 1-15,0-22 0,0 21 16,1-21-16,-1 0 0,0 0 0,21 0 16,-21 0-16,1 0 0,20 0 15,-21-21-15,0-1 0,22 1 0,-22 0 16,0 0-16,0 0 0,0 0 0,0-22 15,-21 22-15,0-21 0,0-1 0,0 22 16,0-21-16,0 21 0,-21 0 0,0-1 16,-21 1-16,21 0 0,-1 21 15,1 0-15,0 0 0,-21 0 16,21 0-16,-1 0 0,-20 0 0,21 0 16,0 21-16,0-21 0,-1 21 0,1 1 0,21-1 15,0 0-15,0 0 16,21 0-16,22 0 15,-22-21-15,0 0 0,21 22 0,1-22 16,-22 0-16,21 0 0</inkml:trace>
  <inkml:trace contextRef="#ctx0" brushRef="#br0" timeOffset="20707.59">13081 4678 0,'0'0'0,"85"-42"16,-64 42-16,0-22 0,-21 1 15,0 0-15,-21 21 16,0 0-16,-1 0 15,1 0-15,-21 0 0,21 0 16,-22 0-16,22 21 0,-21 0 0,21-21 16,0 22-16,-22-1 0,22 0 15,21 0-15,0 0 0,0 0 0,0 1 16,21-1-16,0 0 0,1-21 16,-1 21-16,0 0 0,21 0 15,-21-21-15,22 22 0,-22-1 0,21 0 16,-21-21-16,1 21 0,-1 0 0,0-21 15,0 21-15,-21 1 0,0-1 16,0 0-16,-21-21 16,0 21-16,-22-21 0,22 0 15,-21 21-15,0-21 0,-1 0 0,1 0 16,0 0-16,-1 0 0,1 0 0,21 0 16,0 0-16,-1 0 0,1 0 0,21-21 15,0 0 1,21 0-16,1 0 15,-1 21-15,21-22 0,0-20 0,-20 21 16,20 0-16</inkml:trace>
  <inkml:trace contextRef="#ctx0" brushRef="#br0" timeOffset="21008.43">13716 4149 0,'0'0'16,"0"-43"-16,0 22 0,0-21 0,0 21 15,0 0-15,0-1 0,0 44 16,-21-1 0,21 21-16,-21 0 0,-1 1 0,22 20 15,-21-20-15,0 20 0,21-21 16,-21 22-16,0-1 0,0-20 0,-1 20 16,22 1-16,-21-22 0,21 22 0,-21-22 15,21 0-15,0 1 0,0-22 0,0 21 16,0-21-16,0 0 0,21 1 0,0-1 15,-21 0-15,22-21 16,-1 0-16,0 0 0,0 0 16,0 0-16,0-21 0,-21 0 0,22-1 15,-1 22-15,-21-21 0,0-21 0,21 21 16,-21 0-16,21-22 0</inkml:trace>
  <inkml:trace contextRef="#ctx0" brushRef="#br0" timeOffset="21175.85">13589 4509 0,'0'0'0,"-21"0"0,0 0 0,-1 0 16,1 0-16,21-22 0,21 1 47,1 21-47,-1 0 0,0 0 16,0 0-16,0 0 0,22-21 0,-22 21 15,0 0-15,0-21 0,21 21 0,-20 0 16,20-21-16</inkml:trace>
  <inkml:trace contextRef="#ctx0" brushRef="#br0" timeOffset="23900.31">15642 4826 0,'-21'0'16,"21"-21"-1,0 0-15,0 0 16,21-1-16,0 1 0,0 0 16,22 0-16,-22 0 0,0-22 0,21 22 15,-20 0-15,20-21 0,-21 21 0,0-22 16,-21 22-16,21-21 0,-21 21 15,0-1-15,0-20 0,0 21 0,0 0 16,-21 21 0,0 0-16,0 0 0,0 21 0,0 0 15,-22 0-15,22 0 0,0 22 16,0-22-16,21 21 0,0 1 0,-21-22 16,21 21-16,0-21 0,0 22 0,0-22 15,0 21-15,0-21 0,21 0 0,0 1 16,0-1-16,0 0 0,0-21 15,1 0-15,20 21 0,0-21 0,1 0 16,-1 0-16,0 0 0,1-21 0,20 0 16,-21 21-16,22-21 0,-22-1 0,1 1 15,20 0-15,-21-21 0,-20 21 16,20-22-16,-21 22 0,21-21 16,-20-1-16,-1 1 0,0 0 0,0-22 15,0 22-15,-21-22 0,0 22 0,0-21 16,0 20-16,0-20 0,0 20 0,0-41 15,0 41-15,0 1 16,0 21-16,0 0 0,0 0 0,-21 42 31,0 21-31,0-21 16,0 22-16,-1-1 0,22 21 0,-21 1 16,0-1-16,0-20 0,21 20 0,-21 1 15,21-1-15,0-20 0,0 20 0,0-21 16,0 1-16,0-1 15,0-21-15,21 22 0,0-22 0,0 21 16,0-21-16,1 0 0,20-21 0,-21 22 16,21-22-16,-20 0 0,20 0 0,0 0 15,1 0-15,-1-22 0,0 22 0,1-21 16,-1 0-16,0 0 0,-21 0 16,22 0-16,-22-1 0,0-20 0,0 21 15,-21 0-15,0-22 0,0 22 0,0 0 16,0 0-16,0 0 0,0 0 0,0-1 15,-21 22-15,0-21 0,0 21 16,0 0-16,-1 0 0,1 21 16,0 1-16,0-1 0,0 0 0,0 21 15,21-21-15,0 1 0,0 20 0,0-21 16,0 0-16,0 22 0,0-22 0,0 0 16,0 0-16,21 0 0,0 0 15,0 1-15,0-1 0,22-21 0,-22 0 16,0 0-16,21 0 0,1 0 0,-22 0 15,21 0-15,0 0 0,-20-21 0,20 21 16,-21-22-16,21 1 0,-20 0 16,-1 0-16,0 0 0,0 0 15,0-22-15,0 22 0,1-21 0,-1 21 0,-21-22 16,21 22-16,-21 0 0,21 0 16,-21 0-16,0-1 0,0 44 15,0-1 1,-21 0-16,0 0 0,21 0 15,-21 22-15,21-22 0,-22 0 0,1 0 16,21 0-16,0 22 0,0-22 0,0 0 16,0 0-16,0 0 0,-21 0 15,21 1-15,0-1 16,0 0-16,0-42 31,0 0-15,21-1-16,-21 1 15,0 0-15,0 0 0,21 0 0,1 0 16,-1-1-16,-21-20 0,21 21 0,0-21 16,0 20-16,0-20 0,1 21 0,-1 0 15,-21 0-15,21 21 0,0 0 16,0 0-16,0 0 0,1 21 16,-1-21-16,-21 21 0,0 21 15,21-21-15,0 1 0,-21-1 0,0 21 16,21-21-16,-21 0 0,0 1 15,0-1-15,0 0 0,0 0 0,0 0 16,0 0-16,0 1 0,0-1 16,-21-21-1,21-21 17,0-1-32,0 1 0,0 0 15,0 0-15,0 0 0,21 0 0,0-1 16,1 1-16,-1-21 0,0 21 0,0-22 15,0 22-15,22 0 0,-22 0 16,0 0-16,0 0 0,21 21 0,-20 0 16,-1 0-16,0 0 0,0 21 0,0 0 15,-21 0-15,0 0 0,21 0 0,-21 1 16,0-1-16,0 21 0,0-21 16,0 0-16,0 1 0,0 20 15,0-21-15,0 0 0,0 0 0,-21 1 16,21-1-16,0 0 0,0 0 15,0 0-15,21-21 47,1 0-47,20 0 0,-21 0 16,0 0-16,22 0 0,-22 0 0,21-21 16,0 0-16,-20 21 0,20-21 0,0 0 15,1-1-15,-1 1 0,-21 0 16,21-21-16,-20 21 0,-1-1 15,21-20-15,-42 21 0,21 0 0,-21-22 16,0 22-16,0 0 0,0 0 0,0 0 16,-21 21-1,0 0-15,0 21 0,0-21 16,-1 21-16,1 0 0,0 0 0,0 1 16,0 20-16,21-21 0,-21 0 0,21 0 15,-22 1-15,22-1 0,0 21 0,0-21 16,0 0-16,0 1 15,0-1-15,22-21 0,-1 21 0,0-21 16,0 0-16,0 0 0,0 0 0,22 0 16,-22 0-16,21 0 0,-21 0 15,22 0-15,-1 0 0,-21-21 0,0 0 16,22-1-16,-22 1 0,0 0 16,0 0-16,0 0 0,1 0 0,-1-1 15,0-20-15,0 21 0,-21 0 0,0 0 16,0-1-16,0 1 0,0 0 0,-21 21 31,21 21-31,-21 0 16,21 1-16,-21-1 0,21 0 15,0 0-15,-22 0 0,1 0 0,21 22 0,-21-22 16,21 0-16,0 0 0,-21 0 16,21 1-16,-21-1 0,21 0 0,0 0 15,-21-21-15,21 21 0,0 0 16,0-42 15,0 0-15,0 0-16,21 0 0,0 0 0,0-1 15,-21 1-15,21 0 0,22-21 16,-22 21-16,0-22 0,21 1 0,-21 21 16,22-22-16,-22 22 0,21-21 15,-21 21-15,22 21 0,-22-21 0,0 21 0,0 0 16,0 21-1,-21 0-15,22 0 0,-22 0 0,21 0 16,-21 1-16,0 20 0,0-21 0,0 0 16,0 22-16,0-22 0,0 0 0,21 21 15,-21-21-15,21 1 0,0-1 0,-21 0 16,21 0-16,1-21 0,-22 21 16,21-21-16,-21 21 0,21-21 0,0 0 15,0 0-15,0 0 0,1-21 16,-1 0-16,-21 0 0,21 21 15,0-21-15,0 0 0,0-1 0,-21-20 16,22 21-16,-1-21 0,0 20 16,0-20-16,0 0 0,0-1 15,1-20-15,-1 21 0,0-22 0,0 1 16,0 20-16,0-20 0,1-1 0,-22 22 16,21 0-16,-21 20 0,0-20 15,21 21-15,-42 63 31,0-21-31,21 22 0,-22-1 0,1 0 16,0 1-16,21 20 0,-21-20 16,21 20-16,-21-21 0,21 22 15,0-22-15,-21 1 0,21-1 0,0 0 0,0-21 16,0 22-16,0-22 0,0 0 0,0 21 16,0-20-16,0-1 0,0 0 15,21 0-15,0 0 0,0-21 16,0 0-16,0 0 15,22 0-15,-22 0 0,0 0 0,0 0 16,22 0-16,-22-21 0,0 21 0,0-21 16,0 21-16,-21-21 0,21 0 0,1 21 15,-1-22-15,-21 1 0,0 0 16,21 21-16,-21-21 0,0 0 16,21 21-16,-21-21 0</inkml:trace>
  <inkml:trace contextRef="#ctx0" brushRef="#br0" timeOffset="24212.14">20045 4360 0,'0'0'0,"-21"0"16,-1 0-16,1 0 0,0 0 0,42 0 31,22 0-31,-22 0 16,21 0-16,0 0 0,-20 0 0,41 0 15,-21 0-15,1-21 0,-1 21 0,0 0 16,1-21-16,-1 0 0,0 21 0,1 0 16,-22 0-16,21-21 15,-21 21-15,1 0 0,-1 0 0,0 0 16,-21 21 31,0 0-47,0 0 0,-21-21 15,0 0-15,21 21 0,-22 1 0,1-22 16,21 21-16,-21-21 0</inkml:trace>
  <inkml:trace contextRef="#ctx0" brushRef="#br0" timeOffset="28540.71">10181 6181 0,'0'-21'0,"0"-1"16,-21 1-16,21 0 0,-21 0 15,21 0-15,0 0 0,-21-1 16,21 1-16,0 0 0,0 0 16,-22 0-16,1 42 31,21 0-31,0 21 0,0-20 15,-21 20-15,21 0 0,-21 1 0,21-1 16,0 21-16,0-20 16,0 20-16,-21 1 0,21-22 0,0 0 15,0 22-15,0-22 0,0-21 0,-21 22 16,21-22-16,0 21 0,0-21 16,0 1-16,0-44 31,0 1-31,0 0 15,0 0-15,0 0 0,0 0 0,0-22 16,0 22-16,21-21 0,0 21 16,-21-22-16,21 22 0,0-21 0,0 21 15,22-1-15,-22 1 0,21 0 0,-21 0 16,22 21-16,-22 0 0,21 0 16,1 0-16,-22 21 0,21 0 15,-21 0-15,0 22 0,1-22 0,-22 0 16,21 21-16,-21-20 0,0-1 0,0 21 15,-21-21-15,-1 0 0,1 1 16,-21-1-16,21 0 0,-22 0 0,22 0 16,-21-21-16,21 21 0,0-21 0,-1 0 15,1 0-15,0 0 0,42 0 47,0 0-47,1-21 0,20 21 16,-21 0-16,0 0 0,22-21 15,-22 21-15,21-21 0,0 21 16,1-21-16,-1 0 0,0 21 0,1-22 16,-1 1-16,0 21 0,-20-21 0,20 0 15,-21 0-15,0 0 0,22-1 16,-43 1-16,21 0 0,-21 0 0,21 0 16,-21 0-16,0 42 31,-21-21-31,0 21 15,21 0-15,-22 0 0,22 0 0,0 1 16,0-1-16,0 21 0,0-21 0,0 0 16,0 1-16,0-1 15,22-21-15,-1 0 0,21 21 16,-21-21-16,22 0 0,-22 0 0,21 0 16,0 0-16,1-21 0,-1 21 0,0-21 15,1-1-15,-1 1 0,0 21 16,-20-21-16,-1 0 0,0-21 0,0 20 15,-21 1-15,0 0 0,0 0 0,0 0 16,0 0-16,0-1 0,0 1 0,0 42 31,0 1-15,0-1-16,0 0 0,0 21 16,0 1-16,0-1 0,0 0 0,0 22 15,0-22-15,0 0 0,0 22 16,0-1-16,0-20 0,0 20 0,0 22 15,-21-22-15,21 1 0,-21-1 0,21 1 16,-21-1-16,21 1 0,0-1 0,-22 1 16,1-1-16,21-20 0,-21-1 0,21 0 15,0 1-15,0-22 0,-21 21 0,21-21 16,0 1-16,-21-22 0,21 21 0,-21-21 31,21-21-31,0-1 0,0 1 0,-22 0 16,22-21-16,0-1 0,0 1 15,0 0-15,0-1 0,0-20 0,0-1 16,0 1-16,22-22 0,-1 22 0,-21-22 16,0 22-16,21-22 0,-21 21 0,21 1 15,0-1-15,-21 1 0,21-1 16,1 1-16,-1 21 0,21-22 0,-21 22 16,0 21-16,22-22 0,-22 1 0,21 0 15,-21 20-15,22 1 0</inkml:trace>
  <inkml:trace contextRef="#ctx0" brushRef="#br0" timeOffset="29084.39">12996 6265 0,'0'0'0,"0"-21"15,0 0-15,0 0 0,0 0 16,0 0-16,21-1 0,1 1 0,-1 0 15,0 0-15,21 21 0,-21 0 16,22 0-16,-22 0 0,0 0 0,21 0 16,-20 21-16,-1 0 0,0 0 0,0 1 15,0-1-15,-21 21 0,21 0 0,-21-20 16,0 20-16,0 0 0,0-21 16,0 22-16,-21-22 0,0 21 0,0-21 15,21 1-15,0-1 0,-21-21 0,21 21 16,-21-21-16,21-21 31,0 0-31,0-1 0,0 1 16,21-21-16,0 21 0,-21 0 0,21-22 15,0 1-15,0 21 0,1-22 0,-1 22 16,0-21-16,0 21 0,0 0 0,0-1 16,1 1-16,-1 21 0,0 0 15,0-21-15,0 21 0,0 0 0,-21 21 16,22-21-16,-22 21 15,21-21-15,-21 22 0,0-1 0,0 0 16,0 0-16</inkml:trace>
  <inkml:trace contextRef="#ctx0" brushRef="#br0" timeOffset="29379.73">13758 6392 0,'21'22'16,"-21"-1"-16,22-21 0,-1 0 0,0 0 15,0 0-15,0-21 16,0-1-16,1 22 0,-1-21 0,0 0 15,21 0-15,-21 0 0,1 0 0,-1-22 16,0 22-16,0 0 0,0 0 0,-21 0 16,21-1-16,-21 1 15,-21 21 1,0 0-16,0 21 0,0-21 0,0 22 16,-1-1-16,1 0 0,0 0 0,0 0 15,0 0-15,0 1 0,21 20 16,-22-21-16,22 0 0,0 0 15,0 1-15,0-1 0,0 0 0,22 0 16,-1 0-16,0 0 0,0-21 0,21 0 16,-20 22-16,20-22 0,0 0 0,1 0 15,-1 0-15,0 0 0,22-22 0,-22 22 16,0-21-16</inkml:trace>
  <inkml:trace contextRef="#ctx0" brushRef="#br0" timeOffset="31807.87">14859 6202 0,'0'0'0,"0"-21"0,0-43 16,0 43-16,-21 21 0,0 0 16,-1 0-16,1 0 0,0 0 15,0 0-15,0 0 0,0 21 0,-1 0 16,1 1-16,-21-1 0,21 0 0,0 21 16,-1-21-16,1 1 0,0 20 0,21-21 15,0 0-15,0 22 0,0-22 16,0 0-16,0 0 0,0 0 0,21 0 15,0 1-15,1-22 0,-1 0 0,0 0 16,0 0-16,0 0 0,0 0 0,22 0 16,-22 0-16,0-22 0,0 1 15,0 0-15,1 0 0,-1 0 16,-21-22-16,0 22 0,21-21 0,-21 21 16,21-22-16,-21 1 0,0 0 0,21-1 15,-21 1-15,0 0 0,0-1 0,0 1 16,0 0-16,0-1 0,0 1 15,0 0-15,0-1 0,0 22 0,0 0 16,0 0-16,0 42 16,-21 106-1,21-85 1,-21 1-16,21-1 0,0 0 0,-21 1 16,21 20-16,0-20 0,0-1 15,0 0-15,0 1 0,0-22 0,0 21 16,21 0-16,0-20 0,-21-1 0,21 0 15,0 0-15,1 0 0,-1-21 16,0 0-16,21 0 0,-21 0 0,22 0 16,-1 0-16,0-21 0,-20 0 0,20 21 15,-21-42-15,21 20 0,-20 1 0,-1 0 16,0-21-16,0 21 0,0-1 0,0-20 16,1 21-16,-22 0 0,0 0 15,0-1-15,21 1 0,-21 0 0,0 42 31,-21 0-31,-1 1 16,22-1-16,0 0 0,-21 0 0,21 0 16,0 0-16,0 1 0,0-1 15,0 0-15,0 0 0,0 0 0,0 0 16,21 1-16,1-1 0,-1-21 0,0 0 16,0 21-16,0-21 0,0 0 0,1 0 15,-1 0-15,21 0 0,-21-21 16,0 21-16,1-21 0,20-1 0,-21 1 15,0 0-15,0 0 0,-21 0 16,22 0-16,-1-1 0,-21 1 0,0 0 0,21 0 16,-21 0-16,21 0 0,-21 42 47,0 0-47,0 0 0,0 0 15,0 0-15,0 1 0,0-1 0,0 0 16,0 0-16,21 0 0,-21 0 15,21 1-15,1-22 0,-22 21 16,42-21-16,-21 0 0,0 0 0,0 0 16,1 0-16,-1 0 0,0 0 0,0 0 15,0 0-15,0-21 0,1-1 16,-1 1-16,0 0 0,-21 0 0,21 0 16,0 0-16,0-22 15,1 22-15,-1 0 0,-21 0 0,21 0 16,0-1-16,0 1 0,0 0 0,1 21 15,-1 0-15,0 0 32,-21 21-17,0 0-15,21-21 47,-21-21-31,0 0-1,0 0 1,0 0-16,0 0 16,-21 21-1,0 0 1,21 21-16,-21-21 0,-1 21 0,1 0 16,21 0-16,-21 0 0,0 1 0,0-1 15,21 0-15,0 0 0,-21 21 0,21-20 16,-22-1-16,22 0 0,0 0 15,0 21-15,0-20 0,0-1 0,0 0 16,22-21-16,-1 21 0,0 0 16,0 0-16,21-21 0,1 0 0,-22 0 15,21 0-15,1 0 0,-1 0 0,0 0 16,-21-21-16,22 21 0,-1-21 16,-21 0-16,0 0 0,22 0 0,-22-22 15,0 22-15,0-21 0,0 21 0,-21-1 16,0-20-16,22 21 0,-22 0 0,0 0 15,0-1-15,0 1 16,-22 21 0,1 21-16,0 1 15,21-1-15,0 0 0,0 0 16,0 0-16,-21 22 0,21-22 16,0 0-16,0 0 0,0 0 15,0 0-15,0 1 0,21-22 0,-21 21 16,21 0-16,0-21 0,1 0 0,-1 0 15,21 0-15,-21 0 0,22 0 0,-22 0 16,0 0-16,21-21 0,-21 21 0,1-21 16,20-1-16,-21 1 0,0 0 15,0-21-15,1 21 0,-1-1 0,0 1 16,0 0-16,-21 0 0,0-21 0,21 42 16,-21-22-16,0 1 0,0 0 0,0 42 31,-21 0-16,0-21-15,21 22 0,0-1 0,0 0 16,-21 0-16,21 0 0,-21 22 0,21-22 16,-22 0-16,22 0 0,-21 0 0,21 0 15,0 1-15,0-1 16,0 0 0,0-42-1,0 0-15,0-1 16,0 1-16,21 21 0,-21-21 15,22 0-15,-1 0 0,-21 0 0,21-22 16,0 22-16,0 0 0,0 0 0,1 0 16,-1-1-16,0 1 0,0 0 15,0 0-15,0 21 0,1 0 0,-1 0 16,0 0 0,-21 21-16,21 0 0,-21 0 15,0 1-15,0-1 0,0 0 0,0 0 16,0 0-16,0 22 0,21-22 0,0 0 15,1 0-15,-1 0 0,0 0 16,0 1-16,21-1 0,-20 0 16,20-21-16,-21 21 0,21-21 0,1 0 0,-22 0 15,21 0-15,-21 0 0,1 0 0,20 0 16,-21 0-16,0-21 0,0 0 0,1 0 16,-1-1-16,0 1 15,0-21-15,0 21 0,0 0 0,1-1 16,-22-20-16,0 21 0,21 0 0,-21 0 15,0-1-15,0 1 0,0 0 0,-21 21 16,-1 0-16,1 0 0,0 0 16,0 0-16,0 21 0,0 0 15,-1 1-15,1-1 0,0 0 16,0 0-16,0 0 0,21 0 0,0 1 0,0-1 16,0 21-16,0-21 0,0 0 0,0 1 15,0-1-15,0 0 16,21-21-16,0 0 15,0 0-15,0 0 0,1-21 16,-1 21-16,-21-21 16,21-1-16,0 1 0,-21 0 0,21 21 15,-21-21-15,21 0 0,-21 0 0,0-1 16,22 22-16,-22-21 0,21 0 16,-21 42 15,-21 0-31,-1-21 0,1 22 0,21-1 15,-21 21-15,0-21 0,21 0 0,-21 1 16,0 20-16,-1-21 16,22 21-16,-21 1 0,21-22 0,-21 21 15,21 1-15,0-22 0,-21 21 0,21 0 16,-21 1-16,21-1 0,-21 0 0,21 1 16,0-1-16,-22 0 0,22 1 0,-21-1 15,21 0-15,0 1 0,0-1 0,0 22 16,0-22-16,0 0 0,-21 1 15,21-1-15,0-21 0,0 21 0,0-20 16,0-1-16,0 0 0,0 0 0,0 0 16,-21-21-1,21-21 1,-21 21-16,21-21 16,-21 0-16,21 0 0,-22-1 0,22 1 15,0 0-15,0 0 0,-21-21 0,21 20 16,-21-20-16,21 0 0,-21-1 0</inkml:trace>
  <inkml:trace contextRef="#ctx0" brushRef="#br0" timeOffset="32008.32">17230 5906 0,'-22'0'15,"1"0"1,0 0 0,21-22 15</inkml:trace>
  <inkml:trace contextRef="#ctx0" brushRef="#br0" timeOffset="32656.29">19981 5461 0,'0'0'0,"0"21"0,21 0 0,1-21 15,-1 22-15,0-22 0,0 0 16,0 21-16,0-21 0,1 0 16,-1 0-16,21 0 0,-21 0 0,22 0 15,-1 0-15,0 0 0,1-21 0,-1 21 16,0-22-16,-21 22 0,1-21 15,-1 21-15,0-21 0,-21 0 16,0 0-16,-21 21 0,0-21 0,-22 21 16,22 0-16,-21 0 0,-1 0 0,1 0 15,0 0-15,-1 0 0,1 0 16,0 21-16,-1-21 0,22 21 0,0 0 16,-21 21-16,42-20 0,-21-1 0,21 21 15,0-21-15,0 22 0,0-22 0,0 0 16,0 21-16,21-21 0,0 22 15,0-22-15,21 0 0,-20 21 16,20-20-16,0-1 0,1 21 0,-22-21 16,21 0-16,0 1 0,-20-1 0,-1 0 15,0 0-15,-21 0 0,0 0 0,0 1 16,0-1-16,-21-21 16,0 0-16,-22 0 0,1 0 0,0 0 15,20 0-15,-20 0 0,0 0 0,-1 0 16,1 0-16,21 0 0,-21 0 0,20 0 15,1-21-15,0 21 0,0-22 16,0 1-16,21 0 16,0 0-1,21 0-15,0 0 16,0 21-16,0-22 0,1 1 16,-1 21-16,0-21 0,21 0 0,-21 21 15</inkml:trace>
  <inkml:trace contextRef="#ctx0" brushRef="#br0" timeOffset="32892.69">20701 5757 0,'0'0'0,"21"0"0,-21 22 31,0-1-31,0 0 0,-21 0 16,21 0-16,0 0 15,0 1-15,0-1 0,-21 0 0,21 0 16,0 0-16,0 0 0,-21 1 0,21-1 15,0 0 1,21-42 31,-21 0-47,21 21 0,-21-22 16</inkml:trace>
  <inkml:trace contextRef="#ctx0" brushRef="#br0" timeOffset="33079.58">20828 5694 0,'0'0'0,"0"-21"0,0-43 16,0 43-16,0 0 16,0 0-1,0 42 17,21 0-17,0-21-15,0 21 16,1 0-16,-1 1 15,0-22-15,0 0 0,0 21 0,0-21 16</inkml:trace>
  <inkml:trace contextRef="#ctx0" brushRef="#br0" timeOffset="33800.58">21378 5736 0,'0'0'0,"21"0"16,1 0-16,-1-21 15,0 21-15,-21-21 0,21 0 0,0 21 16,0-21-16,1 21 0,-1-22 16,0 1-16,0 21 0,0-21 0,-21 0 15,-21 42 32,0 0-47,0 0 0,-22 22 0,22-22 16,0 21-16,0-21 0,-21 22 0,20-22 15,1 21-15,-21-21 0,21 22 0,0-22 16,-1 0-16,1 0 0,21 0 16,-21 1-16,21-1 0,-21 0 0,21 0 15,21-42 17,0 0-32,0 0 15,1-1-15,-1 1 16,0 0-16,0-21 0,0 21 0,0-1 15,1 1-15,-1 0 0,0 0 16,0 0-16,-21 0 0,21 21 0,-21 21 31,0 0-31,0 0 0,0 0 16,0 0-16,0 1 0,0-1 0,0 0 16,0 0-16,0 0 0,0 0 0,0 1 15,0-1-15,21 0 0,1-21 16,-1 0-16,0 21 0,0-21 15,0 0-15,22 0 0,-1 0 0,0 0 16,1 0-16,-1 0 0,0 0 0,-21-21 16,22 21-16,-22-21 0,21 0 0,-21-1 15,1 1-15,-1 0 16,0 0-16,-21-21 0,0 20 0,21-20 16,-21 21-16,0 0 0,0-22 0,0 22 15,0 0-15,-21 21 16,0 0-1,0 21-15,21 0 0,-22 1 0,1 20 16,0-21-16,21 0 0,-21 22 0,21-22 16,0 0-16,0 0 0,0 0 0,0 0 15,0 1-15,0-1 0,0 0 16,0 0-16,21-21 16,0 0-16,0 0 15,1 0-15,-1 0 0,21 0 0,-21 0 16,22 0-16</inkml:trace>
  <inkml:trace contextRef="#ctx0" brushRef="#br0" timeOffset="34444.21">23241 5884 0,'0'-21'15,"0"0"1,0 0-16,0 0 0,0 0 16,0-1-16,0 1 0,0 0 0,0 0 15,0-21-15,21 20 0,-21 1 0,0-21 16,0 21-16,0 0 0,21-1 16,-21 1-16,0 42 31,-21 22-31,21-22 15,-21 21-15,21 1 0,-21-22 16,21 21-16,0 0 0,0 1 16,-21-1-16,21 0 0,-22 1 0,1-1 0,21-21 15,0 22-15,-21-22 0,21 21 16,-21-21-16,0 0 0,21 1 0,0-1 16,0 0-16,0 0 0,0 0 15,-21-21-15,21 21 0,-22-21 0,1 22 16,0-22-16,0 0 15,0 0-15,0 0 0,-1 0 0,1 0 16,-21 0-16,21 0 0,0 0 0,-22 0 16,22 0-16,0 0 0,0 0 15,0 0-15,-1 0 0,44 0 32,-1 0-32,0 0 15,0 0-15,21 0 0,1 0 0,-1 0 16,0 0-16,1 0 0,-1 0 15,-21 0-15,22 0 0,-1 0 0,0 0 16,-21 0-16,1 0 0,20 0 0,-21 0 16,0 0-16,0 0 0,1 0 15,-1 0-15,-21-22 63,-21 22-63,-1 0 0,1 0 15</inkml:trace>
  <inkml:trace contextRef="#ctx0" brushRef="#br0" timeOffset="44096.79">12700 13123 0,'0'-21'0,"0"0"0,-21 0 0,21 0 16,0 0-16,0-1 0,0 1 0,0 0 15,0 0-15,0 0 0,0 0 16,-21-1-16,21 1 16,-22 21-1,22 21-15,0 22 16,0-22-16,0 21 15,-21 1-15,21-1 0,-21 21 0,21-20 16,-21 20-16,21 1 0,0-1 0,0 1 16,0 20-16,0-20 0,0 21 0,0-22 15,0 22-15,0-22 0,0 1 0,0-1 16,0 1-16,0-22 0,0 0 16,0 22-16,0-43 0,0 21 0,0 1 15,0-22-15,0 0 0,0 0 0,21-21 16,0-21-1,-21 0-15,0 0 0,0-22 16,0 22-16,21-21 0,-21 0 16,22-1-16</inkml:trace>
  <inkml:trace contextRef="#ctx0" brushRef="#br0" timeOffset="44432.6">12721 13018 0,'0'0'0,"-21"0"0,21-22 16,-21 22-16,21-21 16,21 21 15,0 0-31,21 0 16,-20 0-16,20 0 0,21 0 0,-20 0 15,41 0-15,-20 0 0,21 0 0,-1 0 16,22 0-16,-21 0 0,21 0 15,-1 0-15,1 0 0,21 0 0,0 0 16,0-21-16,0 21 0,21 0 0,-21-21 16,22 21-16,-1-21 0,0 21 0,0-21 15,0 21-15,22 0 0,-22-22 16,21 22-16,22 0 0,-22 0 0,0-21 16,1 21-16,-1 0 0,0 0 0,1 0 15,-1 0-15,0 0 0,-21 0 0,22 0 16,-22 0-16,0 0 0</inkml:trace>
  <inkml:trace contextRef="#ctx0" brushRef="#br0" timeOffset="45124.71">18669 12869 0,'0'0'0,"127"0"0,0 0 0,0 22 16,0-22-16,0 0 0,-21 21 0,0-21 15,-22 0-15,1 0 0,0 0 16,-22 21-16,-21-21 0,1 0 0,-1 0 16,0 0-16,-20 0 0,20 0 0,-21 0 15,0 0-15,0 0 16,1 0-16,-22 21 15,0 0 1,0 0-16,0 1 0,0-1 16,0 0-16,0 0 0,0 0 15,-22 0-15,1 22 0,21-22 0,-21 21 16,21 1-16,-21-1 0,21 0 0,0 1 16,0 20-16,0-21 0,0 22 15,0-1-15,0-20 0,0 20 0,0-20 16,0 20-16,0-21 0,0 1 0,0-1 15,0-21-15,0 22 0,0-22 0,0 21 16,0-21-16,0 0 0,0 1 16,-21-1-16,0 0 15,-1-21-15,22 21 0,-21-21 0,0 0 16,0 0-16,0 0 0,-22 21 16,22-21-16,-21 0 0,0 0 0,-1 0 15,1 0-15,-22 0 0,1 0 16,-1 0-16,1-21 0,-1 21 0,1-21 15,-1 21-15,-20 0 0,20 0 0,-20 0 16,-1 0-16,0-21 0,1 21 0,-1 0 16,-21 0-16,0 0 0,22 0 0,-22 0 15,-21 0-15,21 0 0,-21 0 0,-21 0 16,21 0-16,-21 0 0,-1 0 16,1 0-16,-21 0 0,0 0 0,-22 0 15,22 0-15,-22 0 0,22 0 0,0 0 16,-22 0-16,22 21 0,-1-21 15,1 21-15,0-21 0,-1 21 0,22 0 16,-21 1-16,21-1 0,0-21 0,-1 21 16,1 0-16,0 0 0,21 0 0,0 1 15,0-22-15,0 21 0,0 0 16,0 0-16,21-21 0,22 21 0,-1 0 16,0-21-16,1 0 0,20 0 0,1 0 15,20 0-15,-20 0 0,20 0 0,22 0 16,0 0-16,0 0 0,0 0 0,42 0 31,0 0-31,0 0 16,22-21-16,-22 0 0,21 0 15,-21 0-15,22 0 0,-22-22 0,21 22 16</inkml:trace>
  <inkml:trace contextRef="#ctx0" brushRef="#br0" timeOffset="45415.53">12975 13399 0,'0'0'0,"21"-22"0,-21 1 16,0 0-16,21 0 0,-21 0 16,0 42 15,0 0-31,0 0 15,0 22-15,0-1 0,-21 0 0,21 1 16,-21-1-16,21 21 0,-21-20 0,21-1 16,0 0-16,0 1 0,0-22 15,0 21-15,0-21 0,0 1 0,0-1 16,0 0-16,0 0 0,21-21 16,0 0-16,0-21 15,1 21-15,-22-21 0</inkml:trace>
  <inkml:trace contextRef="#ctx0" brushRef="#br0" timeOffset="45780.32">13483 13377 0,'0'0'0,"42"-42"16,-20 42-16,-22 21 16,0 0-16,-22 1 15,1 20-15,0 0 0,21-21 0,-21 22 16,0-1-16,0 0 0,21-20 0,0 20 15,0 0-15,-22-21 0,22 22 0,0-22 16,0 0-16,22 0 0,-1 0 16,0-21-16,0 22 0,0-22 15,0 0-15,22 0 0,-22 0 0,21 0 16,1-22-16,-22 1 0,21 0 0,-21 0 16,22 0-16,-22-22 0,21 22 0,-21-21 15,0 0-15,-21-1 0,0 1 16,0 0-16,0-1 0,0 1 0,-21 0 15,0 20-15,0 1 0,0 0 0,-22 0 16,22 0-16,0 0 0,-21 21 0,21 0 16,-1 0-16,1 0 0,0 0 0,0 0 15,42 0 1,0 0-16,22 0 16,-22 0-16,42 0 0,1 0 15</inkml:trace>
  <inkml:trace contextRef="#ctx0" brushRef="#br0" timeOffset="46028.18">14901 13039 0,'0'0'15,"0"-21"-15,0 42 16,0 0-16,-21 0 16,0 21-16,0 1 0,0-1 0,-1 0 15,1 22-15,0-1 16,21 1-16,-21-1 0,0 1 0,0-1 0,-1 1 15,1-1-15,21 1 0,0-1 16,-21-20-16,0 20 0,21-20 0,-21-1 16,21 0-16,0 1 0,0-22 0,0 0 15,0 0-15,0 0 0,21-21 16,0 0-16,0 0 16,0-21-16,22 0 0,-22 0 0</inkml:trace>
  <inkml:trace contextRef="#ctx0" brushRef="#br0" timeOffset="46804.39">15409 13356 0,'0'0'0,"0"-84"16,0 62-16,21 1 0,-21 0 16,0 0-16,22 21 0,-1 0 15,0 0-15,0 0 0,-21 21 16,42 0-16,-42 0 0,43 1 0,-43 20 15,21-21-15,0 21 0,-21 1 0,0-1 16,0 0-16,0 1 0,0-1 0,0 0 16,0 1-16,-21-1 0,0 0 0,-22-20 15,22-1-15,0 21 16,-21-42-16,21 21 0,-1 0 0,1-21 0,-21 0 16,21 0-16,0 0 0,-1 0 0,1 0 15,21-21-15,-21 0 16,21 0-16,0 0 0,0 0 15,0-1-15,0-20 0,0 21 0,21-21 16,0-1-16,1 22 0,-22 0 0,21 0 16,0 0-16,0-1 0,0 22 0,0 0 15,1 0-15,-1 0 0,0 22 0,0-1 16,0 0-16,0 0 16,1 0-16,-1 0 0,-21 1 0,21-1 15,0 0-15,0-21 0,0 21 0,22-21 16,-22 0-16,0 21 0,21-21 15,-20 0-15,20 0 0,-21 0 16,21 0-16,-20-21 0,20 21 0,-21-21 16,0 0-16,0 0 0,1-1 0,-1 1 15,-21 0-15,21-21 0,0 21 0,-21-22 16,21 22-16,-21-21 0,0 21 0,21-1 16,-21 1-16,0 0 15,0 42 1,0 0-16,0 1 0,0-1 15,-21 0-15,21 0 0,0 0 0,0 0 16,0 22-16,0-22 0,0 0 16,0 0-16,0 0 0,0 1 15,21-1-15,1 0 0,-1-21 0,0 21 16,0-21-16,0 0 0,0 0 0,22 0 16,-1 0-16,0 0 0,1 0 0,-1-21 15,0 21-15,1-21 0,-22 0 0,0-1 16,0 1-16,-21-21 0,0 21 15,0-22-15,0 1 0,0 21 0,0-21 16,0-1-16,-21 22 0,0-21 0,0 21 16,0-1-16,-1 1 0,1 21 0,-21 0 15,21 0-15,-22 0 0,22 0 0,0 0 16,-21 0-16,21 21 0,-1-21 16,22 22-16,0-1 15,0 0-15,0 0 0,22-21 16,20 0-16,-21 21 0</inkml:trace>
  <inkml:trace contextRef="#ctx0" brushRef="#br0" timeOffset="47064.29">17293 13060 0,'0'0'0,"0"-21"0,0-22 0,0 22 15,0 0-15,-21 42 16,0 22-1,0-22-15,21 21 0,-22 0 16,1 22-16,0-22 0,0 22 0,0-22 16,0 22-16,21-1 0,-22-21 0,1 22 15,0-1-15,21-20 0,-21 20 16,21-20-16,-21-1 0,21 0 0,0 1 16,0-22-16,0 21 0,0-21 0,0 0 15,0 1-15,0-1 16,21-21-16,0 0 15</inkml:trace>
  <inkml:trace contextRef="#ctx0" brushRef="#br0" timeOffset="47507.97">17611 13420 0,'0'0'0,"21"-21"0,-21-1 0,0 1 16,21 21-16,0-21 0,0 21 15,0 0-15,1 0 16,-1 0-16,-21 21 16,0 0-16,0 1 15,0-1-15,-21 0 0,-1 0 16,1 0-16,0 0 0,-21-21 0,21 22 16,-1-1-16,-20-21 0,21 21 15,0-21-15,0 21 0,-1-21 16,44 0 15,-1 0-31,21 0 0,-21-21 16,0 21-16,1 0 0,-1 0 0,0 0 15,0 0-15,0 0 16,0 0-16,1 0 0,-22 21 16,0 0-16,0 0 0,0 1 15,0-1-15,-22-21 0,1 21 0,0 0 16,0 0-16,0 0 0,-22-21 0,22 22 15,0-22-15,0 21 16,-21-21-16,20 0 0,1 0 0,21 21 16,-21-21-16,42 0 15,0-21 1,22 21-16</inkml:trace>
  <inkml:trace contextRef="#ctx0" brushRef="#br0" timeOffset="47851.79">18224 13356 0,'0'0'0,"-21"0"15,0 0-15,0 0 0,21 21 16,-42 1-16,42-1 0,-22 0 0,1 0 16,0 0-16,0 0 0,0 1 0,0 20 15,21-21-15,0 0 0,0 0 0,0 1 16,0-1-16,0 0 15,21-21-15,0 0 0,0 0 16,0 0-16,0 0 0,1 0 0,-1 0 16,0-21-16,0 0 0,0 21 0,0-22 15,-21 1-15,22-21 0,-22 21 0,21 0 16,-21-1-16,0-20 0,0 21 16,0 0-16,0 0 0,0-1 15,0 1-15,0 0 0,-21 21 16,-1 0-1,1 21-15,21 0 16,-21-21-16,21 22 0,0-1 16</inkml:trace>
  <inkml:trace contextRef="#ctx0" brushRef="#br0" timeOffset="48136.62">18965 12954 0,'0'0'0,"21"-42"0,-21 21 0,0-1 16,22 1-16,-22 42 15,0 1-15,-22-1 0,1 21 16,0 0-16,0 22 0,0-22 16,0 22-16,-22-1 0,22 22 0,-21-22 15,21 1-15,-22 21 0,1-22 0,21 1 16,-22-1-16,22 1 0,0-1 15,-21-21-15,42 1 0,-21 20 0,-1-20 0,22-22 16,-21 21-16,21-21 0,0 22 0,0-22 16,0 0-1,0 0-15,21-21 16,1-21-16</inkml:trace>
  <inkml:trace contextRef="#ctx0" brushRef="#br0" timeOffset="48652.33">19177 13462 0,'0'0'0,"0"-21"0,42-43 15,-42 86 17,0-1-32,0 0 15,-21 21-15,0-21 0,0 22 0,0-1 16,-1-21-16,22 22 0,-21-1 0,0-21 15,0 0-15,21 22 0,-21-22 0,0 0 16,21 0-16,-22 0 0,22 0 16,-21-21-16,21 22 0,0-44 31,0 1-31,21 0 16,1 0-16,-22 0 0,21-22 0,0 22 15,0-21-15,0 21 0,0-22 16,1 1-16,-1 0 0,0-1 0,0 1 15,0 21-15,0-21 0,-21 20 16,0 1-16,0 0 0,-21 21 31,0 0-31,0 21 0,0 0 0,0-21 16,-22 22-16,22-1 0,0 0 16,21 0-16,-21 0 0,0-21 0,21 21 15,0 1-15,0-1 16,21-21-1,0 0-15,0 0 16,0 0-16,0 0 16,1 0-16,-1-21 0,0 21 15,0 0-15,0 0 0,0-22 16,1 22-16,-1 0 0,0 0 16,0-21-16,0 21 0,0 0 0</inkml:trace>
  <inkml:trace contextRef="#ctx0" brushRef="#br0" timeOffset="48988.13">19664 13356 0,'-21'0'0,"-1"0"0,1 21 16,0 1-16,0-1 0,0-21 0,-22 42 16,22-21-16,0 0 0,0 1 15,21-1-15,-21 0 0,21 0 16,-21 21-16,21-20 0,0-1 0,0 0 15,0 0-15,0 0 0,21 0 16,0 1-16,21-22 0,-21 21 0,1-21 16,-1 0-16,21 0 0,-21 0 15,0 0-15,1 0 0,-1-21 0,0-1 16,0 1-16,-21 0 0,21 0 16,-21 0-16,0 0 0,0-1 0,0 1 15,0-21-15,0 21 0,0 0 0,0-1 16,0 1-16,0 0 0,0 0 15,0 0-15,0 0 0,-21 21 16,21-22-16,-21 22 0,0-21 16,21 0-16,-21 21 0,-1-21 0,1 21 15,21-21-15</inkml:trace>
  <inkml:trace contextRef="#ctx0" brushRef="#br0" timeOffset="49608.13">17611 12827 0,'0'0'0,"-22"0"0,1 0 16,0 0-16,0 0 16,21 21-16,0 0 31,21-21-31,0 0 16,0 0-16,22 0 0,-1 0 15,22 0-15,-1 0 0,1 0 0,-1 0 16,43 0-16,-21 0 0,20 0 0,1 0 15,0 0-15,0 0 0,21 0 16,-21 0-16,-22 22 0,22-22 0,-21 0 16,0 0-16,-1 0 0,-20 21 15,-1-21-15,-20 0 0,-1 0 0,-21 0 16,0 0-16,0 0 0,1 0 0,-22 21 47,-22-21-32,1 21 1,0-21 0,0 0-16,0 0 0,0 0 0,21 21 15</inkml:trace>
  <inkml:trace contextRef="#ctx0" brushRef="#br0" timeOffset="62376.79">13737 15028 0,'0'0'0,"0"-21"0,0 0 0,0 0 16,0 0-16,0 0 0,0-1 15,0 1-15,-21 21 47,21 21-47,-21 1 0,21-1 0,-21 0 16,21 0-16,0 0 0,-22 22 15,1-1-15,21 0 0,-21-21 0,21 22 16,0-1-16,-21 0 0,0 1 16,21-1-16,0 0 0,-21-20 15,21 20-15,-22-21 0,22 0 0,-21 0 16,21 1-16,0-1 0,0 0 15,0-42 32,21 0-47,1-1 0,-22 1 0,21 0 16</inkml:trace>
  <inkml:trace contextRef="#ctx0" brushRef="#br0" timeOffset="62821.07">14224 15007 0,'-21'0'16,"0"21"-16,-1 1 15,22-1-15,-21 0 0,0 0 0,0 21 16,21-20-16,0-1 0,-21 21 0,21-21 15,-21 0-15,21 1 0,0 20 0,0-21 16,0 0-16,0 0 16,21 1-16,0-1 0,0-21 15,0 0-15,0 0 0,22 0 0,-22 0 16,21 0-16,-21 0 0,22 0 16,-22 0-16,21-21 0,-21-1 0,22 1 15,-22 0-15,0 0 0,0 0 0,0-22 16,-21 22-16,0-21 0,0 21 15,0-22-15,0 22 0,0-21 0,0 21 16,0 0-16,0-1 0,-21 1 0,0 21 16,0 0-16,0 0 0,0 0 15,-22 0-15,22 0 0,0 0 16,-21 21-16,20 1 0,1-1 0,-21 0 16,21 0-16,0 0 0,-1 0 15,1 1-15,0-1 0,21 0 16,0 0-16,0 0 0,0 0 0,0 1 15</inkml:trace>
  <inkml:trace contextRef="#ctx0" brushRef="#br0" timeOffset="63357.27">13547 16108 0,'0'0'0,"-22"-64"15,1 64-15,21-21 0,-21 21 0,0 0 16,21 21-1,-21 1-15,21-1 16,0 21-16,-21 0 0,21 1 0,0-1 16,0 0-16,-22 1 0,1-1 15,21 22-15,-21-22 0,21 0 0,0 1 16,-21-1-16,21 21 0,0-20 0,0-1 16,0 0-16,-21-20 15,21 20-15,0-21 0,0 0 0,0 0 16,0-42 15,0 0-31,0 0 0,0 0 0,0 0 16,0-22-16,21 1 0,-21 0 0</inkml:trace>
  <inkml:trace contextRef="#ctx0" brushRef="#br0" timeOffset="64431.86">13525 15981 0,'22'0'16,"-1"0"-1,0 0 1,0 0-16,0-21 0,0 21 16,22 0-16,-22 0 0,21-21 0,1 21 15,-1-22-15,0 22 0,22 0 16,-1-21-16,22 21 0,-22 0 0,22-21 15,0 21-15,-1 0 0,1-21 0,0 21 16,21 0-16,-1 0 0,1-21 16,21 21-16,-21-21 0,21 21 15,0 0-15,0 0 0,0-22 0,21 22 16,-21 0-16,21-21 0,22 21 0,-22 0 16,0-21-16,0 21 0,22-21 15,-1 21-15,-21 0 0,21 0 0,-20 0 16,20 0-16,-21 0 0,0 0 0,0 0 15,1 0-15,-22 0 0,21 0 16,-21 0-16,-21 0 0,-1 0 0,1-21 16,0 21-16,-21 0 0,-1 0 0,1 0 15,0 0-15,-22-21 0,1 21 16,-1 0-16,-20 0 0,20 0 16,-21 0-16,1-22 0,-1 22 0,-21 0 15,22 0-15,-22 0 0,0 0 0,0 0 16,-21 22 31,0-1-47,0 0 0,0 0 15,0 0-15,-21 0 0,21 1 16,0 20-16,-21-21 0,21 21 0,-21-20 16,21 20-16,0 0 0,0 1 0,0-22 15,0 21-15,0 0 0,0 1 16,0-1-16,0-21 0,0 22 0,0-1 15,0-21-15,-22 0 0,22 22 0,0-22 16,-21 21-16,21-21 0,-21 0 16,21 22-16,-21-22 0,0 0 15,0 0-15,-1 0 0,1 1 0,0-1 16,0 0-16,-21 0 0,20 0 0,1-21 16,0 21-16,-21-21 0,21 22 15,-1-22-15,-20 0 0,21 0 0,-21 21 16,-1-21-16,1 0 0,0 0 0,-1 0 15,-20 0-15,-1 0 0,-20 0 0,20 0 16,-21 0-16,-20 0 0,20 0 16,-21 0-16,0 0 0,22 0 15,-22 0-15,0 0 0,21 21 0,-21 0 16,1-21-16,20 21 0,-21-21 0,0 21 16,0-21-16,1 22 0,-1-22 15,0 0-15,0 21 0,0-21 0,-21 0 16,0 21-16,21-21 0,-21 21 0,0-21 15,0 0-15,22 21 0,-1-21 0,0 0 16,0 0-16,21 21 0,1-21 16,-22 0-16,21 0 0,1 0 0,-1 0 15,0 0-15,-21 0 0,22 0 0,-1 0 16,0 0-16,-20 0 16,20 0-16,-21 0 0,21-21 0,-20 21 15,20 0-15,-21 0 0,21 0 0,22 0 16,-22 0-16,22-21 0,-1 21 15,1 0-15,20 0 0,-20 0 0,21 0 16,-22-21-16,22 21 0,-1 0 0,1 0 16,0 0-16,-1 0 0,22 0 15,-21 0-15,21 0 0,0 0 0,-1 0 16,1 0-16,0 0 0,42-21 31,0 21-31,1-21 0,-1-1 0,21 1 16,-21 21-16,22-21 0</inkml:trace>
  <inkml:trace contextRef="#ctx0" brushRef="#br0" timeOffset="65060.7">14182 16256 0,'-22'0'0,"22"-21"15,-21 21-15,21-21 0,0 0 16,0-1-16,0 1 0,0 0 16,21 21-16,1-21 0,-1 0 15,0 21-15,0 0 0,0-21 0,0 21 16,1 0-16,-1 0 0,0 0 15,-21 21-15,21 0 0,-21 0 0,21 0 16,-21 0-16,0 22 0,0-1 0,0-21 16,0 22-16,0-1 0,-21 0 0,0 1 15,0-1-15,-22 0 0,22 1 16,0-22-16,-21 21 0,21 0 16,-22-20-16,22-1 0,0 21 0,-21-42 15,20 21-15,1 0 0,0-21 16,0 0-16,0 0 0,0 0 0,-1 0 15,1-21-15,21 0 0,-21 0 16,21 0-16,0 0 0,0-1 16,0 1-16,0-21 0,0 21 0,0-22 15,0 22-15,0-21 0,21 21 0,0-22 16,1 22-16,-1 0 0,0 0 16,0 0-16,0 21 0,0 0 0,1-21 15,-1 21-15,0 0 0,0 21 16,0 0-16,0-21 15,-21 21-15,22 0 0,-1 0 0,-21 1 16,21 20-16,0-21 0,-21 0 0,21 0 16,0 1-16,-21-1 0,22 0 15,-1 0-15,0-21 0,0 21 0,0 0 16,0-21-16,1 0 0,-1 22 0,0-22 16,21 0-16,-21 0 0,1 0 15,20 0-15,-21-22 0,21 22 0,-20-21 16,-1 0-16,21 0 0,-21 0 0</inkml:trace>
  <inkml:trace contextRef="#ctx0" brushRef="#br0" timeOffset="65463.55">15049 16256 0,'0'-21'16,"-21"21"-1,0 0-15,0 0 16,21 21-16,-21 0 0,0 0 0,-1-21 15,22 22-15,-21-1 0,0 0 16,21 0-16,-21 0 0,21 22 0,0-22 16,-21 0-16,21 0 0,0 0 0,0 0 15,0 1-15,0-1 16,21 0-16,0-21 0,0 0 16,22 0-16,-22 0 0,0 0 15,21 0-15,1 0 0,-1 0 0,0-21 16,-21 0-16,22-1 0,-1 1 15,-21 0-15,0 0 0,1-21 0,-1 20 16,-21-20-16,0 21 0,0-21 0,0 20 16,0 1-16,-21 0 0,-1 0 15,1 0-15,0 21 0,-21 0 0,21 0 16,-1 0-16,-20 0 0,21 0 0,0 0 16,0 0-16,-1 0 0,1 21 15,21 0-15,0 0 0,0 0 16,43-21-1,-22 0-15,21 0 16,0 0-16,1 0 0</inkml:trace>
  <inkml:trace contextRef="#ctx0" brushRef="#br0" timeOffset="65751.38">15960 15917 0,'0'0'0,"0"-21"0,0 0 0,-22 21 15,1 0 1,0 21-16,21 22 0,-21-22 16,21 21-16,0-21 15,0 22-15,-21-1 0,21 21 0,-21-20 16,21-1-16,-22 0 0,22 1 0,0-1 16,0 22-16,-21-22 0,21 0 15,-21 22-15,0-22 0,21 0 0,0 1 16,0-1-16,-21 0 0,21 1 0,-21-22 15,21 21-15,0-21 0,0 1 16,0-1-16,0 0 0,21-42 31,0 0-31,0-1 0,0 1 16</inkml:trace>
  <inkml:trace contextRef="#ctx0" brushRef="#br0" timeOffset="66275.59">16319 16235 0,'0'0'0,"0"-21"0,0 0 15,0-1-15,0 1 0,0 0 16,0 0-16,22 0 16,-1 21-16,0 0 0,0 0 0,0-21 15,0 21-15,1 0 0,-1 0 16,0 0-16,0 0 0,0 21 15,-21 0-15,0 0 0,0 0 16,0 22-16,0-22 0,-21 0 16,0 0-16,0 0 0,-22 0 0,22 1 15,-21-1-15,21-21 0,-22 21 0,22 0 16,0 0-16,0-21 0,0 0 0,0 21 16,42-21 15,0 0-31,0-21 0,0 0 0,22 21 15,-22 0-15,0 0 0,0-21 0,0 21 16,0 0-16,1 0 0,-1 0 16,0 0-16,0 0 0,0 0 15,0 21-15,-21 0 0,22 0 16,-22 1-16,0-1 0,0 0 16,-22 0-16,1 0 0,0-21 15,21 21-15,-42-21 0,21 22 0,-1-1 16,1-21-16,0 21 0,0-21 0,0 0 15,0 0-15,-1 21 0,1-21 16,0 0 0,21-21-1,0 0 1,0 0-16,21-1 16,0 22-16,-21-21 0</inkml:trace>
  <inkml:trace contextRef="#ctx0" brushRef="#br0" timeOffset="66716.14">17145 16171 0,'-21'0'0,"-43"64"16,64-43-16,-21 0 16,0-21-16,21 43 0,0-22 0,-21 0 15,21 0-15,-21 0 0,21 0 0,0 1 16,0-1-16,0 0 0,0 0 16,0 0-16,21 0 0,0-21 15,0 0-15,0 0 0,0 0 0,1 0 16,-1 0-16,0 0 0,0 0 0,0 0 15,0-21-15,1 0 0,-1 0 16,0 0-16,0 0 0,0-1 16,-21 1-16,0-21 0,0 21 0,21-22 15,-21 1-15,0 21 0,0-21 0,0 20 16,0-20-16,0 21 0,0 0 16,-21 21-16,0 0 0,0 0 15,0 0-15,0 21 0,-1 0 16,1 0-16,0-21 0,21 21 15,0 1-15,-21-22 0,21 21 16,0 0-16</inkml:trace>
  <inkml:trace contextRef="#ctx0" brushRef="#br0" timeOffset="67036.09">18500 15663 0,'0'0'0,"-22"0"31,1 22-31,21-1 0,-21 0 0,0 21 16,0 1-16,0-1 0,21 21 0,-22-20 15,1 20-15,0 1 0,0-22 0,0 22 16,0-1-16,-1-21 0,1 22 15,0-22-15,21 22 0,-21-22 16,0 0-16,0 1 0,-1-1 0,22 0 16,0 1-16,-21-1 0,0-21 0,21 22 15,-21-22-15,21 0 0,0 0 0,0 0 16,0-42 0,0 0-1</inkml:trace>
  <inkml:trace contextRef="#ctx0" brushRef="#br0" timeOffset="68006.09">18902 15960 0,'0'0'0,"0"-21"0,0 42 31,0 0-31,0 0 0,-21 21 15,-1-20-15,22 20 0,-21 0 0,0-21 16,0 22-16,0-1 0,21 0 16,-21-20-16,-1 20 0,1-21 0,21 0 15,-21 22-15,21-22 0,-21 0 0,0 0 16,21 0-16,0 0 0,0-42 47,21 0-47,0 0 15,0 0-15,-21 0 0,21-1 0,1-20 16,-1 0-16,0-1 0,0 1 16,0 0-16,0-1 0,-21 1 0,22 0 15,-22-1-15,21 22 0,-21 0 0,0 0 16,0 0-16,-21 21 16,-1 21-16,1 0 15,0 0-15,0 22 0,0-22 0,0 0 16,-22 0-16,22 21 0,0-20 0,0-1 15,0 0-15,-1 0 0,1 0 16,21 0-16,-21 1 0,21-1 16,0 0-16,21-21 31,0 0-31,1 0 0,-1 0 0,0 0 16,0 0-16,0-21 0,0 21 15,1 0-15,-1-21 0,0-1 16,0 22-16,0 0 0,0-21 15,1 0-15,-1 21 0,0-21 16,0 0-16,0 21 16,0-21-16,-21-1 0,22 22 0,-1-21 15,0 21 1,0-21-16,0 21 16,-21 21 15,0 0-16,0 1-15,0-1 0,0 0 16,0 0-16,0 0 16,0 0-16,0 1 0,0-1 0,0 0 15,0 0-15,0 0 0,21 0 16,1 1-16,20-22 0,-21 21 0,21 0 16,1-21-16,-1 21 0,0-21 15,1 0-15,20 0 0,-20 0 16,-1 0-16,0 0 0,1 0 0,-22 0 15,21-21-15,-21 21 0,0-21 0,1 0 16,-22-22-16,0 22 0,21-21 16,-21 21-16,0-22 0,0 22 0,0 0 15,0 0-15,0 0 0,-21-1 0,-1 22 16,1 0-16,-21 0 0,21 0 0,0 0 16,-22 22-16,22-1 0,-21 0 15,21 0-15,-22 0 0,22 0 16,-21-21-16,21 22 0,-1-1 0,1 0 15,0-21-15,21 21 0,-21 0 0,21 0 32,-21-21-32,21 22 0</inkml:trace>
  <inkml:trace contextRef="#ctx0" brushRef="#br0" timeOffset="79807.78">15367 17441 0,'0'-21'31,"0"0"-15,0 0 0,21 0-16,0 21 0,0 0 15,-21-21-15,22 21 0,-1 0 16,0 0-16,0 0 16,0 0-16,-21 21 0,21 0 15,1 0-15,-22 0 0,0 0 0,0 22 16,0-22-16,0 21 0,0-21 15,0 22-15,-22-1 0,-20-21 0,21 22 16,0-22-16,-22 21 0,22-21 16,-21 0-16,0 1 0,20-1 0,-20-21 15,21 21-15,-21-21 0,20 0 0,1 0 16,0 0-16,0 0 16,0 0-16,21-21 0,0 0 15,0-1-15,0 1 0,0-21 16,0 21-16,0 0 0,21-1 15,-21 1-15,21 0 0,0 0 0,0 21 16,1 0-16,-1-21 0,0 21 0,0 0 16,0 0-16,0 21 0,1 0 15,-22 0-15,0 0 0,0 1 16,21-1-16,-21 0 0,0 21 0,21-21 16,-21 1-16,0-1 15,0 0-15,21-21 0,0 21 16,0-21-16,1 0 0,-1 0 0,0 0 15,0 0-15,21 0 0,-20 0 16,20 0-16,-21 0 0,21-21 0,1 0 16,-1 0-16,0-1 0,-20 1 15,20 0-15,0 0 0,-21 0 0,1-22 16,-1 22-16,0 0 0,0 0 0,-21 0 16,21 21-16,-21-21 0,0 42 31,-21 0-31,0 0 0,21 0 15,0 0-15,0 1 0,-21-1 16,21 0-16,0 0 0,0 0 16,0 0-16,0 1 0,0-1 0,0 0 15,21-21-15,-21 21 0,21-21 16,0 0-16,22 0 0,-22 0 0,0 0 16,0 0-16,21 0 0,-20-21 0,20 0 15,-21 0-15,0-1 0,0 1 16,1 0-16,-1-21 0,-21 21 0,0-22 15,0 22-15,0-21 0,0 21 0,0-22 16,0 22-16,-21 0 0,-1 21 16,1 0-16,0 0 0,0 0 15,-21 0-15,20 0 0,1 0 0,0 21 16,-21 0-16,21-21 16,-1 21-16,1 1 0,0-1 0,0 0 15,21 0-15,0 0 0,0 0 16,21-21-16</inkml:trace>
  <inkml:trace contextRef="#ctx0" brushRef="#br0" timeOffset="80840.77">18097 17441 0,'0'0'0,"0"-21"16,0-42-16,-21 42 15,0 21-15,0 0 16,0 0-16,0 21 0,-1-21 16,22 21-16,-21 21 0,21-21 0,-21 22 15,0-1-15,21-21 0,0 22 16,0-1-16,-21-21 0,21 21 0,-21-20 15,21 20-15,-22-21 0,22 0 16,0 0-16,0 1 0,0-1 0,0 0 16,0-42 15,0 0-31,0-1 0,22 1 16,-1-21-16,0 21 0,-21-22 0,0 1 15,21 21-15,-21-21 0,21-1 16,-21 1-16,0 0 0,0-1 0,0 1 15,0 21-15,0 0 0,0-22 0,0 22 16,0 0-16,0 0 0,21 21 16,-21-21-16,22-1 0,-1 22 0,0 0 15,-21-21-15,42 21 0,-21 0 0,22 0 16,-22 0-16,42 0 0,-20 0 16,20 0-16,22 0 0,-22-21 15,22 21-15,21 0 0,-21 0 0,42-21 16,-22 21-16,44-21 0,-1 0 0,0 21 15,21-22-15,22 1 0,-22 21 16,22-21-16,-1 21 0,-21 0 0,1 0 16,-1 0-16,0 0 0,-42 0 15,22 0-15,-44 0 0,1 0 0,0 0 16,-42 0-16,-1 0 0,1 0 0,-43 0 16,21 0-16,-21 0 15,0 0-15,-42 21 31,0-21-15,0 21-16,0 1 0,21-1 0,-21 21 16,-1-21-16,1 22 0,0-1 0,0 0 15,0 1-15,21-1 0,0 0 16,-21 1-16,21-1 0,0 21 0,0-20 16,0-1-16,0 0 0,0 1 0,0-22 15,0 21-15,0 1 0,0-22 16,0 0-16,0 0 0,0 0 0,0 0 15,0 1-15,0-1 0,-22 0 16,1-21 0,0 0-16,0 0 0,-21 0 0,20 0 15,-20 0-15,0 0 0,-1 0 16,1 0-16,-21 0 0,-1 0 16,-21 0-16,22 0 0,-43 0 0,0 0 15,0 0-15,1 0 0,-22 0 16,0 0-16,0 0 0,0 0 0,0 0 15,-22 21-15,22 0 0,0-21 0,0 0 16,22 21-16,-1-21 0,21 0 16,-21 0-16,43 22 0,-22-22 0,22 0 15,-1 0-15,22 0 0,-22 0 0,22 0 16,0 0-16,-1 0 16,1 0-16,0 0 0,-1 0 0,-20 0 15,20 0-15,22 0 0,-21 0 0,0 0 16,20 0-16,-20 0 0,21-22 15,0 1-15,21 0 16,0 0-16,0 0 0</inkml:trace>
  <inkml:trace contextRef="#ctx0" brushRef="#br0" timeOffset="81367.98">18669 17399 0,'-64'-21'15,"43"21"1,21-21-16,21 21 31,1 0-15,-1 0-16,0 0 0,-21 21 15,0 0-15,0 0 0,0 0 0,0 1 16,0-1-16,0 0 0,0 0 0,-21 0 16,21 0-16,-21 1 15,-1-1-15,1-21 0,21 21 0,-21 0 16,0 0-16,42-21 47,0 0-47,0 0 0,22 0 15,-22 0-15,0 0 0,0 0 16,22 0-16,-22 21 0,0-21 0,21 22 16,-21-22-16,1 21 0,-1-21 15,-21 21-15,0 0 0,0 0 16,-43-21-16,22 21 0,0-21 16,-21 0-16,21 22 15,-1-1-15,-20-21 0,21 0 0,0 0 16,0 0-16,-1 0 0,1 21 0,0-21 15,21-21 17,0 0-32,21-1 0,0 22 15,1-21-15,-1 0 0</inkml:trace>
  <inkml:trace contextRef="#ctx0" brushRef="#br0" timeOffset="81743.75">19431 17441 0,'-21'0'16,"0"0"-16,-1 22 15,1-1-15,-21 0 16,21 0-16,0-21 0,-1 21 0,1 22 16,21-22-16,-21 0 0,21 0 0,0 0 15,0 0-15,0 1 0,0-1 16,0 0-16,0 0 0,21 0 0,0 0 15,1-21-15,-1 0 0,0 0 16,0 0-16,21 0 0,-20 0 16,20 0-16,-21-21 0,21 21 0,-20-21 15,-1 0-15,0-21 0,-21 20 16,0 1-16,0 0 0,0-21 0,0 21 16,-21-1-16,0 1 0,-1 0 0,1 0 15,0 21-15,0 0 0,-21-21 16,20 21-16,1 0 0,-21 0 0,21 0 15,0 0-15,-1 21 0,1 0 16,21 0 0,21-21-1,1 0-15</inkml:trace>
  <inkml:trace contextRef="#ctx0" brushRef="#br0" timeOffset="82060.1">19897 17272 0,'0'0'0,"21"-21"0,0 0 16,0 21-16,0-21 0,0-1 16,-21 1-16,0 0 15,0 42 1,0 0 0,0 1-16,0-1 0,0 0 0,0 21 15,0-21-15,-21 22 0,21-1 0,0 0 0,-21 1 16,21-1-16,0 0 15,0 1-15,0-1 0,0 22 0,0-22 16,0 0-16,0 1 0,0-1 0,0-21 16,0 21-16,0-20 0,0-1 15,0 21-15,0-21 0,0 0 16,21-21 15,0 0-31,-21-21 0,22 0 0,-1-21 16,0 21-16,21-1 0</inkml:trace>
  <inkml:trace contextRef="#ctx0" brushRef="#br0" timeOffset="82928.33">20616 17526 0,'0'0'0,"21"-42"0,22-1 16,-22 22-16,-21 0 16,21 21-16,0-21 0,-21 42 31,0 0-31,0 0 0,0 1 15,-21 20-15,0-21 0,0 0 0,0 22 16,-1-1-16,22-21 0,-21 21 16,0-20-16,0 20 0,21-21 0,-21 0 15,21 0-15,-21 1 0,21-1 16,-22-21-16,22 21 0,0 0 16,0-42 15,0 0-31,22 0 0,-1-1 0,0 1 15,-21 0-15,21-21 0,0-1 0,0 22 16,-21-21-16,22 0 0,-1-1 16,0 1-16,-21 0 0,21-1 0,-21 22 15,21 0-15,-21 0 0,0 0 0,0-1 16,-21 22 0,0 0-1,21 22-15,-21-1 0,0 0 0,-1-21 16,-20 21-16,21 0 0,0 0 15,0 22-15,-1-22 0,1 0 16,-21 0-16,42 0 0,-21-21 0,0 22 16,21-1-16,-22-21 0,22 21 15,22-21 1,-1 0-16,0 0 16,21 0-16,-21 0 0,1-21 15,20 21-15,0 0 0,-21-21 0,22 21 16,-1-22-16,-21 22 0,22-21 0,-1 21 15,-21 0-15,21-21 0,-20 0 16,-1 21-16,21-21 0,-21 21 16,0-21-16,1 21 0,-1-22 0,0 22 15,-21 22 32,0-1-47,-21 0 0,0 0 16,-1 0-16,22 0 0,0 1 0,0 20 15,-21-21-15,21 0 0,0 0 0,0 1 16,0-1-16,0 0 16,21-21-16,1 21 0,-1-21 15,0 0-15,21 0 0,-21 0 16,1 0-16,20-21 0,-21 21 0,21-21 16,-20 0-16,-1-1 0,0 1 15,0-21-15,0 21 0,-21-22 0,0 22 16,0-21-16,0 0 0,0 20 15,0-20-15,0 21 0,0 0 0,-21 21 16,0-21-16,0 21 0,0 0 0,-1 0 16,-20 0-16,21 21 0,-21 0 15,20 0-15,1 0 0,0 0 0,-21 22 16,21-22-16,-1 0 0,22 0 0,-21 22 16,21-22-16,-21 0 15,21 0-15,0 0 0,0 0 16</inkml:trace>
  <inkml:trace contextRef="#ctx0" brushRef="#br0" timeOffset="101692.53">12382 9292 0,'22'0'0,"-1"0"15,0 0 1,0 0 0,-21-21-1,21 21-15,0-21 16,-21 0-16,0 0 0,0-1 16,0 1-16,0 0 15,0 0-15,0 0 0,-21 21 0,0-21 16,-21 21-16,21 0 15,-1 0-15,1 0 0,-21 0 0,21 0 16,-22 0-16,1 21 0,21 0 0,-21 0 16,-1 0-16,22 0 0,-21 1 0,21 20 15,-1-21-15,1 0 16,0 22-16,0-22 0,0 21 0,21-21 16,0 22-16,0-22 0,0 0 0,0 0 15,0 0-15,0 0 0,0 1 0,0-1 16,21-21-16,0 0 0,0 21 0,0-21 15,22 0-15,-22 0 0,21 0 16,1-21-16,-1 0 0,0-1 0,1 1 16,-1 0-16,0 0 0,1-21 0,-1 20 15,0 1-15,-21-21 0,22 0 0,-22-1 16,21 1-16,-21 0 0,1-1 0,-1 1 16,0-22-16,-21 22 0,0-21 15,21-1-15,-21 22 0,0-22 16,0 22-16,0-22 0,0 22 0,0 0 15,0 21-15,0-22 0,0 22 0,0 0 16,0 0-16,-21 21 0,0 0 16,0 0-16,-1 21 15,1 21-15,0-21 0,21 22 0,0-1 16,-21 22-16,0-1 0,21-21 16,0 22-16,0-1 0,0 1 0,0-1 15,0-20-15,0-1 0,0 22 0,0-22 16,21-21-16,0 21 0,0-20 15,0 20-15,1-21 0,-1 0 0,0-21 16,21 21-16,-21-21 0,22 0 0,-22 0 16,21 0-16,-21 0 0,22 0 0,-1 0 15,-21-21-15,22 0 0,-22 0 16,21 0-16,-21 0 0,0-1 0,22-20 16,-22 21-16,0-21 0,-21-1 0,21 22 15,-21 0-15,21 0 0,-21 0 0,0 42 31,-21 0-31,0 0 0,0 0 16,0 0-16,0 1 0,21 20 0,-22-21 16,1 0-16,21 0 0,-21 1 15,21-1-15,0 0 0,0 0 16,0 0-16,0 0 16,21-21-1,0 0-15,1 0 0,-1 0 16,-21-21-16,21 0 0,0 21 0,0-21 15,-21 0-15</inkml:trace>
  <inkml:trace contextRef="#ctx0" brushRef="#br0" timeOffset="101864.43">13356 8869 0,'0'0'0,"-21"-21"16,-21-22-16,20 43 15,1 0-15,21-21 0,-21 21 16,21 21 15,21-21-31,-21 22 16,21-1-16,1-21 0,-1 0 0,0 21 15,0-21-15</inkml:trace>
  <inkml:trace contextRef="#ctx0" brushRef="#br0" timeOffset="102248.21">13822 8975 0,'0'0'0,"21"0"0,0 0 15,-21-21 1,-21 21 15,0 0-31,-22 0 0,22 21 16,-21 0-16,0 0 0,-1-21 0,22 21 16,-21 0-16,21-21 0,-1 22 0,1-1 15,0 0-15,21 0 16,0 0-16,21-21 0,0 21 15,22-21-15,-22 0 0,21 22 0,-21-22 16,22 0-16,-22 0 0,21 21 0,1-21 16,-22 0-16,21 21 0,-21-21 0,0 0 15,1 21-15,-22 0 0,0 0 16,-43 1 0,22-22-16,0 21 15,0-21-15,-22 21 0,1-21 0,21 0 16,-21 21-16,20-21 0,-20 0 0,21 21 15,0-21-15,0 0 0,-1 0 0,22 21 16,22-21 0,-1 0-1,21 0-15,-21-21 0</inkml:trace>
  <inkml:trace contextRef="#ctx0" brushRef="#br0" timeOffset="102587.67">14224 9102 0,'0'0'0,"0"-21"0,0-43 16,0 43-16,0 0 16,0 42 15,0 0-31,0 0 0,0 0 16,0 22-16,0-1 0,0 0 0,0-20 15,0 20-15,0 0 0,0 1 16,0 20-16,-21-21 0,0 1 0,21 20 15,-22-20-15,22 20 0,-21-21 0,0 22 16,21-22-16,-21 22 0,0-22 16,21 0-16,-21 1 0,-1-1 0,1 0 15,21 1-15,-21-1 0,21-21 0,-21 22 16,21-22-16,0 0 0,0 0 0,-21 0 16,21 0-16,0-42 31,0 0-31,0 0 0,21-21 15,0 20-15,0 1 0,-21-21 0,21 0 16,1-1-16,-1-20 0</inkml:trace>
  <inkml:trace contextRef="#ctx0" brushRef="#br0" timeOffset="102802.07">14182 9356 0,'0'0'0,"0"-43"16,0 1-16,0-21 0,0 41 0,0-20 15,0 0-15,0 21 0,0-1 0,21 1 16,0 0-16,0 0 0,0 21 0,22 0 15,-22 0-15,21 0 0,0 0 16,-20 21-16,20 0 0,-21 0 0,21 22 16,-20-22-16,-1 21 0,0-21 0,-21 22 15,0-22-15,0 21 0,0-21 0,-21 22 16,0-22-16,-22 0 0,22 21 0,-21-20 16,-1-1-16,22 0 0,-21-21 15,21 21-15,-22 0 0,22-21 16</inkml:trace>
  <inkml:trace contextRef="#ctx0" brushRef="#br0" timeOffset="102877.02">14414 9292 0,'64'-63'16</inkml:trace>
  <inkml:trace contextRef="#ctx0" brushRef="#br0" timeOffset="103120.88">14795 8700 0,'0'0'0,"0"-85"15,0 64-15,0 0 16,-21 42 0,0 21-16,21-21 15,-21 22-15,21-1 0,0 0 0,0 22 16,-21-22-16,21 22 0,-21-22 16,21 21-16,-22-20 0,22-1 0,0 0 15,0 1-15,0-1 0,0 0 0,-21-20 16,21-1-16,0 21 0,-21-21 0,21 0 15,0 1-15,0-1 0,0 0 16,21-21 0,0 0-16,1 0 15,20 0-15,-21 0 0,21 0 0</inkml:trace>
  <inkml:trace contextRef="#ctx0" brushRef="#br0" timeOffset="104103.93">15325 9229 0,'0'0'16,"21"-21"-16,0-1 0,0 1 0,-21 0 0,0 0 15,0 0-15,0 0 0,0-1 16,-21 22-16,0 0 16,-22 0-16,22 0 0,-21 22 0,21-22 15,-22 21-15,1 0 0,21 0 0,-21 21 16,20-20-16,-20-1 0,21 0 0,0 21 16,21-21-16,0 1 0,0-1 15,0 0-15,0 0 0,0 0 0,0 0 16,0 1-16,21-1 15,0-21-15,0 0 0,22 0 0,-22 0 16,0 0-16,21 0 0,-21 0 0,22-21 16,-22-1-16,21 1 0,-21 0 0,22 0 15,-22 0-15,21 0 0,-21-22 0,1 22 16,-1 0-16,0-21 0,0 20 0,-21 1 16,0 0-16,0 0 0,0 42 31,-21 0-31,0 0 0,0 1 15,-1-1-15,22 21 0,-21-21 16,0 0-16,21 22 0,-21-22 0,21 0 16,0 0-16,0 0 0,0 1 15,0-1-15,21 0 0,0 0 0,0 0 16,1-21-16,-1 0 0,0 21 0,21-21 16,-21 0-16,22 0 0,-22 0 0,21-21 15,-21 21-15,22-21 0,-22 0 0,0 0 16,21 0-16,-20-1 0,-1 1 0,0-21 15,0 21-15,0-22 0,0 1 16,1 21-16,-1 0 0,-21 0 0,0-1 16,0 44 15,0-1-31,0 0 16,0 0-16,0 0 0,0 0 15,0 1-15,0-1 16,0 0-16,0 0 15,21-21-15,0 21 0,0-21 16,0 0-16,1 0 0,-1 0 16,0-21-16,0 21 0,0-21 15,-21 0-15,21 0 0,1-1 0,-1 1 16,0 0-16,-21 0 0,21 0 0,-21 0 16,21-22-16,-21 22 0,0 0 15,0 0-15,0 0 16,0 42-1,-21 0-15,0 0 16,0 21-16,0-20 0,-1 20 0,1-21 16,21 21-16,-21 1 0,0-22 0,0 21 15,21 1-15,0 20 0,0-21 16,0 1-16,0-1 0,0 22 0,0-22 16,0 21-16,0-20 0,0-1 0,0 0 15,-21 22-15,21-22 0,0 1 0,-22 20 16,22-21-16,0 1 0,0 20 15,-21-20-15,0-1 0,0 0 0,0-21 16,0 22-16,-1-22 0,1 0 0,-21 0 16,21 0-16,-22 1 0,22-22 0,0 0 15,-21 0-15,21 0 0,-1 0 0,1 0 16,0 0-16,0-22 0,21 1 0,0 0 16,0-21-16,0 21 0,0-22 15,0 1-15,0 0 0,0-1 0,21-20 16,21 20-16,-20 1 0,-1 0 0,21-22 15,0 22-15,1 0 0,-22-1 0,21 22 16,1-21-16,-22-1 0,21 1 16,-21 0-16,22 21 0,-22-22 0</inkml:trace>
  <inkml:trace contextRef="#ctx0" brushRef="#br0" timeOffset="104527.68">17251 8403 0,'0'0'0,"0"-63"15,0 42-15,0-1 0,0 44 16,0-1 0,-21 0-16,21 21 0,-22 1 0,1-1 15,0 0-15,0 1 16,21 20-16,-21-21 0,0 22 0,-1-22 15,22 22-15,0-22 0,0 0 0,-21 1 16,21-1-16,0-21 0,0 22 0,0-22 16,0 0-16,0 0 0,0 0 15,21-21 1,1 0-16,-1-21 0,0 0 16,0 0-16,0 0 0,22-1 0</inkml:trace>
  <inkml:trace contextRef="#ctx0" brushRef="#br0" timeOffset="105172.31">17589 8615 0,'0'0'0,"43"-42"0,-22-22 0,21 22 0,22-64 16,-43 106-16,-21-21 16,0 42-1,0 0-15,0 0 16,-21 0-16,0 22 0,21-1 0,-22 0 16,1 1-16,0-1 0,0 0 0,0 1 15,0 20-15,21-20 0,-22-1 0,1 0 16,21 1-16,-21-1 0,21-21 15,0 0-15,0 22 0,0-22 0,0 0 16,21-21 15,0-21-31,1 0 0,-1-22 16,0 22-16,0 0 0,0-21 0,0-1 16,22 1-16,-22 21 15,0-22-15,0 22 0,-21 0 0,21 0 16,-21 0-16,22 21 0,-1 0 15,-21 21-15,0 0 0,0 0 16,0 0-16,0 1 0,0-1 0,0 21 16,21-21-16,-21 0 0,0 22 15,0-22-15,0 0 0,21 0 0,0 0 16,0 1-16,-21-1 0,22-21 0,-1 21 16,0 0-16,0-21 0,0 0 0,0 0 15,22 0-15,-22 0 0,0 0 16,21 0-16,-20 0 0,20-21 0,0 0 0,-21 21 15,22-21-15,-22-1 0,21-20 16,-21 21-16,1-21 0,-1 20 16,0-20-16,0 21 0,-21-21 0,0 20 15,0 1-15,0 0 0,0 0 0,-21 21 32,0 21-32,0 0 0,-1 0 0,1 1 15,0-1-15,0 0 0,0 21 16,21-21-16,0 1 0,0-1 0,0 21 15,0-21-15,0 0 0,0 1 16,21-1-16,0 0 0,0-21 0,0 0 16,22 21-16,-22-21 0,0 0 0,21 0 15,-20 0-15,20 0 0,-21 0 16,21 0-16,-20-21 0,-1 21 16,0-21-16,0 0 0,0-1 0,0 22 15,-21-21-15,0 0 0,0 0 0,0 0 16</inkml:trace>
  <inkml:trace contextRef="#ctx0" brushRef="#br0" timeOffset="105392.33">17230 8594 0,'0'0'0,"-43"0"0,1 0 0,21 0 0,0 0 16,42 0-1,0 0-15,21 21 0,1-21 16,-1 0-16,0 0 0,22 0 0,-1 0 16,-20 0-16,20 0 0,-21 0 15,22 0-15,-22-21 0,1 21 0,-1-21 16,0 21-16,1-22 0,-22 1 0,21 0 16</inkml:trace>
  <inkml:trace contextRef="#ctx0" brushRef="#br0" timeOffset="106244.88">19621 8996 0,'0'0'0,"43"0"31,-22 0-15,0 0-16,0-21 0,22 0 0,-22-1 15,21 1-15,0-21 0,1 21 0,-22-22 16,21 1-16,1 0 0,-22-1 0,0 1 15,21 0-15,-21-1 0,1-20 16,-1 21-16,-21-22 0,21 22 0,-21-1 16,0-20-16,21 21 0,-21 20 0,0-20 15,0 21-15,0 0 0,0 0 0,-21 42 16,0 0-16,0 0 16,-1 21-16,1 1 15,0-1-15,21 22 0,-21-22 0,0 21 16,0 1-16,21-1 0,0-20 0,-22 20 15,22 1-15,0-22 0,0 22 0,0-22 16,0 0-16,0-21 0,0 22 0,0-22 16,22 0-16,-1 0 0,0 0 15,0-21-15,0 0 0,0 0 0,22 0 16,-22 0-16,21 0 0,-21 0 0,22-21 16,-22 0-16,21 0 0,-21 0 15,22 0-15,-22-22 0,21 22 0,-21-21 0,1-1 16,-1 22-16,0-21 0,0 21 15,0 0-15,-21-1 0,21 1 16,-21 42 0,0 22-1,-21-22-15,0 0 0,21 21 0,0-20 16,-21-1-16,21 21 0,-21-21 0,21 0 16,0 22-16,0-22 0,0 0 15,0 0-15,21 0 0,0 1 16,0-22-16,22 0 0,-22 0 0,0 0 15,21 0-15,-21 0 0,22 0 0,-1-22 16,-21 22-16,22-21 0,-22 0 16,0 0-16,0 0 0,0-22 0,0 22 15,-21-21-15,0 0 0,0 20 16,0-20-16,0 21 0,0-21 0,0 20 16,0 1-16,-21 21 0,0-21 15,0 21-15,0 0 0,-22 0 0,22 0 16,0 21-16,-21 0 0,21-21 0,-22 22 15,22-1-15,0 0 0,0 0 16,-22-21-16,22 21 0,0 0 0,21 1 16,-21-22-16,0 0 15</inkml:trace>
  <inkml:trace contextRef="#ctx0" brushRef="#br0" timeOffset="106448.08">19875 8594 0,'-42'0'0,"84"0"0,-105-21 0,42 21 16,0 0-16,21-22 15,21 22 1,0 0-16,21 0 0,1 0 0,-1 0 16,21 0-16,-20 0 0,41-21 0,-20 21 15,21 0-15,-1 0 0,1 0 0,-22 0 16,22 0-16,-21 0 0,-1 0 15,-21 0-15,1 0 0,-1 0 0</inkml:trace>
  <inkml:trace contextRef="#ctx0" brushRef="#br0" timeOffset="106755.88">21209 8615 0,'0'0'0,"21"0"31,-21 21-31,0 0 15,0 0-15,0 1 0,0-1 16,0 21-16,0 0 0,0 1 16,0-1-16,0 0 0,0 1 0,0 20 15,-21-20-15,0-1 0,21 21 0,0-20 0,-21-1 16,-1 22-16,1-22 0,0 0 16,0 22-16,0-22 0,21 22 0,-21-22 15,-1 0-15,1 22 0,0-22 0,21 0 16,-21 1-16,21-22 0,-21 21 0,0 1 15,21-22-15,0 0 16,21-21 0,0-21-1,0 0-15,-21-1 0,21 1 0,0 0 16,1-21-16</inkml:trace>
  <inkml:trace contextRef="#ctx0" brushRef="#br0" timeOffset="107023.73">21272 9102 0,'0'0'0,"0"-64"0,0 1 0,0 20 0,-21 1 16,21 0-16,0-1 0,0 1 0,0 21 16,0 0-16,0 0 0,0-1 15,21 1-15,1 21 0,-1 0 0,0-21 16,21 21-16,1 0 0,-22 0 0,21 0 16,0 21-16,-20 0 0,20 1 0,-21-1 15,-21 21-15,0-21 0,0 22 0,0-22 16,0 21-16,-42-21 15,21 0-15,-22 22 0,22-22 0,-21 0 16,-1-21-16,1 21 0,0 0 0,-1-21 16,22 0-16,0 22 0,0-22 0,0 0 15,42-22 1,0 1-16,0 0 16,22 0-16</inkml:trace>
  <inkml:trace contextRef="#ctx0" brushRef="#br0" timeOffset="107660.68">22034 8615 0,'0'21'15,"-21"0"1,0 0-16,21 22 0,-21-22 16,21 0-16,-21 0 0,21 22 0,-21-22 15,21 21-15,-22-21 0,22 0 0,0 22 16,0-22-16,0 0 0,0 0 0,0 0 15,0 1-15,0-44 47,0 1-47,0 0 0,0 0 16,0 0-16,0-22 0,22 22 16,-22-21-16,21 0 0,0-1 0,0 1 15,0 0-15,0 20 0,1-20 0,-1 21 16,0 0-16,0 0 0,0 21 15,0 0-15,1 0 0,-1 0 0,0 0 16,0 0-16,-21 21 0,21 0 16,-21 0-16,21 0 0,-21 0 0,0 1 15,0-1-15,0 0 0,0 0 0,0 21 16,0-20-16,-21-1 0,0 0 16,0 0-16,0 0 0,21 0 15,-21-21-15,21 22 16,0-44-1,0 1-15,0 0 16,0 0-16,21 0 0,0 0 0,0-22 16,0 22-16,0-21 0,1 21 15,20-22-15,0 22 0,1 0 0,-1 0 16,0 0-16,1-1 0,20 22 0,-21 0 16,1 0-16,-1 0 0,0 22 0,1-1 15,-22 0-15,0 0 0,-21 0 0,0 22 16,0-1-16,-21-21 0,-21 21 15,20-20-15,1 20 0,-21 0 0,21-21 16,0 1-16,-22-1 0,22 0 0,0 0 16,0 0-16,0 0 0,-1 1 15,44-22 17,-1 0-32,21 0 0,-21-22 15,22 1-15</inkml:trace>
  <inkml:trace contextRef="#ctx0" brushRef="#br0" timeOffset="108680.17">23389 8615 0,'0'0'0,"-21"0"31,0 0-31,0 0 0,-1 21 0,-20 0 16,21 0-16,-21 1 0,20-1 15,-20 0-15,21 0 0,0 21 0,-22-20 16,43-1-16,-21 21 0,0-21 0,21 0 15,0 1-15,0-1 0,0 0 0,0 0 16,21 0-16,0 0 0,1-21 16,-1 0-16,0 0 0,0 0 0,0 0 15,0 0-15,1 0 0,20 0 0,-21 0 16,0-21-16,0 21 0,1-21 0,-1 0 16,0-21-16,0 20 0,0 1 0,0-21 15,-21 0-15,0-1 0,0 1 16,0 21-16,0-22 0,0 22 0,0 0 15,0 0-15,-21 21 0,0 0 16,0 0-16,0 0 0,0 0 16,-1 0-16,1 0 0,0 0 0,0 21 15,0 0-15,21 0 0,0 1 16,0-1-16,0 0 0,0 0 16,21-21-16,0 21 0,0-21 0,0 0 15,22 0-15,-22 0 0,0 0 0,21 0 16,-20 0-16,20 0 0,0 0 0,22 0 15,-22 0-15,0 0 0,1-21 16,-1 0-16,0 21 0,-20-21 0,-1 0 16,21-1-16,-42 1 0,21 0 15,-21 0-15,-21 21 16,0 0-16,0 0 16,0 0-16,-22 21 0,22 0 0,0-21 15,0 21-15,21 1 0,0-1 16,-21 0-16,21 0 0,0 0 0,0 0 15,0 1-15,0-1 0,0 0 0,21 0 16,0 0-16,0 0 0,-21 1 0,42-22 16,-42 21-16,22 0 0,-1-21 15,0 21-15,-21 0 16,-21-21 0,0 0-1,-1 0-15,1 0 0,0 0 16,0 0-16,0 0 0,0 0 0,-1 0 15,1 0-15,21-21 0,21 21 32,1 0-17,-1 0-15,21-21 0,-21 21 16,0-21-16,1 21 0,20-21 0,-21-1 16,21 1-16,-20 0 0,20 0 15,0 0-15,-21-22 0,22 1 16,-1 0-16,0-1 0,1 1 0,-1 0 15,0-1-15,1-20 0,-1 21 0,-21-22 16,0 22-16,1-22 0,-1 22 0,0 0 16,-21-1-16,0 1 0,0 21 15,-21 21 1,0 0-16,-22 21 0,22 21 0,0 1 16,-21-22-16,20 42 0,1-20 0,0-1 15,0 0-15,0 22 0,0-22 16,21 0-16,0 22 0,0-22 0,0 1 15,0-1-15,0 0 0,0 1 0,0-22 16,0 0-16,0 21 0,0-21 0,21 1 16,0-22-16,-21 21 0,21-21 0,0 0 15,0 0 1,1 0-16,-1 0 0,0-21 16,0-1-16,0 1 0,-21 0 15,21 0-15,1 0 0,-22 0 0,0-1 16,0-20-16,0 21 0</inkml:trace>
  <inkml:trace contextRef="#ctx0" brushRef="#br0" timeOffset="108908.05">24088 8530 0,'0'0'0,"-64"0"16,85 0 0,0 0-16,1 0 15,-1 0-15,21 0 0,0 0 16,1 0-16,-1 0 0,0 0 0,22 0 15,-22 0-15,22 0 0,-22 0 16,22 0-16,-22 0 0,0 0 0,1 0 16,-22 0-16,0 0 0,0 0 0,-42 0 31,-21 0-31,20 0 0,-20 0 16,-21 21-16,20 1 0,-41-22 0,20 21 15</inkml:trace>
  <inkml:trace contextRef="#ctx0" brushRef="#br0" timeOffset="111584.72">7683 11028 0,'0'0'16,"-21"42"0,21-21-16,21-21 31,1 0-31,-1 0 15,21-21-15,-21 0 0,0 0 16,22 0-16,-22 21 0,21-21 0,-21-1 16,22-20-16,-22 21 0,0 0 0,-21 0 15,21-1-15,-21 1 0,0-21 16,0 21-16,0 0 0,0-1 0,0 1 16,-21 21-16,0 0 0,0 0 15,0 0-15,-22 21 0,22 1 0,0-1 16,0 0-16,0 21 0,-1-21 15,1 22-15,21-22 0,-21 21 0,21 1 16,0-22-16,0 21 0,0-21 0,0 22 16,21-22-16,0 0 0,1 0 15,20 0-15,-21-21 0,21 21 16,1-21-16,-1 0 0,-21 0 0,22 0 16,-1 0-16,0-21 0,22 0 0,-22 0 15,0 0-15,1 0 0,-1-1 0,0-20 16,1 21-16,-1 0 0,-21-22 15,22 1-15,-22 21 0,0-21 0,0-1 16,-21 1-16,0-22 0,0 22 0,0 0 16,0-1-16,0 1 0,0 0 15,0-1-15,0 22 0,0 0 0,0 0 16,-21 21-16,0 0 16,0 21-16,-1 0 0,1 22 0,-21 41 15,21-41 1,21-1-16,-21 0 0,-1 1 0,1-1 15,0 0-15,21 1 0,0-1 0,0 0 16,0-21-16,0 22 0,0-22 0,0 0 16,21 21-16,22-20 0,-22-22 15,21 21-15,-21 0 0,22-21 0,-1 0 16,0 0-16,1 0 0,20 0 0,-21-21 16,1 21-16,20-21 0,-20-1 0,-22 1 15,21 21-15,-21-21 0,0 0 16,1 0-16,-1 0 0,-21-1 15,0 1-15,0 0 0,0 0 0,0 0 16,0 0-16,0-1 0,-21 22 16,-1 0-16,1 0 15,0 22-15,0-22 0,0 21 0,21 0 16,-21 21-16,21-21 0,-22 1 0,22-1 16,0 0-16,0 21 0,0-21 0,0 1 15,0-1-15,22 0 0,-1-21 16,0 21-16,0-21 0,0 0 0,0 0 15,22 0-15,-22 0 0,21 0 0,-21 0 16,22-21-16,-22 21 0,21-21 0,-21 0 16,1-1-16,-1 1 0,0 0 15,0 0-15,0 0 0,-21 0 16,21-1-16,-21 1 0,0 0 0,0 0 16,0 0-16,0 0 0,0 42 31,0 21-16,0-21-15,0 0 0,0 1 0,0-1 16,0 0-16,0 0 0,-21 0 0,21 0 16,0 1-16,0-1 0,0 0 0,0 0 15,0 0-15,-21-21 16,21-21 15,0 0-31,0 0 16,0 0-16,21-1 0,-21 1 15,21-21-15,1 21 0,-1 0 16,-21-22-16,21 22 0,0-21 0,0 21 16,0-22-16,1 22 0,-1 21 0,0-21 15,0 21-15,0 0 0,0 0 0,1 0 16,-1 0-16,0 21 0,-21 0 16,0 0-16,21 1 0,-21-1 0,0 0 15,0 0-15,0 21 0,0-20 16,0-1-16,0 0 0,0 0 0,0 21 0,0-20 15,0-1-15,0 0 16,0 0-16,0-42 31,0 0-15,21 0-16,0 21 0,1-22 0,-1-20 16,0 21-16,0 0 0,21 0 0,-20-22 15,-1 22-15,21-21 0,-21 21 16,22-22-16,-22 22 0,0 0 0,0 0 15,0 21-15,0 0 0,1 0 0,-22 21 16,0 0 0,0 0-16,0 0 0,0 1 15,0-1-15,0 0 0,0 0 16,0 21-16,0-20 0,0-1 0,0 0 16,-22 0-16,22 0 0,0 0 0,0 1 15,0-1-15,22-21 0,-1 21 0,0 0 16,0-21-16,0 0 0,0 0 0,22 0 15,-22 0-15,0 0 0,21 0 16,-20 0-16,-1-21 0,21 0 0,-21 21 16,0-21-16,22-1 0,-22 1 0,0 0 15,-21 0-15,21 0 0,0-22 16,-21 22-16,22 0 0,-22-21 0,0 21 0,0-1 16,0 1-16,0 0 0,0 0 15,-22 21 1,1 21-16,0-21 0,0 21 15,0 0-15,21 1 0,-21-1 0,-1 21 16,22-21-16,0 0 0,0 1 0,0-1 16,0 0-16,0 0 0,0 0 0,0 0 15,22 1-15,-1-22 16,0 0-16,0 0 0,0 0 16,22 0-16,-22 0 0,21 0 0,0 0 15,1-22-15,-1 22 0,0-21 0,1 0 16,-22 21-16,21-21 0,-21 0 15,22 0-15,-22-1 0,0-20 0,0 21 16,0 0-16,1 0 0,-22-1 16,-22 44-1,1-22 1,21 21-16,-21 0 0,0 0 0,0 0 16,0 0-16,-1 1 0,22-1 0,0 0 15,-21 0-15,21 0 0,-21 0 16,21 1-16,0-1 0,0 0 15,21-21 17,-21-21-32,21 0 15,1-1-15,-1 1 0,0 0 16,0 0-16,0 0 0,0 0 16,1-22-16,-1 22 0,0 0 0,21-21 15,-21 20-15,22 1 0,-22 0 0,21 21 16,-21 0-16,1 0 0,-1 0 0,0 0 15,-21 21-15,0 0 0,0 1 16,0-1-16,0 0 0,0 0 16,-21 21-16,21-20 0,0-1 0,-21 0 15,21 0-15,0 0 0,0 0 16,0 1-16,0-1 16,21-21-16,0 0 15,0 0-15,0 0 0,0 0 0,1 0 16,-1-21-16,0 21 0,0-22 0,0 1 15,22 0-15,-22 0 0,0 0 16,0 0-16,0-22 0,0 22 0,1-21 16,-1-1-16,0 1 0,0-21 0,0 20 15,22-20-15,-22 20 0,-21-20 0,21 21 16,0-1-16,0 1 0,-21 21 16,0 0-16,0-1 0,0 44 15,0-1-15,-21 21 16,0 0-16,0 1 0,21-1 15,-21 0-15,21 1 0,-22-1 0,22 0 16,0 1-16,-21-1 0,21-21 0,-21 22 16,21-1-16,0-21 0,0 0 0,0 22 15,0-22-15,0 0 0,0 0 0,0 0 16,21-21 0,0 0-1,1 0-15,-1 0 0,0 0 16,0-21-16,0 0 0,0 21 0,1-21 15,-22 0-15,0-1 0,0 1 0,0 0 16,0 0-16</inkml:trace>
  <inkml:trace contextRef="#ctx0" brushRef="#br0" timeOffset="111765.96">11811 10732 0,'0'0'0,"0"21"0,21-21 31,0 0-31,0 0 0,1 0 0,-1 0 16,0 0-16,0 0 0,21 0 16,-20-21-16,20 21 0,-21 0 0,0-22 15,0 22-15,1-21 0,-1 21 0,0-21 16,0 0-16,0 21 0,0-21 16</inkml:trace>
  <inkml:trace contextRef="#ctx0" brushRef="#br0" timeOffset="113328.06">13589 11176 0,'21'0'16,"0"0"-16,0-21 0,1 21 0,-1-21 15,0 0-15,0-1 0,0 1 0,0 0 16,1 0-16,-22 0 0,0 0 0,0-1 15,0-20-15,0 21 0,0 0 0,0-22 16,0 1-16,-22 21 0,1 0 16,0 0-16,0-1 0,0 1 15,0 0-15,-1 21 0,-20 0 0,21 0 16,-21 21-16,20 0 0,-20 1 0,0 20 16,21-21-16,-22 21 0,22 1 0,0-1 15,0 0-15,0-20 0,-1 20 0,22 0 16,0 1-16,0-22 0,0 21 15,0-21-15,22 0 0,-1 1 0,0-1 16,21-21-16,-21 0 0,22 0 0,-1 0 16,0 0-16,1-21 0,20 21 0,-20-22 15,-1-20-15,0 21 0,1 0 0,-1-22 16,0 22-16,-21-21 0,22 0 16,-22 20-16,0-41 0,0 21 0,0-1 15,1-20-15,-22-1 0,21 1 16,-21-1-16,0 1 0,0 20 0,0-20 15,0 21-15,0 20 0,0-20 0,0 21 16,-21 21-16,-1 0 16,22 21-16,-21 0 0,0 22 0,0-1 15,0 21-15,21-20 0,-21 20 0,21-20 16,-22 20-16,22 1 0,0-22 16,0 0-16,0 1 0,0-1 0,0 0 15,0 1-15,22-22 0,-1 21 0,0-21 16,0 0-16,0 1 0,22-22 15,-22 21-15,21-21 0,-21 0 0,22 0 16,-1 0-16,0 0 0,1-21 0,-22 21 16,21-22-16,0 1 0,-20 0 0,-1 0 15,0 0-15,21-22 0,-21 22 16,-21-21-16,22 21 0,-1-22 0,-21 22 16,21 0-16,-21 0 0,0 0 0,0 0 15,0 42 1,0 0-16,0 0 15,-21 0-15,21 0 0,-21 1 16,21 20-16,0-21 0,0 0 16,0 0-16,0 1 0,0-1 15,0 0-15,0 0 0,21-21 0,0 21 16,0 0-16,0-21 0,0 0 0,1 0 16,-1 0-16,0 0 0,21 0 0,-21 0 15,1 0-15,-1 0 0,21-21 0,-21 0 16,0 21-16,1-21 0,-22 0 0,21 0 15,-21-1-15,21 1 0,-21 0 16,0 0-16,0-21 0,0 20 0,0-20 16,0 21-16,0-21 0,0 20 0,0 1 15,-21 0-15,0 21 0,-1 0 0,1 0 16,0 0-16,0 0 0,0 0 0,-22 0 16,22 21-16,0 0 0,-21 1 15,21-1-15,-22 21 0,22-21 0,0 0 16,0 22-16,0-22 0,21 21 15,-22-21-15,22 1 0,0-1 0,0 21 16,22-21-16,-1 0 0,0 1 0,0-22 16,0 21-16,0 0 0,22-21 0,-22 0 15,21 0-15,-21 0 0,22 0 0,-1 0 16,0-21-16,1 21 0,-22-21 0,21-1 16,1 22-16,20-42 15,-42 21-15,0-21 0,1 20 0,-1 1 16,0-21-16,0 21 0,0-22 0,0 22 15,-21 0-15,0 0 0,0 0 16,0 0-16,-21 42 16,21 0-1,-21 0-15,0 0 0,0 0 0,0 1 16,21-1-16,-22 0 0,22 0 16,0 0-16,-21 0 0,21 1 0,0-1 15,0 0-15,21 0 0,1-21 16,-1 21-16,0-21 0,0 0 0,0 0 15,22 0-15,-22 0 0,21 0 0,0 0 16,1 0-16,-22 0 0,21-21 0,1 21 16,-22-21-16,21 21 0,-21-21 0,0 0 15,1-1-15,-1 1 0,0 0 16,0 0-16,0 0 0,-21 0 16,21-1-16,-21 1 0,0 0 15,-21 21 1,0 0-16,0 0 0,21 21 0,0 0 15,0 1-15,0-1 0,0 0 16,0 0-16,0 0 0,0 0 0,0 1 16,0-1-16,0 0 0,0 0 0,0 0 15,0 0-15,0 1 16,0-1-16,0 0 16,-21-21-1,0 0 1,21-21-1,0 0-15,0-1 0,21 22 16</inkml:trace>
  <inkml:trace contextRef="#ctx0" brushRef="#br0" timeOffset="114475.42">16743 10583 0,'0'0'0,"0"-21"0,0 0 16,0 0-16,-21 42 31,-1 0-31,22 0 0,-21 22 16,0-22-16,21 0 0,0 21 15,-21-20-15,21 20 0,-21-21 0,21 21 16,-21-20-16,21-1 0,0 0 0,0 0 16,-22 0-16,22 0 0,0 1 0,-21-22 15,21 21-15,0-42 47,0-1-47,21 1 0,-21 0 16,22 0-16,-1 0 0,0-22 15,0 1-15,0 21 0,0-21 0,1-1 16,-1 1-16,0 0 0,0 20 0,21-20 16,-20 21-16,-1 21 0,-21-21 0,21 21 15,0 0-15,-21 21 0,0 0 16,21 0-16,-21 0 0,0 1 0,0-1 15,0 0-15,0 21 0,0-21 16,0 1-16,0 20 0,0-21 0,0 0 16,0 0-16,0 1 0,0-1 0,0 0 15,0 0-15,0 0 0,21 0 16,1-21-16,-1 0 16,0 0-16,-21-21 15,21 0-15,0 21 0,0-21 16,-21 0-16,22 0 0,-1-1 0,0 1 15,-21 0-15,21 0 0,0 0 0,0 0 16,1-22-16,-22 22 0,21 0 16,0 0-16,-21 42 31,0 0-31,-21 0 0,0 22 16,21-22-16,-22 0 0,22 0 0,-21 0 15,0 0-15,21 1 0,0-1 0,0 0 16,0 0-16,0 0 0,0 0 15,0 1-15,21-22 16,0 0-16,1 0 16,-1 0-16,0 0 0,0 0 15,0-22-15,0 22 0,1-21 16,-1 0-16,0 0 0,0 0 0,0 0 16,0-1-16,1-20 0,-22 21 0,0-21 15,21 20-15,-21-20 0,0 21 0,0 0 16,0 0-16,0-1 0,0 1 15,-21 21-15,-1 0 0,1 0 0,0 0 16,0 0-16,-21 0 0,20 21 0,1 1 16,0-1-16,0 0 0,0 0 15,0 0-15,21 0 0,0 1 0,0-1 16,0 0-16,0 0 0,0 0 0,0 0 16,0 1-16,21-22 15,0 0-15,0 0 0,0 0 16,0 0-16,1 0 0,20 0 0,-21 0 15,0 0-15,0-22 0,1 22 0,20-21 16,-21 0-16,0 0 0,22 0 0,-22 0 16,0-22-16,0 22 0,21-21 0,-20-1 15,-1 1-15,21 0 0,-21-22 0,22 22 16,-22 0-16,21-1 0,-21 1 16,0 21-16,-21 0 0,0-1 15,22 1-15,-44 42 16,1 1-16,0-1 15,0 0-15,0 21 0,0 1 0,-1-1 16,22 0-16,-21 1 0,0-1 0,21 0 16,-21 1-16,21-1 0,-21 0 15,21-21-15,0 22 0,0-22 0,0 0 16,0 21-16,0-20 0,0-1 16,0 0-16,21-21 0,-21 21 15,21-21-15,0 0 0,0 0 16,1 0-16,-1 0 15,-21-21-15,21 21 0,-21-21 0,0 0 16,0-1-16,0 1 0,0 0 16,0 0-16,0 0 0</inkml:trace>
  <inkml:trace contextRef="#ctx0" brushRef="#br0" timeOffset="114653.34">17738 10562 0,'0'0'0,"-22"0"15,22-21-15,22 21 31,-1 0-31,0 0 16,0 0-16,0 0 0,0 0 0,1 0 16,-1 0-16,0-21 0,21 21 15,-21 0-15,1 0 0,-1-21 16,0 21-16,0 0 0,0-21 0,0-1 16,1 22-16,-1-21 0,0 0 0</inkml:trace>
  <inkml:trace contextRef="#ctx0" brushRef="#br0" timeOffset="115212.02">19219 10605 0,'0'0'16,"-21"0"-16,0 0 16,21-22-16,0 1 15,21 0 1,0 21-16,0-21 15,1 21-15,-1 0 0,0 0 0,0 0 16,0 0-16,0 0 0,1 21 0,20 0 16,-21 0-16,0 1 0,0-1 0,1 0 15,-1 0-15,0 21 0,0-20 16,-21-1-16,0 0 0,21 0 0,-21 0 16,0 0-16,0 1 0,0-1 0,0 0 15,-21-21-15,0 0 16,0 0-16,0 0 0,-1 0 15,22-21-15,0 0 0,0-1 16,0 1-16,0 0 16,0 0-16,0 0 0,22-22 0,-22 22 0,21-21 15,0 0-15,21-1 0,-21 1 16,1 21-16,-1-22 0,21 1 0,-21 21 16,22 0-16,-22 0 0,0-1 0,0 22 15,0 0-15,0 0 0,1 0 0,-1 0 16,0 22-1,0-22-15,-21 21 0,0 0 0,21 0 16,0 0-16</inkml:trace>
  <inkml:trace contextRef="#ctx0" brushRef="#br0" timeOffset="115511.85">20151 10647 0,'42'0'0,"-21"0"16,0 0-16,-21-21 0,43 0 15,-22-1-15,0 1 0,0 0 0,0 0 16,22 0-16,-22 0 0,0-22 0,0 22 16,-21 0-16,0 0 0,0 0 0,0-1 15,-21 22-15,0 0 16,0 0-16,-1 0 0,1 0 16,-21 22-16,21-1 0,0 0 0,-1 0 15,1 0-15,0 0 0,0 22 0,0-22 16,21 0-16,0 21 0,0-20 15,0-1-15,0 0 0,0 0 0,0 0 16,21 0-16,-21 1 0,42-22 0,-21 21 16,1-21-16,20 0 0,0 21 0,1-21 15,-1 0-15,0 0 0,22 0 0,-22 0 16,22 0-16,-1-21 0</inkml:trace>
  <inkml:trace contextRef="#ctx0" brushRef="#br0" timeOffset="117748.08">21167 10583 0,'0'0'0,"21"-21"0,0 0 0,-21-21 15,0 21-15,0-22 0,0 22 0,0 0 16,0 0-16,0 0 0,0-1 16,-21 22-16,0 0 0,-1 0 0,1 0 15,0 0-15,0 0 0,0 22 16,-22-1-16,22 0 0,0 0 0,-21 0 16,21 22-16,-1-22 0,1 21 0,0-21 15,0 22-15,21-22 0,-21 0 0,21 21 16,0-21-16,0 1 0,0-1 0,21 0 15,0-21-15,0 21 0,0-21 16,1 0-16,-1 0 0,0 0 0,0 0 16,21 0-16,-20-21 0,-1 0 0,0 0 15,0 21-15,0-43 0,0 22 0,1 0 16,-22-21-16,21-1 0,-21 1 0,21 0 16,0-1-16,-21-20 0,0 20 15,21-20-15,-21 21 0,21-22 0,-21 22 16,22-22-16,-22 1 0,0 20 15,21-20-15,-21 21 0,21-1 0,-21 22 16,0 0-16,0 0 0,0 42 16,0 21-16,0-21 0,0 22 15,-21-1-15,0 0 0,-1 1 0,22 20 16,-21-20-16,0 20 0,21-21 16,0 22-16,-21-22 0,21 22 0,-21-22 15,21 0-15,0 1 0,0-1 0,0 0 16,0-20-16,0 20 0,0-21 0,0 0 15,0 0-15,21-21 16,0 22-16,0-22 0,0 0 0,1 0 16,-1 0-16,0-22 0,21 1 0,-21 21 15,1-21-15,-1 0 0,0-21 16,21 20-16,-21 1 0,1-21 0,-1 21 16,0-22-16,0 22 0,0-21 0,0 21 15,1 0-15,-22-1 0,0 44 31,-22-1-31,1 0 16,0 0-16,21 0 0,0 0 0,-21 22 16,0-22-16,21 0 0,0 0 0,0 0 15,0 1-15,0-1 0,0 0 16,0 0-16,21-21 16,0 21-16,0-21 0,0 0 0,1 0 15,-1 0-15,21 0 0,-21 0 16,22 0-16,-22-21 0,0 0 0,0 21 15,0-21-15,22 0 0,-22-22 0,0 22 16,0 0-16,0 0 0,-21 0 0,21-22 16,1 22-16,-22 0 0,0 42 31,0 0-15,-22 0-16,22 1 0,-21-1 15,21 0-15,-21 0 0,21 0 0,0 0 16,0 1-16,0-1 0,0 0 15,0 0-15,0 0 0,21-21 0,0 21 16,22-21-16,-22 0 0,21 22 0,-21-22 16,1 0-16,20 0 0,-21 0 15,0 0-15,0 0 0,1-22 0,-1 1 16,0 21-16,0-21 0,-21 0 0,21-21 16,0 20-16,1 1 0,-22-21 0,21 21 15,0-22-15,-21 22 0,21 0 16,-21-21-16,21 21 0,-21-1 0,21 22 15,1 0 1,-22 22 0,21-22-16,-21 21 15,0 0-15,21-21 16,0 0 15,-21-21-15,21 21-16,-21-21 0,0-1 0,0 1 15,0 0-15,0 0 16,-21 21 0,0 0-16,0 0 15,0 0 1,-1 21-16,1 0 0,21 0 0,-21 1 16,0-1-16,0 0 0,21 21 0,0-21 15,-21 1-15,21-1 0,0 21 0,0-21 16,0 0-16,0 1 0,0-1 0,0 0 15,0 0-15,0 0 0,21-21 16,0 21-16,0-21 16,21 0-16,-20 0 0,20 0 0,0 0 15,1 0-15,-22 0 0,21-21 0,0 21 16,-20-21-16,20 0 0,-21 0 16,21-22-16,-20 22 0,20 0 0,-21-21 15,0 21-15,0-1 0,1 1 16,-22 0-16,0 0 0,-22 21 15,1 21 1,0 0-16,21 0 0,-21 1 16,21-1-16,-21 0 0,21 0 0,-21 0 15,21 0-15,0 1 0,0-1 16,0 0-16,0 0 16,21-21-16,0 21 0,0 0 15,0-21-15,22 0 0,-22 0 0,0 0 16,21 0-16,-21 0 0,1 0 15,-1 0-15,0-21 0,0 0 0,0 0 16,0 21-16,1-21 0,-1 0 16,-21-1-16,21 1 0,-21 0 0,21 0 15,-21 0-15,-21 21 32,0 21-32,21 0 0,-21 0 0,21 0 15,-22-21-15,1 22 0,21-1 0,0 0 16,-21 0-16,21 0 15,-21-21-15,21 21 0,-21-21 16,21-21 15,21 21-15,0-21-16,0 0 0,0 0 16,1 0-16,-22-1 0,21 1 15,0 0-15,0 0 0,0 0 0,0 21 16,-21-21-16,22 21 0,-22-22 0,21 22 15,-21 22 1,0-1-16,0 0 0,0 0 16,0 0-16,0 0 0,0 1 15,0 20-15,21-21 0,0 0 16,0 0-16,22 1 0,-22-1 16,0-21-16,21 21 0,-21-21 0,1 0 15,-1 0-15,0 0 0,0 0 0,0 0 16,0 0-16,1 0 0,-22-21 15,0 0-15,21-1 16,-21 1-16,21 0 0,-21 0 0,21 0 16,-21-22-16,0 22 0,21 0 0,0-21 15,-21 21-15,0-1 0,0 1 0,22 0 16,-44 21 15,1 21-31,0 0 0,21 1 0,-21-1 16,0 0-16,0 0 0,-1 0 15,22 0-15,0 1 0,-21-22 0,21 21 16,0 0-16,0 0 16,0 0-16,21-21 31,1 0-31,-1 0 16,-21-21-16,0 0 15,21 21-15,-21 21 31,0 0-31,0 0 0,-21 1 0,0-1 16,-1 21-16,1-21 0,0 22 16,0-22-16,0 21 0,0 0 0,-1-20 15,1 20-15,0 0 0,0 1 0,21-1 16,-21 0-16,21-21 0,-21 22 16,21-1-16,0-21 0,0 0 0,0 22 15,0-22-15,0 0 0,0 0 16,0 0-16,0-42 31,0 0-15,0 0-16,0 0 0,0 0 15,-22-22-15,22 22 0,-21-21 0</inkml:trace>
  <inkml:trace contextRef="#ctx0" brushRef="#br0" timeOffset="117939.97">23262 10393 0,'0'0'0,"-21"-42"0,21-22 16,-21 43-16,21 0 16,-21 0-16,21-1 0,0 1 0,-22 21 47,1 0-32,0 21-15,0-21 0,21 22 16,-21-1-16,0 0 0,21 0 15,0 21-15</inkml:trace>
  <inkml:trace contextRef="#ctx0" brushRef="#br0" timeOffset="118443.72">22373 11409 0,'0'0'0,"0"21"15,21-21-15,0 0 0,1 0 16,-1 0-16,-21-21 16,0 0-16,0 0 15,-21 21-15,-1 0 16,1 0-16,0 0 0,0 0 15,0 0-15,0 0 0,-1 21 0,1 0 16,21 0-16,0 0 0,0 0 16,0 1-16,0-1 0,0 0 15,0 0-15,43-21 0,-22 21 0,0 0 16,0 1-16,21-1 0,-20 0 16,20-21-16,-21 21 0,0 0 0,0 0 15,1-21-15,-22 22 0,21-1 0,-21 0 16,-21-21-16,-1 21 15,1-21-15,0 0 0,-21 0 16,21 0-16,-22 0 0,22 0 0,-21 0 16,21 0-16,-22 0 0,22 0 0,0 0 15,0 0-15,0 0 0,-1 0 0,1 0 16,0 0-16,42-21 31,0 21-31,1 0 16,20 0-16,-21-21 0,21 21 15,-20-21-15</inkml:trace>
  <inkml:trace contextRef="#ctx0" brushRef="#br0" timeOffset="118663.6">22881 11578 0,'0'0'0,"21"0"0,-42 0 31,21 21-31,-21-21 0,0 22 16,21-1-16,-21 0 0,-1 0 15,1 0-15,21 0 16,0 1-16,-21-1 31,42-21 1,0 0-32,1 0 15,-1 0-15,-21-21 0</inkml:trace>
  <inkml:trace contextRef="#ctx0" brushRef="#br0" timeOffset="118836.5">23072 11388 0,'0'0'0,"-22"0"32,44 0 14,-1 0-46,0 0 16,0 0-16</inkml:trace>
  <inkml:trace contextRef="#ctx0" brushRef="#br0" timeOffset="119563.62">23368 11536 0,'0'0'0,"42"0"15,-21 0-15,1 0 16,20 0-16,-21 0 0,0 0 0,22 0 16,-22 0-16,0 0 0,0 0 0,21-21 15,-20 21-15,-1 0 0,0-21 16,0-1-16,-42 22 31,0 0-31,0 0 0,-1 0 16,1 22-16,0-1 0,0 0 0,-21 0 15,20-21-15,1 21 0,-21 0 0,21 1 16,0-1-16,-22 0 0,22 0 16,0 0-16,0 0 0,0-21 0,-1 22 15,1-1-15,0 0 16,42-21 15,0 0-31,1-21 16,-1 0-16,0 21 15,21-22-15,-21 1 0,1 21 0,-1-21 16,0 21-16,0 0 0,0 0 16,0 0-16,1 0 31,-22 21-31,21-21 0,-21 21 16,21 1-16,0-22 15,0 0-15,0 21 16,1-21-16,20 0 0,-21 21 15,0-21-15,22 0 0,-22 0 0,0 0 16,21 0-16,-21 0 0,1 0 0,20-21 16,-21 21-16,0-21 0,22-1 0,-22 1 15,0 0-15,0 0 0,21 0 0,-20 0 16,-1-1-16,-21 1 0,0 0 16,0 0-16,-21 21 15,-1 0 1,1 21-16,0-21 0,0 21 15,0 0-15,0 1 0,21-1 16,-22 0-16,22 0 16,0 0-16,0 0 0,0 1 15,0-1-15,0 0 16,22-21-16,-1 0 0,-21 21 16,21-21-16,0 0 0,0 0 0,0 0 15,1 0-15,-1 0 0,0 0 0,0 0 16,0 0-16,22 0 0,-22 0 0,21 0 15</inkml:trace>
  <inkml:trace contextRef="#ctx0" brushRef="#br0" timeOffset="120204.43">25188 11705 0,'0'-21'0,"-21"21"16,21-21-16,0 0 0,0 0 15,0-1-15,0 1 16,0 0-16,21 0 16,-21 0-16,21 0 0,1-1 15,-1 1-15,0 0 0,0 0 0,0 0 16,-21 0-16,21 21 0,-42 21 47,0 21-47,21-21 0,-21 0 0,0 1 15,0 20-15,-1-21 0,1 0 0,21 0 16,-21 22-16,0-22 0,21 0 0,0 0 16,0 22-16,-21-22 0,21 0 0,0 0 15,-21 0-15,21 0 0,0 1 0,0-1 16,0 0-16,0 0 16,0 0-16,0 0 0,-22-21 15,22 22-15,-21-22 16,0 0-1,0 0 1,0 0-16,0 0 0,-1 0 16,1 0-16,0 0 0,0-22 15,0 22-15,0 0 0,-1 0 0,1-21 16,0 21-16,42 0 47,0 0-47,1 0 0,-1 0 0,21 0 15,-21 0-15,22 0 0,-22 0 16,21 0-16,-21 0 0,22 0 0,-22 0 16,0 0-16,21 0 0,-21 0 15,1 0-15,-1 0 0,0 0 0,0 0 16,0 0-16,-21-21 62,-21 21-46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2:25:39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10350 2942 0,'0'21'63,"0"1"-48,0-1 1</inkml:trace>
  <inkml:trace contextRef="#ctx0" brushRef="#br0" timeOffset="1970.74">9948 2371 0,'0'0'0,"21"0"0,-21-21 16,22 21-16,-1 0 0,0-22 15,0 1-15,0 21 0,0-21 16,22 21-16,-22-21 0,0 0 15,0 21-15,22-21 0,-22-1 0,0 1 16,21 21-16,-21-21 0,1 0 0,-1 0 16,0 0-16,0-1 0,-21 1 15,0 0-15,0 0 0,0 0 0,0 0 16,-21-1-16,0 22 16,0 0-16,-1-21 0,-20 21 0,21 0 15,-21 0-15,-1 0 0,1 0 16,0 21-16,-1 1 0,1-22 15,-22 21-15,22 0 0,0 21 0,-1-21 16,1 1-16,21-1 0,-21 0 16,20 0-16,1 21 0,21-20 0,0-1 15,0 0-15,0 0 0,0 0 16,0 22-16,0-22 0,21 0 0,1 0 16,-1 0-16,21 22 0,-21-22 15,22 0-15,-1 21 0,0-21 0,1 1 16,20-1-16,-21 21 0,1-21 15,-1 0-15,22 22 0,-22-22 16,0 21-16,1-21 0,-1 1 0,0 20 0,-21-21 16,22 21-16,-1-20 15,-21 20-15,0-21 0,1 21 0,-1 1 16,0-22-16,-21 21 0,0 1 0,0-22 16,0 21-16,0-21 0,-21 0 15,0 1-15,-1 20 0,-20-42 0,21 21 16,-21 0-16,-1-21 0,1 0 0,0 0 15,-1 0-15,1 0 0,-22 0 16,22-21-16,-21 0 0,20 0 0,-20 0 16,20-1-16,1-20 0,0 21 15,21-21-15,-22-1 0,22 22 16,0-21-16,0 21 0,0-22 0,21 22 16,-22 0-16,22 0 15,0 0-15,22 21 31,-1 0-31,0 21 0,0 0 0,0-21 16,0 21-16,1 0 0,20 0 0,-21 1 16,0-1-16,22 0 0,-1 0 15,-21 0-15,21 0 0,1 1 0,-1 20 16,0-21-16,1-21 0,-22 21 16,21 0-16,1 1 0,-1-22 15,0 0-15,1 0 0,-1 0 0,0 0 16,22 0-16,-22 0 0,0-22 0,22 22 15,-22-21-15,1 0 0,20 0 16,-21 0-16,1 0 0,-1-22 16,0 22-16,-20 0 0,20-21 0,-21 20 15,21-20-15,-20 0 0,-22 21 0,21-22 16,-21 1-16,0 21 0,0-22 16,0 22-16,0 0 0,0 0 0,0 0 15,0 0-15,-21 21 0,-1 0 16,1 0-16,0 0 15,0 0-15,0 21 0,0 0 16,-1 0-16,1 0 0,0 0 16,21 22-16,0-22 0,0 21 0,-21-21 15,21 1-15,0 20 0,0-21 0,0 21 16,0-20-16,0 20 0,0-21 16,0 0-16,21 0 0,0 22 0,-21-22 15,21-21-15,1 21 0,-1 0 0,0-21 16,0 0-16,0 0 0,22 0 15,-22 0-15,0 0 0,0 0 0,21 0 16,-20-21-16,20 21 0,-21-21 16,21 0-16,-20 0 0,20-1 0,0-20 15,-21 21-15,22 0 0,-1-22 16,0 22-16,-20-21 0,20 0 16,-21-1-16,21 1 0,-20 0 0,-1-22 15,0 22-15,-21-22 0,0 1 0,21 20 16,-21-20-16,0-1 0,0 22 15,0 0-15,0-1 0,0 1 0,-21 0 16,0-1-16,21 22 0,-21 0 16,-1 0-16,22 0 0,-21 0 0,0-1 15,0 22-15,0 0 16,21 22-16,-21-1 16,21 0-16,0 21 0,0-21 0,0 22 15,0-1-15,0 0 16,0 1-16,0-1 0,0 22 0,0-22 15,0 21-15,0 1 0,0-22 0,0 1 16,0 20-16,0-21 0,0 1 16,0-1-16,0 0 0,21 1 0,-21-22 15,0 21-15,21-21 0,-21 1 16,0 20-16,0-21 0,21 0 0,-21 0 16,21 1-16,-21-1 0,0 0 15,21-21-15,1 21 16,-1-21-16,0 0 15,0 0-15,0 0 0,0 0 0,1-21 16,-1 21 0,0-21-16,0 0 0,0 21 0,0-22 15,1 1-15,-1 0 0,0 0 0,21 21 16,-42-21-16,21 0 0,1-1 16,-1 1-16,0 0 0</inkml:trace>
  <inkml:trace contextRef="#ctx0" brushRef="#br0" timeOffset="2243.59">11705 2794 0,'0'0'0,"-21"0"16,42 0-1,0 0-15,22 0 16,-1 0-16,0 0 0,1 0 0,20-21 15,-21 21-15,22-21 0,-22 21 0,1 0 16,-1-21-16,0 21 0,-21-22 16,1 22-16,-1 0 0</inkml:trace>
  <inkml:trace contextRef="#ctx0" brushRef="#br0" timeOffset="3646.75">9144 1503 0,'0'0'0,"-21"21"0,21 21 0,-21 1 15,-1 20-15,1 1 0,0-1 16,0 1-16,0 20 0,21 1 0,0 0 16,0-1-16,0 1 0,0 21 15,0 0-15,0-22 0,0 22 0,21-21 16,0 0-16,0-1 0,-21 1 15,0 0-15,21-1 0,-21-20 0,22-1 16,-22 1-16,0-1 0,0 1 0,0-22 16,0 0-16,0 1 15,0-1-15,0-21 0,0 0 0,0 1 16,0-1-16,0-42 31,0-22-31,0 22 16,0 0-16,0-21 0,0-22 0,0 22 15,0-22-15,0 1 0</inkml:trace>
  <inkml:trace contextRef="#ctx0" brushRef="#br0" timeOffset="4642.55">9186 1461 0,'0'-22'0,"0"44"0,0-65 0,21 43 16,1-21-16,-1 21 0,0-21 15,0 21-15,21 0 16,-20 0-16,-1 0 0,21 0 16,-21 0-16,43 0 0,-1 0 0,22 0 15,0 0-15,-1 0 0,22 0 0,0 21 16,0-21-16,21 0 0,-21 0 15,21 0-15,21 0 0,0 0 16,0 0-16,0 0 0,22 0 16,-1 0-16,0 0 0,22 0 0,-1 0 15,-20 0-15,20 0 0,1 0 0,-1 0 16,1 0-16,-22 0 0,0 0 16,1 0-16,-1 0 0,0 0 0,1 0 15,-22 0-15,0 0 0,-21 0 16,0 0-16,-21 0 0,0 0 0,-22 0 15,1 0-15,0 0 0,-22 0 16,1 0-16,-22 0 0,-21 0 0,21 0 16,-20 0-16,-22 21 31,0 0-31,0 1 16,0-1-16,0 21 0,0-21 15,0 22-15,0-1 0,-22 0 16,22 1-16,-21-1 0,21 21 0,0-20 15,0 20-15,0 1 0,0-22 16,0 22-16,0-1 0,0 1 0,0-1 16,0 1-16,0-1 0,0 1 0,0-1 15,0 1-15,0-1 0,0 1 16,0-22-16,0 21 0,0-20 0,0-1 16,0 0-16,0 1 0,0-1 15,0 0-15,0 1 0,0-1 16,0 0-16,-21-20 0,21 20 0,-21-21 15,21 21-15,0-20 0,0-1 0,-21 0 16,0 0-16,21 0 0,-22 0 16,1 1-16,21-1 0,0 0 0,-21-21 15,0 21-15,0-21 0,0 21 0,-1-21 16,1 0-16,0 21 0,0-21 16,0 0-16,0 22 0,-1-22 0,-20 0 15,0 0-15,21 21 0,-22-21 0,-20 0 16,-1 0-16,1 0 0,-22 0 15,0 0-15,-20 21 0,20-21 16,-42 0-16,21 0 0,-21 0 0,-21 0 16,0 0-16,0 0 0,-1 21 0,-20-21 15,21 0-15,-21 0 0,-1 0 16,1 0-16,-22 0 0,22 21 0,0-21 16,-1 0-16,-20 0 0,21 0 0,-22 0 15,22 0-15,-1 21 0,1-21 16,0 0-16,-1 0 0,22 0 0,0 0 15,21 0-15,0 0 0,42 0 0,1 0 16,-1 0-16,43 0 0,-22-21 16,43 21-16,-21 0 0,21 0 0,-1-21 31,22 0 0,22 21-31,-1 0 16,0-21-16,21 0 0,-21-1 15,22 1-15,20 0 0</inkml:trace>
  <inkml:trace contextRef="#ctx0" brushRef="#br0" timeOffset="5148.26">14203 1693 0,'0'0'16,"21"-21"-16,-21 0 0,21 21 15,0 0-15,-21 21 31,0 0-31,0 1 0,0-1 0,0 0 16,0 21-16,0-21 0,0 22 16,0-22-16,0 21 0,-21 1 0,21-22 15,0 0-15,0 21 0,0-21 16,0 1-16,0-1 0,0 0 16,0 0-16,0 0 0,0 0 15,0 1-15,21-22 0,0 0 16,1 0-16,-1 0 15,0 0-15</inkml:trace>
  <inkml:trace contextRef="#ctx0" brushRef="#br0" timeOffset="5406.62">13885 2328 0,'0'22'16,"21"-22"0,1 0-16,-1 0 0,0 0 15,21 0-15,1 0 0,-22-22 0,21 22 16,0 0-16,1-21 0,-1 0 0,0 21 16,1 0-16,-1 0 0,-21-21 15,22 0-15,-22 21 0,0 0 0,-21-21 16,21 21-16,-21-22 0,0 1 15,0 0-15,0 0 16,0 0-16</inkml:trace>
  <inkml:trace contextRef="#ctx0" brushRef="#br0" timeOffset="5618.5">13779 1820 0,'0'0'0,"0"-21"16,22 21 0,-1 0-16,0-21 0,0 21 15,21 0-15,1-21 16,-1 0-16,22 21 0,-1-21 0,1 21 16,-1-22-16,1 1 0,-1 21 0,1-21 15,-1 0-15,1 0 0,-1 0 16</inkml:trace>
  <inkml:trace contextRef="#ctx0" brushRef="#br0" timeOffset="6200.16">14753 1397 0,'0'0'0,"-21"0"15,0 0-15,0 0 16,-1 0-16,1 0 0,0 0 0,0 0 16,0 0-16,-22 21 0,22-21 15,0 21-15,-21 1 0,21-1 0,-22 0 16,22 0-16,-21 0 0,-1 22 16,22-1-16,-21-21 0,0 43 0,20-22 15,-20 0-15,21 1 0,0-1 16,0 0-16,-1 1 0,1-1 0,21 0 15,0 1-15,0-1 0,0-21 16,0 21-16,0-20 0,0 20 0,21 0 16,1-21-16,-1 22 0,21-22 15,0 21-15,-20-21 0,41 22 0,-21-22 16,1 0-16,20 0 0,-20-21 0,20 21 16,-21-21-16,1 0 0,20 0 15,-20 0-15,-1 0 0,21 0 0,-20 0 16,-1-21-16,0 0 0,22 21 15,-22-21-15,1-21 0,-1 20 0,21 1 16,-20-21-16,-1 0 0,0-1 0,1 1 16,-22 0-16,21-1 0,-21-20 15,1-1-15,-22 1 0,0-1 0,0 1 16,-22-1-16,-20 1 0,21 20 16,-43-20-16,22 21 0,-21-1 15,-1 1-15,-21 0 0,22 20 0,-22 1 16,1 0-16,-1 0 0,0 21 15,-21 0-15,22 0 0,-22 0 0,21 21 16,-21 0-16,43 0 0,-22 1 16,22-1-16,-1 21 0,22 0 0,0-20 15,-1 20-15,22 0 0,-21 1 0,21 20 16</inkml:trace>
  <inkml:trace contextRef="#ctx0" brushRef="#br0" timeOffset="6990.8">10308 3747 0,'0'0'0,"-42"63"0,-43-21 0,22 22 15,-22-1-15,0 1 0,-21 21 0,1-22 16,-1 22-16,0-22 0,-21 22 0,21 0 16,-42-1-16,21 1 0,-21 0 15,21-1-15,-21 1 0,21-22 0,0 22 16,-22-21-16,22 20 0,0-20 15,0-22-15,0 22 0,22-1 16,20-21-16,-21 1 0,21-1 0,22 0 16,-22-20-16,22 20 0,20-21 15,-20 0-15,21-21 0,-1 21 0,22-21 16,0 0-16,0 0 0,21-21 16,21 0-16,0 0 15,21-21-15,1-1 0,20 1 0</inkml:trace>
  <inkml:trace contextRef="#ctx0" brushRef="#br0" timeOffset="7571.56">11642 3725 0,'0'0'0,"0"22"31,0-1-31,0 0 16,0 0-16,0 21 0,0 1 0,0-1 15,0 0-15,0 22 0,0-1 16,0 1-16,0 21 0,0-22 16,0 22-16,-22-1 0,22 1 0,-21 0 15,0 21-15,21-22 0,0 22 0,-21 0 16,0-21-16,0-1 0,21 22 16,-22-21-16,1-1 0,21 1 0,-21 0 15,0-1-15,21 1 0,-21-21 0,21-1 16,0 1-16,-21-22 0,-1 0 15,22 1-15,-21-1 0,21-21 0,0 21 16,0-20-16,0-1 0,-21-21 16,21-21-1,21-1 1</inkml:trace>
  <inkml:trace contextRef="#ctx0" brushRef="#br0" timeOffset="8191.2">13906 3514 0,'0'21'16,"22"0"-1,-22 0-15,21 0 16,0-21-16,0 22 0,0 20 0,0-21 16,1 0-16,20 22 0,-21-22 0,21 21 15,1-21-15,-1 22 0,0 20 16,22-21-16,-22 22 0,22-22 0,-22 22 15,22-1-15,-1 1 0,1-1 0,-1 1 16,1-1-16,20 1 0,-20-1 16,20 22-16,1-22 0,0 22 15,-22-21-15,22 20 0,-22-20 0,1-1 0,-1 1 16,1-1-16,-22 1 16,22-22-16,-22 22 0,0-22 0,1 0 15,-22 1-15,21-1 0,-21-21 0,1 0 16,-1 22-16,-21-22 0,0 0 15,0 0-15,-21-21 16,-1 0 0,1 0-16,0-21 0,0 0 15,-21 0-15,20-1 0</inkml:trace>
  <inkml:trace contextRef="#ctx0" brushRef="#br0" timeOffset="9158.98">3556 5736 0,'0'0'0,"0"-21"0,-21 21 16,21-21-16,-21 21 16,-1 0-1,1 0-15,0 21 16,0 0-16,21 22 16,-21-1-16,0 0 0,-1 1 15,1 20-15,21 1 0,-21-1 16,-21 22-16,21-1 0,-1 22 0,1 0 15,0 0-15,0 0 0,0 0 16,-22-1-16,43 1 0,-21-21 0,0 21 16,0-22-16,21 1 0,0-21 0,0-1 15,-21 1-15,21-22 0,0 0 16,-21 1-16,21-1 0,0-21 16,0 0-16,0 0 0,21-21 31,0-21-31,-21-21 15,0 21-15,21-22 0,0 1 16,-21-21-16,21-1 0</inkml:trace>
  <inkml:trace contextRef="#ctx0" brushRef="#br0" timeOffset="10116.01">3450 6075 0,'0'0'0,"21"-21"15,0 21-15,1 0 0,-1 0 0,0 0 16,21 0-16,-21 0 0,22 0 0,-1 0 16,22 0-16,-1 0 0,1 0 15,-1 21-15,1-21 0,41 0 0,1 0 16,21 0-16,0 0 15,0 0-15,21 0 0,1 0 0,-1 0 16,42 0-16,-20 0 0,20 0 0,1 0 16,20 0-16,1 0 0,0 0 15,-22 0-15,22 0 0,-22 0 0,22 0 16,-22 0-16,1 0 0,-22 0 16,1 0-16,-1 0 0,-21 0 0,-21 0 15,21-21-15,-21 21 0,-21 0 0,-21 0 16,21 0-16,-43-21 0,1 21 15,-22 0-15,0 0 0,-21 0 0,22 0 16,-22 0-16,-21 21 47,0 0-47,0 0 0,0 0 16,0 0-16,0 1 15,0 20-15,0-21 0,0 21 0,0 1 16,0-1-16,0 0 0,0 22 0,0-22 15,0 22-15,0-1 0,0 1 16,0-1-16,0-20 0,21 20 0,-21-21 16,0 22-16,0-22 0,0 1 0,21 20 15,-21-21-15,0 1 0,0 20 16,0-20-16,0-1 0,0 0 0,0 1 16,0-22-16,0 21 0,0-21 0,0 0 15,0 1-15,0-1 0,0 0 0,0 0 16,0 0-16,0 0 15,-21-21-15,21 22 0,-21-1 0,0-21 16,-22 21-16,22-21 0,0 21 0,-21-21 16,-1 0-16,1 21 0,0-21 0,-22 21 15,1-21-15,-1 0 0,-20 0 16,-1 22-16,-21-22 0,21 0 0,-42 0 16,22 21-16,-22-21 0,-22 0 0,22 0 15,-21 21-15,0-21 0,0 0 16,-21 21-16,20-21 0,-20 0 0,0 21 15,-1-21-15,1 21 0,0-21 0,-1 22 16,-20-22-16,21 21 16,-1 0-16,1-21 0,0 21 0,-1-21 15,1 21-15,0-21 0,20 0 16,1 21-16,0-21 0,21 0 0,0 0 16,0 22-16,0-22 0,0 0 0,21 0 15,22 0-15,-1 21 0,0-21 16,22 0-16,-1 0 0,22 0 0,0 0 15,20 0-15,-20 0 0,21 0 16,0 0-16,0 0 16,-1-21-1,22-1 1,0 1 0,22 0-16,-1 0 15,21 0-15,0-22 0,1 22 0</inkml:trace>
  <inkml:trace contextRef="#ctx0" brushRef="#br0" timeOffset="10819.62">6583 5292 0,'0'0'0,"0"-21"0,21 21 0,0-22 16,-21 1-16,21 21 15,0 0 1,1 21 0,-22 1-16,0-1 0,0 0 15,0 0-15,0 21 0,-22-20 0,22 20 16,-21 0-16,0 1 0,-21-22 15,21 21-15,-1 0 0,1 1 0,0-1 16,0 0-16,0-20 0,21-1 16,-21 0-16,21 0 0,0 0 0,0 0 15,21-21 1,0 22-16,0-22 0,0 0 0,0 0 16,22 0-16,-1 0 0,0 0 15,1-22-15,-1 22 0,22-21 16,-22 0-16,21 21 0,-20-21 0,20 21 15,-20-21-15,-1 0 0,0 21 0,1-22 16,-1 22-16,-21 0 0,0 0 16,0-21-16,1 21 0,-1 0 15</inkml:trace>
  <inkml:trace contextRef="#ctx0" brushRef="#br0" timeOffset="11475.26">10054 6287 0,'-21'-43'15,"0"43"-15,0-21 16,-1 21-1,22 21-15,0 0 16,0 1-16,0-1 0,0 21 0,0 0 16,0 1-16,0-1 0,0 22 0,0-1 15,0-21-15,0 22 0,0-1 16,0 1-16,0-1 0,0 22 0,0-21 16,0-1-16,22 1 0,-22 20 0,21-20 15,-21-1-15,0-20 0,0 20 0,21-21 16,-21 1-16,21-1 0,-21 0 15,0 1-15,0-22 0,0 0 0,0 0 16,0 0-16,0 1 16,0-44 15,0 1-31,21 0 0,-21-21 16,0 21-16,21-22 0,-21 1 0</inkml:trace>
  <inkml:trace contextRef="#ctx0" brushRef="#br0" timeOffset="12247.63">10245 6562 0,'0'0'15,"-22"-43"-15,1-41 16,21 63-16,-21-1 0,21 1 16,0 0-16,0 0 0,21 21 0,0-21 15,1 21-15,20-21 0,0 21 0,1-22 16,20 22-16,22-21 0,-1 0 15,22 21-15,0-21 0,21 21 0,0-21 16,21 0-16,0 21 0,1-22 0,20 22 16,0-21-16,-21 0 0,22 21 15,-1 0-15,0-21 0,22 21 0,-22 0 16,1 0-16,-1-21 0,-21 21 0,-21 0 16,21 0-16,-21 0 15,0 0-15,-21-21 0,0 21 0,-21 0 0,-1 0 16,-20 0-16,-22 0 0,0 0 15,1 0-15,-1 0 0,-21 0 16,0 0-16,1 0 16,-22 21-1,0 0-15,0 0 16,0 0-16,0 0 0,0 1 16,0 20-16,0-21 0,0 21 0,0-20 15,0 41-15,21-21 0,-21 1 0,0 20 16,0 1-16,0-22 0,0 22 15,21-22-15,-21 21 0,21-20 16,-21 20-16,21-20 0,-21 20 0,0-21 16,0 1-16,0 20 0,0-20 0,0 20 15,0-21-15,0 1 0,0 20 16,0-20-16,0-1 0,0 0 0,0 1 16,0-1-16,-21-21 0,21 21 0,-21-20 15,0 20-15,21-21 0,-21 0 0,-1 0 16,1 1-16,-21-1 0,21 0 0,0 0 15,-22-21-15,1 21 0,0-21 16,-22 0-16,1 21 0,-1-21 0,-21 0 16,1 0-16,-22 0 0,0 0 15,-21 0-15,0 0 0,-21 0 0,0 0 16,-22 0-16,22 0 0,-21 0 0,0 0 16,-22 0-16,22 0 0,-22 22 15,1-22-15,-1 0 0,-20 21 0,20 0 16,1-21-16,20 21 0,1-21 0,0 21 15,20-21-15,1 0 0,0 21 0,42-21 16,-21 0-16,43 0 0,-1 0 16,0 0-16,22 0 0,20 0 0,1 0 15,0 0-15,21 0 0,-1 0 0,44-21 32,-1 21-32,21-21 0,0 0 15,22 0-15,21 0 0,-1-1 16,22-20-16</inkml:trace>
  <inkml:trace contextRef="#ctx0" brushRef="#br0" timeOffset="12819.3">14795 6202 0,'0'0'0,"22"21"16,-22 21-16,0 1 0,0 20 0,0 1 16,0-1-16,21 22 0,-21 0 15,0-22-15,0 22 0,0-1 0,0 1 16,0 0-16,0-1 0,0-20 0,0 21 16,0-1-16,0-20 0,0-1 0,0-20 15,0-1-15,0 0 0,0 1 16,0-1-16,0-21 0,0 0 15,0 0-15,0 1 0,0-1 16,0-42 0,0-1-16,0 1 15,0 0-15,0 0 0,0 0 0</inkml:trace>
  <inkml:trace contextRef="#ctx0" brushRef="#br0" timeOffset="13691.37">15007 6160 0,'0'0'0,"0"-22"0,-21 22 0,21-21 16,0 0-16,0 0 0,21 21 16,0 0-16,22-21 0,-22 21 0,21 0 15,22-21-15,-1-1 0,1 22 16,-1 0-16,22-21 0,-1 21 0,1 0 15,21-21-15,0 21 0,21-21 0,0 21 16,21 0-16,0-21 0,0 21 16,0-21-16,22 21 0,-1-22 0,22 22 15,-22-21-15,21 21 0,-20-21 16,20 21-16,-20-21 0,20 21 16,-21 0-16,-20-21 0,20 21 0,-21 0 15,0 0-15,0-21 0,-21 21 0,0 0 16,0 0-16,-42 0 0,21 0 15,-43 0-15,22 0 0,-21 0 0,-1 0 16,1 0-16,-22-22 0,0 22 0,-21 0 16,22 0-16,-22 0 0,0 0 15,0 0-15,-21 22 0,21-22 16,-21 21-16,22 0 0,-22 0 16,0 0-16,0 0 0,0 1 0,0 20 15,0-21-15,0 21 0,0-20 16,21 20-16,-21 0 0,21-21 0,-21 22 15,0-1-15,21 0 0,0 22 16,-21-22-16,21 22 0,-21-1 0,0 1 16,0-1-16,0 1 0,0-1 0,0 1 15,0-1-15,0 1 0,0-1 16,-21 1-16,21-22 0,0 22 0,0-1 16,0 1-16,0-22 0,0 0 0,0 22 15,21-22-15,-21-21 0,0 22 0,0-1 16,0-21-16,22 0 0,-22 22 15,0-22-15,0 0 0,0 0 0,0 0 16,0 0-16,0 1 16,0-1-16,-22 0 0,1-21 0,0 21 15,0-21-15,0 21 0,0-21 0,-1 21 16,-20-21-16,21 0 0,-21 22 0,-1-22 16,-20 0-16,-1 21 0,1-21 15,-1 0-15,-20 21 0,-1-21 0,0 0 16,-21 0-16,-21 21 0,22-21 0,-22 0 15,-22 0-15,1 0 0,0 0 0,0 0 16,-21 0-16,-1 0 0,1 0 0,0 0 16,-22 0-16,22 21 0,-1-21 15,-20 0-15,21 0 0,-22 0 16,22 0-16,-22 21 0,22-21 0,0 0 16,-1 0-16,22 22 0,0-22 0,21 0 15,0 0-15,21 21 0,0-21 0,22 0 16,-1 0-16,21 0 0,22 0 0,0 0 15,-1 0-15,22 0 0,0 0 16,42 0 0,22 0-16,-1-21 0,0-1 0,1 1 15,-1-21-15,21 21 0</inkml:trace>
  <inkml:trace contextRef="#ctx0" brushRef="#br0" timeOffset="14219.24">15430 5736 0,'0'0'16,"-21"-42"-1,21 21-15,0 0 0,0-1 16,21 22-16,22 0 16,-22 0-16,0 0 15,0 22-15,22-1 0,-22-21 0,21 21 16,0 0-16,-20 0 0,-1 0 0,21 1 15,-21-1-15,0 0 0,1 0 16,-1 0-16,0 0 0,0 1 0,-21-1 16,21-21-16,-21 21 0,0 0 15,21-21 17</inkml:trace>
  <inkml:trace contextRef="#ctx0" brushRef="#br0" timeOffset="14415.13">16425 5546 0,'21'-21'0,"-42"42"0,85-85 0,-43 43 15,0 0-15,0 0 0,-42 21 32,0 21-32,-21 21 15,20-21-15,1 1 0,-21 20 0,0 0 16,-1-21-16,1 22 0,0-22 0,-1 21 15,1 1-15,0-22 16,-1 0-16,1 21 0,0-21 0,-1 1 16</inkml:trace>
  <inkml:trace contextRef="#ctx0" brushRef="#br0" timeOffset="15026.76">10604 5800 0,'0'0'0,"0"-21"0,22 21 0,-1-22 15,0 22-15,21 0 0,-21 0 16,1 0-16,-1 0 0,0 0 16,21 22-16,-21-1 0,1 0 0,20 0 15,-21 21-15,0-20 0,22 20 0,-22 0 16,0-21-16,0 22 0,0-22 16,0 0-16,1 0 0,-1 0 0,0 1 15,-21-1-15,0 0 0,21 0 0,0 0 16</inkml:trace>
  <inkml:trace contextRef="#ctx0" brushRef="#br0" timeOffset="15226.65">11769 5736 0,'0'0'0,"42"-42"15,-42 63 1,-21 0-16,0 0 0,-1 1 16,-20 20-16,21-21 0,-21 21 0,-1 1 15,22-22-15,-21 21 0,-1 1 0,1-22 16,21 21-16,-21-21 0,-1 22 16,1-22-16,21 0 0,-22 0 0</inkml:trace>
  <inkml:trace contextRef="#ctx0" brushRef="#br0" timeOffset="16034.48">3746 6265 0,'0'0'0,"-21"0"15,42 0 32,1 0-47,20 0 0,0 0 0,-21 0 16,43 0-16,-22 0 0,1 0 0,20 0 15,1 0-15,20-21 0,-20 21 16,20 0-16,1 0 0,-21 0 0,20-21 16,-20 21-16,-1 0 0,-20 0 15,-1 0-15,0 0 0,-21 0 0,1 0 16,-1 0-16,-21 21 15,-21 0-15,-1-21 0,1 22 16,-21-22-16,0 0 0</inkml:trace>
  <inkml:trace contextRef="#ctx0" brushRef="#br0" timeOffset="16303.33">4318 6308 0,'0'0'0,"0"21"16,0 0-16,0 0 0,-21 22 16,21-1-16,0 21 0,-21-20 15,21 20-15,0-20 0,0 20 0,0 1 16,-22-22-16,22 21 0,-21 1 16,21-22-16,0 1 0,-21 20 0,21-21 15,0 1-15,0-1 0,0-21 16,-21 22-16,21-22 0,0 0 15,0 0-15,0 0 0,0 0 0,21-42 32,0 21-32</inkml:trace>
  <inkml:trace contextRef="#ctx0" brushRef="#br0" timeOffset="16711.59">4699 6900 0,'0'0'0,"0"-21"16,0 0-16,0 0 15,0 0-15,21 21 16,0 0-16,0 0 0,1-21 0,-1 21 16,0 0-16,0 0 0,0 0 15,0 21-15,1-21 0,-1 21 0,0 0 16,0 0-16,0 0 0,0 22 0,-21-22 15,0 0-15,0 0 0,0 22 16,0-22-16,0 0 0,0 21 0,0-21 16,0 1-16,0-1 15,-21-21 1,21-21 0,0-1-16,-21 1 15,21 0-15,0 0 0,0 0 0,0 0 16,0-1-16,0-20 0,0 21 0,0-21 15,21 20-15,0 1 0,1 0 16,-22 0-16,21 0 0,0 0 0,-21-1 16,21 22-16,0 0 0,0 0 15,1 0-15,-1 0 0,0 0 16,0 0-16</inkml:trace>
  <inkml:trace contextRef="#ctx0" brushRef="#br0" timeOffset="17320.09">5397 6964 0,'43'21'16,"-22"-21"-16,0 0 16,0 0-16,0 0 0,1 0 0,20-21 15,-21 0-15,0 21 0,22-21 16,-22-1-16,0 1 0,21 21 0,-21-21 15,1 0-15,-1 0 0,-21 0 16,0-1-16,0 1 16,0 0-16,0 0 0,-21 21 15,-1 0-15,1 0 0,0 0 16,0 0-16,-21 21 0,20-21 16,1 21-16,0 0 0,0 1 0,21-1 15,-21 0-15,21 0 0,-21 0 16,21 0-16,0 1 0,0-1 0,0 0 15,0 0-15,0 0 0,21 0 16,0-21-16,0 0 0,0 22 16,0-22-16,1 0 0,-1 0 0,0 0 15,0 0-15,21 0 0,-20 0 0,20 0 16,-21 0-16,21-22 16,1 1-16,-1 21 0,0-21 0,1 0 15,-22 0-15,21 21 0,-21-21 0,22-1 16,-22 1-16,0-21 0,0 21 15,0 0-15,-21-1 0,0 1 0,0 0 16,0 0-16,-21 21 16,0 0-1,0 21-15,0-21 0,0 21 16,-1 0-16,1 1 0,0-1 16,21 21-16,0-21 0,-21 0 0,21 1 15,0-1-15,0 0 16,0 0-16,0 0 0,0 0 15,21-21-15,0 0 16,0 0-16,1 0 0,-1 0 16,0 0-16,0 0 0,0 0 15,0-21-15,22 0 0,-1 21 0</inkml:trace>
  <inkml:trace contextRef="#ctx0" brushRef="#br0" timeOffset="18363.9">7070 6625 0,'0'0'0,"42"0"0,-21-21 16,0 0-16,-21 0 0,0 0 16,0-1-16,-21 22 31,0 0-31,0 0 0,0 0 0,-1 0 16,-20 0-16,21 0 0,-21 22 0,20-1 15,-20 0-15,21 0 0,-21 0 16,20 0-16,22 1 0,0-1 0,-21 0 15,21 0-15,0 0 0,0 0 0,21 1 16,1-1 0,-1-21-16,21 0 0,-21 21 0,0-21 15,22 21-15,-22-21 0,21 21 16,-21-21-16,1 21 0,-1-21 16,0 22-16,0-22 0,0 21 0,-21 0 15,21-21-15,-21 21 0,0 0 16,0 0-16,-21-21 0,0 22 15,0-22-15,-21 21 0,20-21 0,-20 0 16,21 0-16,-21 0 0,20 0 0,1 0 16,-21 0-16,21 0 0,-22 0 15,22 0-15,0 0 0,0 0 0,0 0 16,0 0-16,42 0 47,0 0-32,0 0-15,0 0 0,0 0 16,1 0-16,20 0 0,0 0 0,1 0 16,-1 0-16,-21 0 0,21 0 0,22 0 15,-22 0-15,1-21 0,-1 21 16,0 0-16,1-22 0,20 22 0,-21-21 16,-20 21-16,20-21 0,0 21 0,-21-21 15,1 0-15,-1 21 0,0-21 16,0 21-16,-21-22 0,21 1 0,-21 0 15,0 0-15,0 0 16,-21 21 0,0 0-16,0 0 0,0 0 15,-1 0-15,1 0 0,0 0 16,0 21-16,0 0 0,0-21 0,-1 21 16,1 0-16,21 1 0,0-1 0,0 0 15,0 0-15,0 0 16,0 0-16,0 1 0,21-22 0,1 21 15,-1-21-15,0 0 0,0 0 0,0 0 16,22 0-16,-22 0 0,21 0 16,0 0-16,1 0 0,-1 0 15,0-21-15,1 21 0,-1-22 0,0 1 16,1 0-16,-1 0 0,-21 0 16,22 0-16,-22-1 0,0-20 0,21 21 15,-21-21-15,1-1 0,-1 1 0,-21 0 16,0-1-16,21 1 0,-21-22 15,0 22-15,0 0 0,0 21 0,0-22 16,0 22-16,0 0 0,0 0 0,0 0 16,-21 21-1,0 0-15,21 21 16,0 0-16,-43 85 16,43-64-1,0 0-15,0-20 0,0 20 0,0 0 16,0 1-16,0-1 0,0 0 0,0-21 15,0 22-15,0-22 0,0 0 16,0 0-16,0 0 0,0 1 0,0-1 16,0 0-16,21 0 0,1-21 15,-22 21-15,21-21 0,0 0 0,0 0 16,0 0-16,0 0 16,-21-21-16,22 0 15,-22 0-15</inkml:trace>
  <inkml:trace contextRef="#ctx0" brushRef="#br0" timeOffset="18566.78">8149 6604 0,'0'0'0,"-21"0"0,21-21 0,-21 21 0,21-21 31,21 0-15,0 21-16,0 0 0,0-22 15,1 22-15,20-21 0,-21 21 16,0-21-16,0 21 0,1 0 0,-1-21 16,0 21-16,0-21 0,0 21 0,0-21 15,1 21-15</inkml:trace>
  <inkml:trace contextRef="#ctx0" brushRef="#br0" timeOffset="19351.53">10350 6731 0,'22'-21'0,"-1"0"0,0 0 15,-21-1-15,21 1 0,-21 0 0,21 0 16,-21 0-16,0 0 0,21-22 16,-21 22-16,0 0 0,22 0 15,-22 42 1,0 0-16,0 0 15,0 22-15,0-22 0,0 21 0,0 0 16,0 22-16,-22-22 0,22 1 0,0-1 16,-21 0-16,21-21 15,0 22-15,0-1 0,0 0 0,0-20 16,-21 20-16,21-21 0,0 0 0,0 0 16,0 1-16,0-1 0,0 0 15,0-42 1,0 0-1,0-1-15,0 1 0,0 0 16,21-21-16,0 21 0,-21-1 0,22-20 16,-1 21-16,0 0 0,0-22 15,0 22-15,0 0 0,1-21 0,20 42 16,-21-21-16,0 21 0,22 0 0,-22 0 16,0 0-16,0 0 15,0 21-15,0 0 0,1 0 0,-22 0 16,0 0-16,21 1 0,-21-1 0,0 0 15,21 0-15,-21 0 0,0 0 16,0 1-16,0-1 0,0 0 0,0 0 16,0 0-16,-21-21 0,21 21 0,-21 1 15,-1-22 17,22-22-32</inkml:trace>
  <inkml:trace contextRef="#ctx0" brushRef="#br0" timeOffset="20187.06">11409 6985 0,'21'-21'0,"-21"0"16,0 0-1,0-1-15,0 1 16,-21 21-16,21-21 0,-21 0 15,21 0-15,-22 21 0,1 0 16,0 0-16,0 0 0,0 0 16,0 0-16,-1 0 0,1 0 0,0 0 15,0 21-15,0 0 0,0 0 0,-1 0 16,1 22-16,0-22 16,0 0-16,21 0 0,-21 0 0,21 22 15,-21-22-15,21 0 0,0 0 0,0 0 16,0 1-16,21-22 15,0 0-15,0 0 0,0 0 0,22 0 16,-22 0-16,0-22 0,21 22 0,-21-21 16,22 0-16,-22 0 0,21 0 0,-21 0 15,1-1-15,-1 1 0,0 0 16,0 0-16,-21-21 0,0 20 0,21 1 16,-21 0-16,0-21 0,0 21 0,0-1 15,0 1-15,0 42 31,0 1-31,0-1 16,-21 0-16,21 0 0,0 0 16,0 0-16,0 1 0,0-1 15,0 0-15,0 0 0,0 0 0,0 0 16,0 1-16,21-22 0,0 21 0,1-21 16,-1 0-16,0 0 0,0 0 0,0 0 15,0 0-15,22 0 0,-22 0 16,21-21-16,1 21 0,-22-22 15,21 1-15,0 0 0,-20 0 0,20 0 16,-21 0-16,21-1 0,-20 1 0,-1 0 16,0 0-16,-21 0 0,0-22 15,0 22-15,0 0 0,-21 21 16,0 0 0,-1 0-16,1 0 0,21 21 15,-21-21-15,21 21 0,0 1 16,0-1-16,0 0 0,0 0 15,0 0-15,21 0 0,-21 1 16,21-1-16,1-21 0,-1 21 0,-21 0 16,21 0-16,0 0 0,-21 1 15,0-1-15,0 0 16,-21-21 0,0 21-16,-22-21 0,22 0 15,0 0-15,-21 0 0,21 0 0,-1 0 16,-20 0-16,21 0 0,0 0 15,0 0-15,-1-21 16,22 0-16,0 0 16,22-1-16,-1 1 0,0 0 15,0 0-15</inkml:trace>
  <inkml:trace contextRef="#ctx0" brushRef="#br0" timeOffset="20682.71">12531 6244 0,'0'0'0,"0"-21"0,0 0 16,-22 21-1,1 0 1,21 21-16,-21 0 0,21 0 0,-21 22 16,21-1-16,0 0 0,0 1 15,0-1-15,0 0 0,0 1 0,0-1 16,0 0-16,0 1 0,0-1 15,0 0-15,-21-20 0,21 20 0,0 0 16,0-21-16,0 1 0,-21-1 16,21 0-16,0 0 0,0 0 0,0 0 15,0 1 1,0-44 15,0 1-31,0 0 0,0 0 0,0 0 16,0 0-16,21-1 0,0 1 0,0-21 15,0 21-15,0-22 0,1 22 0,-1 0 16,0-21-16,0 21 0,21-1 16,-20 22-16,-1-21 0,0 21 0,21 0 15,-21 0-15,1 21 16,-22 1-16,21-1 0,-21 0 16,0 0-16,0 0 0,0 0 0,0 1 15,0 20-15,0-21 0,-21 0 0,-1 0 16,1 1-16,0-1 0,0-21 15,21 21-15,-21-21 16,0 0-16</inkml:trace>
  <inkml:trace contextRef="#ctx0" brushRef="#br0" timeOffset="21102.98">13356 6562 0,'0'0'0,"21"-21"0,0-22 16,-21 22-16,22 0 15,-22 0-15,0 0 0,0-1 16,-22 22-16,1 0 16,0 0-16,0 0 0,-21 0 15,20 22-15,-20-1 0,0 0 0,21 0 16,-22 0-16,22 22 0,0-22 0,0 0 15,0 0-15,21 0 0,0 22 16,0-22-16,0 0 16,21 0-16,0 0 0,0-21 0,21 21 15,-20-21-15,20 22 0,-21-1 0,21-21 16,-20 21-16,-1-21 0,0 21 16,0-21-16,0 21 0,-21 0 15,0 1-15,0-1 16,-21-21-16,0 21 0,-21-21 0,20 21 15,-20-21-15,0 0 0,21 0 16,-22 0-16,1 0 0,21 0 0,0 21 16,-1-21-16,1 0 0,0 0 15,21-21-15,21 0 16,0 0 0,1 21-16,20-21 0,-21-1 0,21 1 15</inkml:trace>
  <inkml:trace contextRef="#ctx0" brushRef="#br0" timeOffset="21731.9">13462 6752 0,'21'0'16,"0"0"-1,0 0 1,1 0 0,-1 0-16,0 0 0,0-21 15,0 21-15,0-21 16,22 21-16,-22-21 0,0 0 0,0-1 15,0 22-15,1-21 0,-1 0 16,-21 0-16,0 0 0,0 0 16,0-1-16,0 1 0,0 0 15,-21 21-15,-1 0 16,1 0-16,0 0 0,0 21 0,0 0 16,0 1-16,-1-1 0,22 0 0,-21 0 15,0 0-15,21 0 0,-21 1 16,21-1-16,0 0 0,0 0 0,0 0 15,0 0-15,0 1 0,0-1 16,21-21-16,0 0 0,0 21 16,1-21-16,-1 0 15,21 0-15,-21 0 0,0 0 0,1 0 16,20 0-16,-21-21 0,21 21 0,-20-21 16,20-1-16,-21 22 0,0-21 0,0 0 15,1 0-15,-1-21 0,0 20 16,0-20-16,0 21 0,0-21 0,-21-1 15,22 1-15,-1 0 0,-21 20 0,0-20 16,21 21-16,-21-21 0,21 20 0,-21 1 16,0 0-16,0 0 15,0 42 17,0 0-32,0 0 15,0 1-15,-21-1 0,21 21 0,-21-21 16,21 22-16,0-22 0,0 21 0,0-21 15,0 22-15,0-22 0,0 0 0,0 0 16,0 0-16,0 0 0,0 1 16,0-1-16,0 0 0,0 0 15,21-21 1</inkml:trace>
  <inkml:trace contextRef="#ctx0" brushRef="#br0" timeOffset="21918.92">14097 6435 0,'0'-21'16,"0"-1"-1,0 1-15,21 21 16,0-21-16,0 21 0,1-21 15,-1 21-15,0 0 0,0-21 0,0 21 16,-21-21-16,21 21 0,-21-22 16</inkml:trace>
  <inkml:trace contextRef="#ctx0" brushRef="#br0" timeOffset="22910.71">15536 6265 0,'0'0'0,"0"-21"0,0 0 0,0 0 15,0 0-15,0 0 0,0-1 0,0 1 16,0 0-16,0 42 31,0 0-31,0 1 16,0-1-16,0 21 0,-21 0 0,0 22 15,0-22-15,21 22 0,-21-1 16,-1 1-16,1-1 0,0-20 16,-21 20-16,21-21 0,-1 1 0,1 20 15,-21-42-15,21 22 0,0-1 16,-1-21-16,1 0 0,0 1 0,0-1 16,0 0-16,0-21 0,-1 0 15,1 0-15,0 0 0,0-21 16,21 0-16,-21-1 15,21 1-15,0 0 0,0 0 0,0 0 16,0-22-16,0 22 0,0-21 0,0 0 16,21 20-16,-21-20 0,21 0 0,0 21 15,0-1-15,-21 1 0,22 0 16,-1 21-16,0 0 0,0 0 16,0 0-16,0 0 0,1 21 15,-1 0-15,0 1 0,0-1 16,0 0-16,-21 0 0,21 0 0,1 22 15,-1-22-15,0 0 0,0 0 0,0 0 16,0-21-16,1 21 0,-1 1 0,0-22 16,0 0-16,0 21 0,0-21 15,1 0-15,-1 0 0,0 0 0,0 0 16,0 0-16,0 0 0,1 0 0,-1-21 16,0-1-16,0 1 0,0 0 15,0 0-15,-21 0 16,0 0-16,0-1 0,22 1 15,-22 0-15,0 0 0,0 0 0,0 42 32,0 0-17,0 0-15,0 0 0,0 1 0,-22-1 16,22 0-16,0 0 0,0 0 16,-21 0-16,21 1 0,-21-22 15,21-22 32,0 1-47</inkml:trace>
  <inkml:trace contextRef="#ctx0" brushRef="#br0" timeOffset="23094.9">15854 6498 0,'-21'0'15,"-1"0"1,22 21 15,22-21 1,-1 0-32</inkml:trace>
  <inkml:trace contextRef="#ctx0" brushRef="#br0" timeOffset="23606.6">16404 6456 0,'0'21'16,"0"0"-16,0 0 16,0 1-16,-21-1 0,21 0 15,0 0-15,0 0 0,0 0 16,-21 1-16,21-1 0,0 0 15,0 0-15,-21-21 0,21 21 16,0 0-16,-22 1 0,1-22 16,0 21-16,0-21 0,0 21 15,0-21-15,21 21 0,-22-21 16,1 0-16,21-21 31,0 0-15,21 0-16,1-1 0,-22 1 15,21 0-15,0 0 16,0-21-16,21 20 0,-20 1 0,-1 0 16,21 0-16,-21 0 0,22 0 0,-1-1 15,-21 1-15,21 21 0,1 0 16,-22 0-16,21 0 0,-21 0 0,1 21 16,-1 1-16,0-1 0,0 0 0,-21 0 15,0 0-15,0 0 0,0 22 0,0-22 16,0 0-16,0 0 0,0 0 15,0 1-15,0-1 0,-21-21 0,21 21 16,0 0-16,0 0 16,-21-21-16,42-21 47,0 0-47,-21 0 15,21 0-15</inkml:trace>
  <inkml:trace contextRef="#ctx0" brushRef="#br0" timeOffset="24453.1">17124 6117 0,'0'0'0,"0"-21"0,0-21 16,-21 63 0,21 0-1,0 0-15,-22 22 0,22-22 16,0 21-16,0 0 0,0 1 15,0-1-15,-21 0 0,21 22 0,0-22 16,0 1-16,0-1 0,0 0 16,-21 1-16,21-1 0,-21-21 0,21 21 15,0-20-15,0-1 0,0 0 0,-21 0 16,21-42 31,21 0-47,-21 0 15,0-1-15,21 1 0,0 0 0,0 0 16,1-21-16,-1 20 0,0-20 16,0 0-16,21 21 0,-20-1 0,20-20 15,-21 21-15,21 0 0,-20 21 0,20-21 16,-21 21-16,0 0 0,0 0 16,1 0-16,-22 21 15,0 0-15,-22 0 16,1-21-16,0 21 0,-21 0 0,21-21 15,-22 22-15,22-22 0,-21 0 16,21 21-16,-22-21 0,22 0 0,0 0 16,0 0-16,0 0 0,-1 0 15,1 0-15,21 21 16,0 0 0,0 0-16,0 0 15,0 1-15,0-1 16,21-21-16,-21 21 0,22-21 15,-1 21-15,0-21 0,0 0 0,0 21 16,0-21-16,1 0 0,-1 0 0,0 0 16,0 0-16,0 0 0,0 0 15,22 0-15,-22 0 0,0 0 0,21 0 16,-20 0-16,20 0 0,0-21 0,-21 0 16,22 21-16,-22-21 0,21 21 0,-21-21 15,1-1-15,-1 1 0,21 21 16,-42-21-16,21 0 0,-21-21 15,21 20-15,-21 1 0,0 0 0,0 0 16,0 0-16,-21 21 16,0 0-16,0 0 15,0 0-15,0 21 0,-1-21 16,1 21-16,21 0 0,0 0 0,0 1 16,0-1-16,0 0 0,0 0 15,0 0-15,0 0 0,0 1 16,0-1-16,21-21 0,1 21 15,-1-21-15,0 0 0,0 0 16,0 0-16,0 0 0,22 0 16,-22 0-16,21 0 0,-21 0 15,22 0-15,-22 0 0,21 0 0,1 0 16,-22-21-16</inkml:trace>
  <inkml:trace contextRef="#ctx0" brushRef="#br0" timeOffset="25015.8">18351 6456 0,'0'21'0,"0"-42"0,0 0 16,-21 21-16,0 0 16,0 0-16,0 0 0,0 0 15,-1 0-15,1 0 0,0 21 16,0 0-16,21 0 0,-21-21 16,0 21-16,21 1 0,0-1 0,0 0 15,-22 0-15,22 0 0,0 0 16,0 1-16,0-1 0,0 0 15,22-21-15,-1 21 16,0-21-16,0 0 0,0 0 16,0 0-16,1 0 0,-1 0 15,0-21-15,0 21 0,0-21 16,0 21-16,-21-21 0,22-1 0,-1 1 16,-21 0-16,21 0 0,0-21 15,0 20-15,-21-20 0,21 0 0,1 21 16,-1-22-16,0 1 0,0 0 15,0 20-15,-21-20 0,21 0 0,1 21 16,-1-22-16,-21 1 0,0 21 0,21-22 16,-21 22-16,0 0 0,0 0 15,0 0-15,-21 21 16,0 21 0,21 0-16,-22 0 0,1 0 15,0 1-15,0 20 0,-21 0 16,20-21-16,1 22 0,0-1 0,0 22 0,21-22 15,-21 0-15,21 1 0,-21 20 16,21-21-16,0 1 0,0-22 16,0 21-16,21 1 0,0-22 0,0 0 15,0 0-15,0 0 0,22 0 0,-22 1 16,21-22-16,-21 21 0,22-21 16,-22 0-16,21 0 0,-21 0 0,1 0 15,20 0-15,-21 0 0,0 0 0,0-21 16,-21-1-16,22 22 0,-22-21 0,21 0 15,-21 0-15</inkml:trace>
  <inkml:trace contextRef="#ctx0" brushRef="#br0" timeOffset="26603.34">15473 7133 0,'42'-63'15,"-21"63"1,-21-21-16,21 21 0,1 0 15,-1 21-15,-21 0 16,0 0-16,0 0 0,0 0 16,0 22-16,0-1 0,0 0 0,0-20 15,0 20-15,0 0 0,0 1 16,0-22-16,-21 21 0,21-21 0,-22 22 16,22-22-16,0 0 0,-21 0 15,0 0-15,21 0 0,-21-21 16,21-21 15,0 0-15,0 0-16,21 0 0,0 0 15,0-22-15,1 22 0,-1 0 0,-21 0 16,21-22-16,0 22 0,0 0 0,0 0 16,1 0-16,-1 21 15,0 0-15,0 0 16,-21 21-16,0 0 0,0 0 0,0 0 15,0 1-15,0 20 0,0-21 16,0 0-16,0 0 0,0 1 16,0 20-16,0-21 0,0 0 15,0 0-15,0 1 0,21-22 16,0 0-16,1 0 0,-1 0 16,0 0-16,0 0 0,0 0 15,0 0-15,22-22 0,-22 22 0,21-21 16,1 0-16,-1 0 0,-21 0 0,21 0 15,1-1-15,-22 1 0,21 0 16,-21 0-16,1 0 0,-1-22 16,-21 22-16,21 0 0,-21-21 0,0 21 15,0-1-15,0 1 0,0 0 0,-21 21 16,0 0-16,-1 0 0,-20 0 0,21 0 16,0 0-16,0 21 0,-22 0 15,22 1-15,-21-1 0,21 21 0,-1-21 16,-20 22-16,21-22 0,0 21 0,0-21 15,-1 22-15,22-22 0,-21 0 0,21 0 16,0 0-16,0 0 16,21-21-16,1 0 0,-1 0 15,0 0-15,0 0 0,0 0 16,22 0-16,-22 0 0,0 0 0,21-21 16,-21 21-16,1-21 0,-1 0 15,0 21-15,0-21 0,0 0 0,0-1 16,-21 1-16,0 0 0,0 0 15,0 0-15,0 0 0,0-1 16,0 44 15,0-1-31,0 0 0,0 0 16,0 0-16,0 0 0,0 1 0,0-1 16,0 0-16,0 0 15,22-21 1,-1 0-16,-21 21 0,21-21 0,0 0 15,0 0-15,0 0 0,22 0 0,-22 0 16,0-21-16,21 21 0,-20-21 16,20 0-16,0 21 0,-21-21 0,22-1 15,-1 1-15,-21 0 0,22 0 0,-22 0 16,21 0-16,-21-1 0,22 1 0,-22 0 16,0 0-16,-21 0 0,0 0 0,21-1 15,-21 1-15,0 0 0,-21 0 16,0 21-16,0 0 15,-1 0-15,1 21 0,0 0 16,0 0-16,0 1 0,21-1 16,0 0-16,-21 0 0,21 0 15,0 0-15,0 1 0,0-1 0,0 0 16,0 0-16,0 0 0,0 0 0,21 1 16,-21-1-16,0 0 0,0 0 0,0 0 15,0 0 1,0 1-16,-21-22 15,21 21-15,-22-21 16,1 0-16,0 0 0,0 0 16,0 0-16,0 0 0,-1 0 31,22-21-31,0-1 16,0 1-16,22 0 0,-1 0 15</inkml:trace>
  <inkml:trace contextRef="#ctx0" brushRef="#br0" timeOffset="27111.83">17399 7027 0,'0'0'0,"-21"0"16,0 0-16,21 22 16,-22-22-16,22 21 0,-21 0 0,0 0 15,21 0-15,0 22 16,0-22-16,0 21 0,0-21 0,0 22 15,0-1-15,0-21 0,0 21 0,0-20 16,0 20-16,0-21 0,0 0 0,0 0 16,0 1-16,0-1 0,0 0 15,0 0-15,0 0 0,0-42 63,0 0-63,0 0 15,21 0-15,0-1 0,1 1 0,-1 0 16,0-21-16,0 21 0,0-1 0,22 1 16,-22 0-16,0 21 15,0-21-15,21 21 0,-20 0 0,-1 0 16,0 0-16,0 0 0,0 21 0,-21 0 16,21 0-16,-21 1 0,0-1 15,0 0-15,0 0 16,0 0-16,0 0 0,0 1 15,-21-1-15,0 0 0,21 0 16,0 0-16,-21-21 16,21 21-1,-21-21-15,21-21 47</inkml:trace>
  <inkml:trace contextRef="#ctx0" brushRef="#br0" timeOffset="28387.33">18373 7324 0,'0'0'0,"21"-21"0,0 21 0,64-64 16,-64 43-1,0 21-15,0-21 0,0 0 16,-21-1-16,0 1 0,21 21 0,-21-21 15,0 0-15,-21 21 16,0 0-16,0 0 0,-21 0 16,20 0-16,1 0 0,-21 21 15,0-21-15,20 21 0,1 0 0,-21 1 16,21-1-16,0 0 0,-1 0 0,1 0 16,21 0-16,0 1 0,0-1 15,0 0-15,21-21 16,1 0-16,-1 21 0,0-21 0,21 0 15,-21 21-15,22-21 0,-22 0 16,0 21-16,21-21 0,-20 22 0,-1-22 16,0 21-16,0-21 0,0 0 15,-21 21-15,21-21 0,-21 21 0,0 0 16,0 0-16,-42-21 0,21 22 16,0-22-16,0 21 0,-22-21 0,22 0 15,-21 21-15,21-21 0,-22 0 16,22 0-16,0 0 0,0 0 0,0 0 15,-1 0-15,1 0 0,0 0 16,21-21-16,0 0 0,0-1 16,0 1-1,0 0 1,0 0 0,21 21-1,0 0-15,1 21 16,-22 0-16,21-21 15,0 21-15,0-21 0,0 0 16,0 22-16,1-22 0,-1 0 0,0 0 16,0 0-16,21 0 0,-20 0 0,20 0 15,-21 0-15,21 0 0,-20 0 16,20 0-16,-21 0 0,21-22 0,-20 22 16,20 0-16,-21-21 0,0 0 0,0 21 15,1-21-15,-1 0 0,0 21 16,0-21-16,-21-1 0,0 1 15,21 0-15,-21 0 0,21 0 0,-21 0 16,0-1-16,0 1 0,0 0 16,-21 21 15,0 0-31,21 21 16,0 0-16,-21 1 15,21-1-15,0 0 0,0 0 16,0 0-16,0 0 0,0 1 15,0-1-15,0 0 16,0 0-16,21-21 16,0 0-16,0 21 0,22-21 15,-22 0-15,0 0 0,21 0 0,-20 0 16,20 0-16,-21 0 0,0-21 16,0 0-16,1 21 0,-1-21 0,0 0 15,0 21-15,0-22 0,0 1 0,1-21 16,-1 21-16,-21 0 0,0-22 0,21 1 15,-21 21-15,21-22 0,-21 1 16,0 21-16,0-21 0,0 20 0,0-20 16,0 21-16,0 0 0,0 0 0,0-1 15,0 1-15,0 0 0,-21 21 32,0 21-17,21 0-15,0 1 0,0-1 0,0 0 16,0 0-16,0 0 0,0 0 0,0 1 15,0 20-15,0-21 0,0 21 16,0-20-16,0 20 0,0-21 0,0 0 16,0 22-16,0-22 0,0 0 0,0 0 15,0 0-15,0 0 0,0 1 0,21-1 16,-21 0-16,21 0 16,0 0-1,0-21-15,1 0 16,-1 0-16,0 0 15,0 0-15,0 0 16,0 0-16,1-21 16,-1 21-1,-21-21-15,21 21 0,-21-21 16,0 0 0,0-1-1,0 1 1,0 0-16,-21 0 15</inkml:trace>
  <inkml:trace contextRef="#ctx0" brushRef="#br0" timeOffset="28650.83">19410 7154 0,'-43'0'16,"43"-21"-1,22 21 1,-1 0-16,0 0 0,0 0 0,0 0 16,22-21-16,-1 21 0,-21 0 15,21 0-15,1-21 0,-22 21 0,21 0 16,-21 0-16,22-21 0,-22 21 16,0 0-16,21 0 0,-20-21 0,-1-1 15,0 22 1,-42 0-1,0 0 1</inkml:trace>
  <inkml:trace contextRef="#ctx0" brushRef="#br0" timeOffset="35519.28">18224 2985 0,'-21'0'16,"0"0"0,0 0-16,0 0 15,0 0-15,-1 0 0,1 0 0,0 0 16,0 0-16,0 0 0,0 0 16,-1 0-16,1 0 15,0 0-15,42 0 63,22 21-63,-22-21 15,42 0-15,-20 0 0,41 0 0,-20 21 16,20-21-16,22 0 0,-21 0 16,0 0-16,20 0 0,-20 0 0,0 0 15,-1 0-15,1 0 0,-21 0 16,20 0-16,-20 0 0,-1 0 0,-20 0 15,20 0-15,-21 0 0,1 0 0,-1 0 16,-21 0-16,22 0 0,-22 0 16,0 0-16,0 0 0,-21-21 15,0 0-15,-21-1 16,0 1-16,-22 21 16,1 0-16,21 0 0,-21-21 0,-1 0 15,1 21-15,-22 0 0,22 0 16,0 0-16,-1-21 0,22 21 15,-21 0-15,21 0 0,0 0 0,42 0 47,21 0-47,-21 0 0,22 0 0,-1 0 16,0 0-16,22 0 0,-22 0 0,0 0 16,1 0-16,-1 0 0,0 0 15,1 21-15,-22 0 0,21-21 0,-21 21 16,-21 0-16,0 1 0,0-1 0,0 0 15,0 0-15,0 0 0,0 22 16,-42-22-16,21 0 0,-21 21 16,20-21-16,-20 22 0,0-22 0,-22 0 15,22 21-15,0-20 0,-1-1 0,1 0 16,0 0-16,-1 0 0,22 0 16,-21-21-16,21 22 0,21-1 0,21-42 46,21 21-46,-21-22 0</inkml:trace>
  <inkml:trace contextRef="#ctx0" brushRef="#br0" timeOffset="38763.79">20828 3344 0,'0'22'0,"0"-1"16,21-21 31,0-21-47,-21-1 15,21 1-15,1 0 0,-1 0 16,-21-21-16,21 20 0,-21 1 16,21-21-16,-21 0 0,21 20 0,0-20 15,1 0-15,-22-22 0,21 22 16,0 0-16,0-22 0,0 1 0,0-1 15,1 1-15,-1 20 0,-21-20 16,0-1-16,0 22 0,0 0 0,0-1 16,0 1-16,0 21 0,0 0 0,0-1 15,0 1-15,0 0 0,-21 21 32,21 21-32,-22 0 0,22 1 15,0 20-15,0 21 0,-21 1 0,0 21 16,21-22-16,-21 22 0,21-22 15,-21 22-15,21-22 0,-21 22 0,21-21 16,0-22-16,0 21 0,0-20 16,0 20-16,0-20 0,0-1 0,21-21 15,0 21-15,0-20 0,0-1 0,0-21 16,1 21-16,20-21 0,0 0 16,1 0-16,-1 0 0,0 0 0,22-21 15,-22 21-15,0-21 0,22-1 0,-22 1 16,22-21-16,-22 21 0,0-22 15,1 22-15,-1-21 0,0 0 0,1 20 16,-22-41-16,21 21 0,-21-1 16,1-20-16,-1-1 0,0 1 15,0-1-15,-21 1 0,0-1 0,0 1 16,0-1-16,0 1 0,0 20 0,0-20 16,-21 21-16,0-1 0,21 22 15,-21 0-15,21 0 0,-22 0 0,22-1 16,-21 22-16,0 0 15,0 22-15,21-1 0,0 0 0,0 0 16,0 21-16,0 22 0,-21-1 0,21 1 16,0-1-16,0 1 0,0-1 15,0 1-15,0-1 0,0 1 0,0-1 16,0-20-16,0-1 0,0 0 16,0 1-16,0-1 0,0-21 15,21 0-15,0 22 0,-21-22 0,21 0 16,0 0-16,1 0 0,-1-21 0,0 22 15,0-22-15,0 0 0,22 0 16,-22 0-16,21 0 0,-21-22 0,22 22 16,-1-21-16,-21 0 0,21 21 0,1-21 15,-22 0-15,21 0 0,-21-1 16,1 1-16,-1 0 0,0 0 0,0 0 16,0 0-16,-21-1 0,0 1 0,0 0 15,0 0-15,0 0 16,0 42-1,0 0 1,0 0-16,-21-21 0,0 21 16,0 22-16,21-22 0,-21 0 0,21 0 15,-22 0-15,22 1 0,-21-1 16,21 0-16,0 0 0,0 0 0,-21 0 16,21 1-1,0-44 32,0 1-47,21 21 0,0-21 0,1 0 0,-1 0 16,-21 0-16,21-1 0,0 1 15,0-21-15,0 21 0,1 0 16,-1 21-16,0-22 0,0 1 0,0 21 16,0 0-16,1 0 15,-1 0-15,-21 21 16,21-21-16,-21 22 15,0-1-15,0 0 0,0 0 16,0 0-16,0 0 0,21 1 16,-21-1-16,21 0 0,0 0 15,1-21-15,-1 21 16,0-21-16,0 0 16,0 0-16,22 0 0,-22 0 0,0 0 15,21-21-15,-21 0 0,22 21 0,-22-21 16,0 21-16,21-21 0,-20-1 0,20 1 15,0-21 1,-21 21-16,1 0 0,-22-1 0,21 1 16,-21-21-16,0 21 0,0 0 0,0-1 15,0 1-15,0 0 16,0 0-16,-21 21 16,-1 0-16,1 21 15,21 0-15,-21 0 16,21 1-16,-21-1 0,21 21 15,0-21-15,0 0 0,0 1 0,0-1 16,0 0-16,0 0 0,0 0 16,0 0-16,21 1 0,0-1 15,0-21-15,1 21 0,20-21 0,0 0 16,-21 0-16,43 0 0,-22 0 16,1 0-16,20 0 0,1 0 0,-1 0 15,-21 0-15,22-21 0,-1 0 0,-20 21 16,-1-22-16,0 1 0,1 0 0,-1 21 15,0-21-15,-20-21 16,-1 20-16,0 1 0,0-21 0,-21 21 16,0-22-16,0 22 0,0-21 0,0 21 15,0-22-15,0 22 0,-21 0 16,0 0-16,0 0 0,-1 21 0,1 0 16,0 0-16,0 0 0,-21 21 0,20 0 15,-20 0-15,21 22 0,0-22 16,-22 0-16,22 21 0,0 1 0,0-22 15,0 0-15,21 21 0,-21-21 0,21 1 16,0-1-16,0 0 0,0 0 16,0 0-16,21 0 0,0-21 0,0 22 15,0-22-15,0 0 0,1 0 0,-1 0 16,0 0-16,0 0 0,0 0 16,0 0-16,1 0 0,-1-22 15,0 1-15,0 21 0,0-21 0,0 0 16,1 0-16,-22 0 0,21-1 0,-21 1 15,21-21-15,-21 21 0,0 0 16,21-22-16,-21 22 0,21 0 0,-21 0 16,0 0-16,0-1 0,0 44 31,0-1-15,0 0-16,0 0 0,0 0 0,0 0 15,0 22-15,0-22 0,-21 0 16,0 21-16,21 1 0,0-22 15,-21 21-15,0 1 0,21-1 0,-22 0 16,1 22-16,21-22 0,0 22 0,0-22 16,0 0-16,0 22 0,0-22 15,0 22-15,0-22 0,0 0 0,0 22 16,0-22-16,0 22 0,0-1 0,0 1 16,0-22-16,0 21 0,0-20 15,21 20-15,-21-20 0,0-1 0,22-21 16,-1 21-16,-21-20 0,0 20 0,21-42 15,-21 21-15,21 0 0,0-21 32,0 0-32,-21-21 15,0 0-15,0 0 0,22 0 0,-1-1 16,-21-20-16,21 0 0,0-1 0,-21 1 16,21 0-16,0-22 0,1 22 0,-1-22 15,0 1-15,21-1 0,-21 1 16,1-22-16,-1 1 0,0 20 0,21-42 15,-21 22-15,1 20 0,-1-21 0,0 1 16,-21 20-16,21 1 0,-21-1 16,21 1-16,-21 20 0,0 1 0,0 21 15,0-21-15,0 20 0,0 1 16,0 0-16,-21 21 31,21 21-31,-21 0 0,21 1 16,0-1-16,-21 21 0,21-21 0,-21 0 15,21 22-15,-22-22 0,22 21 0,0 1 16,0-22-16,0 21 0,0-21 16,0 22-16,0-22 0,0 21 0,22-21 15,-1 0-15,0 1 0,0-1 0,0-21 16,0 0-16,22 0 0,-22 0 16,21 0-16,-21 0 0,1 0 0,20 0 15,-21-21-15,21-1 0,-20 1 0,20-21 16,-21 21-16,0 0 0,22-22 15,-22 22-15,0-21 0,0 21 16,0-22-16,0 22 0,-21 0 0,0-21 16,0 20-16,0 1 0,0 0 15,0 42 17,0 0-17,-21 1-15,21-1 0,0 0 0,0 0 16,0 0-16,0 0 0,0 22 0,0-22 15,0 0-15,0 0 0,21 0 0,-21 1 16,22-1-16,-1 0 16,0-21-16,21 21 0,-21 0 0,22-21 15,20 0-15,-20 0 0,20 0 0,1 0 16,-1 0-16,1 0 0,-1 0 16,1-21-16,-1 21 0,-21-21 0,22 0 15,-22 0-15,-21-1 0,22 1 0,-22-21 16,0 21-16,0-22 0,0 22 15,-21-21-15,0 0 0,0 20 0,0-20 16,0 21-16,0-21 0,0 20 0,0 1 16,-21 21-16,0 0 15,0 0-15,0 0 0,0 0 16,-1 21-16,1 1 0,0-1 0,0 0 16,0 21-16,0 1 0,21-22 15,-22 21-15,22 0 0,0-20 0,0 20 16,0-21-16,0 21 0,0 1 0,0-22 15,22 0-15,-1 21 0,0-20 16,-21-1-16,21-21 0,0 21 0,0-21 16,1 0-16,20 0 0,-21 0 0,21 0 15,-20 0-15,20 0 0,0 0 0,1-21 16,20 0-16,-21 21 0,1-43 16,-22 22-16,21 0 0,-21 0 15,22 0-15,-22-1 0,-21-20 0,0 21 16,21 0-16,-21-22 0,0 22 15,0 0-15</inkml:trace>
  <inkml:trace contextRef="#ctx0" brushRef="#br0" timeOffset="39051.62">23897 2392 0,'0'0'0,"-42"0"0,-1 0 16,65 0 15,-1 0-31,0 0 15,0 0-15,0 0 16,0 0-16,1 0 16,-1 0-16,21 0 0</inkml:trace>
  <inkml:trace contextRef="#ctx0" brushRef="#br0" timeOffset="41094.81">27919 2921 0,'0'0'0,"-21"0"0,21-21 31,0 0-15,21 21-16,0-21 0,0-1 15,-21 1-15,0 0 0,0 0 0,0 0 16,0 0-16,0-1 0,0 1 16,0 0-16,-21 0 0,0 0 15,0 0-15,-1 21 0,-20 0 0,0 0 16,-1 0-16,1 0 0,0 21 0,-1 21 16,1-21-16,0 0 0,21 22 15,-22-1-15,1 0 0,21-20 0,0 20 16,-1 0-16,1 1 0,21-22 0,-21 21 15,21 0-15,0-20 0,0-1 16,0 21-16,21-21 0,0-21 0,1 21 16,-1 1-16,0-22 0,0 0 0,21 0 15,-20 0-15,20 0 0,0 0 16,1-22-16,-1 1 0,21 0 16,-20 0-16,-1 0 0,0 0 0,1-1 15,-1-20-15,0 0 0,1 21 0,-1-43 16,0 22-16,-20-1 0,20-20 15,-21-1-15,0 1 0,0-1 0,1 1 16,-1-1-16,-21-20 0,0 41 0,0-20 16,0-1-16,0 22 0,0 21 15,0-21-15,0 20 0,0 1 0,-21 21 16,-1 0-16,1 0 0,0 21 16,0 1-16,0-1 0,0 21 15,-1 0-15,1 1 0,0-1 0,0 22 16,0-22-16,0 21 0,21-20 15,0 20-15,0-20 0,-22 20 0,22-21 16,0 1-16,0-1 0,0 0 0,0 1 16,0-1-16,22-21 0,-1 22 15,0-22-15,21 21 0,-21-21 0,22 0 16,-1 1-16,0-1 0,1-21 0,-1 21 16,22-21-16,-22 0 0,21 0 15,1 0-15,-1 0 0,-20 0 0,20-21 16,1 0-16,-22-1 0,22 1 0,-22 0 15,0 0-15,1 0 16,-22 0-16,0-22 0,0 22 0,0-21 16,-21-1-16,0 1 0,0 21 0,0-21 15,0 20-15,0-20 0,-21 21 16,0 21-16,0-21 0,0 21 0,-22 0 16,1 0-16,21 0 0,-22 21 0,1 0 15,0 0-15,-1 0 0,1 1 16,0 20-16,-1-21 0,22 21 0,0-20 15,0-1-15,0 0 0,21 21 0,0-21 16,0 1-16,0-1 16,21 0-16,0 0 0,0-21 0,0 0 15,1 0-15,20 0 0,-21 0 16,0 0-16,22 0 0,-22 0 0,21 0 16,0 0-16,-20-21 0,-1 21 15,21-21-15,-21 0 0,0-1 0,1 1 16,-1 0-16,0 0 0,0-21 0,0 20 15,-21-20-15,21 21 0,-21 0 16,22 0-16,-22-1 0,0 44 16,0-1-1,0 0-15,0 0 16,0 0-16,0 0 0,0 1 0,0-1 0,0 0 16,0 0-16,0 0 0,0 0 15,0 1-15,21-22 16,0 21-16,0-21 0,0 0 15,0 0-15,1 0 0,20 0 0,-21 0 16,21 0-16,-20 0 0,20 0 16,-21-21-16,21 21 0,-20-22 0,20 1 15,-21 0-15,21 0 0,-20-21 0,-1-1 16,0 1-16,0 0 0,0-1 16,-21 1-16,0-22 0,21 22 0,-21-21 15,0 20-15,0-20 0,0 20 0,0-20 16,0 21-16,0-1 0,0 1 15,0 21-15,0-22 0,0 22 0,0 0 16,0 0 0,0 42-1,0 0-15,-21 0 0,21 1 0,0 20 16,0-21-16,-21 21 0,21 1 0,-21-1 16,21 0-16,0 1 0,0-1 15,0 22-15,0-22 0,0 0 0,0 1 16,0-1-16,0 0 0,0 1 15,0-1-15,0 0 0,0-21 0,0 22 16,21-22-16,0 21 0,0-21 0,1 1 16,-1-1-16,21 0 0,0 0 0,1 0 15,-1-21-15,0 21 0,1-21 16,-1 0-16,0 0 0,1 0 16,-1 0-16,0 0 0,1 0 0,-22-21 15,21 21-15,-21-21 0,1 0 16,-1 0-16,21 0 0,-42-22 0,21 22 15,0-21-15,1-1 0,-22 22 16,0-21-16,0 0 0,0 20 0,0-20 16,0 21-16,0 0 0,0 0 0,-22 21 15,1 0 1,0 0-16,0 0 0,0 21 16,0 0-16,-22 0 0,22 0 0,0 22 15,0-22-15,0 21 0,-1-21 16,1 22-16,21-22 0,-21 0 0,21 21 15,0-21-15,0 1 0,0-1 0,0 0 16,21 0-16,0-21 16,1 21-16,-1-21 0,0 0 15,0 0-15,0 0 0,0 0 0,1 0 16,-1-21-16,0 21 0,0-21 16,0 0-16,22 0 0,-22-1 0,0 1 15,0 0-15,0-21 0,0 21 0,1-1 16,-22-20-16,21 21 15,-21 0-15,21 0 0,-21-1 16,0 44 0,0-1-16,0 0 15,0 0-15,-21 0 0,21 0 16,0 1-16,0-1 16,0 0-16,0 0 0,0 0 15,21-21-15,0 21 0,0-21 0,0 0 16,1 22-16,20-22 0,21 21 15,-20-21-15,20 0 0,1 0 0,-22 0 16,22 0-16,-22 0 0,0 0 0,1 0 16,-22 0-16,0-21 15,0-1-15,0 22 0,-21-21 0,0 0 16,0 0-16,0 0 0,0 0 16,0-1-16</inkml:trace>
  <inkml:trace contextRef="#ctx0" brushRef="#br0" timeOffset="41418.62">29654 2371 0,'0'0'0,"-63"21"15,63 0-15,21-21 16,0 0-16,22 0 16,-1 0-16,0 21 0,1-21 15,20 0-15,1 0 0,20 0 0,-20 0 16,-1 0-16,22 0 0,-22 0 16,1 0-16,-1 0 0,1 0 0,-22 0 15,1 0-15,-1 0 0,0 0 0,-21 0 16,1 0-16,-22 21 15,0 1 1,0-1 0,-22 0-16</inkml:trace>
  <inkml:trace contextRef="#ctx0" brushRef="#br0" timeOffset="50659.81">2582 9800 0,'0'0'0,"-21"0"0,0 0 0,-21 0 0,20 0 16,1-21-16,0 21 0,0 0 15,0 0-15,0 0 0,-1-21 0,1 21 16,0 0-16,0 0 0,0 0 16,0 0-16,-1 0 0,1 0 0,0 0 15,0 0-15,0 0 0,0 0 16,-1 0-16,1 0 16,42 0 46,1 21-46,-1-21-16,0 0 0,0 0 0,21 0 15,-20 0-15,41 0 0,-21 0 16,1 0-16,20 0 0,1 0 0,-1 0 16,1 0-16,-1 0 0,22 0 15,-22 0-15,1-21 0,-1 21 0,1-21 16,21 21-16,-22-21 0,22 21 15,-1-22-15,-20 22 0,21-21 0,-22 21 16,22-21-16,-22 21 0,1 0 0,-22-21 16,0 0-16,22 21 0,-43 0 15,21 0-15,-20-21 0,-1 21 0,0 0 16,0 0-16,0 0 16,-21-22-1,0 1 1,-21 21-16,0 0 0,0 0 15,0-21-15,-1 21 0,22-21 0,-21 21 16,0-21-16,0 21 0,0-21 16,0 21-16,-1-22 0,1 1 0,0 21 15,0-21-15,0 21 0,0 0 16,-1-21-16,1 21 0,0 0 16,0-21-16,42 21 78,0 0-78,0 0 0,1 21 15,-1-21-15,0 0 0,21 0 16,-21 0-16,1 0 0,-1 0 0,0 21 16,0-21-16,0 0 0,22 0 15,-22 0-15,0 0 0,0 0 0,0 0 16,0 0-16,1 0 15,-1 0-15,-21 21 0,21-21 16,-21 21-16,0 1 16,0-1-1,0 0-15,-21 0 0,0 0 16,-1 0-16,1 22 0,-21-22 0,21 0 16,-22 21-16,1-20 0,21 20 15,-21-21-15,-22 21 0,22-20 0,-1 20 16,1-21-16,-21 21 0,20-20 15,1-1-15,0 0 0,20 0 0,1-21 16,0 21-16,0 0 0,0-21 16,42 0 31,0 0-16,0-21-16,-21 0-15,21 21 16,1 0-16</inkml:trace>
  <inkml:trace contextRef="#ctx0" brushRef="#br0" timeOffset="57243.2">5397 10202 0,'22'0'31,"-1"-21"-15,0 21-16,-21-21 0,21 0 0,0 21 15,0-21-15,1 0 0,-1 21 16,0-22-16,0 1 0,0 0 0,-21 0 16,21 0-16,1 0 0,-22-1 15,0 1-15,0 0 0,0 0 16,0-21-16,0 20 0,0 1 0,-22 0 15,1 0-15,0 21 0,0-21 0,-21 0 16,20 21-16,1 0 16,-21 0-16,21 0 0,-22 0 0,1 0 15,0 0-15,21 21 0,-22 0 16,1 0-16,21 0 0,-22 0 0,22 1 16,-21-1-16,21 21 0,0-21 0,-22 0 15,22 22-15,21-22 0,-21 21 16,21-21-16,0 1 0,0-1 0,0 0 15,0 0-15,0 0 0,0 0 0,21-21 16,-21 22-16,21-22 0,0 0 16,1 0-16,-1 0 0,0 0 0,0 0 15,0 0-15,0 0 0,1-22 0,-1 22 16,0-21-16,0 0 16,0 21-16,0-21 0,1 0 0,-1 0 15,0-1-15,0 1 0,0 0 0,0 0 16,1-21-16,-1 20 0,-21 1 15,0 0-15,21-21 0,-21 21 0,0-1 16,21 1-16,-21 0 0,0 0 16,0 42 15,0 0-31,0 0 16,0 1-16,0-1 0,0 0 0,0 0 15,0 21-15,0-20 0,0-1 0,0 0 16,0 0-16,21 21 0,-21-20 15,21-22-15,-21 21 0,0 0 0,22 0 16,-1-21-16,0 0 0,-21 21 0,21-21 16,21 0-16,-20 0 0,-1 0 15,21 0-15,-21 0 0,22-21 0,-22 0 16,21 0-16,0 21 0,1-21 0,-1-1 16,0-20-16,-20 21 0,20 0 15,0-22-15,-21 22 0,22-21 0,-22 0 16,0 20-16,-21-20 0,21 0 15,-21 21-15,0-1 0,0 1 0,0 0 16,0 0-16,0 0 0,-21 21 16,0 0-1,0 0-15,0 21 0,21 0 16,-22 0-16,22 0 0,-21 1 0,21-1 16,0 0-16,0 0 0,0 0 15,0 0-15,0 1 0,21-1 0,1 0 16,-1 0-16,-21 0 0,21 0 0,0 1 15,-21-1-15,21 0 0,0 0 16,-21 0-16,0 0 0,22-21 16,-22 22-16,0-1 15,-22-21 32,1-21-47,21-1 16,-21 1-16,0 21 15,0 0-15,21-21 0,-21 21 0,21 21 32,0 0-17,0 1-15,0-1 16,0 0-16,21 0 0,0-21 16,0 21-16,0-21 15,0 0-15,1 0 0,-1 0 16,0 0-16,0 0 0,0 0 15,22 0-15,-22 0 0,0 0 0,21-21 16,1 0-16,-1 21 0,-21-21 16,21 0-16,1-1 0,-1 1 0,-21 0 15,22 0-15,-22 0 0,21-22 0,-21 22 16,0-21-16,1 21 0,-1-22 16,0 22-16,-21 0 0,0 0 0,21 0 15,-21 0-15,0-1 0,21 22 0,-21 22 47,0-1-31,21-21-1,-21 21-15,0-42 47,0 0-31,0-1-16,0 1 15,0 0 1,-21 42 31,0 0-47,0 1 0,21-1 16,0 0-16,0 0 0,-21 0 0,21 0 15,-21 1-15,21 20 0,0-21 16,0 0-16,0 0 0,0 1 0,0-1 15,0 0-15,0 0 0,0 0 0,0 0 16,0 1-16,21-22 16,0 0-16,-21 21 0,21-21 0,0 0 15,0 0-15,1 0 0,-1 0 0,0 0 16,21 0-16,-21 0 0,1 0 16,20-21-16,-21-1 0,0 22 0,22-21 15,-22 0-15,0 21 0,0-21 16,0 0-16,0 0 0,1-1 0,-1 1 15,-21-21-15,0 21 0,0 0 16,0-1-16,0 1 0,0-21 0,0 21 16,0 0-16,-21-1 0,-1 22 15,1 0-15,0 0 16,0 0-16,0 0 0,21 22 0,-21-1 16,-1 0-16,1 0 0,21 0 0,0 0 15,0 1-15,0-1 0,0 0 16,0 0-16,0 21 0,0-20 0,0-1 15,0 0-15,0 0 16,0 0-16,21-21 0,1 21 16,-1-21-16,0 0 0,0 0 15,0 0-15,22 0 0,-22 0 0,21 0 16,-21 0-16,22-21 0,-1 21 16,-21-21-16,21 0 0,-20 21 0,20-21 15,-21 0-15,0-1 0,22 1 0,-43 0 16,21 21-16,0-21 0,-21 0 15,21 0-15,-21-1 0,0 1 0,0 0 16,-21 21 0,0 21-1,21 0-15,-21 1 16,21-1-16,0 0 0,-22 0 0,1 0 16,21 0-16,-21 1 0,21-1 0,0 0 15,0 0-15,0 0 16,0 0-16,0 1 15,0-44 32,21 1-47,-21 0 16,21 21-16,-21-21 0,0 0 0,0 0 16,22-1-16,-22 1 0,21 0 15,-21 0-15,21 0 16,-21 0-16,21 21 0,0 0 15,-21-22-15,21 22 16,-21 22-16,0-1 16,0 0-16,22 0 0,-22 0 15,21 0-15,-21 1 16,0-1-16,21-21 0,0 21 16,0 0-16,0-21 0,1 21 0,-1-21 15,21 0-15,-21 0 0,22 0 0,-22 21 16,21-21-16,-21 0 0,22 0 15,-1 0-15,-21 0 0,21 0 0,1 0 16,-1-21-16,-21 0 0,22 21 16,-1-21-16,-21 21 0,0-21 15,22 21-15,-22-21 0,0-1 0,0 1 16,-21 0-16,21 0 0,-21 0 0,21 0 16,-21-1-16,0 1 0,0 0 0,0 0 15,0 0-15,0 0 0,0-1 16,-21 22-16,0-21 0,0 21 15,0 0-15,0 0 16,-1 21-16,1-21 0,0 22 16,21-1-16,-21-21 0,0 21 0,0 0 15,21 0-15,0 0 0,-22 1 0,22-1 16,-21 0-16,21 0 16,0 0-16,0 0 0,0 1 15,0-1-15,0 0 16,21-21-16,1 0 15,-1 0-15,0 0 16,0 0-16,0 0 0,0-21 16,1 21-16,-1-21 0,0-1 15,0 1-15,0 0 0,-21 0 16,0 0-16,21 0 0,-21-22 0,22 1 16,-22 21-16,0-22 0,0 1 0,0 0 15,0-1-15,21 1 0,-21 0 0,0-1 16,0 1-16,0 21 15,0-21-15,0 20 0,0 1 0,0-21 16,0 21-16,0 0 0,-21 21 31,21 21-15,0 0-16,0 0 0,-22 0 0,22 0 16,0 1-16,0 20 0,0-21 15,0 21-15,0-20 0,0 20 0,0 0 16,0 1-16,0-22 0,0 21 0,0 0 15,0-20-15,0 20 0,0-21 16,0 0-16,0 22 0,22-22 16,-22 0-16,0 0 0,21-21 0,-21 21 15,21-21-15,0 21 0,0-21 16,0 0-16,1 0 16,-1 0-16,0 0 0,0 0 0,0 0 15,0-21-15,1 21 0,-1-21 0,0 21 16,0-21-16,-21 0 0,21 0 15,0-1-15,1 22 0,-22-21 0,0 0 16,21 0-16,-21 0 0,0 0 0,0-1 16,0 44 15,0-1-15,0 0-16,-21 0 0,21 0 15,-22 0-15,22 1 0,0-1 16,0 0-16,0 0 0,0 0 0,0 0 15,0 1-15,22-1 16,-1-21-16,0 0 16,0 0-16,0 0 15,0 0-15,1 0 0,-1 0 0,-21-21 16,21 21-16,0-22 0,0 22 0,0-21 16,1 0-16,-1 21 0,0-21 15,0 0-15,0 0 0,-21-1 16,0 1-16,21 0 0,-21 0 15,22 0-15,-22 42 32,0 0-17,0 0-15,-22 0 0,22 1 0,-21-1 16,21 0-16,0 0 0,0 0 16,0 0-16,-21 1 0,21-1 15,0-42 63,0-1-78,0 1 0,0 0 16,21 21-16,-21-21 0,0 0 0,21 0 16,-21-1-16,22 1 0,-1 0 0,0 0 15,-21 0-15,21 0 0,0-1 16,0 22-16,1 0 0,-1-21 15,0 21-15,0 0 0,0 0 0,-21 21 16,21 1-16,-21-1 16,22 0-16,-1 0 0,-21 0 15,0 0-15,0 1 0,0-1 0,0 0 16,21 0-16,-21 0 16,0 0-16,21 1 15,0-22-15,0 0 16,1 21-16,-1-21 0,0 0 15,0 0-15,0 0 0,0 0 0,1 0 16,-1 0-16,21 0 0,-21-21 16,0 21-16,22-22 0,-22 1 0,0 21 15,0-21-15,0 0 0,1 0 0,-1 0 16,-21-1-16,21 1 0,-21 0 16,0 0-16,0 0 0,0 0 0,0-1 15,0 1-15,0 0 16,-21 21-16,0 0 0,-1 0 0,1 0 15,0 21-15,-21 0 0,21 1 16,-1-1-16,1 0 0,0 0 16,0 0-16,0 0 0,21 1 0,0-1 15,-21 0-15,21 0 0,0 0 16,0 0-16,21-21 16,0 0-16,0 0 15,0 0-15,0 0 0,1 0 16,-1 0-16,0-21 0,0 21 15,-21-21-15,21 21 0,-21-21 16,21 21-16,-21-21 16,0 0-16,0 42 31,-21 0-15,21 0-16,-21-21 0,21 21 15,-21 0-15,0 1 0,21 20 0,0-21 16,0 21-16,0 1 0,-21-22 0,21 21 15,0 1-15,0-1 0,0 0 0,0 22 16,0-22-16,-22 22 0,22-22 16,0 21-16,-21-20 0,21 20 0,-21 1 15,0-22-15,21 22 0,-21-22 0,0 21 16,-1-20-16,1 20 0,0-20 16,0 20-16,-21-21 0,20 1 0,1-22 15,-21 21-15,0 1 0,20-22 16,-20 0-16,0 0 0,21 0 0,-22 0 15,22-21-15,0 0 0,0 22 0,0-22 16,-1 0-16,1 0 0,0 0 16,21-22-16,0 1 15,0 0-15,0 0 0,0 0 16,0 0-16,0-22 16,0 22-16,0 0 0,0-21 0,0 20 15,0-20-15,0 0 0,0-1 16</inkml:trace>
  <inkml:trace contextRef="#ctx0" brushRef="#br0" timeOffset="57519.04">9461 9398 0,'0'0'0,"-21"0"0,0 0 0,21-21 16,-21 21-16,0 21 78,21 0-78,-21 0 15,21 1-15,-22-1 0</inkml:trace>
  <inkml:trace contextRef="#ctx0" brushRef="#br0" timeOffset="58286.97">6011 10901 0,'0'0'0,"21"-21"0,1-43 16,-1 22-16,0 21 0,-21 0 15,0-1-15,21 1 0,-21 0 16,21 0-16,-21 0 0,21 21 16,-21-21-16,0-1 0,0 44 31,0-1-31,0 0 0,-21 0 16,0 0-16,0 22 0,0-1 0,0-21 15,21 21-15,-22 1 0,1-1 0,21 0 16,-21 1-16,21-1 0,0 0 15,0-20-15,0 20 0,0 0 0,0-21 16,21 1-16,0-1 0,1 0 0,-1 0 16,0-21-16,0 0 0,21 0 15,-20 0-15,-1 0 0,21 0 0,-21 0 16,22-21-16,-22 21 0,21-21 16,-21 0-16,22-1 0,-22-20 15,21 21-15,-21 0 0,0-22 0,1 22 16,-22 0-16,0-21 0,0 21 0,0-22 15,0 1-15,0 21 0,-22 0 0,1-22 16,0 22-16,0 0 0,0 0 16,0 0-16,-1 21 0,-20 0 0,21 0 15,0 0-15,0 0 0,-1 0 0,1 0 16,0 21-16,0-21 0,21 21 16,0 0-16,-21 0 0,21 0 15,0 1-15,0-1 0,0 0 16,0 0-16,0 0 0,21 0 15,0 1-15,0-22 0,0 21 16,1-21-16,20 0 0,-21 0 0</inkml:trace>
  <inkml:trace contextRef="#ctx0" brushRef="#br0" timeOffset="58803.18">6964 10922 0,'0'0'0,"0"-21"15,0 0-15,0 0 16,0-1 0,0 1-1,21 21 1,0 0-16,0 0 16,0 0-16,1 21 0,-1 1 15,0-1-15,-21 0 0,0 0 16,21 0-16,-21 0 0,21 1 0,-21-1 15,0 21-15,0-21 0,0 0 0,0 22 16,0-22-16,0 0 0,0 21 0,0-20 16,-21-1-16,0 0 15,21 0-15,0-42 47,0 0-47,0 0 16,21-22-16,-21 22 0,21 0 0,-21 0 15,21-22-15,1 22 0,-22-21 0,21 21 16,0-22-16,0 22 0,-21 0 16,21 0-16,0-21 0,-21 20 0,22 1 15,-1 21-15,-21-21 0,0 0 0,21 21 16,0 0-16,0 0 16,-21 21 15,0 0-31,0 0 15,-21 1-15,0-1 0,0-21 16,21 21-16,0 0 0,-21-21 0,21 21 16,-22-21-16,22 21 0,0 1 0</inkml:trace>
  <inkml:trace contextRef="#ctx0" brushRef="#br0" timeOffset="60143.36">7747 11113 0,'0'0'0,"0"-22"31,0 1-31,0 0 16,0 0-16,-21 0 16,0 21-16,21-21 0,-22 21 0,1 0 15,0 0-15,0 0 0,0 0 16,0 0-16,-1 0 0,1 0 15,0 0-15,0 21 0,0 0 0,21 0 16,-21 21-16,-1-20 0,22-1 0,-21 21 16,21 0-16,0-20 0,0 20 15,0-21-15,0 0 0,0 22 0,0-22 16,0 0-16,21 0 16,1-21-16,-1 0 0,0 0 0,0 0 15,0 0-15,22 0 0,-22 0 16,0-21-16,0 21 0,21-21 0,-20 0 15,-1-1-15,21 1 0,-21 0 0,0-21 16,1 21-16,20-22 0,-21 1 16,0 21-16,0-22 0,-21 1 0,22 0 15,-1-1-15,-21 22 0,21-21 0,-21 0 16,0-1-16,0 1 0,0 0 16,0-1-16,0 1 0,0 21 15,0 0-15,0-1 0,0 1 0,0 0 16,0 42-1,0 22 1,0-22-16,-21 0 0,21 21 16,0-21-16,0 22 0,-21-1 0,21-21 15,-22 22-15,22-22 0,0 21 16,0 0-16,0-20 0,0-1 0,0 21 16,0-21-16,0 22 0,0-22 0,0 0 15,0 0-15,0 21 0,0-20 16,22-1-16,-1-21 15,0 21-15,0-21 0,0 0 16,0 0-16,1 0 0,-1 0 0,21-21 16,-21 21-16,0-21 0,22-1 0,-22 22 15,0-21-15,0 0 0,0 0 16,1 0-16,-1 0 0,-21-22 16,21 22-16,-21 0 0,21 0 0,-21 0 15,0-1-15,0 1 0,0 0 16,0 0-1,-21 21-15,0 0 16,21 21-16,-21-21 0,21 21 0,-22 0 16,22 1-16,-21-1 0,0 0 15,21 0-15,0 0 0,-21 0 16,21 22-16,-21-22 0,21 0 0,0 0 16,0 0-16,0 1 0,0-1 0,0 0 15,0 0-15,21-21 16,0 0-16,-21 21 0,21-21 0,0 0 15,1 0-15,-1 0 0,0 0 16,0 0-16,21 0 0,-20-21 0,-1 0 16,21 21-16,-21-21 0,0 0 15,1-1-15,-1 1 0,0 0 16,0 0-16,0 0 0,0 0 0,1-1 0,-22 1 16,0 0-16,0 0 0,0 0 15,0 0-15,0-1 0,0 1 16,0 0-16,0 0 15,-22 21 1,22 21 0,-21-21-16,21 21 0,0 0 15,0 1 1,21-22 0,1 0-16,-1 0 0,0 0 15,0 0-15,0 0 16,0 0-16,-21-22 0,22 22 0,-1 0 15,0-21-15,0 21 0,-21-21 0,21 21 16,0 0-16,-21-21 16,22 21-16,-22 21 31,0 0-31,0 0 16,-22-21-16,22 22 0,-21-1 0,21 0 15,-21 0-15,21 0 0,0 0 16,0 1-16,0-1 0,0 0 0,0 0 15,0 0-15,0 0 0,0 1 16,21-1-16,0-21 16,1 0-16,-1 0 15,0 0-15,0 0 0,0 0 16,0-21-16,-21-1 16,22 22-16,-22-21 15,0 0 1,0 0-16</inkml:trace>
  <inkml:trace contextRef="#ctx0" brushRef="#br0" timeOffset="64191.34">11409 9652 0,'-21'0'0,"-1"0"16,1 0-1,0 0 1,0 0-16,0 0 0,0 0 15,-1 0-15,1 0 0,0 0 16,0 0-16,0 0 16,0 0-16,-1 0 0,1 0 15,0 0-15,0 0 16,0 0 15,21 21-15,21-21-1,0 0-15,21 0 0,-20 0 16,20 0-16,0 0 0,1 0 0,-1 0 16,0 0-16,22 0 0,-22 0 0,22 0 15,-22 0-15,21 0 0,-20 0 0,20 0 16,-20 0-16,-1-21 0,21 21 16,-20 0-16,-1 0 0,0 0 0,1 0 15,-1-21-15,-21 21 0,22 0 16,-22 0-16,0 0 0,0 0 0,-21-21 15,21 21-15,-21-21 16,0-1-16,0 1 16,-21 0-16,0 21 15,0-21-15,0 21 0,-1-21 0,1 21 16,0 0-16,0-21 0,-21 21 16,20 0-16,1 0 0,0 0 0,-21-22 15,21 22-15,-1 0 0,1 0 0,-21 0 16,21 0-16,0 0 0,-1 0 15,44 0 17,-1 0-32,0 0 0,21 0 15,-21 0-15,22 0 0,-1 0 0,0 0 16,-20 0-16,20 0 0,0 0 0,-21 22 16,22-22-16,-22 0 0,0 0 15,0 0-15,0 21 0,-21 0 16,0 0-16,0 0 15,0 0-15,-21 1 0,0-1 16,0 0-16,0 0 0,-22 21 16,22-20-16,-21-1 0,21 0 0,0 21 15,-22-21-15,22 1 0,-21-1 0,21 21 16,-1-21-16,1 0 0,0 1 16,0-22-16,0 21 0,0 0 15,-1 0-15,22 0 16,-21-21-1,21 21-15,21-42 32,-21 0-17,22 21-15,20-21 0</inkml:trace>
  <inkml:trace contextRef="#ctx0" brushRef="#br0" timeOffset="66550.92">13144 9716 0,'0'0'0,"22"0"0,-1-22 16,-21 1-16,21 0 15,-21 0 1,0 0-16,0 0 0,0-1 0,0 1 16,-21 21-16,21-21 0,-21 0 0,21 0 15,-22 21-15,1-21 0,0 21 0,0 0 16,0 0-16,0 0 0,-1 0 15,1 0-15,0 0 0,0 0 16,-21 0-16,20 21 0,1 0 0,-21 0 16,21 0-16,0 22 0,-1-22 0,-20 21 15,21-21-15,0 22 0,0-1 0,-1-21 16,1 21-16,21-20 16,0 20-16,-21-21 0,21 0 0,0 22 15,0-22-15,0 0 0,0 0 16,0 0-16,21 0 15,0-21-15,1 0 0,-1 0 0,0 0 16,0 0-16,0 0 0,0 0 16,22 0-16,-22-21 0,21 21 0,-21-21 15,22 0-15,-22 21 0,21-21 0,1 0 16,-22-1-16,0 1 0,21 0 0,-21 0 16,1-21-16,-1 20 0,0-20 15,0 21-15,0-21 0,-21 20 16,0-20-16,21 21 0,-21 0 0,0 0 15,22-1-15,-22 1 0,0 42 32,0 1-17,0-1-15,0 0 0,0 21 0,0-21 16,0 1-16,0-1 0,0 21 0,0-21 16,0 0-16,0 1 0,0-1 15,0 0-15,0 0 0,0 0 0,21 0 16,0 1-16,0-1 0,0-21 15,0 0-15,1 0 16,-1 0-16,0 0 0,0 0 0,21 0 16,-20 0-16,-1 0 0,0 0 15,0-21-15,0 21 0,0-22 0,22 1 16,-22 21-16,-21-21 0,21 0 0,0 0 16,0-22-16,-21 22 0,22 0 0,-22-21 15,0 21-15,0-1 0,0-20 0,0 21 16,0 0-16,0 0 0,0-1 15,0 1-15,0 42 32,0 1-32,-22-1 0,22 0 0,-21 0 15,21 0-15,0 22 0,0-22 16,0 0-16,0 21 0,0-21 16,0 1-16,0-1 0,0 0 0,0 0 15,21 0-15,1 0 0,-1-21 16,0 0-16,0 22 0,0-22 15,0 0-15,1 0 16,-1 0-16,0 0 0,0-22 0,0 22 16,0-21-16,1 21 0,-1-21 0,-21 0 15,21 0-15,0 21 0,0-43 0,-21 22 16,21 0-16,-21 0 0,22 0 0,-22 0 16,0-22-16,0 22 15,0 0-15,0 0 0,0 42 31,0 0-31,-22 0 16,22 0-16,-21 1 0,21-1 16,0 0-16,0 0 0,0 0 0,0 0 15,0 1-15,0-1 0,0 0 0,0 0 16,0 0-16,21-21 16,1 0-16,-22 21 0,21-21 0,0 0 15,0 0-15,0 0 0,22 0 16,-22 0-16,0 0 0,0-21 15,0 21-15,0-21 0,1 0 0,-1 0 16,-21 0-16,21-1 0,0-20 0,0 0 0,-21-1 16,0 1-16,21 0 15,1-1-15,-22 1 0,0 0 0,21-1 16,-21 1-16,0-21 0,0 20 0,0 1 16,0 21-16,0-22 0,0 1 0,0 21 15,0 0-15,0 0 0,0-1 0,-21 1 16,-1 21-16,1 0 15,21 21-15,0 1 0,-21-1 0,0 0 16,21 21-16,-21 1 0,21-1 0,0 0 16,-21 1-16,-1-1 0,1 0 15,21 22-15,-21-22 0,21 0 16,-21 22-16,21-22 0,-21 1 0,21-1 16,0-21-16,0 21 0,-21-20 0,21-1 15,0 0-15,0 0 0,0 0 0,0 0 16,21 1-16,0-22 15,0 0-15,0 0 16,0 0-16,1 0 0,-1 0 0,0 0 16,0 0-16,0-22 0,0 1 0,1 21 15,-1-21-15,0 0 0,21 21 0,-21-21 16,1 0-16,-1-1 0,0 1 16,0 0-16,-21 0 0,21 0 15,0 0-15,-21 42 31,-21 0-31,0 0 16,21 0-16,-21 0 0,21 1 0,-21-1 16,21 0-16,-21 0 0,21 0 15,0 0-15,0 1 0,0-1 16,21-21-16,0 0 0,0 21 16,0-21-16,0 0 0,1 0 15,-1 0-15,0 0 0,0 0 0,0 0 16,0-21-16,1 0 0,-1 21 15,0-22-15,0 1 0,-21 0 0,0 0 16,21-21-16,-21 20 0,21 1 16,-21-21-16,0 21 0,0-22 0,0 22 15,0 0-15,0 0 0,-21 0 0,0 0 16,0 21-16,0 0 0,0 0 16,-1 0-16,1 0 0,0 0 0,0 0 15,0 0-15,0 21 0,-1-21 16,22 21-16,-21-21 0,21 21 0,-21-21 15,21 21-15</inkml:trace>
  <inkml:trace contextRef="#ctx0" brushRef="#br0" timeOffset="66830.77">14160 9377 0,'0'0'0,"-21"0"0,0 0 0,42-21 16,0 21-16,22-21 15,-1 21-15,0 0 0,22 0 0,-1-22 16,1 22-16,-1 0 0,22 0 0,-21-21 16,-1 21-16,1 0 15,-1 0-15,1 0 0,-22 0 0,21 0 16,-20-21-16,20 21 0,-20 0 0,-22 0 15,21 0-15,-21 0 0,0 0 0,-21 21 47,-21-21-47,0 0 16,21 21-16,-21-21 0</inkml:trace>
  <inkml:trace contextRef="#ctx0" brushRef="#br0" timeOffset="68508.14">11536 11451 0,'0'-21'0,"0"0"94,21 0-78,0 0-16,0-1 0,0 1 0,22 0 15,-22-21-15,21 21 0,1-22 0,20 1 16,-21 0-16,1-1 0,-1 1 0,22 0 16,-22 20-16,0-20 0,-21 0 15,1 21-15,-1-22 0,-21 22 0,0 0 16,0 0-16,-21 0 0,-22 21 0,22 0 15,-42 0-15,20 0 0,-20 0 16,-1 0-16,22 0 0,-22 21 16,22 0-16,0 0 0,-1 0 0,22 0 15,0 1-15,21-1 0,0 0 0,0 0 16,0 0-16,21 22 0,0-22 0,22 0 16,-1 21-16,-21-21 0,43 22 15,-22-22-15,0 21 0,1-21 0,-1 22 16,0-22-16,1 21 0,-22-21 0,21 1 15,-21-1-15,1 0 0,-22 0 0,0 0 16,0 0-16,0 1 16,-43-22-16,22 0 0,0 0 0,0 0 15,-22 0-15,1 0 0,21 0 16,-21 0-16,20 0 0,-20-22 0,21 1 16,0 21-16,-22-21 0,22 0 0,0 0 15,0 21 1,21 21 15,21-21-31,0 21 0,0 0 16,1-21-16,-1 21 0,0 1 0,21-22 15,-21 0-15,1 21 0,20-21 0,0 0 16,-21 0-16,22 0 0,-1 0 0,0 0 16,-20 0-16,20 0 0,0 0 0,-21-21 15,22-1-15,-1 22 16,-21-21-16,22 0 0,-22 0 0,0 0 15,0 0-15,21-1 0,-42 1 0,22 0 16,-1-21-16,-21 21 0,0-1 0,0 1 16,0 0-16,0 0 0,0 0 0,0 0 15,-21 21 1,-1 0-16,1 21 16,0 0-16,21 0 0,-21 0 0,0 0 15,0 22-15,21-22 0,0 0 0,0 21 16,0-20-16,0-1 0,0 0 15,0 0-15,0 0 0,0 0 0,0 1 16,21-1-16,0-21 0,0 21 16,0-21-16,0 0 0,1 0 0,20 0 15,-21 0-15,0 0 0,0 0 0,22 0 16,-22-21-16,0 21 0,21-21 16,-20-1-16,-1 1 0,21 0 0,-21 0 15,-21-21-15,21 20 0,-21-20 0,0 21 16,0-21-16,0-1 0,0 1 0,0 21 15,-21-22-15,0 22 0,0 0 16,0 0-16,0 0 0,-1 0 0,1 21 16,-21 0-16,21 0 0,0 0 0,-1 0 15,1 0-15,0 0 0,21 21 0,0 0 16,-21 0-16,21 0 0,0 0 16,0 1-16,0-1 0,0 0 15,0 0-15,0 0 0,0 0 0,21-21 16,0 22-16,0-1 0,1-21 0,-1 0 15,0 21-15,0-21 0,0 0 0,0 0 16,1 0-16,-1 0 0,0 0 16,0-21-16,0 0 0,22-1 0,-22 22 15,0-21-15,0 0 0,0 0 0,-21 0 16,21 0-16,1-1 0,-1 1 0,0 0 16,-21 0-16,21 21 0,0-21 15,0 21-15,1 0 16,-1 0-16,-21 21 15,21 0-15,0 0 0,-21 0 16,21 1-16,-21-1 0,0 0 0,0 21 16,21-21-16,-21 1 0,0 20 0,0-21 15,0 0-15,0 0 0,0 1 16,0-1-16,0 0 0,0 0 0,0 0 16,0 0-16,0-42 46,0 0-46,0 0 16,0 0-16,0 0 16,0-22-16,0 22 0,22 0 0,-22-21 15,0 20-15,21-20 0,-21 21 0,21 0 16,0 0-16,-21-1 0,0 1 0,0 0 16,21 21-16,-21-21 0,21 21 15,-21-21-15,0 0 16,22 21-16,-1-22 0</inkml:trace>
  <inkml:trace contextRef="#ctx0" brushRef="#br0" timeOffset="69134.8">13822 10689 0,'0'0'0,"0"-21"0,0 0 0,0 0 16,-21 21-1,-1 0-15,1 21 16,21 0-16,-21 0 0,0 0 0,21 1 16,-21 20-16,21-21 0,-21 0 0,-1 22 15,22-22-15,0 21 0,-21 0 0,21-20 16,0 20-16,-21-21 0,21 21 0,0 1 16,0-22-16,0 21 0,0-21 15,0 1-15,0 20 0,0-21 16,21 0-16,0 0 0,1-21 0,-22 22 15,21-1-15,0-21 0,0 0 0,0 0 16,0 0-16,1 0 0,-1 0 0,0 0 16,0 0-16,0-21 0,0 21 15,1-22-15,-1 1 0,0 0 0,0 0 16,0 0-16,22 0 0,-43-1 0,21-20 16,0 21-16,0-21 0,-21 20 0,21 1 15,-21-21-15,0 21 0,0 0 0,0-1 16,-21 22-1,0 0-15,0 0 16,0 0-16,-1 22 0,1-22 0,21 21 16,-21 0-16,0 0 0,21 0 0,0 0 15,0 1-15,0-1 0,0 0 0,0 0 16,0 21-16,0-20 0,0-1 0,0 0 16,0 0-16,0 0 0,0 0 15,21 1-15,0-22 0,-21 21 16,21 0-16,1-21 0,-1 0 0,0 21 15,0-21-15,0 0 0,0 0 0,1 0 16,-1 0-16,0 0 0,0 0 0,0 0 16,0 0-16,1 0 15,-1 0-15,0-21 0,0 21 0,0 0 16,0-21-16,1 21 0,-1-21 16,0 21-16,-21-22 15,21 1-15,0 0 0,-21 0 16,21 0-16,1 21 15</inkml:trace>
  <inkml:trace contextRef="#ctx0" brushRef="#br0" timeOffset="69342.67">14774 11091 0,'-21'0'0,"0"0"16,0 0-1,0 0 17,21 22 15</inkml:trace>
  <inkml:trace contextRef="#ctx0" brushRef="#br0" timeOffset="70030.44">13462 10880 0,'0'0'0,"21"0"47,0 0-47,0 0 0,22 0 0,-22-21 16,21 21-16,1 0 0,-1 0 15,0-22-15,1 22 0,-1 0 0,0 0 16,1 0-16,-1-21 0,0 21 16,1 0-16,-1 0 0,0 0 0,1 0 15,-22 0-15,0 0 0,0 0 0,0 0 16,0 0-16,1 0 16,-44 0 30,1 0-46,0 0 16</inkml:trace>
  <inkml:trace contextRef="#ctx0" brushRef="#br0" timeOffset="147071.41">16658 9610 0,'0'0'0,"-21"0"15,-21 0-15,20 0 0,-20 0 16,21 0-16,0 0 0,0 0 0,21-21 31,21 21-15,21 0-16,-21 0 0,22 0 16,20 0-16,-21-22 0,22 22 0,-1 0 15,1 0-15,-1-21 0,22 21 0,0 0 16,-1-21-16,-20 0 0,21 21 0,-1 0 15,1-21-15,-22 21 0,1 0 16,-1 0-16,1-21 0,-1 21 0,-20 0 16,20 0-16,-20-22 0,-1 22 0,0 0 15,1-21-15,-1 21 0,-21 0 0,0 0 16,0 0-16,-21-21 16,-21 21-1,0 0-15,0-21 16,0 21-16,0 0 0,-22 0 0,22-21 15,-21 21-15,21-21 0,-22 21 0,1 0 16,0-22-16,-1 22 0,1-21 0,0 21 16,-1-21-16,1 21 0,0 0 15,20 0-15,-20 0 0,21 0 0,0 0 16,0 0-16,42 0 16,0 0-16,0 0 15,21 0-15,-20 0 0,20 0 0,0 0 16,1 0-16,-1 0 0,21 0 15,-20 0-15,-1 0 0,0 0 0,1 0 16,-1 0-16,-21 21 0,22-21 16,-22 21-16,0 1 0,0-22 0,-21 21 15,0 21-15,0-21 0,0 0 0,-21 22 16,0-1-16,-22 0 0,22 1 16,-21 20-16,0-20 0,-1-1 0,-20 21 15,20-20-15,1-1 0,0 0 0,-1 1 16,1-22-16,0 21 0,21-21 0,-22 1 15,22-1-15,0 0 0,0 0 0,0-21 16,21 21-16,21-42 31,0 0-31,0-21 0,21 20 0</inkml:trace>
  <inkml:trace contextRef="#ctx0" brushRef="#br0" timeOffset="149115.94">19304 9229 0,'0'0'0,"0"21"16,21-21-1,0 0-15,22 0 0,-1 0 16,0-21-16,1 21 0,20-21 16,1-1-16,-22 1 0,21-21 0,-20 21 15,-1 0-15,0-1 0,1-20 0,-22 21 16,0 0-16,-21-22 0,0 22 0,0 0 15,0 0-15,-21 0 16,0 21-16,-43 0 0,22 0 0,-22 0 16,1 0-16,-1 21 0,-20 0 0,20 0 15,-20 0-15,20 1 0,1 20 0,-1-21 16,22 21-16,-1-20 0,22 20 16,0-21-16,21 21 0,0-20 0,0 20 15,0-21-15,21 21 0,0-20 0,22 20 16,-1-21-16,0 21 0,1-20 0,-1 20 15,22-21-15,-22 21 0,0-20 0,22-1 16,-22 21-16,-21-21 0,22 22 16,-22-22-16,0 0 0,0 0 0,-21 21 15,0-20-15,0-1 0,-21 0 16,0 0-16,0-21 0,-22 21 0,1 0 16,0-21-16,-1 0 0,1 0 0,0 0 15,-22 0-15,22 0 0,-1 0 16,1 0-16,0-21 0,-1 0 0,1 0 15,21 0-15,-21 0 0,20-22 0,22 1 16,-21 21-16,21-22 0,0 1 0,-21 0 16,21 21-16,0-22 0,0 22 0,0 0 15,21 21 1,0 0-16,1 0 0,-22 21 16,21 0-16,0 22 0,0-22 0,0 0 15,0 21-15,1 1 0,-1-1 16,0-21-16,0 21 0,0 1 0,0-22 15,1 0-15,20 21 0,0-20 16,-21-1-16,22 0 0,-1-21 0,0 21 16,1-21-16,20 0 0,-20 0 0,-1 0 15,21 0-15,-20 0 0,-1 0 0,22 0 16,-22 0-16,21-21 0,-20 0 0,-1 0 16,0-1-16,1 1 0,-1 0 15,0-21-15,-20 21 0,-1-22 0,0 22 16,-21-21-16,0-1 0,0 1 0,0 0 15,0 21-15,0-22 0,-21 22 16,-22 0-16,22 21 0,0-21 0,0 21 16,-21 0-16,20 0 0,-20 0 15,21 21-15,-21-21 0,20 21 0,1 21 16,0-20-16,-21 20 0,42-21 0,-21 21 16,-1 1-16,22-22 0,0 21 0,0-21 15,0 1-15,0 20 0,0-21 16,0 0-16,22-21 0,-1 21 0,0-21 15,0 0-15,0 0 0,22 0 0,-22 0 16,21 0-16,-21 0 0,22 0 16,-22 0-16,21-21 0,-21 0 0,22 0 0,-22 0 15,0 0-15,0-1 16,0 1-16,0-21 0,-21 21 0,0-22 16,0 22-16,0 0 0,0-21 0,0-22 15,0 85 16,0 1-31,0 20 16,0-21-16,0 0 0,0 0 0,0 22 16,0-22-16,0 0 0,0 0 0,0 0 15,0 1-15,0-1 0,22 0 0,-1 0 16,0-21-16,0 21 0,0-21 0,0 21 16,22-21-16,-1 0 0,-21 0 15,22 0-15,-1 0 0,0-21 16,-21 0-16,22 21 0,-1-21 0,-21 0 15,0 0-15,1-1 0,-1 1 0,0 0 16,-21 0-16,21-21 0,-21 20 16,0 1-16,0-21 0,0 21 0,0 0 15,0-1-15,0 1 0,0 0 16,0 42 0,-21 0-16,21 1 15,0-1-15,-21 0 0,21 0 0,0 0 16,0 22-16,0-22 0,0 0 0,0 21 15,0-21-15,0 1 0,0-1 16,0 0-16,0 0 0,0 0 0,0 0 16,0 1-16,0-44 47,0 1-47,0 0 15,21 0-15,0-21 0,-21 20 0,21-20 16,-21 0-16,21 21 0,1-22 15,-1 1-15,-21 21 0,21-22 0,0 22 16,-21 0-16,21 0 0,0 21 0,1 0 16,-1 0-16,0 0 0,0 0 0,0 21 15,22 0-15,-43 0 0,21 1 16,-21 20-16,21-21 0,-21 0 16,0 0-16,0 22 0,0-22 0,0 0 15,0 0-15,0 0 0,21 1 0,-21-1 16,0 0-16,0 0 0,21-21 31,0 0-15,1 0-16,-22-21 0,21 0 0,0 21 15,0-21-15,0-1 0,-21-20 0,21 21 16,1 0-16,-1 0 0,42-43 16,-20 22-16,-1 21 0,-21-1 15,21 1-15,-20 0 0,20 0 16,-21 21-16,0 0 0,0 0 15,-21 21-15,0 0 16,0 0-16,0 22 0,0-22 16,0 0-16,-21 21 0,0-20 0,0 20 15,21-21-15,-21 21 0,21-20 0,-21-1 16,21 0-16,-22 0 0,22 0 0,0 0 16,0 1-16,22-22 15,-1 0-15,0 0 0,0 0 16,21 0-16,-20 0 0,20 0 0,0-22 15,1 1-15,-1 21 0,0-21 16,22 0-16,-1 0 0,1-22 0,-1 22 16,-20 0-16,20-21 0,-21 21 15,1-22-15,-22 1 0,0 0 0,0-1 16,-21 1-16,0 21 0,0-22 0,0 22 16,0 0-16,-21 0 0,0 21 0,0 0 15,-22 0-15,1 0 0,21 21 0,-21 0 16,20 22-16,-20-22 0,21 21 15,0-21-15,0 22 0,21-1 16,0 0-16,0-21 0,0 22 0,0-22 0,0 0 16,21 0-16,0 0 0,21 1 0,-21-1 15,22-21-15,-22 0 0,21 0 0,1 0 16,-1 0-16,0 0 0,1 0 16,-1 0-16,21 0 0,-41-21 15,20 21-15,0-22 0,-21 1 0</inkml:trace>
  <inkml:trace contextRef="#ctx0" brushRef="#br0" timeOffset="149831.1">19071 11049 0,'0'0'0,"21"-21"0,22-85 16,-22 64-16,-21 21 16,0-1-16,0-20 0,0 21 0,0 0 15,-21 21 1,-1 0-16,22 21 15,-21 0-15,0 21 0,0 1 0,0-1 16,0 0-16,-1 1 0,1 20 0,0 1 16,0-1-16,21 1 0,0-1 0,0-20 15,0 20-15,0-21 0,0 1 16,0-22-16,21 21 0,-21-21 16,42 1-16,-20-1 0,20 0 0,0-21 15,1 0-15,-1 0 0,21 0 0,-20 0 16,-1-21-16,22 21 0,-22-21 0,21-1 15,-20 1-15,-1-21 0,0 21 0,1-22 16,-22 1-16,0 0 0,0-22 16,-21 22-16,0-22 0,0 22 0,0-21 15,-21 20-15,0-20 0,0 20 0,-22-20 16,1 21-16,21-1 0,-21 22 0,-1-21 16,-20 21-16,20-1 0,1 1 15,0 21-15,21 0 0,-22 0 0,1 0 16,21 21-16,-22 1 0,22-1 15,0 0-15,0 0 0,21 21 0,0-20 16,0-1-16,0 21 0,0-21 0,0 22 16,0-22-16,21 0 0,21 21 15,-20-21-15,20 1 0,-21-1 0,21 0 16,1 0-16,-1 0 0</inkml:trace>
  <inkml:trace contextRef="#ctx0" brushRef="#br0" timeOffset="150211.29">19706 11197 0,'0'0'16,"0"-42"-16,0 21 16,21 21-16,0 0 15,1 0-15,-1 0 16,0 0-16,0 0 0,0 21 0,0-21 16,1 21-16,-1 0 0,0 0 15,0 1-15,21-1 0,-20 0 0,-1 0 16,21 0-16,-21-21 0,-21 21 0,21 1 15,-21-1-15,0 0 0,0 0 0,0 0 16,0 0-16,-21-21 31,21-21-15,0 0-16,0 0 0,0 0 16,0 0-16,0-22 0,21 1 15,1 21-15,-22-22 0,21 1 0,0 0 16,0-1-16,0 22 0,22-21 15,-22 21-15,0 0 0,0-1 0,0 1 16,0 21-16,1 0 0,-1 0 16,0 0-16,-21 21 15,0 1-15,0-1 16,0 0-16,0 0 0</inkml:trace>
  <inkml:trace contextRef="#ctx0" brushRef="#br0" timeOffset="151154.76">21145 11261 0,'0'0'0,"43"-64"16,-43 43-16,0 0 0,0-21 0,0 20 0,0 1 16,0 0-16,-21-21 0,-1 42 15,1-21-15,0-1 0,0 22 0,0 0 16,-22 0-16,22 0 0,-21 0 0,0 22 15,20-22-15,-20 21 0,0 0 0,21 21 16,-22-21-16,22 22 0,-21-22 16,21 21-16,21 1 0,0-1 15,-22-21-15,22 21 0,0-20 0,0 20 16,0-21-16,22 0 0,-1 0 0,0 1 16,0-22-16,0 21 0,22-21 0,-1 0 15,-21 0-15,21 0 0,1 0 0,-1 0 16,0-21-16,1-1 0,-1 22 15,0-21-15,-20 0 0,20-21 0,0 21 16,-21-1-16,1-20 0,-1 0 0,0-1 16,0 1-16,0 0 0,-21-22 0,0 22 15,0-22-15,0 22 0,0-21 0,0 20 16,0-20-16,0 20 16,0 1-16,0 21 0,0-21 0,0 20 15,0 1-15,0 0 0,-21 21 0,0 0 16,0 21-16,21 0 0,-21 1 15,21 20-15,-22-21 0,1 21 16,0 1-16,21-1 0,-21 0 0,21 22 16,-21-22-16,21 1 0,0-1 0,0 0 15,-21 1-15,21-1 0,0 0 0,0 1 16,0-1-16,0-21 0,0 21 0,0-20 16,0-1-16,0 0 15,21 0-15,0 0 0,0-21 0,0 21 0,0-21 16,22 0-16,-22 0 0,21 0 15,1 0-15,-22 0 0,21 0 0,0-21 16,1 0-16,-1 21 0,0-21 0,1 0 16,-1 0-16,-21-1 0,22-20 15,-22 21-15,0 0 0,0-22 0,0 22 16,-21 0-16,21 0 0,-21 0 0,0 0 16,-21 21-1,0 21-15,0 0 16,21 0-16,-21 0 0,0 0 15,21 1-15,0-1 0,-22 0 0,22 0 16,0 0-16,0 0 0,0 1 0,0-1 16,0 0-16,22 0 0,-1-21 15,0 0-15,0 21 0,21-21 16,-20 0-16,20 0 0,-21 0 0,21 0 16,-20 0-16,20-21 0,-21 0 0,21 0 15,-20 21-15,-1-21 0,0-22 0,21 22 16,-21 0-16,1-21 0,-22 20 0,21 1 15,0 0-15,-21 0 0,21 0 0,-21 0 16,0 42 0,0 0-1,0 0-15,0 0 0,0 0 0,-21 1 16,21-1-16,-21 0 0,21 21 0,0-21 0,0 1 16,0-1-16,0 0 15,0 0-15,21-21 0,-21 21 16,21-21-16,0 0 0,0 0 15,1 0-15,-1 0 0,0 0 16</inkml:trace>
  <inkml:trace contextRef="#ctx0" brushRef="#br0" timeOffset="154486.22">19706 12234 0,'0'0'15,"21"0"-15,0-21 0,1 0 0,-1 0 16,0 21-16,0-21 0,0 0 0,0 21 16,1-22-16,-22 1 15,0 42 17,0 1-32,-22 20 0,1-21 15,21 21-15,-21 1 0,0 20 0,21-20 16,-21 20-16,21-21 0,0 22 15,-21-1-15,21 1 0,0-22 0,0 22 16,0-1-16,0-20 0,-22-1 0,22 0 16,0 1-16,0-1 0,0-21 0,0 0 15,-21 22-15,0-22 0,0 0 16,0 0-16,0-21 0,-1 0 16,1 0-16,0 0 0,-21 0 0,21 0 15,-1 0-15,1-21 0,-21 21 16,21-21-16,0 0 0,-1-1 0,1 1 15,0-21-15,0 21 0,21 0 16,-21-22-16,21 22 0,0 0 0,0-21 16,0 20-16,0 1 15,21 21-15,0 0 0,0 0 0,0 21 16,1 1-16,-1-1 0,0 0 16,0 0-16,0 0 0,0 0 0,1 1 15,-1-1-15,21 0 0,-42 0 16,42 0-16,1 0 0,-22 1 0,0-22 15,0 0-15,0 21 0,1-21 16,-1 0-16,0 0 0,21 0 16,-21 0-16,1 0 0,-1 0 0,21-21 15,-21 21-15,0-22 0,22 1 0,-22 0 16,0 0-16,0 0 0,0 0 16,1-22-16,-1 22 0,0 0 0,0-21 15,-21 20-15,21 1 0,-21 0 0,0 0 16,0 42-1,0 0 1,0 0-16,-21 22 0,0-22 0,21 0 16,0 21-16,-21-20 0,0 20 0,-1-21 15,22 0-15,0 0 0,0 22 0,-21-43 16,21 21-16,0 0 0,0 0 16,0 0-1,21-21 1,1 0-16,-22-21 15,21 0-15,0 21 0,0-21 0,21 0 16,-20 0-16,-1-22 0,0 22 16,21-21-16,-21 21 0,22-22 0,-1 1 15,-21 0-15,22 20 0,-22 1 0,0 0 16,0 0-16,0 21 0,-21 21 16,0 0-1,0 0-15,0 22 0,0-22 16,0 0-16,-21 0 0,0 22 15,21-22-15,-21 0 0,21 0 0,0 21 16,0-20-16,0-1 0,0 0 16,21 0-16,0-21 0,0 0 15,0 0-15,1 0 0,20 0 0,0 0 16,-21 0-16,22 0 0,-1 0 0,0-21 16,1 21-16,-1-21 0,0 0 0,1-1 15,-22 1-15,21 0 0,-21 0 16,22 0-16,-22-22 0,-21 22 0,21-21 15,-21 21-15,0-22 0,0 22 0,0 0 16,0 0-16,0 0 0,-21 21 16,0 0-16,0 0 15,-1 0-15,1 21 0,0 0 16,21 0-16,-21 0 0,21 1 0,0-1 16,0 0-16,0 0 0,0 0 0,0 0 15,0 1-15,0-1 0,21 0 16,0 0-16,-21 0 0,21 0 15,1 1-15,-22-1 16,-22-42 47,1 21-63,0-22 0,0 22 31,21 22-16,0-1 1,0 0-16,21 0 16,0-21-1,0 0-15,1 0 0,-1 0 16,0 0-16,21 0 0,1 0 0,-1 0 16,21 0-16,1 0 0,-22 0 0,22 0 15,-22-21-15,22 0 0,-22 0 0,0 21 16,1-22-16,-1 1 0,-21 0 15,21 0-15,-20 0 0,-1-22 16,0 22-16,-21 0 0,0-21 0,0 21 16,0-22-16,0 22 0,0 0 0,0 0 15,0 0-15,0 42 16,-21-21 0,21 21-16,-21 0 0,21 0 0,-22 0 15,22 1-15,0 20 0,-21-21 0,21 0 16,-21 0-16,21 1 0,0-1 15,0 0-15,0 0 16,21-21-16,0 0 16,1 0-16,-1 0 0,0 0 15,0 0-15,0 0 0,0-21 16,1 0-16,-1 21 0,-21-21 0,21-1 16,0 1-16,0 21 0,0-21 15,-21 0-15,22 0 0,-1 0 0,0-1 16,-21 1-16,0 0 0,21 21 15,-21 21 1,0 0 0,0 1-16,0-1 0,0 0 15,-21 0-15,21 0 0,0 0 0,0 1 16,0-1-16,0 0 16,0 0-16,21-21 0,0 0 15,22 0-15,-22 0 0,0 0 16,21 0-16,1 0 0,-1 0 0,-21 0 15,21 0-15,-20 0 0,20 0 0,-21 0 16,0-21-16,0 0 0,22 0 0,-22-1 16,0 1-16,-21-21 0,21 0 15,0 20-15,1-20 0,-22-21 0,21 20 16,0 1-16,-21-22 0,21 22 0,-21-21 16,21 20-16,0-20 0,-21 20 0,0 1 15,0 0-15,22-1 0,-22-20 16,0 42-1,-22 42 1,22 0-16,-21 21 0,0-20 16,0 20-16,0 0 0,21 1 15,-21-1-15,-1 0 0,1 1 0,21-1 16,0 0-16,0 1 0,-21-1 0,21 0 16,-21 1-16,21-1 0,0-21 0,0 21 15,0 1-15,0-22 0,0 21 0,0-21 16,0 1-16,0-1 0,0 0 15,21-21-15,0 21 0,0-21 16,1 0-16,-1 0 0,0 0 0,0 0 16,0 0-16,0 0 0,1 0 0,-1 0 15,0 0-15,0-21 0,21 0 16,-42 0-16,22 21 0,-1-22 0,0-20 16,0 21-16,0 0 0,0 0 0,1-1 15,-1-20-15,-21 21 0,21 0 0,0 0 16,-21-1-16,21 22 0,-21 22 31,0-1-31,0 0 16,0 0-16,0 0 0,0 0 0,0 22 15,-21-22-15,21 0 0,0 0 16,0 0-16,-21 1 16,21-1-16,0 0 0,21 0 15,0-21 1,0 21-16,1-21 0,20 0 0,-21 0 15,0 0-15,22 0 0,-22 0 0,0 0 16,0-21-16,0 21 0,0-21 16,1 0-16,-1 21 0,0-21 0,0-1 15,-21 1-15,21 0 0,0 0 0,-21 0 16,0 0-16,0 42 47,0 0-47,-21-21 0,21 21 0,-21 0 15,21 0-15,0 1 0,0-1 16,0 0-16,0 0 0,21-21 16,0 21-16,1-21 15,-1 0-15,0 0 0,0 0 0,21 0 16,-20 0-16,-1 0 0,0 0 0,0 0 16,0 0-16,-21-21 15,0 0-15,0 0 16,0 0-16,0-1 0,0 1 0,-21 0 15,21 0-15,-21 0 0,0 0 16,0-1-16,-1 1 0,22 0 0,-21 21 16,0-21-16,0 21 0,21-21 15,21 42 17,0-21-32,0 0 0,1 21 15,-1-21-15,0 0 0,0 0 16,0 0-16,0 0 0,1 21 15,-1-21-15,0 0 0,0 21 16,-21 1-16,21-22 0,-21 21 16,21 0-16,-21 0 15,0 0-15,0 0 16,0 1-16,0-1 0,0 0 16,0 0-16,0 0 15,0 0-15,0 1 0,-21-22 16,21 21-16,-21-21 0,21 21 15,21-42 32,0 0-47,1-1 16,-1 22-16,0-42 0,0 21 16,21 0-16,-20-22 0,20 22 0,-21-21 15,21 21-15,1-22 0,-22 22 16,21 0-16,1 0 0,-1 0 0,-21 21 15,21 0-15,-20 0 0,-1 0 16,-21 21-16,0 0 0,0 0 16,0 0-16,0 1 0,0-1 0,-21 21 15,-1-21-15,22 0 0,-21 1 0,0-1 16,21 0-16,-21 0 0,21 0 0,0 0 16,0 1-16,0-1 0,21 0 31,0-21-31,0 0 0,1 0 15,20 0-15,-21 0 0,21 0 0,-20 0 0,20 0 16,-21 0-16,0-21 0,0 21 16,22-21-16,-43-1 0,21 1 0,0 21 15,-21-21-15,21 0 0,-21 0 16,0-22-16,0 22 0,0 0 0,0 0 16,0 0-16,0 0 0,0-1 0,0-20 15,-21 21-15,0 0 0</inkml:trace>
  <inkml:trace contextRef="#ctx0" brushRef="#br0" timeOffset="154764.06">24384 12256 0,'0'0'0,"-42"-22"15,42 1 17,21 21-17,-21-21 1,-21 21 31,-1 0-47,1 0 0,0 0 15</inkml:trace>
  <inkml:trace contextRef="#ctx0" brushRef="#br0" timeOffset="155126.85">22902 12425 0,'0'0'0,"-63"0"0,20 0 0,-20 21 16,42-21-16,0 0 16,-1 0-16,44 0 15,20 0-15,-21 0 16,21 0-16,1 0 0,-1 0 0,22-21 16,-22 21-16,21 0 0,1 0 15,-22 0-15,22-21 0,-1 21 0,1 0 16,-22 0-16,22 0 0,-1 0 0,-21 0 15,22 0-15,-22 0 0,-21 0 0,22 0 16,-22 0-16,0 0 0,-21-21 16,21 21-1,-42 0 1,0 0 0,0 0-16,0 0 0,-1 0 15,1 0-15,0 0 16</inkml:trace>
  <inkml:trace contextRef="#ctx0" brushRef="#br0" timeOffset="158507.31">6329 12234 0,'0'0'0,"-21"0"0,-1-21 0,1 0 16,0 21-16,0-21 0,0 21 0,0-21 15,-1 21-15,1-21 0,0 21 16,0-22-16,0 1 0,0 0 15,-1 21-15,22-21 0,-21 21 16,0-21-16,0 21 0,0 0 16,0-21-16,-1 21 15,1 0-15,21-22 0,43 22 63,-22 0-63,21 0 15,0 0-15,22 0 0,-1 0 0,1 0 16,-1 0-16,22 22 0,21-22 0,-21 0 16,20 0-16,1 21 0,0-21 15,0 0-15,0 0 0,0 21 0,-1-21 16,1 0-16,0 21 0,0-21 0,0 0 16,0 21-16,-1 0 0,-20-21 15,-21 0-15,20 22 0,-41-22 0,20 0 16,-21 21-16,1-21 0,-22 0 0,21 0 15,-21 0-15,1 0 0,-1 0 16,-42 0 31,-1 0-47,1 0 16,0 0-16,0 0 0,-21 0 0,-1 0 15,22 0-15,-21 0 0,-22 0 16,22 0-16,0 0 0,-22 0 0</inkml:trace>
  <inkml:trace contextRef="#ctx0" brushRef="#br0" timeOffset="159382.82">6286 12213 0,'0'0'0,"-42"-21"0,21 21 0,-21-21 16,20 21-16,1 0 0,0-21 16,0 21-16,0 0 0,0 0 15,42 0 17,0 0-32,21 21 15,-21-21-15,22 0 0,20 0 16,1 21-16,20-21 0,1 0 15,21 0-15,-21 0 0,42 0 0,-22 0 16,1 0-16,21 0 0,-21 0 16,21 0-16,0 0 0,0 0 0,-21 0 15,21 0-15,-21 0 0,-22 0 0,1 0 16,0 0-16,-22 0 0,1 0 16,-1 0-16,-20 0 0,-1 0 0,-21 0 15,21 0-15,-20 0 0,-1 0 16,0 0 109,-21-21 15,0 0-93,-21 21 141,0 0-188</inkml:trace>
  <inkml:trace contextRef="#ctx0" brushRef="#br0" timeOffset="161259.35">7345 7811 0,'0'21'32,"0"0"-32,0 0 0,0 0 15,0 22-15,0-1 0,0 0 16,-21 22-16,21-1 0,0 1 0,0-1 16,-22 1-16,22 20 0,0-20 15,-21 21-15,21-1 0,0 1 0,0 0 16,0-1-16,0 1 0,0-22 0,0 1 15,0-1-15,0 1 0,0-22 16,0 22-16,0-22 0,-21-21 0,21 22 16,0-22-16,0 0 0,0 0 0,0 0 15,0 0-15,0-42 32,0 0-32,0 0 0,0-21 15,0 20-15,0 1 16,0-21-16,0 0 0,0-1 0,0 1 15</inkml:trace>
  <inkml:trace contextRef="#ctx0" brushRef="#br0" timeOffset="161611.15">7514 7959 0,'0'0'0,"0"-43"15,0 65 1,0-1 0,0 21-16,-21 0 0,0 22 15,21-1-15,-21 1 0,21-1 0,0 1 16,-22-1-16,22 22 0,-21 0 16,21-22-16,0 22 0,0 0 0,0-1 15,0-20-15,0 20 0,0-20 0,0-1 16,0-20-16,0 20 0,0-20 15,0-1-15,0-21 0,0 21 0,0-20 16,0 20-16,0-21 0,0 0 0,0 0 16,0 1-1,-21-22-15,21-22 16,0 1-16,0 0 16,0 0-16,0-21 0,0 20 15,0-20-15,0 0 0</inkml:trace>
  <inkml:trace contextRef="#ctx0" brushRef="#br0" timeOffset="162231.2">7514 7874 0,'0'0'0,"0"-21"15,-21 21-15,0 0 16,0 0-16,-1 21 16,1 0-16,0 0 0,0 22 15,0-1-15,0 0 0,-1 1 0,1-1 16,-21 22-16,21-22 0,0 0 16,-1 1-16,-20-1 0,21 0 0,0 1 15,0-1-15,21-21 0,-22 0 0,22 0 16,-21 1-16,21-1 0,21-21 47,1-21-47,-1-1 0,0 1 15,0 0-15,0 0 0,0-21 0,1 20 16,-1-20-16,0 21 0,0-21 16,21-1-16,-20 1 0,20 0 0,-21-1 15,21 1-15,-20 0 0,20-1 0,0 1 16,-21 0-16,22 20 0,-1 1 15,-21-21-15,22 42 0,-22-21 0,0 0 16,21-1-16,-21 22 0,1 0 16,-1 0-16,0 0 0,0 0 0,0 22 15,0-1-15,1 0 0,-22 21 16,0 1-16,21-1 16,-21 21-16,21-20 0,-21 20 0,0-20 15,21 20-15,0-21 0,0 1 0,-21 20 16,22-42-16,-1 22 0,0-1 15,-21 0-15,21-20 0,0-1 0,0 21 16,-21-21-16,22 0 0,-1 22 0,-21-22 16,0 0-16,0 0 0,21-21 15,-21 21-15,0 1 0,21-22 0,-21 21 16,21-42 15</inkml:trace>
  <inkml:trace contextRef="#ctx0" brushRef="#br0" timeOffset="163006.6">12742 8170 0,'0'0'0,"0"-21"15,0 0-15,0 0 0,0 0 0,0 0 16,0-22-16,0 22 0,0 0 15,0 0-15,0 0 0,0 42 32,0 0-17,0 21-15,0 1 0,0-1 0,0 21 16,0 1-16,-21-1 0,21-20 0,-21 20 16,21 1-16,0-1 0,0 1 15,0-1-15,0 1 0,0-1 0,-21 1 16,21-22-16,0 22 0,-21-22 0,21 0 15,0 1-15,0-22 16,0 21-16,0-21 0,-22 0 0,22 1 16,0-1-16,0 0 0,0 0 15,0-42 17,0 0-32,0 0 15,0-1-15,0 1 0,0 0 0,0-21 16,22 21-16,-22-22 0,0 1 0</inkml:trace>
  <inkml:trace contextRef="#ctx0" brushRef="#br0" timeOffset="163350.41">12975 7980 0,'0'0'0,"0"-42"16,0 63-1,0 0 1,0 0-16,0 0 0,0 22 0,0-1 16,-21 0-16,21 1 0,-21 20 0,0-21 15,21 1-15,0 20 0,-22-20 16,1 20-16,21 1 0,-21-1 0,21-21 16,0 22-16,-21-1 0,21 1 0,-21-22 15,21 22-15,-21-22 16,21 0-16,0 1 0,0-22 0,0 21 15,0-21-15,-22 1 0,22-1 0,0 0 16,-21 0-16,21-42 47,0 0-47,0 0 0,0-1 0,0 1 16,0 0-16,0-21 0,0 21 0</inkml:trace>
  <inkml:trace contextRef="#ctx0" brushRef="#br0" timeOffset="163915.28">12827 7980 0,'0'-21'0,"0"42"0,-21-42 0,0 21 0,-1 0 16,1 0-16,-21 21 15,21 0-15,0 21 0,-1-20 0,-20 20 16,0 0-16,21 1 0,-22-1 0,1 0 16,21 1-16,-22-1 0,22-21 15,-21 21-15,21-20 0,-22 20 16,22-21-16,0 0 0,21 0 0,-21 1 16,0-1-16,42-21 31,0 0-16,0 0-15,0 0 0,1-21 0,-1-1 16,0 1-16,21 0 0,-21 0 16,22 0-16,-22-22 0,21 1 0,1 21 15,-22-21-15,21-1 0,0 1 0,1 0 16,-1-1-16,0 1 0,-20 0 16,20 20-16,0-20 0,-21 21 0,1 0 15,-1 21-15,0-21 0,0 21 16,0 0-1,0 0-15,-21 21 0,0 21 16,0-21-16,22 22 0,-22-1 0,21 21 16,-21-20-16,21-1 0,-21 0 15,21 22-15,0-22 0,-21 1 0,21-1 16,1-21-16,-1 21 0,0 1 0,0-22 16,0 21-16,0-21 0,1 22 0,-1-22 15,0 0-15,0 0 16,0 0-16,0 1 0,-21-1 0,0 0 0,0 0 15,22-21-15,-22 21 16,21-21 0</inkml:trace>
  <inkml:trace contextRef="#ctx0" brushRef="#br0" timeOffset="168430.68">20108 8467 0,'0'-21'15,"0"-1"-15,0 1 16,0 0 0,0 0-16,0 0 0,0 0 15,0-1-15,0 1 16,0 0-16,0 0 16,21 21-1,-21 21 1,0 0-16,22 0 15,-22 22-15,0-1 0,0 0 0,0 1 16,0-1-16,0 0 0,-22 22 0,1-1 16,21-20-16,-21 20 0,21 1 0,0-1 15,-21 1-15,21-22 0,-21 22 16,21-22-16,-21 0 0,21 1 0,0-1 16,0 0-16,0-21 0,0 1 0,0-1 15,0 0-15,-22 0 0,22 0 0,0 0 16,-21-21-1,21-21 1,0 0 0,0-21-16,0 21 0,0-1 15</inkml:trace>
  <inkml:trace contextRef="#ctx0" brushRef="#br0" timeOffset="168763.49">20256 8255 0,'22'0'0,"-1"42"16,-21-20-16,0-1 16,0 0-16,0 21 0,0 1 15,0-1-15,0 0 0,-21 1 0,-1 20 16,22 1-16,-21-1 0,0 1 0,21-1 15,-21 1-15,0-1 0,21-21 0,0 22 16,-21-22-16,-1 1 0,22-1 16,-21 0-16,21-21 0,0 1 0,0 20 15,-21-21-15,21 0 0,0 0 16,-21-21-16,21-21 47,0 0-47,0 0 0,21 0 0,0 0 15,0-1-15</inkml:trace>
  <inkml:trace contextRef="#ctx0" brushRef="#br0" timeOffset="169327.16">20320 8107 0,'0'0'0,"0"-21"0,-21 21 32,0 21-32,-1 0 0,1 0 0,0 0 15,0 22-15,-21-22 0,20 21 16,1-21-16,-21 22 0,21-22 0,-22 21 16,1 1-16,21-22 0,-21 21 0,-1-21 15,22 0-15,-21 1 0,21 20 16,-1-21-16,1-21 0,21 21 0,0 0 15,0 1-15,0-1 16,21-21 0,1 0-16,-1 0 0,21-21 15,-21-1-15,22 22 0,-22-21 0,21 0 16,0 0-16,1 0 0,-1 0 16,0-22-16,22 22 0,-22-21 15,1 21-15,-1-22 0,21 1 0,-20 0 16,-22 20-16,21-20 0,1 21 0,-22 0 15,0 0-15,-21-1 16,21 22-16,-21 22 16,0-1-16,0 0 0,0 0 0,0 21 15,-21 1-15,21-22 0,-21 21 0,21 1 16,-21-1-16,21 0 0,-22 1 16,22-22-16,0 21 0,0 0 0,0-20 15,0 20-15,0-21 0,0 21 0,0-20 16,22-1-16,-22 0 15,0 0-15,21 0 0,-21 0 16,0 1 0,-21-22-1,-1 0 1,22-22-16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2:35:19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16849 2688 0,'-22'0'47,"1"0"-47,42 0 31,1-21-31</inkml:trace>
  <inkml:trace contextRef="#ctx0" brushRef="#br0" timeOffset="1552.62">8763 2180 0,'0'0'0,"-21"-21"15,0 0 1,21 0-16,0 0 16,-22 21-1,1 21 1,21 0-16,0 21 15,0-21-15,-21 22 0,21-22 0,-21 42 16,21-20-16,0 20 16,-21 1-16,21-1 0,-21 1 0,21-1 15,-22 1-15,22 20 0,-21-20 0,0 21 16,21-1-16,-21 1 0,0 0 16,0-1-16,-1 1 0,1-22 0,0 22 15,21-21-15,-21-22 0,0 21 0,21-20 16,-21-1-16,21 0 0,-22 1 0,22-1 15,-21-21-15,21 0 0,0 1 16,0-1-16,0-42 16,0-1-16,0 1 15,21-21-15,-21 21 0,22-22 16</inkml:trace>
  <inkml:trace contextRef="#ctx0" brushRef="#br0" timeOffset="2595.46">8742 2328 0,'0'0'0,"0"-21"16,-21 0-16,42 21 62,0 0-62,0 0 16,21 0-16,-20 0 0,20 0 0,21 21 15,-20-21-15,20 0 0,1 0 0,20 0 16,-20 21-16,42-21 0,-22 0 16,43 0-16,0 0 0,0 0 0,22 0 15,-22 0-15,21 0 0,21 0 0,-21 0 16,22 0-16,-1 0 0,21 0 15,-20 0-15,-1 22 0,22-22 0,-1 0 16,-21 0-16,1 21 0,20-21 16,-20 0-16,20 0 0,-21 21 15,1-21-15,-1 21 0,0-21 0,1 0 16,-1 0-16,-21 21 0,22-21 0,-22 0 16,0 21-16,-21-21 0,21 0 15,-21 22-15,21-22 0,-21 0 0,-21 21 16,21-21-16,-21 0 0,0 0 15,-22 0-15,1 0 0,0 0 0,-22 0 16,1 0-16,-1 0 0,-20 21 0,20-21 16,-21 0-16,-20 0 0,20 0 15,-21 0-15,0 21 16,-21 0-16,0 0 16,0 1-16,0-1 0,0 0 15,-21 0-15,21 21 0,-21-20 0,0 20 16,21 0-16,-21 1 0,21-22 0,0 42 15,0-20-15,0-1 0,-22 0 0,22 1 16,0 20-16,0 1 0,0-22 16,-21 21-16,21 1 0,0-1 0,0 1 15,0-1-15,0-20 0,0 20 0,0 1 16,0-22-16,0 22 0,0-1 16,0-21-16,0 22 0,0-22 0,0 1 15,0 20-15,0-21 0,0 1 16,0-22-16,0 21 0,-21-21 0,0 22 15,21-22-15,-21 0 0,0 0 0,-1 0 16,1-21-16,0 22 0,-21-22 16,21 0-16,-22 21 0,1-21 0,-22 0 15,22 0-15,-21 0 0,-1 0 0,-21 0 16,1 0-16,-1 0 0,0 0 0,1 0 16,-22 0-16,0 0 0,0-21 15,-21 21-15,0 0 0,0-22 0,-21 22 16,21 0-16,-21-21 0,-21 21 0,-1 0 15,1-21-15,0 21 0,-22-21 0,22 21 16,-22 0-16,1-21 0,-1 21 16,1-21-16,-1 21 0,22 0 15,-22-22-15,1 22 0,-1-21 0,1 21 16,-1 0-16,-20 0 0,20-21 0,1 21 16,-1 0-16,22 0 0,0-21 0,20 21 15,1 0-15,21 0 0,0-21 16,0 21-16,21-21 0,1-1 0,20 22 15,0-21-15,22 21 0,20-21 0,-20 21 16,21-21-16,-1 21 0,22 0 16,0 0-16,0-21 0,21 0 31,0-1-31,21 1 16,0 21-1,0-21-15,0 0 0,22 0 0,-1 0 16</inkml:trace>
  <inkml:trace contextRef="#ctx0" brushRef="#br0" timeOffset="2896.3">9906 2900 0,'0'0'0,"0"-21"0,-42-22 15,20 43-15,1 0 16,0 0-16,0 0 16,0 22-16,0-1 0,21 0 15,0 21-15,-22 1 0,1-1 0,21 21 16,0-20-16,0 20 0,-21 22 16,21-22-16,-21 1 0,21-22 0,-21 22 15,21-22-15,0 22 0,0-22 0,0-21 16,0 21-16,0-20 0,0-1 15,0 0-15,0 0 0</inkml:trace>
  <inkml:trace contextRef="#ctx0" brushRef="#br0" timeOffset="3444.51">9461 3069 0,'0'0'0,"0"-21"0,22-64 16,-1 64-16,0-21 0,21 21 0,1 0 16,-1 21-16,21-22 0,1 1 15,-22 21-15,43 0 0,-22 0 0,1 0 16,-22 21-16,22 1 0,-1-1 0,-20 21 16,-1-21-16,-21 22 0,0-1 15,0 21-15,1-20 0,-22 20 16,21-20-16,-21 20 0,0 1 0,0-22 15,0 21-15,0-20 0,0-1 0,-21 0 16,21-20-16,0 20 0,-22-21 16,1 0-16,0 0 0,0 1 15,21-44 1,0 1 0,0-21-16,0 21 0,0 0 15,21-22-15,-21 1 0,21-22 0,22 22 16,-22-21-16,0-1 0,21 1 15,-21-1-15,22 1 0,-1 20 16,0-20-16,22 20 0,-22 1 0,22 21 16,-22 0-16,22 0 0,-22 21 0,0 0 15,22 0-15,-22 0 0,0 21 16,-20 21-16,20-21 0,-21 22 0,0-1 16,-21 21-16,0 1 0,0-1 0,0 1 15,0-1-15,0 1 0,-21-22 16,0 22-16,0-22 0,0 0 0,-1 1 15,1-1-15,0 0 0,0-20 0,0-1 16,0 0-16,21 0 0,0 0 16,0 0-16,0-42 31,0 0-31,21 0 16,21 0-16</inkml:trace>
  <inkml:trace contextRef="#ctx0" brushRef="#br0" timeOffset="3940.23">12044 3471 0,'0'0'0,"0"-42"16,0 21 0,0 0-16,0 0 0,0-1 0,-21 1 15,-1 21-15,-20-21 0,21 0 0,0 0 16,-22 21-16,1 0 0,21 0 15,-21 0-15,-1 0 0,22 21 0,-21 0 16,-1 0-16,22 0 0,-21 22 0,0-1 16,20 0-16,-20 1 0,21-1 15,0 0-15,0-20 0,21 20 0,0 0 16,0-21-16,0 22 0,0-22 0,0 0 16,21 0-16,0 0 0,0-21 0,0 0 15,0 22-15,22-22 0,-1 0 16,-21 0-16,22 0 0,-1-22 15,0 1-15,1 21 0,-1-21 0,0 0 16,1 0-16,-1-22 0,-21 22 0,0-21 16,22 0-16,-22 20 0,0-41 15,-21 21-15,21-1 0,-21 22 0,0-21 16,0 21-16,0-1 0,0 1 0,0 0 16,-21 42-16,0 0 15,21 1-15,-21-1 0,-1 21 16,1-21-16,21 22 0,-21-1 0,21-21 15,-21 21-15,21 1 0,0-22 0,0 0 16,0 21-16,0-20 0,21-1 16,0 0-16,22 0 0,-1-21 15,0 21-15,1-21 0,-1 0 0,21 0 16,-20 0-16,-1 0 0,22 0 0,-22 0 16</inkml:trace>
  <inkml:trace contextRef="#ctx0" brushRef="#br0" timeOffset="4284.03">12827 3493 0,'0'0'16,"0"-43"-16,0-41 16,0 62-16,0 1 0,0 0 0,-21 0 15,0 21-15,-1 0 0,1 0 0,0 21 16,21 0-16,-21 0 0,0 1 0,0 20 16,-1 0-16,22-21 0,-21 22 15,21 20-15,-21-20 0,21-1 16,0 0-16,-21 22 0,21-22 0,-21 22 15,21-22-15,0 21 0,0 1 0,0 21 16,0-22-16,-21 1 0,21-1 0,-22 22 16,22-22-16,-21 1 0,21-1 15,-21 22-15,0-22 0,21 1 0,0-1 16,-21 1-16,21-22 0,-21 1 0,21-1 16,0 0-16,0 1 0,0-22 0,0 0 15,0 0-15,0-42 31,21 21-31,0-21 16,0 0-16,-21-22 0,21 22 0,0-21 16,1-1-16,-1 1 0,-21 0 0,21-22 15</inkml:trace>
  <inkml:trace contextRef="#ctx0" brushRef="#br0" timeOffset="4607.85">12721 3725 0,'0'0'15,"0"-127"-15,0 85 16,0 0-16,0-1 0,0 1 0,0 21 0,0 0 16,0-22-16,21 22 0,0 0 15,1 0-15,-1 0 0,21 21 16,0 0-16,1 0 0,-1 0 0,22 0 16,-22 0-16,21 0 0,-20 21 15,20 21-15,-20-21 0,-1 22 0,-21-22 16,0 21-16,0 1 0,-21-22 0,0 21 15,0-21-15,-21 22 0,0-22 0,-21 21 16,-1-21-16,-20 0 0,21 1 16,-22-1-16,1-21 0,20 21 0,-20 0 15,20-21-15,1 0 0,0 21 16,-1-21-16,22 0 0,0 0 0,21 21 16,21-21-1,0 0-15,22 0 16,-1-21-16,0 0 0,22 21 0</inkml:trace>
  <inkml:trace contextRef="#ctx0" brushRef="#br0" timeOffset="4943.77">15113 2815 0,'0'0'0,"21"-21"0,-21-21 16,-21 42 15,21 21-15,-21 0-16,21 0 0,0 0 0,0 22 15,-21-22-15,21 0 0,0 0 0,0 0 16,0 1-16,0-1 0,0 0 0,0 0 15,0 0-15,0 0 0,0 1 16,0-1-16,0 0 0,0 0 16,0 0-16,0 0 31,-22-21-31,1 0 16</inkml:trace>
  <inkml:trace contextRef="#ctx0" brushRef="#br0" timeOffset="5168.41">14774 3323 0,'0'0'0,"-21"21"0,21 1 0,0-1 15,21-21 1,0 0-16,1 21 16,-1-21-16,0 0 0,21 0 15,1 0-15,-22 0 0,21 0 0,0 0 16,1 0-16,-22 0 0,21 0 0,-21 0 15,22-21-15,-22 21 0,0 0 16,0-21-16,-21-1 0,21 1 16,-21 0-16,0 0 0,0 0 15,0 0-15</inkml:trace>
  <inkml:trace contextRef="#ctx0" brushRef="#br0" timeOffset="5396.28">14838 2836 0,'0'0'0,"0"-21"16,21 0 15,0 21-31,0 0 0,0 0 16,22 0-16,-1 0 0,0-21 15,1 21-15,-1 0 0,0 0 0,1 0 16,-1 0-16,-21 0 0,22 0 0,-22 0 15,0 0-15,0 0 0,0 0 0,-21-21 16</inkml:trace>
  <inkml:trace contextRef="#ctx0" brushRef="#br0" timeOffset="6007.93">15388 2498 0,'0'0'16,"-42"0"-16,-1-21 0,1 21 0,21 0 0,-21-22 16,-1 22-16,1 0 0,0 0 15,-1 0-15,22 0 0,-21 0 16,21 0-16,-22 0 0,22 22 0,-21-1 15,21 0-15,-22 0 0,22 0 0,-21 0 16,21 22-16,-22-22 0,22 21 16,-21 1-16,-1-1 0,1 0 0,21 1 15,-21 20-15,20-21 0,-20 22 0,42-22 16,0 22-16,0-1 0,0-20 0,0 20 16,0 1-16,42-22 0,-20 0 15,-1 22-15,21-22 0,0-21 0,1 22 16,-22-22-16,21 21 0,1-21 0,-1 0 15,0 1-15,22-22 0,-22 0 16,22 0-16,-1 0 0,1 0 16,-22 0-16,21 0 0,1 0 0,-1-22 15,1 1-15,-1 0 0,1 0 0,-1 0 16,-20-22-16,20 1 0,-20 0 0,-1-22 16,0 1-16,1-1 0,-22 1 15,21-1-15,-21 1 0,-21-1 0,0 1 16,0-1-16,0 22 0,0-22 0,0 22 15,-42-21-15,21 20 0,-22 1 16,1 0-16,0-1 0,-1 1 0,-20 21 16,-1 0-16,1-22 0,-1 22 15,1 0-15,-1 21 0,1-21 16,-1 21-16,1 0 0,21 0 0,-22 0 16,22 0-16,-1 21 0,22 0 0,-21 0 15,21 0-15,0 22 0,-1-22 16,1 21-16,0 1 0,0-1 0,21 0 15,-21 1-15,0-1 0,21 0 0,0-21 16,-22 22-16</inkml:trace>
  <inkml:trace contextRef="#ctx0" brushRef="#br0" timeOffset="8891.94">18330 1799 0,'0'-21'31,"0"0"-15,-21 21 0,0 0-1,21 21-15,-21 0 16,0 0-16,21 22 0,0-1 15,-22 22-15,1-22 0,0 0 16,21 22-16,-21-1 0,21 1 0,-21-1 16,21 1-16,-21-1 0,-1 1 15,22-22-15,-21 22 0,21-1 0,0-21 16,0 1-16,-21-1 0,21-21 0,0 22 16,-21-22-16,21 0 0,0 0 15,0-42 1,21 0-1,0 0-15,0-1 0,1-20 0,20 21 16,-21-21-16,0-22 0</inkml:trace>
  <inkml:trace contextRef="#ctx0" brushRef="#br0" timeOffset="9299.71">18669 2074 0,'0'0'16,"85"-105"-16,-64 83 15,0 1-15,-21 0 0,0 42 16,-21-21-1,0 21-15,-1 1 0,-20 20 16,0-21-16,-1 0 0,1 22 0,0-22 16,-22 0-16,1 21 0,20-21 0,-20 1 15,21 20-15,-22-21 0,22 0 16,-1 0-16,1 1 0,0-1 16,21 0-16,-1-21 0,1 21 0,0-21 15,21-21 16,21 21-31,0 0 0,1 0 16,-1 0-16,0 0 16,0 0-16,0 21 0,0 0 0,1 0 15,-1 22-15,21-22 0,-21 21 0,22-21 16,-22 1-16,21 20 0,-21-21 16,22 0-16,-22 0 0,0 22 0,21-22 15,-21 0-15,1-21 0,-1 21 16,21 0-16,-21 1 15,0-22-15,1 0 0,-1 0 0,0 0 0,0 0 16,0 0-16,0 0 16,1 0-16,-1-22 0,0 1 15,0 0-15,0 0 0,0 0 16</inkml:trace>
  <inkml:trace contextRef="#ctx0" brushRef="#br0" timeOffset="10212.11">18944 2604 0,'-63'0'15,"41"0"1,44 0 15,-1 0-31,0 0 0,0 0 16,0-22-16,22 22 0,-1-21 0,-21 21 16,21-21-16,-20 0 0,20 0 15,0 21-15,-21-21 0,1-1 0,-1 1 16,0 0-16,0 21 0,-21-21 0,0 0 15,-21 21 1,0 0-16,0 0 0,-1 21 16,-20 0-16,21 0 0,-21 0 0,-1 22 15,22-22-15,-21 21 0,21 1 16,-1-22-16,1 21 0,0-21 16,21 22-16,-21-22 0,21 0 0,0 0 15,0 0-15,0 0 0,21-21 0,0 0 16,0 22-16,22-22 0,-22 0 15,21 0-15,1 0 0,-1 0 0,21 0 16,1-22-16,-22 22 0,22-21 0,-1 0 16,-20 21-16,-1-21 0,0 0 15,1 0-15,-1-22 0,-21 22 0,21 0 16,-20 0-16,-1-22 0,-21 22 0,0 0 16,0 0-16,0 0 0,0 0 15,-21 21 1,-1 21-16,1 0 15,0 0-15,0 0 0,0 0 16,21 1-16,-21-1 0,21 21 0,-22-21 16,22 0-16,0 1 0,0 20 0,0-21 15,0 0-15,0 0 16,22 1-16,-1-22 0,0 0 0,0 21 16,21-21-16,1 0 0,-22 0 0,21 0 15,1 0-15,-1-21 0,0 21 0,-21-22 16,22 1-16,-22 0 0,21 0 15,-21 0-15,1 0 0,-22-22 0,21 22 16,-21-21-16,21 21 0,-21-1 0,0 1 16,0-21-16,0 21 15,0 0-15,0 42 47,0 0-47,0 0 0,-21 0 0,21 0 16,0 22-16,-21-22 0,21 21 0,0-21 15,0 22-15,0-22 0,0 21 0,0 1 16,0-1-16,0-21 0,0 21 16,0 1-16,0-1 0,0 0 0,0 1 15,0-1-15,0 0 0,0 1 0,0-1 16,0 0-16,0-20 0,0 20 0,0-21 16,-22 0-16,1 22 15,0-22-15,21 0 0,-21-21 0,0 21 16,0-21-16,-1 0 0,1 21 0,-21-21 15,21 0-15,0 0 0,-22 0 0,22 0 16,0 0-16,-21 0 0,20-21 16,1 21-16,0 0 0,0-21 0,0 21 15,0-21-15,-1 0 0,22-1 16,0 1-16,22 0 16,-1 0-16,0 21 15,0-21-15</inkml:trace>
  <inkml:trace contextRef="#ctx0" brushRef="#br0" timeOffset="10491.95">21040 2731 0,'0'0'0,"-22"0"0,1 0 15,21 21 17,0 0-32,0 21 0,0-21 0,0 1 15,21 20-15,-21-21 0,0 0 16,0 0-16,0 1 0,0-1 16,22 0-16,-22 0 0,0 0 0,0 0 15,21-21-15,-21 22 0,21-22 16,0 0-1</inkml:trace>
  <inkml:trace contextRef="#ctx0" brushRef="#br0" timeOffset="10956.17">21484 2328 0,'0'0'0,"0"-42"0,0-64 15,0 85-15,-21 0 0,21 0 0,0 0 16,0-1-16,0 1 0,0 0 16,21 21-16,0 0 0,0 0 15,1 0-15,-1 21 0,21 0 0,0 1 16,1 20-16,-1 0 0,0 1 16,1 20-16,-1 1 0,-21-1 0,22 1 15,-22-22-15,0 21 0,0 1 0,-21-22 16,0 1-16,0-1 15,0 0-15,0-21 0,0 1 0,0-1 16,0 0-16,-21 0 0,0-21 16,21-21-1,-21 0-15,21 0 0,0-1 16,0 1-16,0-21 0,0 0 0,0-1 16,21-20-16,0-1 0,0 1 0,0 20 15,0-20-15,1-1 0,20 1 16,-21 21-16,0-22 0,22 22 0,-22-1 15,0 1-15,0 21 0,21-21 0,-20 20 16,-22 1-16,21 0 0,0 21 16,-21-21-16,21 21 0,-21 21 31,0 0-15,0 0-16,0 1 0,0 20 0,0-21 15</inkml:trace>
  <inkml:trace contextRef="#ctx0" brushRef="#br0" timeOffset="12404.19">22733 2646 0,'0'0'0,"42"-42"16,-42 20-1,0 1-15,0-21 0,0 21 0,0-22 16,0 22-16,0-21 0,0 0 15,0 20-15,0-20 0,-21 21 0,0 0 16,0 0-16,0-1 0,-1 22 0,1 0 16,-21 0-16,0 0 0,-1 22 0,22-1 15,-21 21-15,-1-21 0,1 22 16,21-1-16,-21 21 0,20-20 0,1-1 16,0 0-16,21 1 0,0 20 0,0-42 15,0 22-15,0-1 0,0-21 16,0 0-16,0 1 0,21-1 0,0 0 15,22-21-15,-22 0 0,0 21 16,0-21-16,22 0 0,-22 0 16,21 0-16,-21 0 0,22-21 0,-22 0 15,21 21-15,-21-21 0,0-22 0,22 22 16,-22-21-16,0-1 0,0 1 0,0 0 16,1-1-16,-1-20 0,0 21 15,0-1-15,-21 1 0,0 21 0,21-22 16,-21 22-16,0 0 0,21 21 15,-21 21 1,0 0-16,0 22 0,-21-1 16,21-21-16,0 43 0,0-22 0,0 0 15,0 1-15,0-1 16,0 0-16,0-20 0,0 20 0,21-21 16,-21 21-16,22-20 0,-1-1 0,0-21 15,0 21-15,0-21 0,0 0 16,22 0-16,-22 0 15,0 0-15,21 0 0,-20-21 0,-1 0 16,0-1-16,0 1 0,0-21 16,0 0-16,1-1 0,-22 1 0,21-22 15,0 1-15,0 21 0,0-22 16,0 1-16,1 20 0,-22-20 0,21 20 16,-21 1-16,21 0 0,-21 21 15,0-1-15,0 1 0,0 0 0,0 42 31,-21 0-31,21 1 16,-21 20-16,-1-21 0,1 21 0,21 1 16,-21-1-16,0 22 0,21-22 0,0 21 15,0 1-15,-21-22 0,21 1 16,-21 20-16,21-21 0,0 1 0,0-22 16,0 21-16,0-21 0,0 22 0,0-22 15,0 0-15,21-21 0,-21 21 16,21-21-16,0 0 15,0 0-15,0 0 0,1 0 0,-1 0 16,0 0-16,0-21 0,0 0 0,0 0 16,1 0-16,20-22 0,-21 22 15,21-21-15,-20-1 0,20 22 0,-21-21 16,0 0-16,0 20 0,1 1 0,-1 0 16,-21 0-16,0 42 31,-21 0-31,-1 0 0,1 22 15,0-22-15,21 0 0,0 0 0,0 0 16,-21 1-16,21-1 16,0 0-16,0 0 0,0 0 0,0 0 15,0 1-15,0-1 0,21 0 16,0-21-16,0 0 0,1 0 16,-1 0-16,0 0 0,0 0 0,21 0 15,-20 0-15,20 0 0,-21 0 0,21-21 16,-20 0-16,-1-1 0,21 1 0,-21-21 15,0 21-15,1 0 0,-1-1 16,0 1-16,0 0 0,-21 0 0,21 0 16,-21 42-1,-21 0 1,0-21-16,21 21 0,-21 0 16,0 1-16,21-1 0,0 0 0,0 0 15,-22 0-15,22 0 0,0 1 16,0-1-16,0 0 0,0 0 15,22-21-15,-1 21 0,0-21 16,0 0-16,21 0 0,-20 0 0,20 0 16,0 0-16,1 0 0,-22 0 15,21 0-15,22-21 0,-22 0 0,0 0 16,1 0-16,-1-1 0,0-20 16,1 0-16,-22-1 0,21 22 0,-21-21 15,0 0-15,-21-1 0,0 22 0,0 0 16,0 0-16,0 0 0,-21 21 15,0 0-15,-21 0 0,-1 0 16,1 21-16,0 0 0,21 0 0,-22 0 16,22 22-16,0-22 0,0 21 0,0-21 15,21 22-15,0-22 0,0 21 0,0-21 16,0 0-16,21 1 0,0-1 16,0 0-16,21 0 0,-20 0 0,20-21 15,-21 21-15,21-21 0,-20 0 0,20 0 16,-21 0-16,21 0 0,-20 0 15,-1 0-15,0 0 0,0-21 0,0 21 16,0-21-16,1 0 0,-22-21 0,21 20 16,-21 1-16,0-21 0</inkml:trace>
  <inkml:trace contextRef="#ctx0" brushRef="#br0" timeOffset="34635.64">9334 4932 0,'0'0'0,"22"-21"0,-1 21 0,-21-21 0,21 21 16,0-22-16,0 22 0,-21-21 15,21 21-15,1-21 0,-1 0 0,0 21 16,0-21-16,21 21 0,-20-21 0,-1-1 16,0 22-16,0 0 0,0 0 15,-21-21-15,21 21 0,-42 0 47,21 21-47,-42 1 16,21-1-16,0 0 0,-22 0 15,1 21-15,0 1 0,-22-22 0,22 21 16,-22 1-16,-20-1 0,-1 0 16,0 22-16,1-22 0,-22 0 0,21 1 15,-21 20-15,0 1 0,-21-1 0,0 1 16,0-1-16,-21 1 0,21-1 15,0 1-15,0-1 0,0 22 0,0-22 16,21 1-16,-21-1 0,22 1 0,-1-1 16,21 1-16,0-1 0,1 1 15,-1-1-15,22 1 0,-1-22 16,1 1-16,-1-1 0,22 0 0,-1 1 0,1-22 16,21 0-16,0 0 0,0-21 0,42-21 46,0-21-46,21 20 0,1-20 0,-1 0 16,21-1-16</inkml:trace>
  <inkml:trace contextRef="#ctx0" brushRef="#br0" timeOffset="35236.3">12107 5292 0,'0'0'0,"21"-43"15,22-41-15,-22 63 16,-21-1-16,0-20 0,0 21 0,21-21 15,-21 20-15,0 1 0,0 0 16,21 0-16,-21 0 0,0 0 0,0-1 16,0 44 15,0-1-31,-21 21 0,0 0 16,21 22-16,-21-1 0,0 22 0,21-21 15,-22 20-15,1 1 0,0 0 16,-21 20-16,21-20 0,-22 21 0,22 0 15,-21 0-15,21-1 0,-22 1 0,1 0 16,21 21-16,-22-21 0,22 0 0,-21 0 16,0-22-16,20 22 0,1-21 15,0 21-15,21-43 0,0 22 0,0-22 16,0 1-16,0-22 0,0 0 0,0 1 16,0-1-16,0-21 0,21 0 0,-21 1 15,21-1-15,1-21 16,-1-21-16,0-1 0,21 1 15</inkml:trace>
  <inkml:trace contextRef="#ctx0" brushRef="#br0" timeOffset="35820.33">15684 4657 0,'0'0'0,"22"-21"0,20-1 16,-21 22-1,0 0-15,0 0 16,1 0-16,-1 22 0,0-22 16,0 21-16,0 21 15,0-21-15,1 43 0,20-22 0,-21 43 16,0-22-16,0 22 0,1 0 0,-1-1 15,21 1-15,-21-22 0,22 22 16,-1 0-16,0-1 0,1-20 0,-1 21 16,21-22-16,1 1 0,21 20 0,-1-20 15,1-1-15,0 1 0,-1 20 0,22-20 16,0-1-16,-21 1 0,20-1 16,1 1-16,-21-22 0,0 22 0,20-22 15,-41 0-15,21 1 0,-22-1 16,1-21-16,-1 0 0,1 1 0,-22-1 0,0 0 15,-21 0-15,1-21 0,-1 0 16,0 0-16,0 0 16,-42 0-1,-21 0-15,20 0 16,-20-21-16,21 21 0,-43-21 0,22 21 16,-21-21-16</inkml:trace>
  <inkml:trace contextRef="#ctx0" brushRef="#br0" timeOffset="36603.87">6308 6604 0,'0'0'0,"0"-21"0,0 0 0,0 0 16,0-1-16,-22 1 0,22 0 16,-21 21-16,21-21 0,0 0 15,-21 0-15,0-1 0,0 22 0,21-21 16,-21 21-16,-1 0 0,1 0 15,0 0 1,0 21-16,21 1 0,0-1 16,-21 21-16,0 0 0,-1 1 15,22-1-15,-21 0 0,0 1 16,21 20-16,0-20 0,-21-1 0,0 0 16,21 1-16,0-1 0,0-21 15,0 21-15,0-20 0,0-1 0,0 0 16,21 0-16,0-21 0,0 0 15,22 0-15,-22 0 0,21 0 16,0-21-16,1 21 0,-1-21 0,22 0 16,-1-1-16,-21 1 0,22 0 0,-1 0 15,1 0-15,-1 0 0,-20-1 16,20 1-16,-20 21 0,-1-21 0,-21 21 16,21 0-16,-20 0 0,20 0 0,-21-21 15,21 21-15,-20 0 16,20 0-16,0 0 0</inkml:trace>
  <inkml:trace contextRef="#ctx0" brushRef="#br0" timeOffset="37287.49">11176 7472 0,'0'0'0,"-106"-21"16,64 0-16,21-1 0,-22 1 0,22 21 0,0 0 16,0-21-16,42 42 15,0-21 1,0 21-16,22 22 16,-22-22-16,0 21 0,21-21 0,-21 22 15,22-1-15,-1 0 0,-21 1 0,22-1 16,-1-21-16,0 22 0,-21-1 0,22-21 15,-1 21-15,-21-20 0,22 20 16,-22-21-16,0 0 0,0 0 0,0-21 16,0 22-16,1-22 0,-1 0 0,0 0 15,0-22-15,-21 1 16,21 0-16,0 0 0,-21 0 16,22-22-16,-1 22 0,0-21 0,0 21 15,0-22-15,0 1 0,1 0 16,20-1-16,-21 22 0,0-21 0,0 21 15,1 0-15,-1-1 0,0 1 16,0 0-16,0 21 0,0 0 0,1-21 16,20 21-16,-21-21 0,21 21 0,1-21 15,-1 21-15</inkml:trace>
  <inkml:trace contextRef="#ctx0" brushRef="#br0" timeOffset="38108.41">18013 6604 0,'0'0'0,"21"0"0,-21-21 0,0 0 16,-21 21 31,21 21-47,0 0 0,0 0 0,0 0 15,0 1-15,0-1 0,21 0 16,0-21-16,0 21 0,22 0 16,-1 0-16,0-21 0,1 22 15,-1-1-15,21-21 0,1 21 0,-22-21 16,22 21-16,-1 0 0,-20-21 0,-1 21 16,0 1-16,1-1 0,-22 0 15,0 0-15,-21 0 0,0 0 0,0 1 16,-21 20-16,-22-21 0,-20 21 0,-1-20 15,1 20-15,-1-21 0,-20 21 0,-1-20 16,22 20-16,-22-21 0,21 0 16,1 0-16,-1 1 0,22-22 0,0 21 15,-1-21-15,1 0 0,21 21 0,0-21 16,21 21 15,-43-21-15</inkml:trace>
  <inkml:trace contextRef="#ctx0" brushRef="#br0" timeOffset="39096.1">1905 7705 0,'0'-21'0,"0"-1"0,0 1 15,0 0-15,0 0 0,0 0 16,0-22-16,0 22 0,-21 0 0,21 0 16,-21 0-16,21-22 0,0 22 15,-22 0-15,1 0 0,21 0 0,0 0 16,-21 21-16,21-22 0,-21 22 15,0 0-15,21 22 16,-21-1-16,-1 21 16,1 0-16,21 22 0,-21-22 0,0 43 0,0-22 15,21 22-15,-21 0 16,-1 21-16,1-1 0,0 1 0,0 0 16,0-21-16,21 21 0,-21-1 15,-1 22-15,1-21 0,0 0 0,21 0 16,-21 0-16,0-22 0,21 22 15,-21-21-15,21 0 0,0-1 0,0-20 16,0-1-16,0-20 0,0 20 16,21-21-16,0-20 0,0-1 0,-21 0 15,0 0-15,21 0 0,0-21 16,1-21-16,-22 0 16,0 0-16,0-22 0,21 22 15,-21-21-15,21-22 0,0 22 16</inkml:trace>
  <inkml:trace contextRef="#ctx0" brushRef="#br0" timeOffset="40115.41">1778 7705 0,'0'0'0,"-21"-43"0,0 43 0,21-21 0,-22 0 15,22 0 1,0 0-16,22 21 16,-1 0-16,21 0 15,0 0-15,22 0 0,-1 0 16,22 0-16,0 0 0,21 0 0,21 0 16,0 0-16,21 0 0,0 0 15,0 0-15,43 0 0,-22-21 0,21 21 16,22 0-16,-21 0 0,20 0 15,1 0-15,0-22 0,-1 22 0,1 0 16,0 0-16,-1 0 0,-20 0 0,-1 0 16,1 0-16,-22 0 0,22 0 15,-22 0-15,0 0 0,-21 0 16,-21 0-16,0 0 0,-21 0 0,0 0 16,-21 0-16,-1 0 0,1 0 15,-21 0-15,-1 0 0,-21 0 0,1 0 16,-1 0-16,0 0 0,-20 0 0,-1 0 15,0 0-15,-21 22 16,0-1-16,0 0 16,0 0-16,0 0 0,-21 0 15,0 1-15,21 20 0,-22-21 16,1 21-16,0 1 0,0-1 0,0 0 16,0 22-16,-1-22 0,22 22 15,0-1-15,-21 1 0,21-22 0,0 22 16,0-1-16,0 1 0,0-1 0,0 22 15,0-22-15,0 1 0,0-1 16,21 1-16,-21 20 0,0-20 0,22-1 16,-22 1-16,0-1 0,21 1 0,-21-22 15,0 22-15,0-22 0,0 22 0,0-1 16,0-21-16,0 1 0,0 20 16,0-20-16,0-1 0,-21 0 0,-1 1 15,1-22-15,0 21 0,21-21 0,-21 0 16,0 1-16,0-1 0,-1-21 15,-20 21-15,21-21 0,-21 0 0,20 21 16,-20-21-16,0 0 0,-1 0 16,1 0-16,0 0 0,-22 0 0,1 0 15,-1 0-15,1 0 0,-22 0 0,0 0 16,22 0-16,-22 0 0,1 0 0,-22 0 16,21 0-16,-21 0 0,0 0 15,1 0-15,-22 0 0,0 0 0,0 0 16,0 0-16,-22 0 0,22 0 0,-21 0 15,0 0-15,0 0 0,21 0 0,-21 0 16,0 0-16,21 0 16,-22 0-16,22 0 0,0 0 0,-21-21 15,21 21-15,0-21 0,21 21 0,-21-21 16,0 21-16,22-22 0,-22 22 16,21 0-16,-21-21 0,21 21 0,0 0 15,0 0-15,0 0 0,22 0 0,20 0 16,-20 0-16,20 0 0,1 0 15,20 0-15,1 0 0,0 0 0,-1 0 16,1 0-16,21 0 0,0 0 16,-1 0-16,1 0 0,0 0 0,21 21 15,-21-21-15,21-21 63,21 21-63,0-21 15,22 0-15</inkml:trace>
  <inkml:trace contextRef="#ctx0" brushRef="#br0" timeOffset="43523.68">1905 8192 0,'0'0'0,"-42"0"0,20 0 0,1 0 15,0 0-15,42 0 16,0 0 0,22 0-16,-1 0 0,0 0 15,22 0-15,-1 0 0,22-22 16,0 22-16,-1-21 0,1 21 0,21 0 16,-21-21-16,-1 21 0,-20 0 0,-1 0 15,-20 0-15,-1 0 0,0 0 16,-21 0-16,-21 21 15,0 0-15,-21-21 0,-21 22 16,21-22-16,-22 21 0,1-21 0,0 0 16,-22 0-16</inkml:trace>
  <inkml:trace contextRef="#ctx0" brushRef="#br0" timeOffset="43775.54">2349 8192 0,'0'0'0,"22"0"31,-1 0-31,-21 21 16,21 0-16,-21 0 16,0 21-16,21-20 0,-21 20 0,0 0 15,0 1-15,0-22 0,0 21 16,0 0-16,0 1 0,0-1 0,0 0 16,0 1-16,-21-1 0,21 0 0,-21 1 15,21-22-15,-21 21 16,21-21-16,0 22 0,0-22 0,0 0 15,0 0-15,0 0 16,21-21 0,0-21-16,0 0 0</inkml:trace>
  <inkml:trace contextRef="#ctx0" brushRef="#br0" timeOffset="44201.57">2815 8657 0,'0'-21'0,"0"0"16,0 0 0,21 21-1,0 0-15,1 0 16,-1 0-16,0 0 0,0 0 16,0 21-16,22 0 0,-22 0 0,0 0 15,0 1-15,0 20 0,0-21 16,1 21-16,-1 1 0,0-22 0,-21 21 15,0-21-15,0 22 0,0-22 0,0 0 16,0 0-16,0 0 0,0 1 16,0-1-16,-21-21 0,21-21 31,0-1-15,0 1-16,0-21 0,0 21 15,0-22-15,0 1 0,0 21 16,0-21-16,0-1 0,21 1 0,-21 0 15,21 20-15,0-20 0,0 21 0,-21 0 16,22 0-16,-1 21 0,0-22 16,0 22-16,0 0 15,-21 22 1,21-1 0,-21 0-16</inkml:trace>
  <inkml:trace contextRef="#ctx0" brushRef="#br0" timeOffset="44779.79">3471 8911 0,'0'0'15,"64"0"1,-43 0-16,0 0 0,0 0 0,0-21 16,22 0-16,-22 0 0,21 21 0,-21-21 15,22-1-15,-22 1 0,0 0 0,0 0 16,0 0-16,1 0 0,-22-1 15,0 1-15,0 0 16,-22 21-16,1 0 16,0 0-16,-21 0 0,21 0 15,-1 0-15,-20 21 0,21-21 0,0 21 16,0 1-16,-22-1 0,22 0 0,21 0 16,-21 21-16,21-20 0,-21-1 15,21 0-15,0 0 0,0 0 0,0 0 16,0 1-16,0-1 0,21 0 0,0 0 15,0-21-15,22 0 0,-22 0 16,21 0-16,0 0 0,-20 0 0,20 0 16,21 0-16,-20 0 0,-1-21 15,22 21-15,-22-21 0,0 0 0,22-1 16,-22 1-16,0 0 0,1 0 16,-1 0-16,-21 0 0,0-1 15,1 1-15,-1 0 0,-21 0 0,0 0 16,0 0-16,0-1 0,-21 22 15,-1-21-15,1 21 0,0 0 16,0 0-16,0 21 16,0-21-16,-1 22 0,1-1 0,0 0 15,21 0-15,0 21 0,-21-20 0,21-1 16,0 0-16,0 0 0,0 0 16,0 22-16,0-22 0,21 0 15,-21 0-15,21-21 0,0 21 0,1-21 16,-1 0-16,0 0 15,0 0-15,21 0 0,-20 0 0,20 0 16,0 0-16,1 0 0,-22-21 0,21 0 16,0 0-16,1 0 0</inkml:trace>
  <inkml:trace contextRef="#ctx0" brushRef="#br0" timeOffset="45035.64">5122 8382 0,'0'-21'0,"0"42"0,0-63 0,-21 42 16,0 0-16,0 0 16,0 0-16,21 21 0,0 0 15,-22 0-15,22 0 0,-21 22 16,21-22-16,-21 21 0,21 1 0,-21-22 16,21 21-16,0 0 0,-21 1 15,21-1-15,-21 0 0,21 1 0,0-1 16,-22-21-16,22 22 0,0-22 0,0 0 15,0 0-15,0 0 0,0 0 16,22-21 15</inkml:trace>
  <inkml:trace contextRef="#ctx0" brushRef="#br0" timeOffset="45611.31">4826 8530 0,'0'0'0,"-64"-63"16,64 42-16,0-1 0,0 1 16,0 0-16,0 0 0,0 0 0,22 0 15,-22-1-15,42 22 16,-21 0-16,0-21 0,22 21 0,-22 0 16,21 0-16,0 0 0,1 21 0,-1 1 15,-21-1-15,22 0 0,-22 0 16,0 0-16,0 22 0,0-22 15,0 21-15,1-21 0,-22 22 0,0-22 16,0 21-16,0-21 0,21 22 16,-21-22-16,0 21 0,0-21 0,0 0 15,0 22-15,0-22 0,0 0 16,0 0-16,0-42 31,0 0-15,0 0-16,0-22 0,0 22 15,0 0-15,21-21 0,-21-1 16,21 22-16,-21-21 0,21 0 16,0-1-16,1 1 0,-1 0 0,0-1 15,0 1-15,21 0 0,-20 20 16,-1 1-16,21 0 0,-21 21 0,22 0 16,-1 0-16,0 0 0,1 21 0,-22 0 15,21 1-15,-21 20 0,0 0 16,1-21-16,-22 22 0,0-1 0,0 0 15,0 1-15,0-1 0,0 0 0,-22 1 16,1-22-16,21 21 0,-21 1 0,0-22 16,0 0-16,0 0 0,-1 0 15,22 0-15,0 1 0,-21-1 0,42-42 63,1-1-63,-1 1 0</inkml:trace>
  <inkml:trace contextRef="#ctx0" brushRef="#br0" timeOffset="46084.09">6350 8700 0,'21'-22'0,"-42"44"15,42-65-15,-21 22 0,0 0 16,0 0-16,0 0 0,0-1 15,0 1-15,-21 21 16,0 0-16,0 21 0,-1 1 16,1-1-16,0 0 0,-21 0 15,21 0-15,-1 22 0,1-22 0,0 21 16,-21 0-16,42-20 0,-21 20 0,-1-21 16,22 0-16,0 0 0,0 1 0,0-1 15,0 0-15,0 0 0,22-21 16,-1 21-16,0-21 0,0 0 15,0 0-15,22 0 0,-22-21 0,0 21 16,0-21-16,0 0 0,0 0 16,1-1-16,-1 1 0,0-21 15,0 21-15,-21-22 0,0 1 0,0 21 16,21-21-16,-21 20 0,0 1 0,0 0 16,0 0-16,0 0 0,0 42 31,0 0-31,0 0 0,-21 0 0,21 1 15,-21 20-15,21-21 0,0 0 0,-21 22 16,21-22-16,0 0 0,0 0 16,0 0-16,0 0 0,0 1 0,21-1 15,0-21-15,0 0 0,0 0 16,1 0-16,20 0 0,-21 0 16,21 0-16,1 0 0,-22-21 15,21-1-15</inkml:trace>
  <inkml:trace contextRef="#ctx0" brushRef="#br0" timeOffset="46351.93">6900 8615 0,'0'0'0,"0"-21"0,0 0 16,-21 42-1,0 21 1,0-21-16,0 0 16,-1 22-16,1-1 0,21 0 0,-21 1 15,0-1-15,21 0 0,-21 1 0,0-1 16,21 0-16,-22 1 0,1-1 15,21 0-15,-21 1 0,0-1 16,0 0-16,21 1 0,0-1 0,0-21 16,-21 22-16,21-22 0,0 21 0,0-21 15,0 0-15,0 1 0,0-1 0,0 0 16,21-21-16,0 0 16,0 0-16,0 0 15,0-21-15,1 0 0,-1-1 16,0 1-16</inkml:trace>
  <inkml:trace contextRef="#ctx0" brushRef="#br0" timeOffset="46597.79">6837 8869 0,'0'0'16,"0"-42"-16,0 20 0,0-20 0,0 21 0,0 0 16,0 0-16,21-1 0,0 1 15,0 21-15,0 0 16,1 0-16,20 0 0,-21 0 0,0 0 15,22 0-15,-22 21 0,21 1 0,-21-1 16,-21 0-16,0 0 0,0 21 16,0-20-16,0 20 0,0-21 0,-21 21 15,0-20-15,0-1 0,0 0 0,-1 0 16,-20 0-16,21 0 0,0-21 0,-22 22 16,22-22-16,0 0 15</inkml:trace>
  <inkml:trace contextRef="#ctx0" brushRef="#br0" timeOffset="47256.42">9313 8424 0,'0'0'0,"0"-21"0,-21-63 16,21 62-16,0 1 0,-21 21 16,21 21-1,-21 22-15,21-22 0,-21 42 16,-1-20-16,22 20 0,-21 22 0,0 0 15,0 20-15,0-20 0,-22 21 16,22-21-16,0-1 0,0 22 0,0-21 16,0-1-16,-1 1 0,22-21 0,0-1 15,0 1-15,0-1 0,0 1 0,0-22 16,0 0-16,0 1 0,0-1 16,0-21-16,0 0 0,0 0 0,22 1 15,-1-22-15,0 0 0,0 0 16,0 0-16,0 0 0,-21-22 15,22 1-15,-1 0 0,0-21 16,0 21-16</inkml:trace>
  <inkml:trace contextRef="#ctx0" brushRef="#br0" timeOffset="48071.49">9250 8615 0,'0'0'16,"-21"-42"-16,-22-43 15,43 64-15,0 0 0,0-1 16,21 22-16,1-21 16,20 21-16,0 0 15,1-21-15,20 0 0,22 21 0,21 0 16,-1 0-16,1-21 0,21 21 0,0 0 16,21 0-16,1 0 0,20-21 15,21 21-15,1 0 0,-1 0 0,22 0 16,0 0-16,-1 0 0,1 0 0,0 0 15,-1 0-15,-20 0 0,21 0 0,-1 0 16,-20 0-16,-22 21 0,0-21 16,1 0-16,-22 0 0,-21 0 0,0 0 15,-21 0-15,0 0 0,-22 0 0,-20 0 16,-1 0-16,-20 0 0,-22 0 0,21 0 16,-21 0-1,-42 21 16,0-21-31,0 21 0,0 0 16,21 0-16,-22 22 0,1-22 16,0 21-16,0-21 0,21 22 0,-21-1 15,0 0-15,21 1 0,-22 20 0,22-20 16,0 20-16,0 1 0,0-1 0,0 1 16,0-22-16,0 21 0,0 1 0,0-1 15,0-20-15,0 20 0,0 1 16,22-22-16,-22 22 0,21-1 0,-21-21 15,0 1-15,0-1 0,0 0 16,0 1-16,0-1 0,0 0 0,0-20 16,0 20-16,0-21 0,0 0 0,0 0 15,0 1-15,0-1 0,-21 0 0,21 0 16,-22-21-16,1 21 0,0 0 0,0-21 16,0 0-16,0 0 0,-1 0 15,-20 0-15,21 0 0,-21 0 0,-1 0 16,-20 0-16,-1 0 0,1 0 0,-22 0 15,0-21-15,-20 21 0,-1-21 0,-21 21 16,-21-21-16,21 21 0,-22-21 16,-20 0-16,21 21 0,-21-22 0,-22 1 15,22 21-15,-22-21 0,-20 21 0,-1 0 16,0-21-16,1 21 0,-22 0 16,21 0-16,0 0 0,1 0 0,-1 0 15,22 0-15,20 0 0,1 21 0,21-21 16,21 0-16,21 0 0,21 0 0,1 0 15,20 0-15,1 0 0,41 0 16,-20 0-16,21 0 0,0 0 0,21-21 16,21 21-1,21-21-15,-21 21 0,1-21 16,20-1-16,-21 1 0,21 0 16,1 0-16</inkml:trace>
  <inkml:trace contextRef="#ctx0" brushRef="#br0" timeOffset="48355.32">9821 8890 0,'0'0'16,"0"-42"-16,0 21 0,0-22 0,0 22 16,0 0-16,0 0 0,0 42 31,0 0-31,0 21 15,-21 1-15,0-1 0,0 0 16,0 1-16,21 20 0,-22-20 0,22-1 16,-21 21-16,0-20 0,21-1 0,0 0 15,-21 1-15,0-1 0,21-21 0,-21 22 16,21-1-16,0-21 0,0 0 16,0 0-16,0 1 0,21-22 31,0-22-31,0 1 0</inkml:trace>
  <inkml:trace contextRef="#ctx0" brushRef="#br0" timeOffset="48595.11">10075 8911 0,'0'0'0,"21"-42"16,22-43-16,-43 106 31,0 1-31,0 20 16,0-21-16,0 43 0,0-22 0,0 0 15,0 1-15,0-1 0,0 0 0,0 1 16,0-1-16,0 0 0,0 1 16,0-22-16,0 0 0,0 0 0,0 21 15,0-20-15,0-1 0,0 0 16,0 0-16,-21-21 31,-1-21-15</inkml:trace>
  <inkml:trace contextRef="#ctx0" brushRef="#br0" timeOffset="48776.01">9737 9377 0,'0'0'0,"-22"0"0,-20 0 0,21 0 15,42 0 17,0 0-32,22 0 0,-22 0 15,21 0-15,0 0 0,22 0 0,-22 0 16,1-21-16,20 21 0,-21 0 15,1 0-15,-1-21 0,0 21 16,-20 0-16,20 0 0,-21-22 0,21 22 16,-20 0-16,-1-21 0</inkml:trace>
  <inkml:trace contextRef="#ctx0" brushRef="#br0" timeOffset="49255.83">10604 9229 0,'64'-21'16,"-64"-1"-16,21 22 15,0-21-15,-21 0 0,21 21 16,-21-21-16,22 21 0,-22-21 16,-22 21-1,1 0-15,0 0 16,0 21-16,0 0 0,0 0 16,-1 0-16,1 1 0,0 20 0,0-21 15,0 0-15,0 22 0,-1-22 0,22 0 16,0 0-16,0 0 0,0 0 0,0 1 15,0-1-15,0 0 0,0 0 16,22-21-16,-1 0 16,0 0-16,0 0 0,0 0 15,0-21-15,1 21 0,-1-21 0,0 0 16,0-1-16,0 1 0,0 0 16,1 0-16,-1 0 0,0 0 15,0-22-15,-21 22 0,21 0 0,0-21 16,-21 20-16,22 1 0,-22 0 15,0 42 1,-22 0 0,1 1-16,0-1 0,0 0 0,21 0 15,0 0-15,-21 0 0,21 1 0,-21-1 16,21 0-16,0 0 0,0 0 0,0 0 16,0 1-16,21-22 15,0 21-15,0-21 0,0 0 16,0 0-16,1 0 0,-1 0 0,21 0 15,-21-21-15,22-1 0,-1 22 16,0-21-16</inkml:trace>
  <inkml:trace contextRef="#ctx0" brushRef="#br0" timeOffset="49584.65">11430 9208 0,'0'0'0,"21"-22"0,0 1 0,-21 0 0,0 0 16,-21 21-1,-21 0 1,21 21-16,-1 0 0,-20-21 0,0 21 15,21 1-15,-22-1 0,22 0 0,0-21 16,0 21-16,0 0 0,21 0 16,0 1-16,0-1 0,21-21 15,21 21-15,-21-21 16,0 0-16,22 21 0,-22-21 0,21 0 16,-21 21-16,22-21 0,-22 0 0,0 21 15,0-21-15,0 22 0,1-22 0,-1 0 16,-21 21-16,0 0 15,-21-21 1,-1 0-16,1 0 0,-21 21 16,21-21-16,-22 0 0,1 0 0,21 0 15,-21 0-15,-1 0 0,22 0 0,0 0 16,0 0-16,0 0 0,21-21 16,0 0-1,21 0-15</inkml:trace>
  <inkml:trace contextRef="#ctx0" brushRef="#br0" timeOffset="50047.89">11726 8911 0,'0'-21'16,"0"42"0,-21 0-1,21 1-15,0-1 0,0 21 16,0-21-16,-21 22 0,21-22 0,0 21 0,0-21 15,0 22-15,0-1 0,0-21 16,0 21-16,0-20 0,0-1 0,0 0 16,0 0-16,0 0 0,0 0 15,0 1-15,0-1 0,0 0 16,0-42 31,0 0-47,0-1 0,0 1 0,0 0 15,21 0-15,0-21 0,-21 20 16,21 1-16,1-21 0,-1 21 0,0 0 16,0-1-16,0 22 0,0-21 0,1 21 15,-1 0-15,0 0 0,0 0 16,0 21-16,22-21 0,-22 22 0,0-1 16,0 0-16,0 0 0,0 0 15,1 0-15,-22 1 0,0-1 0,0 0 16,0 0-16,0 0 0,0 0 0,-22 1 15,1-1-15,0 0 0,0-21 16,-21 21-16,20-21 0,1 0 0,0 21 16,21-42-1</inkml:trace>
  <inkml:trace contextRef="#ctx0" brushRef="#br0" timeOffset="50292.75">12531 8954 0,'0'0'0,"0"-22"16,-22 22-1,1 0-15,21 22 0,-21-1 16,0 0-16,0 21 0,21-21 0,-21 22 16,21-22-16,-22 21 0,1-21 15,21 22-15,0-22 0,0 21 0,0-21 16,-21 1-16,21 20 0,0-21 0,0 0 15,0 0-15,0 1 0,0-1 16,0 0 0</inkml:trace>
  <inkml:trace contextRef="#ctx0" brushRef="#br0" timeOffset="50791.57">12404 9081 0,'0'0'0,"0"-43"0,0-41 16,0 62-16,0 1 16,0 0-16,0 0 15,21 21-15,0 0 16,0 0-16,0 0 0,22 21 0,-22-21 16,0 21-16,21 0 0,-21 1 0,22 20 15,-1-21-15,-21 0 0,22 22 0,-22-22 16,0 21-16,0-21 0,0 0 15,-21 1-15,0-1 0,0 0 0,0 0 16,0 0-16,0 0 0,0 1 16,-21-1-16,0-21 15,0 0-15,0 0 16,21-21-16,0-1 16,0 1-1,0 0-15,0-21 0,0 21 0,21-22 16,0 1-16,0 0 0,0-1 0,0 1 15,22 0-15,-22-1 0,21 1 0,-21 21 16,22 0-16,-22-1 0,0 22 16,0 0-16,0 0 0,1 22 0,-22-1 15,0 21-15,0-21 0,0 22 0,0-1 16,0 0-16,0 1 0,-22-22 0,1 21 16,21 0-16,0-20 0,-21 20 0,21-21 15,-21 0-15,0 0 0,21 1 16,-21-1-16,21 0 0,-22 0 15,1-21-15,21 21 16,21-21 15,1 0-31,-1 0 0</inkml:trace>
  <inkml:trace contextRef="#ctx0" brushRef="#br0" timeOffset="51200.02">13652 9229 0,'0'0'0,"0"-21"16,-21-1-16,0 22 16,0 0-16,0 0 0,0 0 15,-1 0-15,1 0 0,0 0 16,0 22-16,0-1 0,0 0 16,-1 0-16,-20 0 0,21 0 0,0 1 15,-22-1-15,22 0 0,0 21 0,21-21 16,-21 1-16,21-1 0,0 0 15,21 0-15,0-21 16,0 0-16,1 0 0,-1 0 0,0 0 16,0 0-16,21-21 0,-20 21 15,-1-21-15,0 0 0,0 21 0,0-22 16,0 1-16,1 0 0,-1 0 0,-21 0 16,21 0-16,0-1 0,0 1 15,-21 0-15,0 42 31,-21-21-31,21 21 16,-21 1-16,0-1 0,0 0 16,21 0-16,-22-21 0,22 21 0,0 0 15,0 1-15,0-1 16,22-21-16,-1 0 0,0 0 16,0 0-16,0 0 0</inkml:trace>
  <inkml:trace contextRef="#ctx0" brushRef="#br0" timeOffset="51459.87">13906 9313 0,'0'0'16,"0"-21"-16,22 0 0,-22 0 0,0 0 15,-22 42 1,1 0-16,21 0 16,-21 0-16,0 1 0,21-1 0,-21 21 15,0-21-15,21 22 0,0-22 0,-22 21 16,1-21-16,21 22 0,-21-22 15,21 21-15,0-21 0,-21 22 0,0-22 16,21 0-16,-21 21 0,21-21 0,0 1 16,0-1-16,-22 0 0,22 0 15,0 0 1,22-42 15,-1 21-31</inkml:trace>
  <inkml:trace contextRef="#ctx0" brushRef="#br0" timeOffset="51691.74">13864 9589 0,'0'0'0,"21"-43"0,-21 1 16,21 0-16,43-85 15,-64 105-15,21-20 0,0 21 0,0 21 16,1-21-16,20 0 0,0 21 16,-21 0-16,1 0 15,-1 0-15,-21 21 0,21-21 16,-21 21-16,0 0 0,0 0 0,0 0 15,-21 1-15,0-1 0,-1 0 0,1 0 16,0 0-16,-21 0 0,21 1 0,-22-22 16,1 21-16,21 0 0,-22 0 0,22 0 15,-21-21-15,21 21 0,0-21 0,-1 0 16,22-21 0</inkml:trace>
  <inkml:trace contextRef="#ctx0" brushRef="#br0" timeOffset="52219.44">16425 8446 0,'0'0'15,"21"-43"-15,-21 22 0,22 0 0,-22 0 0,0 0 16,0-1-16,0 44 31,0-1-31,0 21 0,0 0 0,-22 1 16,22 20-16,0 1 16,-21-1-16,0 22 0,0 0 0,21-22 15,0 22-15,-21-22 0,21 22 0,-21-22 16,21 22-16,-22-21 0,22 20 0,0-20 15,0-1-15,-21 1 0,21-1 0,0 1 16,-21-22-16,21 0 0,0 1 0,0-1 16,0-21-16,0 22 0,0-22 0,0 0 15,0 0-15,21-42 32,-21 0-32,0 0 0,0-22 0,21 22 15,1-21-15,-1-1 0,0-20 0</inkml:trace>
  <inkml:trace contextRef="#ctx0" brushRef="#br0" timeOffset="53095.93">16595 8636 0,'0'0'0,"-22"-63"0,1 20 16,0 1-16,-21-43 16,21 43-16,-1 0 0,1 20 0,21-20 15,0 21-15,0 0 0,0 0 0,0-1 16,21 1-16,22 21 0,-1-21 0,0 0 15,22 21-15,-1 0 0,1-21 0,42 21 16,-22 0-16,22-21 0,21 21 16,0 0-16,21 0 0,1-22 15,20 22-15,0 0 0,1 0 0,20-21 16,-21 21-16,22 0 0,-1 0 0,1 0 16,21 0-16,-22 0 0,22 0 15,-22 0-15,22 21 0,-22-21 0,1 0 16,-1 0-16,1 0 0,-1 0 0,-20 0 15,20 0-15,-42 0 0,22 0 0,-22 0 16,0 0-16,0-21 0,-21 21 16,0 0-16,0-21 0,0 21 0,-21 0 15,0-21-15,-21 21 0,-1 0 0,-20-21 16,-1 21-16,-20 0 0,-1 0 0,-21 0 16,0-21-16,0 21 15,-21 21 1,0 0-16,-21 0 0,0 0 15,0 0-15,0 22 0,0-1 0,-1 0 16,-20 1-16,21-1 0,-21 0 0,20 22 16,-20-22-16,21 1 0,0 20 15,-22 1-15,22-1 0,-21 1 0,21-1 16,0 1-16,-1-1 0,-20 1 0,42 20 16,-21-20-16,0-1 0,21 22 0,0-22 15,0 22-15,0-21 0,0 20 0,0-20 16,0 20-16,21-20 0,0-1 0,0 1 15,0-1-15,-21 1 16,22-22-16,-1 22 0,-21-22 0,0 0 16,0 1-16,21-22 0,-21 21 0,0-21 15,0 22-15,0-22 0,0 0 0,-21 0 16,0-21-16,-1 21 0,1-21 0,-21 0 16,21 0-16,-22 0 0,1 0 0,-21 0 15,20 0-15,-20 0 0,-22 0 0,22 0 16,-22 0-16,0-21 0,-21 21 15,22-21-15,-22 21 0,-21-21 0,21 21 16,-21-21-16,0 21 0,-21 0 0,0-21 16,0-1-16,-1 22 0,-20 0 15,0 0-15,-1 0 0,1 0 0,-21 0 16,-1 0-16,1 0 0,-1 0 0,-21 0 16,22 0-16,-22 0 0,22 0 0,-22 0 15,22 0-15,-1 0 0,1 0 0,-1 0 16,1 0-16,20 0 0,-20 0 0,20 0 15,1-21-15,0 21 0,-1 0 16,22-21-16,21 21 0,0 0 0,0 0 16,0-21-16,21 21 0,22 0 0,-1 0 15,0 0-15,22 0 0,21-21 0,-1 21 16,1 0-16,21 0 0,21-21 16,0-1-16,21 22 15,0-21-15,21 0 0,1 0 0,-1 0 16</inkml:trace>
  <inkml:trace contextRef="#ctx0" brushRef="#br0" timeOffset="53747.56">16743 8721 0,'0'0'0,"0"-43"0,0 22 16,0 0-16,0 0 0,-43 21 15,22 0-15,0 21 16,0 0-16,0 22 0,0-1 0,-1 0 16,1 22-16,0-1 0,0 22 0,0-22 15,21 1-15,-21-1 0,-1 1 16,1-22-16,0 22 0,-21-22 0,21 0 16,-1 1-16,1-1 0,0 0 0,0-20 15,21-1-15,-21 0 0,21 0 0,-21 0 16,21-42 15,0 0-31,21-21 0,-21 20 16,21-20-16,0 21 0,0-21 15,-21-1-15,21 1 0,1 21 0,-1-22 16,-21 22-16,21 0 0,-21 0 0,21 0 16,0 21-16,0 0 0,1 21 15,-1 0-15,0 0 16,0 0-16,0 22 0,0-22 15,1 0-15,-1 0 0,-21 0 0,21 1 16,0-1-16,0 0 0,0-21 0,-21 21 16,22 0-16,-1-21 0,0 0 0,0 0 15,0 0-15,0 0 16,1 0-16,-1 0 0,0-21 16,-21 0-16,21 0 0,-21 0 15,21 21-15,-21-22 0,0 1 0,0-21 16,21 21-16,-21 0 0,0-1 15,0 44 1,0-1 0,0 0-16,0 0 0,0 0 15,-21 0-15,21 1 0,0-1 16,0 0-16,0 0 0,0 0 16,0 0-16,0 1 15,0-44 16,21 1-31,-21 0 0,22 0 0</inkml:trace>
  <inkml:trace contextRef="#ctx0" brushRef="#br0" timeOffset="53919.46">17103 9165 0,'0'0'0,"0"-21"0,0-42 16,0 84 15,0 0-16,0 0-15,0 0 16,21 0 0,0-21-16,0 22 0,0-22 15,0 0-15,1 0 0</inkml:trace>
  <inkml:trace contextRef="#ctx0" brushRef="#br0" timeOffset="55448.01">17357 9271 0,'0'0'0,"0"42"16,0-20-16,0-1 15,0 0-15,0 0 0,-22 0 0,22 0 16,-21 1-16,21-1 0,-21 0 0,21 0 16,0 0-16,0 0 15,-21-21-15,21-21 32,21 0-32,-21 0 0,21 21 15,0-21-15,-21 0 0,22-1 0,-1 1 16,0 0-16,-21 0 0,21-21 0,0 20 15,-21 1-15,21 0 0,-21 0 16,22 21-16,-1 0 16,-21 21-16,0 0 15,0 0-15,0 1 0,0-1 0,0 0 16,21 0-16,-21 21 0,0-20 0,21-1 16,-21 0-16,21 21 0,-21-21 0,21 1 15,1-22-15,-1 21 0,0-21 16,0 0-16,21 0 0,-20 0 15,-1 0-15,0 0 0,21 0 16,-21-21-16,1 21 0,-1-22 0,21 1 16,-21 0-16,0-21 0,1 21 0,-22-1 15,21-20-15,0 0 0,0 21 0,0-22 16,0-20-16,-21 20 0,22 1 0,-1-21 16,-21 20-16,21-20 0,-21 20 0,21 1 15,-21 21-15,21-21 0,-21 63 31,-21 0-31,0 21 0,21-21 16,-21 22-16,0-1 0,-1 0 0,22 1 16,-21-1-16,0 0 0,21 1 15,-21-22-15,0 21 0,21-21 16,-21 22-16,21-22 0,0 0 0,0 0 16,0 0-16,-22 1 0,22-1 0,0 0 15,22-42 16,-1 21-31,-21-21 0,21-1 16,0 1-16,0 0 0,0 0 0,1 0 16,20 0-16,-21-1 0,0 22 15,0-21-15,1 0 0,-1 21 0,0 0 16,0 0-16,-21 21 31,0 0-31,-21-21 16,0 22-16,0-22 0,-1 21 0,1-21 15,0 21-15,0-21 16,0 0-16,0 0 0,-1 21 0,1 0 16,21 0-1,0 1 1,0-1-16,0 0 16,21-21-16,1 21 0,-1-21 15,0 21-15,0-21 0,0 0 0,0 0 16,1 0-16,-1 0 15,0 0-15,21 0 0,1 0 0,-1 0 16,0 0-16,1-21 0,-1 21 0,21-21 16,-20 21-16,-1-21 0,0 0 0,1 21 15,-22-22-15,0 1 0,0 21 0,0-21 16,-21 0-16,0 0 0,0 0 0,0-1 16,0 1-16,-21 21 15,0 0 1,0 0-16,0 0 0,0 0 15,-1 21-15,1 1 0,0-1 0,0 0 16,21 0-16,-21 0 0,21 0 16,0 1-16,0-1 0,0 0 15,0 0-15,21 0 16,0 0-16,0-21 0,0 0 0,1 0 16,20 0-16,-21 0 0,21 0 0,1 0 15,20 0-15,-20 0 0,20 0 0,-21 0 16,22-21-16,-22 0 0,1 21 0,20-21 15,-42 0-15,22 21 0,-22-21 0,21-1 16,-21 1-16,-21 0 0,21 0 16,-21 0-16,0-22 0,0 22 15,0 0-15,0 0 0,-21 21 16,0 0-16,0 0 0,0 0 0,0 0 16,-1 0-16,1 21 0,0-21 15,0 21-15,0 0 0,0 1 0,-1-1 16,1 0-16,21 0 0,0 0 0,-21 0 15,21 1-15,0-1 16,0 0-16,0 0 0,0 0 16,21 0-16,0-21 15,1 0-15,-1 0 0,0 0 16,0-21-16,0 0 0,0 0 0,1 21 16,-1-21-16,0 0 0,-21-1 0,21 1 15,0 0-15,0-21 0,1 21 16,-22-22-16,21 22 0,0-21 0,-21-1 15,0-20-15,0 21 0,21-1 16,-21-20-16,0 20 0,0 1 0,0 0 16,0-1-16,0 22 0,0 0 0,-21 21 15,21 21 1,-21 0-16,0 1 0,21-1 0,-22 21 16,1 0-16,0 1 0,21-1 0,0 0 15,-21 1-15,21-1 0,-21 0 0,21 1 16,0-22-16,0 21 0,0 1 0,0-22 15,0 0-15,0 0 0,0 21 0,0-20 16,21-1-16,0 0 16,0-21-16,0 0 0,1 0 15,-1 0-15,0 0 16,0 0-16,0 0 0,0-21 0,22 0 16,-22 21-16,21-22 0</inkml:trace>
  <inkml:trace contextRef="#ctx0" brushRef="#br0" timeOffset="55898.81">20235 8932 0,'0'0'0,"21"-21"0,1 0 16,-22 0-16,21 0 0,-21 42 15,0 0 1,-21 0-16,-1 0 0,1 22 0,0-22 16,21 21-16,-21-21 0,0 22 15,0-1-15,-1-21 0,22 22 16,-21-22-16,0 0 0,0 21 0,21-21 15,0 1-15,-21-1 0,0 0 0,21 0 16,-22 0-16,1 0 0,0-21 16,21 22-16,-21-22 15,21-22 17,0 1-32,21 21 0,-21-21 0,21 0 15,0 0-15,1 0 0,-1-1 0,0 1 16,21 0-16,-21 0 0,1 0 0,-1 0 15,0 21-15,0 0 0,0-22 16,0 22-16,1 0 0,-1 0 16,-21 22-16,0-1 15,0 0-15,0 0 0,0 21 16,-21-20-16,-1-1 0,22 0 16,-21 0-16,0-21 0,21 21 15,-21-21-15,21 21 0,0 1 16,21-22 15,0 0-31,0 0 0,1 0 16</inkml:trace>
  <inkml:trace contextRef="#ctx0" brushRef="#br0" timeOffset="56550.44">20934 9271 0,'0'0'0,"0"-42"16,-21 21-1,-1 21-15,1 0 0,0 0 16,0 0-16,0 0 0,0 0 0,-22 21 16,22-21-16,0 21 0,0-21 0,0 21 15,-1 0-15,1 0 0,0-21 16,21 22-16,0-1 0,0 0 0,0 0 16,0 0-16,21-21 31,0 0-31,1 0 0,-1 0 15,0 0-15,0 0 0,0 0 0,0 0 16,1-21-16,-1 0 0,0 21 16,0-21-16,0 0 0,0-1 0,1 22 15,-22-21-15,21 0 0,0 0 0,0 0 16,-21 42 15,-21-21-15,0 21-16,0 0 0,-1 0 0,22 1 15,-21-22-15,0 21 0,21 0 0,0 0 16,0 0-16,0 0 16,0 1-16,21-22 15,0 0-15,1 0 16,-1 0-16,0 0 0,0 0 0,21 0 16,-20-22-16,-1 22 0,0-21 0,0 21 15,0-21-15,22 21 0,-22-21 0,0 0 16,0 0-16,0-1 0,0 1 15,1 0-15,-22 0 0,21 0 16,-42 21 15,-1 0-31,22 21 0,-21-21 0,0 21 16,0 0-16,21 0 0,0 1 16,-21-1-16,21 0 0,0 0 15,0 0-15,0 0 16,0 1-16,0-1 15,21-21-15,0 0 16,0 0 0,0-21-1,1-1-15</inkml:trace>
  <inkml:trace contextRef="#ctx0" brushRef="#br0" timeOffset="56996.03">21738 8932 0,'0'0'0,"21"-42"0,43-43 16,-43 85-16,-21-21 16,0 42-1,0 1-15,0-1 0,0 0 16,-21 21-16,21 1 0,0-22 0,-21 21 16,-1 0-16,22 1 0,0-1 0,0-21 15,0 22-15,0-22 0,0 21 0,0-21 16,-21 0-16,21 1 0,-21-1 15,0 0-15,21 0 16,-21-21-16,21 21 0,-21-21 16,-1 0-16,22-21 31,0 0-31,0 0 16,22 0-16,-1-1 0,0 1 15,0 0-15,21 0 0,-20 0 0,20 0 16,0-22-16,1 22 0,-1 21 0,-21-21 15,21 21-15,-20 0 0,20 0 0,-21 21 16,-21 0-16,0 0 16,0 1-16,0-1 0,0 21 15,0-21-15,0 0 0,-21 1 0,0 20 16,21-21-16,-21 0 0,-1-21 0,1 21 16,0 1-16,21-1 0,-21 0 15,0-21-15</inkml:trace>
  <inkml:trace contextRef="#ctx0" brushRef="#br0" timeOffset="57860.01">18923 10012 0,'0'0'0,"0"-21"16,0 0-16,0-1 15,0 44 17,0-1-32,0 0 0,0 0 15,-21 0-15,21 22 0,0-22 0,-21 0 16,21 0-16,0 0 0,0 0 15,0 22-15,-22-43 0,22 21 0,-21 0 16,21 0-16,-21-21 0,21 21 16,-21-21-16,0 0 15,21-21-15,0 0 16,0 0-16,-21 0 0,21 0 16,0-1-16,0 1 0,0 0 15,0 0-15,0 0 0,21-22 0,0 22 16,0-21-16,0 0 0,0 20 0,1 1 15,-1-21-15,0 42 0,0-21 0,-21 0 16,21 21-16,0 0 0,-21 21 16,22 0-1,-22 21-15,0-21 0,0 1 0,0 20 16,0-21-16,0 21 0,0-20 0,0-1 16,0 21-16,0-21 0,0 0 15,0 1-15,0-1 0,21 0 0,-21 0 16,21-21-1,0-21 1,-21 0-16,21 21 16,-21-21-16,21-1 0,1 1 0,-22 0 15,21 0-15,0 0 0,0-22 0,0 22 16,0-21-16,1 0 0,20-1 0,-21 22 16,0-21-16,22 21 0,-22-1 0,0 1 15,0 21-15,0 0 0,-21 21 16,0 1-16,0-1 15,0 0-15,0 21 0,0-21 16,0 22-16,0-22 0,0 21 0,0-21 16,-21 22-16,21-22 0,0 0 0,0 21 15,0-20-15,-21-1 0,21 0 0,0 0 16,0 0-16,0 0 16,0 1-16,21-22 15,0 0 1,0-22-16,1 22 0,20-21 0</inkml:trace>
  <inkml:trace contextRef="#ctx0" brushRef="#br0" timeOffset="58591.59">20108 10118 0,'0'0'0,"0"-43"16,0 22-1,-21 21-15,0-21 0,0 21 16,0 0-16,-1 0 0,1 0 0,0 0 15,0 0-15,-21 0 0,20 21 0,1-21 16,-21 21-16,21 1 0,0-1 16,-1 0-16,1-21 0,0 21 0,21 0 15,-21 0-15,21 1 0,0-1 16,21-21-16,0 0 16,0 0-16,1 0 0,-1 0 0,0 0 15,0 0-15,0 0 0,0 0 16,22 0-16,-22 0 0,0-21 0,0 21 15,0-22-15,1 1 0,-1 21 16,0-21-16,-21 0 0,21 0 0,-21 0 16,21-1-16,-21 1 0,0 0 15,0 42 1,0 0 0,0 1-16,-21-1 15,21 0-15,0 0 0,0 0 16,0 0-16,0 1 0,0-1 15,21-21-15,0 0 0,1 21 16,-1-21-16,0 0 0,0 0 0,0 0 16,22 0-16,-22 0 0,21 0 0,-21 0 15,0 0-15,22 0 0,-22 0 0,0-21 16,0 0-16,0-1 0,1 22 16,-22-21-16,21 0 0,0-21 0,-21 21 15,21-1-15,-21 1 0,0-21 0,21 21 16,-21 0-16,21-1 0,-21 44 31,0-1-31,-21 0 16,21 21-16,-21-21 0,0 1 0,21 20 15,-21 0-15,0-21 0,-1 22 16,22-1-16,-21 0 0,0-20 0,21 20 16,0 0-16,0 1 0,-21-1 0,21 0 15,0 1-15,0-1 0,0 0 16,0-21-16,0 22 0,0-1 0,0-21 15,0 22-15,0-22 0,0 0 0,0 21 16,0-21-16,0 1 0,-21-1 0,21 0 16,0 0-16,21-42 47,0 0-47,-21 0 0,21-1 15,0 1-15,1 0 0,-22 0 0</inkml:trace>
  <inkml:trace contextRef="#ctx0" brushRef="#br0" timeOffset="58915.92">20616 10287 0,'0'0'15,"0"-42"-15,0 21 0,0-85 16,0 85-16,0-1 0,0 1 0,0 0 16,21 0-16,1 0 15,-1 21-15,-21-21 0,21-1 16,0 22-16,0 0 0,0 0 15,1 0-15,-1 22 0,-21-1 16,21 0-16,-21 0 0,21 21 16,-21-20-16,0-1 0,0 0 0,0 0 15,0 0-15,0 0 0,0 1 0,0-1 16,0 0-16,0 0 0,-21 0 0,0-21 16,0 21-16,-1-21 0,1 0 0,0 22 15,0-22-15,0 0 0,0 0 16,-1 0-16,1 0 0,0 0 15,0 0-15,0 0 0,0 0 16,-1 0-16,1 0 0,0 0 16,0 0-16,-21 0 0,20 0 0,-20 0 15,0 0-15</inkml:trace>
  <inkml:trace contextRef="#ctx0" brushRef="#br0" timeOffset="64219.88">1609 11451 0,'0'0'0,"-22"21"0,1-21 15,21-21 32,21 0-31,1 0-16,-1 0 0,0 0 0,0-1 15,-21 1-15,21-21 0,-21 21 16,21 0-16,-21-22 0,0 22 0,0-21 16,0 21-16,-21-1 0,0 1 15,-21 0-15,21 0 0,-1 0 0,-20 21 16,0 0-16,-1 0 15,1 0-15,21 0 0,-21 21 0,-1 0 16,22 0-16,-21 0 0,21 22 16,-22-1-16,22 0 0,0 22 0,21-22 15,0 1-15,0-1 0,0 0 16,0 1-16,0-1 0,0-21 0,0 21 16,0-20-16,0-1 0,21 0 15,0-21-15,22 0 0,-22 21 0,0-21 16,21 0-16,-21 0 0,22-21 15,-1 21-15,0-21 0,-20 0 0,20-1 16,0 1-16,-21 0 0,1 0 0,20-21 16,-21 20-16,-21-20 15,21 0-15,-21 21 0,21-22 0,-21 1 16,0 21-16,0-22 0,0 22 16,0-21-16,0 21 0,0 0 15,0 42 1,0 0-16,0 0 0,0 0 15,0 22-15,0-22 0,0 21 16,0 0-16,0-20 0,0 20 0,0 0 16,0-21-16,0 1 0,0 20 15,0-21-15,22 0 0,-22 0 0,21-21 16,0 22-16,21-22 0,-21 0 16,1 0-16,20 0 0,-21 0 15,21 0-15,1-22 0,-22 1 0,21 0 16,1 0-16,-1 0 0,0-22 0,1 22 15,-1-21-15,-21 21 0,21-22 16,-20 1-16,-1 0 0,0-1 0,-21 22 16,0-21-16,0 21 0,0 0 15,0-1-15,0 1 0,-21 21 16,0 0-16,-1 21 0,1 1 16,0-1-16,21 0 0,0 0 15,0 21-15,0-20 0,0 20 0,0-21 16,0 0-16,0 22 15,0-22-15,21 0 0,0 0 0,1 0 16,-22 0-16,21-21 0,0 22 0,-21-1 16,-21-21 15,0 0-31,-1 0 16,1-21-16,0 21 0,0 0 15,0-22-15,0 22 0,-1 0 0,1 0 16,0 0-16,21 22 31,0-1-31,0 0 0,0 0 16,21 0-1,0-21-15,1 0 0,-1 21 0,21-21 16,-21 0-16,22 0 0,-22 0 0,21 0 16,0 0-16,1 0 0,-1 0 15,0-21-15,-20 21 0,20-21 0,0 21 16,-21-21-16,22 0 0,-22 0 15,21-1-15,-21-20 0,1 21 0,20-21 16,-21 20-16,0-20 0,0 0 0,1-1 16,-1 22-16,0 0 0,0 0 15,0 0-15,-21 0 0,21 21 16,1 0-16,-1 0 16,-21 21-16,0 0 0,0 0 15,0 0-15,0 0 0,0 1 16,0-1-16,0 0 15,21-21 1,-21-21 0,0 0-1,0-1-15,0 1 16,0 0-16,0 0 0,0 0 0,0 0 16,-21-1-16,21 1 15,-21 21-15,-1-21 0,1 21 16,0 21-1,0 0-15,0 22 16,0-22-16,-1 21 0,22-21 16,-21 22-16,0-1 0,0-21 15,0 22-15,21-1 0,0-21 0,0 21 16,0-20-16,0 20 0,0-21 0,21 0 16,0 0-16,0-21 0,0 22 15,22-1-15,-22-21 0,0 0 0,21 0 16,1 0-16,-1 0 0,0 0 0,1 0 15,20 0-15,-20-21 0,-1-1 16,21 1-16,-20 0 0,-1 0 16,0 0-16,-20 0 0,20-1 0,-21 1 15,0-21-15,-21 21 0,0-22 16,21 1-16,-21 21 0,0 0 0,0-22 16,0 22-16,0 0 0,-21 21 15,0 0-15,0 21 16,0 0-16,0-21 0,-1 43 0,1-22 15,21 0-15,-21 0 0,0 22 0,21-22 16,-21 0-16,21 21 0,0-21 16,0 1-16,0-1 0,0 0 0,21 0 15,0 0-15,0-21 0,0 21 0,1-21 16,-1 0-16,21 0 16,-21 0-16,22 0 0,-1 0 0,0 0 15,1 0-15,-1 0 0,0 0 0,1-21 16,-22 0-16,21 21 0,-21-21 15,0 0-15,22 0 0,-22-1 0,0-20 16,21 21-16,-20 0 0,-1 0 0,0-1 16,-21 1-16,0 0 0,21 21 15,-21 21 1,0 0-16,0 1 0,-21-1 16,0 0-16,21 0 0,-21 0 15,21 0-15,-22 1 0,1-1 16,21 0-16,0 0 0,0 0 0,-21 0 15,21 1 1,0-44 15,21 1-15,-21 0-16,0 0 16,21 0-16,1 0 0,-22-22 0,0 22 15,21 0-15,-21 0 0,21 0 0,-21-1 16,21 22-1,0 0-15,-21 22 16,0-1-16,21 0 16,-21 0-16,0 0 0,22 0 15,-22 1-15,0-1 0,21 0 16,0 0-16,0-21 0,0 21 0,0 0 16,1-21-16,-1 0 0,0 22 0,0-22 15,0 0-15,0 0 0,1 0 16,-1 0-16,0 0 0,0 0 15,0-22-15,0 1 0,1 21 0,-22-21 16,21 0-16,0 0 0,0 0 16,0-1-16,0 1 0,22-21 0,-22 21 15,0-22-15,21 22 0,1 0 0,-22 0 16,21 0-16,-21 0 16,1 21-16,20 0 0,-21 0 0,0 0 15,0 0-15,1 0 0,-1 0 0,0 21 16,0 0-16,0 0 0,-21 0 0,0 0 15,0 1-15,0-1 16,0 0-16,0 0 0,0 0 16,0-42 31,0 0-32,0 0-15,0 0 16,0-1-16,0 1 0,0 0 15,0 0-15,-21 0 0,0 0 0,0-1 16,0 1-16,-1 21 0,1 0 16,0 0-16,0 0 0,0 0 15,0 21-15,-1 1 0,-20-22 0,21 42 16,0-21-16,0 0 0,-1 0 0,1 22 16,0-22-16,0 0 0,0 21 15,0-20-15,21-1 0,-22 0 0,22 0 16,0 0-16,0 0 0,0 1 0,22-22 15,-1 21-15,0-21 0,21 0 16,-21 0-16,1 0 0,20 0 0,-21 0 16,21 0-16,-20 0 0,-1 0 15,21-21-15,-21-1 0,0 1 0,1 21 16,20-21-16,-21-21 0,0 21 16,-21-22-16,21 22 0,1-21 0,-1-1 15,-21 1-15,21 0 0,0-22 0,-21 22 16,0 0-16,21-1 0,-21 1 15,21 0-15,-21-1 0,0 1 0,0 0 16,22 20-16,-22 1 0,0 0 0,0 0 16,-22 21 15,1 21-31,0 21 0,21-20 0,-21-1 16,21 21-16,-21-21 0,21 22 15,-21-1-15,21 0 0,-22 1 16,22-1-16,0 0 0,0 1 0,0-22 15,0 21-15,0 0 0,0 1 0,0-22 16,0 21-16,0-21 0,0 1 16,0-1-16,22 0 0,-22 0 0,21 0 15,0-21-15,21 0 0,-21 0 0,1 0 16,-1 0-16,21 0 0,-21 0 0,0 0 16,22 0-16,-22 0 0,0-21 15,21 0-15,-20 21 0,-1-21 0,0 0 16,0-1-16,0 1 0,0 0 15,-21 0-15,0-21 0,22 20 16,-22 1-16,21 0 0,-21 0 0,0 0 16,0 42-1,-21-21 1,21 21-16,0 0 0,0 0 16,-22 1-16,1-1 0,21 0 0,0 0 15,-21 0-15,21 0 0,0 1 0,0-1 16,0 0-16,21 0 15,0-21-15,1 0 0,-1 0 16,0 0-16,0 0 0,21 0 0,-20 0 16,20 0-16,-21 0 15,0 0-15,22 0 0,-22-21 0,0 21 16,0-21-16,0 0 0,0-1 0,1 1 16,-1 0-16,0 0 0,0 0 0,0 0 15,0-1-15,-21 1 0,0 0 16,0 0-16,0 42 31,0 0-31,0 0 16,-21 1-16,21-1 0,0 0 15,-21 0-15,21 0 0,-21 0 0,21 1 0,0-1 16,0 0-16,0 0 16,0-42 30,0 0-30,0 0-16,21-1 0,-21 1 16,21 0-16,0-21 0,-21 21 0,22-1 15,-1-20-15,0 21 0,0 0 0,0-22 16,0 22-16,1 21 0,-1-21 16,0 21-16,21 0 0,-21 0 15,1 0-15,-1 21 0,-21 0 0,21 1 16,-21-1-16,0 0 15,0 0-15,0 0 0,0 0 0,21 1 16,-21-1-16,0 0 0,21-21 0,-21 21 16,0 0-16,21-21 0,1 0 0,-22 21 15,21-21-15,0 0 0,0 0 16,0 0-16,0 0 0,1 0 0,-1 0 16,0 0-16,-21-21 0,21 0 0,0 0 15,0 0-15,1 21 0,-22-43 16,42 22-16,-21 0 0,0-21 0,22 21 15,-22-22-15,21 22 0,0-21 16,-20 21-16,20-1 0,-21-20 0,21 42 16,-20-21-16,-1 0 0,0 21 15,0 0-15,0 0 0,-21 21 16,0 0 0,0 0-16,0 0 15,0 1-15,0-1 0,0 0 16,0 0-16,0 0 0,21-21 0,-21 21 15,22-21-15,-1 0 32,0-21-17,-21 0-15,0 0 16,0 0-16,0 0 16,0-1-16,0 1 0,0 0 15,-21 21 1,0 0-16,-1 0 0,1 0 15,0 0-15,0 0 0,0 21 16,0 0-16,-1 1 0,1-1 0,0 0 16,0 0-16,0 0 0,0 22 15,21-1-15,-22-21 0,22 0 16,0 0-16,0 1 0,0-1 0,0 0 16,0 0-16,22 0 15,-1-21-15,0 0 16,0 0-16,0 0 0,0 0 15,1 0-15,-22-21 16,21 0-16,0 21 0,0-21 0,-21 0 16,21-1-16,-21 1 0,0 0 15,21 0-15,1 0 0,-1-22 0,-21 22 16,0 0-16,0 0 0,21 0 0,-21 0 16,21-1-16,-21 44 46,0-1-46,-21 0 0,21 0 16,-21 0-16,21 0 0,0 1 16,-21-1-16,-1 0 0,22 0 15,-21 21-15,0-20 0,21-1 0,0 0 16,-21 21-16,21-21 0,0 1 0,0 20 16,0-21-16,0 0 0,0 22 15,0-1-15,0-21 0,0 21 0,0 1 16,21-1-16,0 0 0,0 22 0,1-22 15,-1 22-15,0-1 0,0-20 16,-21 20-16,21 1 0,0-22 0,1 0 0,-1 22 16,0-22-16,0 0 0,0 1 15,-21-1-15,0-21 0,0 22 16,0-22-16,0 21 0,0-21 0,-21 0 16,0 1-16,0-22 0,0 0 15,-22 0-15,22 0 0,0 0 16,-21 0-16,20 0 0,1-22 0,0 1 15,0 21-15,0-21 0,21 0 0,-21 0 16,21 0-16,0-1 0,0 1 0,0 0 16,0 0-16,0 0 0,21 0 0,0-1 15,0 1-15,0 0 0,-21-21 16,21 21-16,1-1 0,-1 1 0,0-21 16,0 21-16,0 0 0,-21-22 15,0 22-15,21-21 0,-21-1 0,0 22 0</inkml:trace>
  <inkml:trace contextRef="#ctx0" brushRef="#br0" timeOffset="64720.6">6244 10753 0,'21'0'63,"0"0"-63,1 0 15,-1-21 1,0 21-16,-21-22 16,0 1-16,0 0 15,-21 21 1,0 0-1,-1 0-15,22 21 0,-21 0 16,0 1-16,21-1 16,0 0-16,0 0 15,-21-21-15,21 21 0,0 0 16,0 1 0,0-1-1,0 0 1</inkml:trace>
  <inkml:trace contextRef="#ctx0" brushRef="#br0" timeOffset="68655.67">1397 12679 0,'0'0'0,"0"-21"0,21 0 0,-21-1 15,21 22-15,-21-21 16,21 21-16,-21-21 16,0 42-1,0 22 1,0-1-16,0 0 0,0 1 15,0 20-15,-21 1 0,0 20 0,0-20 16,0-1-16,0 1 0,-1-1 16,1 1-16,21-22 0,-21 22 0,0-22 15,21 21-15,-21-20 16,21-22-16,0 21 0,0-21 0,0 22 16,0-22-16,0 0 15,0 0-15,0-42 31,0 0-31,0 0 0,0 0 0,0-1 16,0 1-16,21-21 0,0 21 16,0-22-16,0 1 0,1 0 0</inkml:trace>
  <inkml:trace contextRef="#ctx0" brushRef="#br0" timeOffset="69864.5">2011 12742 0,'0'0'0,"21"0"0,-21 22 16,-42-1-1,20-21-15,1 42 0,-21-21 16,0 0-16,-1 1 0,1-1 0,0 21 16,-22-21-16,22 22 0,-22-22 15,22 0-15,-22 0 0,22 21 0,0-20 16,21-1-16,-22 0 0,22-21 15,0 21-15,0-21 0,0 21 16,42-21 15,0 0-31,0 0 16,0 0-16,0 0 0,22 0 0,-22 21 16,0 1-16,0-22 0,22 21 15,-22 0-15,0 0 0,0 0 0,0 22 16,0-22-16,-21 0 0,22 21 0,-1-21 15,0 1-15,-21-1 0,21 0 16,0 0-16,-21 0 0,21 0 0,1 1 16,-1-1-16,0-21 15,0 0-15,21 0 0,-20 0 0,20 0 0,-21 0 16,21-21-16,1-1 16,-1 1-16,-21 0 0,22 0 0,-1 0 15,0 0-15,1-1 0,-22-20 0,0 21 16,0-21-16,0 20 0,0 1 15,-21-21-15,0 21 0,0 0 0,0-1 16,0 1-16,0 0 0,-21 0 16,0 21-16,0 0 0,0 0 0,0 0 15,-1 0-15,1 21 0,0 0 0,0 0 16,0 1-16,0-1 0,21 0 16,0 21-16,-22-21 0,22 1 0,0 20 15,0-21-15,0 21 16,0-20-16,0-1 0,0 21 0,22-21 0,-1 0 15,0-21-15,0 22 0,21-22 16,1 0-16,-22 0 0,21 0 16,22 0-16,-22 0 0,0 0 0,1 0 15,-1-22-15,22 22 0,-22-21 16,0 0-16,1 0 0,-22 0 0,21-22 16,-21 22-16,22 0 0,-22 0 0,0 0 15,-21 0-15,0-1 0,21 1 16,-21 0-16,0 0 0,-21 42 31,0 0-15,0 0-16,-1 1 0,22 20 15,0-21-15,0 0 0,0 0 0,0 1 16,0 20-16,0-21 0,0 0 16,22-21-16,-1 21 0,21 1 0,-21-22 15,0 0-15,22 21 0,-22-21 0,21 0 16,-21 0-16,22 0 0,-1 0 15,-21-21-15,22-1 0,-22 22 0,21-21 16,0 0-16,-20 0 0,-1 0 16,0-22-16,0 22 0,0 0 0,0 0 15,-21 0-15,22-22 0,-22 22 16,0 0-16,0 0 0,0 0 0,0 0 16,0-1-16,0 1 15,-22 21-15,1 0 16,0 21-16,21 1 0,-21-1 15,21 0-15,-21 0 0,21 0 16,-21 0-16,21 22 0,0-22 0,0 21 16,-22 1-16,22-1 0,-21 0 0,21 1 15,-21-1-15,21 0 0,0 22 16,0-22-16,0 0 0,0 1 0,0-1 16,0-21-16,0 22 0,0-1 0,0-21 15,0 0-15,0 22 16,0-22-16,-21 0 0,21 0 0,-21 0 15,0 22-15,-1-43 0,22 21 0,-21 0 16,-21 0-16,21-21 0,0 21 16,-22-21-16,22 0 0,-21 0 0,21 0 15,-22 0-15,22 0 0,-21 0 0,-1 0 16,22-21-16,-21 21 0,21-21 0,-22 0 16,22 21-16,0-21 0,21-1 15,0 1-15,0 0 0,0 0 16,21 0-16,22 0 0,-22-22 0,21 22 15</inkml:trace>
  <inkml:trace contextRef="#ctx0" brushRef="#br0" timeOffset="70136.33">4149 13462 0,'-22'0'15,"1"21"1,0 0-16,21 1 0,0-1 16,-21 21-16,21-21 0,-21 0 0,21 1 15,-21 20-15,21-21 0,0 0 0,0 0 16,-22 1-16,22-1 0,0 0 16,-21 0-16,21 0 0,0 0 15,0 1-15,21-44 31,1 1-31,-1 21 16,0-21-16,0 0 0</inkml:trace>
  <inkml:trace contextRef="#ctx0" brushRef="#br0" timeOffset="70624.05">4424 13145 0,'0'0'0,"0"-43"16,0 22-16,0 0 0,0 0 0,0 0 16,0-1-16,0 1 0,0 0 0,21 0 15,0 21-15,0-21 0,0 21 16,1 0-16,-1 0 0,0 0 0,21 0 16,-21 0-16,1 42 0,-1-21 0,0 22 15,0-22-15,0 21 0,0 0 16,1 1-16,-1 20 0,-21-20 0,21-1 15,-21 0-15,0-21 0,0 22 0,0-1 16,0-21-16,0 22 0,0-22 16,0 0-16,0 0 0,-21 0 15,21-42 1,0 0 0,0 0-16,0 0 0,0-1 15,0-20-15,0 21 0,21-21 0,0 20 16,0-20-16,0-21 0,1 20 0,-1 1 15,0-22-15,0 1 0,21 21 16,-20-22-16,-1 22 0,0-1 0,0 1 16,0 21-16,0-21 0,1 20 15,-1 22-15,0-21 0,0 21 16,0 0-16,0 21 16,-21 1-1,0-1-15,0 0 16,0 0-16,0 0 0,0 0 15,0 1-15,0-1 0,0 0 0</inkml:trace>
  <inkml:trace contextRef="#ctx0" brushRef="#br0" timeOffset="72112.21">5524 13356 0,'22'0'15,"-1"-21"1,0 21-16,-21-21 0,0 0 16,21 0-16,-21-1 0,0 1 15,21 0-15,-21 0 0,0 0 16,0 0-16,0-1 0,-21 22 16,0 0-16,0 0 15,0 0-15,-1 22 0,1-22 0,0 21 16,0 0-16,0 0 0,0 21 0,-1-20 15,1-1-15,0 0 0,0 0 16,21 21-16,0-20 0,0-1 0,0 0 16,0 0-16,0 0 0,0 0 0,0 1 15,21-22 1,0 0-16,0 0 16,1 0-16,-1 0 0,0-22 0,0 22 15,-21-21-15,21 0 0,0 21 0,1-21 16,-1 0-16,-21 0 0,21-1 15,0 1-15,-21 0 0,0 0 0,21 0 16,0 0-16,-21-1 0,22 1 0,-22 0 16,0 0-16,0 42 31,-22 0-15,22 0-16,-21 1 0,21-1 0,-21 0 15,21 0-15,0 0 0,0 0 16,0 1-16,0-1 0,0 0 0,0 0 15,0 0-15,21 0 16,0-21-16,1 0 0,-1 0 0,21 0 16,-21 0-16,22 0 0,-1 0 15,-21 0-15,21-21 0,1 21 0,-1-21 16,-21 0-16,22 0 0,-22 0 0,21-1 16,-21 1-16,0-21 0,1 0 15,-1 20-15,0-41 0,0 21 0,0-22 16,-21 22-16,0-22 0,21 1 15,-21-1-15,0 22 0,0-22 0,0 43 16,0-21-16,0 21 0,0 0 16,-21 21-1,0 0-15,21 21 0,-21 21 16,0-21-16,0 22 0,-1-1 16,22 0-16,-21 1 0,0-1 0,21 21 15,-21-20-15,21-1 0,0 0 0,0 1 16,0-1-16,0 0 0,0 1 15,0-1-15,0-21 0,0 0 0,21 22 16,0-22-16,0 0 0,-21 0 16,22-21-16,-1 21 0,21-21 15,-21 0-15,0 0 0,1 0 0,-1 0 0,0 0 16,0 0-16,0-21 0,22 21 16,-22-21-16,0 0 0,0 0 0,0 0 15,0 21-15,22-22 0,-43 1 16,21 0-16,0 0 0,0 0 0,-21 0 15,0 42 17,0 0-17,0 0-15,-21 0 0,21 0 16,-21 1-16,21-1 0,0 0 16,0 0-16,0 0 0,0 0 15,21-21-15,0 22 0,0-22 16,1 0-16,-1 21 0,0-21 0,21 0 15,-21 0-15,1 0 0,-1 0 0,0 0 16,0-21-16,0 21 0,0-22 16,1 22-16,20-21 0,-21 0 0,0 0 15,0 0-15,1 0 0,-1-1 0,0 1 16,0 0-16,0 0 0,0 0 0,1 0 16,-22 42 15,-22 0-16,1 0-15,0-21 0,21 21 16,0 0-16,0 1 0,-21-1 0,21 0 16,0 0-16,0 0 0,0 0 0,0 1 15,0-1-15,21-21 0,0 21 0,0 0 16,1-21-16,-1 0 0,0 21 16,21-21-16,-21 0 0,1 0 0,20 0 15,-21 0-15,0 0 0,22-21 0,-22 0 16,0 21-16,0-21 0,0 0 0,22-22 15,-22 22-15,0 0 0,0 0 16,0-22-16,0 22 0,-21-21 0,22 21 16,-22-22-16,21 22 0,-21 0 15,0 0-15,0 0 0,-21 21 16,-1 0-16,1 0 16,0 21-16,0 0 0,0 0 15,0 0-15,-1 22 0,1-22 0,21 0 16,0 21-16,0-20 0,0-1 15,0 21-15,0-21 0,0 0 0,0 1 16,0-1-16,21 0 0,1 0 0,-1 0 16,0-21-16,21 21 0,1-21 15,-1 0-15,0 22 0,1-22 0,-1 0 16,0 0-16,1 0 0,-1 0 0,0-22 16,1 1-16,-1 21 0,-21-21 15,0 0-15,22 0 0,-22-22 0,0 22 16,0 0-16,-21 0 0,0 0 15</inkml:trace>
  <inkml:trace contextRef="#ctx0" brushRef="#br0" timeOffset="74972.62">4064 13483 0,'0'-21'15,"0"0"-15,0 0 16,-21 21-1,0 0 1,-1 21 0,1 0-16,21 0 0,-21-21 15,21 21-15,0 1 0,0-1 16,0 0 0,21-21-16,0 0 15,1 0-15,-1 0 0,0 0 16,0 0-16,0-21 15,0 21-15,1-21 0,-22-1 16,0 1-16,0 0 0,0 0 16,0 0-16,0 0 15,0-1-15,-22 22 16,1 0-16,0 0 16,0 22-1,0-1-15,21 0 0,-21 0 16,21 0-16,0 0 0,0 1 15,0-1 1,21-21-16,0 0 16,0 0-16,0 0 15,-21-21 1,0-1 0,0 1-1,-21 0-15,0 21 16,42-21 78,0 21-94,0 0 15,1 0 1,-1 0-16,-21 21 31,0 0-31,0 0 16,-21-21-16,21 22 0,-22-22 0,1 0 15,21 21-15,-21-21 0,0 0 16,0 0-16,0 0 31,21-21-15,0-1-16,0 1 15,0 0-15,0 0 16,21 0-16,0 21 16,-21-21-16,21 21 15,0 0-15,0 0 16,1 0-16,-22 21 16,0 0-1,0 0-15,0 0 16,-22-21-16,22 21 0,-21-21 0,0 22 15,0-22 1,0 0-16,0 0 0,-1 0 16,22-22 15,0 1-31,0 0 16,0 0-16,0 0 15,22 21-15,-22-21 16,0-1-16,21 22 0,0 0 15,0 0 1,0 0-16,0 0 16,-21 22-1,22-22-15,-22 21 16,0 0-16,0 0 16,0 0-1,-22-21-15,1 21 0,21-42 78,0 0-62,21 21 0,1 0-1,-22 21 1,21 0-1,-21 1-15,0-1 16,0 0-16,0 0 16,0 0-16,0 0 0,0 1 15,0-1-15,0 0 0,0 0 0,-21 0 16,21 0-16,-22 1 0,22-1 16,-21-21-16,0 21 0,21 0 0,-21 0 15,0 0-15,0-21 0,-1 22 0,1-1 16,0-21-16,0 21 0,0-21 0,0 0 15,-1 21-15,1-21 0,0 0 16,21 21-16,-21-21 16,42 0 46,0 0-46,0 0-16,1-21 0,-1 21 15,0 0-15,-21-21 0,21 21 0,0 0 16,-21-21-16,21 0 0,1 21 0,-1-22 16,0 1-16,-21 0 0,21 0 15,0 0-15,0 0 0,-21-1 0,22 1 16,-22 0-16,21 0 0,-21 0 0,0 0 16,0-1-16,21 22 0,-21-21 15,0 42 141,-21-21-140,21 22 0,0-1-1,0 0-15,-21-21 16,21 21-16,-22 0 0,22 0 16,0 1-16,-21-1 15,0 0-15,0 0 0,21 0 16,-21-21-16,21 21 15,-21-21-15,21-21 63,21 0-63,-21 0 16,21 0-16,-21 0 0,0-1 0,21 1 15,0 0-15,0 0 0,-21 0 0,0 0 16,22-1-16,-22 1 0,21 0 15,-21 0-15,0 42 32,0 0-32,0 0 15,0 1-15,0-1 0,0 0 0,0 0 16,0 0-16,-21 0 0,21 1 16,-22-22-16,22 21 0,0 0 31,0-42 0,0 0-15,0-1-16,0 1 15,0 0-15,0 0 0,0 0 16,0 0 0,0 42-1,0 0-15,0 0 16,0 0-16,-21 0 15,21 1-15,-21-1 16,21 0-16,-21-21 0,21 21 16</inkml:trace>
  <inkml:trace contextRef="#ctx0" brushRef="#br0" timeOffset="76675.7">1884 12192 0,'-21'0'0,"-1"-21"0,1 21 16,21-21-1,-21 21-15,21-21 16,-21 21 0,42 0 30,0 0-46,0 0 0,1 0 0,-1 0 16,21 0-16,-21-22 0,22 22 16,-1 0-16,21 0 0,1 0 0,-1 0 15,1 0-15,42 0 16,-22 0-16,22 0 0,0 0 0,21 0 16,-21 0-16,21 0 0,0 0 0,0 0 15,21 0-15,-21 0 0,21 0 16,-21 0-16,0 0 0,0 0 0,0 0 15,0 0-15,0 0 0,0 0 0,0 0 16,0 0-16,-21 0 0,0 0 16,0 0-16,0 0 0,-1 0 0,-20 0 15,0 0-15,-1 0 0,1 0 0,-21 0 16,-1 0-16,1 0 0,-22 0 16,0 0-16,-21 0 0,22 0 15,-22 0-15,-42 0 47,0 22-47,-1-22 0,1 0 0,0 0 16,0 21-16,-21-21 0,-1 0 0,1 0 15,0 0-15,-1 0 0,-20 0 16</inkml:trace>
  <inkml:trace contextRef="#ctx0" brushRef="#br0" timeOffset="77283.92">2201 12171 0,'0'0'15,"-21"0"-15,42 0 31,22 0-31,-22 0 16,21 0-16,0 0 0,1 0 16,20 0-16,1 0 0,-1 0 0,22 0 15,21 0-15,-22 0 0,22 0 16,21 0-16,0 0 0,21 0 16,1 0-16,-1 0 0,0 0 0,21 0 15,-21 0-15,22 0 0,-1 0 0,0 0 16,-20 0-16,-1 0 0,-21 0 15,0 0-15,0 0 0,-21 0 0,-1 0 16,1 0-16,-21-21 0,0 21 0,-22 0 16,1-21-16,-1 21 0,1 0 15,-22 0-15,0 0 0,-21 0 0,22 0 16,-22 0-16,0 0 0,0 0 16,0 0-16,-42 0 93</inkml:trace>
  <inkml:trace contextRef="#ctx0" brushRef="#br0" timeOffset="81451.86">1545 14584 0,'0'0'0,"-21"21"0,-43 0 16,22-21-16,21 0 0,0 21 15,-22-21-15,22 0 0,0 0 0,0 0 16,-21 0-16,20 22 16,1-22-16,0 0 0,42 0 47,0 0-32,1 0-15,41 0 0,-21 0 0,22 0 16,21 0-16,-1-22 0,1 22 15,21 0-15,0 0 0,-1 0 16,1-21-16,0 21 0,21 0 0,-21 0 16,21 0-16,-21 0 0,0 0 15,-22 0-15,1 0 0,-22 0 0,1-21 16,-22 21-16,22 0 0,-43 0 16,0 0-16,0 0 0,0 0 0,-42 0 31,0 0-16,0 0-15,0 0 0,0 0 0,-1 0 16,1 0-16,0 0 0,-21 0 0,21 0 16,-1 0-16,1 0 0,-21 0 15,21 0-15,-22 0 0,22 0 16,-21 0-16,0 0 0,-1 0 0,1 0 16,0 0-16,-1 0 0</inkml:trace>
  <inkml:trace contextRef="#ctx0" brushRef="#br0" timeOffset="82023.53">1630 14690 0,'-85'0'0,"64"21"16,-21-21-16,20 0 0,1 0 0,0 0 15,21 21-15,21-21 31,22 0-15,-22 0-16,42 0 0,-20 0 0,20 0 16,1 0-16,20 0 0,1 0 0,0 0 15,20 0-15,-20 0 0,21 0 16,0 0-16,-22 0 0,22 0 0,-21 0 16,0 0-16,-22 0 0,1 0 15,-1 0-15,-21 0 0,1 0 0,-22 0 16,0 0-16,0 0 0,0 0 15,-21-21 48,0 0 124,0 0-171,0-1 0</inkml:trace>
  <inkml:trace contextRef="#ctx0" brushRef="#br0" timeOffset="84316.75">10202 11621 0,'21'0'16,"-21"-22"-16,22 22 15,-22-21-15,0 0 0,21 0 16,-21 0-16,0 0 0,0-1 15,0 1-15,0 0 0,0 0 0,0 0 16,-21 0-16,-1-1 0,1 1 16,-21 0-16,21 0 0,-22 0 0,1 21 15,0 0-15,-1 0 0,1 0 16,0 0-16,-1 0 0,1 21 0,0 0 16,-1 21-16,1-20 0,0 20 0,21 0 15,-22 1-15,22-1 0,0 0 16,21 1-16,0-1 0,0 0 0,0-21 15,0 22-15,0-22 0,21 0 0,-21 0 16,42 0-16,-20 1 0,-1-1 0,21-21 16,0 0-16,-20 0 0,20 0 15,0 0-15,1 0 0,-1-21 0,-21-1 16,21 22-16,-20-21 0,20 0 16,-21 0-16,21 0 0,-20-22 0,-1 22 15,0-21-15,0 21 0,-21-22 16,21 1-16,-21 21 0,21-21 0,-21-1 15,22 1-15,-22 21 0,0-22 0,0 22 16,0 0-16,0 42 31,0 0-31,0 22 0,0-22 0,0 21 16,0-21-16,0 22 0,0-22 0,0 21 16,0-21-16,0 22 0,0-22 0,21 0 15,-21 0-15,21 0 0,0 1 16,0-1-16,-21 0 0,21-21 15,1 0-15,-1 21 0,0-21 0,0 0 16,0 0-16,0 0 0,1 0 0,20 0 16,-21-21-16,0 0 0,0 21 0,1-21 15,-1-1-15,0 1 0,0-21 16,0 21-16,0-22 0,1 22 0,-1-21 16,0 0-16,-21 20 0,0-20 0,0 21 15,21 0-15,-21 0 0,0-1 0,0 44 31,0-1-31,0 0 16,0 0-16,-21 21 0,21-20 0,0-1 16,0 0-16,0 0 0,0 21 15,0-20-15,0-1 0,0 0 16,0 0-16,21 0 0,0-21 16,0 0-16,1 21 0,-1-21 0,0 0 15,0 0-15,0 0 0,0 0 0,1 0 16,-1 0-16,0-21 0,21 21 0,-21-21 15,1 0-15,-1 0 0,0 0 0,0-1 16,0 1-16,-21-21 0,21 21 16,1-22-16,-1 1 0,-21 0 0,0 21 15,0-22-15,21 22 0,-21-21 0,0 21 16,0-1-16,0 44 31,-21-1-31,0 0 0,21 0 0,-22 21 16,1-20-16,21 20 0,-21 0 0,21-21 15,0 22-15,0-22 0,0 21 0,0-21 16,0 1-16,0-1 0,0 0 16,21 0-16,0 0 0,1-21 0,-1 21 15,0-21-15,21 0 0,-21 0 0,1 0 16,-1 0-16,21 0 0,-21 0 0,0 0 16,1-21-16,-1 0 0,0 0 0,0 0 15,0 0-15,22-22 0,-22 1 16,0 0-16,-21-1 0,21 1 15,0 0-15,0-22 0,1 1 0,-1 20 16,0-20-16,-21 20 0,0 1 0,21 0 16,0-1-16,-21 22 0,0-21 0,21 21 15,1 0-15,-22 42 16,0 0 0,0 0-16,0 21 0,0-20 0,0 20 15,0 0-15,-22 1 0,22 20 0,-21-21 16,21 1-16,0-1 0,0 22 0,-21-22 15,21 0-15,0-21 0,0 22 16,0-1-16,0-21 0,0 0 0,0 1 16,0-1-16,0 0 0,0 0 0,21-21 15,0 0-15,1 0 16,-1 0-16,0 0 0,21 0 0,-21 0 16,1 0-16,20-21 0,-21 0 15,0 0-15,22-1 0,-22 1 0,0 0 16,0 0-16,0-21 0,0 20 0,1 1 15,-1-21-15,0 21 0,-21 0 0,21-1 16,-21 44 15,-21-1-31,0 0 0,21 0 0,-21 0 16,-1 22-16,22-22 0,-21 0 16,21 0-16,0 21 0,0-20 0,0-1 15,0 0-15,0 0 0,0 0 16,21-21-16,1 0 0,-1 21 15,21-21-15,-21 0 0,22 0 0,-22 0 16,21 0-16,0 0 0,-20 0 0,20 0 16,-21-21-16,21 0 0,-20 0 0,-1 21 15,0-21-15,-21-22 0,0 22 0,21 0 16,-21 0-16,0-21 0,0 20 16,0-20-16,0 21 0,-21 0 0,0 0 15,0-22-15,-22 43 0,22-21 16,0 0-16,-21 21 0,20 0 0,-20 0 0,21 0 15,-21 0-15,20 0 0,1 0 0,0 0 16,0 0-16,0 21 16,0-21-16,-1 0 0,1 21 15,21 0-15,-21-21 16,0 0 0</inkml:trace>
  <inkml:trace contextRef="#ctx0" brushRef="#br0" timeOffset="84551.61">11557 11261 0,'0'0'0,"-42"0"16,20 0-16,1-21 0,42-1 15,1 1-15,20 21 0,0-21 16,1 21-16,20-21 0,1 21 0,-1-21 16,22 21-16,-1-21 0,1 21 15,-21 0-15,20-22 0,-20 22 0,-1 0 16,-20 0-16,20 0 0,-42-21 0,22 21 15,-22 0-15,0 0 0,0 0 16,-63 0 0,21 21-16,-1-21 15,1 22-15,-21-22 0,21 21 0,-22 0 16</inkml:trace>
  <inkml:trace contextRef="#ctx0" brushRef="#br0" timeOffset="86935.87">10499 13187 0,'0'0'0,"0"-21"0,0 0 0,0-1 15,0 1-15,0 0 0,0 0 16,0-21-16,21 20 0,21-20 0,-21 0 16,22-1-16,-1 1 0,0 0 15,22-1-15,-22 1 0,22 0 0,-22-22 16,21 22-16,-20 0 0,-1-1 0,-21 1 15,22 0-15,-43 20 0,0-20 0,0 21 16,0 0-16,0 0 16,-43-1-16,22 22 0,-21 0 0,-22 0 15,22 0-15,0 22 0,-1-1 0,1 0 16,0 0-16,-1 0 0,22 0 0,0 22 16,21-22-16,0 21 0,0-21 15,21 22-15,0-1 0,0-21 0,22 22 16,-1-1-16,0 0 0,22 1 0,-22-22 15,22 21-15,-22-21 0,64 43 16,-64-43-16,-21 0 0,22 0 16,-43 0-16,0 1 0,0-1 15,-21-21-15,-1 0 0,1 0 16,-21 0-16,0 0 0,-1 0 16,1 0-16,0-21 0,-1 21 15,1-22-15,0 1 0,-1 0 0,22 0 16,0 21-16,0-21 0,0 0 0,-1 21 15,44 0 1,-1 0 0,0 21-16,0 0 0,0-21 0,0 21 15,22 0-15,-22-21 0,21 21 0,-21-21 16,22 0-16,-1 22 0,-21-22 0,22 0 16,-1 0-16,0 0 0,1 0 15,-1 0-15,-21 0 0,21-22 0,1 1 16,-1 21-16,-21-21 0,22 0 15,-1 0-15,-21 0 0,0-1 0,0-20 16,1 21-16,-1-21 0,0-1 16,0 22-16,-21-21 0,0 21 0,21-1 15,-21-20-15,0 21 0,21 21 0,-21-21 16,0 42 0,-21 0-16,0 0 15,0 0-15,0 22 0,21-22 16,-21 21-16,-1-21 0,1 22 0,21-22 15,0 0-15,0 21 0,0-20 0,0-1 16,0 0-16,0 0 0,21 0 0,1-21 16,20 21-16,-21-21 15,0 0-15,22 0 0,-22 0 16,0 0-16,21-21 0,1 21 0,-22-21 16,21 0-16,-21 0 0,22 0 0,-22-1 15,0-20-15,0 21 0,0-21 0,-21 20 16,0-20-16,0 0 0,0-1 15,0 22-15,-21-21 0,0 21 0,0 0 16,0-1-16,-22 22 0,22 0 16,0 0-16,0 0 0,0 0 0,-22 0 15,22 22-15,0-1 0,0-21 0,0 21 16,21 0-16,0 0 16,0 0-16,0 1 0,0-1 15,21 0-15,21 0 0,-21-21 0,22 21 16,-1-21-16,0 0 0,22 0 0,-22 0 15,0 0-15,1 0 0,-1 0 16,-21 0-16,22 0 0,-22 0 0,0-21 16,0 0-16,-21 0 15,0 0-15,21-1 0,-21 1 16,21 0-16,1 0 16,-1 21-1,0 0-15,0 21 16,0 0-16,0 22 0,-21-22 15,0 0-15,0 21 0,0-21 16,0 22-16,0-22 0,0 21 16,0-21-16,0 1 0,0 20 0,0-21 15,0 0-15,0 0 0,0 1 16,0-1-16,22-21 31,-22-21-31,0-1 0,21 22 16,-21-21-16,0 0 0,0-21 0,21 21 15,0-22-15,0 22 0,-21-21 0,21-1 16,1 1-16,-1 21 0,0-21 16,0 20-16,0 1 0,-21-21 0,21 21 15,1 21-15,-1-21 0,-21-1 16,21 22-16,0 0 0,0 0 0,0-21 16,1 21-16,-1 0 0,0 0 15,21 0-15,-21 0 0,1 0 16,-1 0-16,0 0 0,0 0 0,0-21 15,0 21-15,1 0 0,-22-21 16,0 0-16,0 0 0,0-1 16,0 1-1,0 0-15,0 0 16,-22 42 0,1 0-1,0 0-15,0 1 0,0-1 16,0 21-16,-1-21 0,1 0 0,0 22 15,0-1-15,0-21 0,0 22 0,-1-22 16,1 21-16,21 0 0,0-20 0,0 20 16,0-21-16,0 0 0,0 22 0,0-22 15,0 0-15,21 0 16,1-21-16,-1 0 0,21 0 0,-21 0 16,0 0-16,22 0 0,-1-21 0,0 21 15,-20-21-15,20 0 0,0-1 0,1 1 16,-22 0-16,21-21 15,-21 21-15,22-1 0,-22-20 0,0 21 16,0 0-16,-21 0 0,0-1 0,0 1 16,-21 21-1,0 0-15,0 21 16,-1 1-16,1-1 0,0 0 16,21 0-16,-21 0 0,21 0 0,-21 1 15,21-1-15,0 0 0,0 21 0,0-21 16,0 1-16,0-1 0,21 0 15,0 0-15,21 0 0,1-21 0,-1 21 16,0 1-16,1-22 0,20 0 0,-20 21 16,-1-21-16,0 0 0,1 0 15,-1 0-15,-21 0 0,21-21 0,-20-1 0,-1 22 16,0-21-16,0 0 16,0 0-16,0-21 0,1 20 0,-1-20 15,-21 21-15,0 0 0,21-22 0,-21 22 16,0 0-16,0 0 0,0 0 15,-21 21 1,0 0-16,-1 0 0,1 0 0,0 21 16,0 0-16,21 0 0,-21 0 0,0 1 15,-1-1-15,1 0 0,21 0 0,-21 21 16,21-20-16,0-1 0,0 0 16,0 0-16,0 0 0,0 0 15,21 1-15,0-22 0,1 0 16,-1 0-16,0 0 0,0 0 15,0 0-15,0 0 0,1 0 0,-1-22 16,0 1-16,0 0 0,0 0 16,0 0-16,1 0 0,-22-1 0,21-20 15,0 0-15,0 21 0,0-22 0,0 1 16,1 0-16,-1-1 0,0 1 0,0 0 16,0-1-16,0 1 0,-21 0 15,22 20-15,-1-20 0,-21 21 0,21 21 16,-21 21-1,-21 0 1,0 0-16,-1 1 0,1 20 16,0-21-16,0 21 0,0-20 0,-22 20 15,43 0-15,-21 1 0,0-22 0,0 21 16,21 0-16,-21-20 0,21 20 0,0 0 16,0-21-16,0 1 0,0 20 0,0-21 15,21 0-15,0-21 0,0 21 16,22 1-16,-22-22 0,0 0 0,21 0 15,-21 0-15,22 0 0,-1 0 0,0 0 16,-20-22-16,20 22 0,-21-21 0,21 0 16,-20 0-16,-1 0 0,0 0 15,0-1-15,0 1 0,-21 0 16,0 0-16,0 0 0,0 0 0</inkml:trace>
  <inkml:trace contextRef="#ctx0" brushRef="#br0" timeOffset="87187.73">13547 12488 0,'0'0'0,"-64"0"0,1 22 0,-1-22 16,-63 21 0,127 0-1,21-21-15,0 0 0,22 0 0,-1 0 16,22 0-16,-1 0 0,1 0 15,-1 0-15,1 0 0,-1 0 0,1 0 16,-22 0-16,21 0 0,-20 0 0,20 0 16,-20 0-16,-22 0 0,21 0 0,-21 0 15,0 0 1,-21 21-16</inkml:trace>
  <inkml:trace contextRef="#ctx0" brushRef="#br0" timeOffset="87735.39">10943 14161 0,'0'0'0,"0"-22"0,0 1 0,0 0 0,0-21 15,-21 21-15,21-1 0,0-20 0,0 21 16,0 0-16,0-22 0,0 22 16,0-21-16,0 21 0,0 0 0,21-1 15,-21 1-15,0 0 0,0 42 32,0 0-32,0 1 0,0 20 15,0 0-15,0 1 0,-21-1 0,21 21 16,-21-20-16,0-1 0,-1 0 0,1 22 15,0-22-15,0 1 0,0-1 16,0 0-16,-1 1 0,1-22 0,0 21 16,0-21-16,0 22 0,21-22 0,-21 0 15,-1-21-15,22 21 0,-21-21 0,42-21 32,22 0-17,-22 0-15,21-1 0,1-20 0,-1 0 16,0 21-16,1-22 0,-1 1 15</inkml:trace>
  <inkml:trace contextRef="#ctx0" brushRef="#br0" timeOffset="88867.9">11091 14224 0,'106'-85'16,"-212"170"-16,254-191 0,-105 85 16,-22 0-16,21 0 0,-21 0 0,1-1 15,-44 22 1,1 0 0,-21 0-16,21 22 0,-22-1 15,22-21-15,-21 21 0,0-21 0,-1 21 16,1-21-16,21 21 0,-22-21 0,22 21 15,-21-21-15,21 0 0,0 22 0,-22-22 16,22 21-16,0-21 16,21 21-16,0 0 15,0 0-15,0 0 16,0 1-16,0-1 0,21 0 0,0 0 16,-21 0-16,21 0 0,1 1 15,-1-1-15,0-21 0,0 21 0,0 0 16,22 0-16,-1 0 0,-21-21 0,21 22 15,22-22-15,-22 0 0,1 0 0,20 0 16,-21 0-16,22 0 0,-22 0 16,1 0-16,20 0 0,-21 0 0,1-22 15,-1 1-15,0 0 0,1 0 0,-22 21 16,21-42-16,-21 20 0,1 1 0,-22 0 16,21-21-16,-21 21 0,0-1 15,0 1-15,0 0 0,0 0 16,0 0-16,-21 21 15,-1 0-15,1 0 0,0 0 16,0 0-16,0 21 0,0 0 0,-22 0 16,22 0-16,0 1 0,0-1 15,21 0-15,0 0 0,-21 0 0,21 0 16,0 1-16,0-1 0,21 0 16,-21 0-16,21-21 0,21 0 0,-21 0 15,22 0-15,-1 0 0,0 0 16,22 0-16,-22 0 0,22-21 15,-22 21-15,22-21 0,-22 0 0,21-1 16,-20 1-16,-1 0 0,0 0 0,-20 0 16,-1 0-16,21-1 0,-21 1 0,0 0 15,-21 0-15,0 0 0,-21 21 32,0 0-32,0 0 15,0 21-15,21 0 0,-21 0 0,-1 0 16,22 1-16,-21-1 0,21 0 15,0 0-15,0 0 0,0 0 0,0 1 16,21-1-16,1-21 0,-1 21 0,0-21 16,0 0-16,21 0 0,-20 0 15,-1 0-15,21 0 0,-21 0 0,0 0 16,22 0-16,-22 0 0,0-21 16,0 0-16,0-1 0,1 22 0,-1-21 15,0 0-15,-21-21 0,0 21 0,21-1 16,-21 1-16,21 0 0,-21 0 0,0 0 15,0 0-15,0-1 0,0 1 16,-21 21 15,21 21-31,-21 1 16,0-22-16,21 21 0,0 0 0,0 0 0,-21 0 16,21 0-16,-22 1 0,22 20 15,-21-21-15,0 21 0,21-20 16,0 20-16,-21-21 0,21 21 0,-21 1 15,0-22-15,21 21 0,-22 1 0,22-1 16,-21 0-16,21 1 0,-21-1 0,21 0 16,0-21-16,0 22 0,-21-1 0,21 0 15,-21 1-15,21-1 0,-21 0 0,21-20 16,0 20-16,0 0 0,0-21 16,-22 22-16,22-1 0,-21-21 0,0 0 15,21 1-15,-21-1 0,-21 0 0,20-21 16,1 21-16,0-21 0,-21 0 0,21 0 15,-1 0-15,1 0 0,-21 0 16,21-21-16,21 0 0,0 0 0,-21-1 16,21 1-16,0 0 0,0-21 15,21-1-15,0 1 0,21 0 0,1-1 16,-1-20-16,0 21 0,1-22 0,-1 22 16,21-22-16,-20 1 0,20-1 0,-20 22 15,-1-22-15,21 1 0,-20 21 0,-22-1 16,21 1-16,-21 0 0,-21 20 0,0 1 15,0-21-15</inkml:trace>
  <inkml:trace contextRef="#ctx0" brushRef="#br0" timeOffset="89620.47">5757 14076 0,'0'0'0,"-21"0"0,-21 0 31,21 0-31,-1 0 0,44 0 32,-1 0-17,0 0-15,21 0 0,1 0 16,20 21-16,1-21 0,-1 0 0,22 0 16,-22 0-16,22 21 0,0-21 0,-1 0 15,22 0-15,0 0 0,-21 0 0,20 0 16,-20 0-16,0 0 0,-1 0 15,-20 0-15,-1 0 0,-20 0 0,-1 0 16,-21 0-16,0 0 0,1 0 0,-1 0 16,-42 0-1,-1 0 1,1 0-16,0 0 16,-21 0-16,21 0 0,-22 0 0,22 0 15,-21 0-15,-1 0 0,1 0 0,-21 0 16,20 0-16,-20 0 0,-1 21 0,1-21 15,-1 0-15</inkml:trace>
  <inkml:trace contextRef="#ctx0" brushRef="#br0" timeOffset="89871.33">5736 14224 0,'0'0'0,"-21"21"15,42-21 1,0 0-16,0 0 0,22 0 15,20 0-15,-20 0 0,20 0 16,22 0-16,-22 0 0,22 0 0,0-21 16,-1 21-16,1 0 0,21 0 0,-22 0 15,1 0-15,0 0 0,-22-21 0,1 21 16,-1 0-16,1 0 0,-22 0 0,0 0 16,-20 0-16,-1 0 0,0 0 15,0-21-15,-21 0 16,0-1-1,21 1-15</inkml:trace>
  <inkml:trace contextRef="#ctx0" brushRef="#br0" timeOffset="90547.95">10520 14880 0,'0'0'0,"-64"0"16,64-21-16,-21 21 0,0 0 15,0 0-15,0 0 0,42 0 32,0 0-32,21 0 15,1 0-15,20-21 0,22 21 0,-1 0 16,1 0-16,21 0 0,0-21 15,0 21-15,-1 0 0,1 0 0,0 0 16,-21 0-16,-1 0 0,1 0 0,0-21 16,-22 21-16,1 0 0,-1 0 0,-20 0 15,-1 0-15,0 0 0,-21 0 16,1 0-16,-1-22 0,0 22 16,-21-21 15,-21 21-16,0 0 1,-22 0-16,22 0 0,-21 0 16,21 0-16,-22 0 0,1 0 0,-22 0 15,22 0-15,0 0 0,-1 0 0</inkml:trace>
  <inkml:trace contextRef="#ctx0" brushRef="#br0" timeOffset="90984.71">10795 14901 0,'0'0'0,"-275"43"16,232-43-16,-20 0 0,21 21 16,20-21-16,1 0 0,0 0 0,21 21 15,0 0 1,42-21-16,-20 0 16,20 0-16,0 0 0,1 0 0,20 0 15,1 0-15,-1 0 0,22 0 0,21 0 16,-22 0-16,22 0 0,0 0 0,0 0 15,0 0-15,-22 0 0,22 0 16,0-21-16,-21 21 0,-1 0 0,1 0 16,-22-21-16,1 21 0,-1 0 15,-20 0-15,-1-21 0,0 21 0,-20 0 16,-1 0-16,0-21 0,0 21 0,0 0 16,0 0-16,-21-22 15,-21 22 48,0 0-48,21-21 48,21 21-63,0-21 0</inkml:trace>
  <inkml:trace contextRef="#ctx0" brushRef="#br0" timeOffset="93628.66">17822 11853 0,'0'22'0,"21"-22"15,-21 21-15,0 0 16,22-21-16,-1 0 16,0 0-1,0 0-15,0 0 16,0 0-16,1-21 0,-1 21 15,0-21-15,21-1 0,-21 22 0,1-21 16,-1 0-16,0 0 0,0 21 0,0-21 16,0 0-16,-21-1 0,0 1 0,0 0 15,0 0-15,-21 0 16,0 21-16,0 0 0,-21 0 0,-1 0 16,1 0-16,0 0 0,-1 0 0,1 0 15,0 0-15,20 21 0,-20-21 0,21 21 16,0 0-16,0 0 0,21 1 0,0-1 15,0 0-15,0 0 0,21 0 16,0 22-16,21-1 0,-21-21 16,22 21-16,-1 1 0,0-1 0,-20 0 15,20 1-15,0-1 0,1 0 0,-1 1 16,-21-22-16,0 21 0,0-21 0,1 22 16,-22-22-16,0 0 0,0 0 0,0 0 15,-22-21-15,1 22 0,0-1 16,-21-21-16,-1 0 0,1 0 0,0 0 15,-22 0-15,22 0 0,0 0 0,-22 0 16,22-21-16,-1 21 0,1-22 0,0 22 16,-1-21-16,22 0 0,0 0 0,0 0 15,0 0-15,0-1 0,21-20 16,0 21-16,0-21 0,0 20 16,0-20-16,0 21 0,0 0 0,0 0 15,0-1-15,21 22 0,0 0 16,0 0-16,0 22 0,0-1 15,-21 21-15,22-21 0,-1 0 16,0 22-16,0-22 0,0 21 0,0-21 16,1 22-16,-1-22 0,0 0 0,0 21 15,21-20-15,-20-1 0,20 0 0,-21-21 16,21 21-16,1 0 0,20-21 0,-20 0 16,-1 0-16,21 0 0,-20 0 15,20 0-15,-20 0 0,20 0 16,1 0-16,-22-21 0,0 0 0,1 21 15,-1-21-15,-21 0 0,0-1 0,0-20 16,1 21-16,-1 0 0,-21-22 0,0 1 16,0 21-16,0-21 0,0 20 0,0 1 15,0 0-15,-21 0 0,-1 21 16,1 0-16,0 0 0,0 0 0,-21 0 16,20 21-16,-20 0 0,21 0 0,-21 1 15,20-1-15,-20 0 0,21 0 16,0 21-16,0-20 0,21-1 0,0 0 0,0 0 15,0 0-15,0 0 16,0 1-16,21-1 0,0-21 0,21 21 16,-21-21-16,22 0 0,-22 0 0,21 0 15,1 0-15,-1 0 0,-21 0 0,21 0 16,1-21-16,-22 21 0,21-21 0,-21-1 16,1 1-16,-1 0 0,-21 0 0,21 0 15,-21 0-15,21-22 0,-21 22 16,0 0-16,0-21 0,0 20 0,0 1 15,0 42 17,0 1-32,0-1 0,0 21 15,0-21-15,0 0 0,0 1 16,0-1-16,0 21 0,21-21 0,0 0 16,1-21-16,-1 22 0,0-1 0,0-21 15,0 0-15,0 21 0,22-21 0,-22 0 16,21 0-16,-21 0 0,22 0 0,-22 0 15,21 0-15,-21 0 0,1 0 0,-1-21 16,0 0-16,0 21 0,0-22 16,-21 1-16,21 0 0,1 0 0,-22 0 15,21 0-15,0-1 0,-21 1 0,0 0 16,21 0-16,-21 0 0,0 42 31,0 0-15,0 0-16,-21 0 0,0 1 15,21-1-15,0 0 0,-21 0 0,-1 0 16,22 0-16,-21 1 0,21-1 16,-21 0-16,21 0 15,0-42 17,0 0-32,0 0 15,0-22-15,21 22 0,-21 0 16,21 0-16,1-22 0,-22 22 15,21-21-15,0 0 0,0 20 16,0-20-16,0 21 0,1 0 0,-1 21 16,0-21-16,0 21 0,21 0 0,-20 21 15,-1-21-15,0 21 0,-21 0 16,0 0-16,0 22 0,0-22 0,0 0 16,0 0-16,0 0 0,0 0 15,0 1-15,0-1 0,0 0 0,0 0 16,0 0-16,-21-21 0,21 21 0,-21-21 15,-1 0 17,22-21-17,0 0-15,0 0 0,22 0 16,-1 0-16,0-1 0,0 1 0,0 0 16,0-21-16,22 21 0,-22-22 0,21 22 15,-21 0-15,1 0 0,20 0 0,-21 21 16,0 0-16,0 0 0,1 0 0,-22 21 15,21 0-15,-21 0 16,0 0-16,0 0 0,0 22 0,0-22 16,0 0-16,-21 0 0,21 0 0,-22 1 15,1-1-15,0 0 0,21 0 16,0 0-16,0 0 0,-21-21 0,21 22 0,-21-22 16,21-22 30,21 22-46,0-21 0,0 0 16</inkml:trace>
  <inkml:trace contextRef="#ctx0" brushRef="#br0" timeOffset="93935.95">20278 12361 0,'21'0'16,"-21"-21"-16,21 21 15,0 0-15,0 0 0,0-21 16,1 21-16,-1-21 0,0 21 0,0-21 15,0 21-15,0-21 16,1-1-16,20 1 0,-21 0 16,-21 0-16,0 0 15,-21 21-15,-21 21 16,20 0-16,1-21 0,0 21 16,0 0-16,0 1 0,0-1 15,-22 21-15,43-21 0,-21 0 0,0 1 16,0-1-16,21 0 0,0 0 15,0 0-15,21-21 32,0 0-32,0 0 0,22-21 15,-1 0-15,0 21 16,22-21-16,-22 0 0,43-1 0</inkml:trace>
  <inkml:trace contextRef="#ctx0" brushRef="#br0" timeOffset="94451.66">22013 11621 0,'0'0'0,"-42"0"0,21-22 0,0 22 15,-1 0-15,1-21 0,0 21 0,0 0 16,0 0-16,0 0 15,-1 0-15,-20 21 0,21 1 0,0-1 16,-22 21-16,22-21 0,-21 22 0,21-1 16,-22 0-16,1 1 0,21-1 0,0 21 15,-22-20-15,22-1 0,0 22 0,21-22 16,0 0-16,0 1 0,0-22 0,0 21 16,0-21-16,0 22 0,0-22 15,21 0-15,22-21 0,-22 21 0,21-21 16,0 0-16,1 0 0,-1 0 15,0 0-15,22 0 0,-22 0 0,22-21 0,-22 0 16,0 0-16,22-22 0,-22 22 16,1-21-16,-1-1 0,-21-20 0,21 21 15,-20-22-15,-1 1 0,0 20 16,-21-20-16,0-1 0,0 22 0,0-22 16,0 22-16,-21 21 0,0-21 0,-1 20 15,-20 1-15,21 21 0,-21 0 16,-22 0-16,22 0 0,-22 0 0,22 0 0,-22 21 15,1 1-15,21-1 0,-1 0 16,1 0-16,0 0 0,20 22 16,1-22-16,0 0 0,21 21 0,0-21 15,0 1-15,0 20 0,21-21 0,0 0 16,1 0-16,20 1 0,0-1 0,22 0 16,-22 0-16,22-21 0,-22 0 0</inkml:trace>
  <inkml:trace contextRef="#ctx0" brushRef="#br0" timeOffset="94831.44">22415 12002 0,'0'0'0,"0"-22"0,0 1 16,0 42 31,0 1-47,0-1 15,0 0-15,0 0 0,0 0 0,0 0 16,0 1-16,0 20 0,0-21 0,-21 0 15,21 0-15,0 1 0,0-1 16,-21 0-16,21 0 0,0 0 16,21-42 31,0 0-47,1 0 0,-1 0 15,0-1-15,0-20 0,0 21 0,0-21 16,1 20-16,-1-20 15,0 21-15,21 0 0,-21 0 0,1-1 16,-22 1-16,21 21 0,0 0 16,0 0-16,-21 21 15,0 1 1,21-1-16,-21 0 0,21 0 16,-21 0-16,22-21 0,-1 21 0,0 1 15</inkml:trace>
  <inkml:trace contextRef="#ctx0" brushRef="#br0" timeOffset="95708.95">23156 12213 0,'0'0'0,"43"0"16,-22-21-16,0 0 15,-21 0-15,0 0 0,21-1 0,-21 1 16,21 0-16,-21 0 0,21 0 0,-21 0 16,0-1-16,0 1 0,-21 21 15,0 0-15,0 0 16,0 0-16,0 0 0,-22 21 0,22 1 15,-21-1-15,21 0 0,-1 0 0,-20 0 16,21 0-16,0 1 0,21-1 16,0 0-16,0 0 0,0 0 0,0 0 15,0 1-15,0-1 0,0 0 16,21-21-16,0 0 0,0 0 16,0 0-16,1 0 0,-1 0 0,0 0 15,0 0-15,0 0 0,0 0 16,1-21-16,-1 0 0,0-1 0,0 1 15,0 0-15,-21 0 0,21-21 0,1 20 16,-1-20-16,0 0 0,0-1 0,0-20 16,0 21-16,1-1 0,-22 1 0,42 0 15,-21-1-15,0 1 0,0 0 16,1 20-16,-22 1 0,0 0 0,-22 42 31,1 0-31,-21 1 0,21 20 16,0-21-16,-22 21 0,22-20 15,0 20-15,-21 0 0,20 1 16,1-1-16,0 0 0,0 1 0,21-22 16,0 21-16,0 0 0,0-20 0,0 20 15,0-21-15,0 0 0,21 0 0,0 1 16,0-1-16,1 0 0,-1-21 16,0 0-16,21 0 0,-21 21 0,22-21 15,-22 0-15,21 0 0,-21 0 0,1-21 16,20 0-16,-21 21 0,0-21 0,22-1 15,-22 1-15,0 0 0,0 0 0,0 0 16,0 0-16,1-1 0,-22 1 16,21 21-16,-21-21 0,-21 21 15,-1 21 1,-20-21-16,21 21 0,0 1 0,0-1 16,-22 0-16,22 0 0,0 0 0,21 0 15,0 1-15,-21-1 0,21 0 16,0 0-16,0 0 0,21-21 15,0 0 1,0 0-16,0 0 0,22 0 0,-22 0 16,0-21-16,21 21 0,-20-21 0,20 0 15,-21 21-15,21-21 0,1-1 16,-22 1-16,21 0 0,1 0 0,-1 0 16,-21 0-16,21 21 0,-20-22 15,-1 22-15,0 0 0,-21 22 16,0-1-1,-21-21-15,0 21 0,21 0 0,-22 0 16,1 0-16,0 1 0,0-1 0,21 0 16,-21 0-16,21 0 15,21 0-15,0-21 16,21 0-16,-20 22 0,41-22 16,-21 0-16,1 21 0,20-21 0,1 0 15</inkml:trace>
  <inkml:trace contextRef="#ctx0" brushRef="#br0" timeOffset="98699.57">19897 13568 0,'0'0'0,"0"-21"0,-43-64 15,43 43-15,0 21 16,0-22-16,0 1 0,0 21 0,0-22 0,21 1 16,1 21-16,-1-21 0,0-1 15,0 22-15,-21 0 0,21 0 16,0 0-16,1-1 0,-22 44 15,0 20 1,0-21-16,-22 21 0,22 1 0,-21-22 16,0 42-16,0-20 0,0-1 15,0 0-15,-1 1 0,1 20 0,0-20 16,0 20-16,21-21 0,0 1 0,-21 20 16,21-20-16,0-1 0,0 0 0,0 1 15,0-22-15,0 21 0,0-21 0,0 22 16,0-22-16,0 0 0,-21 0 15,21 0-15,-22-21 16,-20 0-16,21 0 0,-21 0 0,-1 0 16,1 0-16,0 0 0,-1 0 0,1 0 15,0-21-15,-1 21 0,22-21 0,-21 0 16,21 0-16,-1-1 0,1 22 0,0-21 16,21 0-16,0 0 0,0 0 15,0 0-15,0-1 0,21 1 16,0 21-16,1-21 0,20 21 0,-21-21 15,21 21-15,1-21 0,-1 21 0,0-21 16,1-1-16,20 22 0,1-21 0,-22 21 16,22-21-16,-1 21 0,-21-21 15,22 0-15,-22 21 0,22-21 16,-22-1-16,-21 1 0,22 21 0,-22-21 16,0 21-16,0 0 0,-21-21 0,0 42 31,-21-21-31,0 21 0,0 0 15,21 1-15,-22-1 0,1 0 0,21 21 16,0-21-16,-21 1 0,21 20 0,-21-21 16,21 0-16,-21 0 0,21 1 0,0-1 15,0 0-15,0 0 16,-21-21-16,21 21 0,0-42 47,21 0-47,0 0 0,0 0 15,0-1-15,0 1 0,1 0 0,-1-21 16,21 21-16,-21-22 0,22 22 16,-1-21-16,0 21 0,-21-1 0,22 1 15,-22 0-15,21 0 0,-21 21 0,1 0 16,-1 0-16,-21 21 0,0 0 16,0 0-16,0 1 0,0 20 15,0-21-15,0 0 0,0 0 0,-21 22 16,21-22-16,-22 0 0,22 0 0,0 0 15,0 1-15,0-1 0,0 0 16,0 0-16,22-21 0,-1 0 16,0 0-16,0 0 0,21 0 15,-20 0-15,20 0 0,-21 0 0,21 0 16,1-21-16,-1 21 0,0-21 0,-20 0 16,20-1-16,-21 1 0,21 21 15,-20-42-15,-1 21 0,0 0 0,-21-1 0,0 1 16,0 0-16,0-21 0,0 21 15,-21-1-15,0 1 16,-1 21-16,1 0 0,0 0 0,0 0 0,0 21 16,0 1-16,-1-1 0,22 0 0,0 0 15,0 21-15,0-20 0,0-1 16,0 0-16,22 0 0,-22 21 16,21-20-16,0-1 0,0-21 0,-21 21 15,0 0-15,21-21 0,-21 21 0,21-21 16,-42 0 15,0 0-31,0 0 0,21-21 16,-21 21-16,0 0 0,21-21 0,-22 21 15,44 21 32,-1-21-47,0 0 16,0 0-16,0 21 0,0-21 0,22 0 15,-22 0-15,21 0 0,1 0 0,-1 0 16,0 0-16,1 0 0,-1 0 0,0-21 16,1 21-16,-22-21 0,21 21 15,-21-21-15,0 0 0,1-1 0,-1 22 16,-21-21-16,21 0 0,-21 0 0,0-21 16,0 20-16,0 1 0,0 0 0,0 0 15,0 0-15,-21 21 16,0 0-16,-1 0 0,1 21 15,0 0-15,21 0 16,0 0-16,0 1 0,-21-1 0,21 0 16,0 0-16,0 0 0,0 0 0,0 1 15,0-1-15,21 0 0,0 0 16,0-21-16,1 0 0,-1 0 0,0 0 16,21 0-16,-21 0 0,1 0 15,20 0-15,-21 0 0,0 0 0,22-21 16,-22 0-16,0 0 0,0 21 0,0-22 15,0-20-15,1 21 0,-1 0 0,0-22 16,0 1-16,0 21 0,0-21 16,-21 20-16,22 1 0,-22 0 15,21 21-15,-21 21 32,0 0-32,0 1 0,-21-1 0,-1 0 15,22 0-15,-21 0 0,21 0 16,0 1-16,0-1 0,0 0 15,0 0-15,21 0 0,1-21 16,-1 0-16,0 0 0,21 0 0,-21 0 16,22 0-16,-22 0 0,0-21 0,0 0 15,0 21-15,1-21 0,-1-22 16,-21 22-16,21 0 0,0-21 16,-21-1-16,0 1 0,21 0 0,0-1 15,1-20-15,-22 21 0,0-22 0,21 22 16,-21-22-16,21 1 0,-21 20 0,0-20 15,0 21-15,0 20 0,0 1 16,0 0-16,-21 21 16,0 21-16,-1 0 0,22 1 0,-21 20 15,0 0-15,0-21 0,21 22 0,-21 20 16,0-20-16,-1-1 0,22 0 0,-21 22 16,21-22-16,-21 0 0,21 1 15,0-1-15,0 0 0,0 1 0,0-22 16,0 21-16,0-21 0,0 1 0,21-1 15,0 0-15,1-21 16,-1 21-16,0-21 0,21 0 0,-21 0 16,22 0-16,-22 0 0,21-21 0,1 21 15,-1-21-15,0 0 0,1-1 16,-1 1-16,-21 0 0,21 0 0,1 0 16,-22 0-16,0 21 0,0-22 0,-42 22 31,0 22-16,0-1-15,0 0 0,-1 0 16,1 0-16,21 0 0,-21 1 0,21-1 16,0 0-16,0 0 0,0 0 15,21-21 1,0 0-16,1 0 16,-1 0-16,0 0 0,21 0 0,-21 0 15,22 0-15,-22 0 0,0-21 0,21 21 16,-20-21-16,-1 0 0,0 0 0,21-1 15,-21 1-15,1 0 0,-1 21 16,0-21-16,-21 0 0,21 21 16,-42 0-1,0 21-15,0 0 16,-1 0 0,22 0-16,0 1 0,-21-1 15,21 0-15,0 0 0,0 0 16,21-21-16,1 21 15,-1-21-15,0 0 0,0 0 0,0 0 16,0 0-16,1 0 16,-1 0-16,-21-21 0,21 21 15,-21-21-15,0 0 0,0 0 0,0 0 16,0-1-16,0 1 0,0 0 0,0 0 16,-21-21-16,0 20 0,-1 22 0,22-21 15,0 0-15,-21 21 16,0-21-16,42 21 31,0 0-31,1 21 16,-1-21-16,0 0 0,0 0 15,21 0-15,-20 0 0,-1 0 0,0 0 16,0 21-16,0-21 0,0 0 0,1 0 16,-1 21-16,0-21 0,-21 22 0,21-1 15,-21 0-15,0 0 16,0 0-16,0 0 15,0 1-15,-21-1 0,0 0 0,21 0 0,-21-21 16,-1 21-16,1 0 0,0-21 16,0 22-16,0-22 0,0 0 0,-1 0 15,1 0-15,0 0 0,0 0 0,0 0 16,0 0-16,-1 0 16,22-22-16,0 1 15,0 0-15,0 0 16,0 0-16,22 0 0,-1-1 0,0 1 15,0 0-15,21 0 0,1 0 16,20-22-16,-20 22 0,20 0 0,1 0 16,-1 0-16,1 0 0,-1-1 0,-21 22 15,1 0-15,-1 0 0,0 0 0,-20 0 16,-1 22-16,-21-1 0,0 0 16,0 0-16,-21 0 15,-1 22-15,1-22 0,0 0 0,-21 0 16,21 0-16,-1 0 0,-20 1 0,21-1 15,0-21-15,0 21 0,-1 0 0,1-21 16,0 0-16,0 21 0,0-21 16,21-21 15,0 0-31,0 0 0,21 0 16,0-1-16,0 1 0</inkml:trace>
  <inkml:trace contextRef="#ctx0" brushRef="#br0" timeOffset="98887.46">24088 13208 0,'-22'0'16,"44"0"-16,-86-21 0,43 0 0,0 21 0,21-21 16,-21 21-16,-1-22 0,1 1 15,21 0 1,-21 21-16,0 0 0,0 0 15,0 0-15,-1 0 0,1-21 16,0 21-16,0 0 0</inkml:trace>
  <inkml:trace contextRef="#ctx0" brushRef="#br0" timeOffset="99099.85">22627 13250 0,'0'0'15,"-42"22"-15,-106 20 16,126-21-16,1-21 0,0 0 0,21 21 0,21-21 31,0 0-31,1 0 0,20 0 16,0 0-16,1 0 0,-1 0 0,0 0 0,22 0 16,-22-21-16,0 0 0,1 0 15,-1 0-15,0-1 0,-20 1 0,20 0 16,-21-21-16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2:43:44.4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12488 1715 0,'0'0'0,"0"-22"16,21 22-16,-21-21 0,0 0 16,0 0-16,0 0 15,0 0-15,0-1 0,22 1 0,-22 0 16,0 0-16,0 0 0,0 0 0,21-1 15,-21 1-15,0 0 0,0 0 16,0 0 0,0 0-16,0 42 62,0 0-62,0 0 16,0 0-16,0 0 0,0 1 0,0 20 15,0-21-15,0 21 0,0 1 16,0-1-16,0 22 0,0-22 0,-21 0 16,21 22-16,0-22 0,0 0 0,-22 22 15,22-22-15,0 1 0,0-1 16,0 0-16,0-21 0,0 22 0,0-1 16,0-21-16,0 0 0,0 1 15,0-1-15,0 0 0,0 0 16,0 0-16,0-42 31,0 0-15,0 0-16,0 0 0,0-1 0,0 1 15,0 0-15,0-21 0,0 21 0,0-22 16,0 1-16</inkml:trace>
  <inkml:trace contextRef="#ctx0" brushRef="#br0" timeOffset="2124.14">12552 1439 0,'0'0'0,"0"-21"15,-21 0 1,21 0-1,-22 21-15,22-21 16,0 0-16,0-1 16,0 1-1,0 0 1,0 0 0,0 0-16,0 0 31,22 21-16,-1-22-15,0 22 0,0 0 16,0 0-16,0 0 0,1 0 16,-1 0-16,0 0 0,0 0 0,21 0 15,1 0-15,-22 0 0,21 0 16,1 0-16,20 0 0,-21 0 0,22 0 16,-22 0-16,22 0 0,-22 0 15,22 0-15,-1 0 0,-21 0 16,22 0-16,-22 0 0,22 0 0,-1 0 15,1 0-15,-1 0 0,1 0 16,-1 0-16,1 0 0,20 0 0,-20 0 16,21 0-16,-1 0 0,-20 0 15,20 0-15,1 0 0,-21 0 0,20 0 16,1 0-16,21 0 0,-22 0 0,22-21 16,0 21-16,0 0 0,0 0 15,-22 0-15,22 0 0,-21 0 0,0 0 16,20 0-16,-20 0 0,0 0 15,21 0-15,-22 0 0,1 0 16,21 0-16,-22 0 0,1 0 0,0 0 16,21 0-16,-22 0 0,1 0 15,21 0-15,-22 0 0,22 0 0,-21 0 16,21 0-16,-22 0 0,22 0 16,-21 0-16,0 0 0,-1 0 0,1 0 15,0 0-15,-1 0 0,1 0 0,0 0 16,20 0-16,-20 0 0,0 0 15,21 0-15,-22-21 0,-20 21 0,20 0 16,-20 0-16,21 0 0,-22 0 16,1 0-16,-1 0 0,1 0 15,-1 0-15,1 0 0,-1 0 0,1 0 16,-22 0-16,21 0 0,-20-21 16,-1 21-16,0 0 0,1 0 0,-1 0 15,0 0-15,1 0 0,-22 0 16,0 0-16,0 0 0,0-21 0,1 21 15,-1 0-15,0 0 16,0 0-16,-21 21 78,0 0-78,0 0 16,0 0-16,0 1 15,0-1-15,0 0 0,0 0 16,0 0-16,0 0 0,0 1 0,0-1 16,0 0-16,-21 0 0,21 21 15,0-20-15,-21-1 0,21 21 0,0-21 16,0 22-16,0-22 0,0 21 0,0-21 16,0 22-16,0-1 0,0-21 15,0 21-15,0-20 0,0 20 0,0-21 16,0 0-16,0 22 0,0-22 15,0 0-15,0 21 0,0-21 16,0 1-16,0-1 0,0 0 0,0 0 16,0 0-16,0 0 0,0 1 15,0-1-15,0 0 16,-21 0 0,-1-21-1,1 0 16,0 0-31,0 0 16,0 0-16,0 0 16,-1 0-16,1 0 0,0 0 15,0 0-15,0 0 0,0 0 16,-1 0-16,-20 0 0,21 0 16,-21 0-16,20 0 0,-20 0 0,0 0 15,-1 0-15,22 0 0,-21 0 0,0 0 16,-1 0-16,1 0 0,0 0 0,-1 0 15,1 0-15,21 21 0,-22-21 16,1 0-16,0 0 0,-1 0 0,1 0 16,0 0-16,-22 0 0,22 0 0,-22 0 15,22 0-15,-21 0 0,-1 0 16,1 0-16,-1 0 0,22 0 0,-22 0 16,1 0-16,20 0 0,-20 0 0,21 0 15,-22 0-15,22 0 16,-22 0-16,22 0 0,-22-21 0,22 21 15,-21 0-15,20 0 0,-20 0 0,20 0 16,-20 0-16,21 0 0,-22 0 0,22 0 16,-22 0-16,22 0 0,0 0 15,-1 0-15,1 0 0,0 0 0,-1 0 16,1 0-16,0 0 0,20 0 0,-20 0 16,0 0-16,-1 0 0,1 0 15,0 0-15,-1 0 0,1 0 0,0 0 16,-1 0-16,1-21 0,0 21 0,-1 0 15,1 0-15,0 0 0,-1 0 16,1 0-16,0 0 0,-1 0 16,1 0-16,0-21 0,-1 21 0,1 0 15,0 0-15,-22 0 0,22 0 0,0 0 16,-1 0-16,-20-21 0,20 21 16,-20 0-16,-1 0 0,22 0 0,-21 0 15,20 0-15,-20 0 0,20 0 0,-20 0 16,21 0-16,-1 0 0,1 0 15,0 0-15,-22 0 0,22 0 0,-1 0 16,1 0-16,0 0 0,-1 0 0,-20 0 16,21 0-16,-1 0 0,-20 0 15,20 0-15,1 0 0,-21 0 0,20 0 16,1 0-16,0 0 0,-1 0 16,1 0-16,0 0 0,-1 0 0,-20 0 15,20 0-15,1 0 0,0 0 16,-1 0-16,1 0 0,0 0 0,-1 0 15,1 0-15,0 0 0,-1 0 0,22 0 16,-21 0-16,21 21 0,-22-21 16,22 0-16,0 0 0,-21 0 0,21 0 15,-22 0-15,22 21 0,-21-21 0,-1 0 16,22 0-16,-21 0 0,0 0 16,20 0-16,-20 0 0,0 21 15,-1-21-15,22 0 0,-21 0 0,0 0 16,-1 0-16,1 0 0,21 0 0,-22 0 15,1 0-15,0 0 0,21 0 16,-22 0-16,22 0 0,0 0 0,0 0 16,-22 0-16,22 0 0,0 0 15,0 0-15,0 0 0,0 0 16,-1 0 0,1 0-16,0 0 15,0 0 1,0 0-16,21-21 62,21 21-62,0 0 16,0-21-16</inkml:trace>
  <inkml:trace contextRef="#ctx0" brushRef="#br0" timeOffset="2512.15">13928 1609 0,'0'0'0,"0"-21"15,0-1-15,21 1 16,-21 0-16,0 0 15,0 0-15,-21 21 16,-1-21-16,1 21 16,0 0-16,0 0 0,0 0 0,0 0 15,-22 0-15,22 21 0,0 0 0,0 0 16,0 0-16,-1 22 16,-20-22-16,42 21 0,-21 0 0,0 1 15,0 20-15,-1-20 0,22-1 0,0 0 16,0-21-16,0 22 0,0-1 15,0-21-15,0 22 0,0-22 0,22 0 16,-1 0-16,0 0 0,0-21 0,0 21 16,0-21-16,22 0 0,-22 0 15,21 0-15,-21 0 0,22 0 0,-22 0 16,21 0-16,1-21 0,-1 21 0,0-21 16</inkml:trace>
  <inkml:trace contextRef="#ctx0" brushRef="#br0" timeOffset="2908.44">14372 1799 0,'0'0'0,"21"-63"16,-21 42-16,-21 21 15,0 0-15,0 0 16,0 0-16,-1 21 0,1 0 16,0 0-16,0 21 0,0-20 0,0-1 15,-1 0-15,22 21 0,0-21 16,0 1-16,0-1 0,0 0 0,0 21 15,0-21-15,22 1 0,-22-1 16,21-21-16,21 21 0,-21-21 0,22 0 16,-22 0-16,21 0 0,-21 0 15,22 0-15,-1 0 0,-21 0 16,21-21-16,-20 21 0,-1-21 0,21-1 16,-42 1-16,21 0 0,-21-21 15,21 21-15,-21-22 0,0 22 0,0-21 16,0-1-16,-21 1 0,0 21 0,0-21 15,0 20-15,-22 1 0,22 21 16,-21-21-16,21 21 0,-22 0 0,1 0 16,21 0-16,-21 0 0,20 21 0,1 0 15,0 1-15,0-22 0,21 21 16,0 0-16,0 0 0,0 0 0,0 0 16,21-21-16,0 22 0,0-22 0,22 0 15</inkml:trace>
  <inkml:trace contextRef="#ctx0" brushRef="#br0" timeOffset="3220.31">15176 1461 0,'0'0'0,"0"-22"0,-42-20 15,21 21-15,0 21 0,0 0 0,-1 0 16,1 0-16,0 0 15,0 21-15,21 0 0,-21 0 16,0 1-16,21 20 0,-22 0 0,1 1 16,21-1-16,0 21 0,-21-20 15,0-1-15,21 0 0,-21 1 0,21-1 16,0 0-16,0 1 0,0-1 0,0-21 16,0 0-16,0 1 0,0-1 15,0 0-15,0 0 0,21 0 16,0-21-16,0 0 0,0 0 15,1 0-15,-1-21 0,0 21 0,21-21 16,-21 0-16,22 0 0,-22-1 16,21-20-16</inkml:trace>
  <inkml:trace contextRef="#ctx0" brushRef="#br0" timeOffset="3484.16">15536 1439 0,'0'0'0,"0"-21"0,0-21 16,0 21-16,-21 21 15,0 0-15,0 0 16,0 0-16,-1 21 16,1 0-16,0 21 0,21-20 0,-21 20 15,0 0-15,21 1 0,-21 20 16,-1-21-16,22 1 0,-21 20 16,21-20-16,0-1 0,0 0 0,0-21 15,0 22-15,0-22 0,0 0 0,0 21 16,0-20-16,0-1 15,0 0-15,21-21 0,1 0 0,-1 0 16,0 0-16,0 0 16,21 0-16,-20 0 0,-1-21 0,21 0 15,-21 21-15</inkml:trace>
  <inkml:trace contextRef="#ctx0" brushRef="#br0" timeOffset="5356.42">15748 1905 0,'-21'21'31,"21"0"-15,21-21-1,0 0-15,0 0 16,0 0-16,1 0 0,20-21 16,-21 21-16,0-21 0,0 21 0,1-21 15,-1 0-15,-21 0 16,0-1-16,-21 22 15,-1 0 1,1 0-16,0 0 0,-21 0 16,21 0-16,-1 22 0,1-22 15,0 21-15,0 0 0,0 0 0,21 0 16,0 0-16,-21 1 0,21-1 0,0 0 16,0 0-16,0 0 15,0 0-15,21-21 0,-21 22 0,21-22 16,0 0-16,21 0 0,-20 21 0,-1-21 15,21 0-15,-21 0 0,22 0 16,-1 0-16,0 0 0,1 0 0,-1-21 16,21 21-16,-20-22 0,-22 22 0,21-21 15,1 21-15,-1-21 0,-21 0 16,0 0-16,0 0 0,1 21 0,-1-43 16,0 22-16,-21 0 0,0 0 15,0 0-15,0-1 0,0 1 16,0 0-16,0 0 0,0 0 0,-21 21 15,0 0-15,-1 0 0,1 0 16,0 0-16,0 0 0,21 21 16,-42 0-16,42 0 0,-22 0 0,1 1 15,0-1-15,0 21 0,0-21 0,21 0 16,0 1-16,0 20 0,0-21 16,0 0-16,0 0 0,0 1 0,0-1 15,0 0-15,21 0 0,0-21 16,21 0-16,-20 21 0,20-21 0,-21 0 15,21 0-15,-20 0 16,20 0-16,0 0 0,1 0 0,-22 0 16,21-21-16,-21 0 0,0 21 0,22-21 15,-22-22-15,0 22 0,0 0 16,0-21-16,1-1 0,-1 1 0,0 0 16,0-22-16,0 22 0,0-22 0,1 22 15,-22 0-15,0-1 0,0 1 16,21 0-16,-21 21 0,0-22 0,0 22 15,0 0-15,0 0 0,0 0 16,-21 21 0,-1 0-16,22 21 0,-21 0 15,21 0-15,-21 0 0,21 22 0,-21-1 16,0 0-16,21 1 0,0-1 16,-21 0-16,21 1 0,-22 20 0,22-21 15,0 1-15,0-1 0,0 0 0,0 1 16,0-22-16,0 21 0,0-21 15,0 1-15,0-1 0,0 0 0,22 0 16,-1 0-16,0 0 0,0-21 0,0 0 16,0 0-16,1 0 0,-1 0 15,21 0-15,-21 0 0,0 0 0,1-21 16,20 21-16,-21-21 0,0 0 16,0 0-16,1 0 0,-1-1 0,0 1 15,0 0-15,-21 0 0,0-21 16,21 20-16,-21 1 0,0 0 15,-21 21 17,0 21-32,21 0 15,0 1-15,-21-1 0,0 0 0,21 0 16,0 0-16,0 0 0,0 1 16,0-1-16,0 0 0,0 0 15,0 0-15,21-21 16,0 21-16,0-21 0,0 0 15,0 0-15,1 0 0,-1 0 16,0 0-16,0 0 0,0 0 0,22-21 16,-22 0-16,0 21 0,0-21 0,0 0 15,0 0-15,-21-1 0,22 1 16,-1 0-16,-21 0 0,0 42 47,0 0-47,-21-21 0,21 21 15,0 1-15,0-1 0,-22 0 16,22 0-16,0 0 16,0 0-16,22-21 15,-1 0-15,0 0 16,0 0-16,0 0 16,0 0-16,1 0 15,-22-21-15,0 0 0,0 0 16,0 0-16,0 0 0,0-22 15,0 22-15,0 0 0,-22 0 16,22 0-16,-21-1 0,0 22 16,21-21-16,0 0 47,21 21-47,0 0 0,1 0 15,-1 0-15,0 0 16,0 0-16,0 0 0,0 0 15,1 0-15,-1 0 0,0 0 16,0 21-16,-21 0 0,21-21 16,-21 22-16,21-1 0,-21 0 0,0 0 15,22 0-15,-22 0 0,0 1 16,0-1-16,0 0 0,0 0 16,0 0-16,0 0 15,0 1-15,0-1 31,-22-21-31,22-21 32,0-1-32,0 1 15,0 0-15,0 0 16,0 0-16,0 0 0,0-22 0,22 22 16,-1-21-16,0 21 0,0-22 0,0 22 15,22 0-15,-22-21 0,0 20 16,21 1-16,-21 21 0,1 0 0,20-21 15,-21 21-15,21 0 0,-20 0 0,-1 21 16,0 0-16,0 1 0,-21-1 16,0 0-16,0 21 0,0-21 0,0 1 15,0 20-15,0-21 0,0 0 0,0 22 16,0-22-16,-21 0 16,21 0-16,0 0 0,0 0 15,-21-21-15,21 22 0,0-44 47,0 1-47,0 0 16,0 0-16,0 0 0,-21 0 0,21-1 15</inkml:trace>
  <inkml:trace contextRef="#ctx0" brushRef="#br0" timeOffset="5576.3">17801 1503 0,'0'0'15,"-21"0"-15,0 0 16,0 0 31,-1 0-32,1 0-15,0 0 16</inkml:trace>
  <inkml:trace contextRef="#ctx0" brushRef="#br0" timeOffset="5772.18">16700 1609 0,'0'0'0,"-21"21"16,42-21 0,22 0-1,-22 0-15,0 0 16,0 0-16,0-21 0,22 21 0,-22-21 16,21 21-16,1-22 0,-1 22 0</inkml:trace>
  <inkml:trace contextRef="#ctx0" brushRef="#br0" timeOffset="6200.94">19283 1355 0,'0'-21'15,"0"42"32,-21 0-47,21 0 0,-22 0 16,22 0-16,-21 1 0,21-1 15,-21 21-15,21-21 0,0 0 0,0 1 16,0 20-16,0-21 0,0 0 0,0 0 16,0 1-16,0-1 15,0 0-15,21-21 31</inkml:trace>
  <inkml:trace contextRef="#ctx0" brushRef="#br0" timeOffset="6449.39">19092 1736 0,'-21'0'0,"21"21"15,0 0 1,21-21 0,0 0-16,1 0 0,-1 0 15,0 0-15,0 0 0,0 0 0,22 0 16,-22 0-16,0 0 0,0 0 16,0 0-16,0 0 0,1 0 0,-1 0 15,0 0 1,-21-21-16,0 0 0,21 21 15,-21-21-15,0-1 0</inkml:trace>
  <inkml:trace contextRef="#ctx0" brushRef="#br0" timeOffset="6665.27">18986 1355 0,'0'0'0,"-21"0"15,42 0 17,1 0-32,-1 0 0,0 0 15,0 0-15,21-21 0,-20 21 16,-1 0-16,0 0 0,0 0 0,0 0 16,0 0-16,1 0 0,-1 0 0,0-22 15,0 22-15</inkml:trace>
  <inkml:trace contextRef="#ctx0" brushRef="#br0" timeOffset="7256.44">19579 1164 0,'0'0'15,"-21"0"-15,-21-21 16,20 0-16,1 0 0,0 21 0,0 0 0,0-21 15,-22 21-15,22 0 0,0 0 0,0 0 16,0 0-16,-22 0 0,22 0 16,0 0-16,-21 0 0,21 21 0,-1 0 15,-20-21-15,21 21 0,-21 0 16,20 0-16,1 22 0,-21-22 16,21 0-16,0 0 0,-1 22 0,1-22 15,0 21-15,0-21 0,0 22 16,21-22-16,0 21 0,0 0 0,0-20 15,0 20-15,0 0 0,0-21 0,0 22 16,21-22-16,0 0 0,21 21 16,-20-20-16,-1-1 0,0 0 0,21 0 15,-21-21-15,22 21 0,-1 0 0,-21-21 16,22 0-16,-1 0 0,0 0 16,1 0-16,-1 0 0,0 0 0,1 0 15,-1 0-15,0 0 0,1-21 0,-1 0 16,0 21-16,-21-21 0,22 0 15,-22-22-15,0 22 0,21-21 0,-20 0 16,-1-1-16,-21 1 0,21 0 16,-21-1-16,0 1 0,0-22 15,0 22-15,0 0 0,0 21 0,0-22 16,-21 1-16,0 21 0,-1-22 0,1 22 16,-21 0-16,21 0 0,-22 0 15,22 0-15,-21-1 0,0 22 0,-1-21 16,1 21-16,21-21 0,-22 21 15,1 0-15,21 0 0,-21 0 0,20 21 16,1 0-16,-21 1 0,21-1 0,0 0 16,-1 0-16,1 0 0,0 0 15,0 1-15,0-1 0,0-21 0,-1 21 16,22 0-16,0 0 0</inkml:trace>
  <inkml:trace contextRef="#ctx0" brushRef="#br0" timeOffset="8700.24">4551 3895 0,'-21'-21'0,"21"-1"16,-22 22-16,22-21 15,-21 21-15,21-21 16,0 0-16,-21 21 15,21-21 1,-21 21 15,21 21-31,0 0 16,-21 0-16,21 0 0,0 1 0,0 20 16,0 0-16,-21-21 0,21 22 15,-22 20-15,1-20 0,21-1 0,0 21 16,0-20-16,-21-1 0,21 22 15,-21-22-15,21 0 0,0 1 16,-21-1-16,21 0 0,0 1 0,0-1 16,0-21-16,0 21 0,0-20 15,0-1-15,0 0 0,0 0 0,0 0 16,0-42 15,0 0-31,0 0 0,0 0 16,0-1-16,0-20 0,0 21 0,0 0 15,0-22-15,21 1 0,0 21 16</inkml:trace>
  <inkml:trace contextRef="#ctx0" brushRef="#br0" timeOffset="10156.44">4445 3831 0,'0'-21'16,"21"21"15,0 0-15,0 0-16,1 0 16,-1 0-16,0 0 0,0 0 15,21 0-15,-20 21 16,-1-21-16,21 0 0,-21 0 0,22 0 15,-1 0-15,0 0 0,1 0 16,-1 0-16,21 0 0,-20 0 0,-1 0 16,22 0-16,-1 0 0,1 0 0,-1 0 15,1 0-15,20 0 0,1 0 16,0 0-16,-1 0 0,22-21 0,-21 21 16,-1 0-16,22 0 0,-21 0 0,21 0 15,-22 0-15,22 0 0,0 0 16,0 0-16,-21 0 0,20 0 15,1 0-15,-21 0 0,21 0 0,-22 0 16,22 0-16,-21 0 0,21 0 16,-22 0-16,22 0 0,-21 0 0,0 0 15,-1 0-15,1 21 0,-22-21 0,22 0 16,-21 0-16,-1 21 0,-21-21 16,22 0-16,-1 0 0,1 0 0,-1 0 15,1 0-15,-1 0 0,1 0 0,-22 0 16,22 0-16,-1 0 0,1 0 15,-22 0-15,22 0 0,-22 0 0,0 0 16,1 0-16,-1 0 0,0 0 0,1 0 16,-22 0-16,21 0 0,-21 0 15,0 0-15,1 0 0,-1 0 16,0 0-16,0-21 0,0 21 16,0 0-1,-21 21 16,0 1-31,0-1 16,0 0-16,0 0 16,0 0-16,-21 0 0,21 22 0,0-22 15,0 21-15,0-21 0,0 22 0,0-1 16,0 0-16,0 1 0,0-22 16,0 21-16,0 1 0,0-1 15,0-21-15,0 21 0,21 1 0,-21-22 16,0 21-16,22-21 0,-22 22 0,21-22 15,-21 21-15,0-21 0,0 22 16,0-22-16,0 21 0,0-21 0,0 1 16,0-1-16,0 0 0,0 0 0,0 0 15,0 0-15,0 1 0,-21-22 16,21 21-16,-22-21 0,1 0 16,21 21-16,-21-21 0,0 0 15,0 0-15,0 0 0,-1 0 16,1 0-16,0 0 15,0 0-15,0 0 0,0 0 16,-1 0-16,-20 0 0,0 0 0,21 0 16,-22 0-16,1 0 0,0 0 0,-22 0 15,22 0-15,-1 0 0,-20 0 16,-1 0-16,22 0 0,-21 0 0,-1 0 16,1 0-16,-1 0 0,1 0 0,-1 0 15,1 0-15,-22 0 0,0 0 0,1 0 16,-1 0-16,0 0 0,-21 0 15,22 0-15,-1 0 0,22 0 16,-22 0-16,21 0 0,1 0 0,-22 0 0,22 0 16,-1 0-16,22 0 0,-22 0 15,1 0-15,-1 0 0,1 0 16,-1 0-16,1 0 0,-1 0 0,1 0 16,-1 0-16,22 0 0,-21 0 15,-1 0-15,22 0 0,-22 0 0,22-21 16,0 21-16,-1 0 0,1 0 0,0 0 15,-1 0-15,1 0 0,0 0 0,-1 0 16,-20-21-16,20 21 0,1 0 16,-21 0-16,20 0 0,-20 0 0,20 0 15,-20-22-15,21 22 0,-1 0 0,1 0 16,0 0-16,-1 0 0,22 0 16,-21-21-16,21 21 0,-22 0 0,22 0 15,0-21-15,-21 21 0,20 0 16,1 0-16,-21-21 0,21 21 15,0 0-15,-22 0 0,22 0 0,-21-21 16,21 21-16,-1 0 0,-20 0 16,21 0-16,0 0 0,0-21 0,-1 21 15,1 0-15,0 0 0,0 0 16,0-22-16,0 22 0,-1 0 16,1 0-16,0 0 0,-21 0 0,21 0 15,-1 0-15,1 0 0,0 0 0,0 0 16,0 0-16,0 0 15,-1 0 1,22-21 0,0 0 31,22 0-47,-1 21 0,0-21 15,21 21-15</inkml:trace>
  <inkml:trace contextRef="#ctx0" brushRef="#br0" timeOffset="10948.21">5546 4212 0,'0'0'16,"0"-21"-16,0 0 0,0 0 0,0 0 15,0-1-15,0 1 16,0 0-16,0 42 31,0 0-31,0 22 0,0-22 16,0 21-16,0 1 0,0-1 15,0 0-15,0 1 0,-22-1 16,22 0-16,-21 1 0,0-1 0,21-21 16,0 21-16,-21 1 0,21-22 0,-21 21 15,0-21-15,21 1 0,0-1 16,0 0-16,-22-21 16,22-21-1,0 0-15,0-1 16,0-20-16,0 21 0,0 0 0,0 0 15,0-22-15,0 22 0,0-21 16,22 21-16,-22-1 0,0 1 16,0 0-16,0 0 0,21 21 0,0 0 15,0 21 1,-21 0-16,0 0 0,0 1 16,21-1-16,-21 21 0,21-21 0,-21 0 15,43 22 1,-43-22-16,21 0 0,0 0 0,0 0 0,0 1 15,1-22-15,-1 0 0,0 0 0,0 0 16,21 0-16,-20 0 0,-1 0 16,21 0-16,-21-22 0,0 1 15,22 0-15,-22 21 0,-21-21 0,21 0 16,-21-22-16,21 22 0,-21 0 0,0 0 16,0-21-16,0 20 0,0 1 15,0-21-15,0 21 0,0 0 16,0 42-1,0 0 1,0 0-16,0 0 0,0 0 0,0 1 16,0-1-16,0 0 0,-21 0 0,21 0 15,0 0-15,0 1 0,-21-1 16,21 0-16,0 0 0,0 0 16,0-42 30,0 0-46,0 0 0,0 0 16</inkml:trace>
  <inkml:trace contextRef="#ctx0" brushRef="#br0" timeOffset="11123.96">6032 4233 0,'0'0'0,"0"-21"0,0 42 62,0 1-46,0-1-1</inkml:trace>
  <inkml:trace contextRef="#ctx0" brushRef="#br0" timeOffset="11604.79">6329 4424 0,'0'0'0,"63"0"15,-42 0-15,1 0 16,-1 0-16,0-21 16,-21 0-1,-21 21 1,0 0-16,-1 0 0,1 0 0,0 0 15,0 0-15,0 21 0,0-21 16,21 21-16,-22-21 0,1 21 0,0-21 16,21 21-16,0 0 0,0 1 0,0-1 15,0 0-15,0 0 16,0 0-16,21-21 0,-21 21 16,21-21-16,1 22 0,-1-22 15,0 21-15,0-21 0,0 0 0,0 21 16,1-21-16,-1 0 0,0 21 15,0-21-15,-21 21 0,0 0 16,0 1 0,-21-22-1,-21 21-15,20-21 0,1 0 0,0 0 16,0 0-16,0 21 0,-22-21 0,22 0 16,0 0-16,0 0 0,0 0 15,0 0-15,-1 0 0,1 0 16,0 0-16,21-21 15,0 0 1,21-1-16,0 22 16,1-21-16,-1 0 0,0 21 0,0-21 15</inkml:trace>
  <inkml:trace contextRef="#ctx0" brushRef="#br0" timeOffset="11956.6">6900 4170 0,'0'-21'0,"0"0"15,-21 21-15,0-22 0,21 44 32,0-1-32,0 0 0,-21 0 15,21 0-15,0 22 0,0-22 16,-21 21-16,21-21 0,0 22 0,0-1 15,0 0-15,-22-21 0,22 22 0,-21-1 16,21-21-16,-21 0 0,21 22 0,0-22 16,0 0-16,0 0 0,0 0 15,0 1-15,0-1 0,0 0 0,0 0 16,21-21-16,0 0 16,1 0-16,-1 0 15,0 0-15,0-21 0,0 21 16,0-21-16,1 0 0,-1-1 15,0 1-15,0 0 0,0 0 0,-21 0 16</inkml:trace>
  <inkml:trace contextRef="#ctx0" brushRef="#br0" timeOffset="12168.25">6752 4445 0,'0'0'0,"-21"0"0,0 0 16,0 0-16,42 0 31,0 0-15,0 0-16,0 0 0,22 0 0,-22 0 15,0 0-15,0 0 0,21-21 0,-20 21 16,-1 0-16,0 0 0,0 0 16,0-21-16,0 21 0,1 0 15,-1 0-15,-21-21 0,21 21 0,21 0 16</inkml:trace>
  <inkml:trace contextRef="#ctx0" brushRef="#br0" timeOffset="12508.35">8361 4191 0,'0'0'0,"-21"-21"0,-1 0 31,1 42 1,21 0-32,0 0 15,0 0-15,0 1 0,0-1 16,-21 0-16,21 0 0,0 0 15,0 0-15,0 1 0,-21-1 16,21 0-16,0 0 0,0 0 16</inkml:trace>
  <inkml:trace contextRef="#ctx0" brushRef="#br0" timeOffset="12748.21">8170 4487 0,'-21'22'15,"42"-22"17,0 0-32,-21 21 0,22-21 15,-1 0-15,0 0 16,0 0-16,0 0 0,0 0 15,1 0-15,-1 0 16,0 0-16,0-21 31,0 21-31,-21-22 16</inkml:trace>
  <inkml:trace contextRef="#ctx0" brushRef="#br0" timeOffset="12993.07">8255 4191 0,'0'0'16,"21"0"31,0-21-47,0 21 0,1 0 15,-1 0-15,0-21 16,0 21-16,0-21 16,0-1-1,1 22-15</inkml:trace>
  <inkml:trace contextRef="#ctx0" brushRef="#br0" timeOffset="13503.78">8467 3895 0,'0'0'0,"-22"-21"16,-41-1-16,42 1 15,0 21-15,-1 0 0,-20 0 16,21 0-16,0 0 0,0 0 16,-1 0-16,-20 0 0,21 21 0,0-21 15,-22 22-15,22-1 0,-21 0 0,21 0 16,0 21-16,-1-20 0,1 20 15,-21 0-15,21-21 0,0 22 16,21-1-16,-22 0 0,22 1 0,-21-1 0,21-21 16,0 22-16,0-1 0,0-21 15,0 0-15,21 0 0,1 22 16,-1-22-16,21-21 0,0 21 0,-20 0 16,20-21-16,0 0 0,1 21 0,-1-21 15,0 0-15,1 0 0,-1 0 16,0 0-16,1 0 0,-22-21 0,21 21 15,0-21-15,-20 0 0,-1 21 0,0-21 16,21 0-16,-21-1 0,-21-20 0,22 21 16,-1-21-16,-21-1 0,21 1 15,-21 0-15,0-1 0,0 1 0,0 0 16,0-22-16,0 22 0,-21-1 0,0 22 16,-1-21-16,22 21 15,-21 0-15,-21-1 0,21 22 0,0-21 16,-1 21-16,-20 0 0,21 0 0,-21 0 15,20 0-15,1 0 0,-21 0 16,21 0-16,0 0 0,-22 0 0,22 21 16,0-21-16,0 22 0,0-1 0,-1-21 15,1 21-15,0 0 0,21 0 16</inkml:trace>
  <inkml:trace contextRef="#ctx0" brushRef="#br0" timeOffset="14244.58">13779 4255 0,'0'-64'16,"0"43"-16,22 0 15,-22-22-15,0 22 0,0 0 16,0 0-16,0 0 0,0-22 0,0 22 16,0 0-16,0 0 0,-22 42 31,22 0-16,-21 0-15,21 22 0,0-1 16,0 0-16,-21 22 0,21-22 16,-21 22-16,21-22 0,0 0 0,0 22 15,0-22-15,-21 1 0,21-1 0,0 0 16,0 1-16,0-1 0,-21 0 0,21-21 16,0 1-16,0 20 0,0-21 15,0 0-15,0 0 0,0-42 47,0 0-47,0 0 16,0 0-16,0 0 0,21-1 0,-21-20 0,21 21 15,-21-21-15,21-1 0,-21 22 16</inkml:trace>
  <inkml:trace contextRef="#ctx0" brushRef="#br0" timeOffset="15267.01">13737 4022 0,'0'0'0,"-21"-21"0,21-1 16,0 1 15,21 21-15,0 0-16,0 0 0,1 0 16,20 0-16,0 0 0,1 0 0,20 0 0,1 0 15,20 0-15,-20 0 16,20-21-16,1 21 0,0 0 0,-1 0 15,22 0-15,0-21 0,-21 21 0,42 0 16,-21 0-16,21-21 0,0 21 16,0 0-16,0 0 0,0-21 0,0 21 15,0 0-15,21 0 0,-21 0 0,21 0 16,-21 0-16,0 0 0,0 0 16,-21 0-16,21 0 0,0 0 0,-21 0 15,-1 0-15,22-22 0,-42 22 0,21 0 16,-21 0-16,-1 0 0,1 0 0,-22-21 15,22 21-15,-21 0 0,-1 0 16,1 0-16,-1 0 0,1-21 16,-22 21-16,21 0 0,-20 0 0,-1 0 15,0 0-15,1 0 0,-1 0 16,-21 0-16,0-21 0,1 21 0,-1 0 16,0 0-16,0 0 0,0 0 15,0 0 1,-21 21-16,22-21 15,-22 21-15,21-21 0,-21 21 0,21 1 16,-21-1-16,0 0 16,0 0-16,0 21 0,21-20 0,-21 20 0,0 0 15,0 1-15,0 20 0,21-21 0,-21 1 16,21 20-16,-21-20 16,0-1-16,0 0 0,0 1 0,0-1 15,0 0-15,0 1 0,0-1 0,0 0 16,0 1-16,0-22 0,0 21 15,0-21-15,0 22 0,-21-22 0,0 0 16,21 0-16,-21 0 0,0 0 16,0-21-16,21 22 0,-22-22 0,1 21 15,0-21-15,0 0 16,0 0-16,-22 0 0,22 21 0,-21-21 16,0 0-16,-1 0 0,1 0 15,-22 0-15,22 0 0,-21 0 16,-1 0-16,1 0 0,20 21 0,-20-21 15,-1 0-15,1 0 0,-22 0 0,22 0 16,-22 0-16,0 0 0,1 0 0,-22 0 16,21 0-16,-21 0 0,0 0 15,1 0-15,-22 0 0,21 0 0,-21 21 16,0-21-16,0 0 0,0 0 0,0 0 16,21 0-16,-21 21 0,21-21 0,0 0 15,0 0-15,1 22 0,-1-22 16,0 0-16,0 0 0,0 21 15,0-21-15,1 0 0,-1 0 0,0 0 16,0 0-16,0 0 0,0 0 0,22 0 16,-22 0-16,0 0 0,21 0 15,1 0-15,20 0 0,-20 0 0,20 0 16,1 0-16,20 0 0,-20 0 0,20 0 16,1 0-16,0 0 0,-1 0 0,1 0 15,21 0-15,-21-21 0,20 21 16,1 0-16,0 0 0,0 0 0,21-22 15,0 1 17,21 21-17,0-21-15,0 21 0,1 0 16,-1-21-16,21 0 0,-21 0 0,22 21 16,-1-22-16</inkml:trace>
  <inkml:trace contextRef="#ctx0" brushRef="#br0" timeOffset="15952.75">14605 4255 0,'0'0'0,"0"-22"0,0-20 16,0 21-16,0 0 0,0 0 15,-21 21 1,0 0-16,-1 0 15,1 42-15,0-21 16,0 0-16,0 0 0,0 22 0,-1-1 16,22-21-16,-21 22 0,0-1 0,0 0 15,21-21-15,0 22 0,-21-1 16,21-21-16,0 22 0,0-1 0,0-21 16,0 21-16,0-20 0,0-1 0,0 0 15,21 0-15,-21 0 0,21 0 0,0-21 16,0 0-16,1 0 15,20 0-15,-21 0 0,0 0 0,22 0 16,-22-21-16,21 21 0,-21-21 0,22 0 16,-22 0-16,21 0 0,0-1 0,1 1 15,-22 0-15,21-21 0,-21 21 16,1-22-16,-1 22 0,0-21 0,-21-1 16,0 1-16,0 21 0,0-21 0,-21-1 15,0 1-15,-1 0 0,-20-1 16,21 22-16,-21-21 0,20 21 15,-20 21-15,0-22 0,-1 22 0,1 0 0,0 0 16,-1 0-16,22 22 0,-21-22 0,21 21 16,0 0-16,-1 0 15,22 21-15,0-20 0,0-1 0,0 21 16,22-21-16,-1 22 0,0-22 0,0 0 16,21 21-16,-20 1 0,20-22 15,-21 21-15,21-21 0,-20 22 0,-1-1 16,21 0-16,-21 1 0,0-1 0,1 0 15,-22-21-15,0 22 0,0-1 0,0 0 16,0-20-16,0 20 0,-22 0 16,22-21-16,-42 22 0,21-22 0,0 0 15,0 0-15,-1 0 0,-20 1 0,21-1 16,0-21-16,0 0 0,21 21 16,-22-21-16,22-21 15,0 0 1,22 21-16,-22-22 0,21 1 0,0 0 15,0 0-15,0-21 0,0 20 0,22-20 16,-22 0-16</inkml:trace>
  <inkml:trace contextRef="#ctx0" brushRef="#br0" timeOffset="17320.25">15176 4487 0,'0'0'15,"-21"0"16,21 22-15,0-1-16,-21 0 0,21 0 0,0 0 16,-21 0-16,21 1 0,0 20 0,0-21 15,0 0-15,0 0 0,0 1 16,0-1-16,0 0 0,21 0 0,-21 0 16,21-21-16,0 21 0,1-21 15,-1 0-15,0 0 0,0 0 0,0 0 16,22 0-16,-22 0 15,0-21-15,0 0 0,0 0 0,0 0 16,1 0-16,-1-1 0,0 1 16,0 0-16,0 0 0,0-21 0,-21 20 15,22 1-15,-1 0 0,-21 0 16,21 0-16,-21 0 16,0 42-1,0 0 1,0 0-16,0 0 0,-21 0 15,21 1-15,0-1 0,0 0 0,0 0 16,0 0-16,0 0 0,0 1 0,0-1 16,0 0-16,21 0 0,-21 0 15,21-21-15,0 21 0,0-21 0,1 0 16,-1 0-16,0 0 0,0 0 16,21 0-16,-20 0 0,-1-21 0,21 21 15,-21-21-15,22 0 16,-22 0-16,0 0 0,21-1 0,-21 1 15,1 0-15,-1 0 0,-21 0 0,0-22 16,21 22-16,-21 0 0,0 0 0,0 0 16,0 0-16,-21-22 15,0 43-15,-1 0 16,1 0-16,0 0 0,0 0 0,0 0 16,21 21-16,-21 1 0,-1-22 0,22 21 15,-21 0-15,21 0 0,-21 0 16,21 0-16,0 1 0,0 20 0,0-21 15,0 0-15,0 0 0,0 1 0,0-1 16,21 0-16,0-21 0,1 21 16,-1-21-16,0 21 15,0-21-15,0 0 0,0 0 0,22 0 16,-22 0-16,21 0 0,-21 0 0,1-21 16,20 21-16,-21-21 0,0 0 15,0 0-15,1 21 0,-1-22 0,0-20 16,0 21-16,-21 0 0,0 0 0,21-1 15,-21 1-15,21 0 0,-21 0 16,-21 21 15,21 21-31,-21 0 0,0-21 16,21 21-16,0 1 0,0-1 16,0 0-16,0 0 0,0 0 15,0 0-15,0 1 0,0-1 16,0 0-16,0 0 0,21 0 15,0-21-15,0 0 16,1 0-16,-1 0 16,0 0-16,0 0 0,0-21 0,0 0 15,1 21-15,-1-21 0,0 0 0,0-1 16,-21 1-16,21 0 0,0 0 16,-21 0-16,22 0 0,-22-1 15,21 1-15,0 0 0,-21 0 16,0 42 15,0 0-31,-21-21 16,21 21-16,-21 1 0,21-1 0,-22 0 15,22 0-15,0 0 0,0 0 16,0 1-16,0-1 0,0 0 16,0 0-16,22-21 15,-1 21-15,0-21 0,0 0 0,21 0 16,-20 0-16,-1 0 0,21 0 15,-21 0-15,0 0 0,22-21 16,-22 0-16,0 0 0,0 21 0,0-21 16,1-1-16,-1 1 0,0 0 0,-21-21 15,0 21-15,0-1 0,21 1 0,-21 0 16,0 0-16,0 0 0,0 0 16,0-1-16,0 1 15,-21 21-15,0 0 16,0 21-16,-1 1 0,22-1 15,-21 0-15,0 0 16,21 21-16,0-20 0,0-1 0,0 0 16,0 0-16,0 0 0,0 0 0,0 1 0,0-1 15,0 0-15,0 0 0,0 0 16,21-21-16,-21 21 0,21-21 16,1 22-16,-1-22 0,0 0 0,0 0 15,0 0-15,22 0 0,-22 0 0,0 0 16,0 0-16,21 0 0,-20-22 0,-1 22 15,21-21-15,0 0 0</inkml:trace>
  <inkml:trace contextRef="#ctx0" brushRef="#br0" timeOffset="17620.08">18097 4212 0,'0'0'0,"0"-21"16,0 42 15,-21 0-31,21 1 16,-21-1-16,21 0 0,-21 21 0,21-21 15,0 1-15,0-1 0,-21 21 16,21-21-16,-21 0 0,21 1 15,0-1-15,-22 0 0,22 0 16,0 0-16,0 0 16,22-21 15</inkml:trace>
  <inkml:trace contextRef="#ctx0" brushRef="#br0" timeOffset="17857.25">17949 4572 0,'-21'0'15,"0"0"-15,21 21 0,21-21 32,0 0-32,0 0 0,1 0 15,-1 0-15,0 0 0,0 0 16,0 0-16,0 0 15,1 0-15,-22-21 16,0 0 0,0 0-16,0 0 0</inkml:trace>
  <inkml:trace contextRef="#ctx0" brushRef="#br0" timeOffset="18076.22">17886 4255 0,'0'0'0,"-21"0"16,42-22 15,0 22-31,0 0 0,0 0 16,0 0-16,1 0 0,-1 0 0,0-21 16,21 21-16,-21 0 0,1-21 15,-1 21-15,0 0 0,0 0 0,0-21 16,0 21-16,1-21 15,-1 0-15</inkml:trace>
  <inkml:trace contextRef="#ctx0" brushRef="#br0" timeOffset="18584.93">18140 3874 0,'0'0'0,"-64"-22"16,43 22-16,0 0 0,-21 0 0,20 0 16,1 0-16,0 0 15,0 0-15,0 0 0,-22 0 0,22 0 16,0 22-16,-21-1 0,21 0 0,-22 21 16,22-21-16,0 22 0,-21-1 15,20 0-15,1 1 0,0-1 0,0 0 16,21 1-16,0-1 0,0 0 0,0 1 15,0-1-15,0 0 0,0-20 0,21 20 16,0-21-16,0 0 0,1 0 16,20 1-16,-21-1 0,21 0 0,1 0 15,-1-21-15,0 0 0,1 21 0,-22-21 16,21 0-16,1 0 0,-1 0 16,0 0-16,1-21 0,-1 0 15,-21 21-15,21-21 0,-20 0 0,20-1 16,-21-20-16,0 21 0,0-21 0,1-1 15,-1 1-15,0 0 0,-21-22 16,0 22-16,0-22 0,0 22 0,0-22 16,0 22-16,0 0 0,-42 21 0,20-22 15,1 22-15,0 0 0,-21 0 0,21 0 16,-22 21-16,1 0 0,21-22 16,-22 22-16,22 0 0,-21 0 0,21 0 15,0 0-15,-1 0 0,1 0 0,0 22 16,0-22-16,0 21 15,0-21-15,-1 0 16,22 21-16</inkml:trace>
  <inkml:trace contextRef="#ctx0" brushRef="#br0" timeOffset="19415.87">24088 3958 0,'0'0'0,"21"-42"15,-21 21-15,0 0 16,0-1-16,0 1 0,21 0 0,-21 0 15,21 0-15,-21 0 0,0-1 16,0 1-16,0 0 0,0 0 16,0 42-1,0 0 1,-21 0-16,21 1 0,0-1 0,-21 21 16,21 0-16,-21 1 0,21-1 15,-22 22-15,22-1 0,0-21 0,0 22 16,-21-1-16,21 1 0,-21-1 0,21-20 15,0 20-15,0-20 0,0-1 16,0 0-16,0 1 0,0-1 0,0-21 16,0 0-16,0 22 0,0-22 0,0 0 15,0 0-15,21-21 32,0 0-32,-21-21 0,22 0 15,-1 0-15,0-22 0,0 22 0,0-21 16</inkml:trace>
  <inkml:trace contextRef="#ctx0" brushRef="#br0" timeOffset="20380.34">24363 3831 0,'0'0'0,"-21"-21"0,-22-21 16,43 21-16,-21 21 0,21-22 0,0 1 31,21 21-31,0 0 15,22 0-15,-22 0 0,21 0 16,1 0-16,20 0 0,1 0 16,-1 0-16,22 0 0,21 0 0,-1 0 15,1 0-15,0 0 0,21 0 0,21 0 16,0 0-16,1-21 0,20 21 16,-21 0-16,21 0 0,1 0 0,-1-21 15,-21 21-15,22 0 0,-1 0 16,-21 0-16,0 0 0,0 0 0,1 0 15,-1 0-15,-21 0 0,21 0 0,-42 0 16,21 0-16,-21-21 0,-1 21 16,-20 0-16,21 0 0,-21 0 0,-1-21 15,1 21-15,0 0 0,-22-22 16,-21 22-16,22 0 0,-22 0 16,1-21-16,-22 21 0,0 0 0,0 0 15,0 0-15,0 0 16,-21 21-1,0 1 1,0-1-16,0 0 16,0 0-16,0 0 0,0 0 0,0 1 15,0-1-15,0 0 0,-21 0 16,21 21-16,0 1 0,0-1 0,0 0 16,0 1-16,0-1 0,0 0 0,0 1 15,0-1-15,0 0 16,0 22-16,0-22 0,21 1 0,-21-1 15,0 0-15,0-21 0,22 22 0,-22-1 16,0-21-16,0 22 0,0-22 16,0 0-16,0 21 0,0-21 0,0 1 15,0-1-15,0 0 0,0 0 0,-22 0 16,1 0-16,0-21 16,0 22-16,0-22 15,0 0-15,-1 21 0,1-21 0,0 0 16,-21 0-16,21 0 0,-1 0 15,-20 0-15,0 0 0,-1 0 0,1 0 16,-21 0-16,20 0 0,-20 0 16,20 0-16,-20 0 0,-22 0 15,22 0-15,-22 0 0,0 0 0,-20 0 16,20 0-16,-21 0 0,0 0 0,0 0 16,1 0-16,-1 0 0,0 0 0,0 0 15,-21 0-15,0 0 0,21 0 16,-21 0-16,21 0 0,-21 0 0,22 21 15,-22-21-15,21 0 0,-21 0 0,0 0 16,21 21-16,-21-21 0,21 0 16,-21 0-16,21 0 0,-21 0 0,0 0 15,21 0-15,1 0 0,-1 0 16,0 0-16,21 0 0,1 0 0,20 0 16,22 0-16,-22 0 0,22 0 0,0 0 15,20 0-15,1-21 0,0 21 16,0-21-16,0 21 0,0 0 15,-1 0-15,22-21 16,0-1 0,0 1-16,22 21 15,-1-21-15,0 0 0,0 0 0,0 21 16,22-21-16,-22-1 0</inkml:trace>
  <inkml:trace contextRef="#ctx0" brushRef="#br0" timeOffset="20840.07">25442 4212 0,'0'0'0,"21"0"0,-21-42 16,22 42-16,-22-21 0,0 0 16,0-1-16,0 1 15,0 0-15,-22 0 0,1 21 16,0 0-16,0 0 15,0 0-15,-22 0 0,22 0 0,0 0 0,0 0 16,0 0-16,0 0 0,-1 21 0,1 0 16,0 0-16,0 1 15,0-1-15,21 21 0,0-21 0,0 0 16,0 1-16,0-1 0,21 0 0,0 21 16,0-42-16,22 21 0,-22 1 0,21-1 15,0 0-15,1 0 0,-1 0 16,0 0-16,1 1 0,-22-1 0,21-21 15,-42 21-15,0 0 0,-21 0 32,0-21-32,0 0 0,-22 0 15,1 0-15,0 0 0,-22 0 0,22 0 16,0 0-16,-1 0 0,1 0 0,0 0 16,20 0-16,-20-21 0,21 21 15,0 0-15,21-21 0,0 0 16,21 21-1,0-21-15,0 21 0,22 0 0,-1-22 16,-21 22-16,21-21 0,1 21 16</inkml:trace>
  <inkml:trace contextRef="#ctx0" brushRef="#br0" timeOffset="21494.04">25823 4466 0,'0'0'0,"21"0"15,1 0 1,-1 0-16,0 0 16,0 0-16,0 0 0,0-21 15,22 21-15,-22-21 0,21 21 0,1-21 16,-22 0-16,0 21 0,0-22 0,21 1 16,-42 0-16,22 0 0,-22 0 15,0 0-15,0-1 0,0 1 16,-22 21-16,1 0 0,-21 0 15,21 0-15,0 0 0,-22 0 0,22 21 16,-21 1-16,21-1 0,-1 0 16,-20 0-16,21 21 0,0-20 15,21-1-15,0 21 0,0-21 0,0 0 16,0 1-16,0-1 0,42 0 16,-21-21-16,0 21 0,22 0 0,-22-21 15,21 0-15,1 0 0,-1 0 0,0 0 16,1 0-16,-1 0 0,0 0 0,1 0 15,-22 0-15,21-21 0,0 0 16,-20 0-16,20 0 0,-21-1 0,0 1 16,22-21-16,-22 21 0,0-22 15,0 1-15,0-21 0,0 20 0,1 1 16,-1 0-16,0-22 0,0 22 16,-21-1-16,21 22 0,-21-21 0,21 21 15,-21 0-15,0-1 0,-21 22 31,0 22-31,0-1 0,21 0 0,-21 0 16,0 0-16,-1 22 0,1-1 0,0 0 16,0 1-16,0-1 0,0 0 15,21 1-15,0-1 0,-22 0 0,22-21 16,-21 22-16,21-1 0,0-21 0,0 0 16,0 1-16,0-1 0,0 0 15,0 0-15,0 0 0,21-21 16,1 0-16,-1 21 0,0-21 0,0 0 15,0 0-15,0 0 0,1 0 0,-1 0 16,0 0-16,0 0 0,-21-21 0,21 21 16,0-21-16,1 0 0,-22 0 15,0 0-15,21-1 0,-21 1 0</inkml:trace>
  <inkml:trace contextRef="#ctx0" brushRef="#br0" timeOffset="21663.94">26628 4297 0,'0'0'15,"-22"0"-15,-41 0 16,84 0 15,0 0-31,22 0 0,-22 0 16,21 0-16,-21 0 0,22 0 16,-22 0-16,21 0 0,0-21 0,1 21 15,20-21-15,-20 21 0,20 0 0</inkml:trace>
  <inkml:trace contextRef="#ctx0" brushRef="#br0" timeOffset="21930.79">28003 4001 0,'0'0'0,"-21"0"0,21-22 0,-21 22 15,0 0-15,21 22 16,-21-1-16,21 0 16,-21 0-16,21 0 0,0 0 0,0 1 15,0-1-15,0 0 0,0 0 0,0 0 16,-22-21-16,22 21 0,0 1 16,0-1-16,-21 0 15,0 0-15</inkml:trace>
  <inkml:trace contextRef="#ctx0" brushRef="#br0" timeOffset="22137.69">27559 4424 0,'0'0'0,"0"21"16,-21-21-16,42 0 15,0 0-15,0 0 16,0 0-16,1 0 0,20 0 15,-21 0-15,0 0 0,22 0 16,-22 0-16,21 0 0,-21 0 0,0 0 16,1 0-16,-1 0 0,0 0 0,0-21 15,-21 0-15,21 21 16,-21-21-16,21-1 0</inkml:trace>
  <inkml:trace contextRef="#ctx0" brushRef="#br0" timeOffset="22336.58">27580 4043 0,'0'0'0,"-21"0"0,-21-21 15,42 0 1,21 21 0,0 0-16,21 0 0,-21 0 0,22 0 15,-1 0-15,0 0 0,22 0 16,-22 0-16,1-22 0,-1 22 0,21 0 15,-20 0-15,-22-21 0,21 21 0,-21 0 16,22-21-16,-22 21 0</inkml:trace>
  <inkml:trace contextRef="#ctx0" brushRef="#br0" timeOffset="22808.39">28173 3768 0,'0'0'0,"-21"0"0,-85-21 15,85 21-15,-22 0 0,1 0 16,0 0-16,-1 0 0,1 0 0,0 0 16,-1 21-16,22-21 0,-21 21 0,-1 0 15,1 0-15,0 22 0,-1-22 16,22 21-16,-21 0 0,0 1 0,20-1 16,1 0-16,-21 1 0,42 20 0,-21-20 15,21-1-15,0 0 0,0-21 16,0 22-16,0-1 0,21-21 0,0 0 15,21 22-15,-20-22 0,20 0 0,0 0 16,1-21-16,-1 21 0,0-21 16,1 0-16,20 0 0,-21 0 15,22 0-15,-1 0 0,-20 0 0,20 0 16,1 0-16,-1-21 0,-20 0 0,-1 0 16,21-21-16,-20 20 0,-1-20 15,-21 0-15,22-1 0,-22-20 0,0 21 16,0-22-16,0 1 0,-21 20 0,0-20 15,0 20-15,0-20 0,-21 21 16,0 20-16,0-20 0,-22 21 16,1-21-16,0 20 0,-1 22 0,1-21 15,0 0-15,-1 21 0,1 0 0,0 0 16,-1 0-16,1 0 0,21 0 16,-21 0-16,20 0 0,-20 21 0,21 0 15,-21-21-15,20 22 0,-20-22 16,21 21-16,-21 0 0,-1-21 0,1 21 15</inkml:trace>
  <inkml:trace contextRef="#ctx0" brushRef="#br0" timeOffset="25256.7">9123 3747 0,'-21'0'15,"-1"0"1,1 0-16,0 0 15,0 0 1,0 0-16,0 0 16,-1 21-16,1-21 15,0 0-15,0 0 16,21 21 0,21-21 62,0 0-78,0-21 0,1 21 15,-1 0-15,0 0 0,0-21 16,0 21-16,22-22 0,-22 22 0,0 0 16,0 0-16,0-21 0,0 21 0,22 0 15,-22 0-15,0-21 0,0 21 16,0 0-16,22-21 0,-22 21 0,0 0 15,21-21-15,-20 21 0,20-21 16,-21 21-16,21 0 0,1-22 16,-22 22-16,21-21 0,1 21 0,-1 0 15,0-21-15,1 21 0,-1 0 0,0-21 16,1 0-16,20 21 0,-21-21 16,1 21-16,20-22 0,-20 22 0,-1-21 15,0 21-15,1-21 0,20 21 0,-21-21 16,1 0-16,-1 21 0,0-21 15,1 21-15,-1-22 0,0 22 0,1-21 16,20 0-16,-20 21 0,-1-21 0,21 0 16,-20 21-16,20-21 15,-20 21-15,20-22 0,-21 1 0,1 21 16,-1-21-16,22 21 0,-22-21 0,0 0 16,1 21-16,-1-21 0,0 21 15,1-22-15,-1 22 0,0-21 0,22 21 16,-22-21-16,0 21 0,1-21 0,-1 0 15,0 21-15,1-21 0,-1 21 16,-21 0-16,22-22 0,-1 22 0,-21 0 16,21-21-16,-20 21 0,20 0 0,0-21 15,-21 0-15,22 21 0,-1 0 16,-21-21-16,22 21 0,-22 0 0,21-21 16,0 21-16,-20 0 0,20-22 15,-21 1-15,21 21 0,-20 0 16,-1-21-16,21 21 0,-21 0 0,0-21 15,1 21-15,20 0 0,-21-21 0,0 0 16,0 21-16,1 0 0,20-22 16,-21 22-16,21 0 0,-20-21 0,-1 21 15,21 0-15,-21-21 0,22 21 16,-22 0-16,0-21 0,0 21 0,0-21 16,0 21-16,1 0 0,-1-21 0,0 21 15,0 0-15,-21-22 16,21 22-16,0 0 0,1-21 15,-22 0-15,21 21 16,0 0-16,-21-21 16,21 21-16,-21-21 15,0 0 32,-21 21-31,0 0-16,-22 0 15,22-22-15,0 22 0,-21 0 16,-1 0-16,1 0 0,0 0 16,-1-21-16,-20 21 0,21 0 0,-1 0 15,1 0-15,0 0 0,-1 0 0,1 0 16,0 0-16,20 0 0,1 0 16,0 0-16,0 0 0,0 0 15,0 0-15,-1 0 0,1 0 16,42 0 46,1 0-62,-1 0 0,0 0 16,0 0-16,0 0 0,0 0 0,22 0 16,-1 0-16,-21 0 15,22 0-15,-1 0 0,0 0 0,1 0 16,-1-21-16,0 21 0,-21 0 15,22 0-15,-22 0 0,21 0 0,-21 0 16,1 0-16,-1-21 0,0 21 16,0 0-16,0 0 15,0-21 1,-21 42 15,0 0-31,0 0 16,0 0-16,0 1 0,0-1 15,0 0-15,-21 21 0,0-21 16,21 22-16,-21-22 0,0 21 0,0-21 16,-1 22-16,22-22 0,-21 21 15,0-21-15,0 1 0,0 20 0,21-21 16,-21 0-16,21 0 0,-22 1 0,1-1 16,21 0-16,0 0 15,0 0 1,0-42 46,0 0-46,21 0-16</inkml:trace>
  <inkml:trace contextRef="#ctx0" brushRef="#br0" timeOffset="25888.34">15536 2371 0,'0'0'0,"43"-43"16,-22 22 0,-21 0 15,0 42 0,0 0-31,0 1 0,0-1 0,0 21 16,0 0-16,0 1 0,0-1 15,0 0-15,-21 22 0,21-22 0,-22 1 16,22 20-16,0-21 0,0 22 0,-21-1 16,0 1-16,0-1 0,21 1 15,-21-1-15,21 1 0,-21-1 16,-1 1-16,1-1 0,21 1 0,0-1 16,-21-20-16,21-1 0,0 0 0,-21 1 15,21-22-15,0 21 0,0-21 16,0 1-16,0-1 0,0 0 15,0-42 17,0 0-17,0-1-15,0 1 0,0 0 0,0-21 16,0 21-16,0-22 0,0 1 0,21 0 16</inkml:trace>
  <inkml:trace contextRef="#ctx0" brushRef="#br0" timeOffset="26500.99">15621 2371 0,'0'-21'16,"0"42"-16,0-64 0,-21 65 31,21-1-16,-21-21-15,-1 21 0,-20 0 16,21 21-16,0-20 0,0 20 0,-22-21 16,22 21-16,-21 1 0,21-22 15,-22 21-15,22 1 0,-21-22 0,21 21 16,-22-21-16,22 0 0,0 1 16,0-1-16,0 0 0,21 0 15,-22-21-15,44 0 31,-1 0-31,0-21 0,0 0 16,21 21-16,-20-21 0,-1-1 0,0-20 16,21 21-16,-21 0 15,1-22-15,-1 22 0,21-21 0,-21 21 16,0-22-16,1 1 0,-1 21 0,0-21 16,0 20-16,0 1 0,0 0 15,1 0-15,-1 0 0,0 0 0,0 21 16,-21-22-16,21 22 0,0 0 15,1-21-15,-1 21 0,0-21 0,0 21 16,0 0-16,0 0 0,-21 21 16,0 0-16,22 1 0,-1-1 15,-21 0-15,0 21 0,0-21 0,0 22 16,21-22-16,-21 21 0,21-21 0,-21 22 16,0-22-16,0 21 15,0-21-15,21 1 0,0-1 0,-21 0 16,0 0-16,22 0 0,-22 0 15,21-21-15,0 0 16,-21 22-16,0-44 31,0 1-31,0 0 0,21 21 16,0-21-16</inkml:trace>
  <inkml:trace contextRef="#ctx0" brushRef="#br0" timeOffset="27456.57">19854 2455 0,'0'0'0,"21"-21"0,-21 0 16,0 0-16,0 42 47,0 0-32,-21 22-15,0-22 0,21 21 16,-21 0-16,0 1 0,21-22 0,-21 21 15,-1 1-15,1-1 0,0 0 16,21-21-16,-21 22 0,0-22 16,21 21-16,0-21 0,-21 1 0,21-1 15,-22-21-15,22 21 0,0 0 0,0-42 47,22 0-47,-1 0 0,0-1 16,0-20-16,0 21 15,0-21-15,1 20 0,-1-20 0,0 0 16,0-22-16,0 22 0,0-22 16,22 22-16,-22 0 0,0-1 0,0 1 15,0 21-15,-21-21 0,22 20 16,-1 1-16,-21 0 16,21 21-16,0 0 0,0 0 15,0 0 1,1 0-16,-22 21 0,21-21 15,0 21-15,0-21 0,0 22 0,0-1 16,1 0-16,-1-21 0,0 21 0,0 0 16,0-21-16,0 21 0,1-21 15,-1 0-15,0 22 0,0-22 0,-21 21 16,21-21 0,-42 0 30,0 0-46,0 0 0,21-21 16,-21 21-16,-1 0 0</inkml:trace>
  <inkml:trace contextRef="#ctx0" brushRef="#br0" timeOffset="28216.4">19960 2413 0,'0'0'0,"-21"0"16,0 0-1,42 21 17,0-21-32,0 21 15,0 1-15,1-22 0,-1 21 0,0 0 16,0 0-16,0-21 0,0 21 15,22 0-15,-22 1 0,0-22 0,0 21 16,22 0-16,-22 0 0,21 0 16,0 0-16,1 1 0,20-1 15,1 0-15,-1 0 0,1 0 0,20 0 16,-20 1-16,-1-1 0,22 0 0,0 0 16,-22 0-16,22 0 0,0 1 15,-22-22-15,22 21 0,-1 0 0,1 0 16,0 0-16,-22 0 0,22 1 0,0-22 15,-22 21-15,22 21 0,-1-21 16,-20 0-16,21 1 0,-1-1 0,1 0 16,21 0-16,-22 21 0,22-20 0,-21-1 15,21 0-15,-22 0 0,1 21 16,0-20-16,-1-1 0,1 0 0,0 0 16,-1 21-16,1-20 0,0-1 0,-22 0 15,22 0-15,-22-21 16,1 21-16,-1 0 0,1 1 0,-1-22 15,-20 21-15,-1-21 0,0 0 0,-20 21 16,20-21-16,-21 21 0,0-21 16,0 0-16,1 0 0,-1 0 0,0 0 15,-21 21-15,21-21 0,0 0 16,0 0 31,1 0-47,-1 0 47,0 0-47,-21 21 15,0 1 32,-21-22-16,0 0-31,-1 0 16,1 0-16,-21 0 0,21-22 0,0 1 16</inkml:trace>
  <inkml:trace contextRef="#ctx0" brushRef="#br1" timeOffset="35916.48">2815 1757 0,'0'0'0,"-21"-21"0,21 0 0,0-1 15,-21 1-15,21 0 16,-21 21-16,-1 0 15,22 21 17,0 0-17,-21 1-15,21-1 0,0 0 16,0 0-16,0 0 0,0 0 0,0 1 16,0-1-16,21 0 15,1 0-15,-22 0 0,21-21 0,0 0 16,21 21-16,-21-21 0,1 0 15,-1 0-15,21 0 0,-21 0 16,0-21-16,22 0 0,-22 0 0,0 21 16,0-21-16,0 0 0,1-1 15,-22 1-15,21 0 0,-21 0 0,21-21 16,-21 20-16,0 1 0,0-21 16,0 21-16,0 0 0,0-1 0,0 1 15,0 0-15,0 0 16,0 42 15,0 0-31,0 0 16,0 1-16,0-1 0,-21 0 0,21 21 15,0-21-15,0 22 0,0-1 0,0 0 16,0 1-16,0-1 0,0-21 16,0 22-16,0-1 0,0 0 0,0 1 15,0-22-15,0 21 0,0-21 16,0 22-16,0-22 0,0 0 0,0 21 15,0-21-15,0 1 0,0-1 0,0 0 16,0 0-16,-21 0 16,21 0-16,-22-21 0,1 0 15,0 0-15,0 0 0,0 0 16,0 0-16,-1 0 0,1 0 16,0 0-16,-21-21 0,21 21 0,-1-21 15,1 21-15,-21-21 0,21 0 16,0 21-16,-1 0 0,22-21 15,0 42 17,22 0-17,-1 0-15,0-21 0,0 21 16,0-21-16,0 21 0,1-21 0,-1 0 16,0 0-16,21 0 0,-21 0 15,1 0-15,20 0 0,0 0 16,-21 0-16,22 0 0,-1-21 0,-21 21 15,22-21-15,-1 0 0,-21 21 16,0-21-16,22 0 0,-43-1 0,21 1 16,0 0-16,0 0 0,-21 0 15,0 0-15,0-1 0,0 1 16,0 0 0,0 42 15,-21 0-31,21 1 15,-21-1-15,21 0 16,0 0-16,0 0 0,0 0 16,0 1-16,0-1 0,0 0 0,0 0 15,0 0-15,-21 0 16,21-42 31,0 0-47,0 0 0,0 0 0,0 0 15,0-1-15,0 1 0,0 0 16,21 0-16,0 0 0,0 0 0,0-1 16,0 1-16,1 0 0,20 0 15,-21 0-15,21 21 0,-20-21 0,20 21 16,-21 0-16,21 0 0,-20 0 16,-1 0-16,0 0 0,0 21 15,-21 0-15,0 0 0,0 0 16,0 0-16,0 1 0,0-1 0,0 0 15,0 0-15,0 0 16,0 0-16,0 1 0,0-1 16,0 0-1,-21-21-15,21-21 32,0 0-17,21 21-15,0-22 0,0 22 16</inkml:trace>
  <inkml:trace contextRef="#ctx0" brushRef="#br1" timeOffset="36552">4424 2244 0,'0'0'0,"0"-21"16,0-1-1,0 1 1,0 0-16,0 0 15,0 0-15,0 0 16,0-1 0,-21 22-16,-1 0 0,1 0 0,0 0 15,0 0-15,0 0 0,-22 0 16,22 22-16,0-1 0,0-21 0,0 21 16,0 0-16,-1 0 0,1 0 0,0 1 15,0-1-15,0 0 0,21 0 16,-21 0-16,21 0 0,0 1 0,0-1 15,0 0-15,0 0 0,21-21 16,0 0-16,0 0 16,0 0-16,0 0 0,22 0 0,-22-21 15,0 0-15,0 21 16,22-21-16,-22-1 0,0 1 0,21 0 16,-21-21-16,1 21 0,-1-1 0,0-20 15,0 0-15,0 21 0,0-22 16,-21 1-16,22 0 0,-22-1 0,21 1 15,-21 0-15,21 20 0,-21-20 0,0 21 16,0-21-16,0 20 0,0 1 16,0 0-16,-21 21 15,21 21 1,-21 0-16,-1 1 0,22 20 0,-21-21 16,21 21-16,-21 1 0,0-1 15,21 0-15,0 1 0,0-1 16,-21 0-16,21 1 0,0-22 0,0 21 15,0 1-15,0-22 0,0 0 0,0 0 16,0 0-16,21 0 0,-21 1 16,0-1-16,21-21 0,0 21 15,0-21 1,1 0-16,-1 0 0,0-21 16,0 0-16,0-1 0,0 22 15,1-21-15,-1 0 0,0 0 16,0 0-16,0 0 0</inkml:trace>
  <inkml:trace contextRef="#ctx0" brushRef="#br1" timeOffset="37495.48">4826 2138 0,'0'21'0,"0"0"16,21-21 15,0 0-31,0 0 0,1 0 16,-1 0-16,0 0 0,0 0 15,0-21-15,0 21 0,1-21 16,-1 21-16,-21-21 0,21 21 0,-21-21 16,21 21-16,-21-22 0,0 1 15,0 0-15,0 0 16,-21 21 0,0 0-1,0 0-15,-1 21 16,1-21-16,0 21 0,0 0 0,0 1 15,0-1-15,-1 0 0,22 0 16,0 0-16,-21 0 0,21 1 0,0-1 16,0 0-16,0 0 0,0 0 15,0 0-15,21-21 0,1 0 16,-1 22-16,0-22 0,0 0 16,0 0-16,0 0 0,1 0 15,-1 0-15,0 0 0,0-22 16,0 22-16,0-21 0,1 0 15,-1 0-15,0 21 0,0-21 0,0 0 16,0-1-16,-21 1 0,22 21 16,-1-21-16,0 0 0,0 0 15,0 21-15,0-21 0,1 21 32,-1 0-32,-21 21 15,0 0-15,0 0 0,0 0 16,0 0-16,0 1 15,0-1-15,0 0 0,0 0 16,-21-21-16,21 21 0,0 0 0,0 1 16,-22-22-16,22 21 0,-21-21 15,21 21-15,-21-21 16,21-21 15,21 0-31,0 21 16,1-22-16,-22 1 0,21 0 0,0 0 15,0 0-15,0 0 0,0-1 16,1 1-16,-1 0 0,0 0 0,0 0 16,-21 0-16,21 21 0,0-22 15,-21 44 32,0-1-47,-21 0 16,0 0-16,0 0 0,21 0 15,0 1-15,0-1 0,-21 0 0,21 0 16,0 0-16,0 0 16,0 22-1,0-22-15,21-21 0,-21 21 16,21-21-16,0 0 16,0 0-16,1 0 0,-1 0 15,0 0-15,0 0 16,-21-21-1,0 0 1,0 0 0,21 21-16,0-22 15</inkml:trace>
  <inkml:trace contextRef="#ctx0" brushRef="#br1" timeOffset="37976.73">6265 2392 0,'0'0'0,"0"21"94,0 0-79,-21-21 1,21-21 31,0 0-32,0 0-15,0 0 16,21 21 0,0 0-1,1 0 1,-22 21-16,0 0 16,0 0-16,0 0 15,0 0-15,0 1 0,-22-1 0,22 0 16,-21 0-16,0 0 0,0 0 0,0 1 15,0-1-15,-1-21 0,1 21 16,0 0-16,0-21 0,0 0 16,0 0-16</inkml:trace>
  <inkml:trace contextRef="#ctx0" brushRef="#br1" timeOffset="40139.94">6710 2032 0,'0'-21'15,"0"0"-15,0 0 16,0-1-16,0 1 16,0 42 15,0 1-15,0-1-16,0 0 0,0 0 0,0 0 15,0 0-15,0 1 0,-21-1 16,21 0-16,0 0 0,0 0 0,0 0 15,0 1-15,-22-22 0,22 21 0,0 0 16,-21-21 0,21-21 15,0 0-15,0-1-16,0 1 15,0 0-15,0 0 0,21 0 0,1 21 16,-22-21-16,21-1 0,0 1 15,0 0-15,0 0 0,0 0 0,1 21 16,-1 0-16,0-21 0,0 21 0,0 0 16,0 0-16,1 0 0,-22 21 15,0 0-15,0 0 0,0 0 0,0 0 16,0 1-16,0-1 0,0 21 0,0-21 16,0 0-16,0 1 0,0-1 15,0 0-15,0 0 0,0 0 0,0 0 16,21 1-16,0-22 15,0 0-15,0 0 16,0 0-16,1 0 0,-1 0 16,0 0-16,0-22 0,0 1 15,0 21-15,1-21 0,-22 0 16,21 0-16,0 0 0,-21-1 0,0 1 16,21 0-16,0 0 0,-21-21 0,21 20 15,-21 1-15,0 0 0,0 0 16,0 0-16,22 0 0,-22-1 0,0 44 47,0-1-47,0 0 0,-22 0 15,22 0-15,0 0 0,0 1 0,-21-1 16,21 0-16,0 0 0,-21 0 16,21 0-16,0 1 0,0-1 0,0 0 15,21 0 1,0-21-16,1 0 15,-1 0-15,0 0 0,0 0 0,0 0 16,0-21-16,1 21 0,-1-21 0,0 0 16,0-1-16,0 1 15,0 0-15,1 0 0,-22 0 0,0 0 16,21-1-16,-21 1 0,0 0 0,21 0 16,-21 0-16,0 0 15,-21 21 16,21 21-31,-21 0 16,21 0-16,-22 0 0,22 0 0,0 1 16,0-1-16,0 0 0,0 0 0,0 0 15,0 0-15,0 1 0,0-1 16,0 0-16,0 0 0,22 0 16,-1-21-16,-21 21 0,21-21 0,21 0 15,-21 0-15,1 0 0,-1 0 16,0 0-16,21 0 0,-21 0 0,1-21 15,-1 21-15,21-21 0,-21 0 16,0 21-16,1-21 0,-1 0 0,0-1 16,0-20-16,-21 21 0,21 0 15,0-22-15,-21 1 0,22 21 0,-22-21 16,21-1-16,-21 1 0,21 21 0,-21-22 16,0 22-16,21 0 0,-21-21 15,0 21-15,0-1 0,-21 44 47,21-1-47,0 0 0,-21 21 0,0-21 16,21 22-16,-22-22 0,22 21 15,0-21-15,0 22 0,0-22 16,0 21-16,0-21 0,0 22 0,0-22 16,0 0-16,0 0 0,0 0 15,0 1-15,0-1 0,22 0 0,-1 0 16,0 0-16,0-21 0,0 0 0,0 21 15,1-21-15,-1 0 0,0 0 0,0 0 16,21 0-16,-20 0 0,-1-21 16,0 21-16,0-21 0,0 0 0,22 21 15,-22-21-15,0 0 0,0-1 0,-21 1 16,21-21-16,0 21 0,1-22 16,-22 22-16,0-21 0,0 0 0,21 20 15,-21-20-15,0 0 0,0 21 16,0-22-16,0 22 0,0 0 15,0 0-15,0 0 0,-21 21 16,-1 0 0,22 21-16,0 0 15,-21 21-15,0-21 0,21 22 0,-21-22 16,21 21-16,0 1 0,0-22 0,0 21 16,0-21-16,0 22 0,0-22 15,0 21-15,0-21 0,0 0 0,21 1 16,-21-1-16,0 0 0,21 0 0,0 0 15,1-21 1,-1 0 0,0 0-16,0 0 15,0 0 1,0-21 0</inkml:trace>
  <inkml:trace contextRef="#ctx0" brushRef="#br1" timeOffset="40364.33">9038 2350 0,'0'21'0,"0"0"16,0 0 0,-21-21-16,21 21 15,-21 0-15,0-21 0,21 22 0,-22-22 16,1 21-16,21 0 0,-21-21 0,0 21 15,0 0-15,0-21 16,21 21-16,-22-21 0,1 0 16,0 0-16</inkml:trace>
  <inkml:trace contextRef="#ctx0" brushRef="#br1" timeOffset="41735.51">9652 2265 0,'21'0'0,"0"0"15,0-21-15,1 21 0,-1 0 16,0-21-16,0 21 0,0-22 16,-21 1-16,0 0 15,0 0-15,0 0 16,-21 0-16,0 21 0,0 0 16,0-22-16,-1 22 0,1 0 15,0 0-15,-21 0 0,21 0 0,-1 0 16,1 22-16,0-1 0,0 0 0,0 0 15,21 0-15,-21 0 0,21 1 16,-22-1-16,22 0 0,0 0 0,-21 0 16,21 0-16,0 1 0,0-1 15,0 0-15,0 0 0,21-21 16,1 0-16,-1 21 0,0-21 0,0 0 16,0 0-16,22 0 0,-22 0 15,0-21-15,0 0 0,0 21 16,22-21-16,-22 0 0,0-1 0,0 1 15,0 0-15,0-21 0,1 21 0,-1-22 16,0 1-16,-21 0 0,21-1 0,0 1 16,0-22-16,-21 22 0,0-21 15,22 20-15,-22-20 0,21 20 0,-21 22 16,0-21-16,0 21 0,0 0 16,0 42-1,0 0 1,0 21-16,-21 1 0,21-22 15,-22 21-15,1 0 0,21 1 0,-21-1 16,0 0-16,0 1 0,21-1 0,0 0 16,0 1-16,0-1 0,0-21 0,0 22 15,0-22-15,0 0 0,0 0 16,0 21-16,21-20 0,0-1 16,0-21-16,0 0 0,1 0 0,20 0 15,-21 0-15,0 0 0,22 0 16,-22 0-16,0 0 0,0-21 0,21-1 15,-20 1-15,-1 21 0,0-21 0,-21 0 16,21 0-16,-21 0 16,21-1-16,-21 1 0,0 0 0,0 0 15,0 0-15,0 0 0,-21 21 32,0 0-32,0 21 15,21 0-15,0 0 0,-21-21 0,21 21 16,0 0-16,0 1 0,-22-1 0,22 0 15,0 0-15,0 0 16,0 0-16,0 1 0,22-22 0,-1 21 16,0-21-16,0 21 15,0-21-15,0 0 0,1 0 16,-1 0-16,0 0 0,0 0 16,0-21-16,0 21 0,-21-21 0,22-1 15,-1 22-15,-21-21 0,0 0 0,0 0 16,21 21-16,-21-21 0,0 0 15,0-1-15,0 1 0,-21 21 32,21 21-17,-21 1 1,21-1-16,0 0 0,0 0 16,0 0-16,0 0 15,21-21-15,0 0 16,0 22-16,0-22 15,0 0-15,1 0 0,-1 0 16,0 0-16,0-22 0,-21 1 0,21 21 16,-21-21-16,21 0 0,1 0 15,-22 0-15,0-1 0,0 1 16,0 0-16,0 0 16,0 0-1,0 42 16,-22 0-31,1 21 0,21-20 0,-21-1 16,21 21-16,0 0 16,-21 1-16,0-1 0,21 0 0,-21 1 15,-1 20-15,22-20 0,0-1 0,-21 21 16,21-20-16,0-1 0,0-21 16,0 22-16,0-22 0,0 21 0,0-21 15,0 0-15,0 1 0,0-1 0,0 0 16,0-42 15,0 0-15,0-1-16,0 1 0,0-21 0,21 21 15,-21 0-15</inkml:trace>
  <inkml:trace contextRef="#ctx0" brushRef="#br1" timeOffset="41999.99">10647 2307 0,'0'0'0,"0"-21"0,0-42 15,21 41-15,0 22 0,-21-21 0,21 21 16,0-21-16,1 21 0,-1 0 16,0 0-16,0 0 0,0 0 0,0 0 15,1 0-15,-1 0 0,0 21 0,-21 0 16,0 1-16,0-1 0,0 0 16,-21 0-16,0 0 15,-1 0-15,1-21 0,0 22 16,0-22-16,0 21 0,0-21 0,-1 0 15,1 21-15,0-21 0,21 21 0,-21-21 16,21-21 15,21 0-31,0 0 16,0-1-16</inkml:trace>
  <inkml:trace contextRef="#ctx0" brushRef="#br1" timeOffset="42460.68">11091 1842 0,'0'0'0,"0"-22"16,0 1-16,-21 42 47,21 1-47,-21-1 0,21 21 15,-21-21-15,0 22 0,21-22 0,0 21 16,-22 0-16,22 1 0,-21-22 0,21 21 15,0-21-15,0 22 0,0-22 16,0 0-16,0 0 0,0 22 0,0-22 16,0 0-16,21-21 0,1 0 15,-1 0-15,0 0 16,0 0-16,0 0 0,0 0 16,1-21-16,-1 0 0,0 21 15,-21-22-15,21 1 0,-21 0 0,21 0 16,-21 0-16,0 0 15,21 21-15,-21 21 32,0 0-32,-21 0 15,21 0-15,0 0 16,-21 1-16,21-1 0,0 0 16,0 0-1,21-42 32,-21 0-47,21 0 0</inkml:trace>
  <inkml:trace contextRef="#ctx0" brushRef="#br1" timeOffset="42635.58">11345 2074 0,'-21'-21'16,"0"21"-1,21 21 32</inkml:trace>
  <inkml:trace contextRef="#ctx0" brushRef="#br1" timeOffset="42912.42">11536 2117 0,'-21'0'32,"-1"0"-17,1 0-15,0 21 16,21 0-16,-21 0 0,21 0 15,-21 1-15,21-1 0,0 0 16,0 0-16,0 0 0,0 0 16,0 1-16,0-1 0,0 0 0,0 0 15,21 0-15,0-21 16,0 21-16,0-21 0,1 0 16,-1 0-16,0 0 0,0 0 0,0 0 15,22 0-15,-22 0 0</inkml:trace>
  <inkml:trace contextRef="#ctx0" brushRef="#br1" timeOffset="43828.41">11832 2286 0,'0'0'0,"0"-21"0,0 0 0,0 0 15,-21 21-15,0 0 16,0 0-16,-1 0 16,1 0-16,0 0 0,0 21 15,0 0-15,21 0 16,-21 0-16,21 0 15,0 1-15,-22-22 0,22 21 16,0 0-16,0 0 16,22-21-16,-1 0 15,0 0-15,0 0 16,0 0-16,-21-21 16,21 0-16,1 21 0,-22-21 15,0-1-15,21 1 0,-21 0 16,0 0-1,0 42 17,0 0-32,0 0 0,0 1 15,0-1-15,0 0 16,0 0-16,0 0 0,0 0 16,0 1-16,21-22 15,0 0-15,0 0 0,0 0 16,1 0-16,-1 0 15,0 0-15,0 0 0,0-22 16,0 1-16,1 21 0,-22-21 0,21 0 16,0 0-16,-21-22 0,21 22 15,-21 0-15,21-21 0,-21 21 0,0-22 16,21 1-16,1 21 0,-22-22 0,21 1 16,-21 21-16,0 0 0,0 0 15,0-1-15,0 1 0,0 42 31,0 1-31,-21-1 0,-1 0 16,22 0-16,-21 0 0,21 22 16,0-22-16,0 0 0,-21 21 0,21-21 15,0 22-15,0-22 0,0 0 0,0 21 16,0-20-16,0-1 0,0 0 16,0 0-16,0 0 0,0 0 0,0 1 15,0-1-15,21-21 0,0 0 16,1 0-16,-1 0 15,0 0-15,0 0 0,0 0 16,0-21-16,1 21 16,-22-22-16,0 1 0,21 0 15,-21 0-15,0 0 0,21 0 0,-21-1 16,0 1-16,-21 21 31,0 0-15,21 21-16,-22 1 0,22-1 15,0 0-15,0 0 0,0 0 16,0 0-16,0 1 0,0-1 16,0 0-16,0 0 0,22-21 15,-1 0 1,0 0-16,0 0 0,0 0 16,0 0-16,1 0 0,-1 0 15,0-21-15,0 21 16,-21-21-16,0 0 0,21-1 15,-21 1-15,0 0 0,21 0 16,-21 0-16</inkml:trace>
  <inkml:trace contextRef="#ctx0" brushRef="#br1" timeOffset="44149.23">11874 2053 0,'0'0'0,"-21"0"0,21-21 32,43 21-17,-22 0-15,0 0 0,21 0 0,-21 0 16,22 0-16,-1 0 0,-21 0 16,22 0-16,-1 0 0,-21 0 0,0-21 15,0 21-15,1 0 0,-1 0 0,0 0 16,0-21-16,0 21 15,0 0 1,-21 21 15,0 0-15,0 0-16,0 0 16,0 1-16</inkml:trace>
  <inkml:trace contextRef="#ctx0" brushRef="#br1" timeOffset="47212.51">550 7599 0,'21'-21'16,"-21"0"0,0-1-16,0 1 15,0 0-15,0 0 16,0 0-16,0 0 15,0-1-15,0 1 16,-21 21 0,0 0-16,21 21 15,0 1 1,0-1-16,0 21 0,0-21 0,-21 22 16,21-22-16,0 21 0,0 0 15,0 1-15,-21-1 0,21 0 0,0 22 16,0-22-16,0 22 0,0-1 15,-21 1-15,21-22 0,-22 22 0,22-22 16,0 0-16,0 1 0,0-1 16,-21 0-16,21 1 0,0-22 15,0 0-15,0 0 0,0 0 0,0 0 16,0-42 31,0 0-47,0 0 0,0 0 0,0 0 15,0-22-15,0 22 0,0-21 16,21-22-16,1 22 0,-1-22 0</inkml:trace>
  <inkml:trace contextRef="#ctx0" brushRef="#br1" timeOffset="48255.67">677 7493 0,'0'0'0,"-21"-42"16,21 21-16,-21 21 15,0 0-15,21-22 0,-21 22 16,21-21-16,21 21 47,0-21-47,0 21 0,0 0 16,0 0-16,22 0 0,-22 0 15,21 0-15,1 0 0,20 0 16,-21 0-16,22-21 0,21 21 15,-1 0-15,1 0 0,0-21 0,20 21 16,1 0-16,0 0 0,-21-21 16,21-1-16,-1 22 0,1 0 0,21 0 15,0-21-15,-21 21 0,21 0 0,-21 0 16,21 0-16,-21-21 0,0 21 16,-1 0-16,1 0 0,0 0 0,0 0 15,0 0-15,-22 0 0,1 0 16,0 0-16,-1 0 0,-20 0 0,-1 0 15,1 0-15,-1 0 0,-20 0 0,20 0 16,-20 0-16,-1 0 16,0 0-16,1 0 0,-1 0 0,0 0 15,1 0-15,-22 0 0,0 0 0,21 0 16,-21 0-16,1 0 16,-1 21-16,-21 0 15,0 1-15,0-1 16,0 0-16,0 0 0,0 0 15,0 0-15,0 1 0,0 20 0,-21-21 16,21 0-16,-22 22 0,22-22 16,0 21-16,-21 0 0,21-20 0,0 20 15,0 0-15,0 1 0,0-1 16,0 0-16,0 1 0,0-1 0,21 0 16,1 1-16,-22-1 0,0 21 15,21-20-15,0-1 0,-21-21 0,21 22 16,-21-1-16,0-21 0,0 21 0,0-20 15,0-1-15,0 0 0,0 0 16,0 0-16,0 0 0,-21 1 0,0-1 16,21 0-16,-21-21 0,-1 21 0,1-21 15,0 0-15,0 21 0,0-21 16,0 0-16,-1 0 0,-20 0 0,21 0 16,-21 0-16,-1 0 0,1 0 0,-22 0 15,22 0-15,-21 0 0,20 0 16,-20 0-16,-22 0 0,22 0 15,-22-21-15,0 21 0,1-21 0,-1 21 16,0 0-16,1 0 0,-1-21 0,0 21 16,-21 0-16,1 0 0,-1 0 15,0-21-15,0 21 0,-21 0 0,21 0 16,-21 0-16,21 0 0,-21 0 0,22 0 16,-22 0-16,0-22 0,0 22 15,21 0-15,-21 0 0,21 0 0,0 0 16,21 0-16,-20 0 15,20-21-15,21 21 0,-20 0 0,20 0 16,1 0-16,20-21 0,1 21 16,0 0-16,-1 0 0,22 0 0,0 0 15,0-21-15,0 21 0,0 0 16,-1 0-16,1 0 0,0 0 16,0 0-16,0 0 15,0 0-15,-1 0 0,1 0 16,0 0-16,0 0 15,21-21-15,0 0 32,21 21-32,0 0 15,0-22-15,43 1 0,-22 0 16,22 0-16,-1 0 0</inkml:trace>
  <inkml:trace contextRef="#ctx0" brushRef="#br1" timeOffset="48939.81">5313 7451 0,'0'0'0,"0"-21"0,0-1 0,21 1 15,-21 0-15,0 0 0,0 0 0,0 0 16,0-1-16,0 1 0,0 0 15,0 0-15,0 0 16,0 42 0,0 0-16,0 0 15,-21 22-15,21-1 0,-21 0 0,21 1 16,0 20-16,0 1 0,0-22 0,-22 21 16,22 1-16,-21-1 0,21 1 15,0-1-15,-21 1 0,0-1 0,21 1 16,-21-1-16,21-20 0,0 20 0,-21-20 15,21-1-15,-22-21 0,22 21 16,0-20-16,0-1 0,0 0 0,0 0 16,0 0-16,0-42 31,0 0-15,0 0-16,0 0 0,22-22 15,-22 1-15,21 0 0,-21-1 0,0 1 16,0-22-16,21 1 0,0-1 0,0 1 15,-21-1-15</inkml:trace>
  <inkml:trace contextRef="#ctx0" brushRef="#br1" timeOffset="49732.57">5419 7281 0,'0'0'16,"21"-42"-16,-21 21 0,0 0 0,0 0 0,0-1 16,0 1-16,0 0 15,-21 21 1,42 0 15,0 0-15,0 0-16,21 0 0,-20 0 0,20 0 15,21 0-15,-20 0 0,20 0 0,1 0 16,-1 0-16,22 0 0,0 0 16,-1 0-16,1 0 0,0 0 0,20 0 15,1-21-15,21 21 0,-21 0 0,0 0 16,0 0-16,-22 0 0,1 0 15,0-21-15,-1 21 0,1 0 0,0 0 16,-22 0-16,1 0 0,-1 0 0,-20 0 16,20 0-16,-21 0 0,-20 0 15,-1 0-15,21 0 0,-21 0 16,0 0-16,1 0 0,-1 0 16,0 0-1,0 0 1,0 0-16,-21 21 0,21-21 0,-21 21 15,0 0-15,22 0 16,-22 1-16,0-1 16,0 0-16,0 0 0,0 0 0,0 22 15,0-22-15,-22 21 0,1 0 16,21-20-16,-21 20 0,0 0 0,0 1 16,21-1-16,-21 0 0,-1 22 15,1-22-15,0 0 0,21 22 0,-21-22 16,0 22-16,21-22 0,-21 22 15,21-22-15,0 0 0,-22 1 0,22-1 16,-21 0-16,21 1 0,-21-1 0,21-21 16,0 0-16,-21 22 0,0-22 0,21 0 15,-21 0-15,-1-21 0,22 21 16,-21 0-16,0-21 0,0 22 16,0-22-16,0 0 0,-1 0 0,1 0 15,0 0-15,0 0 0,-21 0 0,20 0 16,-20 0-16,0 0 0,-22 0 15,1 0-15,-1-22 0,-20 1 16,-22 21-16,0 0 0,0-21 0,0 21 16,0 0-16,-21-21 0,0 21 0,22 0 15,-22 0-15,0-21 0,21 21 16,0-21-16,0 21 0,0 0 0,22 0 16,-1 0-16,21-22 0,-20 22 0,41 0 15,-20 0-15,21 0 0,-1 0 16,1 0-16,21 0 0,0 0 0,21-21 15,21 0 1,0 21-16,21 0 0,1-21 16,-1 0-16,21 0 0,1-1 15,21 1-15</inkml:trace>
  <inkml:trace contextRef="#ctx0" brushRef="#br1" timeOffset="50244.07">8975 7154 0,'0'0'0,"21"-21"0,0 21 63,-21 21-47,0 1-16,0-1 0,0 0 15,0 21-15,0-21 0,0 22 0,0-1 16,0 22-16,-21-22 0,21 21 15,-21-20-15,21 20 0,-22 1 16,22-1-16,0 1 0,-21-1 0,0 1 0,21-1 16,-21 1-16,21-1 0,0-20 15,-21 20-15,0-21 0,21 1 16,-22-1-16,22-21 0,0 22 0,-21-22 16,21 0-16,-21 0 0,21 0 0,-21 0 15,21 1-15,0-44 47,0 1-47,0 0 0,0-21 16,0 21-16,21-1 0,0-20 15,0 0-15,1-1 0,-1 1 0,0 0 16</inkml:trace>
  <inkml:trace contextRef="#ctx0" brushRef="#br1" timeOffset="51199.85">9144 7472 0,'0'0'0,"0"-42"0,0-1 16,0 22-16,0 0 0,0 0 16,0 0-1,21 21 17,0 0-32,0 0 0,1 0 15,20 0-15,0 0 0,1 0 0,-1 0 16,0 0-16,22-22 0,-1 22 15,1 0-15,20 0 0,1 0 0,21 0 16,-21 0-16,20 0 0,1 0 0,0 0 16,21 0-16,0-21 0,0 21 0,0 0 15,0 0-15,21 0 0,-21 0 16,21 0-16,-21 0 0,0 0 0,22 0 16,-22 0-16,21 0 0,-21 0 0,0 21 15,0-21-15,0 0 0,-21 0 16,21 0-16,-22 0 0,1 0 0,0 0 15,0 0-15,-21 0 0,-1 0 16,1 0-16,-22-21 0,-20 21 0,20-21 16,-20 21-16,-22-21 0,0 21 15,0-21-15,0 21 0,-21-21 0,21 21 16,-21 21 31,0 0-47,0 0 0,0 21 0,0-20 15,0 20-15,0-21 0,-21 21 16,21 1-16,0-22 0,0 21 0,-21 1 16,21-1-16,0-21 0,0 21 15,0 1-15,0-22 0,-21 21 0,21 1 16,0-22-16,0 21 0,0 0 16,0 1-16,0-1 0,0-21 0,0 22 15,0-1-15,0-21 0,0 21 0,21-20 16,-21 20-16,0-21 0,0 0 0,0 0 15,0 1-15,0-1 0,0 0 0,0 0 16,0 0-16,0 0 16,0 1-16,-21-22 15,0 21-15,0-21 0,-1 0 0,1 0 16,0 0-16,0 21 0,-21-21 0,20 0 16,-20 0-16,0 0 0,-1 0 15,1 21-15,-21-21 0,20 0 16,-20 0-16,20 0 0,-20 0 0,-1 21 15,1-21-15,-22 0 0,22 0 0,-1 0 16,-20 0-16,-1 21 0,0-21 0,1 0 16,-1 0-16,0 0 0,-21 0 0,22 0 15,-22 0-15,0 0 0,0 0 0,0 0 16,-21 0-16,22 0 0,-22 0 16,0-21-16,0 21 0,21 0 15,0-21-15,-21 21 0,21 0 0,-21-21 0,21 21 16,-21 0-16,21 0 0,1-21 0,-1 21 15,21 0-15,0 0 0,1 0 16,20 0-16,-20 0 0,20 0 16,1 0-16,-1 0 0,22 0 0,-22 0 15,22 0-15,0 0 0,-1 0 0,1 0 16,0 0-16,20 0 0,1 0 0,0 0 16,21-21 30,0-1-46,0 1 0,0 0 0,0 0 16</inkml:trace>
  <inkml:trace contextRef="#ctx0" brushRef="#br1" timeOffset="52781.34">5376 5292 0,'21'-21'0,"-42"42"0,42-64 16,-21 22-1,0 0-15,0 0 16,-21 0 0,21 0-1,-21 21-15,0 0 16,0 0 15,21-22 360,21 22-391,-21-21 15,21 21-15,-21-21 16,21 21-16,-21-21 16,21 21-1,-21-21-15,-21 21 78,0 21-78,0 0 16,21 0-16,-21-21 0,0 21 16,21 1-16,-22-22 0,22 21 0,-21 0 15,0-21-15,21 21 0,-21 0 16,0 0-16,0 1 0,-1-1 0,22 0 16,-21 0-16,-21 21 0,21-20 0,0 20 15,-22 0-15,22 1 0,-21-1 16,-1 0-16,1 1 0,0 20 0,-1-21 15,1 22-15,0-22 0,-22 1 16,22-1-16,0 0 0,-22 1 16,22-1-16,-1 0 0,-20 1 0,21-22 15,-1 21-15,-20 0 0,20 1 0,-20-1 16,21 0-16,-22 1 0,22-1 16,-22 0-16,22 1 0,-22-1 0,22 0 15,0-20-15,-1 20 0,22-21 0,-21 0 16,21 0-16,0 1 0,-1-1 15,1-21-15,0 21 0,21 0 16,21-42 31,0 0-47,1 0 16,-1-22-16,0 22 0,0 0 15,0-21-15</inkml:trace>
  <inkml:trace contextRef="#ctx0" brushRef="#br1" timeOffset="53504.15">5207 5080 0,'21'0'15,"-21"21"48,0 0-63,-21 1 16,0-22-16,0 21 0,-1 0 0,1 0 15,0 0-15,0 0 0,-21 1 0,-1-1 16,22 0-16,-21 0 0,-1 0 15,1-21-15,0 21 0,-1 1 0,22-1 16,0-21-16,0 0 0,0 21 0,0-21 16,42-21 15,21 21-31,-21-21 0,0-1 16,22 22-16,-22-21 0,21 0 15,1 0-15,-1 0 0,0 0 0,1-1 16,-1 22-16,-21-21 0,21 0 0,-20 0 15,20 0-15,-21 21 0,0-21 16,0 21-16,1 0 31,-22 21-31,0 0 0,21 0 16,-21 0-16,0 0 0,0 1 0,21-1 16,-21 0-16,21 0 15,-21 0-15,21 0 0,-21 1 0,0-1 16,0 0-16,21 0 0,1 0 15,-22 0-15,0 1 16,21-22 31,0 0-47</inkml:trace>
  <inkml:trace contextRef="#ctx0" brushRef="#br1" timeOffset="54108.34">7175 5313 0,'22'-42'16,"-22"20"-16,0 1 0,0 0 15,0 0-15,0 0 0,0 0 16,0 42 15,0 0-31,-22 0 16,1 21-16,21-20 0,0 20 0,-21 0 16,21 1-16,-21 20 15,0-21-15,21 22 0,0-1 0,-21 22 16,-1-21-16,22-1 0,-21 22 0,0-22 15,21 22-15,-21 0 0,0-1 0,0 1 16,21 0-16,-22-1 0,22-20 16,-21 20-16,21-20 0,0 21 0,0-22 15,0-21-15,0 22 0,0-1 0,0-20 16,0-1-16,0 0 0,0 1 0,0-1 16,-21-21-16,21 22 0,0-22 15,-21 0-15,21 0 16,0-42-1,0 0-15,0 0 16,0-1-16,0 1 0,0-21 16,0 0-16,0-1 0,0 1 0,0-22 15,0 22-15</inkml:trace>
  <inkml:trace contextRef="#ctx0" brushRef="#br1" timeOffset="54691.07">7239 5355 0,'0'0'0,"0"-21"16,0 0-1,-21 21 1,0 0-16,21 21 15,-22 0-15,1 0 0,0 1 0,21-1 16,-21 0-16,0 0 0,0 21 0,-1 1 16,1-22-16,0 21 0,0-21 0,0 22 15,0-22-15,-1 0 0,1 0 16,21 0-16,-21 1 0,21-1 0,0-42 47,0-1-32,21 1-15,0 0 0,-21 0 16,22 0-16,-1 0 0,-21-22 16,21 22-16,0 0 0,0-21 0,0 20 15,-21-20-15,22 21 0,-1-21 0,0 20 16,0 1-16,0 0 0,-21 0 16,0 0-16,21 0 0,1 21 15,-22 21 1,0 0-16,0 0 15,21 0-15,-21 0 0,0 22 0,21-22 16,-21 0-16,0 0 0,0 22 16,21-22-16,-21 0 0,0 21 0,21-21 15,-21 1-15,21-1 0,-21 0 16,0 0-16,0 0 0,0 0 16,22-21-16,-22 22 0,21-22 15,-21-22 16</inkml:trace>
  <inkml:trace contextRef="#ctx0" brushRef="#br1" timeOffset="55464.67">9102 5313 0,'0'0'0,"21"-21"0,0 0 16,-21-1-16,21 22 16,-21-21-16,21 21 0,-21-21 15,0 42 1,0 0-1,-21 1 1,0 20-16,21-21 0,-21 0 0,21 22 16,-21-22-16,-1 21 0,22 0 0,-21 1 15,0-1-15,21 0 0,0-20 0,-21 20 16,21 0-16,-21-21 0,21 1 16,0 20-16,0-21 0,0 0 15,0 0-15,0-42 31,0 0-31,0 0 16,0 0-16,21-22 0,0 22 0,-21-21 16,21 0-16,0-1 0,1 1 0,-22 0 15,21-1-15,0 1 16,0 0-16,-21-1 0,21 1 0,0 0 16,-21 20-16,22-20 0,-22 21 0,21 0 15,-21 0-15,0-1 0,0 44 31,21-22-31,-21 42 0,21-21 16,-21 0-16,21 0 0,0 1 0,-21-1 16,22 0-16,-1 0 0,-21 0 15,21 0-15,0 1 0,0-1 0,0 0 16,1 0-16,-1-21 0,0 21 0,0-21 16,0 21-16,0-21 0,1 0 0,-22 22 15,21-22 1,-42-22 15,-1 1-31,1 21 16</inkml:trace>
  <inkml:trace contextRef="#ctx0" brushRef="#br1" timeOffset="55892.42">9313 5313 0,'0'-21'0,"-21"21"47,21 21-31,0 0-16,0 0 0,0 0 16,0 1-16,0-1 0,0 21 15,0-21-15,21 0 0,0 22 0,-21-1 16,22 0-16,-1 1 0,-21-1 0,21 0 15,0 22-15,0-1 0,0-20 16,1 20-16,-1 1 0,0-1 0,0 1 16,21-1-16,-20 1 0,20-1 15,-21 1-15,0-1 0,22 1 0,-1-1 0,-21 1 16,21-1-16,-20-20 0,20-1 16,0 0-16,-21 22 0,1-43 15,20 21-15,-21 1 0,0-1 0,0-21 16,-21 21-16,0-20 0,22-1 0,-22 0 15,0 0-15,0 0 0,0 0 16,-22-21 15,22-21-31,0 0 0,0 0 16,-21 0-16,0 0 0,0-1 16</inkml:trace>
  <inkml:trace contextRef="#ctx0" brushRef="#br1" timeOffset="57041.01">1079 7514 0,'0'0'0,"0"-21"0,22 21 16,-22-21-16,0 42 47,0 21-47,0-20 0,0 20 0,-22-21 15,22 21-15,-21 1 0,21-1 16,-21-21-16,21 22 0,-21-1 0,0 0 16,0 1-16,21-1 0,-22 0 15,1 1-15,0-1 0,0-21 16,21 0-16,0 0 0,-21 1 0,21-1 16,0-42-1,0-1 1,0 1-16,21-21 0,0 21 15,0-22-15,-21 1 0,21 0 0,1 21 16,-22-22-16,0 1 0,0 0 16,21-1-16,-21 1 0,0 21 0,21-22 15,-21 22-15,0-21 0,0 21 16,0 42 0,0 0-1,0 0-15,0 0 0,0 22 16,0-22-16,0 21 0,0-21 0,0 22 15,0-1-15,0 0 0,0-20 16,0 20-16,0 0 0,0 1 0,0-22 16,0 0-16,0 21 0,0-21 15,0 1-15,0-1 0,21-21 16,-21-21 15,0-1-31,-21 1 16</inkml:trace>
  <inkml:trace contextRef="#ctx0" brushRef="#br1" timeOffset="57203.91">804 8022 0,'-21'0'16,"21"-21"0,21 21-16,0-21 15,1 21-15,-1 0 0,0-21 0,21 21 16,-21 0-16,22-21 0,-22 21 15,21-22-15,-21 22 0,22 0 0,-22-21 16,0 21-16</inkml:trace>
  <inkml:trace contextRef="#ctx0" brushRef="#br1" timeOffset="57592.7">1333 7853 0,'0'0'0,"-21"0"0,0 0 16,0 0-16,21-21 15,21 21 17,0 0-32,0 0 0,1 0 0,-1 0 15,21 0-15,-21 21 0,0 0 16,1 0-16,-22 0 0,21 1 0,-21-1 16,21 0-16,-21 0 0,0 21 15,0-20-15,0-1 0,0 0 16,0 0-16,0 0 0,0 0 0,0 1 15,-21-22-15,0 0 16,21-22 0,0 1-1,-22 0-15,22 0 0,0 0 0,0 0 16,0-22-16,0 22 0,0-21 16,0 21-16,0-1 0,0-20 0,22 21 15,-22 0-15,21 0 0,0-1 0,0 1 16,0 21-16,0 0 15,1 0-15,-1 0 16,0 0 0</inkml:trace>
  <inkml:trace contextRef="#ctx0" brushRef="#br1" timeOffset="57976.76">1757 7938 0,'-21'0'31,"21"-22"-31,0 1 16,0 0-16,0 0 16,21 21-16,0 0 0,0-21 15,0 21-15,0 0 16,1 0-16,-1 0 0,0 21 16,0 0-16,-21 0 0,21 0 0,0 1 15,-21-1-15,22 0 0,-22 21 16,0-21-16,0 22 0,0-22 0,0 0 15,0 0-15,0 0 0,0 1 16,0-1-16,0-42 31,0-1-15,0 1-16,0-21 0,0 21 0,0 0 16,0-22-16,0 22 0,0-21 15,0 21-15,0-1 0,21-20 16,-21 21-16,0 0 0,21 0 0,0-1 15,0 1-15,0 21 0,1 0 16,-1 0-16,0 0 16,0 0-16,-21 21 0</inkml:trace>
  <inkml:trace contextRef="#ctx0" brushRef="#br1" timeOffset="59084.2">2434 8065 0,'21'0'0,"-21"-22"16,0 1-16,0 0 0,21 0 15,-21 0-15,0 0 0,0-1 0,0 1 16,0 0-16,0 0 0,0 0 16,-21 21-16,0-21 0,0 21 15,0 0-15,0 0 0,-1 0 0,1 0 16,0 21-16,0 0 0,0-21 15,0 21-15,-1 21 0,1-20 0,0-1 16,0 0-16,21 21 0,0-21 16,0 1-16,0-1 0,0 0 0,0 0 15,0 0-15,0 0 0,0 1 16,21-22-16,0 0 0,0 0 16,1 0-16,-1 0 0,0 0 0,0 0 15,0-22-15,0 22 0,1-21 0,-1 0 16,0 0-16,0 0 0,-21 0 15,21-1-15,-21 1 0,21 0 0,-21 0 16,0 0-16,0 0 0,0-1 16,0 1-16,0 0 15,-21 21 1,0 0-16,21 21 16,-21 0-16,21 1 0,0-1 15,0 0-15,0 21 0,0-21 16,0 1-16,0-1 0,0 0 15,0 0-15,0 0 0,0 0 0,0 1 16,21-1-16,0 0 0,0-21 0,1 0 16,-1 0-16,0 0 0,0 0 15,0 0-15,0 0 0,1 0 0,-1-21 16,21 21-16,-21-21 0,0-1 0,1 1 16,-1 0-16,0 0 0,-21 0 15,21 0-15,-21-1 0,21 1 0,-21 0 16,0 0-16,0 0 0,0 0 15,0-1-15,0 44 47,0-1-47,0 0 0,0 0 16,0 0-16,0 0 0,0 1 16,0-1-16,0 0 0,0 0 15,0 0-15,21-21 0,1 0 16,-22 21-16,21-21 0,0 0 0,0 0 15,0 0-15,0 0 16,1-21-16,-1 21 0,-21-21 0,21 0 16,-21 0-16,21 0 0,0-1 15,-21 1-15,0 0 16,0 0-16,0 0 0,0 0 16,0-1-16,0 44 31,0-1-16,0 0-15,0 0 0,0 0 0,0 22 16,0-1-16,0 0 0,-21 1 0,21-1 16,0 21-16,0-20 0,0 20 15,0-20-15,-21 168 16,21-147-16,0-1 0,0 22 0,0-22 16,0 22-16,0-21 0,0 20 15,0-20-15,0-1 0,0 1 0,0-1 16,0 1-16,-21-1 0,21 1 15,0-22-15,-21 0 0,-1-20 0,1 20 16,0-21-16,0 0 0,21 0 16,-21-21-16,0 0 0,-1 0 0,-20 0 15,21-21-15,0 0 0,-22 0 0,22-21 16,-21 20-16,0-20 0,20 0 0,-20-22 16,21 22-16,0 0 0,0-22 15,-1 22-15,22-22 0,0 22 0,0-22 16,0 22-16,22-21 0,-1-1 15,0 22-15,0-22 0,0 22 16,22 0-16,-22-22 0,21 22 0</inkml:trace>
  <inkml:trace contextRef="#ctx0" brushRef="#br1" timeOffset="59740.82">3408 7895 0,'0'-21'16,"0"42"15,0 0-31,0 1 0,0-1 16,0 21-16,0-21 0,-21 22 15,21-22-15,-22 21 0,1-21 0,21 0 16,0 1-16,-21 20 0,0-21 0,0 0 15,21 0-15,0-42 47,0 0-47,0 0 16,0 0-16,0 0 0,21-1 16,0 1-16,-21 0 15,0 0-15,21 21 16,0 0-16,-21 21 15,0 0 1,22 0-16,-22 1 0,21-1 16,-21 0-16,21 0 0,-21 0 15,0 0-15,21-21 0,-21 22 16,21-22-16,0 0 16,1 0-16,-1 0 15,0 0 1,0-22-16,0 1 0,-21 0 15,0 0 1,21 0-16,-21 0 0,0-1 0,0 1 16,22 0-16,-22 0 0,0 42 47,0 0-47,0 0 0,0 1 0,0-1 15,0 0-15,0 0 16,-22-21-16,22 21 0,0 0 15,0-42 32,0 0-47</inkml:trace>
  <inkml:trace contextRef="#ctx0" brushRef="#br1" timeOffset="59908.73">3683 7980 0,'0'0'0,"0"-21"16,-21 21 15,21 21 1,21-21-17</inkml:trace>
  <inkml:trace contextRef="#ctx0" brushRef="#br1" timeOffset="60267.53">3873 8022 0,'-21'0'47,"0"0"-31,0 0-16,0 0 0,21 21 0,0 1 15,-21-22-15,21 21 0,0 0 16,0 0 0,0 0-16,0 0 0,21 1 15,-21-1-15,21-21 0,-21 21 16,21-21-16,-21 21 0,0 0 16,0 0-16,0 1 15,-21-22 1,0 0-16,0 21 0,-1-21 15,1 0-15,0 0 16,0 0-16,21-21 31,21-1-15,0 22-16,-21-21 0,21 0 16,1 21-16,-1-21 0</inkml:trace>
  <inkml:trace contextRef="#ctx0" brushRef="#br1" timeOffset="60548.54">3979 7938 0,'0'-22'15,"0"1"-15,0 42 32,0 1-32,0-1 15,0 21 1,0-21-16,-21 0 0,21 1 0,0 20 15,0-21-15,-21 0 0,21 22 0,-21-22 16,21 0-16,0 0 0,0 0 16,0 0-16,0 1 0,0-1 0,0 0 15,21-21 1,0 0 0,0 0-16,0 0 15,-21-21-15,22 0 0,-22-1 16,0 1-16</inkml:trace>
  <inkml:trace contextRef="#ctx0" brushRef="#br1" timeOffset="60717.44">3958 8086 0,'0'0'0,"-21"0"0,21-21 31,21 21-15,-21-22-16,21 22 15,0 0-15,1-21 0,-1 0 16,0 0-16,0 0 0</inkml:trace>
  <inkml:trace contextRef="#ctx0" brushRef="#br1" timeOffset="60992.62">4360 7451 0,'0'0'0,"-21"-21"0,0-22 16,0 43-16,21-21 15,-21 21-15,-1 0 0,1 0 16,0 21 0,0-21-16,21 21 0,-21 1 15,21-1-15,0 0 0,0 0 16,0 0-16,0 0 0,0 1 15,0-1-15,0 0 16,0 0-16,21-21 16,0 0-16,0 0 0,0 0 15,1 0-15,-1 0 0,-21-21 0</inkml:trace>
  <inkml:trace contextRef="#ctx0" brushRef="#br1" timeOffset="61441.36">4445 7281 0,'0'0'0,"-21"-21"0,-22-42 16,22 63 0,0-21-16,0 21 0,0 0 0,0 0 15,-1 0-15,1 0 0,0 0 16,0 0-16,0 0 0,0 21 16,-1 0-16,1 0 0,0 21 0,0-20 15,21 20-15,0 0 0,-21-21 16,21 22-16,-21-1 0,21 0 0,0-20 15,0 20-15,0 0 0,0-21 0,0 1 16,21 20-16,0-21 0,0 0 16,0 0-16,0 1 0,1-1 0,-1-21 15,21 21-15,-21-21 0,0 0 0,22 0 16,-22 0-16,21 0 0,1 0 16,-1 0-16,-21-21 0,21 0 15,1-1-15,-1 1 0,0 0 0,1 0 16,-22 0-16,0-22 0,0 1 0,0 0 15,-21-1-15,0 1 0,0 0 16,0-1-16,-21 1 0,0 0 0,0-1 16,0 1-16,-22 21 0,22-21 0,-21 20 15,0 22-15,-1-21 0,1 21 16,0 0-16,-1 0 0,22 0 0,-21 0 16,21 21-16,-1 1 0,1-1 0,0 0 15,0 0-15,21 0 0,-21 0 16,21 1-16,0-1 15,0 0-15</inkml:trace>
  <inkml:trace contextRef="#ctx0" brushRef="#br1" timeOffset="61968.07">5673 7916 0,'0'0'0,"0"-21"15,0 0-15,-22 21 0,22-21 0,0 0 16,0 0-16,-21-1 0,21 1 15,0 0-15,-21 21 16,21 21 0,0 0-16,0 1 15,-21-1-15,21 21 0,0 0 16,0 1-16,-21-1 0,21 0 0,0 1 16,0-1-16,0 0 0,0-20 0,0 20 15,-21-21-15,21 21 0,0-20 16,0-1-16,0 0 15,21-21 1,0 0-16,0-21 0,-21 0 0,21 21 16,0-22-16</inkml:trace>
  <inkml:trace contextRef="#ctx0" brushRef="#br1" timeOffset="62187.94">5969 7768 0,'0'0'0,"21"0"16,-21-21-16,-21 42 31,0 0-31,0 1 0,-1-1 0,1 0 16,0 21-16,0 1 0,0-22 0,0 21 15,-1 0-15,1 1 0,0-22 16,0 21-16,0 1 0,0-22 0,21 0 16,0 0-16,0 0 0,0 0 0,0 1 15,21-22 1,0 0-1,0-22-15</inkml:trace>
  <inkml:trace contextRef="#ctx0" brushRef="#br1" timeOffset="62528.75">6011 8107 0,'21'0'31,"1"0"-31,-1 0 15,0 0-15,0-21 16,0 21-16,22 0 0,-22-21 0,0-1 16,0 1-16,0 21 0,-21-21 15,0 0-15,0 0 16,-21 21 0,0 0-1,0 0-15,0 21 0,-22 0 0,22 0 16,0 0-16,0 1 0,0-1 0,-1 0 15,1 0-15,21 21 0,0-20 16,0-1-16,0 0 0,0 0 16,0 0-16,21-21 0,1 21 15,-1-21-15,0 0 0,0 0 16,0 0-16,0 0 0,22 0 0,-22-21 16,0 21-16,0-21 0,0 0 0,22 21 15</inkml:trace>
  <inkml:trace contextRef="#ctx0" brushRef="#br1" timeOffset="62756.62">6562 7959 0,'0'0'0,"0"-21"16,-22 21-1,1 0 1,0 21-16,0 0 16,21 0-16,0 0 0,-21 0 0,21 1 15,-21-1-15,21 0 0,0 0 0,0 0 16,0 0-16,0 1 0,0-1 15,0 0-15,0 0 0,21-21 16,0 0-16,0 0 16,0 0-16,0 0 0,1 0 0,-1-21 15,0 21 1,0-21-16,0 0 0,0-1 0</inkml:trace>
  <inkml:trace contextRef="#ctx0" brushRef="#br1" timeOffset="63008.48">6943 7641 0,'-22'43'0,"44"-86"0,-22 22 0,0 0 0,0-21 0,0 20 16,0 1-16,-22 42 31,1 1-31,0-1 0,0 0 0,21 0 16,-21 21-16,0 1 0,-1-22 15,22 21-15,-21 1 0,21-1 0,-21 21 16,21-20-16,-21-1 0,21 0 15,0 1-15,0-22 0,0 21 0,0 1 16,0-22-16,0 0 0,0 0 0,0 0 16,0 0-16,21-21 15,0 0-15,0-21 16,1 21-16,-22-21 0</inkml:trace>
  <inkml:trace contextRef="#ctx0" brushRef="#br1" timeOffset="63347.29">7070 8001 0,'0'0'0,"-22"0"16,1 21-16,0 0 15,0 1-15,0-1 16,21 0-16,0 0 0,-21 0 0,21 0 16,-22 1-16,22-1 0,0 0 15,0 0-15,0 0 0,22-21 16,-1 0-1,0 0-15,0 0 0,0 0 16,0 0-16,1-21 16,-22 0-16,0 0 0,21 21 0,-21-21 0,21-1 15,-21 1-15,0 0 0,0-21 16,0 21-16,0-1 0,0 1 16,-21 0-16,0 0 0,-1 21 15,1 0-15,0 0 16,21 21-1,0 0-15,0 0 0,0 1 16,21-22 0,0 21-16</inkml:trace>
  <inkml:trace contextRef="#ctx0" brushRef="#br1" timeOffset="63673.1">7197 8065 0,'21'-22'15,"0"22"-15,0 0 16,0 0 0,0 22-16,-21-1 15,22 0-15,-22 0 0,21 0 16,-21 0-16,0 22 0,0-22 0,0 0 16,0 0-16,0 0 0,0 1 15,0-1-15,0 0 16,0-42 15,0 0-15,0-1-16,0 1 0,0 0 15,0 0-15,0 0 0,0 0 0,0-1 16,0 1-16,0-21 0,21 21 16,-21 0-16,0-1 0,0 1 0,0 0 15,0 0-15,21 0 0,-21 0 0,0-1 16,0 1-16</inkml:trace>
  <inkml:trace contextRef="#ctx0" brushRef="#br1" timeOffset="63875.5">6773 7747 0,'0'0'0,"-21"0"0,0 0 0,0 0 0,0 0 16,42 0-1,0 0 1,21 0-16,-21-21 0,22 21 0,-1 0 16,0-21-16,1 0 0,-1 21 15,0-22-15,1 22 0,-1-21 0,0 0 16,-20 21-16</inkml:trace>
  <inkml:trace contextRef="#ctx0" brushRef="#br1" timeOffset="64156.83">7768 7366 0,'0'0'0,"0"-21"16,-21 21 0,21-21-16,-21 21 15,0 0-15,-1 0 0,1 21 16,0-21-16,21 21 0,0 0 15,-21 0-15,21 1 0,-21-1 16,21 0-16,0 0 0,0 0 0,0 0 16,0 1-16,0-1 0,0 0 15,21 0-15,0-21 0,-21 21 16,21-21-16,0 0 0,1 0 0,-1 0 16,0 0-16,0 0 0,0 0 15</inkml:trace>
  <inkml:trace contextRef="#ctx0" brushRef="#br1" timeOffset="64616.08">7959 7303 0,'0'0'0,"0"-43"0,-43 1 16,43 0-16,-21 20 0,0 22 15,0-21-15,21 0 0,-21 21 0,-1 0 16,1 0-16,-21 0 0,21 21 0,0 0 15,-22 1-15,22-1 0,-21 0 16,-1 21-16,22 1 0,-21-22 0,21 21 16,0 0-16,-1 1 0,1-1 0,0 0 15,21 1-15,0-22 0,0 21 0,0 1 16,0-22-16,0 0 0,21 0 16,0 0-16,1 0 0,-1 1 0,0-1 15,0 0-15,0-21 0,22 0 0,-22 0 16,21 0-16,0 0 0,1 0 15,-1 0-15,0 0 0,22 0 16,-22-21-16,22 0 0,-1-1 0,-20 1 16,20 0-16,-21 0 0,-20-21 0,20-1 15,-21 22-15,0-21 0,-21-22 0,0 22 16,0 0-16,0-1 0,0-20 16,-21 20-16,0 1 0,0 0 0,-22 21 15,22-22-15,-21 22 0,0 21 0,-1-21 16,-20 21-16,20 0 0,-20 0 15,21 21-15,-1 0 0,1 0 16,0 1-16,-1-1 0,22 21 0,0-21 16,-21 22-16,42-22 0,-22 0 0,22 21 15,0-21-15,0 1 0,0-1 0</inkml:trace>
  <inkml:trace contextRef="#ctx0" brushRef="#br1" timeOffset="65588.25">9440 7832 0,'0'0'0,"0"-21"0,0-1 15,0 1-15,0 0 16,0 0-16,0 0 0,-21 42 31,0 21-15,0-21-16,21 1 0,0 20 15,0 0-15,-21 1 0,-1 20 0,22-21 16,-21 1-16,21-1 0,0 0 16,-21 1-16,0-22 0,21 21 0,-21-21 15,21 1-15,0-1 0,0 0 0,-21-21 16,21 21-16,0-42 31,0 0-31,0 0 16,0-1-16,0 1 0,0 0 0,0 0 15,0 0-15,0-22 0,21 22 0,-21-21 16,0 21-16,0 0 16,21-1-16,-21 1 0,21 21 0,0 0 15,-21 21 1,21 1-16,-21-1 0,0 0 0,0 0 15,22 0-15,-22 0 0,21 1 16,-21-1-16,0 0 0,0 0 0,21 0 16,0 0-16,-21 1 0,21-22 15,0 0-15,1 0 0,-1 0 0,0 0 16,0 0-16,0-22 16,0 22-16,1-21 0,-1 0 0,0 0 15,0 0-15,0 0 0,-21-1 16,0 1-16,21-21 0,1 21 0,-22-22 15,0 22-15,0 0 0,0 0 16,21 0-16,-21 0 0,0 42 16,0 0-1,0 0-15,0 0 0,0 0 0,0 1 16,0-1-16,-21 0 0,21 0 16,0 0-16,0 0 0,-22 1 0,22-1 15,0 0-15,-21-21 0,21 21 16,21-21 15,1-21-31,-22 0 0,21 21 16</inkml:trace>
  <inkml:trace contextRef="#ctx0" brushRef="#br1" timeOffset="65752.14">9885 7895 0,'0'0'0,"0"-21"15,0 0-15,-21 21 16,21-21-16,-22 21 15,1 0 1,42 0 15,1 0-31,-1 0 0,0 0 16,0 0-16</inkml:trace>
  <inkml:trace contextRef="#ctx0" brushRef="#br1" timeOffset="66956.48">10160 7832 0,'0'21'16,"0"0"-16,0 0 16,-21 0-16,21 1 0,0-1 0,-21 0 15,21 21-15,-22-21 0,22 1 16,-21-1-16,21 0 0,0 0 0,0 0 16,0 0-16,0 1 0,-21-1 15,21 0-15,0 0 0,0-42 47,0 0-31,0 0-16,0-1 0,0 1 15,0 0-15,0 0 0,0-21 0,21 20 16,0-20-16,-21 21 0,22-21 16,-1 20-16,0 1 0,-21 0 0,21 21 15,0-21-15,0 21 0,1 0 0,-1 0 16,0 0-16,-21 21 0,21-21 15,-21 21-15,0 0 0,0 22 16,0-22-16,0 0 0,0 0 16,0 22-16,0-22 0,0 0 0,0 21 15,0-21-15,0 1 0,0-1 0,0 0 16,0 0-16,21-21 31,0 0-31,1-21 16,-1 21-16,-21-21 0,21 0 15,-21-1-15,21-20 0,0 21 0,-21-21 16,21 20-16,-21-20 0,22 0 0,-22-1 16,21 1-16,0 0 0,-21-1 15,0 1-15,0 21 0,21-21 16,-21 20-16,0 1 0,0 0 0,21 0 16,-21 42-1,-21 0 1,21 0-16,-21 1 0,21 20 0,-21-21 15,21 21-15,0-20 0,-21 20 0,-1 0 16,22 1-16,0-1 0,-21 0 0,21 1 16,-21-1-16,21-21 0,0 21 0,0-20 15,0-1-15,0 0 0,0 0 16,0 0-16,0 0 16,0-42-1,0 0 1,0 0-16,0 0 0,0 0 15,21-1-15,0-20 0,-21 21 16,22 0-16,-1-22 0,0 22 0,0 0 16,-21 0-16,21 0 0,0 21 0,1 0 15,-1-21-15,0 21 0,0 0 16,-21 21-16,0 0 16,0 0-16,0 0 15,-21 0-15,0 1 0,0-1 16,-1-21-16,1 21 0,0-21 15,0 0-15,21 21 16,-21-21-16,0 0 0,21 21 47,0 0-47,0 1 16,0-1-16,21 0 15,0 0-15,0-21 0,0 21 16,0-21-16,1 0 15,-1 0-15,0 0 0,21 21 0,1-21 16,-1 0-16,-21 0 0,21 0 0,1 0 16,-1 0-16,-21-21 0,22 21 0,-22-21 15,0 21-15,0-21 0,0 21 16,-21-21-16,0 0 0,0-1 16,21 1-16,-21 0 0,0 0 0,0 0 15,0 0-15,0-1 0,0 1 0,0 0 16,-21 21-16,0 0 15,0 0-15,21 21 16,-21 0-16,0 1 0,21-1 16,-22 0-16,22 0 0,0 0 0,0 0 15,0 1-15,0-1 0,0 0 0,0 0 16,0 0-16,0 0 0,22 1 16,-1-22-16,0 21 15,0-21-15,0 0 16,0 0-16,1 0 0,-1 0 0,0 0 15,0 0-15,21 0 0,-20 0 0,-1-21 16,21 21-16,-21-22 0</inkml:trace>
  <inkml:trace contextRef="#ctx0" brushRef="#br1" timeOffset="67424.7">11557 8065 0,'0'0'16,"0"-22"-16,0 1 15,-21 21-15,0 0 16,-1 0-16,1 0 15,0 0-15,0 0 0,0 21 16,0-21-16,21 22 0,-22-1 0,22 0 16,-21 0-16,21 0 0,0 0 0,0 1 15,0-1-15,0 0 0,0 0 0,0 0 16,0 0-16,0 1 0,21-22 16,1 21-16,-1-21 15,0 0-15,0 0 0,0 0 0,0 0 16,1 0-16,-1 0 0,0 0 0,0 0 15,-21-21-15,21-1 0,0 1 0,-21 0 16,22 0-16,-22-21 0,0 20 0,21-20 16,0 0-16,-21-1 0,0 1 15,21 0-15,-21-1 0,21 1 16,-21 0-16,0-1 0,21 1 0,-21 0 16,0 21-16,0-22 0,0 22 0,0 0 15,0 42 16,-21 0-31,21 0 0,0 1 0,-21 20 16,21-21-16,-21 21 0,21 1 0,-21-1 16,21 0-16,0 1 0,0-1 0,0 0 15,0 1-15,0-1 0,0-21 0,0 22 16,0-22-16,0 21 0,0-21 16,0 0-16,0 1 0,21-22 0,-21 21 15,21-21-15,0 0 0,0 0 16,1 0-16</inkml:trace>
  <inkml:trace contextRef="#ctx0" brushRef="#br1" timeOffset="68708.59">12255 7853 0,'0'0'0,"0"-21"0,0 0 0,0-1 0,0 1 15,0 42 16,0 1-31,0-1 0,0 0 0,0 0 16,0 21-16,-21 1 16,21-22-16,-21 21 0,21 1 0,-21-1 15,21 0-15,0-21 0,-21 22 0,0-1 16,-1-21-16,22 0 0,-21 1 0,21-1 16,0 0-16,-21 0 0,0-21 15,21 21-15,0-42 31,0 0-31,0 0 0,0 0 16,0-22-16,0 22 0,0 0 16,0 0-16,0 0 0,21-1 0,-21 1 15,21 0-15,-21 0 0,21 21 32,-21 21-17,0 0-15,0 0 0,22 1 16,-22-1-16,0 0 0,21 0 15,-21 0-15,21 0 0,-21 1 16,21-22-16,0 0 0,0 21 16,1-21-16,-1 0 0,0 0 0,0 0 15,0 0-15,0 0 0,1-21 16,-1 21-16,-21-22 0,0 1 16,21 0-16,0 0 0,-21 0 0,0-22 15,0 22-15,21 0 0,-21 0 16,0 0-16,21 0 0,-21-1 15,0 1-15,0 42 32,-21 1-32,21-1 15,-21 0-15,21 0 0,0 0 16,0 0-16,0 1 0,0-1 0,0 0 16,0 0-16,0 0 0,0 0 0,0 1 15,0-1-15,0 0 16,21-21-16,0 0 15,1 0-15,-1 0 16,0 0-16,21 0 0,-21-21 0,1 21 0,-1-21 16,0-1-16,0 1 0,0 0 15,0 0-15,1 0 0,-22 0 0,0-1 16,0 1-16,0 0 0,0 0 0,0 0 16,-22 21 15,22 21-31,-21-21 0,21 21 0,0 0 15,0 0-15,0 1 0,0-1 0,0 0 16,0 0-16,0 0 0,0 0 0,0 1 16,0-1-16,21-21 0,-21 21 0,0 0 15,0 0 17,-21-21-17,0 0-15,0 0 16,21-21-1,-21 21-15,42 0 47,0 0-47,0 0 16,0 0-16,1 0 0,-1 0 16,-21-21-16,21 21 0,0 0 0,0-21 15,0 21-15,1-21 0,-1-1 16,0 1-16,21 0 0,-42 0 15,21 0-15,1 0 0,-1-22 0,0 1 16,0 21-16,0-22 0,0 1 0,-21 0 16,0 21-16,22-22 0,-22 22 0,0 0 15,0 0-15,0 0 0,0-1 0,-22 22 32,1 0-32,21 22 0,-21-22 15,21 21-15,-21 0 0,0 21 16,21-21-16,-21 22 0,21-22 0,0 21 15,0 1-15,-22-1 0,22 0 0,0-21 0,-21 22 16,21-22-16,0 21 16,0-21-16,0 1 0,0 20 0,0-21 15,0 0-15,0 0 0,21-21 16,1 0-16,-22 22 0,21-22 0,0 0 16,0 0-16,0 0 0,0 0 15,1 0-15,-1-22 0,0 22 16,0-21-16,-21 0 0,21 0 15,0 0-15,-21 0 0,0-1 0,0 1 16,22 0-16,-22 0 0</inkml:trace>
  <inkml:trace contextRef="#ctx0" brushRef="#br1" timeOffset="68909.47">13060 8022 0,'0'0'0,"0"21"15,21-21 1,0 0-16,0 0 0,0 0 16,1 0-16,-1 0 0,0-21 0,0 21 15,0 0-15,0-21 0,1 0 16,-22 0 0,0 0-16,0-1 15</inkml:trace>
  <inkml:trace contextRef="#ctx0" brushRef="#br1" timeOffset="69092.37">12531 7789 0,'0'0'0,"-43"0"16,22 0-16,21 22 0,21-22 46,0 0-46,1 0 0,-1 0 16,0 0-16,0 0 16,0 0-16</inkml:trace>
  <inkml:trace contextRef="#ctx0" brushRef="#br1" timeOffset="69420.17">13737 7599 0,'0'-21'0,"0"0"16,-21 21 0,0 0-1,0 0-15,-1 0 0,1 0 16,0 21-16,21 0 0,-21 0 15,21 0-15,0 0 16,0 1-16,0-1 0,0 0 16,0 0-16,21-21 15,0 0-15,-21 21 0,21-21 16,1 0-16,-1 0 0,0 0 16,0 0-16,0 0 0,0 0 0,1 0 15,-1-21-15,-21 0 0,21 21 16</inkml:trace>
  <inkml:trace contextRef="#ctx0" brushRef="#br1" timeOffset="69900.89">13906 7345 0,'0'0'0,"0"-21"0,-42-22 16,21 22-16,0 21 0,0 0 15,-1 0-15,1 0 0,-21 0 16,21 0-16,0 0 0,-1 21 15,-20-21-15,21 22 0,0-1 0,0 0 16,-1 0-16,-20 0 0,21 0 0,0 22 16,0-22-16,-1 0 0,22 21 15,-21-20-15,21 20 0,-21-21 0,21 0 16,0 22-16,0-22 0,0 0 0,0 21 16,0-21-16,21 1 0,0-1 0,1 0 15,-1 0-15,21 0 0,-21 0 16,22-21-16,-22 22 0,21-22 0,-21 0 15,22 0-15,-1 0 0,-21 0 0,21 0 16,-20 0-16,20-22 0,-21 1 0,0 0 16,0 0-16,1 0 0,-1 0 15,0-22-15,0 22 0,0-21 0,-21 21 16,0-22-16,0 1 0,0 0 16,0-1-16,0 1 0,0 0 0,0-1 15,-21 22-15,0-21 0,0 21 0,0-1 16,-22 1-16,22 21 0,-21-21 0,-1 21 15,1 0-15,0 0 0,21 0 16,-22 0-16,1 0 0,21 21 0,-22-21 16,22 21-16,0 1 0,0-1 0,0-21 15,21 21-15,0 0 0,0 0 0,0 0 16,-21 1-16,21-1 16,-22 0-16,22 0 0</inkml:trace>
  <inkml:trace contextRef="#ctx0" brushRef="#br1" timeOffset="71972.85">889 10224 0,'0'0'0,"-21"0"15,0 0 1,-1 0-16,1 0 15,0 0-15,0 0 16,0 0-16,0 0 0,-1 0 16,1 0-16,0 0 0,-21-22 0,21 22 15,-1 0-15,-20 0 0,21 0 16,0 0-16,42 0 47,0 0-47,0 0 0,22 0 0,-22 0 15,21 0-15,0 0 0,1 0 16,-1 0-16,0 0 0,1 0 0,20 0 16,-20 0-16,20 0 0,-21 0 15,22 0-15,-1 0 0,-20 0 0,20 0 16,1 0-16,-1 0 0,-20 0 16,-1 0-16,0 0 0,-21 0 0,1 0 15,-1-21-15,0 21 0,0 0 16,-21-21-1,-21 21 1,0-21-16,0 0 0,-1 21 16,1-21-16,0 21 0,0-22 0,0 22 15,-22-21-15,22 21 0,0 0 16,0-21-16,0 21 0,-22 0 0,22 0 16,0 0-16,0 0 15,21 21 16,21-21-31,0 0 16,0 0-16,22 0 0,-22 0 0,0 0 16,21 0-16,-20 0 0,-1 0 15,21 0-15,-21 0 0,0 0 16,1 0-16,-1 0 0,0 0 16,0 0-1,-21 21-15,0 1 16,0-1-16,-21 0 15,0 0-15,0 0 0,-1 0 16,-20 1-16,21-1 0,-21 0 16,20 0-16,-20 21 0,0-20 0,-1-1 15,22 0-15,-21 0 0,0 0 16,20 0-16,1 1 0,0-22 0,0 21 16,21 0-1,21-21 16,0 0-31,0 0 0,-21-21 16,22 0-16,-1 21 0,0-22 0,0 1 16,0 0-16</inkml:trace>
  <inkml:trace contextRef="#ctx0" brushRef="#br1" timeOffset="73592.08">1990 10097 0,'0'0'0,"-22"0"16,1-22 0,42 1-1,1 21 1,-1 0-16,0 0 0,0 0 0,21 0 16,-20-21-16,20 21 0,-21 0 15,21 0-15,-20 0 0,20 0 16,-21 0-16,0 0 0,0 0 0,-42 0 47,0 0-32,0 0-15,0 0 0,0 0 16,-1 0-16,1 0 0,0 0 0,0 0 16,0 0-16,0 0 0,-1 0 15,1 0-15,-21 0 0,21-21 16,0 21-16,-1 0 0,1 0 15,0 0-15,0 0 0,0 0 16,0 0-16,-1 0 16,22 21-16,0 0 15,0 0-15,-21-21 0,21 22 16,0-1-16,0 0 16,-21 0-16,21 0 15,0 0-15,0 1 0,0-1 16,0 0-1,0-42 48,21 21-63,-21-21 16,21 21-16,1 0 0,-1-22 0,0 22 15,0-21-15,0 21 16,0 0-16,1 0 0,-1 0 0,0 0 15,0 0-15,0 0 0,0 0 16,1 0-16,-1 0 0,0 21 0,0-21 16,-21 22-16,21-1 0,-21 0 15,0 0-15,0 0 16,0 0-16,0 1 0,0-1 16,0 0-16,-21 0 0,0 0 0,0 0 15,0 1 1,-1-22-16,1 21 0,0-21 0,0 0 15,0 21-15,-22-21 0,22 0 0,0 0 16,0 0-16,0 0 0,0 0 16,-1 0-16,1 0 0,0 0 15,0 0-15,21-21 47,0 0-16,21 21-15,0-22-16,0 22 0,1-21 16,-1 21-16</inkml:trace>
  <inkml:trace contextRef="#ctx0" brushRef="#br1" timeOffset="74119.78">2709 10139 0,'21'-42'15,"-42"42"32,0 0-47,0 21 0,21 0 16,-21 0-16,0 0 15,21 0-15,0 1 0,-22-1 0,22 0 16,0 0-16,0 0 0,0 22 0,0-22 16,0 0-16,0 0 15,0 0-15,22 0 0,-1-21 0,0 0 16,0 22-16,0-22 0,0 0 0,1 0 16,-1 0-16,21 0 15,-21 0-15,0-22 0,1 22 0,-1-21 16,0 0-16,-21 0 0,21 21 0,0-21 15,-21 0-15,0-1 0,0-20 16,0 21-16,0 0 0,0 0 0,0-1 16,0-20-16,0 21 0,0 0 0,0 0 15,-21-1-15,0 22 16,0 0-16,0-21 0,-1 21 0,1 0 16,0 0-16,0 0 0,0 0 15,0 0-15,-1 21 0,1-21 0,0 22 16,0-22-16,0 21 0,0-21 0,21 21 15,0 0 1,0 0-16,0 0 16,21-21-16,0 0 0,0 0 15,0 0-15,0 0 0,22 0 16</inkml:trace>
  <inkml:trace contextRef="#ctx0" brushRef="#br1" timeOffset="74576.03">3238 10118 0,'-21'0'16,"0"0"15,21 21-15,0 0-16,21-21 15,0 0 1,1 0-16,-1 0 16,0 0-1,0 0-15,0-21 16,-21 0-1,0 0-15,0-1 16,0 1-16,-21 21 31,0 0-31,0 0 0,0 0 16,-1 0-16,1 0 16,21 21-1,21-21 32,1 0-47</inkml:trace>
  <inkml:trace contextRef="#ctx0" brushRef="#br1" timeOffset="75056.67">3937 9652 0,'-21'0'31,"21"21"-15,-21-21-1,21 21-15,-22 1 0,1-1 0,21 0 16,-21 0-16,0 0 0,0 0 16,0 22-16,-1-22 0,1 21 0,0-21 15,0 22-15,-21-22 0,20 21 0,1 1 16,-21-1-16,21-21 0,-22 21 16,22 1-16,0-1 0,-21 0 15,21 1-15,-1-1 0,-20 0 0,21 1 16,0-1-16,0 0 0,-1-20 0,1 20 15,0-21-15,21 0 0,-21 22 16,21-22-16,-21-21 0,21 21 0,0 0 16,0 0-16,0-42 47,21 21-47,-21-21 0,21 0 15,0 21-15,-21-21 0,21 21 0,1-22 16,-1 1-16,0 0 15</inkml:trace>
  <inkml:trace contextRef="#ctx0" brushRef="#br1" timeOffset="75525.41">3662 10393 0,'0'21'31,"21"-21"-15,0 0-1,0 0 1,0 0-16,-21-21 0,0 0 0,22 21 15,-22-21-15,21-1 16,-21 1 0,-21 21 15,-1 0-15,22 21-16,0 1 0,0-1 15,0 0-15,0 0 16,0 0-1,22-21 32,-1 0-31,-21-21-16,0 0 16,0 0-16</inkml:trace>
  <inkml:trace contextRef="#ctx0" brushRef="#br1" timeOffset="78328.5">5376 9885 0,'0'-21'0,"-21"21"0,21-21 32,0-1-32,0 1 15,0 0 1,0 0-1,0 0-15,21 21 16,-21-21-16,0 42 47,0 0-47,0 0 0,0 0 16,0 0-16,0 1 0,0-1 15,0 0-15,0 21 0,0-21 0,0 1 16,0-1-16,-21 0 0,21 0 0,-21 0 15,21 0-15,0 1 16,0-1-16,0 0 0,0 0 16,-21-21-16,21 21 0,0 0 15,-21-21 1,21-21 31,0 0-47,0 0 15,0 0-15,0 0 16</inkml:trace>
  <inkml:trace contextRef="#ctx0" brushRef="#br1" timeOffset="78812.22">5884 9843 0,'0'0'0,"0"-22"15,-21 22 17,0 0-17,21 22-15,-21-1 16,0 0-16,21 0 0,-22 0 0,22 0 16,0 1-16,-21-1 0,0 0 0,21 0 15,-21 0-15,21 0 0,0 1 0,0-1 16,0 0-1,0 0-15,21-21 0,0 21 0,0-21 16,1 0-16,-1 0 0,0 0 16,0 0-16,0 0 0,22 0 0,-22 0 15,0-21-15,0 0 0,0 21 16,0-21-16,1 21 0,-1-21 0,-21-1 16,0 1-16,0 0 0,0 0 0,0 0 15,0 0-15,0-1 0,0-20 16,0 21-16,0 0 0,-21 0 0,-1-1 15,1 1-15,0 0 0,0 0 0,0 21 16,0 0-16,-1 0 0,1 0 0,0 0 16,0 0-16,0 21 15,0 0-15,-1 0 16,22 1-16,-21-1 0,21 0 0,0 0 16,0 0-16,21 0 15,1 1-15,-1-22 0,0 0 16,0 0-16,0 0 0,0 0 0,1 0 15,-1 0-15</inkml:trace>
  <inkml:trace contextRef="#ctx0" brushRef="#br1" timeOffset="79331.92">6413 9779 0,'0'0'0,"22"0"0,-22-21 16,0 0-16,0 0 15,0 42 32,-22-21-47,22 21 0,-21 0 16,21 0-16,-21 0 0,21 1 0,-21-1 16,21 0-16,0 0 0,0 0 15,-21 0-15,21 1 0,0-1 0,0 0 16,0 0-16,0 0 0,0 0 15,0 1-15,21-1 0,0-21 16,0 21-16,0-21 16,1 0-16,-1 0 0,0 0 0,0 0 15,0 0-15,0 0 0,1 0 0,-1 0 16,0-21-16,0 0 0,0-1 0,0 22 16,-21-21-16,0 0 0,22 0 15,-22 0-15,0 0 0,0-1 0,0-20 16,0 21-16,0 0 0,0-22 0,0 22 15,-22 0-15,1 0 0,21 0 0,-21 0 16,0 21-16,0 0 0,0 0 16,-1 0-16,1 0 0,0 0 15,0 0-15,0 0 0,0 21 16,-1 0-16,1-21 0,0 21 16,21 0-16,0 0 0,-21 1 15,21-1-15,0 0 0,0 0 16,21 0-16,0-21 15,0 0-15,1 0 0,-1 0 16,0 0-16,0 0 0</inkml:trace>
  <inkml:trace contextRef="#ctx0" brushRef="#br1" timeOffset="79728.64">7112 9737 0,'0'21'47,"0"0"-47,21-21 16,0 0 0,0 0-1,1 0-15,-1 0 16,-21-21-16,0 0 15,0 0 1,0-1-16,0 1 16,-21 21-1,-1 0 1,1 0-16,0 0 16,21 21-16,-21 1 15,0-22-15,21 21 16,0 0-16,21-21 31,0 0-31,0 0 16,0 0-16,1-21 0</inkml:trace>
  <inkml:trace contextRef="#ctx0" brushRef="#br1" timeOffset="80180.39">7641 9377 0,'0'-42'15,"0"20"-15,0 1 16,0 42 31,-21 1-32,21-1-15,-21 0 0,21 0 16,-21 0-16,21 0 0,0 1 0,-22 20 16,1-21-16,21 21 0,-21 1 0,21-1 15,-21 0-15,0 1 0,21-1 0,-21 0 16,-1 1-16,1-1 0,21 0 16,-21 1-16,0-1 0,0-21 0,0 22 15,21-1-15,-22-21 0,22 21 16,-21-20-16,21-1 0,-21 0 0,21 0 0,0 0 15,0 0-15,0 1 0,0-1 16,21-21 31,-21-21-31,21-1-16,1 22 15,-1-21-15,0 0 0,0 0 16,0 21-16,-21-21 0,21 0 0</inkml:trace>
  <inkml:trace contextRef="#ctx0" brushRef="#br1" timeOffset="80624.14">7726 10054 0,'21'0'62,"0"0"-62,0 0 16,0 0-16,1 0 16,-1 0-1,-21-21-15,0 0 0,0 0 16,0 0-1,-21 21 17,-1 0-32,1 0 0,21 21 15,-21-21-15,21 21 0,-21-21 16,21 21-16,-21-21 0,21 21 16,0 0-1,21-21 48,0 0-48,-21-21-15,0 0 16</inkml:trace>
  <inkml:trace contextRef="#ctx0" brushRef="#br1" timeOffset="83679.94">10054 9758 0,'0'-21'16,"0"0"46,21-1-46,0 1-16,1 0 15,-1 21-15,0-21 0,-21 0 16,21 0-16,0-1 0,0 1 0,1 21 16,-1-21-16,-21 0 0,0 0 0,21 0 15,-21-1-15,0 1 0,0 0 0,0 0 16,0 0-16,-21 0 0,0-1 15,-1 22-15,-20 0 16,21 0-16,-21 0 0,20 0 0,-20 0 16,0 0-16,-1 22 0,1-22 0,21 21 15,-21 0-15,20 0 0,1 0 16,0 0-16,0 1 0,21 20 0,0-21 16,0 0-16,0 22 0,0-22 0,0 0 15,21 21-15,0-21 0,0 1 0,1 20 16,-1-21-16,0 0 0,0 0 15,0 1-15,0-1 0,1 0 0,20 0 16,-21 0-16,0 0 0,-21 1 0,21-1 16,1 0-16,-22 0 0,0 0 15,0 0-15,0 1 16,0-1-16,0 0 0,0 0 16,-22-21-16,1 21 0,0-21 0,-21 0 15,21 21-15,-22-21 0,1 0 0,21 0 16,-22 0-16,22 0 0,-21 0 0,0 0 15,20-21-15,1 21 0,-21-21 16,21 0-16,0 0 0,-1 0 0,1-1 16,0 1-16,21 0 0,0 0 0,-21-21 15,21 20-15,-21 1 0,21 0 0,0 0 16,0 0-16,0 0 16,0 42-1,0 0 1,0 0-16,0 0 0,0 0 0,0 1 15,21-1-15,0 0 0,0 0 16,-21 0-16,21 0 0,1 1 0,-1-1 16,0-21-16,21 21 0,-21 0 0,22-21 15,-22 0-15,21 21 0,1-21 0,-1 0 16,0 0-16,1 0 0,-1 0 16,0 0-16,1-21 0,20 21 0,-21-21 15,1 0-15,-1 0 0,0 21 0,1-22 16,-1 1-16,-21 0 0,0 0 0,1 0 15,-1-22-15,0 22 0,-21 0 16,0 0-16,0-21 0,0 20 16,0 1-16,0 0 0,0 0 0,0 0 15,-21 21-15,0 0 0,-1 0 16,1 0-16,0 0 0,0 21 16,0-21-16,0 21 0,-1 0 15,1 0-15,0 22 0,0-22 0,0 0 16,0 0-16,-1 0 0,22 1 0,0 20 15,0-21-15,0 0 0,0 0 16,22-21-16,-1 22 16,0-22-16,0 0 0,0 0 15,0 0-15,1 0 0,-1 0 0,21-22 16,-21 22-16,0-21 0,1 0 0,-1 0 16,0 0-16,0 21 0,0-43 0,-21 22 15,0 0-15,21 0 0,-21 0 16,0-22-16,0 22 0,0 0 0,0 0 15,0 0-15,0 0 0,0-1 0,0 1 16,-21 21 0,21 21-1,0 1-15,-21-1 0,21 0 0,0 0 16,0 0-16,0 22 0,0-22 0,0 0 16,0 0-16,0 0 0,21 0 15,0 1-15,1-1 16,-1 0-16,0-21 0,0 0 0,0 21 15,22-21-15,-22 0 0,21 0 0,-21 0 16,22 0-16,-1 0 0,0-21 0,1 21 16,-22-21-16,21 0 0,-21-1 15,0 22-15,22-21 0,-22 0 0,-21 0 16,21-21-16,-21 20 0,21 1 0,-21 0 16,0 0-16,0 0 0,0 0 0,0-1 15,0 1-15,-21 42 31,21 1-31,-21-1 16,21 0-16,0 0 0,0 0 0,0 0 16,0 22-16,0-22 0,0 0 0,0 0 15,0 0-15,0 1 0,0-1 16,0 0-16,0 0 0,0 0 16,0-42 30,0 0-46,0 0 16,0 0-16,0-22 0,0 22 16,0 0-16,0 0 0,21-22 0,-21 22 15,21 0-15,0-21 0,1 21 16,-22-1-16,21 1 0,0 21 0,0-21 16,0 21-16,0 0 0,1 0 15,-1 21-15,0-21 0,0 21 16,-21 1-16,0-1 0,21 0 0,0 0 15,-21 0-15,0 0 0,0 22 0,22-22 16,-22 0-16,0 0 0,21 0 0,-21 1 16,0-1-16,0 0 0,0 0 15,0-42 48,0 0-63,0 0 0,0-1 15,0 1-15,0-21 0,21 21 16,-21 0-16,21-22 0,0 22 0,0-21 16,1 21-16,-1-22 0,0 22 0,21 0 15,-21 0-15,22 0 0,-22 21 0,21 0 16,1 0-16,-22 0 0,21 21 0,0 0 16,-20 0-16,-1 0 0,0 22 15,0-22-15,-21 0 0,0 0 0,0 21 16,0-20-16,0-1 0,0 0 0,0 0 15,0 0-15,0 0 0,-21 1 16,21-1-16,0 0 0,-21-21 16,21 21-16,0-42 62,21 0-62,-21 0 0,21-1 16,0 1-16,-21 0 0</inkml:trace>
  <inkml:trace contextRef="#ctx0" brushRef="#br1" timeOffset="84028.4">12277 9821 0,'42'0'0,"-21"0"16,0 0-16,0 0 0,1 0 15,-1 0-15,0 0 0,0-21 0,0 21 16,0 0-16,1-21 0,-1 0 0,0 21 15,0-21-15,0 21 0,0-21 16,22 21-16,-22-22 0,-21 1 0,0 0 16,21 0-16,-21 0 0,0 0 0,0-1 15,0 1-15,-21 21 0,0 0 16,0 0-16,-1 0 0,1 21 16,-21 1-16,21-22 15,0 21-15,-1 21 0,-20-21 0,21 0 16,0 22-16,0-22 0,-1 0 0,1 0 15,21 22-15,0-22 0,0 0 0,0 0 16,0 0-16,0 0 0,21 1 16,1-22-16,-1 0 0,0 21 0,0-21 15,21 0-15,-20 0 0,-1 0 16,0 0-16,0 0 0,0 0 0,0 0 16,1-21-16,-1-1 0,0 1 0,21 21 15</inkml:trace>
  <inkml:trace contextRef="#ctx0" brushRef="#br1" timeOffset="84848.24">9779 11028 0,'0'0'0,"-21"-21"0,0-22 16,-1 22-16,22 0 16,0 0-16,-21 0 0,0 0 15,0 21 1,0 0-16,0 0 16,-1 0-16,22 21 0,-21 0 0,0 21 15,0-21-15,21 22 0,-21-1 0,0 0 16,21 22-16,-22-22 0,22 22 15,0-22-15,-21 0 0,21 1 16,0-1-16,0 0 0,0 1 0,0-1 16,0-21-16,0 0 0,21 1 0,1-1 15,20-21-15,-21 0 0,21 0 16,1 0-16,-22 0 0,21 0 0,22-21 16,-22 21-16,0-22 0,1 1 0,-1 0 15,0 0-15,1-21 0,-22 20 0,0-20 16,0 0-16,-21-1 0,0 1 15,0 0-15,0-22 0,0 22 0,0 0 16,-21-1-16,0 1 0,0 0 0,-22 20 16,22-20-16,-21 21 0,0 0 0,-1 0 15,1 21-15,0 0 0,-1 0 0,22 0 16,-21 0-16,-1 21 16,1 0-16,21 0 0,-21 0 0,20 0 15,1 22-15,0-22 0,21 0 0,0 21 16,0-20-16,0 20 0,0-21 0,0 0 15,21 22-15,0-22 0,1 0 16,20 0-16,0-21 0,1 21 0,-1-21 16,0 0-16,22 0 0</inkml:trace>
  <inkml:trace contextRef="#ctx0" brushRef="#br1" timeOffset="85248">10223 11218 0,'0'0'0,"0"-42"15,0 21 1,0 0-16,0 0 0,22-1 16,-22 1-16,21 21 0,-21-21 15,21 21-15,0 0 0,0 0 16,0 21-16,-21 0 0,22 1 16,-1-1-16,0 0 0,-21 0 0,0 21 15,21-20-15,-21 20 0,21 0 0,-21-21 16,0 22-16,0-22 0,0 21 0,0-21 15,0 1-15,0-1 0,0 0 16,0 0-16,0 0 16,0-42-1,0 0 1,0 0-16,0 0 0,0-1 16,0-20-16,0 21 0,0 0 0,0-22 15,0 1-15,0 21 0,0-21 16,21-1-16,-21 22 0,0 0 0,0-21 15,22 42-15,-22-22 0,21 1 0,0 21 16,0 0 0,0 0-16,0 0 15,1 0-15,-1 0 16,0 21-16</inkml:trace>
  <inkml:trace contextRef="#ctx0" brushRef="#br1" timeOffset="86276.26">11409 11303 0,'0'0'0,"0"-21"0,0 0 16,0 0-16,0-22 0,-21 22 16,-1 0-16,1 0 0,21 0 0,-21-1 15,0 1-15,21 0 0,-21 21 16,0 0-16,-1 0 0,1 0 0,0 0 15,0 0-15,-21 0 0,20 21 0,1 0 16,-21 1-16,21-1 0,0 21 16,-22-21-16,22 22 0,0-22 0,0 21 15,0 0-15,21-20 0,0 20 0,0-21 16,0 21-16,0-20 0,0-1 0,0 0 16,21 0-16,0 0 0,21-21 15,-21 0-15,1 21 0,20-21 0,-21 0 16,21 0-16,-20 0 0,-1 0 15,21-21-15,-21 0 0,0 21 0,1-21 16,-1-21-16,0 20 0,0 1 0,0-21 16,-21 0-16,0-1 0,21 1 0,-21 0 15,0-1-15,22 1 0,-22 0 16,0-22-16,0 22 0,0-1 0,0 1 16,0 0-16,0-1 0,0 22 0,0-21 15,0 21-15,0 0 0,0-1 0,0 1 16,-22 21-1,22 21-15,0 1 16,0-1-16,0 21 0,0-21 0,0 22 16,0-22-16,-21 21 0,21 0 0,0 1 15,0-1-15,0 0 0,0 1 16,0-1-16,0 0 0,0 1 16,0-1-16,0 0 0,21-20 0,1 20 15,-22-21-15,21 0 0,0 0 0,-21 1 16,21-22-16,0 21 0,0-21 0,1 0 15,-1 0-15,0 0 0,0 0 0,0 0 16,0 0-16,1-21 0,20-1 0,-21 22 16,0-21-16,0 0 0,1 0 15,-1 0-15,0 0 0,-21-1 0,0-20 16,21 21-16,-21 0 0,0-22 0,0 22 16,0 0-16,0 0 0,0 0 15,-21 21 1,0 0-16,0 21 15,21 0-15,-22 0 0,22 0 0,0 1 16,-21-1-16,21 0 0,-21 0 0,21 21 16,0-20-16,0-1 0,0 0 0,0 0 15,0 0-15,21 0 0,0 1 0,-21-1 16,22 0-16,-1-21 0,0 0 0,0 21 16,0-21-16,0 0 0,1 0 15,-1 0-15,0 0 0,0 0 0,0 0 16,0-21-16,1 21 0,-1-21 0,0 0 15,0-1-15,0 1 0,0 0 16,1 0-16,-1-21 0,-21 20 0,21 1 16,0-21-16,-21 21 0,0 0 15,0-1-15,21 1 0,-21 0 0,0 42 32,-21 0-32,0 1 15,21-1-15,0 0 0,0 21 16,0-21-16,0 1 0,0-1 0,0 0 15,0 0-15,0 0 16,0 0-16,21-21 0,-21 22 0,21-22 16,0 0-16,1 0 15,-1 0-15,0 0 0,0 0 16,0-22 0,-21 1-16,21 21 15</inkml:trace>
  <inkml:trace contextRef="#ctx0" brushRef="#br1" timeOffset="89643.86">10245 12404 0,'0'0'16,"-43"-21"-16,22-1 15,0 22-15,0-21 0,21 0 16,0 0-16,0 0 0,0 0 16,0-1-16,0 1 0,0 0 15,0-21-15,0 21 0,21-1 16,-21-20-16,0 21 0,0 0 0,0 0 15,0-1-15,0 1 0,0 0 0,0 42 32,0 22-17,0-22-15,0 21 0,0 0 0,0 22 16,0-22-16,0 1 0,0-1 16,0 21-16,0-20 0,0-1 15,0 0-15,0 1 0,0-1 0,0-21 16,0 22-16,0-1 0,0-21 0,0 0 15,0 22-15,0-22 0,0 0 0,0 0 16,-21-21 0,0 0-16,-1 0 15,1 0-15,0 0 0,0 0 16,0-21-16,0 0 0,-1 0 0,1-1 16,0 1-16,0 0 0,-21 0 15,20 21-15,1-21 0,0 21 16,0 0-16,0 0 0,0 0 15,21 21 1,0 0-16,0 0 16,21 0-16,0 1 0,0-1 0,0-21 15,0 21-15,1 0 0,20-21 0,0 0 16,-21 0-16,22 0 0,-1 0 0,0 0 16,-20 0-16,20 0 0,0 0 15,1-21-15,-22 21 0,21-21 0,-21 0 16,0-1-16,22 1 0,-43 0 15,21 0-15,0 0 0,-21 0 0,0-1 0,0 1 16,0 0-16,0 0 16,0 0-16,0 0 0,0-1 15,0 44 1,0-1 0,0 0-16,0 0 0,0 0 15,0 0-15,0 22 0,0-22 16,-21 0-16,21 0 0,0 0 0,-21 1 15,21-1-15,0 0 0,0 0 0,0 0 16,0-42 15,21 0-15,0 21-16,-21-21 0,21 0 0,0-1 16,-21 1-16,22-21 0,-1 21 0,0 0 15,0-22-15,0 22 0,0 0 16,1 0-16,-1 0 0,0-1 0,0 1 15,0 0-15,0 21 0,-21 21 16,22-21-16,-22 21 16,0 1-16,0-1 0,0 0 0,0 0 15,0 0-15,0 0 0,0 22 16,0-22-16,0 0 0,0 0 16,0 0-16,0 1 0,0-1 0,21-21 15,-21 21-15,21-21 0,0 0 0,0 0 0,22 0 16,-22 0-1,0 0-15,0 0 0,21 0 0,-20 0 16,-1-21-16,21 0 0,-21-1 0,0 1 16,22 0-16,-22 0 0,0 0 0,0 0 15,-21-1-15,21 1 0,-21 0 0,0 0 16,0 0-16,0 0 0,-21 21 31,0 0-31,0 0 0,0 0 16,0 21-16,21 0 0,0 0 15,0 0-15,0 0 0,0 1 16,0-1-16,0 0 0,0 0 16,21 0-16,0 0 0,-21 1 0,21-1 15,0 0-15,0-21 16,-21 21-16,-21-21 47,0-21-47,0 0 15,21 0-15,-21 21 0,0-22 16,-1 22 0,22 22 15,0-1-31,0 0 16,22-21-16,-1 21 15,0-21-15,0 0 0,0 0 0,0 0 16,1 0-16,20 0 0,-21 0 0,21 0 15,-20 0-15,20 0 0,0-21 0,1 21 16,-22-21-16,21 0 0,0 21 0,-20-22 16,-1 1-16,21 0 0,-21 0 15,0 0-15,-21 0 0,22-1 0,-22 1 16,0 0-16,21 0 0,-21 0 0,0 0 16,0-1-16,0 1 0,0 0 15,-21 21 1,-1 0-16,1 21 15,0 0-15,21 1 0,-21-1 16,21 0-16,-21 0 0,21 0 0,0 0 16,0 1-16,0-1 0,0 0 0,0 0 15,0 0-15,21 0 0,0-21 16,0 22-16,0-22 16,1 0-16,-1 0 0,0 0 15,0 0-15,0-22 0,0 22 16,1-21-16,-1 0 0,0 21 0,-21-21 15,21 0-15,0 0 0,0-1 16,-21 1-16,22 0 0,-22 0 16,21 0-16,-21 0 15,0 42 17,0 0-32,0 0 0,-21-21 15,21 21-15,0 0 0,0 1 0,0-1 16,0 0-16,0 0 15,0 0-15,21 0 0,0 1 16,0-22-16,0 0 0,0 21 0,1-21 16,-1 0-16,0 0 0,21 0 0,-21 0 15,1 0-15,-1-21 0,0 21 16,0-22-16,0 1 0,0 0 16,1 0-16,-22 0 0,21 0 0,0-22 15,-21 22-15,21-21 0,-21 21 0,0-22 16,21 1-16,0-22 0,-21 22 0,0 0 15,22-22-15,-22 22 0,21-22 0,-21 22 16,21 0-16,-21 21 0,0-22 16,0 22-16,0 0 0,0 42 31,0 21-31,0-20 0,-21 20 16,21-21-16,-21 21 0,-1 1 0,22-1 15,0 0-15,0 1 16,-21-1-16,21 0 0,0 1 0,0-1 15,0 0-15,0 1 0,0-22 0,0 21 16,0 1-16,0-22 0,21 21 0,-21-21 16,22 0-16,-1 1 0,-21-1 0,21-21 15,0 21-15,0-21 0,0 0 16,1 0-16,-1 0 0,0 0 0,0 0 16,0 0-16,0-21 0,1 0 0,-1-1 15,0 1-15,0 0 0,0 0 0,0 0 16,-21 0-16,22-1 0,-1-20 0,0 21 15,0 0-15,-21 0 0,0-1 16,0 1-16,21 0 0,-21 0 16,0 42-1,-21-21 1,21 21-16,-21 0 0,21 1 0,0-1 16,-21 0-16,21 0 0,0 0 0,0 0 15,0 1-15,0-1 16,0 0-16,0 0 0,0 0 0,0 0 15,21-21-15,0 0 16,0 0-16,0 0 0,1 0 16,-1 0-16,0 0 0,0-21 15,0 0-15,0 0 16,1 0-16,-1 0 0,-21-1 16,21 1-16,0 0 0,0 0 0,-21 0 15,0 0-15,21 21 0,-21-22 0,22 22 16,-44 22 15,22-1-31,-21-21 0,21 21 16,0 0-16,0 0 0,0 0 0,0 1 15,0-1-15,0 0 0,0 0 16,0 0-16,0 0 16,21-21-1,1 0-15,-1 0 0,0 0 16,0 0-16,0 0 15,0-21-15,-21 0 0,22 21 16,-22-21-16,0 0 0,0 0 0,0-1 16,0 1-16,0 0 0,0 0 15,0 0-15,0 0 0,-22 21 0,1-22 16,0 1-16,0 21 0,0 0 0,0 0 16,-1 0-16,1 0 0,0 0 15,0 0-15,42 0 31,0 0-15,0 0-16,1 0 0,-1 0 0,0 0 0,0 0 16,21 0-16,-20-21 0,-1 21 15,21 0-15,-21-21 0,22 21 0,-1 0 16,-21 0-16,21 0 0,1 0 16,-22 0-16,0 0 0,0 0 0,0 0 15,1 0-15,-1 21 0,-21 0 16,0 0-16,0 1 0,0-1 15,0 0-15,0 0 0,0 0 16,0 0-16,-21 1 0,21-1 16,-22 0-16,22 0 0,0 0 15,0 0-15,-21 1 0,21-1 16,-21-21-16,21 21 16,0-42 15,0 0-31,0-1 15,0 1-15,0 0 0,0 0 16,0 0-16,21-22 0,0 22 0,1 0 16,-22-21-16,21 21 0,0-22 0,0 22 15,0-21-15,0 21 0,1-1 16,-1 1-16,21 0 0,-21 0 0,0 21 16,1 0-16,-1 0 15,0 0-15,-21 21 0,0 0 16,0 0-16,0 1 0,0-1 0,0 21 15,0-21-15,0 0 0,0 1 0,0 20 16,0-21-16,0 0 0,-21 0 16,21 1-16,0-1 0,0 0 0,0 0 15,0 0-15,21-21 0,0 21 0,0 1 16,0-22-16,1 0 0,-1 0 16,0 0-16,0 0 0,0 0 15,0-22-15,1 1 0,-1 21 16,-21-21-16,21 0 0,-21 0 0,0 0 15,21-1-15,-21 1 0,21 0 16,-21 0-16,21 0 0,-21 0 0,0-1 16,0 1-16,0 0 0,0 0 0,0 0 15,0 0-15,0-1 0,0 1 16,-21 21-16,0 0 16,21-21-16,-21 21 0</inkml:trace>
  <inkml:trace contextRef="#ctx0" brushRef="#br1" timeOffset="89920.7">13801 11896 0,'0'0'0,"0"-21"0,-22 21 16,22-22-16,0 1 15,-21 21 32,0 0-31,21 21 0,-21-21-16,0 22 0,0-1 15,-1-21-15,1 21 16,0-21-16</inkml:trace>
  <inkml:trace contextRef="#ctx0" brushRef="#br1" timeOffset="90236.52">12361 12171 0,'0'0'0,"-21"0"0,0 0 0,42 0 31,0 0-15,22 0-16,-22 0 0,21-21 16,-21 21-16,22-21 0,-1 21 0,-21 0 15,21-22-15,-20 22 0,20 0 16,-21 0-16,0-21 0,0 21 0,1 0 16,-22 21 62,0 1-63,-22-22-15</inkml:trace>
  <inkml:trace contextRef="#ctx0" brushRef="#br1" timeOffset="99539.83">5038 12742 0,'0'-21'31,"0"0"-15,21 21-1,-21-21-15,21 21 0,0-21 16,-21 0-16,0-1 15,-21 1 1,0 21 0,0 0-16,-1 0 0,1 0 0,0 0 15,-21 0-15,21 21 0,-1-21 16,-20 22-16,21-1 0,0 0 0,0 0 16,-22 0-16,22 22 0,0-1 0,0-21 15,0 21-15,21 1 0,-22-1 16,22-21-16,-21 22 0,21-1 15,-21-21-15,21 21 0,0-20 0,0-1 16,0 0-16,0 0 0,0 0 16,21 0-16,0-21 0,1 0 0,-1 22 15,0-22-15,0 0 0,0 0 0,22 0 16,-22 0-16,0 0 0,21-22 16,-21 22-16,22-21 0,-22 0 0,0 21 15,21-21-15,-20 0 0,20 0 0</inkml:trace>
  <inkml:trace contextRef="#ctx0" brushRef="#br1" timeOffset="100300.39">5355 12891 0,'0'0'0,"0"-43"15,-21 43-15,0 0 16,0 0-16,-1 0 16,1 0-16,0 0 0,0 0 15,0 21-15,0-21 0,21 22 0,-22-1 16,1 0-16,21 0 0,0 0 15,-21 0-15,0 1 0,21-1 0,0 0 16,0 0-16,0 0 0,0 0 0,-21 1 16,21-1-16,0 0 0,0 0 15,21-21 1,0 21-16,0-21 16,0 0-16,1 0 0,-1 0 0,0-21 15,0 21-15,0-21 0,0 0 16,1 21-16,-1-21 0,-21-1 0,21 1 15,0 0-15,-21 0 0,0 0 16,0 0-16,0-1 0,0 1 16,0 0-16,-21 21 31,21 21-31,0 0 0,-21 1 16,0-1-16,21 0 15,0 0-15,0 0 0,0 0 16,0 1-16,0-1 0,21 0 15,0-21 1,0 0-16,0 0 0,0 0 0,1 0 16,20 0-16,-21 0 0,21 0 0,-20-21 15,20 0-15,-21 21 0,21-22 0,-20 1 16,-1 0-16,0 21 0,0-21 16,0 0-16,0 0 0,-21-1 0,0 1 15,0 0-15,0 0 0,0 0 16,0 0-1,-21 21-15,0 0 16,0 21-16,21 0 16,0 0-16,0 0 0,0 0 0,-21 1 15,21 20-15,0-21 0,0 21 16,0-20-16,0 20 0,-21 0 0,21 1 16,0-1-16,0 21 0,0-20 0,-22 20 15,22-20-15,-21 20 0,21 1 0,0-1 16,-21 1-16,0-1 0,0 1 15,21-1-15,-21-21 0,-1 22 0,1-1 16,21 1-16,-21-1 0,0 1 0,21-22 16,0 1-16,-21-1 0,21-21 0,0 21 15,0-20-15,0-1 0,21-42 32,-21-1-17,21 1-15,0 0 0,0-21 0,1-1 16,-1 22-16,0-21 0</inkml:trace>
  <inkml:trace contextRef="#ctx0" brushRef="#br1" timeOffset="100636.2">5821 12975 0,'0'0'0,"-21"-21"0,-1 21 0,1-21 16,0 0-16,0 21 0,21-21 0,0-1 15,0 1 1,21 21-16,21 0 16,-20 0-16,-1 0 0,21 0 15,-21 0-15,22 0 0,-22 21 0,0 1 16,0-22-16,0 42 0,-21-21 0,0 0 16,0 0-16,0 1 0,0-1 15,-21 0-15,0 0 0,0 0 0,-22 0 16,22-21-16,-21 22 0,0-1 15,20-21-15,-20 21 0,21-21 0,0 0 16,0 0-16,-1 0 0,44 0 31,-1 0-15,0-21-16,0 21 0,0-21 0,22-1 16</inkml:trace>
  <inkml:trace contextRef="#ctx0" brushRef="#br1" timeOffset="101088.94">6308 12869 0,'0'0'0,"0"-21"15,-22 21 1,1 0-16,0 0 16,0 0-1,0 21-15,0 1 0,21-1 16,-22 0-16,22 0 0,-21 0 15,0 0-15,21 22 0,-21-22 0,21 0 16,0 0-16,0 0 0,0 1 0,0-1 16,0 0-1,21-21-15,0 0 16,0 0-16,1-21 0,-1 21 16,0-21-16,0-1 0,0 22 15,0-21-15,1 0 0,-22 0 0,0 0 16,21 0-16,-21-1 0,0 1 15,0 0-15,0 0 0,0 0 0,0 0 16,0 42 0,0 0-1,0 0-15,0 0 16,0 22-16,0-22 0,0 0 0,0 0 16,0 0-16,0 0 0,0 1 15,0-1-15,0 0 0,21-21 16,0 0-1,0 0-15,0 0 16,1 0-16,-1-21 0,0 21 16</inkml:trace>
  <inkml:trace contextRef="#ctx0" brushRef="#br1" timeOffset="101532.14">6752 12848 0,'0'0'0,"-42"-21"16,21 21-16,-1 0 15,1 0-15,0 0 16,21 21-16,-21 0 0,0-21 0,21 22 16,0-1-16,-21 0 0,-1 0 0,22 0 15,-21 22-15,21-22 0,0 0 16,0 0-16,0 0 0,0 0 0,0 1 16,0-1-16,21 0 15,1-21-15,-1 0 0,0 0 16,0 0-16,0 0 0,0 0 15,1 0-15,-1 0 0,0 0 0,0-21 16,0 21-16,0-21 0,1-1 16,-22 1-16,21 21 0,-21-21 0,21 0 15,-21 0-15,0 0 0,0-1 16,21 1-16,-21 42 47,0 1-47,0-1 0,-21 0 15,21 0-15,0 0 0,0 0 16,-21-21-16,21 22 0,0-1 16,21-21 15,0 0-15,-21-21-16,21 21 15,0-22-15</inkml:trace>
  <inkml:trace contextRef="#ctx0" brushRef="#br1" timeOffset="101852.96">7048 12658 0,'0'0'16,"-42"0"-16,21 21 16,21 0-16,0 0 15,0 0-15,21-21 31,0 0-31,0-21 16,1 0 0,-22 0-16,0 0 15,0 0 1,-22-1 0,1 22-16,0 0 0,0 0 15,0 0-15,0 22 16,-1-22-16,22 21 0,0 0 15,0 0-15,0 0 16,0 0-16,22-21 16,-1 0-16</inkml:trace>
  <inkml:trace contextRef="#ctx0" brushRef="#br1" timeOffset="102704.44">7345 12467 0,'0'0'16,"0"-21"-16,0 0 0,0 0 0,0 0 0,0-1 16,0 44 15,0-1-31,0 0 0,-21 0 16,21 0-16,-22 22 0,1-22 0,21 21 15,-21-21-15,21 22 0,0-1 16,-21 0-16,0 1 0,21-1 0,0 0 15,0 1-15,-21-1 0,21-21 16,0 21-16,0-20 0,0 20 0,0-21 16,0 0-16,0 0 0,0 1 15,21-22-15,0 0 16,0 0-16,0 0 0,0 0 16,1-22-16,-1 1 15,-21 0-15,21 21 0,0-21 16,-21 0-16,0 0 0,0-1 0,21 22 15,-21-21-15,0 0 0,0 0 0,0 42 47,0 0-31,0 0-16,0 1 0,0-1 16,0 0-16,0 0 15,21-21-15,1 0 16,-1 0-16,0 0 15,0 0-15,0-21 16,0 21-16,-21-21 0,22 0 16,-22-1-16,21 22 0,0-21 0,-21 0 15,0 0-15,21 0 0,-21 0 16,21-1-16,-21 1 0,0 0 16,0 0-16,0 42 31,0 0-31,0 0 15,0 1-15,0-1 0,0 0 0,0 0 16,-21 0-16,21 0 0,-21 1 16,21 20-16,0-21 0,0 21 0,-21-20 15,21 20-15,0-21 0,0 21 0,0 1 16,0-22-16,0 21 0,0 1 0,0-1 16,0 0-16,0 1 0,0-1 0,0 0 15,-21 1-15,21-1 0,-22 0 0,22 1 16,0-1-16,0-21 0,0 21 15,0-20-15,0-1 0,0 0 0,-21 0 16,21 0-16,-21 0 0,0-21 16,0 0-1,0 0-15,-1 0 16,1 0-16,0-21 16,0 0-16,21 0 15,0 0 1,0 0-16,0-1 0,0 1 15,0 0-15,0 0 0,0 0 0,0-22 16,21 22-16</inkml:trace>
  <inkml:trace contextRef="#ctx0" brushRef="#br1" timeOffset="102997.28">7260 12573 0,'21'-21'32,"0"21"-32,1 0 15,20 0-15,-21 0 0,0 0 0,22 0 16,-22-21-16,0 21 0,0 0 15,0 0-15,0 0 32,-21 21-17,22-21-15</inkml:trace>
  <inkml:trace contextRef="#ctx0" brushRef="#br1" timeOffset="103296.11">8107 12658 0,'-21'0'0,"-1"0"15,1 0 1,0 0-16,0 0 15,0 21-15,21 0 0,-21 0 0,21 0 16,-22 1-16,22-1 0,-21 21 0,21-21 16,-21 22-16,21-1 0,0-21 15,0 0-15,0 22 0,0-22 16,-21 0-16,21 21 0,0-21 0,0 1 16,0-1-16,0 0 0,21-21 15,0 21-15,0-21 16,1 0-16</inkml:trace>
  <inkml:trace contextRef="#ctx0" brushRef="#br1" timeOffset="103627.43">8424 12742 0,'0'-42'16,"0"21"-16,0 0 15,21 21 1,1 0 0,-1 21-16,-21 0 0,0 0 0,21 0 15,-21 1-15,21-1 0,-21 21 0,0-21 16,0 0-16,0 22 0,0-22 0,0 21 16,0-21-16,-21 22 0,0-22 15,0 0-15,21 21 0,-22-20 0,1-1 16,0 0-16,0 0 0,0 0 0,21 0 15,-21 1-15,-1-22 0,22 21 0,0 0 16,-21-21 0</inkml:trace>
  <inkml:trace contextRef="#ctx0" brushRef="#br2" timeOffset="117923.61">16933 7133 0,'0'0'0,"0"-21"31,0 0-16,-21 0-15,21 0 16,0-1 0,0 1-16,0 0 15,0 0 1,0 0-16,0 0 16,0-1-1,0 44 16,0-1-15,0 0-16,0 0 0,0 0 16,0 22-16,0-22 0,0 21 15,0 0-15,0 1 0,0-1 16,0 22-16,0-22 0,0 0 0,-21 22 16,21-22-16,-21 0 0,21 1 0,0 20 15,0-42-15,0 22 0,-21-1 16,21 0-16,0-20 0,-22 20 0,22-21 15,0 0-15,0 0 0,0 1 0,0 20 16,0-21-16,0 0 0,0 0 16,0 1-16,0-1 15,0-42 17,0-1-32,0 1 15,0 0-15,0 0 0,0 0 16,0-22-16,22 22 0</inkml:trace>
  <inkml:trace contextRef="#ctx0" brushRef="#br2" timeOffset="119340.46">16933 7112 0,'-21'0'0,"42"0"0,-63 0 16,42-21-1,-21 21-15,42 0 47,0-21-31,0 21-16,0 0 0,1 0 15,-1 0-15,21 0 0,-21 0 0,22 0 16,-1 0-16,0 0 0,1 0 0,20 0 16,-21 0-16,22 0 0,-1 0 15,1 0-15,-1 0 0,1 0 16,-1 0-16,1 0 0,-1 0 0,1 0 16,21 0-16,-1-21 0,1 21 0,21 0 15,-22 0-15,22 0 0,0 0 16,0 0-16,0 0 0,0 0 0,-1 0 15,1 0-15,0 0 0,21 0 0,-21 0 16,0 0-16,0 21 0,-1-21 0,-20 0 16,21 0-16,-21 0 0,20 21 15,-20-21-15,0 0 0,21 0 0,-22 0 16,22 0-16,-21 0 0,-1 21 0,1-21 16,0 0-16,-1 0 0,-20 0 0,21 0 15,-1 0-15,1 0 16,-22 0-16,22 0 0,0 0 0,-22 0 15,22 0-15,-22 0 0,1 0 0,-1 0 16,-20 0-16,20 0 0,-20 0 16,-1 0-16,0 0 0,1 0 0,-22 0 15,21 0-15,-21 0 0,0 0 0,1-21 16,-1 21-16,0 0 16,-21 21 15,0 0-31,0 0 15,0 1-15,0-1 16,0 0-16,0 21 16,-21-21-16,21 22 0,0-22 0,0 21 15,0 1-15,0-1 0,0 0 0,0-21 16,0 22-16,21-1 0,0 0 0,0 1 16,-21-1-16,21 0 0,1 1 0,-1-1 15,0 0-15,-21 1 0,21-1 16,0 0-16,-21-20 0,0 20 0,0 0 15,0-21-15,0 1 0,0 20 0,0-21 16,0 0-16,0 0 0,0 1 0,0-1 16,0 0-16,-21-21 15,0 21-15,0 0 16,0-21-16,-1 21 0,1-21 16,0 0-16,21 22 0,-21-22 15,0 0-15,0 0 0,-1 0 16,1 21-16,0-21 0,0 0 15,0 0-15,0 0 0,-1 21 0,-20-21 16,21 0-16,0 0 0,-22 0 0,1 0 16,0 0-16,-1 21 0,1-21 0,0 0 15,-22 0-15,1 0 0,20 0 0,-20 0 16,-22 0-16,22 0 16,-22 0-16,22 0 0,-22 0 0,0 0 0,1 0 15,20 0-15,-21 0 0,1 0 16,20 0-16,1 0 0,-22 0 0,22 0 15,-1 0-15,1 0 0,-1 0 0,-21 0 16,22 0-16,-22 0 0,22 0 16,-22 0-16,0 0 0,-20 0 0,20 0 15,-21-21-15,0 21 0,0 0 0,22 0 16,-22-21-16,21 21 0,1 0 0,-1-21 16,0 21-16,1 0 0,20 0 0,1 0 15,-1 0-15,1-22 0,-1 22 0,1 0 16,20 0-16,-20 0 15,20 0-15,1 0 0,0 0 0,-22-21 0,22 21 16,0 0-16,-1 0 0,1 0 16,0 0-16,-1 0 0,1 0 0,0 0 15,-1-21-15,1 21 0,0 0 0,20 0 16,-20 0-16,0 0 0,21 0 16,-22 0-16,22 0 0,0 0 0,-21-21 15,20 21-15,1 0 0,-21 0 0,21 0 16,0 0-16,-1 0 0,1 0 0,-21 0 15,21 0-15,0 0 0,-1 0 16,1 0-16,0 0 0,0 0 16,21-21 15,-21 21-15,0 0 15,21-21-16,0-1 1,0 1-16,0 0 0,0 0 16</inkml:trace>
  <inkml:trace contextRef="#ctx0" brushRef="#br2" timeOffset="120203.97">14605 5376 0,'0'0'0,"21"0"0,21-42 15,-20 21-15,-1 0 0,-21 0 16,-21 21 15,-1 21-15,1 0-16,0 21 0,-21-21 0,21 22 16,-22-1-16,1 22 0,-22-22 15,1 21-15,21 1 0,-43-1 0,21 1 16,1-1-16,-22 1 0,22-1 15,-1 1-15,-20 21 0,20-22 16,-21 1-16,22 20 0,-1-20 0,1-1 16,-1 22-16,1-22 0,-1-20 0,1 20 15,21-20-15,-22 20 0,22-21 0,-1 1 16,22-22-16,-21 21 0,21-21 0,0 1 16,-1-22-16,22 21 0,-21-21 15,21-21 1,0-1-1,21 1-15,1 0 0,-1-21 0,0 21 16,0-22-16</inkml:trace>
  <inkml:trace contextRef="#ctx0" brushRef="#br2" timeOffset="120844.89">14986 5271 0,'-21'0'15,"0"0"1,-1 0-16,1 0 0,0 0 0,0 21 16,0-21-16,-22 21 0,22 0 0,-21-21 15,21 21-15,-22 0 0,1 1 16,-21-1-16,20 0 0,-20 0 0,-1 0 16,1 0-16,-1 1 0,1-1 0,-1 0 15,1 0-15,20 0 0,1 0 0,0 1 16,21-1-16,-1-21 0,1 0 15,0 21-15,42-21 32,0 0-32,1-21 0,20 21 15,0-21-15,1-1 0,-1 1 0,0 21 16,22-21-16,-22 0 0,22-21 0,-22 20 16,21 1-16,-20 0 0,-1 0 15,0 0-15,1 21 0,-22-21 0,0-1 16,0 22-16,0 0 0,-21-21 0,22 21 15,-22 21 1,0 1 0,0-1-16,0 21 15,0-21-15,0 22 0,0-22 0,0 21 16,0-21-16,0 22 0,0-22 16,0 21-16,21-21 0,-21 22 0,21-22 15,0 0-15,-21 0 0,0 0 0,0 0 16,21-21-16,-21 22 0,21-22 0,-21 21 15,22-21 17</inkml:trace>
  <inkml:trace contextRef="#ctx0" brushRef="#br2" timeOffset="121443.5">17949 5249 0,'0'0'0,"21"-42"16,1 42-1,-1 0 1,-21 21-16,21-21 0,-21 21 0,0 1 16,0 20-16,0-21 0,0 21 15,0 1-15,0-1 0,0 22 16,0-22-16,0 21 0,0 1 0,0-1 16,0 1-16,0-1 0,0 22 0,0-21 15,21-1-15,-21 1 0,0-1 16,0 22-16,0-22 0,0 22 0,21-22 15,-21 22-15,0-21 0,0-1 0,0 1 16,21-22-16,-21 0 0,22 22 0,-22-43 16,21 21-16,-21 1 0,0-22 0,0 0 15,0 0-15,21 0 0,-21 0 16,0-42 15,0 0-31,0 0 16,0 0-16,0-22 0,-21 22 15,21 0-15,-21-21 0,21-1 0</inkml:trace>
  <inkml:trace contextRef="#ctx0" brushRef="#br2" timeOffset="121956.38">18034 5461 0,'0'0'0,"-64"0"16,43 0-1,0 0-15,0 21 0,0 0 16,21 1-16,-21-1 0,-1 21 0,1-21 16,0 22-16,0-22 0,0 21 15,0-21-15,-1 22 0,22-22 0,-21 0 16,0 0-16,21 0 0,-21 0 0,21 1 15,0-1-15,0-42 47,21-1-47,0 1 0,0 0 0,1-21 16,-1 21-16,0-22 16,0 1-16,0 0 0,22-1 0,-22 1 15,0 0-15,21 20 0,-21-20 0,1 0 16,20-1-16,-21 22 0,0 0 0,0 0 15,1 0-15,-1 0 0,0 42 16,-21 0 0,0 0-16,21 21 0,-21 1 0,21-1 15,-21 0-15,0 22 0,0-22 16,0 22-16,21-22 0,-21 22 0,0-22 16,0 0-16,0 1 0,22-1 0,-22-21 15,21 21-15,-21-20 0,0 20 16,0-21-16,21 0 0,-21 0 15,21 1-15,-21-1 0,21 0 0,-21 0 16,0 0-16</inkml:trace>
  <inkml:trace contextRef="#ctx0" brushRef="#br2" timeOffset="122404.64">17568 7535 0,'0'0'16,"0"-42"-16,0 0 0,21 21 0,-21-22 0,0 1 15,0 21-15,22-22 16,-22 22-16,0 0 0,0 42 31,0 0-31,0 22 0,0-1 0,0 0 16,0 1-16,0-1 0,0 0 15,0 1-15,0-1 0,0 0 0,0 1 16,0-1-16,0-21 0,-22 22 0,22-22 16,-21 21-16,21-21 0,0 0 0,0 1 15,0-1-15,0-42 32,0-1-32,0 1 15</inkml:trace>
  <inkml:trace contextRef="#ctx0" brushRef="#br2" timeOffset="122673">17589 7578 0,'0'0'0,"0"-43"0,-21-62 16,21 62-16,0 1 0,0 0 15,0-1-15,0 22 0,0-21 0,21 21 16,1-1-16,-1 1 0,21 0 0,-21 21 16,0 0-16,22 0 0,-22 0 0,21 0 15,-21 0-15,22 21 0,-22 0 16,-21 1-16,0 20 0,0-21 0,0 21 15,0 1-15,0-22 0,0 21 0,-21 1 16,-22-22-16,22 21 0,0-21 16,-21 0-16,21 1 0,-22-1 0,22 0 15,0 0-15,0 0 0,0 0 16,-1-21-16,22 22 0,22-22 31,-1 0-31,0 0 0,0 0 0,0 0 16,0-22-16</inkml:trace>
  <inkml:trace contextRef="#ctx0" brushRef="#br2" timeOffset="123140.19">17886 7811 0,'0'0'0,"21"0"15,0 0 1,0 0-16,0-22 16,-21 1-16,0 0 15,0 0 1,-21 21 140,0 0-62</inkml:trace>
  <inkml:trace contextRef="#ctx0" brushRef="#br2" timeOffset="123969.63">17886 7895 0,'0'-21'62,"21"0"-46,-21 0-16,21 0 16,-21-1-16,0 1 15,21 0-15,0 0 0,-21 0 16,0 0-16,0-1 0,0 1 0,0 0 15,0 0-15,0 0 16,-21 21 0,0 0-1,0 0-15,21 21 0,-21 0 16,0 0-16,21 0 16,0 1-1,0-1-15,21-21 16,0 0-1,0 0-15,0 0 16,0 0-16,1 0 0,-1 0 0,0 0 16,0 0-16,-21-21 15,21 21-15,-21-22 0,21 22 16,-21-21-16,0 42 31,0 1-15,0-1-16,0 0 15,0 0-15,-21 0 0,21 0 16,0 1-16,0-1 0,0 0 16,0 0-16,0 0 0,21-21 15,-21 21 1,22-21-16,-1 0 0,0 0 16,0 0-16,0 0 0,-21-21 15,21 0-15,1 21 0,-1-21 0,0 0 16,-21 0-16,21-1 0,-21 1 15,0 0-15,0 42 47,-21 0-47,21 1 16,-21-1-16,21 0 0,0 0 16,0 0-1,0 0-15,21-21 31,0 0-15,-21-21-16,21 0 16</inkml:trace>
  <inkml:trace contextRef="#ctx0" brushRef="#br2" timeOffset="124124.54">18415 7599 0,'0'0'0,"0"-21"0,0 0 15,-21 21-15,0 0 0,-1 0 16,1 0-1,0 0-15,21 21 16,0 0 0,0 0-16,0 0 15,21 0-15,0-21 16,1 22-16</inkml:trace>
  <inkml:trace contextRef="#ctx0" brushRef="#br2" timeOffset="124504.32">18627 7726 0,'-22'0'16,"1"0"-16,0 0 0,0 0 15,0 0-15,21 21 0,-21-21 16,-1 21-16,22 0 16,0 1-16,0-1 15,0 0-15,0 0 16,22 0-16,-1-21 15,0 0-15,0 0 0,0 0 16,0 0-16,1 0 0,-1 0 0,0 0 16,0 0-16,0 0 0,0-21 0,-21 0 15,0 0-15,0 0 16,0-1-16,0 1 0,0 0 16,-21 21-16,0-21 0,0 0 0,0 0 15,-22-1-15,22 22 0,0 0 16,-21 0-16,21 0 0,-1 0 0,-20 0 15,21 0-15,21 22 16,0-1-16,0 0 16,21-21-16,0 21 0,0-21 15,22 0-15,-1 0 0,-21 0 0,22 21 16,-1-21-16,-21 0 0</inkml:trace>
  <inkml:trace contextRef="#ctx0" brushRef="#br2" timeOffset="124844.1">18923 7747 0,'0'-21'15,"0"0"-15,0 0 16,0-1-16,0 44 31,21-1-15,-21 0-16,0 0 16,0 0-16,0 0 0,0 1 0,0-1 15,0 0-15,0 0 0,0 0 16,0 0-16,0-42 47,21 21-32,-21-21-15,21 21 0,-21-21 0,0 0 0,0 0 16,22-1-16,-22 1 0,21 0 16,-21 0-16,21 0 0,-21 0 15,0-1-15,21 22 0,0 0 16,-21-21-16,21 21 0,1 0 31,-1 21-31</inkml:trace>
  <inkml:trace contextRef="#ctx0" brushRef="#br2" timeOffset="125772.58">19325 7705 0,'-21'0'31,"21"21"-31,-21-21 16,0 21-16,21 0 0,-22 0 16,1 1-16,21-1 15,0 0-15,0 0 0,0 0 16,0 0 0,0 1-16,21-22 15,1 0-15,-1 0 0,0 0 16,21 0-16,-21 0 0,1 0 0,-1 0 15,21-22-15,-21 1 0,0 21 16,1-21-16,-1 0 0,0 0 16,0-22-16,21 22 0,-20-21 0,-1 21 15,0-22-15,0 1 0,0 0 0,0-22 16,1 22-16,-1 0 0,-21-1 0,0 1 16,21 0-16,-21-1 0,0 22 0,0 0 15,-21 21 1,0 21-16,-1 0 0,22 0 15,-42 22-15,21-1 0,0-21 0,0 22 16,-1-1-16,1 0 0,0 1 0,0-1 16,0 0-16,21 1 0,0-22 15,0 21-15,0-21 0,0 22 16,0-22-16,0 0 0,0 0 0,21 0 16,0 0-16,0-21 0,0 22 0,1-22 15,20 0-15,-21 0 0,21 0 0,-20 0 16,20 0-16,-21 0 0,0 0 0,22-22 15,-22 1-15,0 0 0,0 0 16,0 0-16,0 0 0,-21-1 16,22 1-16,-22 0 0,0 0 0,0 0 15,0 42 17,-22-21-32,22 21 0,0 0 15,0 0-15,0 1 16,-21-1-16,21 0 0,0 0 15,0 0-15,21-21 16,1 0-16,-1 0 0,0 0 16,0 0-16,0 0 0,0 0 15,1 0-15,-22-21 0,21 0 16,0 0 0,-21 0-16,0-1 0,21 22 15,-21-21-15,21 21 16,-21 21 15,-21-21-31,0 22 0,21-1 0,-21 0 16,21 0-16,-21 0 0,-1 22 0,22-22 15,0 0-15,0 21 0,-21 1 16,21-22-16,-21 21 0,21 0 0,-21 1 16,21-1-16,0 0 0,0-20 0,0 20 15,0 0-15,-21 1 0,21-1 0,0-21 16,0 0-16,0 22 0,0-22 0,0 0 15,0 0-15,0 0 0,0-42 47,0 0-31,0 0-16,0 0 0,0-22 16,0 22-16,0 0 0,0 0 0</inkml:trace>
  <inkml:trace contextRef="#ctx0" brushRef="#br2" timeOffset="125991.71">19770 7662 0,'0'-21'0,"21"21"15,0 0-15,0-21 16,0 21-16,0-21 0,22 21 15,-22 0-15,0 0 0,0 0 0,0-21 16,1 21-16,-1 0 16,-21-21-1,-21 21-15</inkml:trace>
  <inkml:trace contextRef="#ctx0" brushRef="#br2" timeOffset="126180.61">19494 7514 0,'0'0'0,"-21"0"0,0 0 0,0 0 16,0 0-1,42 0 17,0 0-17,0 0-15,0 0 0,1 0 0,20 0 16,-21 0-16,21 21 0,1-21 0</inkml:trace>
  <inkml:trace contextRef="#ctx0" brushRef="#br2" timeOffset="126780.26">20934 7514 0,'0'0'0,"0"-21"0,-21-21 15,-1 21-15,1-1 16,0 1-16,0 0 0,0 0 0,0 21 16,-1 0-16,1 0 0,0 0 0,0 0 15,0 0-15,-22 21 16,43 21-16,-21-20 0,0 20 16,0 0-16,0-21 0,0 22 0,21-1 0,0 0 15,-22 1-15,22-1 0,0 0 16,0 1-16,0-1 0,0-21 0,22 22 15,-22-22-15,21 21 0,21-21 16,-21 0-16,0 1 0,22-22 0,-22 21 16,21-21-16,1 0 0,-22 0 0,21 0 15,0 0-15,1-21 0,-1-1 0,-21 1 16,22 0-16,-22 0 0,0 0 0,21 0 16,-42-22-16,21 1 0,-21 21 15,22-22-15,-22 1 0,0 0 0,0-22 16,0 22-16,-22 0 0,1-1 0,0 1 15,0 0-15,0-1 0,0 22 0,-22 0 16,1 0-16,0 21 16,20 0-16,-20 0 0,0 0 0,-1 21 15,22 0-15,0 0 0,0 22 0,21-1 16,0 0-16,0 1 0,0-22 0,21 21 16,0 0-16,0 22 0,1-22 0,20 1 15,-21-1-15,0 0 0,0 1 16,1-1-16,-1 0 0,0 1 0,-21-1 15,0 0-15,0 1 0,0-22 0,0 21 16,0-21-16,0 0 0,0 1 0,0-1 16,-21 0-16,0 0 0,-1 0 15,1-21 1,0 0-16,21-21 16,21 0-1</inkml:trace>
  <inkml:trace contextRef="#ctx0" brushRef="#br2" timeOffset="127571.81">21272 7832 0,'0'0'15,"0"-21"-15,0-1 16,22 1-16,-22 42 31,0 1-31,0-1 0,0 0 0,0 0 16,-22-21-16,22 21 0,-21 0 0,21 1 15,0-1-15,0 0 0,-21 0 0,21 0 16,0 0-16,0 1 16,0-1-16,21-21 15,0 0-15,1 0 16,-1 0-16,0-21 0,0-1 16,0 1-16,0 0 0,-21 0 15,22 0-15,-1 0 0,0-1 0,-21-20 16,21 21-16,0 21 0,0-21 15,-21 0-15,22 21 16,-22 21 0,0 0-1,-22 0-15,1 0 16,21 0-16,0 1 0,0-1 16,0 0-16,0 0 0,0 0 15,0 0 1,21-21-16,1 0 0,-1 0 15,0 0-15,0 0 0,0 0 16,0 0-16,1-21 0,-1 21 16,-21-21-16,21 0 0,0 0 15,-21 0-15,21-1 0,-21 1 16,0 0-16,21 0 0,-21 0 16,0 0-16,-21 21 15,0 0-15,0 0 16,0 21-16,21 0 0,-21-21 0,-1 21 15,22 0-15,-21 0 0,21 1 0,-21-1 16,21 0-16,0 0 0,0 0 0,0 0 16,0 1-16,0-1 0,21 0 15,0-21 1,1 0-16,-1 0 16,0 0-16,0 0 0,0-21 15,0 0-15,1 21 0,-1-22 16,-21 1-16,21 21 0,0-21 0,0 0 15,-21 0-15,21 21 0,-21-21 0,22 21 16,-22 21 15,0 0-31,0 0 16,0 0-16,0 0 0,0 1 16,0-1-1,21-21 32</inkml:trace>
  <inkml:trace contextRef="#ctx0" brushRef="#br2" timeOffset="127867.64">22246 7366 0,'0'0'0,"0"-21"0,0-21 16,-21 20-16,0 22 0,0 0 16,-1 0-16,1 22 15,0-1-15,0-21 0,21 21 16,-21 0-16,0 0 0,21 0 0,0 22 16,-22-22-16,1 0 0,21 0 15,0 0-15,0 1 0,0-1 16,0 0-16,0 0 0,0 0 15,21 0 1,1-21-16,-1 0 0,0 0 16,0 0-16,0 0 0,-21-21 15,21 21-15,1-21 0,-1 0 0</inkml:trace>
  <inkml:trace contextRef="#ctx0" brushRef="#br2" timeOffset="128344.34">22310 7133 0,'0'0'0,"-22"0"0,-20-21 16,0 21-16,21 0 15,-1-21-15,1 21 0,0 0 0,-21 0 16,21 0-16,-1 0 0,-20 0 0,21 0 16,0 21-16,-22 0 0,22 0 0,0 1 15,-21-1-15,21 21 0,-1-21 16,1 22-16,0-22 0,21 21 0,0 0 15,-21-20-15,21 20 0,0-21 0,0 21 16,0 1-16,0-22 0,0 0 16,21 21-16,-21-20 0,21-1 15,0 0-15,1 0 0,20 0 0,-21-21 16,0 21-16,22-21 0,-22 0 0,21 0 16,-21 0-16,0 0 0,22 0 0,-22 0 15,21-21-15,-21 21 0,1-21 0,-1 0 16,0 0-16,21-22 0,-21 22 15,1-21-15,-1 21 0,0-22 0,0 1 16,-21-21-16,0 20 0,21 1 0,-21-22 16,0 22-16,0 0 0,0-1 0,-21 22 15,0-21-15,0 21 0,0 0 0,-22-1 16,1 1-16,21 0 16,-22 0-16,1 21 0,0 0 0,-1 0 15,1 0-15,21 0 0,-21 0 0,20 0 16,-20 0-16,21 0 0,-21 21 0,20-21 15,1 21-15,0 0 0,0-21 16,21 22-16,-21-22 0</inkml:trace>
  <inkml:trace contextRef="#ctx0" brushRef="#br2" timeOffset="134467.84">16531 2540 0,'0'0'0,"0"-21"0,0 0 0,0 0 16,0-1-16,0 1 0,0 0 16,0 0-16,0 0 15,0 0-15,-21-1 16,0 22-16,0 0 31,-1 0-31,1 22 0,21-1 0,-21 0 16,0 21-16,21-21 0,-21 22 0,21-1 15,-21-21-15,21 22 0,0-1 16,-22 0-16,22-21 0,0 22 0,0-1 16,-21-21-16,21 0 0,0 22 0,0-22 15,0 0-15,0 0 0,0 0 0,21 1 16,1-22-16,-22 21 0,21-21 15,0 0-15,0 21 0,21-21 0,-20 0 16,-1 0-16,21 0 0,-21 0 0,22 0 16,-22-21-16,21 21 15,-21-21-15,22-1 0,-22 1 0,21 21 16,-21-42-16,22 21 0,-22 0 0,0-22 16,0 22-16,0-21 0,-21-1 0,21 1 15,-21 0-15,0-1 0,0 1 16,0 0-16,0-1 0,-21 22 0,0-21 15,0 21-15,0 0 0,-22-1 0,22 22 16,0 0-16,-21 0 0,21 0 16,-22 0-16,22 0 0,-21 22 15,21-1-15,-1 0 0,1 0 0,0 0 16,21 0-16,0 22 0,0-22 16,0 0-16,0 0 0,0 0 0,0 1 15,21-1-15,0 0 0,22 0 0,-22 0 16,0 0-16,0-21 0,22 22 15,-22-1-15,0 0 0,0-21 0,0 21 16,0 0-16,1 0 0,-1 1 0,-21-1 16,21 0-16,-21 0 0,0 0 0,0 0 15,0 1-15,0-1 0,0 0 16,0 0-16,-21 0 0,0 0 0,-1-21 16,22 22-16,-21-1 0,0 0 15,0-21-15,21-21 47,21 0-47,0 21 16,0-22-16</inkml:trace>
  <inkml:trace contextRef="#ctx0" brushRef="#br2" timeOffset="135776.51">17103 2752 0,'0'-21'15,"21"21"-15,-21 21 32,0 0-17,0 0-15,0 0 0,0 0 16,0 1-16,-21-1 0,21 0 16,0 0-16,0 0 0,0 0 0,0 1 15,0-1 1,0 0-16,21-21 15,0 0-15,0 0 16,0 0-16,0 0 0,1-21 16,-22 0-16,21 21 0,0-22 15,-21 1-15,21 0 0,0 21 0,-21-21 16,0 0-16,21 0 0,-21-1 16,22 1-16,-22 0 15,0 42 32,0 0-47,0 1 0,0-1 16,0 0-16,0 0 0,0 0 15,0 0-15,0 1 0,21-22 16,-21 21-16,21-21 16,0 0-16,0 0 0,0 0 15,1 0-15,-1 0 0,0 0 0,0 0 16,21 0-16,-20 0 0,-1 0 0,21 0 15,-21-21-15,0-1 0,1 1 16,-1 21-16,0-21 0,-21 0 0,0 0 16,21 0-16,-21-1 0,21 1 15,-21 0-15,0 0 0,0 0 16,-21 21 0,0 0-16,0 21 15,21 0-15,-21 0 16,-1-21-16,22 21 0,0 1 0,0-1 15,0 0-15,0 0 0,0 0 16,0 0-16,0 1 16,22-22-16,-1 21 15,0-21-15,0 0 0,0 0 0,0 0 16,1 0-16,-1 0 0,0 0 16,0 0-16,0-21 15,0 21-15,1-22 0,-22 1 0,21 21 16,-21-21-16,21 0 0,-21 0 15,0 0-15,21 21 16,-21 21 15,-21 0-31,21 0 16,0 0-16,0 0 16,-21-21-16,21 22 0,0-1 15,0 0-15,21-21 16,0 0-1,0 0 1,0 0-16,1 0 0,-1 0 16,0 0-16,0-21 0,0 21 15,0-21-15,-21-1 0,22 22 16,-22-21-16,21 0 0,-21 0 16,0 0-16,0 0 15,21 21-15,-21 21 31,0 0-31,-21-21 16,21 21-16,0 0 0,0 0 16,0 1-16,0-1 15,0 0 1,21-21 0,0 0-16,0 0 0,22 0 15,-22 0-15,0 0 0,21 0 16,-21 0-16,1 0 0,20-21 0,-21 21 15,0-21-15,0-1 0,1 1 0,-1 0 16,0 0-16,0 0 0,0 0 16,0-1-16,-21 1 0,0 0 15,0 0-15,-21 21 16,0 0 0,0 0-16,0 21 15,0 0-15,-1-21 0,22 21 0,0 1 16,-21-1-16,21 0 0,-21 0 0,21 0 15,0 0-15,0 1 16,0-1-16,0 0 0,0 0 16,21-21-16,0 21 15,1-21-15,-1 0 0,0 0 16,0 0-16,0 0 0,0 0 16,22 0-16,-22-21 0,21 21 0,-21 0 15</inkml:trace>
  <inkml:trace contextRef="#ctx0" brushRef="#br2" timeOffset="136056.35">19473 2540 0,'0'0'16,"-21"0"-16,0 0 0,0 0 15,0 0 1,21 21-16,-22-21 0,22 21 0,0 1 15,-21 20-15,0-21 0,21 0 0,-21 22 16,21-22-16,0 0 0,-21 21 16,21-21-16,-21 1 0,21 20 0,-22-21 15,22 0-15,0 0 0,0 1 0,0-1 16,0 0-16,0 0 16,0 0-16,22-21 31</inkml:trace>
  <inkml:trace contextRef="#ctx0" brushRef="#br2" timeOffset="136795.92">19219 2879 0,'0'0'15,"21"0"16,1 0-31,-1 0 0,0 0 16,0 0-16,0 0 0,0 0 0,1 0 16,-1 0-16,0 0 0,21 0 0,-21 0 15,1 0-15,-1 0 0,0-21 16,0 21-16,0 0 16,-21 21 30,-21 0-30,21 0-16,0 0 16,-21-21-16,21 21 0,0 1 15,0-1-15,0 0 16,21-21-16,0 0 16,0 0-16,1 0 15,-1 0-15,0 0 0,0 0 0,0 0 16,0-21-16,1 0 0,-1 21 15,0-22-15,0 22 0,-21-21 16,21 0-16,0 0 0,1 0 0,-22 0 16,21-1-16,0 22 15,-21-21-15,0 42 32,-21 1-32,0-22 15,-1 21-15,22 0 0,-21 0 0,0 0 16,21 0-16,0 1 15,-21-1-15,0 21 0,21-21 0,-21 0 16,21 22-16,0-22 0,0 0 0,0 21 16,0 1-16,0-22 0,0 0 0,0 21 15,0-20-15,0 20 0,0-21 16,0 0-16,0 0 0,0 1 0,0-1 16,0 0-16,0 0 0,0 0 15,-22-21 1,1 0-16,0 0 0,0 0 0,0 0 15,0 0-15,-1 0 0,1 0 16,0 0-16,0 0 0,0-21 16,21 0-1,-21 21-15,21-21 16,0 0 0,21 21-16,0-22 0,0 22 15,0-21-15,0 21 0,1-21 16,-1 0-16</inkml:trace>
  <inkml:trace contextRef="#ctx0" brushRef="#br2" timeOffset="137148.72">20087 3027 0,'0'0'0,"0"-21"0,0 0 16,0-1-16,0 1 0,0 0 15,0 0 1,0 0-16,0 42 31,0 0-31,0 0 0,0 0 16,0 1-16,0 20 0,0-21 0,-21 21 15,0 1-15,21-1 0,-21 0 0,-1 1 16,22-22-16,-21 21 0,21 1 16,-21-22-16,0 21 0,21-21 0,0 22 15,0-22-15,0 0 0,0 0 0,0 0 16,0 0-16,0 1 0,0-1 15,21-42 32,0-1-47,-21 1 16,21 0-16,-21 0 0,22-21 16,-22 20-16,21 1 0,0-21 0</inkml:trace>
  <inkml:trace contextRef="#ctx0" brushRef="#br2" timeOffset="137476.34">20129 3048 0,'0'-63'16,"0"41"-16,0 1 15,0 0-15,22 21 16,-22-21-16,21 21 16,0-21-16,0 21 0,0 0 15,0 0-15,1 0 0,-1 0 16,0 0-16,-21 21 0,21-21 15,-21 21-15,0 0 0,0 0 0,0 1 16,0-1-16,0 0 0,-21 0 16,0 0-16,0 0 0,21 1 0,-22-22 15,1 21-15,0-21 16,0 21-16,0-21 0,0 0 16,-1 0-16,22-21 46,0 0-30,22-1-16,-1 22 16,0-21-16,0 0 0</inkml:trace>
  <inkml:trace contextRef="#ctx0" brushRef="#br2" timeOffset="137893.1">20320 3048 0,'21'0'0,"0"0"16,0 0 0,1 0-16,-1 0 0,0 0 15,0-21-15,0 21 16,0-21-16,1 21 0,20-21 0,-21 21 16,0-22-16,0 1 0,1 21 0,-1-21 15,0 21-15,-21-21 0,0 0 16,0 0-16,-21 21 15,0 0 1,-1 0-16,-20 0 0,21 0 16,0 21-16,0-21 0,-1 21 0,22 0 15,-21 0-15,0 0 0,0 1 16,21-1-16,0 0 0,0 0 16,0 0-16,0 0 15,0 1-15,21-1 0,0-21 16,0 21-16,1-21 0,-1 21 15,0-21-15,0 0 0,0 0 0,0 0 16,1 0-16,-1 0 0,0 0 16,0 0-16,0 0 0,0 0 0,-21-21 15,22 21-15,-22-21 0,21 21 16,-21-21-16</inkml:trace>
  <inkml:trace contextRef="#ctx0" brushRef="#br2" timeOffset="148216.04">16404 3450 0,'0'-21'79,"0"0"-64,-21 0-15,21 0 16,0-1-16,0 1 15,-21 0 1,0 21 15,21 21-31,0 0 16,0 1-16,0-1 0,-22 0 16,22 0-16,-21 0 0,21 0 15,-21 1-15,21-1 0,0 0 0,0 0 16,0 0-16,-21 0 0,21 1 0,0-1 15,0 0-15,0 0 16,0 0 0,-21-21-1,21-21 48,0 0 15,0 0 313,0 0-345,21-1-30,-21 1 0,21 0-16,-21 0 15,0 0-15,0 0 16,0-1-16,0 1 16,0 0-16,0 0 0,21 0 31,-21 42 0,0 0-31,0 0 16,0 0-16,0 1 0,0-1 0,0 0 15,-21 0-15,21 0 0,-21 0 0,21 1 16,0-1-16,0 0 16,-21 0-16,21 0 0,-21 0 0,21 1 15,0-1 1,0-42 31,0-1-47,0 1 15,0 0-15,0 0 0,21 0 16,0 0-16,-21-1 0,21 1 16,0 0-16,-21 0 0,21 0 0,-21 0 15,22-1-15,-1 22 0,-21-21 0,21 21 16,0 0-16,0 0 15,0 0 1,-21 21-16,22 1 0,-1-1 16,-21 0-1,21 0-15,-21 0 0,0 0 0,0 1 16,21-1-16,-21 0 0,0 0 16,21 0-16,-21 0 0,21-21 15,1 22-15,-1-22 0,0 0 16,-21 21-16,21-21 0,0 0 0,0 0 15,1 0-15,-1 0 0,0 0 16,0 0-16,0-21 0,0-1 16,1 22-16,-22-21 15,0 0-15,21 21 0,-21-21 0,21 0 16,-21 0-16,21-1 16,-21 1-16,0 0 0,0 0 15,-21 42 16,0 0-15,21 0-16,0 1 0,0-1 16,0 0-16,0 0 0,0 0 15,0 0-15,0 1 16,0-1-16,21-21 16,0 21-16,0-21 0,0 0 15,1 0-15,-1 0 16,0 0-16,0 0 0,0 0 15,-21-21-15,21 21 0,1-21 0,-1 21 16,-21-22-16,0 1 0,21 21 0,-21-21 16,21 0-16,-21 0 0,0 0 15,0-1-15,0 1 0,0 0 16,0 42 15,-21 0-15,21 1-16,0-1 0,-21-21 0,21 21 15,0 0-15,0 0 0,0 0 0,0 1 16,0-1 0,21-21-16,0 21 15,0 0-15,0-21 0,1 0 16,-1 0-16,0 0 0,21 0 16,-21 0-16,1 0 0,-1-21 15,0 0-15,0 21 0,0-21 0,0 21 16,1-22-16,-1 1 0,0 0 0,-21 0 15,21 0-15,0 0 0,-21-22 16,0 22-16,0 0 0,21-21 16,-21 20-16,0 1 0,0-21 0,0 21 0,0 0 15,0-1-15,0 1 16,-21 21 0,21 21-16,-21 1 15,21-1-15,-21 0 0,0 0 0,21 0 16,0 0-16,0 22 0,0-22 15,-21 0-15,21 0 0,0 0 0,0 1 16,0 20-16,0-21 0,0 0 16,0 0-16,0 1 0,21-1 15,0-21-15,0 21 16,0-21-16,0 0 0,1 0 16,-1 0-16,0 0 0,0 0 15,0 0-15,0 0 0,1 0 0,-1-21 16,0 21-16,0-21 0,0-1 15,0 22-15,1-21 0,-1 0 0,0 0 16,0-21-16,-21 20 0,21 1 16,0-21-16,1 21 0,-22 0 0,0-22 15,0 22-15,21 0 0,-21 0 0,0 0 16,0-1-16,21 1 0,-21 0 16,-21 42-1,21 0 1,-21-21-16,21 43 0,0-22 15,-22 0-15,1 21 0,21-20 0,-21 20 16,0-21-16,21 0 0,0 22 0,0-22 16,0 0-16,0 0 0,0 0 15,0 0-15,0 1 0,0-1 16,0 0-16,21-21 16,0 0-16,0 21 0,1-21 15,-1 0-15,0 0 16,0 0-16,0 0 0,0 0 15,1 0-15,-22-21 0,21 21 16,0-21-16,0 21 0,-21-21 0,21 21 16</inkml:trace>
  <inkml:trace contextRef="#ctx0" brushRef="#br2" timeOffset="148607.81">18838 3408 0,'0'0'0,"-21"0"0,21-21 15,21 42 16,0 0-15,1 0-16,-1 0 0,-21 1 16,21-1-16,0 21 0,-21-21 0,21 0 15,-21 1-15,21-1 0,-21 0 0,0 0 16,22-21-16,-22 21 0,21 0 16,0 1-16,0-1 15,0-21 1,-21-21 31,0-1-47,0 1 0,21 0 15</inkml:trace>
  <inkml:trace contextRef="#ctx0" brushRef="#br2" timeOffset="148900.16">19219 3408 0,'0'0'0,"0"-21"0,0 0 16,0-1 0,-21 22-1,0 0 1,0 0-16,0 22 16,-1-1-16,1 0 0,0 0 0,0 0 15,0 0-15,0 1 0,-1-1 0,-20 0 16,21 0-16,0 0 0,0 0 15,-1 1-15,1-1 0,21 0 0,-21-21 16,0 21-16,0-21 0,21 21 16</inkml:trace>
  <inkml:trace contextRef="#ctx0" brushRef="#br2" timeOffset="156112.26">16976 9948 0,'0'0'0,"0"22"0,0-1 16,0-42 15,0-1-15,21 1-16,0 0 16,-21 0-16,0-21 0,0 20 0,0 1 15,0 0-15,0 0 0,0 0 0,0-22 16,0 22-16,-21 0 0,0-21 15,-1 21-15,1-1 0,0 1 0,0 0 16,0 0-16,0 21 0,-1 0 16,-20 0-16,21 0 0,0 0 0,-22 21 0,1 21 15,21-20-15,-21-1 0,-1 21 0,22 0 16,-21 1-16,21 20 0,-1-20 16,22-1-16,0 0 0,0 1 15,0-22-15,0 21 0,0 0 0,0-20 16,43-1-16,-22 0 0,0 0 0,0 0 15,22-21-15,-22 0 0,21 0 0,0 0 16,-20 0-16,20 0 0,-21 0 0,21-21 16,-20 0-16,20 0 0,-21 0 0,0-1 15,0 1-15,1 0 0,-1-21 16,0 21-16,0-22 0,-21 22 0,0-21 16,21-1-16,0 22 0,-21-21 0,0 21 15,0-22-15,0 22 0,0 0 16,22 21-16,-22-21 0,0 42 31,0 0-31,0 0 0,0 1 0,0-1 16,0 21-16,0-21 0,0 22 0,0-22 15,0 21-15,0-21 0,0 22 0,0-22 16,0 0-16,0 0 0,0 0 0,21 0 16,0 1-16,0-22 0,0 0 0,0 21 15,1-21-15,-1 0 0,0 0 16,21 0-16,-21 0 0,22-21 0,-22-1 15,0 22-15,21-21 0,-20 0 0,-1 0 16,-21 0-16,21 0 0,0-1 16,-21-20-16,21 21 0,-21 0 0,0 0 15,0-1-15,0-20 0,0 21 16,0 0-16,-21 21 31,21 21-31,-21 0 0,21 0 0,-21 0 16,21 1-16,0-1 0,0 21 0,0-21 15,0 22-15,0-22 0,0 0 0,0 0 16,0 21-16,0-20 0,21-1 16,0 0-16,0 0 15,0-21-15,1 0 0,-1 0 0,0 0 16,21 0-16,-21 0 0,1 0 0,-1-21 16,0 0-16,0 0 0,0-1 0,0 1 15,1 0-15,-22 0 0,0 0 0,21 0 16,-21-1-16,21 1 0,-21-21 0,0 21 15,21 0-15,-21-1 0,0-20 16,0 21-16,0 0 0,0 0 0,0-1 16,0 44-1,0-1-15,0 0 16,0 0-16,-21 21 0,0-20 0,21 20 16,-21-21-16,21 21 0,0 1 15,0-22-15,0 0 0,0 21 16,0-20-16,0-1 0,0 0 0,0 0 15,21-21-15,0 21 0,0-21 0,0 0 16,0 0-16,1 0 0,-1 0 16,0 0-16,0 0 0,0-21 0,0 0 15,1 0-15,-1 0 0,0-1 0,0-20 16,0 0-16,0 21 0,1-22 0,-1 1 16,0 0-16,0-22 0,0 22 15,0-1-15,-21-20 0,0 21 0,22-1 16,-22 1-16,21 0 0,-21-1 0,0 22 15,21 0-15,-21 0 0,0 0 16,0-1-16,0 44 16,0-1-1,-21 0-15,0 21 0,-1 1 0,22-1 16,-21 0-16,0 22 0,0-22 0,21 22 16,0-22-16,-21 0 0,21 1 0,-21-1 15,21 0-15,0 1 0,0-1 0,0-21 16,0 21-16,0-20 0,0-1 0,21 0 15,-21 0-15,21 0 0,0-21 0,0 21 16,0-21-16,1 0 0,-1 0 16,0 0-16,0 0 0,21 0 0,-20 0 15,20-21-15,-21 0 0,21 21 0,-20-21 16,20 0-16,-21 0 0,0-1 16,0-20-16,1 21 0,-1 0 0,-21 0 15,0-1-15,21 1 0,-21 0 0,0 0 16,0 0-16,0 42 31,0 0-31,-21 0 16,21 0-16,0 1 0,0-1 0,0 0 15,0 0-15,0 0 0,0 0 16,0 1-16,0-1 0,0 0 0,0 0 16,21-21-16,0 0 15,0 0-15,0 0 0,1 0 16,-1 0-16,0 0 0,0 0 15,0-21-15,0 0 0,1 21 16,-1-21-16,0-1 0,-21 1 0,0 0 16,0-21-16,0 21 0,0-1 0,0 1 15,0-21-15,0 21 0,0 0 0,0-1 16,-21 1-16,0 21 0,-1 0 16,1 0-16,0 0 0,0 0 0,0 0 15,-22 0-15,22 21 0,0-21 16,0 22-16,0-22 0,0 21 0,-1-21 15,22 21-15,-21-21 0,21-21 47</inkml:trace>
  <inkml:trace contextRef="#ctx0" brushRef="#br2" timeOffset="156336.13">18097 9631 0,'0'0'16,"-21"0"-16,-42 0 16,84 0-1,21 0-15,-21-21 0,22 21 16,20 0-16,-20 0 0,-1 0 16,21 0-16,-20 0 0,-1 0 0,0 0 15,1-21-15,-1 21 0,-21 0 0,0 0 16,1 0-16,-1 0 0,0 0 15,0 0 1,0 0-16</inkml:trace>
  <inkml:trace contextRef="#ctx0" brushRef="#br2" timeOffset="156831.84">20172 9694 0,'0'0'0,"21"-21"0,0-21 15,-21 21-15,0 0 0,0-1 16,0 1-16,0 0 0,0 0 0,0 0 16,0 0-16,-21 21 0,0-22 15,0 22-15,-1 0 0,1 0 0,-21 0 16,21 0-16,-22 22 0,22-22 15,-21 21-15,0 0 0,20 0 16,1 0-16,0 22 0,0-22 0,21 0 16,0 0-16,0 21 0,0-20 0,21-1 15,0 0-15,0 0 0,1 0 0,20 0 16,-21 1-16,21-1 0,1 0 0,-22-21 16,21 21-16,1 0 0,-1 0 15,-21 1-15,0-22 0,0 21 0,1 0 16,-22 0-16,0 0 0,-22 0 15,1 1-15,0-22 0,-21 21 16,-1-21-16,1 0 0,0 21 16,-1-21-16,1 0 0,0 0 0,-22 0 15,43 0-15,-21 0 0,-1 0 0,22 0 16,0 0-16,0 0 0,0 0 0,21-21 16,0 0-1,0-1-15,21 22 16,0 0-16,0 0 0,0-21 0,1 21 15,-1 0-15,0 0 0,0-21 0,0 21 16,22 0-16,-22 0 0</inkml:trace>
  <inkml:trace contextRef="#ctx0" brushRef="#br2" timeOffset="157244.6">20616 9821 0,'0'0'0,"0"-21"0,0 0 16,0 0-16,-21 21 16,0 0-16,0 0 15,0 0-15,-1 21 0,1 0 0,0 0 16,0-21-16,21 22 0,-21 20 0,0-21 16,21 0-16,-22 0 0,22 1 0,0-1 15,0 0-15,0 0 0,0 0 0,0 0 16,0 1-16,22-22 0,-1 21 0,0-21 15,0 0-15,0 0 0,0 0 16,1 0-16,-1 0 0,0 0 16,21 0-16,-21 0 0,1 0 0,-1-21 15,0 21-15,0-22 0,0 1 0,0 0 16,-21 0-16,0 0 0,0 0 0,0-1 16,0 1-16,0 0 0,0 0 0,0-21 15,0 20-15,0 1 0,-21 0 16,0 21-16,0 0 15,0 0-15,0 0 0,-1 0 0,1 0 16,0 0-16,21 21 0,-21-21 16,21 21-16,0 1 0,0-1 15,0 0-15,21-21 16</inkml:trace>
  <inkml:trace contextRef="#ctx0" brushRef="#br2" timeOffset="157668.42">20934 9885 0,'0'-42'16,"0"20"-1,0 1-15,0 0 16,0 0-16,21 21 16,0 0-16,0 0 0,0 0 15,1 0-15,-1 21 16,0 0-16,-21 0 0,21 1 15,-21-1-15,0 0 0,21 0 16,-21 0-16,21 0 0,-21 1 0,0-1 16,0 0-16,0 0 0,0 0 0,0 0 15,0 1-15,0-1 0,0 0 16,0-42 15,0 0-15,0-1-16,22 22 0,-22-21 0,0 0 15,0 0-15,21-21 0,0 20 16,-21 1-16,21-21 0,-21 21 16,0 0-16,21-22 0,0 22 0,-21-21 15,22 21-15,-1-1 0,-21 1 0,21 21 16,0-21-16,0 0 0,0 21 0,1 0 16,-1 0-16,0 0 0,0-21 0,0 21 15,0 0-15,1 0 0,-1 0 16</inkml:trace>
  <inkml:trace contextRef="#ctx0" brushRef="#br2" timeOffset="157993.24">21907 9440 0,'0'0'0,"0"-21"0,0 0 15,-21 0-15,0 21 0,0 0 16,0 21-1,21 0-15,-21 0 16,21 1-16,0-1 0,-22 0 0,1 21 16,0-21-16,21 22 0,-21-1 0,21-21 15,-21 22-15,21-1 0,-21-21 0,21 21 16,0-20-16,0-1 0,0 21 16,0-21-16,0 0 0,-22 1 0,22-1 15,0 0-15,0 0 16,22-21-1,-1 0 1,-21-21 0,0 0-1,0 0-15,21-1 0</inkml:trace>
  <inkml:trace contextRef="#ctx0" brushRef="#br2" timeOffset="158213">21653 9758 0,'0'0'0,"-21"-21"0,-21 21 16,42-21 0,21 21-1,0 0 1,0 0-16,1 0 0,-1 0 16,21 0-16,-21 0 0,0 0 0,1 0 15,-1 0-15,0 0 16</inkml:trace>
  <inkml:trace contextRef="#ctx0" brushRef="#br2" timeOffset="158584.75">21865 9758 0,'0'21'15,"21"-21"1,0 0 0,1 0-16,-1-21 0,0 21 15,0 0-15,0-21 0,0 21 16,-21-21 0,22 21-16,-44 0 31,1 0-16,21 21-15,-21 0 0,0-21 0,0 21 16,21 0-16,-21 0 0,-1 1 16,22-1-16,0 0 0,-21 0 0,21 0 15,0 0-15,-21 1 0,21-1 16,0 0-16,21-21 31,0 0-31,1 0 0,-1 0 16,0 0-16,0 0 0,0 0 0,0 0 15,22 0-15,-22-21 16,0 21-16,21 0 0,-20 0 0</inkml:trace>
  <inkml:trace contextRef="#ctx0" brushRef="#br2" timeOffset="159208.19">22500 9800 0,'0'-21'0,"0"42"0,0-63 16,0 21-16,0 0 15,0-1-15,-21 22 16,0 0-16,0 0 16,-1 0-16,1 0 15,0 22-15,0-22 0,21 21 16,-21 0-16,0 0 0,-1-21 0,22 21 16,0 0-16,-21 1 0,21-1 0,-21 0 15,21 0-15,0 0 0,0 0 16,0 1-16,0-1 0,0 0 15,0 0-15,0 0 16,21-21-16,0 0 0,1 0 16,-1 0-16,0 0 0,0-21 15,0 21-15,-21-21 0,21 0 0,1 21 16,-22-21-16,21-22 0,0 22 0,0 0 16,0-21-16,0 20 0,1-20 15,-1 0-15,0-22 0,0 22 0,0 0 16,0-1-16,1 1 0,-22 0 15,21-1-15,-21 1 0,21 21 0,-21-22 16,0 22-16,0 0 0,0 0 0,0 0 16,-21 21-1,0 0-15,-1 21 16,22 0-16,-21 0 0,0 0 0,0 1 16,21-1-16,-21 0 0,0 21 0,21 1 15,0-22-15,-22 21 0,1 0 0,21 1 16,-21-1-16,21 0 0,0 1 15,0-1-15,0 0 0,0-20 0,0 20 16,0-21-16,0 0 0,21 22 0,-21-22 16,21 0-16,1 0 0,20 0 15,-21-21-15,0 21 0,22-21 0,-22 0 16,0 22-16,0-22 0,0 0 0,0 0 16,1 0-16,-1 0 15,0 0-15,-21-22 16,0 1-1,0 0-15,21 21 16,-21-21-16,21 0 0</inkml:trace>
  <inkml:trace contextRef="#ctx0" brushRef="#br2" timeOffset="160068.7">17462 11515 0,'0'-21'16,"0"-1"-1,0 1-15,0 0 16,0 0 0,0 42 15,0 0-31,0 0 15,-21 22-15,0-22 0,21 21 0,-21 1 16,21-22-16,0 21 0,-21 0 0,0 1 16,21-1-16,-22 22 0,22-22 0,0 21 15,-21-20-15,21-1 0,-21 0 16,21 1-16,0-1 0,0 0 0,0-20 16,0-1-16,0 0 0,0 0 0,0 0 15,0 0-15,21-21 0,0 0 16,1 0-1,-22-21-15</inkml:trace>
  <inkml:trace contextRef="#ctx0" brushRef="#br2" timeOffset="160396.12">17420 11557 0,'0'0'0,"-21"-42"15,21 21-15,0-1 0,0 1 0,0 0 16,21 0-16,0 21 0,0-21 0,22 0 16,-22-1-16,21 22 0,1 0 15,-1 0-15,0 0 0,1 0 0,-1 0 16,-21 22-16,21-1 0,-42 0 0,0 0 16,0 21-16,0-20 0,0 20 15,0-21-15,-21 21 0,-21 1 0,21-22 16,-22 21-16,1-21 0,0 22 0,-1-22 15,-20 0-15,21 21 0,-1-20 0,1-1 16,21 0-16,0 0 0,-22-21 0,43 21 16,-21 0-16,21 1 15,21-22 1,0 0-16,22 0 16,-22-22-16,21 1 0</inkml:trace>
  <inkml:trace contextRef="#ctx0" brushRef="#br2" timeOffset="161388.2">18013 11832 0,'0'0'0,"21"0"15,-42 0 17,0 21-32,21 1 0,-22-1 0,1-21 15,21 21-15,-21 21 0,0-21 16,21 1-16,-21-1 0,21 21 0,0-21 15,-21 0-15,21 22 0,0-22 0,0 0 16,0 0-16,0 0 0,0 1 16,0-1-16,21-21 0,0 21 0,0-21 15,0 0-15,0 0 0,1 0 16,20 0-16,-21 0 0,21 0 0,-20 0 16,20 0-16,-21-21 0,21 21 0,-20-21 15,-1-1-15,0 1 0,0 0 0,0 0 16,-21-21-16,0 20 0,0-20 0,0 21 15,0-21-15,0-1 0,-21 22 16,21 0-16,-21 0 0,0 0 0,-22-1 16,22 22-16,0 0 0,0 0 15,-21 0-15,20 0 0,1 0 0,0 22 16,0-1-16,-21 0 0,42 21 0,-22-21 16,1 1-16,21 20 0,-21-21 15,21 21-15,0-20 0,0 20 0,0-21 16,0 0-16,21 0 0,0 1 0,1-1 15,-1-21-15,0 21 0,21-21 0,-21 0 16,22 0-16,-22 0 0,21 0 0,1 0 16,-1-21-16,-21 21 0,21-21 15,1-1-15,-1 1 0,-21 0 0,22 0 16,-22 0-16,0-22 0,0 22 0,21-21 16,-20 0-16,-1-1 0,-21 1 0,21 0 15,0 20-15,-21-20 0,0 0 0,0 21 16,21-22-16,-21 22 15,0 0-15,0 42 32,-21 0-32,0 0 0,21 22 15,-21-22-15,0 21 0,-1-21 0,22 22 16,0-1-16,-21 0 0,21 1 16,0-22-16,0 21 0,0 1 0,0-22 15,0 21-15,0-21 0,0 0 0,21 1 16,1-1-16,-1-21 0,0 21 0,0-21 15,0 0-15,0 0 0,1 0 0,20 0 16,-21 0-16,21 0 0,-20-21 16,-1 0-16,21 21 0,-21-43 15,0 22-15,22 0 0,-22 0 0,21-22 16,-21 1-16,1 0 0,-1-1 0,0 1 16,0 21-16,0-21 0,-21-1 0,0 1 15,21 0-15,-21 20 0,0-20 16,22 21-16,-22 0 0,0 0 15,-22 21 1,1 21-16,0 0 0,0 21 16,0-21-16,0 1 0,21 20 15,0 0-15,-22 1 0,22-1 0,-21 0 16,21 1-16,0-22 0,0 21 16,0 0-16,0-20 0,0 20 0,0-21 15,0 0-15,21 0 0,1 1 0,-22-1 16,21-21-16,0 21 0,0-21 0,0 0 15,22 0-15,-22 0 0,0 0 16,0 0-16,0 0 16,0 0-16,1 0 0,-1 0 15,0-21-15,0 0 0,0 21 16,0-22-16,1 1 0,-1 21 16,0-21-16</inkml:trace>
  <inkml:trace contextRef="#ctx0" brushRef="#br2" timeOffset="161716.01">20362 11748 0,'0'0'0,"-21"-22"0,-21-20 16,21 21-16,-1 21 15,1 0 1,0 0-1,21 21-15,0 0 0,0 0 0,-21 1 16,21-1-16,-21 21 0,21-21 0,0 22 16,0-22-16,0 21 0,0 0 15,0-20-15,0 20 0,0-21 0,0 0 16,0 0-16,0 1 0,0-1 0,0 0 16,0 0-16,0 0 0,0 0 15,21-21-15,0 0 16,0 0-16,0 0 15,1 0-15,-1 0 0,0-21 16,0 21-16,0-21 0,0 0 0,1 21 16</inkml:trace>
  <inkml:trace contextRef="#ctx0" brushRef="#br2" timeOffset="162035.99">20870 11599 0,'0'0'0,"0"-21"0,21 21 32,1 0-17,-1 0-15,-21 21 0,21 1 16,0-22-16,0 21 0,0 0 0,1 21 16,-1-21-16,-21 1 0,21 20 15,0 0-15,-21 1 0,21-22 0,-21 21 16,0 0-16,0-20 0,0 20 0,-21-21 15,0 21-15,0 1 0,21-22 16,-21 0-16,-1 0 0,1 22 0,0-43 16,0 21-16,0 0 0,0 0 0,-1 0 15,1-21-15,21 21 16,21-42 15</inkml:trace>
  <inkml:trace contextRef="#ctx0" brushRef="#br2" timeOffset="162632.03">17335 13229 0,'0'0'0,"0"-21"0,0 0 0,0 0 15,0 0-15,0-1 0,0 1 16,0 42 0,0 1-1,-21 20-15,21 0 0,-21 1 0,0 20 16,21 1-16,-21-1 0,0 1 0,21-1 16,-22 1-16,1-1 0,0 1 15,21-1-15,-21-21 0,0 1 0,21-1 16,-21 0-16,21 1 0,0-22 15,0 21-15,0-21 0,0 1 0,0-1 16,21-21 0,0 0-1,0-21-15,-21-1 16,0 1-16,21 0 0,0-21 0</inkml:trace>
  <inkml:trace contextRef="#ctx0" brushRef="#br2" timeOffset="162952.35">17187 13462 0,'0'0'16,"-42"-85"-16,42 43 16,0 21-16,0 0 0,0 0 15,0-1-15,0 1 0,0 0 0,21 0 16,0 21-16,0-21 0,22 0 0,-22 21 16,21 0-16,-21 0 0,22 0 15,-1 0-15,0 0 0,1 21 0,-1 0 16,-21 21-16,22-21 0,-22 22 0,-21-1 15,0-21-15,0 22 0,0-1 0,0 0 16,-21 1-16,-22-22 0,22 21 16,-21-21-16,21 22 0,-22-22 0,22 0 15,-21 0-15,21 0 0,-22 0 0,22 1 16,0-22-16,0 21 0,0-21 16,42 0 15,0 0-16,0 0-15,0 0 0,-21-21 0,21 21 16,1 0-16</inkml:trace>
  <inkml:trace contextRef="#ctx0" brushRef="#br2" timeOffset="164152.68">17632 13928 0,'0'0'0,"21"0"15,0 0-15,0 0 0,0 0 16,1 0-16,-1-21 0,0 21 16,0-22-16,0 22 0,0-21 15,1 0-15,-1 21 0,0-21 0,0 0 16,0 0-16,0-1 0,-21 1 0,0 0 16,0 0-16,22 0 0,-22 0 0,0-1 15,-22 22 1,1 0-16,0 0 15,0 22-15,0-1 0,0 0 16,-1 0-16,1 21 0,0-20 0,21-1 16,-21 0-16,21 21 15,-21-21-15,21 1 0,0-1 0,0 0 16,0 0-16,0 0 0,0 0 0,21-21 16,0 22-16,0-1 0,0-21 0,1 0 15,20 0-15,-21 0 0,21 0 0,1 0 16,-1 0-16,0 0 0,1-21 15,-1 21-15,0-22 0,1 1 0,-1 0 16,0 21-16,1-21 0,-22-21 0,0 20 16,0 1-16,0 0 0,1-21 0,-1 21 15,-21-22-15,0 22 0,0 0 16,0 0-16,0 0 0,0-1 0,-21 22 16,-1 0-1,1 22-15,21-1 0,-21 0 16,0 0-16,0 0 0,0 0 15,-1 1-15,1 20 0,0-21 0,0 0 16,21 22-16,0-22 0,0 0 0,0 0 16,0 0-16,0 0 0,42-21 0,-21 22 15,1-22-15,20 0 0,-21 0 0,21 0 16,1 0-16,-1 0 0,22 0 16,-22 0-16,0 0 0,22-22 0,-22 1 15,0 0-15,1 0 0,-22 0 0,21 0 16,-21-1-16,22 1 0,-22-21 0,0 0 15,0 20-15,0-20 0,1 0 16,-1-1-16,0 1 0,-21 0 16,0-1-16,21 1 0,-21 0 0,0 21 15,0-1-15,0 1 0,0 0 0,0 42 32,-21 0-32,0 1 0,0 20 15,21-21-15,-22 21 0,1 1 0,21-1 16,-21 0-16,21 1 0,-21-1 0,21-21 15,-21 22-15,21-1 0,0-21 0,0 21 16,-21-20-16,21-1 0,-22 21 0,22-21 16,0 0-1,0 1-15,-21-22 0,21 21 16,0-42 15,21 21-31,1-22 0,-22 1 0,21 0 16,0 0-16,0 0 0,0 0 15,0-22-15,22 22 0,-22 0 0,0-21 16,21 20-16,-20-20 0,20 21 0,-21 0 16,21 0-16,1 21 0,-22-22 0,0 22 15,21 0-15,-20 0 0,-22 22 16,0-1 0,-22 0-16,1 0 0,0-21 15,0 21-15,0 0 0,-22-21 0,22 22 16,-21-1-16,21-21 0,-22 21 15,22-21-15,-21 21 0,21-21 16,0 0-16,-1 0 0,1 0 16,21 21 15,0 0-15,21 1-16,1-22 15,-22 21-15,21-21 0,-21 21 0,21-21 16,0 21-16,0 0 0,0-21 15,1 21-15,-1-21 0,0 0 16,0 0-16,0 22 16,0-22-16,1 0 15,-1 0 1,0 0-16,0 0 16,0-22-16,0 22 0,1-21 15</inkml:trace>
  <inkml:trace contextRef="#ctx0" brushRef="#br2" timeOffset="164487.54">20532 13399 0,'0'-22'0,"0"44"0,0-86 0,0 43 0,0 0 15,0 0-15,-22-1 0,1 22 0,0 0 16,0 0-16,0 0 15,0 0-15,-1 22 0,1 20 0,21-21 16,-21 0-16,0 22 0,0-1 0,0 0 16,-1 1-16,1-1 0,21 21 0,-21-20 15,21-1-15,-21 0 0,21-20 16,0 20-16,0 0 0,0-21 0,0 1 16,0 20-16,0-21 0,0 0 0,0 0 15,0 1-15,21-22 16,0 21-16,0-21 0,1 0 15,-1 0-15,0 0 16,0 0-16,0-21 0,0-1 16,1 1-16,-1 21 0,21-21 0,-21 0 15,0 0-15,22-22 0</inkml:trace>
  <inkml:trace contextRef="#ctx0" brushRef="#br2" timeOffset="164824.35">20955 13208 0,'0'0'0,"0"-21"0,21 21 16,0 0-1,0 21-15,1 0 16,-22 0-16,21 1 0,-21-1 16,0 21-16,21-21 0,0 0 0,-21 22 15,21-22-15,0 21 0,-21 1 0,0-1 16,22 0-16,-22-21 0,0 22 0,0-1 15,0 0-15,0-20 0,-22 20 16,1 0-16,0-21 0,0 1 0,0 20 16,-22-21-16,22 0 0,0 0 15,-21 1-15,21-1 0,-1 0 0,1-21 16,0 21-16,0-21 0,21 21 16,21-42 15,0 0-16,0 0-15,1 0 0,-1-1 0,-21 1 16</inkml:trace>
  <inkml:trace contextRef="#ctx0" brushRef="#br3" timeOffset="184030.38">24596 2223 0,'0'-22'16,"0"1"-16,0 0 15,0 0 1,0 0-16,0 0 0,0-1 15,0 1-15,0 0 16,0 0-16,-22 21 47,22 21-47,0 0 0,0 0 16,0 1-16,0-1 0,-21 0 15,21 21-15,0-21 0,0 22 0,0-22 16,0 21-16,0 1 0,0-1 15,0-21-15,0 21 0,0 1 0,0-1 16,0-21-16,21 0 0,1 22 16,-22-22-16,21 0 0,0-21 0,-21 21 15,21-21-15,0 0 0,0 0 0,1 0 16,20 0-16,-21 0 0,0 0 16,0 0-16,22 0 0,-22-21 0,0 0 15,0 0-15,0 0 0,1-1 16,-1 1-16,0-21 0,0 21 0,-21-22 15,0 1-15,21 21 0,-21-21 16,21-1-16,-21 22 0,0-21 16,0 21-16,0-22 0,0 22 0,0-21 15,0 21-15,0-1 0,0 1 0,0 42 32,0 1-17,-21-1-15,0 21 0,0-21 16,21 22-16,0-1 0,-21-21 0,21 21 15,-21 1-15,21-1 0,0 0 0,-22 1 16,22-22-16,0 21 0,0-21 16,0 1-16,0-1 0,0 21 0,22-42 15,-1 21-15,0 0 0,0-21 16,0 0-16,0 0 0,1 0 16,20 0-16,-21 0 0,0 0 0,0 0 15,22 0-15,-22-21 0,0 0 0,0 0 16,0 0-16,1 0 0,-1-1 15,0 1-15,-21-21 0,0 21 0,21 0 16,-21-1-16,0 1 0,0 0 0,0 0 16,0 42-1,-21 0 1,21 0-16,0 1 16,-21 20-16,21-21 0,-21 0 0,21 0 15,-22 1-15,22-1 0,0 0 16,0 0-16,0 0 0,0 0 15,0 1 1,0-44 15,22 22-31,-22-21 0,21 0 16,-21 0-16,0 0 0,0 0 0,0-1 16,21 1-16,-21-21 0,21 21 15,-21 0-15,21-1 0,-21 1 0,0 0 16,21 21-16,1 0 0,-1 0 31,-21 21-31,0 0 16,21 1-16,-21 20 15,21-21-15,-21 0 0,21 0 0,-21 1 16,0-1-16,21 0 0,1-21 0,-22 21 16,21 0-16,0-21 0,0 0 15,0 21-15,0-21 16,1 0-16,-1 0 0,0-21 0,0 0 15,0 21-15,22-21 0,-22 0 16,-21 0-16,21-1 0,0 1 16,0 0-16,-21 0 0,0-21 0,0 20 0,0 1 15,0-21-15,0 21 16,0 0-16,0-1 0,0 44 31,0-1-15,0 0-16,0 0 0,0 0 0,0 22 15,0-22-15,0 0 0,0 0 0,0 21 16,0-20-16,21-1 0,-21 0 16,43 0-16,-22-21 0,0 21 0,21 0 15,-20-21-15,20 0 0,0 0 0,1 0 16,-1 0-16,0 0 0,1 0 16,-1 0-16,0 0 0,1 0 0,-1-21 15,-21 0-15,0 0 0,0 0 16,1 0-16,-1-1 0,-21 1 15,0-21-15,0 0 0,0 20 0,0-20 16,0 21-16,0 0 0,-21 0 0,-1-1 16,1 22-16,0 0 0,0 0 15,0 0-15,0 0 0,-1 0 0,-20 22 16,21-1-16,0 0 0,0 0 0,-1 21 16,1-20-16,0-1 0,21 21 15,0-21-15,0 0 0,0 1 0,0-1 16,0 0-16,21 0 0,0 0 15,1 0-15,-1-21 0,0 0 16,0 0-16,0 0 0,0 0 0,1 0 0,-1 0 16,0 0-16,0-21 0,0 21 15,0-21-15,1 0 0,-22 0 16,21 0-16,-21-1 0,0 1 0,0 0 16,0 0-16,0 0 0,0 0 15,0-1-15,0 1 0,0 0 0,0 42 31,0 0-31,0 1 16,-21-1-16,21 0 0,0 0 0,0 21 16,-22-20-16,22 20 0,-21 0 15,21-21-15,-21 22 0,21-1 16,0-21-16,0 22 0,0-1 0,0-21 16,0 21-16,0 1 0,0-22 0,0 21 15,0-21-15,0 22 0,0-22 0,0 21 16,0-21-16,0 1 0,21-1 15,0-21-15,-21 21 0,22 0 0,-1-21 16,0 0-16,0 0 0,0 0 16,-21-21-16,21 0 0,1 0 15,-22-1-15,21-20 0,0 21 0,0-21 16,-21-1-16,21 22 0,0-21 0,1-1 16,-22-20-16,21 21 0,-21-1 15,21-20-15,-21 20 0,0 1 16,0 0-16,0-1 0,0 1 0,0 21 15,0-21-15,0 20 0,0 1 16,0 0-16,0 42 16,0 0-1,0 1-15,0-1 0,-21 0 16,21 0-16,0 21 0,0-20 0,-21-1 16,21 0-16,0 21 0,0-21 0,0 1 15,0-1-15,0 0 0,21-21 16,0 21-16,0-21 0,0 0 15,0 0-15,1 0 0,-1 0 16,21 0-16,-21 0 0,0 0 16,1-21-16,-1 0 0,-21 0 0,21-1 15,0 1-15,0 0 0,-21-21 0,0 21 16,21-22-16,1 22 0,-22-21 16,21 21-16,-21-1 0,0 1 0,0 0 15,21 21-15,-42 21 31,21 0-31,-21 1 0,21-1 16,0 0-16,0 0 0,0 0 16,0 0-16,0 1 0,0-1 0,0 0 15,0 0-15,21 0 0,-21 0 16,21-21-16,0 22 0,0-22 16,0 0-16,1 21 0,-1-21 0,0 0 15,21 0-15,1 0 0,-22 0 0,21 0 16,-21-21-16,22-1 0,-22 22 15,0-21-15,0 0 0,0 0 0,0-21 16,1 20-16,-22 1 0,0-21 0,0 21 16,0 0-16,0-1 0,0 1 15,-22 21-15,1 0 16,0 0-16,0 0 0,0 21 16,0 1-16,21-1 0,-22 0 15,22 0-15,0 21 0,0-20 16,0-1-16,0 0 0,0 0 15,22 0-15,-1 0 0,0 1 0,-21-1 16,21-21-16,0 21 0,22-21 0,-22 0 16,0 0-16,0 0 0,21 0 15,-20 0-15,-1 0 0,0 0 0,0 0 16,0 0-16,0-21 0,1 21 0,-22-21 16,0-1-16,0 1 0,0 0 15</inkml:trace>
  <inkml:trace contextRef="#ctx0" brushRef="#br3" timeOffset="184252.25">26797 2180 0,'0'0'0,"-21"0"0,-43 0 15,85 0 63,1 0-78,-1 0 16,0 0-16,21 0 0</inkml:trace>
  <inkml:trace contextRef="#ctx0" brushRef="#br3" timeOffset="185951.89">28892 2455 0,'0'-21'0,"0"0"15,0 0-15,22 0 16,-22 0-16,0-1 16,0 1-1,-22 21-15,1 0 0,0 0 16,0 0-16,0 0 0,-22 21 16,22 1-16,-21-1 0,21 0 0,0 0 15,-1 21-15,1-20 0,0 20 0,0-21 16,21 21-16,0-20 0,0-1 15,0 21-15,0-21 0,0 0 0,21 1 16,0-1-16,0-21 16,1 0-16,20 0 0,-21 0 15,21 0-15,-20 0 0,20 0 0,-21 0 16,21-21-16,-20-1 0,20 22 0,-21-21 16,0-21-16,22 21 0,-22-22 15,0 1-15,0 0 0,0-1 0,0 1 16,-21 0-16,0-1 0,22 1 15,-22-21-15,21 20 0,-21 1 0,0 0 16,0 20-16,0 1 0,0-21 0,0 21 16,-21 21-1,-1 0-15,1 0 0,0 21 0,0 0 16,0 0-16,0 22 16,-1-1-16,1-21 0,21 21 0,-21 1 15,21-1-15,0 0 0,0 1 0,0-22 16,0 21-16,0 1 0,0-1 15,21-21-15,0 21 0,1-20 0,-1 20 16,21-21-16,-21 0 0,22 0 0,-22-21 16,21 22-16,0-22 0,1 0 15,-22 0-15,21 0 0,1 0 0,-1 0 16,-21-22-16,21 22 0,-20-21 16,20 0-16,-21 0 0,0-21 0,0 20 15,-21 1-15,0-21 0,0 21 0,22-22 16,-22 22-16,0 0 15,0 0-15,-22 0 16,1 21-16,0 0 0,0 0 0,0 21 16,-22-21-16,22 21 0,0 0 15,0 0-15,0 1 0,0-1 0,21 0 16,0 0-16,-22 0 0,22 0 0,0 1 16,0-1-16,0 0 0,0 0 15,0 0-15,22-21 0,-1 0 16,0 0-16,0 0 15,0 0-15,0 0 0,1 0 16,-1 0-16,0-21 0,0 21 16,0-21-16,0 0 0,-21 0 15,22-1-15,-22 1 0,21 0 0,-21 0 16,21 0-16,-21 0 0,0-1 16,0 44 15,0-1-31,-21 0 0,0 0 15,21 0-15,0 0 0,0 1 16,0-1-16,0 0 0,0 0 0,0 0 16,0 0-1,21-21-15,0 22 0,0-22 0,0 0 16,0 0-16,1 0 0,-1 0 16,0 0-16,0 0 0,21 0 15,-20 0-15,-1-22 0,0 1 0,0 0 16,0-21-16,22 21 0,-22-22 0,0 1 15,21 0-15,-21-1 0,22 1 16,-22 0-16,0 20 0,0-20 0,-21 0 16,0 21-16,0-1 0,0 1 15,0 0-15,-21 21 16,0 0-16,0 0 0,-22 0 0,22 21 16,0 0-16,0 1 15,-21-1-15,20 21 0,1-21 0,21 22 16,0-22-16,-21 21 0,21 0 0,0 1 15,0-22-15,0 21 0,0-21 16,0 22-16,21-22 0,0 0 0,1 0 16,-22 0-16,42 1 0,-21-1 15,0-21-15,22 0 0,-22 21 0,21-21 16,0 0-16,-20 0 0,20 0 0,-21 0 16,21-21-16,-20 21 0,20-21 15,-21-1-15,0 1 0,0 0 0,1-21 16,-1 21-16,0-1 0,0-20 15,-21 21-15,0 0 0,0 0 16,0-1-16,-21 22 16,0 0-16,0 0 15,-1 22-15,1-22 0,0 21 0,0 0 16,0 0-16,0 0 0,-1 0 16,22 1-16,-21-1 0,21 0 15,0 0-15,0 0 0,0 0 16,21 1-1,1-22-15,-1 0 0,0 0 0,0 0 16,0 0 0,0 0-16,1 0 0,-1-22 0,0 22 0,0-21 15,0 0-15,0 0 16,1 0-16,-22 0 0,21-1 0,-21 1 16,21 0-16,-21 0 0,-21 42 46,0 0-46,21 0 0,-22 1 16,22-1-16,0 0 0,0 0 0,0 0 16,0 0-16,0 1 0,0-1 0,0 0 15,0 0-15,22-21 16,-1 0-16,0 21 0,0-21 16,0 0-16,0 0 15,1 0-15,-1 0 0,0-21 16,0 0-16,0 21 0,0-21 0,1 0 15,-1-1-15,-21-20 0,21 21 16,-21 0-16</inkml:trace>
  <inkml:trace contextRef="#ctx0" brushRef="#br3" timeOffset="186228.74">29993 2201 0,'0'0'0,"-21"0"0,-21 0 0,63 22 32,0-22-32,21 0 15,1 0-15,20 0 0,-21 0 0,22 0 16,-1 0-16,1 0 0,-1 0 16,1 0-16,-22 0 0,1 0 0,-1 0 15,0 0-15,1 0 0,-22 0 16,0 0-16,0 0 15,-42 21 17,0-21-32,0 0 0</inkml:trace>
  <inkml:trace contextRef="#ctx0" brushRef="#br3" timeOffset="186856.12">29845 3323 0,'0'-21'15,"21"21"1,0 0-16,0 0 16,22 0-16,-22 0 0,0 0 15,21 0-15,-20 21 0,20 0 0,-21 1 16,0-1-16,0 0 0,1 0 0,-1 0 16,-21 0-16,0 1 0,0-1 15,0 0-15,0 0 0,0 0 0,0 0 16,-21 1-16,-1-1 0,1 0 15,0-21-15,0 0 0,21 21 0,-21-21 16,21-21 0,0 0-1,0 0-15,0-1 0,21 1 0,-21 0 16,21 0-16,0-21 0,0-1 16,22 1-16,-22 21 0,0-22 15,21 1-15,-20 21 0,-1 0 0,0 0 16,-21-1-16,0 1 0,21 21 15,0 0-15,-21 21 16,0 1-16,0-1 16,0 0-16,0 0 15</inkml:trace>
  <inkml:trace contextRef="#ctx0" brushRef="#br3" timeOffset="187175.82">30522 3535 0,'0'0'0,"43"0"16,-22 0 0,0-21-16,0 21 0,0-21 0,0-1 15,1 1-15,-1 0 16,-21 0-16,0 0 0,21 0 16,-21-1-16,0 1 0,0 0 15,0 0-15,-21 21 16,0 0-16,21 21 15,-22-21-15,-20 21 16,21 0-16,0 22 0,0-22 0,-1 0 16,1 21-16,21-20 0,0-1 0,0 21 15,0-21-15,0 0 0,0 1 16,21-22-16,1 21 0,-1 0 0,21-21 16,-21 0-16,22 0 0,-22 0 15,21 0-15,-21 0 0,22 0 0,-22-21 16,21 0-16,-21 21 0</inkml:trace>
  <inkml:trace contextRef="#ctx0" brushRef="#br3" timeOffset="187820.46">31030 3493 0,'43'-64'16,"-107"170"-16,85-148 0,22-43 0,-43 64 0,0 0 0,0-1 15,0 1-15,0 0 0,0 42 32,0 0-32,0 1 15,-22-1-15,1 0 0,21 0 0,-21 21 16,21-20-16,0-1 0,0 0 15,0 21-15,-21-21 0,21 1 0,0-1 16,0 0-16,0 0 0,0 0 16,0-42 31,0 0-47,0 0 15,0 0-15,21-1 0,-21 1 16,21 0-16,0-21 0,-21 21 15,22-1-15,-1-20 0,0 21 0,0 0 16,0 0-16,-21-1 0,21 1 0,1 21 16,-1 0-16,0 0 0,0 0 15,0 0-15,0 21 0,-21 1 16,0-1-16,0 0 0,0 21 16,0-21-16,0 1 0,0-1 0,0 0 15,0 0-15,0 0 0,0 0 16,0 1-16,0-1 0,0 0 15,-21-21 1,21-21 15,0 0-15,0-1-16,21 1 0,1 0 0,-1 0 16,0 0-16,0-22 0,0 22 0,0-21 15,22 21-15,-22 0 0,0-1 16,21 1-16,-20 21 0,-1 0 0,0 0 15,0 0-15,-21 21 16,0 1-16,0-1 0,0 0 0,0 0 16,0 21-16,0-20 0,0-1 15,-21 0-15,21 0 0,-21 0 0,0 0 16,21 1-16,-22-22 0,22 21 16,0 0-1,22-21 1,-1 0-1,0 0-15,0-21 0,0 21 0</inkml:trace>
  <inkml:trace contextRef="#ctx0" brushRef="#br3" timeOffset="188209.24">31919 3387 0,'0'0'0,"0"-21"16,0-1-16,-21 22 15,0 0 1,0 0-16,0 22 0,21-1 15,-22-21-15,1 21 0,0 0 0,21 0 16,-21 0-16,21 1 0,-21 20 16,21-21-16,0 0 0,0 0 0,0 1 15,0-1-15,0 0 0,21 0 16,0-21-16,0 0 16,0 0-16,1 0 0,-1 0 0,0 0 15,0 0-15,21 0 0,-20 0 16,-1 0-16,0 0 0,0-21 0,0 0 15,0 0-15,-21-1 0,0 1 16,22-21-16,-22 21 0,0-22 16,0 22-16,0 0 0,0 0 0,0 0 15,-22 0-15,1 21 0,0 0 16,0 0-16,0 0 0,-22 0 0,22 0 16,0 0-16,0 21 0,-21 0 15,20 0-15,1-21 0,21 21 0,-21 0 16,21 1-16,0-1 0,0 0 15,21-21-15,-21 21 16,21-21-16,22 0 0</inkml:trace>
  <inkml:trace contextRef="#ctx0" brushRef="#br3" timeOffset="189605.6">32173 3471 0,'0'0'0,"21"-21"0,-21-21 16,0 21-1,-21 21 1,21 21-16,-21 0 0,0 0 16,21 0-16,0 1 0,0-1 15,0 0-15,0 0 0,0 0 0,0 0 16,0 1-16,0-1 16,21 0-16,0-21 15,0 0-15,1 0 0,-22 21 0,21-21 16,21 0-16,-21 0 0,0 0 15,1 0-15,-1 0 0,0 0 16,-21-21-16,21 21 0,0-21 0,0 0 16,1-1-16,-22 1 0,21-21 15,0 21-15,-21 0 0,0-1 0,0 1 16,0 0-16,-21 21 31,0 21-31,21 0 16,-22 1-16,1-1 0,21 0 0,0 0 15,0 0-15,0 0 0,0 1 16,0-1-16,0 0 16,0 0-16,21-21 0,1 0 15,-1 0-15,0 0 16,0 0-16,0 0 0,22 0 0,-22 0 16,0 0-16,0-21 15,0 21-15,0-21 0,1 0 0,-22-1 16,21 1-16,-21 0 0,21 21 15,-21-21-15,0 0 0,-21 42 47,0-21-47,21 21 0,-22 0 16,22 0-16,0 1 0,0-1 16,0 0-16,0 0 15,22-21 1,-22 21-16,21-21 0,0 0 15,21 0-15,-21 0 0,1 0 0,-1 0 16,0 0-16,0 0 0,0-21 16,0 21-16,1-21 0,-22 0 15,21 0-15,0-1 0,-21 1 0,0 0 16,0 42 31,-21-21-47,0 21 0,21 1 0,-22-22 15,22 21-15,-21 0 0,21 0 16,-21 0 0,21-42 31,21 0-47,-21 0 15,21 21-15,1-21 0,-1-1 0,-21 1 16,21 0-16,0 0 0,0 0 15,0 0-15,1 21 0,-1-22 16,0 22-16,0 0 16,-21 22-1,0-1-15,0 0 0,0 0 16,0 0-16,0 0 0,-21 1 16,21-1-16,0 0 15,0 0-15,0 0 0,21 0 16,0-21-1,0 0-15,1 0 0,-1 0 0,0 0 16,0 0-16,21 0 0,-20-21 16,-1 0-16,0 21 0,21-21 0,-21 0 15,1 0-15,-22-1 16,21 1-16,0-21 0,0 21 0,-21 0 16,0-1-16,0 1 0,0 0 15,0 0-15,0 0 0,-21 21 16,0 0-16,0 0 15,-1 0-15,1 21 0,0 0 0,0 0 16,21 0-16,-21-21 16,21 22-16,0-1 0,0 0 15,0 0 1,21-21-16,0 0 0,0 0 16,0 0-16,1 21 15,-1-21 1,-21 21-16,0 1 15,0-1-15,0 0 0,0 0 16,-21 0-16,-1 0 0,1 22 16,0-22-16,0 0 0,21 21 0,-21-20 15,0 20-15,21-21 0,0 0 16,-22 22-16,22-22 0,-21 0 0,21 0 16,-21 21-16,21-20 15,0-1-15,0 0 0,0 0 16,0-42 15,0 0-31,0 0 16,0-1-16,0-20 15</inkml:trace>
  <inkml:trace contextRef="#ctx0" brushRef="#br3" timeOffset="189808.48">32978 3217 0,'0'0'0,"-43"-21"0,22 21 0,21-21 16,-21 21-16,0 0 15,0 21 32,21 0-47,0 1 16,-22-22-16,22 21 0,-21-21 0,21 21 15</inkml:trace>
  <inkml:trace contextRef="#ctx0" brushRef="#br3" timeOffset="191247.65">30501 4551 0,'0'0'0,"0"-21"16,21 0-16,0-1 15,-21 1-15,22 21 16,-1-21-16,-21 0 0,21 21 15,-21-21-15,0 0 16,0-1 0,-21 22-16,0 0 0,-1 0 0,-20 0 15,21 0-15,-21 22 16,20-1-16,-20-21 0,0 21 0,-1 21 16,22-21-16,-21 1 0,21-1 15,0 0-15,-1 0 0,22 0 0,0 0 16,0 1-16,0-1 0,0 0 0,22-21 15,-1 0 1,21 0-16,-21 0 0,0 0 0,22 0 16,-22 0-16,0-21 0,21 0 0,-20 21 15,-1-22-15,0 1 0,0 0 16,0 0-16,0 0 0,-21-22 0,22 22 16,-1-21-16,-21 21 0,21-22 15,-21 1-15,21 0 0,-21 21 16,0-22-16,0 22 0,0-21 0,0 21 15,0-1-15,0 44 16,0-1 0,0 21-16,-21-21 0,21 22 0,-21-22 15,21 21-15,0 0 0,0 1 16,-21-22-16,21 21 0,0-21 0,0 22 16,0-22-16,0 0 0,0 0 15,21 0-15,0-21 0,-21 22 0,21-22 16,0 0-16,0 0 0,1 0 0,-1 0 15,0 0-15,0 0 16,0 0-16,0 0 0,1-22 0,-1 22 16,-21-21-16,21 0 0,0 0 0,-21 0 15,21 0-15,-21-1 16,0 1-16,0 0 0,0 42 31,-21-21-31,21 21 16,-21 1-16,21-1 0,-21 0 0,21 0 15,-21 0-15,21 0 0,0 1 16,0-1-16,0 0 16,21-21-16,0 0 0,0 21 15,0-21-15,0 0 0,1 0 0,-1 0 16,0 0-16,21 0 0,-21 0 16,1-21-16,-1 21 0,0-21 0,0 0 15,0 21-15,0-22 0,-21 1 16,0 0-16,22 21 0,-22-21 0,0 0 15,21 21-15,-21-21 0,-21 21 32,-1 21-32,22 0 15,-21 0-15,0 0 16,21 0-16,0 1 16,0-1-16,0 0 15,21-21 1,0 0-16,1 0 0,-1 0 0,21 0 15,-21 0-15,0 0 0,1 0 0,20 0 16,-21 0-16,0-21 0,22 21 16,-22-21-16,0-1 0,0 22 0,0-21 15,-21 0-15,21 0 0,-21 0 16,22 0-16,-22-1 0,0 44 47,-22-22-47,1 21 0,21 0 0,-21 0 15,0 21-15,0-20 0,21-1 16,-21 21-16,-1 0 0,22 1 16,-21-1-16,0 0 0,21 1 0,-21 20 15,0-20-15,0-1 0,21 0 16,-22 22-16,22-43 0,-21 21 0,21 1 16,0-22-16,0 21 0,0-21 0,0 0 15,0 1-15,21-22 31,1 0-15,-22-22-16,21 1 0,0 0 0,0-21 16,0 21-1,0-1-15,1-20 0,-22 0 0,21-1 16,0 1-16</inkml:trace>
  <inkml:trace contextRef="#ctx0" brushRef="#br3" timeOffset="191931.77">31538 4826 0,'0'-106'15,"0"276"-15,0-234 0,0-105 0,0 126 16,-21 22-16,21 0 0,0 0 15,0 0-15,0 0 0,0-1 0,21 22 16,0 0-16,1 0 0,-1 0 16,21 0-16,-21 0 0,0 0 0,1 0 15,-1 22-15,0-22 0,-21 21 0,21 0 16,-21 0-16,0 0 0,0 0 16,-21 1-16,0-1 0,0-21 15,-22 21-15,22-21 0,0 21 16,0-21-16,0 0 0,-1 21 15,1 0-15,0-21 0,0 0 16,21 22-16,21-22 31,21 0-31,-20 0 0,-1 0 16,0 0-16,21 0 0,-21-22 0,1 22 16,-1-21-16,0 0 0,21 0 0,-21 21 15,1-21-15,-1-22 0,0 22 16,0 0-16,0-21 0,0 21 0,-21-22 15,22 22-15,-1-21 0,0 21 16,-21-22-16,0 22 0,0 0 16,0 0-16,-21 42 31,0 0-31,-1 0 16,22 0-16,0 22 0,-21-22 15,0 0-15,21 0 0,-21 0 0,21 1 16,0-1-16,0 0 0,0 0 0,0 0 15,0 0-15,0 1 0,0-1 16,0 0-16,21-21 16,0 0-16,0 0 0,1 0 15,-1 0-15,0 0 16,0 0-16,0-21 16,0 21-16,1-21 0,-22-1 15,21 22-15,-21-21 0,21 0 0,-21 42 47,-21 0-31,0 1-16,21-1 15,0 0 1,0-42 31,21 21-32</inkml:trace>
  <inkml:trace contextRef="#ctx0" brushRef="#br3" timeOffset="192108.67">32194 4466 0,'0'-21'0,"0"42"0,0-63 0,0 21 16,0 0-16,-21 21 31,0 0-15,0 0-16,21 21 15,0 0 1,21-21 0,0 0-1,0 0-15</inkml:trace>
  <inkml:trace contextRef="#ctx0" brushRef="#br3" timeOffset="193192.06">32512 4424 0,'0'0'16,"21"0"-16,-21-21 0,0 0 15,-21 21 17,0 21-32,0-21 0,-1 21 15,1-21-15,0 21 16,21 0-16,-21 0 0,0 1 0,0-22 16,21 21-16,0 0 0,0 0 0,0 0 15,0 0-15,0 1 16,0-1-16,21 0 0,0-21 15,0 0-15,21 0 16,-20 0-16,-1 0 0,0 0 0,21 0 16,1 0-16,-22 0 0,21 0 15,-21 0-15,0-21 0,1 0 0,-1-1 16,0 22-16,0-21 0,0 0 16,-21 0-16,0 0 0,0 0 0,0-1 15,-21 22 16,0 0-31,0 22 0,0-22 16,-22 21-16,22 0 0,0-21 16,21 21-16,-21 0 0,21 0 0,0 1 15,0-1-15,0 0 16,21-21 0,0 0-16,0 0 15,0 0-15,1 0 0,-1 0 0,0 0 16,-21-21-16,21 0 15,-21-1-15,21 1 16,-21 42 31,0 1-31,0-1-16,0 0 15,0 0 1,21-21-16,1 0 15,-1 0-15,0 0 16,0 0-16,0-21 0,0 21 16,1-21-16,-1 0 15,0-1-15,0 1 0,-21 0 16,21 0-16,0 0 0,-21 0 0,22-1 16,-1-20-16,-21 0 0,21 21 15,-21-22-15,21 22 0,-21-21 0,0 21 16,0-1-16,0 1 0,-21 42 31,0-21-31,21 22 16,-21 20-16,21-21 0,-22 21 0,22-20 15,0 20-15,0-21 0,-21 21 16,21-20-16,0-1 0,0 21 0,0-21 16,0 0-16,21 1 0,1-1 15,20 0-15,-21-21 0,0 0 16,0 0-16,22 0 0,-22 0 15,0 0-15,0 0 0,0 0 16,1 0-16,-1 0 0,0-21 0,-21 0 16,21 21-16,0-22 0,-21 1 15,0 0-15,21 0 0,-21 0 0,22 0 16,-44 21 15,1 0-31,0 21 0,0 0 16,21 0-16,-21 0 0,0 0 15,21 1-15,0-1 16,0 0-16,0 0 16,21-21-16,0 0 15,0 0-15,0 0 0,0 0 16,1 0-16,-1 0 0,0 0 16,0 0-16,0 0 0,0 0 0,1 0 15,-1-21-15,0 21 0,0-21 16,0 21-16,-21-21 0,21-1 0,1 1 15</inkml:trace>
  <inkml:trace contextRef="#ctx0" brushRef="#br3" timeOffset="193492.4">32956 4382 0,'0'0'0,"-42"0"16,63 0 0,0 0-1,1 0-15,20 0 0,-21 0 0,21 0 16,1-22-16,-1 22 0,-21 0 16,0 0-16,22 0 0,-22 0 0,0 0 31,-42 22 31</inkml:trace>
  <inkml:trace contextRef="#ctx0" brushRef="#br3" timeOffset="194824.89">23410 6985 0,'0'-21'16,"-21"0"-16,21 0 31,0-1-31,0 1 0,0 0 15,0 0 1,0 0-16,0 42 47,0 0-47,0 0 0,0 22 0,0-1 16,0-21-16,0 43 0,0-22 15,-21 21-15,21 1 0,-21-1 0,21-20 16,-21 20-16,21 1 0,0-1 0,-22 1 15,1-1-15,21 1 0,0-1 0,-21-20 16,21 20-16,-21-21 0,21 1 0,0-1 16,0 0-16,0 1 15,0-22-15,0 0 0,0 0 0,0 0 16,0 1-16,21-22 16,-21-22-1,21 22-15,-21-21 0,0 0 16,0 0-16,21 0 0,-21-22 15,22 22-15,-1-21 0,-21 0 0,21-1 16</inkml:trace>
  <inkml:trace contextRef="#ctx0" brushRef="#br3" timeOffset="195776.58">23516 6900 0,'0'0'0,"0"-21"0,-42 0 15,42 0-15,-21 21 47,42 0-15,0 0-32,0 21 0,21-21 15,-20 0-15,20 0 0,0 0 16,22 0-16,-22 0 0,22 0 0,-1 0 0,1 0 15,-1 0-15,1 0 0,20 0 16,-20 0-16,20 0 0,1-21 16,21 21-16,-21 0 0,20 0 0,1-21 15,21 21-15,-21 0 0,0 0 0,0-21 16,21 21-16,-21 0 0,-1 0 16,22 0-16,-21-22 0,21 22 0,-21 0 15,-21 0-15,-1-21 0,1 21 0,0 0 16,-22 0-16,1-21 0,-22 21 0,0-21 15,1 21-15,-1 0 0,-21 0 16,0 0-16,1-21 0,-1 21 0,0 0 16,0 0-16,0 0 0,0 0 31,1 0-31,-22 21 0,0 0 16,0 0-16,0 0 0,0 1 15,0-1-15,0 0 0,0 0 16,-22 21-16,1-20 0,21 20 0,-21-21 15,0 21-15,21 1 0,-21 20 0,21-20 16,0 20-16,0-21 0,0 22 0,0-22 16,0 22-16,0-22 0,0 0 15,0 1-15,0-1 0,0 0 0,0 1 16,0-1-16,0-21 0,0 22 0,0-22 16,0 0-16,0 0 0,0 0 15,0 0-15,-21 1 0,21-1 0,-22 0 16,22 0-16,-21 0 15,21 0-15,-21-21 16,0 0-16,0 0 0,21 22 16,-21-22-16,-1 0 0,1 0 15,0 0-15,0 0 0,-21 0 0,20 0 16,-20 0-16,0 0 0,-1 0 16,-20 0-16,-1 0 0,1 0 0,-1 0 15,-20 0-15,20 0 0,-20 0 0,-1 21 16,0-21-16,1 0 0,-1 0 0,-21 0 15,21 0-15,-20 0 0,20 21 16,-21-21-16,0 0 0,0 0 16,1 21-16,-1-21 0,21 0 0,-21 21 15,0-21-15,22 0 0,-22 21 0,0-21 16,21 0-16,1 22 0,-1-22 0,0 0 16,22 0-16,21 0 0,-22 0 0,22 0 15,21 0-15,-22 0 0,22 0 16,0 0-16,0 0 0,0 0 0,-1-22 15,1 22-15,0 0 0,0 0 0,0 0 16,0 0 0,21-21-1,0 0 1,21 21 0,0-21-16,0 0 0,0 0 0,22 21 15</inkml:trace>
  <inkml:trace contextRef="#ctx0" brushRef="#br3" timeOffset="196399.67">27474 6922 0,'0'-22'0,"0"1"0,0 0 0,0 0 15,0 0-15,0 0 0,0-1 16,0 65 15,0-22-15,0 21-16,0 1 0,0-1 0,0 21 15,0 1-15,-21-1 16,21 1-16,-21-1 0,21 1 0,-21 21 16,21-22-16,0-21 0,0 22 0,-21-1 15,21-20-15,-22-1 0,22 0 0,0 1 16,0-1-16,0-21 0,0 22 15,0-22-15,0 0 0,0 0 0,0 0 16,0-42 0,0 0-1,0 0-15,22 0 0,-22-22 16,21 22-16,-21 0 0,0-21 16,0-1-16,0 1 0,21 0 0</inkml:trace>
  <inkml:trace contextRef="#ctx0" brushRef="#br3" timeOffset="197156.76">27474 7091 0,'0'0'0,"0"-42"0,0-64 16,0 85-16,0-1 0,0 1 0,0 0 15,0 0-15,0 0 0,0 0 16,0-1-16,43 1 16,-22 21-1,21-21-15,0 21 0,22 0 16,-1-21-16,22 21 0,0-21 0,-1 21 0,22 0 15,-21-21-15,21-1 0,0 22 0,-1 0 16,22-21-16,0 21 16,-21 0-16,21 0 0,0-21 0,-21 21 15,0 0-15,0 0 0,0-21 0,-22 21 16,1-21-16,0 21 0,-1-21 16,-20 21-16,-1 0 0,1-22 0,-22 22 15,0-21-15,1 21 0,-1-21 16,-21 21-16,0 0 0,1-21 0,-1 21 15,0 0-15,0 0 16,-21 21 0,21-21-16,-21 21 0,0 0 0,0 1 15,0-1-15,0 0 0,0 0 0,0 0 16,0 22-16,0-22 16,0 21-16,0-21 0,-21 22 0,21-1 15,-21 0-15,0-21 0,0 22 0,-1-1 16,22 0-16,0 1 0,-21 20 15,21-20-15,0 20 0,0-21 0,0 22 16,0-22-16,0 22 0,0-22 0,0 0 16,0 1-16,21-1 0,-21-21 15,0 22-15,0-22 0,0 0 0,0 0 16,0 0-16,0 0 0,0 1 16,-21-22-1,0 0-15,0 0 0,0 0 16,-22 0-16,22 0 0,0 0 15,0 0-15,-21 0 0,-1 0 0,1 0 16,0 0-16,-1 0 0,-20 0 16,-1 0-16,1 0 0,-22 0 0,0 0 15,1 0-15,-22-22 0,0 22 0,-21 0 16,21 0-16,0 0 0,-21 0 0,22 0 16,-1 0-16,0 0 0,0 0 15,0 0-15,22 0 0,-1 0 0,0 22 16,1-22-16,20 0 0,1 21 0,-1-21 15,22 0-15,-1 0 0,1 0 16,21 0-16,-21 21 0,20-21 0,1 0 16,0 0-16,21-21 31,21 21-15,0-21-16,1-1 0,20 1 0,0 0 15,22 0-15</inkml:trace>
  <inkml:trace contextRef="#ctx0" brushRef="#br3" timeOffset="197588.52">31178 6625 0,'0'0'0,"0"-21"0,0 0 15,0 0-15,0 42 32,0 0-32,0 0 15,-21 0-15,21 22 0,-21-1 16,21 0-16,-21 1 0,21-1 15,0 0-15,-21 1 0,0 20 0,-1-20 16,22 20-16,0-21 0,-21 22 0,21-22 16,-21 1-16,0-1 0,21 0 15,-21 1-15,21-1 0,-21 0 0,-1-21 16,22 1-16,0-1 0,0 0 0,0 0 16,-21 0-16,42-21 46,-21-21-46,22 0 0,-1 0 0,-21 0 16,21-1-16,0-20 16</inkml:trace>
  <inkml:trace contextRef="#ctx0" brushRef="#br3" timeOffset="198388.44">31200 6731 0,'0'0'0,"0"-21"0,0 0 0,-22 21 15,22-21-15,-21 21 0,21-22 16,0 1 0,21 21-1,1 0-15,20 0 0,0 0 16,1 0-16,-1-21 0,21 21 16,1 0-16,-1 0 0,1-21 0,21 21 15,-22 0-15,43 0 0,-21-21 16,20 21-16,22 0 0,0 0 0,-21 0 15,0 0-15,21 0 0,-21 0 16,-21 0-16,20 0 0,-20 0 0,0 0 16,-22-21-16,1 21 0,-22 0 15,0 0-15,1 0 0,-22-22 0,21 22 16,-21 0-16,1 0 0,-1 0 16,-21-21-16,21 21 0,0 0 15,-21 21 16,0 1-31,0-1 16,0 0-16,0 21 0,-21-21 16,0 1-16,0 20 0,-1-21 15,1 21-15,21-20 0,-21 20 0,0 0 16,21 1-16,-21-1 0,21 21 0,0-20 16,0 20-16,0-20 0,0 20 15,0 1-15,0-22 0,0 21 0,0-20 16,0-1-16,0 0 15,0 1-15,0-1 0,0-21 0,0 0 0,0 22 16,0-22-16,-21 0 16,21 0-16,-22-21 0,22 21 15,-21-21-15,21 22 0,-21-22 16,21 21-16,-21-21 0,0 0 16,0 0-16,-1 0 0,1 0 15,0 0-15,0 21 0,0-21 16,-22 0-16,22 0 0,-21 0 0,0 0 15,-1 0-15,1 0 0,-22 0 0,1 0 16,-22 0-16,1 0 0,-22 0 16,0 0-16,0-21 0,0 21 0,-21 0 15,21 0-15,-21 0 0,22 0 16,-1 0-16,0 0 0,21 0 16,22 0-16,-22 0 0,22 0 0,20 0 15,-20 0-15,20 0 0,22 0 0,-21 21 16,21-21-16,0 0 0,-1 0 15,44-21 32,-1 0-31,-21-1-16,0 1 16</inkml:trace>
  <inkml:trace contextRef="#ctx0" brushRef="#br3" timeOffset="199188.4">25400 5503 0,'0'0'0,"21"-21"16,0 0-16,22-21 15,-43 21-15,0-1 0,21 1 0,-21 0 16,21 21-16,-21-21 0,0 42 31,-21 0-31,0 22 0,-1-1 16,1 0-16,0 22 0,0-1 0,-21 1 16,20 20-16,-20-20 0,0 21 0,-1-1 15,1-20-15,0 20 16,-1 1-16,1-21 0,0 20 0,-1-20 0,22-1 15,-21 1-15,21-1 0,-22-20 0,22 20 16,0-21-16,0 1 0,0-22 16,21 21-16,0-21 0,-21 1 0,21-1 15,0 0-15,0-42 47,0 0-47,21-1 0,0 1 0,0 0 16,0-21-16,0 21 0,1-22 15,-1-20-15</inkml:trace>
  <inkml:trace contextRef="#ctx0" brushRef="#br3" timeOffset="199656.95">25463 5736 0,'0'0'0,"43"-63"16,41-64-16,-84 106 15,22-22-15,-22 22 0,21 0 0,-21 0 16,0 0-16,0-1 15,-21 22-15,-1 0 16,1 0-16,0 0 0,-21 22 0,21-22 16,-22 21-16,1 21 0,21-21 15,-22 0-15,-20 22 0,21-22 0,-1 21 16,1-21-16,0 22 0,20-22 0,-20 0 16,21 0-16,0 0 0,0 1 0,-1-1 15,44-21 16,-1 0-31,21-21 0,-21-1 16,22 1-16,-22 0 0,21 0 16,0 0-16,1-22 0,-22 22 0,21-21 15,1 21-15,-22-22 0,21 22 0,-21 0 16,0-21-16,1 21 0,-1-1 16,0 22-16,-21-21 0,0 42 31,0 1-31,0-1 0,0 21 15,0 0-15,0 1 0,0-1 16,0 0-16,0 1 0,0-1 0,0 0 0,21 1 16,0-22-16,-21 0 0,21 21 15,-21-20-15,22-1 0,-1-21 0,-21 21 16,21-21-16,0 0 0,0 0 16,0 0-16,1 0 0,20 0 15,-21-21-15</inkml:trace>
  <inkml:trace contextRef="#ctx0" brushRef="#br3" timeOffset="200147.88">28173 5165 0,'0'0'0,"0"-21"0,21-64 15,-21 64 1,0 0-16,0-1 15,0 44 1,0 20-16,-21-21 0,21 21 16,-21 1-16,-1-1 0,22 22 0,-21-1 15,0 1-15,0-1 0,0 1 16,0 20-16,-1 1 0,22-22 0,-21 22 16,0-21-16,0-1 0,0 1 0,0-1 15,21 1-15,0-1 0,-22-21 0,22 22 16,-21-22-16,21 1 0,0-1 15,0-21-15,0 0 0,0 0 16,0 1-16,0-1 0,21-21 31,1 0-31,-22-21 16,0-1-16,0 1 0,21 0 0,-21-21 16,0-1-16,0 22 0,21-21 0</inkml:trace>
  <inkml:trace contextRef="#ctx0" brushRef="#br3" timeOffset="200621.55">28173 5482 0,'0'0'0,"0"-42"16,21-22-16,-21 22 0,21 0 0,-21-1 15,0 1-15,0 21 0,0 0 16,0 0-16,-21 21 16,0 0-16,-22 21 0,22-21 15,0 42-15,-21-21 0,-1 0 0,1 22 16,0-22-16,-1 21 0,1 1 0,0-22 15,-1 21-15,1 0 0,0-20 0,21 20 16,-22-21-16,22 21 0,0-20 16,21-1-16,0 0 0,0 0 0,0 0 15,21-21 1,0 0-16,0-21 16,22 21-16,-22-21 0,21-21 0,-21 20 15,22 1-15,-1-21 0,0 0 16,1 20-16,-1-20 0,0 0 15,1-1-15,-1 1 0,0 0 0,-20-1 16,20 1-16,-21 0 0,0 21 0,0-22 16,-21 22-16,22 0 15,-22 42-15,0 0 16,0 22-16,0-22 0,0 21 16,0-21-16,0 22 0,0-1 15,0-21-15,0 21 0,0-20 0,0 20 16,0-21-16,21 0 0,-21 22 0,21-22 15,0 0-15,0 0 0,-21 0 16,21-21-16,-21 21 0,22-21 16,-1 0-16,0 0 15,0 0-15,0-21 0,0 0 16</inkml:trace>
  <inkml:trace contextRef="#ctx0" brushRef="#br3" timeOffset="201208.49">29506 5038 0,'0'-43'15,"0"22"-15,0 0 0,-21 42 31,0 0-31,0 1 0,21-1 0,-21 0 16,-1 21-16,22-21 0,-21 22 0,0-1 16,0-21-16,0 22 0,21-22 15,-21 21-15,-1-21 0,22 22 0,0-22 16,0 0-16,-21 0 0,21 0 0,0 0 16,0 1-16,0-1 15,21-21 1,1-21-1,-22-1-15,21 22 0,0-21 16,-21 0-16,21 0 0,0-21 0,0 20 16,1-20-16,-1 0 0,0-1 0,-21 1 15,21 0-15,0-1 0,0 1 16,1-21-16,-1 20 0,-21 1 0,21 0 16,-21 20-16,21-20 0,0 21 15,0 21 1,1 0-16,-22 21 0,21 0 15,0 0-15,-21 1 16,21-1-16,0 21 0,0-21 0,22 0 16,-22 1-16,0-1 0,21 0 0,-20 0 15,-1 0-15,0 0 0,0-21 16,-21 22-16,21-22 0,0 0 16,-21-22 30,-21 22-46,0-21 16,21 0-16,-21 21 0</inkml:trace>
  <inkml:trace contextRef="#ctx0" brushRef="#br3" timeOffset="201788.26">29549 4974 0,'0'0'0,"-22"0"15,44 21 32,-1 1-47,0-22 0,0 21 16,0 0-16,0 0 0,1-21 0,20 21 16,-21 0-16,21 1 0,-20-1 0,20 21 15,0-21-15,1 0 0,-1 1 16,21 20-16,1-21 0,21 21 15,-1 1-15,1-1 0,0 0 0,20 22 16,1-22-16,0 22 0,0-22 16,21 22-16,-21-1 0,21-21 0,-21 22 15,-1-22-15,1 22 0,-21-22 0,0 0 16,-1-20-16,-20 20 0,-1 0 16,-20-21-16,-1 1 0,0-1 0,1 21 15,-22-42-15,21 21 0,-42 0 16,21-21-16,0 22 0,1-1 15,-1-21-15,-21 21 16,21-21 0,0 0-16,0 0 15,0 21 1,1-21-16,-1 21 16,0-21-16,-21 21 15,0 1 1,0-44 93</inkml:trace>
  <inkml:trace contextRef="#ctx0" brushRef="#br3" timeOffset="203368.03">23558 7197 0,'0'0'0,"-21"-21"16,21-1-1,21 1 1,1 21 0,20 0-16,-21 0 0,21-21 15,1 21-15,-1 0 0,0 0 0,1-21 16,-1 21-16,0 0 0,1 0 0,-22-21 16,0 21-16,0 0 0,0 0 15,-42 0 16,21 21-31,-21-21 0,0 0 16,0 0-16,21 21 0,-21-21 16,-1 0-16,22 21 15</inkml:trace>
  <inkml:trace contextRef="#ctx0" brushRef="#br3" timeOffset="203603.9">23876 7133 0,'0'0'0,"-21"0"16,21 21-1,0 1 1,-21-1-16,21 0 0,-22 0 16,22 0-16,0 0 0,-21 22 15,21-22-15,0 0 0,0 21 0,0-20 16,0 20-16,-21-21 0,21 21 0,0-20 16,0-1-16,0 0 0,0 0 0,0 0 15,0 0-15,0 1 0,0-1 16,21-21 15,0 0-15,1-21-16,-1 21 0,0-22 15</inkml:trace>
  <inkml:trace contextRef="#ctx0" brushRef="#br3" timeOffset="204004.31">24024 7514 0,'0'-21'0,"0"0"16,0 0 0,0 0-1,21-1-15,0 22 0,1 0 16,-1 0-16,0 0 0,0 0 16,0 22-16,-21-1 0,21-21 15,1 21-15,-1 0 0,0 0 0,-21 0 16,21 1-16,-21-1 0,21 0 0,-21 0 15,0 0-15,0 0 0,0 1 16,0-1-16,0 0 16,-21-21-16,0 0 15,21-21 1,0 0 0,0-1-16,0 1 15,0 0-15,0 0 0,0 0 16,0 0-16,0-1 0,21 1 15,-21 0-15,21 0 0,0 0 0,-21 0 16,22 21-16,-22-22 0,21 22 0,0 0 16,0-21-1,0 21-15,0 0 16,1 0-16</inkml:trace>
  <inkml:trace contextRef="#ctx0" brushRef="#br3" timeOffset="204560.39">24532 7599 0,'-21'0'15,"42"0"1,0 0-16,0-21 16,1 21-16,-1-21 0,0-1 15,0 22-15,0-21 0,-21 0 0,21 21 16,1-21-16,-22 0 0,21 21 15,-21-21-15,0-1 0,0 1 16,-21 21-16,-1 0 16,1 0-16,0 21 0,0-21 0,0 22 15,0-1-15,-1 0 16,1 0-16,0 0 0,0 0 0,21 1 16,0-1-16,0 0 0,0 0 15,0 0-15,0 0 0,21 1 16,0-22-16,0 0 15,1 0-15,-1 0 0,0 0 16,0 0-16,21 0 0,-20 0 0,-1 0 16,21 0-16,-21 0 0,22 0 0,-22-22 15,0 1-15,0 21 0,0-21 0,0 21 16,1-21-16,-22 0 0,21 0 16,-21-1-16,21 22 0,-21-21 0,0 0 15,0 0-15,0 0 0,0 0 16,-21 21-1,0 0-15,-1 0 0,22 21 16,-21-21-16,0 21 0,0 0 0,21 0 16,0 0-16,0 1 0,-21-1 0,21 0 15,0 0-15,0 0 0,0 0 16,0 1-16,21-1 16,0-21-16,0 0 15,0 0-15,1 0 16,-1 0-16,0 0 0,0 0 0,0 0 15</inkml:trace>
  <inkml:trace contextRef="#ctx0" brushRef="#br3" timeOffset="204956.48">25654 7239 0,'0'0'0,"-21"-21"16,0 21-16,-1 0 15,1 0-15,0 0 0,0 0 0,0 0 16,0 0-16,-1 21 0,-20 0 16,21 0-16,0 1 0,0-1 0,-1 0 15,22 0-15,0 0 0,0 0 16,0 1-16,0-1 0,0 0 0,0 0 16,0 0-16,22 0 15,-1 1-15,0-1 0,0-21 16,0 21-16,22 0 15,-43 0-15,0 0 16,0 1 0,-22-22-1,1 0-15,0 21 0,0-21 16,-21 0-16,20 0 0,1 0 0,0 0 16,0 0-16,0 0 0,0 0 0,21-21 46,21 21-46,0 0 16,0-22-16,21 22 0</inkml:trace>
  <inkml:trace contextRef="#ctx0" brushRef="#br3" timeOffset="205528.15">25527 7641 0,'0'-21'0,"21"21"16,0 0-1,0-21-15,1 0 16,-1 21-16,0-21 0,0-1 16,0 1-16,-21 0 0,21 0 15,-21 0-15,0 0 16,-21 21 0,0 0-1,21 21-15,-21 0 0,0 0 0,0-21 16,-1 21-16,1 0 0,21 1 0,-21-1 15,21 0-15,-21-21 0,21 21 0,0 0 16,0 0-16,0 1 16,21-22-16,0 0 0,0 21 15,1-21-15,-1 0 0,0 0 16,0 0-16,0 0 0,0-21 16,1 21-16,-1-22 0,0 1 0,0 21 15,-21-21-15,21 0 0,22 0 16,-22 0-16,0-1 0,0-20 0,21 21 15,-20-21-15,-1-1 0,0 1 0,0 0 16,0-1-16,0 22 0,1-21 16,-22 21-16,0-22 0,0 22 15,-22 21 1,1 21-16,21 0 0,-21 1 16,0 20-16,0-21 0,0 21 15,-1-20-15,1 20 0,21 0 16,0-21-16,-21 22 0,21-1 0,0-21 15,0 0-15,0 22 0,0-22 0,0 0 16,0 0-16,21 0 0,0 1 16,1-22-16,-1 21 15,0-21-15,0 0 0,0 0 0,0 0 16,1 0-16,-1 0 0,0-21 16,0-1-16,0 22 0,0-21 0,-21 0 15</inkml:trace>
  <inkml:trace contextRef="#ctx0" brushRef="#br3" timeOffset="205708.05">26035 7408 0,'0'0'0,"-21"0"0,0 0 0,-1 0 16,22 22 0,43-22-16,-22 0 15,0 0-15,0 0 0,0 0 0,1 21 16,20-21-16,-21 0 0,0 0 0,0 0 15,1 0-15,-1-21 0,0 21 16,0-22-16,0 22 0</inkml:trace>
  <inkml:trace contextRef="#ctx0" brushRef="#br3" timeOffset="206479.74">27538 7049 0,'0'-43'0,"0"22"15,0 0-15,21 21 0,-21-21 16,21 0-16,0 21 0,-21 21 31,0 0-15,0 0-16,0 0 0,0 0 0,0 22 15,0-1-15,0 0 0,-21 1 0,21-1 16,-21 0-16,21-20 0,0 20 0,0 0 16,0-21-16,0 1 0,-21 20 15,21-21-15,0 0 16,0-42 15,0 0-31,0 0 16,0-22-16,0 22 0,21 0 15,0-21-15,0 21 0,0-22 0,1 22 16,-1-21-16,0 21 0,0-1 0,0 1 16,0 0-16,1 21 0,-1 0 15,0 0-15,0 21 0,-21 0 16,21 1-16,-21 20 0,0-21 0,0 0 16,0 22-16,0-22 0,0 21 15,0-21-15,-21 0 0,0 1 16,21-1-16,-21 0 0,21 0 0,0 0 15,0 0-15,21-42 47</inkml:trace>
  <inkml:trace contextRef="#ctx0" brushRef="#br3" timeOffset="207152.36">28109 7281 0,'21'-63'15,"-21"42"-15,0 0 16,-21 21 0,0 0-16,0 0 15,0 21-15,0 0 0,-1 0 16,1 0-16,0 0 0,21 1 0,-21-1 16,0 0-16,21 0 0,-21 0 15,21 0-15,0 1 0,0-1 16,0 0-16,0 0 15,21-21-15,0 0 16,0 0-16,0 0 0,0 0 16,1-21-16,-1 0 0,0 21 0,0-21 15,0-1-15,0 1 0,1 0 16,-1 0-16,-21 0 0,21 0 0,-21-1 16,0 1-16,0 0 0,0 0 15,0 42 1,0 0-1,0 0-15,-21-21 0,21 22 16,-21-1-16,21 0 0,-22 0 0,22 0 16,0 0-16,0 1 0,0-1 15,22-21-15,-1 0 16,0 0-16,0 0 0,0 0 16,0 0-16,22 0 0,-22 0 0,0 0 15,21 0-15,-20-21 0,-1-1 16,21 22-16,-21-21 0,0 0 0,1 0 15,-1 0-15,0 0 0,-21-1 16,0 1-16,0 0 0,0 0 16,-21 21-1,0 0-15,-1 21 16,1 0-16,21 0 0,0 1 16,0-1-16,0 0 0,0 0 0,0 0 15,0 0-15,0 1 16,0-1-16,21 0 0,-21 0 15,0 0 1,-21-21 0,0 0-1,21-21 1,0 0 0,0 0-16,21 0 0,-21-1 0,21 1 15</inkml:trace>
  <inkml:trace contextRef="#ctx0" brushRef="#br3" timeOffset="207596.12">28765 6964 0,'0'0'16,"0"-21"-16,22 0 15,-22 42 17,0 0-32,0 0 0,0 0 0,0 0 15,-22 1-15,22 20 0,-21-21 16,21 21-16,0 1 0,-21-22 0,21 21 15,-21-21-15,21 22 0,-21-22 0,21 0 16,0 0-16,0 0 0,0 1 16,0-1-16,0 0 0,0-42 47,0 0-32,21-1-15,-21 1 0,0 0 0,21 0 16,0-21-16,0 20 0,-21 1 15,22 0-15,-1-21 0,0 21 0,0 21 16,0-22-16,0 1 0,1 21 16,-1 0-16,0 0 0,-21 21 15,0 1-15,0-1 0,0 0 16,0 21-16,0-21 0,0 1 16,0-1-16,0 0 0,-21 0 0,0 0 15,-1 0-15,22 1 0,-21-1 0,21 0 16,-21-21-16,21 21 15,21-42 17,0 0-32,1 21 0</inkml:trace>
  <inkml:trace contextRef="#ctx0" brushRef="#br3" timeOffset="207943.91">29337 7133 0,'0'0'0,"21"-21"0,0-21 0,-21 21 16,21-1-16,-21 1 15,-21 21 1,0 0-16,0 0 0,0 0 16,0 21-16,-1 1 0,1-22 15,0 21-15,0 0 0,0 0 0,21 0 16,-21 22-16,21-22 16,0 0-16,21 0 0,0 0 0,0 0 15,0-21-15,0 22 0,1-22 16,-1 0-16,0 21 0,0-21 0,0 0 15,-21 21-15,21-21 0,-21 21 16,0 0-16,-21 0 16,0-21-1,0 0-15,0 0 0,-22 22 0,22-22 16,0 0-16,0 0 0,0 0 0,0 0 16,-1 0-16,1 0 15,42 0 16,1 0-31,-1-22 0,0 22 0</inkml:trace>
  <inkml:trace contextRef="#ctx0" brushRef="#br3" timeOffset="208489.82">29485 7303 0,'21'0'0,"0"0"16,-21-22-16,22 1 15,-22 0-15,21 21 16,-21-21-16,0 0 0,0 0 16,0-1-16,-21 44 31,-1-22-15,22 21-16,-21 0 0,0 0 0,21 0 15,0 22-15,0-22 0,-21 0 16,21 0-16,0 0 0,0 0 15,0 1-15,21-1 0,0-21 16,0 0-16,1 0 0,-1 0 16,0 0-16,0 0 15,0 0-15,0 0 0,1-21 0,-22-1 16,21 22-16,0-21 0,0 0 0,0 0 16,-21-21-16,21 20 0,1 1 15,-1-21-15,0 0 0,0 20 0,0-20 16,0 21-16,-21-21 0,0-1 0,22 22 15,-22 0-15,21 0 0,-21 0 0,0-1 16,-21 44 15,-1-1-31,22 0 0,-21 0 0,21 0 16,0 0-16,-21 22 0,21-22 16,-21 0-16,21 21 0,0-20 15,0 20-15,0-21 0,0 0 0,0 0 16,0 1-16,0-1 0,0 0 0,0 0 15,0 0-15,21-21 16,-21 21-16,21-21 0,0 0 16,1-21-1,-1 21-15,-21-21 0</inkml:trace>
  <inkml:trace contextRef="#ctx0" brushRef="#br3" timeOffset="208675.71">29845 7133 0,'21'0'47,"0"0"-47,0-21 0,1 21 0,-1 0 16,0-21-16,0 21 0,-21-21 15,21 21-15,0-21 0,22-1 16,-22 22-16,21-21 0</inkml:trace>
  <inkml:trace contextRef="#ctx0" brushRef="#br3" timeOffset="209680.11">31327 6900 0,'0'0'0,"0"-21"16,0 0 0,0 0-16,21 21 15,-21 21 16,0 0-31,-21 0 16,21 1-16,-22 20 0,1-21 16,21 0-16,-21 22 0,21-22 0,0 0 15,-21 21-15,0-21 0,0 1 0,21 20 16,-22-21-16,1 0 16,21 0-16,-21-21 15,21-21 16,0 0-31,0 0 0,21 0 16,-21 0-16,21-1 0,1 1 0,-1 0 16,-21 0-16,21 0 0,0 0 15,0-1-15,0 22 16,-21 22 0,22-1-16,-22 0 15,0 0-15,21-21 0,-21 21 0,0 0 16,21 1-16,0-1 15,0-21-15,0 21 16,1-21-16,-1 0 0,0 0 0,0 0 16,0 0-16,0 0 0,-21-21 0,22 21 15,-1-21-15,0 21 0,-21-22 16,0 1-16,21 0 0,-21 0 0,21 0 16,-21 0-16,0-1 0,0 1 15,0 0-15,0 42 31,0 0-15,0 1 0,-21-1-16,21 0 0,0 0 15,-21 0-15,21 0 0,0 1 32,0-44-1,0 1-31</inkml:trace>
  <inkml:trace contextRef="#ctx0" brushRef="#br3" timeOffset="209845.01">31665 6900 0,'0'-21'16,"-21"21"-1,0 0-15,21 21 16,0 1 15,21-22-31,0 0 0,0 0 16,1 0-16</inkml:trace>
  <inkml:trace contextRef="#ctx0" brushRef="#br3" timeOffset="211336.79">32025 7006 0,'0'0'0,"-21"21"0,0 1 16,0-22-16,21 21 0,-22 0 0,1-21 16,21 21-16,0 0 0,-21 0 15,21 1-15,-21-22 0,21 21 16,-21-21-16,21-21 47,21-1-47,-21 1 0,21 21 15,0-21-15,-21 0 16,21 0-16,-21 0 0,22-1 0,-1 22 16,-21-21-16,0 0 0,21 21 0,0 0 15,-21 21 17,0 0-32,0 1 0,0-1 0,0 0 15,0 0-15,0 0 0,0 0 16,0 1-16,0-1 0,21 0 15,0 0-15,1-21 16,-1 0-16,0 0 0,0 0 16,0 0-16,0 0 0,1-21 0,-1 21 15,0-21-15,0 0 16,0-1-16,0 1 0,-21 0 0,22 0 0,-1 0 16,0 0-16,0-22 0,0 22 15,0-21-15,-21 21 0,22-22 16,-22 22-16,21-21 0,-21 21 0,21-1 15,-21 1-15,0 0 0,0 42 32,0 0-32,-21 1 0,0 20 15,-1-21-15,1 0 0,21 22 0,-21-22 16,0 0-16,0 21 0,0-21 0,-1 1 16,1-1-16,0 0 0,21 0 15,0 0-15,0 0 0,0 1 16,21-22 15,-21-22-31,21 22 0,1-21 16,-1 21-16,0-21 0,0 0 15,0 21-15,0-21 0,1 21 0,-1 0 16,-21-21-16,0-1 16,-21 22 15,-1 0-31,1 0 15,0 22-15,0-22 0,0 21 16,0 0-16,-1 0 16,22 0-16,0 0 15,0 1-15,0-1 0,22-21 16,-1 0-16,0 21 16,0-21-16,0 0 0,0 0 0,22 0 15,-22 0-15,21 0 0,-21 0 16,22 0-16,-22-21 0,0 21 0,21-21 15,-20-1-15,-1 22 0,0-21 16,-21 0-16,21 21 0,0-21 0,-21 0 16,0 0-16,0-1 15,-21 22 17,0 0-32,21 22 0,-21-22 15,21 21-15,0 0 0,-21 0 16,21 0-16,0 0 0,0 1 15,0-1-15,0 0 16,0 0-16,21-21 0,0 0 16,0 0-16,0 0 0,0 0 15,22 0-15,-22 0 0,21 0 0,-21 0 16,22 0-16,-1 0 0,0-21 0,-20 21 16,20-21-16,-21 0 15,0 21-15,0-22 0,1 1 0,-22 0 16,21 0-16,-21 0 15,0 0-15,-21 21 16,-1 0 0,1 0-16,0 0 0,0 0 15,0 0-15,0 21 0,21 0 0,-22-21 16,1 21-16,21 0 0,-21-21 16,21 21-16,0 1 0,0-1 15,21 0 1,0-21-16,1 0 15,-1 0-15,0 0 16,-21-21-16,21 21 0,0-21 16,0 21-16,1-22 0,-22 1 0,21 0 15,0 0-15,0 0 0,0 0 16,0-1-16,1 1 0,-22 0 0,21-21 16,0 21-16,-21-22 0,0 22 15,21-21-15,-21 21 0,21-1 0,-21-20 16,0 21-16,0 0 15,-21 42 1,0 0-16,0 21 0,0-20 16,-1 20-16,1-21 0,0 21 0,0 1 15,21-22-15,-21 21 0,21-21 16,-21 22-16,21-22 0,-22 0 16,22 0-16,0 0 0,0 1 0,0-1 15,0 0-15,0 0 0,0 0 16,22-21-1,-1 0-15</inkml:trace>
  <inkml:trace contextRef="#ctx0" brushRef="#br3" timeOffset="211968.43">31390 7493 0,'0'0'0,"-21"-21"0,21 0 0,-21 21 15,21-21-15,0 42 32,0 0-32,0 0 15,0 0-15,0 0 0,0 1 16,0-1-16,0 0 0,0 0 0,0 0 15,0 0-15,0 1 0,0-1 0,-21 0 16,21 0-16,0 0 16,0-42 31,0 0-47,0 0 15,0 0-15,0-1 0,21 1 16,-21 0-16,21 0 0,0 0 15,0 0-15,0-1 0,1 1 0,-1 0 16,0 21-16,0 0 0,0 0 0,0 0 16,1 0-16,-22 21 15,21 0-15,-21 1 0,0-1 0,0 0 16,0 0-16,0 0 0,0 0 16,0 1-16,0-1 0,0 0 15,-21-21-15,21 21 16,21-21 15,0 0-15</inkml:trace>
  <inkml:trace contextRef="#ctx0" brushRef="#br3" timeOffset="212628.05">31877 7557 0,'-42'0'0,"20"0"16,1 0-16,0 21 0,0 0 16,0 0-16,0 0 15,-1 0-15,22 1 0,-21-1 0,21 0 16,0 0-16,0 0 16,21-21-1,1 0 1,-1 0-16,0 0 0,0 0 0,0 0 15,0-21-15,1 0 16,-1 0-16,-21 0 16,0-1-16,21 22 0,-21-21 0,21 0 15,-21 0-15,0 0 16,0 0-16,-21 21 31,21 21-31,-21 0 16,21 0-16,-21 0 0,21 0 15,-22-21-15,22 22 0,0-1 0,0 0 16,0 0 0,22-21-16,-1 21 0,0-21 15,0 0-15,0 0 0,22 0 16,-22 0-16,0 0 0,0 0 16,0-21-16,22 0 0,-22 21 15,0-21-15,0 0 0,-21-1 16,0 1-1,-21 21 1,0 0-16,21 21 16,0 1-1,0-1-15,0 0 16,0 0-16,0 0 16,0 0-1,-21 1 1,-1-22-16,1 0 15,0 0-15,0 0 16,21-22 0,0 1-1,21 0-15,0 0 16,0 0-16,22 0 0</inkml:trace>
  <inkml:trace contextRef="#ctx0" brushRef="#br3" timeOffset="213035.83">32343 7451 0,'0'0'0,"21"0"15,-21 21 17,0 0-32,0 0 15,0 0-15,0 1 0,-21-1 0,-1 0 16,22 0-16,-21 0 0,21 0 0,-21 1 16,21-1-1,-21-21-15,21 21 0,-21-21 0,21 21 16,0-42 46,21 0-62,0 21 0,0-21 0,0 21 16,1-22-16,-1 22 0,0 0 16,0 0-1,0 0-15,0 0 16,-21 22-1,0-1-15,0 0 0,-21 0 16,0-21-16,21 21 16,-21-21-16,21 21 15,-21-21-15,0 0 16,21-21 15,21 21-31,0-21 0</inkml:trace>
  <inkml:trace contextRef="#ctx0" brushRef="#br3" timeOffset="213415.97">32829 7557 0,'0'0'0,"22"-22"16,-22 1 0,-22 21 15,1 0-16,21 21-15,-21-21 0,0 22 16,21-1-16,-21-21 0,21 21 0,0 0 16,0 0-16,0 0 15,0 1 1,21-22 0,0 0-16,-21 21 15,21-21-15,0 0 16,-42 21 15,0-21-31,0 0 0,0 0 16,0 0-16,-1 0 0,1 0 15,42 0 32,1 0-47,-1 0 16</inkml:trace>
  <inkml:trace contextRef="#ctx0" brushRef="#br3" timeOffset="213985.92">32935 7705 0,'0'-21'32,"21"21"-32,1 0 0,-1-22 15,0 1-15,0 0 16,0 21-16,-21-21 15,-21 21 32,0 21-47,21 0 16,-21 0-16,0 1 16,21-1-16,-22-21 0,22 21 0,0 0 15,0 0 1,22-21-1,-1 0-15,0 0 0,0 0 16,0 0-16,0 0 0,1 0 0,-1-21 16,0 0-16,0 21 0,-21-21 15,21 0-15,0 21 16,1-22-16,-1 1 0,0 0 0,-21 0 16,21 0-16,0-22 0,-21 22 15,0 0-15,21 0 0,-21 0 0,22 0 16,-22-1-16,0 1 0,-22 42 31,1 1-31,0-1 0,21 0 16,-21 0-16,21 0 0,-21 0 15,21 1-15,0-1 0,-21 0 0,21 0 16,-22 0-16,22 0 0,0 1 16,-21-22-16,21 21 0,0 0 0,0 0 15,0 0 1,21-21-1,1 0-15,-1 0 0,0 0 16,0 0-16,0 0 16,0 0-16,1-21 15</inkml:trace>
  <inkml:trace contextRef="#ctx0" brushRef="#br3" timeOffset="214212.79">33210 7620 0,'0'21'15,"22"-21"-15,-1 0 16,0 0-16,21 0 0,-21 0 0,22 0 16,-22 0-16,21 0 0,-21 0 15,1 0-15,-1 0 0,0 0 0,-21-21 31</inkml:trace>
  <inkml:trace contextRef="#ctx0" brushRef="#br3" timeOffset="-207044.77">24215 9546 0,'21'-21'32,"0"0"-17,-21 0-15,21 21 16,-21-21-16,21-1 0,-21 1 16,0 0-16,0 0 15,0 0-15,0 0 0,0-1 0,-21 1 16,0 0-1,0 21-15,0 0 0,-1 0 16,1 0-16,0 0 0,0 0 16,0 21-16,-22 0 0,22 1 0,0-1 15,0 0-15,0 0 0,21 0 16,-21 0-16,21 22 0,-22-22 0,22 21 16,-21-21-16,21 22 0,0-22 0,0 0 15,0 0-15,0 22 0,0-22 0,21 0 16,1 0-16,-1-21 15,0 0-15,0 0 16,0 0-16,0 0 0,1 0 0,-1 0 16,0 0-16,0-21 0,0 0 0,0 0 15,1 21-15,-22-22 0,0-20 0,21 21 16,0 0-16,-21 0 0,0-1 16,0-20-16,0 21 0,21 0 0,-21-22 15,0 22-15,0 0 0,0 0 16,0 0-16,0 42 31,0 0-31,0 0 16,0 22-16,0-22 0,0 0 0,0 0 15,0 21-15,0-20 0,0-1 16,0 0-16,0 0 0,0 0 0,0 0 16,0 1-16,0-1 0,21-21 15,-21 21-15,21-21 0,1 0 16,-1 0-16,0 0 0,0 0 0,0 0 15,0-21-15,22 0 0,-1 21 0,-21-43 16,22 22-16,-1 0 0,-21 0 16,21-22-16,-20 22 0,-1-21 0,0 21 15,0 0-15,-21-22 0,0 22 0,0 0 16,0 0-16,0 0 0,-21 21 16,0 0-16,0 0 15,-1 0-15,1 21 16,21 0-16,0 0 0,0 0 15,0 0-15,0 1 0,0-1 0,0 0 16,0 0-16,0 0 0,21 0 0,1 1 16,-1-1-16,0 0 0,-21 0 15,21 0-15,0 0 0,-21 1 0,21-22 16,-21 21-16,0 0 16,-21-21-1,0 0-15,0 0 0,0 0 16,0 0-16,-1-21 0,1 21 15,0-21-15,0 21 16,21 21 15,0 0-15,21-21-16,0 0 0,0 21 16,1-21-16,-1 21 0,0-21 0,0 0 15,0 0-15,0 0 0,1 0 16,-1 0-16,0 0 0,0 0 15,-21-21-15,21 0 0,0 21 0,-21-21 16,22 0-16,-1-1 0,0 1 0,-21 0 16,21 0-16,0 0 0,-21-22 0,21 22 15,1 0-15,-22 0 0,21-21 16,0 20-16,0 22 0,-21-21 16,21 0-16,0 21 0,1 0 15,-22 21 1,0 0-16,0 1 15,0-1-15,0 0 16,0 0-16,0 0 16,0-42 31,0 0-47,0 0 15,0 0-15,0-1 16,0 1-16,0 0 15,-22 21 1,1 0-16,0 0 16,0 0-16,0 0 0,0 21 15,-1 0-15,1 1 0,0-1 0,21 0 16,-21 0-16,21 0 0,-21 0 0,21 22 16,0-22-16,0 0 0,0 0 15,0 0-15,0 22 0,0-22 0,21 0 16,0-21-16,0 21 0,0 0 15,1 1-15,-1-22 0,21 0 0,-21 0 16,22 0-16,-22 0 0,21 0 16,-21 0-16,22 0 0,-22 0 0,0-22 15,0 22-15,0-21 0,0 0 0,1 0 16,-1 0-16,-21 0 0,0-1 0,21 1 16,-21 0-16,21 0 0,-21 0 0,0 0 15,0-1-15,0 1 0,0 0 16,0 0-16,-21 21 15,0 0-15,0 21 16,-1 0-16,22 0 16,-21 1-16,21-1 0,-21 0 0,21 0 15,0 0-15,0 0 16,0 1-16,0-1 0,0 0 0,0 0 16,0 0-16,21 0 0,0-21 15,1 0-15,-1 0 0,0 0 16,0 0-16,0 0 0,0 0 0,1 0 15,-1 0-15,0-21 0,0 0 16,-21 0-16,21 21 0,0-21 0,1 0 16,-1-1-16,-21-20 0,21 21 0,-21 0 15,21 0-15,-21-1 0,0 1 0,0 0 16,0 0-16,0 42 31,0 0-15,0 0-16,0 1 0,-21-1 0,0 0 15,21 0-15,-21 0 0,21 0 0,0 1 16,-22-1-16,22 0 0,-21 0 16,21 0-16,0 0 0,0 1 31,0-44-15,0 1-1,0 0-15,21 0 0,1 0 16,-1 0-16,0-22 0,-21 22 15,21 0-15,-21 0 0,21 0 16,-21-1-16,21 22 0,-21-21 0,22 21 16,-1 0-16,0 0 15,-21 21 1,0 1-16,0-1 0,0 0 16,0 0-16,0 0 0,0 0 15,0 1-15,0-1 0,0 0 16,0 0-16,0 0 0,21 0 15,0-21-15,22 0 0,-22 0 16,0 0-16,21 0 0,-21 0 0,22 0 16,-22 0-16,21 0 0,-21 0 15,1 0-15,20-21 0,-21 0 16,0 21-16,0-21 0,1 0 0,-22 0 16,21-1-16,-21 1 0,21 0 0,-21-21 15,0 21-15,0-1 0,0 1 16,0 0-16,0 0 15,-21 21-15,0 0 0,-1 0 16,1 0-16,0 21 0,0-21 16,0 21-16,0 0 0,-1 1 0,22-1 15,-21 0-15,21 0 0,-21 0 16,21 0-16,0 1 0,0-1 0,0 0 16,0 0-16,0 0 0,0 0 15,21 1 1,0-22-16,1 0 15,-1 0-15,0 0 0,0 0 0,0 0 16,0-22-16,1 22 0,-1-21 16,-21 0-16,21 0 0,0 0 0,-21 0 15,21-1-15,-21-20 0,21 21 16,-21-21-16,0-1 0,22 22 0,-22-21 16,0-1-16,21 1 0,-21 21 0,0-21 15,0-1-15,0 22 0,0-21 0,0 21 16,0-1-16,0 1 0,-21 0 15,21 0-15,-22 21 0,1 0 16,0 0-16,21 21 16,-21 0-16,21 0 0,0 1 0,0-1 15,0 21-15,0-21 0,0 22 16,0-22-16,0 21 0,0 0 0,0-20 16,0 20-16,0-21 0,0 21 0,0-20 15,0 20-15,0-21 0,0 0 0,0 0 16,0 1-16,0-1 0,0 0 15,21 0-15,0-21 0,0 0 0,1 21 16,-1-21-16,0 0 0,0 0 16,0 0-16,0 0 0,1 0 0,-22-21 15,21 21-15,0-21 0,0 0 16,-21 0-16,0-1 16,0 1-16,0 0 0,0 0 15,0 0 1,0 42 15,0 0-31,0 0 16,0 0-16,0 1 0,0-1 15,0 0 1,21-21-16,0 0 16,1 0-1,-1 0-15,0 0 0,0 0 16,0 0-16,-21-21 15,21 21-15,-21-21 0,0-1 0,22 1 16,-1 21-16,-21-21 0,0 0 16,0 0-16,21 0 0,-21-1 15,0 44 17,0-1-17,-21-21-15,21 21 0,0 0 0,0 0 16,-21 0-16,21 1 0,-22-1 15,22 0-15,0 0 32,0-42-1,0 0-15,0 0-16,22-1 15,-1 1-15,0 0 16,0 0-16,0 0 0,0 0 0,1-1 15,-1 1-15,0 21 0,0-21 0,0 21 16,0 0-16,1 0 16,-22 21-1,0 0-15,0 1 16,0-1-16,0 0 0,0 0 16,0 0-16,0 0 15,0 1-15,0-1 0,0 0 16,0 0-16,21 0 0,0-21 15,0 0-15,0 21 0,0-21 0,1 0 16,-1 0-16,0 0 0,0 0 16,0 0-16,0 0 0,1 0 0,-1 0 15,0-21-15,0 0 0,0 21 16,-21-21-16,21 0 0,-21 0 16,22-1-16,-22 1 0,0 0 0,21 0 15,-21 0-15,0-22 0,0 22 0,0 0 16,0 0-16,-21 21 31,-1 0-31,1 0 0,0 0 16,0 21-16,0 0 0,0 0 0,-1 1 15,1-1-15,21 0 0,0 0 0,-21 0 16,21 0-16,0 1 16,0-1-16,0 0 15,21-21-15,0 0 0,1 0 16,-1 0-16,0 0 15,0 0-15,0-21 16,0 0-16,1-1 16,-22 1-16,21 21 15,-21-21-15,21 21 0,-21-21 0,0 42 63,0 0-63,0 0 0,0 1 0,0-1 15,-21 0-15,21 0 0,0 0 16,-21 22-16,21-22 0,0 21 0,0-21 16,0 22-16,0-1 0,0 0 0,0 1 15,0-1-15,0 0 0,0 1 16,0 20-16,0 1 0,0-22 0,0 21 16,0 1-16,-22-1 0,22 1 15,-21-1-15,0 1 0,0-1 0,-21-20 16,20-1-16,-20 22 0,0-22 0,21 0 15,-22 1-15,1-22 0,0 0 0,-1 0 16,22 0-16,0 0 0,0-21 0,0 0 16,-1 0-16,22-21 15,0 0 1,0 0-16,0 0 0,0 0 0,0-1 16,0 1-16,22 0 0,-22 0 15,21 0-15,-21 0 0,21-1 0,0 1 16,-21 0-16,21 0 0,0 0 0,-21 0 15,22-1-15,-1-20 0,-21 21 0,0 0 16,21 0-16</inkml:trace>
  <inkml:trace contextRef="#ctx0" brushRef="#br3" timeOffset="-206516.56">26966 9229 0,'-42'0'16,"84"0"-16,-105 0 0,42 0 15,21 21-15,-22-21 16,22 21-16,22-21 31,-1 0-15,0 0-16,0 0 0,0 0 0,0-21 16,-21 0-16,22 0 15,-22-1-15,0 1 16,-22 21-16,1-21 15,0 21-15,0 0 16,0 0-16,21 21 16,0 0-1,0 1-15,0-1 16,-21-21 78,-1 0-94,1 0 15</inkml:trace>
  <inkml:trace contextRef="#ctx0" brushRef="#br3" timeOffset="-196095.99">28744 9440 0,'21'0'16,"1"0"0,-22-21-1,21 21-15,-21-21 0,21 21 0,-21-21 16,21 21-16,-21-21 0,0 0 0,0-1 16,0 1-16,0 0 15,-21 21-15,0-21 0,0 21 0,-1 0 16,1-21-16,-21 21 0,21 0 0,0 0 15,-1 0-15,1 21 0,0-21 16,0 21-16,0 0 0,-22 0 16,43 1-16,-21-1 0,0 21 0,0-21 15,21 0-15,0 1 0,0 20 0,0-21 16,0 0-16,0 0 0,0 1 0,21-1 16,0-21-16,-21 21 0,21 0 15,22-21-15,-22 0 0,0 0 0,0 0 16,22 0-16,-22 0 0,0 0 0,21-21 15,-21 0-15,1 0 0,-1-1 0,0 1 16,-21 0-16,21 0 0,0 0 16,-21 0-16,21-1 0,-21 1 0,0 0 15,0-21-15,0 21 0,22 21 0,-22-22 16,0 1-16,0 42 31,-22 1-15,22-1-16,0 0 0,-21 0 0,21 0 15,0 0-15,0 1 0,0-1 0,0 0 16,0 0-16,0 0 0,21 0 16,1 1-16,-1-1 0,0-21 0,-21 21 15,21-21-15,21 0 0,-20 0 0,-1 0 16,0 0-16,0 0 0,0 0 16,0 0-16,1-21 0,-1 0 15,0-1-15,0 22 0,0-21 0,-21 0 16,21 0-16,-21 0 0,22 0 0,-22-1 15,0-20-15,0 21 0,21 0 16,-21 0-16,0-1 0,-21 22 31,-1 22-31,1-1 16,21 0-16,-21 0 16,21 0-16,0 0 0,0 1 0,0-1 15,0 0-15,0 0 0,0 0 16,0 0-16,21-21 0,0 0 15,-21 22-15,22-22 0,-1 0 16,0 0-16,0 0 0,0 0 16,0 0-16,1-22 0,-1 22 0,-21-21 15,21 0-15,0 0 0,-21 0 16,21 0-16,-21-1 0,21 1 16,-21 0-16,22 0 0,-22 0 0,0 0 15,0-1-15,0 1 16,0 42-1,0 1-15,-22-1 16,22 0-16,0 0 0,-21-21 16,21 21-16,0 0 0,0 1 15,0-1-15,0 0 16,21 0-16,1-21 0,-1 0 16,0 0-16,0 0 0,0 0 15,0 0-15,1 0 16,-1 0-16,0 0 0,-21-21 0,21 0 15,0 21-15,-21-21 0,21-1 0,1 1 16,-22-21-16,21 21 0,0 0 16,-21-22-16,21 1 0,0 21 0,-21-22 15,0 1-15,0 0 0,21-1 0,-21 22 16,0-21-16,0 21 0,0-22 16,0 22-16,0 0 0,-21 21 31,21 21-31,-21 22 0,0-22 0,21 21 15,0 0-15,-21-20 0,0 20 16,21 0-16,0 1 0,0-1 0,0 0 16,0-21-16,0 1 0,0 20 0,0-21 15,0 0-15,0 0 0,0 1 16,0-1-16,0 0 0,21 0 16,0-21-16,0 0 0,0 0 15,0 0-15,1 0 0,-1 0 16,0-21-16,0 0 15,0 21-15,0-21 0,1-1 16,-1 1-16,0 21 0,0-21 0,0 0 16,0 0-16,1 21 0,-22-21 15,0 42 1,0 0-16,-22 0 16,22 0-16,-21-21 0,0 21 15,21 1-15,0-1 0,0 0 16,0 0-16,0 0 15,0 0-15,21-21 0,0 0 16,1 0-16,-1 0 0,0 0 16,0 0-16,0 0 0,0 0 0,1-21 15,-1 21-15,0-21 0,0 21 16,0-21-16,-21 0 0,0 0 16,0-1-16,21 1 0,-21 0 15,0 0-15,0 0 0,0 0 16,-21 21-16,0 0 0,0 0 15,0 0-15,0 0 0,-1 0 16,1 0-16,0 0 0,0 0 0,0 0 16,0 0-16,-1 0 0,22 21 0,-21-21 15</inkml:trace>
  <inkml:trace contextRef="#ctx0" brushRef="#br3" timeOffset="-195853.13">29718 9123 0,'0'0'16,"-21"0"-16,-22-21 16,65 21-1,-1 0-15,0 0 0,21 0 0,1 0 16,-1-21-16,21 21 0,-20 0 0,20 0 15,1-22-15,-22 22 0,22 0 16,-22 0-16,0-21 0,1 21 16,-22 0-16,21 0 0,-21 0 15,0 0-15,-21 21 32</inkml:trace>
  <inkml:trace contextRef="#ctx0" brushRef="#br3" timeOffset="-195164.83">28533 10266 0,'0'0'0,"21"-42"15,0 20 1,-21 1-16,21 21 0,0-21 0,-21 0 16,21 21-16,-21-21 0,22 0 15,-22-1 1,-22 22-16,1 0 0,0 0 15,-21 0-15,21 0 0,-22 0 0,1 0 16,0 0-16,-1 22 0,1-1 16,0 0-16,20 0 0,1 0 15,0 0-15,0 1 0,21-1 0,0 0 16,0 0-16,0 0 0,21 0 0,0 1 16,22-1-16,-1 0 0,0 0 0,-21 0 15,22 0-15,-1 1 0,-21-1 16,22 0-16,-22 0 0,21 0 0,-21-21 15,-21 21-15,0 1 0,0-1 16,-21-21-16,0 0 16,-21 0-16,-1 21 15,22-21-15,-21 0 0,-1 0 0,1 0 16,0 0-16,-1 0 0,22 0 0,0 0 16,0 0-16,0 0 0,0 0 0,21 21 15,-22-21-15,44 0 31,-1 0-31,0 0 0,0-21 16,21 21-16,-20 0 0</inkml:trace>
  <inkml:trace contextRef="#ctx0" brushRef="#br3" timeOffset="-194788.04">28829 10372 0,'0'0'0,"0"-21"16,-21 21-1,0 0-15,-1 0 16,1 21-16,0 0 0,0 0 16,21 0-16,-21 0 0,0 1 0,21-1 15,0 0-15,-22 0 0,22 0 0,-21 0 16,21 1-16,0-1 0,0 0 16,0 0-16,21-21 15,1 0-15,-1 0 0,0 0 0,0 0 16,0 0-16,0 0 0,1 0 0,-1 0 15,0-21-15,0 21 0,0-21 16,0 0-16,-21-1 0,0 1 16,0 0-16,0-21 0,0 21 15,0-1-15,0 1 0,0 0 0,-21 0 16,0 21-16,0-21 0,0 21 0,0 0 16,-1 0-16,1 0 0,0 0 15,21 21-15,-21-21 0,21 21 16,-21 0-16,21 0 0,-21-21 0,21 22 15,0-1-15,0 0 0,21-21 16,0 0-16,0 21 0</inkml:trace>
  <inkml:trace contextRef="#ctx0" brushRef="#br3" timeOffset="-194377.27">29104 10435 0,'0'0'0,"0"-21"0,-21 0 15,0 0-15,21 42 32,0 0-17,0 0-15,21 0 0,-21 1 16,21-1-16,-21 0 0,0 0 0,0 0 16,0 0-16,0 1 0,0-1 15,0 0-15,0 0 0,0 0 16,0 0-16,-21 1 0,21-1 15,-21-21-15,21 21 0,0-42 47,21 0-47,0-1 0,-21 1 16,21 0-16,-21 0 0,21 0 0,1 0 16,-1-22-16,-21 22 0,21-21 0,0 21 15,0-1-15,-21-20 0,21 21 16,1 0-16,-1 0 0,-21-1 15,21 22-15,0 0 32,-21 22-17</inkml:trace>
  <inkml:trace contextRef="#ctx0" brushRef="#br3" timeOffset="-193868.97">29633 10224 0,'0'0'0,"0"-22"16,0-20-16,0 21 15,0 42 17,0 0-32,0 22 15,0-22-15,-21 0 0,0 21 0,21 1 16,-21-22-16,21 21 0,0-21 0,-21 22 15,21-22-15,0 0 0,0 0 0,0 0 16,0 0-16,0 1 0,0-1 16,0 0-16,21-21 0,0 0 15,0 0-15,0 0 0,22 0 16,-22 0-16,0 0 0,21 0 0,-21 0 16,1 0-16,-1-21 15,0 21-15,0-21 0,0-1 0,0 1 16,-21 0-16,22 0 0,-22 0 0,21 0 15,-21-1-15,0 1 0,0 0 0,0 0 16,-21 21 0,-1 0-16,1 0 0,0 0 15,0 21-15,0 0 0,21 0 16,-21-21-16,21 22 0,0-1 16,0 0-16,0 0 0,0 0 0,0 0 15,0 1-15,0-1 16,0 0-16,21-21 15,0 0 1,0 0-16,0 0 16,0 0-16,1 0 15,-1 0-15,0-21 0,21 21 16,-21 0-16,1-21 0</inkml:trace>
  <inkml:trace contextRef="#ctx0" brushRef="#br3" timeOffset="-193259.31">30543 10414 0,'0'0'0,"-21"0"0,21-21 15,-21 0 1,0 0-16,0 21 0,0 0 16,-1 0-1,1 0-15,0 0 0,0 21 16,0-21-16,0 21 0,21 0 15,-22-21-15,1 21 0,21 0 0,-21 1 16,21-1-16,0 0 0,0 0 0,0 0 16,0 0-16,0 1 15,21-22-15,0 21 16,1-21-16,-1 0 0,0 0 0,0 0 16,0 0-16,0 0 15,1 0-15,-1-21 16,0-1-16,0 22 0,0-21 0,-21 0 15,21 0-15,1 0 0,-1-22 0,-21 22 16,21-21-16,0 0 0,0-1 16,-21 22-16,0-21 0,21-1 0,1 1 15,-22 21-15,0-21 0,0 20 0,0 1 16,0 0-16,0 0 0,0 42 31,0 0-31,0 0 16,0 1-16,-22-1 0,1 0 15,21 0-15,-21 21 0,0-20 0,21-1 16,0 21-16,-21-21 0,21 22 16,-21-22-16,21 21 0,0-21 0,0 0 15,-22 1-15,22 20 0,0-21 16,0 0-16,0 0 0,0 1 16,0-1-16,0 0 15,22-21-15,-1 0 16,0 0-16,0 0 0,0 0 15,0 0-15,1 0 0,-1 0 16,0 0-16,0 0 0,0-21 16,0 21-16,1 0 0,-1-21 0,0-1 15</inkml:trace>
  <inkml:trace contextRef="#ctx0" brushRef="#br3" timeOffset="-192936.5">29633 10287 0,'0'-21'15,"21"21"1,1 0-16,-1 0 0,0 0 16,0-21-16,0 21 0,0 0 15,1 0-15,-1 0 0,0 0 16,-21-21-16,21 21 0,0 0 31,0 0-31,-21-22 16,22 22-16,-1 0 0,0-21 0,0 21 15</inkml:trace>
  <inkml:trace contextRef="#ctx0" brushRef="#br3" timeOffset="-192097.22">31729 8975 0,'42'0'16,"-42"-21"-16,21 21 15,0-22-15,1 22 0,-1-21 16,21 0-16,-21 21 0,0-21 0,1 0 15,-1 21-15,0-21 0,-21-1 16,0 1-16,0 0 16,0 0-16,-21 0 0,0 21 15,-1-21-15,1 21 16,0 0-16,0 0 0,0 0 0,0 0 16,-1 0-16,1 0 0,0 21 0,0 0 15,21 0-15,0 21 0,0-20 16,0 20-16,0 0 0,0 1 0,0-1 15,21 0-15,0-21 0,0 22 16,1-1-16,20-21 0,-21 22 0,0-22 16,0 0-16,22 21 0,-22-21 0,0 1 15,0-22-15,-21 21 16,0 0-16,0 0 16,-21-21-16,0 0 0,0 0 0,0 0 15,-22 0-15,22 0 0,-21 0 16,-1 0-16,22 0 0,-21-21 0,21 21 15,-22 0-15,22-21 0,0 21 0,0 0 16,21-21-16,-21-1 16,42 22-1,0 0 1,0-21-16,0 21 0,1 0 0,20 0 16,0 0-16,1-21 0,-1 21 0</inkml:trace>
  <inkml:trace contextRef="#ctx0" brushRef="#br3" timeOffset="-190921.38">32470 9229 0,'21'0'0,"-42"0"0,42-21 0,-21-1 15,0 1-15,-21 21 16,21-21-16,-22 21 0,1 0 16,0 0-16,0 0 0,0 0 0,0 0 15,-22 21-15,22 0 0,0 1 16,0-22-16,0 21 0,-1 0 0,22 0 15,0 0-15,0 0 16,22-21 0,-1 0-16,21 0 15,-21 0-15,0 0 0,1 0 16,-1 0-16,0 0 0,0 0 0,0 0 16,0-21-16,1 21 0,-1-21 0,0 0 15,-21 0-15,0 0 16,0 42 15,-21 0-15,21 0-16,0 0 0,0 0 15,0 1-15,0-1 16,21 0 0,0-21-16,0 0 15,0 0-15,1 0 0,-1 0 0,0 0 16,0-21-16,0 21 0,-21-21 0,21 21 15,1-22-15,-1 1 0,-21 0 16,21 0-16,-21 0 0,21 0 16,-21-1-16,21 1 0,-21 0 15,0 42 1,0 0 0,0 1-16,0-1 15,-21 0-15,21 0 0,-21 0 0,21 0 16,0 1-16,-21-1 15,21 0-15,0 0 0,0-42 47,21 0-31,-21 0-16,0-1 0,21 22 16,-21-21-16,21 0 0,-21 0 0,0 0 15,21 0-15,-21-1 0,22 1 16,-22 0-16,21 0 0,0 0 15,0 21-15,0 0 0,-21 21 16,21 0-16,-21 0 16,22 0-16,-22 1 0,0 20 15,0-21-15,0 0 0,0 0 16,0 1-16,0-1 0,0 0 0,0 0 16,0 0-16,0-42 46,21 0-46,-21 0 16,21 0-16,0-1 0,0 1 16,0 0-16,1 0 0,-1 0 15,0-22-15,0 22 0,0 0 0,0 21 16,1-21-16,-1 0 0,0 21 31,-21 21-31,0 0 0,0 0 0,0 0 16,0 1-16,0-1 0,0 0 15,0 0-15,-21 0 0,21 0 0,0 1 16,0-1-16,0 0 0,0 0 16,21 0-16,0-21 0,0 0 15,0 0-15,1 0 0,-1 0 16,0 0-16,0 0 0,0 0 16,22-21-16,-22 21 0,0-21 15,0 0-15,0 0 0,0-1 16,1 1-16,-22 0 0,0 0 0,21 0 15,-21 0-15,0-1 0,0 1 16,-21 21-16,-1 0 16,1 0-16,21 21 0,-21-21 15,0 22-15,0-1 0,0 0 0,-1 0 16,22 0-16,0 22 0,0-22 0,0 0 16,0 0-16,0 0 15,0 0-15,0 1 0,0-1 16,0 0-16,0 0 15,0 0-15,0 0 0,0 1 16</inkml:trace>
  <inkml:trace contextRef="#ctx0" brushRef="#br3" timeOffset="-190420.31">32089 10245 0,'0'0'15,"-43"-43"-15,43 22 16,-21 21-16,0-21 0,0 0 0,0 21 16,-1 0-16,1 0 15,0 0-15,0 0 0,0 0 0,0 21 16,-1-21-16,1 21 0,0 0 0,0 1 15,21 20-15,0-21 0,0 21 16,-21-20-16,21 20 0,0-21 0,0 21 16,0-20-16,0 20 0,0-21 0,0 0 15,21 0-15,0 1 0,0-22 16,22 0-16,-22 21 0,21-21 0,0 0 16,1 0-16,-1-21 0,0-1 0,1 22 15,-1-21-15,0 0 0,1 0 16,-1-21-16,-21 20 0,0-20 15,1 21-15,-22-21 0,0-1 0,0 1 16,0 21-16,0-22 0,0 1 16,-43 21-16,22-21 0,0 20 0,-21 22 15,-1 0-15,22 0 0,-21 0 0,-1 0 16,22 0-16,-21 0 0,21 22 16,-22-1-16,22 0 0,21 0 0,-21 0 15,21 0-15,0 1 0,0-1 16,21 0-16,0 0 0,1 0 15,20-21-15,0 21 0,1-21 0,-1 0 16</inkml:trace>
  <inkml:trace contextRef="#ctx0" brushRef="#br3" timeOffset="-190075.5">32406 10308 0,'0'0'0,"21"0"0,-21-21 15,21 21-15,1 0 16,-1 0-16,0 0 15,0 0-15,0 0 16,0 21-16,-21 0 16,0 1-16,0-1 0,0 0 15,0 0-15,0 0 16,0 0-16,22-21 62,-1-21-62,-21 0 0,0 0 16,21 0-16,0 0 0,0-1 0,0 1 16,-21 0-16,22 0 0,-1 0 0,-21 0 15,21 21 1,-21-22-16,21 22 16,-21 22-1,21-22-15,-21 21 0</inkml:trace>
  <inkml:trace contextRef="#ctx0" brushRef="#br3" timeOffset="-189356.4">33168 10414 0,'0'-21'0,"0"0"16,0 0-16,0-1 15,0 1-15,0 0 0,0 0 16,-21 21-16,0-21 0,0 21 15,-1 0-15,1 0 0,0 0 16,0 0-16,0 0 0,0 21 16,-1 0-16,1 0 15,0 0-15,0 22 0,0-22 0,21 0 16,0 0-16,-21 0 0,21 1 0,0-1 16,0 0-16,0 0 15,21-21-15,0 0 0,0 0 16,0 0-16,0 0 0,1 0 15,20 0-15,-21 0 0,0-21 0,0 21 16,1-21-16,-1 0 0,0-1 0,-21 1 16,21 0-16,0 0 0,0-21 15,-21 20-15,22-20 0,-22 21 16,21-21-16,-21 20 0,0-20 0,0 21 16,0-21-16,0 20 0,0 1 15,0 0-15,0 42 16,-21-21-1,-1 21-15,1 1 0,0-1 0,0 21 16,0-21-16,0 0 0,21 22 16,-22-22-16,22 21 0,0-21 0,0 1 15,0 20-15,0-21 0,0 0 0,0 0 16,22 1-16,-1-22 0,-21 21 16,21-21-16,0 0 0,0 0 0,0 0 15,1 0-15,-1 0 0,0 0 16,21 0-16,-21 0 0,1-21 15,-1-1-15,-21 1 0,21 21 0,0-21 16,0 0-16,0 0 0,-21 0 16,0-1-16,0 44 31,0-1-15,0 0-16,-21-21 0,21 21 0,0 0 15,0 0-15,0 1 16,0-1-16,21-21 31,1 0-31,-1 0 16,0 0-1,-21-21 1,0-1-16,0 1 16,21 21-16</inkml:trace>
  <inkml:trace contextRef="#ctx0" brushRef="#br3" timeOffset="-186632.17">31411 11896 0,'0'-21'16,"0"-1"-16,0 1 15,0 0-15,0 0 0,0 0 16,0 0-16,0-1 0,0 1 15,-21 0-15,21 0 0,0-21 0,0 20 16,0 1-16,0 0 0,0 0 16,0 0-16,0 0 0,0 42 31,0 0-31,0 0 0,0 21 16,0 1-16,0-22 0,0 21 0,0 1 15,0-1-15,0 21 0,0-20 0,0-1 16,0 0-16,0 1 0,0-1 15,0 0-15,0 1 0,0-1 16,0 0-16,0-20 0,0 20 0,0-21 16,0 0-16,0 0 0,0 1 0,-21-22 15,21 21-15,-21-21 16,0-21 0,21-1-16,-22 22 0,1-21 0,0 0 15,21 0-15,-21 0 0,0 0 16,0-1-16,-1 1 0,1 0 0,0 0 15,0 21-15,21 21 32,0 0-32,0 0 0,0 1 15,21-1-15,0 0 0,0 0 16,1 0-16,-1-21 0,0 21 0,0 1 16,0-22-16,0 0 0,1 21 15,-1-21-15,0 0 0,0 0 16,0 0-16,0 0 0,1-21 0,-1 21 15,-21-22-15,21 1 0,0 0 16,-21 0-16,21 0 0,0 0 0,-21-1 16,0-20-16,22 21 0,-1-21 0,0 20 15,-21-20-15,0 21 0,0 0 16,21 0-16,-21 42 16,0 0-1,0 0-15,0 0 16,0 0-16,0 22 0,-21-22 0,21 0 15,-21 0-15,21 22 0,0-22 0,-21 0 16,21 0-16,-22 0 0,22 0 16,22-21 15,-1-21-31,0 0 16,0 21-16,-21-21 0,21-21 0,0 20 15,1 1-15,-22 0 0,21-21 0,0 21 16,0-1-16,-21 1 0,0 0 15,21 0-15,0 21 16,1 21 0,-22 0-16,0 0 15,0 1-15,0-1 0,0 0 0,0 0 16,0 0-16,0 0 0,0 1 16,21-1-16,0 0 15,0-21-15,0 0 0,0 0 16,1 0-16,-1 0 0,0 0 0,0 0 15,0 0-15,0 0 0,-21-21 16,22 0-16,-1-1 0,-21 1 16,21 0-16,-21-21 0,21 21 0,-21-1 15,0 1-15,0 0 16,0 0-16,0 42 16,-21 0-1,21 0-15,0 1 16,0-1-16,0 0 0,0 0 15,0 0-15,0 0 0,0 1 16,0-1-16,21-21 0,-21 21 16,0-42 31,-21 21-32,0-21 1,0 21-16,21 21 47,0 0-47,21-21 15,0 21-15,0-21 0,0 0 16,0 0-16,1 0 0,-1 0 16,21 0-16,-21 0 0,22-21 0,-22 21 15,0-21-15,21 21 0,-21-21 0,1-1 16,-1 1-16,0 21 0,0-21 15,-21 0-15,0 0 0,21 0 0,-21-1 16,0 1-16,0 0 16,0 0-16,-21 21 15,0 21 1,21 0-16,-21 0 0,21 1 16,-21-1-16,21 0 0,0 0 15,0 0-15,0 0 0,0 1 16,0-1-16,0 0 0,21-21 15,0 0-15,0 0 0,0 0 16,0 0-16,22 0 0,-22 0 16,0 0-16,0-21 0,0 21 0,1-21 15,-1-1-15,0 1 0,0 0 16,0 0-16,0-21 0,-21 20 16,22-20-16,-1 21 0,-21-21 0,0-1 15,21 1-15,-21 0 0,21-1 16,-21 1-16,0 0 0,0 20 0,0 1 15,0 0-15,0 0 0,0 42 32,-21-21-32,0 21 0,0 0 0,21 1 15,0 20-15,-22-21 0,1 21 16,21-20-16,0-1 0,-21 21 0,21-21 16,0 22-16,0-22 0,0 21 15,0-21-15,0 0 0,0 1 0,0 20 16,0-21-16,0 0 15,21-21-15,0 21 16,1-21-16,-1 0 0,0 0 16,0 0-16,0-21 0,0 21 15,1-21-15,-1 0 0,-21 0 16,21 0-16,0 21 0,-21-22 16,0 1-1,0 42 16,0 1-31,0-1 32,0 0-32,21-21 62,0 0-62,1 0 16,-1 0-1,-21-21 1,21 21 0,-21-21-16,0-1 15,0 44 32,0-1-31,0 0-1,21-21-15,0 21 0,0-21 16,1 0-16,-1 0 0,0 0 0,21 0 16,-21 0-16,22 0 0,-22 0 15,21 0-15,-21 0 0,22 0 0,-22 0 16,0 0-16,0 0 0,-21-21 16,21 0-1,-21 0-15,0-1 0,0 1 16,-21 0-16,0 21 15,0 0-15,0 0 16,0 0-16,-1 0 16,22 21-16,-21 0 0,21 1 15,-21-22-15,21 21 0,0 0 16,0 0-16,0 0 16,21-21-16,0 0 15,1 0-15,-1 0 16,0 0-16,0 0 0,0 0 0,-21-21 15,21 21-15,1-21 16,-22 0-16,21 21 0,-21-21 0,0-1 16,21 1-16,-21 0 0,21 0 0,-21 0 15,0 0-15,21-22 0,-21 22 16,21-21-16,-21-1 0,0 22 0,0-21 16,0 21-16,0 0 0,0-1 15,0 1-15,0 0 0,0 0 0,0 42 31,-21 0-31,0 0 0,21 1 0,-21 20 16,0-21-16,0 21 0,21-20 0,0 20 16,0-21-16,0 21 0,0-20 15,0 20-15,0-21 0,0 0 16,0 0-16,0 1 0,0-1 16,21 0-16,0 0 0,0 0 15,0-21 1,-21 21-16,21-21 0,1 0 15,-1 0 1,0 0-16,-21-21 16,0 0-16,21 0 15,-21 0-15</inkml:trace>
  <inkml:trace contextRef="#ctx0" brushRef="#br3" timeOffset="-186356.19">32639 11875 0,'0'0'0,"-42"21"0,-1-21 16,64 0 0,1 0-16,20 0 15,-21 0-15,21 0 0,1 0 16,-1 0-16,22 0 0,-22-21 0,0 21 15,1 0-15,-1 0 0,0 0 16,-21 0-16,1-22 0,-1 22 16,0 0-16,0 0 0,-21-21 15,-21 21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2:48:15.8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10096 4487 0,'0'0'0,"-21"-21"0,0 0 0,0 0 16,21 0-16,0-22 15,0 22-15,0 0 0,0 0 0,0-21 16,0 20-16,0 1 0,0-21 16,0 21-16,0 0 0,0-22 0,0 22 15,0 0-15,0 0 0,0 0 16,0 42-1,0 21 1,0-21-16,0 43 0,0-22 16,0 0-16,0 22 0,0-1 0,0 1 15,0-1-15,0 22 0,0 0 0,0-1 16,0 1-16,0 0 16,0-1-16,0 1 0,0 0 0,0-1 15,0-20-15,0-1 0,0 1 0,0-1 16,0-20-16,0 20 0,0-20 15,0-1-15,0-21 0,0 0 0,0 0 16,0 1-16,0-1 0,0-42 16,0-1-16,21 1 15,-21 0-15,21-21 0,0-1 16,1-20-16,-22 21 0,21-22 0,0 1 16</inkml:trace>
  <inkml:trace contextRef="#ctx0" brushRef="#br0" timeOffset="1008.51">10139 4149 0,'0'0'0,"-21"0"16,-1 0 0,22-21-16,-21 21 0,42 0 31,1 0-31,-1 0 0,21 0 0,0 0 15,1 0-15,20 0 0,1 0 16,-1-22-16,1 22 0,42-21 16,-22 21-16,43 0 0,-21-21 0,21 21 15,0 0-15,0 0 0,21-21 16,22 21-16,-1-21 0,0 21 0,22 0 16,-22-21-16,43 21 0,-1 0 15,-20-22-15,21 22 0,20 0 0,1 0 16,0 0-16,0-21 0,0 21 0,0 0 15,-1 0-15,1 0 0,-21 0 16,21 0-16,0 0 0,-22 0 0,-20 0 16,20 0-16,-41 0 0,-1 0 15,0 0-15,-20 0 0,-22 0 0,0-21 16,-22 21-16,-20 0 0,0 0 16,-22 0-16,1 0 0,-22 0 0,-21-21 15,22 21-15,-22 0 0,0 0 16,-21 21-1,0 0 1,0 0-16,0 1 0,0 20 0,0-21 16,0 21-16,-21 1 0,0 20 15,-1-20-15,22-1 0,-21 21 0,0-20 16,21 20-16,0-20 0,-21 20 0,21 1 16,0-1-16,0 1 0,0-1 15,0 1-15,0-1 0,0 1 0,0-22 16,0 21-16,0-20 0,21 20 15,-21-20-15,0-1 0,0 0 16,0-21-16,0 22 0,0-1 0,0-21 16,0 0-16,0 1 0,0 20 0,0-21 15,-21 0-15,0 0 0,0 1 16,-1-22-16,1 21 0,0-21 16,0 0-16,0 0 0,-22 21 0,22-21 15,-21 0-15,0 0 0,-1 0 0,1 0 16,0 21-16,-22-21 0,1 0 0,-1 0 15,-21 0-15,1 0 0,-1 0 16,-21 0-16,0 21 0,1-21 0,-22 0 16,21 0-16,-21 21 0,21 1 15,0-22-15,-21 0 0,21 21 0,0 0 16,-21-21-16,22 0 0,-22 21 16,21-21-16,0 21 0,0-21 0,-21 21 15,0-21-15,0 0 0,0 22 0,0-22 16,-21 0-16,21 0 0,0 0 0,-21 0 15,0 21-15,21-21 0,-22 0 16,1 0-16,21 0 0,-21 0 0,21 0 16,-21 0-16,21 0 0,-21 0 15,0 0-15,-1 0 0,1 0 0,-21 0 0,21 0 16,0 0-16,-1 0 16,22 0-16,0 0 0,0 0 0,43 0 15,-1 0-15,0 0 0,22 0 0,-1 0 16,22 0-16,0 0 0,-1 0 15,1 0-15,21 0 0,0 0 0,0 0 16,-1 0-16,22-21 16,22-1-1,-1 1-15,21 21 16,-21-21-16,0 0 0,1 21 0,20-21 16,-21-22-16,21 22 0</inkml:trace>
  <inkml:trace contextRef="#ctx0" brushRef="#br0" timeOffset="1817.04">12001 4614 0,'0'0'0,"-21"-21"0,21 0 0,-42 0 16,21 21-16,0 0 15,-1 0-15,22 21 16,0 0-16,-21 0 0,21 22 0,-21-1 16,21 0-16,0 22 0,0-1 15,0 1-15,0 21 0,0-22 0,0 1 16,0-1-16,0 1 0,0-1 0,0 1 16,0-22-16,0 0 0,0 1 15,0-22-15,0 21 0,0-21 0,0 0 16,0 1-16,0-44 31,0 1-31,0 0 16,0-21-16,0 21 0,0-22 0,0 1 15,0 21-15,0-43 0,0 22 16,0 0-16,0-22 0,0 1 16,0-1-16,0 1 0,0-1 0,0 1 15,0 20-15,0-20 0,0 20 0,21 1 16,-21 0-16,0-1 0,21 22 15,1 0-15,-1 0 0,-21 0 0,21 21 16,21 0-16,-21 0 0,1 0 0,20 21 16,0 0-16,1 21 0,-1 1 15,0-1-15,1 0 0,-22 22 0,21-1 16,-21 1-16,0-1 0,-21 1 0,0-22 16,22 22-16,-22-22 0,0 0 15,0 1-15,0-1 0,21-21 16,-21 0-16,0 1 0,0-1 0,0-42 47,0-1-47,0 1 0,0 0 15,0-21-15,0-1 0,0 1 0,0 0 16,21-22-16,0 1 0,-21-1 16,21 1-16,0-1 0,1 22 0,-1-22 15,0 22-15,0 0 0,0 21 0,0-1 16,1 1-16,20 21 0,-21 0 15,0 0-15,0 21 0,22 1 0,-22-1 16,0 21-16,-21 0 0,21 22 16,-21-22-16,0 22 0,0-1 0,0 1 15,0-22-15,0 22 0,0-22 16,0 0-16,-21 1 0,21-1 0,0 0 16,0-21-16,-21 22 0,0-22 0,21 0 15,0 21-15,0-20 0,-21-1 16,21 0-16,21-42 31</inkml:trace>
  <inkml:trace contextRef="#ctx0" brushRef="#br0" timeOffset="2600.59">13525 5165 0,'0'0'0,"0"-21"0,0-1 15,0 1-15,0 0 0,-21 0 16,0 0-16,0 0 0,21-1 0,-21 22 16,0-21-16,-22 21 0,22 0 0,0 0 15,-21 0-15,20 21 0,-20-21 16,0 43-16,21-22 0,-22 21 0,1 1 16,21-1-16,-22 0 0,22 1 0,0-1 15,0 0-15,0-21 0,0 22 0,21-1 16,0-21-16,0 0 15,0 1-15,0-1 0,21 0 0,0-21 16,21 0-16,-21 0 0,22 0 16,-22 0-16,21-21 0,1 0 15,-1-1-15,0 1 0,-21 0 0,22 0 16,-22 0-16,0-22 0,21 22 0,-42-21 16,22 21-16,-1-22 0,-21 22 0,21 0 15,-21-21-15,0 21 16,0 42-1,0 0-15,0 0 0,-21 0 16,0 0-16,21 1 0,-22 20 0,22-21 16,0 0-16,0 22 0,0-22 15,0 0-15,0 0 0,0 0 0,0 0 16,43 1-16,-22-22 0,0 21 0,0-21 16,22 0-16,-22 0 0,21 0 15,0 0-15,1-21 0,-1 21 0,0-22 16,1 1-16,-1 0 0,-21 0 0,22 0 15,-22 0-15,0-1 0,0 1 0,0 0 16,-21-21-16,0 21 0,0-22 16,0 22-16,0-21 0,0 21 0,0-1 15,0 1-15,0 42 32,0 22-32,0-22 15,0 21-15,0 1 0,-21-1 0,21 0 16,0 1-16,0 20 0,-21-21 0,21 22 15,0-1-15,0 1 0,0 21 0,-21-22 16,21 1-16,0 20 0,-21-20 0,-1-1 16,22 22-16,0-22 0,-21 22 15,21-21-15,-21-1 0,21 22 0,0-43 16,0 22-16,0-1 0,0-21 0,0 1 16,0-1-16,0-21 0,0 0 0,0 22 15,0-22-15,0 0 16,0-42-1,0 0 1,21 0-16,-21-1 0,21 1 16,1-21-16,-22 0 0,21-22 0,0 22 15,0-22-15,0 1 0</inkml:trace>
  <inkml:trace contextRef="#ctx0" brushRef="#br0" timeOffset="2880.43">14118 5482 0,'0'0'0,"0"-106"15,0 64-15,0 21 0,0-21 16,21 20-16,0 1 16,22 0-16,-22 0 0,21 0 0,1 0 15,-1 21-15,0 0 0,1 0 0,-1 0 16,-21 21-16,21 0 0,-20 21 16,-1-21-16,0 1 0,-21 20 0,0 0 15,0-21-15,-21 22 0,0-22 0,-22 21 16,22 1-16,-21-22 0,-1 0 0,1 21 15,0-21-15,21 1 0,-22-1 16,1-21-16,21 21 0,-22-21 0,22 0 16,21 21-16,0-42 31,21 21-31,22-21 0,-22-22 0,21 22 16,-21 0-16</inkml:trace>
  <inkml:trace contextRef="#ctx0" brushRef="#br0" timeOffset="3177.27">15896 4445 0,'-21'0'16,"21"21"-16,0 0 0,0 1 15,-21-1-15,0 0 0,21 0 16,-22 21-16,22-20 0,0 20 0,-21-21 16,21 21-16,-21 1 0,21-22 0,0 21 15,0-21-15,0 1 0,0 20 16,0-21-16,0 0 0,0 0 16,0 1-16,21-22 0,-21 21 15,21-21-15,-21-21 31</inkml:trace>
  <inkml:trace contextRef="#ctx0" brushRef="#br0" timeOffset="3368.17">15642 5017 0,'0'0'0,"-21"21"0,21 0 31,21-21-31,0 0 0,22 0 16,-22 0-16,21 0 0,-21 0 15,22 0-15,-1 0 0,0 0 0,1 0 16,-1-21-16,-21 21 0,21 0 0,-20-21 16,20 21-16,-42-22 0,21 22 15,0-21-15,-21 0 0,0 0 16,21 21-16,-21-21 0,0 0 0</inkml:trace>
  <inkml:trace contextRef="#ctx0" brushRef="#br0" timeOffset="3552.19">15663 4530 0,'0'0'16,"-21"0"-16,-21-21 15,84-1 1,-21 22-16,0 0 0,22 0 16,-22-21-16,21 21 0,1 0 15,20-21-15,-21 21 0,1 0 16,-22 0-16,21-21 0,1 0 0,-22 21 15,21 0-15,-21-21 0</inkml:trace>
  <inkml:trace contextRef="#ctx0" brushRef="#br0" timeOffset="4077.84">16214 4022 0,'-22'-21'0,"44"42"0,-86-64 0,43 43 0,-21-21 16,20 0-16,-20 21 0,21 0 16,-21 0-16,20 0 0,-20 0 15,-64 0-15,64 21 16,0 0-16,-1 1 0,1-1 0,0 21 16,-1 0-16,1 1 0,0-1 15,-1 0-15,1 22 0,21-22 0,-22 22 16,22-1-16,0-20 0,21 20 0,0 1 15,0-1-15,0 1 0,0-1 16,21-21-16,0 22 0,22-22 0,-1 1 16,0-1-16,1 0 0,-1 1 0,22-22 15,-22 0-15,21 0 0,1 0 0,-22-21 16,22 0-16,-1 0 16,22 0-16,-22 0 0,1 0 0,-1-21 15,1 0-15,-1 0 0,1-22 0,-22 1 16,1 0-16,20-1 0,-21-20 0,-20-1 15,20 1-15,-21-1 0,0 1 16,0-1-16,-21 1 0,0-22 0,0 22 16,0-1-16,-42 1 0,21 20 0,-21-20 15,-1 21-15,1-1 0,-22 22 16,1-21-16,-1 21 0,1-1 16,-1 1-16,1 0 0,21 21 0,-22 0 0,22 0 15,21 0-15,-22 0 16,22 0-16,0 0 0,-21 0 0,20 21 15,1 22-15,0-22 0,21 0 0,-21 21 16,0-21-16,0 22 0,-1-1 16</inkml:trace>
  <inkml:trace contextRef="#ctx0" brushRef="#br0" timeOffset="4872.75">11853 6075 0,'0'0'0,"0"-21"16,21 21-16,-21-21 16,0-1-16,-21 22 46,-21 22-30,21-22-16,-22 21 0,1 0 16,-21 0-16,-1 21 0,1-20 0,-22 20 15,0 0-15,-21 1 0,1 20 16,-1-21-16,-21 22 0,0-1 0,0 1 16,-21 21-16,-1-22 0,1 1 0,0-1 15,0 22-15,21-22 0,0 22 16,0-22-16,21 1 0,0-1 0,22-20 15,20 20-15,-21-20 0,43-22 0,0 21 16,21-21-16,-1-21 0,22 21 0,22-21 31,-1-21-31,0 0 0,21-21 0,22 21 16,-22-43-16,22 22 0,-22-1 16</inkml:trace>
  <inkml:trace contextRef="#ctx0" brushRef="#br0" timeOffset="5317.5">13589 5927 0,'-21'63'15,"21"-42"-15,0 22 0,-21-1 16,21 0-16,0 1 0,0 20 0,0 1 15,-22-1-15,22 22 0,0 0 16,0-1-16,0 1 0,0 0 0,-21 20 16,21-20-16,0 21 0,0-21 15,0 20-15,0-20 0,-21 0 0,21-22 16,0 22-16,0-43 0,0 22 0,0-22 16,0 0-16,0-20 0,0 20 0,0-21 15,21-21-15,0 0 0,1 0 16,-1 0-16,0 0 0,0-21 15,0-21-15,0 20 0,1-20 16,-1 0-16</inkml:trace>
  <inkml:trace contextRef="#ctx0" brushRef="#br0" timeOffset="5820.21">15790 5757 0,'0'0'0,"0"22"31,21-1-16,1 0-15,-1 0 0,0 21 0,21-20 16,-21 20-16,22 0 0,20 1 0,1-1 16,-1 0-16,22 1 0,0 20 15,20 1-15,1-1 0,0 1 0,-21 20 16,42-20-16,-21-1 0,-1 1 0,22-1 16,-21 1-16,21-1 0,-21 1 0,0-22 15,0 22-15,0-22 0,-22 0 16,1 22-16,21-22 0,-22 0 0,1 1 15,-21-22-15,20 21 0,1-21 16,-22 1-16,1-1 0,-22 0 0,1 0 16,-1 0-16,0 0 0,-21-21 15,1 22-15,-1-22 0,0 0 0,-21 21 16,-21-21 31,0 0-47,-1 0 15,1 0-15,0 0 16,0 0-16,0 0 0</inkml:trace>
  <inkml:trace contextRef="#ctx0" brushRef="#br0" timeOffset="8696.27">5927 7895 0,'0'0'0,"0"-21"0,0 0 16,0 0-16,0 0 0,0-1 16,0 1-16,0 0 0,0 0 0,0 0 15,0 0-15,0-1 0,-22 22 16,22 22 0,-21-1-1,21 0-15,0 21 0,-21 22 0,21 20 16,0-20-16,-21 21 0,21 20 15,0-20-15,-21 0 0,0 21 0,-1-1 16,22 1-16,-21 0 0,21 0 16,-21 0-16,21-22 0,-21 22 0,0-21 15,21 0-15,0-1 0,-21 1 0,21-22 16,-22 1-16,22-1 0,0-20 0,0 20 16,0-42-16,0 22 0,0-22 15,0-42 1,0 0-16,0-22 15,22 1-15,-1-22 16,-21 22-16,21-21 0,0-1 0</inkml:trace>
  <inkml:trace contextRef="#ctx0" brushRef="#br0" timeOffset="9480.11">5969 8043 0,'0'0'0,"-21"-42"16,21 21 0,21 21-16,0 0 0,0 0 15,22 0-15,-1 0 16,21 0-16,1 0 0,21 0 0,20 0 16,22 0-16,0 0 0,0-21 15,22 21-15,-1 0 0,0 0 0,42 0 16,-20 0-16,20 0 0,191 0 15,-169-21-15,-22 21 0,1 0 16,-1-22-16,1 1 0,-22 21 0,-21-21 16,22 21-16,-22-21 0,-21 21 0,0-21 15,0 21-15,-42 0 0,-1-21 16,1 21-16,-22 0 0,1 0 0,-22 0 16,1 0-16,-22 0 0,21 0 0,-21 0 15,0 0-15,1 0 16,-22 21-16,21 0 0,-21 0 0,0 0 15,0 0-15,0 1 0,0 20 16,0 0-16,0 1 0,0-1 0,0 21 16,0-20-16,0 20 0,0-20 0,0 20 15,0 1-15,0-22 0,0 21 0,0 1 16,0-1-16,0 1 0,0-1 16,0 1-16,0-1 0,0 1 0,21-1 15,-21-20-15,0 20 0,0-20 0,0 20 16,0-21-16,0 1 0,0 20 0,0-20 15,0-1-15,0 0 16,0 1-16,0-22 0,0 21 0,0-21 16,0 0-16,-21 1 0,21-1 0,-21 0 15,-1-21-15,1 21 0,0-21 0,0 0 16,-21 0-16,20 21 0,-20-21 0,-21 0 16,-1 0-16,1 0 0,-1 0 15,-21 0-15,1 0 0,-1-21 0,0 21 16,1 0-16,-22-21 0,0 21 0,0-21 15,-21 21-15,0-21 0,0 21 0,-21 0 16,0 0-16,0-22 0,-22 22 0,1 0 16,0 0-16,-1 0 0,1 0 15,-21 0-15,41 0 0,-20 0 16,0 22-16,21-22 0,-1 21 0,22 0 16,22-21-16,-1 0 0,21 21 0,0-21 15,22 0-15,21 21 0,-22-21 16,22 0-16,21 0 0,-22 0 0,22 21 15,0-21-15,42 0 32,0 0-32,0 0 15,22-21-15,-1 0 0,0 0 0</inkml:trace>
  <inkml:trace contextRef="#ctx0" brushRef="#br0" timeOffset="10124.45">12234 8170 0,'0'0'0,"0"22"16,0-1 0,0 21-16,0 22 0,0-1 0,0 1 15,-21 20-15,21 1 0,0 0 0,-21 20 16,21-20-16,0 21 0,0-21 16,0-1-16,0 1 0,0-22 15,0 22-15,-21-21 0,21 20 0,0-41 16,0 20-16,0-21 0,0 1 0,0-1 15,0-21-15,0 0 0,21-21 16,0 0 0,0-21-16,-21 0 0,21 0 15,1-21-15,-1-1 0,-21 1 0,21-22 16,0 22-16,-21-21 0,21-1 0,-21 22 16</inkml:trace>
  <inkml:trace contextRef="#ctx0" brushRef="#br0" timeOffset="10833.45">12150 8192 0,'0'0'0,"0"-22"0,-22 22 16,44 0 0,20 0-16,0 0 0,1 0 0,20 0 15,22 0-15,-1-21 0,22 21 0,0-21 16,21 21-16,21-21 0,0 0 15,1 21-15,20-21 0,-21-1 0,21 22 16,1-21-16,-1 0 0,0 0 0,1 0 16,-1 21-16,-21-21 0,22-1 0,-22 1 15,0 21-15,-21-21 16,-21 0-16,0 21 0,-22-21 0,1 21 16,-22 0-16,1 0 0,-43-21 0,21 21 15,-20 0-15,-1 0 0,0 0 16,-21 21-1,0 0-15,0 0 0,0 21 0,0 1 16,-21-1-16,0 0 0,-1 1 0,22-1 16,-21 22-16,21-22 0,0 21 0,-21-20 15,21 20-15,0-20 0,-21 20 16,21-21-16,0 22 0,0-1 0,0 1 16,0-22-16,0 22 0,0-1 0,0 1 15,0-1-15,0-20 0,0 20 16,0 1-16,0-22 0,0 0 0,0 1 15,0-1-15,0 0 0,-21 1 0,21-1 16,-21 0-16,-1 1 0,22-22 16,-21 0-16,0 0 0,21 0 0,-21 0 15,0 1-15,0-1 0,-1 0 16,1 0-16,0-21 0,-21 0 0,21 21 16,-1-21-16,-20 0 0,0 0 0,-1 21 15,-20-21-15,21 0 0,-22 0 0,1 0 16,-1 0-16,-21 0 0,22 0 15,-22 22-15,-21-22 0,1 0 0,-1 0 16,-21 0-16,0 0 0,-21 0 16,-1 0-16,-20 0 0,0 21 0,-1-21 15,1 21-15,0-21 0,-1 21 0,22-21 16,0 21-16,21 0 0,0 1 0,21-22 16,22 21-16,-1 0 0,0 0 0,1 0 15,20-21-15,22 21 0,-1 1 16,1-22-16,21 0 0,-21 0 0,63-22 31,0 1-31,21 0 0,22 0 16,-22-21-16</inkml:trace>
  <inkml:trace contextRef="#ctx0" brushRef="#br0" timeOffset="11389.13">19029 8255 0,'0'-21'0,"0"42"0,0-63 16,0 84 15,0-21-31,0 22 0,0 20 16,0 1-16,-21-1 0,21 22 0,0-1 16,0 1-16,-22 0 0,22-1 15,0 1-15,0 0 0,-21-1 0,21-20 16,-21 21-16,21-22 0,-21 1 0,21-1 15,0 1-15,0-22 0,0 0 0,0 1 16,0-1-16,0-21 0,0 0 0,0 0 16,0 1-16,21-22 31,0-22-31,-21-20 0,21 21 16,1-21-16,-22-1 0,21 1 0,0 0 15</inkml:trace>
  <inkml:trace contextRef="#ctx0" brushRef="#br0" timeOffset="12167.22">18881 8255 0,'0'0'0,"-22"-42"0,22-22 16,0 43-16,0 0 16,0 0-16,22 0 15,-1 21-15,21-22 0,0 1 16,22 21-16,21-21 0,-1 0 0,43 21 15,0-21-15,21 21 0,1-21 16,-1-1-16,42 22 0,-20-21 0,20 21 16,1-21-16,-1 21 0,1 0 0,-1-21 15,1 0-15,-1 21 0,-21-21 0,1 21 16,-1-22-16,0 22 0,-20-21 16,-1 0-16,-21 21 0,0-21 0,-21 0 15,-1 0-15,-20-1 0,0 1 0,-22 0 16,22 21-16,-22-21 0,1 0 15,-22 21-15,1 0 0,-1-21 0,0 21 16,1 0-16,-22 0 0,0 0 16,-21 21-16,0 0 15,0 0-15,0 0 0,0 0 0,-21 22 16,0-22-16,-1 21 0,1 1 0,-21-1 16,21 0-16,0 22 0,-1-22 15,-20 22-15,21-1 0,0 1 0,0-1 16,-1 1-16,1-1 0,0 1 0,0-1 15,21 1-15,-21-1 0,0 1 0,21-1 16,0 1-16,-22-1 0,1-21 16,0 22-16,21-22 0,-21 1 0,0-1 15,0 0-15,21 1 0,-22-22 16,1 21-16,21-21 0,0 0 0,0 1 16,-21-1-16,21 0 0,-21 0 0,21 0 15,0 0-15,0 1 16,0-1-16,0 0 15,-21-21 1,0 0-16,-1 21 0,-20-21 16,21 0-16,0 0 15,-22 21-15,-20-21 0,-1 0 0,1 0 16,-1 0-16,-20 0 0,-1 0 0,0 0 16,-20 0-16,-22 0 0,21 0 0,-42 0 15,21 0-15,-22 0 0,-20 0 16,0 0-16,-1 0 0,1 0 0,-21 0 15,20 0-15,1 0 0,0 0 0,-1 0 16,1 0-16,21 0 0,0 21 16,-1-21-16,22 22 0,22-22 0,-22 0 15,21 21-15,21-21 0,0 0 0,22 0 16,-1 21-16,22-21 0,21 0 0,0 0 16,21-21-16,0 0 0,21 21 15,0-43-15,21 22 0,-20-21 0,41 21 16,-21-22-16,1 1 0</inkml:trace>
  <inkml:trace contextRef="#ctx0" brushRef="#br0" timeOffset="12776.87">18521 7197 0,'0'0'0,"21"0"0,0-21 15,0-1-15,0 22 0,1-21 16,-1 21-16,0 0 0,0 0 15,0-21-15,0 21 0,1 0 0,-1 0 16,0 0-16,0 0 0,0 21 16,0 0-16,-21 1 0,22-1 15,-1 0-15,0 0 0,0 0 0,0 22 16,0-22-16,-21 0 0,22 0 0,-22 0 16,21 22-16,0-22 0,-21 0 15,0 0-15,0 0 16,0 0-16,0 1 15,-42-22-15,20 21 0,1-21 0,-21 21 16,0-21-16,-22 21 0,1 0 16,-1 0-16,-21-21 0,22 22 15,-22-1-15,1 0 0,20 0 0,1 0 16,-1 0-16,1 1 0,-1-1 0,22 0 16,-1 21-16,1-21 0,0 1 0,21-1 15,-1 21-15,-20-21 0,21 0 0</inkml:trace>
  <inkml:trace contextRef="#ctx0" brushRef="#br0" timeOffset="13444.39">12382 7535 0,'0'0'0,"0"-21"15,22 21 1,-1 21-1,0 1-15,21 20 0,-21-21 0,22 21 16,-1-20-16,0 20 0,1 0 0,-1 1 16,0-1-16,1 0 0,-1-21 15,0 22-15,1-1 0,-1-21 16,0 22-16,1-22 0,-22 0 0,21 0 16,-21 0-16,1 0 0,-1-21 0,0 22 15,0-22-15,-21-22 31,21 22-31,0-21 16,-21 0-16,22 0 0</inkml:trace>
  <inkml:trace contextRef="#ctx0" brushRef="#br0" timeOffset="13672.77">13843 7493 0,'0'0'0,"21"0"16,-21 21-1,0 0-15,0 1 0,-21 20 0,0-21 16,0 21-16,-22 1 0,22-1 16,-21 0-16,-1 1 0,-20-1 0,21 0 15,-1 22-15,-20-22 0,20 1 0,1-22 16,0 21-16,-1-21 0,22 22 0,-21-22 16,21 0-16,0 0 0,21 0 15,-22-21-15,1 0 16</inkml:trace>
  <inkml:trace contextRef="#ctx0" brushRef="#br0" timeOffset="14477.31">9102 7049 0,'-22'-22'0,"22"1"16,0 0-16,0 0 0,0 0 0,0 0 16,0-1-16,0 1 0,0 0 0,0 0 15,0 0-15,22 21 16,-22 21-1,21 0-15,-21 21 0,0-20 0,21 20 16,-21 0-16,0 1 16,0 20-16,0-21 0,0 22 0,0-22 0,0 22 15,0-22-15,-21 22 0,21-22 16,-21 0-16,21 1 0,0-1 0,0-21 16,0 21-16,0-20 0,0-1 15,0 0-15,21-21 16,0 0-1,0 0-15,0-21 16,0 0-16,1-1 0,-1 1 16,0 0-16,0 0 0,0 0 0,0 0 15,1-1-15,-1 1 0</inkml:trace>
  <inkml:trace contextRef="#ctx0" brushRef="#br0" timeOffset="14761.15">9906 7197 0,'0'0'0,"42"0"0,22-21 16,-64 42 0,-43 0-16,22-21 0,0 42 15,-21-21-15,21 1 0,-22 20 0,1-21 16,0 21-16,-1-20 0,1 20 0,0-21 16,-1 0-16,22 22 0,-21-22 0,-1 0 15,22 0-15,-21 0 0,21 0 16,0 1-16,-1-1 0,1 0 0,0-21 15,0 21-15,0-21 0,21 21 16,-21-21 15,21-21-15,0 0-16,0 0 16,21 21-16</inkml:trace>
  <inkml:trace contextRef="#ctx0" brushRef="#br0" timeOffset="16602.07">6096 8467 0,'0'0'0,"-21"0"16,0 0-16,-1 0 15,44 0 79,-1 0-78,0 0 31,0 0-32</inkml:trace>
  <inkml:trace contextRef="#ctx0" brushRef="#br0" timeOffset="16936.45">6075 8446 0,'0'0'0,"-21"0"0,-1 0 16,1 0-16,0 0 15,0 0-15,0 0 0,21-22 16,21 22-1,0 0-15,0 0 0,22-21 16,-1 21-16,0 0 0,1 0 0,-1-21 16,21 21-16,-20-21 0,20 21 15,1 0-15,20-21 0,-20 21 16,-22 0-16,22 0 0,-22-21 0,0 21 16,-20 0-16,-1 0 0,0 0 0,-42 0 31,0 0-31,-22 21 0,1-21 0,21 0 15,-22 0-15,1 21 0,0-21 16</inkml:trace>
  <inkml:trace contextRef="#ctx0" brushRef="#br0" timeOffset="17193.31">6286 8361 0,'0'0'0,"0"21"15,0 0 1,0 0-16,0 1 0,0-1 15,22 0-15,-22 21 0,21-21 0,-21 22 16,21-1-16,-21-21 0,0 22 16,0-1-16,0 0 0,0 1 0,0-1 15,0 0-15,0-21 0,0 22 0,0-22 16,0 21-16,0-21 0,0 1 16,0-1-16,21-21 15,0 0 1,0 0-1,1-21-15,-22-1 0,0 1 16,21 0-16,0 0 0</inkml:trace>
  <inkml:trace contextRef="#ctx0" brushRef="#br0" timeOffset="17579.08">6710 8700 0,'0'0'15,"0"-22"1,0 1-1,21 21 17,0 0-32,0 0 0,0 0 15,1 21-15,-1 1 0,21-1 16,-21 0-16,0 0 0,1 0 16,-1 0-16,0 1 0,0-1 0,-21 21 15,0-21-15,0 0 0,0 1 0,0-1 16,0 0-16,0 0 0,0 0 15,0 0-15,-21-21 16,21-21 0,0 0-16,0 0 15,0 0-15,0 0 0,0-1 16,0-20-16,0 21 0,0 0 0,0-22 16,0 22-16,21 0 0,-21-21 15,21 21-15,0 21 0,-21-22 16,22 1-16,-1 21 0,0 0 15,0 0-15,0 0 16,0 0-16,-21 21 0,22-21 16</inkml:trace>
  <inkml:trace contextRef="#ctx0" brushRef="#br0" timeOffset="18091.8">7218 8954 0,'0'0'0,"0"21"0,21-21 0,0 0 16,0 0-16,0 0 15,1 0-15,-1-21 0,0-1 16,0 1-16,0 0 16,0 0-16,1 0 0,-1 0 0,0-1 15,0 1-15,0 0 0,0 0 0,-21 0 16,0 0-16,0-1 0,-21 22 16,0 0-1,0 0-15,0 0 0,0 0 0,-1 0 16,1 22-16,0-1 0,0 21 0,0-21 15,21 22-15,0-22 0,-21 21 16,21-21-16,0 0 0,0 22 16,0-22-16,0 0 0,0 0 0,21 0 15,0-21-15,0 22 0,0-22 16,22 0-16,-22 0 0,21 0 16,0-22-16,-20 1 0,20 0 0,0 21 15,1-21-15,20 0 0,-21-22 16,1 22-16,-22 0 0,21 0 0,-21-21 15,1 20-15,-1 1 0,-21 0 0,0 0 16,0 0-16,0 0 16,-21 21-16,-1 0 0,1 0 0,-21 0 15,21 21-15,0-21 0,-1 21 0,-20 0 16,21 21-16,21-20 0,-21-1 16,21 21-16,-21-21 0,21 22 0,0-22 15,0 0-15,0 0 0,0 0 0,0 0 16,21 1-16,0-1 0,0-21 15,0 0-15,22 21 0,-22-21 16,21 0-16,0 0 0,1 0 0,-1 0 16,0-21-16,22 0 0,-22-1 0</inkml:trace>
  <inkml:trace contextRef="#ctx0" brushRef="#br0" timeOffset="18348.65">8615 8509 0,'0'0'0,"-21"0"0,-1-21 0,1 21 16,0 0-16,0 21 16,0 0-16,21 0 15,0 22-15,0-22 0,-21 21 0,21 1 16,0-1-16,0-21 0,0 21 16,0 1-16,0-1 0,0-21 0,0 22 15,0-22-15,0 0 0,0 21 0,0-21 16,0 1-16,0-1 15,0 0-15,21-21 0,0 0 32,-21-21-32,0 0 0,0-1 15</inkml:trace>
  <inkml:trace contextRef="#ctx0" brushRef="#br0" timeOffset="18810.39">8488 8700 0,'0'0'0,"-21"-85"16,21 43-16,0 20 0,0 1 15,0 0-15,21 21 0,0 0 16,0 0-16,0 21 16,0 0-16,1 1 0,-1-1 0,0 21 15,0 0-15,-21-20 0,21 20 0,0 0 16,-21 1-16,22-22 0,-22 21 0,0-21 16,0 22-16,0-22 15,0 0-15,0 0 0,0 0 0,0 0 0,0 1 16,0-44 15,0 1-31,0 0 16,0 0-16,0 0 0,0 0 0,21-22 15,-21 1-15,21 0 0,-21-1 0,21 1 16,0 0-16,-21-1 0,21 1 16,1 0-16,-1-1 0,0 1 0,0 21 15,0 0-15,0 21 0,1 0 0,-1 0 16,0 0-16,0 21 0,0 21 15,-21-21-15,0 22 0,0-22 16,21 21-16,-21 0 0,22 1 0,-22 20 16,0-20-16,0-1 0,0 0 15,0 1-15,0-1 0,0 0 0,0-21 16,0 22-16,0-22 0,0 0 0,0 0 16,0 0-16,0 1 0,21-22 15,0 0 1,0 0-16,0 0 0,0-22 15,1 1-15,-1 0 0,0 0 0</inkml:trace>
  <inkml:trace contextRef="#ctx0" brushRef="#br0" timeOffset="19464.45">9588 8827 0,'0'0'0,"0"-22"16,0 1-16,-21 21 31,0 0-31,0 0 0,0 21 15,0-21-15,-1 22 0,1-1 0,0 21 16,-21-21-16,21 0 0,-1 1 16,1 20-16,21-21 0,0 0 0,-21 0 15,21 1-15,0-1 0,0 0 0,0 0 16,21 0 0,0-21-16,1 0 0,-1 0 15,0 0-15,0-21 0,0 0 0,0 21 16,1-21-16,-1 0 0,0-1 15,0 1-15,0 0 0,-21 0 16,0-21-16,21 20 0,-21 1 0,0 0 16,0 0-16,0 0 0,0 42 15,0 0-15,0 0 16,0 0-16,0 1 0,0-1 16,-21 0-16,21 0 0,0 21 0,0-20 15,0-1-15,0 0 0,0 0 0,0 0 16,21 0-16,1-21 15,-1 0-15,0 0 0,0 0 0,0 0 16,0 0-16,22 0 0,-22 0 0,0 0 16,0-21-16,22 21 0,-22-21 15,0 0-15,-21 0 0,21 0 16,0-1-16,-21 1 0,0 0 0,0 0 16,21-21-16,-21 20 0,0 1 0,22 0 15,-22 0-15,0 42 16,0 21-1,0-20-15,0-1 0,-22 21 0,1-21 16,21 22-16,-21-1 0,21-21 0,-21 21 16,21 1-16,-21-1 0,21 0 15,-21 1-15,-1-1 0,1 0 0,21 22 16,-21-22-16,0 22 0,0-22 16,21 22-16,-21-22 0,21 0 0,0 1 15,0-1-15,0-21 0,0 0 0,0 22 16,0-22-16,0 0 0,21-21 31,0-21-15,-21 0-16,0-22 0,21 22 0</inkml:trace>
  <inkml:trace contextRef="#ctx0" brushRef="#br0" timeOffset="19689">9927 9165 0,'0'0'0,"21"-42"0,0-85 15,1 85-15,-1-1 0,0 22 0,21 0 16,-21 21-16,22 0 0,-1 0 0,0 0 16,1 0-16,-1 0 0,0 21 15,-20 21-15,20-20 0,-21 20 0,0-21 16,-21 21-16,0 1 0,0-22 0,-21 21 16,0-21-16,-21 22 0,20-22 0,-20 0 15,0 0-15,-1 0 0,1 1 16,-21-22-16,20 21 0,1-21 0,0 0 15,20 0-15,1 0 0,0 0 0</inkml:trace>
  <inkml:trace contextRef="#ctx0" brushRef="#br0" timeOffset="21013.02">12552 8594 0,'0'0'0,"0"-21"15,63-43 1,-63 43-16,21 0 0,1 21 16,-1 0-16,-21 21 0,21 0 0,-21 0 15,0 22-15,21-22 0,-21 42 16,0-20-16,0-1 0,0 21 0,0-20 16,-21-1-16,0 22 0,21-22 0,0 0 15,-21-21-15,-1 22 0,22-22 0,0 0 16,0 0-16,0 0 0,-21-21 15,21 22-15,0-44 32,0 1-32,0 0 15,0 0-15,21 0 0,-21-22 16,22 22-16,-22-21 0,0 21 0,0-22 16,21 22-16,-21 0 0,21 0 0,0 21 15,0 0 1,-21 21-16,21 0 0,-21 0 15,0 1-15,0-1 0,22 21 0,-22-21 16,0 0-16,21 1 0,-21-1 0,21 0 16,-21 0-16,0 0 0,21 0 0,0-21 15,0 0-15,1 22 16,-1-22-16,0 0 0,0 0 0,0 0 16,22 0-16,-1 0 0,-21-22 0,21 22 15,-20-21-15,20 0 0,-21 21 0,0-21 16,22 0-16,-22 0 0,0-1 0,-21-20 15,0 21-15,0 0 0,0-22 16,0 22-16,0-21 0,0 21 0,0 0 16,0-1-16,-21 1 0,21 0 0,-21 21 15,-1 0-15,1 0 0,0 21 16,0 0-16,0 1 0,21-1 0,-21 0 16,-1 21-16,22-21 0,-21 22 0,21-22 15,0 21-15,0-21 0,0 1 16,0-1-16,0 21 0,0-21 15,0 0-15,0 1 0,21-22 16,1 0-16,-1 0 0,0 0 16,0 0-16,0 0 0,0 0 0,1 0 15,-1-22-15,0 22 0,0-21 0,0 0 16,0 0-16,1 0 0,-1 0 16,0-1-16,0 1 0,-21 0 0,0 0 15,0-21-15,0 20 0,0 1 0,0 0 16,0 0-16,0 0 0,0 42 31,0 0-31,0 0 16,-21 0-16,21 1 0,-21-1 0,21 0 15,0 0-15,0 0 0,0 22 0,0-22 16,0 0-16,0 0 0,21-21 16,0 21-16,0-21 0,0 0 15,1 0-15,-1 0 0,0 0 0,21 0 16,-21 0-16,1 0 0,20 0 0,-21-21 15,0 21-15,22-21 0,-22 0 0,0 21 16,0-21-16,0-1 0,0 1 16,1 0-16,-22 0 0,0 0 15,0 0-15,0-22 0,0 22 0,0 0 16,-22 42 0,22 0-16,0 0 15,0 1-15,-21-1 0,21 0 16,0 0-16,0 0 0,0 0 0,0 1 15,0-1-15,0 0 0,0 0 16,21 0-16,-21 0 16,0-42 15,0 0-15,0 0-16,22 0 0</inkml:trace>
  <inkml:trace contextRef="#ctx0" brushRef="#br0" timeOffset="21457.76">14245 8551 0,'0'0'0,"0"-42"0,0 21 0,0 0 0,0 0 15,-21 42 1,21 0-16,-21 0 16,21 21-16,-21-20 0,21 20 0,0 0 15,0 1-15,0-1 0,-22 0 16,22 1-16,0 20 0,0-21 0,-21-20 15,21 20-15,0 0 0,0-21 0,0 22 16,0-22-16,0 0 0,0 0 16,0 0-16,0-42 31,21 0-15,-21 0-16,0 0 0,22 0 15,-22-22-15,0 22 0,21-21 0,0-1 16,-21 1-16,21 0 0,0 21 15,0-1-15,1 1 0,-1 0 0,0 21 16,0 0-16,0 0 0,0 21 16,-21 0-16,22 1 0,-22-1 0,0 0 15,21 0-15,-21 21 0,0-20 16,0-1-16,21 0 0,-21 0 16,0 21-16,0-20 0,0-1 0,0 0 15,0 0-15,0 0 0,0 0 16,21-21 15,0 0-31,0 0 0,1-21 16,20 0-16</inkml:trace>
  <inkml:trace contextRef="#ctx0" brushRef="#br0" timeOffset="22748.17">14795 8700 0,'0'0'0,"0"-43"0,0 1 15,0 21-15,0-22 16,0 22-16,0 0 0,0 0 15,0 42 1,0 0-16,0 0 0,0 22 16,0-22-16,0 21 0,0 1 0,0-1 15,0 0-15,0 1 0,0-1 16,0 0-16,0 1 0,0-22 0,0 21 16,0-21-16,0 22 0,0-22 0,-21 0 15,21 0-15,0 0 0,0-42 47,0 0-47,0 0 16,0 0-16,0-22 0,0 22 0,21-21 15,-21-1-15,0 1 0,0 0 0,0-22 16,0 22-16,22 0 0,-22-22 16,21 22-16,-21-1 0,0 1 0,21 21 15,0-21-15,0 20 0,-21 44 16,0-1-16,0 0 15,0 21-15,0-21 0,0 22 0,0-1 16,0 0-16,0 1 0,0 20 16,0-42-16,0 22 0,0-1 15,0 0-15,21-20 0,-21-1 0,0 0 16,22 0-16,-22 0 0,0 0 0,21-21 16,0 0-16,0 0 15,0 0-15,-21-21 0,21 0 16,1 0-16,-22 0 0,21 0 0,0-1 15,0-20-15,0 21 0,0-21 0,1-1 16,-1 1-16,0 0 0,21-1 0,-21-20 16,22 20-16,-22 22 0,21-21 15,-21 21-15,1 0 0,-1-1 0,-21 44 16,0-1 0,0 21-16,0-21 0,0 22 0,-21-1 15,-1 0-15,1 1 16,21-1-16,-21-21 0,21 21 0,-21 1 15,21-1-15,-21 0 0,21-20 0,0 20 16,0-21-16,0 0 0,0 0 0,0 1 16,21-1-16,0 0 0,0-21 0,0 21 15,1-21-15,-1 0 0,21 0 16,-21 0-16,22 0 0,-22 0 0,21 0 16,-21 0-16,0-21 0,22 0 0,-22 21 15,0-21-15,-21-1 0,21 1 0,-21 0 16,21 0-16,-21-21 0,0 20 15,0-20-15,0 21 0,0 0 0,0 0 16,0-1-16,-21 22 0,0 0 16,0 0-16,0 0 0,0 0 0,-1 22 15,1-22-15,0 21 0,0 0 16,0 21-16,21-21 0,-21 1 0,21-1 16,-22 0-16,22 0 0,0 0 0,0 0 15,0 1-15,0-1 0,22-21 16,-1 0-16,-21 21 0,21-21 0,0 0 15,0 0-15,0 0 0,1 0 16,-1 0-16,-21-21 0,21 21 0,0-21 16,-21-1-16,0 1 0,21 21 0,-21-21 15,21-21-15,-21 21 0,22-1 16,-22 1-16,0 0 0,0 0 16,0 0-16,0 42 31,0 0-31,0 0 0,0 0 0,0 1 15,0-1-15,0 0 0,0 0 16,21 0-16,0 0 0,0-21 16,0 22-16,0-1 0,22-21 0,-22 0 15,21 21-15,-21-21 0,1 0 0,20 0 16,-21 0-16,0 0 0,0 0 0,1-21 16,-1 0-16,0-1 15,-21 1-15,21 0 0,-21 0 16,0 0-16,0 0 0,0-1 0,0-20 15,0 21-15,0 0 0,0 0 0,0 42 32,0 21-32,-21-21 15,0 22-15,0-1 0,21-21 0,-22 21 16,1 1-16,0-1 0,21 0 0,-21 1 16,0-22-16,0 21 0,21 1 0,-22-1 15,22-21-15,0 21 0,0-20 0,0 20 16,0-21-16,0 21 0,0-20 15,0-1-15,0 0 0,0 0 0,22-21 16,-22 21-16,21-21 0,0 0 16,0 0-1,0 0-15,-21-21 0,0 0 0,0 0 16,21 0-16,-21-1 0,0 1 0,0-21 16</inkml:trace>
  <inkml:trace contextRef="#ctx0" brushRef="#br0" timeOffset="22961.69">16150 9123 0,'0'-42'15,"0"84"-15,0-148 0,0 64 0,0-1 0,0 1 16,21 0-16,0 21 0,1-1 0,20 1 16,-21 21-16,21 0 0,1 0 15,-1 0-15,0 0 0,1 21 16,-1 22-16,0-22 0,-20 21 0,20-21 16,-21 22-16,0-22 0,-21 21 0,0 1 15,0-22-15,-42 21 0,21-21 0,0 0 16,-22 1-16,1-1 0,0 0 15,-1 0-15,1-21 0,0 21 0,20-21 16,-20 0-16,21 21 0,-21-21 0,20 0 16</inkml:trace>
  <inkml:trace contextRef="#ctx0" brushRef="#br0" timeOffset="25306.71">19558 8361 0,'0'-21'16,"0"0"-16,-21 21 16,21-22-1,-21 65 32,21-22-47,0 21 16,0 1-16,-22-1 0,22 21 0,0-20 0,0 20 15,0-20-15,-21 20 0,21-21 16,-21 22-16,21-22 0,-21 1 0,21-22 16,0 21-16,0-21 0,-21 0 15,21 1-15,0-1 0,-21 0 16,21-42-1,0 0 1,0-1-16,-22 1 0,22 0 16,0 0-16,0-21 0,0 20 0,0 1 15,0-21-15,0 0 0,0 20 0,0 1 16,22-21-16,-22 21 0,21 21 16,0 0-1,0 21-15,-21 0 0,21 0 0,0 0 16,1 22-16,-1-22 0,-21 21 15,21-21-15,0 1 0,0-1 0,0 0 16,-21 0-16,22 0 0,-1-21 16,0 21-16,0-21 0,0 0 0,0 0 15,1 0-15,-1 0 0,0 0 0,0 0 16,0-21-16,0 0 0,1 21 0,-1-21 16,-21 0-16,0 0 0,21-1 15,-21-20-15,21 21 0,-21-21 0,0 20 16,21 1-16,-21-21 0,0 21 0,0 0 15,0 42 1,0 0 0,0 0-16,0 21 0,-21-20 15,21-1-15,-21 21 0,21-21 0,0 0 16,-21 1-16,21-1 0,0 0 0,0 0 16,0 0-16,0 0 15,0-42 16,0 0-31</inkml:trace>
  <inkml:trace contextRef="#ctx0" brushRef="#br0" timeOffset="25472.67">19981 8551 0,'0'0'0,"0"-21"0,0 0 0,0 0 15,0 42 16,0 0-31,0 0 16,0 1-16,21-22 16,1 0-16,-1 0 0,0 21 0,0-21 15,0 0-15</inkml:trace>
  <inkml:trace contextRef="#ctx0" brushRef="#br0" timeOffset="26932.29">20341 8657 0,'0'64'15,"-21"-43"-15,21 21 16,-21-21-16,0 1 0,21 20 0,0-21 16,0 0-16,-22 0 0,22 1 0,-21-1 15,21 0-15,0 0 0,0 0 0,0 0 16,0-42 15,0 0-15,0 0-16,0 0 0,0 0 0,0-1 15,21 1-15,1 0 0,-1-21 0,0 21 16,-21-22-16,21 22 0,0-21 16,-21 21-16,21-1 0,1 22 15,-1 0-15,-21 22 16,0-1-16,0 0 0,0 0 16,0 21-16,0-20 0,0 20 15,0-21-15,0 21 0,0-20 0,0 20 16,0-21-16,0 0 0,0 0 0,21-21 15,0 22-15,0-22 0,0 0 16,1 0-16,20 0 0,-21 0 16,0 0-16,0-22 0,1 1 0,-1 0 15,0 0-15,0 0 0,0 0 16,0-22-16,-21 22 0,0-21 0,22-1 16,-22 1-16,21 0 0,-21-1 15,0 1-15,0-21 0,21 20 0,-21 1 16,0 0-16,21 20 0,-21-20 0,0 21 15,0 0-15,0 42 16,0 0 0,0 21-16,0-20 0,0 20 0,0 0 15,-21 1-15,21-1 0,-21 0 0,21 1 16,0-1-16,0 0 0,-21 1 16,21-22-16,-22 21 0,22-21 0,0 22 15,0-22-15,0 0 0,0 0 16,-21-21-1,21-21 1,21 0 0,-21 0-16,22-1 0,-1 1 0,-21 0 15,21-21-15,0 21 0,0-1 16,0 1-16,22 0 0,-22 0 0,0 0 16,0 0-16,0 21 0,1 0 15,-22-22-15,-22 44 31,1-22-31,0 21 0,0 0 16,-21 0-16,20 0 0,1 0 16,-21 1-16,21-1 0,0 0 0,-1 0 15,22 0-15,0 0 0,0 1 16,0-1-16,0 0 0,43 0 16,-22-21-16,0 0 0,0 0 0,22 0 15,-22 0-15,21 0 0,0 0 0,-20 0 16,20 0-16,-21 0 0,21-21 15,-20 21-15,-1-21 0,21 0 0,-21 21 16,0-22-16,1 1 0,-1 0 0,0 0 16,-21 0-16,0 0 0,0-1 15,0 1-15,0 0 0,0 0 0,-21 21 32,0 21-32,-1 0 0,1 0 15,21 1-15,0-1 0,-21 0 0,21 0 16,0 0-16,0 22 0,0-22 0,0 0 15,0 0-15,0 0 16,21 0-16,0-21 0,1 0 0,-1 22 16,21-22-16,-21 0 0,0 0 0,22 0 15,-1 0-15,-21 0 0,22 0 0,-1-22 16,0 1-16,-21 0 0,22 21 16,-1-21-16,-21 0 0,0 0 0,1-1 15,-1-20-15,0 21 0,0 0 16,-21 0-16,21-22 0,-21 22 15,0 0-15,-21 21 16,0 0-16,0 0 0,0 21 0,-1 0 16,-20-21-16,21 21 0,0 1 0,0 20 15,-22-21-15,22 0 0,21 0 16,-21 1-16,21-1 0,0 0 0,0 0 16,0 0-16,0 0 15,21-21-15,0 0 0,0 0 16,1 0-16,-1 0 15,0 0-15,0-21 0,0 0 0,0 21 16,1-21-16,-1 0 0,0-22 16,-21 22-16,21-21 0,0 21 15,-21-22-15,0 1 0,21 0 0,1-1 16,-22 1-16,21-21 0,-21 20 0,0 1 16,0 0-16,0-22 0,0 22 0,0 21 15,0-22-15,0 22 0,-21 42 31,-1 0-31,22 22 0,-21-22 0,0 21 16,0 1-16,0 20 0,21-21 16,0 1-16,-21 20 0,21-20 0,0-1 15,0 0-15,0 1 0,0-1 16,0 0-16,0-21 0,0 22 0,0-22 16,21 0-16,-21 0 0,21 0 15,0-21-15,0 0 0,0 0 0,1 0 16,-1 0-16,0 0 0,0 0 15,21-21-15,-20 0 0,-1 0 0</inkml:trace>
  <inkml:trace contextRef="#ctx0" brushRef="#br0" timeOffset="27476.26">22458 8340 0,'0'0'0,"0"21"78,0 0-78,0 0 0,0 22 16,0-22-16,0 0 0,0 21 15,-21-21-15,21 1 0,-22 20 0,22 0 16,-21-21-16,21 22 0,0-22 0,0 21 15,-21-21-15,21 1 0,0-1 0,0 0 16,-21 0-16,21 0 0,0 0 16,0-42 31,0 0-47,0 0 15,21 0-15,-21 0 16,0-1-16,21 22 0,-21-21 0,0 0 15,0 0 1,0 42 15,0 0-15,0 0 0,0-42 62,21 0-78,1 0 15,-22 0-15</inkml:trace>
  <inkml:trace contextRef="#ctx0" brushRef="#br0" timeOffset="27757.13">22796 8361 0,'0'0'0,"0"-21"0,0 0 16,0-1-16,0 44 31,0-1-31,-21 21 0,0-21 16,21 22-16,-21-22 0,0 21 15,0 0-15,-1 1 0,1-1 0,0 0 16,0 1-16,21-22 0,-21 21 0,0 1 15,21-1-15,0-21 0,0 0 16,0 22-16,-22-22 0,22 0 16,0 0-16,0 0 0,0-42 31,-21 0-15</inkml:trace>
  <inkml:trace contextRef="#ctx0" brushRef="#br0" timeOffset="28485">22458 8784 0,'-21'-21'16,"-1"21"-16,1 0 16,21 21-16,0 0 15,21-21 1,1 22-16,-1-22 0,0 0 16,21 21-16,-21-21 0,22 0 0,-1 0 15,0 0-15,1 0 0,-1 0 0,22 0 16,-22 0-16,0 0 0,-21-21 0,22 21 15,-22-22-15,0 1 0,0 21 16,-21-21-16,0 0 0,0 0 0,0 0 16,0-1-16,-21 22 15,0 0 1,0 0-16,0 0 0,-1 22 16,1-1-16,0 0 0,0 0 0,0 0 15,0 0-15,21 1 0,0-1 16,0 0-16,0 0 0,0 0 15,0 0-15,0 1 0,21-22 16,0 0 0,0 0-16,0 0 15,0-22-15,1 22 0,-22-21 16,21 0-16,0 0 0,0 0 16,-21 0-16,21-1 0,0 22 0,1-21 15,-22 0-15,21 21 16,-21 21-1,0 0 1,0 1-16,-21-1 16,21 0-16,0 0 0,0 0 15,0 0-15,21-21 32,0 0-17,-21-21-15,21 0 0,0 0 16,-21 0-16,21 0 0,1-1 0,-22 1 15,21 0-15,0 0 0,-21 0 16,21 0-16,0-1 0,0-20 0,-21 21 16,22 0-16,-1 21 15,-21 21 1,0 0-16,0 21 16,0-20-16,0-1 0,-21 0 0,21 21 15,-22-21-15,1 1 0,21-1 0,0 0 16,0 0-16,0 0 0,0 0 0,0 1 15,0-1-15,0 0 0,0 0 16,0-42 15,0 0-31</inkml:trace>
  <inkml:trace contextRef="#ctx0" brushRef="#br0" timeOffset="28924.75">23453 8213 0,'0'21'0,"0"0"16,0 0-16,0 0 0,0 22 0,-22-22 15,22 21-15,-21 1 0,0-22 0,21 21 16,0 0-16,-21 1 0,21-1 0,-21-21 15,0 22-15,21-1 0,0-21 16,0 21-16,-22-20 0,22-1 16,0 0-16,-21 0 0,21 0 15,21-42 17,1 0-32,-22 0 0,21 0 15,0-1-15,0 1 0,0 0 0,0 0 16,1-21-16,-1 20 0,0 22 15,21-21-15,-21 0 0,1 21 0,-1 0 16,0 0-16,0 21 0,-21 0 16,0 1-16,0-1 0,0 0 15,0 0-15,0 0 0,0 0 16,-21 1-16,21-1 0,-21 0 0,0 0 16,-1 0-16,22 0 0,-21 1 0,0-22 15,0 21-15,0 0 0,0 0 0,-1-21 16,1 21-16,0-21 0,0 21 15,0 1-15</inkml:trace>
  <inkml:trace contextRef="#ctx0" brushRef="#br0" timeOffset="29641.5">21886 9356 0,'-21'-21'15,"0"21"1,21 21 0,0 0-16,0 0 0,0 0 0,0 0 15,0 1-15,0 20 0,0-21 0,-21 0 16,21 0-16,0 1 0,0-1 0,-21-21 15,21 21-15,0 0 0,0-42 47,0 0-31,0 0-16,0-1 0,0 1 0,0 0 16,0 0-16,21 0 0,-21 0 15,21-22-15,0 22 0,-21 0 0,21 0 16,0 0-16,-21-1 0,22 22 15,-1 0-15,0 0 16,-21 22-16,0-1 16,0 0-16,0 0 0,21 0 15,-21 0-15,0 1 0,0-1 0,0 0 16,0 0-16,21 0 0,-21 0 0,0 1 16,21-22-16,-21 21 15,22-21-15,-1 0 16,0-21-16,-21-1 0,21 1 15,0 0-15,-21 0 0,21 0 0,1 0 16,-22-1-16,21-20 0,0 21 16,0 0-16,-21-22 0,21 22 0,0 0 15,1 0-15,-22 0 0,21 21 16,0 0-16,-21 21 16,0 0-16,0 0 0,0 0 0,0 1 15,0-1-15,0 21 16,0-21-16,0 0 0,-21 1 0,21-1 15,-21 0-15,21 0 0,0 0 0,0 0 16,0 1-16,0-1 0,0 0 16,21 0-1,0-21-15,0 0 0,21 0 16,-20 0-16,-1 0 0,0-21 0,21 21 16,-21-21-16,1 0 0,20-1 0,-21 1 15</inkml:trace>
  <inkml:trace contextRef="#ctx0" brushRef="#br0" timeOffset="30273.13">22712 9440 0,'0'0'0,"21"-21"0,-21 0 15,0 0-15,0 0 0,0 0 16,-21 21-16,0 0 16,-1 0-16,1 0 0,0 0 0,0 21 15,0-21-15,0 21 0,-1 0 16,1 0-16,21 0 0,-21 1 0,21-1 16,-21 0-16,21 0 0,0 0 0,0 0 15,0 1-15,0-1 0,0 0 16,21-21-16,0 0 15,0 0-15,1 0 0,-1 0 16,0 0-16,0-21 0,0 21 16,0-21-16,-21-1 0,22 22 0,-1-21 15,0 0-15,-21 0 16,21 0-16,-21 0 0,21-1 0,-21 1 16,0 0-16,21 21 0,-21 21 31,0 0-16,0 1-15,0-1 0,0 0 16,0 0-16,0 0 0,22-21 16,-1 0-16,0 0 0,0 0 15,0 0-15,0 0 0,22 0 16,-22 0-16,0 0 0,21-21 0,-20 21 16,-1-21-16,0 0 0,0 21 0,0-21 15,0-1-15,-21 1 0,22 21 16,-1-21-16,0 21 15,-21-21-15,0 42 16,-21 0 0,0-21-16,-1 43 0,22-22 0,-21 0 15,0 21-15,0 1 0,21-1 16,-21 0-16,0 1 0,-1-1 0,22 0 16,-21 1-16,0-22 0,0 21 0,21 0 15,-21 1-15,21-1 0,-21-21 0,21 22 16,0-22-16,0 21 0,0-21 15,0 0-15,-22 1 0,22-1 0,0 0 16,0 0-16,0 0 0,0-42 47,22 0-47,-22 0 0,21 0 16,0-1-16,-21-20 0,21 0 0,0 21 15,0-22-15,1-20 0</inkml:trace>
  <inkml:trace contextRef="#ctx0" brushRef="#br0" timeOffset="30477.01">23241 9589 0,'0'0'16,"21"-22"-16,43-62 16,-43 84-16,0-21 0,0 21 0,0 0 0,0 0 15,1 0-15,-22 21 16,0 0-16,0 0 0,0 0 16,0 0-16,0 1 0,0-1 15,0 0-15,-22 0 0,1 0 0,0 22 16,21-22-16,-21-21 0,0 21 0,0 0 15,21 0-15,-22-21 0,1 21 0,0-21 16,0 0 0,0 0-16,21-21 15,-21 0-15,21 0 0</inkml:trace>
  <inkml:trace contextRef="#ctx0" brushRef="#br0" timeOffset="31185">18817 3831 0,'0'0'16,"21"-21"-16,0-21 16,-21 21-16,0 42 31,0 21-31,0 0 0,0 1 15,0 20-15,0 1 0,0-1 16,-21 22-16,0-22 0,21-20 0,-21 20 16,0 1-16,21-22 0,-21 0 0,-1 1 15,1-22-15,21 21 0,0-21 16,-21 1-16,21-1 0,-21-21 0,21 21 16,21-42-1,0 0-15,0 21 16,-21-22-16,43 1 0,-22-21 15,0 21-15,0-22 0,0 22 0</inkml:trace>
  <inkml:trace contextRef="#ctx0" brushRef="#br0" timeOffset="32248.92">19135 4022 0,'0'0'0,"21"-43"0,21 1 16,-21 21-16,0 0 0,1 0 0,-1-1 16,-42 44-1,-1-1-15,-20 0 16,21 0-16,-21 0 0,-1 0 0,1 22 15,0-22-15,-1 21 0,1-21 16,0 1-16,-1 20 0,1-21 16,21 0-16,-22 0 0,22-21 0,0 22 0,0-22 15,0 0-15,21 21 0,21-21 47,0 0-47,0 0 0,0 21 16,1-21-16,-1 21 0,0 0 0,0 0 15,21-21-15,-20 22 0,-1-1 0,0 0 16,0-21-16,0 21 0,0 0 16,1-21-16,20 21 0,-21-21 0,0 0 15,22 0-15,-22 0 0,21 22 0,0-22 16,1 0-16,-22 0 0,21 0 16,1 0-16,-1-22 0,0 22 0,1-21 15,-22 0-15,0 21 0,21-21 0,-21 0 16,1 0-16,-1-1 0,-21 1 15,21-21-15,-21 21 0,0-22 16,0 22-16,0 0 0,0 0 0,0 0 16,0 0-16,-21 21 15,0 21-15,-1 0 16,22 0-16,-21 0 0,0 0 0,0 22 16,0-22-16,21 0 0,0 0 0,-21 0 15,21 22-15,0-22 0,0 0 16,0 0-16,0 0 0,21-21 15,0 0-15,0 0 0,21 0 16,-20 0-16,-1 0 0,0 0 16,21 0-16,-21 0 0,22-21 15,-1 21-15,-21-21 0,22 0 0,-22 21 16,21-21-16,-21 0 0,0-22 0,1 22 16,-1 0-16,0 0 0,0-22 15,-21 22-15,0 0 0,21 0 0,-21 42 31,0 0-15,0 0-16,0 1 0,-21-1 0,21 0 16,0 0-16,0 0 0,0 0 15,0 1-15,0-1 0,0 0 16,21 0-16,0-21 16,1 21-16,-1-21 0,21 0 0,-21 0 15,0 0-15,22 0 0,-22 0 16,21 0-16,-21 0 0,1-21 0,20 0 15,-21 21-15,0-21 0,0 0 0,1 21 16,-1-22-16,-21 1 0,0 0 16,0 0-16,21-21 0,-21 20 0,0 1 15,0 0-15,0 0 0,0 42 32,0 0-17,-21 22-15,0-22 0,21 0 16,0 21-16,-22-21 0,1 22 0,0-22 15,21 21-15,-21-21 0,21 22 16,-21-22-16,0 0 0,21 21 0,0-20 16,0 20-16,0-21 0,0 21 0,0 1 15,0-1-15,0-21 0,0 22 0,0-1 16,0 0-16,0 1 0,0-22 16,0 21-16,0-21 0,0 0 0,0 22 15,0-22-15,0 0 0,-22 0 16,1-21-16,0 0 15,0 0-15,0 0 0,0 0 16,-1 0-16,1 0 16,0-21-16,0 0 0,21 0 15,0 0-15,0-1 0,0 1 0,0 0 16,21 0-16,0-21 0,0 20 16</inkml:trace>
  <inkml:trace contextRef="#ctx0" brushRef="#br0" timeOffset="32476.82">21315 4487 0,'0'22'15,"0"-1"1,0 0-16,0 0 16,0 0-16,0 0 0,-21 1 0,21-1 15,-22 0-15,22 0 0,-21 0 0,21 0 16,0 1-16,0-1 0,0 0 15,0 0-15,21-21 47,1-21-47</inkml:trace>
  <inkml:trace contextRef="#ctx0" brushRef="#br0" timeOffset="32932.56">21505 4022 0,'0'0'0,"0"-43"0,21-41 15,-21 63-15,22-22 0,-22 22 0,21 0 16,-21 0-16,21 21 0,0 0 16,0 0-16,0 21 15,1 0-15,-22 0 0,0 22 0,0-1 16,0 0-16,0 22 0,0-1 15,0 1-15,0-1 0,0 1 0,0-22 16,0 22-16,0-22 0,21 0 0,0 1 16,0-1-16,-21-21 0,21 0 15,-21 0-15,21 1 0,1-22 16,-1 0 0,0 0-16,0-22 0,-21 1 15,21 0-15,0-21 0,-21 21 16,22-22-16,-1-20 0,-21 20 0,21-20 15,0-1-15,-21-20 0,21 20 0,0 1 16,1-1-16,-1 1 0,0-1 16,0 1-16,0 20 0,0 1 15,1 0-15,-22 21 0,0-1 0,21 1 16,-21 0-16,21 21 16,-21 21-1,0 0-15,0 1 0,0-1 16,0 0-16,0 0 0,0 0 15,0 0-15,0 1 0,0-1 0</inkml:trace>
  <inkml:trace contextRef="#ctx0" brushRef="#br0" timeOffset="34476.66">23008 4424 0,'0'0'0,"0"-21"16,21 0-16,-21-22 0,0 22 16,0 0-16,0-21 0,0 20 15,0-20-15,0 0 0,0-1 0,0 22 16,0-21-16,0 21 0,-21 0 16,0-1-16,21 1 0,-21 21 0,0 0 15,-1 0-15,-20 21 0,21 1 0,-21-1 16,-1 0-16,22 21 0,-21 1 15,-1-1-15,1 0 0,21 1 16,0-1-16,0-21 0,-1 21 0,22-20 16,0 20-16,0-21 0,0 0 15,0 0-15,22 1 0,-1-22 16,21 0-16,-21 0 0,0 0 16,1 0-16,-1 0 0,21 0 15,-21-22-15,0 1 0,1 0 0,-1 0 16,0 0-16,0 0 0,0-22 0,0 22 15,1-21-15,-1-1 0,-21 1 16,21 21-16,0-21 0,-21-1 0,0 22 16,0 0-16,21 0 0,-21 42 31,0 0-31,0 0 0,0 0 0,0 22 16,0-22-16,-21 21 0,21 1 15,0-22-15,0 21 0,0-21 0,0 0 16,0 22-16,21-22 0,0 0 0,1 0 15,-1-21-15,0 21 0,0 1 16,0-22-16,0 0 0,1 0 0,20 0 16,-21 0-16,0 0 0,0 0 0,1-22 15,-1 1-15,0 0 0,21 0 16,-21-21-16,1 20 0,-1-20 0,0 0 16,0-22-16,0 22 0,0-22 15,1 22-15,-1-21 0,0-86 16,-21 86-16,0 21 15,0-1-15,0 1 0,0 0 16,0-1-16,0 22 0,0 0 0,0 0 16,-21 21-16,0 0 15,-1 21-15,22 0 0,-21 0 16,21 22-16,0-22 0,-21 21 0,21 0 16,0-20-16,-21 20 0,21 0 0,0 1 15,0 20-15,0-21 0,0 1 16,0 20-16,0-20 0,0-1 0,0 0 15,0 1-15,21-1 0,-21-21 0,21 21 16,0-20-16,1-1 16,-22 0-16,21 0 0,0 0 0,0-21 15,0 0-15,0 0 0,1 0 0,-1 0 16,0 0-16,0 0 0,0 0 16,0 0-16,1-21 0,-1 0 0,21 0 15,-21 0-15,0-1 0,1 1 0,-1-21 16,0 21-16,0 0 0,0-1 15,0 1-15,-21 0 0,0 0 0,0 42 32,0 0-32,0 0 15,-21 1-15,21-1 0,-21 0 0,21 21 16,0-21-16,0 1 16,0-1-16,0 0 0,0 0 0,0 0 15,0 0-15,0 1 0,21-1 16,0-21-16,1 0 15,-1 0-15,0 0 0,0 0 16,0 0-16,0 0 0,-21-21 0,22 21 16,-1-22-16,0 1 0,0 0 15,0 21-15,0-21 0,1 0 0,-1 0 16,-21-22-16,21 22 0,0 0 0,0 0 16,-21 0-16,0-1 15,21 22-15,-21 22 16,0-1-16,0 0 15,0 0-15,0 0 0,0 0 16,0 1-16,0-1 0,0 0 0,0 0 16,0 0-16,0 0 0,0 1 15,0-1-15,22-21 0,-1 21 16,0-21-16,0 0 0,0 0 0,0 0 16,1 0-16,-1 0 0,0 0 0,0 0 15,21 0-15,1 0 0,-1-21 16,-21 0-16,22-1 0,-1 22 0,-21-21 15,21-21-15,-20 21 0,20 0 0,-21-22 16,0 1-16,22 0 16,-22 20-16,21-20 0,-21 0 0,0-1 15,-21 1-15,0 21 0,0 0 16,0 0-16,-21 21 0,0 0 0,-21 0 16,21 0-16,-22 21 0,1 21 0,0-21 15,20 22-15,-20-1 0,21-21 16,0 21-16,0 1 0,-1-1 0,22-21 15,0 22-15,0-22 0,0 0 16,0 21-16,0-21 0,22 1 0,-1-22 16,0 21-16,0 0 0,0-21 0,0 21 15,22-21-15,-1 0 0,0 0 16,1 0-16,-22 0 0,21 0 16,1 0-16,-22 0 0,0 0 0,21 0 15,-21 0-15,1 0 0,-1-21 16,0 0-16,0 21 0,0-21 0,0 21 15,1-22-15,-22 1 16,-22 21 0,1 0-1,0 0-15,0 0 0</inkml:trace>
  <inkml:trace contextRef="#ctx0" brushRef="#br0" timeOffset="39436.67">5122 11324 0,'0'-21'32,"0"0"-1,0 0-31,21 21 16,-21-21-16,22-1 15,-22 1-15,21 21 0,0-21 0,-21 0 16,0 0-16,21 0 15,0 21-15,-21-22 0,21 1 0,-21 0 16,0 0-16,0 0 0,0 0 16,0-1-16,-21 1 15,0 21-15,-21 0 0,21 0 16,-22 0-16,22 0 0,-21 0 0,-1 0 16,1 21-16,-21 1 0,20-1 15,1 21-15,0-21 0,-1 22 0,22-1 16,-21 0-16,21 1 0,-1-1 0,22 0 15,0-21-15,0 22 0,0-22 16,0 0-16,22 0 0,-1 0 0,21 1 16,0-1-16,1-21 0,-1 21 15,22-21-15,-22 21 0,0 0 16,22-21-16,-22 21 0,0-21 0,-20 22 16,20-22-16,-21 21 0,0 0 0,0 0 15,-21 0-15,0 0 16,0 1-16,0-1 0,-21 0 0,0-21 15,0 21-15,-21 0 0,20 0 0,-20-21 16,0 22-16,-1-1 0,1-21 16,0 0-16,-22 21 0,22-21 15,0 0-15,-1 0 0,1 0 0,21 0 16,-22 0-16,22 0 0,0 0 16,0 0-16,0-21 0,21 0 0,0-1 15,0 1-15,0 0 16,21 21-16,21-21 0,-21 21 15,1-21-15,20 0 0,0 21 0,1-22 16</inkml:trace>
  <inkml:trace contextRef="#ctx0" brushRef="#br0" timeOffset="39857.12">5355 11536 0,'0'0'0,"21"-21"0,-21 0 0,21-1 15,1 22-15,-22-21 0,0 0 16,21 0-1,-21 42 1,0 0-16,0 0 16,0 1-16,0 20 0,0-21 0,-21 0 15,21 0-15,0 1 0,0-1 0,0 0 16,0 0-16,0 0 0,0 0 0,0 1 16,0-1-16,21-21 15,0 0-15,0 0 0,0 0 0,0 0 16,22 0-16,-22 0 0,21 0 0,1 0 15,-22-21-15,21 21 0,-21-22 16,22 1-16,-22 0 0,0 0 16,0 0-16,-21 0 0,0-1 0,0 1 15,0 0-15,0-21 0,0 21 16,-21-1-16,0 1 0,0-21 0,-1 21 16,1 21-16,-21-21 0,21 21 0,-22 0 15,22 0-15,0 0 0,-21 0 16,21 21-16,-1 0 0,1 0 0,0 0 15,21 0-15,0 1 0,0-1 16,0 0-16,0 0 0,0 0 0,0 0 16,21-21-16,0 22 15,22-22-15,-22 0 0,0 0 16</inkml:trace>
  <inkml:trace contextRef="#ctx0" brushRef="#br0" timeOffset="40193.47">6011 11451 0,'0'0'0,"0"-21"0,0 0 16,0 0-1,21 21 95,-21 21-95</inkml:trace>
  <inkml:trace contextRef="#ctx0" brushRef="#br0" timeOffset="42276.26">4911 11261 0,'0'0'0,"0"-21"0,0-1 16,0 1 0,0 0-16,0 0 0,0 0 0,0 0 15,0-1-15,0 1 16,0 0-16,0 0 0,0 0 15,0 0-15,0-1 0,0 1 16,-22 0-16,1 21 16,0 0-16,0 0 15,0 0-15,0 21 0,21 22 0,-22-22 16,1 21-16,0 22 0,0-1 16,0 1-16,0-1 0,-1 22 0,1-22 15,0 1-15,0-1 0,0 1 0,-22-1 16,22 1-16,0-22 0,0 22 15,0-22-15,0 0 0,21 1 0,0-22 16,0 0-16,-22 0 0,22 0 0,0 0 16,0-42-1,0 0 1,0 0-16,22 0 0,-22 0 0,21-22 16,0 1-16,0 0 15,0-1-15,0 1 0,1 0 0,-1-22 16,0 22-16,0-22 0,0 1 0,0-1 15,1 1-15,-22-1 0,21 1 16,-21-1-16,21 1 0,-21 20 0,0 1 16,21 0-16,-21 21 0,0-1 15,0 1-15,21 21 0,0 0 16,-21 21-16,22 1 0,-1 20 0,0 0 16,0 1-16,0 20 0,0 1 15,1-1-15,-1 1 0,0-1 0,0-21 16,-21 22-16,21-1 0,-21-20 0,21-1 15,-21 0-15,0 1 16,0-1-16,22 0 0,-22 1 0,0-22 16,21 0-16,-21 0 0,0 0 0,0 1 15,0-1 1,0-42 0,0-1-16,0 1 15,0 0-15,-21 0 0,-1 0 0</inkml:trace>
  <inkml:trace contextRef="#ctx0" brushRef="#br0" timeOffset="42444.17">4572 11642 0,'-21'0'15,"42"0"-15,-63-21 0,63 21 32,21 0-32,0 0 0,1 0 0,-1-22 15,0 22-15,22 0 0,-22-21 16,1 21-16,20 0 0,-21-21 0,1 21 15,-1-21-15,-21 21 0,22-21 0,-22 0 16,21 21-16,-21-22 0</inkml:trace>
  <inkml:trace contextRef="#ctx0" brushRef="#br0" timeOffset="45556.75">5609 11536 0,'0'0'0,"21"0"0,0 0 0,1 0 15,-1 0-15,0 0 0,0 0 16,0 0-16,0-21 0,1 21 0,-1-21 16,0-1-16,0 22 0,0-21 0,0 21 15,-21-21-15,0 0 16,-21 21-16,-21 0 16,21 0-16,-22 0 0,1 0 0,0 21 15,-22 0-15,22 0 0,0 1 16,-1-1-16,1 0 0,0 0 0,-1 0 15,22 0-15,0 1 0,0 20 0,21-21 16,0 0-16,0 0 16,21 1-16,0-1 0,0 0 15,22-21-15,-1 21 0,0-21 0,1 21 16,20-21-16,-21 21 0,1-21 16,-1 22-16,0-22 0,1 21 0,-22-21 15,0 0-15,0 21 0,-21 0 16,0 0-16,-21 0 15,0-21-15,-21 22 0,-1-22 16,1 0-16,0 0 0,-1 21 0,1-21 16,0 0-16,-1 0 0,22 0 0,-21 0 15,21 0-15,-22 0 0,22 0 16,0 0-16,0 0 0,21 21 16,21 0-1,0-21 1,0 0-16,22 21 0,-22-21 0,21 0 15,0 0-15,1 0 0,-1 0 0,0 0 16,1 0-16,20 0 0,-20 0 16,-1 0-16,-21-21 0,21 0 0,1 21 15,-22-21-15,0 0 0,0-1 0,0 1 16,1 0-16,-1 0 0,0 0 0,0 0 16,-21-1-16,21-20 0,-21 21 15,21 0-15,-21-22 0,0 22 0,22 0 16,-1 0-16,-21 0 0,0 0 15,0-1-15,21 22 0,0 0 16,-21 22 0,0-1-16,0 0 15,0 0-15,0 0 0,0 0 16,0 1-16,0-1 16,21-21-1,0 0-15,1 0 16,-1 0-1,-21-21-15,21-1 0,-21 1 16,0 0-16,0 0 0,0 0 16,0 0-16,0-1 15,0 1-15,-21 21 16,0 0-16,-1 0 16,1 0-16,0 21 0,0-21 15,0 22-15,21-1 0,-21 0 16,-1 0-16,22 21 0,-21-20 0,21-1 15,-21 0-15,21 21 0,0-21 0,0 1 16,0-1-16,0 21 0,0-21 16,21 0-16,0 1 0,1-22 15,20 21-15,-21 0 0,21-21 0,1 0 0,-1 0 16,0 0-16,1 0 0,-1 0 16,0 0-16,1-21 0,-22 21 15,21-21-15,-21-1 0,1 1 0,-1 0 16,0 0-16,-21 0 0,0 0 0,0-1 15,0 1-15,0 0 0,0 0 16,0-21-16,0 20 0,0 1 16,0 0-16,-21 21 15,0 0-15,-1 0 0,1 0 16,21 21-16,-21 0 0,0 1 16,21-1-16,0 0 0,-21 0 15,21 21-15,0-20 0,0-1 0,0 0 16,0 0-16,21 0 0,0 0 15,0 1-15,0-22 16,1 0-16,-1 21 0,0-21 0,21 0 16,1 0-16,-1 0 0,0 0 0,1 0 15,-1-21-15,-21-1 0,21 22 16,-20-21-16,-1 0 0,0 0 0,0 0 16,0 0-16,-21-1 0,0 1 0,0 0 15,0 0-15,0 0 0,0 0 16,0-1-16,-21 22 31,0 0-31,21 22 0,0-1 16,0 0-16,-21 0 15,21 0-15,0 0 0,0 1 0,0-1 16,0 0-16,0 0 0,0 0 16,0 0-16,0 1 15,21-22-15,0 0 0,0 0 16,0 0-16,1 0 15,-22-22-15,21 22 16,-21-21-16,21 0 0,-21 0 0,21 0 16,0 0-16,-21-1 0,0 1 0,0 0 15,21 21-15,1-21 0,-22 0 16,0 0 0,0 42-1,0 0-15,0 0 16,0 0-16,0 0 15,0 1-15,0-1 0,21-21 16,-21 21-16,21 0 0,0-21 0,-21 21 16,21-21-16,22 0 0,-22 21 15,0-21-15,21 0 0,1 0 0,-22 0 16,21 0-16,0 0 0,1 0 0,-1-21 16,0 21-16,-20-21 0,-1 0 15,0 21-15,0-21 0,0 0 16,0-1-16,-21 1 0,0 0 15,0 0-15,0 0 0,0-22 0,0 22 16,0 0-16,-21 0 16,0 0-16,0 21 0,0 0 15,0 0-15,-1 0 0,1 0 0,-21 0 16,21 21-16,0 0 0,-1 0 16,1 0-16,0 1 0,0-1 0,21 0 15,0 0-15,-21 0 0,21 0 0,0 1 16,0-1-16,0 0 0,0 0 0,0 0 15,21 0-15,0-21 16,0 22-16,0-22 16,1 0-16,-1 0 0,0 0 15,0 0-15,0-22 0,0 1 16,1 0-16,-1 0 0,0 0 16,0 0-16,0-1 0,0 1 0,-21-21 15,22 21-15,-1-22 0,-21 22 0,0-21 16,21 0-16,-21-22 0,21 22 15,-21-1-15,21-20 0,-21-1 0,21 22 16,-21-21-16,22 20 0,-22 1 0,0 0 16,0 20-16,0-20 0,0 21 15,0 0-15,-22 21 16,1 0-16,0 0 16,21 21-16,-21 0 0,0 21 15,0-20-15,-1 41 0,1-21 0,21 1 16,0 20-16,-21-20 0,21 20 0,0-21 15,0 1-15,0 20 0,0-20 16,0-1-16,0-21 0,0 21 0,21 1 16,0-22-16,1 0 0,-1 0 0,0 22 15,0-22-15,0-21 0,0 21 0,1 0 16,-1-21-16,21 0 0,-21 0 16,0 0-16,1 0 0,-1 0 15,21 0-15,-21-21 0,0 21 0,1-21 16,-1 0-16,0-1 0,0 22 15,0-21-15,0-21 0,-21 21 0,22 0 16,-22-1-16,21 1 0,-21 0 0,0 0 16,0 0-16,0 42 47,0 0-47,0 0 0,0 0 15,0 1-15,-21-22 0,21 21 0,0 0 16,0 0-16,0 0 15,0 0-15,21-21 16,0 0-16,-21 22 0,21-22 0,0 0 16,0 0-16,1 0 15,-1 0-15,0 0 0,0-22 16,-21 1-16,21 21 0,-21-21 0,21 0 16,1 0-16,-22 0 0,21-1 15,0 1-15,-21 0 16,21 21-16,-21 21 31,0 0-31,0 1 16,0-1-16,0 0 15,0 0-15,0 0 16,21 0-16,0 1 0,1-22 16,-1 21-16,0-21 0,21 21 15,1 0-15,-1-21 0,0 0 0,1 21 16,20-21-16,-21 0 0,22 0 0,-22 0 15,22 0-15,-43 0 0,21-21 16,1 0-16,-22 21 0,0-21 0,0 0 16,0-1-16,0 1 0,-21 0 0,0-21 15,22 21-15,-22-1 0,21 1 0,-21 0 16,0-21-16,0 21 0,0-1 16,0 1-16,-21 21 0,-1 0 15,1 0-15,0 0 16,0 0-16,0 0 0,0 21 0,-1 1 15,-20-1-15,21 0 0,0-21 16,21 21-16,-21 0 0,21 0 0,-22 1 16,22-1-16,0 0 0,0 0 15,0 0 1,22-21-16,-1 0 16,0 0-16,0 0 0,0-21 15,0 21-15,-21-21 0,22 21 0,-1-21 16,0 0-16,-21-1 15,21 1-15,0 21 0,-21-21 0,0 0 0,21 0 16,-21 0-16,22-1 16,-22 1-16,0 42 47,0 1-47,-22-1 0,1-21 0,21 21 15,-21 0-15,21 0 0,-21 0 0,0 22 16,0-22-16,-1 21 0,22 1 15,0-1-15,0 21 0,0 1 0,0-1 16,22 1-16,-1-1 0,0 1 0,0-1 16,-21 1-16,21 21 0,0-22 15,1 22-15,20-22 0,-21 22 0,0 0 16,0-22-16,1 22 0,-22-22 16,21 1-16,-21-1 0,0-20 0,0 20 15,0-21-15,0 1 0,0-22 0,-21 21 16,-1-21-16,1 1 0,-21-1 0,21 0 15,0-21-15,-22 21 0,22-21 16,0 0-16,-21 0 0,20 0 0,1 0 16,0 0-16,-21 0 0,21 0 0,-1 0 15,1-21-15,21 0 0,-21 21 16,21-21-16,0-1 0,0 1 0,0 0 16,0 0-16,-21 0 0,21 0 15,0-1-15,0 1 0,0-21 0,0 21 16,0-22-16,0 22 0,0-21 15,0 0-15,0-1 0,21 1 0</inkml:trace>
  <inkml:trace contextRef="#ctx0" brushRef="#br0" timeOffset="45980.17">8826 11303 0,'0'0'16,"0"-42"-16,22 42 16,-22-21-16,0-1 0,0 1 15,0 0-15,0 0 16,21 21 31,-21 21-16,0 0-31,0 0 16</inkml:trace>
  <inkml:trace contextRef="#ctx0" brushRef="#br0" timeOffset="50460.02">12700 10964 0,'0'-21'15,"21"21"-15,-21-21 16,0 0-16,21 21 16,-21-21-16,0 0 0,0-1 15,0 1-15,0 0 16,0 0-16,0 0 0,0 0 16,0-1-16,-21 22 0,0 0 15,21-21-15,-21 21 16,0 0-1,-1 0 1,22 21 0,-21-21-16,21 22 15,0-1 1,0 0 46,0 0-46,0 0-16,0 0 16</inkml:trace>
  <inkml:trace contextRef="#ctx0" brushRef="#br0" timeOffset="51967.86">12658 11091 0,'21'0'15,"0"-21"1,-21 0-16,0 0 0,0 0 16,0 0-16,0-1 15,0 1-15,0 0 0,0 0 0,-21 0 16,0 0-16,-1-1 0,22 1 0,-21 0 16,0 21-16,0 0 0,0-21 15,0 21-15,-1 0 0,1 0 0,0 21 16,0 0-16,0 22 0,0-22 0,-1 21 15,1 0-15,0 1 0,21-1 16,0 22-16,-21-22 0,21 21 16,0-20-16,0-1 0,0 22 0,0-43 15,21 21-15,0-21 0,0 22 0,-21-22 16,43 0-16,-22-21 0,0 0 0,0 0 16,0 0-16,1 0 0,-1 0 15,21 0-15,-21-21 0,0 0 0,1-1 16,-1 1-16,0-21 0,0 0 0,0 20 15,-21-20-15,21-21 0,-21 20 0,22 1 16,-22 0-16,0-22 0,0 22 16,0-1-16,0 1 0,0 0 0,0 21 15,0-1-15,0 1 0,0 0 16,0 42 0,0 0-16,0 1 0,0-1 15,0 21-15,0-21 0,0 22 0,0-22 16,21 21-16,-21 0 0,0 1 0,0-22 15,0 21-15,21-21 0,-21 1 16,21 20-16,0-21 0,0 0 0,1-21 16,-1 21-16,0-21 0,0 0 0,21 0 15,-20 0-15,20 0 0,-21 0 0,21-21 16,-20 0-16,20 0 0,-21 0 16,21 0-16,-20-22 0,-1 22 0,0-21 15,0 21-15,0-22 0,0 22 0,-21-21 16,0-1-16,0 22 0,0 0 15,0-21-15,0 21 0,0 42 32,0 0-32,0 0 15,0 0-15,0 22 0,0-22 0,0 0 16,0 21-16,0-21 0,0 1 16,0 20-16,0-21 0,22 0 0,-22 0 15,21 1-15,-21-1 0,21-21 0,0 21 16,0-21-16,0 0 0,1 0 0,-1 0 15,0 0-15,0 0 0,0-21 16,0 0-16,1-1 0,-1 1 0,0 0 16,0 0-16,0 0 0,0 0 15,1-1-15,-1-20 0,0 21 0,-21 0 16,0-22-16,21 22 0,-21 0 0,0 0 16,21 0-16,-21 0 0,0 42 31,0 0-31,0 0 0,0 0 15,0 0-15,0 1 0,0-1 0,0 21 16,0-21-16,0 0 0,0 22 16,0-22-16,0 0 0,0 0 0,21 0 15,1 1-15,-1-22 16,0 0-16,0 0 0,0 0 0,22 0 16,-22-22-16,21 22 0,-21-21 0,22 0 15,-22 0-15,21 0 0,-21 0 16,22-22-16,-22 22 0,0 0 0,0-21 15,21 20-15,-20-20 0,-1 0 0,-21-1 16,21 1-16,0-21 0,0 20 0,-21 1 16,21-22-16,1 22 0,-22 0 15,21-1-15,-21 1 0,0 21 0,0 0 16,0 42-16,0 0 16,0 21-16,-21-20 0,21 41 15,-22-21-15,1 1 0,0-1 16,21 22-16,-21-22 0,0 0 0,21 1 15,0-1-15,0 0 0,0 1 0,0-1 16,0-21-16,0 21 0,0-20 16,0-1-16,21 0 0,0-21 0,0 21 15,0-21-15,1 0 0,-1 0 0,21 0 16,-21 0-16,0-21 0,1 21 0,20-21 16,-21 0-16,0-1 0,22 1 15,-22 0-15,0 0 0,0 0 0,0-22 16,0 22-16,1 0 0,-1 0 0,-21 0 15,0 0-15,0-1 0,0 1 0,0 42 32,0 1-32,0-1 0,0 0 15,0 0-15,-21 0 0,21 0 0,0 1 16,0-1-16,0 21 0,0-21 0,0 0 16,0 1-16,0-1 0,21 0 15,0 0-15,0-21 0,0 0 16,0 0-16,1 0 0,-1 0 0,21 0 15,-21 0-15,0-21 0,22 0 0,-22 21 16,0-21-16,0-1 0,0 1 0,1 0 16,-22 0-16,0 0 0,0 0 15,0-1-15,0-20 0,0 21 0,0 0 16,0 0-16,-22-1 0,22 1 16,-21 0-16,0 21 0,0 0 0,0 0 15,-22 0-15,22 0 0,0 0 16,0 0-16,-21 0 0,20 21 0,1 0 15,0-21-15,0 22 0,0-22 0,0 21 16,-1-21 0</inkml:trace>
  <inkml:trace contextRef="#ctx0" brushRef="#br0" timeOffset="52221.72">14414 10710 0,'0'0'0,"0"-21"0,0 0 0,22 0 0,-1 21 16,0-21-16,21 0 0,1-1 15,-1 1-15,21 0 0,-20 0 0,41 0 16,-20 0-16,-1-1 0,1 1 0,21 0 16,-22 21-16,-21-21 0,1 21 15,-1 0-15,-21 0 0,0 0 0,-42 0 16,0 21-1,0-21-15,0 21 0,-22 0 16,1 22-16,0-22 0,-1 21 0,1-21 16,21 22-16,-21-1 0,-1 0 15,1 1-15</inkml:trace>
  <inkml:trace contextRef="#ctx0" brushRef="#br0" timeOffset="53084.34">13377 12213 0,'21'-42'0,"-42"84"0,-21-21 0,21 22 0,0-22 0,-1-21 16,22 21-16,22-42 16,-1 0-16,0 0 15,21-1-15,-21 1 0,22-21 16,20 0-16,-20 20 0,-1-20 0,-21 0 15,21-1-15,-20 1 0,-1 21 0,-21-21 16,0 20-16,0 1 0,0 0 0,0 0 16,-21 21-16,-22 0 0,22 0 0,-21 0 15,-1 21-15,1-21 0,0 42 16,-1-20-16,1-1 0,0 21 0,21-21 16,-1 22-16,1-1 0,21-21 15,0 0-15,0 22 0,21-22 0,22 0 0,-1 0 16,0 0-16,1 0 0,20-21 15,1 22-15,-22-22 0,22 0 16,-22 21-16,21-21 0,-20 0 0,-1 0 16,-21 0-16,0 21 0,-21 0 15,-21-21-15,-21 0 16,21 21-16,-22-21 0,1 0 16,-21 0-16,20 0 0,-20 0 0,20 0 15,1 0-15,0 0 0,-1 0 0,1 0 16,21 0-16,0 0 0,0 0 0,42 0 31,21 0-31,-21 0 16,22-21-16,-1 0 0,0 21 0,1-21 15,20 0-15,-21-1 0,22 1 0,-22 21 16,1-21-16,20 0 0,-21 0 16,-20 0-16,20-1 0,-21 1 0,21 21 15,-42-21-15,22 21 0,-22 21 31,-22 0-31,22 1 0,-21-1 16,21 0-16,-21 21 0,21-21 16,0 1-16,-21-1 0,21 0 0,0 0 15,0 0-15,0 0 16,0 1-16,21-22 0,0 21 0,0-21 16,1 0-16,20 0 15,-21 0-15,0 0 0,22 0 0,-1 0 16,-21-21-16,21-1 0,1 1 0,-22 21 15,21-21-15,-21 0 0,1 0 0,-1 0 16,0-22-16,-21 22 0,0 0 0,0-43 16,0 43-16,0 0 15,-21 0-15,0 0 0,-1 0 0,-20-1 16,21 22-16,-21 0 0,20 0 0,1 0 16,-21 0-16,21 0 0,0 22 0,-1-1 15,1-21-15,21 21 16,0 0-16,0 0 0,0 0 0,0 1 15,0-1-15,21-21 0,1 0 16,-1 21-16,0-21 0,21 0 0,-21 0 16,22 0-16,-1 0 0</inkml:trace>
  <inkml:trace contextRef="#ctx0" brushRef="#br0" timeOffset="53437.38">14605 12086 0,'0'-42'15,"0"21"1,0 0-16,21 21 31,0 0-15,0 0-16,1 0 0,-1 21 0,0 0 15,0 0-15,0-21 0,0 21 0,1 0 16,-22 1-16,21-1 0,-21 0 16,21 0-16,-21 0 0,0 0 0,0 1 15,0-1-15,0 0 0,0 0 0,0 0 16,0 0-16,0 1 0,0-1 15,0-42 17,0-1-32,0 1 0,0 0 15,0 0-15,0-21 0,21 20 16,-21-20-16,21 0 0,-21 21 0,21-22 16,1 1-16,-22 0 0,0-1 15,21 22-15,0-21 0,-21 21 0,21-1 16,-21 1-16,21 21 0,0-21 15,1 21-15,-1 0 16</inkml:trace>
  <inkml:trace contextRef="#ctx0" brushRef="#br0" timeOffset="54453.06">15494 11748 0,'0'0'0,"-21"-22"16,0 22-16,-1 0 15,1 0 1,0 0-16,21 22 0,0-1 0,0 0 16,-21 0-16,21 0 0,0 22 15,-21-22-15,21 21 0,0-21 0,-21 22 16,21-22-16,0 21 0,0-21 0,0 0 16,0 22-16,0-22 0,0 0 0,0 0 15,21 0-15,0 1 0,21-22 0,-21 21 16,22-21-16,-22 0 0,21 0 15,1 0-15,-1 0 0,0 0 16,-21 0-16,22 0 0,-22-21 0,21-1 16,-21 22-16,1-21 0,-1 0 0,0 0 15,0 0-15,-21 0 0,0-22 16,0 22-16,0 0 0,0 0 0,0-22 16,0 22-16,0 0 0,-21 21 31,0 21-31,0-21 0,-1 21 15,22 1-15,0-1 0,-21 21 16,21-21-16,-21 0 0,21 1 0,0-1 16,0 0-16,0 0 0,0 0 0,0 0 15,21-21-15,0 22 0,1-1 16,-1-21-16,0 21 0,0-21 16,21 21-16,-20-21 0,20 0 0,0 0 15,1 0-15,20 0 0,-21 0 0,1 0 16,-1 0-16,22 0 0,-22-21 0,-21 0 15,21 0-15,1 21 0,-22-22 0,0 1 16,0 0-16,0 0 0,1 0 16,-1-22-16,0 22 0,-21 0 0,0 0 15,0 0-15,0 0 0,0-1 0,0 1 16,0 0-16,-21 21 0,0 0 16,-1 0-16,1 0 0,-21 0 15,21 0-15,-22 0 0,22 0 16,-21 21-16,21 0 0,0 1 0,-22-1 15,43 0-15,-21 0 0,21 21 0,0-20 16,0-1-16,0 0 0,0 0 16,0 0-16,0 0 0,21 1 0,0-1 15,1-21-15,-1 0 0,0 0 16,0 0-16,0 0 0,0 0 16,1 0-16,-1 0 0,0-21 0,0-1 15,-21 1-15,21 0 0,0 0 16,-21-21-16,0 20 0,0-20 0,22 0 15,-22-22-15,0 22 0,0 0 0,0-22 16,0 1-16,0 20 0,0-20 16,0 20-16,0 1 0,0 0 15,0-1-15,0 1 0,0 21 0,0 0 16,0 0-16,-22 21 16,22 21-1,0 0-15,0 0 0,0 21 0,0-20 16,0 20-16,0 0 0,0-21 15,0 22-15,0-1 0,0 0 0,22 1 16,-1-22-16,-21 21 0,21 1 0,-21-1 16,21 0-16,-21 1 0,21-1 0,-21-21 15,0 21-15,21-20 16,1-1-16,-22 21 0,21-21 0,-21 0 16,21-21-16,0 0 0,0 0 15,0 0-15,1 0 16,-22-21-16,0 0 0,21 0 15,0 0-15,-21 0 0,0-1 16,21-20-16,-21 21 0,0-21 0,0 20 16</inkml:trace>
  <inkml:trace contextRef="#ctx0" brushRef="#br0" timeOffset="54660.94">15282 11811 0,'0'0'0,"-84"21"16,-86 0-16,149-21 16,-21 0-16,21 0 0,42 0 31,0 0-31,21 0 0,1-21 0,-1 21 16,21-21-16,1 21 0,-1-21 0,1 0 15,-1 21-15,1-21 0,-1-1 0,-20 1 16,20 0-16</inkml:trace>
  <inkml:trace contextRef="#ctx0" brushRef="#br0" timeOffset="56659.97">20256 10732 0,'0'0'0,"22"0"0,20 0 16,-21 0-16,0 0 0,0 0 16,1 0-16,-1 0 0,21 0 15,-21 0-15,0 0 0,22-22 0,-22 22 16,0 0-16,21-21 0,-20 0 0,-1 21 16,0-21-16,0 21 0,-21-21 0,0 0 15,0-1-15,0 1 0,-21 0 16,0 0-16,0 21 15,-22 0-15,1 0 0,0 0 0,-1 0 16,22 21-16,-21 0 0,-1 0 0,1 1 16,21-1-16,-21 21 0,20-21 0,1 22 15,0-22-15,21 21 0,0-21 16,0 22-16,0-22 0,21 0 0,22 21 16,-22-21-16,21 1 0,0-1 0,1 21 15,-1-21-15,0 0 0,1 22 0,-1-22 16,0 0-16,1 0 0,-22 0 15,0 1-15,0-1 0,-21 0 16,0 0-16,0 0 0,-21 0 0,-21-21 16,21 22-16,-22-22 0,1 0 0,0 21 15,-1-21-15,1 0 0,-22 0 0,22 0 16,0 0-16,-1 0 0,1-21 0,0-1 16,-1 1-16,1 21 0,0-21 15,21-21-15,-22 21 0,22-1 0,0 1 16,0 0-16,21 0 0,-21 0 0,21 0 15,21 21 1,0 0-16,0 0 16,0 21-16,0 0 0,1 0 0,-1 0 15,0 22-15,0-22 0,0 0 16,0 21-16,1-21 0,20 1 0,-21-1 16,0 0-16,22 0 0,-22 0 0,21-21 15,0 0-15,1 21 0,-1-21 16,0 0-16,22 0 0,-1 0 0,-20-21 15,20 0-15,1 21 0,-22-21 0,22 0 16,-22 0-16,0-1 0,1-20 0,-22 21 16,21 0-16,-21-22 0,0 22 15,1-21-15,-22 0 0,0 20 0,0-20 16,0 21-16,0 0 0,0 0 0,0-1 16,-22 1-16,1 21 0,0 0 0,0 0 15,0 0-15,-22 0 0,22 21 16,-21 1-16,21-1 0,-22 0 15,22 21-15,-21-21 0,21 22 0,0-22 16,-22 21-16,22-21 0,21 1 0,0 20 16,0-21-16,0 0 0,0 0 0,21 1 15,0-1-15,1-21 0,20 0 0,-21 0 16,21 0-16,-20 0 0,20 0 16,0 0-16,-21 0 0,1-21 0,20-1 15,-21 1-15,0 0 0,0 21 0,-21-21 16,22-21-16,-22 20 0,21 1 0,-21 0 15,0-21-15,21 21 0,-21-22 16,21 22-16,-21 0 0,0 0 16,0 42 15,0 0-31,0 0 0,0 0 0,0 22 16,0-22-16,0 0 0,0 0 0,0 0 15,0 1-15,0-1 0,0 0 16,21 0-16,-21 0 0,43-21 0,-22 0 15,0 21-15,21-21 0,-21 0 0,22 0 16,-22 0-16,21 0 0,-21-21 0,1 21 16,20-21-16,-21 0 0,0 0 0,0 21 15,1-21-15,-1-22 16,0 22-16,-21 0 0,21 0 0,0-22 16,0 22-16,-21 0 0,22 0 0,-1-21 15,-21 20-15,0 1 0,21 21 16,-21 21-1,0 1 1,0-1-16,0 0 0,0 0 0,0 0 16,0 22-16,0-22 0,0 0 0,0 0 15,0 0-15,0 0 0,0 1 16,0-1-16,0 0 0,0 0 0,0 0 16,21-21 15,0-21-31,-21 0 15,0 0-15,0 0 0,21-1 16,1 1-16,-22-21 0,21 21 0,0 0 16,-21-22-16,21 22 0,0 0 0,0 0 15,-21 0-15,22-1 0,-22 1 0,21 21 16,-21 21 0,0 1-16,0-1 15,0 0-15,0 0 0,0 0 0,0 0 16,0 1-16,0-1 0,0 0 0,0 0 15,0 0-15,0 0 0,0 1 16,0-1-16,0 0 16,21-21-16,0 0 0,0 0 0,0 0 15,1 0-15,-1 0 0,0 0 16,0-21-16,-21 0 0,21 21 0,0-22 16,1 1-16,-1 0 0,0 0 15,-21-21-15,21 20 0,0 1 0,-21 0 16,21 0-16,1-21 0,-1 20 15,-21 1-15,0 42 32,0 1-32,0-1 15,0 0-15,0 0 0,0 0 0,0 0 16,0 1-16,0-1 16,0 0-16,21 0 0,0 0 15,21-21-15,-20 0 0,-1 21 0,21-21 16,0 0-16,1 0 0,-1 0 15,-21 0-15,22-21 0,-1 0 0,-21 21 16,0-21-16,0 0 0,1 0 0,-1-1 16,-21 1-16,0 0 0,0 0 0,0 0 15,0-22-15,0 22 0,0 0 16,0 0-16,-21 21 16,-1 0-16,1 0 0,0 21 15,0-21-15,0 21 0,0 22 16,-1-22-16,22 0 0,0 0 15,0 0-15,0 0 0,0 1 0,0-1 16,0 0-16,0 0 0,0 0 0,0 0 16,22-21-16,-22 22 0,21-1 0,0-21 15,0 0-15,0 0 16,0 0-16,1 0 0,-1 0 16,0 0-16,-21-21 15,21 21-15,-21-22 0,0 1 16</inkml:trace>
  <inkml:trace contextRef="#ctx0" brushRef="#br0" timeOffset="58837.39">19600 12488 0,'0'-21'0,"0"42"0,0-63 0,-21 21 0,21-21 16,-21 20-16,0 1 0,21 0 15,0 0-15,-21 0 0,-1 0 0,1 21 16,0 0-16,0 0 16,0 0-16,0 0 0,-1 21 0,1-21 15,-21 21-15,21 0 0,0 21 0,-1-20 16,1-1-16,0 0 0,0 0 0,21 21 16,0-20-16,0-1 0,0 0 15,0 0-15,0 0 0,0 0 0,21-21 16,0 22-16,0-1 0,1-21 15,-1 0-15,0 0 0,0 0 0,0 0 16,0 0-16,-21-21 94,0-1-16,0 1-62,0 0-16,0 0 15,0 0-15,0 0 16,0-1-1,0 1 1,-21 0 0,0 21-16,0 0 0,0 0 15,0 0-15,-1 0 16,1 0-16,0 21 0,0 0 16,0-21-16,0 22 0,-1-1 15,1 0-15,0 21 0,21-21 0,-21 1 0,0 20 16,0-21-16,21 21 0,0 1 15,0-22-15,0 21 0,0-21 16,0 1-16,0-1 0,0 0 0,21 0 16,0 0-16,0 0 0,0-21 0,0 0 15,22 0-15,-1 0 0,0 0 0,1 0 16,-1 0-16,0-21 0,22 0 16,-1 0-16,-20 0 0,20 0 0,-20-22 15,-1 22-15,0-21 0,1 21 0,-22-22 16,0 1-16,0 0 0,-21 20 0,0-20 15,0 0-15,0-1 16,-21 1-16,0 0 0,0 21 0,-1-22 16,-20 1-16,21 21 0,-21 0 0,-1-1 15,1 1-15,0 21 0,-1 0 0,1 0 16,0 21-16,-22 1 0,22-1 16,-1 21-16,1 0 0,0 1 0,-1-1 15,22 0-15,-21 1 0,42-1 0,0-21 16,-21 22-16,21-1 0,0 0 0,0-21 15,21 1-15,0 20 0,0-21 16,22-21-16,-1 21 0,0 0 0,1-21 16,-1 0-16,21 0 0,-20 0 0,20 0 15,-20-21-15,20 0 0,1 0 16,-22 21-16,21-42 0,-20 20 0,-1 1 16,0 0-16,-20 0 0,20 0 15,-21 0-15,0-1 0,0 22 0,-21-21 16,22 21-16,-1 0 15,-21 21-15,0 1 0,0-1 16,0 0-16,0 0 0,0 21 16,21-20-16,-21-1 0,0 0 0,0 21 15,21-21-15,0-21 0,0 22 0,1-1 16,-22 0-16,42-21 0,-21 0 0,0 0 16,0 0-16,22 0 0,-1 0 15,-21 0-15,22 0 0,-1-21 16,0 21-16,1-21 0,-1-1 0,0 1 15,1 0-15,-1 0 0,-21 0 0,0 0 16,-21-1-16,0 1 0,0 0 16,0 0-16,0 0 0,0-22 0,0 22 15,0 0-15,-21 0 0,0 21 0,0-21 16,0 21-16,-22 0 0,22 0 0,0 0 16,-21 0-16,20 21 0,-20 0 0,21 0 15,0 0-15,-22 1 0,22-1 16,0 0-16,0 21 0,0-21 0,21 22 15,0-22-15,0 0 0,0 0 0,0 0 16,0 1-16,21-22 0,-21 21 16,42-21-16,-21 0 0,1 0 15,20 0-15,0 0 0,-21 0 0,22-21 16,-1-1-16,0 22 0,-20-21 0,20 0 16,-21-21-16,0 21 0,0-1 0,1 1 15,-1-21-15,-21 21 0,0-22 16,21 1-16,-21 0 0,21-1 0,-21 1 15,0 0-15,0-1 0,0 1 0,0 0 16,21-22-16,-21 22 0,0 21 0,0-22 16,0 22-16,0 0 0,0 42 15,-21 22 1,0-22-16,0 21 0,0 0 16,-1 1-16,22-1 0,-21 22 0,21-22 15,-21 0-15,21 1 0,0-1 16,0-21-16,0 21 0,0 1 0,0-22 15,21 21-15,0-21 0,1 1 0,-1-1 16,0 0-16,0 0 0,0-21 0,0 0 16,22 0-16,-22 0 0,0 0 15,21 0-15,-20-21 0,20 0 0,-21 21 16,0-21-16,0-1 0,1 1 0,-22 0 16,0 0-16,21 0 0,-21 0 0,21-1 15,-21 1-15,0 0 0,0 0 16,0 0-16,-21 42 31,0 0-15,21 0-16,0 0 0,0 1 0,0-1 15,0 0-15,0 0 0,0 0 16,0 0-16,0 1 0,21-22 16,0 0-16,0 0 0,0 0 0,0 0 15,1 0-15,-1 0 0,0 0 0,21-22 16,-21 1-16,22 21 0,-22-21 15,21 0-15,-21 0 0,22 0 0,-22-1 16,0 1-16,0 0 0,0 0 16,1 0-16,-22 0 0,0 42 31,-22-21-31,22 21 16,0 0-16,-21 0 0,21 0 0,0 1 15,0-1-15,0 0 0,0 0 16,0 0-16,21 0 15,1 1-15,-1-22 0,21 0 0,-21 0 16,0 0-16,22 0 0,-1 0 0,0 0 16,1 0-16,-1-22 0</inkml:trace>
  <inkml:trace contextRef="#ctx0" brushRef="#br0" timeOffset="61589.01">22712 12298 0,'0'0'0,"0"-42"16,0 20-16,0 1 0,0 0 16,21 0-16,-21-21 0,0 20 0,0-20 15,0 21-15,0-21 0,0-1 0,0 22 16,0-21-16,0 21 0,0-1 16,0 1-16,0 0 0,-21 0 0,0 21 15,-1 21 1,1 0-16,21 0 0,-21 22 0,0-1 15,21 0-15,0 1 0,0-1 16,0 0-16,0 22 0,0-22 0,0 1 16,0-1-16,0 0 0,0-21 0,0 22 15,21-1-15,0-21 0,-21 22 16,0-22-16,21 0 0,1 0 0,-22 21 16,21-20-16,-21-1 0,0 0 0,0 0 15,-21 0 1,-1-21-16,1 0 0,0 0 15,0 0-15,0 0 0,0 0 0,-1-21 16,1 21-16,21-21 0,-21 21 16,0-21-16,0 21 0,0 0 0,-1 0 15,22-21-15,22 42 32,-1-21-32,0 21 15,21-21-15,-21 0 0,22 0 0,-1 21 16,0-21-16,1 0 0,20 0 15,-20 0-15,-1 0 0,0 0 0,1 0 16,-1 0-16,-21-21 0,21 21 0,-20-21 16,-1 21-16,0-21 0,0-1 0,0 22 15,-21-21-15,0 0 0,21 0 16,-21 0-16,22 0 0,-22-1 16,0 1-16,0 0 0,0 0 0,-22 42 31,1-21-16,0 21-15,21 0 0,0 1 0,0-1 16,-21 0-16,21 0 0,0 0 0,-21 0 16,21 1-16,0-1 0,0 0 15,21-21 17,0 0-17,0 0-15,0-21 0,-21 0 16,22 21-16,-1-22 0,-21 1 15,21 0-15,0 0 0,-21 0 0,21 0 16,0-1-16,-21 1 0,22 0 16,-22 42 15,0 0-15,0 1-16,0-1 15,0 0-15,21 0 0,0 0 16,0-21-16,0 21 0,0-21 15,1 0-15,20 0 0,-21 0 0,0 0 16,22 0-16,-22 0 0,0 0 16,0 0-16,21 0 0,-20 0 0,-1 0 15,-21-21-15,21 21 0,-21-21 16,21 0-16,-21 0 0,0 0 16,0-1-16,0 1 0,0 0 0,0 0 15,0 0-15,-21 0 0,0 21 16,0 0-1,-1 0-15,1 21 0,21 0 16,0 0-16,0 0 0,0 0 0,0 1 16,0-1-16,0 0 15,0 0-15,0 0 0,0 0 16,21 1-16,1-22 16,-22 21-16,21-21 0,-21-21 46,0-1-46,0 1 0,0 0 16,-21 21-16,21-21 0,-22 21 16,1 0-1,21 21 17,21 0-32,1 0 15,-1-21-15,0 0 0,0 0 16,-21 22-16,21-22 0,22 0 15,-22 0-15,21 0 0,-21 0 0,22 0 16,-22 0-16,0 0 0,21 0 0,-21 0 16,1 0-16,-1-22 0,0 22 0,0-21 15,0 0-15,0 0 0,-21 0 16,22 0-16,-22-1 0,21 1 16,-21 0-16,0 0 0,0 0 0,0 0 15,0 42 16,0 0-31,-21 0 0,21 0 16,0 0-16,0 1 0,0-1 16,0 0-16,0 0 15,0 0-15,0 0 0,21-21 16,0 0-16,0 22 0,0-22 0,0 0 16,1 0-16,20 0 0,-21 0 0,0 0 15,0 0-15,1 0 0,-1 0 16,0 0-16,0-22 0,0 1 15,0 0-15,-21 0 0,0-21 0,22 20 16,-1-20-16,-21 0 0,0-22 0,0 22 16,0-22-16,21 1 0,-21-1 15,0-20-15,0 20 0,0 1 0,0-1 16,0 1-16,0 20 0,0 1 16,0 21-16,0-21 0,0 20 15,-21 44 1,0-1-16,21 0 0,-22 0 0,22 21 15,-21 1-15,21-1 0,-21 0 0,21 22 16,0-22-16,0 22 0,0-1 0,0 1 16,0-22-16,21 22 0,0-22 15,1 0-15,-1 1 0,0-1 0,0 0 16,-21-21-16,21 22 0,0-22 0,1 0 16,-1-21-16,-21 21 0,21 0 15,0-21-15,0 0 0,0 0 16,1 0-16,-1 0 0,0 0 15,0 0-15,0-21 0,0 0 0,1 0 16,-1 0-16,0 0 16,0-22-16,0 22 0,-21 0 0,21 0 15,1-22-15,-1 22 0,-21 0 0,0 0 16,21 21-16,-21 21 31,0 0-31,0 0 0,0 1 0,0-1 16,-21 0-16,21 0 15,0 0-15,0 0 0,0 1 0,0-1 16,21-21-16,0 21 0,0 0 16,0-21-16,1 0 0,-1 21 0,0-21 15,0 0-15,0 0 0,0 0 16,1 0-16,-1 0 0,0 0 16,-21-21-16,21 0 0,0 21 0,-21-21 15,21 0-15,1-1 0,-1 1 16,-21 0-16,21 0 0,-21 0 15,0 0-15,21-1 0,-21 44 32,0-1-17,0 0-15,0 0 0,-21-21 16,21 21-16,0 0 0,0 1 0,0-1 16,0 0-16,0 0 15,21-21 1,0 0-16,0 0 0,1 0 15,-1 0-15,0 0 0,0-21 16,-21 0-16,21 21 16,-21-21-16,0-1 0,21 22 15,-21-21-15,0 0 0,0 0 0,0 0 16,0 0-16,0-1 0,0 1 0,0 0 16,-21 21-16,0 0 15,0 0-15,0 0 16,21 21 15,21-21-15,0 0-1,0 0-15,0 0 16,1 0-16,-1-21 16,0 21-16,0-21 0,0 0 15,22 21-15,-22 0 0,0 0 0,21 0 16,-21 0-16,1 0 0,-1 0 15,0 21-15,-21 0 0,0 0 16,0 0-16,0 1 0,0-1 16,-21 0-16,0 0 0,21 0 0,-22 0 15,1 1-15,0-22 0,21 21 16,-21 0-16,0-21 16,21-21 30,21 0-46,0-1 0,0 22 16,0-21-16,1 0 0,-1 0 0,0-21 16,21 20-16,-21 1 0,22-21 15,-1 21-15,0-22 0,-20 22 16,20-21-16,-21 21 0,21 0 0,-20 21 16,-1 0-16,0 0 0,0 0 15,0 0-15,-21 21 0,0 0 0,0 0 16,0 0-16,0 22 0,0-22 0,0 21 15,0-21-15,0 0 0,0 22 16,0-22-16,0 0 0,0 0 0,0 0 16,0 1-16,0-1 0,0 0 15,21-21 17,1 0-32,-22-21 15,21 21-15,-21-21 0,21-1 16,0 1-16,0 0 0,0 0 15,1-21-15,-22 20 0,21-20 16,0 21-16,0-21 0,-21-1 0,21 1 16,0 0-16,-21-1 0,22 1 0</inkml:trace>
  <inkml:trace contextRef="#ctx0" brushRef="#br0" timeOffset="61836.9">26162 11684 0,'0'0'0,"-21"0"15,0 0-15,-1 0 16,22-21 31,22 21-47,-22-21 15,-22 0 1,1 21 0,0 0-16,0 0 0</inkml:trace>
  <inkml:trace contextRef="#ctx0" brushRef="#br0" timeOffset="62117.74">24680 11790 0,'0'0'0,"-63"21"0,20-21 0,1 21 0,0-21 16,21 21-16,21 1 16,42-22-16,-21 0 15,21 0-15,1 0 0,-1 0 0,22 0 16,-1 0-16,1 0 0,20 0 0,1 0 16,-22 0-16,22 0 0,-21 0 15,-1 0-15,-21 0 0,1-22 0,-1 22 16,0 0-16,-20 0 0,-1 0 15,0-21-15,0 21 0,0 0 16,-42 0 15,0 0-31,0 0 0,-22 0 0,22 21 16,-21 1-16,0-22 0</inkml:trace>
  <inkml:trace contextRef="#ctx0" brushRef="#br0" timeOffset="62928.21">10731 15790 0,'0'0'0,"-42"0"16,0 0-16,21 0 16,-1 0-16,1 0 0,0 0 0,0 22 15,0-22-15,42 0 32,0 0-32,21 0 0,1 0 0,-1 0 15,22-22-15,-1 22 0,1-21 0,20 21 16,1-21-16,0 21 0,-1 0 0,1-21 15,0 21-15,-1 0 0,-20 0 16,-1-21-16,1 21 0,-1 0 0,1 0 16,-22 0-16,0 0 0,1 0 0,-22-21 15,0 21-15,0 0 16,-63 0 0,21 0-16,-22 0 15,1 0-15,0 0 0,-1 0 0,-20 0 16,21 0-16,-22 0 0,1 0 15,-1 0-15,1 0 0</inkml:trace>
  <inkml:trace contextRef="#ctx0" brushRef="#br0" timeOffset="63460.91">10731 15769 0,'64'-21'0,"-128"42"0,22-21 0,0 21 0,21-21 16,-1 0-16,1 22 0,0-1 0,42-21 31,0 0-31,22 0 16,-1 0-16,22 0 0,-1 0 0,1 0 15,20 0-15,1 0 0,0 0 0,-1-21 16,1 21-16,0-22 0,-22 22 16,22-21-16,-22 21 0,22-21 0,-43 21 15,22-21-15,-22 21 0,0-21 0,-20 21 16,-1-21-16,0 21 0,-21-22 0,0 1 16,-21 0-1,0 0-15,-1 0 0,1 21 0,0-21 16,0-1-16,0 1 0,0 0 15,-1 0-15,1 0 0,0 0 0,0 21 16,0-22-16,0 22 0,-1 0 16,1 0-16,0 0 0,21 22 15,0-1-15,0 0 16,21 0-16,0-21 16,1 0-16,20 0 0,0 21 0,-21-21 15,22 0-15,20 0 0,-20 0 16,-1 0-16,0 0 0,1 0 0,-1 0 15,0 0-15,-21 0 0,1 0 0,-1 21 16,-21 1-16,0-1 0,-21 21 16,-22-21-16,22 0 0,-21 22 15,-1-22-15,1 21 0,0 1 0,-22-1 16,22-21-16,0 43 0,-1-43 16,-20 21-16,20 0 0,1 1 15,21-1-15,-21-21 0,20 0 0,-20 1 16,21-1-16,0 0 0,21 0 15,21-42 1,0 0 0,0 0-16,22-1 0</inkml:trace>
  <inkml:trace contextRef="#ctx0" brushRef="#br0" timeOffset="63944.56">13525 14584 0,'0'0'0,"-21"-21"0,0 0 0,0-1 16,21 1-16,-21 0 0,21 0 0,-21 21 16,21-21-16,-22 21 0,22 21 15,0 0 1,0 21-16,0 22 0,0-22 0,0 22 15,0 20-15,0-20 0,0 21 0,0-1 16,0-20-16,0 20 0,0-20 16,0-1-16,-21 1 0,21-1 0,0-20 15,-21-1-15,21 0 0,0-20 0,0-1 16,0 0-16,0 0 16,0 0-16,-21-21 15,21-21 1,0 0-16,0 0 15,0 0-15,0-1 0,21-20 16,0 0-16,0-1 0</inkml:trace>
  <inkml:trace contextRef="#ctx0" brushRef="#br0" timeOffset="66020.67">13758 14838 0,'0'0'0,"43"-42"0,62-85 16,-62 105-16,-22 1 15,21 0-15,-21 21 0,1 0 16,-22 21-16,0 0 15,-22 1-15,-20-1 0,21 0 0,-21 21 16,-1-21-16,1 1 0,0 20 0,-22-21 16,22 0-16,-1 22 0,1-22 15,0 0-15,-1 0 0,1 0 0,21 0 16,0-21-16,0 22 0,-1-22 0,1 0 16,42 0 30,1 21-46,-22 0 16,0 0-16,0 0 0,21 0 16,0 22-16,0-22 0,-21 21 15,21-21-15,0 1 0,1-1 0,-1 21 16,0-21-16,0-21 0,0 21 0,0 1 16,22-1-16,-22-21 0,21 0 15,1 0-15,-1 0 0,0 0 0,1 0 16,-1 0-16,0-21 0,1 21 0,-1-22 15,0 1-15,22 21 0,-22-21 16,0 0-16,1-21 0,-22 20 0,0 1 16,21 0-16,-20-21 0,-22-1 0,0 22 15,0 0-15,0-21 0,0 21 0,0-1 16,0 1-16,0 0 0,-22 21 16,1 0-16,0 0 15,0 0-15,0 21 0,0 0 0,-1 1 16,1-1-16,0 0 0,0 21 15,21-21-15,0 22 0,-21-22 0,21 21 16,0-21-16,0 1 0,0-1 0,21 0 16,-21 0-16,21 0 0,21-21 0,-20 0 15,-1 21-15,21-21 0,-21 0 16,22 0-16,-1 0 0,-21 0 0,21 0 16,1-21-16,-1 21 0,-21-21 15,22 0-15,-22 21 0,21-21 0,-21 0 16,0-1-16,1 1 0,-22-21 15,0 21-15,21 0 0,-21-1 0,21 1 16,-21 0-16,0 0 0,0 0 0,0 42 31,0 0-15,0 0-16,0 0 0,0 1 16,0-1-16,21-21 0,0 21 0,0-21 15,1 0-15,-1 0 16,0 0-16,0 0 0,0 0 0,22 0 15,-1-21-15,-21 21 0,0-21 16,22-1-16,-22 1 0,0 21 16,21-21-16,-42 0 0,21 0 0,1 0 15,-1-1-15,-21 1 0,0 0 16,0 0-16,0 0 16,-21 21 15,21 21-31,0 0 15,0 0-15,0 22 0,0-22 16,0 21-16,0 0 0,-22 1 0,22-1 16,0 0-16,0 1 0,0 20 0,0-20 15,0-1-15,0 0 0,0 1 16,0 20-16,0-21 0,0 1 16,0 20-16,22-20 0,-1 20 0,0-21 15,-21 22-15,21-22 0,-21 22 0,21-22 16,-21 0-16,0 22 0,0-22 0,0 1 15,0-22-15,0 21 0,0 0 16,0-20-16,-21-1 0,0 0 0,-21 0 16,20 0-16,1-21 0,0 0 0,-21 0 15,21 0-15,-1 0 0,1 0 0,0 0 16,0-21-16,0-21 0,0 21 16,-1-1-16,1-20 0,0 0 0,21-22 15,0 22-15,-21-22 0,21 1 16,0-1-16,0 1 0,0-1 0,0 1 15,21-1-15,-21 1 0,42-1 16,-20 1-16,-1-1 0,21 22 0,0-21 16,1-1-16,-1 22 0,0-1 0,22-20 15,-22 21-15,22-1 0,-22 22 16,0-21-16,1-1 0,-1 22 16,0 0-16,1 0 0,-22 0 0,0 0 0,0-1 15,0 1-15,-21 0 0,22 21 0,-22-21 16,0 0-1,-22 21 1,-20 0 0,21 0-1,21 21-15,21 0 16,0-21 0,-21 21-16,21-21 0,1 21 0,-22 1 15,21-1-15,0 0 16,-21 21-16,21-21 0,-21 1 0,0-1 15,0 0-15,0 21 0,0-21 0,0 1 16,-21-1-16,0 0 0,0-21 16,-1 21-16,1-21 0,0 21 15,-21-21-15,21 0 0,-1 0 0,1 0 16,0 0-16,0 0 16,0-21-16,21 0 15,0 0 1,21 21-1,0 0 1,0 21-16,0 0 16,1 0-16,-1-21 0,0 21 0,0-21 15,0 22-15,0-22 0,1 0 0,20 0 16,-21 0-16,21 0 0,1 0 16,-22 0-16,21 0 0,1 0 0,-22-22 15,21 22-15,-21-21 0,0 0 0,1 0 16,-1 0-16,0 0 0,0-1 15,0-20-15,-21 21 0,0-21 16,21 20-16,-21-20 0,22 21 0,-22 0 16,0-22-16,0 22 0,0 0 15,-22 42 1,1-21-16,21 21 16,-21 1-16,0-1 0,21 21 0,-21-21 15,21 0-15,0 22 0,0-22 0,0 21 16,0-21-16,0 1 15,0-1-15,21 0 0,-21 0 0,21 0 0,21-21 16,-20 0-16,-1 0 0,21 0 16,-21 0-16,22 0 0,-1 0 0,0 0 15,-21 0-15,22-21 0,-22 0 16,0 0-16,0-22 0,0 22 0,1 0 16,-1-21-16,0-1 0,0 22 0,0-21 15,0 0-15,1-1 0,-1-20 16,-21 20-16,42 1 0,-21-21 0,0 20 15,1-20-15,-22 20 0,21 22 0,0-21 16,-21 21-16,0 0 0,0 42 16,0 0-1,-21 21-15,0-21 0,-1 22 0,1-1 16,0 0-16,0 1 0,21-1 16,0 0-16,-21 1 0,21-1 15,0-21-15,0 22 0,0-1 0,0 0 16,0 1-16,0-22 0,0 21 0,0-21 15,0 22-15,0-22 0,21 0 0,-21 0 16,21-21-16,0 21 0,0-21 16,1 0-16,-1 0 0,0 0 15,0 0-15,0 0 0,0 0 0,1-21 16,-22 0-16,21 21 0,0-42 0,0 20 16,0 1-16,0 0 15,-21-21-15,0 21 0</inkml:trace>
  <inkml:trace contextRef="#ctx0" brushRef="#br0" timeOffset="66224.56">16658 14732 0,'0'21'16,"21"-21"-1,22 0-15,-22 0 0,42 0 16,-20 0-16,-1 0 0,21 0 0,-20 0 15,20 0-15,1 0 0,-1 0 16,-20 0-16,20 0 0,-21 0 0,1 0 16,-22 0-16,21 0 0,-21 0 15,-21 21-15</inkml:trace>
  <inkml:trace contextRef="#ctx0" brushRef="#br0" timeOffset="66960.25">10520 17251 0,'0'0'0,"-21"0"15,-43-21-15,43 0 16,21-1 0,21 22-1,21 0-15,1 0 0,-1 0 16,22 0-16,-1 0 0,1 0 0,20-21 15,1 21-15,0 0 0,-22 0 16,22 0-16,-22 0 0,1 0 16,-22 0-16,0 0 0,1 0 0,-22 0 15,-42 21 1,0-21-16,-22 22 0,1-22 16,0 21-16,-22 0 0,22 0 0,-22-21 15,1 21-15,-1 0 0,1-21 0,-1 22 16,1-1-16,20-21 0,-20 21 15,21-21-15,20 0 0,1 0 0,0 21 16,21 0 0,21-21-16,0 0 15,1 0-15,20 0 0,0 0 16,22 0-16,-1 0 0,1 0 0,-1 0 16,1 0-16,20-21 0,-20 0 15,-1 21-15,1-21 0,-22 21 0,1-21 16,-1 21-16,0-22 0,-21 1 15,1 21-15,-1-21 0,-21 0 16,0 0-16,-43 0 0,22-1 16,0 1-16,-21 0 0</inkml:trace>
  <inkml:trace contextRef="#ctx0" brushRef="#br0" timeOffset="67228.1">10964 16912 0,'-21'0'0,"42"0"0,-63-21 16,63 21-1,0 0-15,22 0 16,-22 0-16,21 21 0,22 0 16,-22-21-16,21 22 0,-20-1 0,20 0 15,-20 0-15,-1 0 0,0 0 0,-21 22 16,1-22-16,-22 21 0,0-21 16,0 22-16,0-1 0,-22 0 0,-20 1 15,0-1-15,-1 0 0,1 1 16,-21-1-16,20-21 0,-20 22 15,20-1-15,-20-21 0,21 0 0,-1 0 0,1 1 16,21-22-16,0 0 0,42 0 31,0 0-31,21-22 0,1 1 0</inkml:trace>
  <inkml:trace contextRef="#ctx0" brushRef="#br0" timeOffset="67624.87">12192 16891 0,'0'0'0,"0"-21"16,0-21-16,0 63 15,0 21-15,0-21 16,0 22-16,0-1 0,0 0 16,0 1-16,0-1 0,0 0 0,0 1 15,-21-1-15,21 0 0,0 1 16,0-22-16,0 21 0,0-21 0,0 0 15,0 22-15,0-22 0,0 0 16,0-42 0,0 0-1,0 0-15,0-22 0,0 22 0,21 0 16,0-21-16,-21-1 0,21 1 16,0 0-16,1-1 0,-1-20 0,0 20 15,0-20-15,-21-1 0,21 1 0,0 21 16,1-1-16,-1 1 0,0 0 15,-21 20-15,0 1 0,21 0 16,0 21-16,-21 21 16,0 22-16,0-22 0,21 0 0,-21 21 15,22 1-15,-22-1 0,0 0 16,0 1-16,0-1 0,21 0 0,0 1 16</inkml:trace>
  <inkml:trace contextRef="#ctx0" brushRef="#br0" timeOffset="68921.14">12721 17336 0,'0'0'0,"21"21"0,64 21 15,-43-21-15,-21-21 0,22 0 0,-22 0 16,21 0-16,-21 0 0,22 0 16,-22 0-16,0-21 0,0 21 15,0-21-15,-21 0 0,0 0 0,0-1 16,0 1-16,0 0 0,0-21 16,0 21-16,0-22 0,0 22 0,0-21 15,-21 21-15,0-1 0,21 1 0,-21 21 16,0 0-16,0 0 0,-1 21 15,1 1-15,0-1 0,0 0 0,-21 0 16,20 21-16,1-20 0,0 20 0,0-21 16,21 21-16,0 1 0,0-22 15,0 0-15,0 0 0,0 0 0,0 1 16,21-1-16,0 0 0,0-21 16,1 0-16,-1 0 0,0 0 15,21 0-15,-21-21 0,1 21 0,-1-21 16,0-1-16,0 1 0,0 21 0,0-21 15,-21-21-15,22 21 0,-1-1 16,0 1-16,-21-21 0,21 21 0,-21 0 16,21-22-16,-21 22 0,0 0 0,0 42 31,-21 0-15,21 0-16,-21 1 0,21-1 0,-21 0 15,21 0-15,0 21 0,0-20 16,0-1-16,0 0 0,0 0 15,0 0-15,0 0 0,21 1 16,0-22-16,0 0 0,0 0 0,22 0 16,-1 0-16,0 0 0,1 0 15,-1-22-15,0 1 0,1 21 0,-1-21 16,0 0-16,-20 0 0,20-22 0,0 22 16,-21-21-16,1 0 0,-1-1 15,0 1-15,-21 0 0,0-1 0,21-20 16,-21 20-16,21-20 0,-21-1 0,0 22 15,0 0-15,0-1 16,0 22-16,0-21 0,0 21 0,0 42 31,-21 0-31,0 21 0,0 1 0,21-1 16,-21 0-16,-1 1 0,22 20 16,-21-20-16,21-1 0,-21 0 0,21 1 15,0-1-15,0 0 0,0-21 16,0 22-16,0-22 0,0 21 0,0-21 15,0 1-15,21-1 0,-21 0 16,21-21-16,1 0 0,-1 0 0,0 0 16,0 0-16,0 0 15,0 0-15,1-21 0,-1 0 16,0 21-16,0-22 0,-21 1 0,21 0 16,0 21-16,1-21 0,-22 0 15,0 0-15,-22 42 31,1-21-15,21 21-16,0 0 0,-21-21 0,21 21 16,0 0-16,0 1 0,0-1 15,0 0-15,21-21 16,0 21-16,22-21 0,-22 0 16,21 0-16,-21 0 0,22 0 15,-1 0-15,-21 0 0,22 0 16,-22 0-16,0 0 0,21-21 0,-21 21 15,1-21-15,-1 0 0,0-1 16,0 1-16,-21 0 16,0 0-16,21 21 0,-21-21 0,-21 42 31,0 0-15,21 0-16,-21 0 15,21 1-15,0-1 16,0 0-1,21-21-15,0 0 0,0 0 16,0 0-16,22 0 0,-1 0 0,0 0 16,1 0-16,-1 0 0,0 0 15,1 0-15,-22 0 0,21-21 0,-21 0 16,1 21-16,-1-22 0,0 1 0,0 0 16,-21 0-16,0 0 0,0 0 0,0-1 15,0 1-15,-21 21 16,0 0-1,0 0-15,-1 0 0,1 21 0,21 1 16,-21-1-16,21 0 16,-21 0-16,21 0 0,0 0 15,0 1-15,0-1 0,0 0 16,0 0 0,0 0-1,21-21-15,0 0 0,0 0 16,1 0-16,-1 0 0,21 0 15</inkml:trace>
  <inkml:trace contextRef="#ctx0" brushRef="#br0" timeOffset="69168.97">16150 16933 0,'0'0'0,"-21"0"0,0 0 0,0 0 15,-1 0-15,1 22 0,0-1 0,0 0 16,0 0-16,0 21 0,-1-20 16,1 20-16,0-21 0,0 21 0,0-20 15,21-1-15,0 21 0,0-21 0,0 0 16,0 1-16,0-1 0,0 0 16,0 0-16,0 0 15,21-21-15,0 0 0,0 0 16,0 0-16,1 0 15</inkml:trace>
  <inkml:trace contextRef="#ctx0" brushRef="#br0" timeOffset="69424.82">16552 16976 0,'0'0'0,"21"0"0,-21 21 15,0 0-15,0 0 16,0 0-16,0 22 0,22-22 0,-22 21 16,0-21-16,0 22 0,0-22 0,0 0 15,0 21-15,0-20 0,-22-1 16,1 0-16,0 0 0,-21 0 16,21 0-16,-1 1 0,-20-1 0,21 0 15,-21 0-15,20 0 0,1-21 0,0 0 16,0 0-16,0 0 0,21-21 15</inkml:trace>
  <inkml:trace contextRef="#ctx0" brushRef="#br0" timeOffset="69880.13">17632 14753 0,'0'0'0,"21"-21"16,-21 42-1,0 0-15,0 1 16,-21-1-16,0 0 0,21 21 0,-22-21 15,1 1-15,21 20 0,0 0 0,-21-21 16,21 22-16,-21-22 0,21 21 16,0-21-16,0 1 0,0-1 0,21 0 15,0 0-15,0-21 0,22 0 16,-22 0-16,21 0 0,-21 0 0,22 0 16,-1-21-16,0 21 0</inkml:trace>
  <inkml:trace contextRef="#ctx0" brushRef="#br0" timeOffset="70065.03">18351 14838 0,'0'0'0,"22"-21"0,-1 0 16,0-1-16,0 22 0,0 0 15,0 0-15,1 0 0,-22 22 16,21-1-16,0 0 0,-21 0 0,0 0 16,21 22-16,0-22 0,-21 21 0,0-21 15,0 22-15,0-22 0,0 0 16,0 21-16,0-21 0,-21 1 0,0-22 15,0 21-15,0 0 0,-22-21 16,22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2:54:03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2794 0,'0'0'0,"-21"0"62,0 0-62,0 0 16,-1 21-16,1-21 15,0 0-15,0 0 16,21-21 0</inkml:trace>
  <inkml:trace contextRef="#ctx0" brushRef="#br0" timeOffset="1519.42">3365 2223 0,'0'0'0,"-21"0"16,-21 0-16,21 0 15,21 21-15,-21-21 0,42 0 47,0 0-47,0 0 0,21 0 16,-20 0-16,20 0 0,21-21 16,-20-1-16,20 1 0,1-21 0,-1 0 15,1-1-15,20 1 0,-20 0 0,21-22 16,-22 1-16,1-22 0,-1 21 15,1 1-15,-22-1 0,0 1 16,-21-1-16,1 1 0,-22-1 16,0 22-16,0-21 0,0-1 0,0 22 15,-22-1-15,1 1 0,0 0 16,0 21-16,0-22 0,0 43 0,-1-21 16,1 21-16,0 0 0,0 21 15,0 0-15,0 22 0,-1-1 0,-20 0 16,21 22-16,0 21 0,0-1 15,-22 1-15,22 21 0,-21 0 0,21-1 16,-1 1-16,1 0 0,0 0 0,21 21 16,0-21-16,0 21 0,0-21 15,0 21-15,0-22 0,0 22 16,0-21-16,0 21 0,0-21 0,0 21 16,0-21-16,0 21 0,0-21 15,0 0-15,-21-1 0,21-20 0,0 21 16,0-21-16,0-22 0,0 22 0,0-22 15,0-20-15,0-1 0,0 0 16,21-21-16,0 1 0,0-1 0,1-21 16,20-21-16,-21-1 0,0-20 15,22 0-15,-1-1 0,0-20 16,1-1-16,-1 1 0,0-22 0,1 1 16,-1 20-16,-21-21 0,0 1 0,-21-1 15,0 0-15,0 1 0,0-1 16,-21 0-16,-21 22 0,-1-1 15,1 1-15,-21 21 0,20-1 0,-20 1 16,-1 21-16,-20-22 0,20 22 0,1 0 16,-22 21-16,21-21 0,1 21 15,21 0-15,-1 0 0,1-21 0,0 21 16,42-21 0,0-1-16,21 22 0,21-21 0,0 0 15,22 0-15,-22 0 0,43-22 16,-22 22-16,1-21 0,21 0 0,-1-22 15,1 22-15,-22-1 0,22 1 0,0 0 16,-22-1-16,-20 1 0,-1 0 16,0 21-16,-21-1 0,1 1 15,-22 0-15,0 0 0,0 0 0,-22 21 16,1 0-16,0 0 0,0 0 16,-21 21-16,20 0 0,-20 0 0,21 0 15,-21 1-15,20 20 0,1 0 0,0 1 16,21-1-16,0 0 0,0 1 15,0-1-15,0 0 0,0 1 0,0-1 16,0-21-16,0 0 0,21 0 0,22 1 16,-22-1-16,0 0 0,21-21 15,1 0-15,-1 0 0,0 0 0,1-21 16,-1 0-16,21-1 0,-20 1 16,-1 0-16,-21-21 0,22 21 15,-22-1-15,-21-20 0,0 0 0,0 21 16,0-22-16,0 1 0,0 21 0,-21-22 15,-1 22-15,1 0 0,0 0 16,-21 21-16,21-21 0,-22 21 0,22 0 16,-21 0-16,21 0 0,-1 0 0,-20 0 15,21 21-15,0-21 0,0 21 16,21 0-16,0 0 0,0 1 16,0-1-16,0 0 15,21-21-15,21 0 0,-21 0 16</inkml:trace>
  <inkml:trace contextRef="#ctx0" brushRef="#br0" timeOffset="1908.28">4974 2307 0,'-21'-21'16,"21"0"-1,0 0-15,21 21 16,0-21-16,0 21 0,1 0 15,20 0-15,-21 0 0,21 0 16,-20 21-16,20 0 0,-21 0 0,0 0 16,0 22-16,1-22 0,-1 21 15,-21-21-15,0 22 0,0-1 0,0-21 16,0 21-16,0-20 0,0-1 16,0 0-16,0 0 0,-21-21 15,21-21 1,0 0-1,0 0-15,0-22 0,0 22 0,0-21 16,0-1-16,0 1 0,21 0 16,0-1-16,0 1 0,-21 21 0,21-21 15,0-1-15,1 22 0,-1 0 0,-21 0 16,21 0-16,0-1 0,0 22 16,0 0-16,1 0 15,-1 0-15,0 0 0,0 0 0,0 0 16,0 0-16,1 22 0,-1-1 15</inkml:trace>
  <inkml:trace contextRef="#ctx0" brushRef="#br0" timeOffset="2264.07">6138 2519 0,'0'0'0,"0"21"15,21-21-15,1 0 16,-1 0-16,0 0 0,0-21 15,0 0-15,0 0 16,22-1-16,-22 1 0,21 0 0,1-21 16,-1 21-16,0-1 0,-21 1 0,22-21 15,-22 21-15,0 0 0,-21-1 16,0 1-16,0 0 0,-42 21 16,21 0-16,-1 0 0,-20 0 15,21 21-15,-21-21 0,-1 21 16,22 22-16,-21-22 0,21 0 0,-1 21 15,1 1-15,0-22 0,0 21 16,21 1-16,0-22 0,0 21 0,0-21 16,0 22-16,0-22 0,21 0 15,0 0-15,0 0 0,22-21 0,-22 21 16,21-21-16,1 0 0,20 0 0,-21 0 16,22 0-16,-22 0 0,22-21 15,-1 0-15,-20 0 0,20 0 0</inkml:trace>
  <inkml:trace contextRef="#ctx0" brushRef="#br0" timeOffset="2708.41">7324 2223 0,'0'0'0,"0"-22"0,0-20 15,0 21-15,-22 21 16,1 0 0,0 0-16,0 0 0,-21 21 15,20-21-15,1 21 0,0 0 0,-21 22 16,21-22-16,-1 0 0,1 21 15,0-20-15,0 20 0,0-21 0,21 21 16,0-20-16,0-1 0,0 0 0,0 0 16,21 0-16,0-21 15,21 0-15,-20 0 0,-1 0 0,21 0 16,-21 0-16,0-21 0,22 0 0,-22 0 16,0 0-16,21-1 0,-20 1 15,-1-21-15,0 21 0,0-22 0,0 1 16,0 21-16,1-21 0,-22 20 15,0-20-15,0 21 0,0 0 0,21 21 16,-21-21-16,0 42 16,0 0-1,0 0-15,0 0 0,-21 0 0,-1 1 16,22 20-16,0-21 0,0 21 16,-21-20-16,21 20 0,0-21 0,0 21 15,0-20-15,0-1 0,0 0 0,0 0 16,0 0-16,21 0 0,1-21 15,-1 0-15,0 0 0,0 0 0,0 0 16,22 0-16,-22 0 0,21 0 16,0-21-16,1 0 0,-22 0 0,42-21 15</inkml:trace>
  <inkml:trace contextRef="#ctx0" brushRef="#br0" timeOffset="2964.26">8255 2138 0,'0'0'0,"0"-21"0,0-22 16,0 22-16,-21 21 15,21-21-15,-21 21 0,-1 0 16,1 0-16,0 0 0,0 21 0,0 0 16,0 1-16,-22-1 0,22 0 15,0 0-15,0 21 0,0-20 16,-1-1-16,1 21 0,21 0 0,-21-20 0,21 20 16,-21 0-16,21-21 15,0 22-15,0-22 0,0 0 0,0 0 16,21 0-16,0 1 0,22-1 0,-22-21 15,21 0-15,-21 0 0,22 0 16,-1 0-16,0 0 0,1 0 0,-1 0 16,0-21-16,1-1 0,-1 1 0,0-21 15,1 21-15,-1-22 0</inkml:trace>
  <inkml:trace contextRef="#ctx0" brushRef="#br0" timeOffset="3463.98">8911 1693 0,'0'0'0,"0"-63"0,0-1 0,0 22 0,0 0 15,0-1-15,-21 22 16,0 0-16,0 0 0,-1 21 16,1 0-16,0 0 0,0 21 15,21 21-15,-21-20 0,21 20 16,0 21-16,-21-20 0,21 20 0,-22 22 16,22-22-16,-21 1 0,21-1 0,0 1 15,0-1-15,0 1 0,0-1 16,0-20-16,-21 20 0,21-20 0,0-1 15,0 0-15,-21 1 0,21-1 16,0-21-16,0 21 0,0-20 16,0-1-16,0 0 0,0-42 31,0 0-31,0-1 0,0 1 0,21 0 16,-21-21-16,21-1 0,0 22 15,-21-21-15,22 0 0,-1-1 0,21 1 16,-21 0-16,22-1 0,-1 22 0,0 0 15,1 0-15,-1 0 0,0-1 16,1 22-16,-1 0 0,0 0 0,1 22 16,-22-22-16,21 21 0,-21 0 0,0 0 15,1 21-15,-22-20 0,0 20 0,0-21 16,0 21-16,0-20 0,-22 20 16,1 0-16,0-21 0,0 22 15,0-22-15,0 21 0,-1-21 0,1 1 16,0-1-16,0 0 0,0-21 15,21 21-15,-21-21 0,42-21 32,0 0-32,21 0 0,-21-1 0,22-20 15,-1 21-15,0-21 0</inkml:trace>
  <inkml:trace contextRef="#ctx0" brushRef="#br0" timeOffset="3812.47">11345 1439 0,'0'0'16,"0"-21"-16,-21 42 16,0-21-1,-21 43-15,20-22 0,-20 21 16,0 22-16,-22-1 0,22 1 0,-22-1 15,1 22-15,-1 0 0,-20-22 0,20 22 16,1-1-16,-22 1 0,22 0 16,-22-1-16,0 1 0,22 0 15,-22-1-15,0 1 0,1 0 0,-1-1 16,22 1-16,-22 0 0,21-22 0,1 22 16,-1-22-16,1 1 0,21-22 0,-1 1 15,1-1-15,0 0 0,20-21 16,-20 1-16,42-1 0,-21-21 0,21-21 15,0-1 1,21-20-16,0 0 0,22-1 0</inkml:trace>
  <inkml:trace contextRef="#ctx0" brushRef="#br0" timeOffset="4560.58">11917 2011 0,'0'0'0,"21"-42"0,0-1 15,-21 22-15,0 0 0,0-21 0,0 20 16,-21 22-16,0 0 16,0 0-16,-1 0 0,-20 22 0,21-1 15,-21 21-15,-1 0 0,22 1 0,-21-1 16,21 22-16,-22-22 0,22 21 16,-21 1-16,21-1 0,-22 1 0,22-1 15,0 1-15,0-22 0,0 1 0,-1-1 16,22-21-16,0 0 0,0 0 15,0 1-15,22-44 16,-1 1 0,0-21-16,0 0 0,0-1 15,0 1-15,22-22 0,-22 1 0,0-1 16,0 1-16,22-1 0,-22-20 0,21-1 16,-21 22-16,0-22 0,1 0 15,-1 43-15,0-22 0,-21 22 16,21 21-16,-21 0 0,0 42 15,0 21-15,0 1 0,0 20 16,0-21-16,0 22 0,0 21 16,0-22-16,0 1 0,0-1 0,0 1 15,0-1-15,0 1 0,21-1 0,-21-21 16,0 1-16,0-1 0,21 0 16,1 1-16,-22-22 0,0 0 0,21 0 15,0 0-15,0-21 0,0 0 16,-21-21-1,0 0 1,0 0-16,-21 0 0,0 0 0</inkml:trace>
  <inkml:trace contextRef="#ctx0" brushRef="#br0" timeOffset="4715.49">11493 2392 0,'0'0'0,"-42"0"15,63 0 1,0 0-16,1 0 0,20 0 15,0 0-15,1-21 0,-1 21 16,0 0-16,1 0 0,-1 0 16,0-21-16,22 21 0,-22 0 0,0-22 15,1 22-15,-1 0 0,0-21 0</inkml:trace>
  <inkml:trace contextRef="#ctx0" brushRef="#br0" timeOffset="7640.18">12721 2286 0,'0'0'0,"0"-21"16,0 0-16,0 0 31,-21-1-31,0 1 16,0 21-16,-1 0 15,1 0-15,0 0 0,0 0 16,0 0-16,0 21 0,-1 1 15,-20-1-15,21 0 0,-21 21 0,20 1 16,-20-1-16,21 0 0,-21 1 0,20-1 16,1 0-16,0 1 0,21-22 15,-21 21-15,21-21 0,0 0 0,0 1 16,21-1-16,0 0 0,22-21 0,-22 0 16,21 0-16,0 0 0,1-21 15,-1 0-15,0-1 0,1-20 16,-1 0-16,22 21 0,-22-43 0,21 22 15,-20-1-15,-1-20 0,22-1 0,-22 1 16,-21-1-16,21 1 0,1-22 16,-22 22-16,0-22 0,0 0 0,0 1 15,-21 20-15,0 1 0,0-1 0,0 22 16,0 0-16,0 20 0,-21 1 16,0 21-16,0 0 0,-21 0 0,20 21 15,-20 22-15,21-1 0,-21 0 0,20 22 16,1 21-16,0-22 0,0 1 15,0-1-15,21 22 0,0-22 0,0 1 16,0-1-16,0 1 0,0-22 16,0 22-16,21-1 0,-21-21 15,21 1-15,0-1 0,0 0 0,1 1 16,20-22-16,-21 21 0,21-21 0,1-21 16,-1 22-16,-21-22 0,22 0 0,20 0 15,-21 0-15,1 0 0,-22-22 16,21 1-16,1 0 0,-22 0 0,21 0 15,-21-22-15,0 1 0,22 21 0,-22-21 16,-21-1-16,21 1 0,-21 21 16,21-22-16,-21 22 0,0 0 15,0 42 1,0 0 0,0 1-16,0-1 0,0 0 15,-21 0-15,21 21 0,0-20 0,0 20 16,0-21-16,0 21 0,0-20 0,0-1 15,0 0-15,0 0 0,0 0 0,21 0 16,0 1-16,1-22 16,20 21-16,-21-21 0,0 0 0,22 0 15,-22 0-15,0-21 0,21-1 0,-21 22 16,22-21-16,-1-21 0,0 21 0,-20-22 16,20 22-16,0-21 0,-21 0 15,22-1-15,-22 1 0,0 0 0,0 20 16,0 1-16,1 0 0,-1 0 15,-21 0-15,0 42 32,0 0-32,-21 0 0,21 22 15,-22-22-15,22 0 0,-21 21 0,21-21 16,0 22-16,0-22 0,0 21 16,0-21-16,0 1 0,0-1 0,0 21 15,21-21-15,1-21 0,20 21 0,-21 1 16,21-22-16,1 0 0,-1 0 0,0 0 15,1 0-15,-1 0 16,0 0-16,1-22 0,-1 1 0,22 0 0,-22 0 16,0 0-16,1 0 0,-1-22 15,0 22-15,1-21 0,-22-1 16,21 1-16,-21 0 0,-21-1 0,0 22 16,0-21-16,0 21 0,0 0 0,-21-1 15,0 1-15,0 21 0,-22 0 0,22 0 16,-21 0-16,0 0 0,-1 21 15,1 1-15,0-1 0,-1 0 0,1 21 16,0-21-16,-1 22 0,22-1 0,0 0 16,0-20-16,21 20 0,0 0 0,0-21 15,0 22-15,0-22 0,21 0 16,0 0-16,0 0 0,0-21 0,22 0 16,-22 0-16,21 0 0,1 0 15,-22 0-15,21 0 0,0 0 0,-20-21 16,20 0-16,-21 0 0,0 0 15,22 0-15,-22-22 0,0 1 0,-21 21 16,21-22-16,0 1 0,-21 0 0,0-1 16,0 22-16,0 0 0,0 0 15,0 0-15,0 0 0,-21 42 16,0-21 0,21 21-16,-21 0 0,21 21 0,-21-20 15,21-1-15,0 0 0,0 21 16,0-21-16,0 1 0,0 20 0,0-21 15,0 0-15,0 0 0,42 1 16,-21-1-16,21-21 0,1 21 0,-1-21 16,0 0-16,1 0 0,-1 0 15,0 0-15,22 0 0,-22 0 0,-21-21 16,22 0-16,-1-1 0,0 1 0,-20 0 16,20-21-16,-21 21 0,0-22 15,0 1-15,1 21 0,-1-22 0,0 1 16,-21 21-16,21 0 0,-21 0 15,-21 42 1,0-21 0,0 21-16,21 21 0,-22-21 0,1 22 15,21-22-15,0 21 0,-21 1 0,21-22 16,-21 21-16,21-21 0,0 22 16,0-22-16,0 0 0,0 0 0,0 0 15,0 0-15,0 1 16,21-22-16,0-22 15,-21 1 1,21 21-16,-21-21 0,22-21 0,-1 21 16,-21-22-16,21 22 0,0-21 0,0-1 15,-21 1-15,21 21 0,1-21 16,-1 20-16,0 1 0,0 0 0,0 21 16,0 0-16,1 0 0,-1 0 15,0 0-15,-21 21 0,21 0 16,-21 22-16,0-22 0,21 0 15,0 21-15,1-20 0,-22 20 0,21-21 16,0 0-16,0 0 0,0 1 0,0-1 16,1 0-16,-1 0 0,0-21 15,0 0-15,0 0 0,0 0 16,1 0-16,-1 0 0,-21-21 0,21 21 16,0-21-16,-21 0 0,21-1 0,-21 1 15,21-21-15,1 0 16,-1 20-16,0-20 0,0 0 0,0-1 15,0 1-15,1 21 0,20-21 0,-21 20 16,0 1-16,0 0 0,-21 0 16,22 21-16,-1 0 0,-21 21 15,0 0 1,0 0-16,0 1 0,0-1 16,0 0-16,0 0 0,0 0 0,0 0 15,0 1-15,0-1 16,0-42 15,0-1-15,0 1-16,0 0 0,0 0 15,21 21-15,-21-21 0,0 0 0,0-1 16,0 1-16,0 0 16,-21 21-1,0 21 1,-1 0-16,1-21 0,0 22 15,21-1-15,-21 21 0,0-21 0,0 0 16,-1 22-16,22-22 0,0 21 0,-21-21 16,21 1-16,0 20 0,0-21 15,0 0-15,0 22 0,0-22 0,21 0 16,1 0-16,-1-21 0,0 21 16,0 0-16,21-21 0,-20 0 0,20 0 15,-21 0-15,21 0 0,1 0 16,-22 0-16,21-21 0,-21 21 0,22-21 15,-22-21-15,0 21 0,21-1 0,-20-20 16,-1 0-16,0 21 0,0-22 0,0 1 16,0 0-16,1 20 0,-22 1 15,0 0-15,0 0 0,0 0 0,0 0 16,-22 21 0,1 21-16,0 0 0,0 0 15,0 0-15,0 0 0,-1 1 0,22 20 16,0-21-16,-21 21 0,21-20 15,0 20-15,0-21 0,0 21 0,0-20 16,0-1-16,0 0 0,21 0 16,-21 0-16,43 0 0,-22 1 0,0-22 15,21 0-15,1 21 0,-1-21 0,22 0 16,-22 0-16,21 0 0,1 0 16,-22 0-16,22 0 0,-22-21 0,0-1 15,1 1-15,-1 0 0,0 0 0,-20 0 16,20-22-16,-21 22 0,0-21 0,0 0 15,1 20-15,-22-20 16,0 21-16,0 0 0,0 0 0,0-1 16,0 1-16,0 0 0,-22 21 15,1 0-15,0 0 16,0 0-16,-21 0 0,20 21 0,1-21 16,0 21-16,0 1 0,-21-1 0,20 21 15,1-21-15,0 22 0,21-22 0,0 21 16,-21-21-16,21 0 0,0 22 15,0-22-15,0 0 0,0 0 0,0 0 16,21 1-16,0-22 0,-21 21 0,21-21 16,1 0-16,20 0 0,-21 0 15,0 0-15,0 0 0,1-21 0,20-1 16,-21 1-16,0 0 0,22 0 16,-22-21-16,0 20 0,21-20 0,-21-21 15,22 20-15,-22 1 0,21-22 16,-21 1-16,22-1 0,-1 1 0,-21 21 15,0-22-15,1 1 0,-1 20 0,0-20 16,-21 42-16,0-22 0,0 22 16,0 0-16,0 0 0,-21 21 15,-22 0-15,22 21 0,0 0 16,-21 0-16,21 22 0,-22-1 0,22 0 16,0 1-16,0-1 0,0 21 15,-1-20-15,1-1 0,21 22 0,0-22 16,0 0-16,0 1 0,0-1 15,0 0-15,0 1 0,21-1 0,1-21 16,-1 21-16,0-20 0,0-1 0,0 0 16,22 0-16,-22-21 0,0 21 15,0-21-15,0 0 0,0 0 0,1 0 16,-1 0-16,0 0 0,0 0 0,0-21 16,0 0-16,1 21 0,-1-21 0,0 0 15,0-1-15</inkml:trace>
  <inkml:trace contextRef="#ctx0" brushRef="#br0" timeOffset="9756.83">19643 2434 0,'0'21'15,"-22"1"1,22-1-16,0 0 0,-21 0 15,21 0-15,0 0 16,0 1-16,0-1 16,0 0-16,0 0 15,21-21 1,1 0 0,-1 0-16,0-21 0,0 0 0,0 0 15,0-1-15,1 1 0,-1 0 0,0 0 16,-21-21-16,21 20 0,0-20 15,0 0-15,-21 21 0,0-22 0,22 1 16,-1 0-16,-21-22 0,0 22 0,0-1 16,21-20-16,-21 21 0,21-1 15,-21 1-15,0 0 0,0-1 16,0 22-16,0 0 0,-21 21 31,0 42-31,21-21 0,-21 22 0,-1-1 16,1 0-16,0 22 0,0-22 15,21 22-15,-21-22 0,21 22 0,-21-1 16,21-21-16,0 22 0,0-1 0,0-20 16,0-1-16,21 0 0,0 1 15,0-1-15,-21-21 0,21 0 0,0 1 16,22-1-16,-22-21 0,0 0 0,21 0 16,-20 0-16,20 0 0,0-21 15,-21-1-15,22 1 0,-1 0 16,0-21-16,-20 21 0,20-22 0,-21 1 15,0 0-15,0 20 0,1-20 16,-1 0-16,0 21 0,-21-22 0,0 22 16,0 0-16,0 42 31,-21 21-31,0-20 16,-1 20-16,1-21 0,21 21 0,0 1 15,-21-1-15,21-21 0,0 22 0,0-22 16,0 21-16,0-21 0,0 0 15,21 1-15,0-22 0,1 21 0,-1-21 16,0 21-16,21-21 0,1 0 16,-22 0-16,21 0 0,0 0 15,1-21-15,-22 0 0,21-1 0,1 1 16,-22 0-16,0 0 0,0 0 0,0-22 16,0 22-16,-21-21 0,0 0 15,0-1-15,0 22 0,0-21 0,-21-1 16,0 22-16,0 0 0,0 0 0,-22 0 15,22 21-15,-21 0 0,0-21 16,20 21-16,-20 0 0,21 0 0,-21 0 16,20 0-16,1 0 15,42 0 1,1 0 0,-1 0-16,21 0 0,0 0 0,1 0 15,-1 0-15,22 0 0,-22 0 0,21-22 16,-20 22-16,-1-21 0,22 21 15,-22 0-15,0-21 0,-21 21 0,22 0 16,-22 0-16,0 0 0,0 0 0,-21 21 31,0 0-31,-21 1 16,0 20-16,0-21 0,0 0 0,-1 22 16,1-22-16,0 21 0,21-21 15,0 22-15,0-22 0,0 0 0,0 0 16,0 21-16,21-20 0,-21-1 15,43 0-15,-22-21 16,0 0-16,21 0 0,1 0 0,-1 0 16,0 0-16,1 0 0,-1 0 0,-21-21 15,21 0-15,1-1 0,-1 1 16,-21 0-16,0 0 0,22-21 0,-43 20 16,0-20-16,21 0 0,-21-1 0,0 22 15,0-21-15,-21 0 0,0 20 16,-1 1-16,1 0 0,0 0 0,-21 0 15,21 21-15,-22 0 0,22 0 16,-21 0-16,21 0 0,-22 0 16,22 0-16,0 21 0,0 0 0,0 0 15,-1-21-15,22 21 0,0 22 0,0-22 16,0 0-16,0 0 0,22 0 0,-1 1 16,0-1-16,21-21 0,1 21 15,-1-21-15</inkml:trace>
  <inkml:trace contextRef="#ctx0" brushRef="#br0" timeOffset="10091.59">22373 2159 0,'0'-63'16,"0"126"-16,0-148 16,-21 64-16,21 0 0,-21 21 15,0 0-15,-1 0 0,22 21 16,-21 22-16,0-22 0,0 21 15,21 22-15,-21-1 0,0 1 0,21-1 16,-22 1-16,22-1 0,-21 22 16,0-22-16,21 1 0,-21-1 0,0 1 15,21-1-15,-21 1 0,-1-1 0,1 1 16,0-22-16,0 22 0,-21-1 0,20-21 16,1 22-16,0-22 0,0 1 15,21-1-15,0 0 0,0-21 0,0 22 16,0-22-16,0 0 0,0 0 15,21 0-15,0-21 16,0 0-16,1 0 0,-22-21 16,21 0-16,0 0 15,-21 0-15,21 0 0,-21-1 0</inkml:trace>
  <inkml:trace contextRef="#ctx0" brushRef="#br0" timeOffset="10407.94">21971 2667 0,'0'0'0,"0"-85"0,-21 22 0,21-64 16,0 85 0,0-1-16,0-20 0,21 42 0,0-22 15,21 1-15,-20 21 0,20-22 0,0 22 16,1 0-16,-1 21 0,21-21 16,-20 21-16,-1 0 0,0 0 0,1 21 15,-1 0-15,-21-21 0,0 43 0,1-22 16,-22 0-16,0 21 0,0 1 15,0-22-15,-22 21 0,1 0 0,-21 1 16,0-22-16,20 21 0,-20 1 0,0-22 16,-1 0-16,1 21 0,0-21 15,-1 1-15,22-1 0,-21-21 0,21 21 16,0-21-16,21 21 16,-22-21-16,22-21 31,0 0-16</inkml:trace>
  <inkml:trace contextRef="#ctx0" brushRef="#br0" timeOffset="11368.22">4868 3408 0,'0'0'0,"-42"0"16,0 0-16,-22 0 0,-63-21 15,85 21-15,-1 0 16,1 0-16,0 0 0,21 0 0,-1 0 16,1 0-16,0 0 0,0 0 15,21 21 1,21-21-16,21 0 0,1 21 0,20-21 16,22 0-16,21 0 0,21 0 0,0 0 15,0 0-15,21 0 0,21 0 16,22 0-16,-22-21 0,22 21 0,-22 0 15,21-21-15,22 21 0,-21 0 16,-1 0-16,-21-21 0,22 21 0,-22 0 16,1 0-16,-22 0 0,0 0 15,-21 0-15,0 0 0,-21 0 16,-22 0-16,1 0 0,-21 0 0,-22 0 16,21 0-16,-41 0 0,20 0 0,-21 0 15,0 0-15,-42 0 78,21-22-62,0 1-16,0 0 16,21 0-16</inkml:trace>
  <inkml:trace contextRef="#ctx0" brushRef="#br0" timeOffset="12312.02">13144 3535 0,'0'0'0,"-21"0"0,-21 0 16,21 0-16,0 0 0,-1 0 16,1 0-16,0 0 15,0 0-15,0 0 0,0 0 0,-1 0 16,1-21-16,0 21 0,-21 0 0,21 0 16,-1 0-16,1 0 0,0-21 15,0 21-15,0 0 0,0 0 0,-1 0 16,1 0-16,0 0 0,0 0 0,0-22 15,0 22 1,-1 0-16,44 0 31,-1 0-15,21 0-16,-21 0 0,43 0 16,-22 0-16,22 0 0,-1 0 0,22 0 15,-1 0-15,1 0 0,21-21 16,-21 21-16,20 0 0,1 0 0,-21 0 15,21 0-15,21 0 0,-21 0 0,21 0 16,0-21-16,-22 21 0,22 0 16,0 0-16,0 0 0,-21 0 0,42-21 15,-21 21-15,0-21 0,22 21 0,-22 0 16,0 0-16,21-21 0,-21 21 16,21 0-16,0 0 0,0 0 0,-21-22 15,21 22-15,-21 0 0,-21 0 0,21 0 16,0 0-16,0 0 15,0 0-15,0 0 0,0 0 0,0 0 16,-21 0-16,21 0 0,-21 0 0,21 0 16,-21 0-16,21 0 0,0 0 15,-21 0-15,-1 0 0,22 0 0,-42 0 16,21 0-16,0 0 0,0 0 16,-1 0-16,-20 0 0,21 0 0,0-21 15,-22 21-15,1 0 0,0 0 16,-22-21-16,1 21 0,-1 0 0,-20 0 15,-1 0-15,0 0 0,1 0 0,-22 0 16,0 0-16,21 0 16,-21 0-16,1 0 0,-1 0 15,0 0 17,-42 0-1,0 0-16,-1 0-15,1-21 0,0 0 16,0 21-16,0-21 0</inkml:trace>
  <inkml:trace contextRef="#ctx0" brushRef="#br0" timeOffset="14860.38">3133 5652 0,'-22'0'62,"1"0"-62,0 0 0,0 0 16,0 0-16,0 0 16,-1 0-16,1 0 15,0 0-15,21 21 32,21-21-17,0 0-15,1 0 0,20 0 0,0 0 16,22 0-16,-1 0 0,1 0 15,20 0-15,1 0 0,0 0 0,-1 0 16,1 0-16,0 0 0,-1 0 16,-20 0-16,21 0 0,-22 0 15,22 0-15,-22 0 0,1 0 0,-1 0 16,1 0-16,-1 0 0,1 0 16,-22 0-16,-21 0 0,22 0 0,-22 0 15,0 0-15,-21 21 16,-21-21-1,0 0 1,-1 0-16,1 0 0,0 0 16,0 0-16,0 0 0,-22 0 0,22 0 15,-21 0-15,0 0 0,-1 0 16,1 0-16,0 0 0,-1 21 16</inkml:trace>
  <inkml:trace contextRef="#ctx0" brushRef="#br0" timeOffset="15256.41">3238 5757 0,'0'0'0,"-21"0"0,-42 0 16,42 0-16,42 0 47,0 0-32,0 0-15,0 0 0,0 0 0,1 0 16,20 0-16,0 0 0,1 0 16,20 0-16,-21 0 0,43 0 0,-21 0 15,20 0-15,1 0 0,-22 0 16,22 0-16,0 0 0,-22 0 0,22 0 16,-22 0-16,1 0 0,-1-21 0,1 21 15,-22 0-15,1 0 0,-1 0 16,-21 0-16,0 0 0,0 0 0,1 0 15,-1 0 1,-21-21 0,-21 0 15,-1 0-31,1 21 0,21-21 16,-21 21-16,0-22 0,21 1 15,-21 21-15</inkml:trace>
  <inkml:trace contextRef="#ctx0" brushRef="#br0" timeOffset="15823.54">4318 5313 0,'0'0'0,"0"-21"0,-21 21 16,21-21-16,0-1 15,21 22 16,0 22-31,0-22 16,0 21-16,1 0 16,-1-21-16,-21 21 0,21 0 0,0-21 15,0 21-15,0-21 0,1 22 0,20-1 16,-21-21-16,0 21 0,22-21 16,-22 21-16,21 0 0,-21-21 0,22 21 15,-22-21-15,21 0 0,-21 22 16,22-22-16,-22 0 0,21 21 15,0-21-15,-20 0 0,20 0 0,-21 0 16,0 0-16,0 0 0,-21 21 31,0 0-15,0 0-16,-21-21 0,0 21 16,0 1-16,0-1 0,0 0 15,-22 0-15,1 0 0,0 0 0,-1 1 16,-20 20-16,-1-21 0,1 21 0,-1-20 15,1 20-15,-1-21 0,1 21 16,-1 1-16,22-22 0,-22 21 16,22-21-16,21 22 0,-21-22 0,20 0 15,1 0-15,0 0 0,0 1 16,21-1-16,-21-21 0,21 21 0,0-42 78,0 0-78,21-1 16,-21 1-16,21 0 0</inkml:trace>
  <inkml:trace contextRef="#ctx0" brushRef="#br0" timeOffset="19000.99">6329 5207 0,'0'-21'16,"0"0"0,0 0-1,-21-1-15,21 1 0,0 0 16,0 0-16,0 0 16,0 0-16,-22-1 0,22 1 15,0 0-15,0 0 16,-21 0-16,21 0 15,-21-1 95,21 1-95,0 0 17,0 0 124,-21 21-125,21-21-15,-21 21-16,21 21 31,0 0-31,-21 21 0,21-20 16,0 20-16,0 0 0,0 1 0,-22-1 15,22 0-15,0 1 0,0 20 16,0-21-16,0 1 0,0-1 0,-21 22 16,21-22-16,0 0 0,0 1 15,0-22-15,0 21 0,0 0 16,21-20-16,-21-1 0,22 0 0,-22 0 15,21 0-15,0 0 0,0-21 16,0 0-16,0 0 0,1 0 0,-1 0 16,0 0-16,21 0 0,-21 0 0,1-21 15,20 0-15,-21 0 0,0-21 16,22 20-16,-22 1 0,0-21 0,0 0 16,0 20-16,0-20 0,1 0 15,-1-1-15,-21-20 0,21 21 0,-21-22 16,21 1-16,0 20 0,-21-20 0,0-1 15,0 22-15,21 0 0,-21-1 16,0 1-16,22 21 0,-22-22 16,0 22-16,0 42 31,0 1-31,0-1 0,0 21 0,0 22 16,0-22-16,0 21 0,0-20 15,0 20-15,0-20 0,-22 20 0,22-21 16,-21 22-16,21-22 0,0 1 0,0-1 15,0-21-15,0 21 0,0 1 16,0-22-16,0 0 0,21 0 0,1 0 16,20 1-16,-21-22 0,21 0 15,-20 0-15,20 0 0,0 0 0,1 0 16,-1-22-16,0 1 0,1 0 16,-1 0-16,-21 0 0,21 0 15,1-1-15,-22-20 0,21 21 0,-21-21 16,1 20-16,-22 1 0,21 0 0,-21 0 15,0 0-15,0 0 0,-21 21 32,-1 0-32,22 21 0,-21 0 0,21 0 15,-21-21-15,21 21 0,0 0 16,0 1-16,0-1 0,0 0 0,0 0 16,0 0-16,21 0 0,-21 1 15,21 20-15,1-21 0,-1 0 16,0 0-16,-21 1 0,0-1 15,21-21-15,-21 21 0,-21-21 32,0 0-17,0 0-15,-1 0 0,1-21 16,0 0-16,0-1 0,0 22 0,0-21 16,-1 0-16,22 0 0,-21 21 0,0-21 15,21 42 16,0 0-31,0 0 16,21 0-16,0 1 0,1-22 16,-1 21-16,21 0 0,-21-21 15,22 0-15,-22 21 0,21-21 0,0 0 16,1 0-16,20 0 0,-20 0 16,20 0-16,1-21 0,-22 21 0,21-21 15,-20 0-15,-1-1 0,0 1 0,1 0 16,-22 0-16,21-21 0,-21 20 15,1 1-15,-1-21 0,-21 21 0,0-22 16,0 22-16,0 0 0,0-21 0,0 21 16,0-1-16,0 1 0,-21 21 31,-1 0-31,1 0 0,0 21 16,0 1-16,0 20 0,0-21 15,21 0-15,-22 22 0,1-22 0,21 21 16,0 0-16,0-20 0,0 20 0,0-21 15,0 0-15,21 22 0,1-22 16,20 0-16,-21 0 0,21-21 0,1 21 16,20-21-16,-20 0 0,20 0 15,1 0-15,-1 0 0,1 0 0,-1 0 16,1 0-16,-1-21 0,1 0 0,-1 21 16,-21-21-16,1-22 0,-1 22 15,0 0-15,-20 0 0,-1-21 0,0 20 16,0 1-16,-21-21 0,0 21 15,0 0-15,0-1 0,0-20 0,-21 21 16,21 0-16,-21 21 16,0 0-16,-22 0 0,22 0 0,0 0 15,-21 0-15,-1 0 0,22 21 0,-21 0 16,-1 0-16,22 0 0,0 1 16,0-1-16,0 21 0,0-21 15,21 0-15,0 22 0,0-22 0,0 21 0,0-21 16,0 1-16,21-1 0,0 0 15,-21 0-15,42 0 0,-21-21 16,1 0-16,-1 21 0,21-21 0,-21 0 16,0 0-16,22 0 0,-22-21 15,21 0-15,-21 0 0,22 0 0,-22 0 16,0-22-16,0 1 0,22 21 0,-22-22 16,0-20-16,-21 21 0,21-1 15,0-20-15,0-1 0,1 1 0,-22-1 16,21 1-16,-21-22 0,21 22 0,-21 20 15,0-20-15,0 20 0,0 1 16,0 21-16,0-21 0,0 20 0,-21 22 16,0 22-1,-1-1-15,1 0 0,0 21 16,0 22-16,0-1 0,0 1 0,21-1 16,-22 1-16,22-1 0,0 1 15,0-1-15,0-20 0,0 20 16,0-21-16,0 22 0,0-22 0,22 1 15,-1-1-15,-21 0 0,21 1 0,0-22 16,0 21-16,0-21 0,1 0 16,-1 1-16,0-22 0,0 21 0,0-21 15,0 0-15,1 0 0,-1 0 0,0-21 16,0 21-16,0-43 0,0 22 16,22 0-16,-22-21 0,21-1 15</inkml:trace>
  <inkml:trace contextRef="#ctx0" brushRef="#br0" timeOffset="20876.16">11388 4868 0,'0'0'0,"21"-42"15,0 21-15,-21-21 0,42-43 16,-42 43-16,21-1 0,-21 22 15,0 0-15,0-21 0,0 20 16,0 1-16,-21 21 16,0 0-16,0 0 0,0 0 0,0 21 15,-22 1-15,22-1 16,-21 21-16,21 0 0,-22 1 0,22 20 16,-21 1-16,21-1 0,-22 22 0,22-22 15,0 1-15,0-1 0,0 1 16,21-1-16,0-20 0,0 20 0,0-20 15,0-1-15,21 0 0,21-21 0,-21 22 16,22-22-16,-1 0 0,21-21 16,-20 21-16,-1-21 0,22 0 0,-22 0 15,21 0-15,1-21 0,-22 0 0,22 0 16,-22 0-16,22-22 0,-1 22 16,-21-21-16,1-1 0,-1 1 0,0-21 15,-20 20-15,-1-20 0,-21-1 16,0-20-16,0 20 0,0 1 0,0-1 15,-21 1-15,-22-1 0,1 1 16,21 20-16,-22 1 0,1 0 0,-21 20 16,20 1-16,1 0 0,0 21 0,-22 0 15,22 21-15,-1 0 0,-20 1 16,21 20-16,-22 0 0,22 22 0,-1-1 16,22 1-16,-21-1 0,21 22 0,0-22 15,-1 22-15,22-21 0,0-22 16,0 21-16,22-20 0,-1-1 0,0 0 15,21 1-15,1-1 0,-1-21 0,0 0 16,22-21-16,-1 0 16,1 0-16,-1 0 0,1 0 0,-1 0 15,22 0-15,-22-21 0,22 0 0,0 0 16,-22 0-16,1 0 0,-1-22 0,-20 22 16,-1-21-16,0 21 0,-21-22 15,1 1-15,-1 21 0,-21-22 0,0 22 16,21 0-16,-21 0 0,-21 42 31,0 0-31,-1 0 0,22 1 0,-21-1 16,0 21-16,21-21 0,-21 22 0,21-22 15,-21 21-15,21-21 0,0 0 0,0 22 16,0-22-16,0 0 16,0 0-16,0 0 0,0 1 0,0-1 15,0 0-15,21-21 16,0 0-16,0-21 15,-21 0-15,21 21 0,1-22 16,-22 1-16,21 0 0,0-21 0,-21 21 16,21-1-16,0-20 0,-21 0 0,21 21 15,-21-22-15,22 22 0,-22 0 16,0 0-16,0 0 0,21 21 0,-21 21 16,0 0-1,0 0-15,0 0 0,0 0 16,0 1-16,0 20 0,0-21 15,0 0-15,0 0 0,0 1 0,0 20 16,21-21-16,0 0 0,0 0 16,0 1-16,1-1 0,20-21 15,-21 0-15,0 0 0,22 0 0,-22 0 16,21 0-16,0-21 0,-20 21 0,20-22 16,-21 1-16,0 0 0,22 0 0,-22-21 15,0 20-15,0-20 0,0 0 16,0-1-16,1 1 0,-1-21 15,0-1-15,-21 1 0,21-1 0,0-21 0,22 22 16,-22 21-16,0-22 0,0 22 16,0-1-16,0 22 0,-21-21 15,0 21-15,0 42 16,0 0-16,-21 0 0,21 0 16,-21 22-16,0-1 0,0 22 15,0-22-15,-1 21 0,1 1 0,0-1 16,21-20-16,-21 20 0,0 1 0,21-22 15,0 0-15,0 1 0,0-1 16,0 0-16,0-20 0,21 20 0,0-21 16,21 0-16,-20 0 0,20 1 15,0-22-15,1 0 0,-1 0 0,21 0 16,-20 0-16,-1 0 0,0 0 0,-20-22 16,20 1-16,0 0 0,-21 0 15,1 0-15,-1 0 0,0-1 0,0-20 16,0 21-16,-21 0 0,0-22 15,0 22-15,0 0 0,0 0 16,0 42 0,0 0-16,0 0 15,-21 1-15,21-1 0,0 0 16,0 0-16,0 0 0,0 0 16,0 1-16,0-1 0,0 0 15,21 0-15,0-21 0,1 0 0,-1 0 16,21 0-16,0 0 0,-20 0 15,20 0-15,0 0 0,-21 0 16,22 0-16,-22-21 0,0 0 0,0 0 16,0-1-16,1 1 0,-1 0 0,0 0 15,-21 0-15,0 0 0,0-22 16,21 22-16,-21 0 0,0 0 0,0 0 16,-21 21-1,21 21 1,0 0-16,-21-21 0,21 21 15,-21 0-15,21 0 0,0 1 0,-22 20 16,22-21-16,0 0 0,0 0 0,0 22 16,-21-22-16,21 21 15,-21-21-15,0 22 0,21-1 0,0 0 16,0 1-16,-21-1 0,21 0 0,0 1 16,-21-1-16,21 0 0,0-20 0,-22 20 15,22 0-15,-21 1 0,0-22 0,0 21 16,0-21-16,0 0 0,-1 1 15,1-1-15,-21 0 0,21 0 0,0-21 16,-22 0-16,22 21 0,0-21 0,-21 0 16,20 0-16,1 0 0,0 0 0,0 0 15,0 0-15,0 0 0,-1 0 16,1 0-16,0 0 0,21-21 0,0 0 0,0 0 16,0 0-16,0-1 0,42-20 15</inkml:trace>
  <inkml:trace contextRef="#ctx0" brushRef="#br0" timeOffset="21983.94">16002 5101 0,'0'0'0,"-21"21"16,21 1-16,-21-22 15,42 0 1,0-22-16,0 22 16,21-21-16,-20-21 0,20 21 0,0-22 15,1 22-15,20-21 0,-21 0 0,1-1 16,-1 1-16,0-22 0,1 22 15,-1 0-15,-21-22 0,0 22 16,1-22-16,-1 22 0,-21-21 0,0 20 16,0 1-16,0 0 0,0 20 15,0 1-15,-21 0 0,-1 21 0,1 0 16,0 42-16,0-20 0,-21 20 0,20 21 16,1-20-16,-21 20 0,21 22 0,-22-22 15,22 22-15,-21 0 0,21-1 16,0 1-16,-1 0 0,-20 21 0,21-22 15,21 1-15,-21 0 0,0 20 0,-1-20 16,1 21-16,21-21 0,-21 20 0,0-20 16,21 21-16,-21-21 0,0 20 0,21-20 15,0 0-15,0-22 16,0 1-16,0-1 0,0-20 0,0-1 16,0 0-16,0-21 0,0 1 0,21-1 15,0-21-15,21 0 0,-21 0 0,22-21 16,-1-1-16,0 1 0,1 0 0,-1-21 15,22-1-15,-1 1 0,1-21 0,-1 20 16,-21-20-16,22-1 0,-22 1 0,1-1 16,20-42-16,-63 43 15,0-1-15,0 22 0,0-21 0,-21 20 16,0-20-16,-22 20 0,1 1 0,-21 0 16,20-1-16,1 1 0,-22 21 0,22 0 15,-21 0-15,20-1 0,22 22 16,-21 0-16,21-21 0,-1 21 15,22-21 1,22 21-16,-1-21 0,21 21 16,-21-21-16,43 21 0,-22-21 0,22 21 15,-22-22-15,21 1 0,1 0 16,-22 0-16,22 0 0,-22 0 0,0-1 16,1-20-16,-1 21 0,-21-21 0,0 20 15,1-20-15,-22 21 0,21 0 16,-21 0-16,0-1 0,-21 22 15,-1 0 1,22 22-16,-21 20 16,0-21-16,21 0 0,0 22 15,0-22-15,0 21 0,0 0 0,0-20 16,0 20-16,0-21 0,0 0 0,21 0 16,0 1-16,1-1 0,-1 0 0,0-21 15,21 0-15,-21 21 0,22-21 16,-22 0-16,21 0 0,1 0 0,-1-21 15,0 21-15,-21-21 0,22 0 0,-22-1 16,21 1-16,-21 0 0,-21 0 0,0-21 16,0 20-16,0-20 0,0 0 15,0-1-15,0 1 0,-21 0 16,0-1-16,0 1 0,-21 21 0,20 0 0,1 0 16,-21 21-16,0 0 0,20 0 15,-20 0-15,21 21 0,-21-21 16,20 21-16,1 21 0,0-21 0,0 1 15,21-1-15,-21 0 0,21 21 0,0-21 16,0 1-16,0-1 0,21 0 16,0 0-16,0-21 0,22 0 15,-22 0-15,21 0 0,0 0 0,1 0 16,-1 0-16,0 0 0,22 0 0</inkml:trace>
  <inkml:trace contextRef="#ctx0" brushRef="#br0" timeOffset="22404.21">17801 5038 0,'0'0'0,"0"-64"16,-21 43-16,21 0 15,0 0-15,0 0 0,0-1 16,0 1-16,21 21 0,0-21 16,0 21-16,1 0 0,-1 0 0,0 21 15,0-21-15,0 21 0,0 22 16,1-22-16,-1 0 0,0 21 0,-21-20 15,0 20-15,0 0 0,0-21 0,0 22 16,0-22-16,0 21 0,0-21 16,0 1-16,-21-1 0,21 0 15,-21 0-15,-1-21 0,22 21 0,-21-21 16,0 0 0,21-21-16,0 0 15,0-21-15,0 20 16,21 1-16,0-21 0,1 0 0,-1-1 15,0-20-15,21-1 0,-21 22 0,22-22 16,-1 1-16,0 21 0,-20-1 16,20 22-16,0-21 0,-21 21 0,1 21 15,20-22-15,-21 22 0,0 0 16,-21 22-16,0-1 16,0 0-16,0 0 15,0 0-15,0 0 0,0 1 0,0-1 16,-21 0-16,0 0 0,0 21 0</inkml:trace>
  <inkml:trace contextRef="#ctx0" brushRef="#br0" timeOffset="25075.36">5249 7176 0,'0'0'0,"21"0"0,1 0 16,-1-22-16,-21 1 0,0 0 16,21 21-16,-21-21 0,0 0 15,0 0-15,0-1 0,0 1 16,0-21-16,-21 21 0,0 0 0,-1-1 0,1-20 16,0 21-16,-21 0 0,21 0 15,-1 21-15,-20-22 0,21 22 16,-21 0-16,20 0 0,-20 22 0,0-1 15,-1 0-15,1 0 0,0 21 16,-1 1-16,1-1 0,21 22 0,-21-1 16,20 1-16,1-1 0,0 1 0,21-22 15,0 21-15,0-20 0,0-1 16,21 0-16,0-20 0,1-1 0,20 0 16,0 0-16,-21-21 0,43 0 0,-22 0 15,1 0-15,-1-21 16,0 0-16,1 0 0,-1-1 0,0 1 15,-21-21-15,22 0 0,-22 20 0,0-20 16,0 0-16,0-1 0,-21-20 16,0 21-16,0-1 0,0 1 0,0 0 15,0 20-15,0-20 0,0 21 0,-21 0 16,21 0-16,-21 21 0,0 21 16,21 0-1,-21 0-15,21 0 0,0 22 0,0-1 16,0 0-16,0 1 0,0-1 15,0 0-15,0 22 0,0-22 0,0 0 16,0-20-16,0 20 0,21-21 16,0 21-16,0-20 0,0-22 0,22 21 15,-22-21-15,21 0 0,1 0 16,-1 0-16,0 0 0,1 0 0,-1-21 16,0-1-16,1 1 0,20 0 0,-21 0 15,1-21-15,-1 20 0,0-20 16,1 0-16,-22-22 0,0 22 0,0 0 15,-21-1-15,0 1 0,0 0 0,0-1 16,-21 22-16,0 0 0,0 0 16,0 0-16,-1-1 0,1 22 0,0 0 15,0 0-15,0 0 0,0 0 0,-1 22 16,22-1-16,0 0 16,0 0-16,0 0 15,22 0-15,-1 1 0,21-1 0,-21 0 16,0 0-16,22 0 0,-22 0 0,0 1 15,0-1-15,-21 0 0,21 21 16,-21-21-16,0 1 0,0-1 0,0 0 16,0 0-16,0 0 0,0 0 0,0 1 15,0-1-15,0 0 0,0 0 16,0 0-16,22 0 0,-1-21 16,0 0-16,0 22 0,21-22 15,-20 0-15,-1 0 16,0 0-16,0-22 0,21 1 15,-20 0-15,20 21 0,-21-21 0,21-21 16,-20 20-16,20 1 0,-21-21 0,0 0 16,0-1-16,-21 1 0,0 21 15,0-22-15,0 1 0,0 21 0,0-21 16,-21 20-16,21 1 0,-21 21 0,0 0 16,0-21-16,0 21 0,-1 0 15,1 0-15,21 21 0,0 0 16,0 1-16,0-1 0,0 0 0,0 0 15,0 21-15,21-20 0,1-1 16,-22 0-16,21 0 16,0 0-16,0 0 0,0 1 0,0-1 15,1 0-15,-22 0 0,21 0 0,-21 0 16,21 1-16,-21-1 0,0 0 0,0 0 16,21-21-16,0 21 0,-21 0 15,21-21-15,1 22 0,-1-22 16,0 0-16,0 0 0,0 0 0,0 0 15,1 0-15,-1 0 0,21-22 16,0 1-16,-20 21 0,20-21 0,0 0 16,1 0-16,-22 0 0,21-1 15,-21-20-15,0 21 0,1 0 0,-1-22 0,0 1 16,-21 0-16,0 21 16,0-22-16,0 22 0,0 0 0,0 0 15,0 0-15,0-1 0,-21 22 16,0 0-16,-1 0 0,1 0 0,0 0 15,0 22-15,0-1 0,0 0 16,-22 0-16,22 0 0,0 22 0,-21-22 16,20 21-16,1 0 0,21-20 0,0 20 15,-21-21-15,21 21 0,0-20 16,0-1-16,0 0 0,0 0 0,21 0 16,0-21-16,1 0 0,-1 21 0,0-21 15,0 0-15,0 0 0,0 0 16,1-21-16,-1 0 0,0 21 15,0-21-15,0 0 0,0 0 0,1-1 16,-22-20-16,21 21 0,-21-21 0,21-1 16,-21 1-16,0 0 0,0 20 15,0-20-15,21 21 0,-21-21 0,0 20 16,0 1-16,0 42 31,0 1-31,0-1 0,0 0 16,0 21-16,-21-21 0,21 22 0,-21-1 15,21-21-15,0 22 0,0-1 0,0-21 16,0 0-16,0 0 0,0 1 16,21-1-16,0 0 0,0 0 15,22-21-15,-22 0 0,21 0 0,-21 0 16,22 0-16,-22 0 0,21-21 0,0 0 16,-20 0-16,20-1 0,-21 1 15,0 0-15,22 0 0,-22-21 0,0 20 16,0 1-16,0-21 0,0 21 0,-21-22 15,0 22-15,22 0 0,-22 0 16,0 42 15,0 0-31,-22 0 0,22 1 0,0 20 16,0-21-16,0 0 16,-21 22-16,21-22 0,0 0 0,0 0 15,0 0-15,0 0 0,21 1 0,1-1 16,-1 0-16,0-21 0,21 0 0,-21 0 15,22 0-15,-1 0 0,0 0 16,1 0-16,-22-21 0,21 21 0,-21-21 16,22-1-16,-22 1 0,0 0 0,0-21 15,0 21-15,-21-1 0,0-20 0,22 21 16,-22 0-16,21 0 0,-21-1 16,0 1-16,0 0 15,0 42 1,0 0-16,0 1 15,0-1-15,0 0 0,0 21 16,0-21-16,0 22 0,-21-1 0,21-21 16,0 22-16,0-1 0,0 0 0,0 1 15,0-1-15,0 21 0,0-20 0,21 20 16,-21-20-16,0 20 0,21 1 16,-21-1-16,0 1 0,0 20 0,0-20 15,0-1-15,0 1 0,0-1 0,0 1 16,0-1-16,0-20 0,0-1 0,0 0 15,-21 1-15,0-22 0,-1 0 0,22 0 16,-21 0-16,0-21 0,0 0 16,0 0-16,0 0 0,-1 0 15,1 0-15,0 0 0,-21-21 0,21 0 16,-1 0-16,1 0 0,0-1 0,0-20 16,21 21-16,0-21 0,0-1 0,21 1 15,0 0-15,0-22 0,1 22 0,20-22 16,0 1-16,1-1 0,-1 1 15,21-1-15,-20-20 0,-1 20 0,22-21 16,-22 22-16,21-22 0,-20 22 0,20-1 16,1-20-16,-22 20 0,0 1 0,1-1 15,-1 22-15,-21-1 0,0 22 16,-21-21-16,0 21 0,0 0 16,-21 21-16,0 0 15,0 0-15,0 0 0,-22 21 0,22 0 16,0 0-16,0 0 0,0 0 15,21 1-15,0-1 0,0 21 0,0-21 16,0 0-16,21 22 0,0-22 0,21 0 16,-20 21-16,-1-20 0,0-1 0,21 0 15,-21 0-15,1 0 0,-1 0 16,-21 1-16,0-1 0,0 0 16,0 0-16,0 0 0,-21-21 15,-1 0-15,1 21 0,0-21 16,-21 0-16,21 0 0,-1 0 15,1 0-15,0 0 0,0 0 16,21-21-16,0 0 16,0 0-16,0 0 0,0 0 0</inkml:trace>
  <inkml:trace contextRef="#ctx0" brushRef="#br0" timeOffset="26854.31">10922 7345 0,'0'0'0,"21"0"15,64-21-15,-64 0 16,0 21-16,21-22 0,-20 1 0,20 0 0,-21 0 16,0 0-16,0-22 0,-21 22 15,0 0-15,0 0 0,0 0 16,0-22-16,0 22 0,0 0 0,-21-21 15,-21 21-15,21-1 0,-22 1 0,22 0 16,-21 0-16,0 21 0,-1 0 0,1 0 16,0 0-16,-1 0 0,1 0 15,0 42-15,-1-21 0,1 1 0,0 20 16,20 0-16,-20 1 0,42-1 0,-21 0 16,21 1-16,-21-1 0,21 0 0,0 1 15,0-1-15,0-21 16,0 21-16,21-20 0,0-1 0,0-21 15,22 21-15,-22-21 0,21 0 0,0 0 16,1 0-16,-22-21 0,21 21 0,1-21 16,-1-1-16,0 1 0,-21-21 0,22 21 15,-22 0-15,0-22 0,0 22 16,0-21-16,1-1 0,-22 22 0,0-21 16,0 21-16,0-22 0,0 22 0,0 0 15,0 0-15,0 0 0,0 42 31,-22 0-31,22 0 0,0 0 0,-21 1 16,21 20-16,0 0 0,0-21 16,0 22-16,0-1 0,0 0 0,21-20 15,1 20-15,-1-21 0,0 0 0,0 0 16,0 1-16,22-22 0,-1 0 16,-21 0-16,21 0 0,1 0 0,-1 0 15,0 0-15,1-22 0,-1 1 0,0 0 16,1 0-16,-1 0 0,0-22 0,-20 22 15,-1 0-15,0-21 0,0 21 0,0-22 16,-21 22-16,0-21 0,0 21 16,0-1-16,0 1 0,0 0 0,0 0 15,-21 21-15,0 21 16,0-21-16,21 21 16,-21 0-16,21 22 0,0-22 0,-22 21 15,22-21-15,0 22 0,-21-1 16,21-21-16,0 22 0,0-1 0,0-21 15,0 0-15,0 0 0,0 1 0,0-1 16,0 0-16,21-42 31,-21 0-31,22-1 16,-22 1-16,21 0 0,-21 0 0,21 0 16,0-22-16,-21 22 0,21-21 0,0 21 15,1-22-15,-22 22 0,21-21 0,0 21 16,0 21-16,-21-21 0,21 21 15,0 0 1,1 21-16,-1-21 0,-21 21 0,21 0 16,-21 21-16,21-20 0,-21-1 0,21 21 15,0-21-15,-21 22 0,22-22 0,-1 0 16,0 0-16,0 0 0,0 0 0,0 1 16,1-1-16,20-21 0,-21 0 15,0 0-15,0 0 0,1 0 0,-1 0 16,0 0-16,0-21 0,0 21 15,-21-22-15,21 1 0,1 0 0,-22 0 16,21-21-16,0 20 0,0-20 0,0 0 16,0 21-16,1-22 15,-1 1-15,0 21 0,0 0 0,0-1 16,0 1-16,1 0 0,-1 21 16,0 0-16,0 0 0,-21 21 15,0 0-15,21-21 0,-21 22 0,0-1 16,0 0-16,0 0 0,21 0 15,-21 0-15,22 1 0,-22-1 0,21 0 16,-21 0-16,21-21 0,-21 21 16,21-21-16,0 0 15,-21-21 1,0 0-16,0 0 16,0 0-16,0-1 15,0 1-15,0 0 0,0 0 0,-21 0 16,0 0-16,21-1 0,-21 1 0,0 0 15,21 0-15,-22 21 0,1 0 0,0-21 16,0 21-16,0 0 0,0 0 0,-1 21 16,1 0-16,0-21 0,-21 21 15,21 22-15,-1-22 0,1 0 0,0 21 16,21-21-16,0 22 0,-21-1 0,21-21 16,0 22-16,0-22 0,0 21 0,0-21 15,0 0-15,21 1 0,-21-1 0,21 0 16,0 0-16,1-21 15,-1 0-15,0 0 0,0 0 0,21 0 16,-20 0-16,-1 0 0,0 0 0,0-21 16,0 0-16,22 0 0,-22-1 0,0-20 15,0 21-15,0-21 0,0-1 16,1 1-16,-1 0 0,0-22 0,0 22 0,0-22 16,-21 22-16,21-22 0,1 1 15,-22-1-15,21 1 0,-21-1 0,21 22 16,-21-21-16,21 20 0,-21 1 0,21 21 15,-21 0-15,0-1 0,-21 22 16,0 22 0,0-1-16,0 0 0,-1 21 15,22 1-15,-21-1 0,0 0 0,0 22 16,21-22-16,0 0 0,0 22 0,0-22 16,0 22-16,0-22 0,0 0 15,0 22-15,0-22 0,0 1 0,21-1 16,0 0-16,0 1 0,1-1 0,20-21 15,0 0-15,1 0 0,-1 1 0,0-1 16,1-21-16,-1 0 0,0 0 0,1 0 16,-1 0-16,-21 0 0,21-21 0,-20-1 15,-1 1-15,21 0 16,-21 0-16,0 0 0</inkml:trace>
  <inkml:trace contextRef="#ctx0" brushRef="#br0" timeOffset="30800.6">15303 7345 0,'0'-21'16,"0"0"-16,0-1 15,0 1-15,0 0 0,0 0 0,0-21 16,0 20-16,0-20 0,0 21 16,0-21-16,0-1 0,22 1 15,-1 0-15,-21-1 0,21-20 0,0-1 16,0 22-16,-21-22 0,21 1 0,1 21 16,20-1-16,-21 22 0,0-21 0,0 42 15,1-21-15,-1 21 0,0 0 16,0 21-16,0 0 0,-21 0 15,21 0-15,-21 0 0,0 22 0,0-22 16,22 0-16,-22 0 0,21 0 0,-21 1 16,0-1-16,0 0 15,21-21-15,0 0 16,-21-21-16,0 0 16,0-1-16,0 1 0,0 0 15,0-21-15,0 21 0,0-1 16,0-20-16,0 21 0,-21-21 0,21 20 15,-21 1-15,0 0 0,21-21 0,-22 21 16,1 21-16,0-22 0,0 1 16,0 21-16,0 0 0,-1 0 15,1 21-15,0 22 0,0-22 0,0 21 16,0 1-16,-1 20 0,1 1 0,0-1 16,0 1-16,21-1 0,0 1 0,0-1 15,0 1-15,0-1 0,0 1 16,0-22-16,0 21 0,21-20 15,0-1-15,0 0 0,22-20 0,-22-1 16,21 0-16,1 0 0,-1-21 0,0 0 16,1 0-16,-1 0 0,0 0 0,22-21 15,-22 0-15,22 0 0,-1-1 0,-21-20 16,22 21-16,-22-21 0,1 20 16,-1-20-16,0 0 0,1 21 0,-22-22 15,0 1-15,0 21 0,-21 0 0,0-1 16,0 1-16,0 0 0,0 42 31,-21 0-15,0 1-16,0-1 0,21 0 0,0 0 15,-22 0-15,22 0 0,-21 1 0,21 20 16,0-21-16,0 0 0,0 22 0,0-22 16,21 0-16,1 0 0,-22 0 0,21 0 15,0-21-15,0 0 0,21 22 0,-20-22 16,-1 0-16,21 0 0,-21 0 15,0-22-15,1 1 0,-1 21 0,0-21 16,0 0-16,0 0 0,0 0 0,-21-1 16,0-20-16,0 21 0,0-21 0,0 20 15,0-20-15,0 0 0,0-1 16,0 1-16,0 0 0,0 21 0,-21-22 16,0 22-16,21 0 0,-21 0 15,0 21-15,0 0 0,-1 0 0,1 0 16,0 21-16,0 0 0,0 0 0,0 0 15,-1 22-15,-20-22 0,21 21 0,21-21 16,-21 22-16,21-22 0,-21 21 16,21-21-16,0 22 0,0-22 0,21 21 15,0-21-15,0 1 0,0 20 0,22-21 16,-22 0-16,21-21 0,0 21 0,-20 1 16,20-22-16,0 0 0,1 0 0,-1 0 15,0 0-15,1-22 0,-22 1 16,21 0-16,0 0 0,1 0 15,-22 0-15,21-1 0,-21 1 0,1-21 16,-1 0-16,0 20 0,-21-20 0,21 0 16,-21-1-16,21-20 0,-21-1 0,0 22 15,0-21-15,0-1 0,0 22 0,0-22 16,0 22-16,0 21 0,0 0 16,0-1-16,-21 44 15,21 20-15,-21-21 16,21 21-16,0 1 0,-21 20 0,21-20 15,0-1-15,0 0 0,0 22 0,0-22 16,0 0-16,0 1 16,0-22-16,0 21 0,21 1 0,0-22 15,-21 21-15,21-21 0,0 0 0,1 1 16,20-1-16,-21 0 0,0 0 0,0-21 16,1 0-16,20 0 0,-21 0 0,0 0 15,22 0-15,-22-21 0,0 0 0,0 0 16,21-1-16,-20 1 0,-1 0 15,0-21-15,0 21 0,0-22 0,0 1 16,1 0-16,-22-1 0,21 1 0,0-22 16,-21 22-16,21-21 0,-21-1 15,0 1-15,0-1 0,21 1 0,-21 20 16,21 22-16,-21-21 0,0 21 16,0-1-16,0 44 15,-21-1-15,0 21 16,21 0-16,0 1 0,-21-1 0,21 0 15,-21 22-15,21-22 0,-21 22 16,21-22-16,0 0 0,0 1 0,0-1 16,0 0-16,0 1 0,0-1 0,0-21 15,0 22-15,21-22 0,0 0 0,0 21 16,0-21-16,0 1 0,22-1 0,-22-21 16,21 0-16,1 21 0,-1-21 15,0 0-15,22 0 0,-22 0 0,22-21 16,-22 0-16,0-1 0,1 1 15,-22 21-15,21-21 0,-21 0 0,0 0 16,1-22-16,-1 22 0,-21 0 0,0-21 16,0 21-16,0-22 0,0 22 15,0 0-15,0 0 0,0 0 16,-21 21-16,-1 0 0,1 0 16,0 21-16,21 0 0,-21 0 0,0 0 15,0 0-15,21 1 0,-22-1 0,22 0 16,0 0-16,0 0 0,0 22 15,0-22-15,0 0 0,0 0 0,0 0 16,22 0-16,-1 1 0,0-22 16,0 21-16,21-21 15,-20 0-15,-1 0 0,21 0 0,-21 0 16,22 0-16,-22 0 0,0-21 16,0 21-16,0-22 0,0 1 0,22 0 15,-22 0-15,0 0 0,0 0 0,0-1 16,1 1-16,-1-21 0,0 21 0,0-22 15,0 22-15,-21-21 0,21 21 16,-21 0-16,22-1 0,-22 1 0,21 21 16,0 0-1,-21 21 1,0 1-16,0-1 0,0 0 16,0 0-16,0 0 15,21-21 16,0-21-15,-21 0 0,0 0-16,0 0 15,0-1-15,0 1 0,0 0 16,0 0-16,0 0 0,-21 21 31,0 0-31,0 21 16,21 0-16,-21 0 0,-1 0 15,1 1-15,0 20 0,21-21 16,-21 0-16,21 22 0,-21-22 0,21 0 16,0 0-16,0 0 0,0 0 0,0 1 15,0-1-15,0 0 0,21 0 0,0 0 16,0-21-16,0 21 0,22-21 16,-22 0-16,21 0 0,1 0 0,-22 0 15,21 0-15,0 0 0,-20 0 0,20 0 16,-21-21-16,0 21 0,22-21 0,-22 0 15,0 0-15,-21-22 0,21 22 0,0-21 16,0 21-16,1-22 16,-22-20-16,0 21 0,0-22 0,21 1 15,-21-1-15,0-21 0,21 22 0,-21-1 16,0 1-16,0-1 0,0 22 0,0-21 16,0 41-16,0-20 0,0 21 15,-21 0-15,21 0 0,-21-1 0,-1 44 16,1-1-1,21 0-15,-21 0 0,21 21 0,0 1 16,0 20-16,0-20 0,0 20 16,0 1-16,0-1 0,0 1 0,0-22 15,0 21-15,0 1 0,0-22 0,21 1 16,0 20-16,-21-21 0,22 1 16,-1-22-16,0 21 0,0-21 15,-21 1-15,42-1 0,-20 0 0,-1 0 16,0 0-16,0-21 0,21 0 0,-20 0 15,-1 0-15,0 0 0,21 0 0,-21-21 16,1 0-16,-1 21 0,0-21 0,0 0 16,-21-1-16,21 1 0,0 0 15,1-21-15,-1 21 0,-21-22 0,21 22 16,0-21-16,-21 21 0,0-22 0,0 22 16,0 0-16,21 0 0,-21 42 31,-21 0-16,21 0-15,0 0 0,0 1 0,-21-1 16,21 21-16,-21-21 0,21 0 0,0 22 16,0-22-16,0 0 0,0 0 0,0 0 15,0 1-15,0-1 0,0 0 16,21-21-16,0 21 0,0 0 0,0-21 16,1 0-16,20 0 0,-21 0 15,0 0-15,0 0 0,1 0 0,-1-21 16,0 0-16,0 0 15,0 21-15,0-21 0,1-1 16,-1-20-16,0 21 0,-21 0 0,21-22 0,0 22 16,0 0-16,1-21 0,-1 21 15,-21-1-15,21 22 0,-21 22 32,0-1-32,-21 0 15,0 0-15,21 0 0,0 0 16,-22 1-16,22-1 0,0 0 0,0 0 15,0 0-15,0 0 0,22 1 16,-1-1-16,0-21 0,0 21 0,0-21 16,22 0-16,-22 21 0,0-21 0,21 0 15,-21 0-15,1 0 0,-1 0 0,0 0 16,0 0-16,-21-21 0,0 0 0,21 21 16,-21-21-16,0-1 15,0 1-15,0 0 0,0 0 0,0 0 16,0 0-16,0-22 0,0 22 0,-63-64 31,42 85-31,-1-21 0,1 21 0,0 0 16,0 0-16,0 0 0,0 0 0,-1 0 15,22 21 1,22-21 0,-1 0-16,21 0 15,-21 0-15,0 0 0,1 0 0,-1 0 0,0 0 16,21 0-16,-21 0 0,22 0 15,-1-21-15,-21 21 0,22-21 0,-22 21 16,0 0-16,21 0 0,-21 0 16,1 0-16,-1 0 0,0 0 0,0 0 15,0 0-15,-21 21 0,0 0 0,0 1 16,0-1-16,0 0 0,0 0 16,0 0-16,0 0 0,0 1 15,-21-1-15,21 0 0,0 0 0,-21 0 16,21 0-16,0 1 0,0-1 15,-21 0-15,42-21 63,-21-21-63,21 0 0,0-1 16,-21 1-16,21 21 0,1-21 0,-22 0 15,21 0-15,0-22 0,0 22 0,0 0 16,0-21-16,1 21 0,20-22 0,-21 22 15,0 0-15,0 0 0,1 0 16,20-1-16,-21 22 0,0 0 0,0 0 16,1 0-16,-22 22 0,0-1 15,0 0-15,0 21 16,0-21-16,0 1 0,0-1 16,-22 21-16,22-21 0,0 0 0,0 1 15,0-1-15,0 0 0,0 0 0,0 0 16,0 0-16,0 1 15,22-22-15,-1 0 16,0 0-16,0 0 0,0 0 16,22 0-16,-22 0 0,0-22 0,0 1 15,0 21-15,0-21 0,22 0 16,-22 0-16,0 0 0,0-1 0,0 1 16,22 0-16,-22-21 0,0 21 0,0-22 15,0 1-15,1 21 0,-22-43 16,0 22-16,0 21 0,0 0 15,0-1-15,-22 22 16,1 0-16,0 0 0,0 0 16,0 22-16,0-22 0,21 21 0,0 0 15,-22 0-15,22 0 0,0 0 16,0 1-16,0-1 0,0 21 0,22-21 16,-22 0-16,21 1 0,0-1 0,-21 0 15,0 0-15,21 0 0,-21 0 16,0 1-16,0-1 0,0 0 15,0 0-15,0 0 0,0 0 16,0 1-16,-21-22 0,21 21 16,-21 0-16,0-21 15,-1 21-15,1-21 16,0 0 0,0 0-1,21-21-15,-21 21 0,21-21 16,-21 21-16,21-21 0,0-1 0,0 1 15,0 0-15,0 0 0,0 0 16</inkml:trace>
  <inkml:trace contextRef="#ctx0" brushRef="#br0" timeOffset="31039.45">21442 5884 0,'0'0'16,"-21"0"-16,-1 0 0,-41 0 15,42 0-15,21 22 47,0-1-31,-21-21-16,-1 21 15,1-21-15</inkml:trace>
  <inkml:trace contextRef="#ctx0" brushRef="#br0" timeOffset="31320.98">19664 6371 0,'0'0'0,"-21"21"15,-22 1-15,22 20 16,42-42-16,0 0 0,1 21 0,20-21 16,0 0-16,1 0 0,20 0 15,-21 0-15,22 0 0,-1 0 16,-20 0-16,20 0 0,-20 0 0,-1-21 16,0 21-16,-21 0 0,22-21 0,-22 21 15,0 0-15,-21-21 0,-21 21 47,0 0-47,0 0 0,-1 0 0,1 0 16,-21 0-16</inkml:trace>
  <inkml:trace contextRef="#ctx0" brushRef="#br0" timeOffset="37992.15">1566 10139 0,'0'21'0,"0"-42"0,0 63 31,21-42-31,1 0 0,-1 0 16,0 0-16,0 0 0,21 0 15,-20 0-15,20-21 0,-21 0 0,21 21 16,1-21-16,-22 0 0,21-1 16,-21 1-16,1 0 0,-22 0 15,0 0-15,0 0 0,0-1 16,0 1-16,-43 21 0,22-21 0,-21 21 16,-1 0-16,-20 0 0,21 0 0,-43 0 15,21 0-15,-20 0 0,20 0 16,-20 21-16,20 0 0,22 1 15,-22-1-15,22 21 0,21 0 16,-22-20-16,43 20 0,0 0 0,0 22 16,0-1-16,43-20 0,-22 20 15,21 1-15,1-1 0,20 1 0,-21-1 16,22-21-16,-22 22 0,1-1 16,-1-20-16,0 20 0,-21-20 0,1 20 15,-22-21-15,0 1 0,0-1 16,-22 0-16,-20 1 0,0-22 0,-1 0 15,1 0-15,0-21 0,-1 0 16,-20 0-16,21 0 0,-1 0 16,-20-21-16,20 0 0,1-21 0,0 20 15,-1-20-15,1 0 0,0-1 16,21 1-16,-1 0 0,1-1 0,0-20 16,21 21-16,0-1 0,0 1 15,0 0-15,0-1 0,0 22 0,21 0 16,0 0-16,1 21 0,-1 0 15,0 0-15,0 21 0,21 0 0,-20 0 16,-1 22-16,0-1 0,21 0 16,-21 1-16,1-1 0,-1 21 0,0-20 15,0-1-15,0 22 0,-21-22 16,21 21-16,1-20 0,-1-1 0,0-21 16,0 22-16,0-22 0,0 0 15,1 0-15,-1-21 0,0 0 16,21 0-16,-21 0 0,22-21 0,-1 0 15,0 0-15,-20-1 0,41-20 16,-21 21-16,1-43 0,-1 22 0,0 0 16,-20-1-16,20 1 0,-21 0 0,0 21 15,0-22-15,1 1 0,-22 21 16,21 0-16,-21 42 31,0 21-31,0-21 16,-21 0-16,21 1 0,0 20 15,0-21-15,0 21 0,0-20 16,0 20-16,0-21 0,0 21 0,0-20 16,0-1-16,0 0 0,21 0 0,0-21 15,0 0-15,0 0 16,22 0-16,-22 0 0,21 0 0,-21-21 16,22-21-16,-22 20 0,21 1 15,-21-21-15,0 0 0,22 20 0,-22-20 16,0 0-16,-21 21 0,0-22 0,21 22 15,-21 0-15,0-21 0,0 20 16,0 1-16,0 42 31,0 1-31,0 20 16,0-21-16,-21 21 0,21 1 0,0 20 16,0-20-16,0 20 0,0 22 15,0-22-15,0 22 0,0-22 0,0 22 16,0 0-16,0-1 0,0 1 0,-21 0 15,21-1-15,-21 1 0,0 0 16,21-1-16,-22-20 0,1-1 0,0 1 16,0-22-16,0 22 0,0-22 0,21 0 15,-43 1-15,22-22 0,0 21 16,0-21-16,0 1 0,-1-1 0,-20 0 16,21-21-16,0 0 0,-22 0 15,22 0-15,-21 0 0,21-21 0,-22 0 16,1-22-16,0 22 0,21-21 15,-22 21-15,1-22 0,0 1 0,20 0 16,-20-1-16,21 1 0,21 0 16,0-1-16,0 1 0,0 0 0,0-1 15,21-20-15,0 20 0,0 1 0,22-21 16,-1-1-16,0 22 16,22-22-16,-22 1 0</inkml:trace>
  <inkml:trace contextRef="#ctx0" brushRef="#br0" timeOffset="39595.97">2667 10880 0,'0'0'0,"21"-21"0,0 21 15,-21-22 1,21 22-16,1 0 16,-22 22-16,0-1 0,0 0 15,0 21-15,0-21 0,0 1 0,0 20 16,0 0-16,0-21 0,0 22 0,0-1 15,0-21-15,0 22 16,0-22-16,0 21 0,0-21 0,0 0 0,0 1 16,0-1-16,0-42 31,0-1-15,0 1-16,0 0 0,0 0 0,0-21 15,0-1-15,21 22 0,0-21 16,-21-1-16,21 1 0,0 21 0,0-21 15,-21-1-15,22 22 0,-1 0 0,0 0 16,0 0-16,0 21 0,0 0 16,-21 21-16,22 0 0,-1 0 15,-21 0-15,0 0 0,21 22 16,0-22-16,-21 21 0,0 1 16,0-1-16,21-21 0,-21 21 0,21-20 0,1 20 15,-22-21-15,0 0 16,21 0-16,0-21 0,0 0 0,0 0 15,0 0-15,1 0 0,-1 0 0,0 0 16,21-21-16,1 0 0,-22 0 0,21 0 16,0-22-16,-20 1 0,20 0 15,0-1-15,-21 1 0,1 0 16,20-1-16,-42-20 0,21 21 0,-21-22 16,0 1-16,0-1 0,0 1 0,0-1 15,0 1-15,0 20 0,-21-20 16,21 20-16,0 1 0,0 0 15,0 21-15,0-1 0,-21 22 0,0 0 16,21 22 0,0 20-16,0 0 0,0 1 15,0 20-15,0 1 0,0-1 0,0-21 16,0 22-16,0-1 0,0 1 0,0-22 16,0 22-16,0-22 0,0 0 15,21 22-15,0-22 0,-21 1 0,21-22 16,0 21-16,0-21 0,1 0 0,-1 1 15,21-1-15,-21 0 0,0-21 16,1 0-16,20 0 0,-21 0 16,0 0-16,22-21 0,-22 0 0,21-1 15,-21 1-15,22 0 0,-22-21 16,0 21-16,0-22 0,0 22 0,-21-21 16,0 21-16,0-22 0,0 22 0,0-21 15,0 21-15,0-22 0,-21 22 0,21 0 16,-21 21-16,0 0 0,0 0 15,-1 0-15,1 0 0,0 0 0,0 21 16,0 0-16,21 0 0,-21 1 0,-1-1 16,1 21-16,21-21 0,0 22 15,0-22-15,0 21 0,0-21 0,0 22 16,0-22-16,0 0 0,21 0 16,1 0-16,-22 0 0,21-21 15,0 22-15,0-22 0,0 0 0,0 0 16,1 0-16,-1 0 0,-21-22 15,21 1-15,-21 0 16,21 0-16,-21 0 0,0 0 0,0-1 16,0 1-16,0-21 0,0 21 0,0 0 15,0-1-15,0-20 0,0 21 16,0 0-16,0 42 31,0 0-31,0 0 0,0 0 0,0 1 16,21-1-16,-21 0 15,0 0-15,21 0 0,-21 22 0,0-22 16,0 0-16,22-21 0,-22 21 0,21 0 16,0-21-16,-21 21 15,21-21-15,0 0 0,0 0 0,1 0 16,-1 0-16,0-21 0,0 21 16,-21-21-16,0 0 0,21 0 15,0 0-15,-21-22 0,22 22 0,-1 0 16,0 0-16,-21-22 0,21 22 0,0 0 15,0 0-15,1 0 0,-1 0 16,0-1-16,0 22 0,0 0 0,0 0 16,1 0-16,-1 0 0,0 22 15,0-1-15,-21 0 0,0 0 0,0 0 16,0 0-16,0 1 0,0 20 16,0-21-16,0 0 0,-21 22 0,0-22 15,21 21-15,-21-21 0,-1 0 0,1 1 16,21-1-16,0 0 0,-21-21 15,21 21-15,0-42 32,21 0-32,-21 0 0,21-1 0,1 1 15,-1 0-15,0 0 16,0-21-16,0 20 0,0-20 0,1 0 16,-1 21-16,0-22 0,0 1 0,0 0 15,0-1-15,1 22 0,-22-21 16,0 21-16,21 21 0,-21-22 0,0 44 15,0-1 1,0 21-16,-21-21 0,-1 22 16,22-22-16,0 21 0,-21-21 0,0 22 15,21-1-15,0-21 0,0 21 0,0-20 16,0 20-16,0-21 0,0 0 0,0 0 16,0 1-16,21-1 15,0-21-15,1 21 0,-1-21 0,21 0 0,-21 0 16,22 0-16,-22 0 0,21 0 0,-21 0 15,0-21-15,22 0 0,-22 21 16,0-22-16,0 1 0,0 0 16,1 0-16,-22 0 0,0 0 0,0-1 15,0-20-15,0 21 0,0 0 0,0 0 16</inkml:trace>
  <inkml:trace contextRef="#ctx0" brushRef="#br0" timeOffset="39895.31">3514 10605 0,'0'0'0,"-43"0"0,1 0 16,21 21-16,42-21 15,0 0-15,21 0 0,22 0 16,-1 0-16,1 0 0,21-21 15,-1 21-15,1-22 0,0 1 0,-1 21 16,22-21-16,-21 21 0,-1-21 0,1 21 16,-21 0-16,-1-21 0,-21 21 15,1 0-15,-1 0 0,-21-21 0,0 21 16,1 0-16,-1 0 31,0 0-31,0 0 16,0 0-16</inkml:trace>
  <inkml:trace contextRef="#ctx0" brushRef="#br0" timeOffset="40248.11">6371 10668 0,'0'-21'47,"0"0"-31,21 21-16,-21-21 0,0-1 16,0 1-1,-21 21 16,0 0-15,21 21 15,-21-21-31,21 22 0,-21-22 16,21 21-16,-22 0 0,22 0 16,0 0-16</inkml:trace>
  <inkml:trace contextRef="#ctx0" brushRef="#br0" timeOffset="40619.89">6329 11091 0,'0'0'0,"-21"43"16,-1-43-16,22 21 15,0 0-15,0 0 16,22-21-1,-1 0-15,0 0 16,0 0 0,0-21-16,-21 0 15,0 0-15,0 0 16,0-1 0,-21 22-16,0 0 15,0 22 1,0-1-16,21 0 15,-22-21-15,22 21 0,0 0 16,0 0 0,22-21-1,-1 0 1,0-21-16,0 0 0,0 0 16,0 0-16</inkml:trace>
  <inkml:trace contextRef="#ctx0" brushRef="#br0" timeOffset="51064.23">8318 10329 0,'0'22'16,"-21"-22"-1,0 0 1,21 21-16,0 0 31,21-21 0,0 0-31,1 0 16,-1 0-16,0-21 0,0 21 0,21-21 16,-20-1-16,20 22 0,-21-21 15,21 0-15,-20 21 0,20-21 0,-21 0 16,0 21-16,22-21 0,-22-1 0,0 1 15,-21 0-15,21 0 0,-21 0 0,21 0 16,-21-1-16,21 1 0,-21-21 16,0 21-16,0 0 0,0-1 0,0-20 15,0 21-15,22 0 0,-22 0 16,0-1-16,0 1 0,21 0 16,0 0-1,-21 0-15,0 0 16,21 21-1,0 0-15,-21-22 16,21 22 31,-21 22 15,22-22-15,-22-22-31,21 22-16,-21-21 16,0 0-16,21 0 0,0 0 15,-21 0-15,0-1 0,0 1 16,0 0-16,0 0 0,0 0 15,0 0-15,0-1 0,0 1 0,0 0 16,0 0-16,0 0 16,0 0-16,-21 21 15,0 0-15,0 0 16,-1 21-16,1 0 0,0 0 16,0 21-16,21 1 0,-21-1 0,0 0 15,-1 22-15,1-1 0,0 22 0,0-21 16,-21-1-16,20 1 0,1 20 15,0-20-15,0 20 0,0 1 0,0 0 16,21-1-16,-22-20 0,1 21 0,21-1 16,0 1-16,0-22 0,-21 22 0,21 0 15,-21-1-15,21 1 0,-21 0 16,21-1-16,0 1 0,-21-21 16,21 20-16,-22-20 0,22-1 0,-21-20 15,21 20-15,0-21 0,0 1 0,0-1 16,0-21-16,0 0 0,0 1 0,21-1 15,1-21-15,-1 0 0,21 0 0,-21-21 16,0-1-16,22 1 0,-1-21 0,-21 21 16,22-22-16,-1 1 0,0 21 15,1-21-15,-22-22 0,21 22 0,-21-1 16,0 1-16,1-21 0,-22 20 0,0-20 16,0-1-16,0 22 0,0-22 0,0 22 15,-22 0-15,1-22 0,-21 22 0,21 0 16,-22-1-16,22 1 0,-21 0 15,0-1-15,-1 1 0,22 21 16,-21-22-16,-1 22 0,22 0 0,-21 0 16,21 0-16,0 21 0,-1-21 0,22-1 15,0 1 1,22 21-16,-1 0 0,21-21 0,-21 0 16,22 21-16,20-21 0,-21 0 15,22-1-15,-1-20 0,1 21 0,-1 0 16,1 0-16,-22-22 0,22 22 0,-22 0 15,0-21-15,1 20 0,-22 1 0,0 0 16,0 0-16,-21 0 0,21 0 16,-21-1-16,0 1 0,0 0 15,0 0-15,0 0 0,0 0 0,0-1 16,-21 22-16,21-21 0,-21 21 16,21 21-1,0 1-15,0-1 16,-21 0-16,21 21 0,0-21 0,0 22 15,-21-1-15,21-21 0,0 22 0,0-1 16,0-21-16,0 21 0,0-20 0,0 20 16,0-21-16,0 0 0,21 0 15,0-21-15,-21 22 0,21-22 0,0 0 16,1 0-16,-1 0 0,0 0 0,0-22 16,0 22-16,22-21 0,-22 0 15,0 0-15,0 0 0,21-22 0,-20 22 16,-1-21-16,-21 21 0,0-22 15,0 1-15,0 21 0,0-21 0,0 20 16,0-20-16,0 21 0,-21 0 0,-1 0 16,1 21-16,0 0 0,-21-22 0,21 22 15,-22 0-15,22 0 0,-21 0 0,-1 22 16,22-22-16,0 21 0,-21 0 16,21-21-16,-1 21 0,1 0 0,0-21 15,21 21-15,0 1 0,0-1 16,0 0-16,21-21 0,22 0 15,-22 0-15,0 0 0,21 0 0,-21 0 16,22 0-16,-1 0 0,0 0 16</inkml:trace>
  <inkml:trace contextRef="#ctx0" brushRef="#br0" timeOffset="51460">9927 10075 0,'0'0'0,"0"-21"16,0 0-16,0 0 15,0 0-15,0 0 16,21 21-16,0-22 16,1 22-16,-1 0 0,21 0 15,-21 0-15,0 0 0,22 0 0,-22 22 16,0-1-16,0 0 0,0 0 0,1 21 16,-22-20-16,21 20 0,-21-21 15,0 21-15,0 1 0,0-1 0,-21 0 16,-1-20-16,1 20 0,0-21 0,0 21 15,0-20-15,0-1 0,21 0 0,-22 0 16,1-21-16,21-21 31,0 0-31,21 0 0,1-22 16,-22 22-16,21-21 0,0-1 0,0 1 16,0 0-16,0-1 0,1 1 15,-1 0-15,0-1 0,0 1 0,0 0 16,0-1-16,1 1 0,20 21 15,-21-21-15,-21 20 0,21 1 0,0 21 16,-21-21-16,22 21 0,-22-21 16,21 21-16,0 0 15</inkml:trace>
  <inkml:trace contextRef="#ctx0" brushRef="#br0" timeOffset="51884.76">12763 8805 0,'0'0'0,"-21"-21"15,0 0-15,-21 21 0,21-21 16,-1 21-16,1 0 0,-21 0 0,21 0 15,0 0-15,-22 21 0,1 0 16,21 0-16,-22 1 0,1-1 0,0 21 16,-22 0-16,22 22 0,0-22 0,-22 22 15,1-1-15,20 1 0,1 20 16,-22-20-16,22 21 0,0-1 0,-1 1 16,1 0-16,0-1 0,21 1 0,-22 0 15,22-1-15,-21-20 0,21 20 0,-1 1 16,22-21-16,0 20 0,0-20 0,0 20 15,0-20-15,0-1 0,43-20 0,-22 20 16,21 1-16,1-22 0,20 0 0,1 1 16,-22-1-16,21-21 0,22 22 15,-21-22-15,-1 0 0,1 0 16,-1-21-16,1 0 0,-1 0 0,-21 0 16,1 0-16,-1 0 0,0-21 0,1 0 15,-1 0-15,0-1 0</inkml:trace>
  <inkml:trace contextRef="#ctx0" brushRef="#br0" timeOffset="52643.73">12890 9483 0,'0'0'0,"-21"-21"15,21-1 1,0 1-16,0 0 16,0 0-1,0 42 17,0 0-32,0 22 0,0-1 15,0 21-15,0 1 0,0-1 16,0 1-16,0-1 0,-21 1 0,21-1 15,0 1-15,0-1 0,-21-20 16,21-1-16,-21 22 0,21-22 0,0-21 16,-21 21-16,21-20 0,0-1 0,0 0 15,0 0-15,0 0 0,0-42 32,0 0-32,0 0 15,0 0-15,0-1 0,0-20 0,0 21 16</inkml:trace>
  <inkml:trace contextRef="#ctx0" brushRef="#br0" timeOffset="52924.14">12742 9610 0,'0'0'0,"21"0"156</inkml:trace>
  <inkml:trace contextRef="#ctx0" brushRef="#br0" timeOffset="53740.01">12848 9525 0,'0'0'0,"-21"-21"16,21 0-16,-21 21 16,21-21-16,-21 21 15,21-22-15,-22 22 16,22 22 15,0 20-31,22-21 16,-1 21-16,0 1 0,0 20 0,0-20 15,-21 20-15,21-21 0,1 22 0,-1-22 16,0 22-16,0-22 0,0 0 16,0 1-16,-21-1 0,0 0 0,22 1 15,-22-22-15,21 0 0,-21 0 0,0 0 16,0 1-16,0-1 0,0-42 31,0-1-15,0 1-16,0 0 0,0-21 0,0 21 15,0-22-15,0 1 0,0 0 16,21-22-16,0 22 0,0-22 0,22 1 16,-22-1-16,21 1 0,0-22 0,1 43 15,-1-22-15,0 1 0,1 20 0,-1 1 16,0 0-16,-20 21 0,-1-1 0,0 1 15,0 0-15,0 21 16,-21 21 0,0 0-16,0 1 0,0-1 15,0 21-15,0 0 0,0 1 0,0-1 16,0 0-16,0 1 0,0-1 0,0 0 16,0 1-16</inkml:trace>
  <inkml:trace contextRef="#ctx0" brushRef="#br0" timeOffset="55043.26">13737 10054 0,'0'0'0,"21"21"0,0-21 16,1 0-16,-1 0 0,0 0 0,0 0 16,0-21-16,0 21 0,1-21 0,-1 0 15,0 0-15,-21 0 0,0-1 0,0 1 16,0-21-16,0 21 0,0-22 0,0 22 16,0-21-16,-21 21 0,0 0 15,-1-1-15,1 1 0,0 21 16,0 0-16,-21 0 0,20 21 0,-20 1 15,21-1-15,-21 0 0,20 21 0,-20-21 16,21 22-16,-21-1 0,20-21 0,1 22 16,0-1-16,0-21 0,21 21 0,0-20 15,0-1-15,0 0 0,0 0 0,0 0 16,21-21-16,0 0 0,0 21 16,22-21-16,-22 0 0,21 0 0,-21 0 15,22-21-15,-1 0 0,0 21 16,1-21-16,-22 0 0,21 0 0,1-1 15,-22-20-15,0 21 0,21 0 0,-42-22 16,21 1-16,1 21 0,-22-21 0,0 20 16,0 1-16,0-21 0,0 21 0,-22 21 31,1 0-31,0 21 0,21 0 16,-21 0-16,0 0 0,0 1 0,-1 20 15,22-21-15,-21 21 0,21-20 0,-21 20 16,21-21-16,0 21 0,0-20 0,0-1 15,0 0-15,0 0 0,0 0 0,21 0 16,0-21-16,1 0 0,20 0 16,-21 0-16,0 0 0,22 0 15,-1 0-15,0 0 0,1-21 0,-1 0 16,0 0-16,1 0 0,-1 0 0,0-1 16,1-20-16,-1 0 0,-21 21 0,0-22 15,0 1-15,-21 21 0,0-22 0,0 1 16,0 21-16,0 0 0,-21 0 0,0-1 15,-21 22-15,21 0 0,-1 0 0,-20 0 16,21 0-16,-21 22 0,20-1 16,1 0-16,0 0 0,21 21 0,0-20 15,0-1-15,0 0 0,0 21 0,21-21 16,0 1-16,22-1 0,-22 21 16,0-21-16,21 0 0,-20 1 0,20-1 15,-21 0-15,0 0 0,0-21 0,1 21 16,-1 0-16,0-21 0,-21 22 0,21-22 15,0 21 1,0-21 0,1 0-16,-1 0 0,0 0 15,0-21-15,0 21 0,0-22 0,1 22 16,20-21-16,-21 0 0,0 0 0,22 0 16,-22 0-16,0-1 0,21 1 0,-21-21 15,1 21-15,-22 0 0,0-22 0,21 22 16,-21 0-16,0 0 0,0 0 15,0-1-15,-21 22 16,-1 0-16,1 0 0,0 0 16,0 22-16,-21-1 0,20 0 0,-20 0 15,21 0-15,-21 0 0,20 22 0,-20-22 16,21 0-16,0 0 0,21 0 0,0 1 16,0-1-16,0 0 0,0 0 0,0 0 15,21-21 1,0 0-16,0 0 0,0 0 0,1 0 15,20 0-15,-21-21 0,0 0 16,0 0-16,1 0 0,20-1 0,-21 1 16,0 0-16,0-21 0,-21 21 15,22-22-15,-1 22 0,-21 0 0,21 0 16,-21 0-16,0-1 0,0 44 16,0-1-1,0 0-15,0 0 0,-21 0 0,21 0 16,0 1-16,-21-1 0,21 0 15,0 0-15,0 0 0,0 0 0,0 1 16,21-1-16,0-21 0,0 0 16,0 0-16,0 0 0,1 0 15,-1 0-15,0 0 0,21 0 0,-21-21 16,1-1-16,-1 22 0,0-21 16,0 0-16,0-21 0,0 21 0,1-1 15,-1 1-15,0 0 0,0-21 0,-21 21 16,0-1-16,0 44 31,0-1-31,0 0 0,0 0 0,0 0 16,0 0-16,0 1 0,0-1 0,0 0 15,0 0-15,0 0 0,0 0 0,0 1 16,0-1-16,0-42 62,0-1-62</inkml:trace>
  <inkml:trace contextRef="#ctx0" brushRef="#br0" timeOffset="55208.17">15536 9652 0,'0'0'0,"-21"-21"0,21 0 0,-21 21 0,21-21 15,0-1 32,21 22-47,0 0 0,0 0 16,-21-21-16,22 0 0,-1 21 15,0-21-15</inkml:trace>
  <inkml:trace contextRef="#ctx0" brushRef="#br0" timeOffset="55691.92">16171 9165 0,'0'0'0,"0"-21"0,-21 0 16,0 21-16,0 0 16,0 0-16,-1 0 0,1 21 15,21 0-15,-21 0 0,0 1 0,0 20 16,0 0-16,21-21 0,0 22 0,-22 20 16,22-20-16,-21-1 0,21 0 15,0 22-15,-21-22 0,21 22 16,0-22-16,0 0 0,0 1 0,0-1 15,0 0-15,0 1 0,0-22 0,0 21 16,0-21-16,0 0 0,0 1 16,0-1-16,0-42 31,0-1-31,0 1 0,21 0 0,0 0 16,1-21-16,-1 20 0,0-20 0,0 0 15,21 21-15,-20-22 16,20 1-16,-21 21 0,21 0 0,-20-1 15,20 22-15,0 0 0,-21 0 0,1 0 16,-1 0-16,0 22 0,0-1 0,-21 0 16,0 0-16,0 21 0,0-20 0,0 20 15,-21-21-15,0 0 0,0 22 0,-22-22 16,1 21-16,0-21 0,-1 0 16,1 1-16,0-1 0,-1 0 0,1 0 15,21 0-15,0-21 0,-22 0 0,43 21 16,-21-21-16,21-21 15,0 0-15,21 21 16,0-21-16,1-21 0,20 20 16,0 1-16</inkml:trace>
  <inkml:trace contextRef="#ctx0" brushRef="#br0" timeOffset="55959.77">16891 9229 0,'0'0'15,"-21"0"-15,0 0 16,-1 21-16,1 0 0,0 21 16,21-20-16,-21 20 0,0 0 15,0 1-15,-1-1 0,22 21 16,-21-20-16,0 20 0,21-20 0,0 20 16,0-21-16,0 22 0,0-22 0,0 1 15,0-1-15,0 0 0,0 1 0,0-1 16,0-21-16,0 0 0,0 0 0,0 1 15,0-1-15,21-21 16,0 0-16,1 0 0,-1 0 16,0 0-16,0-21 0,0-1 15,0 22-15</inkml:trace>
  <inkml:trace contextRef="#ctx0" brushRef="#br0" timeOffset="56316.56">16997 9906 0,'21'0'15,"-21"21"1,21-21-16,0 0 0,0 21 16,1-21-16,-1 0 0,0 0 0,0 0 15,0 0-15,0 0 0,22 0 16,-22-21-16,21 21 0,-21-21 0,22 0 16,-22 21-16,0-21 0,0 0 0,-21-1 15,0-20-15,0 21 0,0 0 0,0 0 16,0-1-16,0 1 0,0 0 0,-21 0 15,0 21-15,0 0 0,0 0 16,-22 0-16,22 21 0,-21 0 16,21 22-16,-22-22 0,1 21 0,21-21 15,-22 22-15,22-1 0,0 0 0,0-21 16,0 22-16,21-22 0,0 21 0,0-21 16,0 1-16,0-1 0,0 0 0,21 0 15,0 0-15,0 0 0,22 1 16,-22-22-16,0 0 0,21 0 0,-21 0 15,1 0-15,20 0 0,0-22 16,1 22-16,-1-21 0,21 0 0,-20 21 16</inkml:trace>
  <inkml:trace contextRef="#ctx0" brushRef="#br0" timeOffset="56635.38">18605 9504 0,'0'0'0,"-21"0"0,-21 0 16,21 0-16,0 21 16,-1 0-16,1 0 0,0 1 0,0-22 15,21 21-15,0 0 0,0 0 0,0 0 16,0 0-16,0 1 0,21-22 16,0 0-16,0 0 15,1 0-15,-22-22 16,0 1-1,21 0-15,-21 0 0,0 0 16,0 0-16,0-1 0,-21 22 16,-1 0-16,1 0 15,0 22 1,21-1-16,0 0 16,0 0-16,0 0 0,0 0 15,0 1-15,0-1 0</inkml:trace>
  <inkml:trace contextRef="#ctx0" brushRef="#br0" timeOffset="56924.21">18351 10160 0,'0'21'15,"22"-42"16,-1 0-15,-21 0 0,0 0-16,-21 21 31,-1 21-31,22 0 16,-21-21-16,0 21 0,21 0 15,-21-21-15,21 21 0,-21-21 16,21 22-16,21-22 15,0-22 1</inkml:trace>
  <inkml:trace contextRef="#ctx0" brushRef="#br0" timeOffset="57639.81">20024 9059 0,'0'0'0,"0"-21"16,0-63-1,0 62-15,0 1 0,0 0 0,0 0 16,0 0-16,0 0 0,0 42 31,0 21-31,-22-21 0,1 22 0,0 20 16,0-21-16,0 22 0,0-22 0,-1 22 15,1-22-15,0 22 0,0-22 16,0 21-16,-22-20 0,22-1 0,0-21 0,0 22 16,21-22-16,0 0 0,-21 0 15,21 0-15,0-42 16,21 0-1,-21 0-15,21 0 0,0-1 0,0-20 16,-21 21-16,22-21 0,-1-1 0,0 1 16,0 0-16,-21-22 0,21 22 0,0-22 15,1 22-15,-1-22 0,0 1 16,0 21-16,0-22 0,0 22 0,1 21 16,-1-22-16,0 22 0,-21 42 15,21 0 1,-21 22-16,0-1 0,0 22 0,0-22 15,0 21-15,0-20 0,0 20 16,0-20-16,0-1 0,0 0 0,0 1 16,0-1-16,0 0 0,21 1 0,-21-22 15,21 21-15,-21-21 0,22 0 0,-22 1 16,21-1-16,-21 0 16,-21-42-1,-1 0-15,-20 21 0</inkml:trace>
  <inkml:trace contextRef="#ctx0" brushRef="#br0" timeOffset="57800.23">19643 9377 0,'0'0'0,"-43"-21"15,43 0 1,21 21-16,1 0 16,20 0-16,-21-22 0,21 22 0,1 0 15,-1-21-15,22 21 0,-22 0 0,0-21 16,1 0-16,-1 21 0,0-21 0,1 21 15,-1 0-15,0-21 0,1 21 16</inkml:trace>
  <inkml:trace contextRef="#ctx0" brushRef="#br0" timeOffset="58168.01">20447 9186 0,'-21'-21'16,"21"0"-1,0 0-15,0 0 16,21 0-1,0 21-15,0 0 0,0 0 16,1 21-16,-1-21 0,0 21 16,0 21-16,0-21 0,0 1 0,-21 20 15,22-21-15,-22 21 0,0-20 0,0 20 16,0-21-16,0 21 0,0-20 0,0-1 16,0 0-16,-22 0 0,22 0 15,0 0-15,-21-21 0,21 22 16,0-44-1,0 1 1,0 0-16,0 0 0,21 0 0,1-22 16,-22 22-16,21-21 0,0 21 0,0-22 15,0 1-15,0 21 0,1-21 16,-1-1-16,0 22 0,-21 0 0,21 0 16,0 0-16,0 21 0,1 0 15,-1 21 1,0 0-16,-21 0 15,0 0-15</inkml:trace>
  <inkml:trace contextRef="#ctx0" brushRef="#br0" timeOffset="58532.05">21124 9229 0,'0'-21'16,"0"-1"-16,0 1 15,0 0 1,21 21-16,1 21 15,-1 0 1,0-21-16,-21 22 0,21 20 0,0-21 16,-21 0-16,0 0 0,21 1 0,-21-1 15,22 0-15,-22 21 0,0-21 0,0 1 16,0-1-16,0 0 0,0 0 16,0 0-16,0 0 15,0-42 16,0 0-31,0 0 0,0 0 16,0 0-16,0-1 0,0 1 0,0 0 16,21-21-16,0 21 0,0-22 0,0 22 15,0-21-15,-21 21 0,22-22 0,-1 22 16,0 0-16,0 0 0,0 21 16,0-21-16,1 21 0,-1 0 0,0 0 15,0 0-15,-21 21 16,21-21-16,-21 21 0,21 0 15</inkml:trace>
  <inkml:trace contextRef="#ctx0" brushRef="#br0" timeOffset="59543.71">22119 9292 0,'0'-63'16,"0"126"-16,0-147 0,0 62 0,0 1 15,0 0-15,0 0 0,-21 0 16,0 0-16,0 21 0,-1 0 0,1 0 16,0 0-16,0 0 0,0 21 15,0 0-15,-1 0 0,1 0 16,0 0-16,0 1 0,0-1 0,0 0 16,-1 21-16,1-21 0,0 1 0,21-1 15,0 0-15,0 0 0,0 0 0,0 0 16,0 1-16,0-1 0,21-21 15,0 0-15,1 0 16,-1 0-16,0 0 0,21 0 0,-21 0 16,1-21-16,-1-1 0,0 22 0,0-21 15,0 0-15,-21 0 0,21-21 16,1 20-16,-1 1 0,-21 0 0,0-21 0,21 21 16,-21-1-16,0 1 0,21 21 15,-21-21-15,0 42 31,-21 0-31,0 1 0,0-1 0,21 0 16,0 0-16,-22 0 0,22 22 0,-21-22 16,21 0-16,0 0 0,0 0 0,0 0 15,0 1-15,0-1 0,0 0 16,21 0-16,1-21 16,-1 0-16,0 0 0,0 0 15,0 0-15,0-21 0,1 0 0,-1 0 16,0-1-16,0 1 0,0 0 15,0 0-15,1 0 0,20 0 0,-21-22 16,0 22-16,0 0 0,-21 0 16,22 0-16,-1 21 0,-42 21 31,21 0-31,-22 0 16,22 0-16,-21 0 0,21 1 0,-21-1 15,21 0-15,0 0 0,0 0 16,0 0-16,0 1 0,21-1 15,0 0-15,1-21 0,20 21 16,-21-21-16,0 0 0,22 0 0,-22 0 16,21 0-16,-21 0 0,0-21 0,1 21 0,-1-21 15,0 0-15,0 21 0,0-43 16,0 22-16,1 0 0,-22 0 16,0 0-16,21-22 0,-21 22 0,21 0 15,-21 0-15,0 0 0,0-1 16,0 44-1,0-1-15,-21-21 0,0 21 16,21 0-16,-22 0 0,22 0 16,0 1-16,0-1 0,-21 0 0,21 0 15,0 0-15,0 0 0,0 1 16,0 20-16,0-21 0,21 21 0,1-20 16,-1 20-16,0-21 0,0 0 0,0 22 15,0-22-15,-21 0 0,0 0 16,22 0-16,-22 0 0,0 1 0,0-1 15,-22 0 1,1-21-16,0 0 0,0 0 16,0 0-16,0 0 0,-1 21 0,1-21 15,0 0-15,0 0 0,0 21 0,0-21 16,-1 0-16,22 21 16,-21-21-16,21-21 31,21 21-31,1-21 15,-22 0-15,21 0 0,0 0 0</inkml:trace>
  <inkml:trace contextRef="#ctx0" brushRef="#br0" timeOffset="59895.27">23537 8488 0,'0'21'0,"-21"0"0,0 22 16,0-1-16,0 21 0,-22-20 0,22 41 16,-21-20-16,-1 21 0,22-22 0,-21 22 15,0-1-15,-1-20 0,1 21 0,0-1 16,-22 1-16,22 0 0,-1-22 0,1 22 15,-21-22-15,20 1 0,1-1 16,21 1-16,-22-22 0,1 0 0,21 22 16,0-43-16,0 21 0,-1 1 0,1-22 15,21 0-15,0 0 0,0 0 0,-21 1 16,21-1-16,0-42 31,0-1-31,0 1 16</inkml:trace>
  <inkml:trace contextRef="#ctx0" brushRef="#br0" timeOffset="60687.28">20045 10541 0,'21'-42'0,"-42"84"0,84-127 0,-42 43 16,1 0-16,-22-1 0,21 1 16,-21 21-16,0-21 0,0 20 0,0 1 0,0 0 15,-21 21 1,-1 21-16,1-21 0,-21 43 16,21-22-16,-22 21 0,22 0 15,-21 22-15,0-22 0,20 22 0,-20-1 16,21 1-16,0-22 0,21 22 0,0-1 15,0-21-15,0 1 0,0-1 0,0 0 16,0-20-16,42 20 0,-21-21 0,0 0 16,22 0-16,-22-21 0,21 0 0,1 0 15,-1 0-15,0 0 0,1 0 16,-1 0-16,0-21 0,1 21 0,-1-21 0,0 0 16,1 0-16,-1-22 15,0 22-15,1 0 0,-1-21 0,-21 21 16,21-22-16,-20 22 0,-1 0 0,0-21 15,-21 20-15,0 1 0,-21 21 32,0 21-32,-1 1 0,1-1 0,0 21 15,0-21-15,0 0 0,0 1 0,21 20 16,0-21-16,0 0 0,0 0 16,0 1-16,0-1 0,0 0 15,21-21-15,0 0 0,0 0 16,0 0-16,0 0 0,1 0 15,-1 0-15,21-21 0,-21 0 0,0 21 16,1-22-16,-1 1 0,-21 0 0,0-21 16,21 21-16,-21-1 0,0-20 0,0 0 15,0 21-15,0-22 0,0 22 0,0-21 16,-21 21-16,0-1 0,-1 22 16,1 0-16,0 0 0,0 0 0,-21 0 15,20 22-15,1-1 0,0 0 0,0 0 16,0 0-16,0 0 0,-1 22 0,22-22 15,-21 0-15,21 0 0,0 0 0,0 1 16,21-22-16,1 21 0,-1-21 0</inkml:trace>
  <inkml:trace contextRef="#ctx0" brushRef="#br0" timeOffset="60936.14">21357 10478 0,'0'0'0,"0"-43"0,0 1 15,0-64 1,0 85-16,0 42 31,-21 21-31,21 1 0,0-22 0,-21 42 0,0-20 16,-1-1-16,22 22 0,-21-22 0,0 0 16,21 22-16,0-22 0,-21 0 15,0 1-15,21-22 0,-21 21 0,21 1 16,0-22-16,0 0 0,0 0 0,0 0 15,0 0-15,21-21 16,0 0-16,0 0 0</inkml:trace>
  <inkml:trace contextRef="#ctx0" brushRef="#br0" timeOffset="61164.81">21696 10456 0,'0'0'0,"21"-63"16,-21 21-16,21-1 0,-21 22 0,0 0 15,0 0-15,0 42 16,-21 0-16,0 21 0,0 1 16,-1-1-16,1 22 0,0-22 0,0 21 15,0-20-15,0-1 0,-1 22 0,1-22 16,21 0-16,-21 1 0,21-22 16,0 21-16,0-21 0,0 22 0,0-22 15,0 0-15,21-21 0,0 21 0,1 0 16,-1-21-16,0 0 0,0 0 0,0 0 15,0 0-15</inkml:trace>
  <inkml:trace contextRef="#ctx0" brushRef="#br0" timeOffset="62908.28">21865 10943 0,'0'0'0,"21"-21"0,0-21 16,1 21-16,-22-1 16,21 1-16,0 21 0,0-21 15,0 21-15,-21-21 0,21 21 16,1-21-16,-44 21 31,1 0-31,0 0 16,-21 0-16,21 21 0,-1 0 15,1 21-15,0-20 0,0-1 0,0 0 16,0 21-16,21-21 0,0 1 16,0 20-16,0-21 0,0 0 0,0 0 15,0 1-15,21-1 0,0-21 0,0 21 16,0-21-16,0 0 0,22 0 0,-22 0 15,21 0-15,-21 0 0,1 0 16,20-21-16,-21 0 0,0-1 0,0 1 16,1 0-16,-1 0 0,0 0 0,0 0 15,0-22-15,0 22 0,1-21 0,-1 21 16,0-22-16,0 22 0,0 0 0,-21 0 16,0 0-16,21-1 0,1 22 15,-22 22 1,0-1-1,0 0-15,0 0 16,0 0-16,0-42 47,0 0-31,0 0-16,0 0 15,0-1-15,0 1 16,-22 21-1,1 21 1,21 1-16,-21-22 0,0 21 0,21 21 16,-21-21-16,0 0 0,21 22 0,-22-22 15,22 0-15,0 0 0,-21 22 16,21-22-16,0 0 0,0 0 0,0 0 16,0 0-16,0 1 0,21-22 15,1 21-15,-1-21 0,21 0 0,-21 0 16,0 0-16,22 0 0,-22 0 0,0 0 15,21-21-15,-20-1 0,-1 1 0,0 0 16,21 0-16,-21 0 0,1-22 0,-1 1 16,0 0-16,0-1 0,21 1 0,-20-21 15,-1 20-15,0-20 16,0-1-16,0 1 0,0-1 0,1 1 0,-1-1 16,0 22-16,0 0 0,-21 20 15,0-20-15,-21 42 16,0 21-16,0 0 15,-1 22-15,1-1 0,0 22 0,0-22 16,0 21-16,0 1 0,-1-1 16,22 1-16,0-22 0,0 22 0,-21-22 15,21 22-15,0-22 0,0 0 0,0 1 16,0-22-16,21 21 0,1-21 0,-1 0 16,0 1-16,0-22 0,0 0 15,0 0-15,1 0 16,-1 0-16,0-22 0,0 1 15,0 21-15,0-21 0,1 0 0,-1 0 16,0 0-16,21-22 0,-21 22 0,1 0 16,-1-21-16,0 20 0,0 1 0,0 0 15,-21 0-15,21 21 0,-21 21 32,-21 0-32,21 0 0,-21 1 15,21-1-15,-21 0 0,0 0 0,21 0 16,0 0-16,0 1 0,0-1 0,0 0 15,0 0-15,0 0 0,0 0 0,21-21 16,0 0-16,-21 22 0,21-22 16,0 0-16,1 0 0,-1 0 15,0 0-15,-21-22 0,21 1 0,0 0 16,0 21-16,-21-21 0,22 0 16,-1 0-16,0-1 0,0-20 0,0 21 15,0 0-15,-21 0 0,22-1 0,-22 1 16,21 0-16,-21 0 0,0 42 31,0 0-31,0 0 0,-21 1 16,21-1-16,-22 0 0,22 0 0,0 0 15,0 0-15,0 1 16,0-1-16,0 0 0,0 0 16,0 0-16,22-21 15,-22 21-15,21-21 0,0 0 0,0 0 16,0 0-1,-21-21-15,0 0 0,0 0 16,0 0-16,0 0 0,0-1 0,0 1 16,0-21-16,0 21 0,0 0 15,0-22-15,0 22 0,0 0 0,0 0 16,0 0-16,-21-1 0,21 1 0,0 0 16,21 21-1,0 0-15,1 0 16,-1 0-16,0 0 0,0 0 15,0 0-15,0 21 0,-21 0 16,22-21-16,-1 22 0,-21-1 0,21-21 16,-21 21-16,0 0 0,0 0 0,0 0 15,0 1-15,0-1 0,0 0 0,0 0 16,-21 0-16,21 0 0,-21 1 0,-1-1 16,22 0-16,-21-21 31,21-21 0,0 0-31,0-1 0,0 1 16,21 0-16,1 0 0,-1 0 15,-21 0-15,42-22 0,-21 22 0,0-21 16,22 21-16,-22-22 0,21 22 16,1-21-16,-22 21 0,21-1 0,-21 22 15,0 0-15,1 0 0,-1 0 0,0 22 16,-21 20-16,0-21 0,0 0 15,0 22-15,-21-22 0,0 21 0,-1-21 16,22 22-16,-21-22 0,0 0 16,0 21-16,0-21 0,21 1 0,0-1 15,-21 0-15,21 0 0,-22 0 16,22-42 31,0 0-47,22 0 0,-22 0 15</inkml:trace>
  <inkml:trace contextRef="#ctx0" brushRef="#br0" timeOffset="63096.18">24024 10372 0,'0'0'15,"-21"0"-15,0 0 0,0 0 0,-1 0 16,1 0-1,0 0-15,21 21 16,0 0 0,-21-21 15</inkml:trace>
  <inkml:trace contextRef="#ctx0" brushRef="#br0" timeOffset="63272.08">22860 10499 0,'0'0'0,"-42"0"0,-1 0 0,22 21 15,0-21-15,63 0 16,-21 0-16,22 0 16,-1 0-16,22 0 0,-22 0 15,21 0-15,1 0 0,-1-21 0,1 21 16,21-21-16</inkml:trace>
  <inkml:trace contextRef="#ctx0" brushRef="#br0" timeOffset="63659.85">24511 9186 0,'0'0'0,"-21"-21"0,0 21 0,-1-21 16,22 0-16,22 21 15,-1 0 1,0 21-16,21 0 0,1 22 0,20-1 16,1 0-16,-1 1 0,1 20 0,-1 1 15,1 20-15,-22-20 0,-21 20 16,21 1-16,-42 0 0,0-1 15,0 1-15,-21 0 0,0-1 0,-21 22 16,21-21-16,-22 0 0,1-1 0,0 1 16,-1 0-16,-20-22 0,20 1 0,1-1 15,0-21-15,-1 22 0,22-22 0,-21 1 16,0-1-16,20 0 0,1-21 0,0 22 16,0-22-16,0 21 0,0-21 15,21 1-15,-22-1 0,1 0 0,0 0 16,0-21-16,0 21 0,0 0 0,-22-21 15</inkml:trace>
  <inkml:trace contextRef="#ctx0" brushRef="#br0" timeOffset="64564.35">13547 12721 0,'0'0'0,"0"-42"16,21 21-16,0 0 0,0-22 0,0 22 16,22 0-16,-22-21 0,0 20 0,21 1 15,-21-21-15,22 21 0,-22 0 0,0 21 16,0-22-16,-42 22 31,-21 0-31,-1 0 0,1 0 16,-21 0-16,-1 22 0,1-1 0,-1 0 15,1-21-15,-1 21 0,22 0 16,-1 0-16,1 1 0,21-22 0,0 21 16,21 0-16,21 0 0,0-21 15,0 0-15,22 21 0,-1-21 0,21 0 16,-20 21-16,-1-21 0,22 22 15,-1-1-15,-21 0 0,1 0 0,-1 0 16,0 0-16,1 1 0,-22-1 0,-21 21 16,0-21-16,0 0 0,0 22 15,0-22-15,-21 0 0,-22 0 0,1 0 16,0-21-16,-1 22 0,-20-1 16,-1-21-16,22 0 0,-21 21 0,20-21 15,1 0-15,21 0 0,0 0 16,-1 0-16,1 0 0,42 0 31,1 0-31,-1 0 0,0 0 0,0 0 16,0 0-16,0 0 0,22 21 15,-22 0-15,0 0 0,0 22 0,0-1 16,1 0-16,-22 1 0,21-1 0,-21 0 16,0 1-16,0 20 0,0-20 15,0-1-15,-21 21 0,-1-20 16,1-1-16,0 0 0,0 1 0,0-1 15,-22 0-15,22 1 0,0-22 0,0 21 16,0-21-16,0 1 0,21-1 0,0 0 16</inkml:trace>
  <inkml:trace contextRef="#ctx0" brushRef="#br0" timeOffset="65167.96">13610 16341 0,'0'0'0,"0"-21"0,0-22 15,0 22-15,-21 21 16,0 0-16,0 0 0,-22 0 16,22 0-16,-21 0 0,-1 21 15,-20 0-15,21 1 0,-22-1 0,1 0 16,20 21-16,1-21 0,0 22 0,-1-1 15,1-21-15,21 22 0,0-1 16,-1-21-16,22 21 0,0-20 0,0 20 16,0-21-16,22 21 0,-1-20 0,21 20 15,0-21-15,1 0 0,-1 0 0,22 22 16,-1-22-16,-21 0 0,22 0 16,-1 0-16,-20 1 0,20 20 15,-20-21-15,20 0 0,-21 0 0,-20 1 16,-1 20-16,0-21 0,-21 0 15,0 22-15,0-22 0,0 0 0,-21 21 16,0-21-16,-1 22 0,-20-22 0,0 21 16,-1-21-16,-20 22 0,21-22 0,-22 21 15,1-21-15,-1 1 0,22-1 16,-22 0-16,1-21 0,20 21 0,-20-21 16,21 0-16,20 0 0,-20 0 0,21-21 15,0 21-15,21-21 0,0-22 16,0 1-16,0 0 0,0-1 0,21-20 15,0-1-15,21 1 0</inkml:trace>
  <inkml:trace contextRef="#ctx0" brushRef="#br0" timeOffset="65924.42">14605 14563 0,'0'-21'16,"0"-1"-16,21 1 16,0 21-16,0-21 0,1 0 15,-1 0-15,0 0 0,21-1 0,1 1 16,-22 0-16,21-21 0,-21 21 0,22-1 16,-22 1-16,0 0 0,-21 0 0,0 0 15,-21 0-15,-22 21 16,1 0-16,0 0 0,-1 0 0,-20 0 15,-1 0-15,1 21 0,-1-21 0,1 21 16,21 0-16,-22 0 0,22 0 16,21 22-16,-1-1 0,1-21 15,21 22-15,0-1 0,21 0 0,1 1 16,20-1-16,0 0 0,1 1 0,-1-1 16,21 0-16,-20-21 0,20 22 0,-20-22 15,20 21-15,-21-21 0,1 1 16,-22 20-16,0-21 0,-21 0 0,0 0 15,0 1-15,-21-1 0,-21 0 0,-1 0 16,1-21-16,-22 21 0,22-21 0,-21 0 16,-1 0-16,1 0 0,-1 0 15,1 0-15,-1 0 0,1 0 0,20 0 16,1-21-16,0 0 0,20 0 16,1 0-16,0-1 0,21 1 0,0-21 15,0 21-15,21 0 0,22-22 16,-1 22-16,0-21 0,22-1 0,-1 22 15,22-21-15,0 0 0,-1 20 0,1-20 16</inkml:trace>
  <inkml:trace contextRef="#ctx0" brushRef="#br0" timeOffset="66288.22">15346 14415 0,'42'0'0,"-84"0"0,105 0 16,-42 0-16,-21 21 16,0 0-16,0 21 0,-21-21 0,0 22 15,0-1-15,0 0 0,0 1 16,-22-1-16,22 0 0,0-20 15,0 20-15,0 0 0,21 1 0,-22-22 16,22 21-16,0-21 0,0 0 0,0 1 16,0-1-16,22 0 0,-1 0 15,0-21-15,21 0 0,1 0 0,-1 0 16,0 0-16,22 0 0,-22-21 0,0 0 16,22 0-16,-22-1 0,1 1 0,-22 0 15,21-21-15,-21 21 0,0-22 16,-21 1-16,0 0 0,0-1 0,0 1 15,-21 0-15,0-1 0,0 1 0,-21 0 16,20-1-16,-20 22 0,-21 0 0,20 21 16,1 0-16,0 0 15,-1 0-15,1 0 0,0 21 0,-1 0 16,22 0-16,0 1 0,21 20 0,0-21 16,0 21-16,0-20 0,21-1 0,0 0 15,0 21-15,22-42 0,-1 21 16,0 1-16,22-22 0,-1 0 0,-20 0 15,20 0-15</inkml:trace>
  <inkml:trace contextRef="#ctx0" brushRef="#br0" timeOffset="66572.06">16404 14478 0,'0'0'0,"0"-106"16,0 64-16,0 21 15,0 0-15,0-1 0,0 1 0,0 0 16,0 42-1,-21 22-15,21-1 16,-21 0-16,21 1 0,-21 20 0,-1 1 16,22-22-16,-21 21 0,0 1 0,0-1 15,21-20-15,-21 20 0,0-20 0,21 20 16,0-21-16,0 1 0,0-1 16,0-21-16,0 22 0,0-22 0,0 0 15,0 0-15,21-21 16,0 0-16,0 0 0,0-21 0,0 21 15,-21-21-15,22-22 0,-1 22 16,0 0-16,-21-21 0,0-1 16,21 1-16,-21 0 0</inkml:trace>
  <inkml:trace contextRef="#ctx0" brushRef="#br0" timeOffset="66788.06">16425 14690 0,'0'0'0,"0"-43"16,0-20-16,0-1 0,0 22 0,0-21 16,0 20-16,21-20 0,-21 20 15,22 1-15,-1 21 0,21 0 0,-21 0 16,22-1-16,-1 22 0,0 0 0,1 0 15,-1 0-15,-21 22 0,21 20 0,1-21 16,-22 21-16,0 1 0,-21-1 16,0 0-16,0 1 0,0 20 15,0-20-15,-42-22 0,21 21 0,-22-21 16,22 22-16,-42-22 0,20 0 0,1 0 16,-22-21-16,22 0 0,-21 0 0,20 0 15,-20 0-15,20 0 0,-20 0 16,21-21-16,-1-21 0,1 20 0,21-20 15,-22 0-15</inkml:trace>
  <inkml:trace contextRef="#ctx0" brushRef="#br0" timeOffset="67432.63">13271 10774 0,'-42'0'0,"84"0"0,-105 0 0,42 0 15,63 0 1,0 0-16,1 0 16,20 0-16,22 0 0,0 0 15,-1 0-15,22 0 0,21 0 0,21 0 16,0 0-16,1 0 0,20 0 0,-21 0 15,21 0-15,1 21 0,-22-21 0,21 0 16,-42 0-16,0 0 0,0 0 0,-21 0 16,0 0-16,-21 0 0,-1 0 15,1 0-15,-43 0 0,22 0 16,-43 0-16,21 0 0,-21 0 0,-42-21 31,-21 21-31,0 0 0,-1 0 0,1 0 16,-22 0-16,1 0 0,-22 0 15,1 0-15,-22 0 0,0 0 0,0 0 16,0 0-16,-21 0 0</inkml:trace>
  <inkml:trace contextRef="#ctx0" brushRef="#br0" timeOffset="67723.45">14414 10837 0,'0'0'0,"-105"22"0,20-22 0,-21 21 16,21 0-16,22-21 0,-1 21 0,1 0 16,21-21-16,-1 21 0,1-21 0,21 0 15,21 22-15,21-22 16,21 0-1,1 0-15,20 0 0,22 0 0,-1 0 16,22 0-16,0-22 0,21 22 0,21 0 16,0-21-16,1 21 0,-1 0 0,21 0 15,-21-21-15,0 21 0,-21 0 16,0 0-16,0 0 0,-21-21 0,-21 21 16,0 0-16,-1-21 0,-20 21 0,-1 0 15,-20 0-15,-1 0 0,0 0 0,-21 0 16,-42 0 15,21 21-31,-21 0 16,0-21-16,0 21 0,0-21 15,21 21-15,-22 1 0,1-1 0,0-21 16,0 21-16</inkml:trace>
  <inkml:trace contextRef="#ctx0" brushRef="#br0" timeOffset="68324">17420 14351 0,'0'0'0,"42"-42"0,22-1 15,-22 1-15,1 21 16,-1-21-16,0 20 0,1-20 0,-1 21 16,0-21-16,1 20 0,-1-20 0,-21 21 15,0 0-15,0 0 0,1-1 0,-22 1 16,-22 21-1,-20 21-15,21 1 16,-43 20-16,22 0 0,-21 1 16,-1 41-16,1-20 0,-1 20 0,1 22 15,-1 0-15,22-21 0,-1 21 16,1-22-16,21 22 0,0-21 0,21-1 16,0 1-16,0-21 0,0-1 0,21 1 15,21-1-15,-21-21 0,22 1 0,-1-22 16,22 21-16,-22-21 0,21-21 15,-20 0-15,20 0 0,-20 0 0,20 0 16,-21 0-16,1-21 0,-1 0 0,0 0 16,1 0-16,-1-22 0</inkml:trace>
  <inkml:trace contextRef="#ctx0" brushRef="#br0" timeOffset="68708.02">18246 14584 0,'0'0'0,"-22"-42"0,22-1 0,0 1 15,0 0-15,0-1 0,0 1 16,0 21-16,0 0 0,22-1 0,-1 22 16,0 0-16,0 0 0,21 0 0,1 22 15,-22-1-15,21 21 0,1 0 0,-1 1 16,-21 20-16,21 1 0,-20-22 16,-1 22-16,0-1 0,-21-21 0,21 1 15,-21 20-15,0-42 0,0 22 16,0-1-16,0 0 0,-21-20 0,0-1 15,21 0-15,-21-21 0,21 21 16,-22-21-16,1 0 16,21-21-16,0 0 0,0 0 0,0-1 15,0 1-15,0-21 0,0 0 0,21-1 16,1 1-16,-1-22 0,0 22 16,0-21-16,21-22 0,-20 21 0,20 1 15,-21-1-15,0 1 0,0 21 0,22-1 16,-43 1-16,21 21 0,0 0 0,-21 42 31,0 0-31,0 0 0,0 21 16,0 1-16,0-1 0,0 0 0,0 22 0,0-22 15</inkml:trace>
  <inkml:trace contextRef="#ctx0" brushRef="#br0" timeOffset="69924.32">19219 14859 0,'0'0'16,"21"21"-16,1-21 0,-1 0 0,0 0 0,0 0 15,0-21-15,0 0 0,1 0 0,-1 0 16,0-1-16,0 1 0,0-21 16,-21 0-16,21 20 0,-21-41 0,0 21 15,0-1-15,0 1 0,-21 0 0,0-1 16,0 22-16,0 0 0,0 21 16,-22 0-16,22 0 0,-21 21 15,-1 0-15,22 0 0,-21 22 0,21-22 16,-22 21-16,22 1 0,0-1 0,0 0 15,0 1-15,21-1 0,0 0 0,0-21 16,0 1-16,0 20 0,0-21 16,21 0-16,0 0 0,0-21 0,0 22 15,1-22-15,20 0 0,-21 0 0,0 0 16,22 0-16,-22 0 0,21 0 0,-21-22 16,22 1-16,-22 0 0,0 0 15,0 0-15,0 0 0,0-22 16,1 1-16,-1 21 0,0-22 0,-21 1 15,0 0-15,0 21 0,0-22 0,0 22 16,-21 42 0,0 0-1,21 1-15,0 20 0,0-21 0,-22 21 16,22 1-16,0-22 0,0 0 0,0 21 16,0-20-16,22-1 0,-1 0 15,0 0-15,21 0 0,-21-21 0,22 0 16,-1 21-16,0-21 0,1 0 0,-1 0 15,0 0-15,1 0 0,-1-21 0,0 21 16,1-21-16,-22 0 0,21 0 16,-21 0-16,1-1 0,-1 1 15,0-21-15,-21 0 0,0-1 0,0 1 16,0 21-16,0-22 0,0 1 0,0 21 16,0-21-16,-21 20 0,0 22 15,-1 0-15,22 22 16,0-1-16,-21 21 0,21-21 0,0 22 15,0-22-15,0 21 0,0 0 0,0-20 16,0 20-16,0-21 0,21 21 16,1-20-16,-1-1 0,0 0 0,0 0 15,0 0-15,0-21 0,22 21 0,-1 1 16,0-22-16,1 0 0,-1 0 16,22 0-16,-22 0 0,0 0 0,-21-22 15,22 1-15,-1 21 0,-21-21 16,0 0-16,1 0 0,-1 0 0,0-22 15,0 22-15,-21-21 0,0-1 0,0 22 16,0-21-16,0 0 0,0 20 0,0 1 16,-21 21-1,0 0-15,0 0 0,-1 21 0,-20 1 16,0-1-16,21 0 0,-1 21 0,-20-21 16,21 22-16,0-22 0,21 0 15,0 21-15,0-20 0,0-1 0,0 0 16,0 0-16,0 0 0,0 0 15,21-21-15,0 0 0,0 22 0,0-22 16,1 0-16,-1 0 0,0 0 0,0 0 16,0-22-16,0 22 0,1-21 15,-1 0-15,0 0 0,0 0 0,-21 0 16,21-1-16,0-20 0,-21 21 0,0 0 16,22-22-16,-22 22 0,21 0 0,-21 42 31,0 0-16,0 1-15,0-1 0,0 0 0,-21 0 16,21 0-16,0 0 16,0 1-16,21-1 15,0-21-15,0 0 0,0 0 16,0 0-16,1 0 0,-1 0 16,0 0-16,0 0 0,0-21 0,0-1 15,1 1-15,-22 0 16,0 0-16,21 0 0,0 0 0,-21-1 15,21 1-15,-21 0 0,0 42 32,0 0-17,0 1-15,0-1 0,0 0 0,-21 0 16,21 0-16,-21 0 0,21 1 16,0-1-16,0 0 0,0 0 15,0 0-15,0 0 16,0-42-1,0 0 1</inkml:trace>
  <inkml:trace contextRef="#ctx0" brushRef="#br0" timeOffset="70100.22">21294 14288 0,'0'0'16,"-22"0"-16,1-22 0,0 22 15,0 0-15,21 22 32,0-1-17,21-21-15,0 0 16,0 0-16</inkml:trace>
  <inkml:trace contextRef="#ctx0" brushRef="#br0" timeOffset="70580.46">21780 14182 0,'0'-21'16,"0"42"-16,0-64 0,-21 22 0,0 21 15,0 0-15,0 0 16,0 0-16,-1 43 0,22-22 16,-21 21-16,0 0 0,0 1 15,0-1-15,0 22 0,21-22 0,0 0 16,-22 1-16,22 20 0,-21-21 0,21 1 15,0-22-15,-21 21 0,21-21 0,0 22 16,0-22-16,0 0 0,0 0 16,0 0-16,-21-21 0,21-21 31,0 0-15,0 0-1,0 0-15,21 0 0,0-1 0,22-20 16,-22 21-16,0-21 0,21 20 0,1-20 15,-1 21-15,0-21 0,1 20 0,-1 1 16,-21 21-16,21 0 0,-20 0 16,-1 0-16,0 21 0,0 1 0,-21-1 15,0 21-15,0-21 0,0 0 0,0 22 16,0-22-16,-21 0 0,0 21 16,0-20-16,-1-1 0,-20 0 0,21-21 15,-21 21-15,20 0 0,-20-21 0,21 21 16,0-21-16,0 0 0,-1 0 15,1 22-15,0-22 16,21-22 0,21 22-16,0-21 0,22 0 15</inkml:trace>
  <inkml:trace contextRef="#ctx0" brushRef="#br0" timeOffset="70840.3">22458 14097 0,'0'0'0,"21"-21"0,-21 0 0,0 0 0,0-1 16,0 44 0,0-1-16,0 0 15,-21 21-15,0 1 0,21-1 0,-22 0 16,1 22-16,0-22 0,21 22 0,-21-22 16,0 21-16,0-20 0,21-1 15,0 0-15,0 1 0,0-22 0,0 21 16,0-21-16,0 1 0,0-1 0,0 0 15,21-21 1,0 0 0,0-21-16,0 0 15,0-1-15</inkml:trace>
  <inkml:trace contextRef="#ctx0" brushRef="#br0" timeOffset="71156.12">22669 14605 0,'0'0'0,"22"0"16,-1 0-16,0-21 0,0 21 0,0 0 16,0-21-16,1 0 0,-1 21 15,21-22-15,-21 1 0,-21 0 16,21 0-16,1 0 0,-22 0 0,21-1 16,-21-20-16,0 21 0,0 0 15,-21 0-15,-1 21 0,1 0 16,0 0-16,-21 21 0,21 0 0,-22 0 15,22 0-15,0 0 0,-21 22 16,20-22-16,1 21 0,21-21 0,-21 22 16,21-22-16,0 21 0,0-21 0,0 1 15,0-1-15,0 0 0,0 0 16,0 0-16,21 0 0,0-21 0,1 22 16,-1-22-16,0 0 0,21 0 15,-21 0-15,1 0 0,20-22 0,-21 1 16,21 21-16,-20-21 0</inkml:trace>
  <inkml:trace contextRef="#ctx0" brushRef="#br0" timeOffset="71524.38">23622 13653 0,'0'0'16,"0"-22"-16,-21 1 15,21 42 1,0 1-16,0-1 0,0 0 0,21 21 16,0-21-16,0 22 0,0-1 0,1 0 15,-1 1-15,0 20 0,0 1 0,0-22 16,22 22-16,-22-1 16,0 1-16,-21-1 0,0 1 0,0-1 15,0-21-15,-21 22 0,0-22 0,-1 1 16,-20-1-16,21 0 0,-21 1 0,20-22 15,-20 21-15,21-21 0,-21 0 16,20 1-16,1-1 0,0-21 0,0 21 16,0-21-16,0 0 0,21 21 15,0-42 17,21 0-32,0 21 0,0-21 0,0-1 15,0 1-15,1 21 0,-1-21 16,21 0-16</inkml:trace>
  <inkml:trace contextRef="#ctx0" brushRef="#br0" timeOffset="71784.23">24659 14372 0,'0'0'15,"-21"0"-15,21-21 0,-21 21 16,0 0 15,-1 0-15,22 21-16,0 0 16,-21-21-16,0 22 0,0-1 0,0 0 15,0 0-15,21 0 0,-22 0 16,1 1-16,21-1 0,-21 0 15</inkml:trace>
  <inkml:trace contextRef="#ctx0" brushRef="#br0" timeOffset="71972.12">24511 15050 0,'0'0'0,"0"21"0,0 0 0,-21 21 15,0-21-15,-1 1 0,1-1 0,21 0 16,-21 0-16,0 0 0,0 0 15,-22 1-15,22-1 0,0 0 0,-21-21 16,21 21-16,-22 0 0,1 0 0,0-21 16,-1 22-16,-20-1 0,-1-21 0,1 21 15,-1-21-15,-20 0 0,-1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689C-FE84-476E-8656-639961F5D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E8F9E-579E-400B-9244-4397CA6C9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329F-78AF-49B5-8F67-B5C26642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47F7-685F-4917-A6FA-9BB08FEF50B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285D6-8A3E-4C11-9DB9-0F081683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C039D-FFEB-4140-B431-947B0D0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9252-3E5E-430C-8350-5339547AC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6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53A1-C58E-4069-AE2F-AD213913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8056D-58BC-4DDE-8193-DB92D24BE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A55FF-B561-4990-8E8C-7EEC60A4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47F7-685F-4917-A6FA-9BB08FEF50B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071EE-68B7-4DAE-BB95-720A2C4E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BC2F5-04D7-4136-AEB7-688DFAF4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9252-3E5E-430C-8350-5339547AC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6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B159F-00C0-4F91-8601-84BF3410C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9974C-3CA2-43DD-8AA9-2D06A2BCA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58E9-6E9D-482F-ABDC-52D2808F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47F7-685F-4917-A6FA-9BB08FEF50B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12B8-3649-4BF5-BEE7-8277D225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A0D39-5FA8-4120-9EE9-6ACA0B5F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9252-3E5E-430C-8350-5339547AC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C359-36AA-4B70-9C4F-17C5A687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4A16-8897-4143-9D83-5166D9A2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25519-225E-4006-A4EF-53F27A9D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47F7-685F-4917-A6FA-9BB08FEF50B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DFFB3-9B72-4107-BDF6-96BB63ED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8F0A-EDEC-4E77-970B-BCE256D8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9252-3E5E-430C-8350-5339547AC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22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2C2C-2405-43B0-B0DD-1EB45CC6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5090E-5DBA-42AC-8C58-4156196E9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87BB-3957-4796-A12C-67F323F3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47F7-685F-4917-A6FA-9BB08FEF50B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E487D-A25A-40BD-8568-F20A5A6C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DEEE-1D2B-413A-9884-01B9956D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9252-3E5E-430C-8350-5339547AC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7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0929-DB87-4A8A-A727-37B48C6B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91BEF-E858-4931-A094-FE0045F76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C3FE2-6813-442D-88CF-77F5A8571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84A72-BCB8-4B64-AB8E-7E7AE267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47F7-685F-4917-A6FA-9BB08FEF50B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343C5-F086-4063-9CE5-EE6F199B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0138B-3400-452D-9B19-10CE3735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9252-3E5E-430C-8350-5339547AC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99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5757-5D8B-4585-9BD1-696EC192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69C82-6084-46F6-B669-FB905B905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D992B-D157-4716-ACE2-B2D1F8370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11EAD-6701-469A-9116-FEA87C243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D350A-A8B4-429E-B5D8-47CFD1173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BC017-A91B-474E-9C82-DD8896F3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47F7-685F-4917-A6FA-9BB08FEF50B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95065-8ED4-41DC-A099-E3631B00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4019B-D140-4D97-BB51-008E929C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9252-3E5E-430C-8350-5339547AC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4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315E-0120-477B-8F2C-43540C9D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D3269-F001-4093-B352-4485DD27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47F7-685F-4917-A6FA-9BB08FEF50B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86B7D-8E80-45E3-896A-556950B3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F55A3-98BC-4F63-8194-82CCE2D1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9252-3E5E-430C-8350-5339547AC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9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2B4D6-4AB9-4192-9D44-5B77FF5F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47F7-685F-4917-A6FA-9BB08FEF50B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9F30A-46EB-44A4-B02A-35F04FB1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1E2B-78E1-4BC6-BE37-5A2A86E2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9252-3E5E-430C-8350-5339547AC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36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5681-5744-40F5-BC92-AF3F5484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5D73-7DF6-4550-8248-E41ECE56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15A7C-B775-4491-9AAA-D007C2DA7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AC8D7-F82C-484B-AF16-B5ED902B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47F7-685F-4917-A6FA-9BB08FEF50B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20605-9086-4921-8FDE-003010ED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E2CC-F38E-43F7-A4B9-A72DFD69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9252-3E5E-430C-8350-5339547AC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8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9932-339B-42FF-903B-0FD46829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7A72A-8102-4074-9935-2FFD3455B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1C429-C378-48F4-94EF-B177E6F55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812C0-B125-4B1A-BC73-9230690C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47F7-685F-4917-A6FA-9BB08FEF50B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16118-89FC-4884-A8AD-60B3B83F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524D6-F41D-4DEB-BE3A-E50E0C9C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9252-3E5E-430C-8350-5339547AC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36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02818-57AD-4973-BA9F-84C61800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A4956-267F-497A-B8BE-451DA8C5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9FADC-850F-432C-93B9-6D2B2902F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47F7-685F-4917-A6FA-9BB08FEF50B7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2AA8D-8FF2-4C1C-B124-1511EF6B9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2813-5504-4E3A-A441-C50FB06C8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9252-3E5E-430C-8350-5339547AC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99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7365-939C-4FC8-BB95-30A5DAB0C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A28EA-B07C-4962-B631-EAA6A63FE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966756-424D-4975-A6C3-FE5415CA9244}"/>
                  </a:ext>
                </a:extLst>
              </p14:cNvPr>
              <p14:cNvContentPartPr/>
              <p14:nvPr/>
            </p14:nvContentPartPr>
            <p14:xfrm>
              <a:off x="579240" y="91440"/>
              <a:ext cx="10348200" cy="54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966756-424D-4975-A6C3-FE5415CA92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82080"/>
                <a:ext cx="10366920" cy="54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91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7365-939C-4FC8-BB95-30A5DAB0C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A28EA-B07C-4962-B631-EAA6A63FE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151410-DF1C-4188-96DA-4CCCAF495E39}"/>
                  </a:ext>
                </a:extLst>
              </p14:cNvPr>
              <p14:cNvContentPartPr/>
              <p14:nvPr/>
            </p14:nvContentPartPr>
            <p14:xfrm>
              <a:off x="30600" y="609480"/>
              <a:ext cx="1079028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151410-DF1C-4188-96DA-4CCCAF495E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600120"/>
                <a:ext cx="1080900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21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7365-939C-4FC8-BB95-30A5DAB0C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A28EA-B07C-4962-B631-EAA6A63FE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763298-AAAE-4339-B4D7-E18C30CC1124}"/>
                  </a:ext>
                </a:extLst>
              </p14:cNvPr>
              <p14:cNvContentPartPr/>
              <p14:nvPr/>
            </p14:nvContentPartPr>
            <p14:xfrm>
              <a:off x="1066680" y="670680"/>
              <a:ext cx="8054640" cy="584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763298-AAAE-4339-B4D7-E18C30CC11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661320"/>
                <a:ext cx="8073360" cy="58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28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7365-939C-4FC8-BB95-30A5DAB0C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A28EA-B07C-4962-B631-EAA6A63FE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7C663F-603A-4500-A5EF-4E4FE09EA204}"/>
                  </a:ext>
                </a:extLst>
              </p14:cNvPr>
              <p14:cNvContentPartPr/>
              <p14:nvPr/>
            </p14:nvContentPartPr>
            <p14:xfrm>
              <a:off x="746640" y="495360"/>
              <a:ext cx="10561680" cy="427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7C663F-603A-4500-A5EF-4E4FE09EA2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486000"/>
                <a:ext cx="10580400" cy="42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34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7365-939C-4FC8-BB95-30A5DAB0C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A28EA-B07C-4962-B631-EAA6A63FE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77E53E-79B9-46CA-BD29-21BEB496A6B6}"/>
                  </a:ext>
                </a:extLst>
              </p14:cNvPr>
              <p14:cNvContentPartPr/>
              <p14:nvPr/>
            </p14:nvContentPartPr>
            <p14:xfrm>
              <a:off x="411480" y="632520"/>
              <a:ext cx="8633880" cy="494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77E53E-79B9-46CA-BD29-21BEB496A6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623160"/>
                <a:ext cx="8652600" cy="49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641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7365-939C-4FC8-BB95-30A5DAB0C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A28EA-B07C-4962-B631-EAA6A63FE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CC8F01-D2AB-47A5-B7AF-AA6CBA1198EA}"/>
                  </a:ext>
                </a:extLst>
              </p14:cNvPr>
              <p14:cNvContentPartPr/>
              <p14:nvPr/>
            </p14:nvContentPartPr>
            <p14:xfrm>
              <a:off x="45720" y="365760"/>
              <a:ext cx="12123720" cy="487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CC8F01-D2AB-47A5-B7AF-AA6CBA1198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356400"/>
                <a:ext cx="12142440" cy="48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28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7365-939C-4FC8-BB95-30A5DAB0C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A28EA-B07C-4962-B631-EAA6A63FE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30D516-F738-4B14-8786-39446BFA571C}"/>
                  </a:ext>
                </a:extLst>
              </p14:cNvPr>
              <p14:cNvContentPartPr/>
              <p14:nvPr/>
            </p14:nvContentPartPr>
            <p14:xfrm>
              <a:off x="1577160" y="1265040"/>
              <a:ext cx="8055000" cy="511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30D516-F738-4B14-8786-39446BFA57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7800" y="1255680"/>
                <a:ext cx="8073720" cy="51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016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9053-8634-4313-9E0A-09ABD771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B6D8-B654-4806-AEF3-3AB45BDA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278A9-5633-4F4A-B056-D172F70B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2E3E32-50FF-497F-8405-303615640D9A}"/>
                  </a:ext>
                </a:extLst>
              </p14:cNvPr>
              <p14:cNvContentPartPr/>
              <p14:nvPr/>
            </p14:nvContentPartPr>
            <p14:xfrm>
              <a:off x="281880" y="320040"/>
              <a:ext cx="8748000" cy="6081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2E3E32-50FF-497F-8405-303615640D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310680"/>
                <a:ext cx="876672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1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2020-12-16T02:10:04Z</dcterms:created>
  <dcterms:modified xsi:type="dcterms:W3CDTF">2020-12-16T02:58:09Z</dcterms:modified>
</cp:coreProperties>
</file>