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18:3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762 0,'-42'0'15,"21"0"1,-1 0-16,1 0 16,0 0-16,0 0 0,0 0 15,0 0 1,-1 0-16,22 21 0,-21-21 15,21 21 1,21-21 0,1 0-16,-1 0 15,21 0-15,0-21 0,64 0 0,-42 0 16,-1 21-16,1-21 0,-1 21 16,1-21-16,84-1 0,-85 22 0,22-21 15,-21 21-15,-1-21 0,1 21 0,-1-21 16,1 21-16,-22-21 0,21 21 0,-20 0 15,20-21-15,-20 21 0,-22 0 0,0 0 16,0 0-16,0 0 16,-42 0 15,0 0-31,0 0 16,0 0-16,-1 0 0,1 0 15,-21 21-15,21 0 0,0-21 0,-1 0 16,1 21-16</inkml:trace>
  <inkml:trace contextRef="#ctx0" brushRef="#br0" timeOffset="370.94">2455 720 0,'0'0'15,"-42"-21"1,21 21-16,0 0 15,-1 0-15,22 21 16,0 0 0,0 0-16,0 0 0,-21 0 15,21 1-15,0-1 0,0 21 0,0 22 16,-21-22-16,21-21 0,0 21 0,0 1 16,0-1-16,-21 43 0,21-64 0,0 21 15,0 1-15,0-1 0,-21-21 0,21 64 16,-21-43-16,21 0 0,-22-20 0,22 20 15,0 0-15,0 22 0,-21-43 0,21 21 16,0-21-16,0 1 0,0-1 0,0 0 16,0 0-16,0 0 15,0-42 32,0 0-47,0 0 16</inkml:trace>
  <inkml:trace contextRef="#ctx0" brushRef="#br0" timeOffset="722.31">1863 2032 0,'-22'0'15,"44"0"-15,-44 21 0,1-21 0,21 21 16,0 1-16,21-22 16,1 0-16,-1 0 15,0 0-15,42 0 0,-41 0 0,20 0 16,-21 0-16,21 0 0,43-22 0,-43 22 16,1-21-16,-1 21 0,0 0 0,1 0 15,20-42-15,-20 42 0,-1 0 0,-21-21 16,21 21-16,1 0 0,-22-21 0,0 21 15,0 0-15,-21-22 16,21 22-16,-42 0 31,0-21-15,21 0 0,0 0-16</inkml:trace>
  <inkml:trace contextRef="#ctx0" brushRef="#br0" timeOffset="1299.32">2879 1397 0,'0'0'16,"0"-21"-16,0 42 46,0 0-46,0 0 16,0 22-16,0-22 0,0 0 16,0 0-16,0 0 0,0 1 0,0 41 15,0-42-15,0 0 0,0 1 0,0-1 16,0 0-16,0 21 0,0-21 0,0 1 16,0-1-16,0 0 0,0 0 15,-22-21 1,22-21 15,0 0-31,0 0 0,0-1 16,0 1-16,0-21 0,0 21 0,0 0 15,0-22-15,0-20 0,22 42 0,-1-22 16,0 22-16,-21-21 0,42-1 0,-21 22 16,1 0-16,-1 0 0,21 0 0,22-22 15,-43 22-15,0 21 0,21 0 0,-21-21 16,22 21-16,-1 0 0,0 0 0,-20 0 15,-1 0-15,0 21 0,21 22 0,-21-22 16,-21 0-16,22 21 0,-22-21 16,0 22-16,0-22 0,0 21 15,0-21-15,0 22 0,0 20 0,0-42 16,0 22-16,0-1 0,-22-21 0,1 0 16,0 22-16,21-22 0,-21 0 15,0-21-15,21 21 0,0-42 47,0 0-47,0 0 16,0-22-16,21 22 0</inkml:trace>
  <inkml:trace contextRef="#ctx0" brushRef="#br0" timeOffset="1654.11">4085 847 0,'0'0'15,"0"-21"-15,0 63 32,-21-21-32,21 0 15,-21 43-15,21-43 0,0 21 16,0-21-16,0 22 0,-21 20 0,-1-42 15,22 22-15,-21-22 0,21 21 0,0 22 16,-21-43-16,21 21 0,-21 1 0,21-22 16,-21 42-16,0-20 0,21-22 0,0 0 15,0 42-15,0-41 0,0-1 0,0 0 16,0 0-16,0 0 0,0 0 16,21-21-1,0 0-15,0 0 16,-21-21-16,21 21 0,-21-21 0,21 0 15,-21 0-15,22 0 0,-22-1 0,21 1 16,-21 0-16</inkml:trace>
  <inkml:trace contextRef="#ctx0" brushRef="#br0" timeOffset="1893.97">3789 1397 0,'0'0'0,"-21"0"0,21 21 0,21-21 32,0 0-32,0 0 0,0 0 15,0 0-15,1 0 0,-1 0 0,0 0 16,0 0-16,0 0 16,0 0-16,1-21 0,-1 21 15,0 0-15,0 0 16,0-21-1</inkml:trace>
  <inkml:trace contextRef="#ctx0" brushRef="#br0" timeOffset="2315.73">4403 1439 0,'21'0'47,"0"-21"-47,-21 0 0,42 21 0,-21-21 16,1 21-16,-1-21 0,0 21 15,-21-21-15,21 21 0,-21-22 16,-21 22-1,0 0 1,0 0-16,-1 0 0,1 0 0,0 22 16,0-1-16,0-21 0,21 21 15,-21-21-15,-22 42 0,43-21 0,0 1 16,0-1-16,-21 0 0,21 21 0,0-21 16,0 1-16,0 20 0,0 0 0,0-21 15,0 1-15,21-1 0,-21 0 16,21-21-16,1 0 0,20 21 0,-21-21 15,0 0-15,22 0 0,-22 0 16,0 0-16,0 0 0,21-21 16,-20 0-16,-1 0 15,0-1-15,0 1 0,0 0 0</inkml:trace>
  <inkml:trace contextRef="#ctx0" brushRef="#br0" timeOffset="2746.5">4826 1397 0,'21'0'0,"-42"0"0,42-21 0,21 0 16,-20 0-16,-1 21 15,0 0-15,0-22 0,0 22 16,0 0-16,1 0 0,-1 0 0,0 0 16,0 0-16,0 0 0,0 22 0,1 20 15,-1-42-15,-21 21 0,0 0 16,21-21-16,-21 43 0,0-22 15,0 0-15,0 0 0,0 0 0,0 22 16,0-22-16,0 21 0,-21-21 0,21 0 16,-21 22-16,-1-43 0,22 21 0,-21 0 15,0 0-15,0-21 16,21-21 15,0 0-31,0 0 0,0 0 0,21-22 16,-21 22-16,21-21 0,-21 21 0,0-1 15,43-41-15,-22 42 0,-21 0 0,21 21 16,-21-22-16,21-20 0,0 21 16,0 21-16,1-21 15,-1 0-15,0 21 16,0 0-16,0 0 16,-21-22-1,21 22 1</inkml:trace>
  <inkml:trace contextRef="#ctx0" brushRef="#br0" timeOffset="3715.58">5863 1545 0,'21'-21'31,"0"0"-31,1 0 0,-1 21 16,0-21-16,0 21 0,21-22 0,-20 1 16,-1 21-16,0-21 0,42-21 0,-41 21 15,20-1-15,-21 22 0,43-42 16,-22 21-16,-21-21 0,43-1 0,-22 22 0,-21 0 15,21-43-15,-20 43 0,-22-21 16,0 21-16,0-43 0,0 22 0,0 0 0,0 20 16,-22-41-16,1 42 0,0 0 15,0-1-15,-21-20 0,20 42 0,1-21 16,0 0-16,-21 21 0,21 0 0,-1-21 16,1 21-16,0 0 0,0 0 15,0 42-15,21-21 0,-21 0 16,-1 0-16,22 1 0,-21 41 0,21-21 15,-21 1-15,0-1 0,21 0 0,-42 64 16,42-63-16,-22 20 0,1-21 0,21 1 16,-42 63-16,42-43 0,-21-21 0,0 22 15,21-1-15,-43 64 0,43-84 16,-21 20-16,0 1 0,21-1 0,-21 1 16,-22 63-16,43-85 0,-21 22 0,0 20 15,0-20-15,21 63 0,-21-64 0,21 1 16,-21-1-16,-1 64 0,22-63 0,0-22 15,-21 22-15,0 63 0,21-64 0,0-21 16,0 22-16,0-22 0,0 43 0,0-64 16,0 21-16,0-20 0,0-1 0,42 21 15,-20-21-15,-1-21 0,0 0 0,21 0 16,-21 0-16,22 0 0,-22 0 0,42-42 16,-41 42-16,20-21 0,-21-22 0,64 1 15,-43 0-15,-21-1 0,22 1 16,41-43-16,-41 43 0,-22 0 0,21-1 15,0-20-15,-20 21 0,-1-1 0,21-63 16,-42 43-16,0 21 0,0-22 0,0-63 16,-21 64-16,0 20 0,0-20 0,-64-43 15,43 64-15,-1-1 0,-41-20 0,41 42 16,1-1-16,-64-20 0,64 42 0,-1-21 16,-62 21-16,62 0 0,1 0 0,0 0 15,-22 0-15,43 0 0,0 0 0,0 0 16,-1 0-16,44 0 31,-1 0-15,21 0-16,-21 0 0,0 0 0,22 0 0,-1-21 15,0 21-15,-20 0 0,20-21 16,21-1-16,-41 22 0,20-21 0,-21 0 16,43 0-16</inkml:trace>
  <inkml:trace contextRef="#ctx0" brushRef="#br0" timeOffset="4246.79">6900 1418 0,'0'-21'0,"0"0"16,0 0 0,-21 0-16,0 21 0,0 0 0,0 0 15,-22 0-15,1 0 0,0 0 16,-1 0-16,22 0 0,0 0 15,0 0-15,0 21 0,-22 21 0,22-42 16,0 21-16,21 0 0,-42 43 0,20-43 16,22 21-16,-21-20 0,21 20 0,0 21 15,0-41-15,0-1 0,0 0 0,0 0 16,0 21-16,0-20 0,0-1 0,43 0 16,-43 0-16,21-21 0,0 0 15,0 0-15,21 0 0,-20 0 0,-1 0 16,0 0-16,0 0 0,0-21 15,43 0-15,-43 0 0,0-1 0,0 1 16,0 0-16,22-21 0,-22 21 0,0-1 16,0-20-16,-21 21 0,21 0 0,1-43 15,-22 43-15,21 0 0,-21 0 0,0 0 16,0-1-16,0 1 16,-21 42 15,21 1-31,0-1 0,0 0 15,0 0-15,0 0 0,-22 22 16,22-22-16,0 0 0,0 0 0,0 21 0,0 1 16,0-22-16,0 0 15,22-21-15,-22 21 0,21 0 16,0-21-16,0 0 0,21 0 16,-20 0-16,-1 0 15,-21-21-15,21 21 0,21-42 16,-21 42-16</inkml:trace>
  <inkml:trace contextRef="#ctx0" brushRef="#br0" timeOffset="4558.62">7726 1270 0,'0'0'0,"-21"0"15,-1 0-15,1 0 16,0 0-16,0 0 0,0 0 0,0 0 15,-1 0-15,22 21 0,-42 0 0,21 1 16,0-1-16,21 0 0,-21 0 0,-1 21 16,1-20-16,21-1 0,0 0 0,0 0 15,-21 0-15,21 22 0,0-22 0,0 0 16,-21 0-16,21 0 0,0 22 0,0-22 16,0 0-16,0 0 15,42 0-15,-21-21 0,1 0 16,-1 0-16,0 0 0,0 0 15,0 0-15,0 0 0,1 0 16,-1 0-16,21 0 0,-21-21 0,0 0 16,1 21-16,-22-21 0,21 21 0,0-21 15,21-1-15</inkml:trace>
  <inkml:trace contextRef="#ctx0" brushRef="#br0" timeOffset="5014.35">7916 1524 0,'0'21'16,"21"-21"15,1 0-31,-1 21 0,21-21 16,-21 0-16,0 0 0,1 0 16,20 0-16,-21-21 0,0 21 0,0-21 15,1 21-15,20-21 0,-21 0 0,0 0 16,0 21-16,-21-22 0,0 1 15,22 0-15,-22 0 0,0 0 16,0 0-16,0-1 16,-22 22-16,-20 0 0,21 0 15,0 0-15,0 0 16,-22 0-16,22 0 0,0 0 0,0 22 16,-22-1-16,22 0 0,0 0 0,0 0 15,21 0-15,-42 22 0,42-22 0,-22 21 16,22-21-16,0 1 0,0 20 0,0-21 15,0 21-15,0 1 0,0-22 16,0 0-16,22 0 0,-1-21 16,0 21-16,0-21 0,0 0 0,0 0 15,22 0-15,-1 0 0,-21 0 0,0 0 16,1 0-16,41 0 0,-42 0 16,0 0-16,1 0 0,-1 0 0,-21-21 15,21 21-15,-21-21 16,0 0-16,0 0 15</inkml:trace>
  <inkml:trace contextRef="#ctx0" brushRef="#br0" timeOffset="5662.97">3048 2519 0,'0'0'0,"-21"0"0,0 21 15,-1-21-15,1 0 16,64 0 15,-22 0-15,0 0-16,21 0 0,22 0 0,-22 0 15,0 0-15,85-21 0,-63 0 0,-1 21 16,1-21-16,84-1 0,-63 22 0,-1-21 16,22 21-16,85-21 0,-85 0 0,-1 21 15,1-21-15,106 0 0,-85 21 0,-21 0 16,21-22-16,106 22 0,-128-21 15,22 0-15,-21 21 0,127 0 0,-106-21 16,-21 21-16,21 0 0,106-21 0,-106 21 16,-21 0-16,105-21 0,-105 21 0,0 0 15,-21 0-15,20 0 0,-20 0 0,63 0 16,-63 0-16,-22 0 0,43 0 0,-63 0 16,-1 0-16,21-22 0,-41 22 0,-1 0 15,0 0-15,-42 0 16,-22 0-1,22 0-15,-21 0 0,0 0 0,-1 0 16,-20 0-16,-64 0 0,63 0 16</inkml:trace>
  <inkml:trace contextRef="#ctx0" brushRef="#br0" timeOffset="5890.43">2963 2815 0</inkml:trace>
  <inkml:trace contextRef="#ctx0" brushRef="#br0" timeOffset="6058.33">3048 2794 0,'0'0'16,"0"-21"-16,63 0 15,-20 21-15,41 0 0,-62-21 0,41 21 16,1 0-16,-22-22 0,64 1 0,-64 21 16,22-21-16,41 21 0,-41-21 0,-1 21 15,107-21-15,-86 21 0,86-21 16,-64-1-16,-22 22 0,128 0 0,-106-21 15,0 0-15,105 21 0,-84 0 0,-42-21 16,127 21-16,-107 0 0,1-21 0,85 21 16,-85-21-16,-22 21 0,128-22 0,-127 22 15,20-21-15</inkml:trace>
  <inkml:trace contextRef="#ctx0" brushRef="#br0" timeOffset="6488.64">18584 1058 0,'170'-42'0</inkml:trace>
  <inkml:trace contextRef="#ctx0" brushRef="#br0" timeOffset="6527.61">19833 804 0,'0'0'0</inkml:trace>
  <inkml:trace contextRef="#ctx0" brushRef="#br0" timeOffset="55023.69">1524 4974 0,'0'-21'0,"0"42"0,0-63 0,0 21 16,0-22-16,0 22 0,0 0 15,0 0-15,0 0 0,0 0 0,0-1 16,0 1-16,0 0 16,0 0-16,0 42 31,0 0-31,0 0 16,0 1-16,0 20 0,0 0 15,0 1-15,0-1 0,0 0 16,0 22-16,0-22 0,0 0 0,0 1 15,0 20-15,0-20 0,0-1 16,0 0-16,0 1 0,-21-22 0,21 21 16,0 0-16,-21-20 0,21 20 15,0-21-15,0 0 0,0 0 0,0 1 16,0-1-16,0 0 16,0-42-1,0 0 1,0-1-16,0 1 15,0 0-15,0 0 0,0 0 16</inkml:trace>
  <inkml:trace contextRef="#ctx0" brushRef="#br0" timeOffset="55591.2">1884 5271 0,'21'0'0,"0"0"31,0 0-15,0 0-1,1-22 1,-22 1 0,0 0-1,-22 21 1,1 0 0,21 21-1,-21-21-15,21 21 0,-21 1 16,21-1-16,0 0 15,21-21 17,0 0-17,-21-21 32,-21 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51:1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5313 0,'0'0'0,"0"-21"0,0 0 0,0-1 15,0 1-15,0 0 0,0 0 16,0 0-16,-22 0 0,22-1 16,0 1-16,-21 21 0,21-21 0,0 0 15,0 0-15,0 0 16,-21 21-1,21 21 1,0 0-16,-21 0 0,21 21 16,0-20-16,0 20 0,0 0 0,-21 1 15,21-1-15,-21 0 0,21 22 16,-22-1-16,22 1 0,0-1 0,0 1 16,-21 20-16,21-20 0,-21 21 0,21-22 15,-21 22-15,21-1 0,0-20 16,0 21-16,-21-1 0,21 1 0,-21 0 15,21-1-15,-22-20 0,22 20 0,-21-20 16,21-1-16,0 1 0,0-22 16,0 22-16,0-22 0,-21 22 0,21-22 15,0-21-15,-21 21 0,21-20 0,0-1 16,0 0-16,0 0 0,0 0 16,0-42-1,0 0 1,0-21-16,0 20 0,0-20 0,0 0 15,0-1-15,0 1 0,21 0 0</inkml:trace>
  <inkml:trace contextRef="#ctx0" brushRef="#br0" timeOffset="1300.11">5101 5228 0,'0'0'15,"0"-21"-15,0-21 16,0 21-16,0-1 0,-21 22 16,21-21-16,21 0 46,0 21-30,0 0 0,1 0-16,-1 0 0,0 0 15,0 0-15,21 0 0,1 0 0,-1 0 16,0 0-16,22 0 0,-1 0 16,1 0-16,21 0 0,-1 0 0,1 0 15,0 0-15,20 0 0,1 0 0,0 0 16,0 0-16,21 0 0,0 0 15,0-21-15,21 21 0,-21 0 0,0 0 16,0 0-16,0 0 0,0 0 0,0 0 16,-21 0-16,21 0 0,-21 0 15,21 0-15,-43 0 0,22 0 0,0 0 16,0 0-16,-21 0 0,20 0 16,-20 0-16,0-21 0,-1 21 15,1 0-15,-21 0 0,-1 0 0,-21 0 16,1 0-16,-1 0 0,0 0 0,-20 0 15,20 0-15,-21 0 0,0 0 16,0 0-16,-21 21 16,0 0-1,0 0-15,0 0 0,0 1 16,0-1-16,0 0 0,0 21 16,0-21-16,0 22 0,0-22 0,0 21 15,0 1-15,0-22 0,0 21 16,0 22-16,0-22 0,0 0 0,0 1 15,0 20-15,0-21 0,0 22 16,0-22-16,0 22 0,0-22 0,0 0 16,22 22-16,-1-22 0,-21 1 0,0-1 15,0 21-15,21-20 0,0-1 0,-21 22 16,21-22-16,-21 0 0,0 1 0,0-1 16,0 0-16,0 1 0,0-1 15,0 0-15,0 1 0,0-1 0,0 0 16,0-21-16,0 22 0,0-22 0,0 21 15,0-21-15,0 1 0,0-1 0,0 0 16,0 0-16,0 0 0,0 0 16,0 1-16,0-1 15,0 0-15,-21 0 16,0-21 0,0 21-16,0 0 15,-1-21-15,1 0 16,0 22-16,0-22 0,0 0 0,0 0 15,-1 0-15,1 0 0,0 0 0,-21 21 16,21-21-16,-22 0 0,22 0 0,-21 0 16,-1 0-16,1 21 0,0-21 15,-1 0-15,1 0 0,-21 0 16,20 0-16,-20 21 0,20-21 0,-20 0 16,21 0-16,-22 0 0,22 0 0,-22 21 15,1-21-15,20 0 0,-20 0 0,-1 0 16,22 0-16,-21 0 0,-1 0 15,1 0-15,-22 0 0,21 0 0,1 0 16,-1 0-16,1 0 0,-22 0 0,22 0 16,-1 0-16,1 0 0,-1 0 0,1 0 15,-1 0-15,22 0 0,-22 0 0,1 0 16,-1 0-16,1 0 0,-1 0 16,1 0-16,21 0 0,-22 0 0,1 0 15,-1 0-15,1 0 0,-1 0 16,1 0-16,-1 0 0,1 0 0,-1 0 15,1 0-15,-1 0 0,-21 0 16,22 0-16,21 0 0,-22 0 0,1 0 16,20 0-16,1 0 0,0 0 0,-1 0 15,1 0-15,0 0 0,-1 0 0,22 0 16,-21 0-16,21 0 0,-1 0 16,-20 0-16,21 0 0,0 0 0,0 0 15,-1 0-15,1 0 16,0 0-16,21 21 31,0-42 0,21 21-31,0-21 16</inkml:trace>
  <inkml:trace contextRef="#ctx0" brushRef="#br0" timeOffset="2327.53">6858 5715 0,'0'0'0,"0"-21"15,-21 21 1,0 0 0,-1 21-1,22 0-15,-21 0 0,21 1 16,-21-1-16,21 21 0,-21 0 0,21 1 15,0-1-15,-21 0 0,21 1 0,-21-1 16,-1 0-16,22 1 0,-21-1 16,21 0-16,-21 1 0,0-1 0,21 0 15,-21 1-15,0-1 0,21 0 0,-22-20 16,22-1-16,0 21 0,-21-21 16,21 0-16,-21-21 0,21 22 15,0-44 16,0 1-31,0-21 16,0 21-16,0 0 0,0-22 0,0 1 16,21 0-16,0-1 0,-21 1 0,22-22 15,-1 22-15,0-21 0,0 20 0,0-20 16,0-1-16,22 22 0,-22-22 16,0 1-16,0 21 0,22-1 15,-22 1-15,0 0 0,0 20 0,0 1 0,-21 0 16,21 0-16,1 21 0,-1 0 15,0 0-15,0 0 16,0 21-16,-21 0 0,21 0 0,1 22 16,-22-1-16,0 0 0,21 1 15,-21-1-15,21 0 0,-21 22 0,21-22 16,-21 1-16,0-1 0,0 0 0,0 1 16,0-1-16,0 0 0,0 1 0,0-1 15,0-21-15,0 21 0,0-20 16,0 20-16,0-21 0,0 0 0,0 0 15,0 1-15,0-1 0,0 0 16,0-42 31,0 0-47,0-1 16,-21 1-16,21 0 0,-21 0 0</inkml:trace>
  <inkml:trace contextRef="#ctx0" brushRef="#br0" timeOffset="2551.92">6625 6244 0,'0'0'15,"-21"0"-15,42 0 32,0 0-17,0 0-15,1 0 0,20 0 0,-21-21 16,21 21-16,1 0 0,-1 0 0,-21-21 15,22 21-15,-1 0 0,-21 0 16,21-21-16,-20 21 0,-1 0 0,0 0 16,0-21-16,0 21 0,0 0 0,1 0 15,-22-22-15,21 1 0,0 21 0,0-21 16</inkml:trace>
  <inkml:trace contextRef="#ctx0" brushRef="#br0" timeOffset="2974.71">8636 5673 0,'0'0'0,"0"-21"15,0-1-15,0 1 0,0 0 16,-21 21 0,21-21-16,-21 21 15,-1 0-15,1 0 16,0 0-16,0 0 16,0 21-16,0 0 0,21 0 15,-22 1-15,1-1 0,0 0 0,21 0 16,0 0-16,0 0 0,-21 1 0,21-1 15,0 0-15,0 0 0,0 0 0,0 0 16,0 1-16,21-1 16,0-21-1,0 0-15,1 0 0,-1 0 0,0 0 16,0 0-16,0 0 0,0 0 16,1 0-16,-1 0 0,0 0 15,0-21-15,0 21 0,-21-22 0,21 22 16,1-21-16</inkml:trace>
  <inkml:trace contextRef="#ctx0" brushRef="#br0" timeOffset="3548.4">8699 5398 0,'0'0'15,"-63"-22"-15,42 22 16,0 0-16,-1-21 0,1 21 16,0 0-16,0 0 0,0 0 15,0 0-15,-1 0 0,1 21 0,0 1 16,0-22-16,0 21 0,0 0 0,-1 21 15,1-21-15,0 22 0,21-22 16,-21 21-16,0 1 0,21-1 16,0-21-16,0 21 0,0 1 0,0-1 15,0-21-15,0 22 0,0-22 0,0 21 16,42-21-16,-21 0 0,0 1 0,1-1 16,20-21-16,0 21 0,-21 0 15,22-21-15,-1 0 0,0 0 0,22 0 16,-22 0-16,1 0 0,-1 0 0,0 0 15,1-21-15,-1 0 0,0 0 0,1 21 16,-22-22-16,21 1 0,-21-21 16,0 21-16,1 0 0,-1-22 0,-21 1 15,0 21-15,0-22 0,0 1 0,0 0 16,0-1-16,0 1 0,-21 0 0,-1-1 16,1 22-16,-21 0 0,21 0 15,-22 0-15,1 0 0,21 21 16,-21 0-16,-1-22 0,1 22 0,0 0 15,20 0-15,-20 0 0,21 0 0,-21 0 16,20 0-16,1 0 0,0 0 16,0 0-16,0 0 0,0 0 0,-1 0 15,1 0-15,0-21 16</inkml:trace>
  <inkml:trace contextRef="#ctx0" brushRef="#br0" timeOffset="4199.01">6054 3006 0,'0'-64'15,"0"43"-15,0 0 16,0 0-16,-22 21 0,22-21 16,0-1-16,-21 22 0,21 22 31,0-1-31,0 0 15,0 21-15,0-21 0,0 22 0,0 20 16,0 1-16,0-1 0,0 1 16,0-1-16,0 22 0,0-22 0,0 22 15,0-21-15,21-1 0,-21 22 0,22-22 16,-22 1-16,21 20 0,-21-20 0,0-1 16,0 1-16,21-1 0,-21-20 15,0 20-15,0-20 0,0-1 0,0 21 16,0-41-16,0 20 0,0 0 15,0-21-15,0 1 0,0-1 0,0 0 16,0 0-16,0-42 31,0 0-31,0 0 16,0-22-16,0 22 0,0-21 0,0 21 16,0-22-16,0-20 0</inkml:trace>
  <inkml:trace contextRef="#ctx0" brushRef="#br0" timeOffset="4727.31">6032 2963 0,'0'0'0,"-21"-21"0,0 21 0,0 0 15,0 0-15,0 0 0,-1 21 0,1 1 16,0-1-16,0 0 0,21 21 15,-21 1-15,0-1 0,-1 0 0,1 1 16,0-1-16,0 0 0,0 22 0,21-22 16,-21-21-16,21 22 0,-22-1 15,22-21-15,0 0 0,0 0 16,0 1-16,0-1 0,0-42 31,0-1-15,22 1-16,-1 0 0,0 0 0,-21-21 15,21 20-15,0-20 0,0 0 16,1-1-16,-1 1 0,0-21 0,0 20 16,0 1-16,0 0 0,1-1 0,-1 1 15,0 21-15,-21-22 0,21 22 16,0 0-16,0 0 0,1 21 0,-1 0 16,0 0-16,0 0 0,0 21 15,0 0-15,1 22 0,-1-22 16,21 21-16,-21 0 0,0 1 0,1-1 15,-1 0-15,0 1 0,0-1 16,21 0-16,-20 1 0,-1-1 0,0-21 16,0 22-16,0-22 0,0 0 15,-21 0-15,22 0 0,-1 0 16,0-21-16,-21-21 31,0 0-31,0 0 0,-21 0 16,0-22-16</inkml:trace>
  <inkml:trace contextRef="#ctx0" brushRef="#br0" timeOffset="5328.62">3556 741 0,'0'0'16,"-42"-42"0,20 42-16,1 0 0,21-22 0,-21 22 0,0 0 15,0 0-15,0 0 16,-1 22-16,22-1 0,-21 0 15,21 21-15,-21 1 0,21 20 0,-21 1 16,21-1-16,-21 1 0,21-1 16,0 22-16,-21-1 0,21 1 0,-22 0 15,1 21-15,21-22 0,0 22 0,0-21 16,0-1-16,-21-20 0,21 21 16,0-22-16,0 1 0,0-1 0,0 1 15,0-22-15,0 21 0,0-20 16,0-1-16,0-21 0,0 22 0,0-22 15,0 0-15,0 0 0,0 0 0,0-42 32,0 0-17,0 0-15,0 0 0,0-22 0,0 1 16,0 0-16,0-1 0,0-20 16,21 20-16,-21-20 0,0-22 0</inkml:trace>
  <inkml:trace contextRef="#ctx0" brushRef="#br0" timeOffset="6139.68">3323 847 0,'0'0'0,"0"-21"16,0-22-16,0 22 16,21 21-1,22 0 1,-22-21-16,21 21 0,0 0 15,22 0-15,-1-21 0,1 21 0,-1-21 16,22 21-16,0-22 0,21 22 0,-1 0 16,1-21-16,21 0 0,0 21 15,21-21-15,-21 21 0,22-21 0,-22 21 16,21-21-16,0 21 0,0-22 0,-21 22 16,0-21-16,0 21 0,0 0 15,-21-21-15,0 21 0,-22 0 0,22-21 16,-21 21-16,0 0 0,-22-21 15,1 21-15,-1 0 0,-21 0 16,1 0-16,-22 0 0,21 0 0,-21 0 16,1 0-16,-1 0 0,-21 21 15,0 0-15,21-21 0,-21 21 0,0 0 16,0 22-16,0-22 0,0 21 0,0-21 16,0 22-16,0 20 0,0-20 15,0 20-15,-21 1 0,21-1 0,-21-21 16,21 22-16,-22-1 0,22 1 0,-21-1 15,21 1-15,0-22 0,0 22 16,0-1-16,0-20 0,0 20 16,0 1-16,0-22 0,0 21 0,0-20 15,0-1-15,0 0 0,0 1 0,0-1 16,0 0-16,0 1 0,0-22 16,0 0-16,0 21 0,0-20 0,0-1 15,-21 0-15,21 0 0,0 0 0,-21 0 16,0 1-16,0-1 0,21 0 15,-22-21-15,1 21 16,0-21-16,0 21 0,0-21 16,0 0-16,-1 0 0,1 21 0,-21-21 15,21 0-15,-22 0 0,1 0 0,0 22 16,-1-22-16,-20 0 0,-1 0 16,1 0-16,-22 0 0,1 0 15,-1 0-15,-21 0 0,-21 0 0,0 21 16,0-21-16,0 0 0,-21 21 0,0-21 15,0 21-15,-1-21 0,-20 21 16,21-21-16,0 21 0,-22 1 0,22-1 16,0-21-16,21 21 0,0 0 0,0 0 15,21-21-15,22 21 0,-1-21 16,21 0-16,22 22 0,0-22 0,-1 0 16,22 0-16,0 0 0,0 0 15,21-22 1,21 22-16,0-21 0,0 21 15,1-21-15,-1 0 0,0 0 16,0 0-16,0-22 0</inkml:trace>
  <inkml:trace contextRef="#ctx0" brushRef="#br0" timeOffset="6523.46">4635 847 0,'0'0'0,"0"-21"0,0-1 15,-21 44 16,21-1-31,0 21 0,0 0 16,0 1-16,0-1 0,0 0 16,0 22-16,-21-22 0,21 1 0,0 20 15,0-21-15,0 1 0,-21 20 16,21-20-16,0-1 0,0 0 0,0 1 16,0-22-16,0 21 0,0 0 15,0-20-15,0-1 0,0 0 0,0 0 16,0 0-16,0 0 0,-21-21 31,0 0-15,21-21-16</inkml:trace>
  <inkml:trace contextRef="#ctx0" brushRef="#br0" timeOffset="6799.77">4170 1778 0,'0'0'0,"-43"42"15,43-20-15,0-1 16,0 0-16,0 0 0,0 0 16,22 0-16,-1 1 0,21-22 15,-21 21-15,22-21 0,-1 0 0,0 0 16,1 0-16,20 0 0,-21 0 0,22 0 16,-22 0-16,22 0 0,-22 0 15,22-21-15,-22 21 0,0-22 0,-21 1 16,22 21-16,-22-21 0,0 21 0,0-21 15,0 21-15,-21-21 0,0 0 16,0-1-16,0 1 16,0 0-16,0 0 0,0 0 15,0 0-15,-21-1 0,21-20 0,0 21 16</inkml:trace>
  <inkml:trace contextRef="#ctx0" brushRef="#br0" timeOffset="7132.14">4297 995 0,'-21'0'0,"42"0"0,-42-21 0,21 0 16,0-1-16,21 1 15,0 21-15,0-21 0,21 0 16,1 0-16,20 0 0,1 21 0,-1-22 15,1 1-15,-1 0 0,1 21 16,-1-21-16,1 0 0,-1 21 0,-20-21 16,-1 21-16,0 0 0,1 0 0,-22-22 15,0 22-15,-21 22 47,-21-22-31,21 21-16,0 0 15,0 0-15,0 0 0,0 22 16,0-22-16</inkml:trace>
  <inkml:trace contextRef="#ctx0" brushRef="#br0" timeOffset="7475.59">5588 1482 0,'0'0'0,"-21"0"0,21-21 0,-21 21 16,-1 0 0,22 21-1,0 0-15,0 0 0,-21 0 0,21 22 16,0-22-16,0 21 0,0 0 0,0-20 15,0 20-15,-21 0 0,21-21 16,0 22-16,0-22 0,-21 21 0,21-21 16,0 1-16,0-1 0,0 0 0,0 0 15,0 0-15,0 0 16,0-42 15,0 0-15</inkml:trace>
  <inkml:trace contextRef="#ctx0" brushRef="#br0" timeOffset="8171.74">8699 3090 0,'0'0'0,"0"22"16,0-1 0,0 0-16,0 21 15,-21-21-15,21 22 0,-21-1 16,21 0-16,-21 1 0,21-1 0,-21 22 15,0-1-15,21-21 0,-22 22 0,1 21 16,0-22-16,0 22 0,0-1 16,-22 1-16,22 0 0,0-1 0,-21-20 15,21 21-15,-1-22 0,-20 1 0,21-1 16,0 1-16,0-22 0,-1 0 0,22 1 16,-21-1-16,21 0 0,-21-21 0,21 22 15,0-22-15,-21 0 16,21-42-1,0 0 1,0 0-16,0-22 0,0 22 16,0-21-16,0-1 0,21 1 0,0 0 15,0-1-15,1 1 0</inkml:trace>
  <inkml:trace contextRef="#ctx0" brushRef="#br0" timeOffset="8667.45">8742 3239 0,'21'-22'0,"-42"44"16,42-86-16,-21 43 0,0 0 15,21 0-15,-21-1 0,-21 22 16,0 0-16,0 0 16,-1 0-16,1 0 0,0 22 0,0-1 15,0-21-15,0 21 0,-22 21 16,22-21-16,0 1 0,0-1 0,-22 0 15,22 0-15,0 21 0,0-20 0,0-22 16,0 21-16,-1 0 0,22 0 16,-21-21-16,21 21 0,21-42 31,1 0-15,-1 21-16,0-21 15,0 0-15,0-1 0,0-20 0,22 21 16,-22 0-16,21 0 0,1-22 0,-1 22 15,0 0-15,-21 0 0,22 0 0,-1 21 16,-21-22-16,22 22 0,-22 0 16,0 0-16,0 0 0,0 0 0,0 0 15,-21 22-15,22-1 0,-22 21 16,21-21-16,-21 22 0,21-1 16,-21 0-16,0 1 0,0-1 0,0 0 15,21 1-15,-21-1 0,0 0 0,0 1 16,0-22-16,21 21 0,-21-21 0,21 0 15,-21 1-15,0-1 0,0 0 16,22-21-16,-1 0 16,0-21-1,-21 0-15</inkml:trace>
  <inkml:trace contextRef="#ctx0" brushRef="#br0" timeOffset="9199.73">9461 1355 0,'0'0'0,"0"-21"0,0-1 0,0 1 16,0 0-16,0 0 0,0 0 15,0 0-15,-21 21 16,0 21 0,21 0-16,0 0 0,0 0 15,0 22-15,0 20 0,0-21 0,0 22 16,0-1-16,-21 1 0,21 21 0,0-22 16,0 22-16,-21-22 0,21 22 0,0 0 15,0-22-15,-21 22 0,-1-1 16,22-20-16,-21 21 0,21-22 15,0 1-15,-21-22 0,21 0 0,-21 1 16,21-1-16,0 0 0,0-21 0,0 1 16,0-44 15,0 1-31,0 0 0,0 0 16,0-21-16,0-1 0</inkml:trace>
  <inkml:trace contextRef="#ctx0" brushRef="#br0" timeOffset="9991.82">9440 1270 0,'-21'-21'0,"42"42"0,-42-63 16,0 42-16,21-21 0,0-1 15,0 1-15,21 0 16,0 21-16,0 0 0,22 0 15,-1 0-15,0-21 0,22 21 16,-1 0-16,22 0 0,0 0 0,-1-21 16,22 21-16,0-21 0,0 21 15,0 0-15,21 0 0,21-22 0,-21 22 16,21 0-16,-21-21 0,21 21 16,-21 0-16,21 0 0,-21 0 0,0-21 15,-21 21-15,21 0 0,-21 0 16,-21 0-16,-1 0 0,1 0 0,-21-21 15,-22 21-15,21 0 0,-41 0 0,20 0 16,-21 0-16,0 0 0,0 0 16,1 0-16,-1 0 0,0 0 15,-21 21-15,0 0 0,0 0 0,0 1 16,0-1-16,0 21 0,0-21 16,0 22-16,0-22 0,0 21 0,0 0 15,0 1-15,0 20 0,0-20 0,0 20 16,0 1-16,0-1 0,0-21 15,0 22-15,0-1 0,0 1 16,0-1-16,0-20 0,0 20 0,0-20 16,21 20-16,-21-21 0,0 1 0,21 20 15,-21-20-15,0-1 0,0 0 0,0 1 16,0-1-16,0-21 0,0 21 16,0-20-16,0-1 0,0 0 0,0 0 15,0 0-15,0 0 0,-21 1 0,0-22 16,21 21-16,-21-21 0,0 0 0,-1 21 15,1-21-15,0 0 0,0 21 16,-21-21-16,20 0 0,-20 0 16,21 0-16,-21 0 0,-22 0 15,22 0-15,-22 0 0,1 0 0,-22 0 16,22 0-16,-22 0 0,-21 0 0,21 0 16,-20 0-16,-22 0 0,0 0 0,0 0 15,-22 0-15,22 0 0,-21 0 16,0 0-16,21 0 0,-21 0 0,21 0 15,0 0-15,21 0 0,0 0 0,0 0 16,22 0-16,-1 0 0,22 0 0,-1 0 16,1 0-16,20 0 0,22 0 15,-21 0-15,21 0 0,21-21 32,21 0-17,0 21-15,-21-21 16,21 21-16,0-22 0,0 1 0,1 0 15,-1 21-15</inkml:trace>
  <inkml:trace contextRef="#ctx0" brushRef="#br0" timeOffset="10338.86">10393 1588 0,'0'0'0,"-21"0"31,-1 21-31,1 0 0,21 21 16,0-21-16,-21 22 0,0-1 15,21 0-15,-21 1 0,21 20 0,0-20 16,0-1-16,0 0 0,0 1 0,0-1 15,-21 0-15,21-21 0,0 22 0,0-22 16,0 21-16,0-21 0,0 1 16,0-1-16,0 0 15,0-42 17,0 0-17,0-1-15,0 1 0</inkml:trace>
  <inkml:trace contextRef="#ctx0" brushRef="#br0" timeOffset="10951.03">10287 1693 0,'0'0'0,"0"-21"0,0-21 16,0 21-16,0 0 15,0-1-15,21 1 16,0 0-16,0 21 0,1-21 15,-1 21-15,0 0 0,0 0 0,21-21 16,-20 21-16,-1 0 0,0 0 0,21 0 16,-21 21-16,1-21 0,-1 21 15,0 0-15,0 0 0,-21 22 0,0-22 16,0 21-16,0-21 0,0 22 0,-21-22 16,0 21-16,0-21 0,-22 1 15,22 20-15,-21-21 0,-1 0 0,22 0 16,-21-21-16,0 22 0,20-22 15,-20 0-15,21 21 0,0-21 0,0 0 16,21-21 0,0-1-1,21 22-15,0-21 0,0 21 0,0-21 16,22 0-16,-22 21 0,21-21 0,-21 21 16,22 0-16,-22-21 0,21 21 15,0 0-15,1 0 0,-1 0 0,-21 0 16,22 0-16,-1 21 0,0-21 0,-21 21 15,1 0-15,20 0 0,-21 0 16,0 1-16,-21-1 0,0 0 16,21 21-16,-21-21 0,0 1 0,0-1 15,0 21-15,-21-21 0,0 0 0,0 1 16,-21-1-16,20 0 0,-20 0 0,0 0 16,-22 0-16,22 1 0,0-22 15,-1 21-15,-20-21 0,20 0 0,1 21 16,-21-21-16,20 0 0,1 0 0,21 0 15,-22 0-15,22 0 0,-21-21 0,21 21 16,0-21-16,21-1 16,-22 22-16,22-21 0,0 0 15,0 0-15,0 0 0,0 0 16,22-1-16,-1 22 16,0-21-16,0 0 0,21 0 0</inkml:trace>
  <inkml:trace contextRef="#ctx0" brushRef="#br0" timeOffset="11339.64">12361 1185 0,'-42'0'16,"21"0"-16,0 0 0,-1 0 0,1 0 15,0 0-15,0 0 0,0 22 0,0-1 16,-1 0-16,1 0 0,0 0 15,0 0-15,21 1 0,0-1 0,0 0 16,0 0-16,0 0 0,0 0 16,21-21-16,0 0 15,0 22-15,1-22 0,20 0 16,-21 0-16,0 0 0,22 0 0,-22 0 16,0 0-16,0-22 0,0 22 0,0-21 15,1 21-15,-1-21 0</inkml:trace>
  <inkml:trace contextRef="#ctx0" brushRef="#br0" timeOffset="11780.54">12509 1101 0,'0'0'0,"-42"-21"16,21-1-16,0 22 15,0 0-15,-1 0 0,-20 0 0,21 0 16,-21 0-16,-1 0 0,22 0 15,-21 0-15,-1 22 0,1-1 0,0 0 16,-1 0-16,1 0 0,21 22 0,-21-22 16,20 21-16,-20 0 0,21-20 15,0 20-15,21-21 0,0 21 0,0-20 16,0 20-16,0-21 0,0 21 0,21-20 16,0-1-16,0 21 0,22-21 15,-1 0-15,0-21 0,1 22 0,-1-22 16,0 0-16,1 0 0,20 0 0,-21 0 15,1 0-15,-1 0 0,0 0 16,1-22-16,-22 1 0,21 0 16,-21 0-16,1 0 0,-1-22 0,0 22 15,0-21-15,-21 0 0,21 20 0,-21-20 16,0 0-16,0-1 0,0 1 0,0 0 16,0 21-16,0-22 0,-21 22 15,0 0-15,0 0 0,0 0 0,-1 21 16,1 0-16,-21-22 0,21 22 0,0 0 15,-1 0-15,1 0 0,-21 0 16,21 0-16,0 22 0,-1-22 16,1 21-16,0-21 0</inkml:trace>
  <inkml:trace contextRef="#ctx0" brushRef="#br0" timeOffset="27244.38">3365 9398 0,'0'-21'16,"0"0"-16,0 0 15,0-1-15,0 1 16,0 0 0,0 0-16,0 0 15,-21 21 1,21-21-16,-21 21 0,0 0 15,0 0-15,0 0 0,-1 0 16,1 0-16,0 0 0,0 21 0,0 0 16,0 0-16,-1 21 0,1-20 15,0 20-15,0-21 0,0 21 0,0 1 16,21-1-16,-22 0 0,22 22 0,-21-22 16,21 1-16,0-1 0,0 21 15,0-20-15,0-22 0,0 21 16,0 1-16,21-22 0,1 21 0,-1-21 15,0 0-15,0 1 0,21-1 16,1 0-16,-1-21 0,0 0 0,1 0 16,20 0-16,-20 0 0,20 0 0,-21 0 15,22-21-15,-22 0 0,22-1 16,-22 1-16,22 0 0,-1-21 0,-21 21 16,1-22-16,20 1 0,-20-22 0,-1 22 15,0-21-15,-21 20 0,22-20 0,-1-1 16,0 1-16,-20 20 0,-1-20 15,21-1-15,-21 1 0,-21 21 0,21-22 16,-21 22-16,22-1 0,-22 1 16,0 0-16,0-1 0,0 22 0,0 0 15,0 0-15,-22 21 16,1 0-16,0 21 0,21 0 16,-21 0-16,0 22 0,0-22 15,-1 21-15,1 22 0,0-22 0,0 0 16,0 22-16,21-22 0,-21 22 0,-1-22 15,1 22-15,21-1 0,0-21 16,-21 22-16,21-22 0,0 22 0,0-22 16,0 0-16,0 1 0,21-22 0,0 21 15,1-21-15,20 1 0,0-1 0,1-21 16,-1 21-16,21-21 16,-20 0-16,20 0 0,1 0 0,-1 0 15,1-21-15,-22 21 0,22-21 0,-1-1 16,1 1-16,-1 0 0,-21-21 15,22 21-15,-22-22 0,1 22 0,-1-21 16,-21 21-16,0-22 0,0 1 0,1 0 16,-22-1-16,0 22 0,0-21 0,0 21 15,-22-1-15,1 1 0,0 0 16,0 0-16,0 0 0,0 21 16,-1 0-16,1 0 0,-21 0 0,21 0 0,0 0 15,-22 0-15,22 21 0,0 0 16,-21 0-16,20 22 0,1-22 15,0 21-15,0 0 0,0-20 0,0 20 16,21 0-16,0-21 0,0 22 0,0-22 16,0 0-16,0 21 0,0-20 15,21-22-15,0 21 0,0 0 0,0-21 16,0 0-16,1 0 0,-1 0 0,0 0 16,0 0-16,21 0 0,-20-21 15,-1 0-15,0 21 0,0-22 0,0 1 16,0 0-16,1-21 0,-22 21 0,21-1 15,-21-20-15,21 21 0,-21-21 0,21 20 16,-21-20-16,0 21 16,0-21-16,0 20 0,0 1 0,0 0 15,0 0-15,0 0 16,0 42 0,0 0-1,0 0-15,0 0 0,0 1 0,0 20 16,0-21-16,0 21 0,0-20 0,0 20 15,0-21-15,0 21 0,0-20 16,21 20-16,-21-21 0,21 0 0,1 0 16,-22 1-16,21-1 0,0 0 0,0-21 15,21 0-15,-20 0 0,-1 0 0,21 0 16,-21 0-16,22 0 16,-1 0-16,-21 0 0,21-21 0,1 0 15,-22 21-15,21-22 0,1 1 0,-22-21 16,21 21-16,0 0 0,-20-22 0,20 22 15,-21 0-15,21-21 0,-20 20 16,-22 1-16,0 0 0,21 0 0,-21 0 16,0 0-16,-21 21 15,-1 0-15,1 21 16,0 0-16,21 0 0,-21 0 16,0 0-16,21 1 0,0-1 0,0 0 15,0 0-15,0 0 0,0 0 0,0 1 16,0-1-16,21 0 0,0 0 15,-21 0-15,21 0 0,0-21 16,1 22-16,-22-1 0,21 0 16,0-21-16,-21 21 15,-21-21 17,0 0-32,-1 0 0,1-21 15,0 0-15,0 21 0,0-21 0,0 21 16,-1-22-16,1 22 15,0 0-15,0 0 16,0 0-16,0 0 16,21 22-16,0-1 15,0 0-15,0 0 16,21-21-16,0 21 0,0-21 16,0 0-16,0 21 0,22-21 0,-22 0 15,21 0-15,-21 0 0,22 0 0,-22 0 16,21 0-16,1 0 0,-22 0 15,21 0-15,-21-21 0,22 21 0,-1-21 16,-21 0-16,21 21 0,-20-21 0,-1 0 16,21-1-16,-21-20 0,0 21 0,1 0 15,-1 0-15,0-22 0,0 22 16,0-21-16,0 21 0,-21-1 0,0 1 16,0 0-16,0 0 0,0 0 15,-21 21 1,0 0-16,0 0 15,0 21-15,0 0 0,21 0 0,0 0 16,-22 1-16,22 20 0,0-21 0,0 0 16,0 0-16,0 22 0,0-22 0,0 0 15,22 0-15,-1 0 0,0 1 0,0-1 16,0 0-16,0 0 16,1 0-16,-1-21 0,-21 21 15,21 1-15,-21-1 0,0 0 16,-21-21-1,0 0-15,-1 0 16,1 0-16,0 0 0,0 0 0,-21 0 16,20 21-16,1-21 0,0 0 0,0 0 15,0 0-15,0 0 0,-1 0 0,22-21 47,22 21-47,-1-21 16,0 0-16,0 21 0,21-22 0,1 1 15,-1 0-15</inkml:trace>
  <inkml:trace contextRef="#ctx0" brushRef="#br0" timeOffset="27975.17">8043 9292 0,'0'-21'16,"0"42"-16,0-63 0,0 21 0,0 0 0,0-1 15,0 1-15,-21 0 16,21 0-16,-21 21 0,21-21 16,-21 21-1,21 21-15,-21 0 0,21 0 16,-22 0-16,1 1 0,21 20 0,0-21 15,-21 21-15,0 1 0,0-1 0,21 0 16,-21 22-16,-1-22 0,1 1 16,0 20-16,0-21 0,21 1 0,-21-1 15,0 0-15,-1-20 0,22 20 0,0-21 16,-21 0-16,21 22 0,-21-43 0,21 21 16,0 0-16,0-42 46,0 0-46,0-1 0,0 1 16,0 0-16,0-21 0,21 21 0,0-22 16,-21 1-16,22 0 0,-1-1 15,0-20-15,0 20 0,0 1 0,0-21 16,1 20-16,-1 1 0,0 0 0,21-22 16,-21 22-16,1-1 0,-1 22 0,0-21 15,0 21-15,0 0 0,0-1 16,-21 1-16,22 21 0,-1 0 0,0 21 15,-21 1-15,21-1 16,-21 0-16,0 21 0,0 1 16,0-1-16,0 0 0,21 22 0,-21-22 15,0 0-15,0 22 0,0-22 16,21 1-16,-21-1 0,0 0 0,0 1 16,0-1-16,0 0 0,0-21 0,0 22 15,0-22-15,0 0 0,0 0 0,0 0 16,0 1-16,0-1 0,0 0 15,0 0-15,0 0 0,0-42 79,0 0-79,0 0 15,0 0-15,0-1 0,-21 1 0,0 21 16,0-21-16</inkml:trace>
  <inkml:trace contextRef="#ctx0" brushRef="#br0" timeOffset="28259.01">7726 9716 0,'0'0'0,"-21"0"0,-1 0 16,44-22 0,-1 22-1,0-21-15,0 21 0,21 0 16,-20 0-16,20-21 0,-21 21 0,21 0 15,-20 0-15,20 0 0,-21 0 16,0-21-16,22 21 0,-22 0 0,0 0 16,0 0-16,0 0 0,0 0 0,1 0 15,-1 0 1,0 0 31,0 0-32</inkml:trace>
  <inkml:trace contextRef="#ctx0" brushRef="#br0" timeOffset="68855.28">9821 9589 0,'-21'0'0,"0"0"0,21 21 16,-21-21 0,21 21-16,0 0 15,0 0 1,0 0-1,0 1-15,21-22 16,0 0 0,0 0-16,0 0 15,1 0-15,20-22 0,-21 1 0,21 0 16,-20 0-16,20 0 0,-21 0 0,21-1 16,-20 1-16,20-21 0,-21 21 0,0 0 15,-21-1-15,21-20 0,-21 21 16,22 0-16,-22 0 0,0-22 0,0 22 15,0 0-15,0 0 0,-22 0 16,1 21-16,0 0 0,0 0 16,0 0-16,0 0 0,-1 0 15,-20 0-15,21 0 0,0 21 0,0 0 16,-22 0-16,22 0 0,0 22 0,0-22 16,0 0-16,21 21 0,0-21 15,-22 22-15,22-22 0,0 21 0,0-21 16,0 22-16,0-22 0,0 0 0,22 0 15,-22 0-15,21 1 0,0-1 16,0 0-16,21-21 0,-20 0 0,-1 0 16,21 0-16,-21 0 0,22 0 15,-22 0-15,21 0 0,-21 0 16,0-21-16,22 0 0,-22-1 0,0 1 0,0 0 16,0 0-16,1 0 0,-1 0 15,0-1-15,0-20 0,0 21 0,0 0 16,1-22-16,-1 22 0,0 0 15,0 0-15,0 0 0,22 0 0,-22-1 16,0 22-16,21-21 0,-21 21 0,22 0 16,-22 0-16,0 0 0,0 0 15,0 0-15,1 21 0,-1-21 0,0 22 16,-21-1-16,0 0 0,0 0 0,0 21 16,0-20-16,0 20 0,0-21 0,-21 21 15,0-20-15,-1 20 0,22-21 16,-21 21-16,0-20 0,21-1 15,0 0-15,0 0 0,-21-21 16,21-21 15,0 0-31,21 0 0,-21-1 16,21 1-16,0-21 0,1 21 0,-1-22 16,0 22-16,0-21 0,0 0 15,0 20-15,1-20 0,-1 21 0,0 0 16,0 0-16,0-1 0,0 1 0,1 0 15,-22 0-15,-22 42 32,1 0-17,0 0-15,0 1 0,0-1 0,21 0 16,-21 0-16,-1 0 0,1 22 16,21-22-16,0 0 0,0 21 0,0-21 15,0 1-15,0-1 0,0 21 0,0-21 16,0 0-16,21-21 0,1 22 0,-1-1 15,0-21-15,0 0 0,21 21 16,-20-21-16,20 0 0,-21 0 0,21 0 16,1 0-16,-22-21 0,21 0 0,-21-1 15,22 22-15,-22-21 0,21 0 16,-21 0-16,1 0 0,-22 0 0,21 21 16,-21-22-16,21 1 0,-21 0 15,21 21-15,-21-21 0,0 0 16,0 0-1,0-1 79,0 1-94,0 0 16,21 0-16,-21 0 15,0 0-15,21-1 0,-21 1 16,22 0-16,-1 0 0,-21 0 0,0-22 16,21 22-16,-21-21 0,21 21 15,-21-22-15,0 1 0,0 21 0,0-21 16,0 20-16,0 1 0,0 0 0,0 0 16,0 0-16,0 0 0,0-1 15,-21 22-15,0 0 0,0 0 16,-1 0-16,1 0 0,0 22 15,21-1-15,0 0 0,-21 21 0,0 1 16,21-1-16,-21 0 0,21 1 16,0-1-16,-22 0 0,1 22 0,21-22 15,-21 0-15,21 1 0,0-1 16,0 0-16,0 1 0,0-1 0,0 0 16,21-20-16,0 20 0,1-21 15,-1 0-15,0 0 0,0 1 0,0-22 16,0 21-16,22-21 0,-22 0 0,21 0 15,-21 0-15,22 0 0,-22-21 0,21 21 16,-21-22-16,22 1 16,-22 0-16,21 0 0,-21 0 0,1 0 15,-1-1-15,0-20 0,0 21 0,0 0 16,0 0-16,1-1 0,-22 1 0,0 0 16,0 0-16,0 0 0,0 0 15,-22 21 1,1 0-16,0 0 0,0 0 0,21 21 15,-42 0-15,-1 0 0,43 0 16,-21 0-16,0 1 0,0-1 0,21 0 16,0 0-16,0 21 0,0-20 15,0-1-15,0 0 0,0 0 0,21 0 16,0 0-16,0-21 0,22 0 16,-22 0-16,21 0 0,-21 0 0,22 0 15,-1 0-15,0 0 0,1-21 16,-1 21-16,-21-21 0,21 0 15,1 0-15,-1 0 0,-21-1 0,0 1 16,22 0-16,-22-21 0,0 21 0,0-1 16,0 1-16,-21 0 0,0 0 0,0 0 15,-21 42 17,21 0-17,0 0-15,-21 0 0,21 1 0,-21 20 16,21-21-16,0 0 0,0 0 0,0 22 15,0-22-15,0 0 0,0 0 16,0 0-16,0 1 16,21-22 15,0 0-31,-21-22 0,21 1 0,-21 0 16,22 0-16,-1-21 15,-21 20-15,21 1 0,0 0 0,-21 0 16,21 0-16,0 0 0,1-1 0,-22 1 15,21 0-15,0 21 0,0 0 16,0 0 0,0 21-16,-21 0 15,0 1-15,22-1 0,-1 0 16,-21 21-16,21-21 0,0 1 16,0-1-16,0 0 0,1 0 0,-1 0 15,0 0-15,21 1 0,-21-1 0,22-21 16,-1 21-16,0-21 0,1 0 15,-22 0-15,21 0 0,1 0 0,-1 0 16,0 0-16,1 0 0,-22-21 0,21 0 16,-21 21-16,0-22 0,22 1 0,-43 0 15,21-21-15,0 21 0,0-1 0,-21-20 16,0 21-16,0-21 0,0 20 0,0 1 16,0-21-16,0 21 0,0 0 15,0-1-15,-21 22 0,0-21 16,0 21-16,0 0 0,-1 0 15,1 0-15,0 21 0,0 1 0,0-1 16,-22 0-16,22 0 0,0 0 16,0 0-16,0 1 0,21 20 0,-21-21 15,21 21-15,0-20 0,0-1 0,0 0 16,0 21-16,0-21 0,0 1 0,0-1 16,21 0-16,0-21 0,0 0 15,0 0-15,0 0 0,1 0 16,-1 0-16,0 0 0,0-21 0,0 0 15,0-22-15,1 22 16,-1 0-16,-21-21 0,21 20 0,0-20 16,0 0-16,-21-1 0,21 1 15,1-21-15,-22 20 0,0 1 0,21-22 16,-21 1-16,21 21 0,-21-22 0,0 1 16,0 20-16,0 1 0,0 0 15,0-1-15,0 22 0,0 0 0,0 0 16,0 0-16,0 42 15,0 0-15,-21 21 0,0-21 16,21 22-16,-22-1 0,22 0 16,0 1-16,0-1 0,-21 0 0,21 1 15,-21-1-15,21 0 0,0 1 16,0-1-16,0 0 0,0 1 0,0-1 0,0 0 16,0 1-16,0-22 0,0 21 15,21-21-15,0 22 0,-21-22 0,22 0 16,-1 0-16,-21 0 0,21-21 15,0 22-15,0-22 0,0 0 0,1 0 16,-1 0-16,21 0 0,-21 0 0,22-22 16,-22 22-16,21-21 0,-21 0 0,22 0 15,-22 0-15,21 0 0,-21-22 0,22 22 16,-22 0-16,0-21 0,0 20 16,0 1-16,0-21 0,-21 21 0,0 0 15,0-1-15,0 1 0,0 0 16,0 0-16,-21 21 0,0 0 15,0 0-15,0 0 0,0 0 16,21 21-16,0 0 0,-22 0 0,22 1 16,0-1-16,0 0 15,0 0-15,22 0 0,-22 22 0,21-22 16,0 0-16,0 0 0,0 0 0,0 0 16,1 1-16,-22-1 0,21 0 0,-21 0 15,21-21-15,-21 21 0,0 0 16,0 1-16,-21-1 15,0-21-15,-1 0 16,1 0-16,0 0 0,0 0 16,0 0-16,0 0 0,-1 0 15,1 0-15,0 0 0,0 0 0,0 0 16,0 0-16,21-21 0,-22-1 16,1 22-16,21-21 0,-21 21 0,0-21 15,0 0-15,0 0 0,-22 21 16,22-21-16,-21-1 0</inkml:trace>
  <inkml:trace contextRef="#ctx0" brushRef="#br0" timeOffset="69199.08">11874 8975 0,'0'0'15,"-21"0"-15,-21 0 0,63 0 32,21 0-32,1 0 0,-1 0 15,22 0-15,-22 0 0,21-21 0,1 21 16,-1 0-16,1 0 0,-1-22 16,-20 22-16,20-21 0,-20 21 0,-1 0 15,-21 0-15,0 0 0,0 0 16,1 0-16,-22 21 62,21-21-46,0 0-16,0 0 16,0 0-16,22 0 0</inkml:trace>
  <inkml:trace contextRef="#ctx0" brushRef="#br0" timeOffset="72256.11">16065 9123 0,'22'0'172,"-22"-21"-63,0 0-46,21 21-63,0-22 16,0 22-16,-21-21 15,0 0-15,21 0 0,-21 0 16,0 0-16,0-1 15,0 1-15,0 0 16,-21 21-16,21-21 16,-21 21-16,0 0 0,0 0 0,-1 0 15,-20 0-15,21 21 0,0 0 0,-22 0 16,22 1-16,0 20 0,-21-21 0,21 21 16,-1 1-16,1-1 0,0 0 15,0-20-15,0 20 0,0 0 0,21 1 16,0-22-16,0 21 0,0-21 0,0 22 15,0-22-15,0 21 0,21-21 0,0 0 16,0 1-16,0-1 0,0 0 16,22-21-16,-1 21 0,0-21 15,1 0-15,-1 0 0,0 0 0,1 0 16,20 0-16,-20 0 0,-1-21 0,0 21 16,1-21-16,20 0 0,-21-1 0,-20 1 15,20-21-15,0 21 0,1 0 16,-22-22-16,21 1 0,-21 21 0,22-22 15,-22 1-15,0 0 0,0-22 0,0 22 16,0 0-16,-21-22 0,22 1 0,-22 20 16,21 1-16,-21-22 0,21 22 0,-21 21 15,0-21-15,0 20 16,0 1-16,-21 21 16,0 21-1,-1 22-15,22-1 0,-21 0 0,0 1 16,0-1-16,0 22 0,21-22 0,-21 21 15,-1-20-15,1-1 0,0 22 16,0-22-16,21 0 0,0 1 0,0-1 16,0 0-16,0 1 0,0-1 0,0 0 15,0-21-15,0 22 0,21-22 0,0 21 16,0-21-16,1-21 0,20 22 16,-21-1-16,0-21 0,22 0 0,-22 0 15,21 0-15,-21 0 0,22 0 0,-22-21 16,21-1-16,0 22 0,1-21 15,-22 0-15,21 0 0,1 0 0,-22-22 16,21 22-16,-21 0 0,0-21 0,1 21 16,-1-1-16,-21-20 0,0 21 15,0 0-15,0 0 0,0-1 0,0 1 16,-21 0-16,-1 0 0,1 21 0,0 0 16,0 0-16,0 0 0,-22 0 0,22 0 15,-21 21-15,21 0 0,-22-21 16,22 21-16,0 1 0,0 20 0,-21-21 15,42 0-15,-22 0 0,22 22 0,-21-22 16,21 0-16,0 21 0,0-20 0,0-1 16,0 0-16,21 0 0,-21 0 15,22 0-15,-1 1 0,0-22 16,0 0-16,0 21 0,0-21 0,1 0 16,-1 0-16,0 0 0,21 0 0,-21-21 15,1-1-15,-1 1 0,0 21 0,0-21 16,-21-21-16,21 21 0,0-1 0,-21-20 15,0 21-15,22 0 0,-22-22 16,21 22-16,-21-21 0,0 21 0,0 0 16,0-1-16,0 1 0,0 0 0,0 0 15,-21 21 17,-1 21-32,22 0 0,-21 0 15,21 1-15,0-1 0,-21 21 0,21-21 16,0 0-16,0 22 0,0-22 0,0 21 15,0-21-15,0 22 0,0-22 0,21 0 16,0 0-16,1 0 0,-1 1 0,0-1 16,0-21-16,21 21 0,-20-21 15,-1 0-15,21 0 0,-21 0 0,0 0 16,22 0-16,-22-21 0,21 0 0,-21 21 16,22-22-16,-1 1 0,-21-21 0,22 21 15,-22 0-15,21-1 0,-21-20 16,0 21-16,1-21 0,-1 20 0,-21-20 15,0 21-15,0 0 0,0 0 16,0-1-16,-21 22 16,-1 0-16,1 0 0,0 0 15,21 22-15,-21-22 0,21 21 0,0 0 16,-21 0-16,21 0 0,0 0 0,0 1 16,0 20-16,21-21 0,0 0 15,0 0-15,0 1 0,1 20 0,-22-21 16,21 0-16,0 0 0,0 1 0,0-22 15,-21 21-15,0 0 0,0 0 16,-21-21 0,0 0-1,0 0-15,0 0 0,-1-21 16,1 21-16,0 0 0,-21-21 0,21 0 16,-1 21-16,1 0 0,0 0 15,21-22-15,0 44 31,21-22-31,0 0 16,1 21-16,-1-21 0,0 21 0,0-21 16,21 0-16,-20 0 0,-1 0 0,21 0 15,-21 0-15,0 0 0,22 0 16,-1-21-16,-21 0 0,22 21 0,-1-22 16,0 1-16,1 0 0,-1 0 0,0 0 15,1 0-15,-22-1 0,0-20 16,21 21-16,-42-21 0,21 20 0,-21 1 15,0-21-15,0 21 0,0 0 0,0-1 16,0 1-16,-21 0 0,0 0 0,0 21 16,0 0-16,0 0 0,-22 0 0,22 0 15,0 0-15,0 0 0,0 0 16,-1 21-16,22 0 0,0 0 0,0 1 16,0 20-16,0-21 0,22 0 0,-1 22 15,0-22-15,0 21 0,21-21 16,-20 22-16,20-22 0,-21 0 0,0 21 15,0-21-15,1 1 0,-1-1 16,-21 0-16,21 0 0,-21 0 0,0 0 16,-21 1-1,0-22-15,-1 0 0,-20 0 0,21 0 16,0 0-16,0 0 0,-1 0 0,1 0 16,0 0-16,0 0 0,21-22 15,0 1 1,21 0-16,0 0 15,22 21-15,-22-21 0,21 0 16,0-1-16</inkml:trace>
  <inkml:trace contextRef="#ctx0" brushRef="#br0" timeOffset="73051.17">19621 8954 0,'-42'-22'0,"84"44"0,-84-65 16,0 22-16,42 0 0,-21 21 16,21 21-16,0 0 15,-22 0-15,1 1 0,21-1 0,0 21 16,0 22-16,0-22 0,0-21 16,0 21-16,-21 1 0,21-22 0,0 21 15,-21 1-15,21-22 0,0 21 0,0 0 16,0-20-16,0 20 0,0 0 0,0-21 15,0 22-15,0-1 0,0-21 0,0 0 16,-21 1-16,21-1 16,-21-21 15,21-43-31,0 22 0,0 0 0,0 0 16,0 0-16,0-22 0,0 22 0,0-21 15,0-22-15,0 22 0,21 0 0,0-1 16,0 1-16,-21 21 0,21-21 15,22-43-15,-22 43 0,21-1 0,-21 1 16,0 0-16,1 20 0,-1-20 0,0 21 16,0 0-16,0 21 0,0-21 0,1 21 15,-1 0-15,0 0 0,0 21 0,0 0 16,0 0-16,-21 21 0,0 1 0,0-1 16,0-21-16,0 22 0,-21-1 15,0 0-15,0 1 0,-21-22 0,20 21 16,-20-21-16,0 0 0,21 22 0,-22-22 15,1-21-15,21 21 0,-22 0 16,22-21-16,0 0 0,21 21 0,-21-21 16,21-21-1,21 0 1,0 0-16,22 21 0,-22-21 16,0 0-16,21 21 0,1 0 0,-22-22 15,21 22-15,-21 0 0,22 0 0,-1 0 16,-21 0-16,21 0 0,-20 22 15,-1-1-15,21-21 0,-21 21 0,0 0 16,1 0-16,-1 0 0,-21 1 16,0-1-16,21 21 0,-21-21 0,0 0 0,0 1 15,0 20-15,0-21 0,0 0 16,-21 0-16,0 1 0,-1-22 0,-20 21 0,21 0 16,-21 0-16,20-21 15,-20 0-15,0 0 0,-1 21 0,1-21 16,0 21-16,-1-21 0,1 0 0,21 0 15,-21 0-15,20 0 0,1 0 0,0 0 16,0 0-16,0 0 0,21-21 31,0 0-31,21 0 16</inkml:trace>
  <inkml:trace contextRef="#ctx0" brushRef="#br0" timeOffset="73575.53">21548 9250 0,'21'0'0,"-42"0"0,63-21 0,-42 0 16,21-1-16,-21 1 16,0 0-16,21 21 15,-21 21-15,0 0 16,0 1-16,0 20 16,0-21-16,0 0 0,0 0 0,-21 1 15,0 20-15,21-21 0,-21 0 0,21 0 16,0 1-16,-21 20 0,21-21 15,-22 0-15,22 0 0,-21 1 16,21-1-16,0 0 16,-21-21-1,21-21 1,0 0-16,0-1 0,0 1 16,0 0-16,21 0 0</inkml:trace>
  <inkml:trace contextRef="#ctx0" brushRef="#br0" timeOffset="73743.44">21632 9059 0,'0'0'0,"0"-21"0,0 0 16,0 0-16,-21 0 0,0 0 15,0 21 1,21 21 15,0 0-31,0 0 0,21-21 16,0 21-16,0-21 0,0 21 15,1-21-15</inkml:trace>
  <inkml:trace contextRef="#ctx0" brushRef="#br0" timeOffset="74415.05">22056 9208 0,'0'0'0,"0"21"0,0 0 15,0 0-15,-22-21 16,22 21-16,0 0 0,0 1 15,0-1-15,-21 0 0,21 0 16,0 0-16,0 0 0,0 1 0,0-1 16,0 0-16,0 0 0,0 0 15,0 0 1,-21-21 0,21-21-1,0 0 1,0 0-16,0 0 15,0 0-15,0-22 0,0 22 0,0 0 16,0 0-16,0-22 0,21 22 0,0-21 16,1 21-16,-1 0 0,0-1 0,0 1 15,0 21-15,0 0 0,1 0 16,20 0-16,-21 0 0,0 0 0,22 21 16,-22-21-16,0 43 0,0-22 0,0 0 15,-21 0-15,0 0 0,0 1 16,0 20-16,0-21 0,0 0 0,0 0 15,0 1-15,0-1 0,-21 0 16,0 0-16,0-21 0,21 21 0,-21-21 16,21 21-16,0-42 31,0 0-31,0 0 0,0 0 16,0 0-16,0-1 0,21 1 15,-21 0-15,21-21 0,0 21 0,0-1 16,0-20-16,1 21 0,-1 0 0,0 0 15,0-1-15,0 1 0,0 21 0,1 0 16,-1 0-16,0 0 16,-21 21-16,0 1 0,21-1 0,-21 0 15,0 0-15,0 0 0,21 0 0,-21 1 16,0 20-16,0-21 0,0 0 0,0 0 16,0 1-16,0-1 0,0 0 15,0 0-15,-21 0 0,21 0 0,0 1 16,-21-22-16,21 21 0,0 0 15,21-21 1,0-21 0,0 0-16,1-1 15,-1 1-15</inkml:trace>
  <inkml:trace contextRef="#ctx0" brushRef="#br0" timeOffset="74743.44">22987 9229 0,'0'0'0,"0"-21"0,0 42 47,0 0-47,0 0 0,0 0 0,21 0 15,0 22-15,0-22 0,-21 21 0,22 1 16,-22-1-16,21 21 0,-21-20 16,0 20-16,0 1 0,0-1 0,0 1 15,0 20-15,-21-20 0,-1-1 0,1 22 16,0 0-16,0-1 0,-21-20 15,20 21-15,1-22 0,-21 1 0,21-1 16,0 1-16,-22-22 0,22 0 0,0 1 16,0-1-16,0 0 0,21-21 15,0 1-15,-22-22 0,22 21 0,0-42 32,22-1-32,-22 1 15,21-21-15,0 21 0,0-22 0,0 1 16,22 0-16,-22-22 0,0 1 0,0-1 15,21 1-15</inkml:trace>
  <inkml:trace contextRef="#ctx0" brushRef="#br0" timeOffset="75035.27">23008 9737 0,'0'-64'0,"0"128"0,-21-191 0,0 63 16,21 1-16,-21-1 0,21 22 0,-22 0 16,22-1-16,0 1 0,0 0 0,22 20 15,-1-20-15,0 21 0,21 21 16,1-21-16,-22 21 0,21 0 0,0 0 15,1 21-15,-1 0 0,0 0 0,1 22 16,-22-22-16,0 21 0,-21 0 0,0-20 16,0 20-16,0 0 0,-42-21 15,21 22-15,-1-22 0,-20 0 0,0 21 16,21-20-16,-22-1 0,1 0 16,0-21-16,20 21 0,-20-21 0,21 0 15,0 21-15,0-21 16,21-21-1,21 0-15,-21 0 16,21 0-16,0-1 0,0 1 0,0-21 16,1 21-16,-1-22 0,0 1 0,0 0 15</inkml:trace>
  <inkml:trace contextRef="#ctx0" brushRef="#br0" timeOffset="75276.13">23431 8763 0,'0'0'0,"-21"0"15,21 42 1,0-20-16,-21 20 0,21-21 0,0 21 16,0 1-16,-21-1 0,21 0 0,-21 1 15,21-1-15,-21 22 0,-1-43 0,22 21 16,0 0-16,0 1 0,0-22 0,-21 0 16,21 21-16,0-20 0,0-1 15,0 0-15,0 0 0,0 0 16,21-21-16,1 0 0,-1 0 15,0 0-15,0-21 16,0 21-16,0-21 0,1 0 16</inkml:trace>
  <inkml:trace contextRef="#ctx0" brushRef="#br0" timeOffset="76571.91">23516 9398 0,'0'0'0,"21"0"31,0 0-15,1-21-16,-1 21 15,0 0-15,0-21 0,0 0 16,0-1-16,1 22 0,-22-21 16,0 0-16,0 0 15,-22 21 1,1 0-16,0 0 0,0 0 16,0 0-16,0 21 0,-1 0 0,1-21 15,0 21-15,0 1 0,21-1 0,0 0 16,0 0-16,0 0 0,0 0 15,0 1-15,0-1 0,21 0 16,0 0-16,0-21 0,1 0 16,-1 0-16,0 0 0,21 0 0,-21 0 15,1 0-15,20 0 0,-21-21 0,0 21 16,0-21-16,1 0 0,-1-1 16,0 22-16,0-21 0,-21 0 0,0 0 15,0 0-15,21 21 0,-21-21 0,-21 21 47,21 21-47,-21 0 0,21 0 16,-21 0-16,21 0 0,-21 1 15,-1-1-15,22 0 0,0 0 16,0-42 31,0 0-47,22 0 15,-22-1-15,21 22 0,0-21 0,-21 0 16,0 0-16,21 0 0,0 0 16,0-1-16,1 22 31,-22 22-31,0-1 16,0 0-16,0 0 0,0 0 15,0 0-15,0 1 0,0-1 0,0 0 16,0 0-16,0 0 15,0 0-15,21-21 16,0 0 0,0 0-16,0-21 0,0 0 15,1 21-15,-1-21 16,-21 0-16,21 0 0,0-1 0,0 1 16,-21 0-16,21 0 0,-21 0 0,22 0 15,-22-1-15,0 1 16,-22 42 15,1 1-31,0-1 0,21 0 16,0 0-16,0 0 0,0 0 0,-21 1 15,21-1-15,0 0 0,0 0 16,0 0-16,0 0 0,0 1 16,21-22-16,0 0 0,0 0 15,1 0-15,-1 0 0,0 0 16,0 0-16,-21-22 0,21 22 0,0-21 15,1 0-15,-22 0 0,21 21 16,0-21-16,0 0 0,-21-1 0,0 1 16,21 0-16,-21 0 15,-21 21 17,21 21-32,-21 0 0,21 0 15,-21 1-15,21-1 0,0 0 16,-21 0-16,21 0 15,0 0-15,21-21 32,0 0-32,-21-21 0,21 21 15,-21-21-15,21 0 0,0 0 0,-21 0 16,22-1-16,-1 1 0,-21-21 0,21 21 16,-21-22-16,21 1 0,0 0 15,0-1-15,1-20 0,-22 21 0,21-22 16,0 22-16,-21-22 0,0 22 0,21 0 15,-21 20-15,0-20 0,0 21 0,-21 42 32,21 0-32,-21 22 15,0-22-15,-1 21 0,22 0 0,-21 22 16,0-22-16,21 1 0,-21-1 16,21 0-16,0 1 0,-21-1 0,21 0 15,-21 1-15,21-1 0,0-21 16,0 21-16,0-20 0,0-1 0,0 0 15,0 0-15,0 0 0,0 0 0,42-21 16,-21 0 0,0 0-16,-21-21 15,0 0-15,0 0 16,0 0-16,0 0 0,0-1 0,0 1 16,0 0-16</inkml:trace>
  <inkml:trace contextRef="#ctx0" brushRef="#br0" timeOffset="76720.78">24511 9292 0,'-21'0'16,"0"0"-16,-1 0 31,44 0-15,20 0-16,-21 0 0,0 0 16,0 0-16,1 0 0,-1 0 15,21 0-15,-21 0 0,0-21 0</inkml:trace>
  <inkml:trace contextRef="#ctx0" brushRef="#br0" timeOffset="77043.75">25336 9144 0,'0'0'0,"0"-42"16,0 63 31,-21 0-47,21 0 0,-21 0 15,21 1-15,0 20 0,-21-21 0,0 0 16,21 0-16,-21 22 0,21-22 16,-22 0-16,22 0 0,-21 22 0,21-22 15,0 0-15,-21 0 0,21 0 0,0 0 16,0 1-16,-21-22 0,21 21 15,0 0-15,0 0 16</inkml:trace>
  <inkml:trace contextRef="#ctx0" brushRef="#br0" timeOffset="77283.63">25019 9673 0,'0'0'0,"-21"0"0,21 21 0,-21 22 15,21-22 1,0 0-16,21-21 16,0 21-16,0-21 15,0 0-15,0 0 0,1 0 0,20 0 16,-21 0-16,0 0 0,0 0 16,22 0-16,-22 0 0,0 0 0,0 0 15,-21-21-15,21 21 0,1-21 0,-1 21 16,-21-21-16,21 0 0,-21-1 15,0 1-15,0 0 16,0 0-16,0 0 0,0 0 16,0-1-16,0 1 15</inkml:trace>
  <inkml:trace contextRef="#ctx0" brushRef="#br0" timeOffset="77556.14">25125 9144 0,'0'0'0,"0"-21"0,-21 21 0,21-21 16,0 0-16,0-1 15,21 22-15,0 0 16,0-21-16,0 21 0,22 0 0,-22 0 16,0 0-16,0 0 0,21 0 0,-20 0 15,-1 0-15,0 0 0,0 0 16,0 0-16,-21 21 47,0 1-32,0-1-15,0 0 16</inkml:trace>
  <inkml:trace contextRef="#ctx0" brushRef="#br0" timeOffset="78092.07">25654 9589 0,'0'21'16,"-21"0"-1,21 0-15,0 0 0,-21-21 0,21 21 16,-22 1-16,22-1 0,0 21 15,0-21-15,0 0 0,-21 1 0,21 20 16,-21-21-16,21 0 0,0 22 16,0-22-16,-21 0 0,21 0 0,0 0 15,-21 0-15,21 1 0,0-1 0,0 0 16,0 0-16,-21-21 16,21-21 15,0 0-31,0 0 15,0-1-15,0-20 0,0 21 0,0 0 16,21-22-16,-21 22 0,21-21 0,-21 0 16,21 20-16,-21-20 0,0 21 0,0 0 15,0 0-15,21 21 16,-21-22-16,0 44 16,0-1-16,0 0 15,0 21-15,0-21 0,0 1 0,0 20 16,0-21-16,0 21 0,0-20 0,-21-1 15,21 0-15,0 0 0,0 21 0,-21-42 16,21 22-16,-21-1 0,21 0 16,0 0-16,0 0 0,0 0 15,21-42 32,0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52:47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5652 0,'0'0'0,"0"-22"0,0 1 16,0 0 0,0 42 15,-21-21-31,21 21 15,0 1-15,-21-1 0,21 0 16,0 21-16,0-21 0,0 22 0,-22-1 16,22 0-16,0 1 0,-21-1 0,21 0 15,0 22-15,0-22 0,-21 22 16,21-1-16,-21 1 0,0-1 16,21 22-16,0 0 0,-21-1 0,-1-20 15,1 20-15,21 1 0,-21 0 0,0-1 16,0 22-16,21-21 0,-21 21 15,-1-22-15,22 1 0,-21 21 0,0-21 16,0-1-16,21 22 0,0-21 0,-21-1 16,21 1-16,-21 0 0,21-22 0,0 1 15,0-1-15,0-20 0,0 20 0,0-42 16,0 22-16,0-22 0,0 0 16,21 0-16,0-21 15,-21-21-15,0 0 0,0 0 16,21-1-16,-21-20 0,21 0 15,-21-1-15</inkml:trace>
  <inkml:trace contextRef="#ctx0" brushRef="#br0" timeOffset="1147.63">5863 5588 0,'-21'0'0,"0"0"0,0 0 0,-1 0 16,1-21-16,0 21 0,0 0 15,42 0 16,0 0-15,22 0-16,-22 0 0,21 0 16,22 0-16,-22 0 0,21 0 0,1 0 15,21 0-15,-1 0 0,1 0 0,21-21 16,21 21-16,0 0 0,0 0 16,0-21-16,0 21 0,0-22 0,0 22 15,21 0-15,-21 0 0,21 0 16,-21 0-16,0 0 0,21 0 0,-21 0 0,0 0 15,0 0-15,0 0 16,0 0-16,-21 0 0,0 0 0,0 0 16,-22 0-16,1 0 0,0 0 0,-1 0 15,-20 0-15,-1 0 0,1 0 0,-22 0 16,1 0-16,-1 0 0,0 0 16,-21 0-16,1 0 0,-1 0 0,0 0 15,-21 22-15,21-22 0,-21 21 0,0 0 16,0 0-16,0 21 0,0-20 15,0-1-15,0 21 0,0 0 16,0 1-16,0-1 0,0 0 0,0 1 16,0-1-16,0 0 0,0 1 15,0 20-15,0-20 0,0 20 0,21 1 16,-21-1-16,21 1 0,-21-1 16,0 1-16,0 20 0,0-20 0,0-1 15,0 1-15,0-1 0,0 22 0,0-22 16,0 22-16,0-21 0,0 20 0,0-20 15,-21 20-15,21-20 0,0-1 0,-21 22 16,0-21-16,21-1 0,0-21 0,0 22 16,-21-1-16,21 1 0,0-22 15,-21 1-15,21 20 0,0-21 16,0 1-16,-22-22 0,22 21 0,0-21 0,0 1 16,0 20-16,-21-21 15,21 0-15,-21 0 0,0 1 16,0-22-16,0 0 0,-1 21 15,1-21-15,-21 0 16,21 0-16,0 0 0,-1 0 0,-20 0 16,21 0-16,-21 0 0,-1 0 0,1 0 15,0 0-15,-22 0 0,1 21 0,-1-21 16,1 0-16,-1 0 0,-21 0 0,1 0 16,-22 0-16,21 0 0,-21 0 15,1 0-15,-22 0 0,0 0 0,0 0 16,0 0-16,-22 0 0,1 0 15,0 0-15,0 21 0,0-21 0,0 0 16,-1 0-16,1 0 0,42 0 0,-21 0 16,22 0-16,-1 0 0,0 0 0,21 0 15,1 0-15,-1 0 0,21 0 16,1 0-16,21 0 0,-1 0 0,1 0 16,0 0-16,20 0 0,1 0 0,21-21 31,21 21-31,-21-21 15,22 0-15,20-1 0,-21 1 0,0 0 16,22 0-16,-1-21 0</inkml:trace>
  <inkml:trace contextRef="#ctx0" brushRef="#br0" timeOffset="1667.37">7493 6435 0,'0'0'0,"0"-21"0,0-1 16,0 1-16,0 0 0,0 0 0,0 0 31,0 42-16,0 0-15,-21 0 16,21 22-16,-21-1 0,21 0 0,0 1 16,0-1-16,-22 0 0,1 1 15,21 20-15,-21-21 0,0 1 0,21-1 16,0 22-16,-21-22 0,21 0 0,-21 1 16,21-1-16,-22 0 0,22-21 0,0 22 15,0-1-15,0-21 0,0 0 16,0 22-16,0-22 0,-21 0 0,21 0 15,0 0-15,-21-21 16,21-21 15</inkml:trace>
  <inkml:trace contextRef="#ctx0" brushRef="#br0" timeOffset="1995.96">6858 7366 0,'0'0'0,"-21"21"0,21 0 0,-21 1 0,21-1 0,0 0 15,0 0-15,0 0 0,0 0 0,0 1 16,0-1-16,21 0 0,0-21 16,0 21-16,21 0 0,1-21 15,-1 0-15,0 21 0,1-21 0,20 0 16,-20 0-16,20 0 0,1 0 0,-22 0 15,21 0-15,1-21 0,-1 21 0,1-21 16,-22 21-16,1-21 0,20 0 16,-21 0-16,-20 21 0,20-22 0,-21 1 15,0 0-15,0 21 0,-21-21 0,0 0 16,0 0-16,22-1 0,-22 1 0,0 0 16,0 0-16,0 0 0,0 0 0,0-1 15,0 1-15,-22 0 0,22-21 16,-21 21-16,21-22 0,0 22 0</inkml:trace>
  <inkml:trace contextRef="#ctx0" brushRef="#br0" timeOffset="2327.77">7091 6371 0,'0'0'0,"-21"0"0,-1-21 0,1 21 15,0 0-15,21-21 0,0 0 16,0 0-16,21 21 16,22-22-16,-22 22 0,21-21 15,0 21-15,1-21 0,20 21 0,1-21 16,-22 21-16,22-21 0,-1 21 16,1 0-16,-1-21 0,1 21 0,-22 0 15,21 0-15,-20 0 0,-22 0 0,21 0 16,-21 0-16,1 0 0,-44 0 62,1-22-46,0 22-16,0-21 0,0 0 16</inkml:trace>
  <inkml:trace contextRef="#ctx0" brushRef="#br0" timeOffset="3103.74">3683 1376 0,'0'-42'15,"0"84"-15,21-106 0,-21 43 0</inkml:trace>
  <inkml:trace contextRef="#ctx0" brushRef="#br0" timeOffset="3391.98">3725 1143 0,'0'0'0,"0"-21"0,0 0 0,0 0 16,0-1 0,0 1-16,-21 21 0,0 0 15,21 21 1,-21 1-16,21-1 0,0 21 16,0 0-16,0 1 0,-21-1 0,21 22 15,-22-1-15,22 22 0,0-1 16,0 1-16,-21 0 0,21-1 0,-21 22 15,21-21-15,0 0 0,-21-1 0,0 1 16,0-22-16,21 22 0,-22-21 16,22-1-16,0-21 0,-21 22 0,21-22 15,0-21-15,0 22 0,0-22 0,0 0 16,0 0-16,0 0 0,21-42 31,-21 0-15,0 0-16,0 0 0,22 0 0,-22-22 15,21 1-15,-21-22 0,0 22 16,21-21-16</inkml:trace>
  <inkml:trace contextRef="#ctx0" brushRef="#br0" timeOffset="4084.59">3492 1101 0,'0'0'0,"-21"-64"15,21 43 1,21 0-16,1 0 16,20 21-16,0-21 0,1 21 0,20-22 15,1 1-15,-1 0 0,22 21 0,-1-21 16,1 0-16,21 0 0,0-1 16,0 1-16,21 21 0,0-21 0,0 0 15,0 0-15,0 21 0,0 0 0,0-21 16,0 21-16,-22 0 0,22 0 15,-21 0-15,0 0 0,-21 0 0,-22 0 16,1 21-16,-1-21 0,-20 21 0,-1-21 16,-21 21-16,21 0 0,-20 0 15,-22 1-15,0-1 16,21 0-16,-21 0 0,0 0 16,0 22-16,0-1 0,0 0 0,0-21 15,0 22-15,0 20 0,0-20 0,0-1 16,0 0-16,0 1 0,-21 20 0,21-21 15,0 22-15,0-1 0,0 1 16,0-22-16,0 22 0,0-1 0,0-20 16,0 20-16,0-21 0,0 1 0,0 20 15,21-20-15,-21-1 0,0-21 16,0 21-16,0 1 0,0-1 16,0-21-16,0 22 0,0-22 0,0 21 15,0-21-15,0 22 0,-21-22 0,-1 0 16,22 0-16,-21 0 0,0 0 15,0 1-15,0-1 0,0-21 0,-22 21 16,22 0-16,-21 0 0,21-21 0,-22 21 16,-20-21-16,20 22 0,-20-22 0,-1 0 15,1 21-15,-22-21 0,-21 0 16,22 21-16,-43-21 0,0 0 0,0 0 16,-21 0-16,-1 21 0,22-21 0,-21 0 15,21 0-15,21 0 0,-21 0 16,43 0-16,-22 0 0,21 0 0,1 0 15,20 0-15,1 0 0,-1 0 16,22 0-16,-1 0 0,1-21 0,21 21 16,0 0-16,0 0 0,21-21 15,0 0-15,0-1 16,21 22-16,0-21 0,0 0 0,0 0 16,0-21-16,22 20 0</inkml:trace>
  <inkml:trace contextRef="#ctx0" brushRef="#br0" timeOffset="4404.39">4530 1270 0,'0'0'15,"21"-21"-15,-21 0 0,21 21 0,-21-21 16,0 42-1,0 21 1,0-21-16,0 22 0,0-1 16,0 0-16,0 1 0,-21 20 0,21-21 15,0 22-15,0-22 0,-21 22 16,21-22-16,-22 0 0,22 1 16,0-1-16,-21 0 0,21-20 0,0 20 15,0-21-15,0 0 0,0 0 0,0 1 16,0-1-16,0-42 31,21-1-15</inkml:trace>
  <inkml:trace contextRef="#ctx0" brushRef="#br0" timeOffset="4679.77">4212 1990 0,'0'0'0,"-21"21"15,-21 42-15,42-41 16,0-1-16,0 0 16,0 0-16,21 0 0,21 0 15,-21-21-15,22 0 0,-22 0 0,21 0 16,22 0-16,-22 0 0,0 0 16,22 0-16,-22 0 0,0 0 0,22 0 15,-22-21-15,1 0 0,-1 21 0,-21 0 16,0-21-16,0 21 0,1-21 15,-1 21-15,-21-21 0,0-1 16,0 1-16,0 0 16,0 0-16,0 0 0,0 0 0,-21-1 15</inkml:trace>
  <inkml:trace contextRef="#ctx0" brushRef="#br0" timeOffset="4988.99">4339 1312 0,'-21'0'0,"42"0"0,-63-21 0,42 0 0,0 0 15,0 0 1,21 21-16,0-21 0,21-1 0,1 22 16,20-21-16,-20 21 0,20-21 15,1 0-15,-1 21 0,1 0 0,-22-21 16,0 21-16,1 0 0,-1-21 15,-21 21-15,0 0 0,0 0 0,1 0 16,-44 0 15,1 0-31,21 21 16,0 0-16,-21-21 0,21 21 16,0 0-16,0 0 15,0 1-15,0-1 0,0 0 16,0 0-16</inkml:trace>
  <inkml:trace contextRef="#ctx0" brushRef="#br0" timeOffset="5268.83">5207 1524 0,'0'21'0,"0"-42"0,0 63 15,0-20-15,0-1 16,0 21-16,0-21 0,0 0 15,0 22-15,0-1 0,0-21 0,-21 22 16,21-1-16,0 0 16,0-21-16,0 22 0,0-22 0,0 21 15,0-21-15,0 1 0,0 20 0,0-21 16,0 0-16,0 0 16,0 1-16,0-44 46,0 1-30,21 0-16</inkml:trace>
  <inkml:trace contextRef="#ctx0" brushRef="#br0" timeOffset="5851.3">7853 1164 0,'0'0'15,"0"-21"-15,21-64 16,-21 43-16,0 21 0,21 0 0,-21 0 0,0-1 15,0 1-15,0 42 16,0 22-16,0-1 16,0 0-16,0 22 0,0-22 15,0 22-15,0 20 0,0-20 16,0 21-16,-21-1 0,21 1 0,-21 0 16,0-1-16,21-20 0,0 20 0,-22-20 15,22-1-15,-21 1 0,21-22 16,0 1-16,0 20 0,0-42 0,-21 22 15,21-1-15,0-21 0,0 0 0,0 0 16,21-42 15,-21 0-31,21 0 0,1 0 16,-1-22-16,0 22 0,0-21 0,-21 21 16,21-22-16,0-20 15,1 21-15,-22-1 0,21-20 0</inkml:trace>
  <inkml:trace contextRef="#ctx0" brushRef="#br0" timeOffset="6543.39">8001 1185 0,'0'0'0,"-21"-21"0,21-63 15,0 62 1,0 1-16,0 0 0,0 0 0,21 0 16,0 21-16,0-21 0,22 21 0,-1-22 15,0 22-15,22 0 0,-1 0 16,1 0-16,20 0 0,1 0 15,0 0-15,21 0 0,-1 0 0,1 0 16,0 0-16,-21 0 0,21 0 16,-1 0-16,1 0 0,0 0 0,0 0 15,0-21-15,0 21 0,-1 0 16,1 0-16,-21 0 0,0 0 0,-22 0 16,1 0-16,-22 0 0,0 0 0,1-21 15,-1 21-15,0 0 0,-21 0 16,1 0-16,-1 0 0,0 0 15,0 0-15,0 21 0,-21 0 16,21-21-16,-21 43 0,0-22 16,0 0-16,0 21 0,0-20 15,0 20-15,0 0 0,0 1 0,0-1 16,0 21-16,0-20 0,0 20 16,0-20-16,0 20 0,-21 1 0,21-22 15,0 21-15,-21 1 0,21-1 0,0-20 16,0 20-16,0-20 0,0-1 0,0 21 15,0-20-15,0-1 0,0-21 16,0 22-16,0-1 0,0-21 0,-21 21 16,21-20-16,-21-1 0,21 0 0,-21 0 15,21 0-15,0 0 0,0 1 0,-22-1 16,1-21-16,0 21 0,0-21 16,0 21-16,0-21 15,-1 0-15,1 0 0,-21 0 0,0 0 16,-1 0-16,-20 0 0,-1 0 0,-20 0 15,-1 0-15,-21 0 0,21 0 16,-20 0-16,-22 0 0,21 0 0,-21-21 16,0 21-16,21 0 0,-21-21 0,21 0 15,0 21-15,22-22 0,-1 22 0,0 0 16,1-21-16,-1 21 0,21 0 16,-20 0-16,20-21 0,1 21 0,-1 0 15,1 0-15,20 0 0,1-21 0,0 21 16,21 0-16,-1 0 0,1 0 0,21-21 15,0 0 1,0-1-16,21 1 16,1 0-16,-1 21 0,0-21 15</inkml:trace>
  <inkml:trace contextRef="#ctx0" brushRef="#br0" timeOffset="6827.23">8784 1397 0,'0'-21'0,"0"42"0,0-21 31,-21 21-31,21 0 16,-21 1-16,21 20 0,0 0 15,0 1-15,0-1 0,0 0 0,-21 1 16,21-1-16,-22 0 0,22 1 0,-21-1 15,21 0-15,0 1 0,0-22 0,0 21 16,-21-21-16,21 0 0,0 1 16,0-1-16,0 0 0,0 0 15</inkml:trace>
  <inkml:trace contextRef="#ctx0" brushRef="#br0" timeOffset="7064.09">8467 2053 0,'0'0'0,"-43"43"15,43-22 1,0 0-16,21-21 16,1 21-16,-1-21 0,0 0 0,21 0 15,-21 21-15,22-21 0,-1 0 0,0 0 16,1 0-16,-1 0 15,0 0-15,-20 0 0,20 0 0,0-21 16,-21 21-16,1 0 0,-1-21 0,0 0 16,0 21-16,-21-21 0,0-1 15,0 1-15,0 0 0,0 0 16,0 0-16</inkml:trace>
  <inkml:trace contextRef="#ctx0" brushRef="#br0" timeOffset="7307.46">8699 1355 0,'0'0'0,"0"-21"0,-21 21 0,21-22 15,-21 22-15,21-21 0,0 0 16,0 0 0,21 21-16,0 0 0,1 0 0,-1 0 15,21-21-15,-21 21 0,22 0 16,-1 0-16,-21 0 0,21 0 0,-20 0 15,-1 0-15,21 0 0,-21 0 0,0 0 16,1 0-16,-1 0 16,-21 21-16,21 0 15,-21 0-15</inkml:trace>
  <inkml:trace contextRef="#ctx0" brushRef="#br0" timeOffset="7811.17">9567 1799 0,'-21'0'0,"0"0"16,21-21-16,0 0 16,0 0-16,0 0 0,0-1 15,0 1-15,21 0 16,0 0-16,0 21 0,1 0 15,-1 0-15,0 0 16,0 0-16,-21 21 0,0 0 0,21 22 16,-21-22-16,0 21 0,0-21 0,0 22 15,0-1-15,0-21 0,0 21 16,-21 1-16,0-22 0,0 21 0,0-21 16,-1 1-16,-20 20 0,21-21 0,0-21 15,0 21-15,-1 0 0,1-21 0,0 0 16,0 0-16,0 0 0,0 0 15,21-21 1,0 0-16,0 0 16,0 0-16,0 0 0,0-1 0,0 1 15,21 0-15,0 0 0,-21 0 16,21 0-16,-21-1 0,21 22 16,0 0-16,1 0 15,-22 22-15,21-1 0,0 0 16,-21 0-16,21-21 0,0 21 0,0 0 15,1 1-15,-1-1 0,0 0 0,0 0 16,0-21-16,0 21 0,22-21 0,-22 0 16,0 21-16,0-21 0,22 0 15,-22 0-15,21 0 0,-21 0 0,22-21 16</inkml:trace>
  <inkml:trace contextRef="#ctx0" brushRef="#br0" timeOffset="8327.87">12128 1164 0,'0'-42'15,"0"84"-15,0-105 0,0 20 0,0 22 0,0 0 16,0 0-16,0 0 0,0 42 16,-21 21-1,0 1-15,0 20 0,21 1 16,0-1-16,-21 1 0,0 20 0,-1 1 16,22-22-16,-21 22 0,0 0 0,0-1 15,21-20-15,-21-1 0,0 1 0,-1-1 16,22-20-16,0-1 0,-21 0 15,21 1-15,-21-22 0,21 21 0,0-21 16,0 1-16,0-1 0,21-21 16,0 0-1,-21-21-15,22-1 16,-1 1-16,0 0 0,-21-21 16,21 21-16</inkml:trace>
  <inkml:trace contextRef="#ctx0" brushRef="#br0" timeOffset="9008.48">12065 1143 0,'0'-21'0,"0"42"0,-21-63 0,21 21 16,0-1-16,0 1 0,0 0 0,21 21 16,0-21-16,21 21 0,1-21 15,20 21-15,1 0 0,20 0 0,1-21 16,0 21-16,21-22 0,-1 22 0,1 0 15,21-21-15,0 21 16,-21 0-16,21-21 0,-21 21 0,0 0 16,0-21-16,-22 21 0,22-21 0,0 21 15,-21 0-15,-1-21 0,1 21 16,0 0-16,-1 0 0,-20-22 0,-1 22 16,-20 0-16,-1 0 0,0 0 15,1 0-15,-22 0 0,0 22 0,0-1 16,-21 21-16,0-21 0,0 0 15,0 22-15,0-1 0,0 0 16,0 1-16,-21-1 0,0 0 16,0 22-16,-1-22 0,1 1 0,0 20 0,0-21 15,0 22-15,0-22 0,-1 22 16,1-1-16,21 1 0,0-1 16,0-20-16,0 20 0,0-21 0,0 22 15,0-22-15,0 22 0,0-22 0,0 0 16,0 1-16,0-1 0,0 0 0,0 1 15,0-1-15,0 0 0,0-20 16,0 20-16,0-21 0,0 0 0,-21 0 16,0 1-16,0-1 0,21 0 0,-21-21 15,-1 21-15,1-21 0,-21 0 16,21 21-16,0-21 0,-22 0 16,22 0-16,-21 0 0,-1 0 0,-20 0 15,21 0-15,-22 0 0,1 0 0,-22 0 16,0 0-16,1 0 0,-22 0 0,-21-21 15,0 0-15,0 21 0,0-21 16,0 21-16,0-21 0,0-1 0,21 22 16,0 0-16,21-21 0,1 21 0,-1 0 15,22-21-15,-1 21 0,1 0 0,20 0 16,22-21-16,-21 21 0,21 0 16,21-21-16,0 0 15,0-1 1,21 1-16,0 21 0,21-21 0,1 0 15,-22 0-15,21 0 0,22-1 0</inkml:trace>
  <inkml:trace contextRef="#ctx0" brushRef="#br0" timeOffset="9299.32">13123 1461 0,'0'0'0,"0"-22"15,0 1-15,-21 0 16,0 21-16,0 0 0,21 21 16,-21 0-16,21 1 0,-22-1 15,22 0-15,-21 21 0,21 1 16,-21-1-16,21 0 0,0 22 0,0-22 16,-21 0-16,21 1 0,0-1 0,-21 0 15,21 1-15,0-1 0,0-21 16,0 22-16,0-22 0,0 0 0,0 0 15,0 0-15,0 0 0,0 1 16</inkml:trace>
  <inkml:trace contextRef="#ctx0" brushRef="#br0" timeOffset="9528.19">12721 2180 0,'0'0'0,"-21"21"16,21 1 0,0-1-16,21-21 15,0 0-15,0 0 0,1 0 0,-1 0 16,21 0-16,-21 0 0,22 0 0,-1 0 16,0 0-16,-21 0 0,22 0 0,-1 0 15,-21 0-15,22 0 0,-22-21 16,0 21-16,0-22 0,-21 1 15,0 0-15,0 0 16,0 0-16,0 0 0,0-1 0,0-20 16</inkml:trace>
  <inkml:trace contextRef="#ctx0" brushRef="#br0" timeOffset="9763.58">12785 1461 0,'-22'0'0,"44"0"0,-44-22 0,1 22 0,21-21 0,0 0 16,0 0-16,21 0 31,1 21-31,-1 0 0,21 0 0,-21-21 16,22 21-16,-1 0 0,-21-22 0,21 22 16,-20 0-16,20 0 0,-21 0 15,21 0-15,-20 0 0,20 0 0,-21 0 16,21 0-16,-20 0 0,-1 0 0,21 0 15,-21 22-15,0-22 0,1 21 16</inkml:trace>
  <inkml:trace contextRef="#ctx0" brushRef="#br0" timeOffset="10283.28">13589 1820 0,'0'0'0,"-21"0"0,21-21 32,21 21-32,0 0 15,0-21-15,0 21 0,1 0 16,-1 0-16,0 0 0,0 21 16,-21 0-16,0 1 15,0-1-15,0 0 16,0 0-16,-21 0 0,21 0 15,-21 1-15,-22-1 0,22-21 0,-21 21 16,21 0-16,-22-21 0,22 21 16,0-21-16,0 0 0,0 0 0,42 0 47,0 0-47,0 0 0,0 0 15,1 0-15,20 0 0,-21 0 0,0 0 16,0 0-16,22 0 0,-22 0 15,0 0-15,0 21 0,0-21 16,-21 22-16,0-1 0,0 0 16,0 0-16,0 0 0,0 0 15,-21 1-15,0-22 0,0 21 16,-21-21-16,20 21 0,-20-21 16,21 21-16,-21-21 0,-1 0 0,22 0 15,-21 21-15,21-21 0,-22 0 0,22 21 16,0-21-16,-21 0 0,20 0 0,1 22 15,0-22-15,0 0 16,0 0 0,0 0-16</inkml:trace>
  <inkml:trace contextRef="#ctx0" brushRef="#br0" timeOffset="11251.91">5546 2836 0,'0'0'0,"21"-21"16,-21 0 30,0 0-14,0 42 15,21 0-47,-21 0 0,21 1 15,-21-1-15,0 0 0,0 0 0,21 21 16,-21-20-16,21 20 15,-21 0-15,0 1 0,22-1 0,-22 21 16,21-20-16,0 20 0,-21-20 0,21 20 16,0-21-16,-21 22 0,21-22 0,1 22 15,-1-1-15,21 1 0,-21-1 16,0 1-16,1-1 0,-1 1 0,0 20 16,0-20-16,0-1 0,0 22 0,1-21 15,-1 20-15,-21-20 0,0-1 0,0 1 16,0-1-16,21 1 0,-21-1 0,0-20 15,21-1-15,-21 0 0,0 1 16,0-1-16,0-21 0,0 0 0,0 0 16,0 1-16,0-1 0,0 0 15,0 0-15,0-42 32,0 0-32,0 0 15,21-1-15,-21 1 0,0 0 16,0-21-16,21 21 0,-21-22 0,22 1 15,-22 0-15</inkml:trace>
  <inkml:trace contextRef="#ctx0" brushRef="#br0" timeOffset="11959.44">5778 2731 0,'-21'0'16,"0"0"-16,0 0 16,0 0-16,0 0 0,21 21 15,-22 0-15,1 0 0,0 21 0,0-20 16,21 20-16,-21 0 0,0 1 0,-1-22 15,1 21-15,0 0 0,0 1 16,0-1-16,0-21 0,-1 22 0,1-1 16,21-21-16,0 0 0,-21 0 15,21 1-15,-21-22 0,21-22 32,0 1-17,0 0-15,0 0 0,0 0 0,0 0 16,21-1-16,0-20 0,-21 21 15,0-21-15,21 20 0,1-20 0,-22 0 16,21-1-16,0 22 0,-21-21 0,21 0 16,0 20-16,0-20 0,1 21 15,-22 0-15,21 21 0,0 0 16,0 0-16,0 0 0,0 0 0,1 0 16,-1 21-16,0 21 0,0-21 0,0 1 15,0 20-15,22-21 0,-22 0 16,0 22-16,0-22 0,0 0 0,22 0 15,-22 21-15,0-20 0,0-1 0,0-21 16,1 21-16,-1 0 0,0-21 16,0 0-16,0 21 0,0-21 15,1 0-15,-1 0 16,0 0 0,0-21-16</inkml:trace>
  <inkml:trace contextRef="#ctx0" brushRef="#br0" timeOffset="12568.13">9017 2879 0,'0'0'0,"21"-21"0,21-43 15,-42 43-15,0 0 0,0 0 16,0 42 15,-21 0-31,21 0 0,-21 21 16,0 1-16,21-1 0,-21 22 0,0-1 15,-1 1-15,1-1 0,0 22 16,0-22-16,0 22 0,0 0 0,-22-1 16,22 1-16,-21 0 0,-1-1 0,1 22 15,0-21-15,-1 21 0,1-22 0,0 22 16,-1-21-16,1-1 0,0 22 16,-1-21-16,1 0 0,21 20 0,-21-20 15,20-21-15,-20 20 0,21-20 0,0-22 16,0 22-16,21-22 0,0-21 15,0 0-15,0 0 0,0 1 0,0-44 32,0 1-32,0 0 0,0 0 15,0 0-15,21-22 0,0 1 0,0-21 16,0 20-16,-21-20 0</inkml:trace>
  <inkml:trace contextRef="#ctx0" brushRef="#br0" timeOffset="13100.46">9059 2900 0,'0'0'0,"21"-42"0,1-1 0,-22 22 16,0-21-16,0 21 0,0-1 0,0 1 16,-22 21-1,1 0-15,0 0 0,0 21 16,0 1-16,0-1 0,-22 0 0,1 0 15,0 0-15,-1 22 0,1-22 0,0 21 16,-1 0-16,1-20 0,0 20 16,-1 0-16,1-21 0,21 22 15,-22-1-15,1-21 0,21 22 0,0-22 0,0 0 16,-1 0-16,22 0 0,0 0 16,22-21-1,-1 0 1,0-21-16,21 0 0,-21 0 0,22 0 15,-1 0-15,0-1 0,1-20 16,-1 21-16,0-21 0,1 20 0,-1-20 16,22 0-16,-22-1 0,0 1 0,1 21 15,-1-21-15,-21 20 0,21-20 0,-20 21 16,-1 21-16,0-21 0,0 21 16,0 0-1,-21 21-15,0 0 0,0 0 16,21 22-16,-21-22 0,22 21 0,-22-21 15,21 22-15,-21-1 0,21-21 0,-21 21 16,21 1-16,0-1 0,-21-21 16,21 22-16,-21-22 0,22 21 0,-22-21 15,21 0-15,-21 1 0,21-1 16,-21 0-16,21-21 0,-21 21 0,21-21 16,0 0-1,1 0-15,-1 0 0</inkml:trace>
  <inkml:trace contextRef="#ctx0" brushRef="#br0" timeOffset="13688.09">12361 2836 0,'0'0'16,"21"-21"-16,1 21 0,-1-21 0,-21 42 47,0 0-47,-43 1 0,22-1 0,0 21 16,0 0-16,0 1 0,-22 20 0,1-20 15,0 41-15,-22-20 0,22-1 0,-22 22 16,1-22-16,-1 22 15,1 0-15,-1-22 0,1 22 0,-22 0 16,22 20-16,-22-20 0,0 0 0,1-1 16,-1 1-16,0 0 0,1-1 0,-1 1 15,0 0-15,1-22 0,20 1 0,1 20 16,-1-20-16,22-22 0,-22 22 0,22-22 16,21 0-16,-21 1 0,20-1 15,1-21-15,0 0 0,0 1 0,21-1 16,-21-21-16,42-21 31,0-22-31,-21 22 0,21 0 16,22-21-16,-22-1 0,0 1 15,21 0-15,1-22 0,-1 1 16,0-1-16</inkml:trace>
  <inkml:trace contextRef="#ctx0" brushRef="#br0" timeOffset="14279.75">12382 2794 0,'0'-21'0,"0"42"0,-42-42 46,21 21-46,0 0 0,0 0 0,-22 21 16,22 0-16,-21 0 0,-1 1 0,1-1 16,0 21-16,-22-21 0,22 0 15,0 1-15,-1 20 0,-20-21 0,20 0 16,22 0-16,-21 22 0,21-22 0,-22-21 16,22 21-16,21 0 0,-21-21 15,42 0 1,0 0-1,1-21-15,-1 0 0,21 21 16,-21-21-16,22 0 0,-1-1 0,0 1 16,1 0-16,-1 0 0,21-21 15,-20 20-15,-1 1 0,22-21 0,-22 21 16,0 0-16,1-1 0,-1 1 0,-21 0 16,21 0-16,-20 21 0,20 0 15,-21 0-15,0 0 0,0 0 16,1 21-16,-22 0 0,0 0 0,0 1 15,0 20-15,21-21 0,-21 21 0,0 1 16,0-1-16,0 0 0,0 1 16,0 20-16,0-20 0,0-1 0,0 0 15,0 1-15,0-1 0,0 0 16,0 1-16,0-22 0,0 21 0,0-21 16,-21 0-16,21 1 0,0-1 15,0 0-15,0 0 0,0-42 47</inkml:trace>
  <inkml:trace contextRef="#ctx0" brushRef="#br0" timeOffset="20617.29">4000 10499 0,'0'-21'32,"0"-1"-17,0 1 1,0 0-16,0 0 15,22 0-15,-22 0 16,0-1-16,21 22 0,-21-21 16,0 0-16,0 0 15,0 42 17,0 0-17,0 22-15,0-22 0,-21 21 16,21 0-16,-22 1 0,22-1 0,0 0 15,0 1-15,0-1 0,-21 0 16,21-20-16,-21 20 0,21 0 0,0-21 16,0 1-16,0-1 0,-21 0 0,21 0 15,0 0-15,0 0 16,0-42 15,0 0-31,0 0 0,0 0 0,0 0 16,0-22-16</inkml:trace>
  <inkml:trace contextRef="#ctx0" brushRef="#br0" timeOffset="20979.08">4043 10012 0,'0'0'0,"-43"0"16,43 21-16,-21-21 15,21 21-15,-21 0 0,21 1 16,0-1 0,21-21-1,0 0-15,1 0 0,-1 0 16,0 0-16,0-21 16,0 21-16,0-22 0,-21 1 15,0 0-15,0 0 16,0 0-16,0 0 15,-21 21-15,0 0 16,0 0-16,0 0 0,0 0 16,-1 0-16,22 21 0,-21 0 15,21 0-15,-21-21 0,21 21 16,0 0-16,0 1 0,0-1 16,21 0-16,0 0 0,1-21 15,-22 21-15,21-21 0</inkml:trace>
  <inkml:trace contextRef="#ctx0" brushRef="#br0" timeOffset="21507.78">4699 10372 0,'0'0'0,"0"21"0,-21 0 0,0 0 16,21 0-16,-22 1 15,22 20-15,0-21 0,-21 0 0,21 0 16,-21 1-16,21 20 0,0-21 0,0 0 0,0 0 16,-21 1-16,21-1 15,0 0-15,-21 0 0,21 0 0,0 0 16,-21 1-16,21-1 0,0-42 62,0-1-62,0 1 0,0 0 0,0 0 16,0 0-16,0-22 0,0 22 16,21-21-16,-21 0 0,21-1 0,0 1 15,0 0-15,22-1 0,-22 22 0,21-21 16,-21 21-16,22-1 0,-22 1 0,21 21 16,-21 0-16,0 0 15,1 0-15,20 21 0,-21 1 0,0-1 16,-21 0-16,21 0 0,-21 21 0,22-20 15,-22 20-15,0 0 0,0-21 16,0 22-16,0-22 0,0 0 0,-22 21 16,1-20-16,21-1 0,-21 0 0,0 0 15,21 0-15,0 0 0,0 1 0,-21-22 16,21 21-16,-21-21 16,21-21 15,21 21-31,0-22 0,0 1 0,-21-21 15,21 21-15</inkml:trace>
  <inkml:trace contextRef="#ctx0" brushRef="#br0" timeOffset="21819.6">5673 9843 0,'0'0'0,"-22"0"15,1 21 1,0 0-16,21 0 16,-21 0-16,21 22 0,-21-22 15,21 21-15,-21 0 0,-1 1 0,22-1 16,-21 22-16,21-22 0,-21 0 0,21 22 16,-21-22-16,21 0 0,0 1 0,-21-1 15,21 0-15,-21 1 0,21-22 16,0 21-16,0-21 0,0 1 0,0-1 15,0 0-15,0 0 16,21-21-16,0 0 0,0 0 16,0-21-16,0 0 15,1 0-15,-1-1 0,-21 1 0,21 0 16,0 0-16,-21 0 0</inkml:trace>
  <inkml:trace contextRef="#ctx0" brushRef="#br0" timeOffset="22027.64">5376 10308 0,'0'0'0,"-21"21"0,0-21 15,21 22-15,21-22 32,0 0-32,0 0 15,1 0-15,20 0 0,-21 0 16,0 0-16,22-22 0,-22 22 0,0 0 15,0 0-15,0-21 0,0 21 16,1 0-16,-1-21 0,0 0 0,0 21 16</inkml:trace>
  <inkml:trace contextRef="#ctx0" brushRef="#br0" timeOffset="22407.57">5990 10435 0,'0'0'0,"21"0"31,-21-21-31,21 21 0,1-21 16,-1 0-16,0 21 0,-21-21 0,21-1 15,-21 1-15,21 0 0,-21 0 16,0 0-16,0 0 15,-21 21 1,0 0-16,0 0 0,0 0 16,-1 0-16,1 21 0,0 0 0,0 0 15,21 0-15,-21 22 0,21-22 16,-21 21-16,21-21 0,-22 22 0,22-22 16,0 0-16,0 21 0,0-21 15,0 1-15,0-1 0,0 0 0,0 0 16,0 0-16,22-21 0,-1 21 15,0-21-15,0 0 0,0 0 0,0 0 16,1 0-16,-1 0 0,0 0 0,-21-21 16,21 21-16</inkml:trace>
  <inkml:trace contextRef="#ctx0" brushRef="#br0" timeOffset="22827.48">6413 10308 0,'0'0'0,"0"-21"0,0 0 16,22 21 15,-1 0-15,0 21-16,0 0 0,0 0 16,0 1-16,1-1 0,-1 21 0,-21-21 15,21 0-15,0 22 0,-21-22 0,21 0 16,-21 0-16,0 22 0,0-22 15,0 0-15,0 0 0,-21 0 16,21 0-16,-21-21 0,0 22 16,0-44 15,21 1-31,0 0 16,0 0-16,0 0 0,0 0 0,0-1 15,0-20-15,21 21 0,-21 0 0,0-22 16,21 22-16,0-21 0,-21 21 15,0 0-15,21-22 0,0 22 0,1 21 16,-22-21-16,0 0 0,21 21 0,0 0 16,0 0-16,0 0 31,0 0-31,-21 21 0,22-21 0,-22 21 16</inkml:trace>
  <inkml:trace contextRef="#ctx0" brushRef="#br0" timeOffset="23517.42">6879 10605 0,'0'0'0,"21"0"0,0 0 0,1 0 15,-1 0-15,0 0 0,0 0 16,0 0-16,0-22 0,22 1 16,-22 21-16,21-21 0,1 0 0,-1-21 15,0 20-15,1 1 0,-1-21 16,0 21-16,1-22 0,-1 22 0,0-21 15,-21 21-15,22-22 0,-22 1 0,-21 21 16,0-21-16,21 20 0,-21 1 16,0-21-16,0 21 0,0 0 0,-21-1 15,0 1-15,21 0 0,-21 0 0,-1 21 16,1 0-16,0 0 16,0 0-16,0 21 0,0 0 15,21 0-15,-22 22 0,22-22 0,0 21 16,-21-21-16,21 22 0,0-1 15,-21 0-15,21 1 0,-21-1 0,21 0 16,0 22-16,0-22 0,-21 22 16,0-22-16,-1 22 0,22-1 0,-21-21 15,0 22-15,0-1 0,0 1 0,0-1 16,-1 1-16,1 21 0,-21-1 0,21 1 16,0 0-16,-1-22 0,1 22 0,0-1 15,21-20-15,0 21 0,0-22 16,0 1-16,0-1 0,0-21 0,21 1 15,0-1-15,1 0 0,-1-20 0,0-1 16,0-21-16,21 0 0,-20 0 0,-1 0 16,21 0-16,-21-21 0,22-1 0,-22 1 15,0 0-15,21 0 0,-21-21 16,1 20-16,20-20 0,-21 0 0,0-1 16,0 1-16,1-21 0,-1 20 15,-21-20-15,0-1 0,0 1 0,0-1 16,0-20-16,-21 20 0,-1 1 0,1-1 15,-21 1-15,0 20 0,20-20 0,-20 20 16,0 22-16,-1-21 0,1 21 0,0 0 16,21-1-16,-22 1 0,22 0 15,0 21-15,21-21 16,21 21 0,0-21-1,22 21-15,-22 0 0,0 0 16,21-21-16,-21 21 0,22 0 15,-1-22-15,-21 1 0,22 21 0,-1-21 16,0 0-16</inkml:trace>
  <inkml:trace contextRef="#ctx0" brushRef="#br0" timeOffset="24647.49">8234 10245 0,'0'0'16,"0"-64"-1,-21 43-15,-1 21 0,1 0 0,0 0 16,0 0-16,0 0 16,0 0-16,-1 0 0,1 0 15,0 21-15,0 0 0,0 1 0,0-1 16,-1 21-16,22-21 0,0 0 0,0 22 16,-21-22-16,21 0 0,0 21 0,0-20 15,0-1-15,0 0 0,0 0 16,0 0-16,21-21 0,1 0 15,-1 21-15,0-21 16,0 0-16,0 0 0,0-21 0,1 21 16,-1-21-16,0 0 0,0 21 15,0-21-15,0 0 0,-21-1 0,22-20 16,-1 21-16,-21 0 0,0 0 16,0-22-16,21 22 0,-21 0 15,21 0-15,-21 42 31,0 0-15,0 0-16,0 0 0,0 1 0,0-1 16,0 0-16,0 0 0,0 0 0,0 0 15,0 1-15,21-1 16,0 0-16,1-21 16,-1 0-16,0 0 0,0 0 15,0 0-15,0-21 16,-21 0-16,22 21 0,-1-22 15,-21 1-15,21 0 0,0 0 16,0-21-16,0 20 0,1 1 0,-1 0 16,0-21-16,0 21 0,-21-1 0,21 1 15,0 21-15,-21-21 0,22 21 16,-1 0 15,-21 21 16,0-42-16,0 0-15,0 0-16,0 0 16,-21 21 15,-1 0-16,22 21-15,-21-21 0,21 21 0,0 0 16,-21 0-16,21 0 0,-21 1 0,0-1 16,21 0-16,0 0 0,0 0 15,0 0-15,0 22 0,0-22 0,0 0 16,0 0-16,0 0 0,0 1 16,0-1-16,0 0 0,21 0 0,0 0 15,0-21-15,0 21 0,1-21 0,-1 0 16,0 0-16,21 0 0,-21 0 15,22 0-15,-22 0 0,21 0 0,1 0 16,-22-21-16,21 0 0,-21 21 0,0-21 16,22 0-16,-22 0 0,0-1 0,0-20 15,0 21-15,-21 0 0,22-22 16,-22 22-16,21 0 0,-21-21 16,0 21-16,0-1 0,0 1 0,0 0 15,0 0-15,-21 21 0,-1 0 0,1 0 16,0 0-16,0 0 15,21 21-15,-21 0 0,0 0 0,21 1 16,0-1-16,0 0 0,-22 21 16,22-21-16,0 1 0,0 20 0,0-21 15,0 0-15,0 0 0,0 1 0,22-1 16,-22 0-16,21 0 0,0-21 0,-21 21 16,21-21-16,0 0 0,0 0 15,1 0-15,-1 0 0,0 0 16,0 0-16,0-21 15,0 0-15,1 0 16,-22 0-16,0-1 0</inkml:trace>
  <inkml:trace contextRef="#ctx0" brushRef="#br0" timeOffset="27192.32">11663 9737 0,'0'0'0,"0"-21"16,21 21-16,-21-22 0,21 1 15,-21 0-15,0 0 16,0 0 15,0 0 16,0-1 47,0 1-79,-21 21 32,0 21-31,21 1-16,0 20 15,0-21-15,0 21 0,-21-20 0,21 20 16,0 0-16,-22 1 0,22-1 0,-21 21 16,21-20-16,0-1 0,-21 0 15,0 1-15,0-1 0,0 0 0,21 1 16,-22-1-16,22 0 0,-21-20 0,0 20 16,21-21-16,0 21 0,0-20 0,-21-1 15,21 0-15,-21 0 0,21 0 31,0-42 1,0 0-32,0 0 15,0 0-15,0-1 16,0 1-16</inkml:trace>
  <inkml:trace contextRef="#ctx0" brushRef="#br0" timeOffset="27544.13">10964 10435 0,'0'0'0,"0"21"0,-21 1 0,0-1 15,21 0-15,0 0 0,0 0 16,0 0-16,21-21 0,0 22 15,0-22-15,22 21 0,-22-21 0,21 0 16,1 0-16,-1 21 0,21-21 16,-20 0-16,-1 0 0,22 0 0,-22 0 15,21 0-15,-20 0 0,20 0 0,-20-21 16,-1 21-16,21 0 0,-20-21 0,-22 21 16,21-22-16,-21 22 0,1 0 0,-1-21 15,0 0-15,-21 0 16,0 0-16,0 0 15,0-1-15,0 1 16,0 0-16,0 0 0,0 0 16,0 0-16,0-1 0,0 1 0,0 0 15</inkml:trace>
  <inkml:trace contextRef="#ctx0" brushRef="#br0" timeOffset="27855.95">11430 9631 0,'0'0'0,"0"-21"0,0 0 16,21 21 0,0 0-16,0 0 0,1-22 15,-1 22-15,21 0 0,-21 0 0,22-21 16,-22 21-16,21 0 0,0 0 0,-20-21 15,20 21-15,-21 0 0,21 0 0,-20 0 16,-1 0-16,0 0 0,0 0 16,0 0-16,-21 21 31,0 0-15,0 1-16,0-1 15,21 0-15,1 0 16</inkml:trace>
  <inkml:trace contextRef="#ctx0" brushRef="#br0" timeOffset="30579.24">13271 10520 0,'0'0'0,"22"21"16,-1-21 15,0 0-31,0 0 0,0-21 16,0 0-16,22 0 0,-22 21 0,21-22 16,-21 1-16,22 0 0,-1-21 0,-21 21 15,22-1-15,-22-20 0,21 21 0,-21 0 16,0-22-16,1 22 0,-22-21 15,0 21-15,0-22 0,0 22 0,0 0 16,0 0-16,0 0 0,0 0 0,-22-1 16,1 22-16,0 0 0,0 0 0,0 0 15,0 0-15,-1 22 0,1-1 16,0 0-16,0 0 0,21 21 0,-21-20 16,21-1-16,0 21 0,-21-21 0,21 22 15,0-22-15,0 21 0,0-21 16,0 0-16,21 22 0,0-22 0,0 0 15,21 0-15,-20-21 0,-1 21 0,0 1 16,0-22-16,0 0 0,22 0 0,-22 0 16,0 0-16,0 0 0,0 0 15,0 0-15,-21-22 0,22 1 0,-1 0 16,0 0-16,-21 0 0,21 0 16,0-22-16,0 22 0,1 0 15,-1-21-15,0 20 0,0 1 16,0-21-16,22 21 0,-22 0 0,21-1 15,-21 1-15,0 0 0,22 21 0,-22 0 0,21 0 16,-21 0-16,1 0 0,-1 0 16,-21 21-16,21-21 0,-21 21 0,0 1 15,21-1-15,-21 21 0,0-21 16,0 0-16,0 1 0,0-1 0,-21 0 16,0 0-16,0 0 0,-1 22 0,22-22 15,-21-21-15,0 21 0,21 0 0,-21-21 16,21 21-16,0-42 31,0 0-31,21 0 16,-21 0-16,21-1 15,0 1-15,-21 0 0,22 0 0,-1 0 16,-21 0-16,21-22 0,-21 22 0,21 0 16,0 0-16,0-22 0,-21 22 0,0 0 15,22 21-15,-22-21 0,21 21 0,-21 21 31,0 0-31,0 0 16,0 22-16,-21-22 0,-1 0 16,1 0-16,21 0 0,-21 22 0,21-22 15,0 0-15,0 0 0,0 22 16,-21-22-16,21 0 0,0 0 0,0 0 0,0 0 16,21 1-16,0-22 15,0 0-15,1 0 0,-1 0 16,21 0-16,-21 0 0,0 0 15,1-22-15,20 22 0,-21-21 0,21 0 16,-20 0-16,-1-21 0,21 20 0,-21 1 16,0-21-16,22 21 0,-22-22 0,21 22 15,-21-21-15,22 0 0,-1-1 0,0 1 16,-20 0-16,20-22 0,0 22 0,-21-1 16,1-20-16,-1 21 0,0-1 15,-21 1-15,0 0 0,0 20 0,0-20 16,0 21-16,0 0 0,-21 0 15,0 21-15,-1 0 0,1 0 16,0 0-16,0 21 0,0-21 0,-22 21 16,22 21-16,0-21 0,0 22 0,0-1 15,0 0-15,-1 22 0,1-22 16,0 1-16,0 20 0,21-21 0,0 1 16,-21-1-16,21 0 0,0 1 0,0-1 15,0 0-15,0 1 0,0-22 0,0 21 16,21-21-16,0 22 0,0-22 0,22 0 15,-22-21-15,21 21 0,-21 0 16,22-21-16,-1 0 0,0 0 0,1 0 16,-1 0-16,0-21 0,1 0 15,-1 0-15,-21 21 0,21-21 0,1 0 16,-22-1-16,0 1 0,0 0 0,0 0 16,-21 0-16,0 0 0,0-1 0,0-20 15,0 21-15,0 0 0,0 0 0,0-1 16,0 1-16,-21 21 0,0 0 15,0 0-15,0 0 0,0 0 16,-1 21-16,1-21 0,0 22 16,21-1-16,0 0 0,0 0 0,-21 21 15,21-20-15,0-1 0,0 0 0,0 0 16,0 0-16,0 0 0,21 1 16,-21-1-16,21 0 0,0-21 0,1 21 15,-1-21-15,21 0 0,-21 0 0,0 0 16,22 0-16,-22 0 0,21 0 15,-21 0-15,22-21 0,-22 21 0,0-21 16,21 0-16,-20-1 0,-1 1 0,0 0 16,0 0-16,0 0 0,0 0 0,1-1 15,-22 1-15,0 0 0,0 0 0,0 0 16,0 0-16,0-1 0,0 44 31,0-1-15,0 0-16,-22 0 0,22 0 0,-21 0 15,21 1-15,0-1 0,0 21 16,-21-21-16,21 0 0,-21 1 0,21-1 16,0 0-16,0 0 0,0 0 15,0-42 17,0 0-17,0 0-15,21 0 0,0-1 16,-21 1-16,21 0 0,1 0 0,-1 0 15,0 0-15,-21-1 0,21 1 16,0 0-16,0 0 0,1 21 0,-1 0 0,-21-21 16,21 21-16,0 0 15,-21 21-15,0 0 0,0 0 16,0 0-16,0 1 16,0-1-16,0 0 0,0 0 15,0 0-15,21 0 0,0 1 0,-21-1 16,22 0-16,-1 0 0,0 0 0,0-21 15,21 21-15,-20-21 0,20 22 0,0-22 16,1 0-16,-1 0 0,0 0 0,1 0 16,-1 0-16,0-22 0,-21 1 0,22 0 15,-22 0-15,21 0 16,-21 0-16,1-1 0,-1 1 0,0 0 0,0-21 16,0 21-16,-21-1 0,21-20 0,-21 21 15,22 0-15,-22 0 0,0-22 16,0 22-16,-22 0 0,1 0 15,0 21-15,0 0 0,0 0 0,0 0 16,-22 0-16,22 0 0,-21 21 0,21 0 16,-22 0-16,22 0 0,0 1 15,0-1-15,0 21 0,-1-21 0,1 0 16,21 22-16,0-22 0,0 0 0,0 21 16,0-20-16,0-1 0,0 0 0,21 0 15,1 0-15,-22 0 0,21-21 0,0 0 16,0 0-16,0 0 0,0 0 15,1 0-15,-1 0 0,0 0 0,0-21 16,0 0-16,0 0 0,-21 0 16,22 0-16,-1-1 0,-21 1 0,21-21 15,0 21-15,-21-22 0,21 1 0,-21 0 16,0-1-16,21 1 0,1-21 0,-22-1 16,21 22-16,0-22 0,-21 1 0,0-1 15,21 22-15,-21 0 0,21-1 0,-21 22 16,0-21-16,0 21 0,0-1 15,0 44 1,-21-1 0,21 21-16,-21-21 0,21 22 0,0-1 15,-21 0-15,21 1 0,-21-1 0,21 21 16,0-20-16,0-1 0,0 0 0,0 1 16,0-1-16,0 0 0,0 1 0,0-1 15,0-21-15,0 22 0,21-22 16,0 0-16,0 0 0,0 0 0,-21 0 15,43 1-15,-22-22 0,0 0 0,0 0 16,0 0-16,22 0 0,-22 0 0,21 0 16,-21 0-16,22 0 0,-22-22 0,21 1 15,-21 0-15,22 0 0,-22 0 0,0 0 16,0-1-16,0 1 0,0 0 16,1-21-16,-1 21 0,0-1 15,-21-20-15,21 21 0,-21 0 0,0 0 16,0-1-16,0 1 0,0 0 0,-21 21 15,0 0-15,21 21 16,-21 0-16,21 1 16,0-1-16,0 21 0,0-21 0,0 0 15,0 1-15,21-1 0,-21 0 16,21 0-16,0 0 0,-21 0 0,0 1 16,21-1-16,-21 0 0,21 0 0,-21 0 15,0 0-15,0 1 0,0-1 16,0 0-16,-21-21 15,0 0-15,0 0 0,0 0 0,0 0 16,-1 0-16,1 0 0,0 0 16,0 0-16,0 0 15,0 0-15,-1-21 0,1 0 16,0-1-16,0 1 0,0 21 16,0-21-16</inkml:trace>
  <inkml:trace contextRef="#ctx0" brushRef="#br0" timeOffset="30875.09">14986 9821 0,'0'0'0,"-42"0"0,-1 0 0,22 0 16,42 0-1,0-21-15,22 21 0,-22 0 16,21 0-16,1-21 0,-1 21 0,0-21 16,1 21-16,-1 0 0,21 0 0,-20-21 15,-1 21-15,0 0 0,-20 0 0,20 0 16,-21 0-16,0 0 0</inkml:trace>
  <inkml:trace contextRef="#ctx0" brushRef="#br0" timeOffset="31415.28">19389 9504 0,'0'0'0,"-22"0"15,1 0-15,21 21 16,-21 21-16,21-20 16,-21 20-16,21-21 0,0 21 0,0 22 15,0-22-15,0 1 0,0-1 0,0 0 16,0 1-16,0-1 0,0-21 16,0 21-16,0-20 0,0 20 0,0-21 15,0 0-15,0 0 0,0 1 16,0-1-16,0 0 0,-21-21 15,0 0 1,-1 0 0,1 0-16</inkml:trace>
  <inkml:trace contextRef="#ctx0" brushRef="#br0" timeOffset="31659.14">18838 10287 0,'0'21'0,"0"-42"0,0 63 0,0-20 16,0-1-16,0 0 16,21 0-16,1 0 0,-1-21 15,0 21-15,21-21 0,-21 0 0,22 0 16,-22 0-16,21 0 0,1 0 0,-1 0 16,0 0-16,1 0 0,-1 0 0,0 0 15,1-21-15,-1 0 0,-21 21 0,21-21 16,-20 0-16,-1 21 0,-21-21 15,0-1-15,21 1 0,-21 0 0,0 0 0,0 0 16,0 0-16,0-1 0,0 1 16,0-21-16</inkml:trace>
  <inkml:trace contextRef="#ctx0" brushRef="#br0" timeOffset="31916.86">19071 9610 0,'0'0'15,"0"-21"-15,-21-1 0,21 1 0,0 0 16,21 0-16,0 21 16,0 0-16,1 0 0,-1-21 0,21 0 15,-21 21-15,22 0 0,-22 0 0,21-22 16,0 22-16,-20 0 0,20 0 0,-21 0 16,21-21-16,-20 21 0,-1 0 15,0 0-15,0 0 0,0 0 16,-21 21 15,0 1-31,0-1 16,0 21-16,0-21 0</inkml:trace>
  <inkml:trace contextRef="#ctx0" brushRef="#br0" timeOffset="32195.69">19875 10224 0,'0'0'0,"0"21"0,0 0 16,0 0-16,0 0 16,0 0-16,0 1 0,0-1 0,0 0 15,0 0-15,-21 0 0,21 0 0,0 1 16,0 20-16,-21-21 0,21 0 0,0 0 15,0 1-15,-21-1 0,21 0 16,-21 0-16,21 0 0,-21 0 0,21-42 47</inkml:trace>
  <inkml:trace contextRef="#ctx0" brushRef="#br0" timeOffset="32453.05">20680 10202 0,'0'0'0,"0"22"0,0-1 16,0 0-16,-21 0 0,21 0 15,-22 0-15,1 1 0,21-1 16,0 0-16,-21 0 0,21 0 0,-21 0 15,0 1-15,21-1 0,0 0 0,0 0 16,-21-21-16,21 21 0,-22 0 16,1-21-16,21 22 0,0-44 31,0 1-15</inkml:trace>
  <inkml:trace contextRef="#ctx0" brushRef="#br0" timeOffset="32747.89">21675 9483 0,'0'0'0,"0"-21"0,0-1 0,0 44 31,-22-1-31,1 0 15,21 0-15,0 21 0,-21 1 16,0-1-16,21 0 0,-21 1 0,21-1 16,0 0-16,0 1 0,-21-1 0,21-21 15,0 22-15,-22-22 0,22 0 0,0 21 16,0-21-16,0 1 0,0-1 16,0 0-16,-21 0 0,21 0 15</inkml:trace>
  <inkml:trace contextRef="#ctx0" brushRef="#br0" timeOffset="32995.74">21336 10224 0,'-21'0'0,"42"0"0,-63 21 15,20-21-15,22 21 0,0 0 16,22 0-1,-1-21-15,0 0 0,21 0 0,-21 0 16,22 0-16,-22 0 0,21 0 0,1 0 16,-22 0-16,21 0 0,0 0 15,-20 0-15,-1 0 0,0 0 0,0 0 16,0-21-16,0 21 0,1-21 0,-22 0 16,21 21-16,-21-21 15,0-1-15,0 1 16,0 0-16,0 0 0</inkml:trace>
  <inkml:trace contextRef="#ctx0" brushRef="#br0" timeOffset="33263.6">21442 9610 0,'0'0'0,"-21"-21"0,21-64 15,0 64 1,21 0-16,0 21 0,0-22 15,0 22-15,0 0 0,22-21 16,-22 21-16,21 0 0,1-21 16,-22 21-16,21-21 0,0 21 0,-20 0 15,-1 0-15,21 0 0,-21-21 0,0 21 16,1 0-16,-1 0 0,0 0 16,-21 21 15,0 0-16,0 0 1</inkml:trace>
  <inkml:trace contextRef="#ctx0" brushRef="#br0" timeOffset="33831.48">22352 10033 0,'0'0'16,"-21"0"-16,0 0 0,21-21 31,0 0-31,21 21 0,0-21 0,0 21 16,0 0-16,0-22 0,1 22 16,-1 0-16,-21 22 15,0-1 1,0 0-16,0 0 0,0 0 15,0 0-15,0 22 0,-21-22 16,-1 0-16,1 0 0,0 22 0,0-22 16,21 0-16,-21 21 0,0-21 0,-1 1 15,1-1-15,0 0 0,0 0 0,-21 0 16,20 0-16,1-21 0,0 22 0,0-22 16,0 0-16,0 0 0,-1 0 0,1 0 15,0 0-15,21-22 16,0 1-1,0 0-15,21 0 0,0 0 16,1 0-16,-1-1 0,-21 1 16,21 0-16,0 0 0,0 0 0,0 0 15,1 21-15,-1 0 0,0 0 16,-21 21 0,21 0-16,-21 0 0,0 0 15,0 0-15,0 1 0,0-1 16,0 0-16,0 0 0,0 0 15,21 0-15,-21 1 0,0-1 16,0 0-16,21-21 0,1 0 16,-22 21-16,21-21 15,0 0 1,-21-21-16,21 0 16,0 21-16</inkml:trace>
  <inkml:trace contextRef="#ctx0" brushRef="#br0" timeOffset="34075.33">22902 10202 0,'-21'0'16,"0"22"-16,21-1 15,-21-21-15,21 21 0,0 0 16,-21-21-16,-1 21 0,22 0 0,-21 1 15,0-1-15,21 0 0,-21 0 16,0 0-16,0 0 0,21 1 0,-22-22 16,22 21-16,-21 0 0,0-21 0,21 21 15,21-42 17</inkml:trace>
  <inkml:trace contextRef="#ctx0" brushRef="#br0" timeOffset="34417.14">23876 9398 0,'0'0'0,"0"-21"0,0-21 16,0 20-16,-21 22 15,0 0 1,21 22 0,0-1-16,0 0 0,-22 21 15,22-21-15,-21 22 0,0-1 0,21-21 16,-21 22-16,0-1 0,0 0 16,21 1-16,-22-1 0,1 0 0,0-21 15,21 22-15,0-22 0,-21 0 0,21 0 16,-21 22-16,21-22 0,0 0 15,0 0-15,0 0 16,21-21 0</inkml:trace>
  <inkml:trace contextRef="#ctx0" brushRef="#br0" timeOffset="34691.99">23453 10097 0,'0'0'0,"-22"0"0,1 21 0,0-21 0,0 21 16,21 0-16,-21-21 15,21 21-15,0 0 16,21-21-16,0 0 0,0 0 0,0 0 16,1 22-16,-1-22 0,0 0 0,0 0 15,21 0-15,-20 0 0,-1 0 0,0 0 16,0 0-16,0 0 15,22-22-15,-22 22 0,-21-21 0,21 21 16,0-21-16,0 21 0,-21-21 0,21 21 16,-21-21-16,0 0 0,22 21 15,-22-22-15,0 1 0,0 0 0,0 0 16,0 0-16</inkml:trace>
  <inkml:trace contextRef="#ctx0" brushRef="#br0" timeOffset="34971.83">23580 9377 0,'0'0'15,"-22"0"-15,1-21 0,0 0 0,21-1 16,0 1-16,21 0 16,0 21-16,1-21 0,-1 21 15,21 0-15,-21-21 0,22 21 16,-1 0-16,-21 0 0,21-21 0,1 21 15,-1 0-15,-21 0 0,0 0 0,22 0 16,-22 0-16,0 0 0,0 0 16,0 0-16,-21 21 47,0 0-47,0 0 15,0 0-15</inkml:trace>
  <inkml:trace contextRef="#ctx0" brushRef="#br0" timeOffset="35595.83">24236 9970 0,'21'-22'31,"0"22"-31,0 0 0,0 0 0,1 0 16,-1-21-16,0 21 0,0 0 0,0 0 15,22 21-15,-22 1 16,0-1-16,0-21 0,-21 21 16,0 0-16,0 0 0,0 0 0,0 1 15,-21-1-15,0 0 0,0 0 16,-1-21-16,1 21 0,-21-21 0,21 21 15,-22-21-15,22 0 0,-21 0 0,21 22 16,0-22-16,-1 0 0,1 0 0,0 0 16,21-22 15,21 22-15,0 0-16,1-21 0,20 21 0,-21 0 0,0 0 15,0 0-15,1 0 0,-1 0 16,21 0-16,-21 0 0,0 0 0,1 0 15,-1 21-15,0-21 0,0 22 0,0-22 16,-21 21-16,0 0 0,21 0 0,-21 0 16,0 0-16,0 1 15,0-1-15,0 0 0,0 0 0,-21 0 16,0-21-16,0 21 0,0 1 0,0-22 16,-1 21-16,1-21 0,-21 0 0,21 0 15,0 21-15,-22-21 0,22 0 0,-21 0 16,21 0-16,-1 0 0,1 0 0,0 0 15,-21 0-15,21 0 16,-1 21-16,1-21 0,0 0 16,0 0-1,0 0 1,21-21-16,-21 21 16,21-21-16,0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53:51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1863 0,'0'0'0,"-21"0"0,0 0 62,0 0-15,21-21 16,21 21-63</inkml:trace>
  <inkml:trace contextRef="#ctx0" brushRef="#br0" timeOffset="613.19">3683 1672 0,'0'-21'16,"0"42"-16,-21-63 0,0 21 0,-1 0 15,1 21 1,0 0-16,21-22 0,0 44 31,0-1-31,0 0 0,0 0 0,0 0 16,21 22-16,0-22 0,-21 21 0,22-21 16,-1 22-16,0-22 15,0 0-15,0 0 0,0 0 0,22 0 16,-22 1-16,21-22 0,-21 21 15,22-21-15,-1 0 0,-21 0 0,22 0 16,-1 0-16,-21-21 0,21-1 0,-20 1 16,20 21-16,-21-21 0,0 0 15,0 0-15,1-22 0,-22 22 0,0 0 16,0 0-16,0-21 0,0 20 16,0 1-16,0 0 0,0 0 0,0 0 15,0 0-15,-22 21 0,1 0 16,0 0-1,21 21-15,0 0 0,-21 21 0,21 1 16,-21-22-16,21 42 0,-21-20 16,21-1-16,0 0 0,0 22 0,-22-22 15,22 22-15,0-22 0,-21 21 0,21-20 16,0 20-16,0 1 0,0-22 16,0 0-16,0 1 0,0-1 0,0 0 15,0-20-15,0 20 0,0-21 0,0 0 16,0 0-16,-21-21 31,0 0-31,0 0 0,-22 0 16,22 0-16,-21 0 0,0 0 15,-1 0-15,1-21 0,0 21 0,-1-21 16,1 0-16,0 21 0,-1-21 0,1 21 16,21 0-16,-22 0 0,43-21 15,-21 21-15,42 0 16,1 0-16,-1 0 15,21 0-15,0-22 0,22 22 0,-22-21 16,22 0-16,-22 21 0</inkml:trace>
  <inkml:trace contextRef="#ctx0" brushRef="#br0" timeOffset="1105.92">4530 2223 0,'0'21'31,"-22"-21"-31,22 21 0,0 0 16,-21 0-16,21 0 0,0 1 0,0 20 15,0-21-15,0 0 0,-21 0 16,21 22-16,0-22 0,-21 0 0,21 0 16,0 22-16,0-22 0,0 0 15,0 0-15,-21-21 16,21 21-16,-21-21 15,21-21 1,0 0-16,0 0 16,0 0-16,0-1 0,0-20 0,0 21 15,0-21-15,0-1 0,21 1 0,0 0 16,0-1-16,0 1 0,0 21 16,22 0-16,-1-22 0,-21 22 0,22 21 15,-1 0-15,0 0 0,1 0 0,-22 0 16,21 0-16,-21 21 0,0 0 15,22 1-15,-22-1 0,-21 0 0,21 21 16,-21-21-16,0 22 0,0-1 0,0-21 16,0 22-16,0-1 15,0-21-15,-21 21 0,0-20 0,21-1 16,-21 21-16,-1-21 0,22 0 0,-21 1 16,0-22-1,21-22 1,21 1-1,0 0-15,1 0 0,-1-21 16</inkml:trace>
  <inkml:trace contextRef="#ctx0" brushRef="#br0" timeOffset="1387.75">5376 1799 0,'0'-21'0,"0"42"0,0-63 0,0 21 16,0 42-1,0 0-15,-21 0 0,21 0 16,-21 22-16,21-1 0,0 0 0,0 1 16,-21-1-16,0 0 0,21 1 15,0 20-15,-22-20 0,1 20 0,0-21 16,21 1-16,-21-1 0,21 22 0,0-22 16,0-21-16,0 21 0,0-20 15,0-1-15,0 0 0,0 0 16,21 0-16,0-21 0,0 0 0,1 0 15,-1 0 1,0 0-16,0 0 0,0-21 0,-21 0 16,21 0-16,-21 0 0,22-1 0,-22 1 15</inkml:trace>
  <inkml:trace contextRef="#ctx0" brushRef="#br0" timeOffset="1576.43">5143 2286 0,'0'0'0,"-21"0"0,0 0 16,0 0 0,21 21-16,21-21 15,0 0 1,0 0-16,1 0 0,-1 0 16,21 0-16,-21 0 0,22 0 0,-22 0 15,21 0-15,-21-21 0,0 21 0,22 0 16,-22 0-16</inkml:trace>
  <inkml:trace contextRef="#ctx0" brushRef="#br0" timeOffset="1948.22">5588 2413 0,'0'0'0,"0"21"0,21-21 31,0 0-31,0-21 0,1 0 16,-1 21-16,0-21 0,0 0 16,0 21-16,0-22 0,1 1 0,-22 0 15,21 21-15,-21-21 0,0 0 0,0 0 16,-21-1 0,-1 22-16,1 0 0,0 0 0,0 0 15,0 0-15,0 22 0,-1-1 16,1-21-16,0 21 0,0 0 0,0 0 15,21 22-15,-21-22 0,21 0 16,-22 21-16,22-21 0,0 22 0,0-22 16,0 0-16,0 0 0,0 0 0,22 1 15,-1-1-15,-21 0 0,21-21 16,21 0-16,-21 21 0,1-21 0,-1 0 16,0 0-16,21 0 0,-21 0 0,1-21 15,-1 21-15,0-21 0,21 0 16</inkml:trace>
  <inkml:trace contextRef="#ctx0" brushRef="#br0" timeOffset="2332.51">6075 2265 0,'0'0'0,"0"-21"16,21 21 0,0 0-1,0 0 1,-21 21-16,0 0 0,21-21 0,-21 21 15,22 0-15,-22 1 0,0-1 0,21 0 16,-21 21-16,0-21 0,21 1 16,-21-1-16,0 0 0,0 0 0,0 0 15,0 0-15,0 1 0,0-1 0,-21 0 16,0-21-16,21 21 16,-22-21-16,22-21 31,0 0-31,0 0 0,0-1 15,0 1-15,0 0 0,0 0 16,0-21-16,0 20 0,22 1 0,-22 0 16,21 0-16,-21 0 0,21 0 0,-21-1 15,21 1 1,0 0-16,0 21 16,1-21-16,-1 21 15,0-21-15,0 21 16,0 0-16</inkml:trace>
  <inkml:trace contextRef="#ctx0" brushRef="#br0" timeOffset="3044.54">6667 2223 0,'22'0'31,"-1"0"-31,0-22 16,0 22-16,21-21 0,-20 0 16,20 21-16,-21-21 0,21 0 15,-20 0-15,-1-1 0,21 1 0,-21-21 16,0 21-16,1 0 0,-1-22 0,-21 1 16,0 21-16,0-22 0,0 1 15,0 0-15,0 21 0,0-22 0,0 1 16,-21 21-16,21 0 0,-22-1 0,1 1 15,21 0-15,-21 21 16,0 0-16,0 0 16,0 21-16,-1 0 0,22 22 0,-21-1 15,0 0-15,0 1 0,21 20 16,-21-20-16,0 20 0,21 1 0,-22-22 16,1 21-16,0 1 0,0-1 15,0 1-15,0-1 0,-1 1 16,1-1-16,0 1 0,0-1 0,0 1 15,0-1-15,-1 22 0,1-21 0,0-1 16,0 1-16,0 20 0,0 1 16,-1-22-16,1 22 0,21-21 0,-21 20 15,21-20-15,0-1 0,0 1 0,0-1 16,0-20-16,0 20 0,0-21 0,0 1 16,21-22-16,0 0 0,1 0 0,-1 0 15,0-21-15,0 0 16,21 0-16,-20-21 0,20 21 0,0-21 0,1 0 15,-22 0-15,21-22 0,0 22 16,1-21-16,-1 21 0,0-22 0,1-20 16,-1 21-16,-21-22 0,22 22 15,-22-22-15,0-20 0,0 20 0,-21 1 16,0-1-16,0 1 0,-21 20 0,-21-20 16,20 20-16,-20 1 0,0 0 0,-1-1 15,-20 22-15,21 0 0,-22 0 16,22 0-16,-22 0 0,22 21 0,0 0 15,20-22-15,1 22 0,0 0 0,0 0 16,42 0 0,0 0-16,0 0 15,1 0-15,20 0 0,-21 0 16,21 0-16,1-21 0,-1 21 0,0 0 16</inkml:trace>
  <inkml:trace contextRef="#ctx0" brushRef="#br0" timeOffset="4172.41">7578 2244 0,'0'0'0,"0"-21"0,0-1 15,0 1-15,-22 21 0,1-21 0,0 21 16,0 0-16,-21 0 0,20 0 0,1 0 16,0 0-16,0 0 0,0 0 15,0 21-15,-1 0 0,1 1 16,0-1-16,0 21 0,0-21 0,0 22 15,21-1-15,0 0 0,-22-21 0,22 22 16,0-1-16,0-21 0,0 0 16,0 22-16,0-22 0,0 0 0,22-21 15,-1 21-15,0-21 0,0 0 0,0 0 16,0 0-16,22 0 16,-22-21-16,0 21 0,0-21 0,0 0 15,1 0-15,-1-1 0,0-20 16,0 21-16,-21-21 0,21 20 15,0-20-15,-21 0 0,0 21 0,0-1 16,22 1-16,-22 0 0,21 21 16,-21 21-1,0 0-15,0 1 16,0-1-16,0 0 0,0 0 0,0 21 16,0-20-16,0-1 0,21 21 0,-21-21 15,21 0-15,0 1 0,-21-1 16,21 0-16,1 0 0,-1-21 15,0 21-15,0-21 0,0 0 0,0 0 16,1 0-16,-1 0 0,0-21 16,0 0-16,0 0 0,0 0 15,1-1-15,-1 1 0,0 0 0,0-21 16,-21-1-16,21 22 0,0-21 0,1 21 16,-1-22-16,0 22 0,0 0 15,0-21-15,0 42 0,1-21 0,-22-1 16,21 22-16,0 22 31,-21-1-31,0 0 16,0 0-16,0 0 15,0 0 1,21-21 0,-21-21 15,0 0-31,21 21 0,-21-21 0,0 0 15,0 0-15,0-1 16,0 1-16,0 0 16,0 0-16,-21 21 15,0 0 1,0 21-16,0-21 16,-1 21-16,22 0 0,-21 1 15,0-1-15,21 21 0,-21-21 0,0 0 0,21 22 16,-21-22-16,21 21 15,0 1-15,0-22 0,0 21 0,0-21 16,0 22-16,0-22 0,0 0 0,21 0 16,-21 0-16,21 0 0,21 1 15,-21-22-15,1 0 0,-1 21 0,21-21 16,-21 0-16,22 0 0,-22 0 0,21-21 16,-21 21-16,22-22 0,-22 1 0,21 0 15,0 0-15,-20 0 0,20 0 16,-21-22-16,21 22 0,-20-21 0,20-1 15,-21 1-15,21 21 0,-20-21 0,-1-1 16,0 22-16,0 0 0,-21 0 16,0 0-16,0-1 0,-21 22 15,0 0-15,0 0 16,-22 22-16,22-1 0,0 0 0,0 0 16,0 21-16,-1-20 0,22 20 15,0-21-15,-21 21 0,21-20 0,0 20 16,0-21-16,0 0 0,0 22 0,21-22 15,1 0-15,41 0 16,-42-21-16,22 0 0,-22 0 16,21 0-16,0 0 0,1 0 0,-22 0 15,21 0-15,-21 0 0,22-21 16,-22 0-16,0 21 0,0-21 0,-21-1 16</inkml:trace>
  <inkml:trace contextRef="#ctx0" brushRef="#br0" timeOffset="4968.53">2561 4826 0,'0'0'0,"0"-42"0,64-22 16,-64 43-16,0 0 16,21 0-16,0 0 15,-21 42 32,0 0-47,0 0 0,0 21 16,0 1-16,0-1 0,0 0 15,0 22-15,0-1 0,0 1 0,0-1 16,-21 1-16,21-1 0,0 1 0,-21 21 16,21-1-16,-22 1 0,22 0 15,0-1-15,-21 1 0,21 21 0,-21-22 16,0 22-16,0-21 0,21 21 0,-21 21 16,-1-21-16,1-1 15,0 1-15,-21 21 0,21-21 0,-1 21 16,1 0-16,0 0 0,0 0 0,0-21 0,0 21 15,21-21-15,0 21 16,0-21-16,-22-1 0,22 1 0,0 0 16,0-21-16,0-1 0,0 1 0,0 0 15,0-22-15,0 1 0,0-1 16,0-20-16,0-1 0,0-21 0,22 0 16,-22 0-16,21-21 15,-21-21-15,21 0 0,-21 0 16,0-21-16,0-1 0,21 1 0,-21-22 15,21 1-15</inkml:trace>
  <inkml:trace contextRef="#ctx0" brushRef="#br0" timeOffset="6467.22">2879 4741 0,'0'0'15,"0"-21"-15,0 0 16,0 0-16,0 0 16,0 0-1,21 21 17,0 0-32,0 0 15,0 0-15,0 0 0,1 0 0,20 0 16,-21 0-16,21 0 0,1 0 15,-1 0-15,22 0 0,-1 0 0,1 0 16,-1 21-16,22-21 0,-22 0 0,22 0 16,0 0-16,-22 21 15,22-21-15,-1 0 0,1 0 0,21 0 16,0 0-16,0 0 0,21 0 0,0 21 16,0-21-16,0 0 0,0 0 15,21 0-15,0 0 0,0 0 0,21 21 16,-20-21-16,20 0 0,0 0 0,1 21 15,-1-21-15,0 0 0,1 22 0,-1-22 16,0 21-16,1-21 0,-1 21 16,-21-21-16,0 21 0,0-21 0,1 21 15,-22-21-15,21 21 0,-21-21 0,0 0 16,0 0-16,0 22 0,-21-1 16,-1-21-16,1 0 0,-21 21 15,21-21-15,-22 0 0,1 0 0,0 21 16,-1-21-16,-20 0 0,21 0 15,-22 21-15,-21-21 0,22 0 0,-22 0 16,-21 21-16,22-21 0,-22 0 0,-21 22 16,21-22-16,-21 21 0,0 0 15,0 0-15,0 0 16,-21 0-16,21 1 0,-21 20 16,21-21-16,-21 0 0,-1 22 0,1-1 15,0-21-15,0 21 0,0 1 16,0-1-16,-1 22 0,1-22 0,21 21 15,-21 1-15,0-1 0,0 1 16,0-1-16,21 1 0,0 21 0,0-22 16,-22 1-16,22 20 0,0 1 0,0 0 15,0-1-15,0 1 0,0 0 16,0 20-16,0-20 0,0 0 0,22-1 16,-22 22-16,21-21 0,0 0 0,-21 20 15,21-20-15,0 0 0,0-1 0,1 1 16,-22 0-16,21-1 0,0 1 15,0 0-15,0-1 0,-21-20 16,21 21-16,1-22 0,-22 1 0,0-1 0,21 1 16,-21-1-16,0-21 0,21 22 0,-21-22 15,0 1-15,0-1 0,0 0 16,0 1-16,0-1 0,0-21 16,0 0-16,0 0 0,-21 1 0,21-1 15,-21 0-15,-1-21 0,22 21 16,-21-21-16,0 0 0,0 0 15,0 0-15,0 0 0,-1 0 0,-20 0 16,21 0-16,-21 0 0,20 0 16,-20 0-16,0 0 0,-1 0 0,1-21 15,0 21-15,-1 0 0,-20 0 0,21-21 16,-22 21-16,1-21 0,-22 21 16,0 0-16,1 0 0,-22-22 15,0 22-15,0 0 0,0 0 0,-21 0 16,0 0-16,0-21 0,-21 21 0,0 0 15,21 0-15,-21 0 0,0 0 0,-22 0 16,22 0-16,0-21 0,-21 21 0,-1 0 16,22 0-16,-21 0 0,-1 0 15,-20 0-15,21 0 0,-1 0 0,1 0 16,-22-21-16,22 21 0,0 0 0,-22 0 16,22 0-16,0 0 0,20-21 15,-20 21-15,21 0 0,0 0 16,21 0-16,-21-21 0,42 21 0,-21 0 15,42-22-15,-21 22 0,22-21 16,20 21-16,1 0 0,-1-21 0,22 21 16,21 0-16,-22-21 0,22 21 15,21-21-15,21 21 32,0 0-17,1-21-15,-1 21 16,-21-22-16,21 22 0,0-21 15</inkml:trace>
  <inkml:trace contextRef="#ctx0" brushRef="#br0" timeOffset="7553.62">3641 5715 0,'0'21'31,"0"0"-31,0 1 0,21-1 16,0 0-16,-21 21 0,21-21 0,0 1 16,-21 20-16,21-21 0,1 21 0,-22-20 15,0 20-15,21-21 0,0 0 16,-21 0-16,0 22 0,0-22 0,0 0 15,21 0-15,-21 0 0,0 1 16,0-1 0,21-42 31,-21-1-47,0 1 0,21 0 0</inkml:trace>
  <inkml:trace contextRef="#ctx0" brushRef="#br0" timeOffset="7812.47">4149 5715 0,'0'0'0,"0"-21"0,0 0 0,-22 42 47,1 0-47,0 0 0,0 0 0,0 1 15,21-1-15,-21 21 16,-1-21-16,1 22 0,0-22 0,0 21 15,0-21-15,0 22 0,-1-22 0,22 0 16,0 0-16,-21 0 0,21 0 16,-21 1-16,21-1 0,0 0 15,0 0 1,21-21 0,0 0-16,-21-21 0,22 0 15,-1 21-15</inkml:trace>
  <inkml:trace contextRef="#ctx0" brushRef="#br0" timeOffset="8268.2">4381 5842 0,'0'0'0,"0"-21"0,0 0 32,0 42-17,-21-21-15,0 21 16,0 0-16,21 0 0,-21 1 15,0-1-15,21 21 0,0-21 0,-22 0 16,1 1-16,21 20 0,-21-21 16,21 0-16,0 0 0,0 1 0,0-1 15,0 0-15,0 0 0,0 0 16,0 0-16,21-21 16,0 0-16,1 0 0,-1 0 15,0 0-15,0 0 0,21 0 16,-20-21-16,-1 21 0,0-21 0,0 0 15,0 0-15,22 21 0,-22-21 0,-21-22 16,21 22-16,-21 0 0,21-21 16,-21 20-16,0-20 0,0 21 0,0-21 15,0 20-15,-21 1 0,0 0 0,0 0 16,-1 0-16,22 0 16,-42 21-16,21 0 0,0 0 0,0 0 15,-1 0-15,1 0 0,0 21 0,0 0 16,0 0-16,0 0 0,-1 0 15,22 1-15,0-1 0,0 0 16,0 0-16,0 0 0,0 0 0,22 1 16,-1-22-16,0 0 0,0 0 15,21 0-15</inkml:trace>
  <inkml:trace contextRef="#ctx0" brushRef="#br0" timeOffset="8512.12">4868 5906 0,'21'-22'0,"-21"44"32,0-1-17,0 0-15,0 0 0,0 0 16,0 0-16,0 1 0,-21-1 0,0 0 16,21 0-16,0 0 0,0 0 15,-21-21-15,21 22 0,-21-22 16,21 21-16,0-42 47,0-1-32,0 1-15</inkml:trace>
  <inkml:trace contextRef="#ctx0" brushRef="#br0" timeOffset="8705.01">4911 5630 0,'0'0'0,"0"-21"0,-43 0 16,43 0-16,-21 21 16,0 0-16,21 21 31,0 0-15,0 0-16,0 1 15,21-22-15,0 21 0,0 0 16,1-21-16</inkml:trace>
  <inkml:trace contextRef="#ctx0" brushRef="#br0" timeOffset="9312.68">5630 5990 0,'21'-42'16,"-21"21"-16,0 0 16,0-1-16,0 1 0,0 0 0,-21 0 15,0 0-15,21 0 0,-21 21 0,0-22 16,-22 22-16,22 0 0,0 0 16,0 0-16,0 0 0,-22 0 0,22 22 15,0-1-15,0 0 0,0 0 0,-22 21 16,22-20-16,0 20 0,0-21 15,0 21-15,0-20 0,21 20 0,0-21 16,0 0-16,0 0 0,0 22 0,0-1 16,21-21-1,0-21-15,0 0 0,0 0 16,0 0-16,22 0 0,-22 0 0,21 0 16,-21 0-16,22 0 0,-22-21 0,21 0 15,-21 0-15,22 0 0,-22-1 0,21 1 16,-21 0-16,22-21 0,-22-1 15,0 1-15,21 0 0,-20-1 0,-1 1 16,0-21-16,0 20 0,0-20 0,-21 20 16,0 1-16,21 0 0,-21-1 15,22 22-15,-22 0 0,0 0 0,0 0 16,0 0-16,-22 42 16,1 0-1,21 0-15,-21 21 0,21 1 0,-21-1 16,0 0-16,21 22 0,0-22 0,-21 1 15,21 20-15,-22-21 0,22 1 16,0-1-16,0 0 0,0-20 0,0 20 16,0-21-16,0 0 0,0 22 0,0-22 15,0 0-15,22 0 0,-1 0 16,0-21-16,0 0 16,0 0-16,0 0 15,1 0-15,-1 0 0</inkml:trace>
  <inkml:trace contextRef="#ctx0" brushRef="#br0" timeOffset="10980.73">7091 6117 0,'0'-21'16,"0"0"-16,0 0 0,0 0 15,0-1-15,0 1 0,0 0 16,-21 0-16,-1 0 0,22 0 0,-21-1 16,0 22-16,0 0 0,0 0 0,0 0 15,-1 0-15,1 0 0,0 0 16,0 22-16,-21-22 0,20 21 16,1 0-16,0 21 0,0-21 0,0 1 15,0-1-15,-1 21 0,1-21 0,21 0 16,0 1-16,0-1 0,0 0 0,0 0 15,0 0-15,0 0 0,21 1 16,1-22-16,-1 0 0,0 0 16,21 0-16,-21 0 0,1 0 0,-1 0 15,21 0-15,-21 0 0,0-22 0,1 1 16,20 21-16,-21-21 0,0 0 16,0 0-16,-21 0 0,22-1 0,-1 1 15,-21-21-15,21 21 0,-21-22 16,0 22-16,0-21 0,0 21 0,0 0 15,0-1-15,-21 22 32,21 22-32,0 20 0,-21-21 15,21 0-15,-22 0 0,22 1 16,0 20-16,0-21 0,0 0 0,0 0 16,0 1-16,0-1 0,0 0 0,0 0 15,0 0-15,0 0 16,22-21-1,-1 0-15,0 0 16,0-21 31,0 21-31,0 0-1,1 0 1,-1 0-1,0 0-15,0 0 16,0 0-16,0 0 0,1-21 16,-1 21-16,0-21 0,0 21 15,0 0-15,0-21 16,1 0-16,-1-1 0,0 22 0,-21-21 16,0 0-16,21 0 0,-21 0 0,0 0 15,0-1-15,0 1 0,0 0 0,-21 0 16,0 0-16,0 0 15,-1 21-15,1 0 0,0 0 0,0 0 16,0 0-16,0 0 0,-1 21 0,1 0 16,0 0-16,0 0 0,21 0 0,-21 1 15,21-1-15,0 0 0,0 0 16,0 0-16,0 0 0,0 1 0,0-1 16,0 0-16,21 0 0,0-21 15,0 21-15,0-21 0,1 0 16,-1 21-16,0-21 0,0 0 15,0 0-15,0 0 0,1-21 16,-1 0-16,0 21 0,-21-21 16,0 0-16,21 0 0,0-1 0,-21-20 15,21 21-15,-21-21 0,0 20 16,22-20-16,-22 0 0,0-1 0,21 1 16,-21-21-16,0 20 0,0 1 15,0 0-15,0 20 0,0 1 0,21 0 0,-21 0 16,0 0-16,0 42 31,0 0-31,-21 21 0,21-20 0,0 20 16,0 0-16,-21 1 0,21-1 0,0-21 15,-22 21-15,22 1 0,0-1 16,0 0-16,0 1 0,0-22 0,0 21 16,0-21-16,22 1 0,-1-1 0,0 0 15,0 0-15,0 0 0,0 0 0,22-21 16,-22 0-16,0 0 0,21 0 15,-20 0-15,20 0 0,-21 0 16,21 0-16,-20 0 0,-1-21 0,0 0 16,0 21-16,0-21 0,0 0 0,1 0 0,-22-1 15,0 1-15,0 0 16,0 0-16,0 0 0,0 0 0,0-1 16,0 1-16,-22 0 0,1 21 0,0 0 15,0 0-15,0 0 0,0 0 0,-22 0 16,22 21-16,0 0 0,0-21 15,0 22-15,-1-1 0,1 0 0,0 0 16,21 0-16,-21 0 0,21 1 0,0-1 16,0 0-16,0 0 0,0 0 0,21 0 15,0 1-15,0-22 16,1 0-16,-1 0 0,0 0 0,0 0 16,0 0-16,0 0 0,1 0 15,-1 0-15,0-22 0,0 1 0,0 21 16,-21-21-16,21 0 0,1 0 15,-1 0-15,0-1 0,0-20 0,0 21 16,0-21-16,1-1 0,-1 1 0,0 0 16,0-1-16,21 1 0,-42 0 15,22-1-15,-1 1 0,-21 0 0,0 20 16,0-20-16,0 21 0,0 0 16,0 42-1,-21 0-15,-1 0 0,1 22 0,0-1 16,21 0-16,-21 1 15,0-1-15,0 0 0,21 1 0,0-1 16,-22 0-16,22 1 0,-21-1 0,21-21 16,0 21-16,0-20 0,0 20 0,0-21 15,0 0-15,21 0 0,1 1 16,-22-1-16,21-21 0,0 21 0,0-21 16,0 0-16,0 0 0,1 0 15,-1 0-15,0 0 0,0 0 16,0 0-16,0-21 0,1 0 15,-1-1-15,0 1 0,0 0 16</inkml:trace>
  <inkml:trace contextRef="#ctx0" brushRef="#br0" timeOffset="11240.5">8763 5800 0,'0'-21'16,"-21"21"-16,0 0 15,-1 21-15,22 0 0,0 0 0,-21 0 16,21 0-16,-21 1 0,21 20 0,-21-21 16,21 21-16,0-20 0,0 20 0,0-21 15,-21 0-15,21 0 0,0 1 16,0 20-16,0-21 0,0 0 16,0 0-16,0 1 0,0-1 15,21-21 1,0 0-16,0 0 15,0 0 1,1 0-16,-22-21 0,21-1 0</inkml:trace>
  <inkml:trace contextRef="#ctx0" brushRef="#br0" timeOffset="11527.89">9080 5800 0,'22'-21'0,"-44"42"0,44-64 0,-1 43 31,-21 22-31,21-1 16,-21 0-16,0 21 0,0-21 15,0 1-15,0 20 0,0-21 16,0 21-16,-21-20 0,21 20 0,-21-21 16,-1 0-16,22 0 0,-21 1 0,21 20 15,-21-42-15,0 21 0,21 0 0,0 0 16,-21 1-16,0-1 31,21-42 0,21-1-31,0 1 0,0 0 16</inkml:trace>
  <inkml:trace contextRef="#ctx0" brushRef="#br0" timeOffset="11780.77">9419 6033 0,'-21'0'31,"0"0"-15,0 21-16,21 0 15,0 0 1,-22-21-16,22 21 0,-21 0 16,21 1-1,-21-22-15,21 21 16</inkml:trace>
  <inkml:trace contextRef="#ctx0" brushRef="#br0" timeOffset="11956.67">9271 6350 0,'0'0'0,"0"42"16,0-20-16,0-1 16,0 0-1,0 0-15,0 0 16,-21 0-16,0 1 16,-1-1-16,1-21 0,0 21 0,0-21 15,-21 21-15,20-21 0,1 0 16,-21 21-16,-22-21 0</inkml:trace>
  <inkml:trace contextRef="#ctx0" brushRef="#br0" timeOffset="12560.78">3175 6943 0,'0'0'15,"63"-43"-15,-41 22 16,-1 21-16,-21 21 31,0 22-31,21-22 16,-21 21-16,0-21 0,0 22 0,21-1 15,-21 0-15,0 1 0,0-1 0,21-21 16,-21 22-16,21-22 0,-21 0 16,0 0-16,0 0 0,0 0 15,22-21-15,-1 0 16,0 0-16,0 0 16,-21-21-16,21 21 0,0-21 0,1 0 15,-1-21-15</inkml:trace>
  <inkml:trace contextRef="#ctx0" brushRef="#br0" timeOffset="12796.64">3725 7027 0,'0'0'16,"21"-21"-16,1-21 0,-22 21 0,0-22 0,0 22 16,0 0-16,21 0 0,-21 0 15,0 0-15,-21 21 16,-1 0-16,1 21 0,0 0 16,0 0-16,0 21 15,0-20-15,-1-1 0,1 21 0,0 0 16,0-20-16,0 20 0,0 0 0,-1 1 15,1-1-15,0-21 0,0 21 0,0-20 16,21-1-16,0 0 0,0 0 16,0 0-16,0 0 0,21-21 15,0 0-15,0 0 16,0 0-16,1-21 0,20 0 16,-21 21-16</inkml:trace>
  <inkml:trace contextRef="#ctx0" brushRef="#br0" timeOffset="13205.41">4000 7091 0,'22'-21'0,"-44"42"0,44-63 0,-22 20 0,21 22 16,-21-21-16,-21 42 31,-1 1-31,22-1 0,-21 0 16,0 0-16,0 0 0,0 0 0,0 22 15,-1-22-15,1 0 0,21 21 0,0-20 16,-21-1-16,21 0 0,0 0 15,0 0-15,0 0 0,0 1 0,21-22 16,0 21-16,22-21 0,-22 0 16,0 0-16,0 0 15,22 0-15,-22-21 0,0 21 0,0-22 16,0 1-16,0 0 0,1 21 0,-1-21 16,0 0-16,-21-22 0,0 22 0,0 0 15,0 0-15,0-21 0,0 20 16,0 1-16,0 0 0,-21 0 0,21 0 15,-21 0-15,-1 21 0,1 0 0,0 0 16,0 0-16,0 0 0,0 0 16,-1 0-16,1 0 0,0 21 0,0 0 15,0 0-15,21 0 0,0 0 0,-21 1 16,21-1-16,0 0 0,0 0 16,0 0-16,21 0 15,0-21-15,0 0 0,0 0 0,0 0 16,22 0-16,-1 0 0</inkml:trace>
  <inkml:trace contextRef="#ctx0" brushRef="#br0" timeOffset="13453.28">4572 7154 0,'0'-21'16,"0"42"31,0 1-47,0-1 0,0 21 15,-21-21-15,0 0 0,21 1 0,-22-1 16,22 0-16,0 0 0,0 0 16,-21 0-16,21 1 0,0-1 0,-21-21 15,21 21-15,21-21 32,0 0-32,-21-21 15,0 0-15,22-1 0,-1 1 0,-21 0 16,21 0-16</inkml:trace>
  <inkml:trace contextRef="#ctx0" brushRef="#br0" timeOffset="13640.43">4678 6922 0,'0'0'0,"0"-22"16,-21 1-16,21 0 16,-22 21-16,1 0 0,0 0 15,21 21 1,0 0-16,0 1 0,0-1 15,0 0 1,21-21-16,-21 21 0,21-21 16,1 0-16,-22 21 15,21-21-15</inkml:trace>
  <inkml:trace contextRef="#ctx0" brushRef="#br0" timeOffset="14256.95">5482 7197 0,'-21'0'0,"21"-21"0,-21 21 16,21-22-16,-21 1 0,-1 0 16,1 21-16,0-21 0,0 0 15,0 21-15,0 0 16,-1 0-16,1 0 0,0 0 0,0 0 15,0 0-15,0 0 0,-1 21 0,1 0 16,0 0-16,0 0 0,21 1 0,-21 20 16,0-21-16,21 0 0,-22 22 15,22-22-15,0 0 0,0 0 0,0 0 16,0 0-16,0 1 0,22-1 0,-1 0 16,0-21-16,0 0 0,0 0 15,0 0-15,22 0 0,-22 0 0,0 0 16,0 0-16,0 0 0,22-21 0,-22 0 15,0-1-15,0 1 0,0 0 0,1 0 16,-1 0-16,0 0 0,0-22 16,-21 22-16,21-21 0,0-1 15,1 1-15,-1 0 0,0-1 0,-21 1 16,21 0-16,0-1 0,-21 1 0,0 0 16,0-1-16,0 22 0,0-21 15,0 21-15,0 0 0,0-1 0,0 1 16,-21 21-16,0 0 0,0 0 15,0 21-15,-1 1 0,22 20 0,-21-21 16,0 21-16,21-20 0,0 20 16,0 0-16,0 1 0,0-1 0,0-21 15,0 21-15,0 1 0,0-1 0,0 0 16,0 1-16,0-22 0,21 21 16,0-21-16,1 1 0,-1-1 15,0 0-15,21 0 0,-21 0 0,22-21 16,-22 0-16,0 0 0,21 0 0,-20 0 15,-1 0-15,0 0 0,0 0 0,0 0 16,0-21-16,1 0 0,-1 0 16,0 0-16,0-1 0,0-20 0</inkml:trace>
  <inkml:trace contextRef="#ctx0" brushRef="#br0" timeOffset="16376.09">6985 7027 0,'0'0'0,"21"0"0,21-21 0,-20 21 16,20 0-16,-21 0 0,0-21 0,0 21 16,1-21-16,-1 21 0,0 0 15,-21-21-15,0 0 0,0-1 16,-21 22 0,0 0-16,-1-21 0,-20 21 15,21 0-15,-21 0 0,20 0 0,-20 0 16,21 21-16,-21-21 0,-1 22 15,22-1-15,0-21 0,0 21 0,0 0 16,21 0-16,0 0 0,0 1 16,0-1-16,0 0 0,21 0 15,-21 0-15,21 0 0,0-21 16,0 22-16,0-1 0,1 0 0,-1-21 16,21 21-16,-21 0 0,0 0 15,1-21-15,-1 22 0,0-1 0,0-21 16,0 21-16,-21 0 15,21-21-15,-21 21 0,-21-21 32,0 0-32,0 0 0,-21 0 15,-1 0-15,22 0 0,-21 0 0,-1 0 16,1 0-16,0-21 0,21 21 0,-22-21 16,1 0-16,21 21 0,0-21 0,-1 21 15,1 0-15,0 0 16,21 21 15,21 0-31,0-21 0,1 21 16,-1 0-16,0-21 0,0 21 15,0-21-15,0 22 0,22-22 0,-22 0 16,21 21-16,1-21 0,-1 0 0,-21 0 16,21 0-16,1 0 0,-1 0 0,0 0 15,-20 0-15,20-21 0,0 21 16,-21-22-16,22 1 0,-22 0 0,21 0 15,-21 21-15,1-21 0,-1 0 0,0-22 16,0 22-16,-21 0 0,0 0 0,0-22 16,21 22-16,-21 0 0,0 0 15,0 0-15,0 0 0,0-1 16,-21 44 0,21-1-1,0 0-15,0 0 0,-21 0 16,21 22-16,0-22 0,0 0 15,0 0-15,0 0 0,0 0 0,0 22 16,0-22-16,0 0 0,0 0 16,21-21-16,0 21 0,0-21 0,1 0 15,-1 0-15,0 0 16,0 0-16,0 0 0,0 0 0,1-21 16,-1 21-16,0-21 0,0 0 15,0 21-15,0-21 0,1 0 0,-1-1 16,-21 1-16,21-21 0,0 21 15,-21 0-15,21-1 0,-21 1 0,0 0 16,0 0-16,0 0 0,0 0 0,0 42 47,-21 0-47,21 0 0,-21-21 0,21 21 16,-21 22-16,21-22 0,0 0 0,0 0 15,0 0-15,0 0 0,0 1 16,0-1-16,0 0 0,0 0 0,21 0 15,0-21-15,-21 21 0,21-21 16,0 0-16,1 0 0,-1 0 0,0 0 16,0 0-16,0 0 0,0 0 0,1-21 15,-1 0-15,0 21 0,0-21 0,0 0 16,-21 0-16,0-1 0,21 1 16,-21 0-16,22 0 0,-22-21 0,0 20 15,21 1-15,-21-21 0,0 21 0,0-22 16,0 22-16,0 0 0,0 0 0,0 0 15,0 0-15,0 42 32,0 0-17,0 0-15,0 0 0,0 22 0,0-22 16,0 0-16,-21 21 0,21-21 16,0 1-16,0 20 0,0-21 0,-22 0 15,22 22-15,0-22 0,-21 0 0,21 0 16,0 0-16,0 0 0,0-42 47,0 0-47,0 0 15,21 0-15,1 0 0,-22-1 16,21 1-16,0 0 0,0 21 16,0-21-16,-21 0 0,21 0 15,1-1-15,-1 22 0,0 0 0,0 0 16,0 0-16,0 0 15,-21 22-15,0-1 0,22 0 16,-22 0-16,0 0 0,0 0 16,0 1-16,0-1 0,-22 0 15,1 0-15,21 0 0,-21-21 0,0 21 16,0 1-16,0-1 0,-1-21 16,1 21-16,0-21 0,0 0 0,0 0 15,0 21-15,-1-21 0,1 0 0,21-21 47,21 0-47,1 21 16,-1-21-16,0-1 0</inkml:trace>
  <inkml:trace contextRef="#ctx0" brushRef="#br0" timeOffset="16663.93">8805 7027 0,'0'-42'16,"0"21"-16,-21 21 16,0 0-16,0 0 15,0 21-15,-1 0 0,1 0 16,21 1-16,-21-1 0,0 0 16,21 0-16,0 21 0,0-20 0,-21 20 15,21-21-15,0 0 0,0 22 0,0-22 16,0 0-16,0 0 0,0 0 0,0 0 15,0 1-15,21-1 16,0-21-16,0 21 0,0-21 16,1 0-16,-1 0 0,0 0 15,0 0-15,0-21 0,0 21 16,1-21-16,-1-1 0,0 22 0</inkml:trace>
  <inkml:trace contextRef="#ctx0" brushRef="#br0" timeOffset="16988.83">9102 6964 0,'0'0'0,"0"-21"0,21 21 0,0 0 16,0 21 0,-21 0-16,21-21 15,-21 21-15,21 0 0,-21 1 16,0 20-16,22-21 0,-22 0 15,0 0-15,0 1 0,0 20 0,0-21 16,0 0-16,0 0 0,0 1 0,0-1 16,0 0-16,-22 0 0,1 0 0,0 0 15,0-21-15,0 22 0,0-22 16,-1 21-16,1-21 16,0 0-16,42 0 46,0 0-46,1-21 0,-22-1 16,21 22-16,0-21 0</inkml:trace>
  <inkml:trace contextRef="#ctx0" brushRef="#br0" timeOffset="17244.68">9567 7112 0,'0'-21'16,"-21"21"-16,0 0 31,21 21 16,0 0-31,0 0-1,0 1-15,0-1 16,0 0-16,0 0 16</inkml:trace>
  <inkml:trace contextRef="#ctx0" brushRef="#br0" timeOffset="17520.54">9504 7514 0,'0'0'0,"0"21"15,0 1 1,0-1 0,0 0-16,0 0 0,0 0 15,-21 0-15,-1-21 16,22 22-16,-21-1 0,21 0 15,-21 0-15,0-21 0,0 21 16,21 0-16,-21-21 0,-1 22 16,1-22-16</inkml:trace>
  <inkml:trace contextRef="#ctx0" brushRef="#br0" timeOffset="24136.9">14901 2180 0,'0'-21'16,"21"21"-1,-21-21-15,22 21 0,-22-21 16,0 0-16,-22 21 31,1 0-31,0 0 16,0 0-16,0 21 0,-22 0 15,22 0-15,0 0 0,0 0 16,0 22-16,0-22 0,-1 21 0,22 1 16,-21-1-16,21 0 0,-21 22 15,21-22-15,0 0 0,0 1 0,0-1 16,0 0-16,0-20 0,0 20 16,21-21-16,0 0 0,1 22 0,-1-43 15,0 21-15,0 0 0,0-21 0,22 0 16,-22 21-16,21-21 0,-21 0 0,22 0 15,-22 0-15,21 0 0,-21-21 16,22 21-16,-1-21 0,0 0 0,-21-1 16,22 1-16,-1 0 0,0-21 0,1 21 15</inkml:trace>
  <inkml:trace contextRef="#ctx0" brushRef="#br0" timeOffset="24396.75">15684 2138 0,'0'-21'0,"0"42"0,0-85 0,0 43 15,0 0-15,0 0 0,0 0 0,0 0 16,-21 21-16,0 0 16,21 21-16,-21 0 0,21 0 0,-21 0 15,0 22-15,21-1 0,0 0 16,-22 1-16,1-1 0,21 0 0,-21 1 16,21 20-16,0-21 0,-21 1 0,0-1 15,0 22-15,21-22 0,-22 0 16,22-21-16,0 22 0,-21-1 0,21-21 15,0 0-15,0 22 0,0-22 16,0 0-16,21 0 0,1-21 16,-1 0-16,0 0 15,0 0-15,21 0 0,-20-21 0</inkml:trace>
  <inkml:trace contextRef="#ctx0" brushRef="#br0" timeOffset="25580.59">16129 2582 0,'0'0'0,"21"-21"0,0 0 0,0 0 16,-21 0-16,0-22 0,22 22 16,-22 0-16,0 0 0,0 0 0,0 0 15,0-1-15,0 1 0,-22 0 16,1 21-16,0 0 0,0 0 0,0 0 16,0 0-16,-1 21 0,-20 0 15,21 1-15,0-1 0,-22 21 0,22-21 16,0 22-16,0-1 0,0 0 0,0 1 15,-1-22-15,1 21 0,21 0 0,0-20 16,0 20-16,0-21 0,0 0 16,0 0-16,0 1 0,21-1 15,1-21-15,-1 0 0,0 0 16,0 0-16,0 0 0,22 0 0,-22 0 16,0-21-16,0-1 0,21 1 0,-20 0 15,-1 0-15,0 0 0,0 0 16,0-1-16,0-20 0,-21 0 0,0 21 15,22-22-15,-22 1 0,21 21 16,-21-22-16,0 22 0,0 0 0,0 0 16,0 0-16,0 42 15,0 0 1,0 0-16,0 0 0,-21 22 0,21-22 16,-22 21-16,22-21 0,0 22 0,0-1 15,0-21-15,0 22 0,0-22 16,0 21-16,0-21 0,0 0 15,22 1-15,-1-1 0,0 0 0,21 0 16,-21-21-16,22 0 0,-1 21 0,0-21 16,1 0-16,-1 0 0,0 0 15,1 0-15,-1-21 0,0 21 0,-20-21 16,20 0-16,0 0 0,-21 21 0,22-22 16,-22-20-16,0 21 0,0 0 0,0-22 15,-21 22-15,0-21 0,22 21 16,-22-22-16,0 22 0,0-21 0,0 21 15,0 0-15,0-1 0,-22 22 16,1 0 0,21 22-16,0-1 0,-21 0 0,21 0 15,0 0-15,-21 0 0,21 22 0,0-22 16,0 0-16,0 21 0,0-20 0,0-1 16,0 21-16,0-21 0,0 0 15,21 1-15,-21-1 0,0 0 16,0 0-16,-21-21 47,0 0-47,0 0 0,-1-21 15,1 21-15,0-21 0,0 21 16,0 0-16,0 0 16,-1 0-1,22 21 1,0 0-16,22 0 15,-1-21-15,0 21 16,0-21-16,0 0 0,0 0 0,22 22 16,-22-22-16,21 0 0,-21 0 0,22 0 15,-22 0-15,21 0 0,1 0 16,-1 0-16,-21-22 0,21 22 0,1-21 16,-22 0-16,21 21 0,-21-21 0,22 0 15,-22 0-15,21-1 0,-21 1 16,1 0-16,-1 0 0,0-21 0,0 20 15,-21-20-15,0 21 0,0-21 16,0 20-16,0-20 0,0 21 0,-21 0 16,0 21-16,0-21 0,-1 21 15,1 0-15,0 0 0,21 21 16,-21 0-16,21 0 0,0 0 0,0 22 16,0-22-16,0 21 0,21-21 15,0 22-15,0-22 0,1 0 0,-1 21 16,0-21-16,-21 1 0,0-1 0,21 0 15,-21 0-15,0 0 0,0 0 16,0 1-16,0-1 0,-21-21 16,0 0-16,0 21 0,-1-21 0,1 0 15,0 0-15,0 0 16,0 0-16,0 0 16,-1 0-16</inkml:trace>
  <inkml:trace contextRef="#ctx0" brushRef="#br0" timeOffset="26272.52">13568 4805 0,'0'0'0,"0"-42"0,0-22 15,0 22-15,0 21 16,0-1-16,0 1 0,21 21 0,-21-21 15,21 63 17,-21-20-32,0 20 15,21 0-15,-21 22 0,0-1 0,0 1 16,0-1-16,0 1 0,0 20 0,0-20 16,0 21-16,0-1 0,0 1 0,0 0 15,0-1-15,0 1 0,0 0 0,0-1 16,0 22-16,0-21 0,0 21 15,0-1-15,-21 1 0,21 0 0,-21 0 16,0 21-16,0 0 0,-1 0 0,1 0 16,0 0-16,0 0 0,-21 21 0,20-21 15,1 0-15,0 21 0,0-21 0,0 0 16,0 0-16,-1 0 0,22-21 16,0 21-16,0-21 0,0-21 0,0 20 15,0-20-15,0 0 0,0-22 0,22 1 16,-1-22-16,0 0 0,0 1 0,0-22 15,-21 0-15,21 0 0,1-21 0,-1 0 16,-21-21-16,21 0 0,0 0 16,-21 0-16,0-22 0,21 1 0,0-22 15,1 22-15,-22-106 0</inkml:trace>
  <inkml:trace contextRef="#ctx0" brushRef="#br0" timeOffset="27469.62">13335 4699 0,'0'0'0,"0"-21"15,0 0-15,21 21 16,0 0-16,0 0 0,22 0 15,-22 0-15,21-21 0,1 21 16,-22 0-16,42 0 0,-20 0 0,20 0 16,-21 0-16,22 0 0,21 0 0,-22 0 15,22 0-15,-1 0 0,1 0 16,0 0-16,-1 0 0,1 0 0,0 0 16,21 0-16,21 0 0,-22-22 15,22 22-15,22 0 0,-22-21 0,21 21 16,0-21-16,21 21 0,1-21 0,20 21 15,-21-21-15,43 21 0,-21-21 16,20 21-16,1 0 0,0 0 0,-22 0 16,22-22-16,21 22 0,-22 0 15,-20 0-15,20 0 0,1 0 0,0 0 16,-22 0-16,22 0 0,-22 0 0,1 0 16,-22 0-16,22 0 0,-22 0 0,-21 0 15,0 0-15,1 0 0,-22 0 0,-22-21 16,1 21-16,0 0 0,-21 0 15,-22 0-15,1-21 0,-1 21 16,-20 0-16,-1 0 0,-21 0 0,0 0 16,0 0-16,1 0 0,-22 21 15,0 0-15,0 1 16,0-1-16,-22 0 0,1 0 16,0 0-16,0 22 0,21-1 0,-21-21 15,0 43-15,-22-22 0,22 21 0,0-20 16,0 20-16,0 22 0,-1-22 15,1 1-15,0 21 0,0-1 0,0 1 16,0 0-16,21 20 0,0-20 16,-22 21-16,22-21 0,0 20 0,0-20 15,0 21-15,0 0 0,0 0 0,0-1 16,0-20-16,0 21 0,22 0 16,-22-22-16,21 22 0,0 0 0,-21 0 15,21 0-15,0-22 0,-21 22 0,21-21 16,1 0-16,-22 20 0,0-20 0,21 0 15,-21-1-15,21 1 0,-21 0 0,0-22 16,0 1-16,0-1 0,0 1 0,0-1 16,0 1-16,0-22 0,0 0 0,-21 22 15,0-22-15,-1 1 0,1-1 16,0 0-16,0-21 0,-21 22 0,20-22 16,-20 0-16,21 0 0,-21 0 15,-1 1-15,1-1 0,21 0 0,-43-21 16,22 21-16,0-21 0,-22 0 0,1 21 15,-1-21-15,-21 0 0,22 0 0,-22 0 16,1 21-16,-22-21 0,21 0 0,-21 0 16,-21 0-16,21 0 0,-42 0 0,21 0 15,-21 0-15,0 0 0,-21 0 0,-1 0 16,-20 0-16,-1 0 0,1 0 16,-1 0-16,-20 0 0,-1 0 0,0 0 15,1 0-15,-22 0 0,0 0 0,0 0 16,0 0-16,0 22 0,1-22 0,-1 21 15,0-21-15,21 0 0,1 21 16,-1-21-16,21 0 0,1 21 0,21-21 16,-1 0-16,22 0 0,21 0 0,0 0 15,21 0-15,0 0 0,22 0 0,20 0 16,1 0-16,20 0 0,1 0 0,21-21 16,21 0-16,0 0 0,0-1 15,21-20-15,21 21 0,-20-21 16,20-1-16,0-20 0,1 20 0,-1-20 15,21-1-15</inkml:trace>
  <inkml:trace contextRef="#ctx0" brushRef="#br0" timeOffset="28433.25">14372 5313 0,'0'-21'0,"0"0"15,0-1-15,0 1 16,21 21 0,-21 21 15,21 1-31,-21-1 16,22 21-16,-22-21 0,21 22 0,-21-1 15,0 0-15,0 1 0,0-1 16,21-21-16,-21 21 0,0 1 0,0-1 15,0-21-15,0 22 0,21-22 0,-21 0 16,0 0-16,0 0 0,0 0 16,0-42-1,0 0 1,21 0-16,-21 0 0,21 0 0,-21-1 16,0 1-16,22-21 0,-1 0 0,-21 20 15,21-20-15,0 0 16,-21-1-16,21 1 0,0 0 0,-21-1 15,22 1-15,-1 0 0,-21 21 0,21-1 16,0-20-16,-21 21 0,21 0 16,0 21-16,-21 21 15,0 0 1,0 0-16,0 0 0,0 1 0,0-1 16,0 0-16,22 0 0,-22 0 15</inkml:trace>
  <inkml:trace contextRef="#ctx0" brushRef="#br0" timeOffset="28860.67">15092 5440 0,'0'0'0,"21"0"0,-42 0 47,0 0-47,-1 0 15,1 21-15,0 0 0,21 0 16,-21 1-16,0-1 0,21 0 0,0 0 15,-21 21-15,21-20 0,0-1 16,0 0-16,0 0 0,0 21 0,0-20 16,21-1-16,0 0 0,0-21 15,0 0-15,0 0 0,22 0 0,-22 0 16,0 0-16,21 0 0,-20 0 16,20 0-16,-21-21 0,21 21 15,-20-21-15,-1-1 0,0 1 0,0 0 16,0 0-16,0 0 0,-21 0 0,0-22 15,0 22-15,0-21 0,0 21 0,0-1 16,0-20-16,0 21 0,-21 0 16,0 21-16,0-21 0,0 21 0,0 0 15,-22 0-15,22 0 0,0 0 0,-21 0 16,20 21-16,1 0 0,0 0 0,0 0 16,0 0-16,0 1 0,21-1 15,0 0-15,0 0 0,0 0 0,0 0 16,0 1-16,0-1 0,0 0 15,21-21-15,21 0 0,-21 21 0,0-21 16,22 0-16,-1 0 0</inkml:trace>
  <inkml:trace contextRef="#ctx0" brushRef="#br0" timeOffset="29076.55">15684 5609 0,'0'0'0,"22"-21"0,20 0 16,-21 21-16,-21-21 0,21 0 0,0 21 15,-21-22-15,0 44 31,0-1-31,0 0 0,0 0 16,0 0-16,-21 0 0,21 1 16,-21-1-16,21 0 0,-21 0 0,21 0 15,-21 0-15,0 1 0,21-1 16,0 0-16,0 0 0,0-42 47</inkml:trace>
  <inkml:trace contextRef="#ctx0" brushRef="#br0" timeOffset="29244.45">15854 5503 0,'0'0'15,"0"-21"-15,0-21 0,0 21 0,0 0 16,0-1-16,0 1 0,0 0 0,0 0 16,-21 21-16,21 21 31,0 0-16,0 0-15,0 1 0,0-1 16,21 0-16,0 0 16</inkml:trace>
  <inkml:trace contextRef="#ctx0" brushRef="#br0" timeOffset="29748.16">16616 5673 0,'0'-43'16,"0"22"-16,-21 0 0,21 0 16,-22 21-16,1-21 0,0 21 15,0 0-15,0 0 0,-22 0 0,22 0 16,0 0-16,-21 0 0,21 21 0,-22-21 16,22 21-16,0 0 0,0 0 0,0 1 15,-1-1-15,1 0 0,21 0 16,0 0-16,0 0 0,0 1 0,0-1 15,0 0-15,21-21 16,1 21-16,20-21 0,-21 0 16,0 0-16,22 0 0,-1-21 0,-21 21 15,21-21-15,-20 0 0,-1-1 16,21 1-16,-21 0 0,0 0 0,22-21 16,-22 20-16,0-20 0,0 0 0,0-1 15,1 1-15,-22 0 0,21-1 0,-21 1 16,0 0-16,21-1 0,-21 1 15,0 0-15,0 21 0,0-22 0,0 22 16,-21 21-16,0 0 16,-1 21-16,1 0 0,0 1 0,0 20 15,0 0-15,0 1 0,21-22 16,-22 42-16,1-20 0,21-1 16,0 0-16,0 1 0,0-1 0,0 0 15,0-21-15,0 22 0,0-22 0,0 21 16,0-21-16,21 1 0,1-1 15,-1 0-15,0-21 0,0 0 0,21 21 16,-20-21-16,20 0 0,0 0 0,22 0 16,-22 0-16</inkml:trace>
  <inkml:trace contextRef="#ctx0" brushRef="#br0" timeOffset="31136.3">17949 5482 0,'0'0'0,"0"-42"0,0 21 16,0 0-16,-21 21 0,0-22 0,0 22 16,0 0-16,-1 0 0,1 0 0,0 0 15,0 0-15,-21 22 0,-1-1 16,22 0-16,-21 0 0,-1 0 0,22 22 16,-21-22-16,21 0 0,-22 21 0,22-21 15,0 22-15,21-22 0,0 21 0,0-21 16,0 1-16,0-1 0,0 0 15,21 0-15,0-21 0,1 0 16,-1 0-16,0 0 0,21 0 0,-21 0 16,1 0-16,20 0 0,-21-21 15,0 0-15,0 0 0,22 21 16,-22-22-16,0-20 0,0 21 0,-21 0 16,21-22-16,1 22 0,-22-21 0,21 21 15,-21 0-15,0-22 0,0 22 0,0 0 16,0 0-16,0 42 31,-21 0-31,21 0 0,0 0 16,-22 22-16,22-22 0,-21 0 0,21 21 15,0-20-15,0-1 0,0 0 0,0 21 16,0-21-16,0 1 0,21-22 16,1 21-16,-1 0 0,0-21 15,0 0-15,21 21 0,-20-21 0,20 0 16,0 0-16,-21 0 0,22 0 0,-22 0 15,21-21-15,1 21 0,-22-21 0,0 0 16,21 21-16,-21-22 0,22 1 16,-22 0-16,0-21 0,0 21 0,-21-1 15,0-20-15,0 21 0,0 0 0,0-22 16,0 22-16,-21 0 0,21 0 0,-21 21 16,0-21-16,0 21 0,-22 0 15,22 0-15,0 0 0,-21 0 0,20 21 16,1 0-16,-21 0 0,21 0 15,0 1-15,-1-1 0,1 0 0,21 0 16,0 21-16,0-20 0,-21-1 0,21 0 16,0 0-16,0 0 0,0 0 15,0 1-15,21-22 0,0 21 0,1-21 16,-1 0-16,0 0 0,21 0 16,-21 0-16,1 0 0,-1-21 0,0-1 15,0 22-15,0-21 0,0 0 16,1 0-16,-1 0 0,-21-22 0,21 22 15,0-21-15,0 0 0,-21-1 0,21 1 16,1 0-16,-22-1 0,0 1 0,21 0 16,-21-1-16,21 22 0,-21-21 15,0 21-15,0-1 0,0 44 32,-21-22-32,0 42 0,21-21 0,-22 21 15,1-20-15,21 20 0,0 0 16,-21 1-16,21-1 0,-21 0 0,21-21 15,0 22-15,0-1 0,0 0 0,0-20 16,21 20-16,0-21 0,0 0 0,22 0 16,-22 1-16,21-1 0,1 0 15,-1-21-15,0 0 0,1 0 0,-1 0 16,0 0-16,-21 0 0,22 0 0,-1-21 16,-21 0-16,0 21 0,22-22 0,-22 1 15,0 0-15,0 0 0,-21-21 16,21 20-16,-21 1 0,22 0 15,-22-21-15,0 21 0,0-1 0,0 1 16,0 0-16,0 0 0,-22 21 16,1 0-16,0 0 15,0 0-15,0 21 0,0 0 0,-1 0 16,1 1-16,0-1 0,0 0 16,0 21-16,21-21 0,0 1 0,-21-1 15,21 0-15,0 0 0,0 0 16,0 0-16,0 1 0,21-1 0,0-21 15,0 0-15,0 0 0,0 0 16,1 0-16,-1 0 16,0 0-16,0-21 0,0-1 0,0 1 15,1 0-15,-22 0 0,21 0 0,0 0 16,0-22-16,-21 1 0,21 21 0,0-22 16,-21 1-16,22 0 0,-22-1 15,21-20-15,-21 21 0,0-1 0,0 1 16,0 0-16,0-1 0,0 22 0,0 0 15,0 0-15,-21 42 16,-1 0-16,1 0 16,21 22-16,-21-1 0,0 0 15,0 1-15,21-1 0,-21 0 0,21 1 16,-22-1-16,22 0 0,0 1 0,0-1 16,0-21-16,0 21 0,0 1 0,0-22 15,0 0-15,0 0 0,0 22 16,22-22-16,-1 0 0,0-21 15,0 0-15,0 0 16,0 0-16,1 0 0,-1 0 0,0-21 16,0 0-16,0 21 0,22-22 15</inkml:trace>
  <inkml:trace contextRef="#ctx0" brushRef="#br0" timeOffset="31392.15">20066 5165 0,'0'0'16,"0"-21"-16,0-1 0,0 1 0,0 0 0,-21 21 16,0 0-16,-1 0 0,1 0 15,0 21-15,0 0 0,0 1 16,0 20-16,-1-21 0,-20 21 0,42-20 16,-21 20-16,0 0 0,21-21 0,-21 22 15,21-1-15,0 0 0,0-20 0,0 20 16,0-21-16,0 21 15,0-20-15,0-1 0,21 0 0,-21 0 16,21 0-16,0-21 0,0 21 0,0-21 16,1 0-16,-1 0 0,0 0 15,0 0-15</inkml:trace>
  <inkml:trace contextRef="#ctx0" brushRef="#br0" timeOffset="31644.01">20383 5144 0,'0'0'0,"0"-43"0,0 22 0,0 0 16,22 21-16,-1 0 15,0 21 1,-21 0-16,21 0 0,0 22 0,-21-22 16,21 21-16,1-21 0,-1 22 0,0-1 15,0-21-15,-21 22 0,0-1 0,0 0 16,0-21-16,0 22 0,0-22 15,0 21-15,0 1 0,-42-22 0,21 21 16,-1-21-16,-20 0 0,21 1 0,-21 20 16,-1-21-16,1 0 0,-22 0 0,22 1 15,-21-1-15,20-21 0</inkml:trace>
  <inkml:trace contextRef="#ctx0" brushRef="#br0" timeOffset="32260.12">16595 6498 0,'0'0'0,"-22"-21"0,1 21 16,0-21-16,0 21 0,0-21 0,21 0 15,-21 21-15,21-22 0,0 1 16,0 0 0,-22 21-1,1 0-15,0 0 0,0 0 16,0 0-16,0 21 0,-22 0 0,22-21 16,0 22-16,0-1 15,21 0 1,21 0-1,0-21-15,0 21 0,0-21 0,1 21 16,20 1-16,-21-22 0,0 21 16,22 0-16,-22 0 0,0 0 0,0-21 15,0 21-15,-21 1 0,0-1 16,0 0-16,0 0 16,0 0-16,-21-21 0,0 21 15,0-21-15,0 0 0,-1 0 0,1 0 16,0 0-16,0 0 15,0 22 48,21-1-63,-21 0 16,21 0-16,0 0 0,-22-21 15,22 21-15,0 1 0,-21-22 0,21 21 16,0 0-16,0 0 15,21-21 1,1 0 0,-1 0-16,0-21 15</inkml:trace>
  <inkml:trace contextRef="#ctx0" brushRef="#br0" timeOffset="32536.75">16087 7049 0,'0'0'0,"-22"0"0,1 0 16,0 21-16,21 0 0,21 0 15,22-21 1,-22 0-16,21 0 0,0 0 16,1 0-16,20 0 0,1 0 0,-1 21 15,1-21-15,-1 0 0,1 0 0,-1 0 16,1 0-16,-1 0 0,-20 0 0,20 0 15,-21 0-15,-20 0 0,20 0 0,-21 0 16,0 0-16,0 0 0,-21-21 16,-21 21-1,-21 0-15,21 0 16,-22 0-16,22 0 0,-21 0 0</inkml:trace>
  <inkml:trace contextRef="#ctx0" brushRef="#br0" timeOffset="32784.6">16087 7239 0,'0'0'0,"-43"21"0,-20 22 16,63-22 0,21 0-16,0-21 0,0 0 15,22 0-15,-1 0 0,0 0 0,22 0 16,-1 0-16,-20 0 0,41 0 0,-20 0 16,-1 0-16,1 0 0,-1 0 15,1 0-15,-22 0 0,22 0 0,-22-21 16,0 21-16,1 0 0,-22 0 0,0-21 15,0 21-15,0 0 0,-42 0 32,0 0-32,0 0 0,0 0 0,-22 0 15,22 0-15,-21 0 0,-1 0 0,1 0 16,-21 0-16</inkml:trace>
  <inkml:trace contextRef="#ctx0" brushRef="#br0" timeOffset="32992.22">16192 7451 0,'-21'0'0,"42"0"0,-84 21 0,42 0 15,21 0-15,0 0 0,0 1 16,0-1-16,21-21 16,21 0-16,-21 21 0,22-21 15,-22 0-15,21 0 0,1 0 0,-1 0 16,21 0-16,-20 0 0,-1 0 0,0 0 16,1-21-16,-1 21 0,0 0 0,-20 0 15,20-21-15,-21 21 0,0 0 16,0 0-16</inkml:trace>
  <inkml:trace contextRef="#ctx0" brushRef="#br0" timeOffset="33484.94">16531 8107 0,'0'21'15,"21"-21"-15,0 0 16,1 0-16,-1 0 16,0 0-16,0-21 0,0 21 15,0 0-15,-21-21 0,-21 21 31,0 0-31,-21 0 16,21 21-16,-22 0 0,22-21 0,-21 21 16,21 0-16,-22-21 0,22 22 0,0-1 15,0 0-15,0 0 0,21 0 0,-22 0 16,22 1-16,0-1 0,0 0 0,0 0 16,0 0-16,22 0 0,-1 1 0,0-1 15,0-21-15,0 21 0,0 0 0,1 0 16,20 0-16,-21 1 0,0-1 15,0 0-15,1 0 0,-1 0 0,-21 0 16,0 1-16,0-1 16,0 0-16,0 0 0,-21 0 15,-1-21-15,1 21 0,-21-21 0,21 0 16,0 22-16,-22-22 0,22 0 0,0 0 16,0 0-16,0 0 0,-22 0 0,22 0 15,0 0-15,0 0 0,0 0 16,-1 0-16,1 0 0,0 0 15,0 0-15,0 0 0,0 0 16,-1 0-16</inkml:trace>
  <inkml:trace contextRef="#ctx0" brushRef="#br0" timeOffset="36991.76">18923 3027 0,'0'0'0,"-21"0"16,21 21-16,-21-21 15,21 21-15,0-42 63,21 21-63,-21-21 0,21 21 0,0-21 0,0 0 15,0-1-15,1 1 16,20-21-16,-21 21 0,0 0 16,0-1-16,1-20 0,-1 21 0,0-21 15,-21 20-15,0-20 0,21 21 16,-21-21-16,0-1 0,0 22 0,0 0 15,0 0-15,0 0 0,-21-1 0,0 22 16,0 0-16,-1 0 16,22 22-16,-21-1 0,0 0 0,0 0 15,0 21-15,0-20 0,-1 20 0,22 0 16,0-21-16,0 22 16,-21-1-16,21 0 0,0-20 0,0 20 15,0 0-15,0-21 0,0 1 0,21 20 16,1-21-16,-1 0 0,0-21 15,0 21-15,0 1 0,0-22 0,1 0 16,-1 0-16,21 0 0,-21 0 0,0 0 16,1 0-16,20 0 0,-21 0 15,0 0-15,0-22 0,1 22 0,-22-21 16,21 0-16,0 0 0,0 0 0,-21 0 16,21-1-16,0 1 0,-21 0 15,0 0-15,0 0 0,22 0 16,-1-1-16,-21 1 15,0 0-15,0 42 125,-21-21-109,-1 0 0,1 0 156,21 21-141,-21-21 219,0 0-235,0 0 1,0 0-16</inkml:trace>
  <inkml:trace contextRef="#ctx0" brushRef="#br0" timeOffset="37660.75">19135 2138 0,'0'0'0,"0"-21"0,0 0 16,-22 21 0,1 0-16,21 21 15,-21 0-15,21 0 16,0 0-16,0 0 0,0 1 15,21-22 17,0 0-32,1 0 0,-1 0 15,-21-22-15,21 22 16,-21-21-16,0 0 16,0 0-16,0 0 0,0 0 15,-21 21-15,0 0 0,21-22 16,-22 22-16,1 0 15,0 0-15,21 22 0,-21-22 16,21 21-16,-21 0 0,21 0 16,0 0-16,0 0 15,0 1-15,0-1 0,0 0 0,0 0 0,21 0 16,0 0-16,0 22 0</inkml:trace>
  <inkml:trace contextRef="#ctx0" brushRef="#br0" timeOffset="38428.83">19685 2709 0,'-21'0'16,"0"0"-1,21 22 1,0-1-16,0 0 15,0 0-15,0 0 0,0 0 16,0 22-16,0-22 0,-22 0 0,22 0 16,0 0-16,-21 1 0,21 20 0,0-21 15,-21 0-15,21 0 16,-21-21-16,21 22 0,-21-22 16,0 0-1,-1 0 1,22-22-16,0 1 0,0 0 15,0 0-15,0 0 0,0-22 0,0 22 16,0 0-16,0-21 0,0 21 16,0-22-16,0 1 0,22 21 15,-1 0-15,0-22 0,0 43 0,0-21 16,0 21-16,22 0 0,-22 0 16,0 0-16,0 0 0,0 21 0,1 0 15,-1 1-15,0-1 0,0 0 0,0 0 16,-21 21-16,0-20 0,21-1 15,-21 0-15,0 0 0,0 0 0,0 0 16,0 1-16,0-1 0,0 0 0,0 0 16,0 0-16,-21-21 15,21-21 17,0 0-17,0 0-15,0 0 16,0-1-16,21 1 0,1-21 0,-22 21 15,21-22-15,0 22 0,0-21 0,-21 21 16,21 0-16,0-22 0,1 22 16,-1 21-16,21-21 0,-21 21 0,0 0 15,1 0-15,-1 21 0,0 0 0,-21 0 16,21 1-16,0-1 0,-21 21 16,21-21-16,-21 0 0,0 22 0,0-22 15,0 0-15,0 0 0,0 22 0,0-22 16,0 0-16,0 0 0,-21 0 15,0-21-15,21 21 0,-21 1 16,21-1-16,-21-21 16,42-21 15,0-1-15,0 1-16,0 0 0</inkml:trace>
  <inkml:trace contextRef="#ctx0" brushRef="#br0" timeOffset="38776.62">20701 2625 0,'0'0'0,"0"-21"16,-21 21 0,0 0-16,-1 21 15,22 0-15,0 0 0,-21 0 16,21 0-16,-21 1 0,21 20 0,-21 0 15,21 1-15,0-1 0,0 0 16,0 1-16,0-1 0,-21 0 0,21 1 16,-21-1-16,21 21 0,0-20 0,-22 20 15,22 1-15,-21-22 0,0 22 16,0-22-16,21 21 0,-21-20 0,0-1 16,21 0-16,0 1 0,-22-1 15,22 0-15,-21-20 0,21-1 0,0 0 16,0 0-16,0 0 0,0-42 31,21 0-15,-21 0-16,22 0 0,-22-1 0,21-20 15,0 0-15,0 21 0,-21-22 0,21 1 16</inkml:trace>
  <inkml:trace contextRef="#ctx0" brushRef="#br0" timeOffset="39052.48">20574 3069 0,'0'0'0,"0"-42"0,-42-106 15,42 105-15,-22 22 0,22-21 16,0 0-16,0 20 0,0 1 16,0 0-16,22 0 0,-1 0 0,0 0 15,0 21-15,21 0 0,-20 0 0,20 0 16,-21 0-16,21 0 0,-20 21 16,20 0-16,-21 21 0,0-21 0,0 22 15,-21-22-15,0 21 0,0-21 0,0 22 16,0-22-16,-42 0 0,21 0 15,-21 0-15,20 1 0,-20-1 0,0 0 16,-1 0-16,1-21 0,21 0 16,-21 21-16,20-21 0,1 0 15,21-21 1,21 0-16,1 0 16,-1 0-16,21-1 0,-21 1 0</inkml:trace>
  <inkml:trace contextRef="#ctx0" brushRef="#br0" timeOffset="40971.83">21272 2244 0,'0'-43'15,"0"86"-15,22-107 0,-22 43 0,0 0 16,-22 42 0,22 0-16,-21 0 15,0 1-15,21-1 0,-21 21 16,0 0-16,0 1 0,21 20 0,-22-20 15,22 20-15,-21-21 0,0 22 0,21-22 16,-21 1-16,21-1 0,0 0 16,0 1-16,0-22 0,0 0 0,0 21 15,0-21-15,0 1 0,21-22 0,0 21 16,0 0-16,1-21 0,-1 0 0,0 0 16,0 0-16,21 0 0,-20 0 15,20 0-15,0-21 0,-21 21 16,22-21-16,-1-1 0,0 1 0,-20 0 15,20 0-15,-21 0 0,0 0 0,0-1 16,1-20-16,-22 21 0,21 0 16,-21-22-16,0 22 0,0 0 0,0 0 15,-21 21-15,-1 0 0,1 0 16,0 0-16,0 21 0,-21-21 16,20 21-16,1 22 0,0-22 0,0 0 15,0 0-15,21 21 0,0-20 0,0-1 16,0 0-16,0 0 0,0 0 15,0 0-15,0 1 0,0-1 0,42-21 16,-21 21-16,0-21 0,22 0 16,-22 0-16,21 0 0,1 0 0,-1 0 15,-21 0-15,21 0 0,1-21 16,-1 0-16,-21 21 0,22-22 0,-22 1 16,0 0-16,0 0 0,0 0 0,0 0 15,1-1-15,-1 1 0,-21 0 16,21 0-16,-21 0 0,0 0 0,0 42 31,0 0-31,-21 0 16,0-21-16,21 21 0,-22 0 0,1 1 15,21-1-15,0 0 0,0 0 16,-21 0-16,21 0 0,-21-21 0,21 22 16,0-1-16,0-42 46,0-1-30,21 1-16,0 0 16,-21 0-16,21-21 0,-21 20 0,22 1 15,-1-21-15,-21 21 0,0 0 0,21-1 16,0 1-16,0 21 16,-21-21-16,21 21 0,-21 21 15,0 0-15,0 1 16,0-1-16,0 21 15,0-21-15,0 0 0,22 1 0,-22-1 16,0 0-16,21 0 0,-21 0 16,0 0-16,21 1 15,0-22-15,0 0 16,0 0-16,1 0 16,-22-22-16,21 1 0,0 21 15,0-21-15,-21 0 0,21 0 16,0 0-16,1-1 0,-22 1 0,21 0 15,0 0-15,-21 0 0,0 0 0,21-1 16,-21 1-16,0 0 0,21 21 16,-42 21 15,0 0-31,21 1 0,-21-1 0,21 0 16,-21 0-16,-1 21 0,22-20 15,0-1-15,0 0 0,0 0 0,0 0 16,0 0-16,0 1 0,22-22 15,-1 21-15,0-21 0,0 0 16,0 0-16,22 0 0,-22 0 0,21 0 16,-21 0-16,22 0 0,-22 0 15,21 0-15,-21-21 0,22-1 0,-22 22 16,0-21-16,0 0 0,0 0 0,0 0 16,-21 0-16,0-1 0,0 1 15,0 0-15,0 0 0,0 0 0,0 0 16,-21 21-1,0 0-15,21 21 16,-21 0-16,0-21 0,0 21 0,21 0 16,-22 0-16,22 1 0,-21-1 15,21 0-15,-21 0 0,21 0 0,0 0 16,0 1-16,0-1 0,21-21 31,0 0-31,1 0 16,-1 0-16,0 0 0,-21-21 15,21 21-15,0-22 0,0 1 16,-21 0-16,22 21 0,-1-21 16,-21 0-16,21 0 0,0-1 0,-21 1 15,21 0-15,-21 0 0,21 21 16,-21 21 0,0 0-1,0 0-15,0 1 0,0-1 0,0 0 16,22 0-16,-22 0 15,0 0-15,0 1 0,21-1 16,0-21-16,0 21 0,0-21 0,0 0 16,1 21-16,-1-21 15,0 0-15,0 0 0,0-21 16,0 21-16,1-21 0,-22 0 16,21-1-16,0 1 0,-21 0 0,21 0 15,0-21-15,0 20 0,-21-20 16,22 0-16,-1-22 0,0 22 0,-21-22 15,21 1-15,0 21 0,0-1 0,-21 1 16,0 0-16,0 20 0,0-20 16,22 42-16,-22-21 0,-22 42 15,1 0-15,0 0 16,21 22-16,-21-1 0,0 0 16,0 1-16,21-1 0,-22 0 0,22 22 15,-21-22-15,21 1 0,0-1 16,0 0-16,0-21 0,0 22 0,0-22 15,0 0-15,0 0 0,21 0 16,-21 1-16,22-22 0,-1 0 0,0 0 16,0 0-16,0 0 15,0-22-15,1 22 0,-1-21 16,0 0-16,-21 0 0,21 0 0,0 0 16,0-1-16,1 1 0,-1 0 0,0 0 15,-21 0-15,21 21 16,-21-21-16,0 42 15,0 0-15,0 0 16,0 0-16,0 0 0,-21 1 16,21-1-16,-21 0 0,21 0 0,0 0 15,0 0-15,-21 1 0,21-1 16,0 0-16,-22-21 47,22-21-47,0 0 15,0-1-15</inkml:trace>
  <inkml:trace contextRef="#ctx0" brushRef="#br0" timeOffset="41144.74">23326 2561 0,'0'0'0,"-22"-42"15,22 21-15,22 21 16,-1-21-16,0 21 15,0 0-15,0 0 0,22-22 0,-22 22 16,21 0-16,-21-21 0,0 21 16,1 0-16,-1-21 0,0 0 15,0 21-15,0-21 0,0 0 0</inkml:trace>
  <inkml:trace contextRef="#ctx0" brushRef="#br0" timeOffset="42508.4">24680 2561 0,'21'0'0,"-21"-21"0,22 21 0,-1-21 16,0 0-16,0 0 0,21-1 0,-20 1 15,20-21-15,0 21 0,-21-22 16,22 1-16,-1 21 0,-21-21 0,0-1 15,22 1-15,-43 21 0,21-22 0,-21 22 16,0 0-16,0 0 0,0 0 16,-21 42-1,0 21-15,-1-21 16,1 22-16,0-1 0,0 22 16,0-22-16,21 21 0,0 1 0,-21-1 15,-1-20-15,22 20 0,0 1 0,0-22 16,0 22-16,-21-22 0,21 0 15,0 1-15,0-22 0,0 21 0,0-21 16,0 0-16,-21 1 0,21-1 0,0 0 16,-21 0-16,0-21 15,0 0-15,-1 0 0,1 0 0,0 0 0,0 0 16,0 0-16,0 0 0,-1-21 0,-20 21 16,21-21-16,0 0 0,0-1 15,-22 1-15,22 0 0,0 0 16,0 0-16,0 0 0,-1-1 15,22 44 1,0-1 0,0 0-16,22-21 0,-1 21 15,0 0-15,0 0 0,0-21 0,22 22 16,-22-22-16,21 21 0,0-21 16,1 0-16,-1 21 0,0-21 0,1 0 15,-1 0-15,0 0 0,1 0 16,-1 0-16,-21 0 0,22-21 0,-22 21 0,0-21 15,0-1-15,0 22 16,0-21-16,1 0 0,-1 0 0,-21 0 16,0 0-16,0-1 0,21 1 0,-21 0 15,0 0-15,0 0 0,0 0 16,0 42 0,0 0-16,0 0 15,0 0-15,0 0 0,0 1 16,-21-1-16,21 0 0,0 0 0,0 0 15,0 0-15,0 1 0,0-1 16,0 0-16,21-21 47,0-21-47,-21 0 0,21-1 16,-21 1-16,21 0 15,1 0-15,-22 0 0,21 0 0,-21-1 16,21 1-16,0 0 0,-21 0 0,0 0 15,21 0-15,0 21 0,1 0 16,-1 21 0,-21 0-16,0 0 15,0 21-15,0-20 0,0-1 16,0 0-16,0 0 0,21 0 0,-21 0 16,21 1-16,-21-1 0,21-21 15,0 0-15,1 21 0,-1-21 16,0 0-16,0 0 15,0 0-15,0-21 0,22 21 0,-22-21 16,0-1-16,21 22 0,-20-21 0,20 0 16,-21-21-16,0 21 0,0-1 15,1-20-15,-1 21 0,-21-21 0,21-1 16,-21-20-16,21 20 0,-21 1 0,0-21 16,0 20-16,0-20 0,0 20 15,0 1-15,0 21 0,0 0 0,0 0 16,0-1-16,0 44 15,0-1-15,-21 0 16,21 21-16,-21-21 0,0 22 0,21-1 16,0 22-16,-22-22 0,1 0 0,21 1 15,-21-1-15,21 0 0,0 1 16,0-22-16,0 21 0,0-21 0,0 0 16,0 1-16,0-1 0,0 0 0,21-21 15,0 21-15,1-21 16,-1 0-16,0 0 0,0 0 15,-21-21 1,21 0-16,-21 0 16,0-1-16,0 1 0,0 0 15</inkml:trace>
  <inkml:trace contextRef="#ctx0" brushRef="#br0" timeOffset="42692.19">25908 2646 0,'0'0'0,"-21"0"16,0 0-16,-1 0 0,22 21 15,0 0 17,22-21-17,-1 0-15,0 0 0,21 0 0,-21 0 16,1 0-16,-1 0 0,0 0 0,0 0 16,0 0-16,0 0 0,1 0 15,-1-21-15,0 21 0</inkml:trace>
  <inkml:trace contextRef="#ctx0" brushRef="#br0" timeOffset="43040.99">26268 2731 0,'0'0'0,"0"21"0,0 0 16,21-21 0,0 0-16,0 0 0,0 0 15,1 0-15,-1 0 0,0-21 16,0 21-16,0-21 0,0 21 15,1-22-15,-22 1 0,21 21 16,-21-21-16,21 21 0,-21-21 0,0 0 16,0 0-16,-21 21 15,0 0 1,-1 0-16,1 21 0,0 0 0,21 0 16,-21 0-16,0 22 0,21-22 0,-21 0 15,21 0-15,0 21 0,0-20 16,0-1-16,0 0 0,0 0 0,0 0 15,0 0-15,21 1 16,0-22-16,0 0 16,0 0-16,0 0 15,1 0-15,-1 0 0,0 0 16,0 0-16,0-22 0,0 1 16</inkml:trace>
  <inkml:trace contextRef="#ctx0" brushRef="#br0" timeOffset="43400.4">26776 2815 0,'0'0'0,"0"-42"16,0 21 0,0 0 15,21 21-31,0 0 16,0 0-16,0 0 0,1 0 15,-1 0-15,0 0 0,0 0 16,0 21-16,-21 0 0,21 0 15,-21 0-15,0 0 0,0 1 16,0-1-16,-21 0 0,0 0 0,21 0 16,-21-21-16,21 21 0,-21-21 15,0 0-15,21 22 0,0-44 32,0 1-17,21 0-15,0 0 0,0 0 16,0 0-16,-21-1 15,21-20-15,1 21 0,-1 0 0,-21 0 16,21-1-16,0-20 0,-21 21 16,21 0-16,0 0 0,1 21 0,-22-22 15,21 22-15,0 0 0,0-21 0,0 21 16</inkml:trace>
  <inkml:trace contextRef="#ctx0" brushRef="#br0" timeOffset="43965.09">27559 2434 0,'0'-21'0,"0"-42"15,0 20-15,0 22 0,0-21 16,0 21-16,0-1 0,0 1 0,0 0 16,0 42-1,0 22 1,0-22-16,-21 21 0,21 0 0,0 1 15,0 20-15,-21-20 0,-1 20 16,22 1-16,-21-22 0,0 21 0,21 1 16,-21-22-16,0 22 0,0-1 0,-1 1 15,-20-1-15,21 1 0,0-1 16,-22 1-16,22 20 0,-21-20 16,0-1-16,-1 1 0,1-1 0,0 22 15,-1-21-15,22-1 0,-21-21 0,21 22 16,-22-1-16,22-20 0,21-1 15,0 0-15,0 1 0,0-22 0,21 0 16,0 0-16,22 0 0,-1-21 0,0 0 16,1 0-16,-1-21 0,22 0 0,-22 0 15,21 0-15,-20 0 0,-1-22 0,22 22 16,-22-21-16,0-1 0,-21 22 16,22-21-16,-22 0 0,0-1 0,0-20 15,0 20-15,-21 1 0,0 0 16,0-22-16,0 22 0,0-22 0,-21 22 15,0 0-15,0-1 0,0 1 16,-22 21-16,1-21 0,0 20 0,21 1 16,-22 0-16,1 0 0,21 21 0,0 0 15,-1-21-15,44 21 32,-1 0-32,0 0 15,21 0-15,-21 0 0,22 0 0,-1 0 16,0 0-16,1-21 0,20 21 15</inkml:trace>
  <inkml:trace contextRef="#ctx0" brushRef="#br0" timeOffset="45085.74">28194 2836 0,'0'0'0,"0"-21"0,0-21 0,0 21 0,0 0 16,0-22-16,0 22 0,-21 0 0,0 0 15,-1 0-15,1 21 0,0 0 16,0 0-16,0 0 0,-22 0 0,22 21 15,0-21-15,-21 42 0,21-21 0,-1 0 16,1 1-16,0 20 0,0-21 16,0 0-16,21 0 0,-21 1 0,21 20 15,0-21-15,0 0 0,0 0 16,0 1-16,21-22 16,0 0-16,0 21 0,0-21 15,0 0-15,1 0 0,-1 0 0,0 0 16,0 0-16,0-21 0,0 21 15,1-22-15,-1 1 0,0 21 0,0-21 16,0 0-16,0 0 0,-21 0 0,22-1 16,-22 1-16,21 0 0,-21 42 31,0 0-15,0 1-16,0-1 15,0 0-15,0 0 0,0 0 0,21-21 16,0 21-16,-21 1 0,21-22 15,0 21-15,1 0 16,-1-21-16,0 0 0,0 0 0,0 0 16,0 0-16,1 0 0,-1 0 15,0-21-15,0 0 16,0 21-16,0-22 0,1 1 0,20 0 16,-21 21-16,0-21 0,0-21 0,1 20 15,-1 1-15,0 0 0,0 0 16,0 0-16,0 21 0,1-21 0,-1 21 15,-21-22-15,0 44 32,0-1-32,0 0 15,0 0-15,0 0 16,0 0 0,0-42 30,0 0-46,0 0 16,0 0-16,0 0 16,0-1-1,-21 22 1,-1 0 0,1 22-16,21-1 0,-21 0 15,0 0-15,21 0 0,0 0 16,0 1-16,-21-1 0,21 0 0,-21 0 15,21 0-15,0 0 0,0 1 0,0-1 16,0 0-16,21 0 16,0 0-16,0 0 0,0-21 0,0 22 15,1-22-15,-1 0 0,0 0 0,21 0 16,-21 0-16,1 0 0,-1 0 16,21 0-16,-21 0 0,0-22 0,22 22 15,-22-21-15,0 0 0,21 21 0,-20-21 16,-1-21-16,21 20 15,-21 1-15,0-21 0,1 21 0,-1 0 16,0-22-16,0 22 0,-21 0 16,-21 21-1,0 21-15,0-21 0,-1 21 16,1 0-16,0 1 0,0-1 16,0 0-16,0 0 0,21 0 0,0 0 15,0 1-15,0-1 0,0 0 0,0 0 16,21 0-16,0 0 15,21-21-15,-21 22 0,1-22 0,-1 0 16,0 0-16,21 0 0,-21 0 0,1 0 16,-1 0-16,0 0 0,0 0 15,0 0-15,0 0 0,-21-22 16,22 22-16,-1-21 0,-21 0 16,21 21-16,-21-21 15,-21 21 1,0 0-16,-22 0 0,22 0 0</inkml:trace>
  <inkml:trace contextRef="#ctx0" brushRef="#br0" timeOffset="49943.88">7429 6541 0,'-21'0'0,"0"-22"0,0 22 15,0 0-15,0-21 0,-1 21 16,1-21-16,0 21 0,0 0 15,0 0-15,0-21 0,-1 21 0,-20 0 16,21 0-16,-21-21 0,20 21 0,1 0 16,-21 0-16,21 0 15,-22 0-15,22 0 0,0 0 0,0 0 0,0 0 16,0 0-16,-1 0 0,1 0 16,42 0 15,1 0-31,20 21 15,21-21-15,-20 0 0,20 0 16,1 0-16,20 0 0,-20 0 0,21 0 16,-22 0-16,22 0 0,-1 0 0,1 0 15,21 0-15,-43 0 0,22 0 0,0 0 16,-22 0-16,22 0 0,-22 0 16,-20 0-16,20 0 0,-20 0 0,-1 0 15,-21 0-15,21 0 0,-20 0 0,-1 0 16,0 0-16,0 0 15,0 0-15,-42 0 47,0 0-31,0 0-16,0 0 0,-1 0 0,-20 0 16,21 0-16,0 0 0,-22 0 0,1 0 15,21 0-15,-21 0 0,-22 0 0</inkml:trace>
  <inkml:trace contextRef="#ctx0" brushRef="#br0" timeOffset="50330.66">6985 6477 0,'-42'0'0,"84"0"0,-127 0 0,22 0 16,42 21-16,-22-21 0,1 0 15,21 0-15,0 0 0,-1 0 0,1 21 16,21 1-1,21-22-15,22 0 0,-1 21 16,0-21-16,22 0 0,21 0 16,-1 0-16,1 21 0,0-21 0,-1 0 15,22 0-15,0 0 0,0 0 16,0 0-16,-1 0 0,1-21 16,0 21-16,-21 0 0,-1 0 0,-20-21 15,21 21-15,-43 0 0,21 0 0,-20 0 16,-1 0-16,0 0 0,-20 0 0,20 0 15,-21 0-15,0 0 0,0 0 16,-42 0 31,0 0-47,0 0 16,0 0-16,0 21 0,-1-21 15,1 0-15,0 0 0,-21 0 0,21 0 16,-1 0-16</inkml:trace>
  <inkml:trace contextRef="#ctx0" brushRef="#br0" timeOffset="50652.47">7366 6519 0,'0'0'0,"-106"0"16,64 22-16,-1-1 0,22-21 15,-21 0-15,21 21 0,0-21 0,21 21 16,21-21-1,21 21-15,0-21 0,1 0 16,20 0-16,1 0 0,20 0 16,1 0-16,0 0 0,21 0 0,-22 0 0,22 0 15,-21 0-15,-1 0 0,1 0 16,-21 0-16,-1-21 0,1 21 16,-22 0-16,0 0 0,1-21 0,-22 21 15,0 0-15,0 0 0,0 0 0,0 0 16,-21 21 46,0 0-46</inkml:trace>
  <inkml:trace contextRef="#ctx0" brushRef="#br0" timeOffset="51283.83">7175 7789 0,'0'0'0,"-21"0"0,0 0 0,-21-21 0,-22 21 15,22 0-15,0 0 16,-1 0-16,22 0 0,-21 0 0,21 0 16,-1 0-16,1 0 0,42 21 15,1-21 1,20 0-16,21 22 0,1-22 0,21 0 15,-1 21-15,22-21 0,0 0 0,0 0 16,21 0-16,0 21 0,0-21 0,0 0 16,-21 0-16,21 0 0,-22 0 15,-20 0-15,21 0 0,-21 0 0,-1 0 16,1 0-16,-22 0 0,1 0 16,-22 0-16,1 0 0,-1 0 0,-21 0 15,0 0-15,0 0 0,-42 0 31,-21 0-31,21-21 16,0 21-16,-22 0 0,22 0 0,-21 0 16,-1 0-16,1 0 0,0 0 0,-1 0 15,-20 0-15,21 0 0,-22 0 16,22 0-16,-22 0 0</inkml:trace>
  <inkml:trace contextRef="#ctx0" brushRef="#br0" timeOffset="51620.63">7133 8043 0,'0'0'0,"-21"22"0,0-22 0,0 0 0,-1 21 15,1-21-15,0 0 0,21 21 16,21-21-16,0 0 16,22 0-16,-1 21 0,22-21 15,-1 0-15,1 0 0,20 0 0,1 0 16,21 0-16,0 0 0,-1 0 0,22 0 15,-21-21-15,0 21 0,-21 0 0,21-21 16,-22 21-16,1 0 0,0-21 16,-22 21-16,1-22 0,-1 22 0,-21 0 15,1 0-15,-1 0 0,-21 0 16,0-21-16,1 21 0,-1 0 16,0 0 15,0 0-16,0-21-15,0 0 16,1 21-16,-1-21 0,0 21 0,0-21 16</inkml:trace>
  <inkml:trace contextRef="#ctx0" brushRef="#br0" timeOffset="55823.66">22246 7472 0,'0'0'0,"21"0"31,0 0-31,1-21 0,-22 0 16,21 21-16,0-22 0,21-20 0,-21 21 16,1 0-16,20-22 0,-21 1 15,0 0-15,22 21 0,-22-22 0,21 1 16,-21-22-16,0 22 0,1 0 0,20-1 15,-21 1-15,-21 0 0,21-1 0,-21 1 16,21 0-16,-21-1 0,0 22 16,0 0-16,0 0 0,-21 21 15,0 0-15,0 21 16,0 0-16,0 0 0,-1 1 0,1 20 16,0 0-16,0 1 0,0-1 15,0 0-15,-1 1 0,1 20 0,0-21 16,0 1-16,21 20 0,0-20 0,0-1 15,0 0-15,0 1 0,0-1 0,0 0 16,21-21-16,0 1 0,22-1 16,-22 0-16,21-21 0,0 0 15,1 0-15,-1 0 0,0 0 0,1 0 16,20 0-16,-20-21 0,-1 0 0,0-1 16,1 1-16,-1-21 0,0 21 15,1 0-15,-22-22 0,21 1 0,-21 21 16,0-22-16,1 22 0,-1 0 0,-21-21 15,0 21-15,0-1 0,21 22 0,-21-21 16,-21 42 15,0 1-31,21-1 0,0 0 0,-22 0 16,22 0-16,-21 22 0,21-22 0,0 21 16,0 0-16,0-20 0,0 20 0,0-21 15,0 0-15,0 0 0,0 1 16,0-1-16,21 0 0,1-21 0,-1 21 15,0-21-15,0 0 0,0 0 16,0 0-16,22 0 0,-22 0 0,21 0 16,-21-21-16,1 21 0,20-21 0,-21 0 15,0 21-15,0-22 0,-21 1 16,0 0-16,0 0 0,0-21 0,0 20 16,0 1-16,0-21 0,-21 21 0,0-22 15,0 22-15,0 0 0,0 0 0,-22 0 16,22 0-16,0 21 0,0-22 0,0 22 15,-1 0-15,1 0 0,0 0 16,42 0 0,22 0-1,-1 0-15,0 0 0,1 0 0,20 0 16,-21 0-16,43 0 0,-21 0 16,-1 0-16,22 0 0,-22 0 0,1 0 15,-1 0-15,1 0 0,-1 0 0,-20 0 16,-1 0-16,0 0 0,-21 0 0,1 0 15,-1 0-15,-42 0 32,-1 0-32,1 0 15,-21 22-15,21-1 0,0-21 0,-22 21 0,22 0 16,-21 0-16,21 22 0,-22-22 16,22 0-16,-21 0 0,21 21 0,-1-20 15,22-1-15,0 0 0,0 21 16,0-21-16,0 1 0,0-1 15,0 0-15,22-21 0,20 0 0,-21 21 16,0-21-16,0 0 0,22 0 0,-22 0 16,0 0-16,21-21 0,-20 21 15,-1-21-15,0 0 0,0-1 0,0 22 16,0-21-16,1 0 0,-1 0 0,0 0 16,-21-22-16,0 22 0,0 0 0,21 0 15,-21 0-15,0-22 0,0 22 0,0 0 16,-21 21 15,21 21-15,-21 0-16,21 22 0,0-22 0,0 21 15,-21 1-15,21-1 0,-22 0 0,22 1 16,-21-1-16,21 0 0,-21 22 0,21-22 16,0 22-16,0-22 0,-21 21 15,21 1-15,-21-1 0,21 1 0,-21-1 16,21 1-16,0 21 0,-22-22 0,1 1 15,0-1-15,21 1 0,-21-1 0,0-21 16,0 22-16,-1-1 0,1-20 0,0-1 16,0 0-16,0 1 0,0-1 15,-1-21-15,1 22 0,0-22 0,0-21 16,0 21-16,0-21 0,-22 0 0,22 0 16,0 0-16,-21 0 0,20 0 0,-20-21 15,21 0-15,0-1 0,-22-20 0,22 0 16,0 21-16,0-22 0,21-20 0,0 20 15,0-20-15,0 21 0,0-22 16,21-21-16,0 22 0,0-22 0,22 1 16,-1-1-16,22 0 0,-22 1 0,21-22 15,1 21-15,-22 0 0,22 1 16,-1-22-16,1 21 0,-1 22 0,-20-1 16,20 1-16,1-1 0,-22 22 0,21 0 15,-20-1-15,-1 22 0,0 0 16,-20 0-16,20 0 0,-21 21 15,-42 21 17,0-21-32,21 21 0,0 0 15,-21 0-15,21 0 0,0 1 0,0-1 16,0 0-16,0 0 0,0 21 0,0-20 16,21 20-16,-21-21 0,21 0 0,0 0 15,0 1-15,22-1 0,-22 0 16,0-21-16,21 0 0,-21 0 0,1 0 15,20 0-15,-21 0 0,21 0 16,-20-21-16,-1 0 0,21-1 0,-21 1 16,0 0-16,1-21 0,-1 21 0,21-1 15,-21-20-15,0 21 0,1-21 16,-1 20-16,0 1 0,0 0 16,0 0-16,0 0 0,1 0 0,-1-1 15,0 22-15,0 0 16,0 0-1,0 0 1,-21 22-16,0-1 31,0-42 16,0-1-47,0 1 16,-21 21 15,0 0-31,0 0 0,0 0 16,0 0-16,-1 21 0,1-21 0,21 22 15,-21-1-15,0 0 0,0 0 0,0 0 16,21 0-16,0 1 0,0-1 16,0 0-16,0 0 0,0 0 15,0 0-15,0 22 0,0-22 0,0 0 16,0 0-16,21-21 0,0 21 0,-21 1 15,21-22-15,0 0 0,0 0 0,22 0 16,-22 0-16,0 0 0,21 0 16,-20 0-16,-1 0 0,0 0 0,0-22 15,0 1-15,0 0 0,1 0 0,-1 0 16,0 0-16,-21-1 0,0 1 0,0 0 16,21 0-16,-21 0 0,0 0 15,0-1-15,0 1 0,0 0 0</inkml:trace>
  <inkml:trace contextRef="#ctx0" brushRef="#br0" timeOffset="56160.46">24998 6519 0,'0'0'0,"-21"22"0,-22-22 15,22 21-15,0-21 16,21 21-16,21-21 16,0 0-16,0 0 0,1 0 15,-1 0-15,0 0 16,0-21-16,0 0 16,-21-1-16,0 1 15,0 0-15,-21 21 0,0-21 16,0 21-16,0 0 15,-1 0-15,1 0 0,0 0 16,0 0-16,21 21 16,0 0-1,0 0-15,21-21 0,0 0 16,0 0-16,1 0 0,-1 0 0</inkml:trace>
  <inkml:trace contextRef="#ctx0" brushRef="#br0" timeOffset="56904.05">27305 5757 0,'0'0'0,"0"-21"0,0 0 15,0 0 1,0 0-16,0 0 0,0-1 15,0 44 32,0 20-47,0-21 16,0 0-16,0 0 0,0 22 16,21-1-16,0 0 0,-21 1 15,21-1-15,22 0 0,-22 1 0,0-1 16,21 22-16,1-22 0,-1 21 0,22 1 15,-22-22-15,21 22 0,1-1 16,-1 1-16,1-1 0,-22-20 0,22 20 16,-1-21-16,-20 1 0,-1 20 0,-21-20 15,21-22-15,-20 21 0,-1 0 0,0-20 16,0 20-16,0-21 0,-21 21 0,0-20 16,21-1-16,-21 0 0,22-21 15,-22 21-15,21-21 16,-21-21 15,0 0-31,0 0 16,0-1-16,0 1 0,0 0 0,0 0 15,0 0-15,0 0 0,0-1 0,0-20 16,0 21-16</inkml:trace>
  <inkml:trace contextRef="#ctx0" brushRef="#br0" timeOffset="57421.75">28617 5842 0,'0'0'15,"0"-63"-15,0 41 16,21 1-16,-21 0 0,0 0 15,0 0-15,-21 21 47,0 21-47,0 0 0,0 0 16,0 22-16,-22-1 0,22-21 16,-21 43-16,21-22 0,-22 0 0,1 22 15,-22-1-15,22 1 0,-21-1 0,-1 1 16,1 20-16,20-20 0,-20-1 15,-1 22-15,1-21 0,-1-1 0,1 1 16,20-22-16,1 21 0,-21-20 0,20 20 16,1-20-16,0-1 0,20 0 0,-20 1 15,0-22-15,21 21 0,-1-21 16,1 22-16,0-22 0,0 0 0,21 0 16,0 0-16,-21 0 0,21 1 15,21-22 48,-21-22-48,21 1 1,0 0 0</inkml:trace>
  <inkml:trace contextRef="#ctx0" brushRef="#br0" timeOffset="61752.27">3916 11240 0,'0'0'0,"0"-22"0,-21 22 0,-1-21 16,22 0-16,-21 21 15,0 0-15,0-21 0,0 21 16,0 0 0,-1 0-16,22 21 15,0 0-15,-21 0 0,21 1 16,0 20-16,0 21 0,0-20 16,0 20-16,0 1 0,0-1 0,0 1 15,0 20-15,0 1 0,0 21 0,21-21 16,-21 20-16,0-20 0,0 21 15,0-21-15,0 20 0,0-20 0,0 21 16,0 0-16,0 0 0,0-22 0,0 22 16,0 0-16,0 0 0,0 0 15,0 21-15,0-22 0,0 1 0,0 0 16,0 0-16,0 0 0,0-22 16,0 22-16,0-21 0,0 0 0,0-1 15,0-20-15,0-1 0,0 1 16,0-22-16,0 0 0,0 1 0,0-22 15,0 0-15,0-42 16,0 0-16,0 0 0,0-22 16,0 1-16</inkml:trace>
  <inkml:trace contextRef="#ctx0" brushRef="#br0" timeOffset="62788.8">4360 11240 0,'0'0'0,"43"0"0,20 0 16,-21 21-16,22 0 0,-1-21 15,1 21-15,21-21 0,-1 0 0,1 21 16,0-21-16,-1 0 0,43 0 0,-21 0 15,42 0-15,0 21 0,1-21 16,-1 0-16,21 0 0,22 0 0,-1 0 16,1 0-16,-1-21 0,1 0 0,20 21 15,-20-21-15,20 21 16,-20-21-16,21 21 0,-22-21 0,22 21 16,-22 0-16,-20-22 0,20 22 0,-42 0 15,22-21-15,-22 21 0,0 0 16,-21 0-16,-21 0 0,0 0 0,-1 0 15,-41 0-15,21 0 0,-43 0 0,0 0 16,1 21-16,-22-21 0,0 22 0,0-1 16,-21 0-16,0 21 0,0-21 15,0 1-15,0 20 0,0 0 0,0-21 16,0 22-16,0 20 0,0-20 0,0-1 16,0 21-16,-21 1 0,0-1 0,21 1 15,-21 21-15,21-22 0,-22 22 16,1-1-16,21 1 0,-21 0 15,0 21-15,21-22 0,-21 22 0,0-21 16,-1 21-16,22-1 0,0-20 0,-21 21 16,0 0-16,21 0 0,0-1 15,0 1-15,0 0 0,0-21 0,0 21 16,0-1-16,0-20 0,0 21 0,0 0 16,0-22-16,0 22 0,0-21 0,21 0 15,0-1-15,-21 1 0,0-22 0,22 1 16,-1 21-16,-21-22 0,0 1 15,0-22-15,0 21 0,0-20 0,0-1 16,0-21-16,0 22 0,-21-22 0,-1 0 16,1 0-16,-21 0 0,21-21 15,-22 0-15,1 21 0,0-21 0,-1 0 16,-20 0-16,21 0 0,-22 0 16,22 0-16,-22 0 0,-20 0 0,20-21 15,-21 21-15,-20 0 0,-1-21 0,0 21 16,-21-21-16,0 21 0,-21-21 0,0 21 15,-1-21-15,-20 21 0,0-22 0,-22 22 16,22-21-16,-43 0 0,22 21 16,-22-21-16,-21 0 0,0 0 0,1 21 15,-1-22-15,0 1 0,0 21 0,0-21 16,0 0-16,1 21 0,-1-21 0,21 21 16,0 0-16,1 0 15,20-21-15,1 21 0,20 0 0,1 0 16,21 0-16,21-22 0,0 22 0,21 0 15,0 0-15,22-21 0,20 21 16,1 0-16,-1 0 0,43-21 0,-21 21 16,20 0-16,22-21 0,0 0 0,0 0 15,0-1-15,22 1 16,20 0-16,-21 0 0,21 0 0</inkml:trace>
  <inkml:trace contextRef="#ctx0" brushRef="#br0" timeOffset="63371.97">4551 12256 0,'-21'0'16,"21"21"-16,0 21 0,0-21 16,0 22-16,0-1 0,0 0 0,0 1 15,0 20-15,0-21 0,0 22 16,0-22-16,-22 22 0,22-22 0,-21 22 16,21-22-16,0 0 0,-21 22 0,0-43 15,21 21-15,-21 1 0,21-22 16,0 0-16,0 0 0,21-42 31,0 0-15,-21 0-16</inkml:trace>
  <inkml:trace contextRef="#ctx0" brushRef="#br0" timeOffset="63929.62">4572 12213 0,'0'0'0,"0"-21"0,-21-21 16,21 21-16,21-1 31,0 22-31,21 0 0,-20 0 0,20 0 16,21-21-16,-20 0 0,20 21 16,1 0-16,-1-21 0,1 21 0,-1-21 15,1 21-15,-1-21 0,1 21 0,-1 0 16,22-22-16,-22 22 0,1 0 15,-22 0-15,22 0 0,-22 0 0,0 22 16,1-1-16,-22-21 0,0 21 0,0 0 16,-21 21-16,0-20 0,0-1 15,0 21-15,0-21 0,0 22 0,0-22 16,0 21-16,0-21 0,0 22 0,0-1 16,0 0-16,0-21 15,21 22-15,-21-1 0,22 0 0,-22 1 16,21 20-16,0-20 0,-21-1 0,21 0 15,0 1-15,0-1 0,-21 0 0,22 1 16,-22-1-16,21-21 0,-21 21 16,0-20-16,0 20 0,0-21 0,0 21 15,0-20-15,-43-1 0,22 0 0,-21 0 16,21 0-16,-43 0 0,1 1 0,-1-1 16,1 0-16,-22-21 0,0 21 15,1 0-15,-22-21 0,21 0 0,1 0 16,-1 0-16,0 0 0,22 0 0,-22 0 15,22 0-15,20 0 0,-20-21 16,20 21-16,1-21 0,21 21 16,0-21-16,0 21 0,21-21 0,-22-1 15,22 1-15,0 0 0,0 0 16,0 0-16,22 0 0,-1-1 0,0 1 16,0 0-16,0-21 0</inkml:trace>
  <inkml:trace contextRef="#ctx0" brushRef="#br0" timeOffset="64213.38">5143 12383 0,'0'-22'0,"0"44"47,0-1-47,0 21 0,0-21 15,0 0-15,0 22 0,0-1 0,0-21 16,0 22-16,0-1 0,0 0 0,0 1 16,0-1-16,0 0 0,0 1 0,0-22 15,0 21-15,0-21 0,0 0 16,0 1-16,0-1 0,0 0 16,0 0-16,0 0 15,22-21 1,-22-21-16,0 0 15</inkml:trace>
  <inkml:trace contextRef="#ctx0" brushRef="#br0" timeOffset="64414.26">4868 12700 0,'0'0'16,"-21"0"-16,21-21 0,0 0 15,21 21 1,0 0-16,1 0 0,20-21 15,-21 21-15,21 0 0,1 0 0,-1-22 16,0 22-16,1 0 0,-1 0 16,0 0-16,1 0 0,-1-21 0,0 21 15,-20 0-15,20 0 0,0 0 0,1 0 16,-22-21-16,21 21 0,0-21 0</inkml:trace>
  <inkml:trace contextRef="#ctx0" brushRef="#br0" timeOffset="64804.04">7429 12340 0,'0'0'0,"-21"-21"0,0 21 15,0-21-15,0 0 0,0 21 16,-1 0-16,1 0 0,0 0 16,0 21-16,0 0 0,21 0 15,-21 22-15,21-1 0,0 0 0,0 22 16,0-22-16,0 22 16,0-1-16,0 22 0,0-22 0,0 1 15,0-1-15,0 1 0,-22-22 0,22 22 16,0-22-16,0 21 0,-21-41 0,21 20 15,0 0-15,0-21 0,0 22 16,0-22-16,0 0 0,0 0 16,0 0-16,0-42 15,0 0-15,0 0 16,0 0-16,0 0 0,21-22 0,-21 22 16,22-21-16,-22-1 0</inkml:trace>
  <inkml:trace contextRef="#ctx0" brushRef="#br0" timeOffset="65349.49">7218 12446 0,'0'0'0,"-21"-42"16,-1-22-1,1 22-15,0 21 0,0 0 0,21-1 16,0 1 0,21 21-16,21 0 0,-20 0 0,20-21 15,0 21-15,1 0 0,-1 0 16,21-21-16,1 0 0,21 21 0,-1 0 15,1-21-15,0 21 0,-1-22 0,1 22 16,0 0-16,-22 0 16,22 0-16,-22 0 0,-20 0 0,20 0 15,-21 0-15,-20 0 0,20 0 0,-21 0 16,0 0-16,0 22 0,-21-1 0,0 0 16,22 0-16,-22 21 15,0-20-15,0-1 0,0 21 0,0-21 16,-22 22-16,22-1 0,0 0 0,0 1 15,-21-1-15,21 0 0,0 1 0,0-1 16,0 21-16,0-20 0,0-1 16,0 0-16,0 1 0,0-1 0,0 0 15,0 1-15,0-1 0,0 0 0,0-20 16,0 20-16,0-21 0,0 21 16,0-20-16,0-1 0,0 0 0,0 0 15,0 0-15,0 0 0,-21 1 16,0-1-16,0-21 0,0 21 0,-22 0 15,22 0-15,-21-21 0,-22 21 0,22-21 16,-22 0-16,1 0 0,-1 0 0,-20 0 16,20 0-16,1 0 0,-22 0 15,22 0-15,-1 0 0,22 0 0,-22 0 16,22 0-16,0 0 0,20-21 0,-20 21 16,21 0-16,21-21 0,0 0 15,0 0-15,0 0 16,0-1-16,21 22 0,0-21 15,0 0-15,1 0 0</inkml:trace>
  <inkml:trace contextRef="#ctx0" brushRef="#br0" timeOffset="65582.37">7556 13018 0,'22'0'31,"-1"0"-31,0 0 16,21 0-16,1 0 0,-1 0 0,0 0 16,22 0-16,-22 0 0,22 0 15,-22 0-15,21 0 0,-20 0 16,-1 0-16,0 0 0,-20 0 0,-1 0 16,0 0-16,0 0 0,-42 0 15,-21 21 1,20 0-16,-20-21 0</inkml:trace>
  <inkml:trace contextRef="#ctx0" brushRef="#br0" timeOffset="66012.46">4170 14161 0,'0'0'0,"-21"-22"15,21 1-15,-22 0 0,1 0 0,0 0 16,0 21-16,0 0 16,0 0-16,-1 21 0,1 0 15,0 0-15,21 22 0,0-1 0,-21 0 16,21 22-16,0-1 0,0 1 16,0-1-16,0-20 0,0 20 0,0-21 15,0 22-15,0-22 0,0 1 0,0-1 16,0-21-16,0 0 0,0 22 0,0-22 15,21 0-15,0-21 16,0 0-16,1-21 16,-22 0-16,21-1 0,0 1 15,-21-21-15</inkml:trace>
  <inkml:trace contextRef="#ctx0" brushRef="#br0" timeOffset="66508.6">4170 13885 0,'0'0'16,"0"-21"-16,-21-21 16,21 21-16,21 21 15,0 0-15,0-21 0,21 21 0,1 0 16,-1 0-16,0 0 0,22-22 16,-1 22-16,1 0 0,21 0 15,-22 0-15,1-21 0,-1 21 0,1 0 16,-1 0-16,1 0 0,-22 0 0,0 0 15,1 21-15,-1-21 0,-21 22 0,21-1 16,-20 0-16,-1 0 0,-21 0 16,0 0-16,0 22 0,0-22 0,0 21 15,21-21-15,-21 22 0,0-22 0,21 21 16,-21 1-16,0-22 0,0 21 16,21 0-16,0-20 0,1 20 0,-22 0 15,21 1-15,21-22 0,-21 21 16,0-21-16,1 22 0,-1-22 0,0 0 15,-21 21-15,0-21 0,0 1 0,0-1 16,0 0-16,-21 21 0,0-42 16,-22 21-16,1 1 0,0-1 0,-22 0 15,1 0-15,-1-21 0,1 21 0,-22-21 16,0 21-16,1-21 0,-22 0 0,21 0 16,0 0-16,22 0 0,-22 22 15,22-22-15,-1 0 0,22 0 0,-22 0 16,43 0-16,-21 0 0,21-22 0,0 22 15,-1-21-15,22 0 0,0 0 16,0 0-16,0 0 0,0-1 16,0 1-16,22 0 0,-1 0 0</inkml:trace>
  <inkml:trace contextRef="#ctx0" brushRef="#br0" timeOffset="66748.98">4360 14203 0,'0'0'0,"0"-21"0,0-22 15,0 22-15,21 21 16,1 0-16,-1 21 16,0 1-16,21 20 0,-21-21 0,22 21 15,-1 1-15,0-22 0,1 21 16,-1 1-16,0-1 0,1 0 16,-1-21-16,0 22 0,-20-22 0,-1 0 15,0 21-15,-21-20 0,0-1 16,0 0-16,0 0 0,0-42 31,0 0-15</inkml:trace>
  <inkml:trace contextRef="#ctx0" brushRef="#br0" timeOffset="66968.85">5016 14097 0,'0'0'16,"0"-21"-16,0 0 0,-21 21 31,0 21-31,0 0 0,0 0 0,-22 22 16,22-22-16,-21 21 0,0 0 0,-1 1 15,1-22-15,0 21 0,-1 1 16,1-1-16,21-21 0,-22 21 0,22-20 16,0 20-16,0-21 0,0 0 0,21 0 15,0 1-15,0-1 0,21-21 16,0 0-16,0 0 0,22 0 15,-22 0-15</inkml:trace>
  <inkml:trace contextRef="#ctx0" brushRef="#br0" timeOffset="67329.66">6900 14055 0,'0'0'15,"43"-21"-15,-22-1 0,0 1 16,-21 0-16,0 42 16,0 0-1,-21 1-15,21 20 0,0 0 0,-21 1 16,21-1-16,-22 0 0,22 22 15,0-1-15,0-20 0,0 20 0,-21 1 16,0-22-16,21 0 0,-21 22 0,21-22 16,-21 0-16,0 1 0,-1-1 0,22-21 15,-21 22-15,21-22 0,-21 0 0,21 0 16,0 0-16,0 0 0,0-42 31,21 0-31,0 0 0,-21 0 16,22-22-16</inkml:trace>
  <inkml:trace contextRef="#ctx0" brushRef="#br0" timeOffset="67876.35">6985 14076 0,'0'0'16,"0"-21"-16,-21-22 0,0 22 0,-1 0 16,22 0-16,0 0 0,0 0 15,22 21-15,-1 0 16,0-22-16,21 22 0,1 0 15,20 0-15,-21-21 0,22 21 0,-1 0 16,22 0-16,-21 0 0,20-21 0,1 21 16,0 0-16,20 0 0,-20 0 15,0 0-15,-1 0 0,1 0 16,0 0-16,-22 0 0,1 21 0,-1-21 16,1 21-16,-22 1 0,0-22 0,1 21 15,-22 0-15,0 0 0,0 0 0,-21 0 16,0 1-16,0-1 0,0 0 15,0 21-15,0-21 0,0 1 0,0 20 16,0-21-16,0 21 0,0 1 0,0-22 16,0 21-16,0 1 0,0-22 0,0 21 15,0 0-15,21 1 0,1-22 16,-22 21-16,21-21 0,-21 22 0,21-22 16,-21 21-16,21-21 0,-21 1 15,0-1-15,0 21 0,0-21 0,0 0 16,0 1-16,-21-1 0,0 0 0,0 0 15,-22 0-15,22 0 0,-21 1 0,-1-1 16,-20 0-16,-1 0 0,1-21 16,-1 21-16,-20 0 0,-22-21 0,21 0 15,-21 0-15,22 0 0,-22 0 0,21 0 16,22 0-16,-22 0 0,22 0 0,-1 0 16,22 0-16,-22 0 0,22 0 15,21-21-15,-22 21 0,22-21 16,0 21-16,21-21 0,0 0 15,0 0 1,0-1-16,21 1 0,0 21 16,1-21-16,-1 0 0</inkml:trace>
  <inkml:trace contextRef="#ctx0" brushRef="#br0" timeOffset="68204.85">7726 14330 0,'-64'21'16,"43"0"0,0 0-16,0-21 0,21 22 0,-21-1 15,-1 0-15,22 0 0,0 0 16,22-21 0,-1 0-16,0 0 15,0 0-15,0-21 0,-21 0 16,21 21-16,-21-21 0,0 0 0,0-1 15,0 1 1,-21 21-16,0-21 0,0 21 16,0 0-16,0-21 0,-1 21 15,1 0-15,0 21 0,21 0 16,0 0 0,0 1-16,0-1 15,21-21 1,0 0-16,1 0 0</inkml:trace>
  <inkml:trace contextRef="#ctx0" brushRef="#br0" timeOffset="68532.66">8276 14266 0,'0'22'47,"-21"-1"-47,0 0 0,0 21 15,-22-21-15,22 1 0,-21 20 0,21-21 16,-22 21-16,1 1 0,0-22 0,-1 21 16,1-21-16,-22 22 0,22-1 0,-21-21 15,20 22-15,-20-22 0,20 21 16,1-21-16,0 0 0,-1 1 0,22-1 15,-21 0-15,21 0 0,0 0 0,21 0 16,0 1 0,21-22-1,0 0-15,0 0 16,0 0-16,22 0 0</inkml:trace>
  <inkml:trace contextRef="#ctx0" brushRef="#br0" timeOffset="68824">8149 14838 0,'0'21'15,"0"0"1,21-21 15,-21-21-31,0 0 16,0 0-1,-21 21 1,0 0 0,0 0 15,21 21-31,0 0 0,0 0 16</inkml:trace>
  <inkml:trace contextRef="#ctx0" brushRef="#br0" timeOffset="84076.43">5863 10266 0,'-21'0'16,"0"0"-1,21 21-15,0 0 0,0 0 16,0 1 0,0-1-16,21-21 15,0 21-15,0-21 0,0 0 0,1 0 16,-1 0-16,0 0 0,21 0 0,-21-21 16,22 21-16,-22-21 0,0-1 15,21 1-15,-20 21 0,-1-21 0,0 0 16,0 0-16,0 0 0,-21-1 15,0 1-15,21 0 0,-21 0 16,0 42 15,0 0-31,0 0 0,-21 22 16,21-1-16,0 0 16,0 1-16,0-1 0,0 0 0,0 22 15,0-22-15,0 1 0,0 20 0,-21-21 16,21 1-16,0-1 0,0-21 15,-21 22-15,21-22 0,0 21 0,0-21 16,0 0-16,-21 1 0,0-1 16,-1-21-16,1 0 0,0 0 15,0 0-15,0-21 16,0-1-16,21 1 16,0 0-16,-22-21 0,1 21 0,21-1 15,-21 1-15,21 0 0,0 0 0,-21 0 16,0 21-16,21 21 31,0 0-31,0 0 16,0 0-16,21 1 0,-21-1 0,21 0 15,0 0-15,0 0 0,1 0 16,-1 1-16,0-1 0,0-21 0,0 21 16,0-21-16,1 0 0,-1 0 0,0 0 15,0 0-15,21 0 0,-20 0 0,20 0 16,-21 0-16,21-21 0,-20 0 15,20-1-15,-21 22 0,21-42 0,-20 21 16,20 0-16,-21 0 0,0-1 0,-21 1 16,21-21-16,-21 21 0,22 0 15,-22-1-15,0 1 16,0 42 0,0 1-16,-22-1 15,1 0-15,21 0 16,0 0-16,-21 0 0,0-21 0,0 22 15,21-1-15,-21 0 0,21 0 16,21-42 31,-21 0-47,21 0 0,0 21 0,0-22 16,0-20-16,1 21 0,-1 0 15,0 0-15,0-22 0,0 22 16,0 0-16,1 0 0,-22 0 0,21 21 15,0 0-15,0 0 0,0 21 16,-21 0 0,0 0-16,0 21 0,0-20 0,0-1 15,0 0-15,0 0 0,0 0 0,0 0 16,0 1-16,0-1 0,0 0 0,0 0 16,0 0-16,21-21 15,1 0-15,-1 0 0,0 0 16,0 0-16,0 0 0,0-21 0,22 0 15,-22 0-15,0 0 0,0-1 16,22 1-16,-22 0 0,0-21 0,0-1 16,0 22-16,0-21 0,1-22 15,-1 22-15,-21 0 0,21-1 0,-21 1 16,21 0-16,-21 21 0,0-22 0,0 22 16,0 42-1,0 0-15,-21 1 16,0 20-16,21 0 0,0-21 0,-21 22 15,-1-1-15,1 0 0,21 1 16,0-1-16,-21 0 0,21 1 0,-21-22 16,21 0-16,0 21 0,0-20 0,0-1 15,0 0-15,0 0 16,21-21-16,0 0 16,0 0-1,-21-21-15,0 0 16,0 0-16</inkml:trace>
  <inkml:trace contextRef="#ctx0" brushRef="#br0" timeOffset="84232.34">7197 10668 0,'-22'-21'0,"1"21"31,21-21-31,21 0 31,1 21-31,-1 0 0,0 0 16,21 0-16,-21 0 0,22 0 15,-22 0-15,21 0 0,-21 0 0,22-22 16,-1 22-16</inkml:trace>
  <inkml:trace contextRef="#ctx0" brushRef="#br0" timeOffset="84561.16">7662 10710 0,'0'0'0,"-21"0"16,42 0-1,0 0 1,1 0-16,-1 0 0,0-21 16,0 0-16,0 0 0,0 0 15,1 21-15,-22-21 0,21-1 0,-21 1 16,0 0 0,-21 21-16,-1 0 0,1 0 15,0 0-15,0 21 0,0-21 0,0 21 16,-1 1-16,1-1 0,0 0 15,21 0-15,0 0 0,-21 0 0,21 1 0,0-1 16,0 0-16,0 0 16,0 0-16,21 0 0,0-21 15,0 22-15,1-22 0,-1 0 16,0 0-16,21 0 0,-21 0 0,1 0 16,20 0-16,-21-22 0,0 1 15,22 21-15</inkml:trace>
  <inkml:trace contextRef="#ctx0" brushRef="#br0" timeOffset="84861.5">8128 10626 0,'0'0'0,"0"-21"0,21 42 47,-21 0-31,21-21-16,-21 21 0,0 0 0,0 0 15,21 1-15,-21-1 0,0 0 0,0 0 16,0 0-16,0 0 15,0 1-15,0-1 0,0 0 16,0-42 15,0 0-31,0-1 16,0 1-16,0-21 0,0 21 16,0 0-16,0-1 0,0-20 0,22 21 15,-1-21-15,-21 20 0,0 1 0,21-21 16,0 21-16,-21 0 0,21-1 15,0 22-15,1-21 0,-22 0 16,21 0-16,0 21 0</inkml:trace>
  <inkml:trace contextRef="#ctx0" brushRef="#br0" timeOffset="85312.9">8784 10160 0,'0'-21'16,"0"0"-16,0 0 15,0-1-15,-21 22 0,0 0 16,21 22 0,0-1-16,0 0 0,0 0 0,0 21 0,-21 1 15,21 20-15,0 1 0,-22-1 16,22 1-16,-21-1 0,0 1 16,0-1-16,0 1 0,0-1 0,21 1 15,-22-1-15,1 22 0,0-22 0,0-20 16,0 20-16,21 1 0,-21-22 0,21 0 15,0 1-15,0-1 0,0-21 0,0 0 16,0 1-16,21-1 0,0-21 16,0 0-16,0 0 0,0 0 0,1 0 15,20 0-15,-21-21 0,0-1 0,22 1 16,-22-21-16,0 21 0,0-22 16,0 22-16,0-21 0,1 0 0,-22-22 15,0 22-15,0-1 0,0 1 16,0 0-16,-22-1 0,1 1 0,-21 0 15,21-1-15,-22 1 0,22 21 0,-21 0 16,21 0-16,-22-1 0,22 22 0,0 0 16,0 0-16,0 0 0,42 0 31,0 0-31,0 0 0,22 0 16,-22 0-16,21 0 0,0 0 0,1 0 15,-1 0-15</inkml:trace>
  <inkml:trace contextRef="#ctx0" brushRef="#br0" timeOffset="86248.88">9313 10456 0,'0'0'0,"0"-21"0,0 0 0,0 0 15,0 0-15,-21 0 0,0 21 16,0 0-16,0 0 0,-1 0 0,-20 0 16,21 21-16,0 0 0,0 0 15,-1 0-15,1 22 0,0-22 0,0 21 16,21-21-16,-21 22 0,21-22 0,-21 21 15,21-21-15,0 0 0,0 1 0,0-1 16,0 0-16,0 0 0,21-21 16,0 0-16,0 0 0,0 0 15,0 0-15,1 0 0,-1 0 0,0 0 16,0-21-16,0 0 0,0 0 0,1 21 16,-22-22-16,21 1 0,0-21 0,-21 21 15,0 0-15,21-22 0,-21 22 16,21 0-16,-21 0 0,21 21 15,-21 21 1,0 0-16,0 0 16,0 22-16,0-22 0,0 0 0,0 0 15,0 0-15,0 0 0,0 1 16,22-1-16,-22 0 0,21-21 0,0 21 16,0-21-16,0 0 15,0 0-15,1 0 0,-1 0 16,0-21-16,0 0 0,0 21 0,0-21 15,1-1-15,-1 1 0,0 0 16,0 0-16,21-21 0,-20 20 0,-1 1 16,0-21-16,0 21 0,0 0 0,0-1 15,1 22-15,-22-21 0,21 21 16,-21 21 0,0 1-1,21-1 1,0-21 15,0 0-31,-21-21 0,0-1 16,21 22-16,-21-21 15,0 0-15,0 0 0,0 0 16,0 0-16,0-1 0,0 1 16,-21 21-1,0 21-15,0 1 16,0-1-16,0 21 0,-1-21 15,22 22-15,-21-22 0,0 21 0,0-21 16,0 22-16,21-1 0,0-21 16,0 0-16,0 22 0,0-22 0,0 0 15,0 0-15,0 0 0,21-21 0,21 21 16,-21-21-16,22 0 0,-22 0 16,21 0-16,1 0 0,-1 0 0,-21 0 15,21 0-15,1-21 0,-22 0 0,21 21 16,-21-21-16,22 0 0,-22 0 0,0-1 15,0-20-15,-21 21 0,0-21 0,0 20 16,0 1-16,0-21 0,0 21 16,0 0-16,-21 21 15,0 0-15,0 0 0,0 0 0,21 21 16,-22 0-16,1 0 0,21 21 0,-21-20 16,21 20-16,0-21 0,0 0 15,0 0-15,0 22 0,21-22 0,0 0 16,1-21-16,-1 21 0,0 0 15,0-21-15,0 0 0,0 22 0,22-22 16,-22 0-16,0 0 0,0 0 0,0 0 16,22-22-16</inkml:trace>
  <inkml:trace contextRef="#ctx0" brushRef="#br0" timeOffset="86876.41">16341 11726 0,'0'0'16,"0"-21"-16,21-21 0,0 0 0,0 20 0,0-20 15,-21 0-15,21-1 0,1 22 0,-1-21 16,-21 21-16,0-22 0,21 22 16,-21 0-16,0 0 0,-21 42 31,21 0-31,-21 0 0,-1 22 16,22-1-16,0 22 0,-21-22 0,21 43 15,-21-22-15,21 43 0,0-21 16,-21 20-16,21 1 0,-21 21 0,21-21 15,-21 21-15,-1 0 0,1 0 0,0-21 16,0 21-16,21 0 0,-21 0 0,0-21 16,-1 21-16,1 0 0,0 0 0,0-21 15,0 21-15,21-22 0,0 1 16,-21 0-16,21 0 0,0 0 0,-22-22 16,22 22-16,0-42 0,0-1 0,0 1 15,0-1-15,22-20 0,-1-1 0,-21-21 16,21 0-16,0-21 15,0 0-15,0-21 0,-21 0 0,22-21 16,-1 20-16,0-41 0,21 21 0,-21-22 16,1-21-16</inkml:trace>
  <inkml:trace contextRef="#ctx0" brushRef="#br0" timeOffset="87593.01">16722 11959 0,'0'0'0,"-22"-42"0,1-85 15,21 106-15,0-22 0,21 1 16,1 21-16,20 0 0,0-22 0,1 22 16,20 0-16,22-21 0,-1 21 15,1-1-15,21 1 0,0 0 0,21 0 16,0 0-16,0 0 0,21 21 0,21-22 15,1 1-15,-1 0 0,0 21 0,22-21 16,-1 0-16,1 21 0,-1-21 16,1-1-16,-1 22 0,-20-21 0,20 21 15,-21 0-15,-20-21 0,-1 21 0,-21 0 16,0 0-16,-21 0 0,-22 0 16,1 0-16,-22 21 0,1-21 15,-22 21-15,1 1 0,-1-22 0,-21 21 16,0 0-16,22 21 0,-43-21 0,21 1 15,0 20-15,-21 0 0,0 1 0,0-1 16,0 0-16,0 22 0,0-22 16,0 22-16,0-1 0,0 1 0,0 20 15,0-20-15,0 20 0,0 1 0,0 0 16,0 21-16,0-22 0,0 22 0,0 0 16,0 0-16,21 0 0,-21-1 15,21 1-15,-21 0 0,21 0 0,-21 0 16,0 21-16,22-21 0,-1-1 15,0 1-15,0 0 0,-21 0 0,21 0 16,0 0-16,1-1 0,-1-20 0,0 21 16,0-21-16,-21-1 0,21-20 15,-21 20-15,21-20 0,-21 21 0,0-22 16,0-21-16,-21 22 0,0-22 0,-21 1 16,-1-1-16,1 0 0,-21-21 15,-22 22-15,0-22 0,-21 0 0,1-21 0,-22 21 16,0-21-16,-22 0 15,-20 0-15,21 0 0,-21 0 0,-22-21 0,1 0 16,-1 0-16,1 0 0,-22-1 0,21 1 16,-20 0-16,20 0 0,1 0 15,-1 0-15,1-22 0,-1 22 0,22 0 16,-22 21-16,43-21 0,-21 0 0,42-1 16,0 1-16,0 21 0,42-21 15,22 21-15,20-21 0,22 0 0,21 0 16,0-1-16,21 1 0,22-21 0,-1 21 15,0-22-15</inkml:trace>
  <inkml:trace contextRef="#ctx0" brushRef="#br0" timeOffset="88500.8">5059 12869 0,'21'0'15,"-42"0"-15,63-21 0,-42 42 63,0 1-48,21-22-15,-21 21 16,21-21-16,1 0 0,-1 0 16,0 0-16</inkml:trace>
  <inkml:trace contextRef="#ctx0" brushRef="#br0" timeOffset="89372.56">5334 12764 0,'0'-22'32,"0"1"-32,0 0 0,21 0 15,0 0-15,0 0 0,22-1 16,-22 1-16,21 0 0,1 0 16,20-21-16,-21-1 0,22 1 0,21 0 15,-22-1-15,22 1 0,21 0 0,-22-22 16,22 1-16,21-1 0,21 1 0,0 20 15,1-20-15,-1-1 0,42 1 16,1-1-16,-1 1 0,22-22 0,0 22 16,20-1-16,22 1 0,-21 20 0,42-20 15,1 20-15,-1 1 0,0 0 0,21-1 16,22 22-16,-1 0 0,-20 0 0,41 21 16,-20 0-16,-1 0 15,22 0-15,-22 0 0,22 21 0,-43 0 16,22 22-16,-22-22 0,1 21 0,-1 22 15,-21-22-15,0 21 0,-42-20 0,21 20 16,-21-20-16,-21 20 0,-1 1 0,-41-1 16,20 1-16,-42-22 0,0 21 0,-21 1 15,0-1-15,-21 1 0,0-1 16,-21-20-16,-22-1 0,1 0 0,-22 1 16,0-1-16,1-21 0,-22 22 0,0-22 15,-21 0-15,0 0 0,-21-21 31,0 0-31,0 0 0,-1 0 0,1 0 16,0 0-16,-21 0 0,21 0 16</inkml:trace>
  <inkml:trace contextRef="#ctx0" brushRef="#br0" timeOffset="89916.62">17378 12383 0,'0'0'0,"0"-22"0,0 1 0,0 0 15,-21 0-15,-1 0 0,1 21 16,0 0-16,0 0 0,21 21 16,0 0-16,-21 0 0,0 22 0,21-1 15,0 21-15,-22 1 0,22-1 0,0 1 16,0-1-16,0 22 0,0 0 0,-21-22 16,21 22-16,0-22 0,0 1 15,0-1-15,-21 1 0,21-1 0,0 1 16,0-22-16,0 22 0,0-22 0,-21-21 15,21 22-15,-21-22 0,0 21 16,21-21-16,0 0 0,21-42 31,0 0-15,0-21-16,0 21 0,-21-22 16</inkml:trace>
  <inkml:trace contextRef="#ctx0" brushRef="#br0" timeOffset="90325.39">17335 12891 0,'0'0'0,"-21"-64"0,0 22 0,-21-22 0,21 22 0,-22 0 16,22-1-16,0 1 0,0 21 15,0-22-15,-1 22 0,22 0 16,0 0-16,0 0 0,0 0 0,0-1 16,22 1-16,-1 0 0,21 0 0,0 0 15,1 0-15,20 21 0,1-22 0,-1 1 16,22 0-16,-22 21 0,22 0 0,-21 0 15,-1 0-15,22 0 0,-22 0 16,1 21-16,-22 22 0,22-22 0,-22 21 16,21 0-16,-20 1 0,-22-1 0,21 0 15,-21 1-15,22 20 0,-22-20 0,-21 20 16,21 1-16,-21-22 0,21 0 0,-21 22 16,0-22-16,0 0 0,0 1 15,21-1-15,-21 0 0,22 1 16,-22-1-16,0 0 0,0-20 0,0-1 15,0 21-15,0-21 0,0 0 0,-22 1 16,22-1-16,-42 0 0,21 0 0,-21 0 16,-1 0-16,-20 1 0,20-22 0,-20 21 15,-22 0-15,22 0 0,-1-21 16,-20 21-16,20-21 0,1 0 0,-1 0 16,1 0-16,-1 0 0,22 0 0,-1-21 15,1 0-15,21 0 0,0 0 16,0-1-16</inkml:trace>
  <inkml:trace contextRef="#ctx0" brushRef="#br0" timeOffset="90557.34">17970 13145 0,'22'0'0,"-22"-22"31,-22 22 16,-20 22-47,21-22 0,-21 21 15,-22-21-15,1 21 0,-1 0 16,-21 0-16,1-21 0,20 21 0,-20 1 16,-1-22-16,21 21 0,1-21 0,-1 21 15</inkml:trace>
  <inkml:trace contextRef="#ctx0" brushRef="#br0" timeOffset="94976.21">20574 10351 0,'0'0'0,"-21"-22"0,0 22 0,-1-21 16,1 0-16,-21 0 0,21 21 0,-22-21 15,22 0-15,-21-1 0,0 1 0,-1 21 16,1-21-16,0 0 0,-1 21 16,-20-21-16,20 0 0,-20-1 0,-1 22 15,1-21-15,-1 0 0,1 21 0,-22-21 16,1 0-16,-1 21 0,0-21 0,1 21 15,-1-22-15,0 22 0,1-21 16,-1 21-16,-21 0 0,0 0 0,0 0 16,1 0-16,-1 0 0,0 0 15,0 21-15,0 1 0,22-22 0,-22 21 16,0 0-16,0 0 0,0 0 0,0 0 16,22 1-16,-22 20 0,0-21 0,21 21 15,-20-20-15,20 20 0,0 0 0,-21 1 16,22-1-16,-1 21 0,-21-20 15,0 20-15,22 1 0,-22-22 0,21 22 16,-21-1-16,22 1 0,-22-1 0,21 1 16,-21-1-16,22 22 0,-22-22 0,0 22 15,21 0-15,1-22 0,-1 22 0,0-22 16,1 22-16,20 0 0,1-1 0,20 1 16,-20 0-16,21-1 15,-1 1-15,1 0 0,0-1 0,-1 1 16,22 21-16,-21-22 0,21 1 0,-1 21 15,1-21-15,0 20 0,0-20 0,21 21 16,-21-21-16,21 20 0,0 1 0,0-21 16,0 21-16,0 0 0,21-22 15,0 22-15,0-21 0,0 21 0,22-1 16,-22-20-16,21 21 0,-21 0 0,22 0 16,-1-22-16,0 22 0,1 0 0,-1 0 15,22-22-15,-22 22 0,21 0 16,1-21-16,-1 21 0,1-22 0,21 22 15,-1-21-15,-20 21 0,42-22 16,-22 1-16,1 0 0,0-1 0,20-20 16,1 20-16,0-20 0,0 21 0,21-22 15,0 1-15,-21-1 0,21 1 0,0-22 16,21 0-16,0 22 0,0-22 16,0 0-16,1-20 0,20 20 0,0-21 15,-21 0-15,22 0 0,-1 1 0,0-22 16,1 0-16,20 21 0,-20-21 0,-1 0 15,21 0-15,-20 0 0,20-21 16,-20-1-16,-1 1 0,21 0 16,-20 0-16,-1 0 0,0-22 0,1 22 0,-1-21 15,-21 0-15,22-1 0,-22-20 16,0 20-16,0-20 0,0-1 0,-21 1 16,0-1-16,21 1 0,-21-1 0,-21-20 15,21 20-15,-21-20 0,0-1 16,0 0-16,0 1 0,-22-22 0,1 21 15,0-21-15,-22 22 0,1-22 0,20 0 16,-20 0-16,-22 0 0,22 0 0,-22 1 16,0-22-16,1 21 0,-22 0 0,21 0 15,-21 0-15,0-21 0,-21 21 16,0 1-16,0-1 0,0 0 0,0 0 16,0 0-16,0 0 0,0 1 15,0-1-15,-21 0 0,0-21 0,0 21 16,0 0-16,0 22 0,-1-22 0,-20 0 15,21 0-15,-21 0 0,-1 0 0,1 1 16,0-1-16,-1 21 0,1-21 16,-22 22-16,22-22 0,-21 21 0,-1 0 15,1 1-15,-22-1 0,0 22 0,1-22 16,-1 21-16,0 1 0,-21-22 0,1 22 16,20 20-16,-21-20 0,21-1 0,-20 1 15,-1-1-15,0 22 0,0-21 16,0 20-16,0 1 0,-21 0 15,22-1-15,-1 1 0,0 0 0,-21 20 16,21 1-16,0 0 0,-21 0 0,21 0 16,-21 0-16,22 21 0,-22 0 0,21 0 15,0 0-15,0 0 0,0 0 0,0 0 16,1 0-16,-1 0 0,21 21 0,-21 0 16,22-21-16,-1 21 0,21 0 0,-20 0 15,20 1-15,1-1 0,20 0 16,-20 0-16,21 21 0,-1-20 0,22-1 15,21 0-15,0 0 0,0 0 0</inkml:trace>
  <inkml:trace contextRef="#ctx0" brushRef="#br0" timeOffset="95580.87">21632 9885 0,'0'0'0,"-21"-21"0,0-22 16,21 22-16,-21 0 0,42 21 31,0 0-15,0 21-16,0 22 15,1-22-15,-1 0 0,21 21 0,-21 1 16,22-1-16,-22 0 0,21 22 0,0-1 16,1 1-16,-22-1 0,21 1 0,1-1 15,-1 22-15,-21 0 0,21-22 0,22 22 16,-22-1-16,1 1 0,-1-21 0,0 41 16,22-20-16,-22 0 0,22-1 15,-22 1-15,21 0 0,-20-1 0,20 1 16,-20-21-16,20 20 0,-21 1 0,1-22 15,20 22-15,-20-21 0,-1 20 16,0-20-16,1-22 0,-1 22 0,-21-22 16,21 0-16,-20 1 0,-1-1 0,0 0 15,0-21-15,0 1 0,-21-1 16,0 0-16,-21-42 31,0 0-31,0-1 0,0 1 0,21-21 16,-22 21-16,1-22 0</inkml:trace>
  <inkml:trace contextRef="#ctx0" brushRef="#br0" timeOffset="96036.61">23770 9821 0,'0'0'0,"21"-42"0,0 0 0,1-1 0,-1 22 15,-21-21-15,0 21 0,0 0 0,0-1 16,-43 22 0,22 22-16,-21-1 15,0 0-15,-1 21 0,-20 1 0,-1-1 16,1 0-16,-22 22 0,0-1 0,1 1 15,-22 20-15,0-20 0,-21 21 16,0 20-16,0-20 0,0 21 0,0 0 16,-21-22-16,21 22 0,-21 0 0,21 0 15,0 0-15,0 0 0,0-1 16,0 1-16,21-21 0,-21 21 0,21-22 16,21 22-16,-20-21 0,20 0 0,0-22 15,1 22-15,-1-22 0,21 1 16,1-1-16,21-20 0,-22 20 0,22-42 0,21 22 15,-22-1-15,22-21 0,0 0 16,0 0-16,21 1 0,-21-22 0,-1-22 31,22 1-31,-21 0 16,21 0-16,0-21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19:36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2371 0,'0'-21'16,"0"-1"0,21 22-1,-21-21 1,0 0-16,0 0 15,0 0 1,0 0-16,0-1 16,0 1-16,0 0 15,-21 21-15,21 21 47,0 0-47,0 1 0,0-1 0,0 0 16,0 0-16,0 21 0,0-20 0,0 20 15,0 21-15,0-20 0,0-1 0,0-21 16,0 22-16,0-22 0,0 21 0,0 0 16,0-20-16,0-1 0,0 0 15,0 21-15,0-21 0,0 22 16,0-22-16,0 0 16,0-42 30,0 0-30,0 0-16,21-1 0,0 22 0</inkml:trace>
  <inkml:trace contextRef="#ctx0" brushRef="#br0" timeOffset="328.09">1249 2646 0,'21'0'0,"0"21"16,0-21 0,0 0-1,1 0-15,-1-21 16,0 0-16,-21 0 16,0-1-1,-21 22 16,0 0-15,21 22 0,-22-22-16,22 21 15,0 0 1,22-21 15,-22-21-31,21 21 0,0-21 0</inkml:trace>
  <inkml:trace contextRef="#ctx0" brushRef="#br0" timeOffset="1067.66">2857 1905 0,'0'0'0,"0"-21"0,22 21 16,-1-21-16,-21 0 16,21-1-16,0 22 0,-21-21 15,0 0-15,0 0 16,21 21-16,-21-21 0,0 0 16,0-1-16,0 1 15,0 0-15,-21 0 0,21 0 16,-21 21-16,-21-21 0,42-1 15,-22 22-15,1 0 0,0 0 16,0 0-16,0 0 16,-22 43-16,22-22 0,21 0 15,-21 0-15,0 22 0,0-22 0,0 21 16,-1 0-16,22 1 0,-21-1 0,0 0 16,21 1-16,-21 41 0,21-41 0,-21 20 15,0-20-15,21-1 0,-22 0 0,22 22 16,0-22-16,0 0 0,0 1 0,0-1 15,0 22-15,0-22 0,0-21 0,0 21 16,0-20-16,0-1 0,22-21 0,-1 21 16,0 0-16,0-21 0,0 0 0,0 21 15,1-21-15,20 0 0,-21 0 0,0 0 16,0 0-16,1 0 0,-1-21 16,0 21-16,0-21 0,0 0 0,0 0 15,1-1-15</inkml:trace>
  <inkml:trace contextRef="#ctx0" brushRef="#br0" timeOffset="1520.41">3217 2223 0,'0'0'0,"0"-22"15,0 1-15,0 0 16,-21 21 0,0 21-1,0-21-15,21 21 16,0 1-16,-21-1 0,-1 0 0,22 0 15,-21 0-15,21 0 0,0 22 0,0-22 16,0 21-16,-21-21 0,21 1 0,0 41 16,0-42-16,0 22 0,0-22 0,0 0 15,0 0-15,0 0 0,21 0 0,0-21 16,-21 22-16,22-22 0,-1 0 0,0 0 16,0 0-16,0 0 0,0 0 0,1 0 15,-1 0-15,0 0 0,0 0 0,21-43 16,-20 43-16,-1-21 0,0 0 0,0 0 15,0-22-15,-21 22 0,0 0 16,0-21-16,0 21 0,0-22 0,0 22 16,0-21-16,0 21 0,0-22 0,0 22 15,-21 0-15,0 0 0,0 0 0,21-1 16,-21 22-16,-1-21 0,-20 21 0,21 0 16,0 0-16,0 0 0,-1 0 15,1 0-15,0 21 16,0 1-16,21-1 0,0 0 15,0 0-15,0 0 16,0 0-16,21 1 16,0-22-16,22 21 0,-22-21 15</inkml:trace>
  <inkml:trace contextRef="#ctx0" brushRef="#br0" timeOffset="2415.91">3831 2244 0,'21'-21'16,"-21"-1"0,0 1-1,0 42 16,0 1-15,0-1-16,0 0 0,0 0 16,0 0-16,-21 0 0,21 1 0,0-1 15,0 0-15,0 21 0,0-21 0,0 1 16,0-1-16,0 0 0,0 0 16,-21 0-16,21 0 0,0 1 0,0-1 15,0 0-15,-21-21 0,21 21 0,0 0 16,-21-42 15,21 0-15,-22 0-16,22 0 0,0-1 15,0 1-15,0 0 0,0 0 0,0-21 16,0 20-16,0 1 0,0-21 0,0 21 16,0 0-16,22-1 0,-1-20 0,-21 21 15,21 0-15,21 0 0,-21-1 16,1 1-16,-1 0 0,0 0 0,42 0 15,-41 21-15,20 0 0,-21 0 0,0 0 16,0 0-16,1 0 0,-1 21 0,0 0 16,0-21-16,0 21 0,0 0 0,-21 1 15,0-1-15,22 0 0,-22 0 0,0 0 16,0 22-16,0-22 0,0 0 0,0 0 16,0 0-16,0 0 0,0 1 0,0-1 15,0 0-15,-22-21 0,22 21 0,-21 0 16,21 0-16,-21-21 0,0 22 15,21-44 17,0 1-17,0 0-15,0 0 0,21 21 16,-21-21-16,21 0 0</inkml:trace>
  <inkml:trace contextRef="#ctx0" brushRef="#br0" timeOffset="2779.7">4911 2223 0,'0'0'0,"0"-43"16,0 22-16,0 0 16,0 0-16,0 0 15,0-1-15,0 1 0,-22 21 16,1 0-16,0-21 0,0 21 15,0 0-15,0 0 0,-1 21 16,1-21-16,0 21 0,0 1 16,0-1-16,0 0 0,21 0 0,-22 21 15,1-20-15,21-1 0,0 21 0,-21-21 16,21 0-16,-21 43 0,21-43 0,0 0 16,0 0-16,0 1 0,0-1 15,0 0-15,21 0 0,0-21 0,-21 21 16,21-21-16,1 0 0,-1 0 0,0 0 15,0 0-15,0 0 0,0 0 16,1 0-16,-1 0 0,0 0 16,0-21-16,0 0 0,0 0 0,1 21 15,-1-21-15,21-1 0,-21 1 0</inkml:trace>
  <inkml:trace contextRef="#ctx0" brushRef="#br0" timeOffset="3195.47">5207 2096 0,'0'0'0,"0"-22"0,21 22 47,0 0-47,0 0 0,1 0 16,-1 22-16,0-22 0,-21 21 0,21 0 15,0-21-15,-21 21 0,0 0 0,21 0 16,1 1-16,-22-1 0,21 0 0,-21 0 15,0 0-15,0 0 0,0 1 0,0 20 16,0-21-16,0 0 0,0 0 0,0 1 16,0-1-16,0 0 0,-21-21 15,21-21 17,0 0-17,0-1-15,0 1 0,0 0 0,0 0 16,0 0-16,0-22 0,21 22 0,-21 0 15,21-21-15,0 21 0,-21-1 0,0 1 16,21-21-16,0 21 0,-21 0 0,22 21 16,-22-22-16,0 1 0,21 21 0,0 0 15,0-21-15,0 21 0,0 0 16,1 0-16,-1 0 16,-21 21-16,0 0 15,21 1-15</inkml:trace>
  <inkml:trace contextRef="#ctx0" brushRef="#br0" timeOffset="3587.24">5905 2350 0,'43'-22'15,"-22"22"1,0-42-16,0 42 0,-21-21 0,21 21 15,-21-21-15,22 21 0,-22-21 0,0-1 16,21 1-16,-21 0 16,0 0-16,0 0 0,0 0 15,-21 21 1,-1 0-16,1 0 16,0 0-16,0 0 0,0 0 0,0 21 15,-1 0-15,1 0 0,0-21 0,21 21 16,-21 0-16,0 1 0,21 20 0,-21-21 15,21 0-15,0 0 0,0 1 0,-22 20 16,22-21-16,0 0 0,0 0 0,0 1 16,0-1-16,0 0 0,0 0 15,22-21-15,-1 21 0,0-21 16,0 0-16,0 0 16,22 0-16,-22 0 0,0 0 0,0-21 15,0 21-15,0-21 0,1 0 0,-1 0 16,0 21-16,0-22 0</inkml:trace>
  <inkml:trace contextRef="#ctx0" brushRef="#br0" timeOffset="3908.06">6540 1651 0,'0'0'0,"0"-21"0,-21 0 0,21 0 16,-21 21-1,0 0-15,21 21 0,-21 0 16,21 0-16,0 21 0,0-20 0,-21 20 16,21 0-16,-22 1 0,22-1 0,0-21 15,-21 21-15,21 1 0,0-1 0,0 0 16,-21 1-16,21-22 0,-21 21 0,21 1 16,0-22-16,0 0 0,0 21 0,-21-21 15,21 1-15,-21-1 0,21 0 0,0 0 16,0 0-16,0 0 0,0 1 15,0-44 17,21 22-32,0-21 15,-21 0-15,21 0 0,0 21 0,0-21 16</inkml:trace>
  <inkml:trace contextRef="#ctx0" brushRef="#br0" timeOffset="4335.83">6646 2265 0,'0'0'0,"21"0"0,1 0 0,-1 0 16,0 0-16,0 0 0,0 0 16,0 0-16,1-21 0,-1 0 15,0 21-15,0-22 0,0 22 0,-21-21 16,21 0-16,-21 0 0,0 0 15,0 0-15,0-1 16,-21 22 0,0 0-16,0 0 0,0 0 15,0 0-15,-1 0 0,1 22 0,0-1 16,0-21-16,0 21 0,0 0 0,-1 0 16,1 0-16,0 22 0,21-22 0,-21 0 15,21 0-15,-21 22 0,21-22 16,0 0-16,0 0 0,0 0 0,0 0 15,0 1-15,21-1 0,0 0 16,0-21-16,0 0 0,1 21 0,-1-21 16,0 0-16,0 0 0,0 0 0,0 0 15,1 0-15,-1 0 0,0 0 0,0 0 16,0-21-16,0 0 0,1 21 0,-1-21 16,-21-1-16,21 22 0,0-21 0,0 0 15,-21 0-15,21 0 0,1 0 0,-22-1 16,0 1-16</inkml:trace>
  <inkml:trace contextRef="#ctx0" brushRef="#br0" timeOffset="4683.14">6350 1820 0,'-21'0'16,"42"0"-16,-21 0 15,21-21-15,0 21 0,22 0 16,-22 0-16,21-21 0,-21 21 16,22 0-16,-1 0 0,0-21 0,-21 21 15,22 0-15,-1-21 0,-21 21 0,22 0 16,-22 0-16,0 0 0,21 0 0,-21 0 15,1 0-15,-1 0 0,0 0 16,0-21-16,0 21 16,0 0-16,1 0 31,-1 0-31,0 0 0,0 0 16</inkml:trace>
  <inkml:trace contextRef="#ctx0" brushRef="#br0" timeOffset="5854.4">7916 2117 0,'0'-21'16,"0"-1"-16,0 1 15,0 42 16,0 1-15,0-1-16,0 0 16,0 21-16,0-21 0,0 1 0,0 20 15,0-21-15,0 0 0,0 0 0,0 1 16,0 41-16,0-42 0,-21 0 0,21 1 16,0-1-16,-21 0 0,21 0 0,0 0 15,0 0-15,0 1 0,-21-22 0,21 21 16,-21-21-16,-1 0 15,1-21 1,0-1 0,21 1-16,0 0 0,0-21 15,0 21-15,0-1 0,0 1 0,0-21 16,0 21-16,0 0 0,21-1 0,-21-20 16,43 0-16,-22-1 0,0 22 0,0 0 15,0 0-15,22 0 0,-22 0 0,0-1 16,0 1-16,21 0 0,22 21 0,-43 0 15,0 0-15,0 0 0,22 0 0,-22 0 16,0 0-16,0 21 0,22 22 0,-43-22 16,21 0-16,0 0 0,-21 0 0,0 0 15,0 22-15,0-22 0,21 0 0,-21 43 16,0-43-16,0 21 0,0-21 16,0 0-16,0 1 0,0-1 0,0 0 15,-21 0-15,21 0 0,0 0 0,-21-21 31,21-21-15,0 0-16,0 0 0,0 0 16,0 0-16,0-43 0,21 43 15,-21 0-15,21-22 0,0 22 0,0 0 16,1-21-16,-1 21 0,0-1 0,0-20 16,21 0-16,-20 21 0,-1 21 0,21-22 15,-21 1-15,0 21 0,1 0 16,20 0-16,-21 0 0,0 0 0,22 43 15,-22-22-15,0 0 0,-21 0 16,0 0-16,0 0 0,0 1 0,0-1 16,0 42-16,0-42 0,0 1 0,0-1 15,0 0-15,0 0 0,0 0 0,0 0 16,-21 1-16,21-1 0,-21 0 0,-1 0 16,22 0-16,-21-21 15,21-21 1,0 0-1</inkml:trace>
  <inkml:trace contextRef="#ctx0" brushRef="#br0" timeOffset="6251.17">9165 2307 0,'21'0'0,"0"0"0,1 0 0,-1 0 16,21-21-16,-21 21 16,0-21-16,1 21 0,-1 0 0,0-21 15,0 0-15,0 21 0,0-22 0,1 22 16,20-42-16,-42 21 16,0 0-16,0 0 0,0-1 15,0 1-15,-21 21 0,0 0 16,-22 0-16,1 0 0,21 0 15,0 0-15,-1 0 0,-20 21 0,21 1 16,-21-22-16,20 21 0,1 0 0,0 0 16,0 0-16,-21 43 0,20-43 0,1 0 15,21 21-15,0-20 0,0-1 0,0 0 16,0 21-16,0-21 0,0 1 0,0-1 16,21-21-16,1 21 0,20 0 0,-21-21 15,0 21-15,0-21 0,22 0 16,-22 0-16,0 0 0,21 0 0,-20 0 15,-1 0-15,0-21 0,42 0 0,-20 0 16,-22 0-16,21-1 0,-21 22 0,22-42 16</inkml:trace>
  <inkml:trace contextRef="#ctx0" brushRef="#br0" timeOffset="6544.46">10181 1588 0,'0'-43'16,"-21"43"-16,0 0 16,0 0-16,-1 21 0,22 1 0,-21-1 15,0 42-15,0-20 0,0-1 0,21 0 16,0-21-16,-21 22 0,-1-1 0,22 22 16,-21-43-16,21 21 0,0 0 0,-21 1 15,21-1-15,-21-21 0,21 22 0,-21 20 16,21-42-16,0 22 0,0-22 0,-21 0 15,21 0-15,0 0 0,0 0 0,0 1 16,21-22 0,0 0-1,0-22-15,0 1 16,0 0-16,1 0 0,-1 0 0</inkml:trace>
  <inkml:trace contextRef="#ctx0" brushRef="#br0" timeOffset="7063.68">10477 1609 0,'0'0'0,"0"-21"0,-21 63 47,21 0-47,-21-21 15,21 22-15,0-1 0,0-21 0,-21 22 16,21-1-16,-21 0 0,21 1 0,0-1 15,0 0-15,-21 1 0,21-1 0,-22 0 16,22-21-16,-21 43 0,21-22 0,0-21 16,0 1-16,-21-1 0,21 0 0,0 0 15,-21 0-15,21 0 0,0 1 16,0-44 15,0 1-31,0 0 0,0 0 16,0 0-16,0 0 0,0-1 0,0 1 15,21-21-15,0 21 0,0 0 0,-21-1 16,22-20-16,20 0 0,0 21 0,-21-1 16,1 1-16,-1 0 0,21 21 15,-21-21-15,0 21 0,22 0 0,-22 0 16,0 0-16,0 0 0,0 0 0,1 21 16,-22 0-16,21-21 0,-21 21 0,21 1 15,-21 41-15,0-42 0,0 0 0,0 1 16,0-1-16,0 0 0,0 0 0,0 21 15,0-20-15,-21-1 0,0 0 16,21 0-16,0 0 0,-22 0 16,22-42 15,0 0-15,0 0-16,22 21 0,-1-21 15</inkml:trace>
  <inkml:trace contextRef="#ctx0" brushRef="#br0" timeOffset="7475.04">11239 2053 0,'-21'0'31,"0"0"-31,0 21 0,0-21 16,0 22-16,-1-1 0,1 0 0,0 0 15,0 0-15,0 0 0,21 1 0,-21-1 16,21 0-16,-22 0 0,22 0 0,-21 0 16,21 1-16,0-1 0,0 0 0,0 21 15,21-21-15,1-21 16,-1 0-16,0 0 0,0 0 0,0 0 16,0 0-16,1 0 0,-1 0 0,0 0 15,0 0-15,0-21 0,0 0 0,1 21 16,-1-21-16,0 0 0,0 0 0,0-1 15,-21 1-15,0 0 0,0 0 16,21 0-16,-21 0 0,0-1 0,0-20 16,0 21-16,0 0 0,-21 0 15,21-1-15,-21 1 0,0 21 0,0 0 16,21-21-16,-21 21 0,-22 0 0,22 0 16,0 0-16,0 0 0,0 0 0,-1 0 15,22 21-15,0 0 16,0 1-16</inkml:trace>
  <inkml:trace contextRef="#ctx0" brushRef="#br0" timeOffset="8220.12">11853 2096 0,'0'0'0,"-21"-43"16,0 43-16,0 0 15,0-21-15,-1 21 16,1 0-16,0 0 0,0 0 16,0 0-16,0 0 0,-1 21 15,1 0-15,0 1 0,0-1 0,0 0 16,21 0-16,-21 0 0,21 0 0,-22 1 15,22-1-15,-21 0 0,21 0 0,0 0 16,0 0-16,0 1 0,0-1 0,0 0 16,0 0-16,0 0 0,0 0 15,0 1-15,21-22 0,1 0 16,-1 0-16,0 0 0,0 0 16,0 0-16,0 0 0,1 0 15,-1-22-15,0 22 0,0-21 0,0 0 16,0 0-16,1 0 0,-1 0 0,0-1 15,21-41-15,-21 42 0,1 0 0,-22-22 16,21 22-16,0-21 0,0-1 16,-21 1-16,0 0 0,21 21 0,-21-43 15,21 22-15,-21-1 0,0 1 0,0 0 16,0-1-16,0 1 0,0 0 0,0 21 16,0-22-16,0 22 0,0-21 0,0 21 15,0-1-15,0 1 0,22 0 16,-22 0-16,0 42 15,0 0 1,0 0-16,0 22 0,0-22 0,-22 21 16,22 1-16,-21-1 0,21 0 0,0 1 15,-21-1-15,21 21 0,-21-20 0,21-1 16,-21 0-16,21 1 0,0-1 0,0 0 16,-21-20-16,21 20 0,0-21 15,0 21-15,0-20 0,0 20 0,0 0 16,0-21-16,21 1 0,-21-1 0,21 0 15,0 0-15,0 0 0,0-21 0,1 21 16,-1-21-16,0 0 0,0 0 0,0 0 16,0 0-16,1 0 0,-1 0 0,0 0 15,0 0-15,0-21 0,0 21 0,1-21 16,-1 21-16,-21-21 0,21 0 0,0 21 16,21-43-16,-42 22 15,22 0-15,-22 0 0,0 0 16,0 0-16,0-1 0,0 1 0</inkml:trace>
  <inkml:trace contextRef="#ctx0" brushRef="#br0" timeOffset="8574.95">9779 1842 0,'0'0'0,"21"0"16,0 0-16,0 0 0,1 0 15,20 0-15,-21-22 0,0 22 0,22 0 16,-1 0-16,-21 0 0,21 0 0,1 0 16,-22-21-16,21 21 0,-21 0 15,1 0-15,20 0 0,-21 0 0,0 0 0,-21-21 16,21 21-16,1 0 0</inkml:trace>
  <inkml:trace contextRef="#ctx0" brushRef="#br0" timeOffset="9495.65">2836 3069 0,'0'0'0,"-21"0"0,0-21 16,0 21-16,0 0 0,-1 0 15,44 0 32,-1 0-31,0 0-16,0 0 0,0 0 0,22 0 15,-22 0-15,21 0 0,0 0 0,-20 0 16,41 21-16,-21-21 0,1 0 0,20 0 16,1 0-16,-1 0 0,22 0 15,-22 0-15,43 0 0,-21 0 0,21 0 16,0 0-16,-1-21 0,1 0 0,21 21 16,0 0-16,21-21 0,-21 21 15,22 0-15,-1 0 0,-21-21 0,0 21 16,0 0-16,0 0 0,0 0 0,-21 0 15,21 0-15,-22-22 0,-20 22 0,0 0 16,-1 0-16,-20 0 0,-1 0 16,1 0-16,-22 0 0,1 0 0,-22 0 15,0 0-15,0 0 0,0 0 16,-21-21-16,0 0 47,0 0-32,21 21 1,1-21-16</inkml:trace>
  <inkml:trace contextRef="#ctx0" brushRef="#br0" timeOffset="10357.17">7768 2879 0,'0'0'0,"-42"0"0,-22 0 16,43 0-16,0 0 0,0 0 15,0 0-15,-1 0 0,1 0 16,0 0-16,0 0 0,0 0 0,0 0 16,-1 0-16,1 0 0,0 0 15,0 0 1,42 0 15,0 0-31,22 0 0,-22 0 16,0 0-16,21 0 0,-21 0 0,22 0 15,-1 0-15,0 0 0,22 0 0,-22 0 16,22 0-16,-1 0 16,1 0-16,-1 0 0,1 0 0,20 0 15,-20 0-15,-1 0 0,22 0 0,0 0 16,21 0-16,-22 0 0,22 0 0,0 0 15,0-21-15,-22 21 0,22 0 16,0 0-16,0 0 0,-21 0 0,20 0 16,1 0-16,0 0 0,0 0 0,0 0 15,0 0-15,-1 0 0,1 0 0,-21 0 16,21 0-16,-22 0 0,1 0 0,0 0 16,-1 0-16,1 0 0,0 0 15,-22 0-15,22 0 0,-22 0 16,1 0-16,-1 0 0,-20 0 0,20 0 15,-20-22-15,-1 22 0,0 0 0,-21 0 16,22 0-16,-22 0 0,0 0 0,0 0 16,0 0-16,1 0 0,-1 0 15,0 0 1,-21-21-16,-21 21 47,0 0-47,-1 0 15,1 0-15,0 0 0</inkml:trace>
  <inkml:trace contextRef="#ctx0" brushRef="#br0" timeOffset="11456.11">2942 3175 0,'-21'0'0,"0"0"15,0 0-15,-1 0 16,44 0 62,-1 0-62,0 0-16,21 0 0,-21 0 0,1 0 15,20 0-15,0 0 0,22 0 0,-22 0 16,22 0-16,-1 0 0,22 0 16,-1 0-16,1 0 0,0 0 15,-1 0-15,1 0 0,0 0 0,-1 0 16,22 0-16,-21 0 0,21 0 15,0 0-15,-1 0 0,1 0 0,0 0 16,0 0-16,0 0 0,-22 0 0,1 0 16,0 0-16,-1 0 0,1 0 0,-21 0 15,-1 0-15,1 0 0,-1 0 16,-21 0-16,22 0 0,-22 0 0,1 0 16,-22-21-16,21 21 0,-21 0 0,0 0 15,1 0-15,-1 0 0,0 0 0,0 0 16,-21-21-1,21 21-15,0 0 94,-21-21-78</inkml:trace>
  <inkml:trace contextRef="#ctx0" brushRef="#br0" timeOffset="12415.7">7874 3027 0,'0'0'0,"-42"0"0,20 0 16,1 0-16,-21 0 0,21 0 0,0 0 15,-22 0-15,22 0 0,0 0 16,0 0-16,0 21 0,-1-21 15,1 0-15,21 21 32,21-21-17,1 0-15,-1 0 16,0 0-16,21 0 0,-21 0 0,22 0 16,-1 0-16,0 0 0,22 0 15,-22 0-15,22 0 0,-22 0 0,22 0 16,-1 0-16,-21 0 0,22 0 15,-1 0-15,1 0 0,-1 0 0,1 0 16,-1 0-16,1 0 0,21-21 0,-22 21 16,22 0-16,-1 0 0,22 0 0,-21 0 15,0 0-15,-1 0 0,22 0 16,-21 0-16,21 0 0,-22-21 0,22 21 16,0 0-16,-21 0 0,20 0 15,-20 0-15,0 0 0,-1 0 0,1 0 16,-21 0-16,20 0 0,1-21 0,-22 21 15,22 0-15,-21 0 0,-1 0 16,1-21-16,-1 21 0,1 0 0,-1 0 16,-21 0-16,22-22 0,-22 22 0,-21 0 15,22 0-15,-1 0 0,-21 0 0,0 0 16,1-21-16,-1 21 0,0 0 16,0 0-16,0 0 15,0 0 1,1 0-16,-44 0 78,1 0-78,0 0 0</inkml:trace>
  <inkml:trace contextRef="#ctx0" brushRef="#br0" timeOffset="14636.66">1249 4678 0,'21'-21'0,"-21"0"16,0-1-16,21 22 15,-21-21-15,0 0 0,0 0 16,21 0-16,-21 0 16,21-1-16,-21 1 0,0 0 15,0 0-15,0-21 16,0 20-16,0 1 0,0 0 0,-21 0 15,0 0-15,0 0 0,0 21 0,0-22 16,-1 22-16,1 0 0,0 0 16,-21 0-16,21 0 0,-22 22 0,22-1 15,-21 0-15,21 0 0,-22 21 16,22-20-16,-21 20 0,21-21 0,-22 21 16,22 1-16,0-22 0,21 21 15,0 1-15,0-1 0,0-21 0,0 21 16,0-20-16,0 20 0,0-21 0,0 0 15,21 0-15,0-21 0,0 22 16,1-22-16,-1 0 0,0 0 16,0 0-16,21-22 0,-20 1 15,-1 21-15,0-21 0,0 0 0,0 0 16,0-22-16,1 22 0,20 0 16,-21 0-16,0 0 0,-21-22 0,21 22 15,1 0-15,-22-21 0,21 21 0,-21-1 16,0-20-16,0 21 0,0 0 15,0 0-15,0-1 0,0 44 32,0-1-17,0 21-15,0-21 0,0 0 16,0 22-16,0-22 0,0 21 0,0-21 16,0 1-16,0-1 0,0 21 15,0-21-15,0 0 0,0 1 16,21-1-16,0 0 0,0-21 15,0 0-15,1 0 16,-1 0-16,-21-21 0,21 0 0,0 21 16,0-22-16,0 1 0</inkml:trace>
  <inkml:trace contextRef="#ctx0" brushRef="#br0" timeOffset="15120.38">1672 4403 0,'-21'0'31,"0"21"-31,0 0 16,21 0-16,0 0 0,-22 1 15,22-1-15,-21 0 16,21 0-16,0 0 0,0 0 16,0 1-16,-21-1 0,21 0 15,-21-21-15,21 21 16,-21-21-1,0 0 1,21-21-16,0 0 16,0 0-16,0-1 15,0 1-15,0 0 0,21 0 16,0-21-16,0 20 0,0 1 0,0 0 16,1 0-16,-1 0 0,0 21 0,21-21 15,-21-1-15,1 22 0,20 0 16,-21 0-16,0 0 0,22 0 0,-22 0 15,0 22-15,0-1 0,0 0 0,0 0 16,-21 0-16,22 0 0,-22 1 0,21-1 16,-21 0-16,0 0 0,0 0 0,0 0 15,0 1-15,0-1 0,0 0 16,-21-21-16,21 21 0,-22 0 0,22 0 16,0 1-16,-21-22 0,21-22 46,0 1-46,0 0 16,21 0-16,1 21 0</inkml:trace>
  <inkml:trace contextRef="#ctx0" brushRef="#br0" timeOffset="15736.68">2286 4382 0,'0'21'47,"0"0"-47,-21 0 0,0-21 16,21 21-16,0 0 0,0 1 0,-22-1 15,22 0-15,0 0 0,0 0 0,0 0 16,0 1-16,0-1 0,0 0 16,22 0-1,-1-21-15,0 0 0,0 0 0,0 0 16,0 0-16,1 0 0,-1-21 15,0 21-15,21-21 0,-21 0 0,1-1 16,-1 22-16,0-21 0,0 0 16,0 0-16,-21 0 0,0 0 0,21-1 15,-21 1-15,0 0 0,22 0 16,-22 0-16,0 0 16,0 42 15,0 0-31,0 0 15,0 21-15,-22-20 0,22-1 0,-21 0 16,21 21-16,0-21 0,0 22 0,0-1 16,-21 0-16,21 1 0,-21-1 0,21 0 15,0 1-15,0 20 0,0 22 0,0-43 16,0 1-16,0-1 0,0 0 0,0 1 16,0-1-16,0 0 0,0 1 15,-21-1-15,21-21 0,0 21 0,0-20 16,0 20-16,-21 0 0,21-21 0,0 1 15,-22-1-15,1 0 0,0 0 0,0-21 16,0 21-16,0-21 0,-1 0 0,1 0 16,-21 0-16,0 0 0,-1 0 0,1 0 15,0 0-15,-1 0 0,1 0 0,-43-21 16,43 21-16,0-21 0,-1 21 0,1-21 16,21 21-16,0-21 0,-22-1 15,22 22-15,0-21 0,0 21 0,21-21 16,0 0-16,0 0 0,0 0 15,0-1-15,21 1 16</inkml:trace>
  <inkml:trace contextRef="#ctx0" brushRef="#br0" timeOffset="16724.13">3852 4297 0,'0'0'0,"0"-21"0,0 0 0,0-1 15,21 22 17,-21 22-17,0-1-15,0 0 0,0 0 0,0 0 16,22 0-16,-22 1 0,0-1 0,0 0 16,0 0-16,0 0 0,0 0 0,0 1 15,0-1-15,0 0 0,0 0 16,-22 0-16,1 0 0,21 1 15,-21-22 1,0 0-16,21-22 16,-21 1-1,21 0-15,0 0 16,0 0-16,0 0 0,0-1 0,0 1 16,21-21-16,-21 21 0,21 0 0,0-22 15,0 22-15,1 0 0,-1 0 0,0 0 16,0-1-16,0 1 0,0 0 0,22 0 15,-22 21-15,0 0 0,0 0 0,0 0 16,1 0-16,-1 21 0,21 0 16,-21-21-16,0 21 0,1 1 0,-1 20 15,0-21-15,-21 0 0,0 0 0,21 1 16,-21 20-16,0-21 0,0 0 0,0 0 16,0 1-16,0-1 0,-21 0 0,21 0 15,-21-21-15,0 21 0,21 0 0,-22-21 16,1 22-16,0-22 15,0-22 1,21 1-16,0 0 16,0 0-16,0 0 0,0 0 15,0-1-15,21 1 0,-21 0 0,21-21 16,0 21-16,1-22 0,-1 22 16,0 0-16,0 0 0,0 0 0,0-1 15,1 1-15,-1 0 0,21 0 0,-21 21 16,0 0-16,1 0 0,-1 0 0,21 0 15,-21 0-15,0 21 0,1 0 0,-22 0 16,21 1-16,-21-1 0,21 21 0,-21 0 16,0-20-16,0 20 0,0-21 0,-21 0 15,0 0-15,-1 1 0,1-1 0,0 0 16,21 0-16,-21-21 0,21 21 0,-21-21 16,42 0 15,0 0-31,-21-21 15,21 0-15</inkml:trace>
  <inkml:trace contextRef="#ctx0" brushRef="#br0" timeOffset="17088">4784 4403 0,'21'0'0,"0"0"16,0 0-16,0 0 0,0 0 15,1 0-15,-1 0 0,0 0 0,0-21 16,0 21-16,0-22 0,1 22 0,-1-21 16,0 21-16,-21-21 0,21 0 15,0 0-15,-21 0 16,0-1-16,-21 1 16,0 21-16,0 0 0,0 0 15,-1 0-15,1 0 0,0 21 0,0-21 16,0 22-16,0-1 0,-1 0 0,1 0 15,0 0-15,0 0 0,21 1 0,0-1 16,0 0-16,0 0 0,0 0 0,0 0 16,0 1-16,0-1 0,0 0 0,0 0 15,21 0-15,0-21 0,0 21 16,1-21-16,-1 0 16,0 0-16,0 0 0,0 0 15,0 0-15,22 0 0,-22-21 0,0 0 16,0 21-16,22-21 0</inkml:trace>
  <inkml:trace contextRef="#ctx0" brushRef="#br0" timeOffset="17375.83">5630 3831 0,'0'0'15,"0"-21"-15,-21 21 0,0 0 16,0 0-1,0 21-15,21 0 0,0 1 0,0-1 16,-22 21-16,22 0 0,-21 1 0,21-1 16,-21 0-16,21 1 0,0-1 0,-21 0 15,21 1-15,-21-1 0,0-21 0,21 22 16,0-1-16,-22-21 0,22 0 0,0 22 16,-21-22-16,21 0 0,0 0 15,-21-21-15,21 21 0,42-21 31,-20-21-31,-1 0 0,0 0 16,-21 0-16,21-1 0,0 1 0</inkml:trace>
  <inkml:trace contextRef="#ctx0" brushRef="#br0" timeOffset="17875.55">5800 3831 0,'0'21'31,"0"1"-31,0-1 16,0 0-16,0 0 0,0 0 0,0 22 15,0-1-15,0-21 0,0 21 0,0 1 16,0-1-16,0-21 0,0 22 16,0-1-16,-22-21 0,22 21 0,-21-20 15,21-1-15,0 0 0,-21 21 0,21-21 16,-21 1-16,0-1 0,0-21 31,21-21-15,0-1-16,0 1 15,0 0-15,0 0 0,0 0 16,0 0-16,21-1 0,0 1 0,-21-21 16,21 21-16,0 0 0,0-1 15,1-20-15,20 21 0,-21 0 0,0 21 16,22-21-16,-22 21 0,0-22 0,0 22 15,21 0-15,-20 0 0,-1 22 0,0-1 16,-21 0-16,21-21 0,-21 42 0,21-21 16,-21 1-16,0-1 0,0 0 0,0 21 15,0-21-15,0 1 0,0-1 0,0 0 16,0 0-16,0 0 0,0 0 16,0 1-16,-21-22 0,21 21 15,-21-21-15,21-21 47,0-1-47,21 1 0</inkml:trace>
  <inkml:trace contextRef="#ctx0" brushRef="#br0" timeOffset="18291.82">6498 4170 0,'0'0'15,"0"-21"-15,-21 21 16,0 0-16,0 0 0,-1 0 16,1 21-16,0 0 0,21 0 15,-21 0-15,0 1 0,21-1 16,0 0-16,-21 0 0,21 0 0,-22 0 16,22 22-16,-21-22 0,21 0 0,0 0 15,0 0-15,0 1 0,0-1 16,0 0-16,21 0 0,1-21 15,-1 0-15,0 0 0,0 0 16,0 0-16,0 0 0,1 0 0,-1 0 16,0 0-16,0 0 0,0-21 0,0 0 15,1 21-15,-1-21 0,-21-1 0,21 22 16,0-21-16,-21 0 0,0 0 0,0 0 16,0-22-16,0 22 0,0 0 15,0 0-15,0-21 0,0 20 0,-21 1 16,0 0-16,21 0 0,-21 21 0,-1 0 15,22-21-15,-21 21 0,0 0 0,0 0 16,0 0-16,0 0 0,-1 21 16,22 0-16,0 0 15,22 0 1,-1-21-16</inkml:trace>
  <inkml:trace contextRef="#ctx0" brushRef="#br0" timeOffset="18920.13">7027 4212 0,'0'-21'0,"-21"0"16,0 21-16,0 0 31,0 0-31,-1 0 0,1 0 15,0 21-15,0 0 0,21 0 16,-21 1-16,0-1 0,-1 0 0,22 0 16,-21 0-16,21 0 0,-21 1 0,21-1 15,-21 21-15,21-21 0,0 0 0,0 1 16,0-1-16,0 0 16,21-21-16,0 0 0,0 0 15,1 0-15,-1 0 0,0 0 16,0 0-16,0 0 0,0 0 0,1 0 15,-1-21-15,0 0 0,0 21 0,0-22 16,0 1-16,1 0 0,-1 0 0,0 0 16,-21-22-16,21 22 0,0-21 0,0 0 15,-21 20-15,22-20 0,-22 0 0,21-22 16,0 22-16,-21 0 0,0 20 0,21-20 16,-21 0-16,0 21 0,21-1 0,-21 1 15,0 0-15,0 0 0,0 0 16,0 42 15,0 0-31,0 21 0,0-20 16,-21 20-16,21-21 0,-21 21 0,21 1 15,-21-1-15,21 0 0,0 1 0,-21-1 16,-1 0-16,22 1 0,-21-1 0,21-21 16,0 22-16,0-22 0,0 21 0,0-21 15,0 0-15,0 1 0,0-1 16,0 0-16,21-21 0,1 21 15,-1-21-15,0 0 0,0 0 16,0 0-16,0 0 16,1 0-16,-1-21 0,0 21 0,0-21 15,-21 0-15,21 21 0,0-22 0,1 1 16,-22 0-16,21 0 0</inkml:trace>
  <inkml:trace contextRef="#ctx0" brushRef="#br0" timeOffset="19223.25">5249 3916 0,'0'0'0,"-42"0"0,21 0 0,0 0 16,63 0 0,-21 0-16,21 0 0,-20-21 0,20 21 15,0 0-15,43 0 0,-22-21 0,-20 21 16,-1 0-16,22 0 0,-22 0 16,0 0-16,22 0 0,20-22 0,-62 22 15,20 0-15,-21 0 0,0 0 0,0 0 16,1 0-16,-1 0 0</inkml:trace>
  <inkml:trace contextRef="#ctx0" brushRef="#br0" timeOffset="20307.72">8509 4170 0,'0'0'0,"0"-21"0,0 0 16,0-1-1,0 1-15,0 0 16,21 0 0,-21 42 15,0 21-31,0-20 16,0-1-16,0 0 0,0 0 0,0 0 15,0 22-15,-21-22 0,21 0 0,-21 42 16,21-41-16,-21-1 0,21 21 0,0-21 15,-22 0-15,1 1 0,21-1 0,0 0 16,-21-21-16,21 21 0,0 0 16,21-42 15,0 0-31,1 0 16,20 0-16,-21-1 0,-21 1 15,21 0-15,0 0 0,1 0 0,-1 0 16,-21-1-16,42-20 0,-42 21 0,21 21 15,0-21-15,-21 0 0,22-1 16,-1 22 0,-21 22-16,0-1 15,0 0-15,0 21 0,0-21 16,0 1-16,0-1 0,0 0 0,0 0 16,0 21-16,0-20 0,0-1 15,0 0-15,0 0 0,0 0 16,21-21-16,0 0 0,0 0 15,22 0-15,-22 0 0,0 0 16,0 0-16,0 0 0,22-21 0,-22 21 16,21-21-16,-21 0 0,0 0 0,22-1 15,-22 1-15,-21 0 0,21 0 0,0 0 16,0-22-16,-21 1 0,0 21 0,0-21 16,0 20-16,0-20 0,0 21 0,0 0 15,0-22-15,-21 22 0,-21 0 16,21 0-16,0 0 0,-1 21 0,1 0 15,0 0-15,0 0 0,0 0 0,0 0 16,-1 0-16,1 21 0,0 0 16,21 0-16,0 0 0,0 1 15,0-1-15,0 0 16,21 0-16,0-21 0,1 0 16,-1 0-16,0 0 0</inkml:trace>
  <inkml:trace contextRef="#ctx0" brushRef="#br0" timeOffset="20855.41">9567 3852 0,'0'-21'16,"0"0"-16,0 0 0,-21 21 16,21-21-16,-21 21 0,0 0 15,21 21 1,-21 0-16,21 0 0,0 0 15,0 22-15,0-22 0,0 21 0,0-21 16,0 22-16,0-1 0,0-21 0,0 22 16,-22 41-16,22-63 0,0 22 0,-21-22 15,21 21-15,0-21 0,0 1 16,-21 20-16,21-21 0,0 0 0,-21-21 16,0 43-16,21-22 0,-21-21 31,21-21-16,0-1 1,0 1-16,0 0 0,0 0 16,0-43-16,0 43 0,0 0 15,21 0-15,0 0 0,0-22 0,-21 22 16,21 0-16,0 0 0,22 0 0,-22 0 16,0-1-16,21 1 0,-20 0 0,-1 21 15,21 0-15,0 0 0,1 0 16,-22 21-16,0 0 0,0-21 0,0 22 15,1 20-15,-1-21 0,0 0 0,-21 0 16,0 1-16,0 20 0,0-21 0,0 0 16,0 0-16,0 1 0,0-1 0,-21 0 15,-22 21-15,43-21 0,-21 1 16,0-22-16,21 21 0,-21-21 16,21-21 15,0-1-16,21 1-15,0 21 0</inkml:trace>
  <inkml:trace contextRef="#ctx0" brushRef="#br0" timeOffset="21107.78">10223 4085 0,'0'21'16,"0"22"-1,0-22-15,0 0 0,0 0 16,-21 0-16,21 1 0,-21 20 0,21-21 16,-21 0-16,21 0 0,0 1 0,-21-1 15,0 0-15,21 0 0,0 0 16,0 0-16,0-42 47,0 0-32,0 0-15,21 0 0</inkml:trace>
  <inkml:trace contextRef="#ctx0" brushRef="#br0" timeOffset="21275.68">10202 3937 0,'0'0'0,"0"-21"0,0 0 15,0 0 1,0 42 15,0 0-15,0 0-16,21-21 0,-21 21 15,22 0-15</inkml:trace>
  <inkml:trace contextRef="#ctx0" brushRef="#br0" timeOffset="21589.48">10753 4064 0,'-43'-42'16,"22"42"-16,0 0 0,0 0 16,0 0-16,-1 0 0,1 0 15,0 21-15,0-21 0,0 21 0,21 0 16,-21 0-16,-1 1 0,1 20 0,0 0 15,21 1-15,0-22 0,-21 0 0,21 21 16,0-21-16,-21 1 0,21-1 0,0 0 16,0 0-16,0 0 0,0 0 15,21 1-15,0-22 0,0 0 16,22 0-16,-22 0 0,0 0 0,0 0 16,0 0-16,0 0 0,1 0 0,-1 0 15,0-22-15,0 22 0,0-21 0,0 0 16,22 0-16,-22 21 0</inkml:trace>
  <inkml:trace contextRef="#ctx0" brushRef="#br0" timeOffset="22051.75">11007 3768 0,'0'0'16,"0"-21"-16,0-1 15,0 65 1,0-22-16,0 0 15,0 0-15,0 0 0,0 22 0,0-22 16,0 21-16,0 1 0,0-1 0,-22-21 16,22 21-16,-21 1 0,21-22 0,-21 21 15,21-21-15,0 22 0,-21-1 0,21-21 16,-21 0-16,21 1 0,0-1 0,-21-21 16,21 21-16,0 0 15,0-42 16,0 0-31,0 0 16,0-1-16,21 1 16,0 0-16,0 0 0,0-43 0,0 43 15,1-21-15,20 21 0,-21 0 0,0-22 16,0 22-16,22 0 0,-22 0 0,0 21 16,21 0-16,-20 0 0,-1 0 0,0 0 15,0 0-15,-21 21 0,21 0 0,-21 0 16,21 0-16,-21 22 0,0-22 0,0 21 15,0-21-15,0 43 0,0-43 0,0 0 16,0 22-16,0-22 0,0 0 0,0 0 16,-21-21-16,21 21 0,0 0 15,-21 1-15,0-22 16</inkml:trace>
  <inkml:trace contextRef="#ctx0" brushRef="#br0" timeOffset="22579.45">12065 3874 0,'0'0'0,"21"0"0,-21-22 0,0 1 0,0 42 47,0 1-47,-42 41 15,42-42-15,-21 0 0,21 1 0,0 20 16,-22 0-16,22 1 0,-21-22 0,21 0 16,0 0-16,-21 21 0,21-20 0,0-1 15,-21-21-15,21 21 0,0 0 16,0 0-16,21-21 16,0 0-16,0 0 15,1-21-15,-1 21 0,21-42 16</inkml:trace>
  <inkml:trace contextRef="#ctx0" brushRef="#br0" timeOffset="22975.72">12636 3852 0,'0'0'0,"0"-21"0,-21 21 16,0 0-16,0 0 15,-21 0-15,-1 0 16,22 21-16,0-21 0,0 22 0,-43-1 15,43 0-15,0 0 0,0 0 0,0 0 16,-1 1-16,22-1 0,0 0 0,-21-21 16,21 21-16,0 0 0,0 0 0,21 1 15,22-22-15,-22 0 16,0 21-16,0-21 0,0 0 0,22 0 16,-1 21-16,-21-21 0,0 0 0,1 21 15,-1-21-15,0 21 0,0-21 0,0 21 16,0-21-16,-21 22 0,0-1 15,0 0 1,-21-21-16,0 0 0,0 0 0,0 21 16,-43-21-16,43 0 0,0 0 15,0 0-15,-22 0 0,22 0 0,0 0 16,-21 0-16,21 0 0,-1 0 16,1 0-16,21-21 15,0 0 1,0 0-16,0-22 15,0 22-15</inkml:trace>
  <inkml:trace contextRef="#ctx0" brushRef="#br0" timeOffset="23112.65">12128 3704 0,'-42'-21'0</inkml:trace>
  <inkml:trace contextRef="#ctx0" brushRef="#br0" timeOffset="23923.77">13843 3514 0,'0'-64'16,"-21"43"-16,21 0 15,-21 21 1,-1 0-16,22 21 0,-21 0 15,21 0-15,0 1 0,0 41 16,0-42-16,0 0 0,0 22 0,0-1 16,0 22-16,-21-43 0,21 21 0,0 0 15,0 1-15,-21-22 0,21 64 0,0-64 16,0 21-16,0 0 0,-21-20 0,21 20 16,-21-21-16,21 0 0,0 0 0,0 1 15,0-1-15,0-64 47,0 22-31,0 0-16,0 0 0,0 0 0,0-22 15,0 22-15,0 0 0,0 0 0,0 0 16,0 0-16,21-1 0,-21-20 0,21 21 16,-21 0-16,0 42 46,0 0-46,0 0 0,0 0 16,0 1 0,0-1-16,0 0 15</inkml:trace>
  <inkml:trace contextRef="#ctx0" brushRef="#br0" timeOffset="24653">13801 4128 0,'0'0'0,"0"-22"47,0 1-47,0 0 0,0 0 16,0 0-16,21 0 0,0-1 15,-21 1-15,21 0 0,0 0 0,0 0 16,1 0-16,-1 21 0,0-22 0,0 22 15,0 0-15,0-21 0,43 21 0,-43 0 16,0 0-16,0 0 0,1 0 0,-1 0 16,0 21-16,0-21 0,0 43 0,-21-1 15,0-21-15,0 0 0,0 1 16,0 20-16,0-21 0,0 0 0,0 22 16,-21-1-16,21-21 0,0 0 0,-21 0 15,0 1-15,0-22 0,21 42 0,-22-42 16,22 21-16,-21-21 15,42-21 17,1 0-32,-1 21 0,0-21 0,0-1 15,21 1-15,-20 0 0</inkml:trace>
  <inkml:trace contextRef="#ctx0" brushRef="#br0" timeOffset="25195.75">14922 3874 0,'0'0'0,"0"-22"15,-21 1-15,0 21 16,21-21-16,-21 21 0,0 0 16,21-21-16,-21 21 0,-1 0 0,1 0 15,0 0-15,0 0 0,0 0 16,-22 0-16,43 21 0,-21-21 0,0 21 15,0 0-15,0 1 0,0-22 0,21 42 16,-43 0-16,43-21 0,-21 22 0,21-22 16,0 0-16,-21 0 0,21 0 15,0 1-15,0 20 0,0-21 0,0 0 16,0 0-16,21-21 16,21 0-16,-20 0 15,-1 0-15,0 0 0,0 0 0,0-21 16,0 21-16,22-21 0,-22 0 15,0 0-15,0 0 0,0 21 0,-21-22 16,22 1-16,-1-21 0,0 21 0,-21-22 16,21 22-16,-21 0 0,0 0 15,21 0-15,-21 0 0,0-1 0,0 1 16,0 42 15,0 1-31,0-1 0,0 0 16,0 0-16,0 0 0,0 0 15,0 1-15,0-1 0,0 21 0,0-21 16,0 0-16,0 1 0,0-1 16,21-21-16,1 0 0,-22 21 15,21-21-15,0 0 0,0 0 16,0 0-16,22-21 16,-43 0-16,21 21 0,0-22 15,-21 1-15,21 0 0</inkml:trace>
  <inkml:trace contextRef="#ctx0" brushRef="#br0" timeOffset="25444.14">15198 3810 0,'0'0'0,"0"-21"0,0 42 47,0 0-47,0 0 0,0 1 15,21 20-15,-21-21 0,0 0 0,0 0 16,21 1-16,-21-1 0,0 0 0,0 0 15,21 0-15,-21 0 0,21 1 16,-21-1 0,21-21-16,1 0 15,-1 0-15,-21-21 16,21 21-16,0-22 0,0 1 0,-21 0 16,21 21-16,1-21 0,-22 0 0,21 0 15,0-1-15</inkml:trace>
  <inkml:trace contextRef="#ctx0" brushRef="#br0" timeOffset="25660.02">15557 3895 0,'0'-21'0,"-21"63"0,42-63 0,-21-22 0,22 22 0,-1 0 15,-21 0-15,0 0 0,21 0 16,-42 21 15,21 21-31,-21-21 0,-1 21 16,1 0-16,0 21 0,0-20 16,0-1-16,0 21 0,21-21 0,-22 0 15,1 1-15,0-1 0,0 21 0,0-21 16,21 0-16,0 1 0,0 20 15,21-42 17,0-21-32,0 21 0,0-21 15,1-1-15,-1 1 0,0 0 16</inkml:trace>
  <inkml:trace contextRef="#ctx0" brushRef="#br0" timeOffset="25891.88">15811 3768 0,'22'-21'16,"-22"42"0,0 0-16,0 0 15,0 0-15,-22 0 0,22 1 16,-21-1-16,21 0 0,0 0 0,0 21 16,0-20-16,0-1 0,-21-21 15,21 21-15,0 0 16,0-42 31,0 0-47,21 0 15</inkml:trace>
  <inkml:trace contextRef="#ctx0" brushRef="#br0" timeOffset="26051.79">15833 3683 0,'0'0'0,"0"-21"0,0 0 15,0 0-15,-22 21 32,44 0-1,-1 21-31,0 0 16</inkml:trace>
  <inkml:trace contextRef="#ctx0" brushRef="#br0" timeOffset="26583.49">16277 3768 0,'-21'0'15,"0"0"-15,0 21 16,21 0-16,0 0 15,0 0-15,0 1 16,0-1-16,0 0 0,0 0 0,0 0 16,0 0-16,-22-21 0,22 22 15,-21-1-15,21 0 16,-21-21-16,0 0 16,0 0-1,21-21 1,-21 21-16,21-21 0,0-1 0,0 1 15,0 0-15,0 0 0,0 0 16,0 0-16,0-1 0,21 1 0,0 0 16,0 0-16,0 0 0,0 0 0,1-1 15,-1 1-15,21 0 0,-21 0 0,22 21 16,-22 0-16,21-21 0,-21 21 0,22 0 16,-22 0-16,0 0 0,0 0 0,21 42 15,-20-42-15,-1 21 0,-21 0 0,0 1 16,0-1-16,0 0 0,0 0 0,0 0 15,0 0-15,0 1 0,0-1 0,0 0 16,0 0-16,0 0 0,0 0 0,-21 1 16,-1-22-16,22 21 0,-21-21 15,0 0-15,42-21 47,0-1-31,1 22-16</inkml:trace>
  <inkml:trace contextRef="#ctx0" brushRef="#br0" timeOffset="27231.74">17230 3768 0,'0'0'16,"21"-43"-1,-21 22-15,0 0 16,0 0-16,-21 21 15,-1 0-15,1 0 0,0 0 16,0 0-16,-21 0 0,20 0 16,1 0-16,0 21 0,0 0 0,0 0 15,0 1-15,-1-22 0,1 21 0,21 0 16,0 0-16,-21 21 0,21-20 16,0-1-16,0 0 0,0 0 0,0 0 15,0 0-15,21-21 0,0 0 16,1 0-16,-1 0 15,0 0-15,0 0 0,0 0 0,0-21 16,1 21-16,-1-21 0,0 21 16,0-21-16,0 0 0,-21 0 15,21 21-15,-21-22 0,0 1 0,0 0 16,22 0-16,-22 0 16,-22 42 15,22 0-16,-21 0-15,21 0 0,-21 1 16,21-1-16,0 0 0,0 0 0,-21 43 16,0-22-16,21 0 0,-21 1 15,21-1-15,0-21 0,0 21 0,-22 1 16,22 20-16,-21-42 0,21 22 16,0-1-16,0 0 0,0 1 0,-21-1 15,21 0-15,-21 1 0,21-1 0,-21 0 16,21 1-16,0-1 0,0 0 0,-21-20 15,-1 20-15,22 0 0,-21-21 0,21 1 16,-21 20-16,-21-21 0,21 0 0,-1-21 16,1 21-16,0 1 0,0-22 0,-43 21 15,43-21-15,0 0 0,-21 0 0,21 21 16,-1-21-16,1 0 0,0-21 0,0 21 16,0-21-16,0-1 0,-1 22 0,22-21 15,0 0-15,-21 0 0,21 0 16,0 0-16,0-1 0,0 1 15,0 0-15,0-21 0,21 21 0</inkml:trace>
  <inkml:trace contextRef="#ctx0" brushRef="#br0" timeOffset="28072.26">18563 3366 0,'0'0'0,"0"-22"0,21-20 0,-21 21 0,0 0 16,0 0-16,0-1 0,0 1 0,21 21 15,-21 21 1,0 1 0,0-1-16,0 0 0,0 42 15,0-41-15,0 20 0,0 0 0,0-21 16,0 22-16,0 20 0,0-20 0,0-1 15,0-21-15,-21 21 0,21-20 0,-21 41 16,0-42-16,21 0 0,0 1 0,-21-1 16,0 21-16,-1-21 0,22 0 0,-21-21 15,21 22-15,-21-22 16,0 0 0,21-22-16,0 1 15,0 0-15,0 0 0,0 0 0,0 0 16,0-1-16,21 1 0,0 0 0,0-21 15,1 21-15,-1-1 0,0 1 16,0 0-16,21 0 0,-20 0 16,20 0-16,-21-1 0,21 22 0,1 0 15,-22-21-15,0 21 0,21 0 0,-20 0 16,-1 21-16,21 1 0,-21-1 0,-21 0 16,0 0-16,0 21 0,0-20 15,0-1-15,0 0 0,-21-21 0,-21 42 16,21-21-16,-1 1 0,-20-1 0,21-21 15,0 21-15,-22 0 0,22 0 16,-21-21-16,21 21 0,0-21 0,-1 0 16,22 22-16,-21-22 0,21-22 31,21 1-15,1 0-16,-1 21 0,0-21 15,0 0-15,21 21 0</inkml:trace>
  <inkml:trace contextRef="#ctx0" brushRef="#br0" timeOffset="28496.11">19346 3620 0,'-42'0'16,"63"0"-1,-21 21-15,-42-21 16,21 21-16,-1 0 0,-20 0 15,21 0-15,0 1 0,0-1 0,-1 0 16,22 0-16,0 0 0,-21 0 0,21 1 16,0-1-16,0 0 0,0 0 0,0 0 15,0 0-15,21-21 16,1 0-16,-1 22 0,0-22 0,0 0 16,21 0-16,-20 0 0,20 0 0,-21-22 15,21 22-15,-20-21 0,-1 0 0,21 21 16,-21-21-16,0 0 0,1 21 0,-1-21 15,0-1-15,-21 1 0,0 0 16,0 0-16,0 0 0,0 0 16,0-1-16,0 1 0,0 0 0,-21 0 15,0 0-15,-1 0 0,1 21 0,21-22 16,-21 22-16,0 0 0,0 0 16,0 0-16,-1 0 0,1 0 0,0 0 15,0 0-15,21 22 0,0-1 16,0 0-16,21-21 31,0 0-31</inkml:trace>
  <inkml:trace contextRef="#ctx0" brushRef="#br0" timeOffset="28799.94">20066 3387 0,'0'0'0,"0"-21"0,0-1 0,0-20 16,0 21-16,0 42 47,-21 21-47,21-20 0,-21 20 16,21-21-16,0 21 0,0 1 0,-22-1 15,1 0-15,21-20 0,-21 20 0,21 0 16,0-21-16,-21 22 0,0-22 15,21 0-15,-21 0 0,21 22 0,-22-43 16,22 21-16,0 0 0,0 0 16,22-21-1,-1 0 1,0-21-16,0 0 0,0 21 0,0-21 16</inkml:trace>
  <inkml:trace contextRef="#ctx0" brushRef="#br0" timeOffset="29303.66">20468 3387 0,'0'0'0,"0"-21"0,21-1 16,-21 1-16,0 0 0,0 0 15,21 21 1,-21 21 0,-21 0-16,21 0 0,0 1 0,0 20 15,-21-21-15,21 21 0,-21-20 0,21 20 16,-21-21-16,21 21 0,-21-20 15,21 20-15,0-21 0,-22 0 0,1 0 16,21 22-16,0-22 0,-21 0 16,21 0-16,-21-21 0,21 21 15,-21-21-15,21-21 32,0 0-17,21 0-15,-21 0 0,21 21 16,0-21-16,-21-1 0,21 1 0,1 0 15,-1-21-15,0 21 0,21-1 0,-21 1 16,1 0-16,-1 21 0,21-21 16,-21 0-16,0 21 0,22 0 0,-22 0 15,0 0-15,0 0 0,-21 21 0,21 0 16,-21 0-16,22 0 0,-22 1 0,0-1 16,0 0-16,0 0 0,0 0 15,0 0-15,0 1 0,0-1 16,0 0-16,0 0 0,-22 0 15,22 0-15,-21-21 0,21-21 63,0 0-63,0 0 16</inkml:trace>
  <inkml:trace contextRef="#ctx0" brushRef="#br0" timeOffset="29511.54">20002 3471 0,'0'0'0,"22"0"16,-1 0-16,0 0 0,0 0 15,0-21-15,0 21 0,1 0 0,-1 0 16,0-21-16,21 21 0,-21 0 0,22 0 15,-22-21-15,0 21 0,21 0 16,-20 0-16,-1 0 0</inkml:trace>
  <inkml:trace contextRef="#ctx0" brushRef="#br0" timeOffset="30953.08">3387 6033 0,'0'0'0,"21"-22"16,21 1-16,-42 0 15,21 21-15,-21-21 0,0 0 16,0 0-16,0-1 16,-21 22-16,0-21 0,0 21 15,0 0-15,-1-21 0,1 21 0,-21 0 16,21 0-16,0 0 0,-1 0 16,-20 0-16,21 0 0,0 0 0,0 0 15,-1 21-15,1 0 0,0-21 0,0 22 16,0-22-16,-22 42 0,43-21 0,-21-21 15,21 21-15,-21 0 0,21 1 0,-21-1 16,21 0-16,0 21 0,0-21 16,0 1-16,0-1 15,21-21-15,0 21 0,0-21 16,1 0-16,-1 0 0,0 0 16,0 0-16,0 0 0,0-21 0,1 0 15,-1-1-15,0 22 0,0-21 16,0 0-16,0 21 0,1-21 0,-1 0 15,0 0-15,21-22 0,-21 1 0,1 21 16,-1 0-16,0-22 0,-21 22 0,21 0 16,0-21-16,0 20 0,1-41 0,-1 21 15,-21 20-15,0 1 0,0 0 0,0 0 16,0 0-16,0 0 0,-21 21 31,-1 21-31,1 21 0,21-21 16,0 22-16,0-22 0,-21 21 0,21-21 15,0 22-15,-21-1 0,21-21 0,0 64 16,0-64-16,0 0 0,0 21 16,0-20-16,0-1 0,0 21 0,0-21 15,0 0-15,0 1 16,21-22-16,0 0 0,0 0 16,1 0-16,-1 0 0,21-22 15,-42 1-15,21 0 0</inkml:trace>
  <inkml:trace contextRef="#ctx0" brushRef="#br0" timeOffset="31315.68">3789 5927 0,'0'21'15,"21"-21"1,0 0-16,0 0 15,0 0-15,1-21 16,-1 0-16,0-1 0,0 1 16,-21 0-16,21 0 15,-21 0-15,0 0 0,0-1 16,-21 22 0,0 0-16,0 0 0,0 0 15,-1 22-15,1-22 0,0 21 16,21 0-16,-42 21 0,21-21 0,21 1 15,0-1-15,-22 0 0,22 0 0,-21 0 16,21 0-16,0 22 0,0-22 0,0 0 16,0 0-16,21 0 15,1 1-15,-1-22 0,0 0 16,0 0-16,0 0 0,43 0 16,-43 0-16,0-22 0,0 22 0,22-21 15</inkml:trace>
  <inkml:trace contextRef="#ctx0" brushRef="#br0" timeOffset="31579.53">4508 5736 0,'0'0'0,"-21"-21"16,0 21-16,0 0 16,0 0-16,0 21 0,-1-21 0,1 21 15,0 1-15,21-1 0,-21 0 0,0 0 16,0 0-16,21 22 0,-22-1 0,22-21 15,-21 0-15,21 0 0,0 1 0,0-1 16,0 0-16,0 0 0,0 0 0,0 0 16,0 1-16,21-22 0,1 21 15,-1-21-15,0 0 16,0 0-16,21 0 0,-20 0 0,-1 0 16,0 0-16,0-21 0,0 21 0,0-22 15,22 1-15,-22 0 0,0 0 0,21 0 16</inkml:trace>
  <inkml:trace contextRef="#ctx0" brushRef="#br0" timeOffset="31837.41">4995 5376 0,'0'0'0,"0"-21"0,0 0 16,-21 42-1,0 0-15,0 1 16,21-1-16,-21 21 0,21 0 0,-22-20 15,22 20-15,-21 0 0,21 1 0,-21 20 16,21-21-16,-21 1 0,0-1 0,21-21 16,-21 64-16,21-64 0,-22 21 0,22-20 15,-21-1-15,21 0 0,0 0 0,0 0 16,0 0-16,0 1 0,0-1 0,21-21 31,1 0-31,-1 0 16,0-21-16</inkml:trace>
  <inkml:trace contextRef="#ctx0" brushRef="#br0" timeOffset="32339.63">5313 5884 0,'0'0'0,"21"-21"15,-21 0-15,0 0 16,0 0-16,0 0 0,0-1 15,0 1-15,-21 21 16,0 0-16,-1 0 16,1 0-16,0 0 0,0 21 15,-21 22-15,20-22 0,1 0 16,21 0-16,-21 0 0,0 22 16,21-22-16,0 0 0,-21 0 0,21 0 15,-21 1-15,21-1 0,0 0 0,-22 0 16,22 0-16,0 0 0,0 1 0,22-22 15,-1 0 1,0 0-16,0 0 0,0 0 16,0 0-16,1-22 0,-1 1 15,0 21-15,0-42 0,0 21 0,0 21 16,-21-21-16,22-22 0,-22 22 0,21 0 16,-21 0-16,21 0 0,-21-1 15,0 1-15,0 0 0,0 0 0,0 0 16,0 42-1,0 0 1,0 0-16,0 22 0,0-22 0,0 0 16,0 0-16,0 0 0,0 0 0,0 1 15,0-1-15,0 0 0,0 0 0,0 0 16,0 0-16,21 1 0,0-1 16,0-21-1,1 0-15,-1 0 0,21 0 16,-21 0-16,0 0 0</inkml:trace>
  <inkml:trace contextRef="#ctx0" brushRef="#br0" timeOffset="32731.66">5609 5842 0,'0'0'0,"0"-21"0,0 0 0,0 0 15,0-1 1,21 22-1,22 0 1,-22 0-16,0 22 0,0-22 0,0 21 16,0 0-16,1 0 0,-1 0 15,0 0-15,0 1 0,-21-1 16,0 0-16,0 0 0,21 0 0,-21 0 0,0 1 16,0-1-16,0 0 0,0 0 15,0 0-15,-21 0 16,0-21-16,21-21 31,0 0-15,0 0-16,0 0 0,0 0 15,0-1-15,0 1 0,0 0 0,21 0 16,-21 0-16,21 0 0,-21-1 0,0 1 16,21-21-16,-21 21 0,22 0 15,-22-1-15,21 22 0,-21-21 16,21 21-16,0 0 0,0 0 0,0 0 15,1 0-15</inkml:trace>
  <inkml:trace contextRef="#ctx0" brushRef="#br0" timeOffset="33276.29">6498 5948 0,'0'0'16,"0"-21"-16,21 21 0,-21-21 0,0-1 0,0 1 16,0 0-16,0 0 0,0 0 15,0 0-15,0-1 0,0 1 16,-21 0-16,0 21 0,0-21 0,0 21 16,-1 0-16,1 0 0,0 21 15,0 0-15,0 0 0,0 1 16,-1 20-16,1-21 0,21 0 0,-21 0 15,21 22-15,0-22 0,-21 21 0,21 1 16,0-22-16,0 0 0,0 0 0,0 0 16,0 0-16,0 1 0,0-1 15,0 0-15,21-21 0,0 0 16,0 0-16,1 0 0,20 0 16,-21-21-16,0 0 0,0-1 15,1 1-15,-1 0 0,0 21 16,-21-21-16,21 0 0,0 0 0,-21-1 15,0-20-15,21 21 0,1 0 0,-22 0 16,21-1-16,-21-20 0,0 21 0,0-21 16,0 20-16,0 44 31,-21-1-31,21 0 16,-22 0-16,22 21 0,0-20 15,0-1-15,0 0 0,0 0 0,0 0 16,0 22-16,0-22 0,0 0 0,0 0 15,0 0-15,0 0 0,0 1 16,22-22-16,-1 0 0,0 0 16,0 0-16,0 0 0,22 0 15,-22-22-15,0 1 0</inkml:trace>
  <inkml:trace contextRef="#ctx0" brushRef="#br0" timeOffset="34605.01">7112 5398 0,'0'0'0,"0"-43"0,0 22 16,0 0-16,0 0 0,0 0 0,-21 21 31,0 21-31,-1-21 0,22 21 0,0 0 16,-21 0-16,0 22 0,21-22 0,-21 21 15,21-21-15,0 22 0,-21-1 0,21 0 16,-21 1-16,21-1 0,0 21 0,0-20 15,0-1-15,0-21 0,0 22 0,0-22 16,0 0-16,0 0 0,0 0 0,0 0 16,0 1-16,0-1 0,0 0 15,21-21-15,0 0 16,0 0-16,0 0 16,0 0-16,1-21 0,-1 0 0,0-1 15,0 1-15,0 0 0,22 0 16,-22-21-16,-21 20 0,21 1 0,-21 0 15,21 0-15,-21 0 0,21 0 0,-21-1 16,0 1-16,0 0 0,0 0 16,0 42-1,0 0-15,0 0 16,0 1-16,0-1 0,0 0 0,0 0 16,-21 0-16,21 0 0,0 1 0,0-1 15,0 0-15,0 0 0,0 0 0,0 0 16,0 1-16,0-1 15,21 0-15,0-21 16,1 0-16,20 0 0,-21 0 0,0 0 16,0 0-16,1 0 0,-22-21 0,21 21 15,0-21-15,0-1 0,0 1 16,0 0-16,-21 0 0,22 0 0,-1 0 16,-21-1-16,0-20 0,0 21 0,21 0 15,-21 0-15,0-1 0,0 1 0,0 0 16,21 0-16,-21 42 31,0 0-31,-21 0 0,21 1 16,-21-1-16,21 0 0,0 0 15,0 21-15,0-20 0,-21-1 0,21 0 16,0 0-16,0 0 0,0 0 0,0 1 16,0-1-16,0 0 0,21-21 15,-21 21-15,21-21 16,0 0-16,0 0 0,0 0 15,1 0-15,-22-21 16,21 21-16,-21-21 0,0 0 0,0-1 16,0 1-16,0 0 15,0 0-15,0 0 0,-21 0 0,-1-1 16,22 1-16,-21 0 0,0 0 0,21 0 16,-21 0-16,0 21 15,21-22-15,-21 22 16,21-21-1,21 21 1,0 0-16,0 0 0,0 0 0,0-21 16,1 21-16,20 0 0,-21 0 0,0 0 15,22 0-15,-22 0 0,0 0 0,0 0 16,0 0-16,0 0 0,1 0 16,-1 0-16,0 0 0,0 0 0,-21 21 15,21-21-15,-21 21 0,21 1 16,-21-1-16,0 0 0,0 0 15,0 0-15,0 0 0,0 1 16,0-1-16,0 0 0,0 0 16,0 0-16,0 0 0,0 1 15,0-1-15,0 0 16,-21-21-16,0 21 16,21-42 15,0 0-16,0 0-15,21-1 16,0 1-16,1 0 0,-22-21 16,21 21-16,0-1 0,0-20 0,21 21 15,-20-21-15,-1 20 0,21-20 16,-21 21-16,0 0 0,22 0 0,-22 21 16,0 0-16,0 0 0,22 42 15,-43-21-15,21 0 0,-21 0 16,0 1-16,0 20 0,0-21 0,-21 21 15,21 1-15,0-22 0,-22 0 0,22 0 16,0 0-16,-21 1 0,0-1 0,21 0 16,-21-21-16,21 21 0,0 0 15,0-42 32,0 0-31,0 0-16,0 0 0,0-1 15,-21-20-15</inkml:trace>
  <inkml:trace contextRef="#ctx0" brushRef="#br0" timeOffset="34811.89">8276 5461 0,'0'0'0,"-21"0"0,0 0 0,0 0 15,-1 0-15,1 0 16,0 0 15,42 0-15,0 0-16</inkml:trace>
  <inkml:trace contextRef="#ctx0" brushRef="#br0" timeOffset="35039.91">7091 5652 0,'-21'0'0,"42"0"0,-64 0 15,65 0 1,-1 0-1,0 0-15,21 0 0,-21-22 16,1 22-16,-1 0 0,0 0 0,0 0 16,0-21-16,0 21 0,1 0 15,-1 0-15,-21-21 0</inkml:trace>
  <inkml:trace contextRef="#ctx0" brushRef="#br0" timeOffset="36340.21">10626 5821 0,'21'-21'32,"0"21"-32,0-21 15,-21-1-15,21 22 0,0-21 0,1 0 16,-1 0-16,-21 0 0,21 0 0,0-1 15,-21 1-15,0 0 0,0 0 16,0 0-16,0 0 0,0-1 0,0 1 16,-21 0-16,0 0 0,0 0 0,-1 0 15,1-1-15,-21 22 0,21 0 0,0-21 16,-22 21-16,22 0 0,-21 0 0,21 0 16,-22 0-16,22 21 0,-21 1 15,21-22-15,-1 21 0,1 0 16,-21 21-16,21-21 0,0 1 0,21 20 15,-22 0-15,22 1 0,0-22 0,0 21 16,0-21-16,0 22 0,0-22 0,0 0 16,22 0-16,-1 0 0,0 0 0,0 1 15,21-22-15,-20 0 0,-1 0 16,21 0-16,-21 0 0,22 0 0,-22-22 16,21 22-16,0-21 0,-20 0 0,20 0 15,0 0-15,-21 0 0,22-1 16,-22 1-16,21-21 0,-21 21 0,1 0 15,-22-1-15,21-20 0,-21 21 16,0 0-16,0 0 0,0-1 0,0 1 16,0 0-16,-21 21 15,21 21 1,0 0-16,0 1 0,-22-1 0,22 0 16,-21 0-16,21 21 0,0-20 0,0-1 15,0 0-15,0 21 0,0-21 16,0 1-16,0-1 0,21 0 0,1-21 15,-1 21-15,0-21 0,0 0 16,0 0-16,22 0 0,-22 0 16,0 0-16,0 0 0,0 0 0,22 0 15,-22-21-15,0 0 0,0 0 16,21 21-16,-20-22 0,-1 1 0,-21 0 16,21 0-16,-21-21 0,0 20 0,21 1 15,-21 0-15,0 0 0,0 0 0,0 0 16,0-1-16,-21 44 31,21-1-31,-21 0 16,21 21-16,0-21 0,0 1 0,0-1 15,0 0-15,0 21 0,0-21 16,0 1-16,-21-1 0,21 0 16,-22 0-16,22 0 0,0 0 15,-21-21 1,21-21-1,0 0-15,0 0 16,0 0-16,0 0 16,0-1-16,21 1 0,1-21 0,-22 21 15,21 0-15,21-43 0,-21 43 16,0 0-16,1 0 0,20-1 0,-21 1 16,21 0-16,-20 21 0,20 0 0,-21 0 15,21 0-15,-20 0 0,-1 21 16,0 0-16,0 1 0,0-1 0,0 0 15,-21 0-15,22 21 0,-22-20 0,0 20 16,0-21-16,0 0 0,0 0 16,0 1-16,0-1 0,-22 0 0,22 0 15,-21 0-15,0-21 0,21 21 0,0 1 16,21-22 0,0 0-1,1-22-15,-1 22 0,0-21 0,0 0 16,0 21-16,0-21 0</inkml:trace>
  <inkml:trace contextRef="#ctx0" brushRef="#br0" timeOffset="36884.81">12404 5588 0,'21'-42'16,"-21"21"-16,0-1 15,0 1-15,-21 0 0,-1 21 16,22-21-16,-21 21 0,0-21 15,0 21-15,0 0 0,0 0 0,-22 0 16,22 0-16,0 0 0,0 0 0,0 21 16,-1-21-16,1 21 0,0 0 0,0 22 15,0-22-15,0 0 0,-1 21 0,1-21 16,21 22-16,-21-22 0,21 21 16,0-21-16,0 22 0,0-22 15,0 0-15,0 0 0,0 0 0,21 1 16,0-22-16,1 0 0,-1 0 15,0 0-15,0 0 0,0 0 0,0 0 16,22-22-16,-22 1 0,0 0 0,0 21 16,0-21-16,22 0 0,-22 0 0,21-43 15,-21 43-15,22-21 0,-43 20 16,21-20-16,0 0 0,0-1 0,0 22 16,-21-21-16,0 0 0,22-1 0,-22 1 15,21 0-15,-21-1 0,0 1 16,0 0-16,0-1 0,0 22 0,0-21 15,0 21-15,0-1 0,0 44 32,0 20-32,0-21 0,0 21 15,0 1-15,0 20 0,-21-20 0,21-1 16,-22 21-16,22-20 0,-21-1 0,21 22 16,-21-22-16,0 0 0,21 1 0,0-22 15,0 42-15,0-20 0,0-22 0,0 0 16,21 0-16,0 0 0,0-21 0,1 0 15,-1 0-15,0 0 0,0 0 0,21 0 16,1 0-16,-22 0 0,0-21 0,0 0 16,43-21-16</inkml:trace>
  <inkml:trace contextRef="#ctx0" brushRef="#br0" timeOffset="37757.3">14711 5567 0,'0'-21'47,"21"21"-47,-21-21 0,0-1 16,0 1 0,21 21-16,-21-21 0,0 0 0,0 0 15,0 0-15,-21-1 16,0 22-16,0-21 0,-1 21 0,1 0 15,-21 0-15,21 0 0,-22 0 16,1 0-16,21 0 0,-21 0 16,-1 21-16,1-21 0,21 22 0,-22 20 15,22-21-15,-21 0 0,21 22 0,0-1 16,-22 0-16,43 1 0,-21-1 0,21-21 16,0 21-16,0 1 0,0-22 0,0 21 15,0-21-15,21 1 0,0-1 0,1-21 16,-1 21-16,21-21 0,-21 0 15,22 0-15,-22 0 0,21 0 0,-21 0 16,22-21-16,-1 0 0,0-1 0,-21 1 16,22 0-16,-1 0 0,0 0 0,-20-22 15,20 22-15,0-21 0,-21 0 16,1 20-16,20-20 0,-21 0 16,-21-1-16,21 1 0,-21 0 0,21-1 15,-21 1-15,0 0 0,0-1 0,0 1 16,0 0-16,0-1 0,0 22 0,0 0 15,0 0-15,0 0 0,-21 21 16,21 21-16,0 21 16,0-21-16,-21 22 0,21-1 0,-21 0 15,0 22-15,21-22 0,0 1 0,0 20 16,-21-21-16,21 1 0,-22-1 0,22 0 16,0 1-16,0-1 0,0-21 0,0 0 15,0 22-15,0-22 0,0 0 16,0 0-16,22-21 31,-1 0-31,-21-21 0,21 21 0,0-21 16,0 0-16</inkml:trace>
  <inkml:trace contextRef="#ctx0" brushRef="#br0" timeOffset="38140.08">15155 5609 0,'0'0'0,"21"0"0,-42 21 16,0-21 0,42 0-1,0 0-15,1 0 0,-1-21 16,0 21-16,0-21 0,21 0 0,-20 21 16,20-21-16,-21 21 0,0-21 0,0 21 15,1-22-15,-22 1 0,0 0 16,0 0-16,0 0 15,-22 21-15,1 0 0,0 0 16,0 0-16,0 0 0,-22 0 16,22 21-16,-21-21 0,21 21 0,0 0 0,-22 0 15,22 1-15,0-1 0,0 0 0,21 0 16,0 0-16,0 0 16,0 1-16,0-1 0,0 0 0,0 0 15,0 0-15,21 0 0,0-21 16,0 22-16,22-22 0,-22 0 0,0 0 15,21 0-15,1 0 0,-1 0 0,0-22 16,1 1-16,-1 21 0,0-21 0,22 0 16,-22 0-16,0 0 0</inkml:trace>
  <inkml:trace contextRef="#ctx0" brushRef="#br0" timeOffset="38876.66">16044 5165 0,'0'0'16,"0"-21"-16,0-1 0,0-20 0,0 21 15,0 0-15,0 0 16,-21 21 0,0 21-16,0 0 0,0 0 0,21 0 15,-22 22-15,1-1 0,0 0 0,0 1 16,0-1-16,0 0 0,-1 22 0,22-22 16,-42 22-16,21-1 0,0-21 0,0 22 15,-1-1-15,-20 1 0,21-1 16,-21 1-16,20-1 0,-20 1 0,21-1 15,0 1-15,-22 21 0,22-22 0,0 22 16,0-22-16,0 22 0,0-22 16,21 1-16,0-1 0,0-20 0,0-1 15,0 22-15,0-43 0,0 21 0,0-21 16,0 0-16,21 1 0,0-1 0,0-21 16,0 0-16,22 0 0,-22 0 0,21-21 15,0-1-15,1 1 0,-1 0 0,0 0 16,1-21-16,-1 20 0,-21-20 0,22 0 15,-22-1-15,0 1 0,21 0 0,-42-22 16,21 22-16,-21-22 0,0 22 0,0-21 16,0 20-16,-21 1 0,21-22 15,-42 22-15,21 21 0,-22-21 0,22 20 16,-21-20-16,0 21 0,20 0 0,-20 21 16,0-21-16,21 21 0,-1 0 15,-20-22-15,21 22 0,0 0 0,21-21 16,0 0-1,0 0-15,21 21 16,0-21-16,0 21 0,0-21 0,22 21 16,-22-22-16,21 1 0,1 0 0,-22 21 15,21-21-15,0 0 0,1 0 16,-1-1-16,-21 1 0,22-21 0,-1 21 16,0 0-16,-21-1 0,1 1 15,-1 0-15,0 21 0,0-21 0,-21 0 16,21 0-16,-42 21 31,0 0-15,0 0-16,21 21 15,-21 0-15,-1 0 0,22 0 16,0 0-16,-21 1 0,21-1 16,0 0-16,0 0 15,0-42 32,0 0-47,0 0 16</inkml:trace>
  <inkml:trace contextRef="#ctx0" brushRef="#br0" timeOffset="39049.9">16129 5440 0,'0'0'0,"0"-21"31,21 21 31,0 0-62,0 0 16,1 0-16,-22 21 0,21-21 16</inkml:trace>
  <inkml:trace contextRef="#ctx0" brushRef="#br0" timeOffset="39527.62">16552 5503 0,'0'0'0,"0"22"15,0-1-15,-21-21 0,21 21 16,-21-21-16,21 21 0,0 0 16,0 0-16,0 1 15,-21-22-15,21 21 0,0 0 0,-21 0 16,21 0-1,-22 0 1,1-21-16,0 0 16,21-21 15,0 0-31,0 0 16,0 0-16,21 0 0,0-1 15,-21 1-15,22 0 0,-1 0 0,21-21 16,-21 20-16,0 1 0,1 21 0,20-21 15,-21 0-15,0 21 0,22 0 16,-22 0-16,0 0 0,0 0 0,0 0 16,0 0-16,-21 21 0,22 0 0,-22 0 0,21 1 15,-21-1-15,0 0 16,0 0-16,0 0 0,0 0 0,0 1 16,0-1-16,-21 0 0,-1 0 15,22 0-15,-21-21 0,0 0 16,21 21-16,-21-21 0,21-21 47,21 21-32,0-21-15,0 0 0</inkml:trace>
  <inkml:trace contextRef="#ctx0" brushRef="#br0" timeOffset="39766.49">17145 5440 0,'0'0'0,"21"-21"0,-21 42 32,0 0-32,0 0 15,0 0-15,0 1 0,-21-22 16,21 21-16,0 0 0,0 0 0,-21 0 16,21 0-16,0 1 0,-21-22 0,21 21 15,0 0-15,-22-21 0,22 21 16,0-42 31,0 0-47</inkml:trace>
  <inkml:trace contextRef="#ctx0" brushRef="#br0" timeOffset="39936.39">17145 5334 0,'0'-21'0,"0"42"0,0-63 15,21 42 64</inkml:trace>
  <inkml:trace contextRef="#ctx0" brushRef="#br0" timeOffset="40264.21">17801 4953 0,'0'0'0,"0"-42"0,0 21 0,0-1 15,0 1-15,0 0 0,0 0 16,0 42-1,-21 0 1,21 0-16,-21 22 0,0-22 0,-1 21 16,22 1-16,-21-1 0,0 0 0,0 1 15,0 20-15,0-21 0,-1 1 16,22-1-16,-21 0 0,0 1 0,0-1 16,21 0-16,0-20 0,-21 20 0,21-21 15,0 0-15,0 0 0,0 1 16,0-1-16,0 0 0,0 0 15,21-21-15,0 0 16,0 0-16,0-21 0,1 21 16,-1-21-16,21 0 0</inkml:trace>
  <inkml:trace contextRef="#ctx0" brushRef="#br0" timeOffset="41376.58">17992 5313 0,'0'0'16,"0"-21"-1,0 42 17,0 0-32,0 0 0,-22 0 15,22 1-15,-21-1 0,21 0 0,-21 0 16,21 0-16,0 0 0,0 1 0,0-1 16,-21 0-16,21 0 0,0 0 15,0 0-15,0 1 0,21-22 16,0 0-1,0 0-15,1 0 0,-1 0 16,0 0-16,0 0 0,21 0 0,-20 0 16,-1 0-16,0-22 0,0 22 0,0-21 15,0 0-15,1 21 0,-1-21 16,0 0-16,0 0 0,-21-1 0,21 1 16,0 21-16,-21-21 0,22 0 15,-22 0-15,0 0 0,21 21 0,-21-22 16,0 44 15,-21-1-15,21 0-16,-22 0 0,22 0 0,0 0 15,-21 1-15,21-1 0,-21 0 16,0 0-16,21 0 0,0 0 16,0 1-16,0-1 15,21-21-15,0 0 16,0 0-16,1 0 0,-1 0 15,0 0-15,0 0 0,0 0 0,0-21 16,1 21-16,-1-22 0,0 1 16,-21 0-16,0 0 0,0 0 15,0 0-15,0-1 0,0 1 16,0 0-16,0 0 0,0 0 0,0 0 16,-21-1-16,0 22 0,-1 0 0,22-21 15,-21 21-15,0 0 0,42 0 63,0 0-63,1-21 0,-1 21 15,0 0-15,0 0 0,0-21 0,0 21 16,1 0-16,-1 0 0,0 0 0,0-21 16,0 21-16,0 0 0,1 0 15,-1 0-15,0 21 16,0-21-16,-21 21 0,0 0 0,0 0 15,21 1-15,-21-1 0,0 0 16,0 0-16,0 0 0,0 0 16,0 1-16,0-1 15,0 0-15,0 0 16,0 0-16,0 0 0,-21-21 47,21-21-32,0 0-15,0 0 0,0 0 16,0 0-16,0-1 16,21 1-16,0 0 0,1 0 0,-1 0 15,0 0-15,0-22 0,0 22 0,22 0 16,-22 0-16,21 0 0,-21-1 0,22 1 16,-22 0-16,0 21 0,21 0 15,-21 0-15,1 0 0,20 0 0,-21 0 16,0 0-16,-21 21 0,21 0 0,-21 1 15,0-1-15,0 0 0,22 0 0,-22 0 16,0 0-16,0 1 0,-22 20 0,1-21 16,0 0-16,21 0 0,0 1 0,-21-1 15,0 0-15,21 0 0,-21-21 16,21 21-16,0-42 62,0 0-62,0 0 16,0 0-16,-22 21 0,22-22 16</inkml:trace>
  <inkml:trace contextRef="#ctx0" brushRef="#br0" timeOffset="41600.46">18881 4763 0,'0'0'0,"-43"0"15,22 0 17,21-22-1,21 22-16</inkml:trace>
  <inkml:trace contextRef="#ctx0" brushRef="#br0" timeOffset="41858.96">17801 5101 0,'0'0'0,"-21"0"0,42 0 47,0 0-47,0 0 0,1 0 0,-1 0 16,0-21-16,0 21 0,0 0 31,-21-21-31</inkml:trace>
  <inkml:trace contextRef="#ctx0" brushRef="#br1" timeOffset="58667.96">1355 8192 0,'0'0'15,"-22"0"-15,1 21 0,21 0 16,0 0-16,0 0 0,0 0 16,0 1-16,21-22 15,1 21-15,-1-21 0,0 0 16,21 0-16,-21 0 0,22 0 15,-1 0-15,0-21 0,-20 21 16,20-22-16,0 1 0,-21 0 0,22 0 16,-22 0-16,0 21 0,0-21 15,0-1-15,-21 1 0,0 0 0,0 0 16,0 0-16,0 0 0,-21-1 16,0 1-16,0 21 0,0 0 15,-22-21-15,22 21 0,0 0 0,-21 0 16,21 0-16,-22 21 15,22-21-15,-21 21 0,21 1 0,-1 20 0,1-21 16,0 21-16,0-20 0,0 20 16,21-21-16,0 21 0,0-20 15,0 20-15,0-21 0,0 0 0,21 22 16,0-22-16,0-21 0,22 21 16,-22 0-16,21-21 0,-21 21 0,22-21 15,-1 0-15,-21 0 0,21 0 0,-20 0 16,-1 0-16,0 0 0,0 0 15,-42 0 17,0 0-32,0 0 0,-22 0 0,1 0 15,21 0-15,-22 0 0,1 0 0,0 21 16,-1-21-16,22 22 16,-21-1-16,0-21 0,20 21 0,1 0 15,0 21-15,0-20 0,21-1 16,-21 0-16,21 0 0,0 0 0,0 0 15,0 1-15,21-1 0,0 0 0,0 0 16,22-21-16,-22 21 0,0-21 16,21 0-16,-21 0 0,22 0 0,-1 0 15,-21 0-15,22 0 0,-1-21 16,0 0-16,1 21 0</inkml:trace>
  <inkml:trace contextRef="#ctx0" brushRef="#br1" timeOffset="59337.58">2371 8424 0,'0'0'0,"0"-63"15,-22 63-15,1-21 0,0 21 0,0 0 16,0 0-16,-22 0 0,22 0 0,0 0 16,0 0-16,0 21 0,0 0 15,-1 0-15,22 0 0,-21 1 0,0-1 16,21 0-16,-21 0 0,21 0 0,0 22 15,0-22-15,0 0 0,0 0 16,0 0-16,0 0 0,21-21 16,0 0-16,0 0 0,1 0 15,-1 0-15,0 0 0,0 0 16,21 0-16,-20 0 0,-1-21 0,21 21 16,-21-21-16,0 0 0,22 0 0,-22 21 15,0-21-15,-21-1 0,21 1 16,-21 0-16,21 0 0,-21 0 0,0 0 15,0-1-15,0 1 0,0 0 16,0 0 0,0 42-1,-21 0-15,21 0 16,0 1-16,0 20 16,-21-21-16,21 0 0,0 22 0,0-1 15,0-21-15,0 21 0,0 1 0,0-1 16,0 22-16,0-22 0,0 0 15,0 1-15,0 20 0,0-21 0,0 1 16,21 20-16,0-20 0,-21-1 0,22 21 16,-22-20-16,0-1 0,21 0 15,-21 1-15,0-1 0,0 0 0,0 1 16,0-1-16,21-21 0,-21 22 0,0-22 16,-21 0-16,0 0 0,-1 0 0,1 0 15,-21-21-15,21 0 16,-22 0-16,1 0 0,0 0 0,-1 0 15,1 0-15,0 0 0,-1-21 0,1 21 16,0-21-16,-1 0 0,22 0 16,-21 0-16,21-1 0,0 1 0,-1 0 15,1 0-15,21 0 0,-21 0 0,21-1 16,0 1-16,0 0 16,0 0-16,21 0 0,0 0 0,1-1 15,-1 1-15,0 0 0,0 0 0,0 0 16,0-22-16</inkml:trace>
  <inkml:trace contextRef="#ctx0" brushRef="#br1" timeOffset="59607.93">3048 8340 0,'0'0'16,"0"-21"-16,0 42 78,0 0-62,0 0-16,0 0 15,0 0-15</inkml:trace>
  <inkml:trace contextRef="#ctx0" brushRef="#br1" timeOffset="59819.81">3069 8678 0,'0'0'0,"-21"22"16,0-22-1,21 21-15,0-42 79,21-1-64</inkml:trace>
  <inkml:trace contextRef="#ctx0" brushRef="#br1" timeOffset="60659.67">5397 8149 0,'0'0'0,"0"-21"0,-21 0 16,21 0-16,0 0 0,0-1 0,-21 22 15,21-21-15,-21 21 0,21 21 31,0 1-31,0 20 0,0 0 16,0 1-16,0-1 0,0 0 0,0 22 16,0-22-16,0 22 0,0-1 15,0-21-15,0 22 0,-21-1 16,21 1-16,-21-1 0,-1 1 0,22-1 16,-21 1-16,0-1 0,0-20 0,21 20 15,0-20-15,-21-1 0,0 0 0,21 1 16,0-22-16,0 0 0,0 0 0,0 0 15,0-42 1,0 0 0,0-21-16,21 20 0,0 1 0,-21-21 15,0 0-15,0-1 0,21 1 16</inkml:trace>
  <inkml:trace contextRef="#ctx0" brushRef="#br1" timeOffset="60975.49">5186 8340 0,'0'0'16,"0"-21"-16,-21-22 0,21 22 0,-22 0 0,22 0 16,0 0-16,0-1 0,0 1 15,0 0-15,22 21 0,-1-21 0,0 0 16,0 0-16,0 21 0,0 0 0,22 0 16,-1 0-16,-21 0 0,22 0 0,-1 0 15,0 21-15,1 0 0,-1 0 16,-21 21-16,0-20 0,0 20 0,1-21 15,-22 0-15,0 22 0,0-22 16,0 21-16,-22-21 0,-20 0 0,21 1 16,-21-1-16,20 0 0,-20 0 0,0 0 15,21 0-15,-22-21 0,22 22 16,0-22-16,0 0 0,0 0 16,42 0-1,0 0 1,0-22-16,0 1 0,0 21 15,22-21-15</inkml:trace>
  <inkml:trace contextRef="#ctx0" brushRef="#br1" timeOffset="61352.24">5884 8128 0,'0'0'0,"0"-21"15,0 42 1,-21 0-16,21 0 0,-21 1 15,21-1-15,-21 0 0,21 0 0,0 21 16,0-20-16,0-1 0,0 21 16,0-21-16,0 22 0,0-22 0,0 0 15,0 0-15,21 0 0,0 0 0,0 1 16,0-22-16,1 21 0,-1-21 0,21 0 16,-21 0-16,0 0 0,1 0 15,-1 0-15,21 0 0,-21-21 0,0-1 16,1 1-16,-1 0 0,0 0 0,0 0 15,0 0-15,-21-1 0,21 1 16,-21 0-16,0-21 0,0 21 0,0-1 16,0 1-16,0 0 0,0 0 15,0 0-15,0 0 0,-21 21 16,0 0 0,21 21-1,21-21 1,0 0-1,1 0-15</inkml:trace>
  <inkml:trace contextRef="#ctx0" brushRef="#br1" timeOffset="61855.72">6646 7916 0,'0'0'15,"0"-21"-15,-21-21 0,21 21 0,-21 21 16,21-21-16,-21 21 0,0 0 15,21 21-15,0 0 16,0 0-16,0 21 16,0-20-16,0 20 0,0 0 0,0-21 0,0 22 15,0-1-15,0 0 0,0 1 16,21-1-16,-21 0 0,0-20 0,0 20 16,0-21-16,0 21 0,0-20 15,0-1-15,0 0 0,0 0 16,0 0-16,0-42 31,0 0-31,0 0 16,0 0-16,0-1 15,0 1-15,0 0 0,0-21 0,21 21 16,0-1-16,0-20 0,-21 21 0,21 0 16,1 0-16,20-1 0,-21 22 15,0 0-15,0 0 0,1 0 0,-1 0 16,21 0-16,-21 0 0,0 22 0,1-1 15,-22 0-15,21 0 0,0 0 16,0 0-16,-21 1 0,0 20 0,0-21 16,0 0-16,0 0 0,-21 1 0,0-1 15,0 0-15,-1 0 0,1 0 0,0-21 16,0 21-16,-21 1 0,20-22 16,1 0-16,0 0 0,0 0 15,0 0-15,21-22 16,0 1-1,0 0-15,21 0 0</inkml:trace>
  <inkml:trace contextRef="#ctx0" brushRef="#br1" timeOffset="62159.54">7218 7832 0,'0'0'15,"0"-21"1,0 42-16,0 0 16,0 21-16,0-21 0,0 22 15,0-22-15,0 21 0,0 1 16,-21-1-16,21 0 0,0 1 16,0-1-16,0-21 0,-22 21 0,22-20 15,0 20-15,0-21 0,0 0 0,0 0 16,0 1-16,0-1 0,0 0 0,0 0 15,22-21 1,-1 0-16,0 0 16,0 0-16,-21-21 0,21 21 0,0-21 15,1 0-15,-22-1 0,21 1 0,0 0 16</inkml:trace>
  <inkml:trace contextRef="#ctx0" brushRef="#br1" timeOffset="62360.43">7408 8149 0,'0'0'0,"0"-21"16,0 42 15,0 0-31,0 1 0,0-1 16,0 0-16,0 0 0,0 21 15,0-20-15,0-1 0,-21 0 0,21 0 16,0 0-16,0 0 0,0 1 16,0-1-16,0 0 15,0-42 16,0 0-31</inkml:trace>
  <inkml:trace contextRef="#ctx0" brushRef="#br1" timeOffset="62523.33">7493 7959 0,'-21'0'0,"42"0"0,-63 0 16,42 21 15,0 0-31,0 0 16,21 0-1</inkml:trace>
  <inkml:trace contextRef="#ctx0" brushRef="#br1" timeOffset="62816.17">7874 8043 0,'0'0'0,"0"-21"0,-21 21 15,0-21-15,-1 21 16,1 0-16,0 21 16,0 0-16,21 1 0,-21-1 0,21 0 15,-21 0-15,-1 21 0,22-20 0,0-1 16,0 21-16,0-21 0,0 0 15,0 22-15,0-22 0,0 0 0,0 0 16,22 0-16,-1-21 16,0 22-16,0-22 15,0 0-15,0 0 0,1 0 16,-1 0-16,0-22 16,0 22-16,-21-21 0,21 0 15</inkml:trace>
  <inkml:trace contextRef="#ctx0" brushRef="#br1" timeOffset="63336.38">9080 7853 0,'0'0'16,"0"-21"-16,0 0 0,0-1 16,0 44 15,0-1-31,0 0 0,0 21 15,0-21-15,22 22 0,-22-22 0,0 21 16,0 1-16,21-22 0,-21 21 0,0-21 16,21 22-16,-21-22 0,0 0 0,0 0 15,0 0-15,0 0 0,0 1 0,0-1 16,21-21 15,0-21-31,0 21 0,-21-22 16,22 1-16</inkml:trace>
  <inkml:trace contextRef="#ctx0" brushRef="#br1" timeOffset="63556.26">9377 7832 0,'0'0'0,"0"-21"0,0-1 0,0 1 16,0 42 0,-21 1-1,21-1-15,-22 0 0,1 21 16,0-21-16,21 22 0,-21-22 0,0 21 15,0-21-15,21 22 0,0-22 0,-22 21 16,22-21-16,-21 1 0,21-1 16,0 0-16,0 0 0,0 0 15,21-21 1,1 0-16,-1 0 0,0 0 0,0-21 16,0 0-16,0 21 0</inkml:trace>
  <inkml:trace contextRef="#ctx0" brushRef="#br1" timeOffset="63703.18">9588 7916 0,'0'0'0,"0"-21"0,0 0 16,-21 21-1,0 21-15,0-21 16,21 21-16,-21 1 0,21-1 0,-21 21 16,-1-21-16,22 0 0,0 22 0,-21-22 15,21 21-15</inkml:trace>
  <inkml:trace contextRef="#ctx0" brushRef="#br1" timeOffset="63932.05">9419 8319 0,'21'0'0,"-42"0"0,63 0 16,-20 0-16,-1 0 0,0 0 0,21 0 16,-21 0-16,1 0 0,20-22 0,-21 1 15,0 21-15,0-21 0,22 0 0,-22 0 16,0 0-16,-21-1 0,0 1 16,21-21-16,-21 21 0,0-22 0,0 22 15,0 0-15,0-21 0,0 21 0,-21-1 16,0 1-16,0 0 0,0 0 0,-1 0 15,1 21-15,0 0 0,0 0 16,0 0-16,0 0 0,-1 0 16,22 21-16,0 0 15,0 0-15,0 0 0,0 1 16,0-1-16,0 0 0,22-21 0,-1 21 16,0-21-16,0 0 0</inkml:trace>
  <inkml:trace contextRef="#ctx0" brushRef="#br1" timeOffset="64168.19">10139 7895 0,'0'0'0,"-21"0"32,21 21-32,0 1 0,-22-1 15,22 0-15,-21 0 0,21 0 0,-21 0 16,21 22-16,0-22 0,0 0 15,0 0-15,0 0 0,0 1 0,0-1 16,0 0-16,0 0 0,0 0 16,21-21-1,0 0-15,1 0 16,-22-21-16,0 0 0</inkml:trace>
  <inkml:trace contextRef="#ctx0" brushRef="#br1" timeOffset="64330.1">10139 7811 0,'0'0'0,"-21"-43"0,-1 43 16,22-21-16,0 0 0,-42 21 15,21 0-15,21 21 32,0 0-32,21 0 15,0 1-15,0-22 0,1 21 0</inkml:trace>
  <inkml:trace contextRef="#ctx0" brushRef="#br1" timeOffset="64919.19">10753 7980 0,'0'0'0,"0"-64"16,0 43-16,-22 21 15,22-21-15,-21 0 0,0 0 0,21 0 16,-21 21-16,0-22 0,0 22 16,-1 0-16,1 0 0,0 0 15,0 0-15,21 22 0,-21-1 16,0 0-16,-1 0 0,22 0 0,0 0 16,-21 22-16,0-22 0,21 0 0,-21 21 15,21-20-15,0 20 0,0-21 16,0 0-16,0 22 0,0-22 0,0 0 15,0 0-15,0 0 0,21-21 16,0 0-16,0 0 16,1 0-16,-1 0 0,0 0 0,0 0 15,0-21-15,0 0 0,1 0 0,-1 21 16,0-21-16,0-22 0,0 22 0,22 0 16,-22-21-16,-21 20 0,21-20 15,0 0-15,0-1 0,-21 22 16,21-21-16,-21 0 0,22-1 0,-22 1 15,0 0-15,0-1 0,0 1 0,0 21 16,0-22-16,0 22 0,0 0 0,0 0 16,0 0-16,-22 21 15,1 0-15,21 21 16,0 0-16,0 21 0,-21-20 0,21 20 16,-21 0-16,21 1 0,-21-1 0,21 0 15,0 1-15,0-1 0,0 21 0,0-20 16,0-1-16,0 0 0,0 1 0,0-22 15,0 21-15,0-21 0,0 22 0,0-22 16,21 0-16,-21 0 16,21-21-16,0 0 0,0 0 15,1 0-15,-1 0 0,0 0 0,0 0 16,0-21-16,0 0 0</inkml:trace>
  <inkml:trace contextRef="#ctx0" brushRef="#br1" timeOffset="65371.93">9483 8065 0,'0'0'0,"0"21"16,0 0-16,0 0 0,0 0 0,0 0 16,0 1-16,0-1 0,0 0 15,0 0-15,0 0 0,0 0 16,21 1-16,0-22 0,0 0 15,0 0-15,0 0 0,1 0 16,20 0-16,-21 0 0,21 0 0</inkml:trace>
  <inkml:trace contextRef="#ctx0" brushRef="#br1" timeOffset="66256.32">12742 8043 0,'0'0'16,"21"-21"-16,1 0 0,-22 0 16,0 0-16,0 0 0,0-1 15,-22 1-15,22 0 16,-21 21-16,0-21 0,0 21 0,0-21 15,0 21-15,-1 0 0,-20 0 16,21 0-16,0 0 0,0 0 0,-1 21 16,1 0-16,-21 0 0,21 0 0,0 1 15,-1 20-15,1-21 0,21 21 0,-21 1 16,21-1-16,-21-21 0,21 22 16,0-22-16,0 21 0,0-21 0,0 0 15,0 1-15,0-1 0,21 0 0,0-21 16,0 0-16,1 21 0,-1-21 0,21 0 15,-21 0-15,0-21 0,1 21 16,-1-21-16,21 0 0,-21-1 0,0 1 16,22 0-16,-22 0 0,21 0 0,-21-22 15,1 22-15,-1-21 16,0 0-16,0-1 0,0 1 0,0 0 16,1-1-16,-22 1 0,0 0 0,0-1 15,0 22-15,0-21 0,0-1 0,0 22 16,0-21-16,0 21 0,0 0 0,-22 21 15,1 21 1,21 0-16,0 0 16,-21 0-16,21 22 0,0-1 0,0-21 15,0 21-15,0 22 0,0-22 16,-21 1-16,21-1 0,0 0 0,0 1 0,0-1 16,0-21-16,0 21 0,0-20 0,0-1 15,0 0-15,0 0 0,0 0 16,0 0-16,21-21 15,0 0 1,0 0-16,1 0 0,-22-21 16,21 0-16</inkml:trace>
  <inkml:trace contextRef="#ctx0" brushRef="#br1" timeOffset="66465.2">13166 7895 0,'0'0'0,"0"-21"16,0 42-16,0 0 15,0 1-15,-22-22 0,22 21 16,-21 21-16,21-21 0,0 0 16,0 1-16,0-1 0,-21 0 0,21 0 15,0 0-15,0 0 0,0 1 0,0-1 16,0 0 0,21-21 15,-21-21-31,0 0 0</inkml:trace>
  <inkml:trace contextRef="#ctx0" brushRef="#br1" timeOffset="66632.13">13293 7747 0,'0'-21'0,"0"42"46,21-21-30,0 21 0,0-21-16</inkml:trace>
  <inkml:trace contextRef="#ctx0" brushRef="#br1" timeOffset="67019.91">13737 7832 0,'0'-21'16,"-21"21"0,0 0-16,0 0 0,-1 0 0,-20 0 15,21 0-15,0 0 0,-22 21 0,22-21 16,0 21-16,0-21 0,0 21 0,0-21 16,21 21-16,0 0 0,0 1 15,0-1-15,21-21 16,0 21-16,0-21 0,0 0 0,0 21 15,1 0-15,20-21 0,-21 21 0,0-21 16,0 22-16,22-22 0,-22 21 0,0 0 16,0 0-16,-21 0 15,0 0-15,0 1 16,0-1-16,-21-21 0,0 0 16,0 21-16,0 0 0,-22-21 15,22 0-15,0 0 0,0 0 0,-22 0 16,22 0-16,0 0 0,0 0 0,0 0 15,0 0-15,21-21 16,0 0 0,21 0-16,0 21 15,-21-22-15</inkml:trace>
  <inkml:trace contextRef="#ctx0" brushRef="#br1" timeOffset="67345.03">13906 7874 0,'0'0'0,"0"21"47,0 0-47,0 1 0,0 20 16,0-21-16,0 21 0,0-20 15,0 20-15,0 0 0,0 1 0,0-1 0,0-21 16,0 21-16,0 1 0,0-1 15,0 0-15,0 1 0,0-1 0,0 22 16,0-22-16,0 0 0,0 1 0,0-1 16,0 21-16,0-20 0,0-1 0,0-21 15,0 22-15,0-22 0,0 0 0,0 0 16,0 0-16,0 0 0,0-42 31,0 0-31,22 0 0,-22-21 16,21 20-16,0-20 0,-21 0 0</inkml:trace>
  <inkml:trace contextRef="#ctx0" brushRef="#br1" timeOffset="67639.86">14012 8149 0,'0'0'0,"0"-42"0,0 0 0,0-64 16,0 85-16,0-1 15,0 1-15,21 0 0,1 0 0,-1 0 16,0 21-16,-21-21 0,42 21 0,-21 0 15,1 0-15,-1 0 0,0 0 0,21 0 16,-21 0-16,1 21 0,-1 0 16,0 0-16,0 0 0,-21 0 0,0 1 15,0 20-15,0-21 0,0 0 16,0 22-16,0-22 0,-21 0 0,0 0 16,-22 0-16,22 0 0,0 1 0,-21-22 15,21 21-15,-1-21 0,1 0 0,-21 21 16,21-21-16,0 0 0,-1 0 15,22-21 1,22 0-16,-1 21 16,0-22-16,0 1 0</inkml:trace>
  <inkml:trace contextRef="#ctx0" brushRef="#br1" timeOffset="67925.7">14880 7726 0,'0'0'0,"0"-21"0,-21 0 16,0 21-16,0 0 15,-1 0-15,1 0 16,0 0-16,0 21 0,0 0 0,21 0 16,-21 0-16,-1 0 0,22 22 0,-21-22 15,21 0-15,-21 21 0,21 1 0,0-22 16,0 21-16,0-21 0,0 1 0,0 20 15,0-21-15,0 0 0,0 0 0,0 1 16,21-1-16,0-21 16,1 0-16,-1 0 0,0 0 0,0 0 15,0 0-15,0 0 16,1 0-16,-1 0 0,21-21 0,-21-1 16</inkml:trace>
  <inkml:trace contextRef="#ctx0" brushRef="#br1" timeOffset="68187.67">15303 7599 0,'0'0'0,"0"-21"0,22 21 0,-1 0 16,-21-21-16,21 21 16,0 0-16,0 0 0,0 21 15,1 0-15,-1 0 0,-21 0 0,21 0 16,0 1-16,0 20 0,-21-21 0,0 21 15,0-20-15,0 20 0,0 0 16,0-21-16,0 22 0,0-22 0,0 21 16,0-21-16,0 1 0,0 20 0,-21-21 15,21 0-15,-21 0 0,0 1 0,0-1 16,-1-21-16,1 21 0,0 0 0,0 0 16,0-21-16,0 21 0,-1 1 15</inkml:trace>
  <inkml:trace contextRef="#ctx0" brushRef="#br1" timeOffset="69016.12">10329 9567 0,'0'-21'0,"0"42"0,21-63 0,-21 21 15,0 0-15,0 0 16,0-1-16,0 1 0,-21 21 16,0 0-16,0 0 0,0 0 15,0 0-15,-1 0 0,-20 0 0,21 0 16,-21 0-16,-1 21 0,22-21 0,-21 22 15,-1-1-15,22 0 0,0 0 16,0 0-16,0 0 0,0 1 0,21-1 16,-22 0-16,22 0 0,0 0 0,0 0 15,0 1-15,22-1 0,-1 0 16,0-21-16,0 21 0,0-21 16,0 21-16,1-21 0,-1 21 0,0 1 15,0-22-15,21 21 0,-20-21 16,-1 21-16,-21 0 0,21-21 0,0 21 15,-21 0-15,0 1 0,0-1 16,0 0-16,-21-21 0,0 21 16,-22-21-16,22 21 0,0-21 15,-21 21-15,-1-21 0,22 0 0,-21 0 16,21 22-16,0-22 0,-1 0 0,1 0 16,0 0-16,21-22 15,0 1 1,21 21-16,0 0 0,1 0 15,-1-21-15,0 21 0,0 0 16,0 0-16,0 0 0,1 0 16,-1 21-16,0 0 0,0 1 15,-21-1-15,0 0 0,0 21 0,0-21 16,0 1-16,0 20 0,0 0 0,0-21 16,-21 22-16,21-1 0,-21 0 0,0-20 15,-1 20-15,1 0 0,0-21 16,0 22-16,21-22 0,-21 0 0,21 21 15,0-20-15,0-1 0,0 0 0,0 0 16,0 0-16,21-21 16,0 0-16,-21 21 0,21-21 15</inkml:trace>
  <inkml:trace contextRef="#ctx0" brushRef="#br1" timeOffset="69659.75">10329 12467 0,'0'0'0,"21"-21"0,1 0 15,-1 0-15,-42 21 32,-1 21-32,1 0 0,0 0 15,0 0-15,-21 1 0,20-1 0,-20 0 16,0 21-16,21-21 0,-22 22 16,1-1-16,21 0 0,-22-20 0,22 20 15,0 0-15,0-21 0,21 22 0,0-22 16,0 21-16,0-21 0,0 1 0,0-1 15,21 0-15,0 0 0,22 0 0,-22 0 16,21-21-16,0 22 0,1-1 16,-22-21-16,21 21 0,1 0 0,-1-21 15,-21 21-15,21-21 0,-20 21 16,-1-21-16,-21 22 0,0-1 16,0 0-16,0 0 0,-21 0 15,-1 0-15,-20 1 0,21-1 0,-21 0 16,-1 0-16,22 0 0,-21 0 0,-1 1 15,1-1-15,0 0 0,-1 0 16,22-21-16,0 0 0,0 21 0,0-21 16,0 0-16,21-21 15,0 0-15,0 0 0,0 0 0,21-22 16</inkml:trace>
  <inkml:trace contextRef="#ctx0" brushRef="#br1" timeOffset="70211.49">10668 11049 0,'0'0'0,"-21"0"0,-22 0 0,22 0 0,0 0 16,0 0-16,0 0 0,42 0 47,0 0-47,21 0 0,22 0 0,-22 0 15,22 0-15,-1 0 0,22 0 0,-22 0 16,22 0-16,-21 0 0,20 0 0,-20-21 15,-1 21-15,1 0 0,-22 0 0,22 0 16,-22 0-16,0 0 0,-21 0 0,1 0 16,-1 0-16,0 0 0,-42 0 31,0 0-15,-1 0-16,-20 0 0,21 21 0,0-21 15,-22 0-15,1 0 0,0 21 16,-1-21-16,1 21 0</inkml:trace>
  <inkml:trace contextRef="#ctx0" brushRef="#br1" timeOffset="70492.17">10477 11494 0,'0'0'0,"0"21"0,0 0 15,22-21-15,-1 0 0,21 0 16,-21 0-16,22 0 0,-22 0 0,21-21 15,0 0-15,22 21 0,-22 0 0,22-22 16,-22 22-16,22 0 0,-1-21 16,1 21-16,-22 0 0,21-21 15,-20 21-15,-1 0 0,0 0 0,1 0 16,-22 0-16,0-21 0,0 21 0,0 0 16,1 0-16,-1 0 0,-42 0 31,-1 0-31,1 0 0,0 0 15,0 21-15,-21-21 0,20 0 16,-20 21-16</inkml:trace>
  <inkml:trace contextRef="#ctx0" brushRef="#br1" timeOffset="70776">10223 11832 0,'0'0'15,"0"21"-15,0 1 0,22-22 16,-1 0-16,0 0 0,21 0 0,-21 0 16,22 0-16,-1 0 0,0 0 0,22 0 15,-22 0-15,22 0 0,-22 0 0,22-22 16,-1 22-16,1-21 0,-22 21 16,21 0-16,-20 0 0,20-21 0,-42 21 15,22 0-15,-1 0 0,-21 0 0,0 0 16,1-21-16,-44 21 31,1 0-15,0 0-16,0 0 0,0 0 0,0 21 15,-22-21-15,22 0 0</inkml:trace>
  <inkml:trace contextRef="#ctx0" brushRef="#br1" timeOffset="71023.87">10520 11959 0,'0'0'0,"-21"21"0,-1 1 0,1-1 16,21 0-16,21-21 16,1 0-1,-1 0-15,21 0 0,0 0 0,1 0 16,-1 0-16,22 0 0,-22 0 0,21 0 16,1-21-16,-1 21 0,1 0 15,-22 0-15,22-21 0,-1 21 0,-20 0 16,20 0-16,-21 0 0,-20 0 0,20 0 15,-21 0-15,21 0 0,-20 0 0,-1 0 16,0-22-16,0 22 0,0 0 16,0-21-16,1 21 15,-1-21-15</inkml:trace>
  <inkml:trace contextRef="#ctx0" brushRef="#br1" timeOffset="71848.85">15938 10668 0,'22'-21'15,"-22"0"1,-22 21 15,22 21-31,-21 0 0,0 0 16,0 0-16,0 22 0,0-22 15,-1 0-15,22 21 0,-42 1 0,21-22 16,0 21-16,0 1 0,-1-22 0,1 21 16,0 0-16,0 1 0,0-1 0,0-21 15,-1 22-15,1-1 0,0-21 0,0 21 16,0-20-16,0-1 0,-1 0 0,22 0 16,0 0-16,0-42 31,0 0-31,22 0 0,-1 21 15</inkml:trace>
  <inkml:trace contextRef="#ctx0" brushRef="#br1" timeOffset="72171.66">16341 10605 0,'0'0'0,"-22"0"32,1 21-17,0 0-15,0-21 0,0 42 0,0-21 16,-1 1-16,-20 20 0,21-21 0,0 21 16,0-20-16,-22 20 0,22 0 0,0 1 15,0-1-15,0 0 0,-22 1 0,22-1 16,0-21-16,0 21 0,0 1 0,-1-22 15,-20 21-15,42-21 0,-21 1 0,0-1 16,0 0-16,21 0 0,0 0 16,0-42 15,0 0-31</inkml:trace>
  <inkml:trace contextRef="#ctx0" brushRef="#br1" timeOffset="72955.21">17187 11091 0,'43'-42'16,"-22"21"-16,-21 0 0,0 0 15,0-1-15,0 1 16,0 0-16,0 0 0,-21 0 16,-1 21-16,1-21 0,0-1 0,0 22 15,0 0-15,0-21 0,-1 21 0,1 0 16,0 0-16,-21 0 0,21 21 15,-1 1-15,1-22 0,0 21 0,0 21 16,0-21-16,0 0 0,-1 22 0,22-22 16,0 21-16,-21 1 0,21-22 0,0 21 15,-21-21-15,21 22 0,0-22 0,0 0 16,0 0-16,0 0 0,21 0 0,0-21 16,1 0-16,-1 0 0,0 0 0,0 0 15,0 0-15,22 0 0,-22-21 16,0 21-16,21-21 0,-21 0 0,1 0 15,20-22-15,-21 22 0,21 0 0,-20-21 16,20-1-16,-21 22 0,0-21 0,0 0 16,1-1-16,-22 1 0,21 0 0,-21-1 15,21 1-15,-21 0 0,0-1 0,0 1 16,0 0-16,0 20 0,0-20 0,0 21 16,0 0-16,0 0 0,-21 42 15,21 0 1,-21 0-16,21 0 0,0 22 0,0-1 15,0 0-15,0 1 0,0-22 0,-22 21 16,22 0-16,0 1 0,0-1 16,0 0-16,0-20 0,0 20 0,0-21 15,0 0-15,0 22 0,0-22 0,0 0 16,0 0-16,0 0 0,22-21 16,-1 0-16,0 0 15,0-21-15,0 0 0,0 21 16</inkml:trace>
  <inkml:trace contextRef="#ctx0" brushRef="#br1" timeOffset="73328">17589 10922 0,'-21'0'32,"21"21"-17,21-21 1,1 0-16,-1 0 0,0 0 15,0 0-15,0 0 0,0-21 16,1 0-16,-1 21 0,0-21 0,0 21 16,0-21-16,0 21 0,-21-22 0,0 1 15,0 0-15,0 0 16,-21 21 0,0 0-16,0 0 0,0 0 0,0 0 15,-1 21-15,1 0 0,0-21 0,0 21 16,0 1-16,0-1 0,-1 0 15,1 0-15,0 21 0,21-20 0,0-1 16,0 0-16,0 0 0,0 0 0,0 0 16,0 1-16,0-1 0,0 0 0,0 0 15,21-21-15,0 21 0,1-21 0,-1 0 16,0 0-16,0 0 0,21 0 0,-20 0 16,20 0-16,-21 0 0,21-21 15,-20 0-15,20 0 0,0 0 0</inkml:trace>
  <inkml:trace contextRef="#ctx0" brushRef="#br1" timeOffset="74091.94">18373 10456 0,'0'-21'0,"0"42"0,0-63 0,0 0 0,0 21 16,0-1-16,-22 22 15,1 0-15,21 22 16,-21-22-16,21 21 0,0 21 0,0-21 15,-21 22-15,21-1 0,-21-21 0,21 21 16,0 1-16,-21 20 16,21-20-16,0-1 0,0 0 0,0 22 0,-22-22 15,22 22-15,-21-22 0,21 21 16,0 1-16,-21-1 0,0 1 0,0-1 16,0 1-16,-1-1 0,1 1 0,21-1 15,-42 1-15,21 21 0,0-22 0,-1 1 16,1-1-16,0 1 0,0-1 0,0 1 15,0-22-15,-1 21 0,22-20 0,0-1 16,0 0-16,0-20 0,0 20 0,0-21 16,0 0-16,0 0 0,22-21 15,-1 0-15,21 0 0,-21-21 16,0 21-16,1-21 0,20 0 0,-21 0 16,21 0-16,1-22 0,-22 22 15,21-21-15,-21-1 0,22 1 0,-22 0 0,0-1 16,0 1-16,0 0 0,1-22 15,-22 22-15,21 0 0,-21-22 0,0 22 16,0-1-16,0-20 0,0 21 0,-21-1 16,-1 1-16,1 0 0,0-1 0,0 1 15,0 21-15,0 0 0,-22-1 0,22 1 16,0 0-16,0 21 0,0 0 16,42 0 15,0 0-16,0-21-15,0 21 0,0-21 16,1 21-16,-1-21 0,0-1 16,0 22-16,0-21 0,22 0 0,-22 0 15,0 0-15,0 0 0,0-1 0,-21 1 16,21 0-16,-21 0 0,22 21 0,-22-21 16,0 0-16,0-1 0,0 1 0,0 0 15,21 21-15,-21-21 0,0 42 31,-21 0-15,21 0-16,0 1 16,0-1-16,0 0 0,0 0 0,0 0 15,0 0-15,0 1 16,0-1-16,0-42 47,21 21-47,-21-22 0</inkml:trace>
  <inkml:trace contextRef="#ctx0" brushRef="#br1" timeOffset="74268.83">18648 10795 0,'0'0'16,"0"-21"-16,-21 21 16,-1 0-1,22 21 32,22-21-31,-1 0-1</inkml:trace>
  <inkml:trace contextRef="#ctx0" brushRef="#br1" timeOffset="74707.58">18838 10901 0,'0'0'0,"-21"21"16,0 0-16,21 0 16,0 1-16,0-1 15,0 0-15,0 0 0,0 0 16,0 0-16,0 1 16,0-1-16,-21 0 0,21 0 15,-21-21 16,21-21-15,0 0-16,0 0 16,0-1-16,0 1 15,0 0-15,21 0 0,-21 0 0,21-22 16,0 22-16,0 0 0,0 0 16,1 0-16,-1 21 0,0-21 0,0 21 15,0 0-15,0 0 0,1 0 16,-1 0-16,-21 21 0,21 0 15,-21 0-15,21 0 0,-21 0 16,0 1-16,0-1 0,0 0 0,0 0 16,0 0-16,0 0 0,0 1 0,0-1 15,0 0-15,-21 0 0,21 0 16,-21-21-16,21 21 0,0-42 47,21 21-47</inkml:trace>
  <inkml:trace contextRef="#ctx0" brushRef="#br1" timeOffset="74951.89">19389 10901 0,'0'21'15,"-22"-21"-15,22 21 16,-21-21-16,21 21 0,-21 1 0,21-1 15,0 0-15,-21 0 0,21 0 16,0 0-16,-21 1 0,21-1 16,0 0-16,0 0 15,0 0-15,0 0 16,0-42 15,0 0-31,21 21 0,-21-21 0</inkml:trace>
  <inkml:trace contextRef="#ctx0" brushRef="#br1" timeOffset="75135.78">19346 10732 0,'0'0'0,"0"-22"0,0 1 16,21 21 62</inkml:trace>
  <inkml:trace contextRef="#ctx0" brushRef="#br1" timeOffset="75451.62">19791 10456 0,'0'-21'16,"0"42"-1,0 1 1,-21-1-16,21 0 0,-22 0 0,22 21 16,-21-20-16,21 20 0,-21-21 0,21 21 15,-21 1-15,0-22 0,21 21 0,-21-21 16,21 22-16,0-1 0,-22-21 0,22 0 15,-21 22-15,21-22 0,0 0 16,0 0-16,0 0 0,0 1 16,0-1-16,0 0 15,21-21-15,1 0 0,-1 0 16,0 0-16,0 0 0,0-21 16,0 21-16,1-21 0,-1 21 0,0-22 15,0 1-15,0 0 0,0 0 0</inkml:trace>
  <inkml:trace contextRef="#ctx0" brushRef="#br1" timeOffset="75651.5">20024 10880 0,'0'0'16,"0"-21"-16,21-1 0,-21 1 0,0 0 16,0 0-16,-21 42 47,21 0-47,0 0 0,-22 1 15,22-1-15,-21-21 0,21 21 0,0 0 16,0 0-16,0 0 0,0 1 15,0-1-15,0 0 0,0 0 16,21-21 0,1 0-16,-1 0 15,0 0-15,0 0 0</inkml:trace>
  <inkml:trace contextRef="#ctx0" brushRef="#br1" timeOffset="76367.12">20320 10880 0,'0'0'0,"21"-21"0,-21-22 15,-21 43 17,21 21-17,-21 1-15,0-1 16,21 0-16,-22 0 0,22 0 16,0 0-16,0 1 0,0-1 15,0 0-15,0 0 16,0 0-1,0-42 32,0 0-47,0 0 16,0 0-16,0-1 0,0 1 16,0 0-16,0 0 0,0 0 0,0 0 15,22-1-15,-22 1 0,21 21 0,0-21 16,-21 0-16,21 0 0,0 21 0,-21-21 15,21-1-15,1 22 0,-1 0 16,0 0-16,0 0 0,0 0 16,0 0-16,-21 22 0,22-1 15,-22 0-15,0 0 0,21-21 16,-21 21-16,0 0 0,0 1 0,0-1 16,0 0-16,0 0 0,0 0 0,0 0 15,0 1-15,-21-1 0,-1-21 16,22 21-16,-21 0 15,21-42 17,0 0-17,0 0-15,0-1 16,0 1-16,21 21 0,-21-21 0,22 0 16,-1 0-16,0-22 0,0 22 0,0 0 15,0 0-15,22-21 0,-22 20 0,0 1 16,21 0-16,-20 21 0,-1 0 15,0 0-15,0 0 0,0 0 0,0 0 16,-21 21-16,22 0 0,-22 1 16,0-1-16,0 0 0,0 0 0,0 0 15,0 0-15,0 1 0,-22-1 16,22 0-16,0 0 0,-21 0 0,0-21 16,21 21-16,-21 1 0,21-1 15,-21-21-15,21-21 47</inkml:trace>
  <inkml:trace contextRef="#ctx0" brushRef="#br1" timeOffset="76587.99">20807 10393 0,'0'0'0,"0"-21"0,-21 21 15,21-21-15,-22 21 0,1 0 16,0-22-16,0 22 16,0 0-1,0 0 32,-1 22-31,1-22-16,0 0 0</inkml:trace>
  <inkml:trace contextRef="#ctx0" brushRef="#br1" timeOffset="76799.12">19494 10732 0,'0'0'15,"-21"0"-15,0 0 0,42 0 31,0 0-31,1 0 0,-1 0 16,0 0-16,0 0 0,0-22 0,0 22 16,1 0-16,-22-21 0,21 21 15,0-21-15,-21 0 16</inkml:trace>
  <inkml:trace contextRef="#ctx0" brushRef="#br1" timeOffset="77699.85">16489 7768 0,'0'0'0,"-21"0"16,42 0 15,0 0-31,21-21 0,-21 21 16,22 0-16,-1 0 0,0 0 0,22 0 0,-22 0 16,1 0-16,20-21 0,-21 21 15,22 0-15,-1 0 0,1 0 0,-22 0 16,22 0-16,-1 0 0,-20 0 0,-1 0 15,21 0-15,-41 0 0,20 0 0,-21 0 16,0 0-16,0 0 0,-42 0 31,0 0-31,0-21 16,0 21-16,0 0 0,-1 0 0,-20 0 16,21 0-16,-21 0 0,20 0 0,-20 0 15,21 0-15,-21 0 0</inkml:trace>
  <inkml:trace contextRef="#ctx0" brushRef="#br1" timeOffset="77971.69">16425 7853 0,'-21'0'16,"42"0"-16,-21 0 15,21 0 1,1 0-16,20 0 0,-21 0 0,21 0 15,1 0-15,20 0 0,-20 0 0,-1 0 16,21 0-16,-20 0 0,-1 0 0,22 0 16,-22-21-16,21 21 0,-20 0 15,-1 0-15,0 0 0,22-21 16,-22 21-16,-21 0 0,22 0 0,-22-22 16,0 22-16,0 0 0,0 0 0,1-21 15,-22 0-15,0 0 16,0 0-16,0 0 15</inkml:trace>
  <inkml:trace contextRef="#ctx0" brushRef="#br1" timeOffset="78349">17420 7430 0,'-21'0'16,"42"0"15,0 0-31,0 0 16,1 0-16,-1 21 0,21-21 0,-21 0 15,0 0-15,1 0 0,-1 0 0,0 0 16,0 0-16,0 21 0,0-21 16,-21 21-1,0 0-15,0 0 0,-21 1 16,0-1-16,21 0 15,-42 0-15,21 0 0,-1 0 0,1 1 16,-21-1-16,21 21 0,0-21 0,-1 0 16,1 22-16,0-22 0,0 21 0,-21-21 15,20 22-15,1-22 0,0 0 0,0 0 16,0 22-16,0-22 0,21 0 0,-22 0 16,1 0-16,0-21 0,0 21 0,21 1 15,-21-1-15</inkml:trace>
  <inkml:trace contextRef="#ctx0" brushRef="#br1" timeOffset="79139.55">18711 7789 0,'0'0'0,"21"0"0,1 0 0,-1 0 16,0 0-16,0 0 0,0-21 0,0 0 15,1 0-15,-1 21 16,-21-21-16,0 0 0,21-1 0,-21 1 15,0 0-15,0 0 0,0 0 16,0 0-16,0-1 16,-21 22-16,0 0 0,-1-21 15,1 21-15,0 0 0,0 0 0,-21 0 16,20 0-16,-20 21 0,0 1 0,21-1 16,-22 0-16,22 0 0,0 21 0,0-20 15,0-1-15,-1 21 0,22-21 0,-21 0 16,21 22-16,0-22 0,-21 0 15,21 0-15,0 0 0,0 1 0,0-1 0,21 0 16,0-21 0,1 0-16,-1 0 0,21-21 15,-21 21-15,0-21 0,22-1 16,-22 22-16,0-21 0,21-21 0,-20 21 16,20 0-16,-21-1 0,0-20 0,22 21 15,-22-21-15,0-1 0,-21 22 0,21-21 16,-21-1-16,21 1 0,-21 0 0,0-1 15,0 1-15,0 21 0,0-21 0,0 20 16,0-20-16,0 21 0,-21 21 31,21 21-31,0 21 16,0-20-16,0 20 0,-21-21 0,21 21 16,0 1-16,-21-1 0,21 0 0,0 1 15,0-1-15,0 0 0,0-20 0,0 20 16,0-21-16,0 21 0,0-20 0,0-1 15,0 0-15,0 0 0,0 0 16,21-21-16,0 0 0,0 0 16,0 0-16,1 0 0,-1-21 0</inkml:trace>
  <inkml:trace contextRef="#ctx0" brushRef="#br1" timeOffset="79497.35">19304 7641 0,'0'21'0,"21"-21"15,0 0-15,0 0 16,1 0-16,-1 0 0,0 0 0,0 0 16,0-21-16,0 21 0,1-21 0,-1 21 15,0-21-15,0 21 0,-21-21 0,21 0 16,-21-1-16,0 1 15,0 0-15,0 0 0,-21 21 16,0 0-16,0 0 16,-22 0-16,22 0 0,0 21 15,0 0-15,0 0 0,0 1 0,-1-1 16,1 0-16,0 0 0,0 0 0,21 0 16,0 1-16,0 20 0,0-21 15,0 0-15,0 0 0,0 1 16,21-22-16,0 21 0,0-21 0,1 0 15,20 0-15,-21 0 0,21 0 0,-20 0 16,20 0-16,0-21 0</inkml:trace>
  <inkml:trace contextRef="#ctx0" brushRef="#br1" timeOffset="79748.22">20172 7472 0,'0'0'0,"-21"0"15,-1 0-15,1 0 16,0 0-16,0 0 0,0 0 0,0 21 16,-1 0-16,1 0 0,-21 1 0,21-1 15,0 0-15,-1 0 0,22 0 0,-21 0 16,21 1-16,0-1 0,0 21 0,0-21 16,0 0-16,0 1 0,0-1 15,21-21-15,1 21 0,-1-21 16,0 0-16,0 0 0,21 0 15,-20 0-15,-1 0 0,21 0 0,-21 0 16,0-21-16,22 21 0,-22-21 0</inkml:trace>
  <inkml:trace contextRef="#ctx0" brushRef="#br1" timeOffset="80013.06">20659 7154 0,'0'0'0,"0"-21"0,0 0 0,-22 21 15,1 0 1,0 0-16,0 21 16,0 0-16,0 22 0,21-22 0,-22 21 15,1 1-15,21-1 0,0 0 16,-21 1-16,0-1 0,21 0 0,0 1 16,0-1-16,0 0 0,-21-21 0,21 22 15,0-22-15,0 21 0,0-21 0,0 1 16,0-1-16,0 0 0,0 0 15,21-21-15,21 0 16,-21 0-16,1 0 0,-1 0 16,21 0-16,-21 0 0</inkml:trace>
  <inkml:trace contextRef="#ctx0" brushRef="#br1" timeOffset="80467.31">21040 7641 0,'0'0'0,"21"-21"16,-21 0-16,0 0 15,0 0-15,0-1 16,0 1-16,-21 0 0,-1 21 16,1 0-16,0 0 0,0 0 15,0 0-15,0 0 0,-1 21 16,1 0-16,0 1 0,0-1 0,0 0 16,21 0-16,-21 0 0,21 22 0,-22-22 15,22 0-15,0 0 0,0 0 16,0 0-16,0 1 0,0-1 15,0 0-15,22 0 16,-1-21-16,0 0 0,0 0 16,0 0-16,0 0 0,1-21 0,-1 21 15,0-21-15,0 0 0,0-1 16,-21 1-16,0 0 0,21 0 0,1 0 16,-22 0-16,0-1 0,0-20 0,0 21 15,0 0-15,0 0 0,0-1 0,0 1 16,0 42 15,0 1-31,0-1 0,0 0 16,0 0-16,0 0 0,0 0 0,0 1 15,0-1-15,0 0 0,0 0 0,0 0 16,0 0-16,21-21 0,0 22 0,-21-1 16,21-21-16,0 0 0,0 21 0,1-21 15,-1 0-15,0 0 0,0 0 16,0 0-16,0 0 0,1 0 0</inkml:trace>
  <inkml:trace contextRef="#ctx0" brushRef="#br1" timeOffset="80839.21">21399 7557 0,'0'0'0,"0"-22"0,0 1 0,0 0 0,0 0 16,0 0-16,0 0 15,22 21 1,-1 0-16,0 21 15,-21 0-15,21 0 0,-21 0 16,21 0-16,0 1 0,-21-1 0,0 0 16,0 21-16,22-21 0,-22 1 0,0-1 15,0 0-15,0 0 0,0 0 0,0 0 16,0 1-16,0-1 0,0 0 16,0-42 15,0 0-16,0-1-15,0 1 16,21 0-16,-21 0 0,21 0 0,0 0 16,0-22-16,-21 22 0,21 0 0,1-21 15,-1 20-15,-21 1 0,21 0 0,0 0 16,0 0-16,0 21 0,1 0 16,-1 0-16,0 0 15,0 0-15,0 0 0,0 0 16,-21 21-16,22 0 0</inkml:trace>
  <inkml:trace contextRef="#ctx0" brushRef="#br1" timeOffset="81327.92">22246 7578 0,'0'-21'0,"0"-22"16,0 22-16,0 0 15,0 0-15,0 0 0,-21-1 16,0 22-16,0 0 0,-1 0 16,1 0-16,0 0 0,0 0 0,0 22 15,0-1-15,-1 0 0,1 0 16,0 21-16,0-20 0,21-1 0,-21 21 16,21-21-16,-21 0 0,21 1 0,-22 20 15,22-21-15,0 0 0,0 0 16,0 1-16,22-22 15,-1 21-15,0-21 0,0 0 16,0 0-16,0 0 0,1 0 0,-1-21 16,0-1-16,0 22 0,0-21 15,0 0-15,1 0 0,-22 0 16,0 0-16,21-1 0,0 1 0,-21-21 16,21 21-16,-21 0 0,0-1 0,0-20 15,0 21-15,0 0 0,0 42 31,0 0-15,0 0-16,0 0 0,0 1 0,0-1 16,-21 21-16,21-21 0,0 0 0,0 1 15,0-1-15,0 0 0,0 0 0,0 0 16,0 0-16,21-21 0,0 0 16,-21 22-16,21-22 0,1 0 0,-1 0 15,0 0-15,0 0 0</inkml:trace>
  <inkml:trace contextRef="#ctx0" brushRef="#br1" timeOffset="81623.77">22796 7112 0,'0'0'0,"0"-21"0,0 0 15,0 0-15,0-1 0,-21 22 16,0 0-16,0 0 15,0 22-15,0-1 16,21 21-16,0-21 0,-22 22 0,22-1 16,0 0-16,0 1 0,0-1 0,0 0 15,0 1-15,0-1 0,-21-21 16,21 21-16,0-20 0,0 20 0,0-21 0,0 0 16,0 0-16,0 1 15,0-1-15,0 0 16,21-21-16,1 0 15,-1 0-15,0 0 0,0 0 16,0-21-16,0 21 0,1-21 0</inkml:trace>
  <inkml:trace contextRef="#ctx0" brushRef="#br1" timeOffset="82599.3">23072 7408 0,'0'0'0,"0"22"31,-22-1-15,22 0-16,-21 0 0,21 0 16,-21 0-16,21 1 0,0-1 15,0 0-15,0 0 0,0 0 0,0 0 16,0 1-16,21-22 16,0 0-1,1 21-15,-1-21 0,0 0 0,0 0 16,0 0-16,0 0 0,1 0 0,-1 0 15,0-21-15,0 21 0,0-22 16,0 1-16,1 0 0,-22 0 16,21 0-16,-21 0 0,0-1 0,21 1 15,-21 0-15,0 0 0,21 0 0,-21 0 16,0 42 15,0 0-31,-21-21 16,21 21-16,-21 0 0,21 0 0,0 1 15,0-1-15,0 0 0,0 0 0,0 0 16,0 0-16,0 1 0,0-1 16,0 0-16,21-21 15,0 0-15,0 21 16,0-21-16,1 0 0,-1-21 31,-21 0-31,0 0 16,0-1-16,0 1 0,0 0 15,0 0-15,0 0 0,0-22 16,0 22-16,0 0 0,0 0 0,0 0 16,0 0-16,0-1 0,0 1 15,21 21-15,0-21 0,0 21 16,0 0-16,1 0 0,-1 0 16,0 0-16,0 0 15,0 21-15,-21 0 16,21 1-16,1-1 0,-22 0 15,0 0-15,0 0 0,0 0 16,0 1-16,0-1 0,0 0 16,0 0-16,0 0 15,0 0 1,0-42 46,0 0-62,0 0 0,0 0 16,0 0-16,0-1 0,21 1 16,-21 0-16,21 0 0,0 0 0,21-22 15,-20 22-15,-1 0 0,0 0 16,0 0-16,21 0 0,-20 21 0,-1 0 16,0 0-16,0 0 0,0 0 0,0 0 15,1 0-15,-1 21 0,-21 0 0,0 0 16,0 0-16,0 0 0,0 1 0,0-1 15,0 21-15,0-21 0,0 0 0,0 1 16,0-1-16,0 0 0,0 0 16,-21-21-16,21 21 0,0 0 0,0 1 15,-22-22-15,22 21 0,-21-21 0,21 21 16,21-21 31,1 0-47,-22-21 0,21 0 15,0 21-15</inkml:trace>
  <inkml:trace contextRef="#ctx0" brushRef="#br1" timeOffset="82848.16">23834 6985 0,'0'0'0,"-22"-21"0,-41 21 16,42 0-16,0 0 0,-1 0 0,22-21 16,-21 21-16,21-21 31,21-1 0</inkml:trace>
  <inkml:trace contextRef="#ctx0" brushRef="#br1" timeOffset="83104">22691 7133 0,'-43'21'0,"86"-42"0,-107 42 16,85-21-1,0 0 1,22-21-16,-22 21 0,0 0 16,0-21-16,22 21 0,-22 0 15,0 0-15,0 0 0,0-21 0,0 21 0,1 0 16,-22-21 31,-22 21-32,1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21:25.4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1249 1207 0,'-21'0'15,"-1"0"1,1 0 0,0 0 15,0 0-16,0-22 1,21 1 0,0 0-1,0 0-15,0 0 16,0 0-16,0-1 16,21 1-1,0 21-15,0 0 16,0 0-16,1 0 0,-1 0 15,0 21-15,0 1 16,0-1-16,0 0 0,1 0 16,-22 0-16,21 0 0,0 22 0,-21-22 15,21 21-15,-21-21 0,0 22 16,0-22-16,0 21 0,0-21 0,0 22 16,0-1-16,-21 0 0,0 1 0,0-1 15,-1 0-15,1 1 0,0-1 16,0 0-16,0-20 0,-22 20 0,22 0 15,0-21-15,-21 22 0,21-22 16,-22 0-16,22 0 0,-21 0 0,21 1 16,-22-22-16,22 0 0,0 0 15,0 0-15,0 0 0,-1 0 0,1 0 16,0 0-16,0-22 0,0 1 16,0 0-16,-1 0 0,22 0 0,0 0 15,-21-22-15,21 22 0,-21-21 16,21 21-16,0-22 0,0 22 0,0-21 15,0 21-15,0-1 0,21 1 16,-21 0-16,21 0 0,1 0 0,-1 0 16,0 21-16,0-22 15,0 22-15,0 0 0,22 0 0,-22 0 16,0 22-16,0-22 0,0 21 0,1 0 16,-1 0-16,0 21 0,0-20 15,-21-1-15,21 21 0,-21-21 0,21 0 16,-21 22-16,22-22 15,-22 21-15,0-21 0,0 1 0,0-1 16,21 0-16,-21 0 0,21 0 0,-21 0 16,0 1-16,21-22 15,-21 21-15,21-21 16,0 0 15,-21-21-31,22-1 0,-22 1 0,21 0 16</inkml:trace>
  <inkml:trace contextRef="#ctx0" brushRef="#br0" timeOffset="252.27">1693 1799 0,'0'0'0,"0"-21"47,21 21 31,1 0-78</inkml:trace>
  <inkml:trace contextRef="#ctx0" brushRef="#br0" timeOffset="2141.1">3746 1609 0,'0'-21'16,"0"-1"0,0 1-1,0 0 1,0 0-1,0 0 1,0 0 0,0-1-1,-21 22-15,21-21 16,-21 21 15,0 21-31,21 1 16,-21-1-16,0 0 0,-1 0 15,22 21-15,-21-20 0,21 20 16,-21 0-16,0 1 0,21-1 0,0 0 16,-21 1-16,0-1 0,-1 0 0,1 1 15,0-1-15,21-21 0,-21 21 16,0 1-16,0-22 0,21 0 16,0 21-16,-22-20 0,1-1 0,21 0 15,0 0-15,-21-21 0,21 21 0,0 0 16,0 1-1,21-44 17,-21 1-32,21 21 0,1-21 15,-22 0-15,21 0 0,-21 0 0,21-1 16,0 1-16,-21-21 0,21 21 0,0-22 16,-21 1-16,22 21 0,-1-21 0,0-22 15,-21 22-15,21-1 0,0 1 16,-21 0-16,21-1 0,1 1 15,-22 0-15,0 21 0,21-22 0,0 22 16,-21 0-16,0 0 0,0 0 16,21 21-16,0 0 15,-21 21 1,0 0-16,21 0 16,-21 0-16,0 22 0,0-22 0,22 21 15,-22 0-15,0 1 0,0-1 0,0 0 16,0 1-16,0-1 15,0 0-15,0 1 0,0-1 0,0-21 16,0 22-16,0-22 0,0 21 0,0-21 0,-22 0 16,22 1-16,0-1 0,0 0 15,0 0-15,-21-21 47,21-21-47,0 0 16,-21 21-16,0-21 0,0-1 15,21 1-15</inkml:trace>
  <inkml:trace contextRef="#ctx0" brushRef="#br0" timeOffset="2273.02">3281 2053 0,'-64'-21'15</inkml:trace>
  <inkml:trace contextRef="#ctx0" brushRef="#br0" timeOffset="3240.74">4000 1651 0,'0'0'0</inkml:trace>
  <inkml:trace contextRef="#ctx0" brushRef="#br0" timeOffset="4192.45">3725 2053 0,'-21'0'16,"0"0"-1,0 0-15,0 0 16,-1 0-16,1 0 0,0 0 0,0 0 16,0 0-16,0 0 15,-1 0-15,1 0 0,0 0 0,21 21 16,-21-21-16,42 0 47,0 0-47,0 0 0,1 0 0,-1 0 15,21 0-15,-21 0 0,22-21 16,-22 21-16,21 0 0,-21-21 0,0 21 16,1-21-16,-1 21 0,0 0 0,0 0 15,0 0-15,-21-21 0,0 0 63,0-1-48,21 22-15,1-21 0</inkml:trace>
  <inkml:trace contextRef="#ctx0" brushRef="#br0" timeOffset="4808.6">4254 1482 0,'0'0'16,"-21"0"-16,21-21 0,-21 21 31,21 21-16,0 0-15,0 21 0,0-21 0,0 22 16,0-22-16,0 21 0,0 1 16,0 20-16,0-21 0,0 1 0,0-1 15,0 0-15,-21 1 0,21-22 0,0 21 16,0 1-16,0-22 0,-21 0 16,21 21-16,-21-21 0,21 1 15,0-1-15,-22-21 31,22-21-15,0-1-16,0 1 16,0 0-16,0 0 0,0 0 0,0 0 15,0-22-15,0 22 0,22 0 16,-1-21-16,0 20 0,0 1 0,0 0 16,0 0-16,1 0 0,-1 0 0,0 21 15,0 0-15,21 0 0,-20 0 16,-1 0-16,21 0 0,-21 0 0,0 0 15,1 21-15,20 0 0,-42 0 0,21 0 16,-21 0-16,21 1 0,-21-1 16,0 0-16,0 0 0,0 0 0,-21 0 15,0 1-15,0-1 0,-22 0 0,22 0 16,-21 0-16,0 0 0,20-21 16,-20 22-16,21-1 0,-21-21 15,20 0-15,1 21 0,0-21 0,0 0 16,0 0-16,21-21 31,0 0-15,21-1-16,0 1 0,0 0 15</inkml:trace>
  <inkml:trace contextRef="#ctx0" brushRef="#br0" timeOffset="5324.33">5228 1799 0,'0'0'0,"0"-42"16,0 21-16,0 0 0,-21 21 15,21-22-15,-21 22 16,0 0-16,-1 0 0,1 0 0,0 0 15,0 0-15,0 22 0,0-1 0,-1-21 16,-20 21-16,21 0 16,21 0-16,-21-21 0,0 21 0,21 1 15,0-1-15,0 0 0,0 0 16,21 0 0,0-21-16,0 0 0,0 21 0,0 1 15,22-22-15,-22 0 0,21 21 0,-21-21 16,22 0-16,-22 21 0,0-21 0,0 21 15,22-21-15,-43 21 0,21-21 16,-21 21-16,21-21 0,-21 22 0,0-1 16,-21 0-16,-22 0 15,22-21-15,-21 21 0,21-21 16,-22 21-16,1-21 0,21 0 16,-21 0-16,-1 0 0,1 22 0,21-22 15,0 0-15,-22 0 0,22 0 0,0 0 16,0 0-16,0-22 0,-1 22 15,22-21-15,0 0 0,0 0 16,0 0-16,0 0 16,22-1-16,20 1 0,-21 0 15,0 0-15,0 21 0,22-21 16</inkml:trace>
  <inkml:trace contextRef="#ctx0" brushRef="#br0" timeOffset="5652.14">5694 1355 0,'-21'0'16,"-1"21"-1,22 0-15,0 0 16,0 22-16,-21-22 0,21 21 0,0 0 15,-21-20-15,21 20 0,0 21 0,-21-20 16,21-1-16,0 0 0,0 1 16,0-22-16,0 21 0,0 1 15,0-22-15,0 0 0,0 21 0,0-21 16,0 1-16,0-1 0,0 0 16,21-21-1,0 0 1,0 0-16,-21-21 0,22 0 15,-22-1-15,0 1 0,0 0 16</inkml:trace>
  <inkml:trace contextRef="#ctx0" brushRef="#br0" timeOffset="5844.03">5397 1820 0,'-21'0'16,"42"0"15,1 0-31,-1-21 0,0 21 16,0 0-16,0 0 0,0 0 15,1-21-15,-1 21 0,21 0 0,-21 0 16,0-21-16,1 21 0,20 0 0,-21-21 16,0 21-16</inkml:trace>
  <inkml:trace contextRef="#ctx0" brushRef="#br0" timeOffset="6293.78">5905 1820 0,'0'0'0,"-21"0"0,0-42 16,21 21-1,0 0-15,0 0 0,0-1 16,21 22-16,0 0 15,1 0-15,-1 0 16,0 0-16,0 0 0,0 0 0,-21 22 16,21-1-16,1 0 0,-1 0 0,0 0 15,0 0-15,0 1 0,-21 20 0,21-21 16,-21 0-16,22 22 0,-22-22 16,0 0-16,0 0 0,0 0 0,0 0 15,0 1-15,0-1 0,0 0 0,0 0 16,-22-21-16,1 0 15,21-21 17,0 0-32,0 0 0,0-1 15,0-20-15,0 21 0,0 0 16,0-22-16,0 22 0,0-21 0,21 21 16,-21-22-16,22 22 0,-22 0 15,0 0-15,0 0 0,21 0 0,0-1 16,0 22-1,0 0-15,0 0 16,-21 22-16,22-1 0,-1-21 16</inkml:trace>
  <inkml:trace contextRef="#ctx0" brushRef="#br0" timeOffset="6855.98">6794 1905 0,'0'0'0,"0"-21"0,43-43 15,-43 43 1,0 0-16,0 0 0,0 0 0,0 0 16,0-1-16,0 1 0,-21 21 15,-1 0-15,1 0 0,0 0 16,0 0-16,0 0 0,-22 21 0,22 1 15,0-1-15,-21 21 0,21-21 16,-1 22-16,1-22 0,0 21 0,0-21 16,21 22-16,0-22 0,-21 21 15,21-21-15,0 22 0,0-22 0,0 0 16,0 0-16,0 0 0,21 0 16,-21 1-16,21-22 0,0 0 0,0 0 15,1 0-15,-1 0 0,0 0 16,21 0-16,-21 0 0,1-22 0,-1 1 15,0 0-15,0 0 0,0 0 0,0 0 16,1-1-16,-22 1 0,21 0 0,-21 0 16,21-21-16,-21 20 0,0-20 15,0 21-15,0-21 0,0 20 0,0 1 16,0 0-16,0 0 0,0 0 16,0 42-1,0 0-15,0 0 16,0 0-16,0 1 0,0-1 0,0 0 15,0 21-15,0-21 0,0 1 0,0-1 16,0 0-16,0 0 0,0 0 16,0 0-16,21 1 0,0-1 0,0-21 15,-21 21-15,22-21 0,-1 0 16,0 0-16,0 0 0,0 0 0,0 0 16,1-21-16,-1 21 0,0-21 15</inkml:trace>
  <inkml:trace contextRef="#ctx0" brushRef="#br0" timeOffset="7131.83">7408 1736 0,'0'0'0,"0"-21"15,0-22 1,0 22-16,-21 21 0,0 0 16,0 0-16,0 21 15,-1-21-15,1 21 0,0 1 0,21-1 16,-21 21-16,0-21 0,0 0 0,21 22 15,0-22-15,0 21 16,0-21-16,0 1 0,0 20 0,0-21 16,0 0-16,0 0 0,0 1 0,0-1 15,21 0-15,0-21 0,0 0 16,-21 21-16,21-21 0,0 0 16,1 0-16,-1 0 0,0 0 15,0-21-15,21 21 0,-20-21 0,-1 0 16,0-1-16,0 1 0,0 0 0</inkml:trace>
  <inkml:trace contextRef="#ctx0" brushRef="#br0" timeOffset="7425.48">7789 1397 0,'0'0'0,"0"-42"16,0-1-16,0 65 31,0-1-31,0 0 15,0 0-15,0 21 0,-21-20 0,21 20 16,0 0-16,0 1 0,0 20 0,0-21 16,0 1-16,-21-1 0,21 0 0,0 1 15,0-1-15,0 0 0,0-20 16,0-1-16,0 21 0,0-21 0,0 0 16,0 1-16,0-1 0,21 0 15,0-21-15,0 0 16,1 0-16,-1 0 15,0 0-15,0 0 0,0-21 16,0 0-16,-21-1 0,0 1 16,0 0-16,0 0 0</inkml:trace>
  <inkml:trace contextRef="#ctx0" brushRef="#br0" timeOffset="7612.38">7747 1693 0,'-21'0'0,"42"0"0,-21-21 47,21 21-47,0 0 0,22 0 0,-22-21 15,0 21-15,0 0 0,21 0 0,-20-21 16,-1 21-16,0 0 0,0 0 16,0-21-16,0 21 15</inkml:trace>
  <inkml:trace contextRef="#ctx0" brushRef="#br0" timeOffset="8608.77">9610 1820 0,'0'0'0,"0"-21"0,0-42 15,-22 42-15,22-1 16,-21 22-16,21 22 31,0-1-31,0 0 0,0 0 16,0 21-16,0-20 0,0 20 15,0 0-15,0-21 0,0 22 0,0-22 16,0 21-16,0-21 0,-21 22 0,21-22 16,-21 0-16,21 0 0,-21 0 15,21 1-15,-21-22 0,-1 21 16,22-42-1,-21 21 1,21-22-16,0 1 0,0 0 16,0 0-16,0 0 0,0 0 0,0-22 15,0 22-15,0-21 0,21-1 0,-21 1 16,22 0-16,-1-1 0,0 22 0,0-21 16,0 0-16,0 20 15,1 1-15,-1 0 0,0 0 0,21 21 16,-21 0-16,22 0 0,-22 0 0,21 21 15,1 0-15,-1 0 0,-21 1 16,21 20-16,-20-21 0,20 21 0,-21 1 16,0-22-16,0 21 0,-21-21 0,0 22 15,0-22-15,0 21 0,0-21 0,0 1 16,0-1-16,0 0 0,-21 0 16,21 0-16,-21-21 0,0 0 15,0 0 1,0-21-16,21 0 0,0 0 15,0 0-15,0-1 16,0 1-16,0 0 0,0-21 0,21-1 16,0 1-16,0 21 0,0-21 0,22-1 15,-22 1-15,0 0 0,21-1 16,1 22-16,-22 0 0,21 0 0,-21 21 16,22 0-16,-22 0 0,21 0 0,-21 21 15,0 0-15,1 0 0,-1 0 0,-21 22 16,0-22-16,21 21 0,-21-21 15,0 22-15,0-22 0,0 21 16,0-21-16,0 1 0,-21-1 0,21 0 16,0 0-16,0 0 0,-21 0 0,21 1 15,21-22 17,0-22-17,0 1-15</inkml:trace>
  <inkml:trace contextRef="#ctx0" brushRef="#br0" timeOffset="8991.54">10774 1863 0,'21'0'16,"0"0"-1,0 0-15,0 0 0,1 0 0,-1 0 16,0 0-16,0-21 0,21 21 15,-20-22-15,-1 22 0,0-21 0,21 0 16,-21 0-16,1 0 0,-22 0 16,0-1-16,0 1 0,0 0 0,0 0 15,0 0-15,-22 0 0,1 21 16,0 0-16,-21 0 0,21 0 0,-1 0 16,-20 0-16,21 21 0,0 0 0,-22 21 15,22-21-15,0 22 0,0-1 16,0 0-16,21 1 0,0-22 15,-21 21-15,21 1 0,0-22 0,0 21 16,0-21-16,0 0 0,0 1 0,0-1 16,21 0-16,0-21 0,0 21 0,0-21 15,0 0-15,22 0 0,-22 0 16,21 0-16,-21 0 0,22 0 0,-1 0 16,0-21-16,1 0 0,-22 21 0,21-21 15,1-1-15,-22-20 0,21 21 0</inkml:trace>
  <inkml:trace contextRef="#ctx0" brushRef="#br0" timeOffset="9240.41">11642 1312 0,'0'0'0,"0"22"16,-22 20-1,1-21-15,21 0 0,-21 22 0,21-1 16,0 0-16,0 1 0,0-1 15,-21 0-15,21 1 0,0 20 0,0-42 16,-21 22-16,21-1 0,0 0 0,0-21 16,0 22-16,0-22 0,0 0 15,0 0-15,0 0 0,0 1 16,0-1-16,21-21 16,0 0-16,0 0 15,-21-21-15,21-1 0,1 22 0</inkml:trace>
  <inkml:trace contextRef="#ctx0" brushRef="#br0" timeOffset="9740.28">11853 1355 0,'0'0'16,"0"-43"0,0 65-16,0-1 15,0 21-15,0-21 16,0 22-16,0-1 0,0 0 15,0 1-15,0-1 0,0 0 0,0 22 16,0-22-16,0 0 0,0 1 0,0-22 16,0 21-16,0 1 0,-21-22 0,21 0 15,0 21-15,-21-42 0,21 21 16,0 1-16,0-1 0,-21 0 16,0-21-1,21-21 1,0 0-16,0-1 0,0 1 15,0 0-15,0 0 16,0 0-16,0-22 0,21 22 0,0-21 16,-21 21-16,21-22 0,0 22 0,0-21 15,1 21-15,20 0 0,-21-1 0,0 22 16,0 0-16,1 0 0,-1 0 16,0 0-16,-21 22 0,21-1 0,0 0 15,-21 0-15,0 21 0,0-20 0,21-1 16,-21 21-16,0-21 0,0 0 15,0 1-15,0 20 0,0-21 16,0 0-16,0 0 0,-21 1 0,21-1 16,-21-21-1,21-21 17,21-1-17,0 22-15,1-21 0,-1 0 0</inkml:trace>
  <inkml:trace contextRef="#ctx0" brushRef="#br0" timeOffset="10163.15">12467 1736 0,'0'0'16,"0"-21"-16,0-1 0,-21 22 31,21 22-15,-21-22-16,21 21 0,-21 0 0,-1 21 15,22-21-15,-21 1 0,21-1 0,0 21 16,0-21-16,-21 0 0,21 22 16,0-22-16,0 0 0,0 0 0,0 0 15,0 1-15,0-1 0,21 0 16,0-21-16,1 21 0,-1-21 16,0 0-16,0 0 0,0 0 15,0 0-15,1 0 0,-1 0 0,-21-21 16,21 21-16,0-21 0,0 21 0,-21-21 15,0-1-15,21 1 0,-21-21 16,0 21-16,22-22 0,-22 22 16,0-21-16,0 21 0,0-22 0,0 1 15,0 21-15,-22 0 0,1 0 0,0-1 16,0 1-16,0 21 0,0 0 16,-1 0-16,1 0 0,0 0 15,0 0-15,0 21 0,21 1 0,0-1 16,-21 0-16,21 0 0,0 0 15,0 0-15,0 1 0,21-22 0,0 21 16,0-21-16,0 0 0</inkml:trace>
  <inkml:trace contextRef="#ctx0" brushRef="#br0" timeOffset="10772.8">13314 1715 0,'0'0'0,"-21"0"0,-1 0 16,-20 0-16,21-22 0,0 22 15,0 0-15,-22 0 0,22 0 0,0 0 16,0 0-16,-22 22 0,22-1 0,0 0 16,0 0-16,0 0 0,21 0 0,-21 1 15,21-1-15,-22 0 0,22 0 16,0 21-16,0-20 0,0-1 15,0 0-15,0 0 0,0 0 0,0 0 16,0 1-16,22-1 0,-1-21 16,0 21-16,0-21 15,0 0-15,0 0 0,1 0 16,-1 0-16,0 0 0,0-21 0,0 0 16,0-1-16,1 1 0,-1 0 15,0 0-15,0-21 0,0 20 0,0-20 16,1 0-16,-1-1 0,0 1 15,0-21-15,0 20 0,0 1 16,1-22-16,-1 22 0,0 0 0,-21-1 16,21 1-16,-21 0 0,21-1 15,-21 22-15,0 0 0,0 0 0,0 0 16,0 0-16,0 42 16,-21 0-1,0 0-15,0 21 0,0 1 16,-1-1-16,22 0 0,0 22 0,-21-22 15,21 22-15,-21-1 0,21-20 0,0 20 16,0-21-16,0 1 0,0-1 16,0 0-16,0-20 0,0 20 0,0-21 15,0 0-15,0 0 0,21 1 0,0-1 16,-21 0-16,22-21 0,-1 0 16,0 0-16,0 0 0,21 0 0,-20 0 15,-1 0-15,0 0 0,21 0 16,-21-21-16,1 0 0,-1-1 0,0 1 15,0 0-15,0 0 0,0-21 0</inkml:trace>
  <inkml:trace contextRef="#ctx0" brushRef="#br0" timeOffset="11076.67">11493 1630 0,'22'0'15,"-1"0"1,0-21-16,0 21 0,21 0 0,-20 0 15,20-21-15,0 21 0,1 0 16,-22 0-16,21 0 0,0 0 0,-20 0 16,-1 0-16,0 0 0,0 0 15</inkml:trace>
  <inkml:trace contextRef="#ctx0" brushRef="#br0" timeOffset="12031.93">3429 2667 0,'0'21'16,"0"0"-1,0 1 1,21-22 0,0 0-1,0 21-15,1-21 0,20 0 0,0 0 16,1 0-16,-1 0 0,0 0 0,22 0 15,-22 0-15,22 0 0,-22 0 16,21 0-16,1 0 0,21 0 0,-22 0 16,43 0-16,-21 0 0,20-21 0,22 21 15,0 0-15,-21-22 0,42 22 16,-21 0-16,0-21 0,22 21 0,-1 0 16,-21 0-16,0-21 0,21 0 0,-21 21 15,0 0-15,0 0 0,0-21 0,0 21 16,0 0-16,-21-21 15,21 21-15,-21 0 0,-1-22 0,1 22 16,-21 0-16,21 0 0,-22 0 0,-20-21 16,-1 21-16,1 0 0,-22 0 15,1 0-15,-1 0 0,-21 0 0,0 0 16,0 0 0,1 0 15,-1-21-16,0 21-15,0 0 16,0-21-16</inkml:trace>
  <inkml:trace contextRef="#ctx0" brushRef="#br0" timeOffset="12835.5">9842 2604 0,'0'0'0,"-42"0"0,-21-22 16,20 22 0,22 0-16,0-21 0,0 21 0,0 0 15,-1 0-15,1 0 0,0 0 16,0 0-16,0 0 0,0 0 15,42 0 32,0 0-47,0 0 16,21 0-16,1 0 0,20 0 0,1 0 16,-1 0-16,22 0 0,0 0 0,20 0 15,-20-21-15,21 21 0,0 0 0,0 0 16,21-21-16,0 21 0,0 0 15,21 0-15,-21-21 0,0 21 0,21 0 16,-21-21-16,21 21 0,-21 0 0,0 0 16,0 0-16,0 0 0,-21 0 15,0-22-15,0 22 0,-1 0 16,-20 0-16,0 0 0,-1 0 0,-20-21 16,-1 21-16,1-21 0,-1 21 0,-20 0 15,-1 0-15,-21 0 0,0-21 16,1 21-16,-1 0 0,0 0 15,-42 0 32,0 0-47,-22 0 16,22 0-16,-21 0 0,-1 0 0</inkml:trace>
  <inkml:trace contextRef="#ctx0" brushRef="#br0" timeOffset="13843.74">3789 2879 0,'0'0'0,"42"0"0,149 0 16,-128 0 0,22 0-16,-1-21 0,22 21 0,-21 0 15,21-22-15,21 22 0,-21 0 0,21-21 16,-22 0-16,22 21 0,-21 0 15,21-21-15,0 21 0,0 0 0,0-21 16,0 21-16,-21 0 0,21 0 0,-21-21 16,21 21-16,0 0 15,-21-22-15,21 22 0,-21 0 0,-22 0 16,22 0-16,-42-21 0,20 21 0,-20 0 0,-1 0 16,1 0-16,-22-21 0,0 21 15,1 0-15,-1 0 0,0-21 16,-20 21-16,-1 0 0,0 0 0,0 0 15,0 0 32,0-21-31,1 21-16,-1 0 16,0 0-16</inkml:trace>
  <inkml:trace contextRef="#ctx0" brushRef="#br0" timeOffset="14695.46">9779 2667 0,'0'0'0,"-21"0"0,0 0 0,-1 0 16,1 0-16,0 0 0,0 0 0,0 0 16,0 0-16,-1 0 31,44 0 16,-1 0-47,0 0 0,21 0 0,-21 0 15,22 0-15,-1 0 0,22 0 0,-1 0 16,1 0-16,-1 0 0,22 0 16,-22 0-16,22-21 0,0 21 0,-1 0 15,1-21-15,0 21 0,20-21 0,1 21 16,0 0-16,0-22 0,0 1 16,0 21-16,-22-21 0,22 21 0,0-21 15,0 21-15,0 0 0,-1-21 0,1 21 16,0-21-16,0 21 0,0-22 15,0 22-15,-1-21 0,-20 21 16,21 0-16,-21-21 0,-1 21 0,1-21 16,-22 21-16,1 0 0,-1 0 0,1-21 15,-22 21-15,1 0 0,-22 0 16,0 0-16,0 0 0,0 0 0,0 0 16,1 0-16,-22-21 46,-22 21-14,1 0-17,0 0-15,0 0 16</inkml:trace>
  <inkml:trace contextRef="#ctx0" brushRef="#br0" timeOffset="16405.54">1249 3979 0,'-21'0'0,"21"22"16,21-22 30,0 0-46,-21-22 16,21 22-16,-21-21 0,21 0 16,-21 0-16,0 0 15,0 0-15,0-1 0,0 1 16,-21 0-16,0 0 16,0 0-16,0 21 0,-1-21 0,-20-1 15,21 22-15,-21 0 0,20-21 0,-20 21 16,21 0-16,-21 0 0,20 0 15,-20 21-15,0 1 0,21-1 16,-22-21-16,1 42 0,21-21 16,-22 0-16,22 22 0,-21-1 0,21 0 15,0 1-15,21-1 0,0 0 16,0 1-16,0-1 0,0-21 0,0 22 16,0-22-16,0 0 0,21 0 15,0 0-15,0-21 0,21 0 0,-20 0 16,20 0-16,-21 0 0,21 0 0,1 0 15,-22-21-15,21 0 0,1 0 16,-1 0-16,0-22 0,-21 22 16,22-21-16,-1 21 0,0-22 0,-20 22 15,-1-21-15,0 21 0,0-22 0,0 22 16,-21 0-16,0 0 0,0-22 16,0 22-16,0 0 15,-21 21 1,0 0-16,0 21 15,0 0-15,21 22 0,-22-22 16,22 0-16,0 21 0,0 1 16,0-22-16,0 21 0,0 1 0,0-22 15,0 21-15,0-21 0,0 0 0,0 1 16,22-1-16,-1-21 0,0 0 16,0 21-16,0-21 0,22 0 0,-22 0 15,0 0-15,21-21 16,-21 0-16,22-1 0,-22 1 0,0 0 15,0 0-15,0 0 0,1 0 0,-22-22 16</inkml:trace>
  <inkml:trace contextRef="#ctx0" brushRef="#br0" timeOffset="16843.29">1672 3874 0,'0'0'16,"0"-22"-16,0 1 0,0 42 31,-21 1-31,21-1 0,-21-21 16,21 21-16,0 21 0,0-21 0,-21 1 15,21-1-15,-22 0 0,22 0 16,-21 0-16,21 0 0,0 1 16,-21-1-16,0 0 0,0 0 15,0-21 1,-1 0-16,1-21 16,21 0-1,0 0-15,0-1 0,0 1 0,0 0 16,0-21-16,21 21 0,1-22 15,-1 22-15,21 0 0,-21-21 0,0 20 16,22 1-16,-22 0 0,21 21 0,-21-21 16,22 21-16,-22 0 0,21 0 15,-21 0-15,1 21 0,20-21 0,-21 21 16,0 0-16,0 1 0,1 20 16,-22-21-16,0 0 0,0 22 15,0-22-15,0 21 0,0-21 0,0 0 16,0 22-16,0-22 0,0 0 15,0 0-15,-22 0 0,22-42 47,22 0-47,-22 0 0,0 0 16,21 0-16,-21-1 0,21 1 0,0-21 16</inkml:trace>
  <inkml:trace contextRef="#ctx0" brushRef="#br0" timeOffset="17440.96">2244 3810 0,'0'0'0,"0"-21"16,0 42 15,0 0-15,0 0-16,-22 1 0,1-1 16,21 0-16,0 0 0,0 21 15,0-20-15,0-1 0,0 0 0,0 0 16,0 0-16,21 0 15,1-21-15,-1 0 16,0 0-16,0 0 0,0 0 16,0-21-16,22 0 0,-22 21 0,21-21 15,1 0-15,-1 0 0,-21-1 16,21 1-16,-20 0 0,-1 0 0,0 0 16,0 0-16,-21-1 0,0 1 0,21 0 15,-21 0 1,0 42-1,-21-21 1,21 21-16,0 0 0,0 1 16,-21 20-16,21-21 0,0 21 0,-21 1 15,21-1-15,0 0 0,0 1 0,0-1 16,0 0-16,-21 1 16,21-1-16,0 22 0,0-22 0,0 0 15,0 22-15,0-22 0,0 22 0,0-22 16,0 21-16,0-20 0,-22 20 15,22-20-15,0-1 0,-21 21 0,21-20 16,0-1-16,-21 0 0,0 1 0,21-22 16,-21 21-16,-22-21 0,22 1 0,0-1 15,-21 0-15,-1 0 0,22 0 16,-21-21-16,0 0 0,-1 0 0,1 0 16,-22 0-16,22-21 0,0 0 0,-1 0 15,-20 0-15,21-22 0,-1 22 16,1-21-16,21 21 0,-22-22 15,22 22-15,0-21 0,0 21 0,21-1 16,0-20-16,0 21 0,0 0 16,0 0-16,21-22 0,0 22 0,0 0 15,1-21-15,-1 20 0</inkml:trace>
  <inkml:trace contextRef="#ctx0" brushRef="#br0" timeOffset="18351.95">3831 3768 0,'0'-21'0,"0"42"0,0-64 16,0 65 31,0-1-47,0 0 15,0 0-15,0 21 0,0-20 0,0-1 16,0 0-16,0 0 0,0 0 0,0 22 16,0-22-16,0 0 0,0 0 0,0 0 15,0 0 1,0 1-16,0-44 31,0 1-15,0 0-16,0 0 0,0 0 0,0-22 15,0 22-15,0 0 0,0-21 0,0-1 16,0 22-16,0-21 0,21 21 0,0 0 16,1-22-16,-1 22 0,0 0 15,21 21-15,-21-21 0,1 21 0,-1 0 16,21 0-16,-21 0 0,0 0 0,22 21 15,-22-21-15,0 21 16,0 21-16,22-20 0,-43-1 0,21 21 16,0-21-16,-21 0 0,0 22 0,0-1 15,0-21-15,0 0 0,0 22 0,0-22 16,0 0-16,-21 0 0,21 0 16,-21 1-16,21-1 0,0-42 31,0-1-16,0 1-15,0 0 0,0-21 0,21 21 16,0-22-16,0 22 0,0-21 0,0 21 16,1-22-16,-1 22 0,0 0 15,0 0-15,0 0 0,0-1 0,1 1 16,-1 21-16,0 0 0,0 0 16,0 0-16,0 0 0,1 21 0,-1 1 15,-21-1-15,0 0 0,0 0 16,0 0-16,0 0 0,0 22 0,0-22 15,0 0-15,0 0 0,0 0 0,0 1 16,0-1-16,0 0 0,-21 0 0,21 0 16,0 0-16,-22-21 15,22-21 1,22 0 0,-1 21-16,0-21 0,-21 0 15</inkml:trace>
  <inkml:trace contextRef="#ctx0" brushRef="#br0" timeOffset="18699.75">4911 3852 0,'21'0'16,"0"0"-16,0 0 16,0-21-16,0 21 0,1-21 15,-1 21-15,0 0 0,0-21 16,0 0-16,0 21 0,1-21 0,-1-1 15,0 1 1,-21 0-16,0 0 16,-21 21-1,0 0-15,-1 0 0,1 0 0,0 21 16,0 0-16,0 0 0,0 1 16,-1-1-16,1 0 0,0 0 0,0 21 15,21-20-15,0-1 0,-21 21 0,21-21 16,0 22-16,0-22 0,0 0 0,0 0 15,0 0-15,21-21 0,0 21 16,0-21-16,0 0 0,1 0 16,20 0-16,-21 0 0,0 0 0,0-21 15,22 21-15,-22-21 0,21 0 16,-21 0-16</inkml:trace>
  <inkml:trace contextRef="#ctx0" brushRef="#br0" timeOffset="18987.59">5694 3429 0,'0'0'0,"0"-21"0,-21 21 31,-1 21-31,22 0 0,-21 0 16,21 1-16,0-1 0,0 21 15,-21-21-15,21 22 0,-21-1 0,21-21 16,-21 21-16,21-20 0,0 20 15,-21 0-15,21-21 0,-22 22 0,22-22 16,-21 21-16,21-21 0,0 1 0,0-1 16,0 0-16,-21 0 0,21 0 0,0 0 15,21-21 1,0-21 0,1 0-16,-22 0 0,21 0 0,21 0 15,-21-1-15</inkml:trace>
  <inkml:trace contextRef="#ctx0" brushRef="#br0" timeOffset="19456.23">5969 3387 0,'0'21'16,"0"0"0,0 21-16,0-20 0,0-1 15,0 21-15,0 0 0,-21-20 0,21 20 16,-21-21-16,21 21 0,-22 1 0,22-22 15,0 0-15,0 21 0,-21-20 0,21-1 16,-21 21-16,21-21 0,-21 0 16,21 1-16,0-1 0,0 0 15,-21-21-15,0 0 16,21-21 0,0 0-1,0-1-15,0 1 0,0 0 16,0 0-16,0-21 0,21 20 0,0 1 15,0 0-15,0-21 0,0 21 0,1-1 16,-1 1-16,0 0 0,21 0 16,-21 21-16,1 0 0,-1 0 0,0 0 15,0 0-15,0 0 0,0 21 0,1 0 16,-22 0-16,21 1 0,-21-1 16,0 0-16,0 0 0,0 0 0,0 0 15,0 1-15,0-1 16,0 0-16,0 0 0,0 0 0,-21 0 15,-1 1-15,22-1 0,22-21 47,-22-21-47,21-1 16,0 1-16,0 21 0</inkml:trace>
  <inkml:trace contextRef="#ctx0" brushRef="#br0" timeOffset="19848">6604 3662 0,'-21'0'15,"21"21"1,-21 0-16,-1 0 0,1-21 0,21 22 16,-21-1-16,0 0 0,0 0 15,21 21-15,0-20 0,-21-1 0,21 0 16,0 0-16,0 0 0,0 0 0,0 1 15,0-1-15,0 0 0,0 0 0,21-21 16,0 0-16,0 21 0,0-21 16,22 0-16,-22 0 0,0 0 15,0-21-15,0 21 0,0-21 0,1 0 16,-1 0-16,0-1 0,0 22 16,0-42-16,0 21 0,-21 0 0,22 0 15,-22-1-15,0-20 0,0 21 0,0 0 16,0 0-16,0-1 0,0 1 15,-22 0-15,1 0 0,0 21 0,0 0 16,0 0-16,0 0 0,-1 0 16,1 0-16,0 0 0,0 21 0,0-21 15,21 21-15,0 0 16,0 1-16,21-22 16</inkml:trace>
  <inkml:trace contextRef="#ctx0" brushRef="#br0" timeOffset="20451.57">7493 3683 0,'0'0'0,"-21"0"0,0-21 0,-1 21 0,1 0 0,0 0 16,0 0-16,0 0 16,0 0-16,-1 0 0,1 0 0,0 21 15,0 0-15,0 0 0,-22 1 16,22-1-16,0 0 0,0 0 0,0 21 16,0-20-16,-1-1 0,1 21 0,21-21 15,0 0-15,0 1 0,0-1 0,0 0 16,0 0-16,0 0 0,21-21 0,1 0 15,-1 21-15,0-21 0,21 0 16,-21 0-16,1 0 0,20-21 0,-21 0 16,21 21-16,-20-21 0,20-21 0,-21 20 15,21 1-15,-20 0 0,-1-21 16,21 21-16,-21-22 0,0 1 16,1 21-16,-1-22 0,0 1 0,0 0 15,0-1-15,0-20 0,-21 21 0,0-1 16,0 1-16,22 21 0,-22-22 0,0 22 15,0 0-15,0 0 0,0 42 32,0 0-32,-22 0 0,22 1 0,0 20 15,-21 0-15,0 1 0,21-1 0,-21 0 16,0 1-16,21-1 0,-21 0 0,21 1 16,-22-1-16,22 0 0,0-21 15,0 22-15,0-22 0,0 21 16,0-21-16,0 1 0,22-1 0,-22 0 15,21 0-15,0-21 0,0 0 0,21 0 16,-20 0-16,-1 0 0,0 0 16,21 0-16,-21-21 0,1 21 0,20-21 15,-21 0-15,0-1 0,0 1 0,1 0 16,-1 0-16</inkml:trace>
  <inkml:trace contextRef="#ctx0" brushRef="#br0" timeOffset="20704.23">5694 3577 0,'0'0'0,"-21"21"0,63-21 16,-21 0-1,0 0-15,22 0 0,-1 0 0,-21 0 16,21-21-16,1 21 0,-1 0 16,0 0-16,-20-21 0,20 21 0,-21 0 15,0 0-15,0-21 0,1 21 0</inkml:trace>
  <inkml:trace contextRef="#ctx0" brushRef="#br0" timeOffset="21608.23">9504 3789 0,'0'0'0,"0"-21"15,21 0-15,0-1 0,-21 1 0,21 0 16,-21 0-16,0 0 16,0 42-1,0 0 1,0 0-16,-21 0 0,21 1 15,0 20-15,-21-21 0,21 0 0,-21 22 16,21-22-16,0 21 0,-21-21 16,21 22-16,-22-22 0,22 0 15,0 0-15,-21 0 0,21 0 0,0 1 0,21-44 47,1 1-47,-1 0 16,0 0-16,0 0 0,-21 0 0,21-1 15,0 1-15,1-21 0,-1 21 0,0 0 16,-21-1-16,21 1 0,-21 0 16,21 21-16,-21 21 31,0 0-31,0 1 0,0-1 0,0 0 16,0 0-16,0 21 0,0-20 0,0-1 15,0 21-15,21-21 0,1 0 0,-22 1 16,21-1-16,0 0 0,0-21 15,0 21-15,0-21 0,1 0 16,-1 0-16,21 0 0,0 0 0,-20-21 16,20 0-16,0 21 0,1-21 0,-1-1 15,-21 1-15,21-21 0,-20 21 0,-1 0 16,0-22-16,0 22 0,-21-21 16,21-1-16,-21 22 0,0-21 0,0 0 15,-21 20-15,0-20 0,0 0 0,-22 21 16,22-1-16,-21 1 0,0 0 0,20 21 15,-20 0-15,0 0 0,21 0 16,-22 0-16,22 0 0,-21 21 16,21 0-16,-1-21 0,22 22 0,0-1 15,0 0-15,0 0 0,0 0 0,0 0 16,22 1-16,-1-22 16,21 0-16,-21 0 0,22 0 0,-1 0 15,0 0-15</inkml:trace>
  <inkml:trace contextRef="#ctx0" brushRef="#br0" timeOffset="22116.94">10647 3323 0,'0'0'0,"0"-21"0,-43 21 16,22 21-1,21 0-15,-21 1 16,21-1-16,0 21 0,0-21 0,0 22 15,0-1-15,0 0 0,0 1 0,0-1 16,0-21-16,0 21 0,0 1 16,0-22-16,0 21 0,0-21 0,-21 22 15,21-22-15,0 0 0,-21 0 0,21 0 16,-21 1-16,21-1 0,0 0 16,-22-21-16,1 0 0,21-21 31,0 0-31,0-1 0,0 1 15,0 0-15,0 0 0,0 0 0,0 0 16,0-1-16,0-20 0,21 21 0,1-21 16,-1 20-16,0 1 0,0-21 0,0 21 15,0 0-15,22 21 0,-22-22 16,21 22-16,-21 0 0,1 0 0,20 22 16,-21-22-16,0 21 0,0 0 0,1 0 15,-1 0-15,0 22 0,-21-22 0,0 0 16,0 0-16,0 0 0,0 22 15,0-22-15,0 0 0,0 0 16,0 0-16,-21 0 0,0 1 0,21-1 16,0-42 15,21 21-31,0-22 16,-21 1-16,21 0 0,0 21 15,0-42-15,1 21 0,-1-1 0</inkml:trace>
  <inkml:trace contextRef="#ctx0" brushRef="#br0" timeOffset="22320.82">11239 3620 0,'0'0'0,"0"21"15,0 0-15,0 0 16,0 0-16,0 0 0,-21 1 0,21-1 16,0 0-16,0 0 0,-21 21 15,21-20-15,-21-22 0,21 21 0,-21 0 16,21 0-16,0 0 0,0 0 15,0 1-15,0-44 32,0 1-17,0 0-15,21 21 0</inkml:trace>
  <inkml:trace contextRef="#ctx0" brushRef="#br0" timeOffset="22495.72">11261 3471 0,'0'0'0,"-22"0"16,22-21-16,-21 21 0,0 0 16,0 0-1,21 21 1,0 1 0,0-1-16,21-21 15,0 0-15,0 21 0,1-21 16</inkml:trace>
  <inkml:trace contextRef="#ctx0" brushRef="#br0" timeOffset="22775.56">11747 3535 0,'-21'0'15,"0"0"-15,0 0 16,0 0-16,0 0 0,-1 0 15,1 21-15,0 0 0,0 0 0,21 1 16,-21-1-16,21 0 0,-21 0 16,21 0-16,-22 22 0,22-22 0,0 0 15,0 0-15,0 0 0,0 0 16,0 1-16,0-1 0,0 0 0,22 0 16,-1-21-16,0 21 0,0-21 0,0 0 15,0 0-15,1 0 0,-1 0 0,0 0 16,21 0-16,-21-21 0,1 0 15,-1 21-15,21-21 0,-21 0 0,0-1 16</inkml:trace>
  <inkml:trace contextRef="#ctx0" brushRef="#br0" timeOffset="23215.3">12213 3196 0,'0'0'0,"0"-42"15,0 21-15,-42-22 16,21 43-16,-1 0 15,1 0-15,21 22 0,-21 20 16,21-21-16,-21 21 0,21 1 16,0-1-16,0 0 0,0 1 0,0-1 15,0 22-15,0-22 0,0 0 0,0 1 16,0-22-16,0 21 0,0 0 0,0-20 16,0-1-16,0 0 0,0 0 15,0 0-15,0 0 0,0-42 47,0 0-47,0 0 16,21 0-16,0 0 0,-21-1 0,21-20 15,1 21-15,-1-21 0,21-1 16,-21 22-16,0-21 0,1 21 0,20-1 16,-21 1-16,0 21 0,0 0 0,1 0 15,-1 0-15,-21 21 0,21 22 16,-21-22-16,0 0 0,0 21 15,0-20-15,0 20 0,0-21 0,0 21 16,0-20-16,0-1 0,0 0 0,0 0 16,0 0-16,0 0 0,0 1 0,0-1 15,0 0-15,21-21 32,-21-21-32</inkml:trace>
  <inkml:trace contextRef="#ctx0" brushRef="#br0" timeOffset="23775.56">13885 3281 0,'0'0'0,"0"-21"0,0 0 0,21-1 15,-21 44 16,0 20-31,0-21 0,0 0 16,0 22-16,0-1 0,0-21 0,0 21 16,0 1-16,-21-22 0,0 21 0,0-21 15,21 1-15,-21 20 16,21-21-16,0 0 0,-21 0 0,21 1 16,0-1-16,21-21 31,0 0-31,0 0 15,0-21-15,-21-1 0,21 1 16</inkml:trace>
  <inkml:trace contextRef="#ctx0" brushRef="#br0" timeOffset="24172.33">14287 3387 0,'0'0'0,"64"-43"16,-43 22-16,-21 0 0,-21 21 31,0 0-31,0 21 15,-1 0-15,1-21 0,0 22 16,0-1-16,21 0 0,-21 0 16,0 0-16,21 0 0,0 1 15,0-1-15,0 0 16,21-21 0,0 21-16,0-21 0,0 0 15,0 0-15,1 21 0,-1-21 0,0 0 16,0 21-16,21-21 0,-20 0 0,-1 22 15,0-22-15,-21 21 0,21-21 0,-21 21 16,0 0-16,0 0 16,-21-21-1,0 21-15,0-21 0,-1 0 0,-20 22 16,21-22-16,-21 0 0,20 0 0,1 0 16,-21 21-16,21-21 0,0 0 0,-1 0 15,1 0-15,0 0 0,0 0 0,0 0 16,0-21-1,21-1-15,-22 1 0,22 0 16,0 0-16,0 0 0,0 0 16,0-22-16</inkml:trace>
  <inkml:trace contextRef="#ctx0" brushRef="#br0" timeOffset="24348.23">13864 3090 0,'-21'0'31,"21"22"1</inkml:trace>
  <inkml:trace contextRef="#ctx0" brushRef="#br0" timeOffset="25144.17">15875 3577 0,'0'0'0,"21"0"16,0 0-16,-21-21 0,0 0 16,21 0-16,-21 0 15,0-1-15,0 1 0,0 0 16,0 0-16,0 0 0,-21 0 16,0-1-16,0-20 0,0 21 15,0 0-15,-22 0 0,22-1 0,-21 1 16,21 21-16,-22 0 0,22-21 0,-21 21 15,21 0-15,-22 0 0,1 21 0,21 0 16,-22 1-16,22 20 0,0-21 16,0 21-16,0-20 0,21 20 15,0 0-15,0 1 0,0-1 0,0-21 0,0 21 16,0-20-16,0 20 0,21-21 0,0 0 16,0 0-16,0-21 15,22 0-15,-22 22 0,0-22 0,21 0 0,-20 0 16,20 0-16,0-22 0,-21 22 0,22-21 15,-1 0-15,-21 0 0,22 0 16,-22 0-16,21-22 0,-21 22 0,0-21 16,22 21-16,-22-22 0,0 1 15,0 0-15,0-1 0,1-20 0,-1 20 16,0 1-16,0-21 0,0 20 0,-21 1 16,21 0-16,-21-1 0,0 1 0,0 21 15,0 0-15,0-1 0,0 1 16,-21 21-16,21 21 15,-21 1-15,0-1 0,0 0 0,21 21 16,-21-21-16,-1 22 0,22-1 16,-21 22-16,21-22 0,0 0 15,0 1-15,0 20 0,0-21 0,0 1 16,0-22-16,0 21 0,0 1 0,0-22 16,0 0-16,0 0 0,0 0 0,21 0 15,1-21-15,-1 0 16,0 0-16,0 0 0,0 0 0,0 0 15,1 0-15,-1-21 0</inkml:trace>
  <inkml:trace contextRef="#ctx0" brushRef="#br0" timeOffset="25507.77">16468 3281 0,'0'21'16,"21"-21"-1,0 0 1,0 0-16,0 0 16,0 0-16,1 0 0,-1-21 0,0 21 15,0-21-15,0 21 0,0-21 0,-21-1 16,0 1-16,0 0 16,0 0-16,-21 21 15,0 0-15,0 0 16,0 0-16,-22 0 0,22 0 0,-21 21 0,21 0 15,0 0-15,-1 1 0,1-1 16,0 21-16,0-21 0,21 0 0,0 22 16,0-22-16,0 0 0,0 0 15,0 0-15,0 1 0,0-1 0,21 0 16,0-21-16,0 21 0,1-21 0,-1 0 16,0 0-16,21 0 0,-21 0 0,1 0 15,20 0-15,-21 0 0,21 0 0,-20 0 16,20-21-16,-21 21 0</inkml:trace>
  <inkml:trace contextRef="#ctx0" brushRef="#br0" timeOffset="25763.62">17145 3175 0,'0'0'0,"0"-21"0,0 0 16,-21 21-1,0 0-15,-1 0 16,1 21-16,21 0 0,-21 0 0,0 0 15,0 1-15,0-1 0,-1 21 0,22-21 16,0 22-16,-21-22 0,21 0 16,0 21-16,0-21 0,0 1 0,0 20 15,0-21-15,0 0 0,0 0 16,21 1-16,1-22 0,-1 0 16,0 0-16,0 0 0,0 0 0,22 0 15,-22 0-15,21 0 0,-21 0 16,22-22-16,-1 22 0,-21-21 0,21 0 15,1 0-15</inkml:trace>
  <inkml:trace contextRef="#ctx0" brushRef="#br0" timeOffset="26024.47">17653 2858 0,'0'0'0,"0"-22"0,0-20 0,0 21 0,0 0 15,-21 21-15,0 21 16,-1-21-1,22 21-15,0 21 0,-21-20 0,0 20 16,21 0-16,-21 1 0,21-1 0,0 0 16,0 22-16,-21-22 0,21 0 0,0 22 15,-21-22-15,21 1 0,0-22 16,0 21-16,0-21 0,0 22 0,0-22 16,0 0-16,0 0 0,0 0 0,0 0 15,21-21-15,0 0 0,0 0 16,0 0-16,0 0 15,22-21-15,-22 21 0,0-21 0</inkml:trace>
  <inkml:trace contextRef="#ctx0" brushRef="#br0" timeOffset="26476">18055 3175 0,'0'-21'15,"0"42"-15,0-63 0,0 21 0,-21 21 16,0 0-16,0 0 15,-1 0-15,1 0 0,0 0 0,0 21 16,0 0-16,0 0 0,-1 0 16,1 0-16,0 1 0,0-1 0,21 21 15,0-21-15,-21 22 0,21-22 0,0 0 16,0 0-16,0 21 0,0-20 16,0-1-16,21 0 15,0-21-15,0 0 0,0 21 0,1-21 16,-1 0-16,0 0 0,0 0 15,0 0-15,0-21 0,1 21 0,-1-21 16,0 0-16,0-1 0,-21 1 0,0 0 16,21 0-16,-21 0 0,21 0 15,-21-1-15,0-20 0,0 21 0,0 0 16,0 0-16,0-1 0,0 44 47,0-1-47,0 21 0,0-21 0,0 0 15,0 1-15,0-1 0,0 0 0,0 21 16,0-21-16,0 1 0,0-1 16,0 0-16,0 0 0,22-21 15,-1 0-15,0 0 16,0 0-16,0 0 0,0 0 16,1 0-16,-1 0 0</inkml:trace>
  <inkml:trace contextRef="#ctx0" brushRef="#br0" timeOffset="26863.78">18309 3281 0,'0'-21'16,"0"42"-16,0-63 0,0 20 0,0 1 15,0 0-15,21 0 0,0 21 16,1 0 0,-1 0-16,0 0 15,0 0-15,0 21 0,0 0 16,1 0-16,-22 1 0,0-1 0,21 0 15,-21 21-15,21-21 0,-21 1 16,0-1-16,0 21 0,0-21 0,0 0 16,0 1-16,0-1 0,0 0 0,0 0 15,-21-21-15,21 21 16,-21-21-16,21-21 31,0 0-15,0 0-16,0 0 0,21-1 0,-21 1 15,0 0-15,21 0 0,0-21 0,0 20 16,-21 1-16,21-21 0,-21 21 16,22 0-16,-1-22 0,0 22 15,-21 0-15,21 21 0,0 0 16,0 0-16,1 0 16,-22 21-1,0 0-15,0 0 0</inkml:trace>
  <inkml:trace contextRef="#ctx0" brushRef="#br0" timeOffset="27180.13">18796 3387 0,'42'0'15,"-21"0"-15,1 0 16,-1 0-16,-21-21 0,21 21 16,0-22-16,0 1 0,-21 0 15,21 0-15,1 0 0,-22 0 0,0-1 16,21 1-16,-21 0 0,21 0 0,-21 0 15,-21 21 17,0 0-32,-1 21 0,22 0 0,-21 0 15,0 0-15,0 1 0,21-1 0,0 0 16,-21 21-16,0-21 0,21 1 0,0-1 16,0 0-16,0 0 0,0 0 15,0 0-15,0 1 0,0-1 16,21-21-16,0 21 0,0-21 15,21 0-15,-20 0 0,-1 0 16,0 0-16,21 0 0,1 0 16,-22-21-16,21 0 0,0 21 0</inkml:trace>
  <inkml:trace contextRef="#ctx0" brushRef="#br0" timeOffset="27660.34">19579 3281 0,'0'0'0,"21"-21"0,0 0 15,-21-1-15,0 1 0,0 0 16,0 0-16,0 0 0,-21 21 15,0 0-15,0 0 0,0 0 16,0 0-16,-1 0 0,-20 0 0,21 21 16,0 0-16,0 0 0,-1 0 15,1 1-15,21 20 0,-21-21 0,21 0 16,-21 0-16,21 22 0,0-22 16,0 0-16,0 0 0,0 0 0,0 1 0,0-1 15,0 0-15,21-21 16,0 0-1,0 0-15,1 0 0,-1 0 16,0 0-16,0 0 0,0-21 0,0 0 16,1 21-16,-1-22 0,0 1 0,0-21 15,-21 21-15,21-22 0,0 1 16,1 0-16,-1-1 0,0 1 0,-21-21 16,21 20-16,0 1 0,-21-22 0,0 1 15,21 21-15,-21-1 0,22 1 0,-22 0 16,0-1-16,0 22 0,0 0 15,-22 21 1,1 21-16,0 0 0,21 22 0,-21-1 16,0 0-16,21 1 15,0-1-15,0 21 0,-21-20 0,21 20 16,0-20-16,0 20 0,0-21 0,0 1 16,0-1-16,0 0 0,0-20 0,0 20 15,21-21-15,-21 0 0,21-21 0,-21 21 16,21 1-16,0-22 0,0 0 15,1 0-15,-1 0 16,0-22-16,0 1 0</inkml:trace>
  <inkml:trace contextRef="#ctx0" brushRef="#br0" timeOffset="28555.75">20955 3069 0,'0'0'0,"0"-21"0,21 0 16,-21 0-16,21 21 0,-21-21 16,0 42 15,0 0-31,0 0 0,0 0 16,0 22-16,0-22 0,-21 0 0,0 0 15,0 21-15,21-20 0,-21-1 0,21 0 16,-22 0-16,22 0 0,0 0 15,-21-21-15,21 22 0,21-44 47,-21 1-47,22 21 16,-1-21-16,0 0 0,-21 0 0,21 0 0,0-1 16,0 1-16,-21 0 0,0 0 15,22 0-15,-1 21 0,-21-21 16,0 42-1,0 0-15,0 0 16,0 0-16,0 0 0,0 1 0,0 20 16,0-21-16,0 0 0,0 0 0,21 1 15,-21-1-15,21 0 0,-21 0 0,21 0 16,0-21-16,-21 21 0,22-21 16,-1 0-16,0 0 0,21 0 0,-21 0 15,1 0-15,20 0 0,-21-21 0,0 21 16,22-21-16,-22 0 0,0 0 0,0 0 15,0-22-15,0 22 16,1-21-16,-22 21 0,0-22 0,0 1 16,0 21-16,0-22 0,0 22 0,0-21 15,-22 21-15,1 0 0,21-1 0,-21 1 16,0 0-16,0 21 0,0 0 0,-1 0 16,1 0-16,0 0 15,21 21-15,-21 0 0,21 1 16,0-1-16,0 0 0,0 0 15,0 0-15,0 0 0,21 1 16,0-22-16,0 0 16,1 21-16,-1-21 0,0 0 0,21 0 15</inkml:trace>
  <inkml:trace contextRef="#ctx0" brushRef="#br0" timeOffset="28795.61">21950 3048 0,'0'0'0,"0"-21"0,-21 21 31,-1 21-15,1 0-16,0 0 15,21 1-15,0-1 0,-21 0 16,21 0-16,-21 0 0,21 0 16,0 1-16,0-1 0,0 0 15,0 0-15,0 0 16,0-42 15,0 0-31,0 0 16</inkml:trace>
  <inkml:trace contextRef="#ctx0" brushRef="#br0" timeOffset="28960.52">21865 2879 0,'0'-21'0,"0"42"0,0-64 0,0 22 16,0 0-16,0 0 0,-21 21 0,21-21 15,-21 0-15,0 21 16,42 21 15,0-21-31,0 21 16,21-21-16,-20 0 0</inkml:trace>
  <inkml:trace contextRef="#ctx0" brushRef="#br0" timeOffset="29219.88">22458 2667 0,'0'0'0,"0"-21"0,-21 21 16,-1 0-16,22 21 16,0 0-16,-21 0 15,21 1-15,-21 20 0,21 0 0,-21-21 16,21 22-16,0-1 0,0 0 0,0-20 15,0 20-15,-21 0 0,21-21 0,0 22 16,-21-22-16,21 0 0,0 21 16,0-20-16,-22-1 0,22 0 0,0 0 15,-21-21 1,0 0 0</inkml:trace>
  <inkml:trace contextRef="#ctx0" brushRef="#br0" timeOffset="29823.56">22056 3027 0,'0'0'0,"0"-21"15,21 21-15,0-21 0,0 21 0,0-22 16,0 22-16,22 0 0,-1 0 16,0-21-16,1 21 0,20 0 15,-20-21-15,20 0 0,1 21 0,20-21 0,-20 0 16,-1-1-16,1 1 0,-22 0 15,0 0-15,1 0 0,-1 0 16,-21-22-16,0 22 0,-21 0 0,0 0 16,0-22-16,0 22 0,0 0 0,0 0 15,0 0-15,-21 21 16,0 0-16,0 0 0,0 0 0,0 0 16,-1 21-16,1 0 0,0 21 0,21 1 15,-21-22-15,21 21 0,-21 1 16,21-1-16,0 0 0,0 1 0,0-1 15,0 0-15,0-21 0,0 22 0,0-22 16,0 21-16,-21-21 0,21 22 16,0-22-16,0 0 0,-22 0 0,22 0 15,0 1-15,0-1 16,-21-21-16,0 0 16,21-21-1,0-1-15,0 1 0,0 0 16,0 0-16,21 0 0,0 0 15,1-1-15,20 1 0,-21-21 0,0 21 16,22 0-16,-22-22 0,21 22 0,-21 0 16,22 0-16,-22 21 0,0 0 15,21 0-15,-21 0 0,1 0 0,-22 21 16,21 0-16,-21 0 0,21 0 16,-21 1-16,0-1 0,0 0 0,0 0 15,0 0-15,0 0 0,0 1 0,0-1 16,0 0-16,0 0 0,0 0 15,0 0-15,0 1 0,0-1 16,0 0 0,-21-21-16,0 0 15,-22 0-15,22 21 0,-21-21 16</inkml:trace>
  <inkml:trace contextRef="#ctx0" brushRef="#br0" timeOffset="30770.14">3768 4995 0,'21'-21'0,"-42"42"0,42-63 15,-21 21-15,0 42 31,0 0-31,0 0 16,0 22-16,0-22 0,0 21 0,0 22 16,0-22-16,0 0 0,0 1 0,-21-1 15,21 0-15,-22 22 0,22-22 16,0-21-16,0 22 0,0-1 16,-21-21-16,21 0 0,0 1 0,0-1 15,0 0-15,-21-21 31</inkml:trace>
  <inkml:trace contextRef="#ctx0" brushRef="#br0" timeOffset="31399.95">3281 5292 0,'21'0'31,"21"0"-15,-21 0-16,22 0 0,-1-21 0,0 21 16,1 0-16,20-22 0,-20 1 0,20 21 15,1-21-15,-22 0 0,21 0 16,-20 0-16,-1-1 0,0 1 0,1 0 16,-1 0-16,-21 0 0,0 0 0,1-1 15,-22 1-15,0-21 0,0 21 16,0 0-16,0-1 0,0 1 0,0 0 15,0 0-15,-22 21 0,1 0 16,0 0-16,21 42 16,0-21-16,-21 1 15,21 20-15,0 0 0,0 1 0,0-1 16,0 0-16,0 1 0,0-1 0,0 0 16,0 1-16,-21-1 0,21-21 15,-21 21-15,21 1 0,0-22 0,-22 0 16,22 21-16,-21-20 0,0-1 0,21 0 15,0 0-15,0 0 16,-21-21-16,21-21 31,0 0-31,0 0 0,0 0 16,0-1-16,21-20 0,-21 21 16,21 0-16,0-22 0,1 22 0,-1-21 15,0 21-15,21 0 0,-21-1 0,1 1 16,20 21-16,-21 0 0,0 0 15,22 0-15,-22 0 0,0 21 0,0-21 16,0 22-16,-21-1 0,0 0 0,0 0 16,0 0-16,0 0 0,0 22 15,0-22-15,0 0 0,-21 0 0,0 0 16,0 1-16,0-22 0,21 21 0,0 0 16,-22-21-16,1 21 15,21-42 1,21 21-1,1-21-15,-1 0 0,-21-1 0,21 1 16</inkml:trace>
  <inkml:trace contextRef="#ctx0" brushRef="#br0" timeOffset="31755.75">4508 5355 0,'22'21'15,"-1"-21"-15,0 0 0,0 0 16,0 0-16,0 0 0,1 0 16,20 0-16,-21 0 0,21-21 0,1 21 15,-22-21-15,21 21 0,-21-21 0,1 0 16,-1 21-16,0-21 0,0-1 16,-21 1-16,21 21 0,-21-21 0,0 0 15,0 0-15,-21 21 16,0 0-16,0 0 0,0 0 0,-1 0 15,1 21-15,0 0 0,-21 0 16,21 0-16,-1 1 0,22-1 0,-21 21 16,21-21-16,-21 0 0,21 22 0,0-22 15,0 0-15,0 0 0,0 0 16,21-21-16,0 22 0,-21-1 0,22-21 16,-1 0-16,21 0 0,-21 0 15,0 0-15,1 0 0,-1 0 0,21 0 16,-21-21-16,0-1 0,22 1 0</inkml:trace>
  <inkml:trace contextRef="#ctx0" brushRef="#br0" timeOffset="32611.26">6329 4847 0,'0'-21'15,"0"42"-15,0-84 0,0 42 0,0-1 16,0 1-16,0 0 16,0 42-1,0 0-15,0 22 0,0-22 16,0 21-16,0 1 0,0 20 15,21-21-15,-21 1 0,0 20 0,0-20 16,0-1-16,0 0 0,0 1 0,0-1 16,0-21-16,0 21 0,0-20 0,0-1 15,0 21-15,0-21 16,0 0-16,-21-21 16,0 0-1,21-21-15,0 0 16,0 0-16,0 0 0,0 0 15,0-22-15,21 22 0,0-21 0,0 21 16,0-22-16,0 1 0,1 0 0,20 20 16,-21-20-16,21 21 0,1 0 0,-22 21 15,21 0-15,-21 0 0,22 0 16,-22 0-16,21 0 0,-42 21 16,21-21-16,-21 21 0,0 21 0,0-20 0,0-1 15,-21 0-15,0 0 0,0 0 16,-21 0-16,20 1 0,-20-1 15,21-21-15,-21 21 0,-1 0 0,22-21 16,0 0-16,0 0 0,-22 0 0,22 0 16,0 0-16,0 0 15,21-21 1,21 21 15,0 21-31,0-21 0,1 21 16,-22 0-16,21 1 0,0-1 15,0-21-15,0 21 0,0 0 0,1 0 16,-1-21-16,0 21 0,0 1 16,0-22-16,0 0 0,1 0 0,-1 0 15,0 0-15,0 0 0,0 0 0,22 0 16,-22 0 0,0-22-16,0 22 0,0-21 0,0 0 15,-21 0-15</inkml:trace>
  <inkml:trace contextRef="#ctx0" brushRef="#br0" timeOffset="32976.05">6964 5292 0,'0'21'0,"0"0"16,0 0 0,21-21-1,0 0-15,0 0 0,0 0 16,1 0-16,-1 0 0,21-21 15,-21 21-15,0-21 0,1 21 0,-1-21 16,0 21-16,0-21 0,-21-1 0,21 22 16,-21-21-16,0 0 0,0 0 15,0 0-15,-21 21 16,0 0 0,0 0-16,0 0 0,-1 0 0,1 0 15,0 21-15,0 0 0,0 0 0,0 0 0,-1 1 16,22 20-16,0-21 15,0 0-15,0 0 0,-21 1 0,21-1 16,0 0-16,0 0 0,0 0 0,0 0 16,21-21-16,1 22 0,-1-22 15,0 0-15,0 0 0,21 0 0,-20 0 16,-1 0-16,0-22 0,21 22 16,-21-21-16,1 0 0,20 0 0</inkml:trace>
  <inkml:trace contextRef="#ctx0" brushRef="#br0" timeOffset="33568.22">7683 5186 0,'-21'0'31,"0"0"-31,0 21 16,21 0-16,-21 0 16,21 1-16,-21-1 0,21 0 0,0 0 15,0 0-15,0 0 0,0 1 0,0-1 16,0 0-16,0 0 0,0 0 15,21 0-15,0-21 0,0 0 16,0 22-16,0-22 0,1 0 0,-1 0 16,0 0-16,21 0 0,-21-22 0,22 22 15,-22-21-15,21 0 0,-21 21 16,22-21-16,-22 0 0,0 0 16,0-1-16,0 1 0,-21 0 0,0 0 15,0 0-15,0 0 0,0-1 0,0 1 16,0 0-16,0 0 0,0 42 31,-21 0-15,21 0-16,0 1 0,-21 20 0,21-21 15,0 21-15,0-20 0,0 20 0,0 0 16,0 1-16,0-1 0,0 0 16,0 1-16,0 20 0,0-21 0,0 1 15,0 20-15,0-20 0,0-1 16,0 21-16,0-20 0,0-1 0,0 0 15,0 1-15,0-1 0,-21 0 0,21 1 16,-21-1-16,0 0 0,-1-20 0,22 20 16,-21-21-16,0 0 0,0 0 0,0 1 15,21-1-15,-21-21 0,-1 0 16,1 0-16,0 0 0,-21 0 0,21 0 16,-1-21-16,-20 21 0,0-22 0,21 1 15,-22-21-15,1 21 0,0 0 0,-1-22 16,1 22-16,21-21 0,0 21 0,-1-22 15,1 22-15,21-21 0,-21 21 0,21-22 16,0 22-16,0-21 16,21 21-16,0-1 0,1 1 0,-1 0 15,21 0-15,-21 0 0,22-22 0</inkml:trace>
  <inkml:trace contextRef="#ctx0" brushRef="#br0" timeOffset="34167.87">8424 5165 0,'0'-21'15,"-21"21"-15,0 0 16,0 21-16,0 0 16,21 0-16,0 0 15,0 0-15,-22 1 0,22-1 0,0 21 16,0-21-16,0 0 0,0 1 0,0-1 15,0 0-15,0 0 0,0 0 16,22-21 0,-1 0-1,0 0-15,0-21 0,0 0 16,0 0-16,-21 0 16,22-1-16,-22 1 0,0 0 0,21 21 0,-21-21 15,21 0-15,-21 0 0,0 42 47,0 0-47,0 0 0,0 0 16,0 0-16,0 1 0,0-1 0,0 0 15,0 0-15,0 0 0,0 0 0,21 1 16,0-22-16,-21 21 0,21-21 0,1 0 16,-1 0-16,0 0 0,0 0 15,21 0-15,-20 0 0,-1 0 0,21 0 16,-21-21-16,0 21 0,22-22 0,-22 1 15,0 0-15,0 0 0,0 0 0,1 0 16,-22-1-16,0-20 0,0 21 0,0-21 16,0 20-16,0-20 15,0 21-15,0-21 0,-22 20 0,1 1 16,0 0-16,0 21 0,0 0 0,0 0 16,-1 0-16,1 0 0,0 0 0,0 0 15,21 21-15,0 0 16,0 1-16,0-1 0,0 0 0,0 0 15,21 0-15,0 0 0,0 1 0,1-22 16,-1 21-16,0 0 0,21-21 0,-21 0 16</inkml:trace>
  <inkml:trace contextRef="#ctx0" brushRef="#br0" timeOffset="34580.58">9398 5165 0,'21'-64'0,"-21"43"15,0 0-15,-21 21 16,0 0-16,0 21 16,-1 0-16,1-21 0,0 21 0,0 1 15,0 20-15,21-21 0,0 0 0,-21 22 16,21-22-16,-22 0 0,22 21 0,0-21 16,0 1-16,0-1 0,0 0 0,0 0 15,0 0-15,22 0 0,-1 1 16,0-22-16,0 0 15,0 0-15,0 0 0,1 0 16,-1 0-16,0 0 0,0-22 0,0 1 16,0 21-16,1-21 0,-1 0 0,-21 0 15,0 0-15,21-1 0,-21 1 0,0 0 16,0-21-16,0 21 0,0-1 16,0-20-16,0 21 0,-21 0 0,0 0 15,-1-1-15,1 1 0,0 21 0,0 0 16,0 0-16,0 0 0,-1 0 0,1 0 15,0 0-15,21 21 16,0 1-16,0-1 0,0 0 16,0 0-16,0 0 0,0 0 15,0 1-15,21-22 0,0 0 16,1 21-16,-1-21 0</inkml:trace>
  <inkml:trace contextRef="#ctx0" brushRef="#br0" timeOffset="34960.26">9737 5228 0,'0'0'0,"0"-21"0,0 0 0,0 0 16,0 0-16,21 21 0,-21-22 15,21 22-15,0-21 0,0 21 16,0 0-16,1 0 0,-1 0 16,0 21-16,0 1 0,0-22 15,-21 21-15,21 0 0,-21 0 0,22 21 16,-22-20-16,21-1 0,-21 0 0,0 0 15,0 0-15,0 0 0,0 1 0,0-1 16,0 0-16,-21 0 0,21 0 0,-22 0 16,22 1-16,-21-22 0,0 0 15,21-22 17,0 1-32,0 0 15,0 0-15,0-21 0,21 20 0,0 1 16,1-21-16,-22 21 0,21-22 0,0 22 15,0-21-15,0 0 0,0 20 16,22-20-16,-22 21 0,0 0 0,0 0 16,22-1-16,-22 1 0,21 21 0,-21 0 15,0 0-15,1 0 0,-1 0 0,0 21 16,0 1-16,0-1 0,0-21 0</inkml:trace>
  <inkml:trace contextRef="#ctx0" brushRef="#br0" timeOffset="35515.96">10922 5144 0,'-21'-22'16,"42"44"-16,-42-65 0,0 22 0,-1 21 0,22-21 15,-21 21-15,0 0 0,0 0 16,0 0-16,0 0 0,21 21 0,-22-21 16,1 21-16,0 0 0,0 22 0,0-22 15,0 0-15,-1 21 0,1-20 16,0 20-16,0-21 0,0 0 0,21 22 16,0-22-16,0 0 0,0 0 0,0 0 15,0 0-15,21-21 16,0 0-16,0 0 15,0 0-15,1 0 0,20 0 0,-21 0 16,0-21-16,0 0 0,1 0 0,20 0 16,-21 0-16,0-1 0,0 1 0,1 0 15,-1-21-15,0-1 0,0 22 0,-21-21 16,21-22-16,-21 22 16,21 0-16,-21-22 0,22 22 0,-22-22 15,0 22-15,0 0 0,0-1 0,21 1 16,-21 0-16,0 21 0,0-1 0,0 44 31,-21-1-31,21 0 0,-22 21 16,1 1-16,0 20 0,21-21 0,-21 22 15,0-22-15,21 22 0,0-22 0,0 0 16,-21 1-16,21-1 0,0 0 0,0 1 16,0-22-16,0 21 0,0-21 0,21 1 15,0-1-15,0 0 16,0-21-16,0 0 0,1 0 15,-1-21-15</inkml:trace>
  <inkml:trace contextRef="#ctx0" brushRef="#br0" timeOffset="36324.67">13441 5059 0,'21'-21'0,"-42"42"0,42-63 0,0 20 16,0 1-16,-21 0 16,0 0-16,0 0 0,0 0 0,0-1 15,0 1-15,0 0 0,0 0 0,-21 0 16,0 0-16,21-1 0,-21 22 0,0-21 16,21 0-16,-22 21 0,1 0 15,0 0-15,-21 0 0,21 0 0,-22 0 16,22 21-16,-21 0 0,21 1 0,-22 20 15,1-21-15,21 21 0,0 1 0,-1-1 16,1 0-16,0 1 16,21-1-16,-21 0 0,21 1 0,0-22 15,0 21-15,0-21 0,0 1 0,21-1 16,0-21-16,0 21 0,1-21 0,-1 0 16,21 0-16,-21 0 0,22 0 0,-22 0 15,21-21-15,0 0 0,-20-1 16,20 1-16,-21 21 0,21-42 0,-20 21 15,-1 0-15,0-1 0,0-20 0,0 21 16,-21-21-16,0 20 0,0-20 0,0 21 16,0-21-16,0 20 0,0 1 0,0 0 15,0 0-15,-21 42 16,21 0 0,0 0-16,-21 22 0,21-22 0,-21 0 15,21 21-15,0-20 0,0 20 0,0-21 16,0 21-16,0-20 0,0-1 0,0 0 15,21 0-15,0-21 0,-21 21 16,21 0-16,0-21 0,1 0 0,-1 0 16,0 0-16,0 0 0,0 0 0,0 0 15,1-21-15,-1 21 0,21-21 0,-21 21 16</inkml:trace>
  <inkml:trace contextRef="#ctx0" brushRef="#br0" timeOffset="36783.41">13970 4636 0,'0'-22'0,"0"44"0,0-65 0,-21 43 16,21 21-1,-21 22 1,21-22-16,0 0 16,0 21-16,0-20 0,0 20 0,0 0 15,0 1-15,0-22 0,0 21 0,0 0 16,0-20-16,0-1 0,0 0 0,0 21 15,0-21-15,-22 1 16,22-1-16,-21-21 0,0 0 16,0 0-1,21-21 1,0-1-16,0 1 0,0 0 16,21 0-16,0 0 0,0 0 0,1-22 15,-1 22-15,21 0 0,0 0 0,1 0 16,-22-1-16,21 22 0,1 0 15,-1 0-15,0 0 0,-21 0 0,22 22 16,-22-1-16,0 0 0,-21 0 0,0 0 16,0 0-16,0 1 0,0-1 0,0 0 15,0 0-15,-21 0 0,-21 0 16,20-21-16,1 22 0,-21-1 16,21-21-16,0 21 0,-22 0 0,22-21 15,0 0-15,0 0 0,0 0 0,-1 0 16,22-21-1,22 0-15,-1 0 16,0 21-16,0-22 0</inkml:trace>
  <inkml:trace contextRef="#ctx0" brushRef="#br0" timeOffset="37179.19">14880 4784 0,'0'0'0,"21"-21"0,43-1 15,-64 1-15,0 0 16,-21 0-16,-1 21 16,1 0-16,0 0 0,-21 0 0,21 0 15,-1 0-15,-20 0 0,21 0 16,0 0-16,0 21 0,-1-21 0,22 21 16,-21 0-16,21 1 0,0-1 15,0 0-15,21 0 0,1 0 0,-1 0 16,0 1-16,0-1 0,21 0 15,-20 0-15,-1 0 0,0 0 0,0 1 16,0-1-16,0 0 0,1-21 16,-22 21-16,0 0 0,0 0 0,0 1 15,0-1 1,-22-21-16,1 0 0,0 0 16,-21 0-16,21 0 0,-1 0 15,-20 0-15,0 0 0,21 0 0,-22 0 16,22 0-16,0 0 0,0-21 0,0 21 15,21-22-15,-22 22 0,22-21 0,0 0 16,0 0-16,22 0 16,-1 0-16,0-1 0,0 1 0</inkml:trace>
  <inkml:trace contextRef="#ctx0" brushRef="#br0" timeOffset="37471.81">15473 4424 0,'0'0'0,"-43"21"32,22 0-32,21 0 0,-21 22 0,21-22 15,0 21-15,0 1 0,0-1 0,0 21 0,0-20 16,0-1-16,0 22 0,0-22 15,-21 0-15,21 1 0,0-22 16,0 21-16,0-21 0,0 0 0,0 1 16,0-1-16,21 0 15,0-21-15,0 0 0,1 0 16,-1-21-16,-21 0 0,21-1 16,-21 1-16</inkml:trace>
  <inkml:trace contextRef="#ctx0" brushRef="#br0" timeOffset="37647.69">15261 4847 0,'0'0'0,"0"-21"16,0 0 0,21 21-1,-21-21-15,21 21 0,1-21 0,-1 21 16,21 0-16,-21-22 0,0 22 0,22-21 15,-22 21-15,21 0 0,1-21 0</inkml:trace>
  <inkml:trace contextRef="#ctx0" brushRef="#br0" timeOffset="38055.47">15875 4699 0,'-21'0'15,"42"0"-15,-42-21 16,42 21 0,0 0-16,0 0 15,0 21 1,1 0-16,-22 0 0,21 1 0,-21-1 16,21 21-16,-21-21 0,0 22 0,0-22 15,0 21-15,0-21 0,0 0 16,0 1-16,0 20 0,0-21 0,0 0 15,-21 0-15,0 1 16,21-1-16,-22-21 0,22-21 31,0-1-15,0 1-16,0 0 0,0 0 16,0-21-16,0 20 0,22 1 0,-1-21 15,-21 21-15,21-22 0,0 22 16,-21-21-16,21 21 0,0 0 0,-21-1 15,22 1-15,-1 0 0,0 21 16,0 0-16,0 0 16,0 0-1</inkml:trace>
  <inkml:trace contextRef="#ctx0" brushRef="#br0" timeOffset="38575.17">16637 4805 0,'0'-21'0,"0"42"0,21-63 0,0 20 15,-21 1-15,0 0 0,0 0 0,0 0 16,0 0-16,0-1 16,-21 22-1,0 0-15,0 0 0,0 0 0,-1 0 16,1 22-16,0-1 0,0 21 0,0-21 15,21 22-15,-21-22 0,-1 21 0,1-21 16,0 22-16,21-1 0,0-21 16,-21 0-16,21 22 0,0-22 0,0 0 15,0 0-15,0 0 0,0 0 0,0 1 16,21-22-16,0 0 0,0 0 16,1 0-16,-1 0 0,0 0 0,0 0 15,0 0-15,0-22 16,1 22-16,-1-21 0,0 0 0,0 0 15,0 0-15,-21 0 0,21-22 0,1 22 16,-1-21-16,-21 21 0,21-22 0,-21 1 16,21 21-16,-21 0 0,0-1 0,0 1 15,0 0-15,0 42 32,0 0-32,-21 1 0,21-1 0,-21 0 15,21 0-15,0 21 0,0-20 0,0-1 16,0 21-16,0-21 0,0 0 0,0 1 15,0-1-15,21-21 0,0 21 16,-21 0-16,21-21 0,0 0 16,1 21-16,-1-21 0,0 0 15,0 0-15,0 0 0,0 0 0,1 0 16,-1-21-16</inkml:trace>
  <inkml:trace contextRef="#ctx0" brushRef="#br0" timeOffset="39103.87">17293 4741 0,'0'0'0,"21"-21"0,-21-42 16,0 42-16,-21 21 31,0 0-31,21 21 0,-21-21 0,0 21 16,21 21-16,-22-21 0,1 1 16,0 20-16,21-21 0,0 21 0,-21 1 15,21-22-15,-21 0 0,21 21 0,0-20 16,0-1-16,0 0 0,0 0 0,0 0 15,0 0-15,21-21 0,0 22 16,0-22-16,0 0 0,1 0 16,-1 0-16,0 0 0,0 0 0,0 0 15,0 0-15,1-22 0,-1 1 0,0 0 16,0 0-16,21 0 0,-20-22 16,-1 1-16,0 0 0,0-1 15,0 1-15,0 0 0,1-1 0,-1-20 16,0 21-16,0-1 0,0-20 0,0 20 15,-21 1-15,0-21 0,0 41 0,0-20 16,0 21-16,0 0 0,0 0 0,0-1 16,-21 22-1,0 22-15,21 20 0,-21-21 0,0 21 16,0 1-16,-1-1 0,22 0 0,-21 1 16,21-1-16,-21 0 0,21 22 0,0-22 15,0 1-15,0-1 0,0 0 16,0 1-16,21-1 0,0-21 0,-21 21 15,22-20-15,-1-1 0,0 0 0,-21 0 16,21-21-16,0 21 0,0-21 0,1 0 16,-1 0-16,0 0 15,0 0-15,0 0 0,0-21 16,1 0-16,-22 0 0,0 0 0,21-1 16,-21 1-16,0 0 0,0 0 0,0 0 15</inkml:trace>
  <inkml:trace contextRef="#ctx0" brushRef="#br0" timeOffset="39320.75">17611 4636 0,'0'0'0,"0"21"16,21-21-16,0 0 0,0 0 16,0 0-16,0 0 0,1 0 15,20 0-15,-21 0 0,0 0 0,0 0 16,22 0-16,-22 0 0,0 0 0,0 0 15,-21-21-15,21 21 0,1 0 16,-44 0 15,1 0-31,0 0 0</inkml:trace>
  <inkml:trace contextRef="#ctx0" brushRef="#br0" timeOffset="41392.12">19431 4741 0,'0'-21'0,"21"21"0,0 0 16,-21-21-16,21 0 16,-21 0-1,0 0 1,0-1-16,-21 22 16,0 0-1,0-21-15,0 21 0,0 0 16,-1 0-16,1 21 0,0-21 15,0 22-15,0-1 0,0 0 0,-1 0 16,1 0-16,21 0 0,-21 22 16,0-22-16,21 21 0,0-21 15,-21 22-15,21-22 0,-21 21 0,21-21 16,0 1-16,0 20 0,0-21 0,0 0 16,0 0-16,21-21 0,0 22 0,0-1 15,0-21-15,0 0 0,1 21 0,-1-21 16,0 0-16,21 0 0,-21 0 15,1 0-15,-1 0 0,21 0 0,-21-21 16,0 21-16,22-21 0,-22 21 0,0-22 16,0 1-16,0 0 0,1 0 0,-1 0 15,0 0-15,-21-22 0,0 22 16,0-21-16,0-1 0,0 1 16,0 21-16,0-21 0,0 20 0,-21-20 15,0 21-15,-1 0 0,22 0 0,-21 21 16,0-22-16,0 22 0,0 0 0,0 0 15,-1 0-15,1 0 0,-21 0 16,21 0-16,0 22 0,-1-1 0,1-21 16,0 21-16,21 0 0,-21 0 0,21 0 15,-21 1-15,21-1 0,-21 0 0,21 0 16,0 0-16,0 0 16,0 1-16,0-1 15,21-21-15,0 0 0,0 0 0,0 0 16,0 0-16,1 0 0,-1 0 15,0 0-15,21-21 0</inkml:trace>
  <inkml:trace contextRef="#ctx0" brushRef="#br0" timeOffset="41831.87">19854 4699 0,'0'0'0,"0"-21"15,21 21-15,-21-21 16,22 21-1,-1 0-15,0 0 16,0 0-16,0 0 0,0 0 16,1 0-16,-1 0 15,0 0-15,-21 21 0,21 0 0,0-21 16,0 21-16,-21 0 0,22 1 16,-22 20-16,21-21 0,-21 0 0,0 0 15,0 1-15,0-1 0,0 21 0,0-21 16,0 0-16,0 1 0,0-1 0,0 0 15,-21-21-15,-1 21 0,1-21 16,21 21-16,-21-21 0,0 0 16,21-21-1,0 0 1,0 0-16,0 0 0,0-1 16,0 1-16,0 0 15,0 0-15,0-21 0,21 20 0,-21-20 16,21 21-16,-21 0 0,21-22 0,-21 22 15,0 0-15,0 0 0,22 0 0,-1 0 16,-21-1-16,21 22 16,-21-21-16,21 21 15,0 0-15,0-21 16</inkml:trace>
  <inkml:trace contextRef="#ctx0" brushRef="#br0" timeOffset="42527.79">20405 4297 0,'0'0'0,"-22"-21"0,-20-22 15,21 22-15,0 0 0,0 0 0,-1 0 16,-20 0-16,21-1 0,-21 1 0,20 0 15,-20 0-15,0 0 0,-1 21 0,1 0 16,0-21-16,-1 21 0,-20 0 16,21 0-16,-1 0 0,-20 0 15,20 0-15,1 21 0,-21 0 0,20-21 16,1 21-16,-22 0 0,22 0 16,0 22-16,-22-22 0,22 21 0,0 1 15,20-1-15,-20 0 0,0 1 0,21-1 16,-1 0-16,1 1 0,0 20 0,0-21 15,0 1-15,0 20 0,21-20 16,-22-1-16,22 21 0,0-20 0,0-1 16,0 22-16,0-22 0,0 0 0,0-21 15,0 22-15,22-1 0,-1-21 16,0 22-16,0-22 0,0 0 0,22 21 0,-22-21 16,0 1-16,21-1 0,1 0 15,-22-21-15,21 21 0,22 0 16,-22-21-16,21 0 0,-20 0 0,20 0 15,1 0-15,-1 0 0,1 0 0,-1 0 16,1 0-16,-1 0 0,-20-21 0,20 0 16,-21 21-16,1-21 0,20 0 0,-20-1 15,-1 1-15,-21 0 0,21 0 16,1 0-16,-22-22 0,21 22 0,-21-21 16,1 0-16,20-1 0,-42 1 15,21 0-15,0-22 0,-21 22 0,21-22 16,-21 22-16,0-22 0,0 22 0,0-21 15,0 20-15,0 1 0,0-22 16,-21 22-16,0 0 0,0-22 0,-21 22 16,20 0-16,-20-1 0,21 22 0,-21-21 15,20 21-15,-20-1 0,0 1 0,21 0 16,-22 21-16,1 0 0,21-21 16,-22 21-16,1 0 0,21 0 0,0 0 15,-22 0-15,22 0 0,0 21 0,-21-21 16,21 21-16,-1 0 0,-20 1 15,21-1-15,-21 21 0,-1-21 16,1 22-16</inkml:trace>
  <inkml:trace contextRef="#ctx0" brushRef="#br0" timeOffset="43571.65">3471 6900 0,'0'-21'16,"0"0"-1,0 0-15,0 0 16,21 0-16,-21-1 16,0 1-16,0 0 0,0 0 0,0 0 15,-21 0-15,0-1 0,0 1 0,0 0 16,-22 0-16,22 0 0,-21 21 16,0 0-16,-1 0 0,1 0 15,0 0-15,20 0 0,-20 0 0,0 21 16,21 0-16,-22 21 0,22-20 15,0 20-15,0-21 0,21 21 0,0 1 16,0-1-16,0-21 0,0 22 0,0-1 16,0-21-16,0 21 0,21-20 15,0-1-15,0 0 0,0 0 16,1-21-16,-1 0 0,0 21 0,21-21 0,-21 0 16,22 0-16,-22 0 15,0-21-15,21 0 0,-20 0 0,20 0 0,0-1 16,-21 1-16,22 0 0,-22-21 15,21 21-15,-21-1 0,1-20 16,-1 21-16,0-21 0,-21 20 0,0-20 16,0 21-16,0-21 0,0 20 0,0 1 15,0 42 1,0 1 0,0-1-16,0 0 0,0 0 0,0 21 15,0-20-15,0 20 0,0-21 16,0 0-16,0 22 0,21-22 0,-21 0 15,21 0-15,-21 0 0,21 0 16,-21 1-16,22-22 0,-1 0 0,0 0 16,0 0-1,0 0-15,0-22 0,1 1 16</inkml:trace>
  <inkml:trace contextRef="#ctx0" brushRef="#br0" timeOffset="44043.7">3916 6477 0,'0'0'0,"0"-21"0,0-21 0,0 20 16,0-20-16,-21 21 0,21 42 31,0 0-15,0 22-16,0-1 0,0-21 16,0 21-16,0 1 0,0-1 0,0 0 15,0 1-15,0-22 0,0 21 0,0-21 16,0 22-16,0-22 0,0 21 0,-22-21 15,22 1-15,0-1 0,-21 0 16,21-42 15,0 0-15,0-1-16,21 1 0,1 0 0,-1 0 16,0 0-16,0 0 0,0-1 0,0-20 15,1 21-15,-1 21 0,21-21 16,-21 21-16,0 0 0,22 0 15,-22 0-15,21 0 0,-21 0 0,22 21 16,-22-21-16,0 21 0,-21 0 0,0 0 16,0 1-16,0-1 0,0 0 15,0 0-15,-42 0 0,21 0 16,-1 1-16,1-1 0,-21 0 0,21-21 16,0 21-16,-1-21 0,1 0 0,0 0 15,0 0-15,0 0 0,21-21 31,0 0-31,0 0 0,21-1 16,0 22-16,0-21 0,-21 0 16,21 0-16</inkml:trace>
  <inkml:trace contextRef="#ctx0" brushRef="#br0" timeOffset="44453.47">4678 6668 0,'21'0'16,"-42"0"-16,84-22 0,-20 22 0,-22 0 15,0-21-15,0 21 0,0 0 0,-21-21 16,0 0-16,-21 21 16,0 0-1,0 0-15,0 0 16,-1 0-16,1 0 0,0 21 0,0-21 16,0 21-16,0 0 0,-1-21 0,1 22 15,21-1-15,0 0 0,0 0 16,0 0-16,21 0 15,1 1-15,20-22 0,-21 21 0,21-21 16,-20 21-16,20-21 0,-21 21 0,21-21 16,-20 21-16,20-21 0,-21 21 15,0 1-15,-21-1 16,0 0-16,-21-21 0,0 21 16,0-21-16,0 0 0,-22 21 15,1-21-15,0 0 0,20 21 16,-20-21-16,0 0 0,-1 0 0,22 0 15,-21 0-15,21 0 0,0 0 0,-1 0 16,1 0-16,21-21 0,0 0 16,0 0-16,0 0 15,21 0-15,-21-1 0,43 1 16,-22 0-16</inkml:trace>
  <inkml:trace contextRef="#ctx0" brushRef="#br0" timeOffset="44727.5">5249 6244 0,'0'-21'15,"0"42"1,0 0-16,-21 1 16,21 20-16,0-21 0,0 21 15,0 1-15,-21-1 0,21 0 0,0 1 16,0 20-16,0-42 0,0 22 0,0-1 15,0 0-15,0-20 0,0-1 0,0 21 16,0-21-16,0 0 0,0 1 16,0-1-1,0-42 17,0-1-32</inkml:trace>
  <inkml:trace contextRef="#ctx0" brushRef="#br0" timeOffset="44901.4">5059 6731 0,'0'0'0,"0"-21"16,0 0 15,21 21-31,0 0 16,0-21-16,0 21 0,1 0 0,20 0 15,-21 0-15,0-22 16,0 22-16,1 0 0,-1 0 0,0 0 15,0 0-15,0 0 0,0 0 0,1 0 16</inkml:trace>
  <inkml:trace contextRef="#ctx0" brushRef="#br0" timeOffset="45308.17">5503 6731 0,'0'21'0,"-21"-21"15,0 0-15,21-21 16,0 0-1,0 0-15,21 0 16,0 21 0,0-22-16,1 22 0,-1 0 15,21 0-15,-21 22 0,0-1 16,1-21-16,20 21 0,-21 0 0,0 0 16,0 0-16,22 22 0,-22-22 0,0 0 15,-21 0-15,21 22 0,-21-22 0,0 0 16,21 0-16,-21 0 0,0 0 0,0 1 15,0-1-15,0 0 16,-21-21-16,0 0 0,0 0 16,0 0-1,21-21-15,-21 0 0,21-1 16,0 1 0,0 0-16,0 0 0,0 0 0,0 0 15,0-22-15,0 22 0,0 0 0,0 0 16,0-22-16,0 22 0,21 0 0,0 0 15,0 0-15,0 21 0,0-21 16,1 21-16,-1 0 0,0 0 16,0 0-16,0 0 0,0 21 15</inkml:trace>
  <inkml:trace contextRef="#ctx0" brushRef="#br0" timeOffset="45808.04">6519 6900 0,'0'0'0,"21"-21"16,1 0-1,-22 0-15,0 0 0,0 0 0,0-1 16,0 1-16,0 0 0,-22 0 0,1 21 16,0-21-16,21 0 0,-21-1 0,0 22 15,0 0-15,-1 0 0,-20 0 0,21 0 16,0 0-16,0 22 0,-1-1 15,1 0-15,0 0 0,0 21 0,0-20 16,21 20-16,-21-21 0,21 0 0,0 22 16,0-22-16,0 0 0,0 21 15,0-21-15,0 1 0,0-1 16,21-21-16,0 21 0,-21 0 0,21-21 16,0 0-16,0 0 0,1 0 0,-1 0 15,0 0-15,0 0 0,0-21 0,0 0 16,1 21-16,-22-21 0,21-1 0,0 1 15,0 0-15,0 0 0,-21 0 16,0 0-16,0-1 0,21 1 0,-21-21 16,0 21-16,0 0 0,0-1 0,0 1 15,0 42 17,0 1-32,0-1 15,0 0-15,0 0 0,0 0 16,0 0-16,0 1 0,0-1 0,0 0 15,22 0-15,-1-21 0,-21 21 0,21 0 16,0-21-16,0 0 0,22 0 0,-22 0 16,0 0-16,21 0 0,1 0 15</inkml:trace>
  <inkml:trace contextRef="#ctx0" brushRef="#br0" timeOffset="46067.89">7239 6710 0,'0'0'0,"-21"-21"0,0 0 16,-1 21-16,1 0 0,0 0 16,0 0-16,0 21 15,0 0-15,-1-21 0,1 21 0,0 21 16,0-20-16,0-1 0,21 0 0,-21 0 16,21 21-16,-22-20 0,22-1 0,0 0 15,0 0-15,0 21 0,0-20 16,0-1-16,22 0 0,-1 0 15,0-21-15,0 0 0,0 0 16,0 0-16,22 0 0,-22 0 0,21 0 0,-21 0 16,1 0-16,20-21 0,-21 0 15,21 0-15,-20-1 0</inkml:trace>
  <inkml:trace contextRef="#ctx0" brushRef="#br0" timeOffset="46307.76">7514 6752 0,'0'0'0,"0"-42"0,0 21 0,0-22 0,0 1 16,21 0-16,-21-1 0,0 1 15,0 21-15,0 0 0,0 0 0,0 42 16,0 0 0,0 0-16,-21 0 0,21 22 0,0-1 15,-21 0-15,21 1 0,-21-1 16,21 0-16,-21-21 0,21 22 0,-22-1 16,22 0-16,0-20 0,0 20 15,0-21-15,-21 0 0,21 0 0,0 1 16,0-1-16,0 0 0,0 0 15,21-21 1,1 0-16,-1-21 16,-21 0-16,21 21 0,-21-21 15</inkml:trace>
  <inkml:trace contextRef="#ctx0" brushRef="#br0" timeOffset="46475.66">7345 6837 0,'-21'0'16,"-1"0"-16,44 0 31,-22-21-31,21 21 0,0 0 16,0 0-16,0-21 0,0 21 0,22 0 15,-22 0-15,0-22 0,0 22 16,0 0-16,1-21 0,-1 0 0,0 21 16,0 0-16,0-21 0,0 21 0</inkml:trace>
  <inkml:trace contextRef="#ctx0" brushRef="#br0" timeOffset="47311.56">9229 6752 0,'0'0'0,"0"-21"0,0 0 0,0 0 15,0 0-15,0 42 32,0 0-32,0 0 15,-22 0-15,22 0 0,-21 1 0,21 20 16,-21-21-16,21 0 0,0 0 0,0 1 15,0-1-15,0 0 0,0 0 0,0 0 16,0 0-16,0-42 47,21 0-47,0 21 0,-21-21 0,0 0 16,22 0-16,-22-1 0,21 1 15,-21 0-15,0 0 0,0 0 16,21 21-1,-21 21 1,21 0-16,-21 0 0,0 22 16,0-22-16,21 0 0,-21 0 15,21 0-15,-21 0 0,0 1 0,22-1 16,-1 0-16,0-21 0,0 21 0,-21 0 16,21-21-16,0 0 0,1 0 15,-1 0-15,0 0 0,21 0 0,-21 0 16,22-21-16,-22 21 0,21-21 0,1 0 15,-1 0-15,-21-1 0,21 1 0,-20 0 16,20 0-16,-21 0 0,0-22 0,-21 22 16,0-21-16,0 0 0,0 20 15,0-20-15,-21 21 0,0-21 16,-21 20-16,20 1 0,-20 0 0,21 21 16,-21 0-16,-1 0 0,22 0 0,-21 0 15,21 0-15,-1 21 0,1 0 0,0 1 16,0-1-16,21 0 0,0 0 0,0 0 15,0 0-15,0 1 16,21-1-16,0 0 0,0-21 0,1 0 16,20 21-16,-21-21 0,21 0 0,-20 0 15,20 0-15</inkml:trace>
  <inkml:trace contextRef="#ctx0" brushRef="#br0" timeOffset="47520.43">10287 6689 0,'0'0'0,"0"21"16,0 0 0,-21 0-16,0 0 0,21 1 15,-22-1-15,22 0 0,0 0 0,-21 0 16,21 0-16,0 1 0,0-1 16,-21 0-16,21 0 15,21-21 1,0-21-1</inkml:trace>
  <inkml:trace contextRef="#ctx0" brushRef="#br0" timeOffset="47808.27">10308 6456 0,'0'0'0,"0"-21"0,-21 21 16,0 0-16,42 0 47,0 0-47,0-21 0,0-1 15,-21 1 1,0 0 0,-21 21-16,0 0 15,0 0-15,0 0 0,0 0 0,-1 0 16,1 0-16,21 21 0,0 0 15,0 1-15,0-1 0,0 0 16,0 0-16,0 0 0,21 0 16,1-21-16,-1 22 0,21-22 0,-21 0 15</inkml:trace>
  <inkml:trace contextRef="#ctx0" brushRef="#br0" timeOffset="48304.99">10858 6392 0,'0'0'0,"0"-21"0,-21 21 16,0 0-16,0 21 15,0-21-15,0 22 0,-1-1 0,22 0 16,-21 21-16,0-21 0,21 22 0,0-22 16,-21 21-16,0-21 0,21 22 0,-21-22 15,21 21-15,0-21 0,0 22 16,0-22-16,0 0 0,0 0 0,0 0 15,0 1-15,21-1 0,0 0 0,0-21 16,0 0-16,0 0 0,1 0 16,-1 0-16,0 0 0,0 0 15,0 0-15,22-21 0,-22 0 0,0 21 16,21-22-16,-21 1 0,1 0 0,20-21 16,-21 21-16,21-22 0,-20 22 15,-1-21-15,0-1 0,21 1 0,-21 0 16,-21-1-16,22 1 0,-1 0 0,-21-1 15,0 1-15,0 21 0,0 0 0,0 0 16,-21 42 0,-1 0-16,1 0 15,21 0-15,-21 22 0,0-1 0,0 0 16,21 1-16,0-1 0,-21 0 16,21 1-16,0-1 0,0 0 0,0-21 15,0 22-15,0-22 0,0 0 0,21 0 16,0 0-16,0 1 0,0-22 0,0 0 15,1 0-15,20 0 0,-21 0 16,21 0-16,-20 0 0,20 0 0,-21 0 16,0-22-16,22 1 0,-22 0 0</inkml:trace>
  <inkml:trace contextRef="#ctx0" brushRef="#br0" timeOffset="48959.61">12594 6477 0,'0'0'0,"0"-21"16,21 21 0,-21 21-1,0 0 1,0 0-16,0 1 0,0-1 15,0 0-15,0 0 0,0 0 0,0 0 16,0 1-16,0-1 0,0 0 0,0 0 16,-21 0-16,21 0 0,0 1 15,-21-22 1,0 0 15,21-22-31,0 1 0,0 0 16,0 0-16,0-21 0,0 20 15,0 1-15,21 0 0,0-21 0,0 21 16,0-1-16,1-20 0,-1 21 0,0 0 16,21 0-16,-21-1 0,22 22 0,-22 0 15,21 0-15,1 0 0,-22 0 16,21 22-16,-21-1 0,0 0 0,1 0 16,-1 21-16,0-20 0,-21-1 15,0 21-15,0-21 0,0 0 0,0 1 16,0 20-16,0-21 0,-21 0 0,0 0 15,-1-21-15,22 22 0,-21-1 0,0-21 16,21 21-16,21-42 31,0 0-31,1-1 16,20 1-16,-21 0 0,21 0 0</inkml:trace>
  <inkml:trace contextRef="#ctx0" brushRef="#br0" timeOffset="49339.91">13483 6350 0,'0'0'0,"-21"0"16,0 21-1,0 0-15,-1 1 0,-20-1 0,42 0 16,-21 21-16,0-21 0,0 22 0,-1-22 16,1 21-16,21-21 0,-21 1 0,21 20 15,0-21-15,0 0 0,0 0 0,0 1 16,0-1-16,0 0 15,21-21-15,22 0 0,-22 0 0,0 0 16,0 0-16,21 0 0,-20 0 0,20 0 16,-21-21-16,21 0 0,1-1 0,-22 22 15,0-21-15,21 0 0,-20-21 0,-1 21 16,-21-1-16,0-20 0,0 21 0,0-21 16,0 20-16,0-20 15,0 21-15,-21 0 0,-1 0 0,1-1 16,0 1-16,-21 0 0,21 21 0,-1 0 15,-20 0-15,21 0 0,-21 0 0,20 21 16,1 0-16,0-21 0,0 22 0,0-1 16,21 0-16,0 0 0,0 0 0,0 0 15,0 1-15,21-1 16,0-21-16,21 0 0,-20 0 0,20 0 16</inkml:trace>
  <inkml:trace contextRef="#ctx0" brushRef="#br0" timeOffset="49603.76">14160 6202 0,'0'-21'0,"0"42"0,-21-42 16,0 21-16,0 0 0,0 0 16,0 21-16,-1 0 0,22 0 15,-21 0-15,21 1 0,0 20 16,-21 0-16,21 1 0,-21-22 0,21 21 15,0 0-15,0 1 0,-21-1 0,21-21 16,-21 22-16,21-22 0,0 0 16,0 0-16,0 0 0,0 0 0,0 1 15,21-22 1,0 0-16,0 0 0,-21-22 16,21 1-16,-21 0 0</inkml:trace>
  <inkml:trace contextRef="#ctx0" brushRef="#br0" timeOffset="49765.66">13758 6435 0,'0'0'0,"21"0"47,1 0-47,-1 0 0,0 0 0,0 0 15,21-21-15,-20 21 0,20 0 0,0 0 16,-21-22-16,22 22 0,-22 0 0,21-21 15,-21 21-15</inkml:trace>
  <inkml:trace contextRef="#ctx0" brushRef="#br0" timeOffset="50459.15">15303 6244 0,'0'0'0,"0"-21"0,0-21 0,0 21 16,0-22 0,0 22-16,0 0 0,0 42 31,0 0-31,0 0 0,0 1 0,0 20 15,0-21-15,0 21 0,0 1 0,0-1 16,0 0-16,0 1 0,0-22 0,0 21 16,0 1-16,-21-1 0,0-21 15,21 0-15,-21 22 0,21-22 16,0 0-16,-21 0 0,0-21 16,21-21-1,0 0 1,0 0-16,0-1 0,0 1 0,0 0 15,21-21-15,0 21 0,21-22 0,-21 22 16,22-21-16,-22-1 0,21 22 16,1 0-16,-1 0 0,0 0 0,1 0 15,-1 21-15,0 0 0,1 0 0,-1 0 16,0 0-16,-21 21 0,1 0 16,-1 0-16,0 21 0,-21-20 0,0 20 15,0-21-15,0 21 0,0 1 0,0-22 0,-21 21 16,0-21-16,-1 1 15,1-1-15,0 21 0,0-21 0,0-21 16,21 21-16,-21 1 0,21-1 16,-22-21-16,44 0 15,-1 0 1,0-21-16,0 21 0,0-22 0</inkml:trace>
  <inkml:trace contextRef="#ctx0" brushRef="#br0" timeOffset="50935.88">16235 6498 0,'0'-21'0,"0"42"0,21-63 0,-21 21 0,0 0 16,0-1-16,0 1 15,0 0-15,0 0 0,-21 21 0,0-21 16,-1 21-16,1 0 0,0 0 0,0 0 16,0 0-16,0 0 0,-1 21 0,-20 0 15,21 0-15,0 22 0,0-22 0,-1 21 16,1-21-16,0 22 0,21-22 15,-21 21-15,21 0 0,-21-20 0,21 20 16,-21-21-16,21 0 0,0 0 0,0 1 16,0-1-16,0 0 0,21 0 15,0-21-15,0 0 0,0 0 0,0 0 16,1 0-16,-1 0 0,21 0 0,-21-21 16,22 21-16,-22-21 0,21 0 15,-21-1-15,0 1 0,22 0 0,-22 0 16,0 0-16,0 0 0,0-22 15,1 22-15,-22-21 0,0 21 0,21-22 16,-21 22-16,0 0 0,0 0 0,0 0 16,0 42-1,0 0-15,0 0 16,0 21-16,0-20 0,0-1 0,0 21 16,0-21-16,0 0 0,21 22 15,-21-22-15,21 0 0,0 0 16,-21 0-16,21 1 0,1-22 0,-22 21 15,21-21-15,0 0 0,0 0 0,0 0 16,0 0-16,1 0 0,-1 0 0,0 0 16,0 0-16,0 0 0,0-21 0,1-1 15,-1 22-15</inkml:trace>
  <inkml:trace contextRef="#ctx0" brushRef="#br0" timeOffset="51401.42">16849 6435 0,'0'0'16,"0"-21"-16,0-1 0,0 1 0,0 0 0,21 21 31,-21 21-15,0 0-16,0 1 0,0-1 0,0 0 15,0 21-15,0-21 0,0 1 16,0 20-16,21-21 0,-21 0 0,0 0 16,0 1-16,21-1 0,-21 0 0,0 0 15,0 0-15,21 0 0,-21 1 16,21-22-16,1 0 31,-1 0-31,-21-22 0,21 22 0,-21-21 16,21 0-16,0 0 0,-21 0 0,21 0 15,1-1-15,-22 1 0,21 0 16,0-21-16,-21 21 0,21-22 16,-21 22-16,0-21 0,21 21 0,-21-1 15,21 1-15,-21 0 0,0 0 16,0 42-1,0 0-15,0 0 0,-21 1 16,0-1-16,21 21 0,-21-21 0,0 22 16,21-22-16,-21 0 0,-1 21 15,22-21-15,-21 1 0,0-1 0,21 0 16,0 0-16,-21 0 0,0 0 0,0 1 16,42-22 15,0 0-16,0-22-15,0 22 0,0-21 0,1 0 16</inkml:trace>
  <inkml:trace contextRef="#ctx0" brushRef="#br0" timeOffset="51788.31">17441 6541 0,'21'21'31,"1"-21"-31,-1 0 16,0 0-16,0 0 16,0 0-16,0 0 0,22-21 0,-22 21 15,0-22-15,0 22 0,0-21 16,1 21-16,-1-21 0,0 0 0,0 21 16,-21-21-16,0 0 0,21-1 0,-21 1 15,0 0-15,0 0 0,0 0 16,0 0-16,0-1 0,-21 22 15,0 0-15,0 0 0,0 0 16,-1 0-16,1 0 0,0 22 16,0-1-16,0 0 0,0 0 0,-1 0 15,1 0-15,0 1 0,0 20 0,21-21 16,0 21-16,-21-20 0,21-1 16,0 0-16,0 0 0,0 0 0,0 0 15,0 1-15,0-1 0,21-21 16,0 0-16,0 0 15,0 0-15,1 0 16,-1 0-16,0 0 0</inkml:trace>
  <inkml:trace contextRef="#ctx0" brushRef="#br0" timeOffset="51952.22">17759 6689 0,'0'21'0,"21"-21"94,0 0-79,0-21-15</inkml:trace>
  <inkml:trace contextRef="#ctx0" brushRef="#br0" timeOffset="53759.77">19706 6435 0,'21'0'0,"0"0"16,1 0-1,-1-21-15,0-1 16,-21 1-16,21 0 16,0 0-16,-21 0 15,0 0-15,0-1 16,0 1-16,-21 21 16,0 0-16,0-21 0,0 21 0,-1 0 15,1 0-15,-21 0 16,21 0-16,-22 0 0,22 0 0,0 0 15,-21 21-15,21-21 0,-22 21 0,22 1 16,-21-1-16,21 0 0,-1 21 0,1-21 16,21 22-16,0-22 0,0 21 0,0-21 15,0 1-15,0 20 0,0-21 0,0 0 16,21 0-16,1 1 0,-1-22 16,21 21-16,-21-21 0,22 0 0,-22 0 15,21 0-15,-21 0 0,22 0 0,-22 0 16,21-21-16,-21 21 0,0-22 15,22 1-15,-22 0 0,0 0 0,0 0 0,0 0 16,1-1-16,-1-20 0,0 21 0,0-21 16,-21 20-16,0-20 0,21 0 15,0 21-15,-21-22 0,0 1 16,0 0-16,22 20 0,-22-20 0,0 0 16,0 21-16,21-22 0,-21 22 0,0 0 15,0 0-15,0 0 0,0-1 0,-21 44 31,21-1-31,-22 21 0,22-21 16,-21 0-16,21 22 0,-21-1 0,21-21 16,0 22-16,0-1 0,0-21 15,0 21-15,0 1 0,0-22 0,0 21 0,0-21 16,0 1-16,0 20 0,0-21 0,0 0 16,21 0-1,0-21-15,1 0 16,-1 0-16,0 0 15</inkml:trace>
  <inkml:trace contextRef="#ctx0" brushRef="#br0" timeOffset="54159.55">20362 6265 0,'-21'0'16,"0"0"-1,42 0 17,0 0-32,0 0 0,1 0 15,-1 0-15,0 0 0,0 0 0,0 0 16,0 0-16,1-21 0,-1 21 0,0 0 16,-21-21-16,0 0 15,0 0-15,-21 21 16,0 0-16,-22 0 0,22 0 0,0 0 15,0 0-15,-22 21 0,22 0 16,0 0-16,0 0 0,-21 1 0,42-1 16,-22 21-16,1-21 0,21 0 0,-21 22 15,21-22-15,0 0 0,0 21 0,0-20 16,0-1-16,0 0 0,0 0 16,21-21-16,0 21 0,1 0 0,-1-21 15,0 0-15,21 0 0,1 0 0,-1 0 16,0 0-16,1 0 0,20 0 0,-21-21 15,1 21-15,20-21 0,-20 0 0,20 0 16,-21 0-16,1-1 0</inkml:trace>
  <inkml:trace contextRef="#ctx0" brushRef="#br0" timeOffset="54851.15">21167 6244 0,'0'0'0,"0"-42"0,21 21 0,-21-22 16,0 22-16,0-21 0,0 21 0,0-22 15,0 22-15,0-21 0,0 21 0,0 0 16,0 42-1,-21 0 1,21 0-16,-22 21 0,22-20 0,-21 20 16,0 0-16,0 22 0,21-22 0,-21 0 15,0 22-15,-1-1 0,1 1 0,0-22 16,21 22-16,-21-1 0,0 1 0,0-1 16,-1 1-16,1-1 0,0 1 0,-21-1 15,21 22-15,-1-22 16,1 22-16,0 0 0,21-22 0,-21 1 15,0 20-15,0-20 0,-1-1 0,22-20 16,0 20-16,0-20 0,0-1 0,0 0 16,0-21-16,0 22 0,22-22 0,-1-21 15,0 0-15,21 0 0,-21 0 0,1 0 16,20-21-16,-21 21 0,0-21 0,22-1 16,-22-20-16,0 21 0,21-21 0,-21 20 15,1-20-15,-1 0 0,0-1 0,-21 1 16,21 0-16,-21-22 0,0 1 0,0 20 15,0-20-15,0-1 0,0 22 0,-21-21 16,21 20-16,-21 1 0,-22 21 16,22-22-16,0 22 0,0 0 0,-21 0 15,20 21-15,1-21 0,0 21 0,0 0 16,0 0-16,0-21 16,21-1-1,21 1-15,0 21 0,0-21 16,21 21-16,-20-21 0,20 0 0,-21 21 15,21-21-15,1-1 0,-22 1 0,21-21 16,1 21-16,-1 0 0,0-22 0,-21 1 16,22 21-16,-22-22 0,0 1 0,0 21 15,0-21-15,1 20 0,-22 1 16,0 0-16,0 0 0,-22 42 31,1 0-15,0 0-16,21 1 0,0-1 0,0 0 15,-21-21-15,21 21 0,0 0 0,-21-21 16,21 21-16,0 1 16,0-1-16,0-42 31,0-1-15,0 1-16,21 0 0,-21 0 0</inkml:trace>
  <inkml:trace contextRef="#ctx0" brushRef="#br0" timeOffset="55012.06">21442 6202 0,'0'0'0,"-43"-21"16,22 21-1,21-21 1,-21 21-16,42 0 31,0 21-31,1-21 16,-1 0-16,0 21 15,0-21-15</inkml:trace>
  <inkml:trace contextRef="#ctx0" brushRef="#br0" timeOffset="56839.81">21759 6308 0,'0'0'0,"-21"21"15,0 0 1,21 0-16,-21-21 0,21 21 0,0 1 15,0-1-15,0 0 0,-21 0 16,21 0-16,0 0 0,0 1 16,-22-1-16,22 0 0,0 0 31,-21-21-31,0 0 16,21-21-1,-21 21-15,21-21 0,0 0 16,0-1-16,0 1 0,0 0 0,0 0 15,21 0-15,0-22 0,0 22 0,1-21 16,-1 21-16,21 0 0,-21-1 16,22 1-16,-1 0 0,-21 0 0,21 21 15,-20 0-15,20 0 0,-21 0 0,0 0 16,0 21-16,-21 0 0,22 0 16,-22 1-16,0 20 0,0-21 0,0 0 15,0 22-15,0-22 0,0 0 16,0 0-16,0 21 0,0-20 15,0-1-15,0 0 0,0 0 0,0 0 16,0 0-16,0 1 16,21-22-16,0 0 0,0 0 15,0 0-15,0 0 0,1 0 0,-1 0 16,21 0-16,-21 0 0,0-22 0,22 1 16,-22 21-16,0-21 0,21 0 15,-20 0-15,-1-22 0,0 22 0,0 0 16,0-21-16,0 21 0,-21-22 0,0 22 15,22 0-15,-22 0 0,0 0 16,0-1-16,0 44 31,-22-1-31,22 0 0,0 0 0,-21 0 16,0 0-16,21 1 0,-21-1 16,21 21-16,0-21 0,0 0 0,0 1 15,0-1-15,0 0 0,0 0 0,0 0 16,21-21-16,0 21 15,0-21-15,1 0 0,-1 0 0,0 0 16,21 0-16,-21 0 0,1 0 0,-1-21 16,0 21-16,0-21 0,0 0 15,0 0-15,-21 0 0,22-1 16,-1-20-16,0 21 0,0-21 0,0-1 16,-21 1-16,21 0 0,1-1 0,-1 1 15,-21-22-15,21 22 0,-21 0 0,21-1 16,-21 1-16,0 21 0,21-21 15,-21 20-15,0 1 0,0 0 0,0 42 32,0 0-32,-21 1 0,21-1 0,-21 21 15,0 0-15,0-20 0,-1 20 0,1 0 16,21 1-16,-21-1 0,0 21 16,21-20-16,-21-1 0,21 0 15,0 1-15,0-1 0,0 0 0,0-20 16,0 20-16,0-21 0,0 0 0,21 0 15,0 1-15,0-22 0,0 0 0,22 0 16,-22 0-16,0 0 0,0 0 0,0 0 16,1 0-16,-1-22 0,0 22 15,0-21-15,0 0 0,0 0 0,1 0 16,-1 0-16,0-1 0,0-20 0,-21 21 16,21-21-16,-21 20 0,21 1 0,-21 0 15,0 0-15,0 0 0,0 42 31,0 0-31,0 0 16,0 0-16,0 1 0,0 20 16,0-21-16,0 0 0,-21 0 0,21 22 15,0-22-15,0 0 0,0 0 0,0 0 16,0 1-16,0-1 0,21-21 16,1 0-16,-1 0 15,0 0-15,0 0 0,0 0 0,0 0 16,1-21-16,-1-1 15,0 22-15,0-21 0,0 0 0,0 0 16,1 0-16,-22 0 0,21-22 0,0 22 16,-21 0-16,0 0 0,0-22 0,0 22 15,21 21-15,-21-21 0,0 0 16,-21 21 0,0 21-16,0 0 15,21 0-15,-22 1 0,22-1 0,-21 0 16,0 0-16,21 0 0,0 0 15,0 1-15,-21-1 0,21 0 0,0 0 16,0 0 0,0-42 15,0 0-15,0 0-16,0 0 0,0-1 15,0 1-15,0 0 16,0 0-16,0 0 0,0 0 0,0-1 15,0 1-15,0 0 0,0 0 16,0 0-16,21 21 0,-21-21 0,21 21 16,0 0-16,1 0 0,-22-22 0,21 22 15,0 0-15,0 0 0,0 0 16,0 0-16,1 0 0,-22 22 0,21-22 16,-21 21-16,21 0 0,-21 0 0,0 0 15,0 0-15,0 1 0,0-1 16,0 0-16,0 0 0,0 0 0,0 0 15,0 1-15,0-1 0,0 0 16,0 0-16,0 0 16,0 0-1,-21-21-15,0 0 16,21-21 0,0 0-1,0 0-15,0 0 16,0 0-16,21-1 0,0 1 15,0 0-15,0 0 0,0-21 0,22 20 16,-22-20-16,0 21 0,21 0 0,-20 0 16,20-1-16,-21 22 0,0 0 0,0 0 15,1 0-15,-1 22 16,-21-1-16,0 0 0,0 0 0,0 21 16,0-20-16,0-1 15,-21 0-15,-1 21 0,22-21 0,0 1 16,-21-1-16,0 0 0,21 0 15,0 0-15,-21-21 0,0 0 16,21-21 31,-21 0-47,21 0 0,-22 21 0,22-21 16</inkml:trace>
  <inkml:trace contextRef="#ctx0" brushRef="#br0" timeOffset="57032.7">23855 6033 0,'0'-22'0,"0"44"0,-21-44 15,-1 22 1,1 0 15,0 0-15,21-21-1,-21 0-15,0 21 16,0 0-16,-1 0 0</inkml:trace>
  <inkml:trace contextRef="#ctx0" brushRef="#br0" timeOffset="57223.59">23008 6054 0,'0'0'0,"-21"0"0,21 21 0,21-21 31,0 0-15,0 0-16,1 0 0,-1 0 15,0-21 1,-21 0 0,0-1-16</inkml:trace>
  <inkml:trace contextRef="#ctx0" brushRef="#br0" timeOffset="57411.49">22458 6011 0,'-43'0'15,"86"0"-15,-128 0 0,43 0 0,-1 22 16,22-22-16,0 0 0,0 0 0,42 0 47,0 0-32,0 0-15,1 0 0,-1 0 16,0 0-16,21 0 0</inkml:trace>
  <inkml:trace contextRef="#ctx0" brushRef="#br1" timeOffset="67579.48">3789 10245 0,'0'-21'16,"-21"-1"-16,21 1 15,-22 21-15,22-21 0,0 0 16,0 0-16,0 0 0,-21 21 15,21 21 17,0 0-32,0 0 0,21 0 0,-21 22 15,0-1-15,0 0 0,0 22 16,0-22-16,0 22 0,0 20 0,0-20 16,0-1-16,-21 1 0,21-1 0,-21 1 15,21-1-15,-21 1 0,21-1 16,0-20-16,-21 20 0,21-21 0,-21 1 15,21-1-15,-22-21 0,22 0 0,0 1 16,0-1-16,0-42 31,-21-1-31,21 1 0,0-21 16,0 0-16,0 20 0</inkml:trace>
  <inkml:trace contextRef="#ctx0" brushRef="#br1" timeOffset="67888.33">3408 10351 0,'0'0'0,"0"-43"0,-21 22 16,21 0-16,0 0 0,0 0 15,0-22-15,0 22 0,21 0 16,0 0-16,21 0 0,1-1 0,-1 22 16,0-21-16,1 0 0,20 21 15,-21 0-15,22 0 0,-22 0 0,1 0 16,-1 21-16,0 0 0,1 1 0,-22 20 15,-21-21-15,0 21 0,0-20 16,0 20-16,0 0 0,0-21 0,-21 22 16,-22-1-16,22-21 0,-21 22 0,21-22 15,-22 0-15,1 0 0,21 0 16,-22 0-16,22-21 0,0 0 0,21 22 16,0-44 15,0 1-31,0 0 0,21 0 0,0 0 15,1 0-15</inkml:trace>
  <inkml:trace contextRef="#ctx0" brushRef="#br1" timeOffset="68288.1">4276 10097 0,'0'-22'16,"0"44"-1,0-1-15,-22 0 0,1 0 16,21 0-16,0 22 16,-21-22-16,21 0 0,0 0 15,0 21-15,0-20 0,0-1 0,0 21 16,0-21-16,0 0 0,21 1 0,0-22 16,1 21-16,-1-21 0,0 0 15,0 0-15,0 0 0,0 0 0,1 0 16,-1 0-16,0-21 0,0-1 0,0 1 15,0 0-15,-21 0 0,22 0 16,-1-22-16,0 22 0,-21 0 0,0-21 16,0 21-16,0-1 0,0 1 0,0 0 15,0 0-15,0 0 0,0 0 16,-21 21 15,21 21-31,-21-21 0,21 21 16,0 0-16,0 0 15,0 0-15,21-21 16,0 0-16,0 0 0</inkml:trace>
  <inkml:trace contextRef="#ctx0" brushRef="#br1" timeOffset="68807.8">5207 9716 0,'0'0'16,"-21"0"-16,0 0 0,-1 0 0,1 0 16,0 0-16,21 21 0,0 0 15,-21 0-15,21 21 0,-21-20 16,21 20-16,0-21 0,-21 21 0,21 1 16,0-22-16,0 21 0,0 1 0,0-1 15,0-21-15,0 21 0,0-20 0,0 20 16,0-21-16,0 0 0,0 22 15,0-22-15,-22 0 0,22 0 16,-21-21-16,0-21 31,21 0-31,0 0 16,0-1-16,0 1 0,0 0 0,0 0 16,0 0-16,21 0 0,0-1 0,-21 1 15,22 0-15,-1 0 0,21 21 16,-21-21-16,0 21 0,22 0 0,-22 0 15,21 0-15,-21 0 0,22 0 0,-22 0 16,0 21-16,0 0 0,0 0 16,-21 0-16,0 1 0,0-1 0,0 0 15,0 0-15,-21 0 0,0 22 0,0-22 16,0 0-16,0 0 0,-22 0 16,22 0-16,-21 1 0,21-1 15,-1 0-15,1-21 0,0 0 0,0 0 16,0 0-16,0 0 0,21-21 31,0 0-31,0-1 0,0-20 16,21 21-16,0 0 0,0 0 0,0-22 15</inkml:trace>
  <inkml:trace contextRef="#ctx0" brushRef="#br1" timeOffset="69672.33">5715 9758 0,'0'0'0,"0"-21"0,21 21 0,-21-21 16,0 42 15,0 0-31,0 0 0,0 0 0,0 22 16,0-1-16,0-21 0,-21 21 15,21 1-15,-21-1 0,21 0 0,-21-20 16,21 20-16,0 0 0,0-21 0,0 22 15,0-22-15,0 0 0,0 21 0,0-20 16,0-1-16,21 0 16,0-21-16,0 0 0,0 0 15,0 0-15,1 0 0,-1 0 0,0-21 16,0 0-16,0-1 0,0 1 16,1 0-16,-1 0 0,0 0 0,0 0 15,-21-1-15,0 1 0,21 21 0,-21-21 16,21 0-16,-21 0 0,0 42 47,0 0-47,0 0 0,0 0 0,0 1 15,0 20-15,0-21 0,22 0 16,-22 0-16,21 22 0,0-22 16,-21 0-16,21-21 0,0 21 0,-21 0 15,21-21-15,1 0 0,-1 0 0,0 0 16,0 0-16,0 0 0,0-21 15,1 0-15,-1 0 0,0 0 16,0 0-16,0-1 0,0 1 0,1 0 16,-1 0-16,0 0 0,-21-22 0,21 22 15,0 0-15,0 0 0,-21 0 16,22 21-16,-1-21 0,-21-1 0,21 22 16,0 0-1,-21 22 1,0-1-1,21-21 17,0 0-17,-21-21 1,0-1-16,0 1 16,-21 21-1,0 0 1,0 0-16,0 0 0,0 21 15,-1 1-15,1-1 16,0 0-16,21 0 0,0 21 16,0-20-16,0-1 0,0 0 0,0 0 15,0 21-15,0-20 0,0-1 0,0 0 16,0 0-16,21-21 0,0 21 16,1-21-16,-1 0 0,0 0 15,0 0-15,0 0 0,0 0 16,1 0-16,-1 0 0,0-21 0,-21 0 15,21 21-15,-21-21 0,21 0 16,-21-1-16,0 1 0,0 0 0,21 0 16,-21 0-16</inkml:trace>
  <inkml:trace contextRef="#ctx0" brushRef="#br1" timeOffset="69843.23">6308 9800 0,'0'0'0,"-22"0"16,1 0-16,0 0 0,0 0 16,42 0 31</inkml:trace>
  <inkml:trace contextRef="#ctx0" brushRef="#br1" timeOffset="70419.67">8255 9927 0,'0'0'15,"0"-21"-15,0 0 0,0 0 0,0 0 16,21-1-16,-21 1 0,21 21 0,0-21 15,1 21-15,-1 0 0,0 0 16,0 0-16,0 21 0,0 0 16,1 1-16,-1-1 0,0 21 0,0-21 15,0 22-15,0-22 0,-21 21 16,0-21-16,0 22 0,0-22 0,0 21 0,0-21 16,0 22-16,0-22 0,0 0 15,0 0-15,0 0 0,0 0 16,0-42-1,22 0 1,-22 0-16,21 0 0,-21 0 0,21-22 16,0 22-16,0 0 0,-21-21 15,21-1-15,1 1 0,-1 0 0,0-1 16,-21 1-16,21 0 0,0 20 0,0-20 16,1 0-16,-1 21 0,0-1 15,0 22 1,-21 22-1,0-1-15,0 0 0,21 0 0,-21 0 16,0 0-16,0 1 0,21-1 0,1 0 16</inkml:trace>
  <inkml:trace contextRef="#ctx0" brushRef="#br1" timeOffset="70875.41">9292 9906 0,'0'-21'0,"0"42"0,0-63 0,0 21 15,0-1-15,0 1 16,0 0-16,0 0 0,0 0 0,-21 21 16,0 0-16,0 0 0,-1 21 15,1-21-15,0 21 0,21 0 16,-21 0-16,0 22 0,0-22 16,21 0-16,-22 21 0,22-20 0,-21 20 15,21-21-15,0 21 0,0-20 0,0 20 16,0-21-16,0 0 0,21 0 0,1 1 15,-1-1-15,0-21 16,0 0-16,21 21 0,-20-21 0,-1 0 0,21 0 16,-21 0-16,0 0 0,22-21 0,-22 0 15,0 21-15,0-22 0,0 1 16,1 0-16,-1 0 0,-21-21 0,21 20 16,-21 1-16,0-21 0,0 21 15,0-22-15,0 22 0,-21-21 0,0 21 16,-1 0-16,1-1 0,0 1 0,-21 21 15,21 0-15,-1 0 0,1 0 0,0 0 16,-21 21-16,21-21 0,-1 43 16,1-22-16,0 0 0,0 0 0,0 22 15,21-22-15,-21 0 0,21 0 0,0 21 16,0-20-16,0-1 0,21-21 0,0 21 16,0 0-16,0-21 0,0 0 15,22 0-15,-22 0 0,21 0 16,-21 0-16,22 0 0</inkml:trace>
  <inkml:trace contextRef="#ctx0" brushRef="#br1" timeOffset="71096.45">9779 9906 0,'0'0'0,"0"-21"0,0 0 16,0 42 0,0 0-1,0 0-15,0 0 0,0 1 16,0-1-16,0 0 0,0 0 15,0 0-15,0 0 0,-21 1 16,21-1-16,0 0 16,0-42 31,21 0-47</inkml:trace>
  <inkml:trace contextRef="#ctx0" brushRef="#br1" timeOffset="71231.38">9821 9737 0,'0'0'0,"-21"-21"0,21-1 16,-21 22-16,0-21 0,21 0 0,-21 21 15,-1 0 1,22 21 0,22-21-1</inkml:trace>
  <inkml:trace contextRef="#ctx0" brushRef="#br1" timeOffset="71772.39">10477 9948 0,'0'0'0,"0"-42"16,0 21-16,0 0 15,0 0-15,0-1 0,-21 1 0,0 0 16,0 21-16,21-21 0,-21 21 16,0 0-16,-1 0 0,1 0 15,0 21-15,0-21 0,0 21 0,0 0 16,-1 22-16,1-22 0,0 0 0,21 21 16,-21-20-16,0 20 0,0-21 15,21 21-15,0-20 0,0 20 0,-22-21 16,22 0-16,0 0 0,0 1 0,22-1 15,-22 0-15,21-21 0,0 0 0,21 0 16,-21 0-16,1 0 0,20 0 16,-21 0-16,0 0 0,22-21 0,-22 0 15,0-1-15,0 1 0,21 0 16,-20 0-16,-22 0 0,21-22 0,0 22 16,-21-21-16,21 0 0,-21-1 0,0-20 15,21 20-15,-21-20 0,21-1 0,-21 22 16,0-21-16,0 20 0,0 1 15,0 0-15,0 20 0,0 1 0,0 0 16,0 42 0,-21 0-16,21 22 0,-21-1 15,21 0-15,0 1 16,0 20-16,0-20 0,0 20 0,0-21 16,0 22-16,0-22 0,0 1 0,21-1 15,-21 0-15,21-21 0,-21 22 0,0-22 16,22 0-16,-1 0 0,0-21 15,0 0-15,0 0 0</inkml:trace>
  <inkml:trace contextRef="#ctx0" brushRef="#br1" timeOffset="72479.64">12890 10075 0,'85'-84'16,"-170"168"-16,170-189 16,-85 83-16,0 1 0,0-21 0,0 21 15,-21 0-15,0-1 0,-22-20 0,22 21 16,-21 21-16,0-21 0,-1 21 15,22 0-15,-21 0 0,-1 0 0,22 21 16,0 0-16,-21 0 0,21 22 16,-1-22-16,1 21 0,0 0 0,21 1 0,-21-22 15,21 21-15,-21 1 0,21-22 0,0 21 16,0-21-16,0 0 16,0 1-16,0-1 0,0 0 0,21 0 15,0-21-15,0 0 0,0 0 0,1 0 16,-1 0-16,0 0 0,0 0 0,0-21 15,0 0-15,22 0 0,-22 21 0,0-22 16,21-20-16,-20 21 0,-1 0 0,0-22 16,0 22-16,0-21 0,0 21 15,-21-22-15,0 1 0,0 21 0,0-21 16,0 20-16,0-20 0,0 21 0,0 0 16,0 42-1,0 21-15,0-21 0,0 1 16,0 20-16,0 0 0,0 1 15,0-22-15,0 21 0,0 0 16,0 1-16,0-22 0,0 21 0,0-21 16,22 1-16,-1-1 0,0 0 0,0 0 15,0-21-15,0 0 0,22 0 0,-22 0 16,21 0-16,-21 0 0,22 0 0,-22-21 16,21 21-16,-21-21 0,22 0 0,-22-22 15</inkml:trace>
  <inkml:trace contextRef="#ctx0" brushRef="#br1" timeOffset="73504.08">13610 9504 0,'0'0'0,"0"-42"0,0-1 15,0 1-15,0 21 0,0 0 0,0-1 16,0 1-16,0 42 16,-21 1-16,21-1 0,0 21 15,-21-21-15,21 43 0,0-22 0,0 0 16,0 22-16,-21-1 0,21-20 0,-22-1 15,22 22-15,0-22 0,0 0 0,0 1 16,0-1-16,-21-21 0,21 0 0,0 0 16,0 1-16,0-1 0,0 0 15,0-42 17,0 0-32,21-1 15,-21 1-15,0 0 0,0 0 0,22 0 16,-1-22-16,-21 22 0,0 0 0,21-21 15,0 21-15,0-1 0,0 1 0,-21 0 16,22 21-16,-1 0 0,0 0 16,0 0-16,0 0 0,0 0 0,1 0 15,-1 21-15,0 0 0,-21 1 0,21-1 16,-21 0-16,21 0 0,-21 0 0,21 0 16,-21 1-16,0-1 0,0 0 0,0 0 15,0 0-15,-21-21 0,0 21 16,0 1-16,0-22 15,0 21-15,-1-21 0,1 0 0,0 0 16,0 0-16,0 0 0,0 0 0,-1 0 16,1 0-16,0 0 0,21-21 0,-21-1 15,0 22-15,0-21 0,42 42 63,0-21-63,0 22 0,0-22 15,22 21-15,-22-21 0,0 0 0,0 21 16,21-21-16,-20 0 0,20 0 16,-21 0-16,21 0 0,-20 0 0,20 0 15,-21 0-15,21 0 0,-20 0 0,-1-21 16,21 0-16,-21-1 0,0 22 0,1-21 16,-1 0-16,0 0 0,0-21 0,0 20 15,0 1-15,1-21 16,-1 21-16,0-22 0,0 22 0,-21 0 15,21-21-15,0 21 0,1 21 0,-1-22 0,0 1 16,0 21 0,-21 21-16,21-21 0,-21 22 15,0-1-15,21 0 16,-21 0-16,0 0 31,22-21-15,-22-21-1,0 0-15,0 0 0,0 0 16,0-1 0,-22 1-16,1 21 15,0 0-15,0 0 16,0 0-16,0 0 0,21 21 0,-22 1 16,1-1-16,0 0 0,21 0 0,-21 0 15,21 22-15,-21-22 0,21 0 16,0 0-16,0 21 0,0-20 15,0-1-15,0 0 0,0 0 0,0 0 16,0 0-16,0 1 0,21-22 0,0 21 16,0-21-16,0 21 0,1-21 15,-1 0-15,0 0 0,0 0 16,0 0-16,0 0 0,1 0 0,-1-21 16,0 21-16,0-21 0,-21-1 15,21 22-15,0-21 0,1 0 16,-22 0-16,21 0 0</inkml:trace>
  <inkml:trace contextRef="#ctx0" brushRef="#br1" timeOffset="73820.06">15346 9440 0,'0'0'0,"0"-21"0,0 0 15,0 0-15,-21 21 16,-1 0-16,1 0 16,0 0-16,0 0 0,0 21 0,0 0 15,-1 0-15,1 22 0,0-22 0,0 21 16,21 1-16,-21-1 0,0 0 16,21 1-16,-22-1 0,22 0 0,0 1 15,0-1-15,0-21 0,0 21 0,0-20 16,0-1-16,0 0 0,22 0 15,-1 0-15,0 0 0,0 1 16,0-22-16,0 0 0,1 0 0,-1 0 16,0 0-16,0 0 0,0 0 0,0 0 15,1 0-15,-1-22 0,0 1 0</inkml:trace>
  <inkml:trace contextRef="#ctx0" brushRef="#br1" timeOffset="74168.38">15854 9356 0,'0'0'16,"0"-21"-16,21-1 16,0 22-16,0 0 15,0 0-15,1 0 0,-1 22 16,0-22-16,0 21 0,0 0 15,0 21-15,1-21 0,-1 22 0,-21-1 0,0 0 16,0 1-16,0-1 0,0 0 0,0 1 16,0-1-16,0 0 0,0 1 15,-21-22-15,-1 21 0,1-21 16,21 1-16,-42-1 0,21 0 0,0 0 16,-1 0-16,1-21 0,0 21 0,0-21 15,0 0-15,0 22 0,-1-22 16,1 0-16,21-22 31,0 1-31,21 0 16</inkml:trace>
  <inkml:trace contextRef="#ctx0" brushRef="#br1" timeOffset="74655.69">17039 9419 0,'0'0'16,"-21"0"-16,0 0 0,0 0 16,-1 0-16,1 21 15,21 1-15,0-1 16,21-21-1,1 0-15,-1 0 16,0 0 0,-21-21-1,0-1-15,0 1 16,-21 21 0,0 0-16,-1 0 15,1 0 1,21 21-16,0 1 15,0-1 1,0 0 0,21-21-16,1 0 31,-1 0-31,-21-21 16,0 0-16,0-1 31</inkml:trace>
  <inkml:trace contextRef="#ctx0" brushRef="#br1" timeOffset="75471.14">17124 10012 0,'0'0'16,"-21"0"-16,21 21 16,-22-21-16,1 0 47,0 0-47,0 0 46,21-21-46,0 0 0,0 0 16,0-1 0,21 22-16,0 0 15,0 0-15,1 0 16,-1 0 0,-21 22-16,0-1 0,0 0 15,0 0-15,0 0 16,-21 0-1,-1-21-15,1 22 16,0-22-16,0 0 16,0 0-16,0 0 15,-1 0-15,22-22 16,0 1-16,0 0 16,0 0-16,0 0 15,22 0 1,-1 21-1,0 0-15,-21 21 16,21 0 0,-21 0-16,0 0 15,0 0-15,0 1 16,-21-22-16,21 21 16,-21-21-16,21 21 15,-21-21-15,-1 0 16,22-21-1,0 0 1,0-1-16,22 22 0,-22-21 16,21 21-16,0-21 0,-21 0 0,21 21 15,0 0-15,-21-21 0,21 21 0,1 0 16,-1 0-16,0 0 0,0 0 16,-21 21-16,0 0 0,0 0 15,21 0-15,-21 1 0,0-1 0,0 21 16,0-21-16,-21 22 0,0-1 15,0 0-15,-22 22 0,22-22 0,-42 22 16,20-22-16,-20 21 0,21-20 0,-22-1 16,1 0-16,-1-20 0,22 20 0,-22-21 15,22 0-15,-22 0 0,22-21 0,0 0 16,21 0-16,-22 0 0,22 0 0,-21-21 16,21 0-16,21 0 0</inkml:trace>
  <inkml:trace contextRef="#ctx0" brushRef="#br1" timeOffset="76427.6">17039 9504 0,'0'0'0,"0"-21"0,-21 21 15,0 0-15,0 0 31,-1 21-15,22 0-16,0 0 16,22-21-1,-1 0 1,0 0-16,0 0 0,0 0 16,0-21-16,1 21 15,-22-21-15,0 0 0,0 0 16,0-1-16,0 1 15,-22 21 1,1 0-16,0 0 16,0 0-1,0 21-15,21 1 0,-21-22 16,21 21-16,0 0 0,0 0 16,0 0-16,0 0 15,21-21-15,0 0 16,0 0-16,0 0 15,0 0-15,1 0 0,-1 0 16,-21-21-16,0 0 16,0 0-16,0 0 0,0 0 15,0-1-15,0 1 16,-21 21-16,-1 0 0,1 0 16,0 0-1,0 0-15,0 21 16,21 1-16,0-1 15,0 0 1,21 0-16,0-21 16,0 0-16,0 0 0,1 0 15,-1 0-15,-21-21 32,0 0-17,21 21 32</inkml:trace>
  <inkml:trace contextRef="#ctx0" brushRef="#br1" timeOffset="86071.77">3810 13314 0,'0'0'0,"21"0"0,0 0 16,0 0-16,1 0 15,-1 0 1,0 0-16,0 0 15,-21-21-15,0 0 16,0-1-16,0 1 16,0 0-16,-21 21 0,21-21 15,-21 0-15,0 0 0,-1-1 0,-20 1 16,21 0-16,-21-21 0,-1 42 16,1-21-16,0-1 0,-1 22 15,1 0-15,0 0 0,-1 0 0,1 22 16,0-1-16,20 0 0,-20 21 0,21 1 15,-21-22-15,20 21 0,1 0 16,21 1-16,-21-1 0,21 0 0,-21 1 16,21-1-16,0-21 0,0 22 15,0-1-15,0-21 0,0 21 0,21-20 16,0-22-16,0 21 0,22-21 0,-22 0 16,21 0-16,1 0 0,-1-21 15,-21-1-15,21 1 0,22 0 0,-22-21 16,-21 21-16,22-22 0,-1 1 0,0 21 15,-20-22-15,-1 1 16,0 21-16,0-21 0,-21 20 0,0-20 16,0 21-16,21 0 0,-21 0 0,0-1 15,0 44 1,0-1-16,0 0 16,0 0-16,0 0 0,0 0 0,0 1 15,0 20-15,0-21 0,0 0 16,0 0-16,0 1 0,0-1 0,0 0 15,21 0-15,-21 0 0,0 0 16,22 1-16,-1-22 0,0 0 16,0 0-16,0 0 15,-21-22-15,21 1 0,1 0 0,-1 0 16</inkml:trace>
  <inkml:trace contextRef="#ctx0" brushRef="#br1" timeOffset="86556.49">4233 12785 0,'0'-43'16,"0"86"-16,0-107 0,0 43 0,0 0 0,0 0 16,0 0-16,0 42 15,0 0-15,0 0 16,0 0-16,0 22 0,0-1 16,0 21-16,0-20 0,0-1 0,0 0 15,0 22-15,0-22 0,0 1 0,0-1 16,0-21-16,0 21 0,0-20 15,0 20-15,0-21 0,0 0 0,0 0 16,0 1-16,0-44 31,0 1-31,0 0 16,0 0-16,0 0 0,0 0 0,0-1 16,0 1-16,0-21 0,21 21 15,-21 0-15,22-1 0,-1 1 0,0 0 16,0 0-16,0 21 0,22 0 15,-22 0-15,21 0 0,-21 0 16,22 0-16,-22 21 0,21 0 0,-21-21 16,0 21-16,1 1 0,-1-1 0,-21 0 15,0 0-15,0 0 0,0 0 16,0 1-16,-21-1 0,-1 0 0,1 0 16,-21 0-16,21 0 0,0 1 0,-1-22 15,1 21-15,0 0 0,0-21 0,0 0 16,0 0-16,21-21 31,21 0-15,0 21-16,0-22 0,0 1 15</inkml:trace>
  <inkml:trace contextRef="#ctx0" brushRef="#br1" timeOffset="86951.78">5165 13060 0,'21'-21'16,"-21"0"-16,-21 21 16,-1 0-16,1 0 15,0 0-15,0 0 0,0 0 0,0 0 16,-1 0-16,1 21 0,0-21 0,0 21 0,0 0 16,0 0-16,21 0 15,0 1-15,0-1 16,0 0-16,21 0 0,0 0 15,0-21-15,0 21 0,22-21 0,-22 22 16,0-22-16,0 21 0,0-21 16,0 21-16,1-21 0,-1 21 0,-21 0 15,0 0-15,0 1 16,-21-1-16,-1 0 16,1-21-16,-21 21 0,21-21 15,-22 0-15,22 0 0,-21 21 0,21-21 0,-22 0 16,22 0-16,-21 0 0,21 0 15,0 0-15,-1 0 16,1-21-16,21 0 16,0 0-16,21 0 15,1 21-15,-1-22 0,0 1 16,0 0-16</inkml:trace>
  <inkml:trace contextRef="#ctx0" brushRef="#br1" timeOffset="87228.22">5588 12658 0,'0'0'0,"0"-21"15,0-1-15,-21 22 16,0 0-16,-1 22 16,22-1-16,-21 21 0,21 0 15,0 1-15,0-1 0,-21 0 16,21 22-16,-21-22 0,21 1 0,0 20 15,0-21-15,-21 1 0,21-1 0,-21 0 16,21-20-16,-22 20 0,22-21 16,0 0-16,0 0 0,0 1 15,0-1-15,22-21 16,-1 0 0,-21-21-16,21 21 15</inkml:trace>
  <inkml:trace contextRef="#ctx0" brushRef="#br1" timeOffset="87416.11">5292 13145 0,'0'0'0,"-22"0"16,44-22 15,-1 22-31,0-21 0,0 21 16,21 0-16,1 0 15,-22 0-15,21-21 0,1 21 0,-1 0 16,-21 0-16,21-21 0,-20 21 0,20 0 16</inkml:trace>
  <inkml:trace contextRef="#ctx0" brushRef="#br1" timeOffset="87815.88">5800 13123 0,'0'-21'16,"0"0"0,0 0-1,21 21-15,0 0 0,0 0 16,0 0-16,0 21 16,1 0-16,-1 0 0,0 1 15,-21-1-15,0 0 0,0 0 0,21 0 16,-21 0-16,0 1 0,0-1 0,0 21 15,0-21-15,0 0 0,0 1 16,-21-1-16,21 0 0,-21-21 16,21 21-16,0-42 31,0 0-15,0 0-16,0-1 0,0 1 15,0 0-15,21 0 0,-21 0 0,21 0 16,-21-1-16,21-20 0,-21 21 0,0 0 15,21 0-15,-21-1 0,22 1 16,-1 0-16,0 21 0,0 0 16,0 0-16,0 0 15,1 0-15,-1 0 0</inkml:trace>
  <inkml:trace contextRef="#ctx0" brushRef="#br1" timeOffset="88307.6">6604 13229 0,'0'-21'16,"21"0"-16,-21 0 15,0 0-15,0-1 16,0 1-16,0 0 0,0 0 0,-21-21 16,0 42-1,0 0-15,-1 0 0,1 0 16,0 0-16,0 21 0,0 0 0,0 0 15,-1 0-15,1 0 0,0 1 0,0 20 16,0-21-16,0 0 0,21 22 16,0-22-16,0 0 0,-22 21 15,22-21-15,0 1 0,0-1 0,0 0 16,0 0-16,22-21 16,-1 0-16,0 0 0,0 0 15,0 0-15,0 0 0,1-21 0,-1 21 16,0-21-16,0 0 0,0-1 0,0 1 15,1 0-15,-1 0 0,0 0 16,0-22-16,0 22 0,-21 0 0,21 0 16,-21 0-16,0 0 0,0-1 0,0 1 15,0 42 17,0 1-32,0-1 0,-21 0 15,21 0-15,0 0 0,0 0 0,0 1 16,0-1-16,0 0 0,0 0 0,0 0 15,0 0-15,0 1 0,21-22 16,1 0-16,-1 0 0,0 0 16,21 0-16,-21 0 0,1 0 15</inkml:trace>
  <inkml:trace contextRef="#ctx0" brushRef="#br1" timeOffset="88815.82">7218 13039 0,'0'0'0,"0"-21"0,0-1 0,-21 22 16,-1 0-16,1 0 16,0 22-16,0-1 0,0 0 15,0 0-15,21 0 0,-22 22 0,1-22 16,0 0-16,0 21 0,21-21 0,0 1 16,0 20-16,0-21 0,0 0 0,0 0 15,0 1-15,21-22 0,-21 21 0,21-21 16,0 0-16,22 0 15,-22 0-15,0 0 0,0 0 0,0 0 0,22 0 16,-22 0-16,0-21 0,0-1 0,0 1 16,1 0-16,-1 0 0,0 0 15,0 0-15,0-22 0,0 1 16,-21 0-16,22-1 0,-1 1 0,-21 0 16,0-22-16,21 1 0,0 20 0,-21 1 15,0 0-15,0-1 0,0 22 0,0-21 16,0 21-16,-21 21 15,0 21 1,21 0-16,-21 0 0,21 21 0,-22-20 16,22 20-16,-21 0 0,21 1 15,0-1-15,0 0 0,0 1 16,0-1-16,0 0 0,0 1 0,0-22 0,21 21 16,1-21-16,-22 0 0,21 1 15,-21-1-15,21-21 0,0 21 0,0-21 16,0 0-16,1 0 0,-1 0 15,0 0-15,0 0 0,0-21 16,0 0-16,1-1 16,-22 1-16,0 0 0,0 0 15,0 0-15,0-22 0</inkml:trace>
  <inkml:trace contextRef="#ctx0" brushRef="#br1" timeOffset="88980.73">7493 12933 0,'0'0'0,"-42"0"16,42 21-1,21-21 1,0 0 0,0 0-16,0 0 0,0 0 0,22 0 15,-22 0-15,0 0 0,21 0 0,-20 0 16,20 0-16,-21-21 0,0 21 16,0 0-16,1-21 0,20 21 0,-21 0 15</inkml:trace>
  <inkml:trace contextRef="#ctx0" brushRef="#br1" timeOffset="89483.44">9334 12933 0,'22'-21'16,"-44"42"-16,44 0 15,-22 0-15,0 0 0,0 1 0,0 20 16,0 0-16,0-21 0,0 22 0,0 41 16,0-41-16,0-1 0,0 0 0,0 22 15,-22-22-15,1 22 0,0-1 16,21 1-16,-42 42 0,21-43 0,-1 1 15,-20-1-15,42-21 0,-21 1 0,0 20 16,0-20-16,21-1 0,0 21 0,0-41 16,0-1-16,0 0 0,0 0 15,0-63 1,0 21-16,0-1 16,21 1-16,-21-21 0,0-22 0,0 43 15,0-21-15</inkml:trace>
  <inkml:trace contextRef="#ctx0" brushRef="#br1" timeOffset="89763.37">8975 13039 0,'0'0'0,"0"-21"16,21-22-16,0 1 0,0 21 0,21-22 16,1 22-16,-1 0 0,0 0 15,22 0-15,-22 21 0,22 0 0,-22 0 16,22 0-16,-22 21 0,0 0 0,-21 21 15,1-20-15,-1 20 0,-21-21 0,0 21 16,0 1-16,0-22 0,-21 21 16,-43 22-16,43-43 0,0 0 15,-22 0-15,22 0 0,0-21 0,0 22 16,-21-22-16,20 0 0,1 21 0,0-21 16,0 0-16,21 21 0,-21-21 0,21-21 31,0 0-31,21 21 0,0-22 0,0 1 15,0 0-15</inkml:trace>
  <inkml:trace contextRef="#ctx0" brushRef="#br1" timeOffset="90160.14">9927 12764 0,'0'0'0,"0"21"15,0 0-15,0 0 16,0 0-16,-21 22 0,0-22 15,0 0-15,21 21 0,0-21 0,0 1 16,0 20-16,0-21 0,0 0 0,21 0 16,-21 1-16,0-1 0,0 0 0,0 0 15,21 0-15,-21 0 0,21-21 0,0 0 16,0 0-16,1 0 0,-1 0 0,0 0 16,0 0-16,21 0 0,-20 0 0,41-42 15,-42 42-15,0-21 0,1 0 0,-1 0 16,0-1-16,0-20 0,-21 21 0,21 0 15,-21-22-15,0 22 0,0 0 0,0-21 16,0 21-16,0-1 0,0 1 16,0 0-16,0 42 15,-21 0-15,0 1 16,21-1-16,0 0 0,0 0 16,0 21-16,0-20 0,0-1 0,0 0 15,0 0-15,0 0 0,0 0 16,0 1-16,21-1 0,0-21 0,0 0 15,1 0-15,-1 0 0,0 0 16,0 0-16</inkml:trace>
  <inkml:trace contextRef="#ctx0" brushRef="#br1" timeOffset="90619.87">10816 12573 0,'0'0'0,"0"-42"0,0-1 0,0 1 16,0 21-16,0 0 15,0 0-15,-21 21 16,0 21-16,21 21 0,-21-21 16,21 22-16,0-1 0,0-21 0,0 43 15,0-22-15,0 0 0,-22 1 0,22-1 16,0 0-16,0 43 0,0-43 0,0-21 16,0 22-16,0-22 0,0 0 0,0 0 15,0 0-15,0 1 0,0-1 0,0 0 16,-21-21-1,21-21 1,0 0-16,0-1 16,0 1-16,0 0 0,21 0 0,1-21 15,-1 20-15,-21 1 0,21 0 0,0 0 16,0 0-16,0 0 0,1-1 0,20 1 16,-21 21-16,0 0 0,0 0 0,1 0 15,-1 0-15,0 0 0,0 21 0,0 1 16,0-1-16,-21 0 0,0 0 0,0 0 15,0 0-15,0 1 0,0-1 16,0 0-16,0 0 0,-21 0 0,0 0 0,0 1 16,0-1-16,0-21 0,-22 21 15,22 0-15,0-21 0,0 21 0,-22-21 16,22 0-16,0 0 0,0 0 16,21-21-1,0 0-15,21 0 0,0 21 16</inkml:trace>
  <inkml:trace contextRef="#ctx0" brushRef="#br1" timeOffset="91448.41">11472 12510 0,'0'0'0,"0"-43"0,21 43 0,-21-21 0,0 0 16,0 42-1,0 0 1,-21 0-16,0 22 0,21-22 0,0 21 15,-21 1-15,21-1 0,-21 0 0,21 1 16,-21-1-16,21 43 0,0-43 0,0 21 16,-22-20-16,22-1 0,0-21 15,0 0-15,0 1 0,0-1 0,0 0 16,0 21-16,22-21 0,-1-21 0,0 0 16,0 0-16,0 0 15,0 0-15,1 0 0,-1-21 0,0 0 0,0 0 16,0 0-16,0 21 0,1-21 0,-1-22 15,0 22-15,-21 0 0,21 0 16,0-22-16,-21 22 0,21-21 0,-21 21 16,0-22-16,0 22 0,22 0 15,-22 42 1,0 0 0,0 1-16,0 20 0,0-21 0,0 0 15,0 0-15,0 22 0,0-22 0,0 0 16,0 0-16,0 0 0,0 1 0,21-1 15,-21 0-15,21-21 0,0 21 0,0-21 16,0 0-16,1 0 0,-1 0 16,0 0-16,0 0 0,0-21 15,0 0-15,1 21 16,-22-21-16,21-1 0,0 1 0,0 0 16,0 0-16,0-21 0,-21 20 0,22 1 15,-1-21-15,0 21 0,21-22 0,-21 22 16,1 0-16,-1 0 0,0 0 0,0 21 15,0 0-15,0 0 16,1 0-16,-22 21 16,21 0-1,-21-42 32,0 0-31,0 0-1,-21 21-15,-1 0 16,1 0-16,0 0 0,21 21 16,-21 0-16,0 0 0,0 0 0,21 0 15,0 1-15,-22-1 0,22 21 16,-21-21-16,21 0 0,0 22 0,0-22 16,0 0-16,0 0 0,0 0 0,0 1 15,21-1-15,1-21 0,-22 21 16,21-21-16,0 0 0,0 0 0,0 0 15,0 0-15,1 0 0,-1 0 16,-21-21-16,21 21 0,0-21 0,0-1 16,0 1-16,-21 0 0,22 0 15,-1 0-15,-21 0 0,0-1 0,0 1 16</inkml:trace>
  <inkml:trace contextRef="#ctx0" brushRef="#br1" timeOffset="91562.35">11938 12510 0,'-85'0'15</inkml:trace>
  <inkml:trace contextRef="#ctx0" brushRef="#br1" timeOffset="91657.29">12192 12531 0,'42'0'0,"43"0"16</inkml:trace>
  <inkml:trace contextRef="#ctx0" brushRef="#br1" timeOffset="92071.58">14668 12933 0,'0'21'16,"0"0"-16,0 0 0,0 1 15,0-1-15,0 0 0,0 0 0,0 0 16,0 0-16,0 1 0,0-1 15,22-21 17,-1 0-32,-21-21 15,21-1-15,0 1 0,0-21 0,0 21 16</inkml:trace>
  <inkml:trace contextRef="#ctx0" brushRef="#br1" timeOffset="92271.47">14965 12679 0,'0'-42'0,"21"20"0,-106 255 0,149-402 0,-43 63 0,-21 85 16,0 0-16,0 0 0,0-1 0,0 44 31,-21-1-31,0 0 0,-1 0 16,1 0-16,0 22 0,0-1 0,0-21 15,0 21-15,-1 1 0,1-1 16,0 22-16,0-22 0,0-21 16,21 0-16,-21 22 0,21-22 0,0 0 15,0 0-15,0 0 16,21-21-1,0 0-15,21-21 0</inkml:trace>
  <inkml:trace contextRef="#ctx0" brushRef="#br1" timeOffset="92744.2">15198 12721 0,'0'0'0,"0"-42"0,21 21 0,-21 0 16,21-1-16,-21 1 0,-21 21 31,0 21-31,21 1 15,-22-1-15,1 0 0,21 21 16,0-21-16,-21 22 0,21-22 0,-21 21 16,21-21-16,0 1 0,0 20 0,0-21 15,0 0-15,0 0 0,0 1 0,21-1 16,0 0-16,0-21 0,1 0 0,-1 21 16,0-21-16,21 0 0,-21 0 15,1 0-15,20 0 0,-21 0 0,0-21 16,0 0-16,1 0 0,-1 21 0,0-22 15,0 1-15,0-21 0,0 21 16,-21 0-16,0-22 0,0 22 0,0-21 16,0 21-16,0-1 0,0-20 15,0 21-15,0 0 0,0 0 0,0-1 16,-21 22-16,21-21 16,-21 21-16,0 0 0,0 0 0,0 0 15,-1 0-15,1 21 0,0-21 16,0 22-16,0-22 0,0 21 15,-1 0-15,22 0 0,-21 0 16,0-21-16,21 21 16,-21-21 15,0 0-31,0 0 16,-1 0-16,1 0 0,0 0 15,0 0-15,0 0 0,0-21 16</inkml:trace>
  <inkml:trace contextRef="#ctx0" brushRef="#br1" timeOffset="93016.03">14499 12383 0,'0'0'0,"-21"0"16,0 21 15,21 21-31,0-21 0,0 22 0,0-22 16,0 21-16,21-21 0,-21 22 0,0-22 15,21 21-15,-21-21 0,0 0 0,0 22 16,0-22-16,0 0 0,0 0 0,0 0 16,0 1-16,0-1 0,21 0 15,0 0-15,1 0 0,-1-21 16,21 21-16,-21-21 0,0 0 0,22 0 15,-22 0-15</inkml:trace>
  <inkml:trace contextRef="#ctx0" brushRef="#br1" timeOffset="93520.24">16002 12721 0,'0'0'0,"0"-21"15,0 0 1,0 0-16,-21 21 31,21 21-31,-21 0 16,-1 0-16,22 0 0,0 1 0,0-1 15,-21 0-15,21 0 0,-21 0 16,21 0-16,0 22 0,0-22 16,0 0-16,0 0 0,0 0 15,0-42 16,0 0-31</inkml:trace>
  <inkml:trace contextRef="#ctx0" brushRef="#br1" timeOffset="93700.14">16023 12425 0,'0'0'15,"-21"-21"-15,0 21 0,0-21 0,-1 21 16,1 0-16,0 0 31,21 21-15,21-21-1,0 21-15,1-21 16,-1 21-16</inkml:trace>
  <inkml:trace contextRef="#ctx0" brushRef="#br1" timeOffset="94231.81">16764 12891 0,'0'-22'15,"0"1"-15,21 0 0,-21 0 16,0 0-16,0 0 16,0-1-16,0 1 0,0 0 0,-21 21 15,0-21-15,21 0 0,-43 21 0,22 0 16,0 0-16,0 0 0,-21 0 15,20 0-15,1 21 0,0-21 0,-21 21 16,21 21-16,-1-20 0,1-1 16,0 21-16,0-21 0,0 22 0,21-22 15,0 0-15,0 21 0,0-21 0,0 1 16,21-1-16,0 0 0,0 0 0,0-21 16,22 0-16,-22 0 0,21 0 0,-21 0 15,22 0-15,-1 0 0,-21 0 16,22-21-16,-1 0 0,-21 0 0,21-1 15,-20 1-15,20 0 0,-21-21 0,21-1 16,-20 1-16,-1 0 0,0-1 0,0-20 16,0 21-16,0-1 0,1-20 15,-1 20-15,-21-62 0,0 41 0,0 22 16,21-1-16,-21 1 0,0 0 0,0-1 16,0 22-16,0 0 0,-21 21 15,0 21-15,-1 0 0,1 22 16,21-22-16,-21 21 0,0 22 15,21-22-15,0 0 0,-21 22 0,21-22 16,0 22-16,0-22 0,0 22 0,0-22 16,0 21-16,0-20 0,21-1 0,0 0 15,0-20-15,0 20 0,1-21 16,20 0-16,-21 0 0,43 1 16,-22-22-16,0 0 0,22 0 0,-1 0 15,1 0-15</inkml:trace>
  <inkml:trace contextRef="#ctx0" brushRef="#br1" timeOffset="94716.04">18986 12510 0,'0'0'0,"0"-22"0,0 1 0,22 0 0,-22 0 16,-22 21-16,1 0 15,0 0-15,-21 0 0,21 0 0,-22 21 16,22-21-16,-21 21 0,-1 0 15,22 1-15,-21-1 0,21 0 0,-22 21 16,22-21-16,0 1 0,0 20 0,21-21 16,0 0-16,0 22 0,0-22 15,0 0-15,0 0 0,0 0 0,21 0 16,0-21-16,0 0 0,1 0 16,-1 0-16,21 0 0,-21 0 0,0 0 15,22 0-15,-22-21 0,0 0 0,0-21 16,0 21-16,1-22 0,-1 22 15,0-21-15,-21-1 0,21-20 0,-21 21 16,21-22-16,0 22 0,-21-22 0,0 1 16,0-1-16,22 1 0,-22-1 15,0 22-15,0 0 0,0-1 0,0 22 16,0 0-16,-22 42 16,1 0-16,21 0 15,0 22-15,-21-1 0,0 0 0,21 22 16,0-22-16,-21 22 0,21-22 0,0 22 15,0-22-15,0 0 0,0 1 0,0-1 16,0 0-16,21-21 0,0 22 16,-21-22-16,21 0 0,0 0 15,1-21-15,-1 21 0,0-21 0,0 0 0,0 0 16,0 0-16,1 0 0,-1-21 16,0 21-16</inkml:trace>
  <inkml:trace contextRef="#ctx0" brushRef="#br1" timeOffset="95996.84">19367 12488 0,'0'0'0,"0"-21"0,-21 21 16,21-21-1,21 0 17,1 21-32,-1 0 0,0-21 0,0 21 15,0 0-15,22-21 0,-43-1 0,21 22 16,0 0-16,-21-21 15,-21 21 1,0 0 0,-1 0-16,1 21 0,0 1 0,0-1 15,-21 0-15,20 0 0,1 0 0,21 0 16,0 1-16,-21-1 0,21 0 0,0 0 16,0 0-16,0 0 0,21 1 0,0-1 15,1 0-15,-1 0 0,21-21 0,0 21 16,1-21-16,20 0 0,-20 0 15,-1 0-15,21 0 0,-20 0 0,-1 0 16,-21 0-16,22 0 0,-22-21 16,0 0-16,0 0 0,0 0 0,0-1 15,-21 1-15,22 0 0,-22-21 0,0 21 16,0-1-16,0 1 0,0 0 16,0 0-16,-22 21 15,1 0-15,21 21 16,-21 0-16,21 0 0,0 1 0,-21-1 15,0 0-15,21 0 0,-21 0 0,21 0 16,0 1-16,0-1 0,0 0 16,-22 0-16,22 0 0,0 0 0,0 1 15,0-1 1,0-42 0,0-1-1,0 1-15,22 0 16,-22 0-16,21 0 0,0 0 0,0-1 15,0 1-15,0 0 0,1-21 0,-1 21 16,0-1-16,-21 1 0,21 0 0,0 0 16,0 21-16,1 0 15,-1 0-15,-21 21 16,21-21-16,-21 21 0,0 0 16,0 1-16,0-1 0,0 0 0,0 0 15,0 0-15,0 22 0,0-22 0,0 0 16,21-21-16,-21 21 0,0 0 15,0 0-15,21-21 32,0 0-32,-21-21 0,22 21 15,-22-21-15,21 0 0,0 21 0,0-21 16,0 0-16,0-1 0,1 1 0,-1-21 16,0 21-16,0 0 0,0-1 0,0 1 15,-21 0-15,22 0 0,-1 21 16,0 0-16,-21 21 15,0 0 1,0 0-16,0 1 0,0-1 16,0 0-16,0 0 0,0 0 15,0 0-15,0 1 0,0-1 16,21-21-16,0 21 0,-21 0 0,21-21 16,22 0-16,-22 0 0,0 0 0,0 0 15,0 0-15,22 0 0,-22 0 0,0 0 16,0-21-16,0 21 0,1-21 0,-1 0 15,0-1-15,0 1 0,0 0 16,0 0-16,-21-21 0,0 20 0,22 1 16,-22-21-16,21 21 0,-21 0 15,0-1-15,0 44 16,-21-22 0,-1 21-16,22 0 0,0 0 15,0 0-15,0 22 0,0-22 0,0 0 16,0 0-16,0 0 0,0 0 0,0 1 15,0-1-15,22-21 0,-1 21 0,0 0 16,0-21-16,0 0 0,0 0 16,1 0-16,20 0 0,-21 0 0,21 0 15,-20 0-15,-1 0 0,21-21 0,-21 21 16,0-21-16,1 0 0,-1-1 0,0-20 16,-21 21-16,0-21 0,0 20 0,0-20 15,0 21-15,0 0 0,0-22 16,0 22-16,-21 21 0,0-21 15,-1 21-15,1 0 0,-21 0 0,21 0 16,-22 0-16,22 0 0,-21 21 0,21 0 16,0 1-16,-22-1 0,22-21 0,0 21 15,0 0-15,21 0 0,-21 0 16,21 1-16,0-1 0,0 0 16,21 0-1,0-21-15,0 0 0,21 0 0,-20 0 16</inkml:trace>
  <inkml:trace contextRef="#ctx0" brushRef="#br1" timeOffset="96304.56">22246 12150 0,'0'0'0,"0"-21"0,0-1 16,-21 44 15,21-1-31,-21 0 0,21 0 16,-21 0-16,21 22 0,-22-22 0,22 21 15,0 0-15,-21-20 0,21 20 16,-21 0-16,21-21 0,0 22 16,0-22-16,0 21 0,0-21 0,0 1 15,0-1-15,0 0 0,0 0 0,0 0 16,21 0-16,0 1 0,1-22 15,-1 0-15,0 0 0,0 0 16,0 0-16,-21-22 0,21 1 16,1 0-16,20 0 0,-21 0 0</inkml:trace>
  <inkml:trace contextRef="#ctx0" brushRef="#br1" timeOffset="96620.38">22796 12150 0,'0'0'0,"0"-21"0,0-1 15,22 22-15,-22-21 0,21 0 16,0 21-16,0 0 0,0 0 16,0 0-16,1 0 0,-1 0 15,21 0-15,-21 21 0,0 0 16,1-21-16,-1 22 0,-21-1 16,0 21-16,0-21 0,0 22 0,0-22 15,0 21-15,0-21 0,0 22 0,-21-1 16,-1-21-16,1 21 0,0 1 0,0-22 15,0 0-15,0 21 0,-1-20 16,-20-1-16,21 0 0,0 0 16,0 0-16,-1 0 0,22 1 0,-21-1 15,0-21-15,21 21 0,0-42 32,0 0-17,21-1-15,0 1 0,1 0 0,-1 0 16</inkml:trace>
  <inkml:trace contextRef="#ctx0" brushRef="#br1" timeOffset="96741.32">23685 12425 0,'0'0'15</inkml:trace>
  <inkml:trace contextRef="#ctx0" brushRef="#br1" timeOffset="96864.74">23664 12361 0,'0'0'15,"21"0"1,1-21-16,-1 21 16,0 0-1,-21 21 1,0 1 0,-21-1-16,0 0 0,21 0 15,-22 0-15,1 0 0</inkml:trace>
  <inkml:trace contextRef="#ctx0" brushRef="#br1" timeOffset="97103.6">23537 12891 0,'0'0'0,"0"21"0,0 0 16,0 0 0,21 0-16,1 0 15,-22 1-15,21-1 0,-21 0 16,0 0-16,0 21 0,0-20 0,0-1 15,0 21-15,-21-21 0,-1 22 16,1-22-16,0 21 0,-21-21 0,21 22 0,-22-22 16,1 21-16,0-21 0,-1 0 15,1 1-15,0-1 0,-1 0 16,22 0-16,-21 0 0,-1-21 0,22 0 16,0 0-16,0 0 0,0 0 0,0 0 15</inkml:trace>
  <inkml:trace contextRef="#ctx0" brushRef="#br1" timeOffset="97812.85">23664 12446 0,'0'-21'15,"-21"21"1,0 0 0,0 0-16,21 21 15,-21-21 1,21 21-16,0 0 15,21-21 1,0 0 0,0 0-16,0 0 15,-21-21 1,21 0-16,-21 0 0,0 0 16,0 0-16,0-1 0,0 1 15,-21 21 16,0 0-31,0 0 16,21 21-16,-21-21 0,21 22 0,0-1 16,0 0-16,21-21 47,0 0-47,-21-21 15,0 0 1,-21 21 15,0 0-15,0 21-16,21 0 15,0 0-15</inkml:trace>
  <inkml:trace contextRef="#ctx0" brushRef="#br1" timeOffset="98499.97">23453 13018 0,'0'21'0,"21"-21"62,-21-21-46,0-1-16,0 1 16,0 0-16,-21 21 47,-1 0-32,22 21-15,0 0 16,0 1-16,22-22 31,-1 0-31,0 0 16,0 0-16,0-22 15,-21 1 1,0 0-16,0 0 0,0 0 16,0 0-16,-21 21 15,0 0 1,0 0-16,0 0 15,21 21 1,0 0-16,0 0 16,0 0-1,21-21 1,0 0 0,0 0-1,-21-21-15,21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24:12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1101 0,'0'0'0,"0"21"31,-21-21 0,0 0-31,0 0 16,-1 0-1,1 0-15,21-21 32,0 0-17,0-1-15,0 1 16,21 21-16,1-42 15,-1 21-15,0 0 0,0 21 0,0 0 16,0 0-16,22 0 0,-22 0 0,0 0 16,21 21-16,-20-21 0,-1 21 0,0 0 15,0 0-15,0 0 0,-21 1 16,0-1-16,0 21 0,0-21 16,0 22-16,-21-22 0,0 0 0,0 0 15,0 0-15,-1 0 0,1 1 0,-21-22 16,21 0-16,-43 63 0,22-63 15,21 21-15,0-21 0,-1 0 16,22 43-16,0-22 0,-21-21 0,0 0 16,0 0-16,21-21 47,21 21-32,0-22-15,0 1 0,1 21 16,-1 0-16,42 0 0,-20 0 0,-22 0 15,0 0-15,0 0 0,0 0 16,-21 21-16,0-42 0,21 0 16,22 21-16,-22 21 0,21 0 0,-21-21 15,1 22-15,-1-1 0,0-21 0,21 21 16,-42 21-16,-21-21 0,21 1 16,0-1-16,-42 21 0</inkml:trace>
  <inkml:trace contextRef="#ctx0" brushRef="#br0" timeOffset="1213.81">974 1947 0,'0'0'0,"-64"22"15,-21-1-15,-20 21 0</inkml:trace>
  <inkml:trace contextRef="#ctx0" brushRef="#br0" timeOffset="7455.88">1376 1609 0,'21'0'0,"-21"-21"16,21 21-1,-21 21 48,0 0-63,-21 0 16,0 0-16,0 0 15,21 1-15,-22-1 0,1 0 0,0 21 16,-21-21-16,21 1 0,-22-1 15,1 0-15,21 21 0,-22-21 0,1 1 16,21-22-16,-21 21 0,-1 0 16,22-21-16,-21 21 0,-1-21 15,22 0-15,-21 0 0,21 0 16,-22 0-16,22 0 0,-21 0 0,21 0 16,0 0-16,-1 0 0,1 0 15,0 0-15,42-21 47,0 21-31,1-21-16,20 0 0,-21 21 0,0-22 15</inkml:trace>
  <inkml:trace contextRef="#ctx0" brushRef="#br0" timeOffset="7831.63">2095 1715 0,'0'21'15,"-21"0"-15,21 0 0,-21-21 0,21 21 16,-21-21-16,21 21 0,0 1 31,21-22-15,0 0-16,0-22 15,1 1-15,-22 0 16,0 0-16,0 0 16,-22 21-1,1 0 1,0 0-16,0 0 0,0 0 15,21 21 1,-21-21-16,21 21 16,0 0-16</inkml:trace>
  <inkml:trace contextRef="#ctx0" brushRef="#br0" timeOffset="8457.56">4233 1376 0,'0'0'0,"64"-42"16,-43 20-16,0 1 0,-21 0 16,0 0-16,0 0 15,0 0-15,0-1 16,-21 22-16,0-21 0,0 21 16,-1 0-16,1 0 0,0 0 15,-21 0-15,21 0 0,-22 21 0,22 1 16,-21-1-16,-1 21 0,1 0 15,-21-20-15,20 41 0,1-21 16,-22 1-16,22 20 0,0 1 0,-22-1 16,22 1-16,0-1 0,20 1 15,-20-1-15,21-20 0,0 20 0,0-21 16,21 1-16,0-1 0,0 0 0,0 1 16,0-1-16,21-21 0,0 22 15,0-22-15,21 0 0,-20 0 0,20 0 16,0-21-16,-21 21 0,22-21 15,-1 0-15,22 0 0,-22 0 0,0 0 16,1-21-16,-1 0 0,0 0 0,22 0 16,-22 0-16,0-1 0,1 1 15</inkml:trace>
  <inkml:trace contextRef="#ctx0" brushRef="#br0" timeOffset="8883.98">4551 2011 0,'0'-21'0,"0"42"0,0-63 16,0 20-16,0 1 0,0 0 15,-21 21 1,-1 0-16,1 0 0,0 0 0,0 0 16,0 21-16,0 0 0,-1 1 0,1-1 15,0 0-15,0 0 0,0 0 16,21 22-16,-21-22 0,-1 0 0,22 0 16,0 21-16,0-20 0,0-1 15,0 0-15,0 0 0,0 0 16,22 0-16,-1 1 0,0-22 15,0 0-15,0 0 0,22 0 0,-22 0 16,21 0-16,-21 0 0,22 0 16,-22 0-16,21-22 0,-21 22 0,22-21 15,-22 0-15,0 0 0,0 0 0,0-22 16,0 22-16,1 0 0,-22-21 16,21 21-16,-21-22 0,0 22 0,0-21 15,0 21-15,0-22 0,-21 22 0,-1 21 16,1-21-16,-21 21 0,21 0 15,0 0-15,-22 0 0,1 0 16,21 21-16,-22 0 0,1 0 0,0 1 16,21-1-16,-1 0 0,-20 0 15,21 0-15,0 0 0,21 1 0,0-1 16,0 0-16,0 0 0,0 0 16,42-21-16,-21 0 0,22 0 0,-1 0 15,0 0-15,1 0 0</inkml:trace>
  <inkml:trace contextRef="#ctx0" brushRef="#br0" timeOffset="9411.27">5334 1990 0,'0'0'0,"-21"21"47,21 0-32,-21 0-15,21 0 0,-22 1 16,1-1-16,21 0 0,0 0 0,-21 0 16,0 0-16,21 1 0,-21-1 15,21 0-15,0 0 0,-21 0 16,21 0-16,-22 1 0,22-1 0,0 0 16,0 0-1,-21-21-15,21-21 31,0 0-31,0 0 16,0-1-16,0 1 0,0 0 0,0 0 16,21 0-16,-21-22 0,22 22 0,-1 0 15,0-21-15,0 21 0,21-1 16,-20 1-16,20 0 0,-21 21 0,21 0 16,-20 0-16,20 0 0,-21 0 0,0 0 15,22 21-15,-22-21 0,0 21 16,-21 1-16,0-1 0,0 0 0,0 0 15,0 0-15,0 0 0,0 1 0,0-1 16,0 0-16,-21 0 16,0 0-16,21 0 0,-22-21 15,22 22-15,0-1 0,-21-21 0,21 21 16,-21-21-16,42 0 31,0 0-15,-21-21-16,22 21 0,-1-21 0,0-1 15</inkml:trace>
  <inkml:trace contextRef="#ctx0" brushRef="#br0" timeOffset="9703.11">6096 2011 0,'0'0'0,"0"-21"15,0 0-15,-21 21 16,0 0-16,-1 0 15,1 0-15,0 0 0,0 0 0,0 0 16,0 21-16,-1 0 0,1 0 0,0 0 16,0 22-16,0-22 0,0 0 15,-1 21-15,1-21 0,0 1 0,21 20 16,0-21-16,-21 0 0,21 0 0,0 1 16,0-1-16,0 0 0,0 0 15,0 0-15,21-21 0,0 21 0,0-21 16,1 0-16,-1 0 0,0 0 15,0 0-15,0 0 0,22 0 0,-22 0 16,0 0-16,0 0 0,0-21 16,0 21-16,1-21 0,-1 0 0,0 0 15</inkml:trace>
  <inkml:trace contextRef="#ctx0" brushRef="#br0" timeOffset="10111.62">6265 2074 0,'0'0'0,"0"-21"15,0 0 1,0 0 0,21 21-1,1 0-15,-1 0 0,0 0 16,0 21-16,0 0 16,0 0-16,-21 1 0,0-1 15,22 0-15,-1 0 0,-21 21 0,0-20 16,0-1-16,0 0 0,0 0 15,0 0-15,0 0 0,0 1 0,0-1 16,0 0-16,0 0 16,-21-21-1,21-21 1,0 0-16,0 0 16,0-1-16,0 1 0,0 0 15,21 0-15,0 0 0,0 0 16,-21-22-16,21 22 0,0 0 0,1 0 15,-1 0-15,0-1 0,0 1 0,0 0 16,0 21-16,1-21 0,-1 21 16,0 0-16,21 0 0,-21 0 0,1 0 15,-1 0-15,0 0 0,0 0 16,0 0-16,0 0 16</inkml:trace>
  <inkml:trace contextRef="#ctx0" brushRef="#br0" timeOffset="10496.4">6816 2223 0,'0'0'0,"0"21"15,21-21 1,0 0-16,0 0 16,0 0-16,0 0 0,1-21 15,-1 21-15,0-22 0,0 22 0,0-21 16,0 21-16,-21-21 0,0 0 15,22 0-15,-1 0 0,-21-1 16,0 1-16,0 0 16,-21 21-1,-1 0-15,1 0 0,0 0 16,0 0-16,0 21 0,0 0 0,-1-21 16,1 22-16,0-1 0,0 0 15,0 0-15,0 0 0,-1 0 0,22 22 16,0-22-16,0 0 0,0 0 0,0 0 15,0 1-15,22-1 0,-1-21 16,0 21-16,0-21 0,0 0 16,22 0-16,-22 0 0,21 0 0,-21 0 15,22 0-15,-22 0 0,21 0 0,-21-21 16,0 21-16,22-21 16,-22-1-16,0 1 0,21 0 0</inkml:trace>
  <inkml:trace contextRef="#ctx0" brushRef="#br0" timeOffset="10820.22">7916 1312 0,'0'0'0,"-21"0"0,0 0 16,0 0-16,0 0 15,-1 22-15,1-1 0,0 0 16,0 0-16,0 21 0,0-20 0,-1 20 15,1 21-15,-21-20 0,21 20 16,0-20-16,-1 20 0,1 1 0,0-22 16,0 21-16,0-20 0,0-1 0,21 0 15,-22 1-15,1-1 0,0 0 16,21-20-16,0 20 0,0-21 0,0 0 16,-21 0-16,21 1 0,0-1 15,21-21 1,0 0-1,0-21-15,1-1 0,-1 22 16,0-21-16,0 0 0,0 0 16,0 0-16,1 0 0</inkml:trace>
  <inkml:trace contextRef="#ctx0" brushRef="#br0" timeOffset="11235.98">7705 2138 0,'21'0'31,"-21"21"-31,21-21 15,-21 21-15,21-21 16,0 0-16,0 0 16,1 21-16,-1-21 0,0 0 0,0 0 15,0 0-15,0 0 0,1 0 0,-1-21 16,0 21-16,0-21 16,-21 0-16,21 0 15,-21 0-15,21-1 0,-21 1 16,0 0-16,0 0 0,-21 21 15,0 0 1,0 0-16,0 0 0,0 0 0,-1 0 16,1 21-16,-21 0 0,21 0 0,0 1 15,-1-1-15,1 0 0,0 0 16,0 0-16,21 0 0,0 1 16,0-1-16,0 0 0,0 0 0,0 0 15,0 0-15,21-21 16,0 22-16,0-22 15,1 0-15,-1 0 0,0 0 0,0 0 16,0 0-16,0 0 0,1 0 0,-1 0 16,0 0-16,0-22 0,0 22 15,-21-21-15,0 0 0,21 21 16,1-21-16,-22 0 0,21 0 0,-21-1 16</inkml:trace>
  <inkml:trace contextRef="#ctx0" brushRef="#br0" timeOffset="11476.84">7535 1672 0,'0'0'0,"-21"0"16,0 0-16,0 0 16,42 0-16,0 0 15,21 0-15,-20 0 0,20 0 16,0 0-16,1 0 0,20 0 0,-21 0 15,1 0-15,-1 0 0,-21 0 0,22 0 16,-22 0-16,0 0 0,0 0 16,0-21-16,0 21 0,1 0 15,-22-21-15,21 21 0,-21-21 0,21 0 16,-21-1-16</inkml:trace>
  <inkml:trace contextRef="#ctx0" brushRef="#br0" timeOffset="12047.87">9715 1842 0,'0'0'0,"22"-22"15,-22 1-15,0 0 0,0 0 0,0 0 16,0 0-16,0-1 0,0 1 16,0 0-16,-22 21 0,1 0 15,0 0-15,-21 0 0,21 0 16,-1 21-16,-20 0 0,21 1 15,0 20-15,0 0 0,-1 1 0,1-1 16,0 0-16,0 1 0,0-1 0,0 0 16,21 1-16,-22-1 0,22-21 15,0 21-15,0-20 0,0 20 0,0-21 16,0 0-16,0 0 0,22 1 0,20-1 16,-21 0-16,0-21 0,0 0 15,22 21-15,-1-21 0,-21 0 16,22 0-16,-1 0 0,0-21 0,1 0 15,-1 0-15,21-1 0,-20 1 0,-1 0 16</inkml:trace>
  <inkml:trace contextRef="#ctx0" brushRef="#br0" timeOffset="12340.71">10541 1524 0,'0'0'0,"0"-21"0,0-21 16,0 20-16,0 1 0,-21 0 15,0 21-15,-1 0 0,1 0 16,0 0-16,0 21 16,21 0-16,-21 22 0,0-1 0,21 0 15,-22 1-15,1 20 0,0-20 0,21 20 16,-21 1-16,0-22 0,0 21 16,-1-20-16,1 20 0,0-20 0,0-1 15,21 0-15,0-21 0,-21 22 0,21-22 16,-21 21-16,21-21 0,0 1 0,0-1 15,0 0-15,0 0 16,0 0-16,0 0 16,21-21-16,0 0 0,0-21 15,0 0-15,0 0 0</inkml:trace>
  <inkml:trace contextRef="#ctx0" brushRef="#br0" timeOffset="13631.97">11007 2096 0,'0'0'0,"21"-22"0,0 22 15,-21-21-15,0 0 16,0 0-16,0 0 16,0 0-16,0-1 0,0 1 15,-21 0-15,0 21 0,21-21 16,-22 0-16,1 21 0,0 0 0,0 0 15,0 0-15,0 0 0,-22 0 0,22 21 16,-21 0-16,21 0 0,-22 0 16,22 22-16,-21-22 0,21 21 0,-22-21 15,22 22-15,0-22 0,0 0 0,0 21 16,-1-20-16,22-1 0,0 0 0,0 0 16,0 0-16,0 0 15,22 1-15,-1-22 0,0 0 16,0 0-16,0 0 0,0 0 0,1 0 15,20 0-15,-21 0 0,0 0 0,22 0 16,-22-22-16,0 1 0,0 21 16,21-21-16,-20 0 0,-1 0 0,0 0 15,0-1-15,0-20 0,-21 21 0,21 0 16,1-22-16,-22 22 0,21 0 16,-21 0-16,0 0 0,0 0 15,0 42 1,-21 0-1,-1 0-15,22 0 0,-21 0 16,21 22-16,-21-22 0,21 0 16,0 0-16,0 22 0,0-22 0,0 0 15,0 0-15,0 0 0,0 0 16,0 1-16,21-1 0,0-21 0,1 21 16,-1-21-16,0 0 0,0 21 0,0-21 15,0 0-15,1 0 0,-1 0 0,21 0 16,-21 0-16,0-21 0,1 21 15,-1-21-15,0 0 0,21-1 0,-21 1 16,1 0-16,-1 0 0,0 0 0,0 0 16,21-1-16,-20-20 0,-1 21 15,0 0-15,-21 0 0,21-1 0,-21 1 16,21 0-16,-42 42 47,0 0-47,21 1 0,0-1 0,0 0 15,-21 0-15,21 0 0,0 0 0,0 22 16,0-22-16,0 0 0,0 0 16,0 0-16,0 1 0,0-1 15,0 0-15,0 0 0,0 0 32,0-42-17,0 0 1,-21 0-16,21 0 15,0-1-15,-22 1 16,1 0-16,0 21 16,0 0-1,0 0-15,0 21 16,21 0 0,0 1-16,0-1 15,21 0-15,-21 0 16,21-21-16,0 0 0,0 21 0,0-21 15,1 0-15,20 0 16,-21 0-16,0 0 0,0 0 0,22 0 16,-22 0-16,21-21 0,-21 21 15,22-21-15,-22 0 0,0 0 0,21 21 16,-20-22-16,20-20 0,-21 21 16,0 0-16,22 0 0,-22-1 0,0-20 15,0 21-15,0 0 0,-21-22 0,0 22 16,0 0-16,0 0 0,0 0 0,0 0 15,-21 21 1,0 0-16,0 21 0,0-21 16,-1 21-16,22 0 0,0 0 0,0 0 15,0 1-15,0 20 0,0-21 16,0 0-16,0 0 0,0 1 16,22-1-16,-1 0 0,-21 0 0,21 0 15,-21 0-15,21 1 0,-21-1 0,0 0 16,0 0-16,0 0 15,0 0-15,-21-21 16,0 0-16,0 0 0,-1 0 0,1 0 16,0 0-16,0 0 0,0 0 15,0 0-15,-1 0 0,1 0 0,0 0 32,0 0-17</inkml:trace>
  <inkml:trace contextRef="#ctx0" brushRef="#br0" timeOffset="14487.67">3217 2392 0,'-21'21'0,"0"0"15,21 0 1,0 1-16,0-1 16,0 0-16,0 0 15,0 0-15,0 0 16,0 1-16,0-1 15,21-21-15,0 0 0,0 21 16,1-21-16,-1 0 0,21 0 0,0 21 16,1-21-16,20 0 0,1 21 15,-1-21-15,22 0 0,0 0 0,-1 0 16,1 0-16,21 0 0,0 0 0,21 0 16,21 0-16,-21 0 0,21 0 15,0 0-15,0 0 0,0 0 0,1 0 16,20 0-16,-21 0 0,0 0 0,0 0 15,1 0-15,-1 21 0,0-21 16,0 0-16,-21 22 0,0-22 0,0 0 16,-21 0-16,-21 0 0,-22 0 15,22 0-15,-43 0 0,22 0 0,-43 0 16,21 0-16,-21 0 0,0 0 16,1 0-16,-1 0 0,0 0 78,0 0-47,-21-22-31,21 1 16,0 0-16</inkml:trace>
  <inkml:trace contextRef="#ctx0" brushRef="#br0" timeOffset="15512.61">9525 2942 0,'0'-21'0,"0"0"16,0 0-16,-21 21 16,21-21-16,-21 21 0,-1-22 15,1 1 1,0 21-16,0 0 15,0 0 1,0 0-16,21 21 31,21-21-15,21 22-16,-21-22 16,22 0-16,20 0 0,1 21 0,20-21 15,1 0-15,21 0 0,0 0 0,-1 0 16,22 21-16,0-21 0,-21 0 0,42 0 15,-21 0-15,0 0 16,0 0-16,22 0 0,-22 21 0,0-21 0,0 21 16,21-21-16,-21 0 0,0 0 0,0 21 15,-21-21-15,-1 0 16,1 0-16,0 22 0,-21-22 0,-22 0 16,1 0-16,-1 0 0,-20 0 0,-1 0 15,0 0-15,-21 0 0,1 0 16,-44 0 15,1 21-15,0-21-16,0 0 0,0 0 15,0 21-15,-1-21 16,1 0-16,0 0 16,0 21-16,0-21 15,0 0-15,-1 0 0</inkml:trace>
  <inkml:trace contextRef="#ctx0" brushRef="#br0" timeOffset="17179.58">1566 3916 0,'0'0'0,"43"0"16,-22 0-16,0 0 16,0 0-16,0-21 15,0 21-15,1-21 0,-22-1 16,21 22-16,-21-21 0,0 0 16,0 0-16,0 0 15,0 0-15,-21-1 0,-1 1 0,-20 0 16,21 0-16,0 21 15,0 0-15,-22 0 0,1 0 16,0 0-16,-1 0 0,1 0 0,0 0 0,-22 21 16,22 0-16,-1 0 0,-20 1 15,21-1-15,20 21 0,-20 0 16,21-20-16,0 20 0,0 0 16,21 1-16,0-1 0,0 0 0,0 1 15,0-1-15,21-21 0,0 0 0,0 22 16,21-22-16,-20-21 0,-1 21 15,21-21-15,0 21 0,-20-21 0,20 0 16,0 0-16,-21-21 0,22 0 16,-22 0-16,21-1 0,1 1 0,-22 0 15,21-21-15,-21 21 16,22-22-16,-22 1 0,0 0 0,21-1 0,-21 1 16,1 0-16,-1 20 0,-21-20 15,21 21-15,-21 0 0,21 0 16,-21-1-16,0 1 0,-21 21 31,0 21-31,0-21 0,-1 22 0,22-1 16,-21 21-16,0-21 0,21 0 0,0 22 15,0-22-15,-21 21 0,21 1 16,0-1-16,0-21 0,0 21 0,0-20 16,0 20-16,21-21 0,-21 0 15,21-21-15,0 21 0,1 1 16,-1-22-16,0 0 0,21 0 15,-21 0-15,1-22 0,-1 1 16,0 21-16,21-21 0</inkml:trace>
  <inkml:trace contextRef="#ctx0" brushRef="#br0" timeOffset="17667.28">2201 3831 0,'0'0'0,"0"-21"0,0 0 15,-21 42 16,0 0-15,21 0-16,-21 1 0,21-1 16,0 0-16,0 0 0,-21 0 0,21 0 15,-22 22-15,22-22 0,-21 0 16,21 0-16,0 0 0,0 1 0,-21-1 16,21 0-16,-21-21 0,21 21 0,0-42 62,0 0-62,0 0 0,0-1 0,0 1 16,0-21-16,0 21 0,21 0 0,-21-22 15,21 22-15,0 0 0,1 0 16,-1 0-16,0-1 0,0 1 16,0 0-16,0 21 0,22 0 0,-22 0 15,0 0-15,0 0 16,0 21-16,1 0 0,-22 1 0,0-1 15,0 0-15,0 0 0,0 21 0,0-20 16,0-1-16,0 0 0,0 0 16,0 0-16,0 0 0,0 1 0,0-1 15,0 0-15,-22 0 16,22 0-16,-21 0 16,42-21 15,1-21-31,-22 0 15,21 21-15,0-21 0,21 0 0</inkml:trace>
  <inkml:trace contextRef="#ctx0" brushRef="#br0" timeOffset="18315.91">2963 3810 0,'0'0'0,"-21"0"31,0 0-31,21 21 0,0 0 16,-21-21-16,0 22 0,21-1 16,-22 0-16,22 21 0,0-21 0,-21 1 15,21-1-15,0 21 0,0-21 16,0 0-16,0 1 0,0-1 0,0 0 16,21-21-16,1 0 15,-1 0-15,0 0 0,0 0 16,0 0-16,0 0 0,1 0 0,-1 0 15,0-21-15,0 0 0,0-1 0,0 1 16,-21 0-16,22 0 0,-1 0 16,0 0-16,-21-1 0,21 1 0,0-21 15,-21 21-15,0 0 0,0-1 0,21 22 16,-21-21-16,22 0 0,-22 42 47,-22 0-47,22 1 15,-21-1-15,21 0 0,0 21 16,-21-21-16,0 22 0,0-1 0,21-21 16,-21 22-16,21-1 0,-22 21 0,1-20 15,21-1-15,-21 22 0,0-22 16,21 21-16,-21-20 0,0 20 0,-1 22 16,1-22-16,0 22 0,0 0 15,0-1-15,0 1 0,-1 0 0,1-22 16,21 1-16,-21-1 0,21-20 15,-21 20-15,21-21 0,-21-20 0,21 20 16,0-21-16,-21 0 0,-1-21 0,1 21 16,0-21-16,21 22 0,-21-22 15,0 0-15,0 0 0,-1 0 0,-20 0 16,21 0-16,0-22 0,-22 1 0,22 21 16,-21-21-16,21 21 0,0-21 15,-1 21-15,1-21 0,0 21 0,0-21 16,0 21-16,21-22 0,-21 22 0,-1-21 15,22 0-15,0 0 16,0 0-16,0 0 0,0-1 0,0 1 16</inkml:trace>
  <inkml:trace contextRef="#ctx0" brushRef="#br0" timeOffset="18888.68">5524 3768 0,'0'0'0,"22"0"0,-22-21 15,0-1-15,0 1 0,0 0 16,-22 0-16,1 0 16,0 21-16,-21 0 0,21 0 0,-1 0 15,1 0-15,0 0 0,-21 0 0,21 0 16,-1 21-16,1 0 0,0 0 0,0 0 16,0 22-16,0-22 0,21 21 15,0 1-15,-22-1 0,22 0 0,-21 1 16,21-1-16,0 0 0,0 1 0,0-22 15,0 21-15,0 0 0,21-20 16,1-1-16,-1 0 0,0 0 0,0 0 16,0 0-16,22 1 0,-22-22 15,21 0-15,-21 0 0,22 0 0,-1 0 16,0 0-16,1 0 0,-1-22 16,0 22-16,1-21 0,-22 0 0,21-21 15,0 21-15,1-1 0,-1-20 0</inkml:trace>
  <inkml:trace contextRef="#ctx0" brushRef="#br0" timeOffset="19141.54">6181 3747 0,'21'-22'16,"-42"44"-16,63-86 0,-42 43 0,0-21 0,0 20 15,0 1-15,0 0 0,0 0 16,-21 42 15,0 0-31,-1 0 0,22 1 16,-21 20-16,0-21 0,21 21 0,-21 1 15,0-1-15,0 0 0,-1 1 0,22-1 16,-21 0-16,0-20 0,21 20 0,-21 0 16,21-21-16,0 22 0,0-22 15,0 0-15,0 21 0,0-20 0,0-1 16,0 0-16,21-21 0,0 0 16,0 0-16,1 0 0,-1 0 0,0 0 15,0-21 1</inkml:trace>
  <inkml:trace contextRef="#ctx0" brushRef="#br0" timeOffset="19700.22">6583 4128 0,'0'0'0,"21"-22"0,-21 1 16,21 0-16,-21 0 15,0 0-15,0 0 0,0-1 16,0 1-16,0 0 0,0 0 0,0 0 15,0 0-15,-21-1 0,21 1 16,-21 21-16,0 0 0,-1 0 16,1 0-16,0 0 15,0 0-15,0 21 0,0 1 0,-1-1 16,1 0-16,-21 0 0,21 21 0,0-20 16,-1 20-16,22 0 0,-21-21 0,21 22 15,-21-22-15,21 21 0,0-21 16,0 22-16,0-22 0,0 0 0,0 0 15,21 0-15,0 1 0,1-22 16,-1 0-16,0 0 0,0 0 0,0 0 16,22 0-16,-22 0 0,0 0 15,21-22-15,-21 22 0,22-21 0,-22 0 16,0 0-16,0 0 0,0-22 16,1 22-16,-1 0 0,0-21 0,0 21 15,-21-1-15,0-20 0,0 21 16,21 0-16,-21 0 0,0-1 0,0 1 15,0 42 17,0 1-32,0-1 0,0 0 15,-21 0-15,21 0 0,0 0 0,0 22 16,0-22-16,0 0 0,-21 0 16,21 22-16,0-22 0,0 0 0,0 0 15,0 0-15,0 0 0,0 1 16,0-1-16,0 0 0,21-21 15,0 0-15,0 0 0,1 0 16,-1 0-16,0 0 0,0-21 16,0 21-16,22-21 0,-22 21 0</inkml:trace>
  <inkml:trace contextRef="#ctx0" brushRef="#br0" timeOffset="20123.98">7281 4064 0,'0'0'0,"21"-21"0,1 0 0,-1 0 16,-21-1-16,0 1 0,0 0 31,-21 21-31,-1 0 0,1 0 16,0 21-16,0 0 15,0 1-15,0-22 0,-1 21 0,1 0 16,0 0-16,21 0 0,0 0 16,0 1-16,0-1 0,0 0 15,0 0-15,21 0 16,0 0-16,1 1 0,-1-22 15,-21 21-15,21 0 0,0-21 16,-21 21-16,21 0 0,-21 0 16,21-21-16,-21 22 0,22-22 0,-22 21 15,0 0-15,0 0 16,0 0 0,-22-21-16,1 0 15,0 0-15,-21 0 0,21 0 0,-1 0 16,1 0-16,-21 0 0,21 0 0,-22 0 15,22 0-15,0 0 0,-21 0 0,21 0 16,-1 0-16,22-21 0,-21 0 16,21 0-1,21 21-15,1-21 16,-1 21-16,0-22 0,0 22 16,21-21-16,-20 21 0,20-21 0</inkml:trace>
  <inkml:trace contextRef="#ctx0" brushRef="#br0" timeOffset="20575.72">7937 4085 0,'0'0'0,"22"0"16,-1-21-16,-21 0 16,0 0-16,0 0 0,0-1 15,-21 22-15,-1 0 16,1-21-16,0 21 0,0 0 15,0 0-15,0 0 0,-1 21 16,1-21-16,-21 22 0,42-1 16,-21 0-16,0 0 0,21 0 0,-22-21 15,22 21-15,0 1 0,0-1 0,0 0 16,0 0-16,22-21 0,-1 21 16,0 0-16,0 1 0,0-22 0,22 21 15,-22 0-15,0-21 0,0 21 0,0-21 16,0 21-16,1-21 0,-1 21 0,0 1 15,-21-1 1,21-21-16,-21 21 16,-21-21-1,0 0-15,0 0 0,-1 0 16,1 0-16,-21 0 16,0 0-16,20 0 0,-20 0 0,21 0 15,-21 0-15,20 0 0,1 0 0,-21 0 16,21 0-16,0-21 0,-1 21 0,1 0 15,21-21 1,0-1-16,0 1 16,21 0-16,1 0 0</inkml:trace>
  <inkml:trace contextRef="#ctx0" brushRef="#br0" timeOffset="22299.35">10054 3979 0,'0'0'0,"0"-42"16,0 21-16,0 0 16,0 0-16,0-1 0,0 1 15,-21 21 1,0 0-16,0 0 15,-1 21-15,1 1 16,21 20-16,-21-21 0,21 21 0,-21-20 16,0 20-16,21 0 0,-21 1 0,-1-22 15,1 21-15,21-21 0,-21 22 16,21-22-16,-21 0 0,21 0 0,0 0 16,0 0-16,0 1 0,21-22 15,0 0 1,0 0-16,1 0 0,-1 0 0,0 0 15,21-22-15,-21 22 0,1-21 16,20 0-16,-21 0 0,0 0 0,0 0 16,22-22-16,-22 22 0,0 0 0,0-21 15,0 20-15,-21 1 0,22 21 16,-22-21-16,21 0 0,0 42 31,-21 0-31,0 0 0,0 1 16,21-1-16,-21 21 15,0-21-15,0 0 0,0 1 0,0-1 16,21 0-16,0 0 0,-21 0 0,22-21 16,-1 21-16,0 1 0,-21-1 15,21-21-15,0 0 0,0 0 0,22 0 16,-22 0-16,0 0 0,0 0 16,0 0-16,22 0 0,-22 0 0,0-21 15,21 21-15,-20-22 0,-1 1 0,0 0 16,21 0-16,-21 0 0,-21-22 0,22 22 15,-1-21-15,-21 0 0,21 20 16,-21-20-16,0 0 0,0 21 0,0-22 16,0 22-16,0 0 0,0 0 0,0 0 15,-21 21 17,0 21-32,-1 0 0,22 0 15,-21 21-15,21-20 0,-21 20 0,21 0 16,-21-21-16,21 22 0,0-1 0,0-21 15,0 22-15,0-22 0,0 0 16,0 0-16,21 0 0,0 0 0,0 1 16,1-22-16,-1 21 0,0-21 0,21 0 15,-21 0-15,22 0 0,-22 0 0,21 0 16,-21 0-16,22-21 0,-1 21 16,-21-22-16,22 1 0,-22-21 0,0 21 15,0 0-15,0-22 0,0 1 16,1 0-16,-1-1 0,0 1 0,0 0 15,-21-22-15,0 22 0,21-1 0,-21 1 16,21 0-16,-21-22 0,0 22 16,0 0-16,0-1 0,0 22 0,0-21 15,0 21-15,0-1 0,0 44 32,-21-1-32,21 0 0,0 21 0,-21 1 15,0-1-15,21 0 0,-21 1 0,21-1 16,0 0-16,-21 22 0,21-22 0,-22 0 15,1 22-15,21-22 0,-21 1 16,21-1-16,0 0 0,0 1 16,-21-1-16,21-21 0,0 0 0,0 0 15,0 1-15,0-1 0,21-21 32,0 0-17,0-21-15,-21-1 0,22 1 0,-1 0 16,-21 0-16,21 0 0,0-22 0,-21 22 15,0 0-15,21-21 0,0 21 0,-21-1 16,0 1-16,22 0 0,-22 0 16,21 21-16,0 0 0,-21 21 15,0 0 1,0 0-16,21-21 0,-21 22 0,0-1 16,0 0-16,21 0 0,-21 0 0,0 0 15,0 1-15,0-1 0,21 0 16,-21 0-16,22 0 0,-1 0 15,-21 1-15,21-22 0,0 0 0,0 0 16,0 0-16,1 0 0,-1 0 16,0 0-16,0 0 0,0-22 0,0 22 15,1-21-15,-22 0 0,21 0 16,0 0-16,-21 0 0,0-1 0,21-20 16,-21 21-16,21 0 0,-21 0 0,0-1 15,0 1-15,0 0 0,0 0 16,0 42 15,0 0-31,-21 0 0,21 1 0,0-1 16,0 0-16,-21 0 0,21 0 0,0 0 15,0 1-15,0-1 0,0 0 16,0 0-16,0 0 0,0 0 16,0 1-16,21-22 31,-21-22-16,0 1-15,21 0 0</inkml:trace>
  <inkml:trace contextRef="#ctx0" brushRef="#br0" timeOffset="22456.29">12086 3874 0,'0'0'0,"0"-22"15,-21 1-15,0 21 16,0 0-16,21-21 0,-22 21 15,1 0-15,21 21 32,0 0-17</inkml:trace>
  <inkml:trace contextRef="#ctx0" brushRef="#br0" timeOffset="23196.22">12361 3979 0,'0'-21'32,"-21"21"-32,0 0 15,0 0-15,0 0 0,-1 21 16,22 1-16,-21-22 0,0 21 16,21 21-16,-21-21 0,21 0 15,-21 1-15,21 20 0,-21-21 0,21 0 16,0 22-16,0-22 0,0 0 0,0 0 15,0 0-15,21 0 0,0 1 16,0-1-16,0-21 0,0 0 16,22 21-16,-22-21 0,0 0 0,0 0 15,22 0-15,-22 0 0,21 0 0,-21-21 16,0 0-16,22 21 0,-22-22 0,0 1 16,0-21-16,0 21 0,1 0 15,-1-22-15,0 1 0,-21 0 0,21-1 16,0 1-16,-21 0 0,0-1 0,21 1 15,1 0-15,-22-1 0,21 1 0,-21 21 16,0-22-16,0 22 0,0 0 16,0 0-16,-21 42 31,-1-21-31,1 21 0,21 22 0,-21-22 16,21 0-16,0 21 0,0 1 15,-21-22-15,21 21 0,0 0 0,-21 1 16,21-1-16,0 0 0,0-20 0,0 20 15,0 0-15,0-21 0,0 1 0,0 20 16,0-21-16,0 0 0,0 0 16,0-42 31,0 0-47,0 0 0,0 0 15,21 0-15,0-22 0,0 22 16,0 0-16,1 0 0,-1-22 0,0 22 15,0 0-15,0 21 0,22-21 0,-22 21 16,21 0-16,-21 0 0,22 0 0,-22 21 16,0-21-16,0 21 0,0 0 15,-21 22-15,0-22 0,0 0 0,21 0 16,-21 22-16,0-22 0,0 0 0,0 0 16,0 0-16,0 0 0,0 1 0,-21-1 15,21 0-15,-21-21 0,0 0 31,0 0-31,21-21 32,0 0-32,0-1 0</inkml:trace>
  <inkml:trace contextRef="#ctx0" brushRef="#br0" timeOffset="23716.17">14859 3958 0,'0'0'0,"0"-21"0,0 0 0,0 0 15,0 0-15,0-1 0,0 1 16,0 42 15,0 1-31,0-1 0,0 21 16,0-21-16,0 0 0,0 1 0,-21 20 16,21-21-16,0 0 0,0 0 15,0 1-15,0-1 0,0 0 16,0 0-16,0 0 0,0 0 0,0 1 15,0-1-15,21-21 32,0 0-17,0 0-15,0-21 0</inkml:trace>
  <inkml:trace contextRef="#ctx0" brushRef="#br0" timeOffset="24156.91">15367 3958 0,'0'0'0,"21"-21"0,-21 0 0,21 21 0,-21-21 0,21 21 16,-21-21-16,-21 21 31,0 0-31,-21 0 0,21 0 16,-1 0-16,1 0 0,0 0 0,0 0 16,-21 0-16,42 21 0,-22-21 0,1 21 15,0 0-15,0 0 0,21 0 16,0 1-1,0-1-15,21-21 0,0 21 16,0-21-16,1 21 0,-1-21 0,0 0 16,21 21-16,-21-21 0,22 21 0,-22-21 15,21 22-15,-21-22 0,1 21 16,20-21-16,-21 21 0,0-21 0,0 21 16,1 0-16,-22 0 15,0 1-15,0-1 16,-22-21-1,1 21-15,0-21 0,0 0 0,0 0 16,0 0-16,-1 21 0,1-21 0,0 0 16,0 0-16,0 0 0,0 0 0,-1 0 15,1 0 1,0 0 0,21-21-1,-21 0 1,21 0-16,0-1 15</inkml:trace>
  <inkml:trace contextRef="#ctx0" brushRef="#br0" timeOffset="24369.71">14965 3662 0,'0'0'0,"0"-21"0,0 0 16,-21 21-16,21-22 0,0 1 15,0 0 48,21 21-47,-21-21-16</inkml:trace>
  <inkml:trace contextRef="#ctx0" brushRef="#br0" timeOffset="25191.58">16954 3471 0,'0'0'0,"0"-21"0,0-63 16,0 62-16,22 1 16,-22 0-16,0 0 0,21 21 15,-21-21-15,0 42 31,0 0-31,0 0 0,0 0 16,0 22-16,0-1 0,0 0 0,0 1 16,0-1-16,0 0 0,0 1 0,0 20 15,0-20-15,0-1 0,0 0 16,0 1-16,0-1 0,-21 0 0,21 1 16,-22-22-16,22 21 0,0-21 15,-21 22-15,21-22 0,0 0 0,0 0 16,-21 0-16,0-21 15,21-21 17,0 0-32,0 0 0,0 0 15,0-1-15,0 1 0,0-21 16,21 21-16,-21-22 0,21 1 16,0 21-16,1-21 0,20-1 0,-21 22 15,21-21-15,1 21 0,-1-1 0,22 1 16,-22 0-16,0 21 0,1 0 0,-1 0 15,0 0-15,1 21 0,-22 0 16,0 1-16,0-1 0,-21 21 0,0-21 16,0 0-16,0 22 0,0-22 0,0 0 15,0 21-15,0-20 0,-21-1 0,0 0 16,0 0-16,21 0 16,-22 0-16,1 1 0,0-1 0,21 0 15,-21 0-15,0-21 16,21 21-1,0-42 1,21 0 0,0 21-16</inkml:trace>
  <inkml:trace contextRef="#ctx0" brushRef="#br0" timeOffset="25695.81">17801 3895 0,'0'0'0,"42"-43"15,-42 22-15,0 0 16,0 0 0,0 0-16,0 0 0,0-1 15,-21 1-15,0 21 0,0 0 16,0 0-16,-22 0 0,22 0 16,0 0-16,0 21 0,-21 1 15,20-1-15,1 0 0,0 0 0,-21 0 16,42 22-16,-21-22 0,-1 0 0,22 21 15,0-21-15,0 1 0,0 20 0,0-21 16,0 0-16,22 0 16,-1 1-16,0-22 0,0 0 0,0 0 15,0 0-15,22 0 0,-22 0 16,0 0-16,0-22 0,0 22 0,1-21 16,-1 0-16,0 0 0,-21 0 15,21 0-15,-21-1 0,21 1 0,-21-21 16,21 21-16,-21 0 0,0-1 0,0 1 15,0-21-15,22 42 0,-22-21 16,0 0-16,0 42 31,0 0-31,0 0 0,0 0 16,0 0-16,0 1 0,0 20 16,0-21-16,0 0 0,0 0 15,0 1-15,0-1 0,21 21 0,-21-21 16,0 0-16,21 1 0,0-1 15,0-21-15,0 21 16,1-21-16,-1 0 0,0 0 16,0 0-16,0-21 0</inkml:trace>
  <inkml:trace contextRef="#ctx0" brushRef="#br0" timeOffset="25959.66">18182 3831 0,'0'0'0,"0"-21"0,0-21 15,0 21 1,0 42 0,0 0-1,0 0-15,0 0 0,0 0 16,21 1-16,0-1 0,-21 0 0,22 0 16,-1 0-16,0 22 0,-21-22 0,21 0 15,-21 0-15,21 0 0,-21 0 16,0 1-16,21-22 15,-21 21-15,22-21 16,-22-21 0,0-1-16,21 1 15</inkml:trace>
  <inkml:trace contextRef="#ctx0" brushRef="#br0" timeOffset="26212.11">18648 3683 0,'0'-21'0,"0"42"0,-21-42 32,-1 21-32,22 21 0,-21 0 15,0 0-15,0 1 0,0-1 0,0 0 16,-1 0-16,1 0 0,0 0 0,21 22 16,-21-22-16,0 0 0,21 0 0,-21 22 15,21-22-15,0 0 16,0 0-16,0 0 0,0 0 15,0 1-15,0-1 16,21-21 15</inkml:trace>
  <inkml:trace contextRef="#ctx0" brushRef="#br0" timeOffset="26769.09">18944 3916 0,'-21'0'32,"0"0"-17,0 0-15,-1 0 16,22 21-16,0 0 16,22 0 15,-1-21-31,0 0 0,0 0 15,0 0-15,0-21 0,1 21 0,-22-21 16,21 21-16,-21-21 0,21 0 0,-21 0 16,0-1-16,0 1 15,0 0-15,0 0 0,0 0 16,0 0-16,-21 21 0,0-22 16,-1 22-16,1 0 15,0 0-15,0 0 0,0 0 16,0 22-16,-1-22 0,1 21 0,0 0 15,0 0-15,21 0 0,0 0 0,-21 1 16,21-1-16,-21 0 0,21 21 0,0-21 16,0 1-16,0-1 0,0 0 15,0 0-15,21 0 0,0 0 0,0 1 16,0-1-16,0-21 0,1 0 16,-1 0-16,0 0 0,0 0 15,0 0-15,0 0 0,1-21 0,-1-1 16</inkml:trace>
  <inkml:trace contextRef="#ctx0" brushRef="#br0" timeOffset="27015.46">19325 3831 0,'0'0'0,"0"-21"0,0 0 0,0 42 47,0 0-47,-21 0 16,0 1-16,21-1 0,-21 0 15,21 0-15,0 0 0,0 0 0,0 1 16,0-1-16,0 0 0,-22-21 0,22 21 16,0 0-16,0 0 15,0-42 32,0 0-47</inkml:trace>
  <inkml:trace contextRef="#ctx0" brushRef="#br0" timeOffset="27216.34">19367 3641 0,'0'0'0,"0"-21"16,0-1-16,0 1 16,-21 21-16,0 0 31,21 21 31,21-21-62,0 22 0</inkml:trace>
  <inkml:trace contextRef="#ctx0" brushRef="#br0" timeOffset="27716.05">19664 3747 0,'0'21'15,"0"0"1,-21-21-16,21 21 0,-22-21 16,22 21-16,-21 0 0,21 1 15,0-1-15,0 0 16,0 0-16,0 0 0,0 0 15,0 1 1,0-44 31,0 1-31,0 0-16,0 0 0,21 0 15,1 0-15,-1-1 16,0 1-16,21 0 0,-21 0 0,22 0 15,-1 0-15,-21-1 0,22 22 0,-22-21 16,0 21-16,21 0 0,-21 0 16,1 0-16,-22 21 15,0 1-15,0-1 0,0 0 0,0 0 16,0 0-16,0 0 0,0 22 0,-22-22 16,1 0-16,21 0 0,0 0 15,0 1-15,-21-1 0,21 0 16,-21 0-16,21 0 0,-21 0 15,21 1-15,21-22 47,0-22-47</inkml:trace>
  <inkml:trace contextRef="#ctx0" brushRef="#br0" timeOffset="28432.92">20553 3895 0,'0'0'16,"0"-21"-16,0-1 15,0 1-15,0 0 16,-21 21-16,-1-21 16,1 21-16,0 0 15,0 0-15,0 0 0,0 0 0,-1 0 16,1 21-16,0-21 0,0 21 0,0 0 15,0-21-15,21 22 0,0-1 0,-22 0 16,22 0-16,0 0 0,0 0 16,0 1-16,0-1 0,0 0 15,22-21-15,-22 21 0,21-21 0,0 0 16,0 0-16,0 0 16,0 0-16,1 0 15,-1 0-15,0 0 0,-21-21 0,21 21 16,-21-21-16,21 21 0,-21-21 0,0-1 15,21 22-15,-21-21 0,22 0 0,-1 0 16,-21 0 0,0 42 15,-21-21-31,21 21 16,-22 21-16,1-20 0,21-1 15,-21 21-15,21 0 0,-21-20 16,0 20-16,21 0 0,-21 1 0,21-1 15,-22 21-15,1-20 0,21-1 0,-21 0 16,0 22-16,21-22 0,-21 22 0,0-1 16,21-20-16,-22 20 0,1 22 15,0-22-15,21 1 0,0-1 0,-21 1 16,21-1-16,-21 1 0,21-1 0,0-20 16,0 20-16,0-21 0,0 1 0,0 20 15,0-42-15,0 22 0,0-22 0,0 0 16,0 0-16,0 0 0,-21 1 0,-1-22 15,1 0-15,0 0 16,0 0-16,0-22 0,0 1 0,-1 0 16,1-21-16,-21 21 0,21-22 15,0 1-15,-1 0 0,-20-1 0,21-20 16,0 20-16,21-20 0,0-1 0,-21 1 16,21-22-16,0 22 0,0-1 0,0 1 15,0-1-15,21 1 0,0-1 0,0 22 16,0-22-16,0 22 0,22 0 15,-22-1-15,21 1 0,-21-21 0,22 20 16,-1 1-16,0 0 0</inkml:trace>
  <inkml:trace contextRef="#ctx0" brushRef="#br0" timeOffset="30547.73">22140 3133 0,'0'0'0,"0"-21"0,21-1 0,1 22 15,-1-21-15,0 0 0,-21 0 0,21 0 16,-21 0-16,21-1 0,-21 1 0,0 0 15,0 0-15,0 0 16,0 0-16,0-1 16,-21 22-16,0 0 0,0 0 0,0 0 15,-22 0-15,22 22 16,0-1-16,0 21 0,-22-21 0,1 22 16,21-1-16,-21 0 0,20 1 0,-20 20 15,21-21-15,-21 22 0,20-22 0,1 22 16,0-22-16,0 22 0,21-22 15,0 0-15,0 1 0,0-22 0,21 21 16,0-21-16,0 0 0,22 1 0,-1-1 16,0 0-16,1-21 0,-1 21 15,0-21-15,22 0 0,-22 0 16,22 0-16,-1 0 0,1 0 0,-1-21 16,1 21-16,-1-21 0,1 0 0,-22-1 15,0-20-15,22 21 0,-22-21 16,-21-1-16,22-20 0,-22 20 0,0-20 15,0 21-15,-21-22 0,21 1 0,-21 20 16,0-20-16,0 20 0,-21 1 0,0 0 16,-21-1-16,21 1 0,-22 21 15,1 0-15,0 0 0,-1-1 0,-20 1 16,-1 21-16,1 0 0,20 0 0,-20 21 16,-1 1-16,1-1 0,21 0 15,-22 21-15,22 1 0,-1-1 16,1 0-16,21 1 0,0-1 0,0 21 15,21-20-15,0-1 0,0 22 16,0-22-16,0 0 0,21 1 0,0-22 16,21 21-16,-21-21 0,22 22 0,-1-22 15,0 0-15,22 0 0,-22-21 0,22 21 16,-1-21-16,1 0 0,-1 0 16,1 0-16,20 0 0,-20 0 0,-1 0 15,1-21-15,-1 21 0,-20-21 0,-1 0 16,0 0-16,1-1 0,-22 1 0,21 0 15,-21 0-15,-21 0 0,0 0 16,22 21-16,-44 0 31,1 21-31,0-21 16,0 21-16,21 0 0,-21-21 0,0 21 16,-1 0-16,22 1 0,-21-1 15,0 0-15,21 0 0,-21-21 16,21 21-1,0-42 32,21 21-47,-21-21 0,21 0 16,0 0-16,1-1 0,-22 1 16,21 0-16,0 0 0,0 0 0,0 0 15,0-1-15,1 1 16,-1 21-16,-21 21 15,0 1 1,21-1-16,-21 0 0,0 0 16,0 0-16,0 0 15,21 1-15,0-1 0,-21 0 16,0 0-16,21-21 0,1 0 16,-1 21-16,0-21 0,0 0 15,0 0 1,0 0-16,1 0 0,-1 0 15,0-21-15,0 0 0,0 21 0,-21-21 16,21 0-16,1-1 0,-1 1 0,0-21 16,0 0-16,0 20 0,-21-20 15,21 0-15,1-22 0,-1 22 0,0 0 16,0-1-16,0 1 0,0 0 0,1 20 16,-22-20-16,0 21 0,21 0 15,-21 0-15,21 21 0,-21-22 0,-21 22 31,0 22-15,21-1-16,-22 0 0,1 21 0,0-21 16,0 22-16,0-1 0,21-21 15,-21 22-15,-1-1 0,1 0 0,21 1 16,-21-1-16,21 0 0,-21 1 16,21-22-16,0 21 0,0-21 0,0 22 15,0-22-15,0 0 0,0 0 0,21 0 16,0 0-16,0 1 0,1-22 15,20 21-15,-21-21 0,21 0 0,-20 0 16,20 0-16,-21 0 0,0 0 0,22 0 16,-22 0-16,0 0 0,0 0 0,0-21 15,0-1-15,-21 1 0,22 0 16,-1 0-16,-21 0 0,21 21 16,-21-21-16,0-1 0,0 1 0,0 0 15,0 42 16,0 0-31,0 1 16,0-1-16,0 0 16,0 0-16,0 0 15,0 0 1,21-21-16,0 22 0,0-22 16,1 0-16,-1 0 15,0 0-15,0 0 0,0 0 16,0 0-1,-21-22-15,22 1 0,-1 21 16,-21-21-16,21 0 0,-21 0 16,0 0-16,21-1 0,-21 1 0,0 0 15,0 0-15,0 0 16,-21 42 15,21 0-31,0 0 16,-21 0-16,21 1 0,-21 20 15,-1-21-15,22 21 0,0-20 0,-21 20 16,21 0-16,-21 1 0,21-1 16,0 0-16,0 22 0,0-22 0,0 22 15,-21-1-15,21 1 0,0-1 16,0-21-16,-21 22 0,21-1 0,0 1 16,-21-1-16,21-20 0,0 20 0,0 1 15,-22-22-15,22 22 0,-21-22 0,0 0 16,21 22-16,-21-22 0,0-21 0,0 22 15,-1-1-15,22-21 0,-21 21 0,0-20 16,0-1-16,0-21 0,-22 21 0,22 0 16,0-21-16,0 0 15,0 0-15,0 0 0,-1 0 0,1-21 16,21 0-16,-21 0 0,21-1 16,-21 1-16,21 0 0,0 0 15,0-21-15,0 20 0,0 1 0,0 0 16,-21-21-16,21 21 0,0-1 0,-21 1 15,21-21-15,0 21 0,-22 0 0,1-1 16</inkml:trace>
  <inkml:trace contextRef="#ctx0" brushRef="#br0" timeOffset="31796.12">4297 5313 0,'0'0'16,"0"-21"-16,42-43 16,-21 43-16,-21 0 0,0 0 0,0 0 15,0-1-15,0-20 0,0 21 0,0 0 16,0 0-16,-21-1 0,0 22 16,-21-21-16,20 21 0,1 0 0,-21 0 15,21 0-15,-22 21 0,1 1 0,21-1 16,-21 21-16,20 0 15,-20 1-15,21-1 0,0 0 0,-22 1 16,43-1-16,-21 0 0,21 22 0,-21-22 16,21 1-16,0-1 0,0 0 15,0 1-15,0-1 0,21-21 0,-21 21 16,21-20-16,1-1 0,-1 0 0,0 0 16,0 0-16,0-21 0,0 0 15,22 21-15,-22-21 0,0 0 0,21 0 16,-20 0-16,20-21 0,-21 0 0,21 21 15,1-21-15,-22 0 0</inkml:trace>
  <inkml:trace contextRef="#ctx0" brushRef="#br0" timeOffset="32223.88">4699 5482 0,'0'0'0,"0"-21"0,21 21 0,-21-21 16,0 0-16,-21 21 15,0 0-15,0 21 16,-1-21-16,1 21 15,0 0-15,21 22 0,-21-22 0,21 0 16,-21 0-16,0 21 0,21-20 0,0-1 16,0 0-16,0 0 0,0 21 15,0-20-15,0-1 16,0 0-16,21-21 0,0 0 0,0 21 0,0-21 16,0 0-16,22 0 15,-1 0-15,0 0 0,-20-21 0,20 0 16,0 0-16,1-1 0,-22 1 0,21 0 15,-21 0-15,0 0 0,1-22 16,-1 22-16,-21-21 0,21 21 0,-21-22 16,0 22-16,0 0 0,0-21 0,0 21 15,-21-1-15,0 1 0,-1 21 16,1-21-16,-21 21 0,21 0 0,0 0 16,-22 0-16,22 0 0,-21 0 0,-1 21 15,22 0-15,0 1 0,0-1 16,-21 0-16,42 0 0,-22 0 15,22 0-15,-21 1 0,21-1 0,0 0 16,0 0-16,0 0 0,21 0 16,1 1-16,-1-22 0,21 0 0,-21 0 15,22 0-15,-1 0 0,0 0 0,-21 0 16,22 0-16</inkml:trace>
  <inkml:trace contextRef="#ctx0" brushRef="#br0" timeOffset="32715.92">5270 5461 0,'0'0'15,"0"-42"1,0 21-16,0 42 31,0 0-15,0 0-16,0 0 0,0 0 0,0 1 16,0-1-16,0 0 0,0 0 0,0 21 15,0-20-15,0-1 0,0 0 16,0 0-16,0 0 0,-21 0 0,21 1 15,0-1-15,-21-21 32,21-21-17,0-1-15,0 1 16,0 0-16,0 0 0,0 0 16,0 0-16,0-1 0,0-20 15,21 21-15,0-21 0,1 20 0,-1 1 16,21-21-16,-21 21 0,22 0 0,-1-1 15,0 22-15,1 0 0,-22 0 16,21 0-16,-21 0 0,22 0 0,-22 22 16,0-1-16,0-21 0,-21 21 0,0 21 15,0-21-15,0 1 0,0-1 16,0 0-16,0 0 0,0 0 0,-21 0 16,21 1-16,-21-1 0,21 0 0,-21 0 15,21 0-15,-22 0 0,1 1 31,21-1-31,21-21 32,1-21-17,-1-1-15,0 22 0,21-21 0</inkml:trace>
  <inkml:trace contextRef="#ctx0" brushRef="#br0" timeOffset="33015.75">6265 5461 0,'0'0'0,"0"-21"16,0 0-16,0 0 16,-21 21-1,0 0-15,0 0 16,0 0-16,-1 0 0,1 21 0,0 0 16,0 0-16,0 0 0,21 0 0,-21 1 15,-1-1-15,1 21 0,21-21 16,0 0-16,0 22 0,-21-22 0,21 0 15,0 0-15,0 0 0,0 1 0,0-1 16,0 0-16,0 0 0,21-21 16,-21 21-16,21-21 0,1 0 0,-1 0 15,0 0-15,0 0 0,0 0 16,0 0-16,1 0 0,-1 0 16,0-21-16,0 0 0,0 0 15,0 0-15,-21-1 16</inkml:trace>
  <inkml:trace contextRef="#ctx0" brushRef="#br0" timeOffset="33443.5">6413 5525 0,'0'0'16,"0"-22"-16,22 22 0,-22-21 15,21 21-15,-21-21 16,21 21-16,0 0 15,0 0-15,0 0 16,1 0-16,-1 21 16,0 0-16,0 22 0,0-22 15,0 0-15,1 0 0,-22 22 0,0-22 16,0 0-16,0 0 0,0 0 0,0 22 16,0-22-16,0 0 0,0 0 15,0 0-15,0 0 0,0 1 16,-22-22-16,1 0 31,21-22-15,0 1-16,0 0 0,0 0 15,0 0-15,0 0 0,0-1 0,21 1 16,1 0-16,-22 0 0,21-21 16,-21 20-16,21 1 0,0-21 0,-21 21 15,21 0-15,0-1 0,1 1 0,-1 0 16,0 0-16,0 21 15,0-21-15,0 21 0,1 0 16,-1 0-16,0 0 16</inkml:trace>
  <inkml:trace contextRef="#ctx0" brushRef="#br0" timeOffset="34307.51">7133 5715 0,'21'21'15,"0"-21"-15,1 0 16,-1 0-16,0-21 16,0 21-16,-21-21 0,21 0 15,0 21-15,-21-21 0,22-1 0,-1 1 16,-21 0-16,0 0 0,21 21 16,-21-21-16,0 0 0,0-1 0,0 1 15,0 0 1,-21 21-16,0 0 15,-1 21-15,1 0 0,0-21 16,21 22-16,-21-1 0,0 21 0,0-21 16,-1 0-16,22 1 0,0 20 0,-21-21 15,21 0-15,0 0 0,0 1 0,0 20 16,0-21-16,0 0 16,21 0-16,1-21 0,-1 22 15,0-22-15,0 0 0,0 0 0,0 0 16,1 0-16,20 0 0,-21-22 15,0 22-15,0-21 0,1 0 0,20 0 16,-21 0-16,0 0 0,0-1 16,1-20-16,-1 21 0,0-21 0,0-1 15,-21 22-15,21-21 0,0-1 0,1 1 16,-1 0-16,-21 21 0,0-22 16,21 22-16,-21-21 0,0 21 0,0-1 15,0 1-15,-21 21 31,0 0-31,21 21 0,-22 1 0,1 20 16,21-21-16,-21 0 0,21 22 0,-21-22 16,21 21-16,0-21 0,0 22 0,0-1 15,0 0-15,0-21 0,0 22 16,0-22-16,0 21 0,0-21 0,0 1 16,21 20-16,0-21 0,0-21 15,1 21-15,-1 0 0,0-21 0,21 0 16,-21 0-16,22 0 0,-1 0 15,-21 0-15,22 0 0,-1 0 0,0 0 16,-21 0-16,22-21 0,-22 0 0,0 0 16,0 0-16,0 0 0,1-1 0,-22 1 15,0 0-15,21 0 0,-21 0 16,0 0-16,21-1 0,-21 1 0,0 0 16,-21 21-1,0 0-15,-1 21 16,1 0-16,21 1 15,-21-1-15,21 0 0,0 0 0,0 0 16,0 0-16,0 1 0,0-1 0,0 0 16,0 0-16,0 0 0,21-21 15,0 21-15,1-21 16,-1 0-16,0 0 16,0 0-16,0 0 0,0 0 0,1-21 15,-1 21-15,0-21 0,-21 0 16,21 21-16,-21-21 0,21 0 15,-21-1-15,21-20 0,-21 21 0,0 0 16,0-22-16,0 22 0</inkml:trace>
  <inkml:trace contextRef="#ctx0" brushRef="#br0" timeOffset="34515.35">7726 5271 0,'0'0'0,"-21"0"0,-1 0 0,44 0 32,-1 0-32,21 0 15,-21 0-15,22 0 0,-1 0 0,0 0 16,1 0-16,-22 0 0,21 0 16,0 0-16,-20 0 0,-1 0 0,0 0 15,0 0-15,-21-22 0,21 22 16</inkml:trace>
  <inkml:trace contextRef="#ctx0" brushRef="#br0" timeOffset="35539.76">10223 5440 0,'0'0'15,"0"-21"-15,0-22 16,0 22-16,-21 21 15,0 0-15,0 21 16,21 1 0,-21-1-16,21 0 0,0 0 15,0 0-15,0 0 0,0 1 16,-21-1-16,21 21 0,-22-21 0,22 0 16,-21 1-16,21-1 0,0 0 0,-21 0 15,0 0-15,21 0 16,0 1-16,-21-22 0,0 21 15,-1-21-15,22-21 32,0-1-32,0 1 0,0 0 15,0 0-15,22 0 0,-1 0 0,0-1 16,0-20-16,0 21 0,0-21 0,1 20 16,-1 1-16,21-21 0,-21 21 0,22 0 15,-1-1-15,-21 1 16,21 0-16,-20 21 0,-1 0 0,21 0 15,-21 0-15,0 0 0,-21 21 0,22 0 16,-1 1-16,-21-1 0,21 0 0,-21 0 16,0 0-16,0 0 0,0 1 15,0-1-15,0 21 0,0-21 0,0 0 16,0 1-16,0-1 0,0 0 0,0 0 16,0 0-16,0 0 0,-21-21 31,21-21-16,0 0 1,0 0-16,0 0 0,21 0 16,-21-1-16,0-20 0,21 21 15,0 0-15,0-22 0,1 22 0,-1 0 16,0 0-16,0-21 0,0 20 0,0 22 16,1-21-16,20 0 0,-21 21 0,0 0 15,0 0-15,1 0 0,-1 0 16,0 21-16,0 0 0,0 1 0,-21-1 15,0 0-15,21 0 0,-21 0 0,0 0 16,0 1-16,0 20 0,0-21 0,0 0 16,0 0-16,0 1 15,0-1-15,0 0 0,0 0 0,0 0 0,0 0 16,-21-21-16,21 22 0,-21-22 0,21 21 16,21-21 15,0-21-16,1 21-15,-22-22 0</inkml:trace>
  <inkml:trace contextRef="#ctx0" brushRef="#br0" timeOffset="35936.05">11303 5588 0,'0'0'15,"21"-21"16,0 21-31,0-21 16,1 21-16,-1 0 0,-21-21 16,21-1-16,0 1 0,-21 0 15,21 0-15,-21 0 16,0 0-16,0-1 16,0 1-16,-21 21 15,0 0-15,0 0 16,0 0-16,-1 21 0,1 1 15,0-1-15,0 0 0,0 0 0,0 0 16,-22 22-16,22-22 0,0 0 0,0 21 16,21-21-16,0 1 0,-21 20 15,21-21-15,0 0 0,0 0 16,0 1-16,21-1 0,0 0 0,0 0 16,0 0-16,22-21 0,-22 21 0,21-21 15,-21 0-15,0 0 0,22 0 0,-22 0 16,21 0-16,-21 0 0,1 0 0,20 0 15,-21 0-15,0-21 0,0 21 16,1-21-16,20 0 0,-21 0 0</inkml:trace>
  <inkml:trace contextRef="#ctx0" brushRef="#br0" timeOffset="36244.87">12044 5207 0,'0'0'0,"0"-42"0,0 21 0,0-1 15,-21 22 1,-1 0-16,1 0 16,21 22-16,-21-1 0,0 0 0,21 21 15,0-21-15,-21 22 0,0-1 0,21-21 16,0 22-16,0-1 0,0 0 0,0 1 16,0-1-16,0-21 0,0 21 15,0 1-15,0-22 0,0 21 0,0-21 16,0 22-16,0-22 0,0 0 0,0 0 15,0 0-15,0 1 0,0-1 16,21-21-16,-21 21 16,21-21-16,0 0 15,0 0-15,-21-21 16,21 0-16,1-1 0,-22 1 0,21 0 16,0 0-16,0 0 0</inkml:trace>
  <inkml:trace contextRef="#ctx0" brushRef="#br0" timeOffset="36767.58">12404 5228 0,'0'-63'15,"0"126"-15,0-147 0,0 105 47,0 0-47,0 0 0,0 21 0,0-20 16,0 20-16,0 0 0,-22-21 0,22 22 15,0-1-15,-21 0 0,21 1 0,0-22 16,0 21-16,0 1 0,0-22 16,-21 21-16,21-21 0,-21 0 0,21 1 15,0-1-15,0 0 0,0 0 0,0 0 16,-21-21-16,21-21 47,0 0-32,0 0-15,0 0 0,0-1 0,21 1 16,-21 0-16,21 0 0,0-21 0,0 20 16,1 1-16,-1-21 0,0 21 15,0 0-15,0-1 0,0 1 0,1 0 16,-1 21-16,0 0 0,0 0 16,0 0-16,0 0 0,-21 21 15,0 0-15,0 1 0,0 20 16,0-21-16,22 0 0,-22 22 15,0-22-15,0 0 0,0 0 0,0 0 16,0 0-16,0 1 0,0-1 0,0 0 16,0 0-16,0 0 0,0 0 15,-22-21-15,22 22 16,0-44 15,0 1-15</inkml:trace>
  <inkml:trace contextRef="#ctx0" brushRef="#br0" timeOffset="37240.33">13229 5588 0,'0'-21'0,"-42"21"16,21 0-1,-1 0-15,1 21 0,0-21 0,0 21 16,-21 0-16,20 1 0,1-1 0,0 0 16,21 0-16,-21 21 0,21-20 15,-21-1-15,21 0 0,-21 0 16,21 0-16,0 0 0,0 1 0,0-1 16,0 0-16,21 0 0,0 0 15,0-21-15,0 0 0,0 21 16,1-21-16,-1 0 0,0 0 15,0 0-15,0 0 0,0 0 0,1 0 16,-1-21-16,21 0 0,-21 21 0,0-21 16,-21 0-16,22 0 0,-1-1 0,0 1 15,-21 0-15,0 0 0,0 0 16,0 0-16,0-1 0,0-20 0,0 21 16,0 0-16,0 0 0,0-1 0,0 1 15,-21 21-15,0-21 0,-1 0 16,1 21-16,0 0 0,0 0 0,0 0 15,0 0-15,-1 0 0,1 21 16,0 0-16,0-21 0,0 21 0,21 1 16,0-1-16,0 0 0,0 0 15,21 0-15,0-21 0,0 21 16,0-21-16,1 0 0,20 22 16,0-1-16</inkml:trace>
  <inkml:trace contextRef="#ctx0" brushRef="#br0" timeOffset="37867.35">14160 5821 0,'22'-64'15,"-22"43"1,0 0-16,0 0 0,0 0 16,0 0-16,-22-1 0,22 1 0,-21 21 15,0 0-15,0-21 0,0 21 0,0 0 16,-1 0-16,1 0 0,-21 21 0,21 0 15,-22-21-15,22 22 0,0-1 16,0 0-16,0 0 0,0 21 0,-1-20 16,1-1-16,21 0 0,0 0 0,0 0 15,0 22-15,0-22 0,0 0 16,0 0-16,21 0 0,1 0 16,-1-21-16,-21 22 0,21-22 15,0 0-15,0 0 0,0 0 0,1 0 16,-1 0-16,21 0 0,-21 0 0,0 0 15,1 0-15,-1 0 0,0-22 0,0 1 16,0 0-16,0 0 0,1 0 0,-1-22 16,0 22-16,0-21 0,0 0 15,22-1-15,-22 1 0,0-22 0,0 22 16,0 0-16,0-22 0,1 22 0,-1 0 16,0-1-16,0-20 0,0 42 15,-21-22-15,0 1 0,21 21 16,-21 0-16,0-1 0,0 1 0,-21 21 31,0 21-31,21 22 0,-21-22 0,0 21 16,0-21-16,-1 22 0,-20 20 15,21-20-15,0-1 0,0 21 0,-1-20 16,22-1-16,0 22 0,-21-22 0,21 0 16,0 1-16,0-1 0,0 0 0,0-21 15,0 1-15,0 20 0,0-21 16,21 0-16,1 0 0,-1 1 15,0-22-15,0 21 0,0-21 16,0 0-16,22 0 0,-22 0 16,0 0-16,0 0 0,0 0 0,1 0 15,-1-21-15,0-1 0,0 22 0,0-21 16,0 0-16,-21 0 0,22 0 16,-1 0-16,-21-22 0</inkml:trace>
  <inkml:trace contextRef="#ctx0" brushRef="#br0" timeOffset="38263.14">11874 5398 0,'0'0'0,"-21"0"16,42 0-1,1 0-15,-1 0 0,0 0 16,21 0-16,1 0 15,-22 0-15,21-22 0,0 22 0,1 0 16,-22 0-16,21 0 0,-21 0 0,22 0 16,-22 0-16,0 0 0,-21-21 15,21 21-15</inkml:trace>
  <inkml:trace contextRef="#ctx0" brushRef="#br1" timeOffset="54880.1">1291 8086 0,'0'0'0,"-21"0"0,0 21 0,0-21 15,-1 21-15,1 0 0,21 0 16,-21-21-16,21 22 0,0-1 16,21-21-1,0 0 1,1 0-16,-1 0 0,21 0 15,-21 0-15,22-21 0,-1-1 0,0 1 16,1 0-16,20 0 0,-21 0 0,-20 0 16,20-1-16,-21 1 15,0 0-15,0 0 0,-21 0 0,0 0 16,0-1-16,-21 22 0,0-21 16,0 0-16,-21 21 0,-1 0 0,1 0 15,0 0-15,-1 0 0,1 0 16,0 0-16,-1 21 0,1 0 0,0 1 15,20 20-15,-20-21 0,21 21 16,0 1-16,0-1 0,-1 0 0,22 1 16,0-22-16,0 21 0,0-21 0,0 1 15,0 20-15,0-21 0,22 0 16,-1 0-16,0-21 0,0 22 0,0-22 16,22 0-16,-22 21 0,0-21 15,21 0-15,-21 0 0,22 0 0,-22 0 16,0 0-16,0 0 15,0 0-15,-21-21 0,0-1 16,-42 22 0,21 0-16,0 0 0,-22 0 15,1 0-15,0 0 0,-1 0 0,22 22 16,-21-1-16,0 0 0,20 0 16,-20 0-16,21 22 0,0-22 0,0 0 15,-1 0-15,1 21 0,21-20 16,0 20-16,0-21 0,0 0 0,0 22 15,0-22-15,0 0 0,0 0 0,21 0 16,1-21-16,-1 21 0,0 1 16,0-22-16,0 0 0,0 21 15,22-21-15,-22 0 0,21 0 16,1 0-16,-1 0 0,0-21 0,22-1 16,-22 1-16,22 0 0,-1 0 0,1 0 15</inkml:trace>
  <inkml:trace contextRef="#ctx0" brushRef="#br1" timeOffset="55524.25">2244 8403 0,'0'-21'15,"0"42"-15,0-63 0,-22 42 16,1 0-16,0 0 0,0 0 16,0 0-16,0 0 0,-1 0 0,1 21 15,0 0-15,-21 0 0,21 1 16,-1-1-16,1 0 0,0 0 0,0 21 15,0-20-15,21-1 0,0 0 0,-21 0 16,21 0-16,0 0 0,0 1 16,0-1-16,0 0 0,21-21 0,0 0 15,0 0-15,0 0 0,0 0 0,1 0 16,-1 0-16,21 0 0,-21-21 16,0 0-16,22 21 0,-22-22 0,0 1 15,0 0-15,0 0 0,1 0 16,-22 0-16,0-1 0,21 1 15,-21 0-15,21 0 0,-21 0 0,0 0 16,0-1-16,0 1 16,0 42-1,0 1 1,-21-1-16,21 0 0,-21 0 16,-1 0-16,22 22 0,0-22 0,-21 21 15,0 0-15,21 1 0,-21-1 0,21 0 16,0 22-16,-21-1 0,21 1 15,-21-1-15,21 1 0,0-1 0,0 22 16,0-21-16,-22 20 0,22-20 16,0 20-16,-21 1 0,21-21 0,0-1 15,0 1-15,0-1 0,0-21 16,0 22-16,0-22 0,0 1 0,-21-22 16,21 21-16,-21-21 0,0 0 0,0 1 15,-1-1-15,1-21 16,0 0-16,-21 0 0,21 0 0,-1 0 15,-20 0-15,21 0 0,-21 0 0,-1-21 16,22-1-16,-21 22 0,-1-21 0,22 0 16,-21 0-16,21 0 0,0 0 15,-1-1-15,22 1 0,0 0 0,0 0 16,0 0-16,0-22 0,0 22 16,0 0-16,0-21 0,22 21 15,-1-22-15,0 22 0,0-21 0,0-1 16,22 1-16,-22 0 0</inkml:trace>
  <inkml:trace contextRef="#ctx0" brushRef="#br1" timeOffset="55800.47">2815 8594 0,'0'-21'16,"0"-1"-1,21 44 32,-21-1-31,0 0-16,0 0 0,0 0 15,0 0-15,0 1 0,0-1 16</inkml:trace>
  <inkml:trace contextRef="#ctx0" brushRef="#br1" timeOffset="55985.36">2857 9059 0,'0'22'16,"-21"-22"-16,21 21 15,-21-21-15,0 0 0,21 21 16,0 0 0,21-42 31</inkml:trace>
  <inkml:trace contextRef="#ctx0" brushRef="#br1" timeOffset="56632.03">6011 7938 0,'0'0'0,"21"-22"0,-21 1 15,0 0-15,0 0 0,0 0 16,0 0-16,0-1 16,0 1-16,-21 21 0,0 0 15,0-21-15,0 21 0,0 0 0,-22 0 16,22 0-16,-21 0 0,21 21 0,-22 0 16,1 1-16,21 20 0,-22-21 15,22 43-15,0-22 0,-21 0 0,21 22 16,-1-1-16,22 1 0,-21-1 0,21-20 15,0 20-15,0-21 0,0 1 0,0-1 16,0 0-16,21 1 0,1-22 16,-1 21-16,0-21 0,21 1 0,1-1 15,-1-21-15,0 21 0,1-21 0,-1 0 16,21 0-16,-20 0 0,-1 0 0,0-21 16,22 0-16,-22-1 0,1 1 15,-1 0-15</inkml:trace>
  <inkml:trace contextRef="#ctx0" brushRef="#br1" timeOffset="56915.87">6837 7726 0,'0'0'0,"0"-42"0,0-22 16,0 43-16,0 0 15,-21 21 1,-1 0-16,22 21 0,0 0 0,-21 0 15,0 22-15,0-22 0,21 21 16,0 0-16,-21 22 0,0-22 0,-1 22 16,22-22-16,-21 22 0,0-1 15,21-21-15,-21 22 0,0-22 0,21 1 16,0-1-16,-21 0 0,21-21 0,-22 22 16,22-22-16,0 0 0,0 0 0,0 0 15,0 1-15,22-1 16,-1-21-16,0 0 0,0 0 0,21 0 15,-20 0-15,20 0 0</inkml:trace>
  <inkml:trace contextRef="#ctx0" brushRef="#br1" timeOffset="58100.13">7387 8170 0,'0'-21'0,"0"42"0,0-63 0,0 21 15,-21 0-15,21 0 0,-21-1 16,0 1-16,-1 21 16,1 0-16,0 0 0,0 0 15,0 21-15,0 1 0,-1-1 16,1 0-16,0 21 0,21 1 0,-21-22 16,0 21-16,0 0 0,-1 1 15,22-1-15,0-21 0,0 0 0,0 22 16,0-22-16,0 0 0,0 0 15,0 0-15,0 1 0,22-22 16,-1 0-16,0 0 0,0 0 0,0 0 16,0 0-16,1 0 0,20-22 15,-21 1-15,0 0 0,0 21 0,1-21 16,-22-21-16,21 20 0,0 1 0,-21 0 16,0-21-16,21 21 0,-21-22 0,21 1 15,-21 21-15,0-22 0,21 22 16,-21 0-16,0 0 0,0 0 0,0 0 15,0 42 1,0 0-16,0 0 0,0 0 16,0 0-16,-21 22 0,21-22 15,0 21-15,0-21 0,-21 1 16,21 20-16,0-21 0,0 21 0,0-20 16,0-1-16,0 0 0,0 0 0,21-21 15,-21 21-15,21 0 0,1-21 0,-1 0 16,0 0-16,21 0 0,-21 0 15,1 0-15,20 0 0,-21-21 16,21 0-16,1 21 0,-1-21 0,0 0 16,1 0-16,-1-1 0,-21 1 15,0-21-15,1 21 0,-1-22 0,-21 22 0,0 0 16,0-21-16,0 21 16,0-1-16,0 1 0,0 0 0,-21 21 15,-1 0 1,1 0-16,0 21 0,21 0 15,0 1-15,0 20 0,0-21 0,0 0 16,0 0-16,0 22 0,0-22 16,0 0-16,21 0 0,-21 0 0,21 1 15,-21-1-15,0 0 0,0 0 0,0 0 16,22 0-16,-22 1 0,-22-22 47,1 0-47,0 0 15,0-22-15,0 1 16,0 21-16,21-21 0,-22 21 0,1 0 16,21-21-16,-21 21 15,0 0-15,21 21 16,0 0-16,0 0 16,0 1-16,0-1 15,21 0-15,0-21 0,0 0 0,1 21 16,20-21-16,-21 0 0,0 0 15,0 0-15,1 0 0,20 0 16,-21 0-16,21 0 0,1 0 16,-1-21-16,-21 21 0,22-21 0,-1 0 15,-21-1-15,21 1 0,-20 0 0,-1 0 16,21 0-16,-21 0 0,-21-22 0,21 22 16,-21 0-16,22-21 0,-22 20 0,0 1 15,0 0-15,0 0 0,0 0 16,0 0-16,-22 21 15,1 21-15,0 0 16,21 0-16,0 0 0,0 0 16,0 1-16,0 20 0,0-21 15,0 0-15,0 0 0,0 1 0,0 20 16,0-21-16,21 0 0,0 0 0,1 1 16,-1-1-16,0-21 0,-21 21 15,0 0-15,21-21 0,-21 21 0,-21-21 31,0 0-31,0 0 16,-1 0-16,1 0 16,0 0-16,0 0 0,21-21 15,0 0-15,0 0 0,0 0 16,0-1-16</inkml:trace>
  <inkml:trace contextRef="#ctx0" brushRef="#br1" timeOffset="58923.31">10435 7557 0,'0'0'0,"0"-22"0,0 1 16,0 0-16,0 0 0,0 0 16,0 42 15,0 0-31,0 0 16,0 0-16,0 22 0,0-22 15,0 21-15,0 1 0,0-1 0,-21 0 16,21 1-16,-21-1 0,21 0 0,-21 1 15,21-1-15,-22 0 0,22 1 0,0-1 16,-21 0-16,0 1 0,21-1 0,0-21 16,-21 21-16,0-20 0,0-1 0,21 0 15,-22 0-15,22 0 0,0-42 47,0 0-47,0 0 0,0 0 0,0-1 16,0-20-16,0 0 0,0 21 15,0-43-15,22 22 0,-22-1 0,21 1 16,0-21-16,0 20 0,0-20 16,0 20-16,1 1 0,-1 0 0,0-1 15,21 1-15,-21 0 0,1-1 0,20 22 16,-21 0-16,0-21 0,22 42 0,-22-21 16,0-1-16,21 22 0,-21 0 0,1 0 15,-1 22-15,21-1 0,-21 0 16,0 0-16,1 21 0,-1 1 0,-21-1 15,0 0-15,21 1 0,-21-1 0,0 0 16,0 22-16,0-22 0,0 1 0,0-1 16,0 0-16,0 1 0,0-1 15,-21 0-15,21-21 0,-21 22 0,21-22 16,0 0-16,0 0 0,0 0 0,0 1 16,0-1-16,-22 0 15,1-21 1,0 0-16,0 0 15,0 0-15,0-21 0,21 0 0,-22 21 16</inkml:trace>
  <inkml:trace contextRef="#ctx0" brushRef="#br1" timeOffset="59121.21">10329 8043 0,'21'0'31,"1"0"-31,-1 0 0,21 0 16,-21 0-16,0-21 0,22 21 0,-22 0 16,21 0-16,1 0 0,-22 0 15,21-21-15,-21 21 0,22 0 0,-22 0 16,0-21-16,21 21 0,-21-21 0,22 21 16,-22-21-16,21-1 0</inkml:trace>
  <inkml:trace contextRef="#ctx0" brushRef="#br1" timeOffset="59972.38">12509 7472 0,'0'0'0,"22"-21"0,-1 0 0,0-1 0,0 22 16,-21-21-16,0 0 0,21 0 0,-21 0 15,0 0 1,-21 21-16,0 0 0,0 0 16,0 0-16,-22 0 0,22 0 15,-21 0-15,-1 0 0,1 21 0,0 0 16,-1 0-16,1 0 0,0 22 0,-1-22 16,1 21-16,0-21 0,21 0 0,-22 22 15,22-22-15,0 0 0,0 0 16,0 0-16,21 1 0,0-1 15,0 0-15,0 0 0,21-21 16,0 0-16,0 21 0,0-21 0,0 0 16,1 0-16,20 0 0,-21 0 15,21 0-15,-20 0 0,20 0 0,0 0 0,-21 0 16,22 0-16,-22 0 0,0 0 16,21 0-16,-20 21 0,-1-21 15,0 0-15,-21 22 0,0-1 0,0 0 16,0 0-16,0 0 0,0 22 15,0-22-15,0 0 0,-21 0 0,0 0 16,-1 0-16,1 22 0,0-22 0,-21 0 16,21 0-16,-22-21 0,22 21 0,-21 1 15,21-1-15,-1-21 0,-20 21 0,21-21 16,0 0-16,0 21 0,21 0 16,-22-21-16,22-21 62,22 21-62,-1 0 0,0 0 16,0 0-16,0 0 15,0 0-15,1 0 0,-1 0 16,0 21 0,-21 0-16,0 1 0,0-1 15,0 0-15,0 0 0,0 0 0,-21 0 16,0 1-16,-1 20 0,1 0 0,0-21 15,0 22-15,-21-1 0,20 0 0,1 1 16,0-1-16,0 0 0,0 1 16,21-1-16,0-21 0,0 22 0,0-22 15,0 0-15,0 0 0,0 0 0,0 0 16,21 1-16,0-22 0,0 21 0,0-21 16,1 21-16,-1-21 0,21 0 0,-21 0 15,0 0-15,1 0 0,-1 0 0,0 0 16,0 0-16,0 0 0,0 0 0,-21-21 15,22 21-15,-1 0 16,-21-21-16,0-1 16,21 1-16,0 0 15,-21 0-15,21 21 16</inkml:trace>
  <inkml:trace contextRef="#ctx0" brushRef="#br1" timeOffset="61579.3">12340 16150 0,'-21'-21'15,"0"0"1,0 0 0,-1 21-16,22-21 15,-21-1-15,0 1 16,21 0-16,0 0 0,0 0 15,0 0-15,0-1 16,0 1-16,21 0 0,0 21 16,1-21-16,20 21 0,-21-21 0,21 21 15,1-21-15,-22 21 0,21 0 0,1 0 16,-22 0-16,21 0 0,0 0 16,-20 0-16,-1 0 0,0 0 0,0 21 15,-21 0-15,0 0 0,0 0 16,0 0-16,0 22 0,0-22 0,0 0 15,-42 21-15,21-20 0,-22 20 16,22-21-16,-42 21 0,20 1 0,1-22 16,0 21-16,-22 1 0,22-22 0,-1 21 15,1 0-15,0-20 0,21-1 16,-1 21-16,1-21 0,0 0 0,21 22 16,0-22-16,0 0 0,0 0 0,0 22 15,21-22-15,-21 0 0,43 0 16,-22 0-16,0-21 0,21 21 0,1 1 15,-22-22-15,21 0 0,0 0 0,1 0 16,-22 0-16,21 0 0,1 0 16,-22 0-16,0-22 0,0 22 15,0-21-15,-21 0 0,0 0 16,0 0-16,0 0 0,-21-1 16,0 1-16,0 21 0,0 0 0,-1 0 15,1 0-15,0 0 0,-21 0 16,21 21-16,-1 1 0,1-1 0,21 0 15,-21 21-15,21-21 0,0 22 0,-21 20 16,21-20-16,0-1 0,0 0 16,0 22-16,0-22 0,0 0 0,0 22 15,0-22-15,0 1 0,0-1 16,21 0-16,-21 1 0,0-1 0,0-21 16,0 21-16,0-20 0,0-1 0,-21 0 15,21 0-15,-21-21 0,-22 21 16,22-21-16,0 0 0,-21 0 0,21 0 15,-22 0-15,22 0 0,-21-21 0,21 0 16,-1 21-16,-20-21 0,21 0 0,0-22 16,0 22-16,21 0 0,0 0 15</inkml:trace>
  <inkml:trace contextRef="#ctx0" brushRef="#br1" timeOffset="63020.56">5969 10160 0,'0'0'0,"0"-21"16,0 0-16,-21 21 31,21 21-31,0 0 16,-21 21-16,21 1 0,0-1 15,-22 43-15,22-43 0,0 0 0,0 43 16,0-43-16,0 1 0,-21 20 0,21-20 15,0-1-15,0 21 0,0-41 0,0 20 16,0 0-16,-21 22 0,21-22 0,0-21 16,0 22-16,-21-22 0,21 21 0,-21 0 15,21 1-15,0-22 0,-21 21 16,21-21 0,-22-21-16,22-21 15,0 0-15,0 0 0,0 0 0,-21 0 16,21-43-16</inkml:trace>
  <inkml:trace contextRef="#ctx0" brushRef="#br1" timeOffset="63348.36">5821 10139 0,'0'0'0,"0"-64"15,0 43 1,0 0-16,0 0 0,21 21 15,42-21-15,-41 21 0,-1 0 0,21 0 16,22 0-16,-22 0 0,0 0 0,64 21 16,-64 0-16,1-21 0,-1 21 0,0 0 15,1 1-15,-22-1 0,0 0 0,0 0 16,-21 43-16,0-43 0,0 21 0,-21 0 16,-21 1-16,21-22 0,-43 21 0,22-21 15,21 1-15,-43 20 0,22-21 0,21-21 16,-43 42-16,43-42 0,-21 22 0,20-22 15,1 21-15,0-21 0,0 0 16,42 0 0,0 0-16,22 0 15,-22 0-15,0 0 0,0 0 16,21-21-16</inkml:trace>
  <inkml:trace contextRef="#ctx0" brushRef="#br1" timeOffset="63788.12">6773 10224 0,'0'0'16,"0"-22"-1,0 65 1,-21-43-16,21 21 0,0 21 16,-21 1-16,0-22 0,0 21 0,21-21 15,0 22-15,-22-1 0,1-21 0,21 0 16,0 22-16,0-22 0,0 0 0,0 0 15,0 0-15,0 0 0,0 1 0,21-1 16,1-21-16,-1 0 16,0 0-16,0 0 0,0 0 0,22 0 15,-22 0-15,0 0 0,21-21 0,-21-1 16,1 22-16,20-21 0,-21 0 0,0 0 16,0 0-16,22-22 0,-43 22 15,21 0-15,0-21 0,-21 21 0,0-1 0,21-41 16,-21 42-16,0 0 0,0-1 15,0-20-15,0 21 0,-21 21 32,0 0-32,21 21 0,0 21 0,-21-20 15,21-1-15,0 0 0,-21 21 0,21-21 16,-22-21-16,22 43 0,0-22 0,0 0 16,0 0-16,0 0 0,0 1 15,22-1-15,-1-21 16,0 0-16,0 0 0,0 0 15,22 0-15</inkml:trace>
  <inkml:trace contextRef="#ctx0" brushRef="#br1" timeOffset="64285.03">7599 10118 0,'0'0'15,"0"-43"-15,0 22 0,0 0 0,-21 0 16,-1 21-16,22 21 15,-21 0-15,21 0 16,-21 1-16,21-1 0,0 21 0,0 0 16,0-20-16,0 62 0,0-41 0,0-22 15,0 21-15,0 22 0,-21-43 0,21 21 16,-21 0-16,21-20 0,0-1 16,0 21-16,-21-21 0,21 0 0,-22 1 15,1-22-15,21 21 16,0-42-1,0-1 1,0-20-16,0 21 16,21-21-16,1 20 0,-1 1 15,-21 0-15,42-21 0,-21 21 0,0 21 16,22-43-16,-22 43 0,0-21 0,0 21 16,22 0-16,-22 0 0,0 0 0,0 0 15,0 21-15,0-21 0,1 21 0,-22 22 16,21-22-16,-21 0 15,0 21-15,0-20 0,0-1 16,-21 21-16,-1-42 0,1 21 0,0 0 16,-42 1-16,41-1 0,1-21 0,0 21 15,-21 0-15,21-21 0,-1 0 0,-20 0 16,21 0-16,0 0 0,0 0 0,-1 0 16,44-21 15,-1 0-31,0 0 0,21-1 0,-21 1 15</inkml:trace>
  <inkml:trace contextRef="#ctx0" brushRef="#br1" timeOffset="65176.52">8318 10012 0,'0'0'0,"0"-21"16,-21 42 15,0 21-31,21-21 0,-21 1 16,21-1-16,-21 21 0,21-21 15,-21 22-15,-1 20 0,22-21 0,-21 1 16,21-22-16,0 64 0,-21-64 0,21 0 16,0 21-16,0 1 0,0-22 0,0 0 15,0 0-15,0 21 0,0-20 0,21-1 16,0-21-16,1 0 0,-1 21 15,21-21-15,-21 0 0,0 0 0,1 0 16,-1 0-16,0-21 0,0 21 0,21-21 16,-20 21-16,-22-22 0,21 1 0,0-21 15,-21 21-15,42-43 0,-42 43 16,0 0-16,0 0 0,0-22 0,21 22 16,-21 0-16,0-21 0,0 21 15,0 42 1,0 0-16,0 0 0,0 0 0,0 0 15,0 22-15,0-22 0,0 0 16,0 21-16,0-20 0,0-1 0,0 0 16,0 0-16,0 0 0,0 0 0,0 1 15,0-1-15,22 0 0,-1 0 16,0-21-16,0 0 0,0 0 0,0 0 16,1 0-16,-1 0 0,21 0 0,-21 0 15,0 0-15,1 0 0,20 0 0,-21-21 16,0 21-16,0-21 0,1 0 0,-1-1 15,0 1-15,0 0 0,0 0 0,-21 0 16,21 0-16,1-43 0,-1 64 0,-21-21 16,42-21-16,-42 20 0,0 1 0,21 0 15,0 0-15,-21 0 16,22 21-16,-1 0 0,-21 21 31,0 0-31,0 0 16,0 0-16,0 1 15,21-22 1,-21-22 15,21 22-31,-21-21 16,0-21-16,0 21 16,-21 21-1,0 0 1,0 21-16,21 0 0,-22 0 15,1 0-15,21 22 0,-21-22 0,0 0 16,0 21-16,21-20 0,0-1 0,0 0 16,-21 21-16,21-21 0,0 1 0,0-1 15,0 0-15,0 0 0,21-21 16,0 21-16,0-21 0,21 21 16,-20-21-16,-1 0 0,21 0 0,-21 0 15,0 0-15,1 0 0,20 0 16,-21-21-16,0 21 0,0-21 0,1 0 15,-22 0-15,21-22 16,-21 22-16</inkml:trace>
  <inkml:trace contextRef="#ctx0" brushRef="#br1" timeOffset="65375.49">8996 10054 0,'-21'0'16,"42"0"-16,-64 0 0,22 0 0,-21 21 16,21-21-16,0 0 15,21 22 1,21-22 0,21 0-16,-21 0 0</inkml:trace>
  <inkml:trace contextRef="#ctx0" brushRef="#br1" timeOffset="65953.16">10668 10287 0,'0'0'0,"0"-21"16,0 0-1,21 21-15,0 0 0,0 21 16,1-21-16,-22 21 0,42 21 0,-42 1 16,0-22-16,21 0 0,21 43 0,-42-43 15,0 0-15,22 42 0,-22-41 0,0 20 16,0-21-16,0 21 0,0-20 0,0-1 16,0 0-16,0 0 0,0 0 0,0 0 15,0 1-15,0-44 31,21 22-15,-21-21-16,21 0 0,-21 0 16,21 0-16,0 0 0,0-22 0,1 22 15,-22 0-15,21 0 0,0-43 0,0 43 16,0-21-16,0 21 0,1-43 0,-1 22 16,-21 21-16,21-1 0,0-20 0,-21 21 15,0 0-15,21 21 16,0 21-1,-21 0 1,0 0-16,0 0 0,0 1 16,22-22-16,-22 21 0,21-21 15</inkml:trace>
  <inkml:trace contextRef="#ctx0" brushRef="#br1" timeOffset="66615.78">11599 10435 0,'0'0'15,"0"-21"1,-21 21-16,0 0 16,-21 0-16,20 21 15,22 0-15,-21-21 0,0 22 0,21-1 16,-42 21-16,42-21 0,0 0 0,-21 1 16,-1-1-16,22 0 0,0 0 0,-21 21 15,21-20-15,0-1 0,0 0 16,21 0-16,22 0 0,-22-21 15,0 0-15,0 21 0,0-21 16,22 0-16,-1 0 0,-21 0 0,0 0 16,1 0-16,20 0 0,0-42 0,-21 42 15,1-21-15,-1 0 0,0 21 0,0-21 16,-21-1-16,21-20 0,-21 21 0,0 0 16,0 0-16,0-1 0,0 1 0,0-42 15,0 42-15,-21-1 0,0 1 0,0 0 16,0 0-16,-1 0 0,-20 0 0,21 21 15,0 0-15,0 0 0,-1 0 0,1 0 16,-21 0-16,21 21 0,0 0 0,-1 0 16,1 0-16,0 0 0,21 1 15,0 20-15,0 0 0,0-21 0,0 1 16,0-1-16,0 0 0,21 21 0,0-21 16,1 1-16,20-1 0,-21-21 15,0 0-15,43 0 0,-43 0 0,21 0 16,-21 0-16,22 0 0,-22 0 0,64 0 15,-43-21-15,-21 21 0,21-22 0,1 1 16,-22 21-16,21-21 0,1-21 0,-22 21 16,0 21-16,0-22 0,0 1 15,-21 0-15,21-21 0,-21 21 16,0 42 15,0 0-31,-21-21 0,0 42 0,21-21 16,0 1-16,-21-22 0,21 21 0,0 0 15,0 0-15,0 0 0,0 0 0,0 1 16,0-1-16,0 0 0,21 0 16,0-21-16,0 0 0,-21 21 0,22-21 15,-1 0-15,0 0 0,0 0 0,0 0 16,0 0-16,22 0 0,-22 0 0,0 0 16,0 0-16</inkml:trace>
  <inkml:trace contextRef="#ctx0" brushRef="#br1" timeOffset="67163.48">12975 10541 0,'0'0'0,"0"-21"15,0-21 1,0 20-16,0 1 0,-21 0 0,0 21 0,0-21 16,-1 21-16,1 0 0,0 0 0,0 0 15,0 0-15,0 0 0,-1 21 16,1 0-16,0 0 0,0 1 0,-21-1 15,20 0-15,22 0 0,-21 21 16,0-20-16,0-1 0,21 21 0,-21-21 16,21 0-16,0 1 0,0-1 0,0 0 15,0 0-15,0 0 0,21-21 16,0 0-16,0 21 0,0-21 0,1 0 16,-1 0-16,0 0 0,0 0 0,0 0 15,0 0-15,1-21 0,-1 0 16,0 0-16,0 0 0,0 0 0,0-1 15,1 1-15,-1 0 0,0-21 0,0-1 16,0 1-16,0 0 0,-21-1 16,22 1-16,-1 0 0,0-1 0,-21 1 15,0 0-15,0-1 0,21 1 0,-21 0 16,0 21-16,0-1 0,0-20 0,0 21 16,-21 21-1,0 0-15,21 21 0,-21 0 16,-1 0-16,22 1 0,-21 20 0,0 0 15,21 1-15,0-1 0,-21 21 0,0-20 16,21-1-16,0 0 0,0 22 0,0-22 16,0 1-16,0-22 0,0 21 0,0-21 15,0 22-15,21-22 0,0 0 0,0 0 16,0 0-16,43-21 0,-64 21 16,21-21-16,0 0 0,0 0 0,1 0 15,-1 0-15,0 0 0,0-21 16,0 0-16,0 0 0,-21 0 15,0 0-15,0-1 0</inkml:trace>
  <inkml:trace contextRef="#ctx0" brushRef="#br1" timeOffset="67349.37">12425 10181 0,'0'0'0,"-43"21"0,22-21 0,0 22 16,0-22-16,0 0 16</inkml:trace>
  <inkml:trace contextRef="#ctx0" brushRef="#br1" timeOffset="69191.41">14436 10689 0,'21'0'0,"42"-42"16,-63 21-16,21 0 15,1-1-15,-1 1 0,-21 0 0,0 0 16,0 0-16,21-22 0,-21 22 0,0 0 0,0-21 15,0 21-15,0-1 0,0-20 16,0 21-16,-21 0 0,0 0 0,-1 21 16,1 0-16,0 0 0,0 0 0,-21 0 15,20 0-15,1 0 0,-21 21 0,21 0 16,0 0-16,-22 0 0,1 22 0,21-22 16,0 0-16,-1 21 0,22-21 0,0 1 15,0-1-15,0 0 0,0 0 0,0 0 16,0 0-16,0 1 0,0-1 0,22 0 15,-1-21-15,0 0 0,0 0 0,0 0 16,22 0-16,-22 0 0,0 0 0,21 0 16,-21 0-16,1-21 0,20 21 15,-21-21-15,21-1 0,-20 1 0,-1 0 16,0-21-16,0 21 0,0-22 0,0 1 16,1 21-16,-1-22 0,-21 1 0,63 0 15,-42-1-15,-21 1 0,0 0 0,0-1 16,0 1-16,0 0 0,0-1 0,0 22 15,0-21-15,0 21 0,0 0 0,0-1 16,-21 22 0,0 0-16,21 22 0,-21-1 0,0 0 15,21 21-15,-21-21 0,-1 22 16,22-1-16,0 0 0,-21 22 0,21-22 16,-21 1-16,21 20 0,0-21 0,-21 1 15,0-1-15,21 0 0,0 1 0,0-1 16,0 0-16,21-20 0,0 20 0,0-21 15,-21 0-15,21 0 0,1 1 0,-1-22 16,21 21-16,-21-21 0,0 0 0,22 0 16,-22 0-16,21 0 0,1 0 0,-1 0 15,-21-21-15,21-1 0,1 1 0,-22 21 16,21-21-16,-21 0 0,22-21 0,-22 20 16,-21-20-16,0 21 0,0 0 0,0-43 15,0 43-15,0 0 0,0-21 16,0 20-16,0 1 0,-42 0 15,20 21-15,1 0 0,0 0 16,0 0-16,0 21 0,0 0 0,-1 1 16,1-1-16,0 0 0,0 0 0,21 0 15,0 0-15,0 22 0,0-22 0,0 0 16,0 0-16,0 0 0,0 1 0,21-1 16,0 0-16,0 0 0,1-21 0,-1 21 15,0-21-15,0 0 0,0 21 0,0-21 16,22 0-16,-22 0 0,21 0 0,-21 0 15,1 0-15,-1 0 0,0 0 16,0-21-16,0 0 0,-21 0 0,43 0 16,-22 0-16,0-22 0,-21 22 15,21 0-15,-21 0 0,0-22 0,0 22 16,21 0-16,-21 0 0,0 0 0,21 0 16,-21-1-16,0 44 15,0-1 1,0 0-16,0 0 0,0 0 0,-21 0 15,21 1-15,-42-1 0,42 21 0,0-21 16,0 43-16,0-43 0,0 0 16,0 0-1,0 0-15,0-42 47,0 0-47,0 0 0,0 0 16,0 0-16,0-1 0,0 1 15,21-21-15,0 21 0,0 0 0,1-22 16,-22 22-16,21 0 0,0 0 16,0 0-16,0-1 0,0 1 0,1 21 15,-1 0-15,0 0 16,0 21-16,-21 1 0,0-1 16,0 0-16,0 0 0,0 0 0,0 0 15,0 1-15,0-1 0,0 0 16,0 0-16,0 0 0,0 0 0,0 1 15,0-1-15,0 0 0,0 0 16,0-42 15,0 0-15,0 0-16,0-1 16,21 1-16,0 0 0,-21 0 0,22 0 15,-1 0-15,0-22 0,0 22 0,21 0 16,-20-21-16,-1 20 0,0 1 15,21 0-15,-21 0 0,1 21 0,-1 0 0,0 0 16,-21 21 0,0 0-1,0 22-15,0-22 0,0 0 0,0 0 16,0 21-16,0-20 0,-21-1 0,0 0 16,21 21-16,0-21 0,0 1 0,0-1 15,0 0-15,0 0 0,0 0 16,0 0-16,21-21 0,0 0 15,0 0-15,0 0 0,22 0 16,-22 0-16,0 0 0,0 0 16,0 0-16,0-21 0,1 0 0,-1 21 15,21-21-15,-21 0 0,-21 0 16,21-1-16,1 1 0,-1 0 0,-21-21 16,0 21-16,21-1 0,-21-20 0,21 21 15,-21 0-15,0 0 0,0-1 16,0 44-1,-21-1-15,0 0 16,21 0-16,-21 0 0,-1 0 0,22 1 16,0 20-16,-21-21 0,21 0 15,-21 0-15,21 1 0,0-1 0,0 0 16,0 0-16,0 0 0,0 0 16,21-21-16,0 22 0,1-22 15,20 0-15,-21 0 0,0 0 16,0 0-16,1 0 0,20 0 0,-21-22 15,21 22-15,-20-21 0,-1 21 0,0-21 16,21-21-16,-42 21 0,21-1 0,-21 1 16</inkml:trace>
  <inkml:trace contextRef="#ctx0" brushRef="#br1" timeOffset="69348.32">16764 10224 0,'-42'0'15,"20"0"-15,-20 0 0,21 21 0,0-21 0,0 21 16,-1 0-16,1 0 0,0 0 0,21 1 15,0-1-15,-21 0 0,21 0 0,0 0 16,0 0-16,0 1 16,0-1-16,21-21 15,0 21-15,0-21 0,1 0 0,-1 0 16,0 0-16</inkml:trace>
  <inkml:trace contextRef="#ctx0" brushRef="#br1" timeOffset="69656.14">17738 10118 0,'0'-21'0,"0"42"15,0-64-15,0 22 0,-22 21 16,1 0-16,0 0 0,0 0 16,0 0-16,0 0 0,-22 21 0,22 1 15,-21-1-15,21 21 0,-22-21 0,22 22 16,0-22-16,0 21 0,-22 0 0,22 1 15,0-1-15,21 0 0,0 1 0,-21-1 16,21 0-16,-21 1 0,21-22 0,0 21 16,0-21-16,0 1 0,0 20 0,0-21 15,0 0-15,21 0 0,0 1 16,-21-1-16,21-21 0,0 0 16,1 0-16,-1 0 0,0 0 0,0 0 15,0 0-15,0 0 0,1 0 0,-1-21 16,21 21-16,-21-22 0,22 1 15</inkml:trace>
  <inkml:trace contextRef="#ctx0" brushRef="#br1" timeOffset="69936.5">18182 10033 0,'21'0'16,"0"0"-1,1 21-15,-22 0 0,21 1 16,0-1-16,0 21 0,0-21 0,0 22 16,1 20-16,-1-21 0,0 22 15,-21-1-15,21-20 0,-21 20 0,0-20 16,0-1-16,0 0 0,0-21 0,0 22 16,-21-22-16,0 21 0,21-21 0,-21 1 15,-1-1-15,-20-21 0,21 21 0,0 0 16,0-21-16,-22 0 0,22 21 0,0-21 15,-21 0-15,20 0 0,1 21 0,0-21 16,0 0-16,-21 0 0,20 0 0</inkml:trace>
  <inkml:trace contextRef="#ctx0" brushRef="#br1" timeOffset="70412.92">12679 11494 0,'21'0'15,"-42"0"-15,63-22 0,-42 1 0,21 0 0,-21 0 16,0 0-16,21 0 15,-21-1-15,0 1 0,0 0 0,-42 21 32,21 0-32,0 21 0,0 0 15,-22 1-15,22-1 0,-21 0 0,21 0 16,-22 0-16,22 0 0,-21 1 0,21 20 16,-1-21-16,22 0 0,0 0 15,0 1-15,0-1 0,0 0 16,0 0-16,22-21 15</inkml:trace>
  <inkml:trace contextRef="#ctx0" brushRef="#br1" timeOffset="70573.35">12425 11917 0,'21'-21'32,"0"0"-32</inkml:trace>
  <inkml:trace contextRef="#ctx0" brushRef="#br1" timeOffset="70743.25">12679 12192 0,'-21'21'0,"-1"0"15,1 1-15,0-1 0,0 0 16,0-21-16,21 21 0,-21 0 0,-1 0 16,1 1-16,21-1 0,0 0 15,0 0-15,0 0 0,0 0 16,21 1-16,1-22 16,20 21-16</inkml:trace>
  <inkml:trace contextRef="#ctx0" brushRef="#br1" timeOffset="71216.6">12658 13716 0,'21'-21'0,"-42"42"0,63-42 0,-21 0 0,-21 0 15,21 21-15,0-22 0,-21 1 0,0 0 16,0 42 0,0 0-16,0 1 0,0-1 0,0 0 15,-42 0-15,21 0 0,0 0 0,-22 22 16,22-22-16,0 0 0,0 21 0,0-20 16,0-1-16,63 21 0,-63-21 15,0 0-15,-1 1 0,22-1 16,0 0-16,-21 0 0,21 0 0,0 0 15,0 1-15,21-1 0,1 0 16,20 0-16,-21-21 0,21 21 0,1-21 16,-22 0-16,21 21 0,1-21 0,-1 0 15,-21 0-15,0 0 0</inkml:trace>
  <inkml:trace contextRef="#ctx0" brushRef="#br1" timeOffset="71364.5">12912 14499 0,'-22'0'0,"-20"0"0,21 0 16,0 0-16,-85 21 15,85 1-15,0-1 0,-22 0 16,22 0-16,0 0 0,21 0 0,-21 1 16,0-1-16,-1 0 0,1 0 15,21 0-15,21-42 32</inkml:trace>
  <inkml:trace contextRef="#ctx0" brushRef="#br1" timeOffset="71807.78">13293 12361 0,'0'0'0,"-22"22"15,44-1 1,20-21-16,-21 0 0,21 0 15,1 0-15,-1 0 0,22 21 0,-1-21 16,1 0-16,-1 0 0,22 0 16,63 0-16,-63 21 0,-22-21 0,1 0 15,20 0-15,22 0 0,-42 0 0,-22 0 16,0 0-16,22 0 0,-22 0 0,-21 21 16,0-21-16,-42 0 15,0 0 1,-21 0-16,21 0 0,-1 0 0,-41 0 15,21 0-15,20 0 0,-20 0 0,-21 0 16,-22 0-16,21 0 0</inkml:trace>
  <inkml:trace contextRef="#ctx0" brushRef="#br1" timeOffset="71959.69">13166 12637 0,'0'0'0,"-22"21"0,1 0 0,0 0 0,21 0 16,0 0-16,21 1 15,0-22-15,1 21 0,20 0 16,0-21-16,22 21 0,-1-21 0,1 0 0,-1 21 16,1-21-16,-1 0 0,64 21 15</inkml:trace>
  <inkml:trace contextRef="#ctx0" brushRef="#br1" timeOffset="72052.64">14351 12933 0,'0'0'0,"21"0"15,-42 0 1,0 0-16,0-21 15,-1 21-15,-41 0 0,42 0 0,0 0 16,-64 0-16</inkml:trace>
  <inkml:trace contextRef="#ctx0" brushRef="#br1" timeOffset="72275.81">13081 13039 0,'0'21'0,"-64"21"15,64-21 1,0 1-16,22-1 0,-1-21 15,0 21-15,21-21 0,1 21 16,20-21-16,-21 0 0,22 0 0,21 21 16,20-21-16,-41 0 0,21 0 0,-1 0 15,-20 0-15,20 0 0,-20 0 0,-1 0 16,43 0-16,-63 0 0,41 0 0,-63 0 16,1 0-16,20-21 0,-21 21 0,-21-21 15,21 21-15,-21-21 16,-21 21-16</inkml:trace>
  <inkml:trace contextRef="#ctx0" brushRef="#br1" timeOffset="73317.35">12636 11472 0,'0'0'0,"22"0"0,62 0 15,-63 0-15,-21-21 0,43 21 16,-22-21-16,-21 0 16,0 0-1,-21 21 1,-22 0-16,1 0 0,21 0 16,-43 0-16,43 0 0,-21 0 0,0 0 15,20 21-15,-20 0 0,21-21 0,0 21 16,-22 0-16,1 1 0,42-1 15,-21-21-15,0 42 0,0-42 0,21 21 16,-22 0-16,22 1 0,0-1 16,-21 0-16,21 0 0,21 0 15,-21 0-15,22-21 16,-1 0-16,21 0 16,0 0-16,1 0 15,-22 0-15,0 0 16,0 0-16,0 22 0,1-22 15,-1 0-15,-21 21 16,0 0-16,0 0 16,0 0-16,0 0 0,0 22 15,-21-22-15,-22 21 0,22-42 0,21 21 16,-42 22-16,21-43 0,-1 21 0,22 0 16,-21 0-16,0-21 0,21 21 0,0 1 15,21-22 16,22 0-31,-22 0 16,21 0-16,-21 0 0,0 0 16,1 0-16,20 0 0,-21 0 0,0 0 15,0 0-15,-21 21 16,0 0-16,0 0 0,-21 0 16,0 0-16,0 1 0,-21-1 0,-1 0 15,22 0-15,0 0 0,-43 22 0,43-22 16,-21 21-16,21 0 0,0-20 0,-1-1 15,1 0-15,0 0 0,21 0 0,0 0 16,0 1-16,0-1 0,0 0 16,0 0-16</inkml:trace>
  <inkml:trace contextRef="#ctx0" brushRef="#br1" timeOffset="74261.5">12679 13568 0,'0'0'0,"21"0"0,21-21 15,-21 0-15,1 21 16,-22-22-16,21 22 0,0 0 0,-21-21 15,21 21-15,0-21 16,-21 42 15,-21-21-31,21 21 0,-21 1 0,0 20 16,-22-42-16,1 42 0,21-21 16,21 1-16,-21 20 0,0-21 0,-22 0 15,22 0-15,0 1 0,0 20 16,0-21-16,-1 0 0,1 22 15,0-22-15,0-21 0,21 21 0,-21 0 16,21 0-16,0 0 0,-21-21 0,21 22 16,0-1-16,0 0 0,-22 0 15,22 0-15,0 0 0,0 1 16,0-1-16,22 0 16,-1 0-16,-21 0 0,42-21 15</inkml:trace>
  <inkml:trace contextRef="#ctx0" brushRef="#br1" timeOffset="74367.99">12806 14457 0,'-43'42'16</inkml:trace>
  <inkml:trace contextRef="#ctx0" brushRef="#br1" timeOffset="74458.92">12488 14605 0,'-21'0'16,"0"21"-16,63-42 0,-105 42 0,42-21 0,-22 21 0,22 1 15,21-1-15,0 0 16,0 0-16,0 0 0,0 0 16,0 1-16,0-1 0,21-21 15</inkml:trace>
  <inkml:trace contextRef="#ctx0" brushRef="#br1" timeOffset="74492.91">12509 15007 0</inkml:trace>
  <inkml:trace contextRef="#ctx0" brushRef="#br1" timeOffset="74551.88">12361 15113 0,'-21'0'0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26:01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 3090 0,'-21'0'0,"0"0"15,0 22-15,0-1 0,-22 0 0,22 0 16,0 0-16,-21-21 0,20 21 16,22 1-16,-42-22 15</inkml:trace>
  <inkml:trace contextRef="#ctx0" brushRef="#br0" timeOffset="7079.28">3408 3027 0,'0'0'0,"-64"63"0,-42-20 0</inkml:trace>
  <inkml:trace contextRef="#ctx0" brushRef="#br0" timeOffset="8479.91">1058 1397 0,'0'0'0,"21"0"0,1 0 0,-1 0 16,21-21-16,-21 21 16,0-21-16,-21 0 15,22 21-15,-22-22 0,0 1 0,21 0 16,-21 0-16,0 0 0,0 0 15,0-1-15,21 1 0,-21 0 16,0 0-16,0 0 16,0 42 15,0 0-31,0 21 16,0-20-16,0 20 0,0-21 0,-21 0 15,21 22-15,0 20 0,-21-42 0,21 22 16,0-22-16,0 63 0,-22-41 0,22-1 15,-42 43-15,42-64 0,0 21 0,-21 22 16,0-43-16,0 0 0,21 0 0,0 22 16,-22-22-16,22 0 0,-21-21 15,21 21-15,0-42 32,0 0-17,0 0-15,0-1 0,0 1 0,0 0 0,21-21 16,1 21-16,-22-1 15,0 1-15,21 0 0,0 21 16,0 0-16,0-21 16,0 21-16,1 0 0,-1 0 15,0 0-15,0 0 0,0 0 0,0 0 16,1 0-16,-1 0 0,21 0 16,-21 0-16,0 0 0,1 0 15,-1 0-15,0-21 16,0 0-16,-21-1 15,0 1-15,0 0 0,0 0 16,0-21-16,0 20 0,0 1 16,0 0-16,0-21 0,0 21 15,0-1-15,0 1 0,-21 42 47,21 1-47,0-1 0,0 0 0,-21 0 16,21 21-16,0 1 0,0-22 0,0 0 15,-21 43-15,21-22 0,0-21 0,-22 0 16,22 43-16,-21-43 0,21 0 0,0 0 16,0 0-16,0 22 0,0-22 0,0 0 15,0 0-15,0 0 0,0 1 0,0-1 16,0 0-16,0 0 16,0 0-1,-21-21 1,21-21 31,0 0-47,0 0 0,21 0 15</inkml:trace>
  <inkml:trace contextRef="#ctx0" brushRef="#br0" timeOffset="8959.62">2053 1842 0,'0'0'0,"-21"0"16,21 21 15,21-21 0,0 0-31,-21-21 16,21 21-16,-21-22 0,22 22 16,-22-21-16,0 0 15,0 0-15,0 0 16,0 0-1,-22 21-15,1 0 16,0 0-16,0 0 0,21 21 16,-21 0-16,0-21 15,21 21-15,0 0 16,0 0 15</inkml:trace>
  <inkml:trace contextRef="#ctx0" brushRef="#br0" timeOffset="9948.02">3852 1249 0,'0'0'0,"21"-42"16,1 20-16,-22 1 16,0 0-16,0 0 0,0 0 15,0 0-15,0-1 0,0 1 16,-22 21 0,22 21-1,-21 22-15,21-22 0,-21 21 16,0 1-16,21-1 0,-21 0 15,0 22-15,21-22 0,-22 22 0,1-1 16,0 1-16,0-1 0,21 1 0,-21-22 16,0 21-16,-1-20 0,1 20 15,21-42-15,0 22 0,0-1 0,-21-21 16,21 0-16,0 1 0,0-1 16,0-42-1,0-1 1,0 1-16,21-21 0,-21 21 15,21-22-15,1 1 0,-1-21 16,0 20-16,0-20 0,0-1 0,22 1 16,-22-1-16,0 1 0,21-1 15,-21 1-15,22-1 0,-22 1 0,0-1 16,0 1-16,0 20 0,-21 1 16,0 21-16,22-21 0,-22 20 0,21 22 15,-21 22 1,0 20-16,21 0 0,-21 1 15,21-1-15,-21 21 0,0-20 0,0 20 16,0 1-16,0-22 0,0 22 16,0-1-16,0-21 0,0 22 0,0-22 15,0 22-15,0-22 0,0 0 0,0-20 16,0 20-16,0-21 0,0 21 16,0-20-16,21-1 0,-21 0 15,0 0 1,-21-21-1,0-21-15,0 21 16,0-21-16</inkml:trace>
  <inkml:trace contextRef="#ctx0" brushRef="#br0" timeOffset="10136.91">3619 1820 0,'0'0'15,"22"0"16,20 0-31,-21 0 0,0-21 0,22 0 16,-1 21-16,0-21 0,1 0 16,20 0-16,-21 21 0,22-22 0,-22 1 15,22-21-15,-22 21 0,22 0 0,-22-1 16,0 1-16,1-21 0,-1 21 16,0 0-16</inkml:trace>
  <inkml:trace contextRef="#ctx0" brushRef="#br0" timeOffset="10652">4699 1143 0,'0'0'0,"0"-42"0,0 21 0,0-1 16,0-20-16,0 21 0,-21 0 16,0 21-16,-1 0 15,22 21-15,0 0 16,0 0-16,0 0 0,0 22 16,0-1-16,0 0 0,0 1 0,0-1 15,0 0-15,0 22 0,0-22 0,0 1 16,0-1-16,0 21 0,0-20 15,0-1-15,-21 0 0,21 1 0,-21-1 16,21-21-16,0 22 0,0-22 16,-21 0-16,21 0 0,0 0 0,-21 0 15,21 1-15,0-44 32,-21 22-32,21-21 15,0 0-15,0 0 0,0-21 0,0 20 16,0 1-16,0-21 0,0 0 15,0 20-15,21-20 0,-21 21 0,21 0 16,0-22-16,0 22 0,0 21 0,22-21 16,-22 0-16,21 21 0,1 0 15,-1 0-15,0 0 0,1 0 0,-22 0 16,21 21-16,0 0 0,-20 0 0,-1 1 16,0-1-16,-21 0 0,0 0 15,0 21-15,0-20 0,0-1 16,-21 0-16,-22 21 0,22-21 0,-21 1 15,21-1-15,-22 0 0,22-21 0,-21 21 16,21 0-16,0-21 0,-22 0 16,22 21-16,0-21 0,0 0 15,21-21 1,0 0 0,0 0-16,21 0 0,0 21 15,0-21-15</inkml:trace>
  <inkml:trace contextRef="#ctx0" brushRef="#br0" timeOffset="11131.73">5482 1545 0,'0'0'0,"21"0"0,0-21 15,-21 0-15,0 0 0,0 0 16,-21 21-1,-21 0 1,21 0-16,0 0 0,-1 0 0,-20 0 16,21 21-16,-21 0 0,20-21 0,1 21 15,0 0-15,0 0 0,0 1 0,0-1 16,21 0-16,0 0 16,0 0-16,0 0 0,0 1 15,21-1-15,0 0 0,0-21 16,0 21-16,22 0 0,-22-21 15,0 21-15,0-21 0,21 22 0,-20-1 16,-1-21-16,0 21 0,0 0 0,0-21 16,0 21-16,-21 0 15,0 1-15,-21-1 16,0 0-16,0-21 0,0 0 16,-22 21-16,1-21 0,21 0 15,-21 0-15,-1 21 0,1-21 0,21 0 16,-22 0-16,22 0 0,0 0 0,-21 0 15,21 0-15,-1 0 16,22-21-16,0 0 16,0 0-16,22 0 15,-1-1-15,0 22 0,0-21 16,0 0-16,0 21 0,22-21 16</inkml:trace>
  <inkml:trace contextRef="#ctx0" brushRef="#br0" timeOffset="11451.55">6054 1101 0,'0'0'0,"0"-21"0,-22 42 31,22 0-31,0 0 0,0 0 0,-21 22 15,21-22-15,0 21 0,0-21 0,-21 22 16,21-1-16,0 0 0,0 1 16,0-22-16,-21 21 0,21 0 0,-21 1 15,21-1-15,0 0 0,0 1 16,0-22-16,0 21 0,0-21 16,0 1-16,0 20 0,0-21 0,0 0 15,0 0-15,0 1 16,0-44 15</inkml:trace>
  <inkml:trace contextRef="#ctx0" brushRef="#br0" timeOffset="11644.43">5651 1715 0,'0'0'0,"-21"0"0,0 0 0,21-22 31,21 1-15,22 21-16,-22 0 0,21 0 0,0-21 15,1 21-15,-22 0 0,21 0 16,1-21-16,-1 21 0,-21 0 0,21 0 16,-20 0-16,-1 0 0,0 0 0</inkml:trace>
  <inkml:trace contextRef="#ctx0" brushRef="#br0" timeOffset="12120.17">6265 1715 0,'0'0'0,"-21"-22"16,0 22-16,21-21 15,0 0-15,0 0 0,0 0 16,0 0-1,21 21-15,-21-22 0,21 22 16,0 0-16,1 0 0,-1 0 0,0 0 16,0 22-16,0-22 0,0 21 15,1 0-15,-1 0 0,0 0 0,0 0 16,-21 22-16,21-22 0,-21 0 16,0 21-16,0-20 0,0 20 15,0-21-15,0 0 0,0 0 0,-21 22 16,0-22-16,21 0 0,-21 0 15,0-21-15,21 21 0,-22-21 16,22-21 0,0 0-1,0 0-15,0 0 0,0 0 16,0-1-16,0-20 0,22 21 16,-1-21-16,-21 20 0,21-20 0,-21 0 15,21-1-15,0 22 0,0-21 16,-21 21-16,22 0 0,-1-1 15,-21 1-15,0 0 0,21 21 0,0 0 16,-21 21 0,0 0-1,0 1-15,0-1 16,0 0-16</inkml:trace>
  <inkml:trace contextRef="#ctx0" brushRef="#br0" timeOffset="12664.12">7091 1820 0,'21'0'0,"-42"0"0,63-21 15,-21 21-15,-21-21 0,0 0 16,21 0-16,-21 0 0,0-1 0,0 1 16,0 0-16,0 0 0,0 0 0,0 0 15,0-1-15,-21 22 0,0 0 16,0 0-16,0 0 0,0 0 15,-1 0-15,1 22 0,-21-1 0,21 0 16,-22 0-16,22 21 0,-21-20 0,21 20 16,-22 0-16,22-21 0,0 22 15,0-1-15,0 0 0,21-20 0,0 20 16,0-21-16,0 0 0,0 0 16,0 1-16,0-1 0,21-21 15,0 0-15,0 21 0,0-21 0,1 0 16,20 0-16,-21 0 0,0 0 0,0 0 15,1-21-15,20 0 0,-21-1 0,0 22 16,0-21-16,1 0 0,-1 0 16,-21 0-16,21 0 0,0-22 0,0 22 15,-21-21-15,0 21 0,0-22 0,21 22 16,-21 0-16,0-21 0,22 20 16,-22 1-16,0 0 15,0 42 1,0 0-16,0 1 15,-22-1-15,22 0 0,-21 21 0,21-21 16,0 1-16,0 20 0,0-21 0,0 0 16,0 0-16,0 1 0,0-1 15,0 0-15,0 0 0,0 0 0,0 0 16,21-21-16,1 0 16,-1 0-16,0 0 0,0 0 15,0 0-15,0 0 0,1-21 16</inkml:trace>
  <inkml:trace contextRef="#ctx0" brushRef="#br0" timeOffset="13256.78">7768 1630 0,'0'0'0,"0"-21"0,0 0 16,0-1-16,-21 22 0,0 0 15,0 0-15,-1 0 0,1 0 16,0 22-16,0-1 0,0 0 15,0 0-15,-1 0 0,1 0 0,0 22 16,21-22-16,-21 0 0,21 21 16,-21-20-16,21 20 0,0-21 0,0 0 15,0 0-15,0 1 0,0-1 0,0 0 16,0 0-16,21-21 0,0 21 0,0-21 16,22 0-16,-22 0 15,21 0-15,-21 0 0,22 0 0,-1 0 16,-21 0-16,21-21 0,-20 21 0,20-21 15,-21 0-15,0 0 0,22-1 16,-22 1-16,0 0 0,0-21 0,0-1 16,0 1-16,1 0 0,-1-1 0,0 1 15,0-21-15,0 20 0,0-20 0,-21 20 16,22 1-16,-22 0 0,21-1 16,-21 1-16,0 0 0,0 21 0,0-22 15,0 22-15,0 0 0,-21 21 31,-1 0-31,1 0 0,21 21 0,-21 0 16,0 0-16,0 22 0,21-1 16,-21-21-16,21 22 0,-22-1 0,22 0 15,0 1-15,0-1 0,0 21 0,0-20 16,0-1-16,0 0 0,0 1 0,0-1 16,0-21-16,0 22 0,0-22 15,0 0-15,22 21 0,-1-21 0,0 1 16,0-1-16,0-21 15,0 0-15,1 0 16,-1 0-16,0 0 0,0 0 0,0 0 16,0 0-16,-21-21 0,22 21 15,-1-22-15,-21 1 0,0 0 0,21 21 16,-21-21-16,0-21 0,21 20 16</inkml:trace>
  <inkml:trace contextRef="#ctx0" brushRef="#br0" timeOffset="13447.68">8086 1545 0,'0'0'15,"0"21"1,21-21 0,0 0-1,0 0-15,0 0 0,0 0 16,1 0-16,-1 0 0,0 0 0,0 0 15,0 0-15,0 0 0,-21-21 0,22 0 16,-1 21-16</inkml:trace>
  <inkml:trace contextRef="#ctx0" brushRef="#br0" timeOffset="14041.33">9758 1630 0,'21'-21'0,"-42"42"0,63-63 0,-21 42 15,0-22-15,1 1 0,-1 0 16,0 0-16,-21 0 0,0 0 16,0-1-16,0 1 0,-21 21 31,0 0-15,-1 0-16,1 21 0,0 1 0,0-1 15,0 0-15,0 21 0,-1 1 0,1-1 16,0 0-16,0 1 0,0-1 15,21 0-15,-21 1 0,21-1 0,0-21 16,0 21-16,0-20 0,0-1 0,0 0 16,21 0-16,0 0 0,21 0 15,-21-21-15,22 0 0,-22 22 0,21-22 16,1 0-16,-1 0 0,0 0 0,1 0 16,-1-22-16,21 1 0,-20 21 0,-22-21 15,21 0-15,1-21 16,-1 20-16</inkml:trace>
  <inkml:trace contextRef="#ctx0" brushRef="#br0" timeOffset="14312.18">10647 1249 0,'0'0'16,"0"-21"-16,-43-43 16,43 43-16,-21 21 0,0 0 0,0 0 15,0 0-15,21 21 0,-21 22 16,21-22-16,-22 21 0,22-21 0,0 22 15,-21 20-15,21-21 0,-21 1 16,21-1-16,0 0 0,0 22 16,0-22-16,-21 1 0,21-1 0,0 0 15,-21 1-15,21-22 0,0 21 0,0-21 16,0 0-16,0 1 0,0-1 16,0 0-16,0 0 0,21-21 15,0 0-15,0 0 16,0 0-16,1 0 0,-1-21 15,0 0-15</inkml:trace>
  <inkml:trace contextRef="#ctx0" brushRef="#br0" timeOffset="15599.86">10985 1778 0,'0'0'0,"22"0"0,-22-21 15,21 0-15,-21 0 0,21 21 0,-21-22 16,0 1-16,0 0 0,0 0 0,0-21 15,0 20-15,0 1 0,-21 21 16,0-21-16,-1 0 0,1 0 0,0 21 16,0 0-16,0 0 0,0 0 0,-1 0 15,-20 0-15,21 0 0,0 21 0,0 0 16,-1 0-16,1 0 0,0 1 16,0 20-16,0 0 0,0-21 0,21 22 15,0-1-15,-22-21 0,22 22 0,0-22 16,0 0-16,0 0 15,0 0-15,0 0 0,0 1 0,22-1 16,-1-21-16,0 0 0,-21 21 0,21-21 16,21 0-16,-20 0 0,-1 0 0,0 0 15,0 0-15,0-21 0,0 21 16,1-21-16,-1-1 0,0 1 0,0 0 16,0 0-16,0 0 0,1-22 0,-22 22 15,0 0-15,21-21 0,-21 21 16,21-22-16,-21 22 0,0 0 0,0 0 15,0 0-15,0-1 0,0 44 32,0-1-17,0 21-15,0-21 0,0 0 16,0 22-16,0-22 0,-21 0 0,21 21 16,0-20-16,0-1 0,0 0 15,0 21-15,0-21 0,0 1 0,0-1 16,0 0-16,0 0 0,21-21 15,0 0-15,0 21 0,0-21 0,1 0 16,-1 0-16,0 0 0,0 0 16,0 0-16,22 0 0,-22 0 15,0-21-15,21 21 0,-21-21 0,1 0 0,20 0 16,-21-1-16,0 1 0,22 0 16,-22-21-16,0 21 0,0-22 15,21 1-15,-20 21 0,-22-22 0,21 22 16,0-21-16,-21 21 0,21 0 0,-21-1 15,-21 44 17,0-1-32,0 0 0,21 0 0,-22 0 15,1 0-15,21 22 0,0-22 16,0 0-16,0 21 0,0-20 0,0-1 16,0 0-16,0 0 0,0 21 0,0-20 15,21-1-15,-21 0 16,22-21-16,-22 21 0,21-21 0,0 21 15,-42-21 32,0-21-47,-1 21 16,22-21-16,-21 21 0,0-21 0,21 0 16,-21 21-16,0 0 0,0-22 15,-1 22-15,1 0 16,0 22-1,21-1-15,0 0 16,0 0-16,0 0 16,21 0-16,0-21 15,1 22-15,-1-22 0,0 21 0,0-21 16,0 0-16,0 0 0,1 0 0,-1 0 16,0 0-16,21 0 0,-21 0 0,1 0 15,20-21-15,-21 21 0,21-22 16,1 22-16,-22-21 0,21 0 0,-21 0 15,22 0-15,-22 0 0,21-1 0,-21 1 16,22 0-16,-22-21 0,0 21 0,0-22 16,-21 22-16,0-21 0,21 21 15,-21-22-15,0 22 0,0 0 16,0 0-16,0 0 0,-21 21 16,0 0-16,0 0 0,0 0 15,0 0-15,-22 21 0,43 0 0,-21 0 16,0 21-16,21-20 0,-21 20 0,21-21 15,0 21-15,0-20 0,0 20 0,0-21 16,21 21-16,0-20 0,0-1 16,-21 0-16,21 0 0,-21 0 0,22-21 15,-1 21-15,-21 1 0,0-1 16,0 0 0,-21-21-1,-1 21 1,1-21-1,0 0 1,0 0-16,0 0 0,0 0 16,-1 0-16,1 0 0,21-21 0,-21 21 15</inkml:trace>
  <inkml:trace contextRef="#ctx0" brushRef="#br0" timeOffset="16708.58">3556 2307 0,'-21'0'0,"42"0"0,-63 0 15,20 0-15,1 0 0,0 0 0,-21 0 16,21 0-16,-1 0 0,1 0 0,0 0 15,0 0-15,0 0 0,-43 0 0,43 0 16,0 0-16,0 0 16,21 21-16,0 1 31,42-22-31,-21 0 16,0 0-16,1 0 0,20 0 0,-21 0 15,21 0-15,64 0 0,-63 0 0,20 0 16,1 0-16,-1 0 0,1 0 0,-1 0 15,1 0-15,20 0 0,64 0 0,-63 0 16,0 0-16,-1 0 0,22 0 0,0 0 16,21-22-16,-21 22 0,127 0 0,-106 0 15,0 0-15,0 0 0,-21 0 0,21 0 16,0 0-16,-22 0 0,22 0 0,85 0 16,-85 0-16,-21 22 0,0-22 0,21 0 15,-21 0-15,-1 0 0,1 21 16,0-21-16,85 0 0,-107 0 0,1 0 15,0 0-15,-1 0 0,-20 0 0,-1 0 16,64 0-16,-84-21 0,-1 21 0,-21 0 16,21 0-16,1 0 0,-22 0 15,-21-22 17,21 22-17,0 0 16,0 0-15,1-21 0</inkml:trace>
  <inkml:trace contextRef="#ctx0" brushRef="#br0" timeOffset="17679.84">10054 2371 0,'-21'-21'0,"0"21"0,0 0 16,-1-22-16,-20 22 15,21 0-15,0 0 0,0 0 16,-22 0-16,22 0 0,0 0 0,0 0 15,0 0-15,-1 0 0,-41 0 16,42 22-16,0-22 0,-1 0 0,1 0 16,-21 21-16,21-21 0,0 0 0,-1 21 15,1-21-15,0 0 0,0 21 16,0-21-16,63 21 47,-21-21-47,0 0 0,22 0 15,-22 0-15,21 0 0,1 0 0,62 0 16,-62 0-16,20 0 0,1 0 0,-1 0 16,22 0-16,-22 0 0,22 0 0,63 21 15,-63-21-15,0 0 0,-1 0 16,1 0-16,21 0 0,-22 0 0,22 0 0,85 0 16,-85 0-16,-1 0 0,-20 0 15,0 0-15,21 0 0,-22 0 0,107 0 16,-107 0-16,1 0 0,0 0 0,-22 0 15,22 0-15,-22 0 0,1 0 0,42 0 16,-64 0-16,22 0 0,-43 0 0,21 0 16,-21 0-16,22 0 0,-22 0 0,0 0 15,0 0-15,-21-21 16,0 42 62,0 1-62,0-1-1,21-21 1,-21 21-16,0 0 31,-21-21-15,0 0-16,0 0 15</inkml:trace>
  <inkml:trace contextRef="#ctx0" brushRef="#br0" timeOffset="20369.63">1905 3493 0,'0'21'15,"21"-21"1,0 0-16,0-43 16,1 43-16,-22-21 0,0 0 15,21 21-15,-21-21 0,21 0 0,-21 0 16,21-1-16,-21 1 0,0 0 0,0 0 15,0 0-15,0 0 0,0-1 0,0-20 16,-21 21-16,0 0 0,0 0 0,-1-1 16,1 22-16,0 0 0,0 0 15,-21 0-15,20 0 16,1 0-16,-21 0 0,-22 22 0,22-1 0,0 0 16,-1 21-16,1-21 0,21 22 15,-21-22-15,-1 21 0,22 1 0,0-22 16,0 21-16,0 0 0,21 1 0,0-22 15,0 21-15,0-21 0,0 43 0,42-43 16,-21 21-16,0-20 0,0-1 0,1-21 16,-1 21-16,21 0 0,-21-21 0,22 0 15,-22 0-15,21 0 0,0 0 0,1 0 16,-22 0-16,21 0 0,22-21 0,-22 21 16,0-21-16,-20 0 0,20-1 0,-21 1 15,21 0-15,-20 0 0,20-21 0,-21 20 16,0-20-16,22 21 0,-43-21 0,21-1 15,0 22-15,-21-64 0,0 43 16,0 21-16,0-21 0,0 20 0,0 1 16,0 0-16,0 0 0,-21 21 15,0 0 1,21 21-16,-22 0 0,1 0 16,0 22-16,21-22 0,-21 0 0,21 21 15,0-20-15,-21 62 0,21-63 0,0 22 16,0-22-16,0 0 0,0 21 0,0-20 15,0-1-15,0 0 0,0 0 16,21-21-16,0 21 0,0 0 0,0-21 0,1 0 16,20 0-16,0 0 0,-21 0 15,22 0-15,-22 0 0,21 0 0,-21 0 16,22-21-16,-22 0 0,21 21 0,-21-21 16,1 0-16,-1 0 0,21-1 0,-21 1 15,-21-21-15,43 0 0,-22-1 0,-21 22 16,0-21-16,0 21 0,0-1 0,21-20 15,-21 21-15,0 0 0,0 0 0,0-1 16,0 44 0,0-1-1,-21 0-15,21 0 0,0 21 16,0-20-16,0-1 0,-21 0 0,21 0 16,-22 21-16,22 1 0,-21-22 0,21 0 15,0 0-15,0 0 0,0 1 0,-21-1 16,21 0-16,-21 0 0,21 0 15,0 0-15,0-42 47,0 0-47,0 0 16,21 21-16,-21-21 0,21 0 0,0-43 0,-21 43 16,0 0-16,22 0 0,-1-22 0,0 22 15,-21 0-15,0-21 0,21 20 16,0 1-16,-21 0 0,0 0 0,21 0 15,22 0-15,-43-1 0,21 22 16,0 0-16,-21 22 16,21-1-16,-21 0 0,0 0 15,0 21-15,0-20 0,0-1 0,0 0 16,0 0-16,0 0 0,0 0 0,0 1 16,0-1-16,0 0 0,0 0 0,21 0 15,-21 0-15,0 1 0,22-22 0,-22 21 16,21-21-16,0 0 15,0 0 1,0 0-16,22 0 16,-43-21-16,21 21 0,0-22 0,-21 1 15,21 21-15,0-21 0,-21 0 0,21 0 16,1 0-16,-22-1 0,0-20 0,21 21 16,0-21-16,-21 20 0,0 1 0,0 0 15,0 0-15,0 0 0,0 0 16,0 42 15,0 0-31,0 0 0,0 0 16,0 0-16,0 1 0,0-1 0,0 0 15,0 0-15,0 0 0,-21 43 16,21-43-16,0 0 0,0 0 0,0 0 16,0 1-16,0-1 0,0 0 15,0 0-15,21-21 0,-21 21 0,42 0 16,-21-21-16,1 0 0,-1 0 0,0 0 15,0 0-15,0 0 0,22 0 0,-22 0 16,0 0-16,21-21 0,-21 0 0,1 0 16,41 0-16,-42 0 0,0-1 0,-21 1 15,22 0-15,-22-21 0,21 21 0,-21-1 16,0-20-16,0 21 0,0 0 0,0-22 16,21 22-16,-21-21 0,0 21 0,0 0 15,0-1-15,0 1 0,0 0 16,0 42 15,0 22-31,0-22 0,0 0 16,0 0-16,0 21 0,-21-20 0,21 20 15,0-21-15,0 21 0,0-20 0,0 62 16,-21-63-16,21 22 0,-22-1 0,22 0 16,0-20-16,0 20 0,0 0 0,0 22 15,0-22-15,0 0 0,0 22 0,0 42 16,0-43-16,0 1 0,0-22 0,0 22 15,0-22-15,0 21 0,0-20 16,0-1-16,0 22 0,-21 20 0,21-41 16,0-1-16,-21 0 0,21 1 0,0-22 15,0 0-15,-21 0 0,0 0 0,0 0 16,-22 1-16,22-1 0,0-21 0,0 0 16,-22 0-16,22 0 0,0 0 0,-21 0 15,21 0-15,-43 0 0,22-21 0,21 21 16,-22-22-16,22 22 0,0-21 0,0 21 15,0-21-15,-1 21 0,-20-21 0,42 0 16,0 0-16,0-1 0,0 1 16,0 0-16,0 0 15,21-21-15,-21 20 0,21 1 0,1-21 16</inkml:trace>
  <inkml:trace contextRef="#ctx0" brushRef="#br0" timeOffset="22628.59">5186 3514 0,'0'0'0,"0"42"16,0-21-16,0 0 0,0 1 16,0-1-1,21-21 1,0 0 0,-21-21-1,0-1-15,0 1 16,21 0-16,-21 0 0,21 0 0,-21 0 15,0-22-15,0 22 0,22-21 0,-1 21 16,-21-22-16,21 22 0,-21-21 16,0 21-16,21-22 0,0 22 15,-21 0-15,21 0 0,1 21 16,-1 0-16,0 0 16,0 21-1,0 0-15,-21 0 0,0 0 16,21-21-16,-21 22 0,22-22 0,-22 21 15,21-21 1,0 0 0,-21-21-16,0-1 15,0 1 1,0 0-16,0 0 0,0 0 16,-21 21-16,21-21 0,-21 21 0,-1-22 15,1 22 1,0 0-16,0 0 15,0 0-15,0 22 16,21-1-16,0 0 0,-22 21 0,1-21 16,21 22-16,-21-1 0,21-21 15,0 22-15,0-1 0,0 0 0,0 1 16,0-22-16,0 21 0,0-21 0,0 22 16,0-22-16,21 0 0,-21 0 15,21 0-15,1 0 0,-1-21 0,21 22 16,-21-22-16,0 0 0,22 0 0,-22 0 15,21 0-15,1 0 0,-22 0 0,21-22 16,0 1-16,-20 0 16,20 21-16,0-42 0,-21 21 0,22-1 15,-22 1-15,0-21 0,0 0 0,0-1 16,1 1-16,-1 0 0,0-1 16,-21 1-16,0 0 0,0-1 0,21 1 15,-21 0-15,0 20 0,21-20 0,-21 21 16,0 0-16,0 0 0,0-1 0,0 44 47,-21 20-47,21-21 0,-21 21 0,21-20 15,0 20-15,-21 0 0,21 22 16,-21-22-16,21 0 0,0 1 16,0-1-16,-22 0 0,22 1 0,0-22 15,0 21-15,0-21 0,0 22 16,0-22-16,22 0 0,-1 0 0,0 0 15,0-21-15,0 22 0,0-22 0,22 0 16,-22 0-16,0 0 0,21 0 0,-20 0 16,-1 0-16,21 0 0,-21-22 15,22 1-15,-22 21 0,0-21 0,21 0 16,-21 0-16,1 0 0,-22-1 0,21 1 16,-21 0-16,0-21 0,0 21 15,0-22-15,0 22 0,0-21 0,0 21 16,0-1-16,-21 1 0,21 0 15,-22 0-15,1 21 0,0 0 16,0 0-16,0 0 0,21 21 16,-21 0-16,-1 0 0,1 1 0,21-1 15,0 0-15,-21 21 0,21-21 0,-21 22 16,21-22-16,0 0 0,0 21 16,0-20-16,0-1 0,0 0 0,0 0 15,0 0-15,21-21 0,0 21 0,0-21 16,1 0-16,-1 0 15,0 0-15,0 0 0,0 0 16,0 0-16,1-21 0,-1 0 0,0 0 16,0 0-16,-21 0 15,0-1-15,21 1 0,-21-21 16,21 21-16,-21-22 0,22 22 0,-22 0 16,0 0-16,0-21 0,0 20 15,0 1-15,0 42 31,0 1-31,-22 20 0,22-21 16,-21 0-16,21 0 0,0 1 0,0 20 16,0-21-16,0 0 0,0 0 15,0 1-15,0-1 0,0 0 0,0 0 16,0 0-16,21 0 0,1-21 16,-1 0-16,0 0 15,0 0-15,0 0 0,0 0 16,1 0-16,-1 0 0,21 0 0,-21 0 15,22-21-15,-22 0 0,0 0 0,21 0 16,-21 0-16,1-1 0,-1 1 16,21 0-16,-21-21 0,-21 21 0,21-22 15,1 22-15,-22 0 0,0-21 0,0 20 16,0 1-16,-22 21 31,1 0-31,21 21 0,-21 1 16,21-1-16,0 0 0,0 0 15,0 21-15,0-20 0,0-1 16,0 0-16,0 0 0,0 0 0,0 0 16,21 1-16,0-22 0,1 21 0,-22 0 15,0 0-15,21 0 0,-21 0 16,-21-21 15,-1 0-15,1-21-16,0 0 15,0 0-15,0 0 16,21 0-16,-21-1 0,-1 22 16,1 0-1,21 22 17,0-1-32,0 0 15,21 0-15,1-21 0,-1 0 16,-21 21-16,21 0 0,0-21 15,0 0-15,0 0 0,1 0 16,-1 0-16,0 0 0,21 0 0,-21 0 16,22 0-16,-22 0 0,21-21 0,1 21 15,-1-21-15,-21 0 16,21 21-16,-20-21 0,20 0 0,0-22 0,-21 22 16,1 0-16,-1 0 0,0-22 15,0 22-15,-21-21 0,0 21 0,0 0 16,0-1-16,0 1 0,0 0 15,-21 21-15,0 0 0,0 0 16,-22 0-16,22 0 0,0 21 0,0 0 16,0 1-16,21 20 0,0-21 15,0 0-15,0 0 0,0 22 0,0-22 16,21 0-16,0 0 0,0 0 16,0 1-16,0-1 0,1 0 0,-1 0 15,0 0-15,-21 0 0,21 1 16,-21-1-16,0 0 15,-21-21-15,0 0 0,0 0 16,-1 0-16,1 0 0,0 0 0,0 0 16,0 0-16,0 0 0,-1 0 15,22-21 1,0 0-16,0-1 0</inkml:trace>
  <inkml:trace contextRef="#ctx0" brushRef="#br0" timeOffset="24264.13">9398 3387 0,'0'0'0,"0"-43"0,21 22 0,0-63 16,-21 41 0,0 22-16,21 0 0,-21 0 0,0 0 15,0-1-15,0 44 32,0-1-32,0 21 0,-21-21 0,21 22 0,-21-1 15,21 21-15,0-20 16,-21-1-16,21 0 0,-21 1 0,21-22 15,0 21-15,0 1 0,0-22 0,0 21 16,0-21-16,0 0 0,0 1 0,0-1 16,0 0-16,21-21 15,0 0 1,0 0-16,0-21 0,1 0 0,-1-1 16,0 22-16,0-21 0,0 0 0,0-21 15,1 21-15,-1-1 0,0-20 16,-21 21-16,21 0 0,-21 0 15,21-22-15,0 22 0,-21 0 0,0 42 32,0 0-32,22-21 15,-22 21-15,0 1 0,0-1 0,0 21 16,0-21-16,0 0 0,21 1 0,-21-1 16,0 0-16,0 0 0,0 0 15,21 0-15,0-21 0,-21 22 0,21-1 16,0-21-16,1 0 0,20 0 15,-21 0-15,0 0 0,0 0 0,22 0 16,-22 0-16,21 0 0,-21-21 16,22-1-16,-22 22 0,0-21 0,21 0 15,-20 0-15,-1 0 0,0-22 0,0 22 16,0-21-16,0 0 0,-21 20 16,0-20-16,22 0 0,-22-1 15,0 1-15,0 21 0,0-21 0,0 20 16,0 1-16,-22 42 15,22 1 1,-21-1-16,21 21 16,0-21-16,-21 22 0,0-1 0,21-21 0,0 21 15,0 1-15,0-22 0,0 21 0,0-21 16,0 22-16,0-22 0,0 0 16,0 0-16,21 0 0,0 1 15,0-22-15,1 0 0,-1 21 0,21-21 16,-21 0-16,0 0 0,22 0 0,-22 0 15,0-21-15,21 21 0,-20-22 0,-1 1 16,21 0-16,-21 0 0,0 0 16,1 0-16,-1-22 0,0 1 0,0 21 15,-21-22-15,21-20 0,0 21 0,-21-1 16,0-20-16,22 20 0,-22 1 0,0 0 16,0-1-16,0 1 0,0 21 15,0-21-15,0 20 0,-22 22 16,1 22-1,0-1-15,0 0 0,21 21 16,-21-21-16,21 22 0,-21 20 0,21-20 16,-22-1-16,22 21 0,0-20 15,0-1-15,0 0 0,0 1 0,0-1 16,0-21-16,0 22 0,0-22 16,0 21-16,0-21 0,0 0 0,0 1 15,0-1-15,22-42 31,-22-1-15,0 1-16,21 0 0,-21-21 16,0 21-16,21-1 0,0 1 15,0-21-15,-21 21 0,21-22 16,1 1-16,-1 21 0,0 0 0,-21 0 16,21-1-16,0 1 0,0 21 15,1 0-15,-1 0 0,0 0 0,0 0 16,-21 21-16,21 1 0,0-1 0,-21 0 15,0 0-15,0 21 0,22-20 0,-22-1 16,0 0-16,21 0 0,-21 21 16,0-20-16,0-1 0,0 0 0,21 0 15,0-21-15,0 21 0,-21 0 16,21-21-16,1 22 0,-1-22 0,0 0 16,0 0-16,0 0 15,0 0-15,1 0 0,-1 0 0,0-22 16,0 22-16,-21-21 15,21 0-15,-21 0 0,0 0 0,21 0 16,1-1-16,-22 1 0,0 0 16,0-21-16,21 21 0,-21-1 15,0 1-15,21 21 0,-21 21 16,0 1 0,0-1-16,0 0 0,0 0 15,-21-21-15,21 21 0,-21 0 0,21 1 16,-22-1-16,22 0 0,0 0 15,0 0-15,-21-21 0,21 21 0,-21 1 32,21-44-1,0 1-15,0 0-16</inkml:trace>
  <inkml:trace contextRef="#ctx0" brushRef="#br0" timeOffset="24451.03">11515 3281 0,'0'0'15,"-22"-21"-15,1 21 16,0 0 0,21 21 15,0 0-16,21-21 1</inkml:trace>
  <inkml:trace contextRef="#ctx0" brushRef="#br0" timeOffset="24759.32">11811 3323 0,'-21'-21'15,"0"21"1,-1 0-16,1 0 0,0 0 0,21 21 16,-21 0-16,0 1 0,0-1 15,21 0-15,0 0 0,-22 0 0,1 0 16,21 22-16,-21-22 0,21 0 0,0 0 16,0 0-16,0 22 0,0-22 0,0 0 15,0 0-15,0 0 0,0 1 16,0-1-16,21-21 0,0 21 15,1-21-15,-1 21 0,0-21 16,0 0-16,0 0 0,0 0 16,1 0-16,-1 0 0,0 0 0,0-21 15,0 21-15,0-21 0,1 21 16,-1-21-16,0-1 0,0-20 0,0 21 16,0 0-16</inkml:trace>
  <inkml:trace contextRef="#ctx0" brushRef="#br0" timeOffset="25256.06">12192 3048 0,'0'0'0,"0"-42"0,0 21 0,0-1 16,0 1-16,-21 21 15,0 0 1,21 21-16,-22 1 16,1-1-16,21 0 0,0 0 0,0 21 15,-21 1-15,21-1 0,0 0 0,-21 22 16,21-22-16,0 1 0,0-1 15,0-21-15,0 21 0,0 1 0,0-22 16,0 21-16,0-21 0,-21 1 0,21-1 16,0 0-16,-21-21 0,21 21 0,0 0 15,0-42 17,0 0-17,0 0-15,0 0 16,0-1-16,0 1 15,21-21-15,0 21 0,0 0 0,0-1 16,0 1-16,1 0 0,-1 0 0,0 0 16,0 0-16,21 21 0,-20 0 0,-1 0 15,0 0-15,0 0 0,0 21 16,-21 0-16,21 0 0,-21 0 16,0 0-16,0 1 0,0-1 0,0 21 15,0-21-15,0 0 0,0 1 0,0-1 16,0 0-16,0 0 15,-21 0-15,0-21 0,21 21 0,-21-21 16,0 22-16,0-1 16,42-42 31</inkml:trace>
  <inkml:trace contextRef="#ctx0" brushRef="#br0" timeOffset="25580.12">13716 3302 0,'0'0'0,"0"-21"16,0 0-16,-21 42 31,21 0-31,-21 0 16,21 0-16,0 1 0,0-1 15,-22 21-15,22-21 0,-21 0 0,21 22 16,-21-22-16,21 0 0,-21 0 0,21 0 16,0 1-16,0-1 0,0 0 0,0 0 15,0 0-15,21-21 31,0 0-15,0 0-16,1-21 0</inkml:trace>
  <inkml:trace contextRef="#ctx0" brushRef="#br0" timeOffset="26055.87">14224 3281 0,'0'0'0,"21"-21"0,-21 0 0,0-1 15,-21 22 1,0 0 0,0 0-16,-1 0 0,1 0 0,0 0 15,0 0-15,0 22 0,0-1 0,-1 0 16,1-21-16,0 21 0,0 0 16,0 0-16,21 1 0,-21-1 15,21 0-15,0 0 0,0 0 16,0 0-16,21-21 15,0 22-15,-21-1 0,21-21 16,0 0-16,22 0 0,-22 0 0,0 21 16,0-21-16,0 0 0,0 0 0,1 21 15,-1-21-15,0 0 0,0 21 16,0-21-16,-21 21 16,0 1-1,0-1-15,-21-21 16,0 21-16,0-21 15,0 0-15,21 21 0,-22-21 16,1 0-16,0 0 0,0 21 0,0-21 16,0 0-16,-1 0 0,1 0 0,21 21 15,-21-21-15,0 0 0,0 0 16,0 0 0,-1 0-1,22-21 1,0 0-16,0 0 0,0 0 15</inkml:trace>
  <inkml:trace contextRef="#ctx0" brushRef="#br0" timeOffset="26291.73">13674 2963 0</inkml:trace>
  <inkml:trace contextRef="#ctx0" brushRef="#br0" timeOffset="27252.18">16023 3217 0,'0'-21'0,"0"0"15,21 0-15,-21 0 16,21 0 0,-21-1-16,0 1 0,0 0 15,0 0-15,0 0 0,0 0 16,0-1-16,0 1 16,-21 0-16,0 0 0,0 21 15,0-21-15,0 21 0,-1 0 0,1-21 16,0 21-16,-21 0 0,21 0 15,-22 0-15,22 0 0,-21 21 0,-1-21 16,1 21-16,0 0 0,-1 0 0,1 22 16,21-22-16,-21 21 0,20 0 0,1 1 15,21-22-15,0 21 16,0 1-16,0-1 0,0-21 0,0 21 16,0-20-16,21-1 0,1 21 0,-1-21 15,21-21-15,0 21 0,-20 1 0,20-22 16,0 0-16,1 0 0,-22 0 15,21 0-15,0 0 0,1-22 0,-1 1 16,0 21-16,1-21 0,-22 0 0,21 0 16,-21-22-16,22 22 0,-22-21 15,0 0-15,21-1 0,-20 22 0,-1-21 16,0-1-16,0-20 0,0 21 16,0-1-16,-21-20 0,22 20 0,-1-20 15,-21 21-15,0-1 0,0-20 16,21 20-16,-21 1 0,0 21 0,0 0 15,0 0-15,0-1 0,0 65 32,-21-22-32,0 21 0,-1 1 0,22-1 15,-21 0-15,0 22 0,21-22 16,-21 22-16,21-22 0,-21 0 0,21 22 16,-21-22-16,21 0 0,0 1 0,0-1 15,0 0-15,0-20 0,0 20 0,0-21 16,0 0-16,0 0 0,0 1 15,0-1-15,0 0 0,0 0 16,21-21-16,0 0 16,0 0-16,0 0 0,0 0 15,1 0-15,-1-21 16,21 0-16,-21 21 0,0-21 0</inkml:trace>
  <inkml:trace contextRef="#ctx0" brushRef="#br0" timeOffset="27635.96">16722 3154 0,'21'0'16,"-21"-21"-1,21 21 1,0 0 0,0-21-16,0 21 0,1 0 15,-1 0-15,0-22 0,0 22 16,0-21-1,0 0-15,-21 0 16,-21 21 0,0 0-16,0 0 15,0 0-15,0 0 0,-1 21 16,1-21-16,0 21 0,0 0 0,0 22 16,0-22-16,-1 0 0,1 0 15,0 22-15,0-22 0,21 21 0,-21-21 16,21 0-16,-21 1 0,21-1 15,0 0-15,0 0 0,0 0 0,0 0 16,0 1-16,21-1 0,0-21 16,0 0-16,0 0 0,0 0 15,1 0-15,20 0 0,-21 0 0,21 0 16,-20 0-16,20 0 0,-21-21 0,21-1 16,1 22-16</inkml:trace>
  <inkml:trace contextRef="#ctx0" brushRef="#br0" timeOffset="28160.05">17462 3090 0,'0'0'0,"0"-21"0,0 0 15,-21 21 1,0 0-16,0 0 0,0 0 0,0 0 16,21 21-16,-22-21 0,1 21 0,0 1 15,0-1-15,0 0 0,0 0 0,21 21 16,0-20-16,0-1 0,-22 0 15,22 21-15,0-21 0,0 1 0,0-1 16,0 0-16,0 0 0,0 0 0,22 0 16,-1 1-16,0-22 0,0 21 15,0-21-15,0 0 0,22 0 0,-22 0 16,21 0-16,-21 0 0,22 0 0,-1 0 16,0 0-16,-20 0 0,20-21 15,-21-1-15,21 22 0,-20-21 0,-1 0 16,0-21-16,0 21 0,0-22 15,0 1-15,-21 21 0,22-22 0,-22 1 16,0-21-16,21 20 0,-21 1 0,21 0 16,-21-22-16,21 22 0,-21-1 15,0 1-15,0 21 0,0-21 16,0 20-16,0 1 0,0 0 0,-21 42 31,0 0-31,0 1 0,-1 20 16,22-21-16,-21 21 0,0 1 0,21-1 0,-21 0 15,21 1-15,0-1 0,0 22 16,0-22-16,0 0 0,0-21 16,0 22-16,0-1 0,0-21 0,0 22 15,0-22-15,0 0 0,0 0 0,0 0 16,21 0-16,-21 1 0,21-22 16,0 0-16,1 0 0,-1 0 15,0 0-15,0 0 0,21 0 0</inkml:trace>
  <inkml:trace contextRef="#ctx0" brushRef="#br0" timeOffset="28699.18">18563 3260 0,'0'0'0,"0"-21"0,0-1 15,0 1-15,0 0 0,-21 21 16,0-21-16,21 0 0,-21 21 15,-1 0-15,1 0 0,0 0 16,0 0-16,0 0 0,0 21 0,-1 0 16,1 0-16,0 0 0,0 22 0,0-22 15,0 21-15,-1-21 0,1 1 16,21 20-16,0-21 0,0 0 0,0 0 16,0 1-16,0-1 0,0 0 15,0 0-15,21 0 0,1-21 16,-1 0-16,0 0 0,0 0 15,0 0-15,22 0 0,-22 0 16,0-21-16,0 21 0,0-21 16,0 0-16,1 0 0,-22-1 15,21 1-15,0 0 0,-21 0 0,21 0 16,-21-22-16,21 22 0,-21 0 0,0-21 16,0 21-16,21-1 0,-21 1 15,0 42 16,0 1-31,-21-1 16,21 0-16,0 0 0,0 0 16,0 0-16,0 1 0,0-1 0,0 0 15,0 0-15,0 0 0,0 0 0,0 1 16,0-1-16,0 0 16,0 0-16,21-21 15,1 0 1,-1 0-16,0 0 0,0 0 15,0-21-15,0 0 16</inkml:trace>
  <inkml:trace contextRef="#ctx0" brushRef="#br0" timeOffset="29139.93">18838 3239 0,'0'0'0,"0"-22"0,0 1 15,0 0-15,0 0 16,21 21-16,-21-21 0,22 21 15,-1 0 1,0 0-16,0 21 16,0 0-16,-21 0 0,0 0 0,21 1 15,-21-1-15,22 21 0,-22-21 16,0 0-16,21 1 0,0-1 16,-21 0-16,0 0 0,0 0 0,0 0 15,0 1-15,0-1 0,0 0 16,-21-21 15,21-21-15,0 0-16,0-1 15,0 1-15,0 0 0,0 0 16,0-21-16,0 20 0,21 1 0,-21-21 16,21 21-16,0-22 15,0 22-15,1-21 0,-22 21 0,21 0 0,0-1 16,0 1-16,0 0 0,0 21 15,-21-21-15,22 21 16,-22 21 0,0 0-16,0 0 15,0 1-15,0-1 16,21 0-16,-21 0 16</inkml:trace>
  <inkml:trace contextRef="#ctx0" brushRef="#br0" timeOffset="29512.14">19452 3281 0,'21'0'32,"0"0"-32,1 0 15,-1 0-15,0 0 16,-21-21-16,21 21 0,-21-21 15,21 21-15,-21-22 16,-21 22 31,0 0-47,0 0 0,21 22 0,-21-1 0,-1-21 16,1 21-16,21 0 0,0 0 15,-21-21-15,21 21 0,-21 1 16,21-1-16,-21 0 0,21 0 15,0 0-15,0 0 0,0 1 16,21-22 0,0 0-1,0 0-15,0 0 0,1 0 16,-1 0-16,0 0 0,0 0 16,0-22-16</inkml:trace>
  <inkml:trace contextRef="#ctx0" brushRef="#br0" timeOffset="30111.8">20320 3344 0,'0'-21'16,"0"0"-16,0 0 0,0 0 0,0 0 15,-21 21 1,0 0-16,-1 0 15,1 0-15,0 0 16,0 21-16,0-21 0,0 21 0,-1 0 16,1 0-16,0 0 15,0 1-15,21 20 0,-21-21 0,0 0 16,21 0-16,-22 1 0,22-1 0,0 0 16,0 0-16,0 0 0,0 0 15,0 1-15,22-1 16,-1-21-16,0 0 15,0 0-15,0 0 0,0 0 16,1 0-16,-1-21 0,0-1 16,0 1-1,0 0-15,-21 0 0,21-21 0,1 20 0,-1-20 16,0 0-16,0-1 0,0 1 0,0 0 16,1-1-16,20 1 0,-21 0 15,0-1-15,0 1 0,1 0 16,-1 21-16,-21-22 0,21 22 0,-21 0 15,0 0-15,-21 21 16,0 0-16,-22 21 16,22 0-16,0 0 0,0 0 15,-22 22-15,22-22 0,0 21 0,0 1 0,21-1 16,0 0-16,-21-21 0,21 22 0,0-1 16,0 0-16,0-20 15,0 20-15,0-21 0,0 0 0,0 0 0,21 1 16,0-1-16,-21 0 0,21 0 0,0-21 15,1 0-15,-1 0 16,0 0-16,0 0 16,0 0-16,0 0 0,1-21 15,-1 0-15,-21 0 0,21-1 0</inkml:trace>
  <inkml:trace contextRef="#ctx0" brushRef="#br0" timeOffset="32240.15">21569 3048 0,'21'-21'0,"-42"42"0,63-42 0,-42 0 0,0 0 16,21 21-16,-21-22 0,21 22 16,-21 22 15,-21-22-31,0 42 0,0-21 15,21 0-15,-21 22 0,0-1 0,21-21 16,-22 21-16,22 1 0,0-22 0,-21 21 16,21-21-16,-21 22 15,21-22-15,0 0 0,0 0 0,0 0 16,0 1 0,21-44-1,0 22 1,1-21-16,-22 0 0,21 0 0,0 0 15,0 0-15,0-1 0,22 1 0,-22 0 16,0 0-16,0 0 0,-21 0 16,21-1-16,0 1 0,1 0 0,-1 21 31,-21 21-15,21 0-16,-21 1 0,0-1 0,0 0 15,0 0-15,0 21 0,0-20 0,0-1 16,0 0-16,0 0 0,21 0 15,0 0-15,0-21 0,-21 22 16,22-22-16,-1 0 0,0 0 0,0 0 16,0 0-16,0 0 0,1 0 0,-1 0 15,0 0-15,0 0 0,0-22 16,0 1-16,1 0 0,-22 0 0,21 0 16,0 0-16,0-22 0,-21 22 0,21-21 15,-21-1-15,21 22 0,-21 0 16,0-21-16,0 21 0,22-1 15,-22 1-15,0 0 16,-22 21 0,22 21-16,-21 0 0,0 1 15,0-1-15,21 0 0,0 0 0,-21 21 16,21-20-16,-21-1 0,21 21 0,0-21 16,0 0-16,0 1 0,0 20 15,0-21-15,0 0 0,21-21 0,0 21 16,0 1-16,0-22 0,0 21 15,1-21-15,-1 0 0,21 0 0,-21 0 16,0 0-16,1 0 16,20 0-16,-21-21 0,0 21 0,0-22 15,1 1-15,20 0 0,-21 0 0,0-21 16,0 20-16,1-20 0,-22 21 16,21-21-16,0 20 0,0-20 0,-21 21 15,0 0-15,0 0 0,0 42 31,-21 0-31,0 0 16,0 0-16,-1 0 0,22 1 0,-21 20 16,21-21-16,-21 0 0,21 0 0,0 22 15,0-22-15,0 0 0,0 0 16,0 0-16,0 1 0,21-1 0,0-21 16,1 21-16,-1-21 15,21 21-15,-21-21 0,0 0 16,22 0-16,-22 0 0,21 0 0,-21 0 15,22-21-15,-22 21 0,0-21 0,0 0 16,0-1-16,22 1 0,-22-21 0,0 0 16,0-1-16,0 1 0,1 0 15,-1-1-15,0 1 0,21 0 0,-21-22 16,1 22-16,-1-1 0,-21 1 16,21 0-16,0-1 0,-21 22 0,0 0 15,0 0-15,21 0 0,-42 42 31,21 0-31,-21 0 0,0 22 16,0-22-16,-1 21 0,22 0 0,-21 1 16,0-1-16,21 0 0,-21 1 0,21-1 15,0 22-15,0-22 0,0-21 16,0 21-16,0 1 0,0-22 0,0 21 16,21-21-16,0 1 0,0-1 0,1 0 15,-1 0-15,21-21 0,-21 0 0,22 21 16,-22-21-16,21 0 0,-21 0 15,22 0-15,-22-21 0,21 0 0,-21 0 16,0 0-16,22-1 0,-22-20 16,0 0-16,0-1 0,22 1 15,-22 0-15,0-22 0,0 22 0,0 0 16,0-1-16,1 1 0,-22 0 0,0-1 16,21 1-16,-21 21 0,0 0 15,0-1-15,0 1 0,-21 42 16,21 1-1,-22-1-15,1 0 0,0 21 16,0-21-16,21 22 0,-21-1 0,0 0 16,-1 1-16,1-1 0,0 0 0,21 1 15,-21-1-15,0 0 0,0 1 16,21-1-16,0-21 0,-22 22 16,1-22-16,21 0 0,0 0 0,0 0 15,0 0-15,0-42 31,21 21-15,1-21-16,-1 0 0,0 0 0,0-22 16,0 22-16,0-21 0,1 21 15,20-22-15,-21 22 0,0-21 0,0 21 16,22 0-16,-22-1 0,-21 1 16,21 21-16,0 0 0,-21 21 15,0 1 1,0-1-16,0 0 0,0 21 0,0-21 15,0 1-15,0 20 0,-21-21 0,21 0 16,-21 0-16,21 1 0,0-1 16,0 0-16,0 0 0,0 0 15,21-21-15,21 21 0,-20-21 16,-1 0-16,0 0 0,21 0 0,-21 0 16,1 0-16,-1 0 0,0 0 15,0 0-15,0-21 0,0 0 0,-21 0 16,22 0-16,-1 0 0,-21-1 15,21 1-15,-21 0 0,0 0 0,0 0 16,0 0-16,0-1 0,0 1 16,0 0-16,0 0 0,0 0 0,0 0 15,0-1-15,-21 1 16</inkml:trace>
  <inkml:trace contextRef="#ctx0" brushRef="#br0" timeOffset="32484.01">23304 3069 0,'22'0'32,"-1"0"-32,0-21 15,0 21-15,0 0 0,22 0 0,-22 0 16,0 0-16,21-21 0,-21 21 0,1 0 15,-1 0-15,0-21 0,0 21 16,0 0-16,-21-21 0,21 21 0,-21-22 16,0 1-16,-21 0 15,0 21-15</inkml:trace>
  <inkml:trace contextRef="#ctx0" brushRef="#br0" timeOffset="32663.22">22923 2836 0,'0'0'0,"-21"0"0,0 0 0,0 0 16,0 0-16,0 0 0,-1 0 47,1 0-47,0 0 0,0 0 15,0 0-15,0 0 0,-1 0 16</inkml:trace>
  <inkml:trace contextRef="#ctx0" brushRef="#br0" timeOffset="33867.76">889 4551 0,'0'0'0,"0"-21"0,0 0 16,0-1-16,0 1 0,0 0 15,0 0-15,0 42 32,0 0-32,0 0 15,0 22-15,-21-1 0,21 0 0,0 1 16,0-1-16,0 22 0,-21-22 16,21 21-16,0-20 0,0 20 0,0-20 15,-22-1-15,22 0 0,0 1 0,0-1 16,0 0-16,0-21 0,-21 1 15,21 20-15,-21-21 0,21 0 16,0 0-16,-21-21 16,0 0-16,0 0 15,-1 0-15,1-21 16</inkml:trace>
  <inkml:trace contextRef="#ctx0" brushRef="#br0" timeOffset="34691.35">296 5038 0,'0'0'0,"-21"-21"0,0-1 0,21 1 16,0 0-16,21 21 16,0-21-16,22 21 0,-22 0 15,42 0-15,-20-21 0,20 21 16,1-21-16,-1 21 0,1-22 0,-1 1 16,1 21-16,-22-21 0,21 0 15,1 0-15,-22 0 0,22-1 16,-22 1-16,-21 0 0,22 0 15,-22 0-15,21 0 0,-42-1 0,21-20 16,-21 21-16,0 0 0,0 0 0,0-22 16,0 22-16,0 0 0,0 0 15,-21 21-15,0 0 16,21 21-16,-21 0 16,0 0-16,21 22 0,0-22 0,-22 21 15,22 0-15,-21 1 0,21-1 16,-21 22-16,21-22 0,0 0 0,0 1 15,0-1-15,0 0 0,-21 1 16,21-1-16,0 0 0,-21-21 16,21 1-16,0-1 0,0 0 0,0 0 15,0 0-15,0-42 47,0 0-47,0 0 0,0 0 16,21-1-16,0-20 0,0 21 15,0-21-15,1 20 0,-1-20 0,0 21 16,0 0-16,0 0 0,22-1 0,-22 1 16,0 21-16,0 0 0,0 0 15,0 0-15,-21 21 0,22 1 16,-22-1-16,0 0 16,0 0-16,0 0 0,0 0 0,0 22 15,0-22-15,0 0 0,0 21 0,0-20 16,0-1-16,0 0 0,0 0 15,0 0-15,21 0 0,0-21 16,0 0-16,0 0 0,0 0 16,1 0-16,-1 0 0,0 0 0,0 0 15,21-21-15,-20 21 0,-1-21 0,0 21 16,0-21-16,0 0 16,0 0-16,1-1 0,-1 1 0,0 0 0,-21 0 15,21-21-15,-21 20 0,0 1 16,0-21-16,0 21 0,0 0 15,-21 21 1,0 0-16,0 21 16,21 21-16,-22-21 0,22 0 15,0 1-15,0 20 0,-21-21 0,21 0 16,0 0-16,0 1 0,0-1 16,0 0-16,21-21 0,1 21 15,-1-21 1,0 0-16,0 0 0,0-21 15,0 0-15,1 21 0,-1-21 0</inkml:trace>
  <inkml:trace contextRef="#ctx0" brushRef="#br0" timeOffset="36361.62">3916 4149 0,'21'-43'15,"-42"86"-15,42-107 0,-21 43 0,0 0 16,0 0-16,0 0 0,0-1 15,-21 44 1,21-1-16,-21 21 0,21 0 16,-22 1-16,22 20 0,0-20 15,0 20-15,0 1 0,0-22 0,-21 21 16,21 1-16,0-22 0,-21 22 0,21-22 16,0 22-16,0-22 0,0 0 15,-21 1-15,21-1 0,-21-21 0,21 0 16,0 22-16,0-22 0,0 0 15,-21-21-15,21-21 16,0 0 0,0-1-16,0 1 0,0 0 0,0 0 15,0-21-15,0 20 0,0-20 16,0 0-16,21-1 0,0 22 16,0-21-16,0 0 0,0 20 0,22-20 15,-22 21-15,21 0 0,-21 0 0,22 21 16,-22 0-16,0 0 0,21 0 15,-20 0-15,-1 0 0,0 0 16,-21 21-16,0 0 0,0 0 0,0 0 16,0 0-16,-21-21 15,0 22-15,-1-1 0,1-21 16,0 21-16,0 0 0,-21-21 0,20 21 0,-20-21 16,21 0-16,0 0 0,-22 21 15,22-21-15,0 0 0,0 0 16,0 0-16,0 22 0,-1-22 0,1 21 15,21 0-15,0 0 16,0 0-16,0 0 0,0 1 16,0-1-16,21 0 0,1 0 0,-22 0 15,21 0-15,0-21 0,0 22 0,0-1 16,0-21-16,1 0 16,20 21-16,-21-21 0,0 0 0,22 0 0,-22 0 15,21 0-15,0 0 0,1 0 16,-22-21-16,21 0 0,1 21 0,-1-22 15,0 1-15,1 0 0,-1 0 16,0 0-16,-21 0 0,22-22 0,-22 22 16,0 0-16,-21-21 0,0 20 0,0 1 15,0 0-15,0 0 0,0 0 16,0 0-16,0-1 0,-21 22 16,0 0-16,0 0 0,-1 0 15,1 0-15,-21 22 0,21-1 0,0 0 16,-1 0-16,-20 0 0,21 22 15,0-22-15,0 21 0,-1-21 0,22 22 16,0-22-16,0 21 0,0 0 16,0-20-16,0-1 0,0 0 15,22 0-15,-1 0 0,0 0 0,0 1 16,21-22-16,1 0 0,-22 21 0,21-21 16,1 0-16,20 0 0,-21 0 0,1 0 15,-1-21-15,0 21 0,1-22 16,-1 1-16,-21 0 0,22 0 0,-22 0 15,0 0-15,0-1 0,0-20 16,-21 21-16,0 0 0,21 0 0,-21-1 16,0 1-16,0 0 0,0 0 0,-21 21 31,21 21-31,0 0 16,-21 0-16,21 1 15,-21-1-15,21 21 0,0-21 0,0 0 16,0 1-16,0-1 0,0 0 0,0 0 15,0 0-15,21 0 16,0-21-16,0 0 0,1 0 0,-1 0 16,0 0-16,0 0 0,21 0 0,-20 0 15,-1 0-15,0-21 0,21 0 0,-21 0 16,1 21-16,20-42 16,-21 20-16,0 1 0,0 0 0,1 0 15,-22-21-15,21 20 0,-21 1 0,21 0 16,-21 0-16,0 0 0,0 0 0,0-1 15,0 44 1,0-1 0,0 0-16,0 0 0,0 0 0,-21 22 15,21-22-15,0 21 0,-21 0 16,21 1-16,-22-22 0,22 42 0,0-20 16,0-1-16,0 0 0,0 22 0,0-22 15,0 22-15,0-1 0,0 1 0,-21-1 16,21 1-16,-21-1 0,21 1 0,0-22 15,-21 22-15,0-1 16,0-21-16,-1 22 0,22-22 0,-21 1 16,0-1-16,0 0 0,0-21 0,-22 22 15,22-22-15,0 0 0,-21 0 0,21-21 16,-22 0-16,22 0 0,0 0 0,-21 0 16,20 0-16,-20-21 0,21 21 15,-21-21-15,20 0 0,1 0 0,-21-22 16,21 22-16,0 0 0,21 0 0,-22-22 15,22 22-15,0 0 0,0-21 0,0 21 16,0-1-16,0-20 0,22 21 0,-1-21 16,0-1-16,21 22 0,-21-21 15,22-1-15,-1 1 0</inkml:trace>
  <inkml:trace contextRef="#ctx0" brushRef="#br0" timeOffset="36947.97">5736 4741 0,'0'0'16,"0"-21"-16,0 0 0,0 42 31,0 0-31,-21 1 0,0-1 16,21 0-16,-21 0 0,21 21 0,0-20 15,0 20-15,-22-21 0,22 21 16,-21-20-16,21-1 0,0 0 15,0 0-15,0 0 0,0 0 16,21-21 15,1 0-31,-22-21 0,21 0 0,0 0 16,0 0-16,-21 0 0,21-1 16,0 1-16,-21-21 0,0 21 0,22 21 15,-1-21-15,-21-1 0,0 44 31,0-1-31,0 0 0,0 0 16,0 0-16,0 0 0,0 1 0,0-1 16,0 0-16,0 0 15,0 0-15,21 0 0,-21 1 0,21-22 16,0 21-16,0-21 0,1 0 16,-1 0-16,0 0 0,0 0 0,0 0 15,0 0-15,1 0 0,-1-21 16,0 21-16,0-22 0,0 1 0,0 0 15,1 0-15,-22 0 0,0 0 0,21-22 16,-21 22-16,0-21 0,0-1 0,0 22 16,0-21-16,0 21 0,0-22 15,0 22-15,0 0 0,0 0 16,-21 21-16,-1 0 0,1 0 16,21 21-1,-21-21-15,21 21 0,0 0 16,0 1-16,0-1 0,0 0 0,0 0 15,0 0-15,21-21 0,0 21 16,1 1-16</inkml:trace>
  <inkml:trace contextRef="#ctx0" brushRef="#br0" timeOffset="37363.58">6667 4805 0,'0'0'16,"0"-21"-16,0 0 0,0-1 0,0 1 15,-21 21-15,0 0 0,0 0 16,0 0-16,0 0 0,-1 0 0,22 21 16,-21 1-16,0-1 0,0 0 15,0 0-15,21 0 0,0 22 0,-21-22 16,-1 0-16,22 21 0,0-21 0,0 22 16,0-22-16,0 0 0,0 0 0,0 0 15,0 1-15,22-1 0,-1 0 16,0 0-16,0-21 0,0 0 0,0 0 15,1 0-15,-1 0 0,21 0 16,-21 0-16,0 0 0,1-21 0,-1 0 0,0 21 16,-21-21-16,21-1 0,-21 1 15,21 0-15,-21 0 0,0-21 16,0 20-16,21-20 0,-21 21 0,0-21 16,0-1-16,0 22 0,0 0 0,0 0 15,-21 0-15,0-1 0,0 22 16,0 0-16,0 0 0,-1 0 15,1 0-15,0 0 0,0 22 16,21-1-16,0 0 0,0 0 0,0 0 16,0 0-16,0 1 0,0-1 15,21 0-15,0 0 16</inkml:trace>
  <inkml:trace contextRef="#ctx0" brushRef="#br0" timeOffset="37795.33">7006 4868 0,'0'-42'15,"0"21"-15,0 0 0,0 0 0,21 21 16,0 0-16,1 0 0,-1 0 16,0 0-16,0 0 15,0 0-15,22 21 0,-22 0 0,-21 0 16,21 0-16,0 0 0,0 22 0,-21-22 15,21 0-15,-21 21 0,0-20 0,0-1 16,0 21-16,0-21 0,0 0 16,0 1-16,0-1 0,0 0 0,0 0 15,-21 0-15,21 0 16,-21-21-16,21-21 31,0 0-31,0 0 16,0 0-16,0 0 0,21-22 15,-21 22-15,21 0 0,1-21 0,-22 20 16,21-20-16,0 21 0,-21-21 16,21-1-16,0 22 0,-21 0 0,0 0 15,21 0-15,-21-1 0,22 22 16,-1 0-16,-21 22 31,0-1-31,0 0 0,0 0 16,21 0-16,-21 0 0</inkml:trace>
  <inkml:trace contextRef="#ctx0" brushRef="#br0" timeOffset="38436.97">7980 5059 0,'0'0'0,"0"-21"15,0 0-15,0-1 16,0 1-16,0 0 0,0 0 16,0 0-16,0 0 0,-21 21 31,-1 0-15,1 0-16,0 21 0,0 0 0,0 0 15,0 0-15,-1 0 0,1 1 0,0-1 16,0 0-16,21 21 0,-21-21 0,21 1 15,-21-1-15,21 0 0,0 0 0,0 0 16,0 0-16,0 1 0,0-1 16,21-21-16,0 0 15,0 0-15,0 0 0,0 0 0,1 0 16,20 0-16,-21-21 16,0-1-16,0 22 0,1-21 15,-1 0-15,0 0 0,-21 0 0,21 0 16,0-22-16,0 22 0,1-21 0,-1-1 15,-21 1-15,21 0 0,0-22 0,0 22 16,0 0-16,1-22 0,-1 22 0,0-1 16,-21 22-16,21-21 15,-21 21-15,21 0 0,-21-1 0,0 1 16,-21 42 0,0 1-16,0-1 0,21 0 15,-21 21-15,-1-21 0,1 22 16,21-1-16,-21 0 0,21 1 0,-21 20 15,21-20-15,0-1 0,0 0 0,0 1 16,0-1-16,0 0 0,0-21 0,0 22 16,0-22-16,0 0 0,0 0 15,21 0-15,0 1 0,0-22 16,1 21-16,-1-21 0,0 0 0,0 0 16,0 0-16,0 0 15,1-21-15,-1 21 0,0-22 0,0 1 16,0 0-16,0 0 0,1 0 15,-22 0-15,21-1 0</inkml:trace>
  <inkml:trace contextRef="#ctx0" brushRef="#br0" timeOffset="39252.01">10541 5017 0,'21'0'0,"-42"0"0,63 0 15,-42-22-15,21 22 0,1-21 0,-22 0 16,21 0-16,-21 0 0,0 0 16,0-1-16,0 1 15,0 0-15,0 0 0,0 0 0,0 0 16,-21-1-16,-1 1 0,1 0 0,0 0 16,0 0-16,-21 21 0,20 0 15,1 0-15,-21 0 0,21 0 0,-22 0 16,1 0-16,21 21 0,-21 0 15,20 21-15,-20-20 0,21 20 0,0 0 16,-22 1-16,43-1 0,-21-21 0,0 21 16,21 1-16,0-1 0,0-21 0,0 22 15,0-22-15,0 0 0,21 0 16,0 0-16,1 0 0,-1 1 16,21-22-16,-21 0 0,22 0 0,-22 0 0,21 0 15,0 0-15,1-22 0,-1 1 0,0 0 16,-20 0-16,20 0 0,-21 0 15,21-1-15,-20 1 0,-1-21 16,0 21-16,-21-22 0,21 22 0,0-21 16,-21 0-16,21-1 0,-21 22 0,0 0 15,0 0-15,0 0 0,0-1 0,-21 44 32,21-1-32,-21 0 0,21 0 15,-21 21-15,21-20 0,0 20 0,0-21 16,0 21-16,0-20 0,0 20 0,0-21 15,0 21-15,0-20 0,0-1 0,0 0 16,0 0-16,0 0 0,0 0 16,21-21-16,0 0 0,-21 22 15,21-22-15,1 0 0,-1 0 0,0 0 16,0-22-16,21 1 0,-20 21 0</inkml:trace>
  <inkml:trace contextRef="#ctx0" brushRef="#br0" timeOffset="39731.91">11197 4614 0,'0'0'0,"0"-42"0,0-21 16,0 41-16,0 1 15,-21 42-15,21 1 16,-21-1-16,21 0 0,-21 0 16,-1 21-16,22 1 0,0-22 15,0 21-15,-21 22 0,21-22 0,-21 0 16,21 1-16,-21-1 0,21-21 0,0 22 15,0-1-15,-21-21 0,21 0 0,-21 0 16,21 1-16,0-1 0,0 0 16,-22 0-16,1-21 15,21-21 1,0 0 0,21 21-16,1-21 0,-22-1 15,21 1-15,0-21 0,0 21 0,0 0 16,0-1-16,1-20 0,-1 21 15,21 0-15,-21 21 0,0-21 0,1 21 16,-1 0-16,0 0 0,0 0 0,-21 21 16,21-21-16,-21 21 15,0 0-15,0 0 0,0 0 0,0 1 16,0-1-16,0 0 0,0 0 0,-21 0 16,0 0-16,0 1 0,0-22 0,-1 21 15,1-21-15,0 21 0,0 0 0,0-21 16,0 0-16,-1 21 15,1-21-15,0 0 0,42 0 47,0-21-47,1 21 0</inkml:trace>
  <inkml:trace contextRef="#ctx0" brushRef="#br0" timeOffset="40139.19">11620 4974 0,'0'0'0,"22"-21"0,-1 0 0,0 0 0,0 0 16,0-1-16,-21 1 0,21 21 16,-21-21-16,-21 21 31,0 0-31,0 21 0,0-21 16,-22 21-16,22 1 0,0-1 0,0-21 15,0 21-15,0 0 0,-1 0 0,22 0 16,-21 1-16,21-1 0,0 0 15,0 0-15,21 0 16,1-21-16,-1 21 0,0 1 16,0-22-16,0 21 0,0-21 0,1 21 15,-1 0-15,0-21 0,0 21 16,0-21-16,0 21 0,1 1 0,-22-1 16,-22 0-1,1-21 1,0 0-16,0 0 0,0 0 15,0 0-15,-1 0 0,1 0 0,0 0 16,0 0-16,0 0 0,0 0 0,-1 0 16,1 0-16,21-21 31,21 0-31,-21-1 16,43 22-16,-22-21 0</inkml:trace>
  <inkml:trace contextRef="#ctx0" brushRef="#br0" timeOffset="40428.03">12277 4614 0,'0'0'0,"0"-21"0,-22 0 0,1 21 16,0 0-16,0 0 15,0 0-15,0 0 0,-1 21 16,1 22-16,21-22 0,-21 21 0,21-21 15,-21 22-15,0-1 0,21 0 16,0 22-16,-21-22 0,21 0 0,-22 1 16,22-22-16,0 21 0,0 1 0,0-22 15,0 21-15,0-21 0,0 0 0,0 1 16,0-1-16,0 0 0,0 0 16,22-21-1,-1 0-15,0 0 16,0 0-16,0-21 0,-21 0 15</inkml:trace>
  <inkml:trace contextRef="#ctx0" brushRef="#br0" timeOffset="40628.91">12023 4974 0,'0'0'15,"-22"0"-15,1 0 0,21-21 16,0 0-1,21 21 1,1 0-16,-1 0 0,0 0 16,21 0-16,-21 0 0,22 0 0,-22 0 15,0 0-15,21 0 0,-20 0 0,-1 0 16,0 0-16,0 0 0,0 0 0</inkml:trace>
  <inkml:trace contextRef="#ctx0" brushRef="#br0" timeOffset="41067.82">12382 4974 0,'0'0'0,"0"-21"0,-21 21 0,21-21 0,0 0 16,0 0-16,21-1 15,1 1-15,-1 21 0,0 0 16,0-21-16,21 21 0,-20 0 0,-1 0 15,21 0-15,-21 21 0,0-21 0,1 21 16,-1 1-16,-21-1 0,0 0 16,21 21-16,-21-21 0,0 1 0,0 20 15,0-21-15,0 0 0,0 0 16,0 1-16,0-1 0,0 0 0,0 0 0,0 0 16,-21 0-16,0 1 15,-1-22-15,1 0 16,0 0-16,21-22 31,0 1-31,0 0 16,0 0-16,0 0 0,0 0 0,21-22 15,0 22-15,-21 0 0,22-21 0,-1-1 16,0 22-16,-21-21 0,21-1 16,0 22-16,0 0 0,1 0 15,-22 0-15,21 0 0,0 21 0,0 0 16,0 0-1,0 21-15,-21 0 0,22 0 0</inkml:trace>
  <inkml:trace contextRef="#ctx0" brushRef="#br0" timeOffset="41571.53">13420 4995 0,'0'0'15,"0"-21"-15,0 0 0,0 0 16,0-21-16,0 20 0,0 1 16,0 0-16,-22 0 0,1 0 0,21 0 15,-21-1-15,0 22 0,0 0 0,0 0 16,-1 0-16,-20 0 0,21 22 0,0-1 16,-22 0-16,22 0 0,0 21 15,-21-20-15,21 20 0,-1-21 0,1 21 16,21-20-16,-21 20 0,21-21 0,0 21 15,0-20-15,0-1 0,0 0 0,0 0 16,21 0-16,0 0 0,1-21 16,-1 0-16,0 0 0,0 0 15,0 0-15,0 0 0,1 0 16,20-21-16,-21 0 0,0 0 16,0 0-16,1 0 0,-22-1 0,21 1 15,0 0-15,-21-21 0,21 21 0,-21-22 16,0 22-16,21-21 0,-21 21 15,0-1-15,21 1 0,-21 0 0,0 42 32,-21 0-32,0 1 0,21-1 15,-21 0-15,21 21 0,0-21 0,0 1 16,0-1-16,0 0 0,0 0 16,0 0-16,0 0 0,0 1 15,0-1-15,21 0 16,0-21-16,0 0 0,1 0 0,-1 0 15,0 0-15,0 0 0,0 0 16,0 0-16</inkml:trace>
  <inkml:trace contextRef="#ctx0" brushRef="#br0" timeOffset="42169.31">13949 4826 0,'0'0'15,"0"-42"-15,0 21 0,0-1 0,0-41 16,0 42-16,-21 21 15,-1 0-15,1 0 16,0 0-16,21 21 0,-21 0 0,0 0 16,0 0-16,-1 22 0,1-22 15,21 21-15,0-21 0,-21 22 0,21-1 16,0-21-16,0 22 0,0-22 0,0 21 16,0-21-16,0 0 0,21 1 15,-21-1-15,21 0 0,1 0 0,-1 0 16,0-21-16,0 0 0,0 0 0,0 0 15,1 0-15,-1 0 0,0 0 0,21 0 16,1-21-16,-1 0 16,-21 0-16,0 0 0,0-22 0,1 22 15,-1-21-15,0-1 16,21 1-16,-21 0 0,1-22 0,20 22 16,-21-22-16,0 22 0,0 0 0,1-22 15,-1 22-15,0 0 0,-21-1 0,0 22 16,0 0-16,0 0 0,0 0 15,0-1-15,-21 22 16,0 22-16,-1-1 0,22 0 16,-21 0-16,0 21 0,0-20 0,0 20 15,0 0-15,-1 1 0,1-1 16,0 21-16,0-20 0,21-1 0,0 0 16,-21 1-16,21-1 0,0 0 0,0 1 15,0-22-15,0 21 0,0-21 16,0 1-16,0-1 0,21 0 0,0 0 15,0-21-15,0 0 0,1 0 16,-1 0-16,0 0 0,0 0 16,0 0-16,0 0 0,22-21 0,-22 21 15,0-21-15,0 0 0,0 21 0,1-22 16,-1 1-16,0 0 0,-21 0 16,21 0-16,-21 0 0,21 21 0,-21-22 15,0 1-15,0 0 0,0 0 0,0 0 16</inkml:trace>
  <inkml:trace contextRef="#ctx0" brushRef="#br0" timeOffset="42448.15">14224 4699 0,'0'0'0,"-21"0"15,42 0 1,0 0-16,0 0 0,0 0 0,22 0 15,-22 0-15,0 0 0,21 0 16,1 0-16,-22 0 0,21 0 0,1 0 16,-22 0-16,21 0 0,-21 0 0,0 0 15,1 0-15,-1 0 0,0 0 0,0 0 16</inkml:trace>
  <inkml:trace contextRef="#ctx0" brushRef="#br0" timeOffset="42692.01">15557 5398 0,'-21'21'0,"0"-21"0,0 0 16,42 0 46</inkml:trace>
  <inkml:trace contextRef="#ctx0" brushRef="#br0" timeOffset="44952.61">254 6922 0,'0'0'0,"-21"0"0,0 0 0,-1 0 0,1 0 15,-21-22-15,21 22 0,0 0 16,-1 0-16,-20 0 0,21-21 0,63 21 63,1 0-63,-1 21 15,0-21-15,1 0 0,20 0 0,1 22 16,-1-22-16,-21 0 0,22 0 0,-1 0 15,-20 0-15,-1 0 0,22 0 16,-22 0-16,0 0 0,1 0 0,-22 0 16,21 0-16,-21 0 0,0 0 15,-42 0 32,0 0-47,0 0 0,0 0 0,0 0 16,-22 0-16,22 0 0,-42 0 15,20-22-15,-20 22 0,-1-21 0,1 21 16,-1 0-16,-20 0 0</inkml:trace>
  <inkml:trace contextRef="#ctx0" brushRef="#br0" timeOffset="45236.44">0 6879 0,'0'21'0,"0"1"31,0-1-15,0 0-1,0 0 1,21-21 0,21 0-16,43 0 0,-21 0 15,-1 0-15,1 0 0,-1 0 0,1 0 16,-1 0-16,-21 0 0,22 0 16,-22 0-16,1 0 0,-22 0 0,0 0 15,21 0-15,-21 0 0,1 0 16,-22-21-1,0 0-15,0 0 16,0-1 0,-22 1-16,22 0 0,-21 0 15,21 0-15,0 0 0,0-1 0</inkml:trace>
  <inkml:trace contextRef="#ctx0" brushRef="#br0" timeOffset="45548.26">762 6646 0,'0'0'0,"-21"0"0,0 0 15,21 22 17,0-1-32,0 0 0,21 0 15,0-21-15,0 21 0,0 0 16,0-21-16,1 22 0,-1-1 16,0 0-16,0 0 15,0-21-15,-21 21 0,0 0 0,21-21 16,-21 22-16,0-1 0,0 0 0,0 0 15,-21 0-15,0 0 16,0 1-16,0-1 0,-22 0 0,22 0 16,-21 0-16,0 0 0,-1 1 15,22-1-15,-21 0 0,21 0 0,-1 0 16,1-21-16,0 21 0,0-21 16,0 0-16,21 22 0,-21-22 15,-1 0-15</inkml:trace>
  <inkml:trace contextRef="#ctx0" brushRef="#br0" timeOffset="46336.69">2244 6583 0,'0'0'0,"0"-42"0,21 20 0,-21 1 15,21-21-15,-21 21 0,0 0 0,0-1 16,0 1-16,0 0 0,0 0 0,0 42 31,-21 0-31,21 0 16,0 1-16,-21 20 0,21 0 0,0-21 15,0 22-15,0-1 0,0-21 0,0 22 16,0-22-16,21 0 0,0 0 0,0 0 16,0-21-16,22 21 0,-1-21 0,-21 0 15,21 0-15,1 0 0,20 0 16,-20 0-16,-1 0 0,0 0 0,1-21 0,-1 0 16,-21 21-16,21-21 0,-20 0 15,-1 0-15,0-1 0,-21 1 0,21 21 16,-21-21-16,0-21 0,0 21 0,0-1 15,0 1-15,0 0 0,0 0 16,0 0-16,-42 21 0,21 0 0,-1 21 16,1 0-16,0 0 0,21 0 15,-21 1-15,0-1 0,21 21 0,0-21 16,-21 22-16,-1-1 0,22-21 0,-21 21 16,21 1-16,0-22 0,0 21 0,0-21 15,0 1-15,0 20 0,0-21 0,0 0 16,0 0-16,0 22 0,0-22 0,0 0 15,-21 0-15,21 0 0,-21 1 0,0-22 16,21 21-16,-21 0 0,-1-21 0,1 0 16,-21 21-16,21-21 0,-22 0 15,22 0-15,-21 0 0,21 0 0,-22 0 16,22 0-16,-21-21 0,21 21 0,0-21 16,-1 0-16,1 21 0,0-22 0,0 22 15,21-21-15,0 0 0,0 0 16,0 0-16,0 0 15,21 21-15,0-22 0,0 1 0,1 21 16,20-21-16,0 0 0,1 0 0,-1 0 16</inkml:trace>
  <inkml:trace contextRef="#ctx0" brushRef="#br0" timeOffset="46823.41">3175 6392 0,'0'-21'0,"0"42"0,0-63 0,0 63 31,0 0-15,-21 1-16,21-1 0,0 21 0,0-21 15,0 22-15,0-1 0,0 0 0,-21-21 16,21 22-16,0-1 0,0 0 16,-22-20-16,22 20 0,0 0 0,0-21 0,0 1 15,-21 20-15,21-21 0,-21 0 16,21 0-16,0 1 0,0-1 0,0 0 15,-21 0-15,21 0 0,-21-21 16,21-21 15,0 0-31,0 0 0,0 0 16,21-1-16,0 1 0,-21-21 0,21 21 16,0 0-16,1-22 0,-1 22 0,0-21 15,0 21-15,21-22 0,-20 43 0,20-21 16,-21 21-16,0 0 0,0 0 0,1 0 15,-1 0-15,-21 21 0,21 0 0,-21 1 16,21-1-16,-21 0 0,0 0 16,0 0-16,0 0 0,0 1 15,0-1-15,0 0 0,0 0 0,-21 0 16,0 0-16,0 1 0,21-1 16,-22-21-16,22 21 0,0 0 15,22-21 16,-1-21-31,-21 0 0,21 21 0,0-21 16,0-1-16</inkml:trace>
  <inkml:trace contextRef="#ctx0" brushRef="#br0" timeOffset="47180.21">3662 6922 0,'0'21'15,"21"-21"1,0 0-16,0 0 15,0 0-15,1 0 0,-1 0 16,0 0-16,0 0 0,0-21 0,0 21 16,1-22-16,-1 22 0,0-21 0,0 0 15,0 0-15,0 0 16,-21 0-16,0-1 16,0 1-16,0 0 0,-21 21 15,0 0-15,0 0 16,0 0-16,0 0 0,-1 0 0,1 21 15,0 0-15,0-21 0,0 22 0,21-1 16,-21 0-16,21 21 0,-22-21 0,22 1 16,-21-1-16,21 0 0,0 0 0,0 0 15,0 0-15,0 1 0,21-22 16,1 21-16,-1-21 0,0 0 16,0 0-16,0 0 0,0 0 0,1 0 15,-1 0-15,0 0 0,0 0 16,0-21-16,0 21 0,1-22 0,-1 1 15</inkml:trace>
  <inkml:trace contextRef="#ctx0" brushRef="#br0" timeOffset="47895.8">5376 6964 0,'21'-21'0,"-42"42"0,64-63 15,-22 42-15,0-22 0,0 1 0,0 0 16,0 0-16,1 0 0,-1 0 0,-21-1 16,21-20-16,-21 21 0,0 0 15,0 0-15,0-22 0,0 22 0,0 0 16,0 0-16,-21 0 0,0-1 0,-1 1 15,1 0-15,0 21 0,-21 0 0,21 0 16,-22 0-16,1 0 0,21 21 0,-22-21 16,22 21-16,-21 22 0,21-22 0,0 21 15,-1-21-15,1 22 0,21-1 0,0 0 16,-21 1-16,21-22 0,0 21 0,0 1 16,0-22-16,0 21 0,0-21 0,0 0 15,21 1-15,0-1 0,1-21 16,-1 0-16,0 0 0,21 0 0,-21 0 15,1 0-15,20 0 0,-21-21 0,21-1 16,-20 22-16,20-21 0,0 0 0,-21 0 16,1 0-16,20-22 0,-21 22 15,0 0-15,0 0 0,-21-21 0,0 20 16,22-20-16,-22 21 0,0 0 0,0-22 16,0 22-16,0 0 0,0 0 15,0 42 1,0 0-16,0 0 0,0 1 15,0-1-15,0 0 0,0 21 0,0-21 16,0 1-16,0-1 0,0 0 0,0 0 16,0 0-16,0 0 0,21 1 0,-21-1 15,21-21-15,0 0 16,0 21-16,0-21 0,1 0 0,-1 0 16,0 0-16,0 0 0,0-21 15</inkml:trace>
  <inkml:trace contextRef="#ctx0" brushRef="#br0" timeOffset="48395.51">6244 6392 0,'0'0'0,"0"-42"0,0-64 15,0 85-15,0 0 16,0 0-16,-21 21 16,21 21-1,-21 0-15,21 0 0,-21 0 0,21 22 16,-22 41-16,22-41 15,0-1-15,-21 0 0,21 1 0,-21-1 16,21 0-16,-21 1 0,21-1 0,0 0 16,-21-20-16,0 20 0,21-21 0,0 0 15,0 0-15,-22 1 0,22-1 0,0 0 16,-21-21-16,21-21 31,0 0-31,21-1 16,1 1-16,-1 0 0,-21 0 0,21 0 15,0 0-15,0-1 0,0-20 0,1 21 16,-1 0-16,21 21 0,-21-21 16,0-1-16,1 22 0,-1 0 15,0 0-15,0 0 0,0 0 0,-21 22 16,21-1-16,1 0 0,-22 0 16,0 0-16,0 0 0,0 1 0,0-1 15,0 0-15,-22 0 0,1 0 16,0 0-16,0-21 0,-21 22 0,20-1 15,1-21-15,0 21 0,-21-21 0,21 0 16,-1 21-16,1-21 0,0 0 0,0 0 16,0 0-16,0 0 0,21-21 31,21 0-31,21 21 16,-21-21-16,0-1 0,1 1 0,20 21 15</inkml:trace>
  <inkml:trace contextRef="#ctx0" brushRef="#br0" timeOffset="48811.25">6710 6710 0,'0'0'16,"21"-21"-16,0 21 0,0 0 0,0-21 0,1 21 15,-1-22-15,0 22 0,0-21 16,-21 0-16,-21 21 31,0 0-31,0 0 16,-1 21-16,1 0 0,0-21 0,0 22 15,0-1-15,0 0 0,-1-21 16,1 21-16,0 0 0,21 0 0,0 1 16,0-1-16,0 0 15,0 0-15,21-21 0,0 0 16,1 21-16,-1-21 0,0 21 0,0-21 16,0 0-16,0 0 0,1 22 0,-1-1 15,0-21-15,0 0 0,-21 21 0,21-21 16,0 21-16,-21 0 15,-21-21 1,0 21-16,0-21 16,0 0-16,0 0 0,-22 0 0,22 0 15,0 0-15,0 0 0,0 0 0,-22 0 16,22 0-16,0 0 0,0 0 0,0 0 16,21-21-1,21 0 1,0 0-16,0 21 0,0-21 15,0 0-15,1-1 0</inkml:trace>
  <inkml:trace contextRef="#ctx0" brushRef="#br0" timeOffset="49076.1">7324 6329 0,'0'0'0,"0"-21"15,0-22-15,0 65 31,0-1-31,0 0 16,0 21-16,0-21 0,0 22 0,-22-1 16,22 0-16,-21-20 0,21 20 0,0 0 15,0 1-15,-21-22 0,21 21 0,0 0 16,-21-20-16,21-1 0,0 21 0,0-21 16,0 0-16,0 1 0,0-1 0,0 0 15,0 0-15,21-21 16,0 0-1,0 0 1,1 0-16,-22-21 0</inkml:trace>
  <inkml:trace contextRef="#ctx0" brushRef="#br0" timeOffset="49255.99">7260 6731 0,'-42'0'16,"42"-21"-16,-21 21 0,21-21 31,21 21-15,0 0-16,0 0 0,21-21 15,-20 21-15,-1 0 0,0 0 16,0-22-16,0 22 0,0 0 0,1 0 16</inkml:trace>
  <inkml:trace contextRef="#ctx0" brushRef="#br0" timeOffset="49693.21">7683 6731 0,'-21'-21'0,"0"0"16,21 0-1,0-1-15,0 1 0,0 0 16,21 21-16,0-21 15,1 21-15,-1 0 0,0 0 16,0 21-16,-21 0 0,21-21 16,-21 21-16,21 1 0,-21 20 0,0-21 15,0 0-15,0 0 0,0 1 0,0 20 16,0-21-16,0 0 0,0 0 16,0 1-16,0-1 0,0 0 0,0 0 15,0 0-15,0 0 16,0-42 15,0 0-31,0 0 16,0 0-16,0 0 0,0-1 15,0 1-15,0 0 0,22 0 0,-22 0 16,21 0-16,-21-22 0,0 22 0,21 0 16,0-21-16,0 20 0,-21 1 0,21 0 15,1 0-15,-22 0 0,21 21 16,0 0-16,0 0 0,0 0 15,0 0-15,1 0 0</inkml:trace>
  <inkml:trace contextRef="#ctx0" brushRef="#br0" timeOffset="50204.42">8572 6795 0,'0'-64'16,"0"43"-16,0 0 16,0 0-16,0-1 0,0 1 0,0 0 15,0 0-15,-21 21 0,0-21 16,0 21-16,0 0 16,0 21-16,-1 0 0,1 0 0,0-21 15,0 43-15,21-22 0,-21 0 0,0 0 16,-1 0-16,1 22 0,0-22 0,21 0 15,-21 0-15,21 21 0,-21-20 0,21-1 16,0 0-16,0 0 0,0 0 0,0 0 16,0 1-16,42-22 15,-21 0-15,0 0 0,1 0 16,-1 0-16,0 0 0,-21-22 0,21 22 16,0-21-16,0 0 0,1 21 0,-22-21 15,21 0-15,-21 0 0,21 21 16,-21-22-16,0 1 0,21 0 0,-21-21 15,21 21-15,-21-1 0,0 1 0,0 0 16,0 0-16,0 0 0,0 42 31,0 0-31,0 0 0,0 0 16,0 1-16,0-1 0,0 0 0,0 0 16,0 21-16,0-20 0,0-1 15,0 0-15,0 0 0,0 0 16,0 0-16,21-21 15,1 0-15,-1 0 0,21 0 16,-21 0-16</inkml:trace>
  <inkml:trace contextRef="#ctx0" brushRef="#br0" timeOffset="50727.12">9144 6773 0,'0'0'0,"21"-21"0,-21-42 0,0 42 0,0-1 16,0 1-16,0 0 0,-21 21 31,0 21-31,0 0 0,-1-21 0,22 22 16,-21-1-16,0 21 0,0-21 0,21 0 15,-21 1-15,0 20 0,21-21 0,0 0 16,0 0-16,-22 1 0,22 20 16,0-21-16,0 0 0,0 0 15,0 1-15,0-1 0,22-21 16,-1 21-16,0-21 0,0 0 0,0 0 15,22 0-15,-22 0 0,0 0 0,21 0 16,-21 0-16,1-21 0,41 0 0,-42-1 16,0 1-16,1 0 0,-1 0 0,0 0 15,0 0-15,0-22 0,0 22 0,1-21 16,-22 21-16,21-22 0,0 1 0,0-22 16,0 22-16,-21 0 0,21-1 0,1-20 15,-1 42-15,-21-22 0,0 22 0,21 0 16,-21 0-16,0 0 0,0 42 15,0 21 1,-21-21-16,21 1 0,-43 62 16,22-41-16,21-1 0,-21 0 0,0 1 15,21-1-15,0 0 0,-21 1 0,21-1 16,-21 0-16,21-21 0,-22 22 0,22-22 16,0 0-16,0 0 0,0 0 0,0 1 15,0-1-15,0 0 0,22-21 16,-1 0-16,0 0 0,0 0 15,0 0-15,0 0 0,1 0 16,-1-21-16,0 21 0,0-21 0,-21-1 16,21 1-16,22 0 0,-43 0 15,0 0-15</inkml:trace>
  <inkml:trace contextRef="#ctx0" brushRef="#br0" timeOffset="50920.01">9567 6731 0,'-21'0'0,"42"0"0,-84 0 0,42 0 0,-1 0 15,1 0-15,0 0 0,42 21 32,0-21-32,1 0 15,-1 0-15,0 0 0,0 0 0,0 0 0,0 0 16,1 0-16,-1 0 0,0 0 16,0 0-16,0 0 0,0 0 0,1-21 15,-1 21-15,-21-21 0,21 0 16,0 0-16</inkml:trace>
  <inkml:trace contextRef="#ctx0" brushRef="#br0" timeOffset="51460.21">11430 6477 0,'0'0'16,"21"-21"-16,0-21 0,-21 20 0,0 1 0,0 0 16,0-21-16,0 21 0,0-1 0,0 1 15,-21 0-15,0 0 0,0 0 0,0 0 16,-1 21-16,-20 0 0,0 0 0,21 0 15,-22 0-15,22 0 0,0 21 0,0 21 16,0-21-16,21 22 0,0-1 0,-22 0 16,22 1-16,0 20 0,0-21 0,0 1 15,0-1-15,0 0 0,0 1 0,0-1 16,0 0-16,22 1 0,-1-22 16,0 0-16,0 21 0,0-20 0,0-22 15,1 21-15,-1 0 0,21-21 0,-21 0 16,22 0-16,-1 0 0,0 0 0,1 0 15,-1 0-15,-21 0 0,21-21 0,1 0 16,-1-1-16,0 1 0,1 0 0,-1 0 16</inkml:trace>
  <inkml:trace contextRef="#ctx0" brushRef="#br0" timeOffset="52727.6">12107 6371 0,'0'0'16,"0"-42"-16,0 0 0,0-1 0,0 22 0,0-21 15,0-1-15,0 22 0,0 0 0,0 0 16,-21 0-16,0 21 0,0 0 15,0 0-15,-1 0 0,22 21 16,-21 0-16,0 0 0,0 0 0,0 1 16,0 20-16,-1 0 0,1 1 0,21-1 15,-21 0-15,0 43 0,21-22 0,0-41 16,0 20-16,0 0 0,-21 1 0,21-22 16,0 21-16,0-21 0,0 0 0,0 1 15,21-1-15,0 0 0,0 0 0,0 0 16,1-21-16,-1 0 0,0 0 0,0 0 15,21 0-15,-20 0 0,20 0 0,-21 0 16,21-21-16,1 21 0,-22-21 0,21 0 16,1 21-16,-22-21 0,21-1 15,-21 1-15,0 0 0,1 0 0,-1 0 16,0-22-16,-21 22 0,21 0 0,-21-42 16,0 41-16,0-20 0,0 21 0,0-21 15,0 20-15,-21 1 0,0 21 16,0-21-16,-1 21 0,1 0 15,0 21-15,0 0 0,-21 1 0,20-1 16,1 21-16,0-21 0,0 22 0,0-22 16,0 0-16,-1 21 0,22-21 0,0 22 15,-21-22-15,21 0 0,0 0 16,0 0-16,0 1 0,0-1 0,0 0 16,21 0-16,1-21 15,-1 0-15,0 0 0,0 0 0,0 0 16,0 0-16,1 0 0,-1 0 0,0 0 15,0-21-15,0 0 0,0 21 0,22-43 16,-43 22-16,21 0 0,0 0 0,-21 0 16,21 0-16,-21-1 0,0-20 0,0 21 15,21-21-15,-21 20 0,0 1 0,0 0 16,0 0-16,0 42 31,-21 0-31,21 0 0,-21 1 16,21 20-16,0-21 0,0 0 15,-21 22-15,21-22 0,0 0 0,0 0 16,0 0-16,0 0 0,0 1 0,0-1 16,0 0-16,21 0 0,-21 0 15,21-21-15,0 0 0,1 0 0,-1 0 16,0 0-16,0 0 0,21 0 0,-20 0 16,20 0-16,-21-21 0,0 21 0,22-21 15,-22 21-15,0-21 0,0 0 0,0 21 16,0-22-16,1 1 0,-1 0 15,0 0-15,-21-21 0,0 20 0,0 1 0,0 0 16,0 0-16,0 0 0,0 0 0,0-1 16,-21 22-1,0 0-15,-1 22 0,22-1 16,-21 0-16,21 0 0,0 0 16,0 22-16,0-1 0,0-21 0,21 0 15,1 0-15,-22 1 0,21-22 0,0 21 16,-21 0-16,0 0 0,21-21 0,-21 21 15,21-21-15,-21 21 16,-21-21 15,0 0-31,0 0 0,0 0 0,21-21 16,-22 21-16,1 0 0,21-21 16,-21 21-16,0-21 15,0 21-15,21 21 31,0 0-31,21-21 16,0 0-16,0 21 0,0-21 16,22 0-16,-22 0 0,0 0 0,0 0 15,0 0-15,1 0 0,-1 0 0,21 0 16,-21 0-16,0-21 0,22 0 0,-22 21 16,0 0-16,0-21 0,0 21 0,1-21 15,-1 0-15,0 21 0,-21-22 16,0 1-16,21 0 0,0 0 15,-21 0-15,0 0 0,0-1 0,0 1 16,0 0-16,0 0 0,0 0 16,-21 21-16,0 0 15,21 21-15,0 0 16,0 0-16,0 0 0,0 1 0,0-1 16,0 0-16,0 0 0,0 0 0,0 0 15,0 1-15,0-1 0,21 0 0,0 0 16,-21 0-16,21-21 15,-21 21-15,22-21 16,-22-21 15</inkml:trace>
  <inkml:trace contextRef="#ctx0" brushRef="#br0" timeOffset="54128.12">14838 6244 0,'0'0'0,"21"0"0,-21-21 0,21 0 16,0 0-16,0 21 0,-21-21 0,22-22 16,-1 22-16,-21 0 0,0 0 15,0 0-15,0-1 0,0 1 0,0 0 16,0 0-16,0 0 0,-21 0 16,-22-1-16,22 22 0,0 0 0,0 0 15,-22 0-15,22 0 0,-21 22 0,21-1 16,-22 0-16,1 0 0,21 21 0,-21-20 15,20 20-15,-41 43 0,42-22 0,0-21 16,-1 1-16,22 20 0,0-20 16,-21 20-16,21-21 0,0 1 0,0 20 15,0-20-15,21-22 0,-21 21 0,22 0 16,-1-20-16,21-1 0,-21 0 0,43 21 16,-43-21-16,21-21 0,-21 0 0,22 22 15,-1-22-15,0 0 0,1 0 0,-22 0 16,21 0-16,1-22 0,-1 22 0,21-21 15,-20 0-15,-1 21 0,0-21 0,22-21 16,-22 20-16,-21 1 0,1 0 0,-1 0 16,-21 0-16,0-22 0,0 22 0,0 0 15,0-21-15,0 21 0,-21-1 0,-1 1 16,1 0-16,0 0 0,-42 21 16,20 0-16,22 0 0,-21 0 0,-1 0 15,1 21-15,21 0 0,-21 0 0,20 1 16,-20-1-16,21 0 0,0 0 0,0 0 15,21 0-15,0 22 0,-22-1 0,22-21 16,0 0-16,0 1 0,0-1 16,22 0-16,-1-21 0,0 21 15,21-21-15,-21 0 0,1 0 0,20 0 16,-21 0-16,43 0 0,-22 0 0,-21-21 16,21 21-16,-20-21 0,-1 21 0,0-21 15,0-1-15,0 22 0,0-21 16,-21-21-16,0 21 0,0 0 15,0-22-15,0 22 0,0 0 0,0 0 16,0 0-16,0-1 0,0 44 31,0-1-31,0 0 0,0 0 16,0 0-16,0 0 0,0 1 0,0 20 16,0-21-16,0 0 0,0 0 15,0 1-15,22-22 0,-22 21 0,21-21 16,0 0-16,0 21 0,0-21 0,0 0 15,1 0-15,-1 0 0,0 0 0,0 0 16,0 0-16,43 0 0,-43-21 16,0 21-16,0 0 0,0-21 0,-21-1 15,22 22-15,-1-21 0,-21 0 0,0 0 16,21 0-16,-21 0 0,0-1 16,0 1-16,0 0 0,0-21 0,0 21 15,0 42 16,0 21-31,0-21 0,0 0 16,0 1-16,-21 20 0,21-21 0,0 0 16,0 0-16,-21 1 0,21-1 0,-22 0 15,22 0-15,0 0 0,-21 0 16,0-21 15,21-42-15,0 21-16,0 0 15,0 0-15,21-1 0,-21 1 0,21 0 16,1 0-16,-1-21 0,-21-1 0,21 22 16,21-21-16,-21-1 0,1 1 0,20 21 15,-21-21-15,21 20 0,1 1 0,20 0 16,-42 21-16,22 0 0,-22 0 0,0 21 16,0 0-16,0 22 0,1-22 0,-22 0 15,21 21-15,-21-20 0,0 41 16,0-42-16,0 22 0,0-22 0,0 0 15,0 0-15,-21 0 0,-1 0 0,1 1 16,0-1-16,21 0 0,-21-21 16,0 0-1,21-21 1,0 0-16,21-1 0</inkml:trace>
  <inkml:trace contextRef="#ctx0" brushRef="#br0" timeOffset="55880.57">17399 6773 0,'0'0'0,"0"22"0,21-22 31,0-22-15,0 1-16,1 0 0,-1 0 15,21-21-15,-21 20 0,0-20 16,22 0-16,-1-1 0,-21 1 0,0 0 15,22-1-15,-22 1 0,0-21 0,21 20 16,-20 1-16,-1 0 0,-21-22 0,0 22 16,21-1-16,-21-20 0,0 21 0,0-1 15,0 1-15,0 0 0,0-1 16,0 22-16,-21 21 16,0 0-16,-1 42 15,1-20-15,0 20 0,0 21 0,0-20 16,0 20-16,-1-20 0,1 20 15,0 1-15,0-1 0,0 1 0,0-1 16,-1-21-16,22 22 0,-21-1 0,0-20 16,21-1-16,-21 0 0,21 1 0,0-22 15,0 0-15,0 0 0,0 0 0,-21-21 16,21 22-16,0-44 31,21 1-31,-21 0 0,21 0 16,0 0-16,-21 0 0,21-22 0,1 22 15,-1-21-15,-21 21 0,21-22 0,0 22 16,0 0-16,0 0 0,-21 0 0,22 21 16,-1 0-16,0 21 15,-21 0 1,21 0-16,-21 0 0,21 22 0,-21-22 16,0 0-16,21 0 0,1 0 0,-22 22 15,21-22-15,0 0 0,0 0 0,0-21 16,0 21-16,1 0 0,-1-21 0,0 0 15,21 0-15,-21 0 0,22 0 0,-1 0 16,0 0-16,-20 0 0,20 0 16,0-21-16,1 21 0,-1-21 0,0 0 15,-21 21-15,22-21 0,-22 0 0,0-1 16,0-20-16,0 21 0,-21-21 16,0 20-16,0-20 0,0 0 0,0-1 0,0 22 15,0-21-15,0 21 0,-42 0 16,21-1-16,0 22 0,0 0 15,-1 0-15,1 0 0,-21 0 0,21 22 16,-22-1-16,22 21 0,0-21 0,-21 22 16,21-22-16,-1 21 0,1 0 0,0-20 15,0 20-15,21 0 0,0-21 0,0 1 16,0 20-16,0-21 0,0 0 0,0 0 16,0 1-16,21-22 15,0 0-15,0 0 0,1 0 16,20 0-16,-21 0 0,21 0 0,-20 0 15,-1-22-15,0 1 0,21 21 0,-21-21 16,1 0-16,-1 0 0,0 0 0,-21-1 16,21 1-16,-21-21 0,21 21 0,-21-22 15,0 22-15,21-21 0,-21 21 0,0 0 16,0-1-16,0 44 31,0-1-31,0 0 0,0 0 0,0 0 16,0 0-16,0 22 0,0-22 0,0 0 15,0 0-15,0 22 0,0-22 0,0 0 16,0 0-16,0 0 16,22-21-16,-1 21 0,-21 1 0,21-22 15,0 0-15,0 0 0,0 0 0,1 0 16,-1 0-16,21 0 0,-21 0 16,0 0-16,-21-22 0,22 22 0,-1-21 15,0 0-15,0 0 0,-21 0 16,21 0-16,0-1 0,1 1 0,-22 0 0,0-21 15,21 21-15,0-1 0,-21 1 16,0 0-16,0 0 0,0 0 0,21 21 16,-21 21-1,0 0-15,0 0 0,0 0 16,0 1-16,0 20 0,0-21 16,0 0-16,0 0 0,0 1 0,0-1 15,0 0-15,0 0 0,0 0 16,0 0-16,0 1 0,21-22 15,0 0-15,1 0 0,-1 0 16,0 0-16,0 0 0,0 0 16,0 0-16,1-22 0,-1 22 0,0-21 15,0 0-15,0 0 0,0 0 0,1 0 16,-1-1-16,-21 1 0,21 0 16,0 0-16,-21-21 0,21 20 0,-21 1 15,0 0-15,0 0 0,0 42 31,0 0-15,0 0-16,-21 1 0,21-1 0,0 0 16,-21 21-16,21-21 0,0 1 15,0-1-15,0 0 0,0 0 16,21 0-16,0 0 0,0-21 0,1 22 16,-1-22-16,21 0 0,0 0 0,1 0 15,-22 0-15,21 0 0,1 0 0,-1 0 16,0 0-16,-21 0 0,22-22 0,-22 1 15,0 0-15,21 0 16,-42 0-16,22 0 0,-1-1 0,-21 1 0,21-21 16,-21 21-16,0-22 0,0 22 0,0-21 15,0 21-15,0 0 0,0-1 16,-21 22-16,0 0 0,-1 0 16,1 22-16,21-1 0,-21 0 0,0 0 15,0 0-15,0 22 0,-1-22 16,22 21-16,0-21 0,0 0 0,0 22 15,0-22-15,0 0 0,0 0 0,0 0 16,0 1-16,22-1 0,-1-21 16,0 0-16,0 0 0,0 0 15,0 0-15,1 0 16,20 0-16,-21 0 0,0-21 0,22-1 16</inkml:trace>
  <inkml:trace contextRef="#ctx0" brushRef="#br0" timeOffset="56652.13">21590 6011 0,'0'0'0,"0"-21"0,21-21 0,-21 21 0,0-22 16,0 22-16,0-21 0,0 21 16,21 0-16,-21-1 0,0 1 15,0 0-15,0 0 0,0 42 16,0 0 0,21 0-16,-21 22 0,0-1 0,22 0 15,-22 22-15,0-22 0,0 22 16,0-22-16,0 0 0,0 22 0,0-22 15,0 22-15,0-22 0,-22 0 0,1 1 16,21-1-16,-21 0 0,0-20 0,0 20 16,0-21-16,21 0 0,-22 0 0,22 1 15,-21-1-15,21-42 47,0-1-47,0 1 0,0 0 0,0 0 16,0 0-16,21 0 0,1-22 0,-1 22 15,0-21-15,21-1 0,-21 22 0,22-21 16,-22 21-16,21 0 0,-21-1 16,22 1-16,-1 21 0,-21 0 0,22 0 15,-22 0-15,21 0 0,-21 21 0,0 1 16,1-1-16,-1 0 0,-21 21 0,0-21 16,0 1-16,0 20 0,0-21 0,0 0 15,0 0-15,-21 1 0,-1-1 16,1 0-16,0 0 0,-21 0 15,-1-21-15,1 21 0,0-21 0,21 0 16,-22 0-16,1 0 0,0 0 0,20 0 16,1 0-16,0 0 0,0 0 0,0 0 15,42-21 1,0 21-16,21-21 0,-20 21 16,20-21-16,-21 0 0,21 21 0,1-21 15,-1 21-15</inkml:trace>
  <inkml:trace contextRef="#ctx0" brushRef="#br0" timeOffset="57059.75">22373 6308 0,'0'0'0,"21"-21"16,0-1-1,-21 1-15,0 0 0,-21 42 32,0 0-32,0 1 15,21-1-15,-21 0 0,0 0 0,21 0 16,-22 22-16,1-22 0,0 21 0,21-21 15,0 0-15,0 1 0,0-1 0,0 0 16,0 0-16,0 0 0,0 0 0,0 1 16,21-1-16,0-21 0,1 0 15,-1 0-15,0 0 0,0 0 0,21 0 16,-20 0-16,-1 0 0,21 0 0,-21-21 16,0 21-16,1-22 0,-1 1 15,-21 0-15,21 0 0,-21 0 16,0-22-16,0 1 0,0 0 0,0 21 15,0-22-15,0 22 0,-21-21 0,21 21 16,-21-1-16,-1 1 0,1 0 0,-21 21 16,21 0-16,0 0 0,-1 0 15,1 0-15,0 0 0,0 0 0,0 0 16,0 21-16,21 0 0,-22 1 16,22-1-16,0 0 15,0 0-15,0 0 0,0 0 0,22-21 16,-1 22-16,0-22 0,0 0 0,21 0 15,-20 0-15,20 0 0</inkml:trace>
  <inkml:trace contextRef="#ctx0" brushRef="#br0" timeOffset="57339.59">23283 6011 0,'0'0'0,"0"-42"0,21-85 15,-21 85-15,22 21 16,-22-1-16,-22 65 31,1-1-31,0-21 0,0 22 16,21-22-16,-21 21 0,0 0 0,21 1 15,-22-1-15,1 0 0,0 22 0,21-22 16,-21 1-16,0-1 0,21 0 0,0 1 16,0-22-16,-21 21 0,21-21 0,0 22 15,0-22-15,0 0 0,0 0 0,0 0 16,0 0-16,0 1 0,21-22 15,21-22 1,-21 1-16,0 21 0,1-21 16,-1 0-16</inkml:trace>
  <inkml:trace contextRef="#ctx0" brushRef="#br0" timeOffset="57808.83">23622 6011 0,'0'0'0,"0"-21"0,21-85 16,-21 85-16,0 42 31,0 1-31,-21-1 0,0 21 0,21-21 16,-21 22-16,21-22 0,-22 21 0,22 0 15,-21 1-15,0-22 0,21 64 0,0-43 16,-21 0-16,0-21 0,21 22 0,-21-22 16,21 21-16,0-21 0,0 1 0,-22-1 15,22 0-15,-21-21 0,21 21 16,0 0-16,0-42 31,0 0-15,0 0-16,0 0 0,21-1 0,1 1 15,-22 0-15,21 0 0,0-21 0,0 20 16,0-20-16,22 0 0,-1 21 0,-21-1 16,0 1-16,0 0 0,1 21 0,-1 0 15,0 0-15,0 0 0,0 21 16,-21 0-16,21 1 0,-21-1 0,0 0 15,0 0-15,0 21 0,0-20 0,0-1 16,0 0-16,0 42 0,0-41 0,0-1 16,0 0-16,-21 0 15,0-21-15,21 21 0,-21-21 0,21 21 16,-21-21-16,0 0 31,21-21-15,-22 0-16,22 0 0,-21 21 15,0-21-15</inkml:trace>
  <inkml:trace contextRef="#ctx0" brushRef="#br0" timeOffset="58059.7">22966 6202 0,'0'0'0,"-21"0"15,-1 0-15,22 21 16,22-21-1,-1 0-15,21 0 16,0 0-16,1 0 0,-1 0 0,0 0 16,43 0-16,-43 0 0,1 0 0,-22 0 15,21 0-15,-21 0 0,1 0 0,-44 0 32,1 0-17,0 0-15,0 0 0,-21 0 16,-1 0-16,1 0 0,-22 0 0,22 21 15,-21-21-15</inkml:trace>
  <inkml:trace contextRef="#ctx0" brushRef="#br0" timeOffset="59271.39">1968 8636 0,'0'0'0,"0"-21"31,0 0-16,0 0 1,0-1 0,0 1-16,-21 0 0,0 21 15,21-21-15,-21 21 0,-21-21 0,20 21 16,1 0-16,-21 0 0,21 0 16,-22 0-16,22 0 0,-21 0 15,21 0-15,-22 0 0,1 21 0,21 0 16,0 0-16,-22 0 0,22 1 15,0-1-15,0 0 0,21 21 0,0-21 16,-21 1-16,21 20 0,0-21 16,0 0-16,0 0 0,0 1 0,0-1 15,21 0-15,-21 0 0,21 0 0,0 0 16,0-21 0,1 22-1,-22-44 220</inkml:trace>
  <inkml:trace contextRef="#ctx0" brushRef="#br0" timeOffset="60748.07">1841 8509 0,'0'-21'46,"0"0"-46,0 0 16,0-1-16,-21 22 0,0-21 16,0 21-16,0-21 0,0 21 15,-1 0-15,1 0 0,0 0 0,0 0 16,-21 0-16,20 0 0,1 0 16,-21 21-16,21 0 0,0 1 15,-22-1-15,22 0 0,0 21 0,0 1 16,0-22-16,-1 21 0,1 0 15,21-20-15,-21 20 0,21 0 0,0-21 16,0 22-16,0-22 0,0 0 0,0 0 16,21 0-16,0-21 0,1 22 15,-1-22-15,0 0 0,0 0 0,0 0 16,22 0-16,-22 0 0,0-22 0,21 22 16,-21-21-16,22 0 0,-22 0 15,21 0-15,1 0 0,-22-22 16,21 22-16,-21-21 0,22 21 0,-22-22 15,0 22-15,0-21 0,0 21 16,-21-22-16,0 22 0,0-21 0,21 21 16,-21-1-16,0 1 0,0 42 15,0 1 1,0-1-16,0 0 16,0 21-16,0-21 0,0 22 0,-21-22 15,21 0-15,0 21 0,0-20 0,0 20 16,0-21-16,0 0 0,0 0 0,0 1 15,0-1-15,0 0 0,0 0 0,21-21 16,1 0-16,-1 0 0,0 0 16,0 0-16,0 0 15,0 0-15,1-21 0,-1 0 0,0 0 16,0-1-16,21 1 0</inkml:trace>
  <inkml:trace contextRef="#ctx0" brushRef="#br0" timeOffset="61228.51">2455 8192 0,'0'0'0,"0"-43"0,0 1 16,0 21-16,0 0 0,0-1 0,0 1 16,-21 21-16,21 21 15,-21 1-15,21-1 0,-21 21 16,21 0-16,0 1 0,0-1 0,0 0 16,-21 1-16,21 20 0,0-20 15,0-1-15,-22 0 0,22 1 16,0-1-16,0-21 0,0 21 0,0 1 15,0-22-15,0 21 0,-21-21 0,21 1 16,0-1-16,0 0 0,0-42 31,0 0-15,0-1-16,0 1 16,0 0-16,21-21 0,-21 21 0,22-1 15,-1-20-15,-21 21 0,21 0 16,0-22-16,0 22 0,22 0 0,-22 0 15,0 21-15,0 0 0,21 0 16,-20 0-16,-1 0 0,0 0 0,0 0 16,0 21-16,0 0 0,-21 0 0,0 1 15,0-1-15,0 0 0,0 0 16,-21 0-16,0 22 0,-21-22 0,21 21 16,-1-21-16,-20 0 0,21 1 0,-21-1 15,20 0-15,-20 0 0,21 0 16,0 0-16,0-21 0,-1 0 0,44 0 31,-1-21-15,21 0-16,-21 0 0,0 0 15,22 0-15</inkml:trace>
  <inkml:trace contextRef="#ctx0" brushRef="#br0" timeOffset="61615.8">3048 8594 0,'0'0'0,"21"-21"0,85-22 16,-85 22-16,0 0 15,-21 0-15,0 0 0,0-1 0,0 1 16,-21 21 0,0 0-16,0 21 15,-22-21-15,22 22 0,0-1 16,0 0-16,0 0 0,0-21 0,-1 21 16,22 0-16,0 1 0,0-1 15,0 0-15,0 0 0,0 0 16,22-21-16,-22 21 0,21-21 0,0 22 15,21-22-15,-21 21 0,1 0 16,-1-21-16,0 21 0,0 0 0,0-21 16,-21 21-16,0 1 0,21-22 0,-21 21 15,0 0-15,0 0 0,-21 0 16,0-21-16,0 21 0,0 1 16,0-22-16,-22 0 0,22 21 0,-21-21 15,-1 0-15,22 0 0,-21 0 16,21 0-16,-22 0 0,22 0 15,0 0-15,0 0 0,0 0 0,21-21 16,0-1-16,0 1 16,21 0-16,0 0 0,0 0 15,22-22-15,-22 22 0,21 0 16</inkml:trace>
  <inkml:trace contextRef="#ctx0" brushRef="#br0" timeOffset="61884.66">3641 8128 0,'0'-21'0,"0"42"0,0-63 0,0 21 0,0-1 0,-22 22 31,1 0-31,21 22 0,-21 20 16,21-21-16,0 21 0,-21 1 0,21-1 16,-21 0-16,21 1 0,-21-1 0,21 0 15,-22 22-15,22-22 0,0-21 0,0 22 16,0-1-16,-21 0 0,21-20 15,0 20-15,-21-21 0,21 21 0,0-20 16,0-1-16,0 0 0,0 0 16,21-21-16,0 0 15,-21-21 1,22 0-16,-1 21 0,-21-21 16,21-1-16</inkml:trace>
  <inkml:trace contextRef="#ctx0" brushRef="#br0" timeOffset="62043.56">3450 8573 0,'0'0'16,"0"-22"-16,-21 22 0,42 0 31,0-21-15,22 21-16,-22 0 0,0 0 0,21 0 15,-21 0-15,22 0 0,-22-21 16,0 21-16,0 0 0</inkml:trace>
  <inkml:trace contextRef="#ctx0" brushRef="#br0" timeOffset="62463.32">3937 8509 0,'0'0'0,"-21"-21"15,0 21-15,21-21 16,0 0-16,21-1 31,0 22-31,0 0 16,0 0-16,0 0 0,1 22 0,-1-1 15,0 0-15,0 0 0,-21 0 0,21 0 16,0 1-16,-21-1 0,0 0 0,22 0 16,-22 0-16,0 0 0,0 1 0,0-1 15,0 21-15,0-21 0,0 0 16,0 1-16,0-1 0,0 0 15,-22-21-15,22-21 32,0 0-32,0-1 15,0 1-15,0 0 0,0-21 0,0 21 16,0-1-16,22-20 16,-1 21-16,-21-21 0,21 20 0,-21 1 15,21-21-15,0 21 0,-21 0 0,21-1 16,1 1-16,-1 21 0,0-21 15,0 21-15,0 0 0,0 0 16,1 0-16,-1 21 0,0-21 16</inkml:trace>
  <inkml:trace contextRef="#ctx0" brushRef="#br0" timeOffset="62967.87">4932 8636 0,'21'0'16,"-21"-21"-16,0 0 0,21 21 0,0-21 16,-21-1-16,0 1 0,0 0 0,0 0 15,0 0-15,0 0 0,0-1 0,-21 1 16,0 21-16,0-21 0,0 21 16,-1 0-16,1 0 0,0 0 0,0 0 15,0 0-15,-22 21 0,22 0 0,0 1 16,0-1-16,0 0 0,0 0 15,-1 21-15,1-20 0,21 20 0,-21-21 16,21 21-16,-21-20 0,21-1 0,0 0 16,0 21-16,0-21 15,0 1-15,21-22 0,0 0 0,0 0 16,1 0-16,-1 0 0,0 0 0,0 0 16,0-22-16,0 1 0,22 21 0,-22-21 15,0 0-15,0 0 0,0 0 16,1-1-16,-22 1 0,21 0 0,0-21 15,-21 21-15,21-1 0,-21 1 0,0 0 16,0 0-16,0 0 0,21 21 16,-21 21 15,0 0-31,0 0 0,0 0 0,-21 1 16,21-1-16,0 0 0,0 0 15,0 0-15,0 0 0,0 1 0,0-1 16,0 0-16,0 0 0,0 0 15,21-21 1,0 0-16,1 0 0,-1 0 0,0 0 16,0 0-16,0-21 0</inkml:trace>
  <inkml:trace contextRef="#ctx0" brushRef="#br0" timeOffset="63507.55">5461 8424 0,'0'0'0,"0"-21"0,0 0 0,0 0 0,0 0 15,0 0-15,-21 21 16,0 0-16,-1 0 16,1 21-16,0 0 0,0 0 15,0 0-15,21 22 0,0-22 0,-21 0 16,-1 0-16,22 21 0,-21-20 16,21-1-16,0 21 0,0-21 0,0 0 15,0 1-15,0-1 0,0 0 0,0 0 16,21 0-16,1-21 0,-1 0 15,0 0-15,0 0 0,21 0 0,-20 0 16,20 0-16,0 0 16,-21-21-16,1 21 0,20-21 0,-21 0 0,0 0 15,0-1-15,1 1 0,-22 0 16,21-21-16,0 21 0,0-22 0,-21 1 16,21 0-16,0-1 0,1-20 15,-22 20-15,21-20 0,0 21 0,-21-22 16,0 22-16,21-1 0,-21 22 0,0-21 15,21 21-15,-21 42 16,0 0-16,-21 0 16,21 22-16,0-22 0,-21 21 15,0 0-15,0 1 0,21-1 16,-22 0-16,22 1 0,0-1 0,-21 0 0,21 1 16,-21-1-16,21 0 0,-21 1 15,21-22-15,0 0 0,0 21 0,0-20 16,0-1-16,21 0 0,0-21 0,-21 21 15,21-21-15,1 0 0,-1 0 16,0 0-16,0 0 0,0 0 0,22 0 16,-22-21-16,0 21 0,-21-21 0,21 0 15,0 21-15,0-22 0,-21 1 0,22 0 16,-22 0-16,0 0 0,0 0 0,0-1 16</inkml:trace>
  <inkml:trace contextRef="#ctx0" brushRef="#br0" timeOffset="63668.28">5800 8340 0,'0'0'0,"-22"0"0,1 21 16,21 0-1,21-21-15,1 0 0,-1 0 0,0 0 16,0 0-16,0 0 0,0 0 0,1 0 16,-1 0-16,0 0 0,0 0 0,0 0 15,0 0-15,1 0 0,-1-21 16</inkml:trace>
  <inkml:trace contextRef="#ctx0" brushRef="#br0" timeOffset="64596.57">6731 8255 0,'0'0'0,"0"-42"16,0 21-1,0 42 1,-21 0-16,21 0 15,-21 0-15,-1 22 0,22-22 0,-21 0 16,0 21-16,21-21 0,-21 1 16,21-1-16,0 21 0,-21-21 0,21 0 15,-21 1-15,21-1 0,0 0 16,0-42 15,0 0-15,0-1-16,0 1 0,0 0 15,0 0-15,0 0 0,0 0 0,21-1 16,-21 1-16,21-21 0,0 21 16,0 0-16,0-1 0,1 1 15,-22 0-15,42 21 0,-21 0 0,0 0 16,0 0-16,1 0 0,-1 21 0,0-21 16,0 21-16,0 1 0,0-1 0,1 21 15,-1-21-15,-21 0 0,21 1 16,-21 20-16,0-21 0,0 0 0,0 0 15,0 1-15,0-1 0,0 0 0,-21 0 16,0-21-16,-1 0 16,1 21-16,0-21 15,0 0-15,21-21 16,0 0-16,0 0 0,0 0 16,0-22-16,21 22 0,0 0 15,0 0-15,22-22 0,-22 1 16,21 21-16,1-21 0,-22 20 0,21-20 15,0 21-15,-20 0 0,20 0 0,0 21 16,-21 0-16,22 0 0,-22 0 0,0 21 16,0 0-16,0-21 0,1 21 0,-22 21 15,21-20-15,-21-1 0,0 0 0,0 0 16,0 21-16,0-20 0,0-1 16,-21 0-16,-1 0 0,1 0 0,21 0 15,-21 1-15,0-22 0,21 21 16,-21-21-16,21 21 0,21-21 31,0-21-15,0 21-16,-21-21 0,21-1 0</inkml:trace>
  <inkml:trace contextRef="#ctx0" brushRef="#br0" timeOffset="64939.37">7578 8424 0,'21'0'15,"0"0"-15,0 0 16,0 0-16,22 0 16,-22 0-16,0 0 0,0 0 0,21 0 15,-20 0-15,-1-21 0,0 21 0,0-21 16,0 21-16,0-21 0,-21 0 0,0 0 16,0-1-16,0 1 15,0 0-15,-21 0 0,0 0 0,0 21 16,0 0-16,0 0 0,-1 0 0,1 0 15,-21 0-15,21 21 0,0 0 0,-1 21 16,1-20-16,0 20 0,0-21 16,0 21-16,21-20 0,0-1 0,0 21 15,0-21-15,0 0 0,0 1 16,0-1-16,0 0 0,21 0 0,0-21 16,0 21-16,22-21 0,-22 0 0,21 0 15,-21 0-15,22 0 0,-1 0 16,0 0-16,1 0 0,-1-21 0,0 0 15,1 0-15,-22 0 0,21 21 0</inkml:trace>
  <inkml:trace contextRef="#ctx0" brushRef="#br0" timeOffset="65193.22">8445 8128 0,'0'0'0,"0"-127"16,0 85-16,0 21 0,0-1 0,0 1 15,0 0-15,-21 21 16,21 21-16,-21 0 0,21 1 15,-21 20-15,0 0 0,21 1 16,-21-1-16,-1 0 0,1 1 0,21-1 16,0 0-16,-21 1 0,0-1 0,21 0 15,-21 1-15,21-22 0,0 21 0,0-21 16,0 0-16,-21 1 0,21-1 0,0 0 16,0 0-16,0 0 15,21-21-15,0 0 16,0-21-16,0 21 0,0-21 15,-21 0-15,43 0 0,-22-1 0</inkml:trace>
  <inkml:trace contextRef="#ctx0" brushRef="#br0" timeOffset="65639.25">8657 8001 0,'0'0'16,"0"-42"-16,0 21 0,0-1 0,0 1 0,0 0 15,0 42 1,0 0-16,0 22 0,-21-1 0,21 0 15,0 1-15,0-1 0,-21 0 16,21 1-16,-21-1 0,21 0 0,-22 1 16,22-1-16,-21-21 0,21 22 0,0-22 15,0 21-15,-21-21 0,21 0 0,-21 1 16,21-1-16,0-42 47,21-1-47,-21 1 15,21 0-15,0 0 0,-21 0 0,22 0 16,-1-22-16,0 22 0,0 0 0,0-21 16,0 20-16,1 1 0,-1 0 15,0 21-15,0 0 0,0 0 0,0 0 16,-21 21-16,0 0 16,0 1-16,0-1 0,0 0 0,0 0 15,0 0-15,0 0 0,0 1 16,0-1-16,0 0 0,0 0 15,0 0-15,-21 0 0,0 1 16,21-1-16,0 0 16,21-21-1,0 0 1,1 0-16,-1-21 0,0 21 16,21-21-16,1 21 0</inkml:trace>
  <inkml:trace contextRef="#ctx0" brushRef="#br0" timeOffset="66012.03">9356 8319 0,'0'-64'16,"-22"64"-1,1 0 1,0 0-16,0 0 0,0 21 0,0 0 16,-1 1-16,1-1 0,0 0 0,0 0 15,0 0-15,0 22 0,21-22 0,-22 0 16,22 0-16,0 0 0,0 0 15,0 1-15,0-1 0,0 0 16,22-21-16,-1 0 0,0 21 16,0-21-16,0 0 0,0 0 0,1 0 0,-1 0 15,0 0-15,0 0 0,0-21 0,0 0 16,1 0-16,-1 21 16,-21-22-16,0 1 0,21 0 15,-21 0-15,21 0 0,-21 0 0,0-1 16,0-20-16,0 21 0,0 0 0,0 0 15,0-1-15,0 1 0,-21 21 0,0 0 16,0 0-16,-1 0 16,1 0-16,0 0 0,0 0 0,21 21 15,-21 1-15,21-1 0,0 0 16,0 0-16,0 0 0,21 0 16</inkml:trace>
  <inkml:trace contextRef="#ctx0" brushRef="#br0" timeOffset="66507.23">9779 8424 0,'0'-42'15,"0"21"-15,0 0 16,0 0-16,0-1 0,-21 1 16,0 21-16,-1 0 0,1 0 0,0 0 15,0 0-15,0 0 0,0 21 16,-1 1-16,1-1 0,21 0 0,-21 0 15,21 21-15,-21-20 0,21-1 16,0 0-16,0 21 0,0-21 0,0 1 16,0-1-16,0 0 0,0 0 15,0 0-15,21 0 0,0-21 16,0 0-16,1 0 0,-1 0 16,0 0-16,0 0 0,0-21 15,0 0-15,1 0 16,-1 0-16,-21 0 0,21-22 0,0 22 15,-21-21-15,21 21 0,-21-22 0,21-20 16,1 20-16,-22-20 0,21 21 0,-21-22 16,21 1-16,-21 20 0,21-20 0,-21 20 15,0 22-15,0 0 0,0 0 16,0 0-16,0 42 16,-21 0-16,0 21 15,21-20-15,-21 20 0,21 21 0,-22-20 16,22-1-16,0 22 0,-21-22 0,21 21 15,0-20-15,0-1 0,0 0 16,0 1-16,0-1 0,0-21 0,0 22 16,0-22-16,0 0 0,0 0 0,0 0 15,0 0-15,21-21 0,1 0 0,-1 0 16,0 0-16,21 0 0,-21 0 16</inkml:trace>
  <inkml:trace contextRef="#ctx0" brushRef="#br0" timeOffset="66848.48">10350 8403 0,'0'0'0,"22"-21"0,-1-21 0,-21 21 16,21-1-16,-21 1 0,0 0 15,-21 21 1,0 0-16,-1 21 0,1-21 16,0 21-16,0 1 0,0-22 15,21 21-15,0 0 0,0 0 16,0 0-16,0 0 0,0 1 15,21-1-15,0-21 0,0 0 16,-21 21-16,21-21 0,1 21 0,-1-21 16,0 21-16,0 0 15,0-21-15,-21 22 0,21-1 16,-21 0 0,0 0-16,-21-21 15,0 0-15,0 0 0,0 0 0,0 0 16,-1 0-16,1 0 0,0 0 0,0 0 15,-21 0-15,20 0 0,1 0 16,0 0-16,0 0 0,0 0 0,0-21 16,-1 21-16,1-21 0,0 0 0</inkml:trace>
  <inkml:trace contextRef="#ctx0" brushRef="#br0" timeOffset="67091.96">8445 7959 0,'0'0'15,"-21"0"-15,0 0 0,21-21 0,0-1 16,21 22-16,0-21 0,22 21 16,-1-21-16,0 21 0,22 0 0,-1 0 15,1 0-15,-1 0 0,1-21 16,-1 21-16,-20 0 0,20 0 0,1 0 15,-22 0-15,-21 0 0,0 0 0,1-21 16,-1 21-16,0-21 0,-21-1 16</inkml:trace>
  <inkml:trace contextRef="#ctx0" brushRef="#br0" timeOffset="67864.6">12382 8424 0,'22'0'0,"-44"0"0,65 0 0,-1-21 0,-21 21 15,0-21-15,1 21 0,-1-21 0,0 0 16,0 0-16,-21-1 0,0 1 16,21 0-16,-21 0 0,0 0 0,0 0 15,0-1-15,-21-20 0,0 21 0,21 0 16,-21 0-16,-22-1 0,22 1 0,0 0 16,0 0-16,-21 21 0,20 0 0,-20 0 15,21 0-15,-21 21 0,20 0 0,-20 22 16,21-22-16,0 21 15,0 0-15,-1 1 0,22-1 0,0 0 16,-21-20-16,21 20 0,0 0 0,0-21 16,0 1-16,0-1 0,0 0 0,0 0 15,21 0-15,1-21 0,-1 0 16,0 0-16,0 0 0,0 0 0,0 0 16,1 0-16,-1 0 0,0-21 0,0 21 15,0-21-15,0 0 0,22 0 16,-22-1-16,0 1 0,0 0 0,0 0 15,-21 0-15,22-22 0,-22 22 0,21-21 16,-21 21-16,0-22 0,0 22 16,0 0-16,0 0 0,0 0 0,0 42 31,0 21-31,0-21 16,0 1-16,0 20 0,0 0 0,-21 1 15,-1-22-15,22 21 0,-21 0 0,0-20 16,0 20-16,21-21 0,-21 0 0,21 0 15,-21 1-15,21-1 0,0 0 0,21-21 16,0 0 0,0 0-16,0 0 0,22 0 0,-22 0 0,21 0 15,0-21-15,1 0 16</inkml:trace>
  <inkml:trace contextRef="#ctx0" brushRef="#br0" timeOffset="68211.56">13081 8361 0,'0'0'0,"42"-21"0,-21-22 16,1 22-16,-1 0 0,0-21 0,-21 21 15,0-1-15,0 1 0,-21 21 16,0 0 0,-22 0-16,22 0 0,0 0 0,-21 21 15,-1-21-15,22 22 0,-21-1 0,21 0 16,-22 0-16,22-21 0,21 21 0,0 0 16,-21 1-16,21-1 0,0 0 15,21-21-15,-21 21 0,21 0 16,22-21-16,-22 21 0,0-21 15,21 22-15,1-22 0,-22 21 0,21-21 16,-21 21-16,22-21 0,-22 0 0,21 0 16,-21 21-16,0 0 0,1-21 0,-1 0 15,-21 21-15,-43-21 16,22 0 0,0 0-16,-21 0 0,-1 0 15,22 0-15,-21 0 0,0 0 0,-1 0 16,1 0-16,0 0 0,20 0 0,-20 0 15,21 0-15,0-21 0,0 21 16,21-21-16,0 0 0,0 0 16</inkml:trace>
  <inkml:trace contextRef="#ctx0" brushRef="#br0" timeOffset="68999.82">14986 7938 0,'0'0'0,"21"0"16,0-22-16,-21 1 0,21 21 15,-21 21 17,0 1-32,-21 20 0,21-21 0,0 21 15,-21 1-15,21-1 0,-21-21 16,21 22-16,0-1 0,0-21 15,0 21-15,-21-20 0,21-1 0,0 0 16,0 0-16,0 0 0,0 0 16,21-21-1,0 0 1,0-21-16,0 0 0,1 21 16,-1-21-16,0 0 0,0 0 0,0-22 15,22 22-15,-22 0 0,0-21 16,0 20-16,0 1 0,-21-21 0,21 21 15,-21 0-15,22-1 0,-22 1 0,0 42 32,0 1-32,0-1 0,0 0 15,0 21-15,0-21 0,0 22 0,0-22 16,0 21-16,21-21 0,-21 1 16,21 20-16,0-21 0,0 0 0,0 0 15,1-21-15,-1 22 0,0-22 0,21 0 16,-21 0-16,22 0 0,-1 0 0,0 0 15,-20 0-15,20 0 0,0 0 0,1-22 16,-22 1-16,21 0 0,-21 0 0,22 0 16,-22 0-16,0-22 0,-21 1 15,0 21-15,21-22 0,-21-20 16,0 21-16,0-1 0,0 1 0,0 0 0,0-1 16,-21 1-16,0 0 0,0 20 15,-1 1-15,22 0 0,-21 21 0,0 0 16,0 0-16,0 0 0,0 0 0,-1 21 15,1-21-15,0 21 0,0 1 0,0-1 16,0 21-16,21-21 0,0 0 0,0 1 16,0-1-16,0 21 0,0-21 15,21 0-15,0 1 0,0-1 0,0 0 16,22 0-16,-22 0 0</inkml:trace>
  <inkml:trace contextRef="#ctx0" brushRef="#br0" timeOffset="69319.63">16150 8276 0,'0'0'0,"42"0"16,-20 0-16,-1 0 16,0 0-16,0-21 0,0 21 15,0-21-15,1 21 0,-1-21 0,0 0 16,0-1-16,0 22 0,0-21 0,1 0 16,-1 0-16,-21 0 0,0-22 0,0 22 15,0 0-15,0 0 0,0 0 0,0 0 16,-21 21-16,-1 0 0,1 0 15,0 0-15,-21 21 0,21-21 16,-1 42-16,-20-21 0,21 22 0,0-22 16,-22 21-16,22 0 0,0-20 15,0 20-15,21 0 0,0-21 0,0 1 16,0 20-16,0-21 0,0 0 0,0 0 16,0 1-16,21-22 0,0 21 0,0-21 15,22 0-15,-22 0 0,21 0 0,-21 0 16,22 0-16,-1 0 0,-21-21 0,22-1 15,-1 1-15,-21 0 0,21 0 16</inkml:trace>
  <inkml:trace contextRef="#ctx0" brushRef="#br0" timeOffset="69575.39">16997 7832 0,'0'-43'0,"0"86"0,0-107 0,0 22 0,0 21 15,0 0-15,-21 21 16,-1 21-16,1 0 0,0 0 15,0 0-15,0 22 0,0-1 16,-1 0-16,1 1 0,0-1 0,0 0 16,0 1-16,21-1 0,-21 0 0,21 1 15,-22-1-15,22 0 0,0-21 0,0 22 16,0-22-16,0 0 0,0 0 0,0 0 16,0 1-16,0-1 0,0 0 15,22-21 1,-1 0-16,0 0 0,0 0 0,-21-21 15,21 0-15,0-1 0,1 1 16,-1 0-16,0 0 0</inkml:trace>
  <inkml:trace contextRef="#ctx0" brushRef="#br0" timeOffset="69816.25">17187 7916 0,'0'0'0,"21"-42"16,1 0-16,-22 21 0,0-22 0,21-20 15,-21 42-15,0 42 31,-21 0-31,-1 0 0,22 21 0,-21-20 16,0 20-16,0 21 0,0-20 16,0-1-16,21 0 0,-22 22 0,1-22 15,0 1-15,21-1 0,-21-21 0,21 21 16,-21 1-16,21-22 0,-21 0 0,21 0 16,0 0-16,0 1 0,0-1 15,21-21 1,0 0-16,0 0 15,0-21-15,22-1 0</inkml:trace>
  <inkml:trace contextRef="#ctx0" brushRef="#br0" timeOffset="70863.66">19198 8022 0,'0'0'0,"0"-21"0,0 0 15,0 0-15,0 0 16,0-1-16,0 1 0,0 0 0,0 0 15,0 0-15,-21 0 0,0-1 16,0 1-16,21 0 0,-22 0 0,1 21 16,0-21-16,0 21 0,0 0 15,0 0-15,-1 0 0,-20 0 0,21 21 16,0 0-16,-22 21 0,22-20 16,-21 20-16,21 0 0,0 1 0,-1 20 15,1-21-15,0 1 0,21 20 0,-21-20 16,21-1-16,0-21 0,0 21 0,0-20 15,0 20-15,21-21 0,0-21 0,0 21 16,22 0-16,-22-21 0,0 0 0,21 0 16,-20 0-16,20 0 0,-21 0 15,21 0-15,-20-21 0,20 0 0,-21 21 16,21-21-16,-20 0 0,20 0 0,0-22 16,-21 22-16,1-21 0,20 21 15,-21-22-15,0 1 0,-21 0 0,21-1 16,1 1-16,-22 21 0,0-22 0,0 22 15,0-21-15,0 21 16,0 0-16,0 42 16,0 0-16,-22 0 15,1 0-15,21 22 0,-21-22 0,21 21 16,-21-21-16,21 22 0,-21-1 0,21-21 16,0 21-16,0-20 0,0-1 15,0 21-15,0-21 0,0 0 0,0 1 16,21-1-16,0 0 0,0-21 15,22 0-15,-22 0 0,0 0 16,21 0-16,1 0 0,-1 0 0,0 0 16,1-21-16,-1 21 0,0-21 0,1-1 15,-1 1-15,-21 0 0,21 0 0,1 0 16,-1-22-16,-21 22 0,0-21 0,1 0 16,-1-1-16,0 1 0,-21 21 15,21-22-15,-21 1 0,0 21 0,0 0 16,0 0-16,-21 21 0,0 0 15,0 0-15,-1 21 0,1-21 16,0 21-16,0 0 0,0 21 0,0-20 16,21 20-16,0-21 0,0 21 0,0-20 15,0 20-15,0 0 0,0-21 16,0 22-16,21-22 0,-21 0 0,0 0 16,21 0-16,-21 1 0,0-1 0,21-21 15,-21 21-15,0 0 0,-21-21 16,0 0-16,0 0 0,-1 0 15,1 0-15,0 0 0,-21 0 0,21 0 16,-1 0-16,-20 0 0,21 0 16,0-21-16,0 0 0,-1 21 0,1-21 15,0 21-15,0 0 16</inkml:trace>
  <inkml:trace contextRef="#ctx0" brushRef="#br0" timeOffset="71956.05">6752 9419 0,'21'-21'16,"22"0"-1,-43 0-15,21 0 0,0 21 0,-21-22 16,0 1-16,21 0 0,-21 0 16,0 0-16,0 0 0,-21-1 15,0 22-15,0 0 16,-22 0-16,22 0 0,0 0 15,-21 22-15,20-1 0,-20 0 0,0 21 16,21 1-16,-22-1 0,22 0 0,0 1 16,-21-1-16,20 21 0,22-20 0,0 20 15,-21-20-15,21-1 0,0 0 16,0 1-16,0-1 0,0-21 0,21 21 16,1-20-16,-22-1 0,42 0 0,-21-21 15,0 21-15,22-21 0,-1 0 16,0 0-16,1 0 0,-1 0 15,0 0-15,1-21 0,-1 21 0,21-21 16,-20 0-16,-1-1 0,0 1 0,1 0 16,-22 0-16,21-21 0,-21 20 0,1 1 15,-1-21-15,0 21 0,-21-22 16,0 22-16,0 0 0,0 0 0,0 0 16,0 0-16,-21 21 15,0 0-15,-1 0 0,1 21 16,0 0-16,0 0 0,0 21 15,21-20-15,-21-1 0,-1 21 0,22 0 16,-21-20-16,21 20 0,0-21 16,0 0-16,0 0 0,0 1 0,0-1 15,21 0-15,1 0 0,-1-21 16,0 0-16,0 0 0,21 0 0,-20 0 16,20 0-16,-21 0 0,21 0 0,-20-21 15,-1 0-15,21 21 0,-21-21 0,0-1 16,1 1-16,-1 0 0,-21 0 15,0-21-15,0 20 0,0 1 0,0-21 16,0 21-16,0-22 0,-21 22 0,-1 0 16,1 0-16,0-21 0,0 42 0,-21-22 15,20 22-15,1 0 0,0 0 16,0 0-16,0 22 0,0-22 16,-1 21-16,1 0 0,0 0 0,21 0 15,0 22-15,0-22 0,0 0 0,0 0 16,0 0-16,21 0 0,22 1 15,-22-1-15,0-21 0,21 0 0,-21 0 16,22 0-16,-1 0 0,0 0 0</inkml:trace>
  <inkml:trace contextRef="#ctx0" brushRef="#br0" timeOffset="72407.78">7810 9716 0,'0'0'0,"0"-22"0,0 1 15,0 42 16,0 1-31,0-1 16,0 0-16,-21 0 0,21 0 0,0 0 16,-21 1-16,21-1 0,0 0 0,-21 0 15,21 0-15,0 22 0,-21-22 16,21 0-16,-21 0 0,21 0 16,0 0-16,-22-21 15,1 0 1,21-21-16,0 0 0,0 0 15,0 0-15,21-22 16,1 22-16,-22 0 0,21-21 0,0-1 16,0 22-16,21-21 0,-20 0 15,-1-1-15,21 22 0,0 0 0,1 0 16,-1 21-16,0 0 0,1 0 16,-1 0-16,0 0 0,1 21 0,-22 0 15,0 21-15,21-20 0,-20-1 0,-22 21 16,0-21-16,0 0 0,0 22 0,0-22 15,0 0-15,0 0 0,0 22 0,-22-22 16,22 0-16,-21-21 0,0 21 16,0 0-16,0 0 0,0-21 15,21 22-15,-22-22 0,44-22 32,-1 1-32,0 21 15,0-21-15,0 0 0</inkml:trace>
  <inkml:trace contextRef="#ctx0" brushRef="#br0" timeOffset="73634.19">8890 9589 0,'0'0'0,"0"-22"0,0 1 16,-21 21 0,0 0-16,-1 0 15,1 21-15,0 1 0,0-1 0,-21 0 16,20 0-16,1 0 0,0 22 15,0-22-15,0 21 0,21 0 0,-21-20 16,-1 20-16,22-21 0,-21 0 16,21 22-16,0-22 0,0 0 0,0 0 15,0 0-15,0 0 0,21 1 0,1-1 16,-1-21-16,0 0 0,0 21 0,21-21 16,-20 0-16,20 0 0,0 0 0,1 0 15,-22 0-15,21-21 0,0 21 16,1-21-16,-1-1 0,-21 1 0,22 0 15,-22 0-15,21 0 0,-21 0 16,0-1-16,1-20 0,-22 21 0,0-21 0,0 20 16,0 1-16,0-21 0,0 21 15,0 0-15,-22 21 16,1 0-16,0 0 16,0 21-16,21 0 15,0 0-15,0 0 0,0 0 0,0 1 16,21-1-16,0-21 0,0 21 15,-21 0-15,22 0 0,-22 0 0,21 1 16,-21-1-16,0 0 0,21 0 16,-21 0-16,21 0 15,0 1 1,0-22-16,1 0 16,-1 0-16,0 0 0,0 0 0,21 0 15,-20 0-15,-1-22 0,0 22 16,0-21-16,-21 0 0,21 21 0,0-21 15,1 0-15,-22 0 0,21-22 0,-21 22 16,21 0-16,-21-21 0,0 20 0,0 1 16,0 0-16,0 0 0,0 0 15,-21 21 1,21 21-16,-21-21 0,-1 21 16,1 0-16,21 0 0,0 1 0,-21-1 15,0 0-15,21 0 0,0 0 16,0 0-16,0 1 0,0-1 15,0 0-15,0 0 0,0 0 0,0 0 16,0 1-16,21-22 16,0 21-16,0-21 0,1 0 0,-1 0 15,0 0-15,21 0 0,-21 0 0,22 0 16,-22-21-16,21 21 0,-21-22 16,1 22-16,20-21 0,-21 0 0,0 0 15,0 0-15,1-22 0,-1 22 0,0-21 16,0 0-16,0-1 0,0 1 0,1-22 15,-1 22-15,-21 0 0,21-22 0,-21 22 16,21 0-16,-21-1 16,0 22-16,0 0 0,0 0 0,0 0 15,0 42 1,-21 0-16,21 0 16,-21 21-16,0-20 0,21 20 0,-22 0 15,22 1-15,-21 20 0,21-21 16,0 1-16,-21-1 0,21 0 0,-21 1 15,21-1-15,0 0 0,0-20 0,0 20 16,0-21-16,0 0 0,0 0 0,21 1 16,0-22-16,0 21 0,1-21 15,-1 0-15,0 0 0,21 0 16,1 0-16,-22 0 0,21 0 0,-21-21 16,22 21-16,-22-22 0,21 1 0,-21 0 15,0 0-15,1 0 0,-1 0 0,0-1 16,0-20-16,-21 21 0,0 0 0,0-22 15,0 22-15,0 0 0,0 0 16,-21 21 0,0 0-16,0 0 0,21 21 0,-22-21 15,1 21-15,21 0 0,-21 22 0,21-22 16,0 0-16,0 0 0,0 0 0,0 1 16,0-1-16,0 0 0,0 0 15,0 0-15,0 0 0,21-21 16,0 0-16,1 0 0,-1 0 15,0 0-15,0 0 0,0 0 0,0 0 16,1 0-16,-1 0 0,0 0 0,0-21 16,0 21-16,-21-21 0,21 0 0,1 0 15,-22 0-15,0-1 16,0-20-16,0 21 0,0 0 0,0 0 16</inkml:trace>
  <inkml:trace contextRef="#ctx0" brushRef="#br0" timeOffset="73816.09">10139 9546 0,'0'0'0,"-21"0"0,21 21 15,0 1 1,21-22-16,0 0 16,21 0-16,-21 0 0,22 0 0,-22 0 15,21 0-15,-21 0 0,22 0 0,-22 0 16,0 0-16,0 0 0,0 0 0,-21-22 15,0 1-15,22 0 0</inkml:trace>
  <inkml:trace contextRef="#ctx0" brushRef="#br0" timeOffset="74763.74">11324 9694 0,'0'-21'0,"0"42"0,-21-42 0,21 0 15,-21 21-15,0 0 16,21 21-1,0 0-15,-22 22 16,22-22-16,0 0 0,0 21 0,-21-20 16,21-1-16,0 21 0,0-21 15,-21 0-15,0 22 0,21-22 0,-21 0 16,0 0-16,21 0 0,-22 1 16,22-1-16,-21-21 0,21 21 0,0-42 46,0 0-30,0-1-16,0 1 0,0 0 0,0 0 16,21 0-16,1 0 15,-1-22-15,-21 22 0,21-21 0,0 21 16,0-22-16,22 22 0,-22 0 0,0 0 0,21 0 16,-21-1-16,1 22 0,20 0 15,-21 0-15,0 0 0,0 22 0,22-1 16,-22 0-16,0 0 0,-21 0 15,21 0-15,0 22 0,-21-22 0,0 0 16,0 21-16,22-20 0,-22-1 0,0 0 16,0 0-16,0 0 0,0 0 0,0 1 15,0-1-15,0 0 16,-22-21-16,1 0 31,21-21-31,0 0 16,0-1-16,0 1 0,0 0 15,21 0-15,-21 0 0,22 0 16,-1-22-16,0 22 0,0-21 0,0-1 16,0 1-16,22 21 0,-22 0 0,0-22 15,0 22-15,22 21 0,-22 0 16,0 0-16,0 0 0,0 0 0,0 21 16,1 1-16,-22 20 0,0-21 0,0 21 15,0-20-15,0-1 0,0 21 0,0-21 16,0 22-16,0-22 0,0 0 0,0 0 15,-22 21-15,1-20 0,21-1 16,0 0-16,-21 0 0,21 0 16,21-21 15,0 0-31,1 0 0,-22-21 16,21 0-16,0 21 0</inkml:trace>
  <inkml:trace contextRef="#ctx0" brushRef="#br0" timeOffset="75133.44">12277 9927 0,'0'21'0,"0"1"15,21-22 17,0 0-32,0 0 0,21 0 15,-20 0-15,-1 0 0,0-22 0,21 1 16,-21 21-16,1-21 0,-1 0 0,0 21 15,0-21-15,0 0 0,-21-1 0,0 1 16,0 0-16,0 0 0,0 0 0,0 0 16,0-1-16,-21 22 0,0-21 15,0 21-15,0 0 0,-1 0 0,1 0 16,-21 0-16,21 21 0,-22 1 0,22-1 16,0 0-16,0 0 0,0 21 0,0-20 15,-1-1-15,1 21 0,21-21 16,0 0-16,0 22 0,0-22 0,0 0 0,0 0 15,0 0-15,21 1 16,1-22-16,20 21 0,-21 0 0,0-21 16,0 0-16,22 0 0,-22 0 0,0 0 15,21 0-15,-20 0 0,-1 0 0,21 0 16,-21-21-16,22 0 0,-22 21 0,21-22 16</inkml:trace>
  <inkml:trace contextRef="#ctx0" brushRef="#br0" timeOffset="75401.28">13271 9419 0,'0'-42'0,"0"84"0,0-105 15,0 42-15,-21 21 16,0 0-16,0 0 16,0 21-16,0 21 0,21-21 0,-22 22 15,1-1-15,0 0 0,21 22 0,-21-22 16,0 0-16,21 1 0,-21 20 0,21-20 15,0-1-15,-22-21 0,1 21 0,21 1 16,-21-22-16,21 0 0,0 0 16,0 0-16,0 1 0,0-1 0,0 0 15,0 0-15,21-21 16,0 0 0,1 0-16,-22-21 0,21 21 0,0-21 15,21 0-15</inkml:trace>
  <inkml:trace contextRef="#ctx0" brushRef="#br0" timeOffset="76204.05">13547 9525 0,'0'-42'0,"0"84"0,0-105 15,0 20-15,0 22 0,0 0 16,-22 42 0,22 0-16,0 0 15,-21 22-15,0-1 0,21 0 0,-21 1 16,21-1-16,-21 0 0,21 1 15,-21-1-15,-1 0 0,22-20 0,-21 20 16,0 0-16,21-21 0,-21 1 0,21-1 16,0 0-16,0 0 0,0 0 0,-21-21 15,21 21-15,21-42 32,-21 0-32,21 0 15,0 0-15,0 0 0,1-22 16,-1 22-16,-21 0 0,21 0 0,0-22 15,0 22-15,-21 0 0,21 0 0,-21 0 16,22 0-16,-22 42 31,0 0-31,0 0 0,0 0 0,0 0 16,0 1-16,0 20 0,0-21 16,0 0-16,0 0 0,0 1 0,0-1 15,0 0-15,0 0 0,0 0 16,21-21-16,0 0 15,0 21-15,0-21 0,0 0 16,22 0-16,-22 0 0,0 0 0,0 0 16,22-21-16,-22 21 0,0-21 0,0 21 15,0-21-15,0 0 0,1 0 16,-1-1-16,0-20 0,0 21 16,-21 0-16,0 0 0,21-1 15,-21 1-15,0 42 31,-21 1-31,21-1 0,0 0 16,0 0-16,-21 0 0,21 0 0,0 1 16,-21-1-16,21 0 0,0 0 0,0 0 15,0 0-15,0 1 16,21-1-16,0-21 0,0 0 16,0 0-16,1 0 0,-1 0 0,0 0 15,0 0-15,0 0 0,0 0 0,1 0 16,-1 0-16,0-21 0,-21-1 15,21 22-15,0-21 0,0 0 0,-21 0 16,0 0-16,22 0 0,-22-1 16,0 1-16,0-21 0,0 21 15,0 0-15,0-1 0,0 1 0,0 0 16,-22 21-16,1 0 0,21-21 0,-21 21 16,0 0-16,0 0 0,0 0 0,-1 0 15,1 21-15,0 0 0,21 0 16,-21 1-16,21-1 0,0 0 15,0 0-15,21-21 16,0 21-16,0-21 0</inkml:trace>
  <inkml:trace contextRef="#ctx0" brushRef="#br0" timeOffset="77064.52">14732 9927 0,'0'0'0,"0"-63"16,21 42-16,-21-1 15,0 1-15,0 0 0,0 0 0,0 0 16,0 0-16,0-1 0,-21 22 16,0 0-16,0 0 15,-1 0-15,22 22 16,-21-1-16,0 0 0,0 21 0,0-21 0,0 1 16,-1 20-16,1-21 0,0 0 15,21 22-15,0-22 0,-21 0 0,21 0 16,0 21-16,0-20 0,0-1 15,0 0-15,0 0 0,21 0 16,0-21-16,0 0 0,1 0 16,-1 0-16,0 0 15,0 0-15,0-21 0,0 21 0,1-21 16,-1 0-16,0 0 0,-21-1 0,21 1 16,0 0-16,0 0 0,1-21 0,-1 20 15,-21-20-15,21 0 0,0-1 16,0 1-16,-21-21 0,21 20 0,1 1 15,-22 0-15,21-1 0,-21 1 0,0 0 16,0 20-16,0 1 0,0 0 0,0 0 16,0 42-1,-21 0 1,-1 0-16,22 22 0,-21-22 0,0 21 16,0 1-16,21-1 0,0 0 0,-21 1 15,21-1-15,-21 0 0,21 1 0,-22-22 16,22 21-16,0 0 0,0-20 0,0-1 15,0 21-15,0-21 0,0 0 16,0 1-16,0-1 0,22 0 0,-1-21 16,0 21-16,0-21 0,0 0 0,0 0 15,1 0-15,-1 0 0,0 0 16,21 0-16,-21 0 0,1 0 0,-1 0 16,21-21-16,-21 21 0,0-21 0,1 0 15,-1 21-15,0-22 0,0 1 0,0 0 16,0 0-16,1 0 0,-22-22 0,0 22 15,21 0-15,-21 0 0,0 0 16,0 0-16,0-1 0,-21 22 16,-1 0-16,1 0 0,0 0 15,0 22-15,21-1 0,-21 0 16,21 0-16,-21 0 0,21 0 0,0 1 16,0-1-16,0 0 0,0 0 0,0 0 15,0 0-15,21 1 0,-21-1 16,21 0-16,-21 0 15,0 0-15,0 0 32,-21-21-32,0 0 0,-1 0 0,1 0 15,0 0-15,0 0 0,0 0 16,0 0 0,21-21-1,-22 21 1,22-21-16,0 0 0,0 0 15,-21 0-15</inkml:trace>
  <inkml:trace contextRef="#ctx0" brushRef="#br0" timeOffset="77435.31">13314 9589 0,'0'0'16,"-43"0"-16,22 0 0,0 0 0,21-22 16,21 22-16,0-21 0,22 21 15,-22 0-15,42 0 0,-20-21 0,-1 21 16,22 0-16,-22 0 0,21-21 15,-20 21-15,20 0 0,-20 0 0,-1 0 16,0 0-16,1-21 0,-22 21 0,0 0 16,0 0-16,0 0 0,0 0 15,1 0 32,-1 0-31,0 0-16,0 0 15</inkml:trace>
  <inkml:trace contextRef="#ctx0" brushRef="#br1" timeOffset="86556.5">3111 10859 0,'22'0'0,"-1"0"15,-21-22-15,21 22 0,0-21 16,0 21-16,-21-21 0,21 21 15,1-21-15,-1 0 0,-21 0 0,21 21 16,0-22-16,-21 1 0,0 0 0,0 0 16,-21 21 15,0 0-31,0 0 0,-1 0 16,1 0-16,0 21 0,0 0 15,0 0-15,0 1 0,-1-1 0,1 21 16,0-21-16,0 22 0,0-1 0,0 0 15,21 1-15,0-1 0,-22 0 16,22 1-16,0 20 0,0-21 0,0 1 16,0-1-16,0-21 0,0 22 15,22-1-15,-22-21 0,21 0 0,0 0 16,0 1-16,0-1 0,0 0 0,22-21 16,-22 0-16,21 0 0,-21 0 0,22 0 15,-22 0-15,21 0 16,-21-21-16,22 0 0,-22-1 0,21 1 15,1-21-15</inkml:trace>
  <inkml:trace contextRef="#ctx0" brushRef="#br1" timeOffset="86832.37">3873 10880 0,'0'-43'0,"0"86"0,0-107 0,0 22 0,0 0 16,0 20-16,0-20 0,0 21 15,0 0-15,0 0 0,-21 21 16,21 21-1,-21 0-15,21 0 0,-21 21 16,21-20-16,-21 20 0,21 0 16,0 1-16,-21-1 0,21 0 0,-22-21 15,1 22-15,21-1 0,0 0 16,-21 1-16,0-1 0,21 0 0,0 1 16,0-22-16,0 0 0,-21 21 0,21-20 15,0-1-15,0 0 0,0 0 16,0 0-16,21-21 15,0 0-15,0 0 0,0-21 16,1 0 0</inkml:trace>
  <inkml:trace contextRef="#ctx0" brushRef="#br1" timeOffset="87980.72">4276 11091 0,'0'0'15,"0"-21"-15,0 0 0,0 0 16,0 0-16,0 0 16,0-1-16,-22 22 15,1-21-15,0 21 0,0 0 16,0 0-16,0 0 0,-1 0 16,1 21-16,0 1 15,0-1-15,21 0 0,-21 21 0,0-21 16,21 1-16,-22 20 0,22-21 15,0 21-15,0-20 0,0 20 16,0-21-16,0 0 0,0 0 0,0 1 16,0-1-16,22-21 0,-1 0 15,0 0-15,0 0 0,0 0 0,0 0 16,1-21-16,20 21 0,-21-22 16,0 1-16,0 0 0,-21 0 0,22-21 15,-1 20-15,0 1 0,-21 0 0,0-21 16,0 21-16,0-1 0,21-20 15,-21 21-15,0 0 0,0 0 16,0 42 0,0 0-1,-21-21-15,21 21 0,-21 21 16,21-20-16,0-1 0,0 21 0,-21-21 16,21 0-16,0 22 0,0-22 0,0 0 15,0 0-15,0 22 0,21-43 16,0 21-16,0 0 0,0-21 0,22 0 15,-22 0-15,21 0 0,-21 0 0,22 0 16,-1 0-16,-21 0 0,21-21 0,1 0 16,-22-1-16,21 1 15,-21 0-15,22 0 0,-22-21 0,21 20 0,-21-20 16,1 0-16,-1 21 0,0-22 16,-21 22-16,0 0 0,0 0 0,0 0 15,0-1-15,-21 22 16,0 0-16,-1 0 0,1 0 0,0 22 15,0-22-15,0 21 0,21 0 0,0 0 16,0 0-16,0 0 0,0 22 16,0-22-16,0 0 0,21 0 0,0 22 15,0-22-15,0 0 0,1 0 0,-1 0 16,-21 0-16,21 1 0,0-1 0,-21 0 16,-21-21 30,0 0-46,0 0 0,-1 0 16,-20-21-16,21 21 0,0 0 16,0 0-16,-1 0 0,1 0 0,0 0 15,0 0-15,0 0 0,21 21 16,0 0 0,21-21-16,0 21 0,0-21 15,0 0-15,22 0 0,-22 0 0,21 0 16,1 0-16,-22 0 0,21 0 0,0 0 15,-20 0-15,20-21 0,-21 21 16,21-21-16,-20 0 0,-1 0 0,21-1 16,-21 1-16,0 0 0,1 0 15,-1 0-15,0-22 0,-21 22 0,0 0 16,21-21-16,-21 21 0,21-1 16,-21 1-16,0 0 0,0 0 15,-21 21 1,0 0-16,21 21 0,0 0 0,-21-21 15,21 21-15,0 22 0,0-22 16,0 0-16,0 0 0,0 0 0,21 1 16,-21 20-16,21-21 0,0 0 0,-21 0 15,0 1-15,21-22 0,-21 21 16,22 0-16,-22 0 0,0 0 16,0 0-16,-22 1 15,1-22-15,0 21 16,0-21-16,-21 0 0,20 0 0,1 0 15,0 0-15,0 0 0,0 0 16,0 0-16,-1 0 0,22-21 16,0-1-16,0 1 0,0 0 0,22 0 15,-1 0-15</inkml:trace>
  <inkml:trace contextRef="#ctx0" brushRef="#br1" timeOffset="88559.4">6794 10710 0,'0'0'0,"-21"0"0,0-21 0,21 0 16,-21 21-16,0 0 0,0 0 0,-1 0 16,1 0-16,0 0 0,21 21 15,-21 0-15,0 1 0,21-1 16,-21 0-16,-1 0 0,22 21 0,0-20 15,-21 20-15,0-21 0,21 21 16,-21 1-16,21-22 0,-21 21 0,21 1 16,-21-22-16,21 21 0,0-21 0,0 22 15,0-22-15,0 0 0,0 0 16,0 0-16,0-42 31,0 0-31,0 0 16,0 0-16,0-1 0,0-20 15,0 21-15,0-21 0,21-1 0,0 22 16,0-21-16,0-1 0,0 1 0,1-21 16,-1 20-16,0 1 0,0 0 15,21-1-15,-20 1 0,-1 21 16,0 0-16,0-1 0,0 1 0,0 21 16,1 0-16,-22 21 0,0 1 0,21-1 15,-21 0-15,21 21 0,-21-21 0,0 22 16,0-1-16,0-21 0,0 22 15,0-1-15,0-21 0,0 21 0,0-20 16,0 20-16,0-21 0,0 0 0,0 0 16,0 1-16,0-1 0,0 0 0,0 0 15,0 0-15,0-42 47,0 0-31,0 0-16,0 0 0,0-1 15,0 1-15</inkml:trace>
  <inkml:trace contextRef="#ctx0" brushRef="#br1" timeOffset="88760.28">6562 10922 0,'0'0'0,"-22"0"0,1 0 16,21 21-1,21-21-15,1 0 16,20 0-16,-21 0 0,21 0 15,1 0-15,-22 0 0,21 0 0,1 0 16,-22 0-16,21 0 0,-21 0 16,0-21-16,1 21 0,-1-21 15,0 0-15,-21 0 16,0-1-16,21 22 16,0-21-16</inkml:trace>
  <inkml:trace contextRef="#ctx0" brushRef="#br1" timeOffset="89483.66">7832 10478 0,'0'0'15,"21"0"1,0-22-16,0 22 0,-42 0 31,0 0-15,0 0-16,-1 0 0,1 0 0,-21 22 15,21-22-15,0 21 0,-22 0 16,22-21-16,0 21 0,-21 0 0,20 0 16,1-21-16,21 22 0,-21-1 15,21 0-15,-21-21 0,21 21 0,0 0 16,0 0-1,0 1-15,21-22 0,0 0 16,0 21-16,1-21 0,-1 21 0,0-21 16,0 21-16,0-21 0,0 21 0,1-21 15,-22 21-15,0 1 16,21-22-16,-21 21 0,0 0 0,0 0 16,-21 0-16,-1-21 0,-20 21 15,21 1-15,0-22 0,0 21 0,-22-21 16,22 21-16,0-21 0,0 0 0,0 21 15,-1-21-15,1 21 16,42-21 31,1-21-47,-1 21 0,0 0 16,0 0-16,0 0 0,0 0 0,1 0 15,-1 0-15,0 21 16,-21 0-16,0 1 15,0-1-15,0 0 0,0 21 0,-21-21 16,0 22-16,-1-1 0,1-21 0,0 22 16,0-1-16,0-21 0,0 21 0,-1-20 15,1-1-15,21 0 16,0 0-16,0 0 0,0 0 0,-21 1 16,21-1-16,0 0 15,21-21-15,0 0 0,1 0 16,-1 0-16,0 0 0,0 0 15,0 0-15,-21-21 16,21 21-16,1 0 0,-22-21 16</inkml:trace>
  <inkml:trace contextRef="#ctx0" brushRef="#br1" timeOffset="90584.22">7218 16722 0,'0'-21'0,"0"-1"31,0 1-15,0 0 0,0 0-16,21 0 31,0 21-31,0 0 0,0 0 15,1 21-15,-22 0 16,0 0-16,0 0 16,0 1-16,0-1 0,0 0 0,0 0 15,0 21-15,-22-20 0,1 20 0,0-21 16,0 21-16,0-20 0,-22 20 16,22-21-16,0 21 0,0-20 0,0 20 15,0-21-15,-1 0 0,22 0 0,0 1 16,0-1-16,0 0 0,0 0 15,22 0-15,-1-21 16,0 21-16,0-21 0,0 0 0,0 0 16,1 0-16,-1 0 0,0 0 15,0 0-15,0-21 0,0 21 0,-21-21 16,-21 21 31,0 21-47,0 0 0,0-21 0,0 22 15,-1-1-15,1 21 0,21-21 0,0 0 16,-21 22-16,21-1 0,0-21 16,0 22-16,0-1 0,0 0 0,21-21 15,0 22-15,-21-1 0,22 0 0,-1-20 16,0 20-16,0-21 0,0 0 0,-21 0 16,0 1-16,0-1 0,0 0 15,-21-21 1,-21 0-16,21 0 0,-1 0 15,1-21-15,-21 0 0,21-1 16,-22 1-16,22 0 0,0-21 0,0 21 16</inkml:trace>
  <inkml:trace contextRef="#ctx0" brushRef="#br1" timeOffset="93420.12">4868 12742 0,'0'0'0,"0"-21"15,0 0-15,21 21 16,-21-21-16,0 0 16,22 21-16,-22-21 15,0 42 1,0 0-16,0 0 16,0 21-16,0 1 0,0-1 0,0 0 15,0 1-15,0 20 0,0-20 16,0 20-16,-22-21 0,22 1 0,-21 20 15,21-20-15,0 20 0,-21-21 0,0 22 16,0-22-16,0 1 0,21-1 0,0 0 16,0 1-16,-22-22 0,22 0 15,0 0-15,0 0 0,0 0 0,0-42 32,0 0-32,0 0 15,0 0-15,0-22 0,22 1 16,-22 21-16,0-21 0</inkml:trace>
  <inkml:trace contextRef="#ctx0" brushRef="#br1" timeOffset="93695.96">4762 12954 0,'0'0'0,"0"-42"0,-21-1 0,21 1 0,0 0 16,0 21-16,0-22 0,0 22 0,0 0 16,21 0-16,1 0 0,-1 21 15,0 0-15,21 0 0,-21 0 0,22 0 16,-1 0-16,0 0 0,-20 21 15,20 21-15,-21-21 0,0 0 0,0 22 16,1-22-16,-22 21 0,0-21 16,0 22-16,0-22 0,0 0 0,-22 21 15,-20-20-15,21-1 0,0 0 0,-22 0 16,22-21-16,-21 21 0,21-21 0,0 0 16,-1 21-16,1-21 0,42 0 31,1-21-16,-1 0-15,0 21 0,0-21 0,0 0 16</inkml:trace>
  <inkml:trace contextRef="#ctx0" brushRef="#br1" timeOffset="94081.25">5376 12764 0,'0'0'0,"0"-22"15,0 44 1,0-1-16,0 0 15,0 0-15,-21 0 0,21 0 16,-21 22-16,21-22 0,0 21 0,0-21 16,0 1-16,0-1 0,0 0 15,0 21-15,0-21 0,0 1 0,0-1 16,21-21 0,0 21-16,0-21 0,1 0 0,-1 0 15,0 0-15,0 0 0,0-21 0,0 21 16,22-21-16,-22-1 0,0 1 0,0 0 15,-21 0-15,21-21 0,1 20 16,-1-20-16,-21 0 0,21 21 0,-21-22 16,0 22-16,0-21 0,0 21 0,0-1 15,0 1 1,-21 42 0,21 1-16,0-1 0,0 0 0,-21 0 15,21 0-15,-22 0 0,22 1 16,0-1-16,0 0 0,0 0 15,0 0-15,22-21 0,-1 21 16,0-21-16,0 0 0,0 0 0</inkml:trace>
  <inkml:trace contextRef="#ctx0" brushRef="#br1" timeOffset="94580.97">6181 12531 0,'0'0'0,"0"-64"15,-22 64-15,1 0 16,0 0 0,21 21-16,0 1 0,0-1 15,-21 0-15,21 0 0,0 0 0,-21 22 16,21-1-16,0-21 0,-21 21 0,21 1 16,0-1-16,0 0 0,0 1 15,0-22-15,0 21 0,0-21 0,-22 22 16,22-22-16,0 0 0,0 0 0,-21 0 15,21-42 17,0 0-32,0 0 15,0 0-15,21 0 0,1-1 16,-1-20-16,0 21 16,-21 0-16,21 0 0,0-1 0,0 1 15,22 0-15,-22 0 0,0 0 0,0 21 16,0 0-16,1 0 0,-22 21 15,21 0-15,-21 0 16,21 0-16,-21 1 0,0-1 0,0 0 16,0 0-16,0 21 0,0-20 0,0-1 15,-21 0-15,0 0 0,-1 0 0,1-21 16,0 21-16,0 1 0,0-22 16,21 21-16,-21-21 0,-1 0 0,1 0 15,0 0-15,0 0 16,21-21-1,0-1-15,21 1 0,0 0 16,0 0-16</inkml:trace>
  <inkml:trace contextRef="#ctx0" brushRef="#br1" timeOffset="95435.56">6816 12488 0,'0'0'0,"0"-21"16,0 42 15,-22 1-31,22-1 16,-21 21-16,0-21 0,0 22 15,21-1-15,0-21 0,-21 21 16,21 1-16,-21-1 0,21 0 0,0 1 16,0-22-16,0 21 0,0-21 0,0 22 15,0-22-15,0 0 0,0 0 0,0 0 16,21-21-16,0 0 15,0 0-15,0 0 0,0 0 16,1 0-16,-1-21 0,0 21 0,0-21 16,0 0-16,0 0 0,-21 0 0,22-1 15,-1-20-15,-21 21 0,21 0 16,-21-22-16,21 22 0,-21 0 0,0 0 16,21 21-16,0 0 15,-21 21 1,0 0-16,0 0 0,0 1 0,0-1 15,0 0-15,0 21 0,0-21 16,0 1-16,0-1 0,0 0 0,0 0 16,22 0-16,-22 0 0,21 1 0,0-22 15,0 0-15,0 21 0,0-21 0,1 0 16,-1 0-16,0 0 16,0-21-16,0 21 0,0-22 0,1 1 15,-1 0-15,0 0 0,-21 0 16,21 0-16,0-1 0,0-20 0,1 21 15,-1-21-15,0 20 0,0-20 16,0 21-16,0 0 0,1 0 0,-22-1 16,21 1-16,0 21 0,0 0 15,-21 21 1,0 1 0,0-1-16,0 0 15,21-21 16,-21-21-15,0 0 0,0-1-1,0 1-15,-21 21 16,0 0-16,0 21 16,0 1-16,21-1 15,-22 0-15,1 0 0,21 0 0,0 0 16,-21 1-16,21 20 0,-21-21 0,21 0 15,0 0-15,0 1 0,0-1 0,0 0 16,0 0-16,0 0 16,21-21-16,0 21 0,0-21 15,1 0-15,-1 0 16,0 0-16,0 0 16,-21-21-16,21 21 0,0-21 15,1 21-15,-22-21 0,0 0 16,21 0-16,-21-1 0,21 22 15,-21-21-15,0 0 0</inkml:trace>
  <inkml:trace contextRef="#ctx0" brushRef="#br1" timeOffset="95663.43">7260 12531 0,'-21'0'0,"0"0"16,42 0 31,0 0-47</inkml:trace>
  <inkml:trace contextRef="#ctx0" brushRef="#br1" timeOffset="96195.85">8445 12552 0,'0'0'0,"-21"0"15,42-21 32,1 21-31,-1 0-16,0 0 15,0 0-15,0 21 0,0 0 16,1 0-16,-1 0 0,0 1 0,0-1 16,0 0-16,0 21 0,-21-21 0,0 22 15,22-22-15,-22 21 0,0-21 16,0 22-16,0-22 0,0 0 0,0 0 16,0 0-16,0 1 0,0-1 15,0-42 16,0-1-31,0 1 16,21 0-16,0 0 0,0 0 16,-21 0-16,21-1 0,-21 1 0,21-21 15,1 21-15,-22-22 0,21 22 0,-21-21 16,21 21-16,-21 0 0,21-1 0,-21 1 16,0 0-16,0 0 0,21 21 15,0 0 1,1 0-1,-1 0-15,-21 21 0,21-21 16</inkml:trace>
  <inkml:trace contextRef="#ctx0" brushRef="#br1" timeOffset="96620.6">9377 12594 0,'0'0'0,"0"-21"15,0 0-15,0 0 16,-21 0-1,-1 21-15,1 0 0,0 0 16,0 21-16,0 0 16,21 0-16,-21-21 0,-1 21 0,22 22 15,0-22-15,-21 0 0,0 0 16,21 21-16,0-20 0,0-1 0,0 21 16,0-21-16,0 0 0,21 1 0,0-1 15,1 0-15,-1-21 0,0 21 16,0-21-16,0 0 0,0 0 0,1 0 15,-1 0-15,0 0 0,0 0 0,0-21 16,0 0-16,1 21 0,-1-21 0,-21-1 16,0 1-16,21-21 0,-21 21 0,21 0 15,-21-22-15,0 22 0,0-21 16,0 21-16,0-22 0,0 22 0,0 0 16,0 0-16,-21 0 0,0 21 15,21-22-15,-21 22 0,-1 0 0,1 0 16,0 0-16,0 0 0,0 22 15,0-22-15,-1 21 0,1 0 0,0-21 16,21 21-16,0 0 0,0 0 16,0 1-16,21-1 15,0-21-15,22 0 0,-22 0 0,0 0 16,0 0-16</inkml:trace>
  <inkml:trace contextRef="#ctx0" brushRef="#br1" timeOffset="96851.47">9948 12552 0,'21'-42'16,"-21"63"-1,0 0-15,0 0 16,0 0-16,0 0 0,-21 1 0,21-1 16,0 0-16,-21 21 0,0-21 0,21 1 15,-21-1-15,21 0 0,0 0 16,-21 0-16,21 0 0,0 1 15,-22-22-15,22-22 32,22 1-32</inkml:trace>
  <inkml:trace contextRef="#ctx0" brushRef="#br1" timeOffset="97023.37">9948 12361 0,'0'0'0,"0"-21"0,0 0 16,-21 21 0,21 21-1,0 0 1,21 1 0,0-1-16,1-21 15</inkml:trace>
  <inkml:trace contextRef="#ctx0" brushRef="#br1" timeOffset="97596.25">10520 12700 0,'0'-21'15,"0"0"1,21 0-16,-21-1 15,0 1-15,0 0 0,0 0 16,-21 21 0,0 0-16,-1 0 0,1 0 15,0 0-15,0 0 0,0 21 0,0 0 16,-1 0-16,1 1 0,0-1 16,0 21-16,0-21 0,21 22 0,0-22 15,-21 21-15,21-21 0,0 0 0,0 1 16,0 20-16,0-21 0,21 0 15,0-21-15,0 0 0,0 0 16,0 0-16,22 0 0,-22 0 0,0 0 16,0-21-16,0 0 0,1 0 15,-1 0-15,0-22 0,-21 22 16,21-21-16,0-1 0,0 1 0,-21 0 16,22-1-16,-1 1 0,0 0 0,-21-1 15,21-20-15,0 21 0,0-22 0,-21 22 16,0-22-16,22 22 0,-22 21 0,0 0 15,0-1-15,0 1 0,-22 42 32,1 1-32,21 20 0,-21 0 0,0-21 15,21 22-15,0-1 0,0 0 0,-21 22 16,21-22-16,0 1 0,0-1 0,0 0 16,0 1-16,0-1 0,0 0 15,21-21-15,-21 22 0,0-22 16,21 21-16,0-21 0,0-21 0,-21 22 15,22-1-15,-1-21 0,0 0 16,0 0-16,0 0 0,0-21 16,1-1-16,-1 1 0</inkml:trace>
  <inkml:trace contextRef="#ctx0" brushRef="#br1" timeOffset="99383.62">12742 12721 0,'0'0'0,"21"-21"0,1 21 16,-1-21-16,0 0 0,0 0 0,-21-1 15,0 1-15,21 0 0,-21 0 0,0 0 16,0 0-16,0-22 0,0 22 0,0-21 16,-21 21-16,0-22 0,-21 22 0,20 0 15,1 0-15,-21 0 0,21 21 16,-22 0-16,22 0 0,-21 0 0,0 21 16,-1 0-16,1 21 0,21-21 0,-22 22 15,1-1-15,21 0 0,-21 1 16,20-1-16,1 0 0,0 1 0,21-1 15,0 0-15,0 1 0,0-22 16,0 0-16,0 21 0,0-20 0,21-22 16,0 21-16,1 0 0,-1-21 0,0 0 15,21 0-15,-21 0 0,22 0 0,-22-21 16,0 0-16,21 21 0,-20-22 0,20 1 16,-21 0-16,0-21 0,0 21 15,1-22-15,-1 22 0,-21-21 0,21 21 16,0-22-16,-21 1 0,21 21 0,-21 0 15,0-22-15,0 22 0,0 0 16,21 21-16,-21 21 16,0 0-1,0 0-15,0 1 0,0 20 0,0-21 16,0 0-16,0 22 0,0-22 0,0 21 16,0-21-16,0 0 0,0 22 0,22-22 15,-1 0-15,-21 0 0,21-21 0,0 21 16,0-21-16,22 0 0,-22 0 15,0 0-15,21 0 0,-21 0 0,22 0 16,-22 0-16,21-21 0,-21 0 0,22 0 16,-22 0-16,21-22 0,-21 22 0,1-21 15,-1 21-15,-21-22 0,21 1 0,0 0 16,-21-22-16,0 22 0,21-22 16,-21 22-16,21-21 0,-21 20 15,0-20-15,0 20 0,0 1 0,0 21 16,0-21-16,0 20 0,0 44 15,0-1-15,0 21 16,-21 0-16,21 1 0,-21-1 16,21 0-16,0 1 0,0 20 0,-21-20 15,21-1-15,-21 0 0,21 1 0,-21-1 16,21 0-16,0 1 0,0-22 0,-22 21 16,22-21-16,0 0 0,-21 1 15,21-1-15,0 0 0,0-42 47,0 0-47,0-1 0,21 1 0,1 0 16,-22 0-16,21 0 0,0-22 15,0 22-15,0 0 0,0 0 0,-21 0 16,43 0-16,-22-1 0,0 1 0,0 21 16,0 0-16,1 0 0,-1 0 15,0 0-15,0 21 0,-21 1 0,0-1 16,21 0-16,-21 0 0,0 0 15,0 0-15,0 1 0,0 20 16,0-21-16,0 0 0,0 0 0,-21 1 16,0-1-16,0 0 0,0 0 0,-1 0 15,1-21-15,0 21 0,0-21 0,0 22 16,-22-22-16,22 0 0,0 0 16,0 0-16,0 0 0,0 0 0,-1 0 15,1-22-15,21 1 0,0 0 16,-21 0-16,21 0 15,21 21 1,0 0 0,1 0-16,-1 21 0,0 0 15,0-21-15,0 21 0,0-21 16,1 0-16,20 0 0,-21 21 0,21-21 16,-20 0-16,20 0 0,-21 0 0,21 0 15,1 0-15,-22 0 0,21 0 16,-21 0-16,22 0 0,-22-21 0,0 0 15,0 0-15,0 0 0,-21 0 0,22-1 16,-1 1-16,0-21 0,0 21 0,0-22 16,0 22-16,1 0 0,-1-21 0,0 21 15,0-1-15,0 1 0,0 0 16,1 0-16,-1 21 16,0 21 15,-21 0-31,0 0 0,0 1 15,0-44 64,0 1-79,0 0 15,0 0 1,-21 21-1,0 0-15,-1 21 0,22 0 0,-21-21 16,0 21-16,0 22 0,0-22 16,21 0-16,-21 0 0,-1 0 15,22 22-15,-21-22 0,21 21 0,0-21 16,0 1-16,0 20 0,0-21 0,0 0 16,0 0-16,0 1 0,21-1 0,1-21 15,-1 21-15,0-21 0,21 0 0,-21 21 16,1-21-16,20 0 0,-21 0 15,21 0-15,-20 0 0,20 0 0,-21 0 16,0-21-16,0 21 0,-21-21 0,22 21 16,-22-21-16,21-1 0,-21 1 15,0 0-15,21 0 16,-21 0-16,21 0 0,-21-1 16</inkml:trace>
  <inkml:trace contextRef="#ctx0" brushRef="#br1" timeOffset="99713.13">15092 12319 0,'0'0'0,"0"-21"0,0 0 0,-21 21 15,-1 0 1,1 0-16,0 0 0,21 21 15,-21 0-15,0 0 0,21 0 0,-21 1 16,-1-1-16,22 0 0,-21 21 16,21-21-16,-21 1 0,21 20 0,0-21 15,0 21-15,0-20 0,0 20 0,0-21 16,0 21-16,0-20 0,0-1 0,0 0 16,0 21-16,0-21 0,0 1 15,0-1-15,21-21 0,0 21 16,1-21-16,-1 0 15,0 0-15,0 0 0,0-21 16,0 21-16,1-21 16</inkml:trace>
  <inkml:trace contextRef="#ctx0" brushRef="#br1" timeOffset="100043.94">15494 12277 0,'0'0'0,"0"-21"0,0-1 16,0 1-16,21 21 0,0 0 16,0 0-16,1 21 15,-1 1-15,0-1 0,0 0 16,-21 0-16,21 0 0,0 22 0,1-22 16,-1 21-16,-21 0 0,0-20 0,0 20 15,0 0-15,0 1 0,0-22 0,0 21 16,0-21-16,-21 22 0,-1-22 0,1 21 15,0-21-15,0 0 0,-21 1 16,20-22-16,1 21 0,-21 0 0,21-21 16,0 0-16,-1 21 0,1-21 15,42 0 17,-21-21-17,22 0-15,-1 21 0,0-21 0,0-1 16,21 22-16</inkml:trace>
  <inkml:trace contextRef="#ctx0" brushRef="#br1" timeOffset="100379.75">16404 12573 0,'-21'0'0,"42"0"0,-63 0 0,21 0 0,21-21 62,21 21-46,-21-21-16,21 21 16,-21-21-1,-21 21 1,0 0-1,-1 0 1,22 21-16,0 0 16,0 0-1,0 0 1,22 0-16,-22 1 16</inkml:trace>
  <inkml:trace contextRef="#ctx0" brushRef="#br1" timeOffset="100911.44">16319 12912 0,'-21'21'0,"-21"-21"15,42 21-15,-21-21 16,21-21 15,21 21-31,0 0 16,0-21-1,0 21-15,1 0 16,-1 0-16,-21 21 16,0 0-16,0 0 15,0 0-15,-21 1 16,-1-22-16,1 21 0,21 0 16,-21-21-16,0 21 0,0-21 15,0 21-15,-1-21 16,22-21 15,0 0-31,0 0 16,0 0-1,22-1-15,-1 1 0,0 0 16,0 21-16,-21-21 0,21 21 16,0 0-16,1 0 0,-1 0 15,-21 21-15,0 0 0,21 0 16,-21 1-16,0-1 15,0 0-15,0 0 0,0 0 0,-21 0 16,0 22-16,-1-22 0,1 0 0,0 0 16,-21 22-16,21-22 0,-22 0 0,1 0 15,21 0-15,-22 0 0,22-21 16,-21 22-16,21-22 0,0 0 0,-22 0 16,22 0-16,0 0 0,0 0 15,0 0-15,21-22 0</inkml:trace>
  <inkml:trace contextRef="#ctx0" brushRef="#br1" timeOffset="101812.63">16489 12467 0,'0'-21'15,"-21"21"1,-1 0-16,1 0 15,0 0-15,0 0 16,0 21-16,0 0 0,-1 1 16,1-1-1,21 0-15,0 0 16,21-21 0,1 0-1,-1 0-15,0 0 0,0 0 16,-21-21-1,21 21-15,-21-21 16,0 0-16,0-1 0,0 1 16,0 0-1,-21 21-15,0 0 16,0 0-16,21 21 0,-21 0 16,-1 1-1,22-1-15,0 0 16,0 0-16,22 0 15,-1-21-15,0 0 16,0 0-16,0 0 16,0 0-16,1-21 15,-22 0 1,0 0-16,0 0 0,0-1 16,0 1-16,-22 21 31,1 0-31,0 0 0,0 21 15,0-21-15,21 22 16,-21-1-16,21 0 16,0 0-16,0 0 15,21-21 17,0 0-32,0 0 15,-21 21 16</inkml:trace>
  <inkml:trace contextRef="#ctx0" brushRef="#br1" timeOffset="102609.17">16277 13039 0,'0'21'31,"21"-21"16,0 0-31,-21-21-16,0 0 16,0-1-16,0 1 15,-21 21 16,0 0-31,0 0 16,0 21 0,21 1-16,0-1 15,0 0-15,0 0 16,0 0 0,21-21-16,0 0 15,0 0-15,0 0 16,1-21-1,-1 0-15,-21 0 16,0 0-16,0-1 16,0 1-16,0 0 15,-21 21-15,-1 0 16,1 0-16,0 21 16,0 0-1,21 1-15,0-1 0,0 0 16,0 0-1,21-21-15,0 0 16,0 0-16,1 0 16,-1 0-1,-21-21 1,0 0 0,0 0-1,0 42 63,-21-21-78</inkml:trace>
  <inkml:trace contextRef="#ctx0" brushRef="#br1" timeOffset="118779.5">5461 14393 0,'0'-21'16,"0"0"-16,0 0 15,0 0-15,0 0 0,0-1 16,0 1 0,0 42-1,0 1 1,0-1-16,0 0 0,0 21 0,0-21 16,0 22-16,0-1 0,21 0 0,-21 1 15,0-1-15,0 22 0,0-22 16,0 0-16,0-21 0,0 22 0,0-1 15,0 0-15,0-20 0,0 20 16,-21-21-16,21 21 0,-21-20 0,21-1 16,0 0-16,0 0 0,0-42 47,0 0-47,0 0 0,-21-1 15,21-20-15,0 21 0</inkml:trace>
  <inkml:trace contextRef="#ctx0" brushRef="#br1" timeOffset="119111.31">5334 14415 0,'-21'-43'0,"42"86"0,-42-107 16,21 43-16,-21 0 0,21 0 0,0-1 16,0 1-16,0 0 15,0 0-15,0 0 0,21 21 0,0-21 16,0 21-16,0-22 0,22 22 0,-1-21 15,0 21-15,1 0 0,20 0 0,-21 0 16,22 0-16,-22 21 0,22 1 16,-22-1-16,-21 0 0,22 0 0,-22 0 15,-21 0-15,0 22 0,0-22 0,0 0 16,-43 21-16,22-20 0,-21-1 0,0 0 16,-1 0-16,1 0 15,-22 0-15,22 1 0,21-1 0,-21-21 16,20 21-16,-20-21 0,21 0 0,42 0 47,0-21-47,0 0 0,22 21 15,-22-22-15,21 1 0,-21 21 0</inkml:trace>
  <inkml:trace contextRef="#ctx0" brushRef="#br1" timeOffset="119535.57">6138 14224 0,'0'0'0,"0"21"32,0 0-32,0 1 0,-21-1 15,21 21-15,0-21 0,0 22 16,-21-22-16,21 21 0,-21 0 0,21-20 16,0 20-16,0-21 0,0 21 15,0-20-15,0-1 0,0 0 0,0 0 16,21 0-16,0-21 0,0 0 15,0 0-15,1 0 0,-1 0 0,0 0 16,0-21-16,0 0 0,22 0 0,-22 0 16,0-1-16,0-20 0,21 21 15,-20 0-15,-1-22 0,-21 22 16,21-21-16,0 21 0,-21-22 0,0 22 0,0 0 16,0 0-16,0 0 0,0 0 15,0 42 1,0 0-16,0 0 15,0 0-15,0 0 0,0 1 0,0-1 16,-21 21-16,21-21 0,0 22 0,-21-22 16,21 0-16,0 21 0,0-21 15,0 1-15,0-1 0,0 0 16,21-21-16,0 0 0,0 0 16,0 0-16,22 0 0,-22 0 15,21-21-15,-21 0 0,22-1 16</inkml:trace>
  <inkml:trace contextRef="#ctx0" brushRef="#br1" timeOffset="120011.98">7006 14139 0,'0'0'0,"0"-42"0,0 21 0,0-21 32,0 63-17,0 0-15,0 0 0,0 0 0,0 22 16,0-22-16,0 21 0,-21 0 0,21 1 15,-21-1-15,21 0 16,-21 1-16,21-1 0,0 0 0,-22-20 16,22 20-16,-21-21 0,21 21 0,0-20 15,0-1-15,0 0 0,0-42 47,0 0-47,21-1 0,1 22 0,-1-21 16,-21-21-16,21 21 0,0 0 0,0-1 15,0-20-15,1 21 0,-1 0 0,0 21 16,21-21-16,-21 21 0,1-22 16,-1 22-16,0 0 0,0 0 15,-21 22-15,21-1 0,0 0 0,-21 0 16,0 0-16,0 0 0,0 1 16,0-1-16,0 0 0,0 0 0,0 0 15,0 0-15,0 1 0,-21-22 16,0 21-16,0 0 0,0-21 0,0 21 15,-1-21-15,1 0 0,0 0 16,0 21-16,0-21 16,21-21-1,0 0-15,0 0 16,0 0-16,21 21 0,-21-22 16,21 1-16</inkml:trace>
  <inkml:trace contextRef="#ctx0" brushRef="#br1" timeOffset="120851.53">7641 14097 0,'0'0'0,"0"-42"15,0 63 1,0 0 0,0 0-16,0 0 0,-21 1 15,0-1-15,21 21 0,-21 0 0,21-20 16,0 20-16,-22 0 0,1 1 0,21-1 15,-21 0-15,21 1 0,0-22 16,0 21-16,0-21 0,0 0 0,0 1 16,0-1-16,0 0 0,0 0 15,0 0-15,21-21 0,0 0 16,1 0-16,-1 0 0,0 0 0,0-21 16,0 21-16,0-21 0,1 0 15,-1 0-15,0-1 0,0-20 16,0 21-16,0 0 0,-21-22 0,22 22 15,-1 0-15,-21 0 0,0 0 0,0 0 16,0-1-16,21 22 0,-21 22 16,0-1-1,0 0-15,0 0 0,0 0 0,0 0 16,0 1-16,-21-1 0,21 0 0,0 21 16,0-21-16,0 1 0,0-1 15,21 0-15,0 0 0,0-21 16,0 0-16,1 0 15,-1 0-15,0 0 0,0 0 0,0 0 16,0 0-16,1-21 0,-1 0 16,0 0-16,-21-1 0,21 22 0,0-42 15,-21 21-15,21 0 0,1 0 16,-1-22-16,-21 22 0,21 0 0,0 0 16,0 0-16,-21-1 0,21 1 15,1 21-15,-1 0 0,-21-21 16,0 42 15,0-42 32,0 0-63,-21 21 31,-1 0-16,1 21-15,21 0 16,-21 0-16,0 1 0,0-1 0,0 21 16,21-21-16,-22 0 0,1 1 0,21 20 15,-21-21-15,21 0 0,0 0 0,0 1 16,0-1-16,0 0 0,21-21 16,0 21-16,1-21 0,-1 0 15,0 0-15,0 0 0,0 0 16,0 0-16,1 0 15,-1 0-15,-21-21 0,21 21 16,-21-21-16,0 0 0,0-1 16,21 1-16,-21 0 0,0 0 0,21 0 15</inkml:trace>
  <inkml:trace contextRef="#ctx0" brushRef="#br1" timeOffset="121047.63">8107 14118 0,'0'0'0,"-21"0"0,-1 0 0,1 0 15,0 0-15,42 0 47,0 0-47,1 0 0,-1 0 16,0 0-16</inkml:trace>
  <inkml:trace contextRef="#ctx0" brushRef="#br1" timeOffset="121599.84">9567 14118 0,'0'0'16,"21"0"-16,-21-21 0,0 0 15,0 42 17,0 0-32,0 0 15,0 1-15,0-1 0,22 21 0,-22-21 16,21 22-16,0-22 0,-21 21 0,0 0 16,0-20-16,42 62 15,-42-63-15,0 1 16,21-1-16,-21 0 0,22-21 15,-1 0 1,-21-21-16,21 0 16,0-1-16,-21 1 0,0 0 0,21 0 15,-21 0-15,21-22 0,-21 22 16,0-21-16,22 21 0,-1-22 0,-21 22 16,21 0-16,-21-21 0,0 21 0,21-1 15,-21 1-15,21 21 0,-21-21 16,21 21-1,1 0 1,-22 21-16,21-21 16,0 0-16,-21 21 0,21-21 0,0 0 15</inkml:trace>
  <inkml:trace contextRef="#ctx0" brushRef="#br1" timeOffset="122276.27">10393 14161 0,'0'0'0,"0"-22"16,-21 22 15,-1 22-31,22-1 16,-21-21-16,0 42 0,21-21 0,-21 0 16,21 22-16,-21-22 0,21 21 0,0-21 15,0 22-15,-21-22 0,21 21 16,0-21-16,0 1 0,0-1 0,21 21 15,0-21-15,0 0 0,0-21 16,0 0-16,1 22 0,-1-22 0,0 0 16,0 0-16,0 0 0,0 0 0,1-22 15,-1 22-15,21-21 16,-42 0-16,21 0 0,0 0 0,1 0 16,-22-22-16,0 22 0,0-21 0,0-1 15,0 22-15,0-21 0,0 0 0,0 20 16,0-20-16,0 21 0,-22 0 0,22 0 15,-21-1-15,0 1 0,0 21 16,0 0-16,0 0 0,-1 0 16,1 21-16,0 1 0,0-1 0,0 0 15,21 0-15,-21 21 0,21-20 0,-22 20 16,22-21-16,0 21 0,0-20 16,0 20-16,0-21 0,22 0 0,-1 0 15,0 1-15,21-1 0,-21 0 16,1-21-16,-1 0 0,21 0 0,-21 0 15,0 0-15,22 0 0,-22 0 0,0 0 16,21-21-16,-20 0 0,20-1 16,-21 22-16,0-21 0,22-21 0,-22 21 15,0 0-15,0-1 0,0 1 0,-21 0 16,0 0-16,21 0 0,-21 0 0,22 21 16,-22 21-1,0 0-15,0 0 16,0 0-16,0 22 0,-22-22 0,22 0 15,-21 0-15,21 0 0,0 22 0,0-22 16,0 0-16,0 0 16,0 0-16,-21-21 0,21 21 15,0-42 17,0 0-32,0 0 0,0 0 15</inkml:trace>
  <inkml:trace contextRef="#ctx0" brushRef="#br1" timeOffset="122432.18">11049 14139 0,'0'-21'0,"0"42"0,0-63 15,0 63 32,0 0-31,0 1-16,21-22 0,0 21 15</inkml:trace>
  <inkml:trace contextRef="#ctx0" brushRef="#br1" timeOffset="122955.88">11642 14457 0,'0'-21'16,"0"0"-1,0-1-15,-22 1 16,22 0-16,0 0 0,0 0 0,-21 0 16,0-1-16,0 1 0,0 21 15,0 0-15,-1 0 0,1 0 16,0 21-16,0 1 0,0-1 16,21 0-16,-21 0 0,-1 21 15,22-20-15,0 20 0,0-21 0,0 21 16,-21-20-16,21-1 0,0 0 0,0 21 15,0-21-15,21 1 16,-21-1-16,22-21 0,-1 0 0,0 0 16,0 0-16,0 0 15,0 0-15,1 0 0,-1 0 0,0-21 16,0-1-16,0 1 0,0-21 0,-21 21 16,22-22-16,-1 1 0,0 0 0,0-1 15,-21 1-15,21-21 0,0 20 16,-21 1-16,0-22 0,22 22 0,-22 0 15,21-1-15,-21 1 0,0 0 0,0 21 16,0-1-16,0 44 16,0-1-16,0 21 15,-21-21-15,21 22 0,0-1 16,-22 0-16,22 1 0,0-1 0,0 0 16,0 1-16,0-1 0,0 0 15,0 22-15,0-22 0,0 0 0,0-20 16,22 20-16,-22-21 0,21 21 0,-21-20 15,0-1-15,21 0 0,0-21 16,0 0-16,0 0 0,22 0 0</inkml:trace>
  <inkml:trace contextRef="#ctx0" brushRef="#br1" timeOffset="123239.47">13293 14182 0,'21'21'31,"0"0"-31,-21 21 0,21-20 0,0 20 16,0 0-16,1 1 0,-1-22 15,21 21-15,-42 0 0,21-20 0,0-1 16,1 21-16,-22-21 0,0 0 0,0 1 15,21-1-15,-21 0 0,0-42 47,0 0-31</inkml:trace>
  <inkml:trace contextRef="#ctx0" brushRef="#br1" timeOffset="123492.32">13822 14161 0,'0'0'0,"-21"0"31,-1 21-31,1 0 0,0 0 16,0 0-16,0 0 0,0 1 0,-1 20 16,-20-21-16,21 21 0,-21-20 0,20 20 15,-20-21-15,21 21 0,-21-20 0,20-1 16,1 21-16,0-21 0,0 0 15,0 1-15,21-1 0,0 0 16,0 0-16,21-21 16,0 0-16,0 0 0,0 0 15,1 0-15,-1-21 0,21 0 0,-21 21 16</inkml:trace>
  <inkml:trace contextRef="#ctx0" brushRef="#br1" timeOffset="123930.59">14055 14224 0,'0'-21'0,"0"42"0,0-21 47,0 21-47,-22 0 0,22 1 0,0-1 16,0 0-16,0 0 0,0 0 0,0 0 15,0 1-15,22-1 0,-22 0 16,21-21-16,0 0 0,0 0 0,0 0 15,0 0-15,1 0 16,-1 0-16,0 0 0,0 0 0,0-21 16,0 21-16,1-21 0,-1-1 0,21 1 15,-21 0-15,0 0 0,22 0 0,-22 0 16,0-1-16,0 1 0,0 0 16,-21 42-1,-21 0 1,0 1-16,21-1 0,-21 0 0,0 21 15,0-21-15,-1 22 0,1-22 0,21 21 16,-21-21-16,0 22 0,21-22 16,0 21-16,-21-21 0,0 1 0,21 20 15,-22-21-15,22 0 0,0 0 16,0 1-16,0-1 0,22-21 31,-1 0-31,0 0 16,0-21-16,0-1 0,0 22 15</inkml:trace>
  <inkml:trace contextRef="#ctx0" brushRef="#br1" timeOffset="124477.28">14838 14245 0,'-21'0'15,"21"21"16,21-21-31,0 0 16,0 0-16,0 22 0,22-22 0,-22 0 16,21 0-16,-21 0 0,22 0 0,-1 0 15,0 0-15,-21 0 0,1 0 0,20-22 16,-21 22-16,-42 0 31,0 22-31,0-1 16,-22 0-16,22 0 0,-21 0 0,21 0 15,-1 22-15,-20-22 0,21 0 16,0 21-16,0-20 0,-1-1 0,1 0 16,0 0-16,21 0 0,-21 0 15,21 1-15,0-1 0,0 0 16,21-21 0,0 0-1,0 0-15,1-21 0,-1 21 16,-21-21-16,21-1 0,0 22 15,0-21-15,0 21 0,-21-21 16,22 21-16,-1 0 0,-21 21 16,0 0-1,0 1-15,0-1 0,0 0 16,0 0-16,0 0 16,0 0-16,21 1 15,0-22-15,-21 21 16,21-21-16,0 0 15,1 0-15,-1 0 16,0 0-16,0-21 16,0-1-16,0 1 0,1 0 15</inkml:trace>
  <inkml:trace contextRef="#ctx0" brushRef="#br1" timeOffset="124768.13">15896 14224 0,'0'-21'16,"0"42"-16,0-63 0,0 21 0,0-1 16,-21 22-1,0 22-15,0-1 16,-1-21-16,1 42 0,0-21 16,0 22-16,0-22 0,0 21 0,21 0 15,-22 1-15,1-22 0,21 21 0,-21-21 16,21 22-16,0-22 0,0 0 15,0 21-15,0-20 0,0-1 0,0 0 16,0 0-16,0 0 0,21-21 16,-21 21-16,21-21 15,1 0-15,-22 22 0,21-22 16,0 0-16,0 0 0,0 0 16,0-22-16,1 22 0,-1-21 0</inkml:trace>
  <inkml:trace contextRef="#ctx0" brushRef="#br1" timeOffset="125068.18">16425 14182 0,'0'0'0,"0"-21"16,21 21 15,1 21-31,-1-21 15,0 21-15,0 0 0,0 0 0,0 22 16,-21-22-16,22 0 0,-22 21 0,21 22 16,-21-22-16,0 0 15,0-20-15,-21 20 0,-1 0 0,1-21 16,0 22-16,0-22 0,0 0 0,0 0 16,-1 0-16,1 1 0,-21-1 0,21-21 15,0 21-15,-1-21 0,1 0 16,0 21-16,0-21 15,0 0-15,0 0 0</inkml:trace>
  <inkml:trace contextRef="#ctx0" brushRef="#br1" timeOffset="125875.72">12234 15452 0,'0'0'0,"21"-21"15,-21-1 1,0 1-16,22 0 0,-22 0 16,0 0-16,21 21 0,-21-21 0,21-1 15,-21 1-15,-21 21 32,0 0-32,-22 0 0,22 0 15,0 21-15,-21-21 0,20 22 0,1-1 16,0 0-16,21 0 0,-21 0 15,21 0-15,0 1 16,21-22 0,0 21-16,0-21 0,1 0 0,-1 0 15,0 0-15,0 21 0,0-21 0,0 21 16,1-21-16,-1 21 0,0-21 16,-21 21-16,0 1 0,0-1 15,0 0-15,-21 0 16,0 0-16,-1-21 0,1 0 15,0 21-15,0-21 16,0 0-16,21 22 0,-21-22 16,42 0 15,0 0-15,-21 21-16,0 0 15,0 0-15,0 0 0,0 0 16,-21 1-16,0-1 0,-1 0 15,1 0-15,21 0 0,-21-21 16,21 21-16,-21 1 0,21-1 0,0 0 16,0 0-16,0 0 15,0 0 1,0 1-16</inkml:trace>
  <inkml:trace contextRef="#ctx0" brushRef="#br1" timeOffset="126311.59">12234 16447 0,'0'0'0,"-21"21"0,21 0 16,-21 0-16,21 0 16,0 0-1,21-21-15,0 0 0,0 0 16,1 0-16,-1 0 0,-21 22 0,21-22 15,0 0-15,0 0 16,-21 21 0,-21-21-16,0 21 15,-21-21-15,20 21 0,1-21 0,-21 21 16,21 0-16,-22-21 0,22 22 0,0-1 16,0-21-16,0 21 0,21 0 0,0 0 15,0 0-15,0 1 0,0-1 16,21 0-16,0 0 0,0 0 15,22 0-15,-22 1 0,0-1 16,0 0-16,21 0 0,-20 0 0,-1-21 16,0 21-16,-21 1 0,0-1 0,0 0 15,0 0-15,0 0 16,-42-21-16,20 21 0,1-21 0,-21 0 16,21 22-16,-22-22 0,22 0 0,0 0 15,-21 0-15,21 0 0,-1 0 16,1 0-16,0 0 0,21-22 0,0 1 15,0 0-15</inkml:trace>
  <inkml:trace contextRef="#ctx0" brushRef="#br1" timeOffset="126708.37">12531 15727 0,'0'0'0,"-22"-21"0,1 21 16,0 0-16,0 0 0,0 0 16,42 0 15,0 0-31,21 0 0,1 0 15,-1 0-15,0 21 0,1-21 16,20 0-16,-20 0 0,20 21 0,1-21 16,-1 0-16,1 0 0,-22 21 0,21-21 15,1 0-15,-1 0 0,-20 21 0,-1-21 16,0 0-16,-20 0 0,-1 0 16,0 0-16,-21 22 15,-21-22 1,0 0-16,-22 0 0,22 0 15,0 0-15,-21 0 16,-1 0-16,1 0 0,21 0 0,-22 0 16</inkml:trace>
  <inkml:trace contextRef="#ctx0" brushRef="#br1" timeOffset="126987.75">12531 15960 0,'0'0'0,"-22"0"0,22 21 16,-21-21-16,21 21 15,21-21-15,1 0 16,-1 0-16,21 0 0,0 0 0,1 0 16,-1 21-16,0-21 0,22 0 15,-1 0-15,1 0 0,-1 0 0,1 0 16,-22 21-16,22-21 0,-1 0 16,-20 0-16,-1 0 0,-21 0 0,21 0 15,-20 0-15,-1 0 0,-42 0 47,-1 0-47,-20 0 0,21 0 16,0 0-16,-22 0 0,22 0 15,-21 0-15,0 0 0,-1 0 0</inkml:trace>
  <inkml:trace contextRef="#ctx0" brushRef="#br1" timeOffset="127279.59">12425 16256 0,'0'0'0,"-43"21"0,22 0 0,0-21 0,-21 0 16,42 22-16,0-1 15,21-21-15,0 0 16,0 0-16,22 0 0,20 0 0,-21 0 16,22 21-16,-1-21 0,1 0 0,-1 0 15,1 0-15,-1 0 0,1 0 16,-1 0-16,1 0 0,-22 0 0,1 0 15,-1 0-15,0 0 0,-21 0 16,1 0-16,-1 0 0,-21-21 31,-21 21-15,-1 0-16,1 0 0,0 0 16,0 0-16,0 0 0,0 0 0,-22 0 15,22 21-15,0-21 0</inkml:trace>
  <inkml:trace contextRef="#ctx0" brushRef="#br1" timeOffset="127624.9">12382 16468 0,'-21'21'0,"42"-42"0,-63 42 16,63-21 15,0 0-31,22 21 0,-1-21 0,0 0 15,1 0-15,20 0 0,1 0 16,-22 21-16,22-21 0,-1 0 0,1 0 16,-22 0-16,0 0 0,22 0 0,-22 0 15,-21 0-15,22 0 0,-22 0 0,0 0 16,0 0-16,0 0 0,0 0 16,-42 0 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30:42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826 0,'0'-22'16,"0"1"0,0 0-1,0 0 1,21 21 46,1 0-46,-1 0-16,0 0 16,0 0-16,0 0 0,0 0 0,22 0 15,-22 0-15,0 0 0,0 0 16,22-21-16,-22 0 0,21 21 0,-21-22 15,22 1-15,-22 0 0,0 0 16,0 21-16,0-21 0,0 0 0,-21-1 16,22 1-16,-22 0 15,0 0-15,0 0 16,-22 21 15,22 21-31,-21 0 16,21 0-16,0 0 15,-21 22-15,21-22 0,-21 0 0,21 0 16,-21 22-16,21-1 0,0-21 16,0 21-16,-21 22 0,-1-22 0,22 1 15,-21-1-15,21 21 0,0-20 16,0-1-16,0 0 0,-21 1 0,21-1 16,0 0-16,0 1 0,-21-22 0,21 21 15,0-21-15,0 22 0,0-22 16,0 0-16,0 21 0,-21-20 0,21-1 15,-21 0-15,21 0 0,-22 0 16,1 0-16,0 1 16,0-22-16,0 0 0,0 0 15,-22 0-15,22 0 0,0 0 16,-21 0-16,20 0 0,-20 0 0,21 0 16,0 0-16,-22 0 0,22 0 15,0 0-15,0 0 0,0-22 16,0 22-1,21-21 1,21 0-16,0 21 16,0 0-16,0-21 0,22 0 15,-1 0-15,0 21 0</inkml:trace>
  <inkml:trace contextRef="#ctx0" brushRef="#br0" timeOffset="599.65">3344 1270 0,'0'0'0,"0"-21"0,-21 0 15,0 21-15,21-21 16,-21 21-16,0-22 16,-1 22-16,22 22 31,-21-22-31,21 21 15,0 0-15,0 0 0,0 21 0,0-20 16,0-1-16,-21 21 0,21-21 0,0 22 16,-21-22-16,21 21 0,-21 0 15,21 1-15,0-22 0,0 21 0,0-21 16,0 22-16,0-22 0,-21 0 16,21 0-16,0 0 0,0 1 15,-22-22-15,22-22 31,0 1-31,0 0 16,0-21-16,0 21 0,22-22 16,-1 1-16,-21 21 0,21-22 15,0 1-15,0 0 0,0-1 0,22 22 16,-22-21-16,0 0 0,21 20 16,1 1-16,-22 0 0,21 0 0,-21 0 15,22 21-15,-22 0 0,21 0 0,-21 0 16,1 0-16,-1 0 0,0 21 15,0 0-15,0 0 0,-21 0 0,21 1 16,-21-1-16,0 0 0,0 21 16,0-21-16,0 1 0,0 20 0,0-21 15,0 0-15,0 22 0,0-22 0,0 0 16,0 0-16,0 0 16,0 0-16,0 1 0,0-1 0,0 0 15,0 0 1,22-42 15,-1 21-31,-21-42 0,21 20 16</inkml:trace>
  <inkml:trace contextRef="#ctx0" brushRef="#br0" timeOffset="979.44">4403 931 0,'0'0'0,"0"-42"16,-22 21-16,22 0 0,0-22 0,-21 22 16,21 0-16,-21 21 0,21-21 15,-21 21-15,21 21 32,0 0-32,0 0 0,0 22 15,0-1-15,0 0 0,-21 1 0,21-1 16,-21 22-16,-1-22 0,22 0 15,-21 22-15,0-22 0,21 0 16,-21 1-16,0-1 0,21 0 0,0 1 16,-21-1-16,-1 0 0,22-20 15,-21 20-15,21-21 0,0 0 0,0 0 16,0 1-16,0-1 0,0 0 16,0 0-16,21-21 15,1 0-15,-1 0 16,0 0-1,0 0-15,0-21 0,0 0 16,-21 0-16,0-1 0,22 1 0,-1 0 16,0-21-16</inkml:trace>
  <inkml:trace contextRef="#ctx0" brushRef="#br0" timeOffset="1235.1">4106 1418 0,'-21'0'0,"42"0"0,-63 0 15,21 0-15,0 0 0,-1 0 16,44 0 15,-1 0-31,0 0 0,0 0 16,0 0-16,0 0 0,1 0 16,-1 0-16,0 0 0,0-21 15,0 21-15,0 0 0,1 0 0,-1-21 16,0 21-16,0 0 15,0 0-15,0-21 16,1 0 0</inkml:trace>
  <inkml:trace contextRef="#ctx0" brushRef="#br0" timeOffset="1717.41">4508 1397 0,'0'21'16,"22"-21"-1,-1 0 1,0 0 0,0 0-16,0-21 0,0 21 15,-21-21-15,22 21 0,-22-21 0,21 0 16,-21-1-1,21 22-15,-21-21 0,0 0 16,-21 21 0,0 0-1,-1 0-15,1 0 16,0 21-16,0 0 16,21 1-16,0-1 0,-21 0 15,0 0-15,21 0 0,-22 0 0,22 1 16,0-1-16,0 0 0,0 0 15,0 0-15,0 0 0,0 1 0,0-1 16,0 0-16,0 0 0,22 0 16,-1-21-16,0 0 15,0 21-15,0-21 0,0 0 16,1 0-16,-1 0 0,0 0 16,0 0-16,0 0 15,0 0 1,-21-21-16,22 0 0,-22 0 0,21 0 15,0 21-15,-21-21 16,21-1-16,-21 1 0</inkml:trace>
  <inkml:trace contextRef="#ctx0" brushRef="#br0" timeOffset="2255.13">4889 1334 0,'0'-22'15,"0"1"-15,22 21 16,-1 0 0,-21-21-16,21 21 15,0 0-15,0 0 16,0 21-16,-21 0 16,22-21-16,-1 22 0,-21-1 15,21 0-15,0-21 0,0 21 0,-21 0 16,21 0-16,1 1 0,-22-1 0,0 0 15,21 0-15,-21 0 16,0 0-16,0 1 0,0-1 16,0 0-16,0 0 0,0 0 15,0 0 1,-21 1 0,21-44 15,0 1-16,0 0-15,0 0 0,21 0 16,0 0-16,-21-1 0,21 1 0,-21 0 16,21-21-16,0 21 0,-21-1 15,22 1-15,-1 0 0,-21 0 0,21 0 16,0 0-16,0 21 16,-21-22-16,21 22 31,-21 22 16</inkml:trace>
  <inkml:trace contextRef="#ctx0" brushRef="#br0" timeOffset="3472.17">5757 1418 0,'0'0'0,"-42"0"16,21 0-1,42 0 32,0 0-47,0 0 16,0 0-16,1-21 0,-1 21 0,21-21 15,-21 0-15,0 0 0,22-1 16,-22 1-16,21 0 0,-21 0 0,22 0 16,-22-22-16,0 22 0,0-21 15,0 21-15,1-22 0,-22 1 0,0 0 16,0 21-16,0-22 0,0 1 16,0 21-16,0-22 0,0 22 0,0-21 15,0 21-15,-22 0 0,1-1 16,0 1-16,0 21 0,21-21 0,-21 0 15,0 21-15,-1 0 16,1 0-16,0 0 16,21 21-16,-21 0 0,21 0 15,0 22-15,0-22 0,-21 42 16,21-20-16,-21-1 0,21 22 0,-22-1 16,1 1-16,21-22 0,0 21 15,-21 1-15,21-1 0,-21 1 0,21-1 16,0 1-16,-21 21 0,0-22 15,-1 22-15,22-22 0,-21 22 0,0-22 16,21 22-16,-21-21 0,21 20 0,0-20 16,-21 20-16,21 1 0,0-21 15,0 20-15,0 1 0,0-22 0,0 1 16,0-1-16,0-20 0,21 20 0,-21-20 16,21-22-16,0 21 0,-21-21 15,21 0-15,1 1 0,-1-1 16,0 0-16,0-21 0,0 0 0,22 0 0,-22 0 15,0 0-15,21-21 0,-21 0 16,22 21-16,-22-22 0,21-20 16,-21 21-16,22-21 0,-1 20 0,-21-20 15,0 0-15,1-1 0,-1 1 0,0 0 16,-21-22-16,0 22 0,0-22 0,0 1 16,0 21-16,-21-22 0,0 22 15,-1-22-15,-20 22 0,21 0 0,-21-1 16,-1 22-16,1-21 0,0 21 0,-1-1 15,-20-20-15,20 21 16,1 21-16,0-21 0,-1 0 0,1 21 16,0 0-16,21-22 0,-1 22 0,1 0 15,21-21 1,43 21-16,-22-21 16,0 0-16,21 21 0,-21 0 0,22-21 15,-1 21-15,-21-21 0,22-1 16,-22 22-16,21-21 0,-21 0 0,22 21 15,-22-21-15,21 0 0,-21 0 0,0-1 16,22 1-16,-22 0 0</inkml:trace>
  <inkml:trace contextRef="#ctx0" brushRef="#br0" timeOffset="4023.86">6794 1334 0,'0'0'0,"0"-22"0,0 1 16,-21 0-16,0 0 16,0 21-16,0 0 0,0-21 15,-1 21-15,1 0 16,0 0-16,0 0 0,-21 0 0,20 0 16,1 21-16,0-21 0,0 21 15,0 0-15,0 22 0,-1-22 16,1 0-16,0 21 0,0 1 0,21-22 15,0 21-15,0 0 0,0 1 16,0-22-16,0 21 0,0-21 0,0 1 16,0 20-16,21-21 0,0 0 15,0-21-15,1 0 0,-1 0 16,21 0-16,-21 0 0,0 0 0,22 0 16,-22 0-16,21-21 0,-21 0 0,1 0 15,20 0-15,-21-1 0,0-20 16,0 21-16,-21-21 0,22 20 0,-22-20 15,21 0-15,-21 21 0,0-22 0,0 22 16,0 0-16,0 0 16,0 0-16,0-1 0,-21 22 31,-1 0-31,22 22 0,-21-1 16,21 0-16,0 0 0,-21 0 0,21 0 15,-21 1-15,21-1 0,0 21 0,0-21 16,0 22-16,0-22 0,0 0 15,0 21-15,0-21 0,0 1 0,0-1 16,0 0-16,0 0 0,21 0 0,0 0 16,0-21-1,1 0-15,-1 0 0,0 0 16,0-21-16,0 0 0,0 21 16,1-21-16</inkml:trace>
  <inkml:trace contextRef="#ctx0" brushRef="#br0" timeOffset="4364.67">7366 1207 0,'0'-22'16,"-21"44"15,0-1-31,21 0 15,-22 0-15,22 0 0,-21 0 0,21 22 16,-21-22-16,0 0 0,21 21 0,0-20 16,0-1-16,0 21 0,0-21 15,0 0-15,0 22 0,0-22 0,0 0 16,0 0-16,0 0 0,0 1 0,0-1 16,0 0-16,0 0 15,21-21-15,0 0 0,0 0 16,1 0-16,-1 0 15,0 0-15,0 0 0,0-21 16,0 0-16,1 21 0,-1-21 16,0-1-16,0 1 0,21 0 15</inkml:trace>
  <inkml:trace contextRef="#ctx0" brushRef="#br0" timeOffset="4838.89">7832 1397 0,'-43'0'16,"64"0"15,1 0-15,-1 0-16,0 0 0,0 0 15,0 0-15,0-21 0,1 21 0,-1-21 16,0 21-16,0-21 0,0 21 15,-21-22-15,21 1 0,-21 0 16,0 0-16,0 0 0,0 0 0,0-1 16,0 1-16,-21 0 15,21 0-15,-21 21 0,0 0 0,0 0 16,0 0-16,-1 0 0,1 21 16,-21 0-16,21 0 0,0 22 15,-1-22-15,1 21 0,0-21 16,0 22-16,21-22 0,-21 0 0,21 21 15,0-20-15,0-1 0,0 0 16,0 21-16,21-21 0,0 1 0,0-1 16,0 0-16,1 0 0,-1-21 15,0 0-15,0 21 0,0-21 16,0 0-16,22 0 0,-22 0 0,0 0 16,0 0-16,0 0 0,1 0 0,-1 0 15,0-21-15,0 21 0,0-21 16,0 0-16,1 0 0,-22-1 15,21 22-15,-21-21 0,0 0 16</inkml:trace>
  <inkml:trace contextRef="#ctx0" brushRef="#br0" timeOffset="5696.07">2773 2117 0,'-21'0'0,"42"0"0,-64 0 0,22 0 15,0 0-15,0 0 0,0 0 16,0 0-16,-1 0 15,44 0 17,20 0-17,-21 0-15,21 0 0,-20 0 16,20 0-16,0 0 0,1 0 0,-1 0 16,0 0-16,22 0 0,-22 0 0,22 0 15,-1 0-15,1 0 0,20 0 16,1 0-16,0 0 0,-1 0 0,1 0 15,21 0-15,-22 0 0,22 0 0,0 0 16,21 0-16,-21 0 0,21 0 16,21 0-16,-21 0 0,21 0 0,-21 0 15,21 0-15,1 0 0,-1 0 16,0 0-16,0 21 0,-21-21 16,21 0-16,0 0 0,-21 0 0,22 0 15,-1 0-15,-21 0 0,21 0 0,-21 21 16,0-21-16,0 0 0,0 0 0,-21 0 15,21 0-15,-21 0 0,-1 0 16,1 0-16,-21 0 0,0 0 0,-22 0 16,22 0-16,-43 0 0,22 0 0,-43 0 15,21 0-15,-21 0 0,0 0 16,1 0-16,-1 0 0,-42 0 31,-1 0-31,1 0 0,-21 0 16,21 0-16,-22 0 0,1 0 15,-21 0-15</inkml:trace>
  <inkml:trace contextRef="#ctx0" brushRef="#br0" timeOffset="6504.17">2625 2350 0,'-43'-22'16,"22"22"-16,0 0 16,0 0-16,21-21 15,-21 21-15,-1 0 16,1 0-16,0 0 15,0 0-15,0 0 16,42 0 31,0 0-47,0 0 16,0 0-16,1 0 0,-1 0 15,21 0-15,-21 0 0,22 0 0,-1 0 16,0 0-16,1 0 0,-1 0 15,0 0-15,22 0 0,-22 0 16,0 0-16,22 0 0,-1 0 0,1 0 16,21 0-16,-1-21 0,1 21 0,0 0 15,20 0-15,1 0 0,0 0 16,0 0-16,0 0 0,21 0 0,0 0 16,21-21-16,0 21 0,-21 0 0,21 0 15,0 0-15,22 0 0,-22 0 16,0 0-16,21 0 0,-20 0 0,-1 0 15,21 0-15,-21 0 0,22 0 16,-1 0-16,0 0 0,-21 0 0,22 0 16,-22 0-16,0 0 0,0 0 15,-21 0-15,21 0 0,-42 0 0,21 0 16,-42 0-16,21 0 0,-43 0 16,22 0-16,-22 0 0,1 0 0,-22 0 15,1 0-15,-1 0 0,0-21 0,-21 21 16,1 0-16,-1 0 0,0 0 15,-21-21 17,-21-1-17,0 22-15,-1-21 0,1 0 16</inkml:trace>
  <inkml:trace contextRef="#ctx0" brushRef="#br0" timeOffset="8703.45">7387 1228 0,'0'-21'47,"21"21"-31,0-22-1,1 22-15,-1 0 32,-42 0 46,-1 0-63,1 0-15,0 0 16,0 0 0,0 0-16,0 22 15,21-1-15,-22 0 16,22 0-16,-21 0 0,0 0 15,21 1-15,0-1 16,0 0-16,-21 0 0,21 0 16,-21 0-16,21 1 0,0-1 0,0 0 15,0 0-15,0 0 0,0 0 0,0 1 16,0-1-16,0 0 0,0 0 16,0 0-16,0 0 0,0 1 0,0-1 15,21 0-15,0 0 0,-21 0 16,21 0-16,0-21 15,1 22-15,-1-22 16,0 0-16,0 0 0,0 0 16,0 0-16,1 0 0,-1 0 15,0 0-15,0 0 0,0 0 16,0-22-16,1 1 16,-1 0-16,0 0 31,-42 21 16,0 0-47,-1 21 31,1-21-31,21 21 16,-21-21-16,0 0 15,0 21-15,0-21 16,-1 0-16,1 0 15,0 0-15,0 0 0,0 0 16,0-21 0,-1 21-16,22-21 0,-21 0 0,21 0 15,-21 0-15,0-1 16,21 1-16,0 0 0,-21 0 16,21 0-16,0 0 0,0-1 15,0 1-15,0 0 16,0 0-16,0 0 0,0 0 15,0-1-15,0 1 16,21 0-16,-21 0 0,21 0 16,-21 0-16,21-1 0,0 1 15,1 0-15,-22 0 0,21 0 16,0 21-16,-21-21 0,21 21 16,0-22-16,0 22 15,1 0-15,-22-21 0,21 21 16,0 0-16,0 0 15,0 0-15,-21 21 32,21-21-17,-42 0 48,0 0-48,21-21-15,-21 21 0,0 0 16,0 0 0,-1 0-16,1 0 0,0 0 15,21 21 1,-21-21-16,0 22 0,21-1 0,-21 0 16,-1 0-16,22 0 0,-21 0 15,21 1-15,0-1 0,0 0 16,-21 0-16,21 0 0,0 0 15,-21 1-15,21-1 0,0 0 0,0 0 16,0 0-16,0 0 0,0 1 16,0-1-16,0 0 0,0 0 0,0 0 15,0 0-15,0 1 16,0-1-16,21-21 16,0 0-16,-21 21 0,21-21 15,1 0-15,-1 0 0,0 0 16,0 0-16,0 0 15,0 0-15,1-21 0,-1 21 0,-21-21 16,21 21-16,0-22 0,0 1 16,0 0-1,-21 0-15,22 21 0,-22-21 0,0 0 16,-22 21 46,22 21-62,0 0 16,-21-21-16,0 21 0,0 0 16,21 0-1,-21-21-15,21 22 0,-21-22 0,-1 0 16,22 21-16,0-42 62,0-1-46,0 1-16,0 0 16,-21 42 46,0-21-46,21 21-16,-21 1 15</inkml:trace>
  <inkml:trace contextRef="#ctx0" brushRef="#br0" timeOffset="14566.1">402 4022 0,'0'21'0,"21"-21"47,-21 21-47,0-42 157,21 0-142,1 21-15,-22-21 0,21-1 16,0 1-16,21 21 0,-21-21 0</inkml:trace>
  <inkml:trace contextRef="#ctx0" brushRef="#br0" timeOffset="16180.24">1270 3598 0,'0'0'0,"21"-21"0,-21 0 16,21 21-16,-21-21 15,0 0 17,21 0-17,1-1 1,-22 1-16,0 0 16,0 0-16,0 0 15,0 0-15,0-1 16,0 1-16,-22 0 0,1 21 15,0-21-15,0 21 16,0 0-16,0 0 0,-22 0 0,22 0 16,0 0-16,0 0 0,0 21 15,-22 0-15,22 0 0,0 1 0,0-1 16,0 0-16,-22 21 0,22-21 0,21 1 16,-21 20-16,0-21 0,21 21 15,-21-20-15,21 20 0,0-21 0,0 21 16,0 1-16,0-22 0,0 0 15,0 21-15,0-20 0,0 20 0,0-21 16,0 0-16,0 0 16,0 1-16,21-1 0,0 0 0,0 0 15,0-21-15,0 0 16,1 0-16,-1 0 0,21 0 0,-21-21 16,0 21-16,1-21 0,20 0 0,-21-1 15,0 1-15,22 0 0,-22-21 16,0 21-16,0-22 0,21 22 0,-20-21 15,-22 21-15,21-22 0,-21 22 16,0-21-16,21 21 0,-21-1 0,0 1 16,0 0-16,0 0 0,0 0 15,0 0-15,-21 21 32,21 21-32,-21 0 15,21 0-15,0 0 0,0 0 16,0 22-16,0-22 0,0 0 15,0 0-15,0 0 0,0 1 0,0-1 16,0 0-16,0 0 16,0 0-16,0 0 0,0 1 15,21-22 1,0 0-16,0 0 16,0 0-16,0 0 0,1 0 15,-22-22-15,21 22 0,0-21 16,0 0-16</inkml:trace>
  <inkml:trace contextRef="#ctx0" brushRef="#br0" timeOffset="16475.58">1778 3577 0,'0'0'0,"21"-21"0,-21 0 0,0-43 16,0 43 0,-21 21-1,0 0-15,0 0 16,-1 0-16,1 0 0,21 21 15,-21 1-15,0-1 0,21 0 0,-21 21 16,21-21-16,-21 1 0,21 20 16,0 0-16,0-21 0,0 22 15,-22-22-15,22 21 0,0-21 0,0 1 16,0 20-16,0-21 0,22 0 16,-22 0-16,21 1 0,0-22 0,21 21 15,-21-21-15,1 0 0,20 0 16,-21 0-16,21 0 0,-20-21 0,20-1 15,-21 22-15,21-21 0,-20 0 0,20 0 16,-21-21-16,21 20 0,-20-20 16</inkml:trace>
  <inkml:trace contextRef="#ctx0" brushRef="#br0" timeOffset="17015.27">2307 3196 0,'0'0'0,"0"-21"0,-21-21 16,21 21-1,-21 21-15,0 0 0,-1 21 16,22 0-16,0 0 16,0 0-16,-21 22 0,21-1 0,-21 0 15,21 1-15,-21-1 0,21 0 16,0 1-16,0-1 0,0 0 0,-21 1 16,21-1-16,0 0 0,-21 1 15,21-22-15,0 21 0,0-21 16,0 0-16,0 1 0,0-1 0,0 0 0,0 0 15,0-42 32,0 0-47,0 0 16,0-1-16,0 1 0,0-21 0,0 21 16,21 0-16,0-22 0,0 22 15,0 0-15,0-21 0,1 20 0,-1 1 16,0 0-16,21 21 0,-21-21 0,22 21 15,-22 0-15,21 0 0,-21 0 16,1 0-16,20 0 0,-21 21 16,0 0-16,0 0 0,1 1 0,-22-1 15,0 0-15,0 0 0,0 0 16,0 22-16,0-22 0,0 0 0,0 0 16,0 0-16,0 0 0,0 1 15,-22-1-15,22 0 0,-21 0 0,21 0 16,-21-21-16,21 21 0,0-42 47,0 0-32,21 21-15,0-21 0,1 0 16,-22 0-16,21-1 0</inkml:trace>
  <inkml:trace contextRef="#ctx0" brushRef="#br0" timeOffset="17264.13">2879 3556 0,'0'0'0,"0"21"31,0 0-31,0 1 0,0-1 0,0 0 16,0 0-16,0 0 0,0 0 16,0 1-16,-22-1 0,22 21 0,0-21 15,0 0-15,-21 1 0,21-1 16,-21 0-16,21 0 15,-21 0-15,21 0 0,0-42 47,0 0-31,21 0-16,0 0 0</inkml:trace>
  <inkml:trace contextRef="#ctx0" brushRef="#br0" timeOffset="17471">2963 3429 0,'-42'0'15,"21"0"-15,0 0 16,-1 0-16,22 21 31,0 0-15,22 1 15,-1-22-31,0 0 0</inkml:trace>
  <inkml:trace contextRef="#ctx0" brushRef="#br0" timeOffset="17850.8">3048 3810 0,'21'0'16,"0"0"0,0 0-16,-21-21 0,22 21 15,-1-21-15,0 0 0,-21-1 16,21 1-16,0 0 0,0 0 16,-21 0-16,0 0 0,0-1 0,0 1 15,0 0-15,0 0 0,-21 21 31,0 0-31,0 0 16,0 21-16,0 0 0,21 0 16,0 1-16,-22-1 0,1 0 0,21 0 15,0 21-15,0-20 0,0-1 0,0 0 16,0 0-16,0 0 0,0 0 16,0 1-16,0-1 0,0 0 0,21 0 15,1-21-15,-22 21 0,21-21 0,0 0 16,0 0-16,0 0 15,0 0-15,1 0 0,-1 0 16,0 0-16,0-21 0,0 0 0,0 21 16</inkml:trace>
  <inkml:trace contextRef="#ctx0" brushRef="#br0" timeOffset="18270.58">3514 3620 0,'0'0'0,"0"-22"16,0 44 15,0-1-31,0 0 16,0 0-16,0 0 0,0 0 15,0 1-15,0-1 0,0 0 0,0 0 16,0 0-16,0 0 0,0 1 16,0-1-16,0 0 0,0 0 15,0 0-15,0 0 0,0 1 16,21-22-16,0 0 15,0 0-15,0 0 16,0-22-16,1 1 16,-1 0-16,0 0 0,-21 0 15,21 0-15,-21-1 0,0-20 16,21 21-16,0 0 0,-21-22 0,22 22 16,-22 0-16,0 0 0,0 0 0,0 0 15,0-1-15,21 22 0,-21-21 16,21 21 15,0 0 0,-21 21-31,0 1 16,0-1-16</inkml:trace>
  <inkml:trace contextRef="#ctx0" brushRef="#br0" timeOffset="18659.34">3958 3831 0,'21'0'15,"-42"0"-15,63 0 0,-20 0 16,-1 0-16,0 0 16,-21-21-16,21 21 0,0-21 15,0 0-15,1 21 0,-22-21 16,0-1-16,21 22 0,-21-21 0,21 0 15,-21 0-15,0 0 0,0 0 16,-21 21 15,0 0-31,-1 21 0,1 0 16,0 0-16,21 0 0,-21 0 16,0 1-16,21-1 0,-21 0 15,21 0-15,0 0 0,0 0 0,0 1 16,0-1-16,0 0 0,0 0 15,0 0-15,21-21 16,0 0-16,0 0 0,0 21 16,0-21-16,1 0 0,-1 0 15,0 0-15,0 0 16,-21-21-16,21 21 16,-21-21-16,21 0 0,1 21 15</inkml:trace>
  <inkml:trace contextRef="#ctx0" brushRef="#br0" timeOffset="19239.52">6519 3556 0,'0'-21'0,"0"42"0,0-63 0,0 21 16,0-1-16,0 1 0,0 0 0,0 0 16,0 0-16,0 0 15,0-1-15,0 44 31,0-1-31,0 0 0,0 0 16,0 0-16,0 22 0,0-22 0,0 21 16,0-21-16,0 22 0,0-22 0,0 21 15,-21-21-15,21 22 0,0-22 16,0 21-16,0-21 0,-21 0 0,21 1 16,0-1-16,0 0 0,0 0 0,0 0 15,0 0 1,21-42 15,0 0-15,0 0-16,1 21 0,-1-21 15</inkml:trace>
  <inkml:trace contextRef="#ctx0" brushRef="#br0" timeOffset="19728.24">7070 3535 0,'0'0'0,"0"-21"16,0 0-16,0-1 0,-22 22 16,1 0-1,0 22 1,0-1-16,21 0 0,-21 0 0,0 0 16,21 0-16,-22 1 0,22-1 0,-21 0 15,0 0-15,21 21 0,0-20 16,0-1-16,-21 0 0,21 0 0,0 0 15,0 0-15,0 1 0,0-1 0,0 0 16,21 0-16,0 0 0,0-21 16,1 0-16,20 21 0,-21-21 15,0 0-15,0 0 0,22 0 0,-22 0 16,21 0-16,-21-21 0,1 21 16,-1-21-16,0 0 0,0 21 0,0-21 15,0 0-15,1-1 0,-22 1 0,0 0 16,0-21-16,0 21 0,0-1 15,0-20-15,0 21 0,0 0 0,0-22 16,0 22-16,0 0 0,0 0 0,-22 0 16,1 21-16,0-21 0,0 21 15,0 0-15,0 0 0,-1 0 16,1 0-16,0 0 0,21 21 16,-21-21-16,0 21 0,0 0 0,-1-21 0,22 21 15,0 0-15,-21 1 16,21-1-16,0 0 0,0 0 15,21-21-15,1 21 16,-1-21-16,0 0 0,0 0 0,21 0 16,-20 0-16</inkml:trace>
  <inkml:trace contextRef="#ctx0" brushRef="#br0" timeOffset="20255.74">7874 3514 0,'0'-21'16,"0"-1"-16,-21 22 31,0 0-31,-1 0 0,1 0 16,0 22-16,0-1 0,0 0 16,0 0-16,-1 0 0,1 0 0,21 1 15,-21 20-15,0-21 0,0 0 16,21 0-16,0 1 0,0-1 0,-21 0 15,21 0-15,0 0 0,0 0 0,0 1 16,0-1-16,0 0 0,21-21 0,0 21 16,0-21-16,0 0 0,0 21 15,1-21-15,-1 0 0,0 0 16,21 0-16,-21 0 0,1 0 0,20 0 16,-21-21-16,21 21 0,-20-21 0,-1 21 15,0-21-15,0 0 0,0-1 16,0 1-16,1 0 0,-1 0 0,0 0 15,-21 0-15,0-22 0,0 22 0,0-21 16,0 21-16,0-22 0,0 22 0,-21 0 16,21 0-16,-21 0 0,-22 21 15,22-22-15,0 22 0,-21 0 0,20 0 16,-20 0-16,21 0 0,-21 0 16,-1 0-16,22 22 0,-21-22 0,21 21 0,-1 0 15,1 0-15,0 0 0,0 0 16,0 1-16,21-1 0,0 0 15,0 0-15,0 0 0,0 0 16,0 1-16,21-22 16,0 0-16,0 0 0,0 0 15,1 0-15,20 0 0,-21 0 0,21 0 16</inkml:trace>
  <inkml:trace contextRef="#ctx0" brushRef="#br0" timeOffset="20640.52">8488 3556 0,'0'0'0,"-21"21"0,-1-21 16,22 21-16,-21 1 16,0-22-16,21 21 0,0 0 15,0 0 1,21-21-1,0 0-15,1 0 16,-1 0-16,-21-21 0,21 21 16,0-21-16,-21 0 15,0-1-15,0 1 0,0 0 16,0 0-16,0 0 16,-21 21-1,0 0 1,0 0-16,-1 0 0,1 21 15,21 0-15,-21 0 16,0-21-16,21 21 0,-21 1 16,21-1-1,21-21 1,0 0-16,0 0 0</inkml:trace>
  <inkml:trace contextRef="#ctx0" brushRef="#br0" timeOffset="21076">9250 3090 0,'0'0'16,"0"-21"-16,0 0 0,21 0 0,-21 0 0,0 0 16,0-1-16,0 1 15,0 0-15,-21 21 31,21 21-15,-21-21-16,-1 21 0,1 1 0,0 20 16,21-21-16,-21 0 0,-21 22 15,20-1-15,1 0 0,0 22 0,-21-22 16,21 22-16,-1-22 0,-20 21 16,21-20-16,-21 20 0,-1-20 0,22 20 15,-21-21-15,21 1 0,-1-1 0,-20 22 16,21-22-16,-21 0 0,20 1 0,1-1 15,0 0-15,0-21 0,0 22 0,21-22 16,0 21-16,-21-21 0,21 1 16,-22-1-16,22 0 0,0 0 15,22-21 17,-1-21-32,0 21 15,0-21-15,0 0 0,0-1 16,1 1-16,-1 0 0,0 0 15,21 0-15,-21-22 0</inkml:trace>
  <inkml:trace contextRef="#ctx0" brushRef="#br0" timeOffset="21415.81">9059 3895 0,'0'21'15,"0"0"1,0 0-1,0 0 1,21-21 0,1 0-16,-1-21 15,0 0 1,0 21-16,-21-21 0,0 0 16,0 0-16,0-1 15,0 1-15,-21 21 16,0 0-1,0 0-15,-1 21 16,22 1-16,-21-22 0,21 21 16,-21-21-16,21 21 0,-21-21 0,21 21 15,0-42 17,21 21-17,0-21-15</inkml:trace>
  <inkml:trace contextRef="#ctx0" brushRef="#br0" timeOffset="22239.18">10985 3620 0,'0'0'15,"22"0"-15,-1 0 0,0 0 0,21 0 0,-21 0 16,1-22-16,-1 1 0,0 0 16,0 21-16,-21-21 0,0 0 0,0 0 15,0-1-15,0 1 0,0 0 16,0 0-16,0-21 0,0 20 0,0 1 15,0-21-15,-21 21 0,0-22 0,0 22 16,-1 0-16,1 0 0,0 21 16,0 0-16,-21 0 0,20 0 0,1 0 15,-21 0-15,21 21 0,-22 0 16,22 0-16,-21 22 0,21-1 0,-22 0 16,22 1-16,-21 20 0,21-20 0,0-1 15,-1 21-15,1-20 0,0-1 0,21-21 16,0 22-16,0-1 0,0-21 15,0 0-15,0 0 0,21 1 0,0-1 16,1-21-16,20 0 0,-21 0 0,21 0 16,-20 0-16,20 0 0,0 0 0,1 0 15,-1-21-15,0-1 0,1 22 0,-1-21 16,0-21-16,-21 21 0,22 0 16,-22-22-16,0 1 0,0 0 15,-21 20-15,0-20 0,21 0 0,-21-1 16,0 1-16,0 0 0,0 21 0,0-1 15,0 1-15,0 0 0,-21 21 16,0 0-16,21 21 16,-21 0-16,0 1 0,21 20 0,0-21 15,-21 21-15,21-20 0,-22 20 0,22 0 16,0-21-16,0 22 0,0-22 16,0 21-16,0-21 0,0 1 0,0-1 15,0 0-15,0 0 0,22 0 16,-1 0-16,0-21 0,0 22 15,0-22-15,0 0 16,1 0-16,-1 0 0,0-22 0,0 22 16,0-21-16,0 0 0,1 0 15</inkml:trace>
  <inkml:trace contextRef="#ctx0" brushRef="#br0" timeOffset="22819.36">11726 3006 0,'0'0'0,"0"-43"0,0 1 0,0 21 16,0-21-16,0 20 0,-21 1 0,21 0 0,-21 0 16,21 0-16,-21 21 31,21 21-31,0 0 0,0 0 16,0 0-16,0 22 0,0-1 0,0 0 15,0 1-15,0-1 0,0 22 0,-21-1 16,21-21-16,0 22 0,0-1 0,0-20 15,-22 20-15,22-20 0,-21-1 16,21 0-16,0 1 0,0-22 0,-21 21 16,21-21-16,0 0 0,-21 1 0,21-1 15,0 0-15,0-42 47,0 0-47,0-1 16,0 1-16,21-21 0,-21 21 15,21 0-15,0-22 0,1 22 0,-22-21 16,21 21-16,0-22 0,0 22 0,21 0 16,-20 0-16,-1 0 0,0 21 15,0 0-15,0 0 0,0 0 0,1 0 16,-1 21-16,0 0 0,-21 0 0,21 0 16,-21 0-16,21 1 0,-21-1 15,21 21-15,-21-21 0,0 0 0,0 1 16,0-1-16,0 0 0,0 0 0,-21 0 15,0 0-15,0-21 0,-21 22 16,20-1-16,1-21 0,0 21 0,-21-21 16,21 21-16,-1-21 0,-20 0 0,21 0 15,0 21-15,0-21 0,-1 0 16,44 0 15,-22-21-15,21 21-16,0-21 0,21 0 0,-21 21 15</inkml:trace>
  <inkml:trace contextRef="#ctx0" brushRef="#br0" timeOffset="23340.69">12531 3408 0,'0'0'0,"21"-42"16,-21 20-16,0 1 15,0 0-15,-21 21 16,-1 0-16,1 0 0,0 0 0,0 0 16,0 0-16,0 0 0,-1 0 15,-20 0-15,21 21 0,0 0 0,0 1 16,-1-22-16,1 21 0,21 0 16,-21 0-16,21 0 0,-21 0 0,21 1 15,0-1-15,0 0 16,0 0-16,21 0 15,0-21-15,0 21 0,1-21 16,-1 22-16,0-22 0,0 0 0,0 21 16,0-21-16,1 0 0,-1 21 0,0 0 15,0-21-15,0 21 16,0-21-16,-21 21 16,22 1-16,-22-1 15,-22-21 1,1 21-16,0-21 15,-21 0-15,21 0 0,-1 0 16,-20 0-16,21 0 0,-21 0 0,-1 0 16,22 0-16,0 0 0,-21 0 0,20 0 15,1 0-15,0 0 0,0 0 0,0 0 16,0 0-16,-1 0 0,44 0 47,-1 0-32,0-21-15,0 21 0,21-21 16,-20 21-16</inkml:trace>
  <inkml:trace contextRef="#ctx0" brushRef="#br0" timeOffset="23750.97">13293 2858 0,'0'0'0,"-22"-22"0,1 1 0,21 0 0,-21 21 16,0-21-16,0 21 0,0 0 16,-1 0-1,1 0-15,21 21 0,-21 0 16,21 0-16,-21 22 0,21-22 15,0 21-15,-21 1 0,21-1 0,-21 21 16,-1-20-16,22 20 0,-21 1 0,21-22 16,0 22-16,-21-22 0,0 0 0,21 22 15,-21-22-15,21 0 0,0-20 16,0 20-16,-21-21 0,21 21 0,0-20 16,-22-1-16,22 0 0,0 0 0,0 0 15,0 0 1,22-21-1,-1 0 1,0-21-16,0 21 16,-21-21-16,21 21 0,-21-21 0,0 0 15,21 21-15,-21-21 0,22-1 0</inkml:trace>
  <inkml:trace contextRef="#ctx0" brushRef="#br0" timeOffset="24050.8">12742 3471 0,'0'0'0,"-21"0"0,0 0 15,0 0-15,42 0 32,0 0-32,21 0 15,-20 0-15,-1 0 0,21 0 0,-21 0 16,22 0-16,-1 0 0,-21 0 15,0-21-15,22 21 0,-22 0 0,0 0 16,0 0-16,0-21 0,0 21 31,1 0 1</inkml:trace>
  <inkml:trace contextRef="#ctx0" brushRef="#br0" timeOffset="24867.98">13441 3471 0,'0'0'0,"-21"-21"15,21 0 1,0 0-16,0 0 16,0 0-16,0-1 15,21 1-15,0 21 0,-21-21 16,21 21-16,0 0 0,0-21 16,1 21-16,-1 0 0,0 0 15,0 0-15,0 0 0,0 0 0,-21 21 16,22 0-16,-1 0 0,-21 22 0,0-22 15,0 21-15,21-21 0,-21 22 16,0-22-16,0 21 0,0-21 0,0 1 16,0 20-16,0-21 0,0 0 0,-21 0 15,21 1-15,0-1 0,-21-21 0,21 21 16,-22-21-16,22 21 0,-21-21 16,21-21 30,0 0-46,0 0 0,0-1 16,0 1-16,21 0 0,-21-21 16,22 21-16,-1-1 0,-21-20 0,21 21 15,0-21-15,-21 20 0,21-20 0,0 21 16,-21 0-16,22 0 0,-22-1 0,21 1 16,-21 0-16,21 0 15,0 21-15,0 0 16,0 0-1,1 0 1,-22 21 0,21-21-1,-21 21-15</inkml:trace>
  <inkml:trace contextRef="#ctx0" brushRef="#br0" timeOffset="25486.81">14436 3577 0,'0'0'0,"42"-21"16,-42 0 0,21 0-16,-21 0 0,21-1 15,-21 1-15,0 0 0,0 0 0,0 0 16,0 0-16,0-1 0,0 1 0,0 0 15,0 0-15,0 0 0,-21 0 16,0 21-16,0 0 0,21-22 0,-43 22 16,22 0-16,0 0 0,0 22 0,-21-22 15,20 21-15,-20 21 0,21-21 0,-21 0 16,20 22-16,-20-1 0,21-21 16,0 22-16,0-1 0,-1 0 15,1-21-15,21 22 0,-21-22 0,21 21 0,0-21 16,0 1-16,0-1 0,0 0 15,0 0-15,0 0 0,21 0 0,0-21 16,1 0-16,-1 22 0,0-22 16,0 0-16,0 0 0,0 0 0,1 0 15,-1 0-15,21 0 0,-21-22 0,0 22 16,1-21-16,-1 0 0,21 0 0,-21 0 16,0 0-16,1-1 0,-1 1 0,0 0 15,0-21-15,0 21 0,0-22 16,1 22-16,-22-21 0,0 21 0,21-1 15,-21 1-15,0 0 0,-21 42 32,21 0-17,-22 1-15,22-1 0,0 0 0,0 0 16,-21 0-16,21 22 0,0-22 0,0 0 16,0 0-16,0 0 0,0 0 0,0 1 15,0-1-15,0 0 16,0 0-16,21-21 0,1 21 15,-1-21-15,0 0 16,0 0-16,0 0 0,0 0 16,1 0-16,-1 0 0</inkml:trace>
  <inkml:trace contextRef="#ctx0" brushRef="#br0" timeOffset="27363.77">15134 3429 0,'0'0'0,"0"-21"0,0 0 16,0 0 0,-21 21-1,0 0-15,0 0 16,-1 0-16,1 21 0,0 0 16,0 0-16,21 0 0,-21 22 0,0-22 15,-1 0-15,22 21 0,-21-21 16,21 1-16,-21 20 0,21-21 15,0 0-15,0 0 0,0 22 0,0-22 16,0 0-16,0 0 0,0 0 16,0 1-16,0-1 0,21-21 0,-21 21 15,21-21-15,1 0 0,-1 0 0,0 0 16,21 0-16,-21 0 0,1 0 16,20 0-16,-21 0 0,0 0 0,22 0 15,-22-21-15,0 0 0,21-1 0,-21 1 16,22 0-16,-22 0 0,21 0 0,-21-22 15,22 22-15,-22-21 0,21 0 0,-21-1 16,22 1-16,-1-22 16,-21 22-16,0-21 0,1 20 0,-1-20 15,0 20-15,-21 1 0,21 0 0,-21-1 16,0 1-16,0 0 0,0 21 0,0-1 16,0 1-16,0-21 0,0 21 15,0 0-15,-21 21 0,0 0 16,0 0-1,-1 0-15,1 21 16,21 0-16,-21 21 0,21-21 0,-21 22 16,0-1-16,21 0 0,0 1 0,-21 20 15,-1-20-15,22 20 0,-21-21 0,21 22 16,-21-22-16,21 22 16,0-22-16,0 0 0,0 1 0,-21-22 15,21 21-15,0-21 0,0 22 0,0-22 16,0 0-16,0 0 0,0 0 0,21-21 15,0 22-15,0-22 0,1 0 16,-1 0-16,21 0 0,-21 0 16,0 0-16,1 0 0,-1 0 0,0-22 15,21 1-15,-21 21 0,1-21 0,-1 0 16,21-21-16,-21 20 0,0 1 16,1 0-16,-1-21 0,0 21 0,0-1 15,0 1-15,-21 0 0,0 0 16,21 21-16,-21-21 0,0 42 31,-21 0-15,0 0-16,21 0 0,0 1 15,0-1-15,-21 0 0,21 0 0,0 0 16,-21 0-16,21 1 0,0-1 0,0 0 16,0 0-16,0 0 0,0 0 15,21-21 1,0 0-16,0 0 0,0 0 15,1 0-15,-1 0 0,0 0 16,0 0-16,0 0 0,0-21 0,1 21 16,-1-21-16,0 0 0,0 0 15,0 0-15,22-1 0,-43 1 0,21 0 16,0 0-16,0 0 0,0 0 16,0-1-16,-21 1 0,0 0 15,22 21-15,-22 21 31,-22 0-31,1 1 0,21-1 16,0 0-16,-21 0 0,21 0 0,-21 0 16,21 1-16,0-1 0,0 0 0,0 0 15,0 0-15,0 0 0,0 1 16,0-1 0,21-21-16,0 0 15,0 0-15,1 0 0,-1 0 16,0 0-16,0 0 0,0 0 0,0-21 15,1 21-15,-1-22 0,0 1 0,0 0 16,0 21-16,-21-42 0,0 21 16,21-1-16,-21 1 0,0 0 0,0-21 15,0 21-15,0-1 0,0 1 0,0 0 16,-21 0-16,0 0 0,0 21 16,0 0-16,0 0 0,-1 0 15,1 0-15,0 0 0,0 0 0,0 0 16,0 0-16,21 21 0,0 0 31,21-21 0,0 0-31,0 0 0,0 0 0,0 0 16,22 0-16,-22 0 0,21-21 0,-21 21 16,22-21-16,-22 21 0,21-21 15,-21 21-15,22-22 0,-22 22 0,21-21 16,-21 21-16,1 0 0,-1 0 15,0 0-15,0 0 0,-21 21 32,0 1-32,0-1 0,0 0 15,0 0-15,0 0 0,0 0 0,0 1 16,0-1-16,0 0 0,0 0 0,-21 21 16,21-20-16,-21-1 0,21 0 15,0 0-15,0 0 0,-21-21 16,21 21-16,0 1 0,-22-22 0,22 21 15,0-42 32,0-1-47,0 1 16,0 0-16,0 0 0,22 0 0,-1 0 16,-21-1-16,21-20 0,0 21 15,21-21-15,-20 20 0,-1-20 0,21 0 16,-21 21-16,22-22 0,-22 22 15,21-21-15,-21 21 0,22-1 0,-1 1 16,-21 0-16,21 0 0,-20 21 0,-1 0 16,0 0-16,0 0 0,0 21 0,-21 0 15,0 0-15,0 22 0,0-22 16,0 21-16,-21 1 0,0-1 0,0-21 16,0 21-16,-1-20 0,1 20 15,21-21-15,-21 21 0,0-20 0,21-1 0,-21 0 16,21 0-16,0 0 15,0 0-15,0 1 16,21-22-16,0 0 0,0 0 16,0 0-16,1 0 0,-1 0 0,0 0 15,0-22-15,0 22 0,0-21 16,1 0-16,-1 0 0,21 21 0,-21-21 16,0 0-16,1-22 0,-1 22 0,21 0 15,-42 0-15,21 0 0,0-1 0,1 1 16,-22 0-16,0 0 15,0 0-15,0 0 0,0-1 16,0 1-16,-22 21 0,22-21 0,-21 0 16,0 0-16,0 0 0,0 21 15</inkml:trace>
  <inkml:trace contextRef="#ctx0" brushRef="#br0" timeOffset="27760.63">16954 2709 0,'0'0'0,"-21"0"16,0 0-16,0 0 0,0 0 0,0 0 0,-1 0 15,1 22-15,21-1 16,0 0-1,21-21 17,1 0-32,-1 0 15,-21-21-15,0 0 16,21 21-16,-21-22 0,0 1 16,0 0-16,0 0 15,-21 21 16,0 0-15,21 21-16,0 0 16,-22-21-16,22 21 0,-21-21 0,21 22 15,-21-22-15,21 21 0,-21-21 0,21 21 16,-21-21-16</inkml:trace>
  <inkml:trace contextRef="#ctx0" brushRef="#br0" timeOffset="28135.45">15684 2985 0,'-21'0'0,"42"0"0,-63 21 16,21-21-16,0 0 0,42 0 31,0 0-31,0 0 0,22 0 15,-22 0-15,21 0 0,0 0 0,1 0 16,-1-21-16,0 21 0,-20 0 0,20 0 16,0-22-16,1 22 0,-1 0 0,-21 0 15,0-21-15,22 21 0,-22 0 16,0 0-16,0 0 16,0 0-1,-42 0 63,0 0-62,0 0-16</inkml:trace>
  <inkml:trace contextRef="#ctx0" brushRef="#br0" timeOffset="41679.26">11409 4233 0,'0'0'0,"-21"0"0,-1 0 0,1 0 16,0 0-16,0 0 15,0 0-15,0 0 0,-1 0 16,1 0-16,0 0 15,0 0-15,0 0 16,0 0 0,42 0 46,0 0-62,0 0 16,0 0-1,0 0-15,1 0 0,20 0 0,-21 0 16,0 0-16,22 0 0,-22 22 0,21-22 16,-21 0-16,22 0 0,-22 0 0,21 0 15,0 0-15,1 21 0,-1-21 16,0 0-16,1 0 0,20 0 0,-20 0 16,20 0-16,1 0 0,-1 0 0,1 0 15,-1 0-15,1 0 0,-22 0 16,21 0-16,1 0 0,-22 0 0,22 21 15,-22-21-15,0 0 0,22 0 16,-22 0-16,22 0 0,-22 0 0,22 0 0,-1 0 16,-21 0-16,22 0 15,-1 0-15,1 0 0,-1 0 0,1 0 16,-1 0-16,1 0 0,-1 0 0,1 0 16,-1 0-16,-20 0 0,20 0 0,1 0 15,-1 0-15,-20 0 0,20 0 16,1 0-16,-1 0 0,-21 0 0,22 0 15,-1 0-15,1 0 0,-1 0 0,1 0 16,-22 0-16,22 0 0,-1 0 16,-20 0-16,20 0 0,1 0 0,-22 0 15,21 0-15,-20 0 0,20 0 0,-20 0 16,20 0-16,-21 0 0,1 0 16,20 0-16,-20 0 0,-1 0 15,0 0-15,-21 0 0,22 0 0,-1 0 16,-21 0-16,0 0 0,22 0 0,-22 0 15,0 0-15,0 0 0,0 0 16,1 0 0,-44 0 15,1 0-31,0 0 0,-21 0 16,21 0-16,-22 0 0,-20 0 15,20 0-15,-20 0 0,-22 0 16,22 0-16</inkml:trace>
  <inkml:trace contextRef="#ctx0" brushRef="#br0" timeOffset="42525.39">11620 4487 0,'0'0'0,"-21"0"0,0 0 15,0 0-15,0 0 16,0 0-16,-1 0 16,22-21-16,-21 21 0,0 0 15,42 0 63,0 0-78,1 0 16,-1 0-16,0 0 0,0 0 16,21 0-16,-20 0 0,20 0 0,0 0 15,1 0-15,-1 0 0,0 0 0,22 0 16,-1 0-16,1 0 0,-1 0 0,1 0 16,-22-21-16,22 21 15,-1 0-15,22 0 0,-22 0 0,1 0 16,-1 0-16,1 0 0,20-21 0,-20 21 15,21 0-15,-1 0 0,-20 0 0,20 0 16,1 0-16,-21 0 0,-1 0 16,22 0-16,-22 0 0,-20 0 0,20 0 15,1 0-15,-1 0 0,-21 0 0,22 0 16,-1 0-16,-20 0 0,20 0 16,-20 0-16,20 0 0,1 0 0,-22 0 15,21 0-15,-20 0 0,20 0 0,1 0 16,-22 21-16,0-21 0,22 0 0,-22 0 15,1 0-15,-1 0 0,0 21 16,-21-21-16,22 0 0,-1 0 16,0 0-16,1 0 0,-1 0 0,-21 0 15,22 0-15,-22 0 0,21 0 0,-21 0 16,0 0-16,1 0 0,-1 21 0,0-21 16,0 0-16,0 0 0,0 0 15,-42 0 63,21-21-46</inkml:trace>
  <inkml:trace contextRef="#ctx0" brushRef="#br0" timeOffset="43427.87">19685 3239 0,'-21'0'16,"0"0"-16,-1 0 31,22-22-31,0 1 15,0 0 1,0 0-16,0 0 0,0 0 16,0-1-16,0 1 15,0 0-15,0 0 0,0 0 0,0 0 16,0-1-16,22 1 16,-1 21-16,0-21 0,0 0 0,0 21 15,0 0-15,22-21 0,-22 21 16,21 0-16,1 0 0,-22 0 0,21 0 15,-21 0-15,0 0 0,1 21 16,-1 0-16,-21 0 0,21-21 16,-21 21-16,0 1 0,0-1 0,0 0 15,0 0-15,0 0 0,-21 0 0,0 22 16,-1-22-16,1 0 0,0 0 0,0 22 16,0-22-16,0 0 0,-1 0 15,1 21-15,0-20 0,0-1 0,0 0 16,0 0-16,21 0 0,-22-21 0,1 21 15,21 1-15,0-1 16,-21-21-16,21 21 16,0 0-16,-21-21 0,21 21 15,0 0 17,0 1-1</inkml:trace>
  <inkml:trace contextRef="#ctx0" brushRef="#br0" timeOffset="43787.72">19600 3852 0,'-21'43'15,"21"-22"-15,0 0 16,21-21-1,0 0-15,1 0 16,-1 0-16,0 0 0,0 0 16,0 0-16,-21-21 15,0 0-15,0 0 16,0-1-16,-21 22 16,0 0-16,0 0 15,0 0-15,-1 0 16,1 0-16,0 22 15,21-1-15,-21 0 16,21 0 0,0 0-1,21-21 17</inkml:trace>
  <inkml:trace contextRef="#ctx0" brushRef="#br0" timeOffset="54047.17">2244 5884 0,'0'-42'16,"0"21"-16,0 0 0,0 0 16,0-1-16,0 1 0,0 0 15,0 0-15,0 0 0,0 0 16,0 42 15,0 0-31,0 0 16,0 0-16,0 22 0,0-22 15,0 21-15,0 0 0,0 1 0,0-1 16,-22 0-16,22 1 0,-21-1 0,21 22 16,0-22-16,-21 0 0,21 22 0,0-22 15,0 0-15,0 22 0,-21-22 0,21 1 16,-21-1-16,21 0 0,0-21 0,-21 22 15,21-22-15,0 21 0,0-21 16,0 1-16,0-1 0,0 0 16,0-42 15,0 0-31,0-1 16,0 1-16,0-21 0,0 21 15,21-22-15,-21 1 0,0 0 0</inkml:trace>
  <inkml:trace contextRef="#ctx0" brushRef="#br0" timeOffset="54419.19">2265 5948 0,'0'0'0,"21"-21"0,-21-43 16,21 43-16,0 0 16,0 0-16,1 0 0,-22-1 0,21 22 15,0-21-15,0 21 0,0 0 16,0-21-16,1 21 0,-1 0 0,0 0 15,0 0-15,21 0 0,-20 21 0,-1 0 16,0 1-16,21-1 0,-21 0 0,1 0 16,-1 0-16,0 22 0,0-22 0,0 21 15,0 0-15,1 1 0,-1-22 0,-21 21 16,0 1-16,21-1 0,-21 0 0,0 1 16,0-1-16,0 0 0,0 1 0,0-22 15,0 21-15,0 0 0,0-20 0,0 20 16,-21-21-16,21 0 0,0 0 0,0 1 15,0-1-15,0 0 0,0 0 16,0 0 0,0 0-16,-21-21 15,21-21 1,0 0-16,-22 0 16,22 0-16,0 0 0,0-1 15,0 1-15,-21 0 0</inkml:trace>
  <inkml:trace contextRef="#ctx0" brushRef="#br0" timeOffset="54739.99">2286 6392 0,'0'0'0,"-21"0"16,-43 22-16,43-22 16,42 0 15,0 0-31,1 0 0,20-22 15,-21 22-15,21-21 0,1 21 0,-1-21 16,0 21-16,1-21 0,-1 21 0,0 0 16,-20-21-16,20 21 0,0 0 0,-21 0 15,22-21-15,-22 21 0,0-22 0,0 22 16,0-21 93</inkml:trace>
  <inkml:trace contextRef="#ctx0" brushRef="#br0" timeOffset="55072.16">3281 6011 0,'0'0'0,"-21"0"0,-1 0 16,1 0-16,0 0 0,42 0 47,0-21-32,1 21-15,-1-21 0,21 21 0,-21 0 16,22-21-16,-1 21 0,0 0 0,1-21 15,62 21-15,-62 0 0,-1-21 0,-21 21 16,22 0-16,-1 0 0,-21 0 0,0 0 16,0 0-16,1 0 15,-44 0 17,1 0-32,0 0 15,0 21-15,0-21 0,0 0 16,-1 0-16,1 21 0</inkml:trace>
  <inkml:trace contextRef="#ctx0" brushRef="#br0" timeOffset="55406.96">3662 5990 0,'0'0'0,"-21"0"0,-1 0 16,1 21-16,0-21 15,0 22-15,21-1 0,-21 0 16,21 0-16,0 0 0,-21 0 16,21 1-16,0-1 0,0 0 0,0 21 15,0-21-15,0 22 0,0-22 0,0 21 16,0 1-16,0-22 0,0 21 0,0-21 16,0 22-16,0-22 0,0 21 0,0-21 15,0 0-15,0 1 0,0-1 0,0 0 16,0 0-16,0 0 0,0 0 0,0 1 15,0-1 1,0-42 31,21 21-31,-21-22-16,21 1 0,-21 0 0</inkml:trace>
  <inkml:trace contextRef="#ctx0" brushRef="#br0" timeOffset="56424.44">4127 6075 0,'0'-21'16,"0"42"31,0 0-32,0 0-15,0 0 0,0 1 16,0-1-16,0 0 0,22 0 0,-22 21 16,0-20-16,0-1 0,0 21 0,0-21 15,0 0-15,0 22 0,0-22 16,0 0-16,0 21 0,0-20 0,0-1 15,0 0-15,0 0 0,0 0 16,0 0-16,0 1 0,0-1 31,0-42-15,0-1 0,0 1-16,0 0 15,0 0-15,0 0 0,0-22 0,0 22 16,0 0-16,0 0 0,0-21 0,0 20 15,0 1-15,0 0 0,0 0 0,0 0 16,0-22-16,0 22 0,0 0 0,0 0 16,0 0-16,0 0 15,0-1-15,0 1 0,0 0 0,0 0 16,0 0-16,0 0 16,0-1-16,21 22 0,-21-21 0,21 21 15,-21-21-15,21 21 16,-21-21-16,21 21 0,0 0 15,1 0-15,-1 0 0,-21 21 16,21 0-16,0-21 0,0 21 0,-21 1 16,21-1-16,1 0 0,-1 0 0,-21 21 15,21-20-15,0-1 0,-21 0 0,21 0 16,0 0-16,-21 0 0,0 1 0,22-1 16,-22 0-16,21 0 0,-21 0 15,0 0-15,0 1 0,21-1 0,-21 0 16,21 0-16,-21 0 0,0 0 15,0-42 32,21 0-47,-21 0 0,21 0 16,-21 0-16,0-22 0,22 22 0,-1 0 16,-21 0-16,21-22 0,0 22 15,0-21-15,0 21 0,1 0 0,-1-22 16,0 22-16,0 0 0,0 0 0,0 0 15,1-1-15,-1 22 0,0-21 0,0 21 16,0 0-16,0 0 16,1 0-16,-1 0 0,0 0 15,-21 21-15,0 1 0,21-1 16,0 0-16,-21 0 0,0 0 0,0 0 16,21 1-16,-21 20 0,0-21 0,0 0 15,0 0-15,0 1 0,0 20 0,0-21 16,0 0-16,0 0 0,0 22 0,0-22 15,0 0-15,0 0 0,0 0 0,0 1 16,0-1-16,0 0 0,0 0 0,0 0 16,0 0-16,0 1 15,0-1-15,0 0 16,0-42 15,0 0-31</inkml:trace>
  <inkml:trace contextRef="#ctx0" brushRef="#br0" timeOffset="56975.12">6329 5694 0,'0'0'0,"0"-21"0,21-22 0,-21 22 16,0 0-16,0 0 0,0 0 0,0 0 15,0 42 1,0 0-16,0 0 15,0 21-15,0 1 0,0-1 16,21 22-16,-21-1 0,0 1 0,0-1 16,0 1-16,0-22 0,0 21 15,0 1-15,0-1 0,0 1 0,0-1 16,-21-20-16,21 20 0,0-20 0,0-1 16,-21-21-16,21 21 0,0-20 0,-21-1 15,21 0-15,-22 0 0,22 0 0,0 0 16,-42-21-1,42-21 1,0 0 0</inkml:trace>
  <inkml:trace contextRef="#ctx0" brushRef="#br0" timeOffset="57603.45">6096 6054 0,'0'0'15,"0"-21"-15,0-43 16,0 43-16,0 0 0,0 0 0,0-1 0,0 1 16,21-21-16,0 21 0,0-22 0,1 22 15,-1 0-15,0-21 0,0 21 16,21-1-16,1-20 0,-1 42 0,0-21 16,1 0-16,-1 21 0,22 0 0,-22 0 15,0 0-15,1 21 16,-1 0-16,0 21 0,1 1 0,-22-1 15,21 0-15,-21 22 0,0-1 0,1-20 16,-22 20-16,21 1 0,-21-22 0,21 0 16,-21 22-16,0-22 0,0 1 15,0-1-15,0 0 0,0-21 0,0 22 16,0-22-16,0 0 0,0 0 0,0 0 16,0 1-1,0-44 1,0 1-16,-21 0 0,21 0 15,0 0-15,0-22 0,0 22 0,0-21 16,0 0-16,0-1 16,0 1-16,0 0 0,0-1 0,21-20 15,0 20-15,0 1 0,0-21 0,1 20 16,-1 1-16,0 0 0,0 20 0,21 1 16,-20 0-16,-1 0 0,21 21 15,-21 0-15,0 0 0,1 21 0,-1 0 16,0 22-16,0-22 0,0 21 0,0 0 15,1 22-15,-1-22 0,-21 1 16,21 20-16,-21-21 0,0 1 0,0-1 16,0 22-16,0-22 0,0 0 0,0-21 15,0 22-15,0-1 0,0 0 16,-21-20-16,21 20 0,-21-21 16,21 0-16,0 0 0,0 1 0,-22-1 15,22 0-15,-21-21 0,21 21 0,0-42 47,21 0-47,1 0 16,-1 21-16</inkml:trace>
  <inkml:trace contextRef="#ctx0" brushRef="#br0" timeOffset="58143.14">8086 6392 0,'0'0'0,"0"-21"0,0 0 16,0 0-16,0 0 0,-22 0 15,22-1-15,-21 22 16,0-21-16,0 21 0,0 0 16,0 0-16,-1 0 0,1 0 0,0 0 15,0 0-15,0 0 0,0 21 16,-1 1-16,1-1 0,0 0 15,0 21-15,0-21 0,0 22 0,21-1 16,0-21-16,-22 22 0,22-22 16,0 21-16,0-21 0,0 22 0,0-22 0,0 0 15,0 0-15,0 0 16,22-21-16,-22 21 0,21-21 0,0 0 16,0 0-16,0 0 0,0 0 15,1 0-15,20 0 0,-21 0 0,0-21 16,0 21-16,1-21 0,20 0 0,-21 0 15,0 0-15,0-22 16,1 22-16,-22-21 0,21 21 0,0-22 0,-21 1 16,0 21-16,0-22 0,0 22 0,0 0 15,21 0-15,-21 0 0,0 0 32,0 42-32,0 0 15,-21 0-15,21 21 0,0-20 0,0-1 16,0 21-16,0-21 0,0 0 0,0 22 15,0-22-15,0 0 0,0 0 0,0 0 16,0 1-16,0-1 0,21-21 16,0 21-16,0 0 0,1-21 15,-1 0-15,0 0 0,0 0 16,0 0-16,0 0 0,1 0 0</inkml:trace>
  <inkml:trace contextRef="#ctx0" brushRef="#br0" timeOffset="58419.32">8678 6308 0,'0'-21'16,"0"42"-16,0-64 0,0 22 0,-21 0 15,0 21 1,0 0-16,0 0 0,-1 0 16,1 21-16,0 0 0,0 1 15,21-1-15,-21 0 0,0 21 0,21-21 16,-22 22-16,22-22 0,0 21 0,0-21 15,0 22-15,0-22 0,0 0 16,0 21-16,0-20 0,0-1 0,0 0 16,0 0-16,22 0 15,-1 0-15,0-21 0,0 22 16,0-22-16,0 0 0,1 0 0,20 0 16,-21 0-16,0 0 0,0-22 15,22 1-15,-22 0 0</inkml:trace>
  <inkml:trace contextRef="#ctx0" brushRef="#br0" timeOffset="58952.03">9186 6054 0,'0'-43'0,"0"86"16,0-107-16,0 43 0,0 0 16,0 0-16,0 0 0,-21 21 15,0 0-15,0 21 16,0-21-16,21 21 15,-22 21-15,22 1 0,0-22 0,0 21 16,0 0-16,0 1 0,0 20 16,0-20-16,-21-1 0,21 0 0,0 1 15,0-1-15,0 0 0,0-21 0,-21 22 16,21-22-16,0 21 0,0-21 0,0 1 16,0-1-16,0 0 15,0-42 32,0 0-47,0-1 0,0 1 16,21 0-16,-21 0 0,21-21 15,1 20-15,-1-20 0,0 21 0,0-21 16,0 20-16,22 1 0,-22 0 0,0 0 16,21 21-16,-21 0 0,1 0 0,-1 0 15,0 0-15,0 0 0,-21 21 16,21 0-16,-21 22 0,21-22 0,-21 0 15,0 0-15,0 21 0,0-20 0,0-1 16,0 0-16,0 0 0,0 0 16,0 0-16,0 1 0,0-1 0,0 0 15,-21-21-15,21 21 16,-21-21-16,21-21 47,21 0-47,0 0 0,-21-1 15,22 1-15</inkml:trace>
  <inkml:trace contextRef="#ctx0" brushRef="#br0" timeOffset="59191.89">9800 6308 0,'0'0'0,"-21"0"15,21 21 1,-21 0-16,21 0 0,0 0 15,-21 1-15,21 20 0,0-21 16,0 0-16,0 0 0,0 1 0,0-1 16,-22 0-16,22 0 0,0 0 15,0 0-15,0 1 0,22-22 47,-22-22-31,21 1-16,0 0 15</inkml:trace>
  <inkml:trace contextRef="#ctx0" brushRef="#br0" timeOffset="59374.78">9821 6160 0,'0'0'0,"-42"-22"16,21 22-1,0 0-15,-1 0 16,44 0 31,-1 0-47,0 0 0,0 0 15,0 0-15,0 0 0,1 0 0</inkml:trace>
  <inkml:trace contextRef="#ctx0" brushRef="#br0" timeOffset="59875.78">10181 6265 0,'0'0'0,"0"22"0,-21-22 0,0 21 15,0 0-15,21 0 16,0 0-16,0 0 16,0 1-16,0-1 0,0 0 0,0 0 15,0 0-15,0 0 16,-22 1-16,22-1 0,0 0 15,-21-21-15,21 21 16,-21-21 0,0 0-1,21-21 1,0 0-16,0 0 16,0-1-16,0 1 0,21 0 15,0-21-15,0 21 0,1-22 0,-1 22 0,21-21 16,0 21-16,-20-1 0,20 1 15,0 0-15,22 0 0,-22 21 16,-21 0-16,22 0 0,-1 0 0,-21 21 16,0 0-16,0-21 0,-21 43 0,0-22 15,0 0-15,0 0 0,0 21 0,0-20 16,0-1-16,0 21 0,0-21 0,-21 0 16,0 1-16,21-1 0,-21 0 15,0 0-15,0-21 0,21 21 0,0 0 16,-22-21-16,1 22 0,42-22 31,1-22-15,-1 1-1,0 0-15,0 0 0,0 0 0</inkml:trace>
  <inkml:trace contextRef="#ctx0" brushRef="#br0" timeOffset="60227.58">10710 6435 0,'0'21'15,"21"-21"1,22 0-16,-22 0 16,0 0-16,0 0 15,0 0-15,1 0 0,-1 0 0,0 0 0,21-21 16,-21 21-16,1-21 0,20 21 16,-21-22-16,0 1 0,0 21 0,-21-21 15,0 0-15,22 0 0,-22 0 16,0-1-16,0 1 0,0 0 15,-22 21-15,1 0 0,0 0 0,0 0 16,-21 0-16,20 0 0,1 21 0,-21 0 16,21 1-16,-22 20 0,22-21 0,0 21 15,0-20-15,0 20 0,21-21 16,0 0-16,0 22 0,0-22 0,0 0 16,0 0-16,0 0 0,21-21 0,-21 21 15,42 1-15,-21-22 0,22 0 16,-22 0-16,21 0 0,1 0 0,-1 0 15,21 0-15,-20 0 0,-1 0 16,22 0-16,-22-22 0,21 22 0,-20-21 16,-1 0-16</inkml:trace>
  <inkml:trace contextRef="#ctx0" brushRef="#br0" timeOffset="61203.19">2117 6900 0,'0'0'0,"-22"22"0,1-22 15,21 21-15,-21-21 0,0 0 16,21 21-16,-21-21 16,21 21-1,21-21 1,0 0-1,0 0-15,22 0 0,-22 0 0,21 0 16,0 0-16,1 0 0,-1 0 16,22 0-16,-1 0 0,1 0 15,20 0-15,-20 0 0,20 0 0,1 0 16,0 0-16,21 0 0,-22 0 0,22 0 16,0 0-16,0 0 0,0 0 15,21 0-15,0 21 0,0-21 0,21 0 16,-21 0-16,42 0 0,-21 21 0,22-21 15,-22 22-15,21-22 0,0 0 0,1 0 16,20 21-16,-20-21 0,20 0 16,-21 0-16,22 21 0,-1-21 0,1 0 15,-1 21-15,1-21 0,-1 21 0,1-21 16,21 21-16,-22-21 0,1 22 0,-1-22 16,22 21-16,-22-21 15,1 21-15,-1-21 0,1 21 0,-1-21 16,1 0-16,-1 21 0,-20-21 0,-1 0 15,0 0-15,-21 21 0,1-21 0,-1 0 16,0 0-16,-21 22 0,0-22 0,-21 0 16,0 0-16,-22 0 0,1 0 15,0 0-15,-43 0 0,21 0 0,22 0 16,-64 21-16,22-21 0,-22 0 0,-42-21 47,-1 21-47,-20 0 15,0-22-15,-1 22 0,-20 0 0</inkml:trace>
  <inkml:trace contextRef="#ctx0" brushRef="#br0" timeOffset="62159.22">2371 7006 0,'0'0'0,"-22"-21"0,1 21 0,-42-21 16,42 21-16,-1 0 0,-20-21 16,21 21-16,0-21 0,0 21 0,-1 0 15,1 0-15,0 0 16,0 0-16,21 21 47,21-21-47,0 0 0,0 21 15,1-21-15,20 0 0,0 21 16,1-21-16,-1 0 0,21 21 0,1-21 16,-1 0-16,22 21 0,0-21 0,-22 0 15,22 22-15,0-1 0,-1-21 16,1 0-16,21 21 0,0-21 0,-1 0 15,1 0-15,0 21 0,21-21 0,-21 21 16,0-21-16,21 0 16,0 21-16,0-21 0,21 0 0,0 22 15,0-1-15,22-21 0,-22 21 0,21-21 16,0 21-16,1-21 0,-1 21 0,0-21 16,22 21-16,-22 1 0,22-22 15,-22 21-15,22-21 0,-22 21 0,21-21 16,1 21-16,-22-21 0,22 21 0,-22-21 15,0 0-15,22 21 0,-22-21 16,1 0-16,20 0 0,-21 0 0,1 0 16,-1 0-16,0 0 0,1 0 0,-1 0 15,-21 22-15,0-22 0,1 0 16,-1 0-16,-21 0 0,0 0 0,0 0 16,-21 0-16,-1 0 0,-20 0 0,0 0 15,-22 0-15,1 0 0,-22 0 16,0 0-16,-20 0 0,-1 0 0,0 0 15,-42 0 17,0 0-32,-1 0 0,1 0 15,0 0-15,0 0 0,0 0 16,0 0-16,-1 0 0,1 0 0,0 0 16,0 0-16,-21 0 0,20 0 0</inkml:trace>
  <inkml:trace contextRef="#ctx0" brushRef="#br0" timeOffset="68279.31">5101 9546 0,'0'0'0,"0"-21"0,0 0 0,0 0 15,0 0-15,0-1 0,0 1 16,0 0-16,0 0 0,0 0 0,0 0 15,0-1-15,-21 1 0,21 0 16,0 0-16,0 0 0,0 0 16,-21-1-16,21 1 0,0 0 0,-21 0 15,21 0-15,0 0 0,0-1 16,0 1-16,-22 21 16,22-21-16,0 42 46,0 0-46,0 1 16,0 20-16,0-21 0,0 21 16,0-20-16,0 20 0,0 0 15,0 1-15,0 20 0,0-21 0,22 22 16,-22-1-16,0 1 0,0-1 0,21 22 16,-21-21-16,21-1 0,-21 1 15,21 20-15,-21-20 0,0 20 0,0 1 16,0 0-16,0 21 0,0-22 0,0 1 15,0 21-15,0 0 0,0-1 0,0 1 16,0 21-16,-21-21 0,21 0 16,-21 21-16,0 0 0,-1 0 0,22-21 15,-21 21-15,0 0 0,0 0 16,21 0-16,-21 0 0,0 21 0,21-21 0,-22 21 16,1-21-16,21 21 15,0-21-15,-21 21 0,0 1 0,0-1 16,21 0-16,0 0 0,-21 21 0,-1-20 15,22-1-15,-21 0 0,21 0 0,0 21 16,-21-20-16,21-1 0,0 0 16,-21 0-16,21 0 0,0 0 0,0 1 15,0-1-15,0 0 0,0-21 0,0 21 16,0-21-16,0 21 0,0-21 0,0 0 16,0 0-16,0 0 0,0-21 15,0 21-15,0-21 0,0-21 16,0 20-16,0-20 0,0 0 0,21-22 15,-21 1-15,0-1 0,0 1 16,0-22-16,0-21 0,0 0 0,21 1 16,0-44-16,-21-20 15,0 21-15,0-21 0,22-22 16,-1 1-16,-21-1 0,0-21 0,21 1 16,0-1-16,0-21 0</inkml:trace>
  <inkml:trace contextRef="#ctx0" brushRef="#br0" timeOffset="71327.95">4953 9229 0,'21'0'31,"0"0"16,0 0-47,1 0 15,-1 0 1,0 0-16,0 0 16,0 0-16,0 0 0,1 0 15,-1 0-15,0 0 0,0 0 0,0 0 16,22 0-16,-22 0 0,21 0 15,0 0-15,1 0 0,-1 0 16,22 0-16,-22 0 0,21 0 0,1 0 16,-1 0-16,1 0 0,-1 0 0,1 0 15,21 0-15,-22-21 0,1 21 16,20 0-16,22 0 0,-21 0 0,21-22 16,-1 22-16,22 0 0,-21 0 0,21-21 15,0 21-15,-21 0 0,42 0 0,-21 0 16,0-21-16,21 21 0,-21 0 15,22 0-15,-22 0 0,0-21 0,21 21 16,0 0-16,-21 0 0,21 0 16,-21 0-16,0 0 0,21 0 0,-21 0 15,21 0-15,-21 0 0,22 0 16,-22 0-16,0 0 0,21 0 0,-21-21 16,0 21-16,21 0 0,-21 0 0,0 0 15,0 0-15,0 0 0,0 0 0,-21 0 16,0 0-16,-1 0 0,1 0 15,0 0-15,0 0 0,-21 0 0,20 0 16,1 0-16,-21 0 0,21 0 0,-22-21 16,1 21-16,21 0 0,-21 0 0,20 0 15,-20 0-15,21-22 0,-21 22 0,-1 0 16,1 0-16,0 0 16,-22-21-16,22 21 0,-22 0 0,22 0 15,-22 0-15,1-21 0,-22 21 0,22 0 16,-22 0-16,22 0 0,-22-21 0,0 21 15,-21 0-15,1 0 0,20 0 0,-21-21 16,0 21-16,0 0 16,-21 21 31,0 0-32,0 0-15,0 0 16,0 1-16,0-1 15,-21 0-15,21 0 0,-21 0 0,21 22 16,0-22-16,0 21 0,-21 0 0,21 1 16,-21-1-16,21 0 0,-21 22 0,21-22 15,0 22-15,0-1 0,-22 1 0,22 20 16,0-20-16,-21-1 0,21 22 0,0-21 16,0 20-16,0 1 0,0 0 0,-21-1 15,21 22-15,0-21 0,0-1 16,0 1-16,0 21 0,0-21 0,0 20 15,0 1-15,0 0 0,0-21 0,0 21 16,0-1-16,21 1 0,-21 21 16,0-21-16,21 0 0,1 0 0,-1 0 15,-21-1-15,21 22 0,0-21 0,-21 0 16,0 21-16,21-21 0,0 0 16,-21 0-16,0 21 0,22-22 0,-22 1 15,21 0-15,-21 21 0,21-21 0,-21 0 16,0 0-16,21-1 0,-21 1 0,21 0 15,-21 0-15,21 0 0,-21-22 0,0 22 16,22-21-16,-22 21 0,0-22 16,0 22-16,0-21 0,0 0 15,21-1-15,-21 1 0,0 0 0,0-1 16,0 1-16,0-22 0,0 22 0,0 0 16,0-1-16,0-20 0,0-1 0,0 22 15,0-21-15,0-1 0,0 1 16,0-1-16,0 1 0,0-1 0,0-21 15,0 22-15,0-1 0,0 1 0,0-22 16,0 1-16,0 20 0,0-21 0,0 1 16,0-1-16,0 0 0,0 1 15,0-1-15,-21-21 0,21 22 0,0-1 16,0-21-16,0 21 0,0-20 0,0 20 16,0-21-16,0 21 0,0-20 15,0-1-15,0 21 0,0-21 0,0 0 16,0 1-16,0-1 0,0 0 15,0 0-15,0 0 0,0 0 0,0 1 16,0-1-16,0 0 0,0 0 16,0 0-1,0 0 32,-22-21 0,22 22-16,-21-22-15,21 21-16,-21-21 0,21 21 16,-21-21 30,0 0-30,0 0-16,-1 0 16,1 0-1,0-21-15,0 21 0,0 0 16,0 0-16,-1 0 0,-20-21 0,21 21 16,0 0-16,0 0 0,-22 0 0,22-22 15,0 22-15,-21 0 0,20 0 16,-20 0-16,0 0 0,21-21 0,-22 21 15,1 0-15,0 0 0,-1 0 0,1 0 16,0 0-16,-1-21 0,1 21 16,-22 0-16,1 0 0,-1 0 0,1 0 15,-1 0-15,-20 0 0,20 0 0,-20-21 16,20 21-16,-21 0 0,22 0 0,-22 0 16,1 0-16,-1 0 15,21 0-15,-41 0 0,20 0 0,0-21 16,1 21-16,-1 0 0,-21 0 0,21 0 0,1-21 15,-1 21-15,-21 0 0,22 0 16,-22 0-16,0 0 0,21 0 16,-21-22-16,1 22 0,20 0 0,-21 0 15,21 0-15,-20 0 0,-1 0 0,21 0 16,-21 0-16,22 0 0,-22 0 0,21 0 16,-21 0-16,22 0 0,-1 0 15,0 0-15,1 0 0,-1 0 0,0 0 16,-21 0-16,22 0 0,-1 0 0,0 0 15,-20 0-15,20 0 0,0 0 16,1 0-16,-1 22 0,0-22 16,1 0-16,-1 0 0,0 0 0,1 21 15,-1-21-15,0 0 0,1 0 0,-1 21 16,21-21-16,-20 0 0,20 0 16,1 21-16,-1-21 0,1 0 0,-1 0 15,1 21-15,-1-21 0,1 0 0,-1 0 16,1 21-16,20-21 0,-20 0 0,-1 0 15,1 0-15,-1 22 0,1-22 16,21 0-16,-22 0 0,22 0 16,-22 0-16,22 21 0,0-21 0,-22 0 0,22 0 15,-1 0-15,1 0 16,21 21-16,-21-21 0,-1 0 0,1 0 16,-22 0-16,22 21 0,0-21 0,-1 0 15,1 0-15,-21 0 0,20 0 0,-20 21 16,20-21-16,-20 0 0,21 0 15,-1 0-15,-20 0 0,20 0 0,1 0 16,0 0-16,-22 0 0,22 0 0,0 0 16,-1 0-16,1 0 0,-22 0 15,22 0-15,0 0 0,-22 0 0,22 0 16,-22 0-16,22 0 0,-21 21 0,20-21 16,-20 0-16,20 0 0,-20 22 15,21-22-15,-1 0 0,1 0 16,0 0-16,-1 21 0,22-21 0,-21 0 15,-1 0-15,22 0 0,-21 0 16,21 0-16,0 0 0,-1 21 16,44-21 46,-1 0-62,-21-21 16,21 0-16,0 21 0,-21-22 15,21 1-15</inkml:trace>
  <inkml:trace contextRef="#ctx0" brushRef="#br0" timeOffset="75831.59">7133 11282 0,'0'-21'0,"0"0"31,0-1-16,0 1 1,0 42 15,0 1-15,0-1-16,0 0 0,0 0 16,21 0-16,-21 22 0,0-22 0,0 0 15,0 21-15,0-21 0,0 22 0,0-22 16,0 21-16,0-21 0,0 22 15,0-22-15,21 0 0,-21 21 0,22-20 16,-22-1-16,0 0 0,0 0 16,0 0-16,21 0 0,-21 1 0,0-1 15,21 0-15,-21 0 16,0-42 31,0 0-47,-21 0 15,21-1-15,0 1 0,0 0 0</inkml:trace>
  <inkml:trace contextRef="#ctx0" brushRef="#br0" timeOffset="79327.25">7260 11240 0,'0'0'0,"0"-22"0,-21 22 16,0 0 15,42 0 79,0 0-110,0 0 0,0 0 0,1 0 15,-1 0-15,0 22 0,0-22 0,0 0 16,22 0-16,-22 21 15,21-21-15,-21 0 0,22 0 0,-1 21 16,0-21-16,1 0 0,-1 0 0,0 21 16,1-21-16,20 0 0,-21 0 0,1 0 15,20 21-15,-20-21 0,-1 0 0,21 0 16,-20 21-16,-1-21 0,22 0 0,-22 0 16,21 22-16,1-22 0,-1 0 0,1 0 15,-1 21-15,22-21 0,-21 0 16,-1 0-16,1 0 0,-1 21 0,1-21 15,-1 0-15,1 0 0,-22 0 0,21 0 16,1 0-16,-22 21 0,22-21 0,-1 0 16,-20 0-16,20 0 0,1 0 0,-1 0 15,1 21-15,-1-21 0,1 0 16,-1 0-16,1 0 0,-1 21 16,1-21-16,-1 0 0,-21 0 0,22 0 15,-1 0-15,-20 22 0,-1-22 0,0 0 16,1 0-16,20 0 0,-20 0 0,-1 0 15,0 0-15,1 21 0,-1-21 0,0 0 16,1 0-16,-1 0 0,21 0 16,-20 0-16,-1 0 0,0 0 0,1 0 15,-1 0-15,0 0 0,1 0 16,-1 0-16,-21 0 0,22 0 0,-1 0 16,-21 0-16,21 0 0,-20 0 0,-1 0 15,21 0-15,-21 0 0,0 0 0,1 0 16,-1 0-16,0 0 15,-21 21 32,0 0-31,0 0-16,0 0 0,0 1 16,-21-22-16,21 21 0,-21 0 0,21 0 15,0 0-15,0 0 0,-22-21 16,22 22-16,-21-1 0,21 0 15,0 0-15,0 0 0,-21 0 0,21 1 16,-21-1-16,0 21 0,21-21 0,0 0 16,0 1-16,-21-1 0,21 0 0,0 21 15,-22-21-15,22 1 0,0-1 0,0 0 16,0 0-16,0 0 0,-21 0 0,21 1 16,-21-1-16,21 0 0,-21 0 15,21 0-15,0 0 0,-21 1 16,0-1-1,-1-21-15,22 21 16,-21-21-16,0 0 16,0 0-16,0 0 0,0 0 15,-1 0-15,1 0 0,0 0 0,0 0 16,0 0-16,0 0 0,-1 0 0,-20 0 16,21 0-16,-21 0 0,-1 0 0,1 0 15,0 0-15,-1 0 0,1 0 16,0 0-16,-1 0 0,-20 0 0,20 0 15,1 0-15,-21 0 0,20 0 0,-20 0 16,-1 0-16,22 0 0,-22 0 0,1 0 16,21 0-16,-22 0 0,22 0 0,-22 0 15,22 0-15,-22 0 0,22 0 0,-21 0 16,20 0-16,-20-21 0,-1 21 16,22 0-16,-22 0 0,22 0 0,-21 0 15,-1 0-15,1 0 0,-1 0 16,1 0-16,-1-21 0,1 21 0,-1 0 15,1 0-15,-1 0 0,22 0 0,-22 0 16,22 0-16,0-22 0,-1 22 0,1 0 16,0 0-16,-1 0 0,1 0 0,0 0 15,-1-21-15,1 21 0,0 0 0,-1 0 16,1 0-16,0 0 0,-1 0 0,-20 0 16,20-21-16,1 21 0,0 0 15,21 0-15,-22 0 0,22 0 0,-21 0 16,21 0-16,-1 0 0,1 0 15,0 0-15,0 0 0,0-21 16,0 21-16,-1 0 0,1 0 16,0 0-16,0 0 0,0 0 15,0 0-15,21-21 16,-22 21-16,1 0 0,0 0 16,0 0-16,21-21 15,-21 21-15,0 0 16,-1 0-16,1 0 15,0 0 1,0 0-16,0 0 16,0 0-1,-1 0-15,1 0 16,0 0 0,21-22 77,0 1-93,0 0 16,21 21-16,-21-21 0,21 0 16,-21 0-16,0-1 0,0 1 15,0 0-15,0 0 0,0 0 0,0-22 16,0 22-16,0 0 0,22-21 0,-22 21 15,0-22-15,21 22 0,-21 0 0,0-21 16,0 20-16,0 1 0,0 0 0,0-21 16,0 21-16,0-1 0,0 1 0,0 0 15,0 0-15,0 0 0,0 0 0,0-1 16,0 1-16,0 0 0,0 0 0,0 0 16,0 0-16,-21 21 0,21-22 15,0 1-15,0 0 16,0 0-1,0 0-15,0 0 16,0-1-16,0 1 16,0 0-1,0 0 1,21 21 46,0 0-46,0 0 0,0 0-16,0 0 0,1 0 15,-1 0-15,0 0 0,0 0 0,21 0 16,-20 0-16,20 0 0,0 0 0,1 21 16,-1-21-16,0 21 0,1-21 15,-1 0-15,21 0 0,-20 21 0,20-21 16,-20 0-16,20 0 0,-21 22 0,22-22 15,-22 0-15,22 0 0,-1 21 0,1-21 16,-1 0-16,22 0 0,-22 21 16,1-21-16,21 21 0,-1-21 0,-20 0 15,20 0-15,-20 21 0,-1-21 0,1 0 16,21 0-16,-22 0 0,1 0 16,-1 0-16,1 0 0,-1 0 0,1 0 15,-1 0-15,1 0 0,-1 0 0,1 0 16,-1 0-16,1 0 0,-1 0 0,1 0 15,-1 0-15,-21 0 0,22 0 0,-1 0 16,-20 0-16,20 0 0,-20 0 16,20 0-16,1 0 0,-1 0 0,-21 0 15,22 0-15,-22 0 0,22 21 0,-1-21 16,-20 0-16,-1 0 0,0 0 0,1 0 16,20 0-16,-21 0 0,1 0 0,-22 0 15,21 0-15,1 0 0,-1 0 0,-21 0 16,21 0-16,-20 0 0,20 0 15,-21 0-15,21 0 0,-20 0 16,20 0-16,-21 0 0,21 0 0,-20 0 16,-1 0-16,21 0 0,-21 0 0,0 0 15,1 0-15,-1 0 0,0 0 0,0 0 16,0 0-16,0 0 0,1 0 0,-1 0 16,0 0-1,-42 0 32,0 0-31,21 22-16,0-1 0,-22-21 15,22 21-15,-21-21 0,21 21 16,-21-21-16,21 21 0,0 0 0,-21-21 16,0 22-16,21-1 0,-21 0 0,-1 0 15,22 0-15,-21 0 0,0 1 16,21-1-16,0 0 0,-21 0 0,0 0 15,21 0-15,-21 1 0,21-1 16,0 0-16,-22 0 0,22 0 0,-21 22 16,0-22-16,21 0 0,0 21 0,0-21 15,-21 1-15,21-1 0,-21 21 16,21-21-16,-21 0 0,21 1 0,-22-1 16,22 0-16,0 0 0,0 0 0,-21 0 15,21 1-15,-21-1 0,21 0 0,-21 0 16,21 0-16,0 0 0,0 1 15,-21-1-15,21 0 16,-21-21-16,21 21 16,0 0-1,-22-21-15,1 0 16,0 0 0,0 0-1,0 0-15,0 0 0,-1 0 0,1 0 16,0 0-16,0 0 0,0 0 15,-22 0-15,22 0 0,-21 0 0,0 0 16,-1 0-16,1 0 0,-22 0 0,22 0 16,0 0-16,-22 0 0,22 0 0,-22 0 15,1 0-15,21 0 0,-22 0 0,1 0 16,-1 0-16,1 0 0,-1 0 16,1 0-16,-22 0 0,0 0 0,22 0 15,-22 0-15,0 0 0,1 0 0,-1 0 16,22 0-16,-22 0 0,21 0 0,1 0 15,-1 0-15,1 0 0,-1 0 0,1 0 16,-1 0-16,1 0 0,-1 0 0,1 0 16,-1 0-16,1 0 15,21 0-15,-22 0 0,1 0 0,20 0 16,-20 0-16,20 0 0,-20 0 0,21 0 16,-1 0-16,1 0 0,0-21 0,-1 21 15,1 0-15,21 0 0,-22 0 0,22 0 16,-21 0-16,21 0 0,-22 0 15,22 0-15,0 0 0,0 0 0,-21 0 16,20 0-16,1 0 0,-21 0 16,21 0-16,0 0 0,-22 0 0,22-21 15,0 21-15,-21 0 0,20 0 0,1 0 16,0 0-16,0 0 0,0 0 0,0 0 16,-1 0-16,1 0 0,0 0 15,0 0-15,0 0 0,0 0 16,-1-21-16,1 21 0,0 0 15,0 0-15,0 0 16,0 0-16,-1 0 16,22-21-16,-21 21 15,21-22 1,-21 22 0,0-21-16,21 0 15,0 0-15,0 0 16,0 0-16,0-1 15,0 1-15,0 0 0,-21 0 16,21 0-16,0 0 0,0-1 0,0 1 16,0 0-16,0 0 0,0 0 0,0 0 15,0-1-15,0 1 0,0 0 0,0 0 16,0 0-16,0 0 16,0-1-16,0 1 15,0 0 1,21 0-16,0 21 15,0-21-15,0 0 0</inkml:trace>
  <inkml:trace contextRef="#ctx0" brushRef="#br0" timeOffset="80204.22">8805 10414 0,'0'0'0,"21"0"0,1 0 16,-1-21-16,0 21 15,0-21-15,0 21 16,0-21-16,1 21 0,-22-22 0,21 22 16,0-21-16,-21 0 15,0 0-15,-21 0 16,0 21-16,-22 0 15,22 0-15,-21 0 0,-1 0 16,22 0-16,-21 0 0,0 0 0,-1 21 16,22-21-16,-21 21 0,21-21 0,-22 21 15,22 0-15,0 1 0,0-1 16,21 0-16,-21 0 16,21 0-16,0 0 0,0 1 0,0-1 15,0 0-15,0 0 0,21 0 16,0 0-16,0-21 0,0 22 0,0-1 15,1 0-15,-1-21 0,0 21 16,0 0-16,0-21 0,22 21 0,-22 1 16,0-22-16,0 21 0,0 0 0,0 0 15,1-21-15,-22 21 0,0 0 16,0 1-16,0-1 16,0 0-16,-22 0 0,1-21 15,0 21-15,-21-21 0,21 21 0,-22-21 16,22 0-16,-21 0 0,21 22 0,-22-22 15,22 0-15,0 0 0,0 0 0,-22 0 16,22 0-16,0 0 0,0 0 16,0-22-16,21 1 15,-21 0-15,-1 0 0,22 0 16,0 0-16,0-1 16,0 1-16,0 0 15,0 0 1,22 0-16,-1 21 15,0-21-15,0-1 0,21 22 0</inkml:trace>
  <inkml:trace contextRef="#ctx0" brushRef="#br0" timeOffset="80536.03">9207 10266 0,'0'0'0,"22"0"0,-22-21 0,0 0 15,0-1-15,0 44 47,0-1-31,0 0-16,0 21 0,0-21 16,0 1-16,0 20 0,0 0 0,-22-21 15,22 22-15,-21-1 0,21-21 16,-21 22-16,21-22 0,0 21 0,0-21 15,-21 22-15,21-22 0,0 0 0,-21 0 16,21 0-16,0 0 0,0 1 16,0-1-16,21-21 47,0 0-47,0-21 0,-21-1 15</inkml:trace>
  <inkml:trace contextRef="#ctx0" brushRef="#br0" timeOffset="80983.77">9504 10499 0,'0'0'0,"0"21"47,-21 0-47,21 0 0,-22 0 16,1 1-16,21-1 0,-21 0 15,21 21-15,0-21 0,0 1 0,0-1 16,0 0-16,0 0 0,0 0 16,0 0-16,0 1 15,21-22-15,0 21 0,1-21 16,-1 0-16,0 0 0,0 0 16,0 0-16,0 0 0,1-21 0,-1 21 15,0-22-15,0 22 0,0-21 0,-21 0 16,21 0-16,-21 0 0,22 0 15,-22-1-15,0 1 0,0-21 0,0 21 16,0 0-16,0-1 0,-22-20 16,1 21-16,0 0 0,0 0 15,0 21-15,0 0 0,-1 0 16,1 0-16,0 0 0,0 0 16,0 0-16,21 21 15,-21-21-15,21 21 0,-22-21 0,22 21 16,0 0-16,0 0 15,22-21 1,-1 0 0,0 0-16</inkml:trace>
  <inkml:trace contextRef="#ctx0" brushRef="#br0" timeOffset="81375.53">10139 10160 0,'0'0'16,"0"-21"-16,21 0 0,-21 0 16,0-1-1,-21 44 17,21-1-32,-21 0 15,21 0-15,0 0 16,-22 22-16,22-22 0,0 0 15,0 21-15,-21 1 0,21-22 0,-21 21 16,21 0-16,0-20 0,0 20 0,0 0 16,-21-21-16,21 22 0,0-22 15,0 0-15,0 0 0,0 0 0,0 1 16,0-1-16,0 0 0,0 0 0,0 0 16,21-21-16,0 0 15,0 0-15,1 0 16,-1 0-16,0 0 15,0-21-15,-21 0 16,0 0-16,21 21 0,-21-21 0,21-1 16,-21 1-16,0 0 0,0-21 15,0 21-15,0-1 0,0 1 0</inkml:trace>
  <inkml:trace contextRef="#ctx0" brushRef="#br0" timeOffset="81735.34">9927 10329 0,'0'0'0,"0"22"32,21-22-32,0 0 0,1 0 0,-1 0 15,0 0-15,0 0 0,21 0 16,-20-22-16,-1 22 0,21 0 0,-21 0 15,0-21-15,1 21 0,-1 0 0,0 0 16,0-21-16,0 21 0,0 0 16,1 0-16,-22-21 0,21 0 15,0 21 1,-21 21 62,0 0-62,-21-21-16</inkml:trace>
  <inkml:trace contextRef="#ctx0" brushRef="#br0" timeOffset="83095.1">8784 12954 0,'-21'21'0,"0"-21"0,0 21 15,-1 1-15,1-22 16,21 21-1,0-42 17,21 21-17,-21-22-15,22 1 0,-1 0 16,0 0-16,21 0 0,-21 0 0,22-22 16,-1 22-16,0-21 0,1 21 0,-1-22 15,22 1-15,-22 0 0,0-1 0,22 1 16,-22 0-16,22-22 0,-1 22 15,-21-1-15,22-20 0,-1-1 0,1 22 16,-1-21-16,1 20 0,-1-20 0,1 20 16,-1 1-16,1 0 0,-22 21 0,22-22 15,-22 22-15,-21 0 0,22 0 0,-22 0 16,0-1-16,0 1 0,0 0 16,-21 0-1,0 0 1,-21 21 31,0 0-32,0 21-15,0-21 0,-1 0 16,1 21-16,0-21 0,0 0 0,0 21 16,0-21-16,-1 0 0,1 21 0,0-21 15,0 0-15,0 0 0,0 22 0,-1-22 16,1 21-16,0-21 15,42 0 32,0 0-47,1-21 0,-1-1 0,0 22 16,0-21-16,21 21 0,-20 0 0,-1-21 16,21 21-16,-21 0 0,0-21 15,1 21-15,-1 0 0,0 0 16,-21 21 15,0 0-31,0 0 16,0 1-16,0-1 0,0 0 15,-21 0-15,21 0 0,-21 0 16,21 1-16,-22 20 0,22-21 0,0 0 16,0 0-16,0 1 0,-21-1 0,21 0 15,0 0-15,-21-21 0,21 21 16,0-42 15,21 0-31</inkml:trace>
  <inkml:trace contextRef="#ctx0" brushRef="#br0" timeOffset="83795.11">12531 10583 0,'21'-21'16,"-42"42"-16,63-42 0,-42 0 16,21 21-16,-21-21 0,0 0 15,0 0-15,0-1 0,0 1 16,0 0-16,-21 0 15,0 21-15,0-21 0,-1 21 16,1 0-16,0 0 16,0 0-16,0 0 0,0 21 0,-1 0 15,-20 0-15,21 0 0,0 1 0,-22 20 16,22-21-16,0 21 0,0-20 0,0 20 16,0 0-16,-1-21 0,22 22 0,0-22 15,-21 21-15,21-21 0,0 22 16,0-22-16,0 0 0,0 0 0,21 0 15,-21 1-15,22-1 0,-1 0 0,0 0 16,0 0-16,0-21 0,0 21 0,22-21 16,-22 0-16,0 0 0,0 0 0,0 0 15,1 0-15,20 0 0,-21 0 0,0 0 16,0 0-16,1 0 0,-1-21 0,0 0 16,0 21-16,0-21 0,0 0 0,1 0 15,-1 21-15,0-22 0</inkml:trace>
  <inkml:trace contextRef="#ctx0" brushRef="#br0" timeOffset="84291.83">12869 10732 0,'0'0'0,"0"-22"15,-21 1 1,0 21 0,0 0-16,0 0 0,-1 0 15,1 0-15,0 0 0,0 21 16,0-21-16,21 22 0,-21-1 0,-1 0 15,22 0-15,0 0 0,-21 0 16,21 1-16,-21-1 0,21 0 16,0 0-16,0 0 0,0 0 15,0 1-15,0-1 0,21-21 16,-21 21-16,21-21 16,1 0-16,-1 0 15,0 0-15,0 0 0,0 0 16,0-21-16,-21 0 15,22-1-15,-1 1 0,-21 0 16,21 21-16,-21-21 0,0 0 0,0 0 16,21-1-16,-21 1 0,0 0 15,0 0 1,0 42 0,0 0-1,0 0-15,0 1 0,0-1 16,0 0-16,0 0 15,0 0-15,0 0 16,0 1-16,0-1 16,21-21-16,0 0 15,1 0 1,-1 0 0,0 0-16,0-21 15</inkml:trace>
  <inkml:trace contextRef="#ctx0" brushRef="#br0" timeOffset="84775.19">13017 10816 0,'0'-21'16,"0"0"15,0 0-31,22 21 16,-1 0-1,0 0 1,-21 21-16,21-21 16,-21 21-16,21-21 0,-21 21 0,0 0 15,21 1-15,-21-1 16,0 0-16,22-21 0,-22 21 16,0 0-16,0 0 15,0 1 1,0-1-16,0-42 62,0-1-46,0 1-16,0 0 0,0 0 16,0 0-16,21 0 0,-21-1 15,21 22-15,-21-21 0,0 0 16,21 21-16,0-21 15,-21 0-15,21 21 16,1 0-16,-1 0 16,0 0-1,0 0 1</inkml:trace>
  <inkml:trace contextRef="#ctx0" brushRef="#br0" timeOffset="85563.74">13674 10795 0,'0'0'0,"21"0"0,-21-21 16,-21 0 15,-1 21-31,1 0 16,0 0-16,0 0 15,0 0 1,0 0-16,-1 0 0,22 21 0,-21-21 16,0 21-16,0 0 0,0 0 15,21 1-15,-21-22 0,21 21 0,0 0 16,-22-21-16,22 21 0,0 0 0,-21 0 15,21 1-15,0-1 16,0 0 0,21-21-16,1 21 15,-1-21-15,0 0 16,0 0-16,0 0 16,0-21-16,-21 0 15,22 21-15,-1-21 0,0-1 16,0 1-16,-21 0 0,21 0 15,-21 0-15,21 0 0,-21-1 0,22 1 16,-22 0-16,0 0 0,21 0 16,-21 0-16,0-1 0,0 1 0,21 0 15,-21 0-15,0-21 0,0 20 0,21 1 16,-21 0-16,0 0 0,0 0 0,0 0 16,0-1-16,0 1 0,0 0 0,0 0 15,0 0-15,0 0 16,0 42 15,0 0-15,-21 0-16,21 0 0,-21 0 0,21 22 15,0-22-15,0 0 0,-21 21 0,21-20 16,-22 20-16,22-21 0,-21 0 0,21 0 16,0 22-16,0-22 0,0 0 0,0 0 15,0 0-15,0 1 0,0-1 16,0 0-16,0 0 15,0 0-15,0 0 16,21-21 0,1 0-1,-1 0-15,0 0 16,0 0-16,0 0 16,-21-21-16,21 21 15,-21-21-15,0 0 16</inkml:trace>
  <inkml:trace contextRef="#ctx0" brushRef="#br0" timeOffset="91587.9">7556 14372 0,'0'0'16,"0"-21"-16,-21 21 0,21-21 0,0 0 16,0 0-16,0-1 0,0 1 0,0 0 15,0 0-15,0 0 0,0 0 0,0-1 16,0 1-16,0 0 0,0 0 15,21 0 1,1 21 0,-22 21 15,0 0-31,0 0 16,0 0-16,0 1 0,0-1 0,0 21 15,0-21-15,0 22 0,0-22 0,0 21 16,0 0-16,0 1 0,0-22 15,0 21-15,0 1 0,-22-1 0,22-21 16,-21 21-16,21 1 0,0-22 0,0 21 16,0-21-16,0 22 0,-21-22 0,21 0 15,0 0-15,0 0 0,0 1 16,-21-22-16,21 21 0,0-42 47,0-1-47,21 1 0,0 0 15,-21 0-15,21-21 0,1 20 16,-1-20-16</inkml:trace>
  <inkml:trace contextRef="#ctx0" brushRef="#br0" timeOffset="92559.36">7705 14097 0,'-22'0'0,"44"0"47,-1 0-47,0 0 16,21 21-16,-21-21 0,22 0 0,-22 0 16,42 0-16,-20 0 0,-1 0 15,22 0-15,-1 0 0,1 0 0,-1 0 16,1 0-16,20 0 0,1 0 0,0 0 15,20 0-15,1 0 0,0 0 16,0 0-16,0 0 0,0-21 0,-22 21 16,22 0-16,21 0 0,-21-21 15,21 21-15,-21 0 0,21 0 0,0-21 16,-21 21-16,-1 0 0,22 0 16,-21 0-16,0 0 0,21 0 0,-21 0 15,0-21-15,-22 21 0,22 0 0,-21 0 16,-22-22-16,1 22 0,-1 0 0,-20 0 15,-1 0-15,0 0 0,-20 0 16,-1 0-16,0 0 0,0 0 16,-21 22-1,0-1 1,0 0-16,0 0 16,0 0-16,0 0 0,0 1 15,0-1-15,0 0 0,0 0 0,0 21 16,0-20-16,0 20 0,0-21 0,0 21 15,0 1-15,0-1 0,0 0 0,0 1 16,0-1-16,0 0 0,0 1 16,0-1-16,0-21 0,21 22 0,-21-1 15,0-21-15,0 21 0,0-20 0,0-1 16,21 0-16,-21 0 0,0 0 0,0 0 16,0 1-16,0-1 15,0 0 1,-21-21-1,0 0-15,0 0 0,0 21 16,0-21-16,-1 0 0,1 0 16,0 0-16,0 0 0,-21 0 15,20 0-15,1 0 0,-21 0 0,0 0 16,-1 0-16,1 0 0,0 0 0,-22 0 16,1 0-16,-1 0 0,1 0 0,-1 0 15,-21 0-15,1 0 0,20 0 0,-42 0 16,22 0-16,-1 0 0,-21 0 15,22 0-15,-22 0 0,0 0 16,0 0-16,0 0 0,0 0 0,1 0 16,-1 0-16,0 0 0,0 0 0,0 21 15,0-21-15,1 0 0,-1 0 16,0 0-16,0 0 0,0 0 0,0 0 16,1 0-16,-1 0 0,0 0 0,0-21 15,0 21-15,0 0 0,22-21 0,-1 21 16,22 0-16,-1-21 0,1 21 15,20 0-15,1-21 0,0 21 0,-1-22 16,22 22-16,0 0 0,0 0 0,0 0 16,21-21-16,-22 21 0,22-21 47,22 21-32,-1-21-15,0 21 0,0 0 16,21-21-16,-20 21 0</inkml:trace>
  <inkml:trace contextRef="#ctx0" brushRef="#br0" timeOffset="93071.06">8361 14520 0,'0'0'0,"0"-21"16,21 21 15,-21 21-31,0 1 15,0-1-15,0 0 0,21 21 0,-21-21 16,0 22-16,0-22 0,0 21 16,0-21-16,0 22 0,0-22 0,0 0 15,0 0-15,0 22 0,0-22 16,0 0-16,0 0 0,0 0 16,0 0-16,0 1 15,21-22 1,0-22-16,1 1 15,-1 21-15</inkml:trace>
  <inkml:trace contextRef="#ctx0" brushRef="#br0" timeOffset="93494.83">8742 14626 0,'0'0'15,"0"-21"-15,0 0 16,0 0-16,0 0 15,0-1 1,21 22-16,0 0 0,0 0 16,0 0-16,1 0 0,-1 0 0,21 0 15,-21 22-15,0-22 0,22 21 0,-22 0 16,0 0-16,-21 0 0,0 0 16,0 22-16,0-22 0,0 0 0,0 0 15,-21 0-15,0 1 0,0 20 0,-22-21 16,1 0-16,0 0 0,20 1 15,-20-1-15,0 0 0,21-21 0,-1 21 16,1-21-16,0 0 0,0 21 16,42-21 15,0 0-31,0 0 16,1 0-16,20 0 0,-21 0 0,21 0 15,-20 0-15,20 0 0,-21 0 0,21 0 16,1 0-16,-22 0 0,21 0 0,1 0 15,-22 0-15,0 0 0,0 0 16,0 0-16,0 0 0,1 0 16,-22-21-16,21 0 15</inkml:trace>
  <inkml:trace contextRef="#ctx0" brushRef="#br0" timeOffset="94131.33">9631 14584 0,'0'0'16,"-21"0"-16,-1-21 0,1 21 0,21-21 16,0-1-16,0 1 15,0 0 1,21 21-1,1 0 1,-1 0-16,0 21 16,0 0-16,-21 1 0,0-1 15,0 0-15,0 0 0,0 0 16,0 0-16,0 1 0,0-1 0,-21-21 16,0 21-16,0 0 0,-1-21 15,1 21-15,0-21 0,0 0 0,21 21 16,-21-21-1,21-21 17,21 21-32,-21-21 15,21 21-15,0 0 0,0 0 16,1 0-16,-1 0 0,0 0 16,0 0-16,0 0 0,22 0 15,-22 0-15,0 0 0,0 21 0,0-21 16,-21 21-16,21-21 0,1 22 0,-22-1 15,0 0-15,0 0 0,0 0 16,0 0-16,-22 1 16,1-1-16,0-21 0,0 21 15,0-21-15,0 0 0,-1 21 16,1-21-16,0 0 0,0 0 0,0 0 0,0 0 16,-1 0-16,1 0 0,0 0 15,0 0-15,0 0 0,0 0 16,-1 0-1,1 0 1,21-21-16,0 0 16,0 0-1,0-1-15,21 22 0,1-21 16</inkml:trace>
  <inkml:trace contextRef="#ctx0" brushRef="#br0" timeOffset="94875.69">10372 14499 0,'-22'-21'0,"22"0"16,0 0-16,0 0 15,0 42 17,-21 0-32,21 0 15,0 0-15,-21 0 0,21 1 0,0-1 16,0 0-16,-21 0 0,21 21 0,-21-20 15,0-1-15,21 0 0,0 0 16,-22 0-16,1 0 0,0 1 0,21-1 16,0 0-16,-21-21 0,21 21 0,-21-21 15,42-21 32,-21 0-47,21 21 0,-21-21 16,21 21-16,0 0 0,1 0 15,-1 0 1,0 0-16,0 0 0,0 0 16,0 0-16,1 0 0,-1 0 15,0 0-15,0 0 16,0 0-16,0 0 16,-21-22-1,22 22-15,-22-21 0,0 0 16,0 0-16,0 0 15,0 0-15,0-1 0,0 1 16,0 0-16,0 0 0,0 0 16,0 42 15,0 0-31,0 0 0,0 0 0,0 1 16,-22-1-16,22 0 0,0 0 15,-21 0-15,21 0 0,0 1 0,0 20 16,0-21-16,-21-21 0,21 21 0,0 0 15,-21 1-15,21-1 0,0 0 0,0 0 16,-21 0-16,21 0 16</inkml:trace>
  <inkml:trace contextRef="#ctx0" brushRef="#br0" timeOffset="97047.71">9080 16214 0,'22'0'0,"-1"0"16,0 0-16,0-21 15,0 21-15,-21-22 0,21 1 16,-21 0-1,0 0-15,0 0 16,-21 21-16,0 0 0,-21-21 16,21 21-16,-1 0 15,-20 0-15,21 0 0,-21 0 0,-1 0 16,22 21-16,-21-21 0,21 21 0,-22 0 16,22 0-16,0 22 0,-21-22 0,20 0 15,22 21-15,-21 1 0,21-22 16,0 21-16,0-21 0,0 22 0,0-22 15,0 21-15,0-21 0,21 22 0,1-22 16,-1 0-16,0 0 0,0 0 16,0 22-16,22-43 0,-22 21 0,21 0 15,-21 0-15,22-21 0,-1 0 16,0 21-16,-21-21 0,22 0 0,-1 0 16,0 0-16,1-21 0,-1 21 15,0-21-15,1 0 0,-1 0 0</inkml:trace>
  <inkml:trace contextRef="#ctx0" brushRef="#br0" timeOffset="97511.45">9694 16468 0,'0'0'0,"0"-21"0,0-1 0,0 1 15,0 0-15,0 0 16,-21 21 0,0 0-16,0 0 0,0 0 0,-1 0 15,1 0-15,0 21 0,21 0 16,-21-21-16,0 21 15,0 1-15,21-1 0,0 0 0,-22 0 16,22 0-16,-21 0 0,21 1 16,0-1-16,0 0 0,0 0 0,0 0 15,21-21 1,1 0-16,-1 0 16,0 0-16,0 0 0,0-21 0,0 0 15,1 21-15,-1-21 0,0 0 16,0-1-16,0 1 0,-21 0 15,21 0-15,1 0 0,-22 0 0,21-1 0,-21 1 16,0 0-16,0 0 0,0 42 47,0 0-47,-21 0 0,21 1 16,0-1-16,-22 0 0,22 0 0,0 0 15,0 0-15,0 1 0,0-1 16,0 0-16,0 0 0,0 0 15,0 0-15,22-21 0,-1 0 16,-21 22-16,21-22 0,0 0 16,0 0-16,0 0 15,1 0-15,-1-22 0,0 1 0,0 21 16,0-21-16,0 0 0</inkml:trace>
  <inkml:trace contextRef="#ctx0" brushRef="#br0" timeOffset="97963.19">10350 16298 0,'0'0'0,"0"-21"16,-21 21-1,0 21-15,0-21 16,0 22-16,0-22 0,-1 21 0,1 0 16,0 0-16,21 0 15,-21-21-15,21 21 0,0 1 16,0-1-16,0 0 15,0 0 1,21-21-16,0 0 0,0 0 16,-21 21-16,22-21 0,-1 0 0,0 0 15,0 21-15,0-21 0,0 0 16,-21 22 0,22-22-16,-22 21 15,-22-21 1,1 21-1,0-21-15,0 0 0,0 0 16,0 0-16,-1 0 0,1 0 16,-21 0-16,21 0 0,0 0 0,-1 0 15,1 0-15,0 0 0,0 0 0,21 21 16,-21-21-16,0 0 16,42 0 15,0 0-16,0-21-15,0 21 0,0-21 16,1 0-16</inkml:trace>
  <inkml:trace contextRef="#ctx0" brushRef="#br0" timeOffset="98590.99">10668 16066 0,'0'0'0,"0"-22"0,0 1 15,0 0-15,0 0 0,0 0 16,0 0 0,-21 21-16,21 21 15,0 0 1,0 0-16,0 0 0,0 0 16,0 1-16,0 20 0,0-21 0,0 21 15,21-20-15,-21 20 0,0 0 16,0-21-16,21 22 0,-21-1 0,0-21 15,0 22-15,0-22 0,0 21 16,0-21-16,0 0 0,0 22 0,0-22 16,-21 0-16,21 0 0,-21 0 0,21 1 15,0-1-15,-21-21 32,21-21-17,0-1-15,0 1 0,0-21 16,21 21-16,0 0 0,-21-1 15,21-20-15,0 21 0,0 0 0,1-22 16,-1 22-16,0 0 0,21 0 16,-21 0-16,1 21 0,-1-21 0,0 21 15,0 0-15,0 0 0,0 0 16,1 0-16,-1 0 0,0 0 0,0 21 16,0 0-16,-21 0 15,0 0-15,0 0 0,0 1 0,0-1 16,0 0-16,0 0 0,0 0 15,0 0-15,0 1 0,0-1 0,-21 0 16,0-21-16,21 21 0,-21 0 0,0 0 16,21 1-16,-22-22 15,22 21 1,-21-21 0,21-21-1,0-1 1,-21 22-1,21-21-15,0 0 16</inkml:trace>
  <inkml:trace contextRef="#ctx0" brushRef="#br0" timeOffset="171403.51">15748 8297 0,'0'0'0,"0"-21"16,21 21 46,0 0-62,0 0 0,22 0 0,-22 21 16,21-21-16,22 0 15,-1 0-15,1 0 0,-1 22 0,22-22 0,0 0 16,20 0-16,-20 0 0,21 0 16,0 0-16,21 0 0,0 0 0,0 0 15,0 0-15,0 0 0,0 0 16,0 0-16,-21 0 0,21 0 0,0-22 16,-22 22-16,1 0 0,0 0 0,-21-21 15,-1 21-15,-20 0 0,-1-21 0,1 21 16,-22 0-16,22-21 0,-43 21 0,21-21 15,-21 21-15,1 0 0,-1-21 16,-21-1-16,0 1 16,0 0-1,-21 21-15,-1-21 0,1 21 16,-21 0-16,0 0 0,-22-21 16,22 21-16,-43 0 0,0 0 15,1-21-15,-1 21 0,-21 0 0,0 0 16,1 0-16,-22 0 0,0 0 0,-22 0 15,22 0-15,-21 0 0,21 0 0,0 21 16,0 0-16,0-21 0,21 21 0,-21-21 16,43 21-16,-22 0 0,21-21 15,1 22-15,-1-1 0,21-21 0,1 21 16,-1-21-16,22 21 0,0-21 16,-1 0-16,22 21 0,0-21 0,0 0 0,0 0 15,0 0-15,21 21 16,-22-21-1,22 22 1,0-1 0,0 0-16,0 0 15,0 0-15,0 0 16,-21 1-16,21-1 0,0 0 0,0 21 16,0-21-16,0 22 0,0-1 0,0 0 15,0 1-15,0 20 0,0-20 0,0 20 16,0 1-16,0-22 0,0 21 0,0 1 15,0-22-15,0 22 0,0-22 0,0 0 16,0 22-16,0-22 16,0 1-16,0-1 0,0 0 0,0 1 15,0-1-15,0-21 0,0 21 0,0 1 16,0-22-16,0 0 0,0 21 0,0-20 16,0-1-16,0 0 0,-21 0 0,21 0 15,0 0-15,0 1 16,0-1-1,21-21 1,0 0-16,1 0 0,20 0 0,-21 0 16,21 0-16,22 0 0,-22 0 0,43 0 15,-22 0-15,22 0 0,0 0 0,-1-21 16,1 21-16,21 0 0,-21 0 16,20 0-16,-20 0 0,21 0 0,0 0 15,0 0-15,-1 0 0,1 21 0,-21-21 16,21 21-16,-22 0 0,1-21 15,0 21-15,-1 0 0,-20-21 0,-1 22 16,1-22-16,-1 0 0,-20 21 0,20-21 16,-20 0-16,-22 0 0,0 0 0,21 0 15,-21 0-15,1 0 0,-1 0 16,-21-21-16,0-1 0,21 1 16,-21 0-16,0 0 0,0 0 15,21 0-15,-21-22 0,0 22 0,0-21 16,0-1-16,0 1 0,0 0 0,0-22 15,21 22-15,-21-22 0,0 1 16,21-1-16,-21 1 0,0-1 0,0 1 16,0-22-16,0 1 0,0-1 0,0 21 15,0-20-15,0 20 0,0 1 0,0-1 16,0 1-16,0-1 0,0 22 0,0 0 16,0-22-16,0 22 0,-21 21 15,21-22-15,-21 22 0,21-21 0,-21 21 16,21-1-16,0 1 0,-21 21 15,21-21-15,-21 21 16,-1 0 0,1 21-1,21 0-15,-21-21 0,21 22 0,-21-1 16,21 0-16,-21 0 0,0 0 16,-1 0-16,1-21 0</inkml:trace>
  <inkml:trace contextRef="#ctx0" brushRef="#br0" timeOffset="172011.16">17589 8636 0,'0'-21'31,"0"0"-15,-21 21-16,0-21 0,0-1 15,0 22-15,-22-21 0,22 21 0,-21 0 16,0 0-16,-22 0 0,22 0 0,-22 0 16,1 0-16,-1 0 0,1 21 0,-22 1 15,22 20-15,-22-21 0,21 21 16,-20 1-16,-1 20 0,22-20 16,-22 20-16,21 1 0,1-22 0,-1 21 15,22 1-15,0-1 0,21 1 0,-1-22 16,22 22-16,0-22 0,0 22 0,0-22 15,43 21-15,-22-20 0,42-1 0,1-21 16,-1 22-16,1-22 0,21 0 16,-1 0-16,22 0 0,-21 0 0,21-21 15,-1 0-15,1 0 0,0 0 0,0-21 16,0 0-16,0 0 0,-1 0 0,-20-22 16,0 22-16,-1-21 0,1 0 0,-21 20 15,-22-41-15,0 21 0,1-1 0,-22-20 16,0 20-16,-21-20 0,0-1 15,0 1-15,-42-1 0,20 1 16,-41-1-16,21 1 0,-22 21 0,1-1 16,-22 1-16,0 0 0,1 20 0,-22 1 0,0 0 15,0 21-15,0 0 0,22 0 16,-22 0-16,0 0 0,0 0 0,21 21 16,1 22-16,-1-22 0,22 21 15,-1 0-15,22 1 0,-1-1 0,22 22 16,0-22-16,21 0 0,0 22 0,0-22 15,21 0-15,22 1 0,-22-1 0,21 0 16,22-20-16,-22 20 0,21-21 0,1 0 16,21 22-16,-22-22 0,22-21 0,21 21 15,-22-21-15,22 0 0,-21 0 16</inkml:trace>
  <inkml:trace contextRef="#ctx0" brushRef="#br0" timeOffset="173549.28">18034 9229 0,'0'-21'0,"0"42"0,0-64 0,0 22 0,0-21 16,0 0-16,0-1 0,0 22 15,-21-21-15,0-1 0,-22 1 0,1 21 16,0 0-16,-22 0 0,1-1 0,-22 22 16,21 0-16,-20 0 0,-1 0 0,-21 22 15,22-22-15,-1 21 0,0 21 0,22-21 16,-22 22-16,22-22 16,20 21-16,-20 0 0,42-20 0,-22 20 15,43 0-15,0-21 0,0 22 0,0-22 16,21 21-16,1-21 0,20 1 0,0-1 15,1 0-15,-1 0 0,21 0 0,1-21 16,21 0-16,-22 0 0,1 0 0,20 0 16,-20 0-16,20 0 0,-20 0 0,-22-21 15,22 0-15,-22 0 0,-21 0 16,0-1-16,1-20 0,-22 21 0,0 0 16,0-22-16,-22 1 0,1 21 0,0-21 15,-21 20-15,-1 1 0,1 0 0,0 0 16,-22 21-16,22 0 0,-22 0 0,1 0 15,21 21-15,-22-21 0,22 21 16,-22 22-16,22-22 0,0 0 16,-1 21-16,1-21 0,21 22 0,0-22 15,21 0-15,0 21 0,0-20 0,0-1 16,0 21-16,21-21 0,0 0 0,21 1 16,1-22-16,-1 21 0,0-21 0,22 0 15,-1 0-15,1 0 0,-1 0 0,1 0 16,-22 0-16,22 0 0,-1-21 15,-21-1-15,1 1 0,-1 0 0,-21 0 16,0-21-16,1 20 0,-22-20 16,0 21-16,0-21 0,0 20 0,-22 1 0,1-21 15,0 21-15,-21 0 0,21 21 0,-22 0 16,1 0-16,0 0 0,-22 0 16,22 0-16,-1 0 0,1 21 15,0 0-15,-1 0 0,1 0 0,0 22 16,-1-22-16,22 0 0,0 21 0,0-21 15,0 1-15,21 20 0,0-21 0,0 21 16,0-20-16,21-1 0,0 0 0,0 0 16,22 0-16,-22-21 0,21 21 0,0-21 15,22 0-15,-22 0 0,22 0 0,-22 0 16,0-21-16,22 0 16,-22 21-16,1-42 0,-22 21 0,21-1 0,-21 1 15,-21-21-15,0 21 0,0-22 16,0 22-16,0-21 0,0 21 0,-21-22 15,-21 22-15,21-21 0,-22 21 0,1 0 16,0 21-16,-1 0 0,1 0 0,0 0 16,-1 0-16,1 21 0,0 0 15,20 0-15,-20 0 0,21 0 0,0 22 16,0-22-16,-1 0 0,22 21 0,0-20 16,0-1-16,0 21 0,0-21 0,22 0 15,-1 1-15,0-1 0,21 0 0,-21 0 16,22 0-16,20-21 0,-20 0 0,-1 0 15,21 0-15,-20 0 0,-1 0 16,22-21-16,-22 0 0,0 0 0,1 0 16,-1-1-16,0 1 0,-21-21 15,22 0-15,-22-1 0,-21 1 0,0 0 16,0-1-16,0 1 0,-21 0 0,0-1 16,-22 1-16,22 0 0,-21-1 0,-22 22 15,22 0-15,-22 0 0,22 21 0,-21 0 16,-1 0-16,22 0 0,-22 21 0,22 0 15,0 0-15,-1 22 0,1-1 16,0-21-16,-1 21 0,22 1 0,0-1 16,0 0-16,0 1 0,21-1 0,0-21 15,0 22-15,0-1 0,21-21 0,0 21 16,0-20-16,21 20 0,-20-21 0,20 0 16,0 0-16,22-21 0,-22 22 15,22-22-15,-22 0 0,21 0 16,-20 0-16,20 0 0,-20-22 0,-1 1 15,21 0-15,-20 0 0,-22-21 0,21 20 16,-21-20-16,1 21 0,-1-21 0,-21-1 16,0 1-16,0 0 0,0-22 0,-21 22 15,-1-1-15,1 1 0,0 0 0,-21-1 16,-1 1-16,1 21 0,0 0 16,-1 0-16,1 21 0,-21 0 15,20 0-15,-20 21 0,-1-21 0,1 42 16,20-21-16,-20 22 0,-1-1 0,1 0 15,21 1-15,-22-1 0,22 21 0,-1-20 16,22-1-16,-21 22 0,21-22 0,21 21 16,0-20-16,0 20 0,0-20 0,0-1 15,21 0-15,0 1 0,21-1 16,-20-21-16,41 0 0,-21 0 16,22 1-16,-1-22 0,1 0 0,21 0 0,-22 0 15,1 0-15,20 0 0,-20-22 0,-1 1 16,1-21-16,-1 21 0,-20-22 0,20 1 15,1 0-15,-22-1 0,0 1 0,1-21 16,-1 20-16,-21-20 0,0-1 16,-21 1-16,0-1 0,0 22 0,0-22 15,0 1-15,0-1 0,-21 22 16,-21 0-16,21-1 0,-22 22 0,1 21 16,0 0-16,-1 0 0,-20 0 0,20 43 15,-20-22-15,-1 42 0,1-20 0,-1 20 16,1-21-16,21 22 0,-22-1 0,22 1 15,-1-22-15,22 1 0,0 20 0,21-21 16,0 1-16,0-22 0,0 21 0,0-21 16,21 22-16,0-43 0,1 21 0,20 0 15,-21-21-15,21 0 0,1 0 0,-1 0 16,0 0-16,1 0 0,-1-21 16,-21 0-16,22-22 0,-1 22 0,0-21 15,-21 0-15,22-1 0</inkml:trace>
  <inkml:trace contextRef="#ctx0" brushRef="#br0" timeOffset="203174.06">15769 7133 0,'0'0'0,"0"-21"62,0 0-31,-21 21-15,21-21 15,-21 21-31,0 0 0,-1 0 16,1 0 0,0 0-1,0 0-15,0 0 16,0 21-16,-1-21 0,1 0 15,21 21-15,-21-21 0,0 0 0,21 21 16,-21 0-16,0-21 0,21 22 16,0-1-16,-22-21 15,22 21-15,-21-21 0,21 21 0,-21-21 16,21 21-16,0 0 0,0 1 16,0-1-16,-21-21 0,21 21 0,-21-21 15,21 21-15,0 0 0,-21 0 16,21 1-16,-22-22 0,22 21 15,-21-21-15,21 21 0,0 0 16,0 0 15,-21-21 1,0 0-1,21 21-16,0 1 1,-21-1-16,21 0 16,-21-21-16,21 21 0,0 0 15,0 0-15,-22 1 0,1-1 16,21 0-16,-21 0 0,21 0 16,0 0-16,-21 1 15,21-1-15,-21 0 0,21 0 0,-21 21 16,21-20-16,0-1 0,0 0 0,-22 21 15,22-21-15,-21 22 0,21-22 0,-21 0 16,21 21-16,0-20 0,0-1 0,0 0 16,0 21-16,0-21 0,0 1 15,0-1-15,0 21 0,0-21 16,0 0-16,0 1 0,0-1 0,21 0 0,-21 0 16,0 0-16,21 0 0,1 1 15,-22-1-15,0 0 0,21 0 0,0 0 16,-21 0-16,0 1 0,21 20 0,0-21 15,-21 0-15,21 0 0,-21 1 0,22-1 16,-22 0-16,21 21 0,-21-21 16,0 1-16,21-1 0,-21 0 0,21 0 15,-21 0-15,21 0 0,-21 1 0,0-1 16,0 0-16,0 0 0,0 0 0,0 0 16,0 1-16,0-1 0,0 0 15,0 0-15,-21 0 16,21 0-16,-21-21 0,0 22 0,0-1 15,21 0-15,-22-21 16,22 21-16,-21-21 0,0 21 0,21 0 16,-21 1-1,21-1-15,0 0 16,0 0 15,21-21-15,-21 21-1,21-21-15,0 21 16,-21 1-16,22-22 16,-1 21-16,0 0 15,-21 0-15,21 0 0,0-21 16,-21 21-16,0 1 0,21-1 0,-21 0 16,22 0-16,-1 0 0,-21 0 0,0 22 15,0-22-15,21 21 0,-21-21 16,0 22-16,21-22 0,-21 21 0,0-21 15,0 22-15,0-1 0,0-21 0,0 22 16,0-1-16,0-21 0,0 21 0,0 1 16,0-1-16,0 0 0,0 1 15,-21-1-15,21 0 0,-21 1 0,21-1 16,-21 0-16,21 1 0,0-1 0,0-21 16,0 22-16,0-1 0,0-21 0,0 21 15,0-20-15,0 20 0,0-21 0,21 21 16,-21-20-16,21-1 0,0 21 0,0-21 15,0 0-15,22 1 0,-22-1 0,0 0 16,21 0-16,-20 0 0,20-21 0,-21 21 16,21-21-16,1 0 0,-22 0 0,21 0 15,-21 0-15,22 0 0,-1 0 0,-21 0 16,22-21-16,-22 21 0,21-21 0,-21 0 16,22-21-16,-1 20 0,0-20 15,1 0-15,41-43 0</inkml:trace>
  <inkml:trace contextRef="#ctx0" brushRef="#br0" timeOffset="205495.2">16510 7260 0,'0'0'0,"0"-21"0,-21 21 0,21-21 16,0 0-16,0 0 0,0-1 15,0 1-15,0 0 16,0 0-16,21 0 16,0 0-16,0 21 15,0-22-15,1 22 0,-1-21 0,0 0 16,0 21-16,21-21 0,-20 21 16,-1-21-16,21 21 0,-21 0 0,22-21 15,-22 21-15,21 0 0,0 0 0,-20 0 16,20 0-16,-21 0 0,21 0 0,-20 0 15,20 0-15,-21 0 0,21 0 16,1 0-16,-22 21 0,21-21 0,-21 21 16,22 0-16,-22-21 0,21 21 15,1 0-15,-22-21 0,21 22 0,0-1 16,-20 0-16,20 0 0,-21 0 0,21 0 16,-20 1-16,20-1 0,-21 0 15,21 0-15,1 0 0,-1 0 0,0 1 16,1-22-16,-1 21 0,22 0 0,-22 0 15,21-21-15,-20 21 0,20 0 0,1-21 16,-1 0-16,-20 0 0,20 22 16,1-22-16,-22 0 0,21 0 0,-20 0 15,20 0-15,-20 21 0,-1-21 16,0 0-16,1 0 0,20 0 0,-21 0 0,1 0 16,-1 0-16,0 0 0,22 0 15,-22 0-15,1 0 0,20 0 16,-21 0-16,1 0 0,-1 0 0,0 0 15,22 0-15,-22 0 0,-21 0 0,22 0 16,-1-21-16,0 21 0,-20 0 0,-1 0 16,21 0-16,-21 0 0,0 0 0,1-22 15,-1 22-15,0 0 16,0 0-16,0 0 0,-42 0 109,21 22-109,-21-22 16,0 0-16,21 21 0,-21-21 16,-1 21-16,22 0 0,-21-21 0,0 21 15,0 0-15,0 1 0,21-1 0,-21-21 16,-1 21-16,1 0 0,0 0 0,21 0 15,-21 1-15,0-1 0,21 21 0,0-21 16,-21 0-16,21 1 0,-22-1 16,22 0-16,-21 0 0,21 0 15,0 0-15,-21 22 0,21-22 0,-21 0 16,21 21-16,-21-20 0,21-1 0,0 0 16,0 21-16,-21-21 0,21 1 0,0 20 15,0-21-15,0 0 0,0 0 0,0 22 16,0-22-16,0 0 0,0 0 15,0 0-15,0 1 0,0-1 0,0 0 16,0 0-16,0 0 0,0 0 0,21 1 16,0-1-16,-21 0 0,21 0 0,0 0 15,-21 0-15,21 1 16,-21-1-16,0 0 0,22 0 0,-22 0 16,21 0-16,-21 1 0,0-1 15,21 0-15,0 0 0,0 0 16,-21 0-16,21 1 0,1-1 15,-1-21-15,-21 21 0,21 0 16,0-21-16,-21 21 0,21 0 16,-21 1-1,0-1 1,0 0-16,-21 0 16,0 0-16,0-21 15,0 21-15,-1 1 0,1-22 16,0 21-16,0 0 0,0-21 15,0 21-15,-1 0 0,1 0 0,0-21 16,0 22-16,0-1 0,0 0 0,-1 21 16,1-21-16,0 1 0,0-1 0,21 21 15,-21-21-15,21 22 0,-21-22 0,21 21 16,-22 0-16,22-20 0,0 20 16,0 0-16,0-21 0,0 22 0,0-1 15,0-21-15,22 22 0,-1-1 0,-21-21 16,21 21-16,0-20 0,0 20 0,22-21 15,-22 21-15,0-20 0,0 20 0,0-21 16,0 0-16,1 22 0,-1-22 0,0 0 16,0 0-16,-21 0 0,21 0 15,-21 1-15,21-1 0,1 0 16,-22 0-16,0 0 47,-22 0-32,1 1 1,0-22-16,21 21 0,-21-21 16,0 21-16,0 0 0,21 0 15,-22 0-15,1 1 16,21-1-16,0 0 0,0 0 16,-21 0-16,21 0 15,0 1-15,-21-1 0,21 0 16,0 0-16,-21-21 0,21 21 15,0 0-15,-21-21 0,-1 22 16,22-1-16,-21-21 0,0 21 0,0-21 16,0 21-16,0 0 0,-1-21 0,1 21 15,0 1-15,0-22 0,-21 21 0,20 0 16,-20 0-16,0-21 0,-1 21 0,1 0 16,0 1-16,-22-22 0,22 21 0,-22 0 15,1-21-15,-22 21 0,22-21 16,-1 21-16,-20 0 0,20-21 0,-21 22 15,22-22-15,-1 21 0,1-21 0,21 0 16,-22 21-16,22-21 0,-22 0 0,22 21 16,0-21-16,-22 0 0,22 0 0,-1 0 15,-20 21-15,21-21 0,-22 0 0,1 0 16,20 0-16,-20 0 0,-1 0 0,1 0 16,-1 0-16,1 0 0,-1 0 0,1 0 15,-1 0-15,22 0 0,-22 0 0,22 0 16,0 0-16,-1 0 0,1 0 0,0 0 15,21 0-15,-22-21 0,22 21 16,-21 0-16,-1 0 0,22-21 0,-21 21 16,21 0-16,0 0 0,-22 0 0,22-21 15,0 21-15,0 0 0,0 0 16,-1 0-16,1 0 16,21-21-1,21 21 32,1 0-31,-1-22-16,0 22 0,-21-21 15,21 21-15</inkml:trace>
  <inkml:trace contextRef="#ctx0" brushRef="#br0" timeOffset="206659.73">18584 5736 0,'0'0'0,"0"-21"0,0 0 0,0 0 16,0 0-16,0-1 0,0 1 15,0 42 1,0 1-16,0-1 0,0 0 16,0 21-16,0 1 0,0-1 0,0 0 15,0 22-15,0-22 0,0 0 0,0 1 16,0-1-16,0 0 0,-21 1 0,21-1 15,0-21-15,-21 22 0,21-1 0,-21 0 16,21-21-16,0 22 0,0-1 16,-21-21-16,21 0 0,0 1 0,0-1 15,-22-21-15,22-21 32,0-1-32,0 1 15,0-21-15,0 21 0,0 0 0,0-22 16,0 22-16,22-21 0,20-22 0,-21 43 15,0-21-15,0 21 0,1-22 0,-1 22 16,0 0-16,21 0 0,-21 0 0,22 21 16,-22 0-16,0 0 0,21 0 0,-20 0 15,-1 0-15,0 0 0,0 21 16,0 0-16,0 0 0,-21 0 0,0 0 16,22 1-16,-22-1 0,21 0 0,-21 21 15,0-21-15,0 1 0,0-1 0,0 0 16,0 0-16,0 0 0,0 0 0,0 1 15,0-1-15,0 0 0,0 0 16,-21 0-16,-1-21 16,22 21-16,-21-21 15,0-21 1,21 0-16,0 0 16,0 0-16,0 0 0,0-1 15</inkml:trace>
  <inkml:trace contextRef="#ctx0" brushRef="#br0" timeOffset="206875.61">19198 6096 0,'0'0'0,"0"21"15,0 0 1,0 1-16,0-1 16,0 21-16,0-21 0,0 0 15,0 1-15,0-1 0,0 0 16,0 0-16,0 0 15,0 0-15,0-42 47,0 0-47</inkml:trace>
  <inkml:trace contextRef="#ctx0" brushRef="#br0" timeOffset="207039.52">19219 6033 0,'0'-22'0,"0"44"15,0-65-15,0 22 16,-21 21-16,0 0 16,42 0 31,0 0-47,0 0 0,-21 21 0,22 0 15,-1-21-15</inkml:trace>
  <inkml:trace contextRef="#ctx0" brushRef="#br0" timeOffset="208463.45">19854 6181 0,'0'0'16,"21"0"-16,-21-21 0,0-1 15,0 1-15,0 0 16,0 0-16,0 0 15,-21 21-15,0-21 0,21-1 0,-21 22 16,0 0-16,0 0 0,-1 0 0,1 0 16,0 0-16,0 0 0,0 0 15,-22 22-15,22-1 0,0 0 0,-21 0 16,21 0-16,-1 0 0,1 1 0,21 20 16,0-21-16,-21 0 0,21 0 0,0 22 15,0-22-15,0 0 0,0 0 0,21 0 16,0 1-16,1-1 0,-1 0 0,0-21 15,21 0-15,-21 21 0,22-21 16,-22 0-16,21 0 0,1 0 16,-22-21-16,21 0 0,0 21 0,-20-21 15,20-1-15,-21 1 0,0-21 0,0 21 16,1 0-16,-1-22 0,0 22 0,0-21 16,-21-1-16,21 1 0,-21 0 0,0-22 15,0 22-15,0 0 0,0-22 16,0 22-16,0-22 0,0 22 0,0 0 15,0 20-15,0-20 0,-21 21 0,0 0 16,21 0-16,-21 21 0,0 0 16,-1 0-16,1 0 0,0 21 15,0 0-15,21 21 16,0 1-16,-21-22 0,0 21 0,21 22 16,-22-22-16,22 0 0,0 1 0,0-1 15,0 0-15,0 1 0,0-1 0,0 0 16,0 1-16,0-22 0,0 21 0,22-21 15,-1 22-15,0-22 0,-21 0 0,21 0 16,0 0-16,0 0 0,1 1 16,-1-22-16,0 0 0,0 0 15,0 0-15,0 0 0,1 0 0,-1 0 16,0-22-16,-21 1 0,21 21 16,0-21-16,-21 0 0,21 0 0,-21 0 15,22-1-15,-1 1 16,-21 0-16,21 21 0,-21 21 47,0 0-47,0 1 0,0-1 15,0 0-15,0 0 0,0 0 16,0 0-16,0 1 0,21-22 0,-21 21 16,0 0-16,21-21 0,-21 21 15,21-21-15,1 0 0,-1 0 16,0 0-16,0 0 0,0 0 15,0 0-15,1 0 0,-1-21 16,0 0-16,0 0 0,0 21 0,0-22 16,1 1-16,-22 0 0,21 0 0,0 0 15,-21 0-15,21-1 0,0 22 16,-21-21-16,0 42 31,0 1-15,0-1-16,0 0 15,0 0-15,0 0 16,0 0-16,0 1 0,21-22 16,-21 21-16,22-21 0,-1 21 0,0-21 15,0 0-15,0 0 16,22 21-16,-22 0 0,0-21 0,21 0 16,-21 0-16,1 0 0,-1 0 0,21 0 15,-21 0-15,0 0 0,1 0 0,20 0 16,-21 0-16,0 0 0,0-21 15,1 21-15,-1-21 0,-21 0 0,21 0 16,0-1-16,-21 1 0,0 0 0,21 0 16,0 0-16,-21 0 0,22-1 0,-22 1 15,0 0-15,0 0 0,0 0 0,0 0 16,-22-1-16,1 22 16,0 0-16,0 0 0,0 0 0,0 0 15,-1 0-15,1 0 0,0 0 0,0 0 16,0 22-16,0-22 0,21 21 15,-22-21-15,22 21 0,-21-21 0,21 21 16,0 0-16,0 0 0,0 1 16,0-1-1,21-21-15,1 21 0,-22 0 16,0 0-16,21-21 0,-21 21 16,21 1-16,-21-1 0,0 21 15,0-21-15,0 22 0,0-1 0,0-21 16,0 21-16,0 1 0,0-22 0,0 21 15,0 1-15,0-1 0,0 0 0,0 1 16,0-1-16,0 21 0,-21-20 0,21-1 16,0 0-16,0 1 0,-21-1 15,21 0-15,0 1 0,0-1 0,0-21 16,0 22-16,0-22 0,0 0 0,0 0 16,0 0-16,0 0 0,0-42 31,0 0-16,0 0-15,0-21 0,0 20 16,0-20-16</inkml:trace>
  <inkml:trace contextRef="#ctx0" brushRef="#br0" timeOffset="208675.71">20828 5948 0,'0'0'0,"-21"0"0,0-21 16,-1 21-16,1 0 0,0-21 16,0 21-16,42 0 47,0 0-47,0 0 0,1 0 15,-1 21-15,0-21 0,0 0 0</inkml:trace>
  <inkml:trace contextRef="#ctx0" brushRef="#br0" timeOffset="208972.55">22288 5503 0,'0'0'16,"0"-21"-1,0 42-15,0 1 16,0 20-16,0-21 0,0 21 16,-21 1-16,21-1 0,-21 0 15,21 22-15,0 21 0,-21-22 0,21-21 16,0 1-16,0-1 0,0 0 0,0 1 16,0-1-16,0-21 0,0 22 0,0-22 15,0 0-15,0 21 0,0-21 0,0 1 16,0-1-16,0 0 0,-21-21 15,0 0 1,-1 0-16,1 0 0</inkml:trace>
  <inkml:trace contextRef="#ctx0" brushRef="#br0" timeOffset="209756.1">21844 6138 0,'0'0'0,"-21"0"0,-22-42 15,22 21 1,21 0-16,21 21 15,1 0-15,-1 0 0,0 0 0,21 0 16,1 0-16,-22 0 0,21 0 0,22 0 16,-22 0-16,0 0 0,22 0 0,-22-21 15,0 21-15,22-22 0,-1 22 0,-20-21 16,20 0-16,43 0 0,-64 0 0,-20-22 16,20 22-16,-21 0 0,0-21 15,-21-1-15,21 22 0,-21-21 0,0 21 16,0-22-16,0 22 0,0 0 0,0 0 15,-21 21-15,0 0 16,0 0-16,21 21 0,-21 21 0,0-20 16,-1-1-16,22 21 0,0-21 0,-21 22 15,21-1-15,-21 0 0,21 1 0,-21-22 16,21 21-16,-21 0 0,21-20 0,0 62 16,0-63-16,-21 1 0,21 20 0,0-21 15,0 0-15,0 0 0,-22 1 0,22-1 16,0 0-16,0 0 0,22-42 47,-22 0-47,21 0 0,0 21 15,-21-22-15,21 1 0,0-21 16,-21 21-16,21 0 0,1-1 0,-22 1 16,0 0-16,21 21 0,-21-21 0,21 21 15,-21-21-15,21 42 16,-21 0-1,0 0-15,21 0 0,-21 1 16,0-1-16,0 0 0,0 0 16,21-21-16,-21 21 0,22 0 0,-1 1 0,0-1 15,0 0-15,21-21 0,-20 21 16,-1-21-16,21 0 0,-21 0 16,22 0-16,-22 0 0,21 0 0,-21 0 15,0 0-15,43-21 0,-43 21 0,0-21 16,0 0-16,1-1 0,-1 1 15,-21 0-15,0 0 0,0 0 0,0 0 16,21-1-16,-21 1 0,-21 21 31,0 0-31,21 21 16,-22-21-16,1 22 0,21-1 0,0 0 16,0 0-16,0 0 0,0 0 15,0 1-15,0-1 0,0 0 16,21 0-16,1-21 0,-22 21 15,21-21-15,63 0 16,-62 0-16,-1 0 0,0 0 0,21 0 16,-21 0-16,1 0 0,-1-21 15,-21 0-15,21 21 0,-21-21 0,0 0 16</inkml:trace>
  <inkml:trace contextRef="#ctx0" brushRef="#br0" timeOffset="211339.13">20764 7324 0,'0'0'0,"43"-64"16,-43 43-16,0 0 16,21 21-16,-21-21 0,0 0 0,0-1 15,-21 22-15,0 0 16,-1 0-16,1 0 0,-21 0 15,21 0-15,0 22 0,-22-1 16,22 0-16,-21 21 0,21 1 0,-22-22 16,22 21-16,0 0 0,0 22 0,0-22 15,-1 1-15,1-1 0,21 0 0,0 22 16,0-22-16,0 0 0,0-20 0,0 20 16,21 0-16,1-21 0,-1 22 15,21-22-15,-21 0 0,22 0 0,-22 0 16,21-21-16,0 0 0,1 0 0,-1 0 15,0 0-15,1 0 0,-22 0 16,21 0-16,1-21 0,-22 21 0,21-21 16,-21 0-16,0 0 0,1 0 15,-1-1-15,0-20 0,-21 21 0,0 0 16,0 0-16,0-1 0,0 1 0,0 0 16,0 42 15,0 0-31,-21 1 0,0-1 15,21 0-15,-22 21 0,22-21 16,0 1-16,0-1 0,0 0 0,0 0 16,0 0-16,0 0 0,0 1 0,0-1 15,22-21-15,-1 21 0,0-21 16,0 0-16,0 0 0,0 0 0,1 0 16,-1 0-16,0 0 0,0-21 0,21 0 15,-20 21-15,-1-22 0,0 1 16,0 0-16,0 21 0,-21-21 0,0 0 15,0 0-15,0-1 0,0 1 0,0 0 16,-21 0-16,0 0 0,0 0 0,0 21 16,-1-22-16,1 22 0,-21 0 0,21 0 15,0-21-15,-1 21 0,1 0 0,0 0 16,0 0-16,21-21 31,21 21-31,0 0 16,0 0-16,22 0 0,-22 0 0,21-21 15,1 21-15,-22 0 0,21 0 0,0 0 16,1 0-16,-22 0 0,21 0 0,1 0 16,-22 21-16,0-21 0,0 21 15,0 0-15,0-21 0,-21 22 0,0-1 16,0 0-16,0 0 0,0 0 16,0 0-16,0 1 0,0-1 0,0 0 15,0 0-15,0 0 0,0 0 16,-21 1-1,0-22 17,21-22-32,0 1 15,0 0-15,0 0 16,0 0-16,0 0 0,0-1 0,0 1 16,0 0-16,0 0 0,0 0 0,21 0 15,0-1-15,-21 1 0,22 0 16,-1 0-16,21 0 0,-21 21 0,0 0 15,1 0-15,-1 0 0,0 0 0,0 0 16,0 0-16,-21 21 0,21-21 0,1 21 16,-22 0-16,21 0 0,-21 1 0,0-1 15,0 0-15,0 0 0,0 0 16,0 0-16,0 1 16,0-1-16,0 0 0,0 0 0,-21-21 15,-1 0-15,22 21 16,-21-21-16,0 0 15,21-21 1,0 0-16,0 0 16,0 0-16,0-1 0,21 1 15,0 0-15,-21 0 0,22 0 0,-1 0 16,0-22-16,0 22 0,0 0 0,0 0 16,1 21-16,-22-21 0,21 21 0,0 0 15,0 0-15,0 0 16,0 21-16,-21 0 0,0 0 0,0 0 0,0 0 15,22 1-15,-22-1 16,0 0-16,0 0 0,0 0 0,0 0 16,0 1-16,0-1 0,0 0 0,0 0 15,-22 0-15,22 0 0,0 1 16,-21-22-16,21 21 16,-21-21-16,21-21 31,0-1-16,0 1-15,0 0 0,21 0 16</inkml:trace>
  <inkml:trace contextRef="#ctx0" brushRef="#br0" timeOffset="211646.96">22373 7684 0,'0'0'0,"0"-22"0,0 1 15,21 21-15,-21-21 16,0 42-1,0 0-15,0 22 16,-21-22-16,21 0 0,-21 21 0,21 1 16,0-22-16,0 21 0,0 1 0,0-1 15,0 0-15,0 22 0,0-22 0,0 0 16,21 22-16,0-22 0,0 1 16,-21 20-16,0-21 0,22 1 15,-22 20-15,0-20 0,0-1 0,0 0 16,0 1-16,0-1 0,0 0 0,0 1 15,0-22-15,0 21 0,-22-21 0,22 0 16,-21 1-16,21-1 0,-21-21 16,21-21-1,0-1-15,0 1 16,0-21-16,0 21 0,0-22 0,0 1 16</inkml:trace>
  <inkml:trace contextRef="#ctx0" brushRef="#br0" timeOffset="211923.8">22415 8086 0,'0'0'0,"0"-43"0,22 1 16,-22 0-16,21-1 0,-21 1 16,0 0-16,21 21 0,0-1 0,0-20 15,-21 21-15,21 21 0,1-21 0,-1 0 16,0 21-16,0 0 0,0 0 0,0 0 16,1 0-16,-1 21 0,-21 0 15,0 0-15,0 21 0,0-20 16,0-1-16,-21 0 0,-1 0 15,1 21-15,0-20 0,0-1 0,-21 0 16,20 0-16,1-21 0,-21 21 16,21 0-16,0-21 0,-1 22 0,1-22 15,0 0-15,0 0 0,21 21 16,0-42 0,21-1-1,0 1-15,0 0 0,1 0 0</inkml:trace>
  <inkml:trace contextRef="#ctx0" brushRef="#br0" timeOffset="212199.64">23008 7281 0,'0'0'16,"0"-21"-16,0 0 0,0 0 16,0 42-1,0 0-15,-21 0 16,0 1-16,0 20 0,21 0 0,-22 1 15,22-1-15,-21 0 0,21 1 0,-21-1 16,21 0-16,0 1 0,0-22 0,-21 21 16,21 0-16,0-20 0,0 20 0,-21-21 15,21 0-15,0 0 0,0 1 16,0-1-16,0 0 0,0 0 16,21-21-1,0 0 1,-21-21-16,21 0 15,-21 0-15,21 21 0</inkml:trace>
  <inkml:trace contextRef="#ctx0" brushRef="#br0" timeOffset="212543.45">23008 7789 0,'21'0'31,"0"0"-15,1 0-16,-1-21 0,0 21 15,0 0-15,-21-21 16,21 21-16,-21-21 0,21 21 16,-21-21-16,22 21 0,-22-21 15,0-1-15,-22 22 32,1 22-32,0-1 15,0 0-15,21 0 0,-21 0 16,0 0-16,21 1 0,0-1 0,0 0 15,-22 0-15,22 0 0,0 0 0,0 1 16,0-1-16,0 0 0,0 0 16,22-21-1,-1 0-15,0 0 16,0 0-16,0 0 16,0-21-16,1 21 0,-1-21 15,0 0-15,0 21 0</inkml:trace>
  <inkml:trace contextRef="#ctx0" brushRef="#br0" timeOffset="212843.27">23410 7684 0,'-21'0'16,"0"0"-1,21 21 16,0 0-31,0 0 16,0 0-16,0 0 0,0 1 0,0-1 16,21-21-16,-21 21 0,21 0 0,-21 0 15,21 0-15,-21 1 0,22-1 16,-1 0-16,-21 0 16,0-42 30,0 0-46,0 0 0,21-1 16,-21 1-16,0 0 0</inkml:trace>
  <inkml:trace contextRef="#ctx0" brushRef="#br0" timeOffset="213079.14">23558 7662 0,'-21'0'15,"0"0"1,0 0-16,0 22 15,0-1-15,-1 0 16,1 0-16,0 0 0,0 0 0,21 1 16,-21-1-16,0 0 0,-1 0 15,1 0-15,21 0 0,0 1 0,-21-1 16,0 0-16,21 0 0,0 0 16,0 0-1,21-21 16,0-21-31</inkml:trace>
  <inkml:trace contextRef="#ctx0" brushRef="#br0" timeOffset="214448.13">23707 7768 0,'0'-21'0,"0"0"32,0 42-1,0 0-16,0 0-15,0 1 0,0-1 0,-22 0 16,22 0-16,0 0 16,0 0-16,0 1 0,0-1 15,0 0-15,0 0 16,0 0 0,22-21-1,-1 0-15,0 0 16,0 0-16,0 0 0,-21-21 15,21 0-15,1 21 0,-1-21 0,-21 0 16,21-1-16,0 1 0,-21 0 0,21 0 16,0 0-16,1-22 0,-22 22 0,21-21 15,0 21-15,0-22 0,-21 1 0,0 0 16,21-1-16,-21 1 0,21-21 16,-21 20-16,0 1 0,0 0 0,0-1 15,0 22-15,0-21 0,0 21 0,0-22 16,0 22-16,0 0 0,0 0 15,-21 21 1,0 21 0,21 0-16,0 21 0,-21 1 0,0-1 15,21 0-15,-21 22 0,21-22 0,0 22 16,0-22-16,0 22 0,0-22 0,0 21 16,0-20-16,0-1 0,0 0 0,0 1 15,21-22-15,0 21 0,0-21 16,0 22-16,0-22 0,1 0 0,-1 0 15,0-21-15,0 21 0,0-21 0,0 0 16,1 0-16,-1 0 0,0 0 16,0 0-16,0-21 0,-21 0 15,21 0-15,1 0 0,-22 0 0,21-1 16,-21 1-16,0 0 0,0 0 16,0 0-16,0 0 0,0-1 0,0 1 15,0 42 16,0 1-31,0-1 0,0 0 16,0 0-16,0 0 0,0 0 16,0 1-16,0-1 0,0 0 15,0 0-15,0 0 16,21-21 0,0 0-16,0 0 0,0 0 15,1 0-15,-22-21 0,21 0 0,0 21 16,0-21-16,0 0 0,-21-1 0,21 22 15,-21-21-15,22 0 0,-22 0 16,0 0-16,0 0 16,21 21-16,-21 21 47,21-21 15,-21 21-31,0 0-15,0 0-16,-21 0 0,21 1 0,-21 20 16,21-21-16,-22 21 0,22-20 15,0 20-15,0 0 0,0-21 0,0 22 16,0-1-16,0 0 0,0-20 0,0 20 15,0-21-15,0 21 0,0-20 16,0-1-16,0 21 0,0-21 0,0 0 16,0 1-16,0-1 0,0 0 15,0 0-15,-21-21 16,0 0 0,21-21-1,0 0 1,0 0-16,0-1 0,0 1 15,0 0-15</inkml:trace>
  <inkml:trace contextRef="#ctx0" brushRef="#br0" timeOffset="214689">24109 7662 0,'0'0'0,"-21"-42"15,21 21-15,0 0 16,21 0-16,0-1 16,0 22-16,21 0 0,-20-21 0,-1 21 15,0 0-15,21-21 0,-21 21 0,1 0 16,-1 0-16,0-21 0,0 21 0,0 0 16,0-21-16,-21 0 15,0-1 1,-21 22-16,0 0 0</inkml:trace>
  <inkml:trace contextRef="#ctx0" brushRef="#br0" timeOffset="-214613.85">23580 7260 0,'0'0'0,"-22"0"0,1 0 16,0 21-16,0-21 15,21 22 32,-21-22-31</inkml:trace>
  <inkml:trace contextRef="#ctx0" brushRef="#br0" timeOffset="-212376.77">13737 14097 0,'0'21'0,"21"-21"94,-21-21-78,21 21-16,1-21 0,-1 21 15,0 0-15,0-21 0,21 21 0,1-21 16,-1 21-16,0-22 0,1 22 16,20-21-16,-20 21 0,20-21 0,1 0 15,-1 21-15,-21-21 0,22 21 16,-1-21-16,1 21 0,-1 0 0,1-22 15,-1 22-15,22 0 0,-21-21 0,20 21 16,22 0-16,-21 0 0,21-21 0,-22 21 16,22 0-16,-21 0 0,21-21 15</inkml:trace>
  <inkml:trace contextRef="#ctx0" brushRef="#br0" timeOffset="-212200.88">16425 13801 0,'21'0'0,"106"0"16,-275 0-16,360 0 0,-170 0 0,1 0 15,-1 0-15,-21 0 0,21 0 0,-20 0 16,-1 0-16,0 0 0,0 0 15,0 0-15,-42 0 47,0 0-47,0 0 16,0 0-16,-1 0 0,1 0 16,-21 0-16,21 0 0,-22 0 0,1 0 15,0 0-15,-1 0 0</inkml:trace>
  <inkml:trace contextRef="#ctx0" brushRef="#br0" timeOffset="-211645.19">14097 14309 0,'0'0'0,"-21"0"15,21 21-15,-21-21 0,-1 0 16,22-21 15,22 0-15,-1 21-16,0-22 15,21 22-15,-21-21 0,43 0 0,-22 21 16,22-21-16,-1 0 0,1 21 0,20-21 16,1-1-16,0 1 0,-1 21 0,22-21 15,0 0-15,0 0 0,21 21 16,-21-21-16,0-1 0,-1 1 0,1 21 16,21-21-16,-21 21 0,0-21 0,-21 21 15,20 0-15,-20 0 0,-21-21 0,-1 21 16,1-21-16,-22 21 15,0 0-15,1 0 0,-22 0 0,0 0 16,0 0-16,0 0 0,-42 0 94,0 0-79,0 0-15,0-22 0,-1 1 16,1 21-16,0 0 0,0-21 16,0 21-16</inkml:trace>
  <inkml:trace contextRef="#ctx0" brushRef="#br0" timeOffset="-211181.48">16002 13610 0,'-21'0'16,"42"0"-16,-85-21 0,43 0 0,0 21 0,21-21 15,-21 0-15,0-1 0,0 22 16,21-21-16,-22 0 16,44 42 15,-1 0-15,0-21-16,21 22 0,1-1 15,-1 0-15,0 0 0,22 0 0,-22 0 16,22-21-16,-1 22 0,1-1 0,-1-21 15,-21 21-15,22 0 0,-22-21 16,22 0-16,-22 21 0,-21-21 0,22 0 16,-22 21-16,0-21 0,-21 22 15,0-1-15,0 0 0,0 0 16,0 0-16,-21 0 16,0 1-16,-1-1 0,-20 0 0,0 0 15,-1 0-15,1 0 0,0 22 16,-22-22-16,22 0 0,-22 21 0,22-20 15,0-1-15,-43 0 0,43 0 0,-1 21 16,1-20-16,0 20 0,21-21 0,-22 0 16,22 0-16,0 22 0,0-43 15,0 21-15,-1 0 0,1 0 0,21 0 16,-21-21-16,21-21 31,21 0-15,0 0-16,1 0 0</inkml:trace>
  <inkml:trace contextRef="#ctx0" brushRef="#br0" timeOffset="-210424.37">18373 13018 0,'-22'0'0,"1"0"16,21 21-1,0 0 1,0 0 0,21-21-16,22 0 15,-22 0-15,0 0 0,21 0 16,1-21-16,-1 21 0,0-21 0,1 0 16,-1-1-16,0 1 0,1 0 15,-1 0-15,-21 0 0,0 0 0,1-1 0,-1 1 16,-21 0-16,0 0 15,0 0-15,0 0 0,-21 21 16,-1 0-16,1 0 0,-21 0 0,21 0 16,-22 0-16,1 21 0,0 0 0,-1 0 15,1 0-15,0 0 0,-1 1 16,22 20-16,-21 0 0,21-21 0,0 22 16,-1-22-16,22 21 0,0-21 0,0 22 15,0-22-15,0 0 0,22 0 0,20 0 16,-21 1-16,0-1 0,22-21 15,-22 21-15,21-21 0,0 0 0,1 0 16,-22 0-16,21 0 0,1 0 0,-22 0 16,0 0-16,0 0 0,0 0 15,-42 0 1,0 0 0,-21 0-16,-1 21 0,1-21 0,0 21 15,-1-21-15,-20 21 0,20-21 0,1 22 16,0-1-16,-1 0 0,22 0 0,-21 21 15,21-20-15,0-1 0,21 21 0,0-21 16,0 0-16,0 1 0,0 20 16,0-21-16,21 0 0,0 0 0,0-21 15,0 22-15,22-1 0,-22-21 16,21 0-16,0 0 0,1 0 0,-1 0 16,0 0-16,-20 0 0,20 0 0,0 0 15,1-21-15,-22-1 0,21 1 16,-21 0-16,0 0 0,1 0 0,20 0 15,-21-1-15</inkml:trace>
  <inkml:trace contextRef="#ctx0" brushRef="#br0" timeOffset="-210189.49">19071 13335 0,'0'0'0,"0"-21"0,0 0 16,0 42 15,21-21-31,0 21 0,-21 0 16,22 0-16,-22 1 0,21-1 0,0 0 15,-21 21-15,21-21 0,0 1 0,0-1 16,-21 0-16,22 0 0,-1 0 16,-21 0-16,0 1 15,21-22-15,0 0 16,0 0 0,-21-22-16,21 22 15,-21-21-15,0 0 0,0 0 16,22 0-16</inkml:trace>
  <inkml:trace contextRef="#ctx0" brushRef="#br0" timeOffset="-209988.62">19452 13356 0,'0'21'0,"0"-42"0,0 0 16,-21 21-1,0 0 1,0 21-16,-1-21 0,1 21 16,0 1-16,0-1 0,0 0 0,0 0 15,-1 21-15,1-20 0,0-1 0,0 0 16,21 0-16,-21 0 0,21 0 0,-21 1 15,21-1-15,0 0 0,0 0 16,0 0 0,21-21-16,0 0 15,0 0-15,0-21 0,22 0 16,-22 21-16</inkml:trace>
  <inkml:trace contextRef="#ctx0" brushRef="#br0" timeOffset="-209412.95">19706 13335 0,'0'0'16,"0"-21"15,21 21 219,-21 21-219,0 0-31,0 0 0,0 1 16,0 20-16,0-21 0,0 21 15,0 1-15,21-1 0,-21 0 0,0 1 16,0-1-16,22 22 0,-22-22 0,0 0 16,0 1-16,0 20 0,0-21 0,0 1 15,0-1-15,0 0 0,0 22 0,0-22 16,0 1-16,0-1 0,0 0 16,0-21-16,-22 22 0,22-22 15,0 0-15,-21 0 0,21 0 0,0 1 16,0-44-1,0 1 1</inkml:trace>
  <inkml:trace contextRef="#ctx0" brushRef="#br0" timeOffset="-209113.48">19875 13695 0,'0'0'15,"0"-42"-15,0-1 0,0 1 0,-21 0 0,21-1 16,0 1-16,0 21 15,0-22-15,0 22 0,0 0 0,0 0 16,0 0-16,0 0 0,21 21 0,1-22 16,-1 22-16,0 0 0,0 0 15,0 0-15,0 0 0,1 22 16,-22-1 0,0 0-16,0 0 0,0 0 0,0 0 15,0 1-15,-22-1 0,1 0 0,0 0 16,0-21-16,0 21 0,0 0 0,-1 1 15,1-22-15,0 21 0,42-42 47,0 21-47,1-22 0,-1 1 16,0 0-16</inkml:trace>
  <inkml:trace contextRef="#ctx0" brushRef="#br0" timeOffset="-208729.7">20256 13187 0,'0'0'0,"-21"0"32,0 21-32,0 0 15,0 0-15,21 1 0,-21-1 16,-1 0-16,22 0 0,0 0 0,0 0 16,0 1-16,0-1 0,0 0 15,0 0-15,0 0 0,0 0 16,22-21-16,-1 0 0,0 22 0,0-22 15,0 0-15,0 0 0,1 0 16,-1 0-16,0-22 0,0 22 0,-21-21 16,21 21-16,0-21 0,-21 0 15,22 21-15,-22-21 0,0 0 0,0-1 16,0 1-16,0 0 0,0 0 16,0 0-16,0 0 0,0-1 0,-22 1 0,1 0 15,0 21-15,0 0 0,0 0 16,0 0-16,-1 0 0,1 0 15,0 0-15,0 0 0,0 21 16,21 0-16,0 1 0,0-1 16,0 0-16,21-21 15,0 21-15,0-21 16,22 0-16,-22 0 0,0 0 0</inkml:trace>
  <inkml:trace contextRef="#ctx0" brushRef="#br0" timeOffset="-207157.12">20786 13272 0,'21'-22'0,"-42"44"0,63-44 0,-21 1 0,0 21 16,-21-21-16,0 0 16,0 0-1,-21 21-15,0 0 16,0 0-16,0 0 0,-1 0 0,1 21 16,0-21-16,-21 21 0,21 0 15,21 0-15,0 1 0,0-1 16,21 0-1,0-21-15,0 21 0,0-21 0,0 0 16,1 21-16,-1-21 0,0 0 0,-21 21 16,21-21-16,-21 22 0,21-22 0,0 21 15,-21 0 1,0 0 0,-21-21-1,0 0-15,0 0 0,0 0 16,0 0-16,-22 0 0,22 0 0,0 0 15,0 0-15,0 0 0,-1 0 0,1 0 16,0 0 0,21 21-1,0 0-15,0 1 16,21-1-16,0-21 16,1 0-16,-1 0 0,0 0 0,0 0 15,21 0-15,-20 0 0,-1 0 16,21 0-16,-21 0 0,22 0 15,-22-21-15,21 21 0,0-22 0,-20 22 16,20-21-16,-21 0 0,0 0 0,22 21 16,-22-21-16,0 0 0,0-1 0,0 1 15,-21 0-15,0-21 0,21 21 0,-21-1 16,0 1-16,22 0 0,-22 0 16,0 0-16,0 0 0,-22 21 15,1 0-15,0 0 16,0 0-16,21 21 0,-21 0 0,0 0 15,21 0-15,-22 0 0,22 1 16,0-1-16,0 0 0,0 0 0,0 0 16,0 0-16,0 1 0,0-1 15,0 0-15,22 0 0,-1 0 0,-21 0 16,21 1-16,0-22 0,-21 21 0,21-21 16,0 0-16,1 0 0,-1 0 0,0 0 15,0 0-15,0 0 0,0 0 16,1-21-16,-1 21 0,0-22 0,0 1 15,0 21-15,-21-21 0,21 0 0,1 0 16,-22 0-16,0-1 0,21 1 0,-21 0 16,21 21-16,-21-21 0,21 0 15,-21 42 17,0 0-32,0 0 15,0 0-15,0 1 16,0-1-16,0 0 0,0 0 15,21-21 1,0 0-16,1 0 16,-1 0-16,0 0 15,-21-21-15,21 21 0,0-21 16,0 0-16,1-1 0,-1 1 16,0 0-16,-21 0 15,21 21-15,-21-21 0,21 0 16,0 21-16,1 0 0,-1 0 15,-21 21 1,0 0 0,21 0-16,-21 0 15,21 0-15,-21 1 0,21-1 16,0-21-16,-21 21 0,22 0 0,-1-21 16,0 21-16,0-21 0,0 0 0,0 0 15,1 0-15,20 0 0,-21 0 0,0 0 16,0 0-16,1 0 0,-1 0 15,0 0-15,21 0 0,-21-21 0,1 0 16,-1 0-16,0 0 0,0-1 16,-21 1-16,0 0 0,21 0 15,0 0-15,-21 0 0,0-22 0,0 22 16,0 0-16,0 0 0,0 0 16,0-1-16,0 1 0,-21 21 15,0 0-15,-21 0 0,21 0 16,-1 0-16,1 0 0,0 21 0,0 1 15,21-1-15,-21 0 0,21 0 0,-21 0 16,21 0-16,-22 1 0,22-1 16,0 0-16,0 0 0,0 0 0,0 0 15,0 1 1,22-22-16,-1 0 0,0 0 16,0 0-16,0 0 15,0 0-15,1 0 16,-1-22-16,0 22 15,-21 22 17,0-1-32,0 0 0,0 0 15,0 0-15,0 0 0,0 22 16,0-1-16,0-21 0,0 22 0,0-1 16,0 21-16,0-20 0,0-1 0,0 22 15,0-22-15,0 21 0,0-20 16,0 20-16,0 1 0,0-22 0,0 22 15,0-22-15,0 21 0,0-20 0,0 20 16,0-20-16,0-1 0,0 0 16,0-21-16,0 22 0,0-22 0,0 0 15,0 0-15,0 0 0,0 1 16,-21-22 0,21-22 15,-21 1-31,21 0 15,0 0-15,0 0 0,0-22 0,0 22 16,0-21-16</inkml:trace>
  <inkml:trace contextRef="#ctx0" brushRef="#br0" timeOffset="-207017.2">21865 12869 0,'0'0'0</inkml:trace>
  <inkml:trace contextRef="#ctx0" brushRef="#br0" timeOffset="-206921.26">21717 12848 0,'0'21'31,"0"1"-31,0-1 16,0 0-1</inkml:trace>
  <inkml:trace contextRef="#ctx0" brushRef="#br0" timeOffset="-204581.47">15833 15092 0,'0'0'0,"0"-21"16,0 0-16,0-1 15,0 1-15,0 0 16,0 42 15,0 0-15,0 1-16,0-1 0,0 21 0,0 0 15,0 1-15,0-1 0,0 0 0,0 1 16,0-1-16,0 0 0,0-20 16,0 20-16,0-21 0,0 0 0,0 0 15,0 1-15,0-1 0,0 0 16,21-21-1,0 0 1,-21-21-16,21 0 0,-21-1 16,21 1-16,-21 0 0,21 0 15,-21 0-15,22 0 0,-22-1 0,0-20 16,0 21-16,21 0 0,-21 0 16,21 21-16,0 21 15,0 0 1,-21 0-16,0 0 0,0 0 15,21-21-15,1 22 0,-22-1 16,21 0-16,-21 0 0,21 0 0,0-21 16,-21 21-16,21-21 0,0 22 0,1-22 15,-1 0-15,0 0 16,0 0-16,0 0 0,0 0 16,1 0-16,-1 0 0,0-22 0,21 1 15,-21 21-15,1-21 0,-1 0 0,0 0 16,0 0-16,-21-1 0,0 1 15,21-21-15,-21 21 0,0-22 0,0 22 16,0-21-16,0 21 0,0-22 0,0 22 16,0-21-16,0 21 0,0 0 0,0 42 31,0 0-15,0 21-16,0-21 0,0 22 15,-21-1-15,21 0 0,0 1 0,0-1 0,0-21 16,0 22-16,0-1 15,0-21-15,0 21 0,21-20 0,0-1 16,1 0-16,-1 0 0,0-21 16,0 0-16,0 0 0,0 0 0,1 0 15,-1 0-15,21 0 0,-21 0 16,0-21-16,1 0 0,-1 21 0,0-21 16,0-1-16,0-20 0,0 21 0,-21 0 15,0-22-15,22 1 0,-22 0 0,0-1 16,0 1-16,0 0 0,0-1 15,0 1-15,0 0 0,0-1 0,0 22 16,0 0-16,0 0 0,0 0 0,-22 21 31,22 21-31,-21 0 0,21 21 16,0-20-16,0 20 0,0 0 0,-21 1 16,21-1-16,0 0 0,-21 1 0,21-1 15,0 0-15,0-21 0,0 22 0,0-22 16,0 0-16,0 0 0,0 0 15,0 1-15,0-1 0,0-42 47,0-1-47,0 1 16,21 0-16,-21 0 0,21 0 16,-21-22-16,0 22 0,21 0 0,1 0 15,-22 0-15,0 0 0,21 21 16,0 0-1,-21 21-15,0 0 0,0 0 16,0 0-16,0 0 0,21 22 0,-21-22 16,21 0-16,-21 0 0,21 22 0,1-22 15,-1 0-15,0 0 0,21 0 16,-21-21-16,22 21 0,-1 1 0,0-22 16,1 0-16,-1 0 0,22 0 0,-22 0 15,0 0-15,1 0 0,20 0 0,-42 0 16,22-22-16,-1 22 15,-21-21-15,0 0 0,0 21 0,1-21 16,-1 0-16,-21 0 0,0-22 0,0 22 16,0 0-16,0-21 0,0 20 0,0-20 15,0 21-15,0 0 0,0-22 16,0 22-16,-21 0 0,-1 21 16,1 0-16,0 0 0,0 0 15,0 21-15,0 0 0,-1 1 0,22-1 16,-21 0-16,0 0 0,0 0 15,21 0-15,-21 22 0,21-22 16,0 0-16,0 0 0,0 0 0,0 1 0,0-1 16,21-21-16,0 0 15,-21 21-15,21-21 0,0 0 16,1 0-16,-1 0 0,0 0 16,0 0-16,0-21 0,0 21 15,-21-21-15,0-1 0,0 1 0,22 0 16,-22 0-16,21 0 0,-21 0 15,0-1-15,0 1 0,0 0 0,0 0 16,0 0-16,0 0 0,0-1 16,0 44-1,0-1 1,0 0-16,0 0 0,0 0 16,0 0-16,0 1 0,0-1 0,0 0 15,0 0-15,0 0 0,0 0 0,0 1 16,21-1-16,0 0 15,0-21-15,0 21 0,1-21 16,-1 0-16,21 0 0,-21 0 16,0 0-16,1-21 0,-1 21 0,0-21 15,0 0-15,0-1 0,0 1 16,1 0-16,-1 0 0,-21 0 0,21-22 16,0 1-16,0 21 0,-21-21 0,21-22 15,-21 22-15,22-1 0,-22 1 0,0 0 16,21-1-16,-21 1 0,21 0 15,-21 21-15,0-22 0,0 22 16,0 0-16,-21 42 16,0 0-16,21 0 15,-22 1-15,1 20 0,21 0 16,0 1-16,0-1 0,-21 0 0,21 1 16,-21-1-16,21 0 0,0 1 0,0-1 15,0 0-15,0-21 0,0 22 0,0-22 16,0 0-16,0 0 0,0 0 0,0 1 15,0-1-15,21-21 16,0 21-16,0-21 16,1 0-16,-1 0 0,0-21 15,0 0 1,0-1-16,-21 1 0,21 0 16,-21 0-16,0-21 0,22 20 15,-22 1-15</inkml:trace>
  <inkml:trace contextRef="#ctx0" brushRef="#br0" timeOffset="-204373.4">18246 17907 0,'21'0'47,"0"0"-47,0 0 16,0 0-16,0 0 0,1 0 0,20 0 15,-21 0-15,43 0 0,-43 0 0,0 0 16,0 0-16,0 0 0,0 0 0,1 0 16,-1 0-16,0 0 15,0 0-15</inkml:trace>
  <inkml:trace contextRef="#ctx0" brushRef="#br0" timeOffset="-204025.68">19770 14817 0,'0'0'0,"21"0"0,-21-21 0</inkml:trace>
  <inkml:trace contextRef="#ctx0" brushRef="#br0" timeOffset="-203892.76">19833 14711 0,'0'21'47,"0"0"-31,0 0-16,0 1 15,-21-1-15,0-21 0,0 21 0,-1 0 16,1 0-16,-21 0 0,21-21 16,-22 22-16</inkml:trace>
  <inkml:trace contextRef="#ctx0" brushRef="#br0" timeOffset="-203504.88">18097 15113 0,'-21'0'0,"42"0"0,-63 0 0,21 0 16,0 0-1,21-21 1,21 21 0,0-21-1,0 21-15,22 0 0,-22 0 0,0 0 16,21 0-16,-21 0 0,22 0 0,-22 0 16,0 0-16,0 0 0,0 0 15,1 0-15,-1 0 16,0 0-16,0 0 0,0 0 15,0 0-15,1 0 16,-1 0 0,0 0-16,0 0 15</inkml:trace>
  <inkml:trace contextRef="#ctx0" brushRef="#br0" timeOffset="-203127.58">19791 15007 0,'0'0'0,"0"-21"16,0 0-1,0 0-15,0 42 47,0 0-47,0 0 0,0 0 16,0 1-16,-21-1 0,21 21 0,0-21 16,-22 22-16,22-22 0,0 0 0,0 21 15,0-21-15,0 1 0,0-1 16,0 0-16,0 0 0,0 0 15,0 0-15,22-21 32,-22-21-17,21 21-15</inkml:trace>
  <inkml:trace contextRef="#ctx0" brushRef="#br0" timeOffset="-202737.25">20278 15007 0,'21'-21'0,"-42"42"0,42-63 16,-21 21-16,-21 21 31,-1 0-31,1 0 0,0 0 16,0 21-16,0-21 0,0 21 0,-1 0 16,1 0-16,-21 1 0,21-1 15,21 0-15,-21 0 0,21 0 16,0 0-16,0 1 15,21-22-15,0 0 0,0 0 0,0 21 16,0-21-16,1 0 0,20 0 0,-21 0 16,0 0-16,0 21 0,1-21 15,-1 0-15,0 0 0,0 21 0,-21 0 16,0 0 0,0 1-16,0-1 15,-21-21 1,0 0-16,0 21 0,-1-21 0,1 0 0,0 21 15,0-21-15,0 0 16,0 0-16,21-21 31,21 0-15</inkml:trace>
  <inkml:trace contextRef="#ctx0" brushRef="#br0" timeOffset="-202108.19">21463 14817 0,'-21'0'16,"21"-21"-1,0-1 1,0 1-16,0 0 0,21 0 16,0 21-16,0 0 15,0 0-15,1 0 0,20 0 16,-21 0-16,0 21 0,22 21 0,-22-20 16,21 20-16,-21-21 0,0 21 0,1 1 15,-1-1-15,0 0 0,-21 1 16,0-22-16,0 21 0,0 1 15,0-22-15,0 0 0,0 21 0,0-21 16,-21-21-16,21 22 0,-21-1 0,21-42 47,0-1-47,0 1 0,0 0 0,0 0 16,21-21-16,0 20 0,0-20 0,-21 21 15,21-21-15,0 20 0,1-20 0,-1 0 16,0-1-16,0 22 0,0-21 15,0 21-15,1-22 0,-1 22 0,-21 0 16,21 21-16,-21-21 0,21 21 0,0 0 16,-21 21-1,21 0-15,1 0 16,-22 1-16</inkml:trace>
  <inkml:trace contextRef="#ctx0" brushRef="#br0" timeOffset="-201797.36">22310 15050 0,'0'0'0,"63"0"16,-42 0-16,0 0 16,1 0-16,-1 0 0,0-22 15,21 1-15,-21 0 0,1 0 16,-1 0-16,-21 0 0,21-1 16,-21 1-16,21 0 0,-21 0 15,0 0-15,-21 21 16,0 0-16,0 0 0,-22 0 15,22 0-15,0 21 0,0 0 16,0 0-16,-1 0 0,1 1 0,0-1 16,0 0-16,21 0 0,-21 21 0,21-20 15,0-1-15,0 0 0,0 0 16,0 0-16,0 0 0,21-21 16,0 0-16,0 22 0,0-22 0,1 0 15,-1 0-15,21 0 0,-21 0 16,22 0-16,-22 0 0,21-22 0,0 1 15,1 21-15</inkml:trace>
  <inkml:trace contextRef="#ctx0" brushRef="#br0" timeOffset="-200565.07">23177 14838 0,'0'0'16,"0"-21"-16,0 0 0,0-1 0,0 1 0,0 0 15,0 0-15,0 0 0,-21 21 16,0 0-1,0 0-15,0 21 0,0 0 16,-1 0-16,1 0 16,0 1-16,0 20 0,0-21 0,0 0 15,-1 0-15,22 1 0,0-1 16,-21 21-16,21-21 0,0 0 16,0 1-16,0-1 0,21 0 15,1-21-15,-1 0 16,0 0-16,0 0 0,0 0 15,0-21-15,-21 0 0,22 21 0,-1-22 16,-21 1-16,0 0 0,21 0 0,0 0 16,-21-22-16,21 22 15,-21 0-15,0 0 0,0 0 16,0 0-16,0-1 0,0 1 16,0 42-1,0 1 1,0-1-16,0 0 0,0 21 0,0-21 15,0 22-15,0-22 0,0 21 0,-21 1 16,21-1-16,0 0 0,0 1 0,0 20 16,0-21-16,0 1 0,0 20 15,0-20-15,0 20 0,-21-21 0,21 22 16,0-22-16,0 22 0,-21-1 0,21 1 16,0-1-16,-21-20 0,21 20 0,-22 1 15,1-1-15,21-21 0,0 1 16,-21-1-16,0 0 0,21 1 15,-21-1-15,21-21 0,-21 0 0,21 1 16,0-1-16,0-42 31,0-1-31,21 1 0,-21 0 0,21-21 16,0 21-16,0-22 0,0 1 16,1 0-16,-1-22 0,0 1 0,0-1 15,0 1-15,22-1 0,-22-21 0,0 22 16,21-22-16,-21 22 0,1-22 0,20 0 15,-21 1-15,0 20 0,0 1 0,1-1 16,-1 1-16,-21 20 16,0-20-16,0 42 0,0-22 0,0 22 15,0 0-15,0 0 0,0 0 0,-21 21 32,21 21-32,-22 0 15,1 0-15,21 0 0,0 1 0,0-1 16,0 0-16,0 0 0,0 0 0,0 22 15,0-22-15,0 0 0,0 0 0,0 0 16,0 0-16,0 1 0,21-1 16,1-21-16,-22 21 15,21-21-15,0 0 0,0 0 0,0 0 16,0 0-16,1-21 0,-1 0 0,0-1 16,0 1-16,-21 0 15,21 0-15,-21 0 0,21-22 0,1 22 16,-22 0-16,0-21 0,21 21 0,-21-1 15,21-20-15,-21 21 0,0 0 0,0 0 16,0-1 0,0 44-1,0-1-15,0 0 0,0 0 16,0 0-16,0 0 0,0 1 16,0-1-16,0 0 0,0 0 0,0 0 15,0 0-15,0 1 0,21-1 16,0-21-1,0 0-15,1 0 16,-1 0-16,0 0 0,0 0 0,0 0 16,0 0-16,1-21 0,-22-1 0,21 22 15,0-21-15,0 0 0,-21 0 0,21 0 16,-21 0-16,21-1 0,-21 1 0,0 0 16,0 0-16,22 21 0,-22-21 15,0 42 1,0 0-16,0 0 15,-22 0-15,22 1 0,-21-1 16,21 0-16,0 0 0,-21 0 16,21 0-16,0 1 0,0-1 15,-21-21-15,21 21 0,0 0 16,0-42 15,21 21-15,-21-21-16</inkml:trace>
  <inkml:trace contextRef="#ctx0" brushRef="#br0" timeOffset="-200349.19">24088 14584 0,'0'0'0,"-22"-21"0,22 0 15,64-1-15,-85 22 16,0 0-16,-1 0 15,1 0-15,21 22 32,0-1-17,0 0-15,0 0 16,0 0-16,0 0 0,0 1 16</inkml:trace>
  <inkml:trace contextRef="#ctx0" brushRef="#br0" timeOffset="-199894.45">24363 14817 0,'21'0'0,"-42"0"0,63-21 31,-42-1-31,21 22 16,0 0-16,1 0 31,-22 22-31,21-22 0,-21 21 0,0 0 15,21 0-15,-21 0 0,21-21 16,-21 21-16,0 1 0,0-1 16,0 0-16,0 0 0,0 0 0,0 0 15,0 1-15,0-1 16,-21-21-16,0 21 0,21-42 47,0 0-32,0-1-15,0 1 0,0 0 16,0 0-16,21 0 0,0 0 16,0-1-16,0 1 0,-21 0 0,22 0 15,-1-21-15,0 20 0,0 1 16,0 0-16,0 0 0,1 21 16,-22 21 15,0 0-31,0 0 15,0 1-15,0-1 16</inkml:trace>
  <inkml:trace contextRef="#ctx0" brushRef="#br0" timeOffset="-199793.5">24765 14880 0,'21'21'15,"0"-21"1,0 0-16,1 0 0,-1 22 0</inkml:trace>
  <inkml:trace contextRef="#ctx0" brushRef="#br0" timeOffset="-199533.15">25146 14859 0,'0'-21'31,"0"0"-31,0 0 0,0-1 16,-21 22-1,0 0-15,-1 0 0,1 0 16,0 22-16,0-22 0,0 21 0,21 0 15,-21 0-15,21 0 0,-22 0 16,22 1-16,0-1 0,0 0 16,0 0-16,0 0 15,0 0-15,0 1 16,22-22 0,-1 0-16,0 0 15,0 0-15,0 0 0,0 0 16,1 0-16,-1-22 0,0 22 15,0 0-15,0-21 0,0 21 16,22 0-16</inkml:trace>
  <inkml:trace contextRef="#ctx0" brushRef="#br0" timeOffset="-198969.5">25590 14859 0,'0'0'0,"0"-21"0,0 0 15,0 0-15,0-1 16,0 1-16,0 0 15,-21 21 1,0 0-16,0 0 0,0 0 16,0 0-16,-1 21 15,1 0-15,0-21 0,21 22 0,-21-1 16,21 0-16,-21 0 0,0 0 0,21 0 16,0 1-16,0-1 0,0 0 0,0 0 15,0 0-15,0 0 16,0 1-16,21-22 15,-21 21-15,21-21 16,0 0-16,0 0 0,0-21 16,1-1-1,-22 1-15,21 0 0,0 0 16,-21 0-16,21 0 0,-21-22 0,21 22 16,0-21-16,-21-1 0,22 1 0,-1 0 15,-21-22-15,21 1 0,0-1 0,0 1 16,-21 20-16,21-20 0,1-1 15,-1 22-15,-21 0 0,0-1 16,21 22-16,-21-21 0,0 21 16,0 42-1,-21 0-15,0 21 16,-1-20-16,1 20 0,0 0 0,21 22 16,-21-22-16,0 0 0,0 22 0,21-22 15,0 22-15,0-22 0,0 0 0,0 1 16,0-1-16,0 0 0,0 1 15,0-22-15,0 0 0,21 21 0,0-20 16,-21-1-16,21 0 0,0-21 0,0 21 16,1-21-16,-1 0 0,0 21 0,0-21 15,0 0-15,0 0 16,1 0-16,-1-21 16</inkml:trace>
  <inkml:trace contextRef="#ctx0" brushRef="#br0" timeOffset="-198585.71">24977 15028 0,'21'0'31,"0"0"-15,-21-21-16,21 21 0,0-21 15,-21 0 1,-21 21 0,21-21-16,-21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38:06.2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804 0,'0'-21'15,"0"0"-15,0 0 16,0 0-1,0 0 1,0-1 0,-21 22-1,0 0 1,21 22 15,0-1-31,-21-21 16,21 21-16,0 0 0,0 0 15,0 0-15,0 1 0,21-1 16,0-21-16,-21 21 0,21-21 16,0 21-16,1-21 0,20 0 0,-21 0 15,0 21-15,22-21 0,-1 0 0,-21 0 16,21 0-16,1-21 0,-1 21 16,-21-21-16,22 21 0,-1-21 15,-21 0-15,0-1 0,22 1 16,-22 0-16,0 21 0,0-21 0,-21 0 15,0 0-15,21-1 0,-21 1 16,0 0-16,0 0 0,0 0 0,0 0 16,0-1-1,-21 22 1,21 22 0,-21-1-16,0 0 15,21 0-15,-21 0 0,21 22 16,0-22-16,0 21 0,0 0 15,0 1-15,-22-1 0,22 0 0,0 22 16,0-22-16,-21 1 0,21 20 16,0-21-16,0 1 0,0 20 15,0-20-15,0-1 0,0 0 0,0 1 16,0-1-16,0-21 0,0 21 16,0 1-16,0-1 0,0-21 0,0 22 15,0-22-15,0 0 0,0 0 16,-21 0-16,21 0 0,-21 1 0,21-1 15,-21 0-15,0-21 0,-1 0 0,1 21 16,0-21-16,0 0 0,0 0 16,-22 0-16,22 0 0,-21 0 0,21-21 15,-22 0-15,1 21 16,21-21-16,-21-1 0,20 1 0,-20 21 0,21-21 16,0 0-16,0 21 0,-1-21 15,1 21-15,0 0 0,21-21 16,-21 21-1,21-22 32,21 22-47,0 0 0,0-21 0,1 21 16,-1-21-16</inkml:trace>
  <inkml:trace contextRef="#ctx0" brushRef="#br0" timeOffset="921.47">3704 1397 0,'-21'0'47,"0"0"-47,0 21 16,21 0-16,0 1 0,-22 20 15,22-21-15,-21 0 16,21 0-16,-21 22 0,21-22 16,0 21-16,0-21 0,-21 1 0,21 20 15,-21-21-15,21 0 0,-21 0 16,21 1-16,0-1 0,-22 0 15,1 0-15,0-21 32,0 0-32,21-21 31,-21 0-31,21 0 0,0-1 0,0 1 16,0 0-16,0 0 0,0-21 15,0 20-15,0-20 0,0 21 0,21-21 16,0 20-16,0 1 0,0 0 0,1 0 15,-1 0-15,21 0 0,-21-1 16,22 22-16,-1-21 0,-21 21 16,21-21-16,1 21 0,-22 0 15,21 0-15,-21 0 0,22 21 0,-22-21 16,0 21-16,0 1 0,0-1 0,1 0 16,-22 21-16,0-21 0,0 1 15,0 20-15,0-21 0,0 21 0,0-20 16,0 20-16,0-21 0,0 0 15,0 0-15,-22 1 0,1-1 0,21 0 16,-21-21-16,21 21 0,0 0 16,-21-21-16,21-21 47,0 0-32,0 0-15,0 0 0,0-1 0,0 1 16,21-21-16</inkml:trace>
  <inkml:trace contextRef="#ctx0" brushRef="#br0" timeOffset="1289.56">4614 910 0,'0'-21'0,"0"42"0,0-63 0,0 21 15,-21 21 1,0 0-16,21 21 16,-21 21-16,0-21 15,-1 22-15,22-1 0,0 0 0,-21 1 16,0-1-16,21 0 0,-21 22 0,0-22 16,21 1-16,-21-1 0,21 0 15,0 22-15,-22-22 0,22 0 0,-21 1 16,21-1-16,0-21 0,0 22 15,0-22-15,0 21 0,0-21 0,21 0 16,-21 1-16,22-22 16,-1 0-16,0 0 15,0 0-15,0 0 0,0 0 0,1 0 16,-1 0-16,0-22 0,0 1 0,0 0 16,-21 0-16,21 0 0,1 0 15,-22-1-15,0 1 0,21 0 0</inkml:trace>
  <inkml:trace contextRef="#ctx0" brushRef="#br0" timeOffset="1496.44">4297 1461 0,'0'0'0,"-21"21"16,-1 0-1,44-21 1,-1 0-1,0 0-15,0 0 0,0 0 0,0 0 16,1 0-16,20 0 0,-21-21 16,0 21-16,22 0 0,-22-21 0,0 21 15,21 0-15,-21-22 0,1 22 0,-1 0 16</inkml:trace>
  <inkml:trace contextRef="#ctx0" brushRef="#br0" timeOffset="1888.22">4911 1503 0,'21'0'16,"0"0"-16,0 0 0,0 0 0,-21-21 15,21 21-15,1-21 0,-1 21 16,0 0-16,-21-22 0,0 1 0,21 21 15,-21-21-15,21 21 16,-42 0 0,0 0-1,0 0-15,0 0 16,-1 0-16,1 21 0,21 0 0,-21 1 16,0-1-16,21 0 0,0 0 0,0 0 15,-21 0-15,21 22 0,0-22 16,0 0-16,0 0 0,0 0 0,0 1 15,0-1-15,0 0 0,21 0 16,0-21-16,0 21 16,0-21-16,1 0 0,-1 0 0,0 0 15,0 0-15,0 0 0,0 0 0,22-21 16,-22 21-16,0-21 0,0 0 16</inkml:trace>
  <inkml:trace contextRef="#ctx0" brushRef="#br0" timeOffset="2324.21">5482 1418 0,'0'0'0,"0"-21"0,-21 21 0,21-21 47,21 21-31,0 0-16,0 0 0,1 0 15,-1 21-15,0-21 0,-21 21 0,21 0 16,-21 1-16,21-1 0,-21 0 0,0 21 16,0-21-16,0 1 0,0 20 15,0-21-15,0 0 0,0 0 0,0 1 16,0 20-16,-21-21 16,21 0-16,-21 0 0,21 1 15,-21-22 16,21-22-31,0 1 0,0 0 16,0 0-16,0 0 0,0 0 16,0-22-16,0 22 15,0 0-15,0-21 0,0 20 0,0 1 16,0 0-16,0 0 0,0 0 0,0 0 16,21-1-1,0 22 16,0-21-31</inkml:trace>
  <inkml:trace contextRef="#ctx0" brushRef="#br0" timeOffset="3073.68">6392 1101 0,'0'-64'15,"0"43"-15,0 0 0,0 0 0,0 0 16,0-1-16,0-20 0,0 21 16,0 0-16,0 0 0,0-22 15,0 22-15,0 0 0,-21 0 16,21 0-16,-21 21 15,21-22-15,-21 22 16,0 0-16,-1 22 16,22-1-16,0 0 0,-21 0 0,0 21 15,21-20-15,-21 20 0,21 21 0,-21-20 16,21-1-16,0 22 0,0-1 16,-21-21-16,21 22 0,-22-22 0,22 22 15,0-1-15,0 1 0,-21-1 16,0 1-16,21-1 0,-21 1 0,0-1 15,21 1-15,-21-1 0,-1 1 16,1-1-16,21 1 0,-21-22 0,0 22 16,0-1-16,0 1 0,-1-22 15,1 21-15,-21 1 0,21-1 0,0 1 16,-1-22-16,1 22 0,0-22 0,0 0 16,0 1-16,0-1 0,21-21 15,0 0-15,0 1 0,0-1 0,0 0 16,0 0-16,21-21 0,0 0 0,0 0 15,0 0-15,22 0 0,-22 0 16,0 0-16,21 0 0,-21-21 16,1 0-16,20 21 0,0-21 0,-21-1 15,22 1-15,-22-21 0,21 21 0,-21 0 16,1-22-16,-1 1 0,0 21 16,0-22-16,-21 1 0,0-21 15,0 20-15,0 1 0,0 0 0,0-22 16,-21 22-16,0-1 0,-22 1 0,22 0 15,-21-1-15,21 1 0,-22 21 16,22-21-16,-21 20 0,0 1 0,20 0 16,-20 0-16,21 0 0,-21 21 0,20 0 15,22-21-15,-21 21 16,42-22 0,1 22-1,-1 0-15,0 0 16,0 0-16,0-21 0,22 21 0,-22 0 15,21-21-15,-21 0 0,22 21 0,-22-21 16</inkml:trace>
  <inkml:trace contextRef="#ctx0" brushRef="#br0" timeOffset="3592.39">6794 1418 0,'0'0'0,"0"-21"0,0 0 0,0 0 15,0 0-15,-21 21 16,0 0 0,0 0-16,0 0 0,0 0 15,-22 0-15,22 0 0,0 21 16,0-21-16,0 21 0,-1 0 0,1 21 16,0-20-16,0-1 0,0 21 0,0-21 15,-1 22-15,22-1 0,0-21 16,0 21-16,0-20 0,0-1 0,0 0 15,0 0-15,0 0 0,0 0 0,22 1 16,-1-22-16,0 0 0,0 0 16,0 0-16,0 0 0,22 0 0,-22 0 15,0 0-15,21-22 0,-20 1 0,20 21 16,-21-21-16,0 0 16,0 0-16,1-22 0,-1 22 0,0-21 15,-21 21-15,0 0 0,21-22 0,-21 22 16,0 0-16,0 0 0,0 0 15,0-1-15,0 1 0,-21 21 32,21 21-32,0 1 15,0-1-15,-21 0 0,21 0 0,0 0 16,0 22-16,0-22 0,0 0 16,0 21-16,0-21 0,0 1 0,0-1 15,0 21-15,0-21 0,21-21 0,-21 21 16,21 1-16,0-22 0,0 0 15,1 21-15,-1-21 0,0 0 16,21 0-16,-21 0 0,1-21 0,20 21 16,0-22-16</inkml:trace>
  <inkml:trace contextRef="#ctx0" brushRef="#br0" timeOffset="3904.21">7705 1355 0,'0'0'0,"0"-21"0,-22-1 0,1 22 16,21-21-16,-21 21 0,0 0 0,0 0 16,0 0-16,-1 0 15,1 0-15,0 0 0,21 21 16,-21 1-16,0-1 0,0 0 0,-1 0 16,22 21-16,0-20 0,-21 20 15,21-21-15,-21 21 0,21-20 0,0 20 16,0 0-16,0-21 0,0 22 0,0-22 15,0 0-15,0 0 0,0 22 16,0-22-16,21 0 0,0 0 16,1-21-16,-1 0 0,0 0 15,0 0-15,0 0 16,22 0-16,-22 0 0,0 0 0,0-21 16,0 0-16,22 0 0,-22-1 15,0 1-15</inkml:trace>
  <inkml:trace contextRef="#ctx0" brushRef="#br0" timeOffset="4328.97">7937 1545 0,'-21'0'16,"21"21"15,21-21-31,1 0 16,-1 0-16,0 0 0,21 0 0,-21 0 15,1 0-15,20 0 0,-21 0 16,21 0-16,-20-21 0,-1 21 0,0-21 16,0 21-16,0-21 0,-21 0 0,21 0 15,-21-1-15,0 1 16,0 0-16,-21 21 16,0-21-16,0 21 0,0 0 15,-22 0-15,22 0 0,-21 0 16,21 0-16,-22 21 0,22 0 0,0-21 15,-21 21-15,21 1 0,-1 20 0,1-21 16,0 0-16,21 22 0,0-22 16,0 21-16,0-21 0,0 0 0,0 22 15,0-22-15,0 0 0,21 0 16,0 0-16,1 1 0,-1-1 0,21-21 16,-21 21-16,22-21 0,-22 0 15,21 0-15,-21 0 0,22 0 0,-1 0 16,-21 0-16,21 0 0,1 0 0,-22-21 15,21 0-15,-21 21 0,22-22 16,-1 1-16</inkml:trace>
  <inkml:trace contextRef="#ctx0" brushRef="#br0" timeOffset="5283.95">2201 2265 0,'0'0'0,"-42"0"0,0 0 0,-1 0 16,1 0-16,0 0 0,20 0 0,-20 0 16,21 0-16,0 0 0,0 0 15,-1 0-15,44 0 47,-1 0-47,0 0 0,0 0 16,0 0-16,22 0 0,-1 0 15,0 0-15,1 0 0,20 0 0,1 0 16,-1 0-16,22 0 0,-1 0 16,1 0-16,0 0 0,-1 0 15,1 0-15,0 0 0,21 0 0,-22-21 16,22 21-16,0 0 0,21 0 15,-21-21-15,21 21 0,0 0 0,0 0 16,0-22-16,0 22 0,21 0 0,0 0 16,-21 0-16,21-21 0,0 21 15,1 0-15,-22 0 0,21 0 0,0-21 16,0 21-16,0 0 0,-21 0 0,21-21 16,-21 21-16,22 0 15,-22 0-15,21 0 0,-21 0 0,0 0 16,0 0-16,0 0 0,-21 0 0,-1 0 15,-20 0-15,21 0 0,-21 0 16,-1 0-16,1 0 0,0 0 0,-1 0 16,-20 0-16,20 0 0,-20 0 0,-1 0 15,-20 0-15,-1 0 0,0 0 16,1 0-16,-1 0 0,0 0 0,-20 0 16,-1 0-16,21 0 0,-21 0 0,0 0 15,1 0-15,-1 0 16,0 0-16,0 0 15,-42 0 48,0 0-47,0 0-16,-1 0 15,1 0-15</inkml:trace>
  <inkml:trace contextRef="#ctx0" brushRef="#br0" timeOffset="6220.11">910 3641 0,'0'-21'16,"0"-1"0,0 1-16,0 42 47,0 1-32,0-1-15,0 0 0,-21 0 0,21 21 16,0-20-16,0-1 0,0 21 15,0-21-15,0 22 0,0-1 0,0 0 16,0 1-16,-21-1 0,21 0 16,0 1-16,0-1 0,0 0 0,0-21 15,0 1-15,0-1 0,0 0 16,0 0-16,0 0 0,0 0 16,0-42 30,0 0-46,21 21 16,-21-21-16,21 0 0,-21 0 16,21-1-16</inkml:trace>
  <inkml:trace contextRef="#ctx0" brushRef="#br0" timeOffset="6720.19">1397 3958 0,'-21'0'63,"0"21"-48,21 1 1,0-1-16,0 0 31,21-21-15,0 0-16,0 0 16,-21-21-16,0 0 15,21 21-15,-21-22 16,21 22-16,-21-21 0,0 0 15,0 0-15,0 0 16,-21 21 0,0 0-16,0 0 15,0 0-15,0 0 16,21 21-16,0 0 16,0 0-1,21-21 16,0 0-15,-21-21-16,21 21 16,0-21-16</inkml:trace>
  <inkml:trace contextRef="#ctx0" brushRef="#br0" timeOffset="7479.37">2773 3916 0,'21'0'0,"0"-21"16,0 0-1,0 21-15,1 0 0,-22-22 16,21 1-16,0 21 0,0-21 0,0 21 16,0-21-16,1 0 0,-1 0 15,0-1-15,0 1 0,-21 0 16,21 0-16,-21 0 0,0 0 16,0-1-16,-21 22 31,21 22-16,-21-1-15,21 0 0,-21 0 16,21 0-16,0 0 0,0 22 0,0-22 16,0 21-16,0 1 0,-21-1 15,21 0-15,0 1 0,0 20 16,-22-21-16,22 1 0,0 20 0,0-20 16,0 20-16,0-21 0,0 22 15,0-22-15,0 1 0,0-1 0,0 0 16,0 1-16,0-1 0,0 0 0,0 1 15,0-22-15,0 21 0,0 0 16,-21-20-16,21-1 0,-21 0 0,21 0 16,-21 0-16,0 0 0,0-21 0,-1 0 15,1 0 1,-21 0-16,21 0 0,0 0 0,-22 0 0,22-21 16,0 0-16,0 0 0,0 21 0,-1-21 15,1 0-15,0-1 16,21 1-16,0 0 0,0 0 0,0 0 15,0 0-15,0-1 0,0 1 0,0 0 16,0 0-16,0 0 0,21 0 16,0-22-16,-21 22 0,22-21 0,-1 21 15</inkml:trace>
  <inkml:trace contextRef="#ctx0" brushRef="#br0" timeOffset="7748.21">3154 3387 0,'-21'-21'16,"-1"21"-16,22-22 15,-21 22-15,21-21 16,-21 21-1,21 21 32,21-21-47,0 22 0,1-22 0,-1 21 16,0 0-16</inkml:trace>
  <inkml:trace contextRef="#ctx0" brushRef="#br0" timeOffset="8356.44">4127 3747 0,'0'-64'15,"0"43"1,0 0-16,0 0 0,0-1 15,0 1-15,-21 0 0,21 0 16,-21 0-16,0 21 0,0-21 0,0-1 16,-1 22-16,1 0 0,-21 0 0,21 0 15,0 0-15,-1 0 0,-20 22 16,21-1-16,0 0 0,0 0 16,-22 0-16,22 0 0,0 1 0,21 20 15,-21-21-15,21 21 0,-21-20 16,21 20-16,0-21 0,0 0 0,0 22 15,0-22-15,0 0 0,21 0 16,0 0-16,0 0 0,0 1 0,0-22 16,1 0-16,-1 21 0,0-21 0,0 0 15,0 0-15,0 0 0,1-21 16,-1-1-16,0 22 0,21-21 0,-21 0 16,1 0-16,-1 0 0,0 0 0,-21-1 15,21 1-15,0 0 0,-21 0 16,21 0-16,-21-22 0,0 22 0,0 0 15,0 0-15,0 0 0,0 0 0,0-1 16,0 44 15,0-1-31,0 0 0,0 0 16,0 0-16,0 0 0,0 22 16,0-22-16,0 0 0,0 0 0,22 0 15,-22 1-15,0-1 0,0 0 16,21 0-16,-21 0 0,21-21 0,-21 21 15,21-21 1,0 0-16,0 0 0,1-21 16,-1 0-16</inkml:trace>
  <inkml:trace contextRef="#ctx0" brushRef="#br0" timeOffset="8640.27">4487 3577 0,'0'0'0,"0"-21"0,0 42 47,0 0-47,0 1 0,0 20 16,0-21-16,21 0 0,-21 0 16,0 1-16,0-1 0,22 0 15,-22 0-15,21 0 0,-21 0 0,0 1 0,0-1 16,0 0-16,21 0 0,-21 0 15,0 0-15,0 1 0,21-1 16,-21 0 0,21-21-1,0-21-15,-21 0 16,22-1-16,-1 1 0,0 0 16,-21 0-16</inkml:trace>
  <inkml:trace contextRef="#ctx0" brushRef="#br0" timeOffset="8900.12">5016 3598 0,'0'-21'0,"0"42"0,0-63 31,-21 42-15,0 0-16,0 0 0,21 21 16,-21-21-16,-22 21 0,22 1 15,0-1-15,0 0 0,0 0 0,0 0 16,-1 0-16,1 22 0,0-22 0,0 0 15,0 0-15,0 0 0,-1 1 16,1-1-16,21 0 0,0 0 0,0 0 16,-21 0-16,21 1 0,21-22 31,0 0-31,1 0 0,-1 0 16,0-22-16,21 1 0,-21 21 15</inkml:trace>
  <inkml:trace contextRef="#ctx0" brushRef="#br0" timeOffset="9455.81">5419 3704 0,'0'0'16,"0"-21"-16,0 0 15,0 0 1,-22 21-1,1 0-15,0 0 16,0 0-16,0 21 16,0-21-16,-1 21 0,22 0 0,-21-21 15,0 21-15,21 1 0,-21-1 16,21 0-16,0 21 0,-21-21 0,21 1 16,-21-1-16,21 0 0,0 0 0,0 0 15,0 0-15,0 1 16,0-1-16,21-21 15,0 0-15,0 0 16,0 0-16,0 0 0,-21-21 16,22-1-16,-1 22 0,0-21 15,0 0-15,-21 0 0,21 0 0,0 0 16,1-1-16,-22 1 0,0 0 0,21 0 16,0 0-16,-21 0 0,0-1 15,0 1-15,0 0 0,21 21 16,-21-21-16,0 42 15,0 0 1,0 0-16,0 1 0,-21-1 16,21 0-16,0 0 0,0 0 0,0 0 15,0 1-15,0-1 0,0 0 16,0 0-16,0 0 0,21 0 16,-21 1-16,21-1 0,0-21 0,-21 21 15,22-21-15,-1 0 0,0 0 16,0 0-16,0 0 0,0 0 15,1-21-15,-22 0 16,21 21-16</inkml:trace>
  <inkml:trace contextRef="#ctx0" brushRef="#br0" timeOffset="10872.17">6498 3831 0,'21'0'31,"0"0"-31,1 0 16,-1-21-16,0 21 16,21-21-16,-21 0 0,1 21 15,20-21-15,-21-1 0,0 1 0,22 0 16,-22 0-16,21 0 0,-21 0 0,22-22 15,-22 22-15,0-21 0,0-1 16,0 1-16,0-21 0,-21 20 0,0 1 16,22 0-16,-22-1 0,21 1 0,-21 0 15,0-1-15,0 22 0,0 0 16,0 0-16,0 0 0,0-1 0,-21 22 16,-1 0-16,1 0 31,0 0-31,0 0 0,21 22 0,-21 20 15,0-21-15,21 0 0,-22 22 0,22-1 16,-21 0-16,0 1 0,21 20 16,-21-21-16,0 22 0,21-22 0,-21 22 15,-1-22-15,1 22 0,21-22 0,0 0 16,0 1-16,-21-1 0,21-21 16,0 21-16,0-20 0,0-1 0,21 0 15,0 0-15,1-21 0,-1 21 0,0-21 16,21 0-16,-21 0 0,22 0 15,-22 0-15,21-21 0,1 21 0,-22-21 16,21 0-16,0 0 0,-20-1 0,-1 1 16,21 0-16,-21 0 0,0 0 15,1 0-15,-1-1 0,-21 1 16,0 0-16,21 0 0,-21 0 0,21 0 16,-21-1-16,0 44 31,0-1-16,0 0-15,0 0 0,0 0 16,0 0-16,0 1 0,0-1 16,0 0-16,0 0 0,0 0 0,0 0 15,0 1-15,0-1 0,0 0 16,0 0-16,0 0 0,21 0 16,0-21-16,1 0 0,-1 0 15,0 0-15,0 0 0,0 0 16,0 0-16,1-21 0,20 21 0,-21-21 15,0 0-15,22 0 0,-22 0 16,0-1-16,0 1 0,0 0 0,0-21 16,-21 21-16,22-1 0,-1 1 0,-21 0 15,21 0-15,-21 0 0,0 0 0,21-1 16,-21 1-16,0 0 16,0 42 15,0 0-16,0 1-15,-21-22 0,21 21 0,0 21 16,0-21-16,-21 0 0,21 1 0,-21-1 16,21 21-16,-22-21 0,22 0 0,0 22 15,0-1-15,0-21 0,0 22 16,0-1-16,0 0 0,0 1 0,0-1 16,0 0-16,0 1 0,0-1 0,0 0 15,0 1-15,0-1 0,0 0 16,0 1-16,-21-1 0,21-21 0,-21 21 15,0-20-15,21 20 0,-21-21 0,0 0 16,21 0-16,-22 1 0,1-22 16,0 21-16,0 0 0,0-21 0,0 0 15,-1 0-15,1 0 0,0 0 16,0 0-16,-21 0 0,20-21 0,1 21 16,0-21-16,-21-1 0,21 22 0,-1-21 15,1 21-15,21-21 0,-21 21 0,0-21 16,0 0-16,21 0 15,0-1-15,0 1 16,0 0 0,21 0-16,0 0 15,0 21-15,0-21 0,1-1 0,-1 1 0,0 0 16</inkml:trace>
  <inkml:trace contextRef="#ctx0" brushRef="#br0" timeOffset="11291.93">8213 3535 0,'0'0'0,"0"-21"0,0 0 16,0 42 15,0 0-31,0 0 15,0 0-15,0 0 0,0 1 0,0 20 16,0 0-16,0-21 0,0 22 0,0-1 16,0 22-16,0-22 0,-22 0 15,22 22-15,-21-1 0,21-20 0,-21 20 16,21-21-16,0 22 0,-21-22 0,0 1 16,21-1-16,0 0 0,0 1 0,-21-1 15,21-21-15,0 0 0,-22 22 16,22-22-16,0 0 0,0 0 0,0 0 15,0 0-15,0 1 0,0-1 16,0 0-16,0-42 47,0 0-47,0-1 16,0 1-16,0 0 0,0 0 0,0 0 15,22-22-15,-22 1 0,21 21 0,-21-21 16</inkml:trace>
  <inkml:trace contextRef="#ctx0" brushRef="#br0" timeOffset="11656.54">8191 3810 0,'0'0'0,"0"-21"0,0-43 16,0 43-16,0 0 0,0 0 16,0 0-16,0 0 0,0-1 0,0 1 15,0 0-15,0 0 0,0 0 0,22 0 16,-1-1-16,-21 1 0,21 21 15,0-21-15,0 21 0,0 0 0,22-21 16,-22 21-16,0 0 0,21 0 0,-20 0 16,-1 0-16,21 21 0,-21 0 15,0 0-15,1 1 0,-22-1 0,0 0 16,0 0-16,0 0 0,0 0 0,0 1 16,0-1-16,0 0 15,-22 0-15,1 0 0,0-21 0,0 21 16,0-21-16,0 22 0,-1-22 15,1 0-15,0 21 0,0 0 0,0-21 16,0 0-16,-1 0 0,22 21 16,-21-21-16,42-21 47,1 21-47,-1-21 15,0 0-15</inkml:trace>
  <inkml:trace contextRef="#ctx0" brushRef="#br0" timeOffset="12164.41">8805 3641 0,'21'0'31,"1"0"-31,-1 0 0,0-21 15,0-1-15,0 22 16,0-21-16,1 21 0,-1-21 0,0 0 16,0 21-16,0-21 0,0 0 0,1-1 15,-1 1-15,0 21 0,-21-21 16,21 0-16,0 0 16,-21 0-16,0-1 0,0 1 15,-21 21 1,0 0-16,0 0 15,0 0-15,-1 0 0,1 0 0,0 0 16,0 0-16,0 21 0,-22 1 0,22-1 16,0 0-16,0 0 0,0 0 15,0 22-15,-1-22 0,1 0 0,21 21 16,0-21-16,0 1 0,-21 20 0,21-21 16,0 0-16,0 0 0,0 1 15,0-1-15,21 0 0,0-21 16,1 21-16,-1 0 0,0-21 0,0 0 15,21 0-15,-20 21 0,20-21 0,-21 0 16,21 0-16,-20 0 0,20 0 0,-21 0 16,21 0-16,-20-21 0,-1 0 15,0 21-15,0-21 0,0 0 0,0 0 16,-21-1-16,22 1 0,-22 0 16,0 0-16,0 0 15,-22 0-15,1-1 0,0 1 0</inkml:trace>
  <inkml:trace contextRef="#ctx0" brushRef="#br0" timeOffset="12689.95">6900 3260 0,'0'0'0,"-21"0"0,42 0 47,0 0-47,1 0 0,20-21 0,0 21 15,1 0-15,-1-22 0,0 22 16,1-21-16,-1 21 0,21 0 0,-20-21 16,-1 21-16,0 0 0,1-21 15,-1 21-15,0 0 0,-20 0 16,20-21-16,-21 21 0,0 0 0,0 0 15,1 0-15,-1-21 0,-21-1 16,0 44 78,0-1-79</inkml:trace>
  <inkml:trace contextRef="#ctx0" brushRef="#br0" timeOffset="72872.75">1206 6011 0,'-21'0'16,"-21"-21"-1,21 21-15,0 0 16,-1 0-16,22-21 16,-21 21-16,0 0 15,0 0-15,21-21 0,-21 0 16,21 0-1,-21 21-15,21-22 16,0 1-16,0 0 16,0 0-16,0 0 15,0 0-15,21 21 16,0-22-16,0 22 16,-21-21-16,21 21 0,0 0 15,1 0-15,-1 0 0,0 0 16,0 21-16,0-21 0,0 22 0,1-1 15,-1 0-15,0 0 0,0 0 16,0 0-16,0 22 0,-21-22 16,0 0-16,0 21 0,0 1 0,0-22 15,0 21-15,-21-21 0,21 22 16,-21-1-16,0-21 0,0 22 0,0-22 16,-1 21-16,1-21 0,0 22 15,0-22-15,0 0 0,0-21 0,21 21 16,-22 0-16,1-21 15,0 0-15,0 0 0,0 0 16,0 0-16,-1 0 16,1-21-16,0 21 0,0-21 0,0 0 15,21 0-15,-21-1 0,-1-20 16,1 21-16,21 0 0,0 0 16,0-1-16,0 1 0,0 0 15,0 0-15,21 21 16,1 0-1,-1 0-15,0 0 16,0 0-16,0 0 0,0 21 0,1 0 16,-1-21-16,0 21 0,0 1 15,0-1-15,0 0 0,1 0 0,-22 0 16,21 0-16,-21 22 0,21-22 16,-21 0-16,0 0 0,0 0 0,21 1 15,-21-1-15,0 0 16,0 0-1,21-21-15,-21-21 47,0 0-47,21 0 0,1-1 16</inkml:trace>
  <inkml:trace contextRef="#ctx0" brushRef="#br0" timeOffset="73124.61">1736 6244 0,'0'0'0,"21"0"94,-21-21-78,0 0-1,21 21-15,-21-21 16,21 0-16</inkml:trace>
  <inkml:trace contextRef="#ctx0" brushRef="#br0" timeOffset="74599.8">4276 5821 0,'-22'-21'0,"22"0"16,0-1-16,0 1 16,0 0-1,0 0-15,0 0 0,0 0 16,0-1-1,0 44 32,0-1-47,0 0 0,0 0 16,0 0-16,0 0 16,0 1-16,0-1 0,0 21 0,0-21 15,0 0-15,-21 22 0,21-22 16,0 21-16,0-21 0,0 1 0,0-1 15,0 21-15,0-21 0,0 0 0,0 1 16,0-1-16,0 0 16,-21 0-16,21 0 15,-21-21 17,21-21-17,0 0-15,0 0 16,0 0-16,0-1 0,0 1 0,0 0 15,0 0-15,0-21 0,0 20 16,0-20-16,0 21 0,21-21 0,-21 20 16,21-20-16,-21 21 0,21-21 0,1 20 15,-22-20-15,21 21 0,0 0 16,0 0-16,0-1 0,0 1 0,1 0 16,-1 21-16,0 0 0,0 0 15,21 0-15,-20 0 0,-1 0 16,0 0-16,21 21 0,-21 22 0,1-22 15,-1 0-15,0 21 0,-21 1 0,0-22 16,21 21-16,-21 0 16,0-20-16,21 20 0,-21-21 0,0 21 15,0-20-15,0-1 0,0 0 0,0 0 16,0 0-16,0 0 16,0 1-16,0-44 46,0 1-46,0 0 16,0 0-16,0 0 0,0 0 16,0-1-16,0-20 0,0 21 0,0-21 15,21 20-15,1-20 0,-1 21 16,0 0-16,0-22 0,0 22 16,0 0-16,1 0 0,-1 21 0,0-21 15,21 21-15,-21 0 0,1 0 16,-1 0-16,0 0 0,21 0 0,-21 21 15,1 0-15,-1 0 0,-21 0 16,21 22-16,-21-22 0,21 21 0,-21-21 16,0 22-16,0-1 0,0-21 0,0 22 15,0-22-15,0 0 0,0 0 16,0 0-16,0 0 0,-21 1 0,0-1 16,21 0-16,-21 0 15,21-42 32,0 0-47,21 0 16,-21-1-16,21 1 0</inkml:trace>
  <inkml:trace contextRef="#ctx0" brushRef="#br0" timeOffset="75763.81">5567 6033 0,'0'21'16,"21"-21"31,-21-21-47,21 21 0,0-22 0,0 1 16,1 21-16,-1-21 0,0 0 0,0 21 15,0-21-15,0 0 0,1-1 16,-22 1-16,0 0 0,0 0 0,0 0 15,0 0-15,-22 21 16,-20 0 0,21 0-16,0 0 0,-22 0 0,22 0 15,-21 21-15,21 0 0,0 0 16,-22 0-16,22 22 0,0-22 16,0 0-16,21 0 0,0 0 0,0 0 15,0 1-15,0-1 0,0 0 16,0 0-16,0 0 0,21 0 15,21-21-15,-21 0 0,1 22 0,20-22 16,-21 0-16,21 0 0,-20 0 16,20 0-16,0 0 0,-21 0 0,22 0 15,-1-22-15,-21 22 0,22-21 0,-22 0 16,21 0-16,-21 0 0,0 0 16,1-1-16,20 1 0,-21 0 0,0 0 15,0 0-15,1 0 0,-1-1 16,0-20-16,-21 21 0,21 0 15,-21 0-15,0-1 16,0 44 15,-21-22-31,21 21 0,-21 0 0,21 0 16,0 0-16,0 0 0,-21 1 16,21 20-16,0-21 0,0 0 0,-22 0 15,22 1-15,0-1 0,0 0 16,0 0-16,0 0 0,0 0 15,0 1-15,0-1 16,0-42 31,-21 21-47,21-22 0,0 1 0,0 0 16,0 0-16,0 0 0,0 0 0,0-1 15,0 1-15,0 0 0,0-21 16,0 21-16,0-1 0,21 1 0,1 0 15,-1 0-15,0 0 0,0 0 16,0 21-16,0 0 0,1-22 0,20 22 16,-21 0-16,21 0 0,-20 22 0,20-22 15,-21 21-15,0 0 16,22 0-16,-22 0 0,-21 0 0,21 1 16,-21-1-16,21 0 0,-21 0 0,0 0 15,0 0-15,0 1 0,0-1 16,0 0-16,0 0 0,0 0 15,-21-21-15,0 0 16,21 21-16,-21-21 16,-1 0-16,1-21 15,21 0 1,0 0-16,0 0 0,0 0 16,21-1-16,1 1 0,-1-21 0,0 21 15,0 0-15,0-22 0,0 22 16,22 0-16,-22 0 0,0 0 15,21-1-15,-20 1 0,-1 21 0,0 0 16,0 0-16,21 0 0,-20 0 0,-1 21 16,0 1-16,0-1 0,0 0 15,-21 0-15,0 0 0,21 0 0,-21 1 16,0-1-16,0 0 0,0 21 0,0-21 16,0 1-16,0-1 15,0 0-15,0 0 0,-21 0 0,0 0 16,21 1-16,-21-1 15,21 0 1,21-42 31,0 0-47,22-1 0,-22 1 16</inkml:trace>
  <inkml:trace contextRef="#ctx0" brushRef="#br0" timeOffset="76388">7641 5503 0,'0'-21'0,"0"42"0,-21-63 0,0 42 16,21-21-16,-21 0 0,-1 0 16,22-1-1,-21 22 1,21 22-16,0-1 0,0 0 15,0 21-15,0-21 0,0 22 16,0-1-16,0 0 0,0 1 0,0 20 16,0-20-16,-21-1 0,21 0 15,-21 1-15,21-1 0,-21 0 0,21 1 16,0-22-16,-21 21 0,21-21 0,-22 0 16,22 1-16,-21-1 0,21 0 15,0 0-15,0-42 63,0 0-63,0 0 0,0-1 0,0 1 15,21 0-15,-21 0 0,22 0 16,-1-22-16,0 22 0,0 0 0,0-21 16,0 21-16,1-1 0,20 1 0,-21 0 15,0 0-15,22 21 0,-22 0 16,21 0-16,-21 0 0,22 0 0,-1 0 15,-21 0-15,0 21 0,22 0 0,-22 0 16,0 1-16,-21-1 0,0 0 16,0 0-16,0 0 0,0 0 15,0 1-15,0-1 0,0 0 0,-21-21 16,0 21-16,-22 0 0,22 0 0,0 1 16,-21-22-16,20 21 0,-20-21 15,21 21-15,0-21 0,-22 0 0,22 21 16,0-21-16,0 0 0,0 0 15,21 21-15,-21-21 0,-1 0 16,44 0 31,-1-21-47,0 0 0,0 21 0,21-21 16</inkml:trace>
  <inkml:trace contextRef="#ctx0" brushRef="#br0" timeOffset="76836.75">8382 5990 0,'0'-21'15,"21"21"1,-21-21-16,0 0 15,21 21-15,0-21 0,1 21 0,-22-22 16,21 22-16,0-21 0,0 0 16,0 0-16,0 0 0,1 0 15,-22-1-15,0 1 0,0 0 16,0 0 0,-22 21-1,1 0-15,0 0 0,0 21 16,0 0-16,0 0 0,-1 1 15,22-1-15,-21 0 0,0 21 0,21-21 16,-21 1-16,21-1 0,0 0 16,0 21-16,0-21 0,0 1 0,0-1 15,0 0-15,0 0 16,21-21-16,-21 21 0,21-21 0,0 0 16,1 21-16,-1-21 0,0 0 15,0 0-15,0 0 16,0 0-16,1 0 0,-1 0 15,0 0-15,0-21 0,-21 0 0,21 21 16,0-21-16,1 0 0,-1 21 0</inkml:trace>
  <inkml:trace contextRef="#ctx0" brushRef="#br0" timeOffset="77296.03">8890 5863 0,'0'0'0,"0"-21"0,0 0 16,0 0-16,21 0 0,-21-1 15,21 22-15,-21-21 0,21 0 0,1 21 16,-1-21-16,0 21 0,0 0 16,0-21-16,0 21 0,1 0 0,-1 0 15,0 0-15,0 0 0,0 21 0,0 0 16,1 0-16,-22 0 16,21 1-16,-21 20 0,0-21 0,0 0 15,0 0-15,0 1 0,0-1 16,0 21-16,0-21 0,0 0 15,0 1-15,0-1 0,0 0 16,0 0 0,0-42 31,0 0-47,0 0 15,0-1-15,0 1 0,0 0 0,0 0 16,0 0-16,21-22 0,0 22 15,-21 0-15,0 0 0,21-21 16,-21 20-16,21 1 0,-21 0 0,0 0 0,22 21 16,-1-21-16,0 21 15,-21-21-15,21 21 0,0 0 0,0-22 16,1 22-16,-1 0 16,0 0-16,0 0 0,0 0 15,0 0-15,1 0 0,-1 0 0,0 0 16,0 0-16</inkml:trace>
  <inkml:trace contextRef="#ctx0" brushRef="#br0" timeOffset="77900.69">10372 5652 0,'0'0'0,"0"-22"0,21 22 0,0-21 0,0 21 15,-21-21-15,21 0 0,-21 0 16,21 21-16,-21-21 0,0-1 16,-21 22-1,0 0 1,0 0-16,-21 0 0,20 0 16,1 22-16,-21-1 0,0 0 0,20 0 15,-20 0-15,0 0 0,21 1 16,-22-1-16,22 21 0,0-21 0,0 0 15,0 1-15,21-1 16,0 0-16,0 0 0,0 0 16,21 0-1,0-21-15,0 0 0,0 0 16,0 0-16,1 0 0,-1 0 0,21 0 16,-21 0-16,0 0 0,22 0 0,-22 0 15,21 0-15,-21 0 0,1 0 16,-1 0-16,0 0 0,0 0 15,0 0-15,-21 22 0,0-1 16,0 0-16,0 0 16,-21 0-1,21 0-15,-21-21 0,0 22 0,0-22 16,-1 0-16,1 21 0,0-21 0,0 0 16,0 21-16,0-21 0,-1 0 15,1 0-15,0 0 0,0 0 0,0 0 16,0 0-16,-1 0 0,1 0 0,0 0 15,0 0-15,0 0 0,0 0 0,21-21 79,0 0-79</inkml:trace>
  <inkml:trace contextRef="#ctx0" brushRef="#br0" timeOffset="79107.72">4106 7959 0,'0'0'0,"21"0"0,1-64 15,-22 43 1,0 0-16,0 0 15,0 0-15,0-1 0,0 1 16,0 0-16,21 21 16,-21-21-16,0 42 47,0 0-47,0 0 15,0 1-15,0-1 0,0 0 0,0 21 16,0-21-16,0 22 0,0-1 15,-21 0-15,21 1 0,0-22 0,0 21 16,0 1-16,0-1 0,-22 0 0,22-21 16,0 22-16,0-22 0,-21 0 15,21 21-15,0-20 0,0-1 0,0 0 16,0 0-16,0 0 16,0-42 46,0 0-62,0 0 16,21 0-16,-21-1 15,22 22-15</inkml:trace>
  <inkml:trace contextRef="#ctx0" brushRef="#br0" timeOffset="79739.97">4487 8192 0,'-21'0'0,"21"21"16,-21-21-1,0 21-15,21 0 16,0 0-16,0 0 16,0 1-1,21-22 1,0 0 0,0 0-1,0-22-15,1 22 0,-22-21 16,0 0-1,0 0-15,0 0 16,0 0-16,-22-1 16,1 22-1,0 0-15,0 0 0,0 0 16,21 22-16,-21-22 16,21 21-16,0 0 0,-22-21 15,22 21-15,0 0 0,0 0 16,22-21-1,-22 22-15,21-22 16,0 0 0,0 0-16,0 0 0,-21-22 15</inkml:trace>
  <inkml:trace contextRef="#ctx0" brushRef="#br0" timeOffset="87528.76">6456 7959 0,'0'-21'15,"21"21"1,-21-22 0,21 22-16,-21-21 0,0 0 15,21 0-15,-21 0 16,21 0 0,-21-1-16,0 1 15,0 42 32,0 1-31,0-1-16,0 0 0,0 0 15,0 0-15,-21 0 0,21 1 16,0 20-16,0-21 0,-21 21 0,21-20 16,-21-1-16,21 0 0,0 21 15,0-21-15,0 1 0,-21-22 0,21 21 16,0 0-16,0 0 0,0 0 31,-21-21-15,21-21 15,0 0-31,0 0 16,0 0-16,0-1 0,0 1 15</inkml:trace>
  <inkml:trace contextRef="#ctx0" brushRef="#br0" timeOffset="87993.28">6540 7620 0,'22'0'47,"-1"0"-32,0-21 1,0 21-16,-21-21 0,21 0 15,-21-1 17,-21 22-17,0 0 1,0 0 0,0 0-1,21 22-15,0-1 16,0 0-1,0 0 1,0 0 0,21 0-1,0-21-15,0 0 0</inkml:trace>
  <inkml:trace contextRef="#ctx0" brushRef="#br0" timeOffset="88687.58">7091 7789 0,'-21'0'31,"21"22"-16,0-1-15,0 0 16,-22 0-16,22 0 16,0 0-16,-21 1 0,21-1 15,0 0-15,-21 0 0,21 0 0,0 0 16,0 1-16,0-1 0,-21 0 0,21 0 16,0 0-16,-21-21 0,21 21 15,0 1-15,-21-22 47,21-22-47,0 1 16,0 0-16,0 0 0,-22 0 15,22 0-15,0-1 0,0 1 16,0 0-16,0-21 0,0 21 16,0-1-16,22 1 0,-1 0 0,-21 0 15,21 0-15,0 0 0,0-1 16,-21 1-16,21 21 0,1-21 0,-1 21 15,0 0-15,0-21 0,0 21 0,0 0 16,1 0-16,-1 0 0,0 0 16,0 0-16,0 21 15,-21 0-15,21 0 16,-21 1-16,0-1 16,22 0-16,-22 0 0,0 0 15,0 0-15,0 1 0,0-1 16,0 0-16,0 0 0,0 0 0,0 0 15,0 1-15,0-1 16,0 0-16,0 0 0,-22-21 16,22 21-16,-21-21 31,21 21-31,0-42 31,0 0-31,0 0 16,0 0-16,0 0 0,21-1 15,1 1-15</inkml:trace>
  <inkml:trace contextRef="#ctx0" brushRef="#br0" timeOffset="89072.37">7662 7557 0,'0'0'0,"0"-22"0,0 1 32,0 42-1,0 1-31,0-1 16,0 0-16,-21 0 0,21 0 0,0 0 15,0 22-15,-21-22 0,21 21 0,-21-21 16,21 1-16,0 20 0,-21-21 0,21 21 15,-22 1-15,22-22 0,0 0 16,0 21-16,0-20 0,0-1 0,0 0 16,0 0-16,0 0 0,0 0 15,22-21 1,-1 0-16,0 0 0,0 0 16,0 0-16,0 0 0,1 0 15,-1-21-15,0 0 16,-21 0-16,21 21 0,-21-21 15,21 0-15,-21-1 0,0 1 0,21 0 16</inkml:trace>
  <inkml:trace contextRef="#ctx0" brushRef="#br0" timeOffset="89293.29">7599 7832 0,'0'0'16,"21"0"31,0 0-32,0 0-15,0 0 0,1 0 0,-1-21 16,0 21-16,0 0 16,0-22-1,0 22-15</inkml:trace>
  <inkml:trace contextRef="#ctx0" brushRef="#br0" timeOffset="89995.89">9123 7853 0,'0'0'0,"21"-21"16,-21 0-16,0-1 0,21 22 16,-21-21-16,0 0 0,0 0 15,0 0-15,0 0 16,0-1-16,-21 22 15,0 0 1,0 0-16,-1 0 0,1 0 16,0 0-16,0 22 0,0-1 0,0 0 15,-22 0-15,22 0 0,0 0 0,0 1 16,-22-1-16,22 21 0,21-21 0,-21 22 16,0-22-16,21 21 0,-21-21 15,21 0-15,0 22 0,0-22 0,0 0 16,0 0-16,21 0 0,0-21 15,0 0-15,0 0 16,1 0-16,-1 0 0,0 0 0,0 0 16,0 0-16,0-21 0,22 0 0,-22 21 15,0-21-15,0 0 0,0 0 16,1-22-16,-1 22 0,0 0 0,-21 0 16,21-22-16,-21 22 0,21 0 0,-21-21 15,0 21-15,0-1 0,0 1 0,0 0 16,0 0-16,0 42 47,0 0-47,0 0 0,0 1 0,-21-1 15,21 0-15,0 0 16,0 21-16,0-20 0,0-1 0,0 0 0,0 0 16,0 0-16,21 0 0,0 1 15,-21-1-15,22 0 0,-1 0 16,0-21-16,0 0 0,0 0 15,0 0-15,1 0 16,-1 0-16,0 0 0,0-21 16,0 0-16,0 0 15,1-1-15,-22 1 0,21 21 0,0-21 16</inkml:trace>
  <inkml:trace contextRef="#ctx0" brushRef="#br0" timeOffset="90315.77">10054 7768 0,'0'0'0,"-21"0"0,0 0 16,42 0 15,0 0-31,0 0 15,0 0-15,1 0 0,20 0 16,-21 0-16,0 0 0,0 0 16,1 0-16,-1 0 0,0 0 0,0 0 15,0 0-15,0 0 32,-42 0 14</inkml:trace>
  <inkml:trace contextRef="#ctx0" brushRef="#br0" timeOffset="90581.15">9969 7959 0,'0'0'0,"22"0"32,-1 0-17,0 0-15,0 0 0,0 0 16,0 0-16,1 0 0,-1 0 16,0 0-16,0-21 15,0 21-15,0 0 16,1 0-1,-1-22 1,0 22-16</inkml:trace>
  <inkml:trace contextRef="#ctx0" brushRef="#br0" timeOffset="90988.1">11112 7472 0,'-21'0'16,"42"0"-16,-42-21 0,0 0 0,0 21 31,21 21-15,0 0-16,0 0 0,0 0 15,0 0-15,-21 22 0,21-22 0,0 21 16,-21-21-16,21 22 0,0-22 0,0 0 16,0 21-16,0-20 0,0 20 15,0-21-15,0 0 0,0 0 0,0 1 16,0-1-16,0 0 0,0 0 0,0 0 16,0 0-16,21-42 62,-21 0-46,21 21-16,0-21 0,0 0 15,0 0-15</inkml:trace>
  <inkml:trace contextRef="#ctx0" brushRef="#br0" timeOffset="91503.82">11557 7599 0,'0'-21'0,"0"42"31,-21-21-15,21 21-16,-21 0 0,-1 0 15,22 1-15,0-1 0,-21 0 0,21 0 16,-21 0-16,21 0 0,-21 1 0,21-1 15,0 0-15,0 0 0,0 0 16,0 0-16,0 1 16,0-1-16,0 0 0,21 0 15,0-21-15,0 0 0,1 21 0,-1-21 16,0 0-16,21 0 0,-21 0 0,1 0 16,20 0-16,-21 0 0,0-21 0,22 21 15,-22-21-15,0 0 0,21 0 16,-21-1-16,1 22 0,-1-42 0,0 21 15,0 0-15,-21 0 0,0-1 0,0-20 16,0 21-16,0 0 0,0 0 0,0-1 16,0-20-16,0 21 0,-21 21 15,21-21-15,-21 0 0,0 21 16,-1 0-16,-20-22 0,21 22 0,0 0 16,0 0-16,-1 0 0,1 0 0,0 0 0,0 0 15,0 22 1,0-22-16,-1 0 0,22 21 0,-21 0 15,21 0 1,0 0 0,21-21-1,1 0 1,-1 0-16</inkml:trace>
  <inkml:trace contextRef="#ctx0" brushRef="#br0" timeOffset="91847.73">12446 7726 0,'-21'0'47,"21"-21"-31,0 42 78</inkml:trace>
  <inkml:trace contextRef="#ctx0" brushRef="#br0" timeOffset="92139.57">12404 8149 0,'0'0'16,"0"21"-16,0 1 15,0-1-15,0 0 16,0 0-16,0 0 16,0 0-16,0 1 15,0-1-15,0 0 16,0 0-16,-22 0 0,1 0 15,0 1-15,0-22 0,0 21 16,0 0-16,-1 0 0,-20 0 0,21 0 16,0 1-16,-22-22 0,22 21 0,0-21 15,0 21-15,0 0 0,0-21 0,-1 0 16,1 0-16,0 0 0,0 0 16</inkml:trace>
  <inkml:trace contextRef="#ctx0" brushRef="#br0" timeOffset="93140.08">13610 7620 0,'-21'0'15,"0"0"-15,0 0 16,-1-21 0,1 21-16,0 0 15,42 0 32,0 0-31,1 0-16,-1 0 0,21 0 0,-21 0 15,22 0-15,-1 0 0,0 0 0,1 0 16,20 0-16,1 0 0,-1 0 16,22 0-16,-22 0 0,22 0 0,0 0 15,-22 0-15,22 0 0,-22 0 0,1 0 16,-1 0-16,-20 0 0,20 0 0,-21 0 16,1 0-16,-22 0 0,21 0 15,-21 0-15,1 0 0,-44 0 47,1 0-47,0 0 16,0 0-16,0 0 0,0 0 0,-1 0 15,1 0-15,0 0 0,0 0 16,0 0-16,-22 0 0,1 0 0,21 0 16,-21 0-16</inkml:trace>
  <inkml:trace contextRef="#ctx0" brushRef="#br0" timeOffset="93609.85">13314 7705 0,'0'0'0,"-21"0"15,42 0 17,0 0-32,0 0 0,0 0 15,0 0-15,1 0 0,20 0 16,-21 21-16,21-21 0,-20 0 0,20 0 16,0 0-16,1 0 0,20 0 0,-21 0 0,22 0 15,-1 0-15,1 0 16,21 0-16,-22 0 0,22 0 0,-22 0 15,1 0-15,20 0 0,-20 0 0,-1 0 16,-20 0-16,20 0 0,-20 0 0,20 0 16,-42 0-16,22 0 0,-1 0 0,-21 0 15,0 0-15,0 0 16,1 0 0,-22-21 46,0 0-46,0-1-1</inkml:trace>
  <inkml:trace contextRef="#ctx0" brushRef="#br0" timeOffset="94291.8">14690 7154 0,'0'0'0,"0"-21"0,0 42 47,0 1-31,21-1-16,0-21 0,-21 21 15,21 0-15,-21 0 0,21 0 0,0 1 16,1-1-16,-1-21 16,0 21-16,0 0 0,0 0 0,0-21 15,1 21-15,20 1 0,-21-1 0,0-21 16,22 21-16,-1-21 0,-21 21 0,21-21 15,-20 0-15,20 21 0,-21-21 16,0 0-16,0 0 0,1 0 0,-1 21 16,0-21-16,-21 22 31,0-1-15,-21-21-16,0 21 0,-1 0 15,1-21-15,0 21 0,-21-21 0,21 21 16,-1-21-16,-20 22 0,21-1 15,-21 0-15,-1 0 0,1-21 0,21 21 16,-22 0-16,22 1 0,-21-1 0,21 0 16,-22 0-16,22-21 0,0 21 15,0 0-15,0 1 0,0-1 0,21 0 16,-22-21-16,1 21 0,21 0 0,-21-21 16,21 21-16,0 1 0,-21-22 15,21 21-15,-21-21 16,21 21 15,-21-21 0,-1 0-15,1 0 0,0-21-1,0 21-15</inkml:trace>
  <inkml:trace contextRef="#ctx0" brushRef="#br0" timeOffset="95783.47">16362 7303 0,'0'0'0,"0"-22"16,-21 22-1,-1 0 1,22 22-1,0-1 1,0 0-16,0 0 0,0 0 0,0 22 16,0-1-16,-21-21 0,21 21 0,0 1 15,-21 20-15,21-20 0,-21-1 0,0 21 16,21 1-16,-21-1 0,-1 1 16,1-1-16,21 22 0,-21-21 0,0 20 15,0-20-15,21 20 0,-21-20 0,-1-1 16,1 1-16,21-1 0,0 1 0,0-1 15,-21-20-15,21-1 0,0 0 0,0-20 16,0 20-16,0-21 0,0 0 16,0 0-16,0 1 15,0-44 1,0 1-16,0 0 16,0 0-16,0-21 0,21 20 15,-21-20-15,21 21 0</inkml:trace>
  <inkml:trace contextRef="#ctx0" brushRef="#br0" timeOffset="96156.58">16065 7726 0,'0'0'0,"0"-21"0,0-43 16,22 43-16,-1 0 0,0 0 15,0 0-15,0 21 0,0-22 0,22 1 16,-22 0-16,21 21 0,1-21 16,-22 21-16,21 0 0,0 0 0,1 0 15,-22 0-15,0 0 0,21 21 0,-20 0 16,-22 0-16,21 1 0,-21-1 0,0 0 16,0 21-16,0-21 0,0 1 15,0-1-15,-21 0 0,-1 0 16,1 0-16,0 0 0,0 1 0,0-1 15,0-21-15,-1 21 0,-20 0 0,21-21 16,0 21-16,0-21 0,-1 0 16,22 21-16,-21-21 0,21-21 47,21 0-47,1 0 0,-1 21 15,0-21-15</inkml:trace>
  <inkml:trace contextRef="#ctx0" brushRef="#br0" timeOffset="96580.85">16954 7557 0,'0'-22'15,"-21"22"1,21 22-1,0-1-15,-21-21 0,0 21 0,21 0 16,-21 0-16,21 0 0,0 1 16,0-1-16,0 0 0,-21 0 0,21 0 15,0 0-15,0 1 0,0-1 0,0 0 16,0 0-16,21-21 0,-21 21 0,21-21 16,0 0-16,0 21 0,0-21 15,1 0-15,-1 0 0,0 0 0,21 0 16,-21 0-16,1 0 0,-1-21 15,0 21-15,21-21 0,-21 21 0,1-21 16,-1 0-16,0 0 0,0-1 0,-21 1 16,0 0-16,21 0 0,-21 0 0,0 0 15,0-1-15,0 1 0,0 0 0,0 0 16,-21 0 0,0 21 15,42 0 0</inkml:trace>
  <inkml:trace contextRef="#ctx0" brushRef="#br0" timeOffset="97160.37">17653 7070 0,'0'0'0,"-21"0"16,0 0-1,-1 0-15,22 21 0,0 0 16,0 0-16,0 0 0,0 1 16,0 20-16,0-21 0,0 21 0,0 1 15,0-22-15,0 21 0,0 1 0,0-1 16,0 0-16,-21-21 0,21 22 0,-21-22 15,21 21-15,-21-21 0,21 1 16,0-1-16,0 0 0,-21 0 0,21 0 16,-21 0-16,21 1 0,-22-22 31,22-22-15,0 1-1,0 0-15,0 0 16,22 0-16,-22 0 0,21-1 15,0 1-15,0 0 0,0 0 0,0 21 16,1-21-16,-1 0 0,0 21 0,0 0 16,0-22-16,0 22 0,22 0 0,-22 0 15,0 0-15,0 0 0,0 22 16,1-1-16,-22 0 0,21-21 0,0 21 16,-21 0-16,0 0 0,0 1 0,0-1 15,0 0-15,0 0 0,-21 0 0,0-21 16,-1 21-16,1 1 0,0-22 15,-21 21-15,21-21 0,-1 21 0,1-21 16,0 0-16,0 21 16,0-21-16,0 0 0,21-21 47,0 0-47,21 0 0,0-1 15,0 1-15</inkml:trace>
  <inkml:trace contextRef="#ctx0" brushRef="#br0" timeOffset="97500.18">18267 7133 0,'0'0'0,"0"-21"0,21 0 0,-21 0 15,0 0-15,0-1 0,0 1 16,0 42 15,0 1-31,0-1 16,-21 0-16,0 21 0,21 1 0,-22-1 15,22 0-15,-21 1 0,0-1 0,21 21 16,-21-20-16,21-1 0,0 0 0,-21 1 16,21-1-16,-21 0 15,21-20-15,0 20 0,0-21 0,0 0 16,0 0-16,0 1 0,0-1 0,0 0 15,0 0-15,21-21 0,-21 21 16,21-21-16,0 0 0,0 0 16,0 0-16,1 0 0,-22-21 15,21 0-15,0 21 0,-21-21 16,21 0-16</inkml:trace>
  <inkml:trace contextRef="#ctx0" brushRef="#br0" timeOffset="97764.53">18648 7493 0,'-43'0'15,"22"0"-15,0 21 0,0 0 16,21 1-16,-21-1 16,21 0-16,0 0 0,-21 0 0,21 0 15,-22 1-15,22-1 0,-21 0 16,21 0-16,0 0 0,0 0 0,0 1 15,0-1 1,0-42 31,0-1-31,0 1-16</inkml:trace>
  <inkml:trace contextRef="#ctx0" brushRef="#br0" timeOffset="97948.42">18627 7303 0,'0'-22'16,"-22"22"0,22 22 15,0-1-16,0 0 1</inkml:trace>
  <inkml:trace contextRef="#ctx0" brushRef="#br0" timeOffset="98320.65">19156 7366 0,'0'0'0,"-21"-21"31,-1 21-31,1 0 0,0 0 16,0 0-16,0 21 16,0 0-16,-1 0 0,22 1 15,-21-1-15,21 21 0,-21-21 16,21 0-16,0 1 0,0 20 0,0-21 15,0 0-15,0 0 0,0 1 0,0-1 16,0 0-16,0 0 0,21 0 16,0 0-16,1-21 15,-1 22-15,0-22 0,0 0 0,0 0 16,0 0-16,1 0 16,-1 0-16,0 0 15,0 0-15,-21-22 0,21 22 0,-21-21 16,21 0-16,1 21 0,-22-21 0,21 0 15,0 21-15,0-21 0,0-1 0</inkml:trace>
  <inkml:trace contextRef="#ctx0" brushRef="#br0" timeOffset="98908.31">20532 7662 0,'0'-21'62,"21"21"-62,0-21 0,0 0 16,0 21-16,-21-21 0,21 0 0,1-1 16,-1 1-16,0 0 0,-21 0 15,21 0-15,-21-22 0,21 22 0,-21 0 16,0-21-16,0 21 0,0-1 0,0 1 16,0 0-16,-21 21 15,0 0-15,0 0 0,0 0 16,-1 0-16,1 0 0,0 21 0,-21 0 15,21 1-15,21-1 0,-22 0 16,22 0-16,0 0 0,0 0 0,0 1 16,22-1-16,-22 0 15,21 0-15,0 0 0,0 0 0,0 1 16,0-1-16,1 0 0,-1 0 0,-21 0 16,21 0-16,-21 1 0,0-1 15,0 0 1,-21-21-16,0 0 15,-1 0-15,1 0 0,0 0 16,0 0-16,0 0 0,0 0 0,-1 0 16,1 0-16,0 0 0,21-21 47,21 0-47,0 21 0,1-22 15,-1 22-15,0-21 0</inkml:trace>
  <inkml:trace contextRef="#ctx0" brushRef="#br0" timeOffset="99220.13">21061 7112 0,'0'0'0,"0"-85"16,0 64-16,0 0 16,0 0-16,0 42 31,-21 0-16,21 0-15,-22 1 0,22 20 16,0-21-16,0 21 0,0 1 0,-21-1 16,21 0-16,0 1 0,0-1 0,0-21 15,-21 22-15,21-1 0,0-21 0,0 21 16,0-20-16,0-1 0,0 0 16,0 0-16,0 0 0,0 0 15,21-21 1,0 0-16,1 0 0,-1-21 31,0 0-31,-21 0 16,0 0-16</inkml:trace>
  <inkml:trace contextRef="#ctx0" brushRef="#br0" timeOffset="99397.03">20934 7430 0,'0'0'0,"-21"0"15,42-22 17,0 22-32,0 0 0,0 0 0,0 0 15,1-21-15,-1 21 0,0-21 16,0 21-16,0 0 0,0-21 16,22 21-16,-22 0 0,21 0 0</inkml:trace>
  <inkml:trace contextRef="#ctx0" brushRef="#br0" timeOffset="100948.37">21505 7493 0,'21'0'15,"1"0"1,-22-21-16,21 21 0,0-21 0,-21 0 0,21-1 15,-21 1-15,21 0 16,-21 0-16,0 0 0,0 0 16,0-1-16,0 1 0,-21 21 15,0 0 1,0 0-16,0 0 0,-1 21 0,1 1 16,0-1-16,0 0 0,0 21 15,0-21-15,21 1 0,-22 20 0,1-21 16,21 21-16,-21-20 0,21-1 15,0 0-15,0 0 0,0 0 0,0 0 16,0 1-16,0-1 0,21-21 31,0 0-31,1 0 0,-1 0 16,0 0-16,0-21 0,0-1 16,-21 1-16,21 21 0,1-21 0,-22 0 15,21-21-15,0 20 0,-21 1 16,21 0-16,0-21 0,-21 21 0,21-1 15,-21 1-15,0 0 0,0 0 0,0 0 16,22 21-16,-22 21 31,0 0-31,0 0 16,0 0-16,0 1 0,0-1 0,0 0 16,0 0-16,0 0 0,0 0 0,0 1 15,0-1-15,0 0 0,21-21 0,-21 21 16,21-21-16,0 0 15,0 0-15,0 21 0,1-21 16,-1 0-16,0 0 0,0 0 0,-21-21 16,21 21-16,0-21 0,1 0 0,-22 0 15,21-1-15,0 1 0,-21-21 16,21 21-16,0-22 0,-21 1 0,21-21 16,-21 20-16,22 1 0,-1 0 0,-21-22 15,0 22-15,21-1 0,-21 22 16,0-21-16,21 21 0,-21-22 15,0 22-15,0 0 0,0 0 16,0 42 0,-21 0-16,0 0 15,0 1-15,21-1 0,0 0 16,-22 21-16,22-21 0,-21 22 0,21-22 16,-21 21-16,21 1 0,0-1 0,0-21 15,0 21-15,0 1 0,0-1 0,0-21 16,0 22-16,0-22 0,0 21 15,0-21-15,0 0 0,0 1 0,0-1 16,21 0-16,0-21 0,1 21 16,-1-21-16,0 0 0,0 0 15,0 0-15,0 0 0,1 0 16,-1 0-16,0 0 0,0-21 16,0 0-16,0 0 0,1-22 15,-1 22-15,-21 0 0,21 0 0,-21-22 16,0 22-16,21 0 0,-21 0 15,0 0-15,0 42 32,0 0-32,0 0 15,0 0-15,0 1 0,0-1 0,0 0 16,0 0-16,0 0 16,0 0-16,0 1 0,0-1 0,21 0 15,-21 0-15,21-21 0,1 0 16,-1 21-16,0-21 0,0 0 0,0 0 15,0 0-15,1 0 16,-1 0-16,0-21 0,0 21 0,0-21 16,0 0-16,1 0 0,-1-1 0,0 1 15,0 0-15,0 0 0,0-21 0,1 20 16,-1-20-16,0 21 0,0 0 16,0 0-16,0-1 0,-21 1 0,0 0 15,22 0-15,-1 21 16,0 0 15,-21 21-15,21-21-1,-21 21-15,0-42 47,0 0-47,0 0 16,0 0-1,-21 21 17,0 0-32,0 0 15,-1 21-15,1 0 0,0 0 16,0 0-16,0 0 0,21 22 16,0-22-16,-21 0 0,21 0 0,-22 0 15,22 1-15,0-1 0,0 0 0,0 0 16,0 0-16,0 0 0,0 1 15,22-22-15,-1 21 0,0-21 16,0 21-16,0-21 0,0 0 0,1 0 16,20 0-16,-21 0 0,0 0 0,22 0 15,-22-21-15,0 0 0,21-1 16,-21 1-16,1 0 0,-1 0 16,0 0-16,0 0 0,0-1 0,0 1 15,-21 0-15,0 0 0,22 0 0,-22 0 16,21-1-16,-21 1 0,0 0 15,0 0-15,21 0 0,-21 0 16</inkml:trace>
  <inkml:trace contextRef="#ctx0" brushRef="#br0" timeOffset="101220.21">22860 6731 0,'0'0'0,"-21"-21"0,21 0 32,-21 21 46,-1 0-78</inkml:trace>
  <inkml:trace contextRef="#ctx0" brushRef="#br0" timeOffset="101491.57">21823 6900 0,'-21'22'0,"42"-44"0,-64 44 0,22-22 16,21 21-16,21-21 16,1 0-16,-1 21 0,21-21 15,0 0-15,1 0 0,-1 0 16,0 0-16,-20 0 0,20 0 16,0 0-16,-21 0 0,22 0 0,-22 0 15,0 0-15,0 0 0,0 0 16,-21-21-16,-21 42 62,-21-21-62,0 21 0,-1-21 0</inkml:trace>
  <inkml:trace contextRef="#ctx0" brushRef="#br0" timeOffset="106939.72">4508 10075 0,'0'0'0,"0"-21"16,0 0-16,0 42 47,0 0-47,0 1 16,-21-1-16,21 0 0,0 0 0,0 21 15,0-20-15,-21 20 0,21 0 16,-21 1-16,21-1 0,-21 21 0,0-20 15,21 20-15,-22 1 0,1-22 0,0 22 16,0-22-16,21 21 0,-21-20 16,0-1-16,21-21 0,-22 22 0,22-22 15,0 0-15,0 0 0,0 0 16,0 0-16,0-42 31,0 0-15,0 0-16,0 0 0,0 0 15,0-1-15,0-20 0</inkml:trace>
  <inkml:trace contextRef="#ctx0" brushRef="#br0" timeOffset="107279.98">4339 10287 0,'0'-42'0,"0"84"0,0-105 0,0 41 0,0 1 0,0 0 15,0 0-15,0 0 16,0 0-16,21-1 0,0 1 0,-21 0 15,43 21-15,-22-21 0,21 0 0,-21 21 16,22 0-16,-1-21 0,0 21 16,1 0-16,-1 0 0,0 0 0,1 21 15,-1 0-15,-21-21 0,0 21 0,1 0 16,-1 0-16,-21 1 0,0-1 16,0 21-16,0-21 0,-21 0 0,-22 1 15,22-1-15,-21 0 0,-1 21 0,1-21 16,21 1-16,-21-1 15,-1 0-15,1 0 0,21-21 0,0 21 0,-1-21 16,1 0-16,0 0 16,63 0-1,-20 0 1,-1-21-16,0 0 0,0 21 16,21-21-16,-20 0 0,-1-1 0,21 1 15,-21 21-15</inkml:trace>
  <inkml:trace contextRef="#ctx0" brushRef="#br0" timeOffset="107716.73">5080 10075 0,'0'0'0,"21"-21"15,-21 42 17,-21 1-17,21-1-15,-21 0 0,21 0 16,0 0-16,-21 0 0,21 1 0,-22 20 15,22-21-15,0 0 0,0 22 0,0-22 16,0 0-16,0 0 0,0 0 16,0 0-16,0 1 0,22-22 15,-1 0-15,0 0 0,0 0 0,0 0 16,0 0-16,1-22 16,-1 1-16,0 0 0,0 0 0,0 0 15,0 0-15,1-1 0,-1 1 16,-21 0-16,0-21 0,21 21 15,-21-1-15,0 1 0,0 0 0,0 0 0,0 0 16,0 42 31,-21 0-47,21 0 0,0 0 16,0 1-16,-21-1 15,21 0-15,0 0 0,-22 0 0,22 0 16,0 1-16,0-1 0,0 0 15,22-21-15,-1 0 16,0 0-16,0 0 16,0 0-16</inkml:trace>
  <inkml:trace contextRef="#ctx0" brushRef="#br0" timeOffset="108272.5">5969 9758 0,'0'0'16,"-21"0"-16,0 0 0,-1 0 0,1 0 15,21 21-15,-21 0 0,0 0 16,21 22-16,-21-22 0,21 21 16,-21-21-16,21 22 0,0-22 0,-22 21 15,1 1-15,0-22 0,21 21 0,-21 0 16,21-20-16,-21 20 0,21-21 15,-21 21-15,21-20 0,0-1 0,-22 0 16,22 0-16,0 0 0,-21-21 0,21 21 16,0-42 15,0 0-31,0 0 0,0 0 16,21 0-16,-21-1 0,22 1 15,-1 0-15,0 0 0,0 0 16,0 0-16,0-1 0,1 1 0,20 21 15,-21-21-15,0 21 0,0 0 0,22 0 16,-22 0-16,0 0 0,0 0 16,0 0-16,1 0 0,-1 21 0,-21 0 15,0 1-15,0-1 0,0 0 16,0 0-16,0 0 0,0 0 16,-21 1-16,-1-1 0,1 0 0,0 0 15,0 0-15,-21 0 0,20-21 0,-20 22 16,21-22-16,0 0 0,0 21 15,-1-21-15,1 0 0,0 0 16,0 0-16,0 0 16,21-21-16,0-1 15,0 1 1,21 0-16,0 21 0,0-21 0,0 0 16,1 0-16,20-1 0,-21 1 0</inkml:trace>
  <inkml:trace contextRef="#ctx0" brushRef="#br0" timeOffset="109194.44">6667 9737 0,'0'0'16,"0"-21"-16,0-1 15,-21 22-15,0 0 0,0 0 16,0 0-16,21 22 0,0-1 15,-21 0-15,-1 0 0,1 21 16,21-20-16,-21 20 0,21-21 0,-21 21 16,21 1-16,-21-22 0,21 21 0,0-21 15,-21 22-15,21-1 0,-22-21 16,22 22-16,0-22 0,0 0 0,0 0 16,0 21-16,0-20 0,0-1 15,22 0-15,-1-21 0,0 0 16,0 0-16,0 0 15,0 0-15,1 0 0,20-21 0,-21 0 0,0-1 16,0 1-16,1 21 0,-1-21 16,0 0-16,-21 0 0,21 0 15,0-1-15,0 1 0,-21 0 0,0 0 16,22 0-16,-22 0 0,21 21 16,-21 21 15,0 0-31,0 0 0,0 0 15,0 0-15,0 1 0,0-1 16,0 0-16,0 0 16,0 0-16,0 0 0,21-21 15,0 22-15,0-22 16,0 0-16,1 0 0,-1 0 16,0-22-16,0 1 0,0 0 15,0 0-15,1 21 0,-1-21 16,0 0-16,-21-1 0,21 1 0,0 0 15,0 0-15,1 0 0,-1 0 16,0-1-16,0 1 0,0 0 16,0 21-16,1 0 15,-22 21 32,0-42 0,0 0-31,-22 21 31,1 0-47,0 0 0,21 21 15,-21-21-15,0 21 16,21 0-16,-21 1 0,-1-1 0,22 0 15,-21 0-15,21 0 0,-21 22 0,21-22 16,0 0-16,0 0 0,0 0 0,0 0 16,0 1-16,0-1 0,21 0 15,0-21-15,1 0 16,-1 0-16,0 0 0,0 0 0,0 0 16,0 0-16,1-21 0,-1 0 15,0-1-15,0 22 0,-21-21 16,0 0-16,21 0 0,0 0 0,-21 0 15,22-1-15,-22 1 0</inkml:trace>
  <inkml:trace contextRef="#ctx0" brushRef="#br0" timeOffset="109384.33">7175 9694 0,'0'0'0,"-21"0"0,0 0 16,0 0-16,21 22 31,21-22-15</inkml:trace>
  <inkml:trace contextRef="#ctx0" brushRef="#br0" timeOffset="110052.22">8826 9864 0,'22'0'0,"41"0"16,-42 0-16,0-21 0,1-1 15,-1 22-15,-21-21 16,21 0-16,-21 0 16,0 0-1,-21 21-15,0 0 0,-1 0 0,-20 0 16,21 0-16,-21 0 0,-1 0 16,1 21-16,21 0 0,-22 0 0,1-21 15,21 21-15,0 1 0,0-1 0,-1 0 16,22 0-16,0 0 0,0 0 15,0 1-15,0-1 0,0 0 0,22 0 16,-1 0-16,0 0 0,0 1 0,0-22 16,0 21-16,22 0 0,-22 0 0,0 0 15,0 0-15,0-21 0,1 22 16,-22-1-16,21 0 0,-21 0 16,0 0-16,-21-21 0,-1 21 15,1-21-15,0 0 0,0 0 0,-21 22 16,20-22-16,-20 0 0,0 0 15,-1 0-15,1 0 0,21 0 0,-21 0 16,20 0-16,-20-22 0,21 22 0,-21-21 16,20 21-16,1-21 0,0 0 0,21 0 15,-21 0 1,21-1-16,0 1 16,21 21-16,0-21 0,0 21 15,1-21-15,-1 21 0,21-21 0,0 0 16,-20-1-16,20 22 0</inkml:trace>
  <inkml:trace contextRef="#ctx0" brushRef="#br0" timeOffset="110316.06">9271 9694 0,'0'0'0,"0"-21"0,21-21 16,-42 63 15,0 0-16,21 0-15,-21 1 0,-1 20 16,22 0-16,0-21 0,-21 22 0,21-1 0,-21 0 16,21 1-16,-21-22 0,21 21 15,0 1-15,-21-22 0,21 21 16,-21-21-16,21 0 0,0 1 0,0-1 16,0 0-16,0 0 0,0 0 15,21-21 1,0 0-16,-21-21 15</inkml:trace>
  <inkml:trace contextRef="#ctx0" brushRef="#br0" timeOffset="110479.96">9038 10097 0,'-21'0'0,"0"-22"15,42 22 1,0-21-16,0 21 15,0 0-15,1 0 0,20 0 16,-21 0-16,21-21 0,1 21 0,-22 0 16,21 0-16,-21-21 0,1 21 0,20 0 15</inkml:trace>
  <inkml:trace contextRef="#ctx0" brushRef="#br0" timeOffset="111999.6">9927 10139 0,'0'-21'16,"0"0"0,21-1-16,0 1 15,-21 0-15,0 0 0,0 0 16,0 0-16,0-1 15,0 1-15,0 0 0,-21 21 16,0 0-16,0 0 16,0 0-16,0 0 0,-1 0 15,1 21-15,0-21 0,0 21 0,21 1 16,-21-1-16,0 0 0,21 0 0,0 0 16,-22 22-16,22-22 0,-21 0 0,21 0 15,0 0-15,0 0 0,0 1 16,0-1-16,21-21 0,1 0 15,-1 21-15,0-21 0,0 0 0,0 0 16,0 0-16,1 0 0,-1 0 0,0 0 16,0-21-16,0 0 0,0 21 0,1-22 15,-1 1-15,0 21 16,0-21-16,0 0 0,-21 0 0,21 0 16,-21-1-16,22-20 0,-22 21 0,0 0 15,0 0-15,0-1 0,0 1 0,0 0 16,0 0-16,0 42 31,0 0-31,0 0 16,0 1-16,-22-22 0,22 21 15,0 21-15,-21-21 0,21 0 0,0 1 16,0-1-16,0 0 0,0 0 0,0 0 16,0 0-16,21 1 0,1-1 15,-1-21-15,0 0 16,0 0-16,0 0 15,0 0-15,1 0 0,-1 0 0,0-21 16,0 21-16,0-22 0,0 1 0,1 0 16,-1 21-16,0-42 0,-21 21 0,21-1 15,0-20-15,0 21 0,-21-21 16,22 20-16,-1-20 0,-21 0 0,0-1 16,21 1-16,-21 21 0,21-21 0,-21-1 15,0 22-15,0 0 0,0 0 0,0 0 16,0-1-16,-21 44 31,21-1-31,-21 0 0,0 0 16,21 21-16,0-20 0,0 20 0,-22 0 15,22 1-15,0-1 0,-21-21 16,21 21-16,0 1 0,0-22 0,0 21 16,0-21-16,0 22 0,0-22 0,0 0 15,0 0-15,0 0 0,21-21 0,-21 22 16,22-1-16,-1-21 0,0 0 15,0 0-15,0 0 0,0 0 16,1 0-16,-1 0 0,-21-21 0,21-1 16,0 22-16,0-21 0,0 0 0,1 0 15,-22 0-15,21 0 0,-21-1 16,21 1-16,-21 0 0,0 0 0,21 21 16,-21-21-16,21 0 0,-21-1 15,0 44 16,0-1-31,0 0 0,0 0 16,0 0-16,0 0 0,0 1 16,0-1-16,0 0 0,0 0 15,21-21-15,1 21 0,-1-21 16,0 21-16,0-21 16,0 0-16,0 0 0,1 0 15,-1 0-15,0 0 0,-21-21 16,21 21-16,0-21 0,0 0 0,1 21 0,-1-21 15,0 0-15,0-1 0,0 1 16,0-21-16,1 21 0,-1 0 16,0-1-16,0 1 0,0 0 0,22 0 15,-22 0-15,0 0 0,0 21 0,0 0 16,0-22-16,1 44 16,-22-1-1,0 0-15,0 0 16,0 0-16,0 0 15,0-42 48,0 0-47,0 0-16,0 0 15,0 0-15,-22 21 16,22-22-16,-21 22 15,0 0-15,0 0 0,0 22 16,21-1-16,-21 0 0,-1 0 16,22 0-16,-21 0 0,21 22 0,-21-22 15,21 0-15,-21 0 0,21 0 16,0 1-16,0-1 0,0 0 16,0 0-16,0 0 0,0 0 0,0 1 15,21-1-15,0-21 0,0 0 16,1 21-16,-1-21 15,0 0-15,0 0 16,0 0-16,-21-21 0,21 21 0,-21-21 16,22-1-16,-1 1 0,0 0 15,-21 0-15,21 0 0,-21 0 16,0-1-16</inkml:trace>
  <inkml:trace contextRef="#ctx0" brushRef="#br0" timeOffset="112192.47">11536 9546 0,'-21'0'0,"-22"-21"16,22 21 15,0 0-16</inkml:trace>
  <inkml:trace contextRef="#ctx0" brushRef="#br0" timeOffset="112400.36">10372 9673 0,'0'0'0,"-22"0"0,1 21 16,42-21 0,1 0-1,-1 0-15,0 0 0,0 0 0,0 0 16,22 0-16,-22-21 0,0 21 16,21-21-16,-21 21 0,22-21 0,-22 0 15</inkml:trace>
  <inkml:trace contextRef="#ctx0" brushRef="#br0" timeOffset="113540.25">12827 10075 0,'21'0'16,"0"-21"0,-21 0-16,21 21 0,1-21 0,-1 0 15,0 21-15,21-21 0,-21-1 16,1 1-16,20 0 0,-21 0 0,0 0 15,0 0-15,1-1 0,-1-20 0,0 21 16,0 0-16,-21-22 0,0 22 0,0-21 16,0 21-16,0-22 0,0 22 15,-21 0-15,0 0 0,0-21 0,-22 42 16,22-22-16,0 1 0,0 21 0,-22 0 16,22 0-16,0 0 0,0 0 15,0 0-15,0 0 0,-22 43 0,43-22 16,-21 0-16,0 21 0,0 1 15,0-1-15,21 21 0,0-20 0,-22-1 16,1 22-16,0-1 0,21-21 0,0 22 16,-21-22-16,0 22 0,0-1 0,-1 1 15,1-1-15,0 22 0,0-22 0,0 22 16,0-21-16,-1 20 0,1 1 16,0 0-16,0-22 0,21 22 0,0 21 15,-21-22-15,21-20 0,-21 20 0,21-20 16,0-1-16,0-20 0,0-1 15,0 0-15,0-20 0,0-1 0,0 0 16,21 0-16,0-21 0,0 0 0,0 0 16,0 0-16,22-21 0,-22 0 0,21 0 15,-21-1-15,22 1 0,-1-21 16,0 21-16,1-22 0,-1 22 0,0-21 16,1 0-16,-22-1 0,21-20 0,-21 20 15,1 1-15,-22 0 0,0-22 0,0 22 16,0 0-16,0-1 0,-22 1 0,-20 0 15,21-1-15,-21 1 0,-1 0 0,22-1 16,-21 1-16,-1 21 0,1-22 16,0 22-16,-1 0 0,1 0 15,0 0-15,21 21 0,-1 0 0,1-21 16,0 21-16,0 0 0,21-22 16,21 22-1,0 0-15,0-21 16,22 21-16,-22-21 0,21 0 0,1 21 15,-1-21-15,21 0 0,-20-1 0,-1 22 16,22-21-16,-22 0 0,0 0 0,1 0 16,-1 0-16,0-1 0,-21 1 15,22 0-15,-22 0 0,0 0 0,-21 0 16,0-1-16,21 1 0,-21 0 0,0 0 16,-21 21 15,0 0-31,21 21 0,0 0 15,-21 0-15,21 1 16,0-1-16,0 0 0,0 0 0,-21 0 16,21 0-16,0 1 0,0-1 15,0 0-15,0 0 0,0 0 16,0 0-16,21-21 31,0-21-31</inkml:trace>
  <inkml:trace contextRef="#ctx0" brushRef="#br0" timeOffset="113728.14">13398 9906 0,'0'0'0,"-21"0"47,0 21-47,0 0 15,21 1-15,0-1 16,21-21 0,0 0-16,-21 21 15</inkml:trace>
  <inkml:trace contextRef="#ctx0" brushRef="#br0" timeOffset="114207.87">13652 10033 0,'0'21'0,"-21"0"0,21 1 16,0-1-16,-21 0 0,0 0 15,21 0-15,0 0 0,0 1 16,0-1 0,-21-21-16,21 21 0,0 0 15,-21-21-15,21 21 0,0-42 47,0 0-31,0 0-16,0 0 0,0-1 15,0 1-15,21 0 0,-21 0 16,21 0-16,0-22 0,-21 22 0,21 0 16,0 0-16,1 21 0,-1-21 0,0 0 15,0-1-15,21 22 0,-20 0 0,-1 0 16,0 0-16,0 0 0,0 0 15,0 22-15,1-1 0,-1-21 16,-21 21-16,0 0 0,0 0 0,0 0 16,0 1-16,0-1 0,0 0 0,0 0 15,0 0-15,0 0 0,0 1 16,0-1-16,-21 0 0,-1 0 0,1 0 16,21 0-1,-21-21-15,0 22 16,42-44 15,0 22-31,0-21 0</inkml:trace>
  <inkml:trace contextRef="#ctx0" brushRef="#br0" timeOffset="115061.39">14647 10054 0,'0'0'16,"0"-42"0,0 21-16,-21 21 0,0 0 0,0-21 15,0 21-15,-1 0 16,1 0-16,0 0 0,0 0 0,0 0 16,-22 21-16,1 0 15,42 0-15,-21 0 0,0-21 16,0 21-16,-1 1 0,1-1 0,0 0 15,21 0-15,-21 0 0,21 0 0,0 1 16,0-1-16,0 0 0,21 0 16,0-21-1,0 0-15,1 0 0,-1 0 0,0 0 16,0 0-16,0 0 0,0 0 0,1-21 16,-1 0-16,0 21 0,0-21 0,0-1 15,0 22-15,-21-21 0,22 0 16,-1 0-16,-21 0 0,0 0 0,0-1 15,21 1-15,-21 0 0,0 0 16,21 0-16,-21 0 0,0-1 16,0 44 15,0-1-31,0 0 0,0 0 16,0 0-16,-21-21 0,21 21 15,0 1-15,0-1 0,0 0 0,0 0 16,0 0-16,0 0 0,0 1 15,21-1-15,0-21 16,0 0-16,1 0 16,-1 0-16,0 0 0,0 0 15,0 0-15,0-21 0,1-1 0,-1 22 16,-21-21-16,21 0 0,0 0 16,0 21-16,-21-42 0,21 20 0,1 1 15,-22-21-15,0 21 0,21-22 0,0 22 16,0-21-16,-21 0 0,21-1 0,0 1 15,-21 21-15,22-22 0,-22 1 0,0 0 16,0 21-16,21-1 0,-21-20 16,0 21-16,0 0 0,-21 21 31,-1 21-31,22 0 16,-21 0-16,21 22 0,-21-22 0,21 21 15,-21 0-15,21 1 0,0-1 16,-21 0-16,21 1 0,-21-1 0,21 0 15,0 1-15,0-22 0,0 21 0,0-21 16,0 1-16,0-1 0,0 0 0,21 0 16,0 0-16,-21 0 0,21-21 0,0 0 15,0 22-15,1-22 0,-1 0 16,0 0-16,0 0 0,0 0 16,0 0-16,1-22 0,-1 22 15,0-21-15,0 0 0,0 0 16,0 0-16,1 21 0,-1-21 15,0-1-15</inkml:trace>
  <inkml:trace contextRef="#ctx0" brushRef="#br0" timeOffset="115360.22">16616 9864 0,'-21'0'31,"-1"0"-31,1 21 0,21 0 16,0 0-16,-21-21 0,21 21 16,0 1-16,-21-1 0,21 0 0,0 0 15,0 0-15,0 0 16,0 1-16,0-1 15,-21-21-15,21 21 16,0-42 15</inkml:trace>
  <inkml:trace contextRef="#ctx0" brushRef="#br0" timeOffset="115548.11">16510 9716 0,'0'-22'0,"0"44"0,0-65 16,0 22-16,0 0 16,-21 21-16,0 0 31,21 21-15,0 0-16,0 0 15,21-21-15,0 22 0,-21-1 16,21-21-16,-21 21 0</inkml:trace>
  <inkml:trace contextRef="#ctx0" brushRef="#br0" timeOffset="116028.84">16764 9800 0,'0'21'15,"0"1"1,0-1-16,0 0 15,-21-21-15,21 21 0,0 0 16,0 0-16,0 1 16,-21-1-16,21 0 0,0 0 0,0 0 15,0 0 1,-22-21-16,22-21 47,0 0-32,0 0-15,0 0 16,0 0-16,0-1 0,22 1 0,-22 0 16,21 0-16,0 0 0,0 0 0,0-22 15,0 22-15,1 0 0,-1 0 16,0 21-16,21-21 0,-21 21 0,1 0 16,-1 0-16,0 21 15,-21 0-15,0 0 0,0 0 16,0 0-16,0 1 0,0-1 0,0 0 15,0 0-15,0 0 0,0 0 0,0 1 16,0-1-16,0 0 0,0 0 16,0 0-16,0 0 15,0 1 1,0-44 0</inkml:trace>
  <inkml:trace contextRef="#ctx0" brushRef="#br0" timeOffset="116344.99">17484 9335 0,'0'0'15,"-22"0"1,22 21-1,-21 0-15,21 0 0,-21 0 16,21 0-16,0 22 0,0-22 0,-21 21 0,21 1 16,0-1-16,-21 0 0,21 1 15,0-22-15,0 21 0,0 0 16,0-20-16,0 20 0,0-21 0,0 0 16,0 0-16,0 1 0,0-1 0,0 0 15,0 0-15,21-21 0,0 0 0,-21 21 16,21-21-16,0 0 0,1 0 15,-1 0-15,-21-21 16,21 0-16,0 21 0,-21-21 16,21 0-16</inkml:trace>
  <inkml:trace contextRef="#ctx0" brushRef="#br0" timeOffset="116531.88">17399 9737 0,'0'0'0,"-21"-21"0,21-1 32,21 22-17,0 0-15,0-21 0,0 21 0,1 0 16,-1-21-16,0 21 0,0 0 0,21-21 16,-20 0-16,-1 21 0,21-21 0,0-1 15,-20 22-15</inkml:trace>
  <inkml:trace contextRef="#ctx0" brushRef="#br0" timeOffset="117148.02">18923 9758 0,'0'-21'31,"21"21"-31,-21-21 0,21-1 16,-21 1-16,0 0 0,0 0 15,0 0-15,21-22 16,-21 22-16,0 0 0,0 0 0,0 0 16,0 0-16,0-1 0,-21 22 15,0 0-15,0 0 16,0 0-16,0 0 0,-1 22 15,-20-1-15,21 21 0,0-21 16,0 22-16,-1-22 0,1 21 0,0 0 16,0-20-16,21 20 0,0 0 0,-21-21 15,21 1-15,0-1 0,0 0 0,0 0 16,0 0-16,0 0 0,21-21 31,0 0-31,0 0 0,0 0 16,1 0-16,-22-21 0,21 21 0,0-21 15,0 0-15,0 0 0,-21 0 0,21-1 16,1-20-16,-22 21 0,21 0 0,0-22 16,-21 22-16,0-21 0,0 21 15,21 0-15,-21-1 0,21 1 0,-21 0 16,0 42 0,0 0-16,0 1 15,0-1-15,0 0 0,0 0 0,0 0 16,0 0-16,0 22 0,0-22 0,0 0 15,0 0-15,0 0 0,0 1 16,21-22-16,1 21 0,-1 0 0,0-21 16,0 21-16,0-21 0,0 0 15,1 0-15,-1 0 0,0 0 16,0 0-16,0-21 0,0 21 0,1-21 16,20 0-16,-21-1 0</inkml:trace>
  <inkml:trace contextRef="#ctx0" brushRef="#br0" timeOffset="117380.69">19600 9525 0,'-21'0'0,"0"0"16,42 0 15,0 0-31,0 0 0,1 0 0,-1 0 15,0 0-15,-21-21 0,21 21 0,0 0 16,0 0-16,-21 21 47</inkml:trace>
  <inkml:trace contextRef="#ctx0" brushRef="#br0" timeOffset="117540.6">19558 9758 0,'0'0'0,"0"21"16,21-21 15,0 0-31,0 0 16,1-21 0,-1 21-16,0 0 0,0-21 0,0 21 15,0 0-15,22-21 0,-22 21 0</inkml:trace>
  <inkml:trace contextRef="#ctx0" brushRef="#br0" timeOffset="117895.4">20510 9292 0,'0'0'15,"0"-21"-15,0 0 0,0 42 47,-21 0-47,21 0 16,0 1-16,0-1 0,0 0 0,0 0 16,-21 0-16,21 22 0,0-22 0,0 0 15,-21 21-15,21-21 0,0 1 16,0 20-16,0-21 0,0 0 0,0 0 15,0 22-15,0-22 0,0 0 16,0 0-16,0 0 16,21-21 15,0-21-15,0 0-16,1 21 0,-1-21 0</inkml:trace>
  <inkml:trace contextRef="#ctx0" brushRef="#br0" timeOffset="118373.63">20955 9356 0,'0'0'0,"0"-21"16,0-1-16,0 44 47,0-1-47,-21 0 0,0 0 0,-1 0 15,22 0-15,-21 1 0,21-1 0,-21 0 16,21 21-16,0-21 0,0 1 16,0 20-16,0-21 0,0 0 0,0 0 15,0 22-15,0-22 0,0 0 0,21 0 16,0 0-16,1-21 0,-1 22 16,0-22-16,21 0 0,-21 0 15,1 0-15,-1 0 0,0 0 0,0-22 16,0 22-16,0-21 0,1 0 15,-22 0-15,21 0 0,0 0 0,-21-22 16,0 22-16,0-21 0,21-1 16,-21 22-16,0-21 0,0 21 0,0 0 15,0-1-15,0 1 0,0 0 16,0 0-16,-21 21 0,21-21 16,-21 21-16,0 0 0,-1 0 0,1 0 15,0 0-15,0 0 0,21 21 0,-21-21 16,0 21-16,-1-21 0,22 21 15,0 0-15,-21-21 0,21 22 16,0-1-16,0 0 16,21-21-16,1 0 15,-1 0-15,0 21 0,0-21 16</inkml:trace>
  <inkml:trace contextRef="#ctx0" brushRef="#br0" timeOffset="118628.49">21823 9504 0,'0'0'0,"-21"0"0,-1 0 16,22-21-16,0 42 78,0 0-63,0 0-15,0 0 16,0 1-16,0-1 0</inkml:trace>
  <inkml:trace contextRef="#ctx0" brushRef="#br0" timeOffset="118860.35">21738 9948 0,'0'0'0,"0"22"0,0-1 16,0 0-16,-21 0 0,21 0 0,-21 0 16,0 1-16,21-1 15,-22 0-15,1 0 0,0 0 0,21 0 16,0 1-16,-21-1 0,0 0 0,0 0 15,21 0-15,-22 0 0,1 1 0,0-22 16,0 21-16,21 0 0,-21 0 0,0-21 16,-1 21-16,1-21 0,0 21 0,0-21 15,0 22-15</inkml:trace>
  <inkml:trace contextRef="#ctx0" brushRef="#br0" timeOffset="121627.44">6816 8424 0,'0'0'16,"-22"0"-16,1 0 0,-21 0 0,21 0 0,-22-21 15,22 21-15,0 0 0,-21 0 16,21 0-16,-22 0 0,22 0 0,0 0 15,0 0-15,0 0 0,-1-21 0,1 21 16,0 0 0,0 0-1,42 0 32,0 0-47,0 0 0,22 0 0,-1 0 16,0 0-16,22 0 0,-1 0 15,1 0-15,-1 0 0,22 0 0,0 0 16,-1 0-16,1 0 0,0 0 0,-1 0 16,22 0-16,0 0 0,0 0 15,21 0-15,-21 0 0,21 0 0,0 0 16,0 21-16,21-21 0,0 0 16,0 0-16,-21 0 0,21 21 15,1-21-15,-1 0 0,-21 0 0,21 22 16,0-22-16,-21 0 0,21 0 0,-42 0 15,21 0-15,-21 0 0,-21 0 0,-1 0 16,1 0-16,0 0 0,-22 0 16,1 0-16,-22 0 0,21 0 0,-20 0 15,-1 0-15,0-22 0,-20 22 0,20 0 16,-21 0-16,0 0 0,0-21 16,1 21-16,-22 21 93,-22-21-93,1 22 0,0-1 16</inkml:trace>
  <inkml:trace contextRef="#ctx0" brushRef="#br0" timeOffset="122832.67">4868 10647 0,'0'0'0,"-21"21"0,0-21 0,0 0 16,0 0-1,21 21 1,0 0 15,21-21-15,0 0-16,0 0 0,21 0 15,-20 0-15,20 0 0,0 0 16,22 0-16,-22 0 0,22 0 0,-1 0 16,1 0-16,20 0 0,1 0 15,0 0-15,20 0 0,-20 0 0,21 0 16,0 0-16,-22 0 0,22 0 0,21 0 15,-21 0-15,21 0 0,-21 0 0,21 0 16,0 0-16,0 0 0,0 0 16,0 0-16,0 0 0,0 0 0,0 0 15,21 0-15,-21 0 0,0 0 0,0 0 16,0 0-16,0 0 0,0 0 16,0 0-16,0 0 0,-21 0 15,21 0-15,-21 0 0,0 0 0,-1 0 16,1 0-16,0 0 0,0 0 15,0 0-15,0 0 0,-1 0 0,22 0 16,-21 0-16,0 0 0,0 0 0,0 0 16,21 0-16,-21 0 0,21 0 0,-22 0 15,22 0-15,-21 0 0,0 0 16,0 0-16,0 0 0,0 0 0,21 22 16,-22-22-16,1 0 0,0 0 0,0 0 15,0 0-15,0 0 0,-1 0 16,-20 0-16,21 0 0,0 0 0,105 21 15,-105-21-15,0 0 16,0 0-16,0 0 0,-22 0 0,1 0 16,0 0-16,-1 0 0,1 0 0,0 0 15,-22 0-15,22 0 0,0 0 0,-22 0 16,1 0-16,-1 0 0,1 0 16,-1 0-16,1 0 0,-22 0 0,0 0 15,1 0-15,-1 0 0,-21 0 0,21 0 16,-20 0-16,20-21 0,-21 21 0,0 0 15,0 0-15,1 0 0,-1 0 0,0 0 16,0 0-16,0-22 16,0 22-16,1 0 15,-1 0-15,0 0 16,-21-21 62</inkml:trace>
  <inkml:trace contextRef="#ctx0" brushRef="#br0" timeOffset="173172.21">3302 12573 0,'0'0'0,"0"-21"0,-21 21 16,21-21-16,-21 0 15,21-1 1,0 1-16,0 0 0,0 0 16,0 0-1,21 0-15,0-1 16,0 22-16,-21-21 0,21 21 15,0 0 1,1 0-16,-1 0 0,0 0 0,0 0 16,0 21-16,0 1 0,-21-1 15,22 0-15,-1 0 0,-21 0 16,0 0-16,0 1 0,21-1 0,-21 21 16,0-21-16,0 22 0,0-22 0,0 21 15,0 0-15,-21-20 0,21 20 0,-21-21 16,-1 21-16,1 1 0,0-22 15,0 0-15,0 21 0,0-20 0,-1-1 16,1 0-16,0 0 0,0 0 0,-21 0 16,20 1-16,1-1 0,0-21 15,0 21-15,0-21 0,0 0 0,-1 0 16,1 0-16,0 0 0,0 0 16,21-21-16,-21 0 0,0-22 15,-1 22-15,22 0 0,0-21 16,0 20-16,0-20 0,0 21 0,0-21 15,0 20-15,0-20 0,0 21 0,0 0 16,22 0-16,-22-1 0,21 1 16,0 21-16,-21-21 0,21 21 0,0 0 15,0 0-15,1 21 16,-1 0-16,0 1 0,0 20 16,-21-21-16,0 0 15,21 0-15,-21 22 0,21-22 0,-21 0 0,0 21 16,22-20-16,-22-1 0,21 0 15,-21 0-15,0 0 0,0 0 16,0 1-16,21-1 0,-21 0 0,21-21 16,-21 21-16,0 0 0,21-21 15,-21 21-15,21-21 0,1 0 32,-1 0-17,0-21-15,0 0 16,0 0-16</inkml:trace>
  <inkml:trace contextRef="#ctx0" brushRef="#br0" timeOffset="173695.59">3810 12891 0,'0'21'0,"0"0"15,0 0 1,21-21 0,0 0-1,0 0 1,1 0-16,-22-21 16,21 21-16,0-21 15,-21 0-15,0-1 16,0 1-16,-21 21 47,0 0-47,21 21 0,0 1 15,-22-1-15,22 0 0,0 0 16,0 0-16,0 0 16,22-21 15,-1 0-16,0 0-15,0 0 16,-21-21-16,0 0 16,0 0-1,-21 42 32,21 0-31,21-21-1</inkml:trace>
  <inkml:trace contextRef="#ctx0" brushRef="#br0" timeOffset="192124.12">6540 12573 0,'0'0'0,"0"-21"32,0 0-17,0 0 1,0-1 0,0 1-16,0 0 15,0 0 1,22 21-16,-1 0 15,-21-21-15,21 21 0,0 0 16,0 0-16,0 0 16,1 0-16,20 0 15,-21 0-15,0 21 0,0 0 0,1 0 16,20 0-16,-21 1 0,0-1 16,0 0-16,1 21 0,-1-21 0,0 1 15,-21 20-15,0-21 0,21 21 16,-21-20-16,21 20 0,-21-21 0,0 0 15,0 22-15,0-22 0,0 0 16,0 0-16,0 0 0,0 0 0,0 1 16,0-1-16,0 0 15,0-42 63,0 42 16,0 0-63,21-21 1,-21-21-17,22 0-15,-22 0 16,0-1-16,0 1 0,21 0 0,-21 0 16,21 0-16,-21 0 15,0-22-15,0 22 0,0-21 0,21-1 16,-21 22-16,0-21 0,21 21 0,-21-22 15,0 22-15,0-21 0,0 21 16,0 0-16,21-1 0,-21 1 0,0 0 16,22 0-16,-22 0 0,0 0 0,0-1 15,0 1 1,21 21 0,-21 21 30,21-21-30,0 0-16,-21 22 16,21-1-16,-21 0 0,0 0 15,21-21-15,-21 21 0,22 0 16</inkml:trace>
  <inkml:trace contextRef="#ctx0" brushRef="#br0" timeOffset="193619.68">7578 12552 0,'0'0'0,"0"-21"16,0 0-1,-22 21 16,1 0-31,0 0 16,21 21-16,-21 0 0,0-21 16,21 21-16,-21 0 0,21 0 15,0 22-15,-22-22 0,22 0 16,0 21-16,-21-20 0,21 20 0,0-21 16,0 21-16,0-20 0,0 20 15,0-21-15,0 0 0,21 0 0,1 1 16,-1-22-16,0 21 0,0-21 0,0 0 15,0 0-15,1 21 0,-1-21 16,21 0-16,-21 0 0,0 0 0,22-21 16,-22 21-16,0-21 0,0 21 0,22-22 15,-22 1-15,-21 0 0,21 0 16,0 0-16,-21 0 0,21-22 0,-21 22 16,0-21-16,0 21 0,0-1 15,0-20-15,0 21 0,0 0 0,-21 0 16,0-1-16,0 1 0,21 0 15,-21 0-15,-1 21 0,1 0 0,0-21 16,0 21-16,0 0 16,0 0-16,-1 0 0,1 21 0,0 0 15,0 0-15,0 0 0,0 1 16,-1 20-16,22-21 0,0 0 16,-21 0-16,21 22 0,0-22 0,0 0 15,0 0-15,0 0 0,0 1 0,21-1 16,1 0-16,-1-21 0,0 0 15,21 21-15,-21-21 0,1 0 0,20 0 16,0 0-16,-21 0 0,22 0 0,-22-21 16,21 0-16,1 21 15,-22-21-15,21-1 0,-21 1 0,22 0 16,-22 0-16,0 0 0,0-22 0,0 22 16,0 0-16,1 21 0,-1-21 0,-21 0 15,0 0-15,21 21 0,-21-22 16,0 44 15,0-1-31,0 0 16,0 0-16,0 0 0,0 0 0,0 1 15,0-1-15,0 21 0,-21-21 0,21 0 16,0 1-16,0-1 16,0 0-16,0 0 0,0 0 0,21 0 15,0-21-15,0 22 0,-21-1 0,21-21 16,1 0-16,-1 21 0,0-21 0,21 0 15,-21 0-15,1 0 0,20 0 16,-21 0-16,0-21 0,22 0 0,-22 21 16,21-22-16,-21 1 0,0 0 0,22 21 15,-22-21-15,0 0 0,0-22 16,0 22-16,1 0 0,-22 0 16,0 0-16,21 0 0,-21-1 0,0 1 0,0 0 15,0 0-15,0 0 0,0 0 16,-21 21-1,-1 0-15,1 0 16,0 0-16,0 0 0,0 0 0,0 0 16,-1 21-16,1 0 0,0-21 15,-21 21-15,21 0 0,-1 22 0,1-22 16,21 0-16,-21 0 0,0 0 0,21 22 16,0-22-16,-21 0 0,21 0 15,0 0-15,0 0 0,0 1 16,0-1-16,21-21 0,0 0 0,0 0 15,0 0-15,1 0 16,-1 0-16,0 0 0,0 0 16,0 0-16,0-21 0,1-1 0,-1 1 0,-21 0 15,21 0-15,0 0 0,0 0 16,-21-1-16,21-20 0,-21 0 16,22 21-16,-1-22 0,-21 1 0,21 21 15,-21-22-15,21 1 0,-21 0 0,21-1 16,-21 22-16,0-21 0,21 0 15,-21 20-15,22-20 0,-22 21 0,0 0 16,0 0-16,0-1 0,0 1 0,0 0 16,0 0-1,0 42 1,0 0 0,0 0-16,0 1 0,0 20 15,0-21-15,0 21 0,0 1 0,0-1 16,0-21-16,0 22 0,0-1 0,0-21 15,0 21-15,0 1 0,0-1 16,0-21-16,0 22 0,0-22 0,0 0 16,0 21-16,0-21 0,21 1 0,0-1 15,0-21-15,-21 21 0,21-21 0,0 21 16,1-21-16,-1 0 16,0 0-16,0 0 0,0 0 15,0 0-15,1 0 16,-1-21-1,0 0-15,-21 0 16,0-1-16,21 22 0,-21-21 0,0 0 16,0 0-16,0 0 0,0 0 0,0-1 15,0 1-15,0 0 0,0 0 16</inkml:trace>
  <inkml:trace contextRef="#ctx0" brushRef="#br0" timeOffset="194092.41">8213 12256 0,'0'0'0,"-22"42"15,22-21 1,0 0 0,22-21-1,-1 0-15,0 0 16,0 0-1,0-21-15,-21 0 16,0 0-16,0 0 16,0-1-1,-21 22-15,0 0 0,0 0 16,0 0-16,21 22 16,-22-22-16,22 21 15,0 0-15,0 0 16,22-21-1,-1 0-15,0 0 0,0 0 0,0 0 16,0 0-16,1 0 0,-1 0 16,21 0-16</inkml:trace>
  <inkml:trace contextRef="#ctx0" brushRef="#br0" timeOffset="196017.72">11261 12806 0,'0'0'0,"21"-42"16,-21 20-16,21 1 15,0 0-15,-21 0 0,0 0 0,0 0 16,21-1-16,-21 1 0,21 21 0,-21-21 16,0 0-16,0 0 0,0 0 15,0-1-15,0 1 0,0 0 16,-21 0-16,0 21 0,0 0 15,0-21-15,0 21 16,-1 0-16,1 0 0,0 0 16,0 0-16,0 0 0,0 21 0,-1 0 15,1 0-15,0 0 0,0 1 0,0-1 16,0 0-16,-1 21 0,1-21 16,0 22-16,0-1 0,21-21 15,0 22-15,0-22 0,0 21 0,0-21 0,0 0 16,0 1-16,0-1 0,0 0 15,21-21-15,0 21 0,0-21 0,1 0 16,-1 0-16,0 0 0,0 0 0,21 0 16,-20 0-16,-1-21 0,21 0 15,-21 0-15,0-1 0,1 1 16,-1 0-16,0 0 0,0 0 0,0-22 16,0 22-16,-21-21 0,22 21 0,-22 0 15,0-22-15,0 22 0,0 0 16,0 0-16,0 0 0,0 42 31,0 0-31,0 21 16,0-21-16,0 1 0,0-1 15,0 21-15,0-21 0,0 0 16,0 22-16,0-22 0,0 0 0,0 0 0,21 0 16,0 1-16,0-1 15,0-21-15,0 0 0,1 0 16,-1 0-16,0 0 0,0 0 0,0-21 15,22-1-15,-22 1 0,21 0 0,-21 0 16,0 0-16,1-22 0,20 22 16,-21-21-16,0 0 0,-21 20 0,21-20 15,1 0-15,-22-22 0,21 22 0,-21 0 16,0-1-16,0 1 0,0 0 16,0-1-16,0 1 0,0 21 0,0 0 15,0-1-15,0 44 16,0-1-1,0 0-15,0 21 0,0-21 16,0 22-16,0-1 0,0-21 0,0 22 16,0-1-16,0 0 0,0-21 0,-21 22 15,21-1-15,-22-21 0,22 22 0,0-22 16,0 21-16,0-21 0,0 0 16,0 1-16,0-1 0,0 0 0,0 0 15,0-42 32,0 0-47,22 0 0,-22-1 0,21 1 16,0-21-16,0 21 0,0 0 15,0-1-15,22 1 0,-22 21 16,0-21-16,0 21 0,22 0 0,-22 0 16,0 0-16,0 0 0,0 0 0,0 21 15,1 0-15,-1-21 0,-21 22 0,21-1 16,-21 0-16,0 0 0,0 0 15,0 0-15,0 1 0,-21-1 0,0 0 16,-1 0-16,1 0 0,0-21 0,0 21 16,0 1-16,0-22 0,-1 21 15,1-21-15,-21 0 0,21 0 16,0 0-16,-1 0 0,1 0 0,0 0 16,0 0-16,0 0 0,0 0 15,21-21-15,-22 21 0,22-22 16,-21 22-16,21 22 47,21-1-47,1-21 0,20 21 15,-21 0-15,0-21 0,22 21 0,-1-21 16,0 0-16,1 21 0,-1-21 0,0 0 16,22 0-16,-22 0 0,0 0 15,22 0-15,-22 0 0,1-21 0,-22 0 16,21 0-16,0 0 0,-20 0 15,-1-1-15,21 1 0,-21-21 0,0 21 16,1-22-16,-1 22 0,0-21 0,0 21 16,-21-22-16,21 22 0,0-21 15,-21 21-15,22 0 0,-1 21 0,-21-22 16,21 1-16,0 21 0,0 0 16,0 0-16,-21 21 15,22 1-15,-22-1 16,21 0-16,-21 0 15,21-21-15,-21 21 0,21-21 32,-21-21-1,0 0-31,0 0 16,0 0-16,-21-1 15,21 1-15,-21 0 16,0 21-16,-1 0 0,1 0 15,0 0-15,0 0 0,0 0 16,0 0-16,21 21 0,-22 0 16,1 1-16,0-1 0,0 21 0,0-21 15,0 0-15,-1 22 0,1-22 16,21 21-16,-21 1 0,0-22 0,21 21 16,0-21-16,0 22 0,0-22 15,0 21-15,0-21 0,0 0 0,0 1 16,21-1-16,0 0 0,0 0 0,22-21 15,-22 21-15,21-21 0,-21 0 0,22 0 16,-22 0-16,21 0 0,-21 0 16,22 0-16,-22 0 0,0 0 0,0 0 15,22-21-15,-43 0 0,21 21 0,0-21 16,0 0-16,0-1 0,0 1 0,1 21 16,-22-21-16</inkml:trace>
  <inkml:trace contextRef="#ctx0" brushRef="#br0" timeOffset="196404.39">14097 12277 0,'-64'-21'16,"43"21"-16,0 0 0,0 0 16,0 0-16,0 0 15,-1 21-15,1 0 0,21 0 0,-21 0 16,0 0-16,21 1 0,0 20 0,-21-21 16,0 21-16,21 1 0,-22-22 0,22 21 15,0-21-15,0 22 0,0-1 16,0 0-16,0-20 0,0 20 0,0-21 15,22 0-15,-1 0 0,-21 1 0,21-1 16,0 0-16,0 0 0,-21 0 16,21-21-16,1 0 0,-1 21 15,0-21-15,0 0 0,0 0 0,0 0 16,1 0-16,-1-21 0,0 21 16,0-21-16,0 0 0,0 0 0,1 0 15</inkml:trace>
  <inkml:trace contextRef="#ctx0" brushRef="#br0" timeOffset="196764.18">14563 12340 0,'0'-21'0,"0"0"15,21 21 1,0 0-1,0 0-15,0 0 0,0 21 16,1 0-16,20 0 0,-21 1 0,0-1 16,0 0-16,1 0 0,-1 21 0,-21-20 15,0-1-15,0 21 0,0-21 16,0 22-16,0-22 0,0 21 0,0-21 16,0 0-16,-21 22 0,21-22 0,-22 0 15,1 0-15,0 0 0,0-21 0,0 22 16,21-1-16,-21-21 15,-1 21-15,1-21 0,21 21 16,-21-21-16,21-21 47,0 0-31,21 21-16</inkml:trace>
  <inkml:trace contextRef="#ctx0" brushRef="#br0" timeOffset="197400.83">15240 12510 0,'0'0'0,"21"-22"16,0 22-1,0 0 48,1 0-47,-1 0-1,0-21-15,0 21 16,-21-21-1,-21 21 32,21 21-47,-21 0 16,0 1-16,-1-22 0,1 21 0,0 0 16,0 21-16,0-21 0,21 1 0,0-1 15</inkml:trace>
  <inkml:trace contextRef="#ctx0" brushRef="#br0" timeOffset="197664.39">15303 13039 0,'0'0'0,"0"21"15,22-21 17,-1 0-32,0 0 15,0 0-15,0 0 16,0 0-16,1 0 0,-1 0 15,0 21-15,0 0 0,-21 0 16,21 1-16,-21-1 0,0 21 16,0-21-16,0 0 0,-21 22 0,-21-22 15,21 21-15,-22-21 0,1 22 16,0-1-16,-22-21 0,22 22 0,-22-22 16,22 21-16,0-21 0,-22 22 0,22-22 15,-1-21-15,1 21 0,21-21 0</inkml:trace>
  <inkml:trace contextRef="#ctx0" brushRef="#br0" timeOffset="-183600.27">3154 14838 0,'0'0'0,"-21"0"15,21-21-15,-22 21 0,22-21 16,0-1-16,-21 22 15,21-21-15,0 0 16,0 0-16,0 0 16,0 0-1,21 21-15,1 0 16,-1 0-16,0 0 16,0 0-16,0 0 0,0 0 0,1 0 15,-1 21-15,0 0 0,0 0 16,0-21-16,0 21 0,-21 0 0,0 1 15,0-1-15,0 21 0,0-21 16,0 0-16,0 1 0,0-1 0,-21 21 16,0-21-16,0 0 0,0 22 0,0-22 15,-22 0-15,22 0 0,0 0 16,0 1-16,0-1 0,-1 0 16,1-21-16,0 0 15,21-21 16,0 0-31,0-1 16,0 1-16,0 0 0,0 0 16,21 21-16,0-21 0,1 21 15,-1 0-15,0 0 0,0 0 16,0 0-16,0 0 0,1 0 0,-1 0 16,0 0-16,0 21 0,0-21 15,0 21-15,1 0 0,-1 0 0,-21 1 16,0-1-16,0 21 0,0-21 15,0 0-15,0 22 0,0-22 0,0 0 16,-21 21-16,-1-20 0,1-1 16,-21 0-16,21 0 0,0 0 15,-1 0-15,-20 1 0,21-1 0,0-21 16,0 21-16,-1-21 0,1 0 0,0 0 16,0 0-16,0 0 15,0 0-15,-1 0 0,1 0 16,21-21-16,-21 21 15,21-21-15,-21 21 0,21-22 16,0 1-16,-21 21 0,21-21 16,0 0-1,0 0-15,21 21 16,-21-21-16,21 21 16,0-22-16,22 1 0,-22 21 0</inkml:trace>
  <inkml:trace contextRef="#ctx0" brushRef="#br0" timeOffset="-183292.92">3852 15219 0,'85'0'31,"-932"127"-31,1609-254 0,-677 106 31,-85 42 48,0 0-79,-21-21 15,21 21-15,0 0 0,0 1 16,21-22-1,0 0 1</inkml:trace>
  <inkml:trace contextRef="#ctx0" brushRef="#br0" timeOffset="-182527.93">6181 14859 0,'0'-21'16,"0"0"15,21 42-15,-21 0-16,0 0 15,0 22-15,21-22 0,-21 21 0,0 0 16,0 22-16,0-22 0,0 22 15,0-1-15,0 1 0,0-1 0,0 1 16,0-1-16,-21 1 0,0-1 0,-1 1 16,22-1-16,-21 22 0,21-22 15,-21 1-15,21-1 0,0 1 16,-21-22-16,21 22 0,0-22 0,-21 0 0,21-20 16,0 20-16,0-21 0,0 0 15,0 0-15,0 1 16,0-44-1,0 1-15,0 0 0,-21 0 16,21-21-16,0-1 0,0 1 16,0 0-16</inkml:trace>
  <inkml:trace contextRef="#ctx0" brushRef="#br0" timeOffset="-182181.13">5990 15198 0,'0'0'0,"-21"-106"15,21 85-15,-21 0 0,21-22 0,0 22 16,0 0-16,0 0 0,0 0 0,21-1 16,0 1-16,0 0 15,22 21-15,-22-21 0,21 21 0,0 0 16,1-21-16,-1 21 0,0 0 0,22 0 16,-22 21-16,1-21 0,-1 21 15,0 21-15,-21-20 0,1-1 0,-1 0 16,-21 21-16,0-21 0,0 22 0,-21-1 15,-1-21-15,1 22 0,-21-22 16,21 0-16,-22 21 0,22-21 16,0 1-16,-21-1 0,21-21 0,-1 21 15,1-21-15,21 21 16,-21-21-16,21-21 16,0 0-1,21 0-15,0-1 0,1 1 16,-1 0-16,0 0 0,0 0 15,0 0-15,22-1 0</inkml:trace>
  <inkml:trace contextRef="#ctx0" brushRef="#br0" timeOffset="-181712.4">6710 14901 0,'0'0'0,"63"-42"16,-42 42-16,-21-21 16,22 21-16,-22 21 31,0 0-31,0 0 0,0 1 15,0-1-15,0 0 0,0 21 0,0-21 16,0 22-16,0-22 0,0 21 16,0 1-16,0-22 0,0 21 0,0-21 15,0 22-15,0-22 0,0 0 0,21 0 16,-21 0-16,21-21 0,0 21 0,0-21 16,0 0-16,1 0 0,20 0 15,-21 0-15,0-21 0,0 0 0,22 0 16,-22 0-16,0 0 0,0-1 15,0 1-15,1-21 0,-1 21 0,-21 0 16,0-22-16,21 22 0,-21-21 16,0 21-16,0-1 0,21 1 0,-21 0 15,0 0-15,0 42 32,0 0-17,0 0-15,0 22 0,0-22 0,0 0 16,0 21-16,0-20 0,0-1 0,0 21 15,0-21-15,0 0 0,0 1 16,0-1-16,0 0 0,0 0 16,21-21-16,0 0 0,1 0 15,-1 0-15,0 0 16,0 0-16,-21-21 16,0 0-16,0 0 0,0-1 15,0-20-15,0 21 0</inkml:trace>
  <inkml:trace contextRef="#ctx0" brushRef="#br0" timeOffset="-179867.91">17251 12658 0,'-21'0'0,"-1"0"15,1 0 1,0 0 0,0 0-1,0 0-15,0 0 16,-1 0-16,1 0 15,0 0-15,21 21 32,21-21-17,0 0 1,1 0-16,-1 0 0,21 0 0,0 0 16,1 0-16,20 0 0,-20 0 0,-1 0 15,21-21-15,-20 21 0,20-21 0,-20 21 16,-1 0-16,21-22 0,-20 22 15,-1 0-15,0-21 0,-20 21 0,20 0 16,-21-21-16,0 21 0,-21-21 16,0 0-1,-21 21 1,0 0-16,0 0 0,-22 0 16,22 0-16,0 0 0,-21 0 0,21 0 0,-1 0 15,1 0-15,0 0 16,21-21-16,21 21 31,0 0-31,1 0 16,-1 0-16,0 0 0,0 0 0,21 0 15,-20 0-15,-1 0 0,0 21 0,0 0 16,-21 0-16,21 0 16,-21 0-16,0 22 0,0-22 15,0 0-15,-21 0 0,0 0 16,0 22-16,0-22 0,-22 0 0,22 0 0,-21 0 15,21 1-15,-22-1 0,22 0 16,-21 0-16,21 0 0,-1 0 16,1-21-16,21 22 0,0-1 0,0-42 31</inkml:trace>
  <inkml:trace contextRef="#ctx0" brushRef="#br0" timeOffset="-178188.3">18965 12383 0,'0'-22'47,"21"1"-32,1 0 1,-1 21-16,0-21 0,-21 0 16,21 21-16,0-21 0,0-1 15,-21 1-15,-21 21 31,-21 0-15,21 0-16,0 0 0,-1 21 16,1 1-16,-21-1 0,21-21 0,0 21 15,-1 0-15,1-21 0,21 21 16,0 0-16,-21-21 0,21 22 0,0-1 16,0 0-1,21-21 1,-21 21-16,21-21 15,1 0 1,-1 0 359,-21-21-375,21 21 16,-21-21-16,0 0 0,0-1 15,21 22-15,-21-21 0,0 0 16,0 0 0,-21 21 15,0 0-31,0 21 0,-1 0 15,1 0-15,21 1 0,-21-1 0,21 0 16,-21 21-16,0-21 0,21 1 16,0-1-16,0 21 0,-21-21 0,21 0 15,-22 22-15,22-22 0,0 0 0,0 0 16,0 0-16,0 1 0,0-1 0,0 0 16,22 0-1,-1-21-15,0 0 0,0 0 16,0 0-16,0-21 0,1 21 15,-1-21-15,0 0 0,0-1 0,0 1 16,0 0-16,1 0 0,-1 0 0,0 0 16,-21-1-16,0 1 0,0-21 15,21 21-15,-21 0 0,0-1 0,0-20 16,0 21-16,0 0 0,0 0 16,0-1-16,0 44 31,0-1-31,-21-21 0,21 21 15,0 0-15,0 21 0,0-20 0,0-1 16,0 0-16,0 0 0,0 0 0,0 0 0,0 1 16,0-1-16,0 0 15,0 0-15,0 0 0,0 0 0,0 1 16,21-22-16,0 0 0,0 0 16,1 0-16,-1 0 0,0 0 15,21 0-15,-21-22 0,1 1 16,-1 0-16,0 0 0,21 0 0,-21 0 15</inkml:trace>
  <inkml:trace contextRef="#ctx0" brushRef="#br0" timeOffset="-177700.59">19537 12277 0,'0'0'15,"0"-43"-15,0 1 0,0 0 0,0 21 16,0-1-16,0-20 0,0 21 16,0 0-16,0 42 15,0 0-15,0 0 16,-21 0-16,21 1 0,0 20 15,-22 0-15,22-21 0,0 22 0,-21-1 16,21 0-16,0 1 0,0-22 0,0 21 16,0 1-16,-21-22 0,21 21 0,0-21 15,-21 0-15,21 1 0,0 20 16,0-21-16,0 0 0,0 0 16,0 1-16,0-44 46,0 1-46,0 0 16,21 0-16,0 0 0,-21 0 0,21-1 16,1 1-16,-1 0 0,0 0 0,0 0 15,0 0-15,22-1 0,-22 1 16,0 21-16,21 0 0,-21 0 0,1 0 16,-1 0-16,0 0 0,0 0 0,0 21 15,0-21-15,-21 22 0,0-1 0,0 0 16,0 0-16,0 0 15,0 0-15,-21 1 0,0-1 0,0 0 16,-21-21-16,20 21 0,-20 0 16,21 0-16,0-21 0,-22 22 0,22-22 15,0 0-15,0 21 0,0-21 0,0 0 16,42-21 15,0-1-31,21 1 16,-21 21-16</inkml:trace>
  <inkml:trace contextRef="#ctx0" brushRef="#br0" timeOffset="-177268.8">20468 12425 0,'0'-21'0,"0"42"0,21-42 15,-21 0-15,0-1 0,0 1 16,-21 0-16,0 21 15,0 0-15,0 0 0,-1 0 0,1 0 16,0 0-16,0 0 0,0 21 0,-22-21 16,22 21-16,0-21 0,0 22 15,0-1-15,0 0 0,-1 0 0,22 0 16,0 0-16,0 1 16,0-1-16,22-21 0,-1 21 0,0-21 15,0 21-15,0-21 16,22 0-16,-22 21 0,0-21 0,21 0 0,-21 21 15,1 1-15,-1-22 0,0 0 16,0 21-16,-21 0 16,0 0-16,-21 0 15,0-21 1,0 0-16,-22 0 0,22 21 0,0-21 16,-21 0-16,20 0 0,1 0 0,-21 0 15,21 22-15,0-22 0,-1 0 0,1 0 16,0 0-1,21-22-15,0 1 16,21 0-16,0 21 16,1-21-16,-1 0 0,0 0 15</inkml:trace>
  <inkml:trace contextRef="#ctx0" brushRef="#br0" timeOffset="-176980.87">20828 12171 0,'0'0'0,"0"-21"0,0 0 16,0-1-16,0 1 0,-21 21 31,21 21-31,-21 1 0,21-1 16,0 0-16,0 21 0,-22 1 0,22-22 16,0 21-16,-21 0 0,21 1 15,0-1-15,0-21 0,0 22 0,-21-1 16,21-21-16,-21 0 0,21 22 15,0-22-15,-21 0 0,21 0 0,0 0 16,0 0-16,0 1 0,0-1 16,21-42 15,-21-1-31,0 1 0,21 21 16,-21-21-16</inkml:trace>
  <inkml:trace contextRef="#ctx0" brushRef="#br0" timeOffset="-176783.98">20616 12510 0,'-21'0'15,"0"0"-15,21-22 16,0 1 0,21 21-1,0 0-15,0-21 0,1 21 16,-1 0-16,0 0 0,0 0 15,21 0-15,-20-21 0,-1 21 0,0 0 16,0 0-16,0 0 0,0 0 16</inkml:trace>
  <inkml:trace contextRef="#ctx0" brushRef="#br0" timeOffset="-176301.26">20997 12467 0,'0'0'0,"-21"0"0,0-21 16,21 0-16,0 0 15,21 0 17,0 21-32,0 0 0,1 0 15,-1 0-15,21 0 0,-21 0 0,22 0 16,-22 21-16,0 0 0,0-21 0,0 21 15,0 0-15,1 0 0,-1 1 16,-21-1-16,0 0 0,0 0 16,0 0-16,0 0 0,0 1 0,0-1 15,0 0-15,-21 0 0,-1-21 0,22 21 16,0 0-16,-21-21 0,0 0 16,0 0-1,21-21 1,0 0-16,0 0 15,0 0-15,0 0 0,0-1 16,0 1-16,21-21 0,-21 21 0,21 0 16,0-1-16,-21 1 0,0-21 15,0 21-15,22 0 0,-22-1 0,21 1 16,-21 0-16,21 21 16,0 0 15,-21 21-16,21-21-15,0 21 0</inkml:trace>
  <inkml:trace contextRef="#ctx0" brushRef="#br0" timeOffset="-175784.33">22056 12510 0,'0'0'0,"0"-22"0,0 1 16,0 0-16,0 0 16,-22 0-16,1 0 0,0 21 0,21-22 15,-21 1-15,0 0 0,0 21 0,-1 0 16,1 0-16,0 0 0,0 0 16,0 0-16,0 21 15,-1-21-15,1 21 0,0 1 0,0-1 16,0 0-16,21 21 0,-21-21 0,21 1 15,-22-1-15,22 0 0,0 0 0,0 0 16,0 0-16,0 1 0,0-1 16,0 0-16,22-21 0,-1 0 0,-21 21 15,21-21-15,0 0 0,0 0 0,0 0 16,1 0-16,-1 0 0,0-21 0,0 0 16,0 0-16,0-1 15,1 1-15,-1 0 0,0 0 16,-21 0-16,21-22 0,-21 22 15,0 0-15,0 0 0,0 0 16,0 0-16,0 42 31,0 0-31,0 0 16,0 0-16,0 0 0,0 1 16,0-1-16,-21-21 0,21 21 0,0 0 15,0 0-15,0 0 16,0 1-16,21-22 15,0 0-15,0 0 0,1 0 16,-1 0-16,0 0 16</inkml:trace>
  <inkml:trace contextRef="#ctx0" brushRef="#br0" timeOffset="-175196.15">22458 12383 0,'0'0'0,"0"-22"0,0 1 0,-21 21 15,-1 0 1,1 0-16,0 0 16,0 21-16,21 1 15,-21-1-15,21 0 0,-21 0 0,21 0 16,0 0-16,0 1 0,0-1 0,0 0 16,0 0-16,0 0 0,0 0 15,0 1-15,0-1 0,0 0 16,0 0-16,21-21 0,0 0 15,-21 21-15,21-21 0,0 0 0,0 0 16,1 0-16,-1 0 0,0 0 16,0-21-16,0 21 0,0-21 0,1 0 15,20 0-15,-21-1 0,0 22 16,0-42-16,1 21 0,-1 0 0,21 0 16,-21-22-16,0 1 0,1 0 0,-1 20 15,-21-20-15,21-21 0,-21 20 0,21 1 16,-21 0-16,0 20 0,0-20 15,0 21-15,0-21 0,0 20 16,0 1-16,-21 42 31,21 1-31,-21 20 16,0-21-16,21 21 0,0 1 0,0-22 16,-22 21-16,22 1 0,-21-1 0,21 0 15,0 1-15,-21-22 0,21 21 16,0 0-16,0-20 0,0-1 0,0 21 15,0-21-15,0 0 0,0 1 16,0-1-16,21 0 0,0-21 16,1 21-16,-1-21 15,0 0-15,0 0 0,0 0 16,0 0-16,1 0 0,-22-21 16,21 0-16,0 21 0,0-21 0,-21-1 15,21 1-15,-21 0 0,21 21 0,-21-21 16,0 0-16,22 0 0</inkml:trace>
  <inkml:trace contextRef="#ctx0" brushRef="#br0" timeOffset="-174961.29">22796 12319 0,'22'0'16,"-1"0"-1,0 0-15,0 0 0,0 0 16,0 0-16,1 0 0,-1 0 16,0 0-16,0 0 0,0 0 0,0 0 15,1 0-15,-1 0 0,0 0 0,0 0 16,-21 21-16</inkml:trace>
  <inkml:trace contextRef="#ctx0" brushRef="#br0" timeOffset="-173080.61">7599 14859 0,'0'0'0,"0"-63"16,0 41-16,0 1 0,0 0 0,0 0 15,0 0-15,0 0 0,0-1 16,0 1-16,0 0 0,-21 21 16,21 21 15,0 0-31,0 1 0,0 20 0,0-21 16,0 21-16,0 1 0,0-22 0,0 21 15,0 1-15,0-1 0,0 0 16,21 1-16,-21-1 0,0-21 0,0 21 15,0 1-15,0-22 0,0 0 0,0 0 16,0 0-16,0 1 0,0-1 16,0 0-16,-21-42 47,21 0-47,0-1 15,0 1-15,0 0 0,0 0 0,0-21 16,0 20-16,21 1 0,0 0 15,-21 0-15,21 0 0,0 0 0,0-1 16,1 22-16,-1 0 0,0 0 16,21 0-16,-21 0 0,1 0 15,-1 22-15,0-22 0,0 21 0,0 0 16,-21 0-16,0 21 0,21-20 0,-21-1 16,0 0-16,0 0 0,0 0 15,0 22-15,-21-22 0,0 0 0,0 0 16,0-21-16,21 21 0,-21 0 15,-1-21-15,1 0 0,0 0 16,21 22-16,-21-22 0,0 0 16,0 0-16,21-22 15,-22 1-15,22 0 16,0 0 0,0 0 15,0 42 78,22-21-109,-22 21 16,21-21-1,0 0-15,0 0 32,0 0-1,-21-21-31,0 0 16,0 0-16,0-1 15,0 1 1</inkml:trace>
  <inkml:trace contextRef="#ctx0" brushRef="#br0" timeOffset="-171852.31">7832 15219 0,'0'0'0,"0"21"0,21-21 0,-21 21 31,0 0 31,0 1-30,0-1-17,21-21 1,0 0 0,0 0-1,0 0-15,1 0 0,-1-21 16,0 21-16,-21-22 15,21 1-15,0 21 0,0-21 0,1 0 16,-1 0-16,0 0 0,-21-1 0,21 1 16,0 0-16,0-21 0,1 21 15,-22-1-15,0-20 0,21 21 16,-21-21-16,21 20 0,-21-20 0,0 21 16,0-21-16,0-1 0,0 22 0,0 0 15,0-21-15,0 20 0,0 1 16,0 0-16,0 42 31,0 0-31,0 1 0,0-1 0,0 21 16,0-21-16,0 22 0,0-1 0,0 0 15,0-21-15,0 22 0,0-1 16,0 0-16,0 1 0,0-1 0,0 0 16,0-20-16,0 20 0,0-21 0,0 0 15,0 0-15,0 1 16,21-1-16,0-21 0,0 21 15,1-21-15,-1 0 0,0 0 16,0-21-16,0 0 16,0 21-16,1-22 0,-22 1 0,21 0 15,-21 0-15,21 0 0,-21 0 0,0-1 16,0 1-16,0 0 0,0 0 16,0 0-16,21 21 0,-21 21 31,0 0-31,0 0 0,21 0 15,-21 1-15,21 20 0,-21-21 0,0 0 16,0 0-16,22 1 0,-22-1 16,21 0-16,0-21 0,-21 21 0,21 0 15,0-21-15,0 0 0,1 0 16,-1 0-16,0 0 0,0 0 16,0 0-16,0 0 0,1-21 0,-1 0 15,0 21-15,21-21 0,-21 0 16,1-1-16,-1 1 0,0-21 0,-21 21 15,21-22-15,0 22 0,0 0 0,1 0 16,-22-21-16,21 20 16,0 1-16,0 21 62,0 0-15,-21-21-47,-21 21 31,0 0-31,0 0 16,0 21-16,21 0 0,-22-21 16,1 43-16,21-22 0,0 0 15,-21 0-15,21 22 0,0-22 0,0 0 0,0 21 16,0-21-16,0 1 15,0-1-15,0 0 0,21 0 16,0 0-16,1-21 0,-1 0 0,0 0 16,0 0-16,0 0 0,0 0 15,1 0-15,-1 0 0,0-21 16,0 0-16,0 21 0,-21-21 0,0 0 16,0-1-16,0 1 0</inkml:trace>
  <inkml:trace contextRef="#ctx0" brushRef="#br0" timeOffset="-171684.4">8975 14901 0,'0'0'0,"-43"0"16,22 0-16,42 0 31,0 0-16,1 0-15</inkml:trace>
  <inkml:trace contextRef="#ctx0" brushRef="#br0" timeOffset="-171152.71">11239 14901 0,'0'0'16,"-21"0"-16,0 0 0,0 0 0,0-21 0,0 21 16,-1-21-16,1 21 0,21-21 0,-21 0 15,0 0-15,21-1 16,0 1-16,0 0 0,0 0 0,0 0 15,0 0-15,0-1 16,21 1-16,0 21 16,-21-21-16,21 21 0,1 0 15,-1 21-15,0 0 0,0 1 16,-21-1-16,21 21 0,0 0 16,1-20-16,-1 20 0,-21 0 0,21 1 15,-21-1-15,21 0 0,-21-21 0,0 22 16,0-1-16,0-21 0,21 22 0,-21-22 15,0 0-15,21 0 0,-21 0 16,22-21-16,-1 0 16,0 0-1,-21-21-15,0 0 0,21-21 16,-21 20-16,21 1 16,-21 0-16,0-21 0,0 21 0,0-1 15,0-20-15,0 0 0,0 21 0,0-22 16,21 22-16,-21 0 0,0 0 15,0-22-15,0 22 0,0 0 16,22 21-16,-22-21 0,21 21 0,0 0 16</inkml:trace>
  <inkml:trace contextRef="#ctx0" brushRef="#br0" timeOffset="-170433.09">11874 14711 0,'0'0'0,"-21"0"31,21 21-15,-21 0-16,0-21 0,21 21 0,0 1 16,-21-1-16,21 0 0,-21 21 0,21-21 15,0 22-15,0-22 0,0 21 16,0-21-16,0 1 0,0 20 0,0-21 16,0 0-16,0 22 0,21-22 0,0-21 15,0 21-15,0 0 0,22-21 16,-22 0-16,0 0 0,21 0 15,-21 0-15,22 0 0,-22 0 0,21-21 16,-21 0-16,1 21 0,-1-21 0,0-1 16,0 1-16,0 0 0,-21 0 15,21 0-15,-21 0 0,0-22 0,0 22 16,0 0-16,-21 0 0,0-22 0,0 22 16,0 0-16,0 0 0,-22-21 0,22 20 15,-21 1-15,21 21 0,-22-21 16,22 21-16,-21 0 0,21 0 0,-1 0 15,-20 0-15,21 21 0,0 0 0,0 1 16,-1-1-16,1 0 16,21 0-16,0 0 0,0 22 0,0-22 15,0 0-15,0 0 0,0 0 0,0 0 16,0 1-16,0-1 0,21 0 0,1 0 16,-1-21-16,0 21 0,0-21 15,0 0-15,22 0 0,-22 0 0,21 0 16,0 0-16,-20 0 0,20 0 0,0 0 15,-21-21-15,22 21 0,-22-21 16,0 21-16,0-21 0,0 21 0,1-21 16,-1 21-16,-21-22 0,0 1 15,21 21-15,0-21 16,-21 0 0,21 0-16,0 21 0,-21-21 15,22 21-15,-22-22 16,21 22-16,-42 0 109,21 22-109,-22-22 16,1 0-16,0 0 15,0 0-15,0 0 0</inkml:trace>
  <inkml:trace contextRef="#ctx0" brushRef="#br0" timeOffset="-169329.11">11366 15028 0,'22'-42'0,"-22"21"16,0 0-16,0 0 0,0-1 0,0 1 16,0 0-16,0 0 15,-22 21-15,1 0 16,0 0-16,-21 0 0,21 0 16,-1 0-16,1 0 0,0 21 15,0-21-15,0 21 0,21 0 16,0 1-16,0-1 0,0 0 15,21 0-15,0 0 16,21-21-16,-20 21 0,-1 1 0,21-22 16,-21 21-16,22 0 0,-22 0 15,21 0-15,-21 0 0,0-21 0,1 22 16,-1-1-16,-21 0 0,0 0 0,0 0 16,0 0-16,0 1 15,-21-1-15,-1-21 0,1 21 16,0-21-16,-21 0 0,-1 0 0,22 21 15,-21-21-15,0 0 0,-1 0 16,22 0-16,-21 0 0,21 0 16,-1 0-16,-20-21 0,21 21 0,0 0 15,21-21-15,-21 21 16,42 0 0,0 0-1,0 0-15,0 0 0,0 0 0,22 0 16,-22 0-16,0 21 0,21-21 15,1 0-15,-1 0 0,-21 0 0,22 0 16,-1 0-16,0 0 0,1 0 0,-1 0 16,-21-21-16,21 21 0,1-21 0,-1-1 15,0 1-15,1 21 16,-22-21-16,21-21 0,1 21 0,-22-1 16,0 1-16,0-21 0,0 0 0,0 20 15,1-20-15,-22 0 0,0-1 0,21 1 16,-21 0-16,0-1 0,21 1 15,-21 0-15,0-1 0,0 1 0,0 0 16,0-1-16,0 22 0,0 0 0,0 0 16,-21 21-1,0 21-15,-1 0 16,1 22-16,21-22 0,0 0 0,-21 21 16,21 1-16,-21-1 0,21 0 15,-21 1-15,21-1 0,0 0 16,0-21-16,0 22 0,0-1 0,0 0 15,0 1-15,0-22 0,0 21 0,0-21 16,0 1-16,0-1 0,0 0 16,0 0-16,21 0 0,0-21 15,0 21-15,0-21 0,1 0 16,-1 0-16,0-21 16,0 0-16,-21 0 0,21 0 15,-21 0-15,0-1 0,0 1 0,0 0 16</inkml:trace>
  <inkml:trace contextRef="#ctx0" brushRef="#br0" timeOffset="-169148.21">11811 14986 0,'-21'0'0,"42"0"0,-63 0 0,63 0 47,0 0-47,0 0 0,0 0 0,0-21 16,1 21-16,20 0 0,-21 0 0,21 0 15,-20 0-15,20 0 0,-21-21 0,0 21 16,22 0-16,-22 0 0,21-21 16,-21 21-16,0 0 0</inkml:trace>
  <inkml:trace contextRef="#ctx0" brushRef="#br0" timeOffset="-167692.76">12700 15134 0,'21'21'16,"0"-21"0,0 0-16,-21-21 15,22 0-15,-22 0 16,21 0-16,-21 0 0,0-1 0,0 1 16,0 0-16,0 0 0,0 0 15,-21 0-15,-1-1 0,1 1 0,0 0 16,0 0-16,0 21 0,0-21 15,-1 21-15,1 0 0,0 0 0,0 0 16,0 0-16,0 21 0,-1-21 0,1 21 16,0 0-16,21 0 0,-21 1 15,0 20-15,0-21 0,21 0 0,0 22 16,0-22-16,0 21 0,-22-21 0,22 22 16,0-22-16,0 0 0,0 0 0,0 0 15,22 0-15,-1 1 0,0-22 16,0 0-16,0 0 0,0 0 15,1 0-15,-1 0 0,0 0 0,0-22 16,0 22-16,0-21 0,1 0 16,-1 0-16,-21-21 0,21 20 15,0 1-15,-21-21 0,21 21 0,-21-22 16,0 1-16,0 21 0,0 0 0,0-22 16,21 22-16,-21 0 0,0 0 15,0 0-15,0 42 31,0 0-31,0 0 0,0 0 0,0 1 16,0-1-16,0 0 0,0 21 16,0-21-16,0 1 0,0 20 0,0-21 15,0 0-15,0 22 0,0-22 0,22 0 16,-1 0-16,-21 0 16,21-21-16,0 0 0,0 0 15,0 0-15,1 0 0,20 0 0,-21-21 16,21 0-16,-20 0 0,20 0 0,-21-1 15,21 1-15,-20-21 0,20 21 16,0-22-16,1 1 0,-1 21 0,-21-21 16,21-1-16,1-20 0,-22 20 0,0 1 15,-21 0-15,21-22 0,-21 22 0,21 0 16,-21 20-16,0 1 0,0-21 16,0 21-16,-21 42 15,0 0-15,0 0 16,21 22-16,-21-1 0,0-21 15,-1 21-15,22 1 0,0-1 16,-21 0-16,0 1 0,21 20 0,0-42 16,0 22-16,0-1 0,0 0 0,0 1 15,0-22-15,0 21 0,0-21 16,21 22-16,0-22 0,1 0 0,-1-21 16,0 21-16,0-21 0,0 0 0,0 0 15,1 0-15,-1 0 0,21 0 16,-21-21-16,0 21 0,1-21 0,-22 0 15,21 0-15,0-1 0,-21 1 0,21 0 16,-21 0-16,0 0 0,21 0 16,-21-22-16,21 22 15,-21 0-15,0 42 32,0 0-17,0 0-15,22 1 0,-22-1 16,21 0-16,-21 0 0,21 0 15,0 0-15,0-21 0,0 22 16,1-22-16,-1 0 0,0 0 16,0 0-16,0 0 0,0 0 15,1 0-15,-1 0 0,0-22 0,0 22 16,0-21-16,0 0 0,1 0 16,-1 0-16,0 0 0,21-1 0,-21 1 15,1 0-15,-1-21 0,21 21 16,-21-1-16,0 1 0,1 0 0,-1 0 15,-21 0-15,21 0 0,0 21 16,-21 21 15,0 0-31,0 0 0,0 0 16,0 0-16,0 1 16,0-44 30,0 1-30,0 0-16,0 0 0,0 0 16,0 0-16,0-1 15,-21 22-15,0 0 16,0 0-16,-1 0 16,1 22-16,0-1 0,0 0 15,0 0-15,0 0 0,21 0 0,-22 1 16,1 20-16,0-21 0,21 0 0,-21 22 15,21-22-15,0 0 0,0 21 0,0-21 16,0 1-16,0-1 0,0 0 16,21-21-16,0 21 0,0-21 0,1 0 15,-1 21-15,0-21 0,0 0 16,0 0-16,0 0 0,1 0 16,-1-21-16,0 21 0,-21-21 15,21 0-15,-21 0 0,21-1 0,-21 1 16,0 0-16,21-21 0,-21 21 0</inkml:trace>
  <inkml:trace contextRef="#ctx0" brushRef="#br0" timeOffset="-167500.87">14372 14520 0,'0'0'0,"-21"0"0,0 0 16,21 22-1,0-1 1,0 0 0</inkml:trace>
  <inkml:trace contextRef="#ctx0" brushRef="#br0" timeOffset="-167308.98">13504 14774 0,'0'0'0,"-42"22"0,21-22 0,-22 21 0,22-21 15,0 0-15,0 0 0,21 21 16,-21-21-16,42 0 16,0 0-16,21 0 15,1 0-15,-22 0 0,21 0 16,1 0-16,-1-21 0,0 21 0,1-21 15,-22 21-15</inkml:trace>
  <inkml:trace contextRef="#ctx0" brushRef="#br0" timeOffset="-166735.65">15600 14859 0,'0'0'0,"0"-21"0,0 0 16,0 0-16,0-1 0,0 1 15,21 0-15,0 21 0,-21-21 16,21 0-16,0 0 0,-21-1 0,22 22 16,-1 0-16,-21 22 15,21-1-15,-21 21 16,21-21-16,-21 22 0,0-22 16,0 21-16,21 0 0,-21-20 0,21 20 15,-21 0-15,22-21 0,-22 22 0,0-22 16,0 0-16,0 0 0,21 0 0,-21 1 15,21-22-15,-21 21 16,21-21 0,0 0-16,-21-21 0,0-1 15,21 22-15,-21-21 0,22-21 0,-1 21 16,-21 0-16,0-1 0,0-20 16,21 21-16,-21-21 0,21-1 0,-21 1 15,21 0-15,-21-1 0,0 22 0,0-21 16,0-1-16,0 22 0,0 0 15,0 0-15,0 0 0,21 21 16,-21 21 0,0 0-16,22 0 0,-22 0 15,0 1-15,21-1 16,0 0-16,0 0 0,0 0 0,-21 0 16</inkml:trace>
  <inkml:trace contextRef="#ctx0" brushRef="#br0" timeOffset="-165483.84">16679 14817 0,'0'0'16,"0"-21"-16,21-1 0,-21 1 15,0 0-15,0 0 0,0 0 0,0 0 16,0-1 0,-21 22-1,0 0-15,0 0 0,21 22 0,-21-1 16,0 0-16,-1 0 0,1 0 0,0 0 15,21 1-15,-21 20 0,0-21 16,21 0-16,-21 22 0,21-22 0,0 0 16,0 21-16,0-21 0,0 1 0,0-1 15,0 0-15,21 0 0,0-21 16,0 21-16,0 0 0,0-21 0,1 0 16,-1 0-16,0 0 0,0 0 0,0 0 15,0 0-15,1-21 0,-1 21 16,0-21-16,0 0 0,0 0 0,0 0 15,-21-22-15,0 22 16,22 0-16,-22 0 0,0 0 0,0-22 16,0 22-16,0 0 0,0-21 0,-22 20 15,1 1-15,0-21 0,21 21 16,-21 0-16,0 21 0,0 0 0,-1 0 16,1 0-16,0 0 0,0 0 0,0 0 15,0 21-15,-1 0 0,22 0 0,0 0 16,0 0-16,0 1 0,0 20 15,0-21-15,0 0 0,0 0 0,0 1 16,22-22-16,-1 21 0,21 0 0,-21-21 16,0 0-16,22 21 0,-22-21 15,21 0-15,1 0 0,-1 0 16,0 0-16,22 0 0,-22-21 0,22 21 16,-1-21-16,1 0 0,-1 21 0,1-22 15,-22 1-15,21 0 0,-20 21 0,-1-21 16,-21 0-16,22 0 0,-22-1 15,-21 1-15,21 0 0,-21 0 0,0 42 47,0 0-47,-21 0 0,21 1 16,0-1-16,-21 0 0,21 0 0,0 0 16,0 0-16,0 22 0,0-22 0,0 0 15,0 0-15,0 0 0,0 1 16,21-1-16,0 0 0,0 0 0,0-21 15,0 0-15,1 21 0,-1-21 0,21 0 16,-21 0-16,0 0 0,22 0 0,-22-21 16,0 21-16,21-21 0,1 0 15,-1 21-15,-21-21 0,22-1 0,-1 1 16,-21 0-16,21 0 0,-20 0 16,-22 0-16,21-1 0,-21 1 0,0-21 0,0 21 15,0 0-15,0-1 16,0 1-16,0 0 0,-21 0 0,-1 0 15,1 21-15,0 0 0,0 0 0,-21 0 16,-1 0-16,43 21 16,-42 0-16,42 0 0,-21 0 15,0 1-15,-1-1 0,1 21 0,21-21 16,0 0-16,0 1 0,0 20 0,-21-21 16,21 0-16,0 0 0,0 1 0,0-1 15,0 0-15,21 0 0,0-21 16,1 21-16,-1-21 0,0 0 15,0 0-15,0 0 0,0 0 0,1-21 16,-1 0-16,0 0 0,0 0 16,0-1-16,0-20 15,1 21-15,-1 0 0,-21-22 0,0 22 16,21-21-16,-21 0 0,21-1 0,-21 1 16,0 0-16,0-22 0,21 22 0,-21-22 15,21 22-15,-21-22 0,0 22 16,0 0-16,0-1 0,0 22 0,0 0 15,0 0-15,0 0 0,0 42 16,0 0-16,0 0 16,0 22-16,0-1 0,0 0 15,0 22-15,0-22 0,-21 22 0,21-22 16,0 21-16,0-20 0,0 20 16,0-20-16,0-1 0,0 0 0,0-21 15,0 22-15,0-1 0,0-21 16,0 0-16,0 22 0,21-22 0,1 0 15,-1-21-15,-21 21 0,21-21 0,0 0 16,0 0-16,0 0 0,1 0 16,-1 0-16,0 0 0,0 0 0,0-21 15,-21 0-15,21 0 0,1 21 0,-22-21 16,21-1-16,-21 1 0,0 0 16,0 0-16</inkml:trace>
  <inkml:trace contextRef="#ctx0" brushRef="#br0" timeOffset="-165260.97">17547 14499 0,'0'0'15,"-21"0"-15,0 0 0,0 0 0,-1 0 0,22 21 31,0 1-15,22-1 0,-1-21-16,0 0 0,0 0 15,0 0-15</inkml:trace>
  <inkml:trace contextRef="#ctx0" brushRef="#br0" timeOffset="-164785.33">19960 14499 0,'0'0'0,"0"-21"0,0 0 15,21 21 1,0 0-16,1 21 16,-22 0-16,21 0 0,0 1 15,0 20-15,0-21 0,22 21 0,-22-20 16,0 20-16,0-21 0,0 21 0,0-20 16,-21-1-16,22 0 0,-1 0 15,-21 0-15,0 0 0,0 1 0,21-22 16,-21 21-16,0 0 15,21-21-15</inkml:trace>
  <inkml:trace contextRef="#ctx0" brushRef="#br0" timeOffset="-164539.47">20468 14690 0,'0'0'0,"0"-43"15,0 22-15,0 0 0,0 0 0,0 0 16,0 0-16,0-1 0,-21 22 15,0 0 1,0 22-16,-1-1 0,1 21 16,0-21-16,0 0 0,0 22 0,0-22 15,-1 21-15,1-21 0,0 1 0,0 20 16,0-21-16,0 0 0,-1 0 16,22 1-16,-21-1 0,21 0 15,0 0-15,0 0 16,21-21-1,1 0 1,-1-21-16,0 0 0</inkml:trace>
  <inkml:trace contextRef="#ctx0" brushRef="#br0" timeOffset="-164108.72">20701 14584 0,'21'-21'15,"-42"42"-15,63-63 0,-42 20 0,21 22 0,-21 22 31,0-1-31,0 0 0,0 0 16,0 0-16,0 0 0,0 1 0,0-1 16,0 0-16,0 0 0,0 0 0,0 0 15,0 1-15,22-1 16,-1-21-16,-21 21 0,21-21 0,0 0 16,21 0-16,-20 0 0,-1 0 0,0 0 15,21 0-15,-21-21 0,1 0 16,-1-1-16,0 1 0,0 21 0,0-21 15,0-21-15,-21 21 0,0-1 0,22 1 16,-22-21-16,0 21 0,21 0 0,-21-1 16,0 1-16,0 0 15,0 42 1,0 22-16,0-22 16,0 0-16,-21 21 0,21 1 15,-22-1-15,22-21 0,-21 21 0,21 1 16,-21-1-16,21 0 0,0-20 0,0 20 15,-21 0-15,21-21 0,0 22 0,0-22 16,0 0-16,0 0 0,0 0 16,0 1-16,21-22 15,0 0-15,0 0 16,1-22-16,-1 1 0,0 0 16,21 0-16</inkml:trace>
  <inkml:trace contextRef="#ctx0" brushRef="#br0" timeOffset="-163560.02">21526 14605 0,'0'0'0,"0"-21"0,0 0 16,0 0-16,0-1 15,0 44 17,22-22-32,-1 0 15,0 0-15,0 0 0,0 0 16,22 0-16,-22 0 0,21 0 0,-21 0 15,22-22-15,-1 22 0,-21-21 0,21 21 16,-20-21-16,-1 21 0,0 0 16,0-21-16,-21 42 15,-21 0 1,0 0-16,-22 1 0,22-1 16,0 21-16,-21 0 0,21-20 0,-22 20 15,22-21-15,-21 21 0,21-20 0,-1-1 16,-20 0-16,21 0 0,0 0 0,-22 0 15,22 1-15,21-1 0,-21-21 16,0 21-16,42-42 47,0 21-47,-21-21 0,21-1 16,1 22-16,-22-21 0,21 21 0,0 0 15,-21-21-15,21 21 0,0 0 16,0 0-16,1 0 15,-1 21-15,0-21 16,-21 21-16,0 1 0,21-22 0,0 21 16,0-21-16,-21 21 0,22-21 0,-1 0 15,0 21 1,0-21-16,0 0 0,0 0 16,1 0-16,-1 0 15,0 0-15,0 0 0,0 0 16,-21-21-16,21 0 0,1 21 15,-1-21-15</inkml:trace>
  <inkml:trace contextRef="#ctx0" brushRef="#br0" timeOffset="-163297.16">22627 14372 0,'0'0'0,"0"-21"0,0 0 0,0 0 15,0 0-15,0-1 0,-21 22 16,0 0-16,0 0 0,-1 22 15,1-1-15,21 21 0,-21-21 16,0 22-16,0-1 0,0 0 0,21 1 16,0-1-16,-22 0 0,22 1 0,0-1 15,0-21-15,0 21 0,0-20 0,0 20 16,0-21-16,22 0 0,-22 0 16,21 1-16,0-1 0,0-21 0,0 21 15,0-21-15,1 0 0,-1 0 0,0 0 16,0 0-16,0 0 0,0 0 0,1 0 15,-1-21-15,0 0 0,21 21 16</inkml:trace>
  <inkml:trace contextRef="#ctx0" brushRef="#br0" timeOffset="-163055.3">23177 14266 0,'0'0'0,"22"-21"0,-22 0 16,21 0-16,0 21 15,0 0-15,0 21 0,-21 0 16,21 0-16,1 1 0,-1 20 16,0 0-16,0 1 0,0 20 0,0-21 15,1 1-15,-1 20 0,0-20 0,-21-1 16,0 0-16,0-21 0,0 22 16,0-22-16,0 21 0,-21-21 15,0 22-15,21-22 0,-43 0 0,22 21 16,0-20-16,-21-1 0,-1 0 0,-20 0 15,-1 21-15,1-20 0</inkml:trace>
  <inkml:trace contextRef="#ctx0" brushRef="#br0" timeOffset="-162317.68">15494 16362 0,'0'0'0,"0"-21"0,0 0 16,0-1-16,0 1 0,-21 21 31,0 0-31,-1 0 0,1 0 0,0 0 15,0 21-15,0-21 0,21 22 0,-21-22 16,-1 21-16,22 0 16,0 0-16,0 0 15,0 0-15,22-21 16,-1 0-16,0 0 0,0 22 16,21-22-16,-20 0 0,20 21 15,-21-21-15,21 21 0,-20-21 0,-1 21 16,21 0-16,-21 0 0,-21 1 15,0 20-15,0-21 0,0 0 16,0 0-16,0 1 0,-21-1 0,-21 0 16,21 0-16,-1 0 0,-20 0 15,21-21-15,0 22 0,0-22 0,-1 21 16,1-21-16,42-21 31,1-1-31,-1 22 16,0-21-16,0 21 0,0 0 15,0 0-15,1 0 16,-22 21 0,0 1-16,0-1 0,0 0 0,0 0 15,-22 0-15,1 0 0,0 22 0,-21-22 16,21 0-16,-1 0 0,1 22 16,0-22-16,0 0 0,21 0 0,0 0 15,0 0-15,0 1 0</inkml:trace>
  <inkml:trace contextRef="#ctx0" brushRef="#br0" timeOffset="-161996.86">15515 17272 0,'0'0'0,"-21"0"0,42 0 32,0 0-32,22 0 0,-22 0 15,21 0-15,22 0 0,-22 0 0,21 0 16,1 0-16,21 0 0,-22 0 16,22 0-16,-1 0 0,1 0 0,0 0 15,-1 0-15,-20 0 0,-1 0 16,1 0-16,-22 0 0,1 0 0,-22 0 15,0 0-15,0 0 0,-42 21 32,0-21-32,0 0 0,-22 0 0,1 0 15,0 0-15,-22 0 0,22 0 16,-22 0-16</inkml:trace>
  <inkml:trace contextRef="#ctx0" brushRef="#br0" timeOffset="-161716.02">15473 17378 0,'0'0'0,"-64"0"15,1 21-15,-1-21 0,-42 21 16,85 0-16,0-21 0,21 22 16,0-1-16,21-21 15,22 21-15,-22-21 0,21 21 0,22-21 16,-22 21-16,21-21 0,1 0 0,-1 21 16,22-21-16,-21 0 0,20 0 15,1 0-15,0 0 0,-1 0 0,22 0 16,-21 0-16,-1 0 0,1 0 0,-21 0 15,-1 0-15,1 0 0,-22 0 16,0 0-16,1 0 0,-22 0 16,0 0-16,-21-21 0,-21 21 15,0 0 1,-1 0-16,-20 0 0,0 0 0,-22 0 16,22 0-16,-22 0 0,1 0 0,-1 0 15,1 21-15</inkml:trace>
  <inkml:trace contextRef="#ctx0" brushRef="#br0" timeOffset="-161513.14">15706 17674 0,'0'0'0,"-43"21"0,-20-21 16,20 22-16,22-1 0,0-21 16,0 21-16,21 0 0,21 0 15,0-21-15,0 0 0,22 21 16,-1-21-16,0 0 16,1 0-16,20 0 0,1 0 0,-22 0 15,22 0-15,20 0 0,-20 0 0,-1-21 16,1 21-16,-1-21 0,-20 0 15,-1 21-15,0 0 0,1-21 0,-22 21 16,0 0-16,-21-21 0,-21-1 16,-22 22-1,22 0-15</inkml:trace>
  <inkml:trace contextRef="#ctx0" brushRef="#br0" timeOffset="-161017">14160 17653 0,'0'0'0,"-21"0"0,21-21 15,-21 21 1,21 21 31,0 0-47,0 0 16,0 1-16,0-1 0,0 0 15,0 0-15,0 0 0,21 0 0,0 1 16,1-22-16,-1 21 0,21 0 0,-21-21 15,0 21-15,22-21 0,-22 0 16,21 0-16,-21 0 0,22 21 0,-22-21 16,0 0-16,0 0 0,-21 21 15,0 1 1,0-1-16,-21-21 16,0 21-16,0-21 0,0 21 0,-1 0 15,1-21-15,0 21 0,0 1 16,0-22-16,21 21 0,0 0 15,-21-21-15,21 21 16,0 0-16</inkml:trace>
  <inkml:trace contextRef="#ctx0" brushRef="#br1" timeOffset="-145113.21">6773 8678 0,'-21'0'0,"0"0"0,0 0 15,0 0-15,-1 0 0,1 0 16,0 0-16,-21 0 15,21 0-15,-1 0 0,1 0 0,0 0 16,0 0-16,0 0 0,0 0 16,-1 0-16,1 0 15,0 0 32,42 0 0,0 0-31,1 0-16,-1 0 15,0 0-15,0 0 16,0 0-16,0 0 0,1 0 0,20 0 16,-21 0-16,0 0 0,22 0 0,-1 0 15,0-21-15,1 21 0,-22 0 16,21 0-16,0 0 0,1-21 0,-1 21 15,0 0-15,1 0 0,-1 0 0,0 0 16,1 0-16,-1 0 0,0-21 16,-20 21-16,41 0 0,-21 0 0,1 0 15,-1 0-15,22 0 0,-1 0 0,-21 0 16,22 0-16,-22 0 0,22 0 16,-1 0-16,-20 0 0,20 0 15,-21 0-15,22 0 0,-22 0 0,1 0 16,-1 0-16,0 0 0,22 0 0,-22 0 15,0 0-15,1 0 0,20 0 16,-20 0-16,20 0 0,1 0 0,-22 0 16,21 0-16,-20 0 0,20 0 0,1 0 15,-22-21-15,22 21 0,-22 0 16,0 0-16,22 0 0,-22 0 0,0 0 16,1-21-16,-1 21 0,22 0 0,-22 0 15,0 0-15,22 0 0,-1 0 16,-20 0-16,20-22 0,1 22 15,-1 0-15,1 0 0,-1 0 0,1 0 16,-22 0-16,21-21 0,1 21 0,-1 0 16,1 0-16,-22 0 0,22 0 0,-1 0 15,22 0-15,-22-21 0,1 21 16,21 0-16,-22 0 0,1 0 0,20 0 16,-20 0-16,-1 0 0,22 0 0,-22 0 15,1-21-15,-1 21 0,-20 0 0,20 0 16,1 0-16,-1 0 0,-20 0 15,20 0-15,1 0 0,-1-21 0,-21 21 16,22 0-16,-22 0 0,1 0 16,-1 0-16,0 0 0,1 0 0,-22 0 15,21-21-15,-21 21 0,0 0 16,1 0-16,-1 0 0,0 0 16,-21-22-1,0 1 48,-21 0-48,-22 21 1,22-21-16,-21 21 0,0-21 16</inkml:trace>
  <inkml:trace contextRef="#ctx0" brushRef="#br1" timeOffset="-144068.81">6858 8657 0,'0'0'0,"-21"0"0,-64 0 15,64 0 1,0 0-16,0 0 0,-1 0 16,1 0-16,0 0 0,0 0 0,0 0 15,0 0-15,-1 0 0,1 0 0,0-21 16,0 21-16,0 0 0,0 0 15,-1 0-15,1 0 0,21-21 47,21 0-31,1 21-16,-1 0 16,0 0-16,0-21 0,21 21 15,-20 0-15,20 0 0,0-22 0,-21 22 16,22 0-16,20 0 0,-20-21 15,-1 21-15,21-21 0,-20 21 0,20 0 16,-20 0-16,20-21 0,-21 21 0,22 0 16,-1 0-16,1 0 0,-1-21 15,1 21-15,21 0 0,-22 0 0,22 0 16,-1 0-16,1 0 0,-21 0 0,20 0 16,-20 0-16,20 0 15,-20 0-15,21 0 0,-22 0 0,22 0 0,-22-21 16,22 21-16,0 0 0,-1 0 15,1 0-15,0 0 0,-1-22 16,1 22-16,0 0 0,-22 0 0,22 0 16,-22 0-16,22 0 0,0 0 0,-1-21 15,-20 21-15,20 0 0,1 0 16,0 0-16,-1 0 0,-20 0 0,21 0 16,-22 0-16,22 0 0,-1 0 0,-20-21 15,21 21-15,-22 0 0,1 0 0,20 0 16,-20 0-16,-1 0 0,22 0 15,-22 0-15,1 0 0,-22 0 0,22 0 16,-22 0-16,0 0 0,1 0 0,-1 0 16,0 0-16,1 0 0,-22 0 0,0 0 15,21 0-15,-20 0 16,20 0-16,-21 0 0,21 0 0,-20 0 16,20 0-16,-21 0 0,0 0 0,22 0 15,-22 0-15,0 0 0,0 0 0,0 0 16,22 0-16,-22 0 0,0 0 15,0 0-15,0 0 0,0 0 0,-21-21 16,22 21-16,-44 0 47,1 0-47,0 0 0,0 0 0,-21-21 16,20 21-16,-20 0 0,0 0 0,-22 0 15,22 0-15,-22 0 16,-20 0-16,20-21 0,-42 21 0</inkml:trace>
  <inkml:trace contextRef="#ctx0" brushRef="#br1" timeOffset="-143280.74">6921 8615 0,'0'0'15,"-21"0"-15,0 0 0,0 21 0,-21-21 16,20 0-16,1 0 0,0 0 0,21 21 16,-21-21-16,0 0 15,0 0-15,42 0 32,0 0-32,0 0 0,0 0 15,22 0-15,-22 0 0,21 0 0,0 0 16,1 0-16,-1 0 0,0 0 0,22 0 15,-22-21-15,22 21 0,-1 0 16,1 0-16,20-21 0,1 21 0,21 0 16,-21 0-16,20-21 0,-20 21 0,21 0 15,-21 0-15,20-21 0,-20 21 16,21 0-16,0 0 0,0 0 0,-1 0 16,1-22-16,0 22 0,0 0 15,0 0-15,0 0 0,-22 0 0,22-21 16,0 21-16,0 0 0,0 0 15,-1-21-15,1 21 0,0 0 0,0 0 16,-21-21-16,20 21 0,-20 0 0,21 0 16,0 0-16,0 0 0,-1-21 15,22 21-15,-21 0 0,0 0 0,0 0 16,-21 0-16,-1 0 0,22 0 0,-42 0 16,20-21-16,1 21 0,-22 0 15,1 0-15,-1 0 0,-20-22 16,20 22-16,-20 0 0,-22 0 0,21 0 0,-21-21 15,22 21-15,-22 0 0,0 0 16,0 0 0,0 0-16,-21 21 78,-21-21-63,0 0-15,0 0 0,0 0 16,-1 0-16,-20 0 0,0 0 16,-1 0-16</inkml:trace>
  <inkml:trace contextRef="#ctx0" brushRef="#br1" timeOffset="-127191.31">13568 3768 0,'0'-21'31,"21"-1"-15,-21 1-16,21 21 15,-21-21-15,0 0 0,0 0 16,0 0-16,21 21 0,-21-22 0,0 1 16,0 0-16,0 42 31,0 22-31,0-22 16,0 21-16,0-21 0,0 22 15,0-1-15,0 21 0,0-20 0,0 20 16,0-20-16,0 20 0,0 1 0,0-1 15,0-21-15,0 22 0,0-22 16,0 1-16,-21 20 0,21-42 0,0 22 16,0-1-16,0-21 0,0 0 15,0 0-15,0 1 0,0-1 0,0 0 16,0-42 15,0 0-31,0-1 16,0 1-16,0-21 0,0 21 0</inkml:trace>
  <inkml:trace contextRef="#ctx0" brushRef="#br1" timeOffset="-126859.49">13462 3831 0,'0'0'0,"-42"-21"16,20 0-16,-20 0 0,21 0 0,-21-1 15,20 22-15,1-21 0,21 0 0,0 0 16,0 0-16,0 0 0,0-1 15,21 1-15,1 21 0,20-21 16,-21 21-16,21 0 0,1 0 0,20 0 16,-20 0-16,-1 21 0,21-21 15,-20 21-15,-1 22 0,0-22 0,1 0 16,-1 21-16,-21-20 0,0 20 0,-21 0 16,0-21-16,0 22 0,0-1 0,-21 0 15,0-20-15,-21 20 0,21-21 16,-22 21-16,1-20 0,21-1 15,-22 0-15,22 0 0,-21 0 0,21 0 16,0 1-16,21-1 16,0 0-16,21-21 15,0 0-15,0 0 16,0 0-16,22 0 0,-22 0 0,21-21 16</inkml:trace>
  <inkml:trace contextRef="#ctx0" brushRef="#br1" timeOffset="-126443.72">14139 4106 0,'0'22'15,"-21"-1"-15,0 0 16,21 0-16,-21 0 0,21 0 0,-21 1 16,-1-1-16,22 21 0,0-21 0,0 0 15,-21 1-15,21 20 0,0-21 16,0 0-16,0 0 0,0 1 0,0-1 15,0 0-15,21 0 0,-21 0 16,22-21-16,-1 0 0,21 0 0,-21 0 16,0 0-16,22 0 0,-22 0 15,21 0-15,-21-21 0,22 21 0,-22-21 16,0 0-16,0 0 0,0-1 0,1 1 16,-1-21-16,0 21 0,-21 0 15,0-22-15,21 1 0,-21 21 16,0 0-16,0-1 0,0 1 0,0 0 15,0 0-15,-21 21 16,0 0 0,0 21-16,21 0 15,0 0-15,0 1 16,0-1-16,0 0 0,0 0 16,21-21-1,0 0 1,0 0-16,0 0 0,0-21 0</inkml:trace>
  <inkml:trace contextRef="#ctx0" brushRef="#br1" timeOffset="-125892.54">14838 3937 0,'0'0'0,"0"-42"0,0 21 16,0-22-16,0-20 16,0 42-16,0-1 0,0 1 15,-21 21-15,21-21 0,-22 21 16,22 21-16,0 0 15,-21 1-15,21 20 16,0-21-16,0 21 0,0-20 0,0 20 16,0 0-16,0 1 0,0-1 15,0 0-15,0 1 0,0 20 0,0-21 16,0-20-16,0 20 0,0 0 16,0-21-16,0 22 0,0-22 0,0 0 15,0 0-15,0 0 0,0 1 0,0-1 16,0-42 15,0-1-31,0 1 16,0 0-16,0 0 0,21 0 15,-21 0-15,22-22 0,-1 22 0,0 0 16,0-21-16,0 20 0,0 1 0,22 0 16,-22 0-16,0 21 0,21 0 15,-20 0-15,20 0 0,-21 0 0,21 0 16,-20 0-16,-1 21 0,0 0 15,0 0-15,-21 1 0,0-1 0,0 0 16,0 0-16,0 0 0,0 0 0,0 1 16,-21-1-16,-21 0 0,20 0 0,1 0 15,-21 0-15,21 1 0,-22-1 16,22 0-16,-21 0 0,21-21 0,0 21 16,-22-21-16,22 0 0,0 21 0,0-21 15,0 0-15,-1 0 0,1 0 16,0 0-1,21-21 1,21 0 0,22 0-16,-22 0 0,0 0 15</inkml:trace>
  <inkml:trace contextRef="#ctx0" brushRef="#br1" timeOffset="-124917.1">15663 3810 0,'0'0'0,"0"-21"0,0 0 0,0 0 15,0-1-15,-21 22 32,0 22-17,21-1-15,-21 0 16,21 21-16,0-21 0,0 22 15,-21-1-15,-1 0 0,22 22 0,-21-22 16,0 1-16,21 20 0,0-21 16,0 1-16,0-1 0,0 0 0,0 1 0,0-22 15,0 21-15,0-21 16,21 1-16,0-1 0,1 0 0,-1 0 0,0-21 16,0 0-16,0 0 0,0 0 15,1 0-15,-1 0 0,21 0 0,-21-21 16,0 0-16,1 0 0,-1-1 15,0 1-15,0 0 0,-21 0 0,21-21 16,-21 20-16,21 1 0,-21-21 0,0 21 16,22 0-16,-22-1 0,0 1 0,21 0 15,-21 42 17,0 0-32,0 1 0,0-1 0,0 0 15,0 0-15,0 0 0,0 0 16,0 22-16,0-22 0,0 0 0,0 0 15,21 0-15,0 1 16,0-1-16,0-21 0,-21 21 0,22-21 16,-1 0-16,0 0 0,0 0 0,0 0 15,0 0-15,1 0 0,-1 0 16,0-21-16,0 21 0,0-21 0,0-1 16,1 1-16,-1 0 0,0 0 0,0-21 15,21 20-15,-20-20 0,-1 21 16,0-21-16,0 20 0,0 1 0,0 0 15,1 0-15,20 21 0,-21 0 16,-21-21-16,21 21 0,0 0 0,-21 21 31,0 0-31,0 0 16,0 0 0,0-42 30,0 0-46,0 0 16,0 0 0,0 0-16,0-1 15,-21 22-15,0 0 16,0 0-16,0 0 16,0 0-16,-1 22 0,22-1 0,-21 0 15,0 0-15,-21 0 0,42 0 0,-21 22 16,-1-22-16,1 0 0,0 21 0,0-20 15,21-1-15,0 0 0,0 0 16,0 21-16,0-20 0,0-1 16,21 0-16,0 0 0,0-21 0,1 0 15,20 21-15,-21-21 0,0 0 16,0 0-16,1 0 0,20 0 0,-21 0 16,0 0-16,0 0 0,1 0 0,-1-21 15,0 0-15,0 0 16,-21 0-16,21 21 0,-21-22 0,21 1 15,-21 0-15,0 0 0,0-21 16,22 20-16,-22-20 0</inkml:trace>
  <inkml:trace contextRef="#ctx0" brushRef="#br1" timeOffset="-124589.28">16446 3704 0,'-42'0'0,"84"0"0,-105 0 0,42 0 16,0 0-1,42 0 17,-42 0-1,-1 0-16,1 0-15,0 0 0,0 0 0,0 0 16,0 0-16,-1 0 16,22 21-1,0 1 1,22-1 0,-1 0-16,-21 0 0,21 0 15,0 0-15</inkml:trace>
  <inkml:trace contextRef="#ctx0" brushRef="#br1" timeOffset="-124040.72">13970 4805 0,'0'0'0,"-64"21"0,-84-21 16,85 21-16,20-21 0,1 21 15,0-21-15,-1 0 0,1 22 0,0-22 16,-1 0-16,22 21 0,0-21 15,0 0-15,0 21 0,42-21 16,21 21 0,-21-21-16,43 0 0,-22 0 15,43 0-15,-22 0 0,43 0 0,0 0 16,21 0-16,21 0 0,0 0 0,1-21 16,-1 21-16,21 0 0,0 0 0,-20 0 15,20-21-15,-21 21 0,0 0 16,-21 0-16,0-21 0,0 21 0,-21 0 15,0 0-15,-21 0 0,-1 0 0,1 0 16,-22-22-16,1 22 0,-22 0 0,1 0 16,-1 0-16,-21 0 15,0 0-15,-42 0 32,0 0-17,0 0-15,0 0 0,-1 0 0,-20 0 16,0 0-16,21 0 0,-22 0 0,1 0 15,0 0-15,-22 0 0,22 0 0,-22 0 16,1 0-16,-1 0 0</inkml:trace>
  <inkml:trace contextRef="#ctx0" brushRef="#br1" timeOffset="-123641.3">13843 5059 0,'-85'0'0,"170"0"0,-276 21 15,107-21-15,-1 0 0,0 0 0,1 21 16,20 0-16,1-21 0,20 0 0,1 0 16,0 22-16,21-22 0,-1 0 0,44 0 31,41 21-31,-21-21 0,43 0 0,0 0 16,21 0-16,-1 0 0,22 0 0,0 0 15,43 0-15,-22 0 0,21 0 16,1 0-16,-1-21 0,0 21 0,1 0 15,-1 0-15,0 0 0,-21 0 0,-21 0 16,0 0-16,0 0 0,-42 0 16,21 0-16,-21 0 0,-1 0 0,-20 0 15,-1 0-15,-20 0 0,20 0 16,-42 0-16,22-22 0,-22 22 0,0 0 16,0 0-1,-42 0 48,0 0-63,0 0 15</inkml:trace>
  <inkml:trace contextRef="#ctx0" brushRef="#br1" timeOffset="-110580.95">19727 13377 0,'0'0'16,"-21"0"-16,0 0 0,0 0 0,0 0 15,-1 0-15,1 0 0,-21 0 0,21 0 16,0 0-16,-1-21 0,1 21 15,-21 0-15,21 0 0,0 0 0,-22 0 16,22 0-16,0 0 0,0 0 16,0 0-16,-1 0 0,1 0 0,0 0 15,42 0 17,0 0-17,1 0-15,20 0 0,0 0 0,1 0 16,-1 0-16,21 0 0,22 0 0,-21 0 15,-1 0-15,22 0 0,-22 0 0,22 0 16,0 0-16,-1 0 0,1 0 16,0 0-16,20-21 0,-20 21 15,21 0-15,-21 0 0,-1-21 0,1 21 16,0-21-16,-22 21 0,22 0 0,-22 0 16,22-21-16,-22 21 0,1 0 0,-22 0 15,22-22-15,-1 22 0,-20 0 16,-1 0-16,0 0 0,-21-21 0,22 21 15,-22 0-15,0 0 0,0 0 16,-42 0 31,0 0-47,0 21 16,0-21-16,-1 0 0,-20 0 15,21 22-15,0-22 0,0 0 16</inkml:trace>
  <inkml:trace contextRef="#ctx0" brushRef="#br1" timeOffset="-110064.25">19600 13610 0,'-21'0'15,"42"0"1,0 0-1,22-21-15,-22 21 16,21 0-16,-21-21 0,43 21 16,-22 0-16,1-21 0,20 21 0,-21-21 15,22 21-15,-1-22 0,1 22 0,21-21 16,-22 21-16,1-21 0,-1 21 16,1 0-16,-1-21 0,1 21 0,-1 0 15,-21-21-15,22 21 0,-1 0 0,-20 0 16,-1-21-16,0 21 0,1-22 0,-1 22 15,0 0-15,-20 0 0,20 0 0,-21 0 16,0 0-16,22-21 0,-22 21 16,0 0-1,-42 0 63</inkml:trace>
  <inkml:trace contextRef="#ctx0" brushRef="#br1" timeOffset="-103252.37">19981 4128 0,'21'-22'0,"-42"44"0,42-65 16,-21 22-16,22 0 0,-22 0 16,21 0-16,-21-1 0,0 1 15,0 0-15,0 0 16,-21 42 15,-1 0-31,-20 22 0,21-22 16,0 42-16,0-20 0,-22-1 15,22 0-15,0 22 0,0-22 0,-22 0 16,22 1-16,0-1 0,21 0 0,0 1 16,-21-1-16,21-21 0,0 22 15,0-22-15,0 21 0,0-21 0,21 0 16,0 1-16,0-22 0,1 21 0,20 0 15,-21-21-15,0 0 0,22 0 16,-1 0-16,-21 0 0,21-21 0,1 0 16,-1-1-16,0 22 0,-20-21 15,20 0-15,0 0 0,-21-21 0,22 20 16</inkml:trace>
  <inkml:trace contextRef="#ctx0" brushRef="#br1" timeOffset="-102527.77">20426 4403 0,'0'-64'16,"-43"234"-16,86-276 0,-43 21 0,-21 106 31,-1 0-31,1 1 16,21 20-16,0-21 0,-21 0 15,21 0-15,-21 1 0,21-1 0,0 0 16,0 0-16,0 0 0,0 0 0,0 1 16,0-1-16,0 0 15,0 0-15,21-21 0,0 0 0,-21 21 16,21-21-16,1 0 0,-1 0 15,0 0-15,21 0 0,-21 0 0,1 0 16,-1 0-16,0-21 0,0 0 0,0 21 16,-21-21-16,21 0 0,-21-1 0,0 1 15,0 0-15,0 0 0,0-21 16,0 20-16,-21-20 0,0 21 0,0 0 16,0-22-16,0 22 0,-1 0 0,1 0 15,21 0-15,0 0 0,0-1 16,-21 22-16,21-21 0,21 21 15,0 0 1,1 0-16,-1 0 0,0 0 0,21 0 16,-21 21-16,22 1 0,-22-1 15,21 0-15,-21 0 0,1 0 0,20 0 16,-21 1-16,0-1 0,-21 0 0,21 0 16,1 0-16,-22 0 0,0 1 15,0-1-15,0 0 0,21 0 0,-21 0 16,0 0-16,0 1 15,0-1-15,-21-21 32,-1 0-17,22-21-15,-21-1 16,21 1-16,0 0 0,0 0 16,0 0-16,0-22 0,0 22 15,0-21-15,21 21 0,1-22 0,-1 22 16,-21-21-16,21 21 0,0 0 0,0-22 15,0 43-15,1-21 0,-1 21 16,0 0-16,0 0 0,0 0 16,0 21-16,-21 0 0,0 1 0,0 20 15,22-21-15,-22 21 0,0-20 16,0 20-16,0-21 0,0 0 16,0 22-16,0-22 0,0 0 0,0 0 15,-22 0-15,22 0 0,0 1 16,-21-1-16,0 0 15,42-21 17,0 0-32</inkml:trace>
  <inkml:trace contextRef="#ctx0" brushRef="#br1" timeOffset="-102124">21717 4276 0,'0'0'0,"0"-21"0,0-1 16,-21 22-16,0 0 0,-1 0 16,1 0-16,-21 0 0,21 0 0,-22 22 15,22-22-15,-21 21 0,21 0 0,-22 0 16,22 0-16,0-21 0,0 21 16,0 1-16,21-1 0,-21 0 0,21 0 15,0 0-15,0 0 0,21-21 16,0 22-16,21-22 0,-21 21 15,22-21-15,-1 21 0,0-21 0,-20 21 16,20-21-16,0 21 0,-21-21 16,22 0-16,-22 21 0,0-21 0,0 0 15,0 22-15,-21-1 16,-21-21 0,0 0-16,-21 0 0,21 21 0,-22-21 15,22 0-15,-21 0 0,-1 0 0,22 0 16,-21 0-16,21 0 0,-22 0 15,22 0-15,0 0 16,21-21 0,0 0-16,21 21 0,0-22 15,1 1-15,-1 0 16,0 21-16</inkml:trace>
  <inkml:trace contextRef="#ctx0" brushRef="#br1" timeOffset="-101841.16">21844 4106 0,'0'0'0,"0"-42"0,0 0 16,0 21-16,0-22 0,0 22 0,0 0 16,0 0-16,0 0 0,0-1 15,0 44 1,0-1-16,0 0 16,-21 21-16,21-21 0,-21 22 15,21 20-15,0-20 0,0-1 16,0 21-16,0-20 0,0-1 0,0 0 15,0 1-15,0-1 0,0-21 0,0 22 16,0-22-16,0 0 0,0 0 16,0 0-16,0 0 0,0 1 0,0-1 15,21-21 1,0 0 0,0 0-16,-21-21 15</inkml:trace>
  <inkml:trace contextRef="#ctx0" brushRef="#br1" timeOffset="-101648.27">21675 4403 0,'0'0'0,"-22"-21"16,22-1 0,22 22-1,-1 0 1,0 0-16,0 0 0,0 0 0,22 0 15,-1 0-15,0 0 0,1 0 0,-1 0 16,0 0-16,1 0 0,-1 0 16,0 0-16,1 0 0</inkml:trace>
  <inkml:trace contextRef="#ctx0" brushRef="#br1" timeOffset="-101196.27">22267 4487 0,'-21'-21'0,"42"42"0,-63-42 0,21 0 0,21 0 16,0 0-16,0 0 15,0-1-15,0 1 0,21 21 16,0-21-16,0 0 0,0 21 16,1 0-16,-1-21 0,0 21 0,21 0 15,-21 0-15,1 0 0,-1 0 0,21 21 16,-21-21-16,0 21 0,1 0 15,-22 0-15,21 1 0,-21-1 0,0 21 16,0-21-16,0 0 0,0 1 16,0-1-16,0 0 0,0 0 0,0 0 15,-21 0-15,21 1 0,-22-22 16,1 0 0,0 0-16,0 0 15,21-22-15,0 1 16,0 0-16,0 0 15,0 0-15,0 0 0,0-22 16,0 22-16,0 0 0,0 0 0,0 0 16,21-22-16,0 22 0,-21 0 15,21 0-15,1 0 0,-22-1 16,21 22-16,0 0 0,0 0 16,0 0-16,0 0 15,-21 22-15,22-1 16,-1 0-16,0-21 0</inkml:trace>
  <inkml:trace contextRef="#ctx0" brushRef="#br1" timeOffset="-100763.52">22966 4445 0,'0'-21'0,"0"0"15,0 0-15,0-1 0,0 1 16,0 0-16,0 0 0,0 0 0,0 0 15,0-1-15,0 1 0,0 0 0,0 42 32,0 0-32,0 1 15,0-1-15,0 21 0,0-21 0,0 0 16,0 22-16,-21-22 0,21 21 16,0-21-16,0 1 0,0-1 0,0 0 15,0 0-15,0 0 0,21 0 0,-21 1 16,21-22-16,0 0 15,0 21-15,0-21 0,1 0 0,-1 0 16,0 0-16,0 0 0,0 0 0,0-21 16,1 21-16,-1-22 0,0 1 15,0 0-15,0 21 0,-21-21 0,0-21 16,0 20-16,21 1 0,-21 0 0,0 0 16,0-21-16,0 20 0,0 1 0,0 0 15,0 0-15,0 0 0,0 0 16,0 42 31,0 0-32,22-21-15</inkml:trace>
  <inkml:trace contextRef="#ctx0" brushRef="#br1" timeOffset="-100492.68">23707 4318 0,'0'0'15,"0"-42"1,0 21-16,0-1 0,-22 22 16,1 0-1,0 0-15,0 0 0,0 22 16,0-1-16,-1 0 0,1 0 0,0 0 16,0 0-16,21 1 0,0 20 15,-21-21-15,21 0 0,0 0 16,0 1-16,0-1 0,0 0 0,0 0 15,0 0-15,0 0 0,21 1 0,0-1 16,0-21-16,0 21 0,1-21 16,-1 0-16,0 0 0,0 0 0,21 0 15,-20 0-15,-1 0 0,21 0 0,-21 0 16,0-21-16,22 0 0</inkml:trace>
  <inkml:trace contextRef="#ctx0" brushRef="#br1" timeOffset="-100233.33">24066 3958 0,'0'0'0,"0"-21"0,0-21 0,0 21 0,-21 21 15,0 0-15,0 0 16,0 0-16,0 21 16,21 21-16,0-21 0,-22 22 0,1-1 15,0 0-15,21 1 0,0 20 0,0-21 16,0 1-16,0-1 0,0 0 15,0 1-15,0-22 0,0 21 0,0-21 16,0 1-16,0-1 0,0 0 0,0 0 16,21-21-16,0 21 15,1-21-15,-1 0 0,0 0 16,0 0-16,0 0 16,0-21-16</inkml:trace>
  <inkml:trace contextRef="#ctx0" brushRef="#br1" timeOffset="-99899.52">24151 4382 0,'0'0'0,"-21"21"15,0 0-15,0 0 0,-1 0 16,1 0-16,21 1 0,-21-1 16,21 0-16,0 0 0,0 0 15,0 0-15,21-21 16,0 22-16,1-22 0,-1 0 15,0 0-15,0 0 16,0 0-16,0 0 0,-21-22 16,22 1-16,-22 0 0,0 0 15,0 0-15,0 0 0,0-1 16,0 1-16,0 0 0,0 0 0,0 0 16,0 0-16,-22 21 0,1 0 0,0-22 15,0 22-15,0 0 0,0 0 16,-1 0-16,22 22 15,-21-22-15,21 21 0,0 0 0,0 0 16,0 0-16,0 0 16</inkml:trace>
  <inkml:trace contextRef="#ctx0" brushRef="#br1" timeOffset="-99548.2">24193 4509 0,'0'0'0,"22"-43"16,-22 22-1,21 0-15,0 21 16,0-21-16,0 21 0,0 0 16,1 0-16,-22 21 15,21-21-15,0 21 0,-21 0 16,0 0-16,21 1 0,-21-1 0,0 0 16,21 0-16,-21 0 0,0 0 0,0 1 15,0-1-15,0 0 16,21-21-16,-21 21 0,0-42 47,0 0-47,0 0 15,0-1-15,0 1 16,0 0-16,0 0 0,0 0 16,22 0-16,-22-1 0,21 1 0,0 0 15,0 0-15,0 0 16,-21 0-16,21 21 0,1 0 15,-22-22-15,0 1 16</inkml:trace>
  <inkml:trace contextRef="#ctx0" brushRef="#br1" timeOffset="-99308.33">23622 4276 0,'0'0'0,"-42"-21"0,42-1 16,21 22 0,21 0-16,-21 0 0,22 0 15,20-21-15,-21 21 0,1 0 0,20 0 16,1 0-16,-22 0 0,0 0 16,22 0-16,-43 0 0,21 0 0,-20 0 15,-1 0-15,0 0 0,-21-21 16,-21 21-1,0-21-15</inkml:trace>
  <inkml:trace contextRef="#ctx0" brushRef="#br1" timeOffset="-98868.58">20807 3471 0,'0'0'0,"-85"-21"0,0-21 16,22 21-16,-1-22 0,1 22 15,21-21-15,-1 21 0,1 0 0,0-1 16,20 1-16,1 21 0,0 0 16,21-21-16,-21 21 0,21 21 15,42 0 1,-21 22-16,22-1 0,20 22 0,22-1 15,0 1-15,20-1 0,1 22 0,0-1 16,21 22-16,0 0 0,21 0 16,22 0-16,-1 0 0,-21 21 0,21-22 15,1 1-15,-1 0 0,0-21 0,1 21 16,-22-22-16,-21 1 0,0 0 16,-21-22-16,0 1 0,-1-22 15,-41 0-15,21 1 0,-22-22 0,-21 21 0,1-21 16,-22-21-16,0 21 0,0-21 15,0 0-15,-42-21 32,0 0-32,0 0 0,0 0 0,0 0 15,-1-1-15,-20-20 0,21 21 16,-21-21-16,20-1 0</inkml:trace>
  <inkml:trace contextRef="#ctx0" brushRef="#br1" timeOffset="-98475.77">23389 3281 0,'0'0'0,"0"-42"0,0-1 0,0-63 15,0 64-15,0 21 16,0 0-16,0 0 0,-21 21 31,0 21-31,-22 0 0,1 0 0,0 21 16,-22 22-16,-20-1 0,20 1 0,-42-1 15,22 22-15,-22-21 16,0 20-16,0 1 0,0 21 0,0 0 16,1-1-16,-1 1 0,-21 0 0,21 0 15,0 0-15,0-22 0,22 22 16,-1-21-16,0 21 0,22-22 0,-22 1 15,22-21-15,-1-1 0,22 1 0,-22-1 16,22-21-16,-22 1 0,43-1 0,-21 0 16,21-20-16,0-1 0,-1-21 0,22 21 15,0-42 1,0 0-16,22-1 16,-1 1-16,0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48:20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2709 0,'21'0'63,"0"0"-47,0 0-1,0 0-15,1 0 0</inkml:trace>
  <inkml:trace contextRef="#ctx0" brushRef="#br0" timeOffset="2703.74">3154 1905 0,'21'0'0,"0"0"32,0-21-32,0 21 31,1 0-15,-22-21-1,21 21-15,-21-21 16,0-1-1,0 1 1,0 0 0,-21 0-16,-1 0 15,1 21-15,0-21 0,0 21 16,0-22-16,0 22 0,-1 0 16,1 0-16,0 0 0,0 0 15,0 0-15,0 0 0,-1 0 0,1 22 16,-21-22-16,21 21 15,-22 0-15,22 0 0,-21 0 0,0 0 16,20 1-16,-20-1 0,0 21 16,21-21-16,-22 0 0,22 1 0,-21-1 15,21 21-15,-1-21 0,1 0 16,0 22-16,21-22 0,0 0 0,-21 21 16,21-20-16,-21 20 0,21-21 15,-21 21-15,21-20 0,0 20 0,0 0 16,0-21-16,0 22 0,0-22 15,0 21-15,21-21 0,0 22 0,-21-22 16,21 0-16,0 0 0,0 0 0,22 1 16,-22-1-16,0-21 15,21 21-15,-20-21 0,20 0 0,-21 0 16,21 0-16,1 0 0,-22 0 16,21 0-16,-21 0 0,22 0 0,-1 0 15,-21 0-15,22 0 0,-1-21 0,-21 21 16,21-21-16,-20 21 0,20-22 15,-21 22-15,0-21 0,22 0 0,-22 21 16,0-21-16,0 21 0,0 0 16,0 0-16,-21-21 0,22 21 0,-1 0 15,0 0-15,-42 0 63,0 21-63,-1-21 0,1 21 15,0 0-15,-21-21 0,21 21 0,-1-21 16,1 22-16,-21-22 0,21 21 0,0-21 16,-22 0-16,22 21 0,-21-21 15,21 0-15,-1 0 0,-20 0 0,21 0 16,-21 0-16,20 0 0,-20 0 16,0 0-16,21 0 0,-22-21 0,22 21 15,-21-21-15,21 21 0,-22-22 16,22 1-16,-21 0 0,21 0 15,-1 0-15,1 0 0,0-1 0,0 1 16,0 0-16,0-21 0,-1 21 16,22-22-16,0 22 0,0 0 0,0-21 15,0 20-15,0-20 0,0 21 16,0 0-16,0-22 0,0 22 0,0 0 16,0 0-16,22 0 0,-1-22 15,0 22-15,0 0 0,21 0 0,1 0 16,-22 0-16,21-1 0,1 1 15,-1 0-15,85 0 16,-85 21-16,-21 0 0,22 0 0,-22 0 16,0 0-16,21 0 15,-20 0-15,-1 0 0,0 0 0,0 0 16,0 0 0,-21 21 62,0 0-78,0 0 15</inkml:trace>
  <inkml:trace contextRef="#ctx0" brushRef="#br0" timeOffset="8196.54">2942 3556 0,'-21'-21'0,"21"0"15,0 0-15,0-1 16,0 1-16,0 0 0,0 0 16,0 0-16,-21 21 0,21-21 15,0-1-15,0 1 16,0 0-1,-21 21 1,21 21 0,0 0-16,0 1 0,0-1 0,0 21 15,0 0-15,0-20 0,0 20 16,0 0-16,-22 22 0,22-22 0,0 0 16,0 22-16,-21-1 0,21 1 15,0-1-15,0 1 0,0 21 0,-21-22 16,21 1-16,-21 20 0,21-20 0,-21-1 15,21 1-15,0-1 0,0 1 16,0-1-16,-21-20 0,21 20 0,-22 1 16,22-22-16,0 0 0,0 22 15,-21-22-15,21 0 0,-21-20 16,21 20-16,0-21 0,0 21 0,0-20 16,-21-22-16,21 21 0,0 0 0,0-42 46,0 0-46,0-1 0,0 1 0,0-21 16,0 21-16,0-22 0,0-20 16,0 21-16,0-22 0,0 1 0,21-1 15,-21 1-15</inkml:trace>
  <inkml:trace contextRef="#ctx0" brushRef="#br0" timeOffset="8951.79">2879 3366 0,'0'0'0,"0"-22"0,-22 22 15,1-21-15,0 21 0,0 0 16,0 0-16,0 0 15,-1 0 1,1 21-16,0 1 0,21-1 0,-21 0 16,0 0-16,21 0 0,-21 22 15,-1-22-15,22 21 0,-21-21 0,0 22 16,0-22-16,0 0 0,0 21 0,-1-21 16,1 22-16,0-22 0,0 0 15,0 0-15,0 0 0,-1 1 0,1-1 16,0 0-16,21 0 0,-21-21 15,0 0 1,21-21 15,21 0-31,0 0 0,0-1 16,0 22-16,-21-21 0,22 0 16,20 0-16,-21-21 0,0 20 0,0 1 15,22 0-15,-22-21 0,21 21 0,-21-22 16,1 22-16,-1-21 0,0 21 15,21-22-15,-42 22 0,21 0 0,1-21 16,-1 20-16,-21 1 0,0 0 16,21 0-16,0 0 15,0 21 1,0 21 0,1 0-1,-1 21-15,-21-20 0,21-1 16,0 21-16,0 0 0,-21-20 0,21 20 15,1 0-15,-1 1 0,-21-1 0,21 0 16,0 1-16,-21-1 0,21 0 16,0 1-16,-21-1 0,0-21 0,22 21 15,-1 1-15,-21-22 0,0 21 16,21-21-16,0 1 0,-21-1 0,21 0 16,-21 0-16,21-21 0,1 21 15,-22-42 32,0 0-31,0 0-16,21 0 0,-21-1 15,0 1-15,0 0 0</inkml:trace>
  <inkml:trace contextRef="#ctx0" brushRef="#br0" timeOffset="11095.53">2857 6287 0,'0'0'0,"0"-22"31,22 1-15,-22 0-16,21 21 15,-21-21-15,0 0 16,0 0 0,0-1-16,-21 22 15,-1 0-15,1-21 0,0 21 0,0 0 16,0 0-16,-22 0 16,22 0-16,-21 0 0,21 0 0,-22 0 15,1 0-15,21 0 0,-21 0 0,-1 0 16,1 0-16,0 0 0,20 21 15,-20-21-15,0 22 0,21-1 0,-22-21 16,22 21-16,0 0 0,0 0 16,0 22-16,-1-22 0,1 21 0,0-21 15,0 22-15,21-1 0,0 0 16,-21-21-16,21 22 0,0-1 0,-21 0 16,21 1-16,0-22 0,0 21 0,0 1 15,0-22-15,0 21 0,0-21 16,0 0-16,0 22 0,0-22 15,21 0-15,0 0 0,-21 0 16,21 1-16,0-22 0,0 21 0,1 0 16,-1-21-16,21 0 0,-21 21 0,22-21 15,-22 0-15,21 0 0,0 0 16,1 0-16,-1 0 0,0-21 0,1 0 16,-1 21-16,0-21 0,1-1 0,-1 22 15,0-21-15,-20 0 0,20 21 16,-21-21-16,21 0 0,-20 0 0,-1 21 15,0-22-15,0 22 0,0 0 0,-21-21 16,21 21 0,-21 21 31,0 1-47,-21-22 15,21 21-15,-21-21 0,0 0 16,0 21-16,0 0 0,-1-21 15,1 0-15,0 21 0,0-21 0,0 21 16,-22-21-16,22 0 0,-21 22 16,21-22-16,-22 0 0,22 21 0,-21-21 15,0 0-15,-1 0 0,1 0 0,21 0 16,-22 0-16,1 0 16,21 0-16,-21 0 0,20 0 0,1 0 15,0 0-15,0 0 0,0-21 0,0 21 16,-1-22-16,1 1 15,21 0-15,-21 0 0,0 21 0,21-21 16,0 0-16,0-22 0,-21 22 16,21 0-16,0-21 0,0 20 0,0-20 15,0 0-15,0 21 0,0-22 16,0 1-16,0 0 0,0-1 0,21 1 16,-21 0-16,21-1 0,0 22 0,0-21 15,22 21-15,-22-22 0,21 22 16,-21 0-16,22-21 0,-1 20 15,-21 1-15,22 21 0,-1-21 16,-21 0-16,21 21 0,1 0 0,-22 0 16,21 0-16,-21 0 0,22 0 0,-22 0 15,0 0-15,21 0 0,-20 21 16,-1-21-16,0 21 0,0-21 16,0 0-16,-21 21 0,21-21 15,-42 0 32,0-21-47,0 21 16,0-21-1,0 21-15,-1 0 0,1-21 0,-21 21 16,21 0-16,0-21 0,-1 21 0,-20 0 16,21 0-16,0-21 0,-22 21 15,22 0-15,0 0 0,0 0 0,-21 0 16,20 0-16,1 0 0,-21 0 15,21 0-15,0 21 0,-1-21 0,-20 21 16,21-21-16,0 21 0,0 0 16,-1-21-16,1 21 0,21 1 0,-21-1 15,0 0-15,0 0 0,21 0 0,-21 0 16,-1 1-16,22-1 0,-21 21 16,21-21-16,0 22 0,-21-22 15,21 21-15,0 0 0,-21-20 16,21 20-16,0 0 0,0-21 0,0 22 15,0-22-15,0 0 0,0 21 16,0-20-16,0-1 0,21 0 0,-21 0 16,21 0-16,-21 22 0,0-22 0,21 0 15,1-21-15,-1 21 0,0 0 16,-21 0-16,21 1 0,0-22 0,0 21 16,22 0-16,-22-21 0,21 21 15,-21-21-15,22 0 0,-1 21 0,0-21 16,1 0-16,20 0 0,-20 0 0,-1 0 15,0 0-15,1 0 16,-1 0-16,0-21 0,1 21 0,-1-21 16,-21 21-16,21-21 0,-20 21 0,-1-21 15,21 21-15,-21-22 0,0 22 16,1-21-16,-1 21 0,0 0 16,-21-21-16,21 21 15</inkml:trace>
  <inkml:trace contextRef="#ctx0" brushRef="#br0" timeOffset="28786.99">931 9525 0,'0'0'0,"0"21"31,0 0-31,0 1 16,0-1-16,0 0 15,0 0 1,0 0-16,21-21 31,1 0-31,-1-21 16,0 21-16,0-21 0,0 0 0,0 0 16,22-1-16,-22-20 0,0 21 15,21 0-15,-20-22 0,-1 22 0,0 0 16,-21-21-16,0 21 0,0-22 15,0 22-15,0 0 0,0-21 0,0 20 16,0 1-16,-21 21 16,0 0-16,-1 0 0,1 0 0,0 0 15,0 0-15,0 21 16,0 1-16,-1-1 0,22 0 0,-21 0 16,21 21-16,-21-20 0,21 20 15,0-21-15,0 21 0,0 1 0,0-22 16,0 21-16,0-21 0,0 22 0,21-22 15,0 21-15,1-21 0,-22 1 16,21-22-16,0 21 0,0 0 0,0-21 16,0 0-16,1 0 0,-1 0 15,0 0-15,0 0 0,0 0 0,0 0 16,1-21-16,-22 0 0,21-1 16,0 1-16,0 0 0,0 0 0,0-21 15,-21 20-15,22-20 0,-1 21 16,0-21-16,0 20 0,21 1 15,-20 0-15,-1 0 0,0 0 0,0 21 16,0 0-16,0 0 0,1 0 16,-1 0-16,0 0 0,0 0 0,-21 21 15,21 0-15,-21 0 16,21 0-16,-21 1 0,0-1 0,0 21 16,0-21-16,0 0 0,0 1 0,0-1 15,0 0-15,0 0 0,-21 0 16,21 0-16,0 1 0,-21-22 0,21 21 15,0-42 17,0-1-17,0 1-15,0 0 0,0 0 16,21 0-16,0 0 0,-21-22 0,22 22 16,-22 0-16,21-21 0,0 20 15,-21 1-15,21 0 0,-21 0 0,21 0 16,0 0-16,-21-1 0,0 1 15,0 42 17,0 1-32,0-1 0,0 0 0,-21 0 15,21 0-15,0 0 0,-21 1 16,21-1-16,-21 0 0,21 21 16,0-21-16,0 1 0,0-1 15,0 21-15,0-21 0,0 0 0,0 1 16,0-1-16,21-21 0,0 21 0,0 0 15,1-21-15,-1 0 16,0 0-16,0 0 0,0 0 16,0 0-16,1 0 0,-1-21 0,0 0 15,0 0-15,0-1 0,0 1 16,1 0-16,-1 0 0,0-21 0,0 20 16,0-20-16,0 0 0,-21 21 15,22-22-15,-22 1 0,21 0 0,-21-1 16,0 22-16,21-21 0,-21 21 15,21-22-15,-21 22 0,0-21 16,0 21-16,0-1 0,0 1 0,0 0 16,0 0-16,0 0 0,-21 21 15,0 0 1,0 21-16,-1-21 0,22 21 16,-21 0-16,21 22 0,0-22 15,-21 21-15,0-21 0,0 22 0,21-1 16,-21 0-16,21 1 0,0-1 0,0 0 15,-22-21-15,22 22 0,0-1 16,0 0-16,0-20 0,0 20 16,0-21-16,0 0 0,22 22 0,-1-22 15,0-21-15,0 21 0,0 0 16,22-21-16,-22 0 0,21 0 0,0 0 16,-20 0-16,20 0 0,0 0 0,1-21 15,-1 0-15,0 0 0,-21 21 16,22-22-16,-1-20 0,-21 21 0,0 0 15,22 0-15,-22-22 0,-21 22 0,21 0 16,-21 0-16,0-22 0,21 22 16,-21 0-16,0 0 0,0 0 15,0 0-15,-21 21 16,0 0 0,0 0-16,21 21 0,-21 0 0,-1-21 15,22 21-15,0 0 0,-21 0 0,21 1 16,-21 20-16,21-21 0,0 0 15,0 0-15,0 22 0,0-22 0,0 0 16,0 0-16,0 0 0,0 1 0,21-22 16,0 21-16,1 0 0,-1-21 15,0 0-15,0 0 0,0 0 0,0 0 16,1 0-16,20 0 0,-21 0 0,0 0 16,0-21-16,22 0 0,-22 21 15,0-22-15,0 1 0,0 0 0,1 0 16,-1 0-16,-21-22 0,0 22 15,21 0-15,-21 0 0,21 0 16,-21 0-16,0-1 0,0 1 16,0 42 15,0 1-31,0-1 0,0 0 16,0 0-16,0 0 0,0 0 0,0 1 15,0-1-15,0 0 0,-21 0 0,21 0 16,0 0-16,0 1 15,0-1-15,0 0 0,0 0 16,0 0-16,0-42 47,0 0-47,0 0 0,21 21 0,-21-21 16,0-22-16,0 22 0,21 0 15,0 0-15,-21-22 0,22 22 0,-1 0 16,-21 0-16,21 0 0,-21 0 0,21-1 15,0 22-15,-21-21 0,21 21 16,1 0-16,-1 0 16,0 21-16,0-21 0,-21 22 15,21-1-15,-21 0 0,21 0 0,1 0 16,-22 0-16,21 1 0,-21-1 16,21 0-16,0 0 0,-21 0 15,21 0-15,0 1 0,1-1 0,-22 0 16,42-21-16,-21 21 0,0-21 0,0 21 15,22-21-15,-22 0 0,0 0 16,21 0-16,-20 0 0,20 0 0,-21 0 16,0-21-16,22 0 0,-22 0 0,0 21 15,0-21-15,0-1 0,0 1 16,1 0-16,-1-21 0,-21 21 0,0-1 16,21-20-16,-21 21 0,0 0 0,0 0 15,0-22-15,0 22 0,0 0 0,0 0 16,0 0-16,-21 21 15,0 0-15,-1 0 16,1 0-16,0 0 0,0 21 16,0-21-16,0 21 0,21 0 0,-22 0 15,1 0-15,21 1 0,0-1 16,-21 21-16,21-21 0,-21 0 0,21 22 16,-21-22-16,21 0 0,0 0 0,0 0 15,0 1-15,0-1 0,0 0 16,0 0-16,21-21 15,0 0-15,0 0 16,0 0-16,1 0 16,-22-21-16,21 21 0,0-21 15,0 0-15,-21-1 0,21 1 0,0 0 16,-21-21-16,0 21 0,22-1 0,-1-20 16,-21 0-16,0 21 0,0-22 0,21 1 15,-21 0-15,21-1 0,-21 1 16,0 0-16,0-1 0,0 1 0,0 0 15,0-1-15,0 22 0,0 0 0,0 0 16,0 0-16,0-1 0,0 1 16,0 42-1,0 1 1,0-1-16,-21 0 0,21 0 0,0 21 16,0-20-16,0 20 0,0 0 0,-21-21 15,21 22-15,0-22 0,0 21 16,0 1-16,0-22 0,0 21 0,0-21 15,0 22-15,0-22 0,0 0 16,0 21-16,0-21 0,0 1 0,0-1 16,0 0-16,0 0 0,21 0 15,0-21-15,-21 21 0,21-21 0,0 0 16,1 0-16,-1 0 16,0 0-16,0 0 0,0 0 0,0 0 15,1 0-15,-1 0 0,0-21 0,0 21 16,0-21-16,22 0 0,-22 0 15,0 0-15,0-1 0,0 1 16,22-21-16,-22 21 0,0 0 0,0-1 16,0-20-16,-21 21 0,0 0 0,21 0 15,-21-1-15,0 1 0,0 0 16,0 0-16,-21 21 16,0 0-1,0 21-15,21 0 0,-21-21 0,21 21 16,-21 1-16,21-1 15,-22 0-15,22 0 0,0 0 0,0 0 16,0 1-16,0-1 0,0 0 16,0 0-16,0 0 0,0 0 15,22 1-15,-1-22 16,0 21-16,0 0 16,0-21-16,-21 21 15,0 0 1,0 0-1,-21 1 1,0-22-16,0 0 16,21 21-16,-21-21 0,-1 0 15,1 21-15,0-21 0,21 21 0,-21-21 16,0 0-16,21 21 16,-21-21-16,-1 0 15,1 0 1,21-21-16,-21 0 15,21 0-15,-21 0 0,21-1 16</inkml:trace>
  <inkml:trace contextRef="#ctx0" brushRef="#br0" timeOffset="29451.37">2286 9123 0,'0'0'0,"-21"0"0,0 0 0,-1 21 15,1-21 1,42 0 15,1-21-31,-1 21 0,21 0 16,0-21-16,-20 21 0,20 0 0,0-21 15,22-1-15,-22 22 0,0 0 0,1-21 16,-22 21-16,21 0 16,1-21-16,-22 21 0,0 0 0,0 0 15,0 0-15,0 0 0,1 0 16,-22-21-16,21 21 187,0 0-187,-21-21 0</inkml:trace>
  <inkml:trace contextRef="#ctx0" brushRef="#br0" timeOffset="30870.67">8509 1905 0,'0'0'0,"21"-42"15,0 42 1,-21-21-16,0-1 0,0 1 0,0 0 16,0 0-16,0 0 15,0 0-15,0-1 0,0 1 16,0 0-16,0 0 16,0 0-16,0 42 46,0 0-46,0 0 0,0 0 0,0 1 16,0 20-16,0-21 0,0 21 16,0 1-16,0-1 0,0 0 0,0-20 15,0 20-15,0 0 0,0 1 0,0-1 16,0 0-16,0 1 0,-21-1 16,21 0-16,0-21 0,0 22 15,0-1-15,0-21 0,-21 22 0,21-22 16,0 0-16,0 0 0,0 0 15,-21 0-15,21 1 0,0-1 0,0 0 16,0-42 31,0 0-31,0-1-16,0 1 15</inkml:trace>
  <inkml:trace contextRef="#ctx0" brushRef="#br0" timeOffset="31275.44">8149 2709 0,'0'0'0,"-21"22"15,0-1-15,21 0 16,0 0-16,0 0 16,0 0-16,21-21 15,0 22-15,0-1 16,0-21-16,1 0 0,-1 0 0,0 21 16,21-21-16,-21 0 0,22 0 0,-1 0 15,-21 0-15,22 0 0,-1 0 16,0-21-16,1 0 0,-1 21 0,0-22 15,1 22-15,-1-21 0,0 21 0,-21-21 16,1 21-16,20-21 0,-21 0 16,0 21-16,-21-21 0,21 21 0,-21-22 15,22 22-15,-22-21 0,21 21 0,-21-21 16,0 0-16,0 0 16,0 0-1,0-1-15,0 1 0,0 0 16,-21 0-16,21 0 0,-22 0 15,1-1-15</inkml:trace>
  <inkml:trace contextRef="#ctx0" brushRef="#br0" timeOffset="31659.22">8276 1863 0,'0'0'0,"-21"0"16,21-21-1,21 21 1,0-22-16,0 22 16,22 0-16,-22 0 0,21-21 15,1 21-15,-1 0 0,0-21 0,-21 21 16,22 0-16,-1-21 0,0 21 0,1 0 15,-22 0-15,21 0 0,-21-21 16,1 21-16,-1 0 0,0 0 31,0 0 16,-21 21-47,21 0 16,-21 0-16,0 0 0,0 1 15,0-1-15,0 0 0,0 0 16</inkml:trace>
  <inkml:trace contextRef="#ctx0" brushRef="#br0" timeOffset="32299.85">8509 3662 0,'0'0'0,"0"-21"0,21-43 15,-21 43-15,21 21 16,-21-21-16,0 0 0,0 0 15,0 42 17,0 0-17,0 0-15,0 0 0,0 22 0,0-22 16,0 21-16,0-21 0,0 22 16,0-1-16,0 21 0,0-20 0,0-1 15,0 22-15,0-1 0,0 1 0,-21-1 16,21-21-16,-21 22 0,21-1 15,0-20-15,-21 20 0,0-20 0,-1 20 16,22-21-16,0 22 0,0-22 0,-21 1 16,21-1-16,-21 0 0,21-21 0,0 22 15,0-22-15,0 0 0,0 0 16,0 0-16,0-42 31,0 0-15,0 0-16,0 0 0,21-22 0,-21 22 15,0-21-15,0 0 0,21-1 16,-21 1-16,22 0 0,-22-22 0,0 22 16</inkml:trace>
  <inkml:trace contextRef="#ctx0" brushRef="#br0" timeOffset="32955">8551 3577 0,'0'0'0,"-21"-21"16,0 21-1,0 0-15,0 0 16,21 21-16,-22 0 0,1 1 16,0-1-16,21 0 0,-21 0 15,21 0-15,-21 0 0,0 22 0,21-22 16,-22 0-16,22 21 0,-21-20 15,0-1-15,21 21 0,0-21 0,-21 22 16,0-22-16,21 0 0,-21 0 0,21 0 16,0 0-16,0 1 0,0-1 15,0-42 17,21-1-17,-21 1-15,21 0 0,0 0 0,0 0 16,0 0-16,-21-22 0,22 22 15,-1-21-15,0 21 0,-21-22 0,21 22 16,0 0-16,0-21 0,-21 20 0,22 1 16,-1 0-16,-21 0 0,0 0 0,21 0 15,0 21-15,-21-22 0,21 1 16,0 21 0,1 0-1,-22 21-15,21 1 16,-21-1-16,21 0 0,-21 0 0,0 0 15,21 22-15,-21-22 0,21 21 0,-21 0 16,21 1-16,-21-1 0,0 0 16,0 1-16,22-1 0,-22-21 0,0 22 15,0-1-15,0-21 0,21 21 0,-21-20 16,21-1-16,-21 0 0,0 0 16,21 0-1,0-21 1,-21-21-1,0 0 1,-21 21 31</inkml:trace>
  <inkml:trace contextRef="#ctx0" brushRef="#br0" timeOffset="33743.5">8530 6202 0,'0'0'0,"0"-21"15,0 0 1,0-1-16,0 1 16,0 0-16,0 0 15,-21 0-15,0 0 16,21-1 0,-21 22-1,-1 0 1,22 22-16,0-1 15,0 0-15,0 0 16,0 0-16,-21 0 0,21 22 0,0-22 16,0 21-16,0 1 0,-21-1 0,21 0 15,0 1-15,-21-1 0,21 0 16,0 22-16,0-22 0,-21 0 0,21 1 16,-21-1-16,21-21 0,-22 22 0,22-1 15,0-21-15,0 0 0,0 0 0,-21 22 16,21-22-16,-21 0 15,21 0-15,0 0 16,0-42 31,0 0-47,0 0 16,0 0-16,0 0 15,0-1-15</inkml:trace>
  <inkml:trace contextRef="#ctx0" brushRef="#br0" timeOffset="34127.28">7937 6943 0,'-21'21'0,"0"0"16,21 0-16,0 0 15,0 1 1,21-22-16,0 21 0,22 0 16,-22-21-16,0 0 0,21 0 0,1 0 15,-22 0-15,21 0 0,1 0 16,-1 0-16,0 0 0,1 0 0,-22 0 16,21 0-16,0 0 0,-20 0 0,20 0 15,-21 0-15,21-21 0,-20 0 0,-1 21 16,0 0-16,0-22 0,0 1 15,0 0 1,1 21-16,-22-21 0,0 0 16,0 0-1,0-1-15,0 1 16,0 0 0,0 0-16,0 0 15,0 0-15,0-1 0,-22 22 16</inkml:trace>
  <inkml:trace contextRef="#ctx0" brushRef="#br0" timeOffset="34706.69">8022 6117 0,'0'0'0,"-42"0"16,21 0-16,-1 0 16,44-21 15,-1 21-16,0 0-15,0 0 0,21 0 0,1 0 16,-1 0-16,0 0 0,1-21 0,-1 21 16,0 0-16,22 0 0,-22 0 0,1-21 15,-1 21-15,0 0 0,1 0 16,-22-21-16,21 21 0,-21 0 0,0 0 16,1 0-16,-1-22 0,0 22 0,0 0 31,-21 22 141,-21-22-157,21 21 1</inkml:trace>
  <inkml:trace contextRef="#ctx0" brushRef="#br0" timeOffset="36751.17">7006 9335 0,'0'0'0,"0"21"15,21-21 48,0 0-63,1 0 0,-1-21 16,0-1-16,21 22 0,-21-21 0,1 0 15,-1 0-15,21 0 0,-21 0 0,0-1 16,1 1-16,-1 0 0,0-21 0,0 21 15,-21-1-15,21-20 0,-21 21 16,0-21-16,0 20 0,0 1 0,0 0 16,0 0-16,0 0 0,0 0 0,0-1 15,-21 22 17,21 22-32,-21-22 0,21 21 15,0 0-15,0 0 0,0 21 16,0-20-16,-21-1 0,21 21 0,0-21 15,0 22-15,0-22 0,0 0 0,0 21 16,0-21-16,0 22 0,0-22 16,0 0-16,0 0 0,0 0 0,0 1 15,0-1-15,21 0 0,-21 0 16,21-21-16,0 0 16,0 0-1,1 0-15,-1 0 16,0-21-16,0 0 15,0 0-15,0-1 0,-21 1 16,22 0-16,-1 0 0,-21 0 16,21-22-16,0 22 0,-21 0 0,21 0 15,0 0-15,1 0 0,-22-1 0,21 1 16,0 0-16,0 0 0,0 21 16,-21-21-16,21 21 0,1 0 0,-1 0 15,0 0-15,0 0 0,0 0 0,0 0 16,1 0-16,-1 21 0,-21 0 0,0 0 15,21 0-15,-21 1 0,0-1 16,0 0-16,0 0 0,0 0 16,0 0-16,0 1 0,0-1 0,-21 0 15,21 0-15,-21 0 0,-1-21 0,1 21 16,21 1-16,-21-22 16,21 21-16,-21-21 0,21-21 46,0-1-46,0 1 0,21 0 16,0 0-16,-21 0 0,21 0 0,1-1 16,-1 1-16,0 0 0,0 0 0,0 0 15,0 0-15,-21-1 0,22 1 16,-1 0-16,0 21 0,0-21 0,-21 0 16,0 42 30,0 0-46,0 0 0,-21 0 16,0 1-16,0-1 0,21 21 16,-22-21-16,22 0 0,0 1 15,-21-1-15,21 0 0,-21 0 0,21 0 16,0 0-16,0 1 0,0-1 16,0 0-16,21 0 15,0-21-15,1 0 0,-1 0 16,0 0-16,0 0 15,0 0-15,22-21 0,-22 21 0,0-21 16,0 21-16,0-21 0,0-1 0,1 1 16,-1 0-16,0 0 0,0 0 15,0-22-15,0 22 0,1-21 0,-1 0 16,-21 20-16,21-20 0,-21 0 0,21-1 16,-21 1-16,21 0 0,-21-1 0,0 1 15,0 21-15,0-21 0,0 20 16,0 1-16,0 0 0,0 0 15,0 42 17,0 0-17,-21 22-15,21-22 0,-21 0 0,21 21 16,0 1-16,0-1 0,-21 0 0,21 1 16,0-1-16,-21-21 0,21 21 0,0 1 15,0-22-15,0 21 0,0-21 16,0 1-16,0 20 0,0-21 0,0 0 15,0 0-15,0 1 0,21-22 16,-21 21-16,21-21 0,0 0 16,0 0-16,0 0 15,1 0-15,-1 0 0,0 0 16,0-21-16,-21-1 16,21 22-16,-21-21 0,21 21 0,-21-21 15,0 0-15,22 0 0,-1 0 16</inkml:trace>
  <inkml:trace contextRef="#ctx0" brushRef="#br0" timeOffset="37045">8551 8890 0,'0'0'0,"-21"0"16,42 0 15,0 0-15,1 0-16,-1 0 0,0 0 15,0 0-15,0 0 0,0 0 16,1 0-16,-22-21 16,21 21-16</inkml:trace>
  <inkml:trace contextRef="#ctx0" brushRef="#br0" timeOffset="37991.46">8932 9186 0,'0'0'0,"21"0"31,1 0-31,-1-21 16,0 0 0,0 0-16,0 0 0,-21 0 15,21 21-15,1-22 0,-22 1 16,0 0-16,0 0 0,0 0 15,-22 21 1,1 0-16,0 0 0,0 0 16,0 0-16,0 0 15,-1 21-15,1 0 0,0 0 16,21 0-16,0 1 0,-21-1 0,21 0 16,-21 0-16,21 0 15,0 0-15,0 1 0,0-1 0,0 0 16,0 0-16,0 0 0,21-21 15,-21 21-15,21-21 0,0 0 0,-21 22 16,21-22-16,1 0 0,-1 0 0,0 0 16,0 0-16,21 0 0,-20 0 15,-1 0-15,0 0 0,0-22 0,0 1 16,22 21-16,-22-21 0,0 0 0,0 21 16,0-21-16,-21 0 0,21-1 0,-21 1 15,22 0-15,-22 0 0,0 0 16,0 0-16,0-1 0,0 1 0,0 0 15,0 42 32,0 0-47,0 1 0,0-1 16,0 0-16,0 0 0,0 0 16,0 0-16,0 1 0,-22-1 15,22 0-15,0 0 0,-21-21 16,21 21-16,0-42 62,0 0-46,0 0-16,0 0 16,0-1-16,0 1 0,0 0 15,0 0-15,21 0 0,1 0 0,-1-1 16,-21 1-16,21 0 0,21 0 0,-21 0 15,1 21-15,-1-21 0,0 21 16,21 0-16,-21 0 0,1 0 0,-1 0 16,0 0-16,0 0 0,0 0 0,0 21 15,-21 0-15,22 0 0,-1 0 0,-21 0 16,21 1-16,-21-1 0,0 0 16,0 0-16,0 0 0,0 0 15,0 1-15,0-1 0,0 0 0,0 0 16,-21-21-16,0 21 0,-1-21 15,22 21-15,0 1 16,-21-22-16,21-22 47,0 1-31,0 0-16,21 0 15,1 21-15</inkml:trace>
  <inkml:trace contextRef="#ctx0" brushRef="#br0" timeOffset="38675.18">10499 9038 0,'0'-21'15,"0"-21"-15,0 21 16,-22-1-16,22 1 0,-21 0 0,0 21 15,0-21-15,0 0 0,0 21 16,-1-21-16,-20 21 0,21 0 16,0 0-16,0 0 0,-1 21 0,1-21 15,0 21-15,-21 0 0,21 0 0,-1 0 16,1 22-16,0-22 0,0 0 16,0 0-16,21 22 0,0-22 15,-21 0-15,21 0 0,0 0 0,0 0 16,0 1-16,0-1 0,0 0 0,21 0 15,-21 0-15,21-21 16,0 0-16,0 0 0,0 0 0,1 0 16,-1 0-16,0 0 0,0 0 0,0 0 15,0 0-15,1-21 0,-1 21 0,0-21 16,0 0-16,0 0 0,0-1 16,1-20-16,-22 21 0,21 0 15,-21-22-15,21 1 0,0 0 16,-21-1-16,0 1 0,0 0 0,21-22 15,-21 22-15,21 0 0,-21 20 0,0-20 16,0 0-16,0 21 0,0-1 0,0 1 16,0 0-16,0 0 0,0 0 15,-21 42 17,21 0-32,0 0 0,-21 0 0,21 1 15,0-1-15,0 21 0,0 0 16,0-20-16,0 20 0,0 0 0,-21 1 15,21-1-15,0 0 0,0 1 0,-21-22 16,21 21-16,0-21 0,0 22 16,0-22-16,0 0 0,0 0 0,0 0 15,0 0-15,0 1 0,0-1 16,0 0-16,0 0 16,21-21 15,0 0-16,0 0-15,0-21 16,1 0-16,-1 0 0</inkml:trace>
  <inkml:trace contextRef="#ctx0" brushRef="#br0" timeOffset="39251.37">11028 8975 0,'21'0'0,"-42"0"0,42-21 16,-21-1-16,0 1 0,0 0 16,0 0-1,-21 21 1,0 0-16,-1 0 16,1 0-16,0 0 0,0 21 0,0 0 15,0-21-15,-1 21 0,1 1 16,0-22-16,0 21 0,21 0 15,-21 0-15,0 0 0,21 0 16,0 1-16,0-1 16,0 0-1,21 0 1,0-21-16,0 0 16,0 0-16,0 0 0,-21 21 0,22-21 15,-1 0-15,0 0 0,0 0 16,0 0-16,0 0 15,-21 21-15,22-21 0,-22 22 32,0-1-17,0 0-15,-22-21 16,1 0-16,0 21 0,0-21 16,0 21-16,0-21 0,-1 21 15,1-21-15,0 0 0,0 0 16,0 22-16,0-22 0,-1 0 0,1 0 15,0 0-15,0 0 0,0 21 16,0-21-16,-1 0 16,1 0-16,0 0 47,21-21-47,0-1 15,0 1-15</inkml:trace>
  <inkml:trace contextRef="#ctx0" brushRef="#br0" timeOffset="40155.43">7387 8975 0,'0'0'0,"0"21"16,21-21 46,0 0-62,1 0 0,-22-21 0,21 0 16,0 21-16,0-22 0,0 1 16,0 21-16,1-21 0,-22 0 15,21 21-15,-21-21 0,0 0 16,0-1-16,0 1 15,0 0 1,-21 21-16,-1 0 16,1 0-16,0 0 15,0 0-15,21 21 0,-21-21 16,0 21-16,-1 1 0,1-1 16,0 0-16,0 0 0,0 0 15,21 0-15,0 1 16,0-1-16,0 0 0,0 0 15,0 0-15</inkml:trace>
  <inkml:trace contextRef="#ctx0" brushRef="#br0" timeOffset="51170.62">13695 1863 0,'0'0'0,"21"0"0,0 0 31,0 0-15,0-21-1,1 21-15,-22-22 16,21 1-16,-21 0 15,0 0 1,0 0 0,0 0-1,0-1 1,-21 22-16,-1 0 0,22-21 16,-21 21-16,0 0 15,0-21-15,0 21 16,0 0-16,-1 0 0,1 0 15,0 0-15,0 0 0,0 0 16,0 0-16,-1 0 0,1 21 0,0-21 16,0 21-16,0-21 0,0 22 0,-1-22 15,1 21-15,0-21 0,0 21 16,0 0-16,0 0 0,-1-21 0,1 21 16,0 1-16,0-1 0,0-21 15,0 21-15,21 0 0,-22 0 0,22 0 16,-21-21-16,21 22 0,0-1 0,-21 0 15,21 0-15,-21 0 16,21 0-16,0 1 16,0-1-16,0 0 0,0 0 15,0 0-15,0 0 0,0 1 16,0-1 0,0 0-16,0 0 15,0 0 1,0 0-1,0 1 1,0-1-16,21-21 16,0 0-16,-21 21 0,21-21 15,1 0-15,-1 21 0,0-21 16,0 21-16,0-21 16,0 0-16,1 0 0,-22 21 15,21-21-15,0 0 0,0 0 0,-21 22 16,21-22-16,0 0 0,1 0 15,-1 0-15,0 0 16,0 0 0,0 0-16,0 0 15,1 0 1,-1 0-16,0 0 16,0 0-1,0 0 32,-42 0 62,0 0-77,0 0-17,0 0 17,21 21-32,-22-21 0,1 0 46,21-21-46,0-1 0,0 1 16,0 0-16</inkml:trace>
  <inkml:trace contextRef="#ctx0" brushRef="#br0" timeOffset="52598.89">13144 1799 0,'0'0'0,"0"-21"16,0 0-16,22 21 0,-22-21 15,21 21-15,-21-21 0,21 21 16,-21-22-16,0 1 16,-21 42 15,21 1-15,-21-1-16,-1 0 0,22 0 0,-21 21 15,21-20-15,-21 20 0,0 0 16,21 1-16,0-1 0,0-21 0,-21 21 15,0 1-15,21-1 0,-22 0 0,22-20 16,0 20-16,0 0 0,-21 1 16,21-22-16,-21 21 0,21-21 15,0 0-15,-21 1 0,21-1 0,0 0 0,0 0 16,0 0-16,0-42 47,21 0-47,0 0 15,0-22-15,1 22 0,-22-21 0,21 21 16,21-22-16,-21 1 0,0 0 0,1-1 16,20-20-16,-21 21 0,21-22 15,-20 22-15,-1-22 0,0 22 0,0-22 16,0 22-16,0 0 0,1-1 0,-22 1 16,0 0-16,0 21 15,0-1-15,0 1 0,0 0 0,0 0 0,0 42 31,0 0-15,0 0-16,0 22 0,-22-22 0,22 42 16,-21-20-16,21-1 0,-21 22 0,0-22 15,0 21-15,0-20 0,-1 20 16,1-20-16,0-1 0,0 0 0,0 1 16,0-1-16,-1 0 0,22 1 0,-21-22 15,21 21-15,-21-21 0,21 0 16,-21 1-16,21-1 0,0-42 47,0-1-47,0 1 0,21 0 0,0 0 15,-21 0-15,0-22 0,21 22 0,1-21 16,-1 0-16,-21-1 0,21 1 16,0 0-16,0-22 0,-21 1 0,21 20 15,1-20-15,-22-1 0,0 1 0,21 20 16,-21 1-16,0 0 0,21 21 15,-21-1-15,0 1 0,0 0 0,0 42 32,-21 0-32,0 22 0,21-1 15,-22 0-15,22 22 0,-21-22 0,0 22 16,21-1-16,-21 1 0,0-1 16,0-20-16,-1 20 0,1 1 15,0-22-15,21 21 0,-21-20 0,0-1 16,0 0-16,21 1 0,0-1 0,0-21 15,0 0-15,-22 1 0,22-1 0,0 0 16,22-21 15,-22-21-31,21 0 0,0-22 0,0 22 16,-21-21-16,21-1 0,0 1 16,-21 0-16,0-1 0,0 1 0,22 0 15,-22-22-15,0 1 0,0 20 0,21-20 16,-21-1-16,0 22 15,0-21-15,0 20 0,0 1 0,0 21 16,0 0-16,0-1 0,0 1 0,0 42 16,0 1-1,0-1-15,0 21 0,0 0 0,0 1 16,0-1-16,0 22 0,0-22 16,0 0-16,0 22 0,0-22 0,-21 0 15,21 1-15,0-1 0,-22 0 0,22-20 16,0 20-16,0 0 0,0-21 15,-21 1-15,21-1 0,0 0 0,0 0 16,0 0-16,0 0 16,0-42 15,0 0-31,21 21 0,1-21 0,-22 0 16,21 0-16</inkml:trace>
  <inkml:trace contextRef="#ctx0" brushRef="#br0" timeOffset="53225.54">13314 2498 0,'0'0'0,"-21"0"16,-1 0-16,1 21 0,-21-21 0,21 0 15,-22 21-15,1-21 0,0 0 0,-1 0 16,1 0-16,0 21 0,-1-21 15,1 0-15,0 0 0,21 0 0,-1 0 16,-20 0-16,21 0 0,0 0 0,0 0 16,-1 0-1,22 21-15,22-21 47,-1 0-47,0 0 0,21 0 16,-21 0-16,22 0 0,-1 0 15,0 0-15,1 0 0,20 0 16,-20 0-16,20 0 0,1 0 0,-22-21 16,21 21-16,-20 0 0,20 0 0,-20 0 15,-1-21-15,0 21 0,1 0 16,-1 0-16,-21 0 0,0 0 0,0 0 16,1 0-16,-65 0 31,22 0-31,-21 0 0,-1 0 15,1 0-15,-21 0 0,20 0 0,-20 0 16,-1 0-16,1 0 0,-1 0 0,1 0 16,-1 0-16,22 0 15,0 0-15,-1 0 0,1 0 0,21 0 16,-22 0-16,22 0 0,21-21 31,21 21-31,1 0 16,20 0-16,-21 0 0,21 0 0,22 0 15,-22 0-15,1 0 0,-1-21 0,0 21 16,1 0-16,-1 0 0,-21 0 16,21 0-16,-20 0 0,-1-21 0,0-1 15,-21 1-15,0 0 16,0 0-16,0 0 16</inkml:trace>
  <inkml:trace contextRef="#ctx0" brushRef="#br0" timeOffset="54267.36">13525 1757 0,'0'0'0,"22"-21"0,-22 0 16,0-1-1,0 1 1,0 0 0,-22 0-1,1 21 1,0 0-16,0-21 0,-21 21 16,20-21-16,-41 21 0,21 0 0,-1 0 15,-20 0-15,-1 0 0,1 0 0,-1 0 16,1 0-16,-1 0 0,1 0 15,20 0-15,-20 0 0,21 0 16,-1 0-16,1 0 0,0 0 0,20 21 0,1-21 16,0 0-16,21 21 31,42-21-31,-20 0 16,20 21-16,0-21 0,22 0 0,-1 0 15,1 0-15,-1 0 0,22 21 0,-22-21 16,22 0-16,0 0 0,-22 0 15,1 0-15,-1 0 0,1 0 0,-1 0 16,-20 0-16,-1 0 0,0 0 0,-21 0 16,1 0-16,-1 0 0,0 0 15,-42 0 17,-22-21-32,1 21 0,0 0 15,-22 0-15,1 0 0,-22 0 0,22 0 16,-1 0-16,-21 0 0,22 0 15,-22 0-15,22 0 0,-1 0 0,22 0 16,0 0-16,-1 0 0,1 0 0,21 0 16,0 0-16,-1 0 0,22 21 31,22-21-31,20 21 16,0-21-16,1 0 0,20 22 0,1-22 15,-1 0-15,22 0 0,-1 0 16,1 0-16,0 21 0,-1-21 15,-20 0-15,-1 0 0,22 0 0,-43 0 16,22 0-16,-1 0 0,1 0 0,-22 0 16,22-21-16,-22 21 0,0 0 15,1 0-15,-22 0 0,0-22 0,0 22 16,-42 0 0,0 0-16,-21-21 0,-1 21 15,1 0-15,-22 0 0,1 0 0,-1 0 16,1 0-16,-1 0 0,1 0 0,-1 0 15,1 0-15,21 0 0,-1 0 16,22 0-16,0 21 0,0-21 16,42 0-1,21 22-15,1-22 0,20 0 16,-21 0-16,22 0 0,-1 0 0,1 0 16,-1 0-16,1 0 0,-1 0 15,1 0-15,-1 0 0,1 0 0,-1 0 16,-20 0-16,-1-22 0,0 22 0,-20 0 15,-1 0-15,0 0 0,0 0 16,-21-21-16,-21 21 16,0 0-1,0 0-15,-1 0 0,1 0 16,-21 0-16,21 0 0,0 0 16,-1 0-16,1 0 0,21 21 15,0 1 1,0-1-16,0 0 15</inkml:trace>
  <inkml:trace contextRef="#ctx0" brushRef="#br0" timeOffset="56171.25">13525 5673 0,'22'0'0,"-1"-21"0,0 21 16,-21-22-16,21 1 15,0 21-15,0-21 0,-21 0 16,22 21 0,-22-21-16,0 0 0,0-1 15,-22 22 1,1 0-16,0 0 0,0 0 15,0 0-15,0 0 0,-1 0 0,1 0 16,-21 0-16,21 0 0,-22 0 0,22 0 16,-21 0-16,21 22 0,-22-1 15,22-21-15,-21 21 0,0 0 16,20 0-16,1 0 0,-21 1 0,21 20 16,0-21-16,-1 0 0,1 22 0,-21-22 15,42 0-15,-21 21 0,0-21 16,21 22-16,-22-22 0,22 0 0,0 21 15,0-20-15,0 20 0,0-21 0,0 0 16,0 22-16,0-22 0,0 0 0,0 0 16,22 0-16,-1 0 0,0 1 15,0-1-15,0 0 0,0 0 0,1 0 16,-1-21-16,21 21 0,-21-21 0,0 22 16,22-22-16,-1 0 0,-21 0 15,22 0-15,-1 0 0,-21 0 16,21 0-16,1 0 0,-1 0 0,-21 0 15,22 0-15,-1 0 0,0 0 0,-21-22 16,22 1-16,-22 21 0,21-21 0,-21 21 16,1 0-16,-1-21 0,0 21 15,0 0-15,0-21 0,0 21 0,1 0 16,-44 21 46,1-21-62,21 21 0,-21-21 0,0 21 16,0 0-16,0-21 0,-1 22 0,1-22 16,0 21-16,0 0 0,-21-21 0,20 21 15,-20-21-15,21 21 0,-21-21 16,-1 0-16,22 0 0,-21 21 0,-1-21 16,22 0-16,-21 0 0,0 0 0,20 0 15,-20 0-15,21 0 0,-21-21 0,20 0 16,1 0-16,-21 21 0,21-21 15,0-22-15,-1 22 0,1 0 0,0 0 16,21 0-16,0 0 0,-21-1 0,21-20 16,0 21-16,0 0 0,0-22 15,0 22-15,0-21 0,0 21 16,0-22-16,21 22 0,-21-21 0,21 0 16,0 20-16,22-20 0,-22 21 0,0 0 15,21-22-15,1 22 0,-22 0 16,21 0-16,1 0 0,-1 0 0,-21-1 15,21 1-15,1 21 0,-22-21 0,21 0 16,-21 21-16,22 0 0,-22 0 16,0 0-16,0 0 0,0 0 0,1 0 15,-1 0-15,0 0 0,0 0 0,-21 21 16,21-21 0,-21 21-16,0 0 31,-21-21-16,0 0 1,0 0-16,0 0 16,-1 0-16,1 0 0,0 0 0,0 0 15,0 0-15,0-21 0,-1 21 16,1 0-16,0 0 0,0-21 0,0 21 16,0 0-16,-1 0 0,1 0 0,0 0 15,0 0-15,0 0 0,0 0 16,-1 0-16,1 21 0,0-21 0,0 21 15,0 1-15,0-1 0,-22 0 16,22 0-16,0 0 0,0 0 16,0 1-16,-1-1 0,1 0 0,0 21 15,21-21-15,-21 1 0,0 20 0,21-21 16,-21 21-16,21-20 0,0 20 0,-22-21 16,22 0-16,-21 22 0,21-22 15,0 0-15,0 21 0,0-21 0,0 1 16,0 20-16,0-21 0,0 0 0,0 0 15,21 1-15,1-1 0,-1 0 0,0 0 16,0 0-16,0 0 16,22 1-16,-22-22 0,21 21 0,0-21 0,-20 0 15,41 21-15,-21-21 0,1 0 16,-1 0-16,0 0 0,1 0 0,-22 0 16,21 0-16,1 0 0,-22 0 15,0 0-15,0-21 0,0 21 0,0-21 16,1 21-16,-1-22 0,0 1 0,0 0 15,0 0-15,-21 0 0,21-22 16,1 22-16,-22 0 0,21-21 0</inkml:trace>
  <inkml:trace contextRef="#ctx0" brushRef="#br0" timeOffset="57051.27">13441 3408 0,'0'0'0,"0"-21"0,0 0 0,21-1 16,-21 1-16,0-21 15,0 21-15,0 0 16,0-1-16,0 1 0,0 0 16,0 42 31,-21 0-47,21 1 15,0-1-15,-21 0 0,21 0 16,0 21-16,0-20 0,0 20 0,0-21 15,-22 21-15,22-20 0,-21 20 0,21-21 16,0 21-16,0 1 0,-21-22 16,21 21-16,-21 1 0,21-1 15,0 0-15,0 1 0,0-1 0,0 0 0,0 22 16,0-22-16,0 22 0,0-22 16,0 21-16,0-20 0,0-1 0,0 22 15,-21-22-15,21 0 0,0 1 16,0-1-16,0 0 0,0 1 0,-21-1 15,21 0-15,0 1 0,0-1 16,0-21-16,0 21 0,0 1 0,0-22 16,0 0-16,0 21 0,0-20 0,0-1 15,0 0-15,0-42 47,0 0-47,0-1 16,0-20-16,0 21 0,0 0 15,0-22-15,0 1 0,0 21 16,0-21-16,0-1 0,0 1 16,0-22-16</inkml:trace>
  <inkml:trace contextRef="#ctx0" brushRef="#br0" timeOffset="57896.01">13377 3302 0,'0'-63'15,"0"41"-15,0 1 16,-21 21-16,21-21 0,0 0 15,-21 21 1,0 0-16,0 0 16,-1 0-1,22 21-15,0 0 0,-21 0 0,0 22 16,0-22-16,0 21 0,0 1 0,21-1 16,-22 0-16,1 1 15,0-1-15,0 0 0,0 1 0,0-1 16,-1-21-16,1 21 0,0 1 0,0-22 15,0 21-15,0-21 0,-1 1 16,1-1-16,21 0 0,-21 0 0,0 0 16,21 0-16,-21 1 0,21-1 15,0 0 1,0-42 15,0 0-31,0-1 0,21 22 16,0-21-16,0 0 0,-21 0 15,21 0-15,1 0 0,-1-22 0,0 22 16,0 0-16,0-21 0,22 20 16,-22-20-16,21 0 0,-21 21 15,22-22-15,-22 1 0,0 21 0,21-22 16,-21 22-16,1 0 0,-1-21 0,-21 21 16,21-1-16,0 22 0,-21-21 15,0 0-15,21 0 0,-21 0 0,21 21 16,1-21-16,-22-1 15,21 22-15,0 0 16,-21 22 0,21-1-16,0 0 15,-21 0-15,21 0 0,-21 0 0,0 22 16,22-1-16,-1-21 0,-21 22 16,21-1-16,-21-21 0,21 21 0,0 1 15,-21-1-15,21-21 0,1 22 16,-22-22-16,21 21 0,0 0 0,0-20 15,-21 20-15,21-21 0,0 0 0,1 22 16,-22-22-16,21 0 0,0 0 16,-21 0-16,0 0 0,21 1 0,-21-1 15,21 0-15,-21 0 0,0-42 63,0 0-63,-21 0 15,21-1-15</inkml:trace>
  <inkml:trace contextRef="#ctx0" brushRef="#br0" timeOffset="63835.35">12742 8319 0,'-21'0'0,"21"-22"15,0 1 1,0 0 0,0 0-1,-21 21 1,21 21-1,0 0 1,0 0-16,0 1 0,0-1 16,-21 0-16,21 0 0,0 0 15,0 0-15,0 1 0,0-1 16,21 0 0,0-21-16,0 0 15,0 0-15,1 0 0,-1 0 16,21 0-16,-21 0 0,0 0 0,1 0 0,-1 0 15,0-21-15,0 21 0,0-21 16,0-1-16,1 22 0,-22-21 0,21 0 16,0 0-16,-21 0 0,21 0 15,-21-1-15,0 1 16,0 0-16,0 0 0,0 0 16,-21 21 15,21 21-31,-21 0 0,21 0 15,-21 0-15,21 1 0,0-1 0,0 0 16,-22 0-16,22 0 0,-21 22 0,21-22 16,-21 0-16,21 21 0,0-21 0,0 22 15,0-22-15,0 21 0,0-21 16,-21 22-16,21-22 0,0 21 0,0-21 16,0 22-16,-21-1 0,21-21 15,0 22-15,0-22 0,0 0 0,0 21 16,-21-21-16,21 1 0,0-1 0,-22 0 15,22 0-15,0 0 0,-21 0 16,0-21-16,0 0 0,21 22 0,-21-22 16,0 0-16,-1 0 0,1 0 0,0 0 15,0 0-15,0 0 0,0 0 16,-1 0-16,1-22 0,0 1 0,0 21 16,21-21-16,-21 0 0,0 21 0,21-21 15,0 0-15,-22 21 0,22-22 16,-21 22-16,21-21 0,-21 21 0,21-21 15,0 0 1,21 21 15,0 0-31,1 0 0,-1 0 16,0 0-16</inkml:trace>
  <inkml:trace contextRef="#ctx0" brushRef="#br0" timeOffset="64647.86">13166 8763 0,'0'-21'16,"0"0"-16,0 42 31,0 0-31,0 0 0,0 0 15,0 1-15,0-1 0,0 0 16,0 0-16,0 0 0,0 0 16,0 1-16,0-1 0,0 0 0,-22 0 15,22 0-15,-21-21 0,21 21 0,0 1 16,0-1-16,-21 0 0,0-21 16,21 21-16,0-42 46,0 0-46,0 0 0,0-1 16,0 1-16,0 0 0,0 0 16,0 0-16,0-22 0,21 22 0,0 0 15,0 0-15,-21 0 0,22 0 16,-1-1-16,0 1 0,0 0 16,0 0-16,0 0 0,1 21 0,-1-21 15,0 21-15,21 0 0,-21 0 0,1 0 16,-1 0-16,0 0 0,0 21 0,0 0 15,-21 0-15,21-21 0,1 21 0,-22 0 16,21 1-16,-21 20 0,0-21 16,0 0-16,0 0 0,0 1 0,0-1 15,0 0-15,0 0 0,0 0 16,0 0-16,0 1 0,-21-22 31,21 21-31,-22-21 0,22-21 16,0-1-1,0 1-15,0 0 16,0 0-16,0 0 0,22 0 0,-1-1 16,0 1-16,-21-21 0,21 21 0,0 0 15,0-22-15,1 22 0,-1 0 0,0 0 16,0 0-16,0-1 0,0 22 0,1 0 16,20-21-16,-21 21 0,0 0 15,0 0-15,1 21 0,-1-21 0,-21 22 16,0-1-16,21 0 0,-21 0 15,21 0-15,-21 0 0,0 1 0,0-1 16,0 0-16,0 0 0,0 0 0,0 0 16,0 1-16,0-1 0,0 0 15,0 0-15,-21-21 0,21 21 0,-21 0 16,0-21-16,21 22 0,-22-22 16,22 21-16,0-42 46,22 21-46</inkml:trace>
  <inkml:trace contextRef="#ctx0" brushRef="#br0" timeOffset="65096.6">14330 8700 0,'0'0'0,"0"-43"15,0 22-15,-21 21 47,21 21-47,0 0 16,0 1-16,0-1 0,0 0 0,-22 21 16,22-21-16,0 22 0,0-22 0,0 21 15,-21 1-15,0-22 16,0 21-16,21 0 0,-21 1 0,0-1 15,21 0-15,-22 1 0,1 20 0,0-20 16,0 20-16,21-21 0,-21 22 0,0-1 16,-1 1-16,1-1 0,-21 1 0,21-1 15,0 1-15,-1-1 0,1 1 0,21-22 16,-21 22-16,21-1 0,-21-20 0,21 20 16,-21-21-16,21 1 0,0-1 0,0 0 15,0 1-15,0-22 0,0 0 0,0 0 16,-21 0-16,21 1 0,0-1 0,-22-21 15,22-21 17,0-1-32,22 1 15,-1-21-15,0 21 0,0-22 0,0 22 16,-21-21-16,21 0 0,1-22 0,-1 22 16</inkml:trace>
  <inkml:trace contextRef="#ctx0" brushRef="#br0" timeOffset="65471.39">14245 8827 0,'0'0'0,"0"-43"0,0 22 0,-21-21 0,21 21 16,-21-1-16,21 1 0,0 0 16,0 0-16,0 0 0,0 0 15,21-1-15,0 22 0,0-21 16,0 21-16,1 0 0,20 0 0,-21 0 15,21 0-15,-20 0 0,-1 0 0,0 0 16,21 0-16,-21 21 0,1 1 0,-22-1 16,21 0-16,-21 0 0,0 21 15,0-20-15,0 20 0,0-21 0,0 21 16,0-20-16,-21-1 0,-1 21 0,-20-21 16,21 0-16,0 1 0,-22-1 15,22 0-15,-21-21 0,21 21 0,-22 0 0,22-21 16,0 0-16,0 21 0,0-21 0,0 0 15,-1 0-15,1 0 16,42-21 15,1 21-31,-1-21 0,0 0 0,0 0 16,0 0-16,0-1 0,1 1 0,-1 0 16</inkml:trace>
  <inkml:trace contextRef="#ctx0" brushRef="#br0" timeOffset="65828.49">14901 7832 0,'0'0'0,"-21"-21"16,0 21-1,21 21-15,0 0 16,-21 0-16,21 21 0,-21 1 0,21-1 16,0 0-16,0 1 0,-22-1 0,1 22 15,21-22-15,-21 21 0,0-20 0,21 20 16,0-20-16,-21-1 0,0 0 0,21 1 16,0-1-16,0 0 0,-22 1 15,22-22-15,0 21 0,0-21 16,0 0-16,0 1 0,0-1 15,0 0-15,22-21 16,-1-21 0,0 21-16,-21-21 15,21-1-15,0 1 0,-21 0 0</inkml:trace>
  <inkml:trace contextRef="#ctx0" brushRef="#br0" timeOffset="66267.24">14922 8657 0,'0'21'16,"22"-21"-16,-1 0 0,0 0 16,0 0-16,0 0 0,0 0 15,1-21-15,-1 0 16,-21 0-1,21 21-15,-21-21 0,0 0 16,0-1-16,0 1 0,0 0 16,0 0-16,-21 21 31,0 0-31,-1 0 16,1 0-16,21 21 0,0 0 0,-21 0 15,0 1-15,21-1 0,-21 0 16,21 0-16,0 21 0,0-20 0,0-1 15,0 0-15,0 0 0,0 0 0,0 0 16,0 1-16,0-1 0,0 0 0,0 0 16,0 0-16,21-21 15,0 0-15,0 0 16,0 0-16,1 0 0,-1 0 16,0-21-16,0 0 0,21 0 0,-20 21 15,-1-21-15,0-1 0,21 1 16,-21 0-16,1 0 0,-1 0 0,0 0 15</inkml:trace>
  <inkml:trace contextRef="#ctx0" brushRef="#br0" timeOffset="66998.82">15452 8530 0,'0'21'32,"0"1"-32,-22-1 0,1 0 15,21 0-15,0 0 16,-21 0-16,21 1 0,0-1 15,-21 0-15,21 0 0,0 0 0,0 0 16,0 1-16,0-1 0,0 0 16,-21-21-16,21 21 15,-21-21 17,21-21-17,0 0-15,0 0 16,0-1-16,0 1 0,0 0 15,0 0-15,0 0 0,0-22 16,21 43-16,0-21 0,-21 0 16,21 0-16,0 0 0,0 0 0,1-1 15,-1 22-15,-21-21 0,21 0 0,0 21 16,0 0-16,0 0 0,1-21 0,-1 21 16,0 0-16,0 21 15,-21 0-15,21 0 0,-21 1 16,0-1-16,0 0 0,0 0 15,0 21-15,0-20 0,0-1 0,0 0 16,0 0-16,0 0 0,-21 0 16,21 1-16,-21-22 0,21 21 0,-21-21 31,21-21 0,0-1-31,0 1 16,0 0-16,0 0 0,0 0 15,21 0-15,-21-1 0,21 1 0,0 0 16,0 0-16,-21 0 0,22 0 0,-1-1 16,0 1-16,0 21 0,0 0 0,0-21 15,1 21-15,-1 0 0,0 0 0,0 0 16,0 0-16,-21 21 0,21-21 16,-21 21-16,22 1 0,-22-1 15,0 0-15,0 0 0,0 0 0,0 0 16,0 1-16,0-1 15,0 0-15,0 0 0,0 0 16,0 0-16,-22-21 16,22 22-16,-21-22 0,21-22 62,21 1-62,1 21 0,-22-21 0</inkml:trace>
  <inkml:trace contextRef="#ctx0" brushRef="#br0" timeOffset="67948.17">16108 8700 0,'21'0'0,"0"0"15,0 0-15,0 0 16,1 0-16,-1 0 0,0 0 0,0 0 15,0 0-15,0-22 0,1 22 16,-1-21-16,0 21 0,-21-21 0,21 0 16,0 0-16,-21 0 15,0-1-15,0 1 0,0 0 16,0 0-16,-21 21 16,0 0-16,0 0 15,0 0-15,-1 21 16,1 0-16,0-21 0,0 21 0,0 1 15,0-1-15,21 0 0,-22 0 0,22 0 16,-21 0-16,21 1 0,0 20 0,0-21 16,0 0-16,0 0 0,0 1 15,0-1-15,21 0 0,1-21 16,-1 0-16,0 0 0,0 0 16,0 0-16,0 0 0,1 0 15,-1 0-15,0 0 0,0 0 16,0-21-16,0 21 0,1-21 0,-1-1 0,0 22 15,0-21-15,-21 0 0,21 0 16,0 0-16,1 0 0,-22-1 0,21 1 16,-21 0-16,21 0 0,-21 0 15,0 0-15,21 21 0,-21-22 0,0 1 16,0 42 31,0 1-32,-21-1-15,21 0 0,-21 0 16,0-21-16,21 21 0,-22 0 0,22 1 16,0-1-16,0 0 15,-21 0-15,21 0 0,0 0 16,-21 1-16,21-1 16,0-42 46,0-1-62,21 1 16,-21 0-16,21 0 0,1 0 15,-22 0-15,21-1 0,0 1 16,0 0-16,0 0 0,0 0 0,1 0 0,-1-1 16,0 1-16,0 0 0,0 21 0,0-21 15,1 21-15,-1 0 0,0 0 16,0 0-16,0 0 0,-21 21 15,0 0-15,0 0 16,0 1-16,0-1 0,0 0 16,0 0-16,0 0 0,0 0 0,0 1 15,0-1-15,0 0 0,0 0 16,-21 0-16,21 0 0,-21-21 16,21 22-16,0-1 15,-21-21 1,21-21 31,0-1-47,21 1 15,0 21-15</inkml:trace>
  <inkml:trace contextRef="#ctx0" brushRef="#br0" timeOffset="68331.97">17399 8022 0,'0'0'0,"0"-21"0,-42-21 16,42 21-16,-22 21 31,1 21-31,21 0 15,0 0-15,0 0 0,-21 0 0,0 22 16,21-22-16,-21 21 0,0 1 0,21-1 16,-22 0-16,22-21 0,-21 22 0,21-1 15,0 0-15,-21-20 0,21 20 0,-21-21 16,21 0-16,-21 22 0,21-22 16,-21 0-16,21 0 0,0 0 0,0 0 15,0 1-15,0-1 16,-22 0-16,22 0 15,22-21 17,-1 0-32,0 0 15,0-21-15,0 21 0,0 0 16</inkml:trace>
  <inkml:trace contextRef="#ctx0" brushRef="#br0" timeOffset="68899.12">17611 8573 0,'0'0'0,"0"-22"0,21 22 0,-21-21 15,21 21-15,-21-21 16,-21 21 15,0 0-31,-1 0 16,1 0-16,0 0 0,0 21 15,0-21-15,0 21 0,-1-21 16,1 22-16,21-1 0,-21-21 16,21 21-16,0 0 15,0 0 1,21 0 0,0-21-16,1 0 15,-1 0-15,0 0 0,0 0 31,-21 22-15,0-1 15,0 0-15,-21-21 0,21 21-16,-21-21 15,0 0-15,-1 21 0,1-21 16,0 0-16,0 0 0,0 21 0,0-21 15,-1 22-15,1-22 0,0 0 16,0 0-16,0 0 0,0 0 16,-1 0-16,1 0 0,21 21 15,21-21 48,1 0-63</inkml:trace>
  <inkml:trace contextRef="#ctx0" brushRef="#br0" timeOffset="69435.82">16870 8234 0,'0'0'0,"21"0"32,0 0-32,21 0 0,-20 0 15,20 0-15,0 0 0,1 0 0,-1 0 16,0 0-16,-21 0 0,22 0 16,-1-21-16,0 21 0,-20 0 15,20 0-15,-21 0 0,0 0 0,0 0 16,1 0-16,-1-21 0,0 21 15,0 0-15,0 0 0,0 0 16,-21 21 109,0 0-109,0 0-16,-21-21 0</inkml:trace>
  <inkml:trace contextRef="#ctx0" brushRef="#br0" timeOffset="78663.12">19664 1630 0,'21'0'15,"0"-21"-15,-21 0 0,21 21 16,-21-22-16,21 22 0,-21-21 16,22 21-16,-22-21 15,0 0-15,0 0 16,0 0 0,-22 21-1,22-22-15,-21 22 0,0-21 16,0 21-16,0 0 0,0 0 15,-1 0-15,-20-21 0,21 21 16,0 0-16,0 0 0,-22 0 16,22 0-16,0 0 0,-21 0 15,20 0-15,1 0 0,0 21 0,-21-21 0,21 21 16,-1-21-16,1 22 0,0-1 16,0-21-16,0 21 0,21 0 15,-21 0-15,-1 0 0,1-21 0,0 43 16,0-22-16,21 0 0,-21 0 0,0 0 15,-1 1-15,22-1 0,-21 21 16,21-21-16,-21 0 0,0 1 0,21-1 16,0 0-16,0 21 0,0-21 0,-21 1 15,21-1-15,0 0 0,0 0 16,0 0-16,0 0 0,0 1 0,0-1 16,0 0-16,0 0 0,0 0 0,0 0 15,0 1-15,0-1 16,21 0-16,-21 0 0,0 0 15,21-21-15,0 21 0,0 1 0,1-22 16,-1 21-16,0-21 16,0 0-16,0 0 0,0 0 15,1 0-15,20 0 0,-21 0 0,0 0 16,22 0-16,-22-21 0,21 21 0,-21-22 16,22 22-16,-22 0 0,21-21 15,-21 21-15,22-21 0,-22 21 0,0 0 16,21-21-16,-21 21 0,1 0 0,-1-21 15,0 21-15,0 0 16,-21 21 31,0 0-31,0 0-16,-21 0 15,0-21-15,0 22 0,-1-1 16,1-21-16,0 21 0,0-21 0,0 21 15,0 0-15,-1-21 0,1 21 16,0-21-16,0 0 0,0 22 0,0-22 16,-1 0-16,1 0 0,0 0 0,0 21 15,0-21-15,-22 0 0,22 0 0,0 0 16,0 0-16,0 0 16,-22 0-16,22 0 0,0 0 0,0-21 15,0 21-15,0-22 0,-1 22 0,1-21 16,0 21-16,21-21 0,-21 21 0,0-21 15,0 21-15,21-21 0,-22 0 16,1 21-16,21-22 0,0 1 16,0 0-16,0 0 0,0 0 15,0 0-15,0-1 0,0 1 16,0 0-16,0 0 0,0-21 16,21 20-16,-21 1 0,22-21 15,-1 21-15,-21-22 0,21 22 0,0-21 0,0 21 16,0-22-16,-21 22 15,22 0-15,-1-21 0,0 21 0,-21-1 16,21 1-16,0-21 0,0 42 0,1-21 16,-1 0-16,0-1 0,0 1 15,0 21-15,0-21 0,1 21 0,-1 0 16,0-21-16,21 21 0,-21 0 0,1 0 16,-1 0-16,0 0 0,0 0 0,21 0 15,-20 0-15,-1 0 0,0 0 16,0 0-16,0 0 0,0 21 0,1-21 15,-1 0-15,0 0 0,0 0 16,0 0 0,0 0-16,-21 21 62,0 0-46,0 1-16,0-1 0,0 0 15,0 0-15,0 0 16,0 0-16</inkml:trace>
  <inkml:trace contextRef="#ctx0" brushRef="#br0" timeOffset="79399.92">19092 3704 0,'0'0'0,"43"-42"16,-22 21-16,-21 0 0,0-1 15,21 22-15,0-21 0,0 0 16,-21 0-16,21 0 0,-21 0 16,22-1-16,-22 1 15,0 0-15,0 0 0,0 0 16,0 0-16,0-1 16,-22 22-1,1 0 1,21 22-1,-21-1-15,21 0 16,-21 0-16,21 21 0,0 1 0,-21-22 16,21 21-16,0 1 0,0-1 0,0 21 15,0-20-15,0 20 0,0-20 16,0 41-16,0-20 0,0-1 0,0 1 16,0-1-16,0 22 0,0-43 15,0 22-15,0-1 0,0 1 0,0-22 16,0 0-16,0 22 0,-21-22 0,21 1 15,-22-1-15,22 0 0,-21 1 16,21-1-16,0-21 0,0 0 0,0 0 16,0 1-16,-21-1 0,21-42 31,0-1-15,0 1-16,0 0 0,0 0 15,0-21-15,21 20 0,0-20 0,-21 0 16,0-1-16,22 1 0,-1 0 15,0-22-15,-21 22 0</inkml:trace>
  <inkml:trace contextRef="#ctx0" brushRef="#br0" timeOffset="79992.58">19367 3598 0,'0'0'0,"-21"-21"0,0 0 15,0 0-15,21 0 0,-21 21 16,0-21-16,-1 21 0,1 0 15,0 0-15,0 0 0,0 21 16,0-21-16,-22 21 0,22 0 16,0 0-16,0 22 0,0-22 15,-1 0-15,1 21 0,0-21 0,21 1 16,-21 20-16,0-21 0,0 0 0,-1 22 16,22-22-16,0 0 0,-21 0 15,21 0-15,-21 0 0,21 1 0,0-1 16,0-42 15,0-1-31,21 1 0,0 0 16,-21 0-16,22 0 0,-1 0 0,0-1 15,0-20-15,0 21 0,22-21 0,-22-1 16,0 22-16,21-21 0,-21-1 16,22 1-16,-22 0 0,0 21 15,21-22-15,-20 22 0,-1 0 0,0 21 16,0-21-16,0 21 0,0 0 15,1 0-15,-22 21 16,21 0-16,-21 21 0,21-20 0,-21 20 16,21 0-16,-21 1 0,0-22 0,0 21 15,21 0-15,-21 1 0,21-1 16,-21 0-16,22-20 0,-22 20 0,0 0 16,0-21-16,0 22 0,21-22 0,-21 21 15,0-21-15,0 1 0,0-1 16,0 0-16,0 0 0,21-21 47,0 0-16,-21 21-15,0 0-1</inkml:trace>
  <inkml:trace contextRef="#ctx0" brushRef="#br0" timeOffset="80851.09">18944 6287 0,'0'0'0,"0"-64"16,0 43-16,21 0 15,-21 0-15,21-1 0,-21 1 0,0 0 16,22 0-16,-1 0 0,-21 0 0,0-1 15,21 1-15,0 0 0,-21 0 16,21 0-16,-21 0 0,0-1 0,0 1 16,0 0-16,0 0 15,-21 42 32,21 0-47,-21 0 0,21 22 0,-21-22 16,21 21-16,0 1 0,0-22 0,-21 21 15,21 0-15,0 1 0,-22 20 0,22-20 16,0-1-16,0 21 0,0-20 16,-21-1-16,21 22 0,0-22 0,-21 0 15,21 1-15,0-22 0,0 21 0,0-21 16,0 0-16,0 22 0,0-22 16,0 0-16,0 0 0,0 0 15,0 1-15,0-44 47,0 1-31,0 0-16,0 0 15,0 0-15,0 0 16</inkml:trace>
  <inkml:trace contextRef="#ctx0" brushRef="#br0" timeOffset="81219.38">18732 6816 0,'-21'0'15,"42"0"-15,-63 21 0,21 0 0,0-21 16,21 21-16,-21 0 16,21 1-1,21-1 1,21-21-16,-21 0 0,0 0 15,22 0-15,-22 0 0,21 0 0,1 0 16,-1 0-16,-21 0 0,21 0 16,1 0-16,-1 0 0,0 0 0,-20 0 15,20-21-15,0 21 0,-21-22 0,1 22 16,-1 0-16,0-21 0,0 21 16,0 0-16,0 0 0,-21-21 0,22 21 15,-22-21-15,21 21 16,-21-21-16,0 0 15,0-1 1,0 1-16,0 0 16,-21 0-1,21 0-15,0 0 0,-22-1 16,1 1-16,0 0 0</inkml:trace>
  <inkml:trace contextRef="#ctx0" brushRef="#br0" timeOffset="81655.14">18648 5969 0,'0'0'0,"-21"0"0,-22-21 16,43 0-16,0 0 15,0-1 17,21 22-32,1 0 0,20-21 15,-21 21-15,21 0 0,1 0 0,-1-21 16,0 21-16,1 0 0,-1 0 0,22 0 16,-22-21-16,0 21 0,1 0 15,-1 0-15,0 0 0,-21 0 0,22 0 16,-22 0-16,0 0 0,0 0 0,0 0 15,1 0-15,-1 0 32,-21-21 15,-21 21-16,-1 0-31,22 21 15,-21-21-15,0 21 0,21 0 0</inkml:trace>
  <inkml:trace contextRef="#ctx0" brushRef="#br0" timeOffset="83627.06">22056 3090 0,'0'0'0,"0"-21"0,-22 21 16,22-21-16,0 0 0,-21 21 16,0-21-16,0 21 15,21-21-15,-21 21 16,21-22 0,-21 22-16,21 22 46,0-1-30,0 0-16,0 0 16,0 0-16,0 0 0,0 1 15,21-1-15,0 0 0,-21 0 0,21 21 16,-21-20-16,21 20 0,0-21 16,1 21-16,-1 1 0,-21-1 0,21 0 15,0-20-15,0 20 0,0 0 16,22 22-16,-22-22 0,0 0 15,21 1-15,-20 20 0,20-20 0,-21 20 16,21 1-16,1-1 0,-1 1 0,0 20 16,1-20-16,-1-1 0,22 1 15,-22-22-15,0 22 0,1-1 0,-1 1 16,0-1-16,1-21 0,-22 22 0,21-1 16,0-20-16,-20 20 0,-1-20 0,0-1 15,0 0-15,0 1 0,0-1 16,-21 0-16,0-21 0,0 1 0,0-1 15,22 0-15,-22 0 0,0 0 0,0 0 16,0-42 31,21 0-47,-21 0 16,0 0-16,0 0 0,0-1 0,0 1 15,0-21-15,0 0 0,0 20 0,0-20 16</inkml:trace>
  <inkml:trace contextRef="#ctx0" brushRef="#br0" timeOffset="84295.68">23474 2942 0,'0'0'0,"0"-42"16,0 21-16,21 21 15,-21-21-15,21 21 31,-42 0 16,0 0-47,0 21 0,-1 0 16,1-21-16,-21 21 0,21 0 0,-22 22 16,22-22-16,-21 21 0,0 0 0,-1 1 15,1 20-15,-22-20 0,22 20 16,-21 1-16,-1 20 0,-21-20 15,22 20-15,-22-20 0,22 21 0,-22-1 0,22 1 16,-22 0-16,21 20 0,-20-20 0,20 0 16,-20-1-16,20-20 15,-21 21-15,1-22 0,20 22 0,-20-22 16,20 1-16,-21-1 0,22 1 0,-22-1 16,22 1-16,-1-22 0,1 0 0,-1 22 15,22-22-15,-22 1 0,22-22 16,0 21-16,-1-21 0,1 22 0,0-22 15,-1 0-15,22 0 0,0 0 0,0-21 16,21 21-16,0 1 0,-21-22 0,21 21 16,0-42 62,21 21-78,-21-22 0,21 22 15,0 0-15,-21-21 16,21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02:50:1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3789 3239 0</inkml:trace>
  <inkml:trace contextRef="#ctx0" brushRef="#br0" timeOffset="1460.6">3789 4974 0,'0'0'0,"0"-21"0,0 0 16,0 0 0,0 0-16,0-1 15,0 1-15,0 0 16,0 0-16,0 0 15,0 0 1,0-1 0,0 44 46,0-1-46,0 0-16,0 0 15,0 0-15,0 0 0,0 22 0,0-22 16,0 0-16,0 0 0,0 22 16,0-22-16,0 21 0,0-21 15,0 22-15,0-22 0,0 21 0,0-21 16,0 22-16,0-22 0,0 0 16,0 21-16,0-21 0,0 22 0,0-1 15,0-21-15,-21 22 0,21-1 16,-22 0-16,22 1 0,-21-1 0,21 0 15,0 1-15,0-1 0,-21 0 0,21 1 16,-21-1-16,21 0 0,0-21 16,-21 22-16,21-1 0,0-21 0,0 22 15,-21-1-15,21-21 0,0 21 0,0 1 16,-22-1-16,22-21 0,0 22 16,-21-1-16,21 0 0,0 1 15,-21-22-15,21 21 0,0-21 0,0 22 16,0-22-16,0 0 0,0 0 15,0 0-15,0 0 0,0 1 16,0-44 31,21 1-47,-21 0 0,21-21 16,1 21-16,-22-22 0,21 1 0,0-22 15,-21 22-15,21-21 0,0 20 0,0-20 16</inkml:trace>
  <inkml:trace contextRef="#ctx0" brushRef="#br0" timeOffset="3136.82">3958 4911 0,'0'0'16,"-21"-21"0,21-1-16,0 1 0,0 0 15,-21 21-15,21-21 16,0 0 0,-21 21-1,42 0 63,0-21-78,0 21 0,0 0 16,0 0-16,1 0 0,20-22 0,-21 22 16,21 0-16,1-21 0,20 21 15,-20 0-15,20 0 0,22-21 0,-22 21 16,22 0-16,0 0 0,-1 0 15,1-21-15,0 21 0,-1 0 16,1 0-16,21 0 0,-22-21 0,22 21 16,0 0-16,-21 0 0,21 0 0,-1 0 15,1 0-15,-21 0 0,21-21 16,-22 21-16,22 0 0,-21 0 0,0 0 16,20 0-16,-20 0 0,21 0 0,-21 0 15,-1 0-15,-20 0 0,20 0 16,-20 0-16,-1 0 0,1 0 0,-22 0 15,22 0-15,-22 0 0,22 0 0,-22 0 16,0 0-16,1 0 0,-22 0 16,21 0-16,-21 0 0,0 0 15,1 0-15,-1 0 0,0 0 0,0 0 32,-21 21-32,21-21 15,-21 21-15,0 0 16,0 0-16,0 0 0,0 1 15,0-1-15,0 21 16,-21-21-16,21 0 0,0 1 0,-21 20 16,21-21-16,0 21 0,0-20 0,0 20 15,0-21-15,0 21 0,0-20 16,-21 20-16,21 0 0,0-21 16,-21 22-16,21-22 0,0 21 0,0 1 15,0-22-15,0 21 0,0 0 16,-22 1-16,22-1 0,0 0 0,0-20 15,0 20-15,0 0 0,0 1 0,0-1 16,0-21-16,0 21 0,0-20 16,0 20-16,-21-21 0,21 21 0,0-20 15,0 20-15,0-21 0,-21 0 0,21 0 16,-21 1-16,21 20 0,0-21 0,0 0 16,0 0-16,0 1 0,0-1 15,-21 0-15,21 0 0,0 0 0,0 0 16,0 1-16,-21-22 0,21 21 15,0 0-15,0 0 0,0 0 16,0 0-16,-22-21 16,22 22-16,-21-22 0,0 21 15,0-21 1,0 21 0,0-21-16,-1 0 15,1 0-15,0 0 0,0 0 16,0 0-16,0 0 0,-1 0 15,1 0-15,-21 0 0,21 0 16,0 0-16,-22 0 0,22 21 0,-21-21 16,21 0-16,-22 0 0,1 0 15,0 0-15,20 0 0,-20 0 0,0 0 16,-1 0-16,22 0 0,-21 0 16,0 0-16,-1 0 0,1 0 0,0 0 15,-1 0-15,1 0 0,0 0 0,-22 0 16,22 0-16,-1 0 0,1 0 0,-21 0 15,20 0-15,-20 0 0,20 0 16,1 0-16,0 0 0,-22 0 0,22 0 16,0 0-16,-1 0 0,1 0 15,0 0-15,-1 0 0,1 0 0,0 0 0,-1 0 16,1 0-16,0 0 0,-1 0 16,1 0-16,21 0 0,-22 0 15,1 0-15,0 0 0,-1 0 0,22 0 16,-21 0-16,0 0 0,20 0 15,-20 0-15,21 0 0,-21 0 0,20 0 16,-20 0-16,21 0 0,-21 0 0,20 0 16,-20 0-16,21 0 0,-21 0 15,20 0-15,-20 0 0,21 0 0,-21 0 16,20 0-16,1 0 0,-21 0 0,21 0 16,-22 0-16,22 0 0,0 0 15,-21 0-15,21 0 0,-22 0 0,22 0 16,0 0-16,-21 0 0,20 0 15,1 0-15,-21 0 0,21 0 0,0 0 16,-22 0-16,22 0 0,0 0 16,0 0-16,0 0 0,-1 0 0,1 0 15,0 0-15,0 0 0,0 0 16,0 0-16,-1 0 16,1 0-1,0 0 1,0 0-16,0 0 15,0 0 1,-1 0 0,1 0-1,0 0-15,0 0 0,0 0 16,0 0-16,-1 0 16,1 0-16,21-21 62,21 0-62,1 0 0,-1-1 16,21 1-16</inkml:trace>
  <inkml:trace contextRef="#ctx0" brushRef="#br0" timeOffset="5929.1">5038 5440 0,'0'0'0,"21"-21"16,-21 0-16,0-1 15,0 1-15,0 0 0,0 0 16,21 21 0,-21 21 15,0 0-31,0 0 0,0 1 15,0-1-15,0 0 0,0 21 0,0-21 16,-21 22-16,21-1 0,0 0 16,0-20-16,-21 20 0,-1 0 15,1 1-15,21-1 0,-21 0 0,21-21 16,0 22-16,-21-22 0,21 0 0,-21 0 16,21 0-16,0 1 0,-21-22 0,21 21 15,0-42 16,0-1-31,0 1 0,0 0 16,0 0-16,21-21 0,-21-1 16,21 1-16,0 0 0,0-22 0,-21 22 15,21-1-15,1-20 0,-1 21 0,-21-1 16,21 1-16,0 0 16,0-1-16,0 1 0,-21 21 0,22 0 15,-1-1-15,0 1 0,-21 0 0,21 0 16,0 21-16,0 0 15,1 0-15,-1 21 0,-21 0 0,21 0 16,-21 1-16,0 20 0,0-21 0,21 21 16,-21 1-16,0-22 0,0 21 15,0 1-15,0-1 0,0 0 0,0 1 16,0-1-16,0 0 0,0-21 0,0 22 16,0-22-16,0 0 0,0 0 15,0 0-15,0 1 0,0-1 0,0 0 16,0 0-1,0-42 32,0 0-47,0 0 16,-21-1-16,21 1 0,-21 0 16</inkml:trace>
  <inkml:trace contextRef="#ctx0" brushRef="#br0" timeOffset="6161.21">4974 5736 0,'0'0'0,"-21"0"16,21-21 0,21 21-1,0 0-15,0-21 0,1 21 16,-1-21-16,21 21 0,-21 0 16,0-21-16,22 21 0,-22-22 0,0 22 15,21 0-15,-20-21 0,-1 21 0,0 0 16,0 0-16,0 0 0,-21-21 15,21 21-15,1-21 16,-1 0 0,0 21-16,0 0 15,-21-21-15,21 21 0,0-22 0</inkml:trace>
  <inkml:trace contextRef="#ctx0" brushRef="#br0" timeOffset="6761.24">6731 4995 0,'0'0'0,"0"-21"16,-21 21 15,0 0-31,-1 0 16,1 0-16,0 0 0,0 21 15,0-21-15,0 22 0,-1-1 16,1 0-16,0 0 0,21 0 0,-21 0 15,21 1-15,-21 20 0,21-21 0,0 0 16,0 0-16,0 1 0,0-1 16,0 0-16,0 0 15,21 0 1,0-21-16,0 0 0,0 0 0,1 0 16,-1 0-16,0 0 15,0 0-15,0 0 0,0 0 0,1 0 16,-1-21-16,0 21 0,0-21 15,0 21-15,0-21 0,1 0 16,-1-1-16,0 1 0,0 0 16</inkml:trace>
  <inkml:trace contextRef="#ctx0" brushRef="#br0" timeOffset="7380.41">6900 4741 0,'0'0'0,"-21"-21"15,0 21-15,0-21 0,0 21 16,-1 0-16,1-21 0,0 21 0,0 0 16,0-21-16,0 21 0,-1 0 0,1 0 15,0 0-15,-21 0 0,21 0 16,-1 0-16,-20 21 0,21-21 0,0 21 15,0 0-15,-22 0 0,22 1 0,0-1 16,0 21-16,0-21 0,-1 22 16,22-1-16,-21-21 0,0 21 0,21 1 15,-21-1-15,21-21 0,0 22 16,0-1-16,0-21 0,0 0 0,0 22 16,0-22-16,0 0 0,21 0 15,-21 0-15,21 0 0,0 1 0,1-1 16,-1 0-16,21 0 0,-21-21 0,22 21 15,-22-21-15,21 0 0,0 21 16,-20-21-16,20 0 0,0 0 0,1 0 16,-1 0-16,-21 0 0,21 0 0,1 0 15,-22-21-15,21 21 0,-21-21 16,1 21-16,20-21 0,-21 0 16,0 0-16,0-1 0,1 1 0,-1 0 15,0 0-15,-21 0 0,0-22 0,21 22 16,-21-21-16,0 0 0,0-1 0,0 1 15,0 0-15,0-22 0,0 22 16,-21-1-16,0 1 0,0 0 0,-1-1 16,1 22-16,-21 0 0,21 0 0,-22 0 15,1 0-15,0 21 0,-1 0 16,1-22-16,21 22 0,-21 0 0,-1 0 16,22 0-16,-21 0 0,21 0 0,-1 22 15,1-22-15,0 21 0,0-21 16,0 21-16,21 0 15,-21-21-15,-1 0 16,22-21 0</inkml:trace>
  <inkml:trace contextRef="#ctx0" brushRef="#br0" timeOffset="8220.84">3873 2667 0,'0'0'0,"0"-21"16,0 0-16,0 0 0,0-1 16,0 1-16,0 0 0,0 0 15,0 0-15,0 0 16,0 42 31,0 0-47,0 0 0,0 0 15,0 0-15,22 22 0,-22-1 16,21 0-16,-21 1 0,0-1 0,0 0 16,21 1-16,-21 20 0,21-20 15,-21 20-15,0 1 0,21-1 16,-21 1-16,21-1 0,1 22 0,-22-22 16,0 1-16,0-1 0,21 1 0,-21-1 15,21 1-15,-21-1 0,0 1 16,0-1-16,0 1 0,21-1 0,-21-20 15,0 20-15,21-21 0,-21 1 0,0-1 16,0 0-16,0 1 0,0-22 16,0 0-16,0 0 0,0 0 15,0 1-15,0-44 32,0 1-17,0 0-15,0 0 0,0-21 0,0-1 16,0 1-16,0-22 0,-21 1 0</inkml:trace>
  <inkml:trace contextRef="#ctx0" brushRef="#br0" timeOffset="8845.03">3895 2455 0,'0'0'0,"-22"0"0,1 22 15,21-1-15,-21 0 0,0 0 16,0 0-16,21 0 0,-21 1 15,-1 20-15,22-21 0,-21 21 16,21-20-16,-21-1 0,0 0 0,21 0 16,0 21-16,-21-20 0,21-1 15,-21-21-15,21 21 0,-22-21 32,22-21-1,0 0-31,22-1 15,-22 1-15,21 0 0,0-21 0,-21 21 16,21-22-16,0 22 0,0-21 0,-21-1 16,22 22-16,-1-21 0,0 21 15,0 0-15,0-1 0,-21 1 0,21 0 16,-21 0-16,22 21 16,-1 0-16,0 0 15,0 21-15,-21 0 0,21 0 0,0 1 16,-21 20-16,22-21 0,-1 21 15,-21-20-15,21 20 0,0-21 0,-21 21 16,0-20-16,21-1 0,0 0 0,1 0 16,-22 0-16,0 0 0,21 1 15,0-1-15,0 0 0,-21 0 16,21-21-16,0 0 16,1 0-1,-1 0 1,-21-21-16</inkml:trace>
  <inkml:trace contextRef="#ctx0" brushRef="#br0" timeOffset="9712.43">2476 910 0,'0'-42'0,"0"84"0,0-105 16,0 42-16,0-1 0,0-20 0,22 42 16,-22-21-16,0 0 0,0 0 15,0-1-15,0 44 47,0 20-47,-22-21 0,22 43 16,-21-22-16,21 21 0,-21 1 15,0-1-15,21 1 0,0 21 0,-21-1 16,0-20-16,-1 20 0,22 22 16,-21-21-16,0 0 0,0-1 0,0-20 15,0 20-15,-1-20 0,1-1 16,0 1-16,0-22 0,0 22 0,21-22 15,-21 0-15,21 1 0,-22-22 0,22 0 16,0 0-16,0 0 0,0-42 31,0-21-15,0 21-16,0 0 0,0-22 16,0 1-16,0 0 0,0-1 0,22-20 15,-1-1-15,-21 1 0,0-22 16,21 22-16</inkml:trace>
  <inkml:trace contextRef="#ctx0" brushRef="#br0" timeOffset="10652.74">2688 762 0,'0'0'0,"21"-21"0,-21 0 0,21 0 15,-21-1 1,22 22 15,-1 0-15,0 0-16,21 0 15,-21 0-15,1 0 0,20-21 0,0 21 16,1 0-16,-1 0 0,21-21 16,22 21-16,0-21 0,-1 21 0,22-21 15,0 21-15,0-21 0,0-1 16,21 22-16,-21-21 0,21 0 0,0 21 15,21-21-15,-21 0 0,0 21 16,-21-21-16,21-1 0,-22 22 0,1-21 16,-21 21-16,21 0 0,-22-21 15,1 21-15,-21 0 0,20 0 16,-20-21-16,-22 21 0,22 0 0,-22 0 16,0 0-16,-21 0 0,22 0 0,-22 0 15,0 0-15,0 0 16,0 0-16,-21 21 15,22 0-15,-22 0 0,21 1 16,-21 20-16,0-21 0,0 0 16,0 22-16,0-1 0,0-21 0,0 43 15,0-22-15,0 21 0,0-20 16,0 20-16,0 1 0,0-1 16,0 1-16,0-1 0,0-20 0,0 20 15,0 1-15,0-22 0,0 21 16,0-20-16,0-1 0,0 22 0,0-22 15,0 0-15,0 1 0,0-1 0,0 0 16,-21-21-16,21 22 0,0-1 16,0-21-16,-22 0 0,22 1 0,0-1 15,0 0-15,0 0 0,0 0 0,-21 0 16,21 1-16,-21-22 16,0 21-16,0-21 15,0 0-15,-1 0 0,1 0 16,0 0-16,0 0 15,0 0-15,0 0 0,-22 21 0,1-21 16,0 0-16,-1 0 0,1 0 0,-22 0 16,1 21-16,-1-21 0,1 0 0,-1 0 15,-20 21-15,-1-21 0,0 0 16,1 21-16,-22-21 0,21 0 0,-21 22 16,1-1-16,-1-21 0,21 21 0,-21-21 15,0 21-15,-21-21 0,22 21 16,-22 0-16,0-21 0,21 22 0,-21-1 15,0 0-15,0 0 0,0 0 0,0 0 16,21-21-16,-21 22 0,21-1 16,0 0-16,0-21 0,43 21 15,-22-21-15,22 0 0,-1 21 16,22-21-16,0 0 0,20 0 0,-20 0 16,21 21-16,0-21 0,0 0 0,21-21 46,0 0-30,21 21-16,-21-21 0,21 0 16,0 0-16,0-1 0,0 1 0,1-21 15</inkml:trace>
  <inkml:trace contextRef="#ctx0" brushRef="#br0" timeOffset="11084.49">4085 826 0,'0'0'0,"0"-22"0,0 1 16,0 42 15,0 1-31,0 20 16,0-21-16,-21 21 0,21-20 15,-21 20-15,21 0 0,-21 1 0,21-1 16,0 0-16,0 1 0,-22-1 15,22 0-15,-21-21 0,21 22 0,-21-1 16,21-21-16,0 22 0,0-22 0,-21 0 16,21 0-16,0 0 0,0 0 15,0 1-15,0-1 0,0 0 16,0-42 15,0 0-15</inkml:trace>
  <inkml:trace contextRef="#ctx0" brushRef="#br0" timeOffset="11406.33">3598 1609 0,'0'0'0,"0"42"0,0-21 0,-21 0 16,21 1-16,0-1 0,-21 0 0,21 0 15,0 0-15,0 0 0,0 1 0,21-1 16,0-21-16,0 21 0,1-21 16,-1 0-16,21 0 0,0 0 0,-20 0 15,20 0-15,0 0 0,1 0 0,20 0 16,-21-21-16,1 21 0,-1-21 16,0 21-16,1-22 0,-1 1 0,0 0 15,-20 21-15,20-21 0,-21 0 16,21 0-16,-20-1 15,-1 1-15,-21 0 0,0 0 0,21 21 0,-21-21 16,0 0-16,21-1 0,-21 1 16,0 0-16,0 0 0,0 0 15,0 0-15,0-1 0</inkml:trace>
  <inkml:trace contextRef="#ctx0" brushRef="#br0" timeOffset="11825.3">3852 847 0,'0'0'0,"-21"0"0,0-21 15,0 21-15,0-22 16,21 1-1,21 0 1,0 21-16,21 0 16,-21-21-16,22 21 0,-1-21 0,0 21 15,1-21-15,20 21 0,-20 0 16,-1-22-16,21 22 0,1 0 16,-22 0-16,1-21 0,20 21 0,-21 0 15,-20 0-15,20 0 0,-21 0 16,0 0-16,0 0 78,-21 21-62,0 1-16,22-1 15,-22 0-15</inkml:trace>
  <inkml:trace contextRef="#ctx0" brushRef="#br0" timeOffset="12206.08">5080 1461 0,'0'-22'32,"0"44"15,0-1-47,0 0 0,0 0 0,0 0 15,0 22-15,-21-22 0,21 21 16,-21-21-16,21 22 0,-22-22 0,22 21 15,0-21-15,0 22 0,0-22 0,0 0 16,0 0-16,0 0 0,0 0 16,0 1-16,-21-22 15,21 21-15,0-42 47,0-1-47</inkml:trace>
  <inkml:trace contextRef="#ctx0" brushRef="#br0" timeOffset="13036.72">8043 2985 0,'21'0'15,"-42"0"-15,64-22 0,-43 1 0,0 0 16,21 0-16,-21 0 0,0 42 47,0 0-47,-21 21 16,21-20-16,-22 20 0,1-21 15,0 43-15,0-22 0,0 0 0,0 22 16,-1-1-16,-20 1 0,21-22 0,-21 22 15,-1-1-15,22 1 0,-21-1 16,-1 1-16,22 20 0,-21-20 16,0-1-16,20 22 0,-20-22 0,0 1 15,21-1-15,-1 1 0,-20-22 0,21 22 16,0-22-16,0-21 0,21 22 0,0-22 16,0 0-16,-22 0 0,22-42 46,0 0-30,0 0-16,22-1 0,-22 1 0,0 0 16,21 0-16,21-64 0,-42 43 15,21 0-15,0-1 0,1-20 16</inkml:trace>
  <inkml:trace contextRef="#ctx0" brushRef="#br0" timeOffset="13584.91">8213 2858 0,'0'-22'16,"-22"22"-16,1 0 15,0 0-15,0 0 0,0 22 16,0-1-16,-1-21 15,-20 21-15,21 0 0,0 0 0,-22 22 16,22-22-16,-21 0 0,0 0 0,20 0 16,-20 0-16,21 1 0,-21-1 0,20 0 15,1 0-15,0-21 0,21 21 16,-21-21-16,21-21 31,21 0-31,0 0 16,0 0-16,1 21 0,-1-43 15,0 22-15,0 0 0,0 0 0,0 0 16,22-22-16,-22 22 0,21 0 0,-21-21 16,22 20-16,-22 1 0,21 0 15,-21 21-15,1-21 0,-1 21 0,0 0 16,0 0-16,0 0 0,0 21 0,1-21 16,-22 21-16,21 0 0,0 1 15,-21 20-15,21-21 0,-21 0 0,21 22 16,0-22-16,-21 0 0,22 21 0,-1-21 15,-21 22-15,21-22 0,0 21 16,-21-21-16,21 1 0,-21-1 0,21 0 16,1 0-16,-22 0 0,0 0 15,21 1-15,0-22 16,-21-22 0,0 1-1,0 0-15,0 0 0,0-21 0,0-1 16</inkml:trace>
  <inkml:trace contextRef="#ctx0" brushRef="#br0" timeOffset="14168.73">8826 995 0,'0'0'0,"0"-21"0,0 0 0,-21-1 0,21 1 15,-21 0-15,21 0 0,0 0 16,0 0-16,-21 21 0,21-22 16,-21 22-16,21 22 15,0-1-15,-21 21 16,21 0-16,0 1 0,0-1 0,-22 22 15,22-22-15,-21 21 0,21 1 16,-21-22-16,0 43 0,21-22 16,-21 1-16,0 21 0,-1-22 0,1 22 15,0-22-15,0 1 0,21-1 0,-21 1 16,0-1-16,21-20 0,-22-1 16,22 0-16,0 1 0,0-22 0,-21 21 15,21-21-15,0 0 0,0 1 0,0-1 16,0-42 15,0-1-31,0 1 0,21 0 16,-21 0-16,0-21 0,0 20 0,22-20 15,-1 0-15,-21-22 0,21 22 16,-21-22-16</inkml:trace>
  <inkml:trace contextRef="#ctx0" brushRef="#br0" timeOffset="14976.39">8657 953 0,'0'0'0,"0"-22"0,-42-41 16,21 63-16,21-21 0,0 0 15,0-1 1,21 22-16,21 0 16,-21-21-16,22 21 0,20 0 15,1-21-15,-1 21 0,1 0 0,20-21 16,1 21-16,0-21 0,20 21 0,1 0 15,0-21-15,21 21 16,0 0-16,-21-22 0,21 22 0,0 0 16,-21-21-16,21 21 0,-21 0 0,-1 0 15,1 0-15,-21 0 0,0 0 16,-1-21-16,1 21 0,-22 0 0,-20 0 16,20 0-16,-20 0 0,-1 0 0,-21 0 15,0 0-15,22 0 0,-22 0 16,0 0-16,0 0 0,0 21 15,-21 0 1,21 1-16,-21-1 16,0 0-16,0 0 0,0 0 0,0 22 15,0-1-15,0 0 0,0 1 16,22-1-16,-22 21 0,0-20 16,21-1-16,-21 22 0,0-22 0,0 21 15,21-20-15,-21-1 0,21 22 0,-21-1 16,0-21-16,0 22 0,0-22 15,0 22-15,0-22 0,0 22 0,0-22 16,0 0-16,0 1 0,0-1 0,0 0 16,0-21-16,0 22 0,0-22 0,-21 0 15,21 0-15,-21 0 0,21 1 16,-21-1-16,21 0 0,0 0 0,-22-21 16,1 21-16,0 0 15,0-21-15,0 22 16,0-22-16,-1 0 15,1 21-15,0-21 0,-21 0 16,21 0-16,-1 0 0,-20 0 16,0 0-16,-22 0 0,1 0 0,-1 0 15,-20 0-15,20 0 0,-21 0 16,-20 0-16,20 0 0,-21 0 0,0 0 16,0 0-16,1 0 0,-1 0 0,0 0 15,0 0-15,0-21 0,22 21 16,-22 0-16,21 0 0,0 0 15,1 0-15,-1 0 0,0 0 0,1-22 0,20 22 16,-20 0-16,20 0 0,22 0 16,-1 0-16,1 0 0,0 0 0,21 0 15,-1 0-15,1 0 0,21-21 16,-21 21-16,21-21 16,0 0-16,21 0 15,0 21-15,-21-21 0,22-1 16,-1 1-16,0 0 0,-21 0 15</inkml:trace>
  <inkml:trace contextRef="#ctx0" brushRef="#br0" timeOffset="15309.72">9694 974 0,'0'0'16,"-21"0"-1,0 0-15,21 21 16,-21-21-16,21 21 0,-21 21 16,21-20-16,0-1 0,0 21 0,0 0 15,0-20-15,0 20 0,0 0 16,0-21-16,0 22 0,0-22 0,0 21 15,0-21-15,0 1 0,0-1 0,0 21 16,-22-21-16,22 0 0,0 1 16,0-1-16,-21-21 0,21 21 0,0 0 15,0 0-15,-21-21 16,0 0 0</inkml:trace>
  <inkml:trace contextRef="#ctx0" brushRef="#br0" timeOffset="15584.56">9356 1736 0,'0'21'0,"0"-42"0,-22 42 15,22 0-15,-21 0 0,21 0 16,0 1 0,21-22-16,1 21 15,-1-21-15,0 0 0,0 0 16,21 0-16,-20 0 0,20 0 0,-21 0 15,21 0-15,-20 0 0,20 0 0,-21 0 16,0 0-16,22 0 0,-22 0 16,0-21-16,0 21 0,0-22 15,0 1-15,1 21 0,-22-21 16,21 0-16,-21 0 16,0 0-16,0-1 0,0 1 15,0 0-15,0 0 0,0 0 16</inkml:trace>
  <inkml:trace contextRef="#ctx0" brushRef="#br0" timeOffset="15872.05">9356 1122 0,'0'0'0,"-22"0"0,22-21 15,0 0 1,0-1-16,22 1 15,-1 21-15,0 0 0,0 0 16,0-21-16,0 21 0,22 0 0,-22-21 16,21 21-16,-21 0 0,22 0 0,-22-21 15,21 21-15,-21 0 0,1 0 16,-1 0-16,0-21 0,0 21 0,0 0 16,-21 21 30,0 0-46,0 0 16</inkml:trace>
  <inkml:trace contextRef="#ctx0" brushRef="#br0" timeOffset="16521.57">10350 1588 0,'-21'0'16,"21"-22"-1,0 1 1,0 0-16,0 0 16,0 0-16,21 21 0,1-21 15,-1 21-15,-21-22 0,21 22 16,0 0-16,0 0 15,0 0-15,-21 22 0,0-1 16,22 0-16,-22 0 0,0 0 0,0 22 16,0-22-16,0 21 0,0-21 0,0 22 15,0-22-15,-22 21 0,1-21 16,0 22-16,0-22 0,0 0 0,0 0 16,-1 21-16,1-20 0,0-22 15,0 21-15,0 0 0,0-21 16,21 21-16,-22-21 15,1 0-15,21-21 16,0 0-16,-21 0 0,21-1 16,0 1-16,0 0 0,0 0 15,0 0-15,0 0 0,0-1 0,0 1 16,21 0-16,-21 0 0,21 0 0,1 0 16,-1 21-16,0 0 15,0 0-15,0 0 16,0 21-16,1-21 0,-22 21 0,21 0 0,0 0 15,0 0-15,-21 1 0,21-1 16,-21 0-16,21 0 0,1 0 16,-22 0-16,21 1 0,0-1 0,0-21 15,-21 21-15,21 0 0,0-21 0,1 0 16,-1 0-16,0 0 0,0 0 16,0 0-16,0 0 0,1 0 0,-1 0 15,0 0-15,0 0 0,0-21 16,-21 0-16,0 0 15,0-1 1,0 1 0,0 0-16</inkml:trace>
  <inkml:trace contextRef="#ctx0" brushRef="#br0" timeOffset="36648.35">3196 8361 0,'0'-21'63,"0"0"-63,0-1 15,21 1 1,-21 0-16,21 0 16,-21 0-16,0 0 0,0-1 15,0 1-15,-21 21 16,0 0-16,0 0 0,0 0 16,0 0-16,-1 0 0,1 21 15,0 1-15,0-1 0,0 0 16,0 0-16,-1 0 0,1 22 0,0-22 0,0 21 15,0 0-15,21-20 0,-21 20 16,-1 0-16,22-21 0,-21 22 16,21-1-16,0-21 0,0 22 15,0-1-15,0-21 0,0 21 0,0-20 16,21-1-16,1 0 0,-1 0 0,-21 0 16,21-21-16,21 21 0,-21-21 15,1 0-15,-1 0 0,0 0 0,21 0 16,-21 0-16,22 0 0,-22-21 15,21 0-15,-21 21 0,22-21 0,-22-21 16,21 20-16,-21 1 0,22-21 0,-22 21 16,21-22-16,-21 22 0,22-21 15,-22 0-15,21-1 0,-21 1 0,1 0 16,20-1-16,-21-20 0,0 20 16,-21 1-16,21 0 0,-21-1 15,22 1-15,-22 0 0,0-1 0,0 22 16,0-21-16,0 21 0,0 0 0,0-1 15,-22 22 1,1 0-16,0 0 0,0 22 16,21-1-16,-21 0 0,21 21 15,-21 1-15,21-1 0,0 0 0,-22 1 16,1-1-16,21 0 0,-21 22 0,21-22 16,0 0-16,0 1 0,0-1 15,0 0-15,0-20 0,0 20 16,0 0-16,0-21 0,0 22 0,21-22 15,-21 21-15,21-21 0,1 1 16,-1-1-16,21 0 0,-21-21 0,0 21 16,22-21-16,-22 0 0,0 0 15,21 0-15,-20 0 0,-1 0 0,21 0 16,-21-21-16,22 0 0,-22 0 0,0-1 16,21 1-16,-21 0 0,22 0 15,-22 0-15,0-22 0,21 22 0,-20 0 16,-1 0-16,0-21 0,-21 20 0,0 1 15,21 0-15,-21 0 0,0 0 16,0 0-16,0-1 16,0 1-16,-21 21 0,0 0 15,0 0-15,-1 0 16,1 0-16,0 0 0,0 21 0,0 1 16,0-22-16,-1 21 0,1 0 0,21 0 15,-21 0-15,0 22 0,0-22 16,0 0-16,21 0 0,-22 0 0,22 0 15,0 22-15,0-22 0,0 0 0,0 0 16,0 0-16,22 1 16,-1-22-16,0 0 0,0 0 15,0 0-15,0 0 0,1 0 0,-1-22 16,0 1-16,0 0 16,0 0-16,0 21 0,1-21 0,-22 0 15,21-1-15,-21-20 0,21 21 0,-21 0 16,0 0-16,0-1 0,0-20 15,0 21-15,21 0 0,-21 0 0,0-1 16,0 1-16,0 42 31,0 1-15,0-1-16,0 0 0,0 0 16,-21 0-16,21 0 0,0 1 15,0-1-15,0 21 0,0-21 0,0 0 16,0 1-16,0-1 0,0 0 15,0 0-15,21 0 0,0 0 16,0 1-16,1-22 0,20 0 16,-21 0-16,0 0 0,0 0 0,22 0 15,-22 0-15,21-22 0,-21 1 16,22 0-16,-22 0 0,21 0 0,-21 0 16,22-1-16,-22 1 0,0 0 0,0-21 15,0 21-15,1-1 0,-1 1 16,-21 0-16,0 0 0,0 0 0,0 0 15,-21 21 17,21 21-32,-22 0 15,1 0-15,21 0 0,0 0 16,0 1-16,0-1 0,0 0 16,0 0-16,21 0 0,1 0 15,-1 1-15,0-1 0,0 0 16,0-21-16,0 21 0,1 0 15,-22 0 1,-22-21 15,1 0-15,0-21-16,0 21 0,0 0 0,0 0 16,-1 0-16,1 0 15,0 0-15,0 0 0,0 21 16,21 1-1,0-1-15,0 0 16,21-21-16,0 21 16,0-21-16,0 0 0,22 0 0,-22 0 15,0 0-15,0 0 0,22 0 0,-22 0 16,21-21-16,-21 21 0,0-21 16,22 0-16,-22-1 0,0 1 0,21 0 15,-20 0-15,-1 0 0,0 0 0,0-1 16,0-20-16,0 21 0,-21 0 0,0 0 15,0-1-15,0 1 16,0 0-16,0 0 0,0 0 0,0 0 16,-21 21-1,0 0-15,0 21 16,21 0-16,-21 0 0,21 0 16,0 0-16,0 1 0,0-1 15,0 0-15,21 0 0,-21 0 0,21 0 16,0 1-16,0-1 15,1 0-15,-1 0 0,0 0 0,0 0 16,-21 1-16,0-1 16,0 0-16,0 0 15,-21 0-15,0-21 16,0 0-16,-1 0 0,-20 21 0,21-21 16,0 0-16,0 0 0,-1 0 0,1 0 15,0 0-15,42-21 47,0 21-47,1-21 16,20 0-16,0 0 0,22 0 0,-22-1 15</inkml:trace>
  <inkml:trace contextRef="#ctx0" brushRef="#br0" timeOffset="37404.92">6562 8192 0,'0'-22'0,"0"44"0,21-65 15,-21 22 1,0 0-16,21 21 0,-21-21 15,21 21-15,-21-21 0,0 42 47,0 0-47,0 0 16,0 0-16,-21 22 0,21-22 0,-21 21 16,0-21-16,21 22 0,-22-22 0,22 21 15,-21-21-15,0 22 0,21-1 16,-21-21-16,0 0 0,0 22 0,21-22 15,0 0-15,-22 21 0,1-21 0,21 1 16,0-1-16,0 0 16,-21 0-16,21 0 0,-21-21 31,21-21-15,0 0-16,21 0 15,-21 0-15,21-22 0,-21 22 16,21 0-16,1-21 0,-22 20 0,21-20 15,0 0-15,0-1 0,0 1 16,-21 0-16,21-1 0,1 22 0,-1-21 16,21 0-16,-21 20 0,0-20 15,1 21-15,-1 0 0,0 21 0,-21-21 16,21 21-16,0 0 0,0 0 16,1 0-16,-22 21 0,21 0 0,0 0 15,0 0-15,-21 22 0,0-22 0,21 21 16,-21-21-16,21 22 0,-21-1 15,22 0-15,-22-21 0,0 22 0,0-22 16,0 21-16,0-21 0,0 1 0,0-1 16,0 21-16,0-21 0,0 0 0,0 1 15,0-1-15,0 0 16,0 0-16,0 0 0,-22-21 16,1 0 15,21-21-16,0 0 1,0 0-16,-21 0 16,0 21-16,0-22 0,21 1 15,-21 21-15,-1-21 0</inkml:trace>
  <inkml:trace contextRef="#ctx0" brushRef="#br0" timeOffset="37648.78">6456 8551 0,'0'0'16,"-21"0"-1,-1 0-15,44 0 16,-1 0-16,0 0 0,0-21 16,21 21-16,-20 0 0,20 0 15,0 0-15,-21 0 0,22-21 16,-22 21-16,0 0 0,0 0 0,0 0 16,1 0-16,-1 0 0,-21-21 78,0 0-78,21 21 15</inkml:trace>
  <inkml:trace contextRef="#ctx0" brushRef="#br0" timeOffset="39580.83">8213 7789 0,'21'0'0,"-21"-21"0,21 21 16,-21 21 31,0 1-47,0-1 0,0 0 0,0 0 15,0 0-15,0 0 0,0 1 16,0-1-16,0 21 0,0-21 0,21 0 16,0 1-16,-21-1 0,21-21 15,1 0-15,-1 0 16,0 0-16,0 0 0,0 0 0,0 0 0,22 0 16,-22 0-16,0-21 0,0-1 15,0 1-15,1 0 0,-1 0 0,0 0 16,0 0-16,-21-1 0,0-20 15,0 21-15,0 0 0,0 0 0,0-1 16,0 1-16,0 0 0,0 0 0,-21 21 16,0-21-16,0 21 15,-1 0-15,1 21 16,21 0-16,0 0 0,0 0 0,0 1 16,-21 20-16,21-21 0,0 21 15,-21 1-15,21-1 0,0 0 16,-21 1-16,21-1 0,0 0 0,0 1 15,0-1-15,0 0 0,0 1 0,0-1 16,0 0-16,0 1 0,0-22 16,-21 0-16,21 21 0,0-20 0,0-1 15,0 0-15,0 0 0,-22-21 0,22 21 16,-21-21 0,0 0-16,0-21 15,0 0-15,0 21 16,-1-21-16,22 0 0,-21-1 0,0 1 15,0 0-15,21 0 0,-21 0 0,0 0 16,-1 21 0,1 0-1,21 21 1,0 0-16,0 0 0,0 0 16,21 0-16,1-21 15,-1 22-15,0-1 0,0-21 0,0 21 16,0 0-16,22-21 0,-22 0 0,21 0 15,1 0-15,-1 0 0,0 0 0,-21 0 16,22 0-16,-1 0 0,0-21 16,1 21-16,-22-21 0,21 0 0,-21-1 15,1 1-15,-1 0 0,0 0 16,0 0-16,0 0 0,-21-1 0,21-20 16,-21 21-16,0 0 0,0 0 15,0-1-15,0 1 0,0 0 0,0 42 47,0 0-47,0 1 0,-21-1 16,21 21-16,0-21 0,0 0 0,0 1 15,0-1-15,0 0 0,0 0 0,-21 0 16,21 0-16,0 1 0,0-1 16,21-21 15,0-21-31,1-1 15,-1 1-15,0 0 0,-21 0 0,21 0 16,0-22-16,0 22 0,1-21 16,-1 21-16,0 0 0,-21-22 0,21 22 15,-21 0-15,21 0 0,-21 0 0,21 21 16,-21 21 0,0 0-1,0 0-15,0 0 0,0 0 0,0 1 16,0-1-16,0 0 0,0 21 0,22-21 15,-22 1-15,0-1 0,0 0 0,21 0 16,0-21-16,-21 21 16,21-21-16,0 0 0,0 0 15,1 0-15,-1 0 0,0 0 16,0 0-16,0-21 0,0 0 16,1 0-16,-22 0 15,0-1-15,21 1 0,0 0 0,-21 0 16,21 0-16,-21 0 0,0-1 0,0 1 15,21 0-15,-21 0 0,0 42 32,0 0-17,0 0-15,0 1 0,0-1 0,0 0 16,0 0-16,0 0 0,0 0 16,0 1-16,0-1 0,0 0 15,0 0-15,21 0 0,1-21 16,-1 0-16,0 0 0,21 0 15,-21 0-15,1 0 0,20 0 0,-21 0 16,0-21-16,22 21 0,-22-21 0,0 0 16,0 0-16,0-1 0,0 1 15,1 0-15,-22 0 0,21 0 0,-21-22 16,21 22-16,-21 0 0,0 0 0,0 0 16,0 0-16,0-1 0,0 1 15,0 42 16,0 1-31,0-1 16,0 0-16,-21 0 0,21 21 0,-21-20 16,-1 20-16,22 0 0,-21 1 0,21-1 15,-21 21-15,0 1 0,21-1 16,-21 22-16,0-21 0,21 20 0,-22 1 16,22 0-16,0-1 0,-21 1 0,21 0 15,0-22-15,0 22 0,0-22 0,21 22 16,1-22-16,-22-20 0,0 20 15,0-20-15,21-1 0,-21-21 0,0 21 16,0-20-16,0-1 0,0-42 47,0-1-47,0 1 0,0 0 0,0-21 16,0 21-16,0-22 0,0-20 0,0 20 15,21-20-15,-21-1 0,0 1 0</inkml:trace>
  <inkml:trace contextRef="#ctx0" brushRef="#br0" timeOffset="39884.67">10033 8276 0,'0'0'0,"0"-21"0,0 0 0,0 0 16,21-22-1,0 22-15,0 21 0,22 0 16,-22 0-16,21 0 0,-21 0 0,22 0 15,-1 0-15,-21 21 0,22 1 0,-22-1 16,0 0-16,-21 0 0,0 0 0,0 0 16,0 1-16,0-1 0,0 0 0,-21 0 15,0 0-15,-22 0 0,22 1 16,0-1-16,-21 0 0,20-21 0,1 21 16,-21-21-16,21 0 0,0 21 0,-1-21 15,44 0 16,-1 0-15,0-21-16,0 0 0,0 0 16</inkml:trace>
  <inkml:trace contextRef="#ctx0" brushRef="#br0" timeOffset="42196.06">10329 8467 0,'0'0'0,"0"21"16,21-21-1,1 0-15,-1 0 16,0 0-16,0 0 0,0 0 16,0 0-16,1 0 0,-1-21 15,21 21-15,-21-21 0,22-1 0,-22 1 16,0 0-16,0 0 0,21-21 0,-20 20 16,-1-20-16,-21 0 0,21-1 0,0-20 15,0 21-15,-21-22 0,21 22 16,1-22-16,-22 1 0,0 20 0,0-20 15,0-1-15,21 22 0,-21 0 0,0-1 16,0 1-16,0 21 0,0 0 0,0 0 16,0-1-16,-21 22 15,21 22-15,-22-1 16,1 21-16,0-21 0,21 22 16,-21-1-16,0 0 0,0 1 0,21-1 0,-22 0 15,1 22-15,21-22 0,-21 22 16,21-22-16,-21 21 0,21-20 15,-21-1-15,21 22 0,0-22 0,0 0 16,0 1-16,0-22 0,0 21 0,21-21 16,0 0-16,0 1 0,22-1 0,-1 0 15,-21-21-15,21 0 0,1 0 0,20 0 16,-20 0-16,-1 0 0,0 0 16,1 0-16,-1-21 0,0 0 0,1-1 15,-22 1-15,21 0 0,-21 0 16,0-21-16,1 20 0,-1-20 0,0 21 15,-21-21-15,0-1 0,0 22 0,0-21 16,0 21-16,0-1 0,0 1 16,0 0-16,-21 21 0,0 0 15,-1 0-15,1 21 0,0 0 16,0 1-16,0-1 0,21 0 0,0 0 16,-21 21-16,21-20 0,0 20 0,0-21 15,0 21-15,0-20 0,21-1 16,0 0-16,-21 0 0,21 0 15,21 0-15,-20 1 0,-1-22 0,21 0 0,-21 0 16,0 0-16,22 0 0,-22 0 16,21 0-16,-21 0 0,22 0 0,-22-22 15,0 1-15,21 0 0,-20 0 0,-1 0 16,0 0-16,0-1 0,-21-20 16,0 21-16,21 0 0,-21 0 0,0-22 15,21 22-15,-21 0 0,-21 21 31,0 0-31,21 21 0,0 0 16,0 0-16,-21 1 0,21-1 0,-21 0 16,21 0-16,0 0 0,-21 0 15,21 22-15,0-22 0,0 0 0,0 0 16,0 0-16,0 1 0,0-1 16,0 0-1,0-42 1,0 0-1,0-1-15,21 1 16,0 0-16,-21 0 0,21 0 0,0 0 16,-21-22-16,21 22 0,1-21 0,-1 21 15,0-1-15,-21 1 0,21 0 0,0 21 16,-21-21-16,21 21 16,-21 21-1,0 0-15,0 0 0,0 1 0,0-1 16,0 0-16,0 0 0,0 0 0,0 0 15,0 1-15,0-1 0,22 0 16,-22 0-16,0 0 0,0 0 0,21-21 16,0 22-16,0-22 0,0 21 0,0-21 15,1 0-15,-1 0 16,0 0-16,0 0 0,0 0 0,0 0 16,1-21-16,-1-1 0,0 1 0,0 21 15,-21-21-15,21 0 0,0 0 0,1 0 16,-1-22-16,0 22 0,0 0 0,0-21 15,-21 20-15,21 1 0,-21 0 16,22 0-16,-22 42 31,-22-21-31,1 21 16,21 0-16,-21 1 0,21-1 0,0 21 16,0-21-16,0 0 0,0 1 0,0-1 15,0 21-15,0-21 0,0 0 16,0 1-16,21-22 0,-21 21 0,21 0 15,1-21-15,-1 0 0,0 21 0,21-21 16,-21 0-16,1 0 0,-1 0 0,21 0 16,-21 0-16,0-21 0,22 0 0,-22 21 15,0-21-15,0-1 0,22 1 16,-22 0-16,0 0 0,0 0 0,0-22 16,-21 22-16,21 0 0,-21-21 15,0 21-15,0-1 0,0 1 0,0 0 16,-21 21-16,0 0 15,0 0-15,0 21 0,21 0 16,-21 1-16,21-1 0,-22 0 0,22 0 16,0 0-16,0 0 0,0 1 15,0-1-15,22 0 0,-1 0 0,0 0 16,0 0-16,0-21 0,0 0 16,1 0-16,-1 0 0,0 0 0,0 0 15,0 0-15,0 0 0,1-21 0,-1 21 16,0-21-16,0 21 0,0-21 0,0 0 15,1 0-15,-1-1 0,0 1 16,0 0-16,-21 0 0,0 0 16,21 0-16,-21-1 0,0 1 0,-21 21 31,21 21-31,-21 1 16,21-1-16,-21 0 0,21 0 15,-21 0-15,21 0 0,0 1 16,0-1-16,0 0 0,0 0 0,0 0 15,21-21 32,-21-21-47,21 0 0,-21 0 16,21 0-16,0-1 0,-21 1 16,21 0-16,1 0 0,-1 0 0,-21-22 15,21 22-15,0 21 0,0-21 0,-21 0 16,21 21-16,-21 21 15,0 0-15,0 0 16,0 1-16,0-1 0,0 0 0,0 0 16,0 0-16,22 0 0,-22 22 15,21-22-15,-21 0 0,21-21 0,0 21 16,-21 0-16,21-21 0,0 22 16,1-22-16,-1 0 0,0 0 15,0 0-15,0 0 0,0 0 0,1 0 16,-1 0-16,0-22 0,0 1 0,0 21 15,-21-21-15,21 0 0,1-21 0,-1 20 16,0-20-16,0 0 0,0-1 16,0-20-16,1 21 0,-1-22 0,0 1 15,21 20-15,-42-20 0,21-1 0,1 22 16,-22 0-16,0-1 0,0 22 0,0 0 16,0 0-16,-22 21 15,1 21-15,0 0 16,0 0-16,-21 22 0,20-1 15,1 0-15,0 1 0,0-1 0,0 21 16,0 1-16,21-22 0,0 22 0,0-1 16,0-20-16,0-1 0,0 21 0,0-20 15,0-22-15,0 21 0,42-21 0,-21 1 16,0-1-16,0 0 0,22-21 16,-22 0-16,21 0 0,1 0 0,-22 0 15,21 0-15,0-21 0,-20 0 0,20-1 16,0 1-16,-21 0 0,22 0 0,-1-21 15,-21 20-15,0-20 0,1 21 16,-1-21-16,0 20 0,-21 1 0,21 0 16,-42 42-1,21 0 1,-21 1-16,21-1 0,-21 0 16,21 21-16,0-21 0,0 1 0,0 20 15,0-21-15,0 0 0,0 0 0,0 1 16,0-1-16,0 0 0,0 0 0,0 0 15,0 0-15,0-42 47,0 0-47,0 0 16,0 0-16,0 0 16,0-1-16,-22 1 0,1 0 15,0-21-15</inkml:trace>
  <inkml:trace contextRef="#ctx0" brushRef="#br0" timeOffset="42431.93">14118 7938 0,'0'0'0,"0"-22"0,21 22 32,0 0-32,1 0 0,-1 0 0,21 0 15,-21 0-15,22 0 0,-22 0 0,21 0 16,-21 0-16,0 0 0,22 0 15,-22 0-15,0 0 0,0-21 16,0 21-16,-21-21 47</inkml:trace>
  <inkml:trace contextRef="#ctx0" brushRef="#br0" timeOffset="43116.82">16129 7578 0,'0'0'0,"0"-43"16,0 22-16,0 0 15,0 0-15,0 0 0,0 0 0,0-1 16,0 1-16,-21 21 0,21-21 0,0 42 31,0 22-31,-21-22 16,21 21-16,0-21 0,0 22 15,0-1-15,-22 0 0,22 1 0,-21-1 16,21-21-16,-21 21 0,21 1 0,0-1 16,0-21-16,0 22 0,-21-22 0,21 21 15,0-21-15,0 0 0,-21 22 16,21-22-16,0 0 0,0 0 16,0 0-16,0 1 15,-21-22-15,-1 0 16,1 0-1</inkml:trace>
  <inkml:trace contextRef="#ctx0" brushRef="#br0" timeOffset="43389.14">15600 8276 0,'0'21'16,"0"-42"-16,0 64 0,0-22 0,0 0 15,21-21-15,0 21 0,0-21 16,0 0-16,1 0 0,20 0 16,-21 0-16,21 0 0,1 0 0,-1 0 15,0 0-15,1 0 0,20-21 0,-20 21 16,-1-21-16,0 21 0,-21-21 0,22 21 16,-22-22-16,0 22 0,0-21 0,-21 0 15,0 0-15,0 0 16,0 0-1,0-1-15,0 1 16,0 0-16,0 0 0,0 0 0,0 0 16,0-1-16,0 1 0</inkml:trace>
  <inkml:trace contextRef="#ctx0" brushRef="#br0" timeOffset="43689.97">15811 7535 0,'0'-21'15,"22"0"-15,-1 0 0,21 21 16,-21-21-16,22 0 0,-1 21 0,0-22 16,22 1-16,-22 21 0,22-21 15,-22 21-15,21-21 0,-20 21 0,-1 0 16,-21 0-16,0 0 0,1-21 0,-1 21 15,0 0-15,-21 21 47,0 0-47,0 0 0,0 0 0,0 1 16,0-1-16,0 0 0,0 0 0,0 0 16,0 22-16,0-22 0</inkml:trace>
  <inkml:trace contextRef="#ctx0" brushRef="#br0" timeOffset="44076.75">16891 8213 0,'-21'0'31,"21"21"-15,0 0 0,0 0-16,0 0 15,0 1-15,0-1 0,0 0 0,0 0 16,0 0-16,0 22 0,0-22 0,-21 0 16,21 0-16,-22 0 0,22 22 0,0-22 15,0 0-15,-21 0 0,21 0 0,0 0 16,-21-21-16,21 22 0,0-1 0,-21 0 15,21 0-15,0 0 16,0 0-16,0-42 47,0 0-31,0 0-16,0 0 0,0 0 15,0-22-15,21 22 0</inkml:trace>
  <inkml:trace contextRef="#ctx0" brushRef="#br0" timeOffset="44748.47">17886 8128 0,'0'0'0,"0"21"47,0 0-47,0 1 0,-21-22 15,21 21-15,0 0 0,0 0 0,-22-21 16,22 21-16,0 0 0,-21-21 47,21-21-32,0 0 1,0 0-16,0 0 0,0 0 16,0-1-16,0 1 0,0-21 15,21 42-15,-21-21 0,22 0 0,-1-1 16,0 1 0,0 21-16,0 21 15,0 1-15,-21-1 0,0 0 16,22 0-16,-22 0 0,0 22 15,0-22-15,0 0 0,0 0 0,-22 0 16,1 22-16,21-22 0,-21-21 0,0 21 0,21 0 16,0 0-16,-21-21 15,0 0-15,-1 0 0,1 0 16,21-21 0,0 0-1,0 0-15,0 0 0,0-1 0,0 1 16,0 0-16,21 0 0,-21 0 15,22 0-15,-1-1 0,0 1 16,0 21 0,-21 21-16,21 1 15,-21-1-15,21 0 0,-21 21 0,0-21 16,0 22-16,0-22 0,0 21 16,0-21-16,-21 22 0,0-1 0,0 0 0,0-20 15,0 20-15,-1-21 0,22 21 16,-21-20-16,0-1 0,0 0 0,0 0 15,0-21-15</inkml:trace>
  <inkml:trace contextRef="#ctx0" brushRef="#br0" timeOffset="45136.25">19135 7324 0,'0'0'0,"0"-21"16,0-1-16,-22-41 15,1 63 1,21 21-16,0 0 0,0 0 15,0 22-15,-21-1 0,21 0 0,0 1 16,-21-1-16,21 22 0,0-22 16,-21 0-16,21 1 0,0 20 0,0-21 15,-21 1-15,21-1 0,-22 0 16,22-20-16,0 20 0,0-21 0,-21 21 16,21-20-16,0-1 0,0 0 0,-21-21 15,21 21-15,0-42 31,0 0-15,0 0 0</inkml:trace>
  <inkml:trace contextRef="#ctx0" brushRef="#br0" timeOffset="45357.12">18754 8043 0,'0'22'15,"0"-44"-15,-22 44 0,1-22 0,21 21 0,-21-21 16,21 21-16,0 0 15,21-21-15,0 0 0,22 21 16,-22-21-16,21 0 0,-21 0 16,22 0-16,-1 0 0,0 21 0,1-21 15,-22 0-15,21 0 0,1 0 0,-22 0 16,21 0-16,-21 0 0,0-21 0,1 21 16,-1 0-16,0-21 0,-21 0 15,21 21-15,-21-21 0,0 0 0,0-1 16,0 1-16,0 0 15,0 0-15,0 0 0</inkml:trace>
  <inkml:trace contextRef="#ctx0" brushRef="#br0" timeOffset="45656.95">18817 7345 0,'-21'-21'0,"42"42"0,-63-63 16,42 20-16,0 1 0,0 0 15,0 0-15,21 21 0,0-21 16,0 21-16,22 0 0,-22-21 16,21 21-16,0 0 0,1-22 0,20 22 15,-20 0-15,-1 0 0,0-21 0,1 21 16,-1 0-16,-21 0 0,21 0 16,-20-21-16,-1 21 0,0 0 0,0 0 15,-21 21 32,0 0-47,21-21 16,-21 22-16,0-1 0,0 0 0,0 0 15,21 0-15,1 0 0</inkml:trace>
  <inkml:trace contextRef="#ctx0" brushRef="#br0" timeOffset="46260.11">19918 7832 0,'0'-21'31,"0"-1"-31,0 1 0,21 0 16,0 21-16,0 0 15,0 0-15,1 0 16,-1 0-16,0 0 0,0 0 0,0 0 15,0 21-15,1 0 0,-22 1 0,21-1 16,-21 0-16,0 21 0,21-21 0,-21 22 16,0-22-16,0 21 0,0 1 0,-21-1 15,0 0-15,-1-21 0,-20 22 0,21-22 16,0 21-16,-22-21 0,22 1 0,-21-1 16,21 21-16,-22-42 0,1 21 15,21 0-15,0-21 0,-22 0 0,22 22 16,0-22-16,0 0 0,0 0 0,0 0 15,-1-22-15,22 1 16,0 0-16,0 0 16,0 0-16,0 0 0,0-1 0,22 1 15,-1-21-15,0 21 0,0 0 16,-21-1-16,21 1 0,0 0 0,1 21 16,-1 0-16,0 0 15,0 21-15,-21 0 16,21 1-16,-21-1 0,21 0 0,1 21 15,-22-21-15,21 1 0,0-1 0,0 0 16,0 0-16,0 0 0,1 0 16,-1 1-16,0-22 0,0 0 0,0 21 15,22-21-15,-22 0 0,0 0 0,0 0 16,21 0-16,-20 0 0,-1 0 16,0 0-16,21 0 0,-21-21 0,1 21 15,-1-22-15,0 22 0,-21-21 0,21 0 16,0 21-16,-21-21 0,0 0 15,0 0-15,0-1 16,0 1-16,0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6E61-8B22-4A20-9912-2E3BB738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865B8-072F-451A-A2EC-8521A1F4C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9329-40AF-4F48-8E9E-F34F4A54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27BB-E2B6-4BFF-A23A-6E119D53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C263-8B67-42AE-82AD-9E737486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30A9-73EF-45D3-8179-E875EB83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CD8D-D0B8-45EE-81B7-49ECC987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D49B-7778-422E-809B-FF3DC0BC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A87A-D79D-47D4-BE0D-EE88C38C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B2F2-F920-4259-BBA2-BF4B061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5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14BD7-2A96-4C4D-8757-2F2548C5E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7C80F-69BA-4704-9167-0DF21C47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706E-A202-4EA9-81AC-BB2D8412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485E-FE7C-432C-86A2-08169BBA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EED5-6CAC-43B6-81FB-4D2F7804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9368-5B03-4F80-9CF5-6AF4A016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74F5-8D63-43C0-A486-1859365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331A-3697-44EC-A9B0-3B159A14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B91F-615A-4078-8A49-2C36059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5300-8309-4BD2-8BB8-F134CFDA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6D28-4A7D-4E17-9D2D-7BE3E028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F145-9BD8-47A2-BA40-8A00B414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803D-B35E-4412-8032-E272A77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9E94-D8F9-440D-B3A6-6DECFAC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2E5F-56C3-429F-8553-4080ED90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D467-2D1F-4629-A604-415AC75B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FA55-D4E3-4EB5-ADD7-2D71AC39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1B5DF-7BBB-4259-BF0B-32FC174F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FC7C-6160-4795-A837-0DE67543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E9C2-8DED-4E49-AF41-57D33C09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DC07-AA4D-46ED-B413-15C0B9D2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386-5E42-45CA-ADCC-2D3B7906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3A04-8DA2-4F47-9FAA-9D8B03C8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816B-20A6-4993-A1F2-2FA25248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39DFC-4764-43B2-BC55-BC855A84A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1652B-7081-4B20-AED7-9E4C2E49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E1F4-6633-450B-A16A-629AAAEF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95AE-24ED-436C-8EDB-B1628D88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EE253-6056-4A22-B2DC-C2F2BB5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14F3-3106-42A1-A038-7E78F73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C3A7F-A017-469D-BCE3-7B5E4DD8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B558-E5C2-43D0-A5EE-7D28CEE2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92531-D432-4396-98FC-9EE4B162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23404-5B3B-44C8-A17B-6B6B288F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06F6-A37F-434B-AA92-568DD56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601B5-ABE4-4EF7-8B0B-8CF12755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0723-4A57-447C-8310-BED31B92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CE6F-F641-4FD5-9543-8E62FDCD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BE0-F343-4F99-84A2-E03F359A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EE7A-431D-4193-89CF-3687A094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3CA4-D80B-4982-84F8-23E3EA69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66846-AE28-4C9A-BFD4-75535EDA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0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CB0F-D200-44A7-8B7D-BD4DB145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E0598-93B2-4C6F-90D0-C8E4E35B8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B02BC-4AB5-474B-9CFD-245C4D89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75A0-D955-4FAF-931B-DA2FF30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63407-D13B-48FC-969D-18A9A28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23D7-631F-48FE-89F3-B018EB2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7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9ECC-B51F-43A6-9546-6FB8600F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9E2B-1F85-40B5-B2FA-7F6765B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95FA-A44B-4602-84FF-AA5E44EE2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4DBE-A8FF-43AA-A185-07CFFE9C71B0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CDF3-4CCB-4C5B-B97C-54140844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D3D4-F200-4E91-A442-93605AC48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5C50-B491-488D-87EC-4657801F1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2FFB69-0BBF-4811-868C-5C65B2823BF8}"/>
                  </a:ext>
                </a:extLst>
              </p14:cNvPr>
              <p14:cNvContentPartPr/>
              <p14:nvPr/>
            </p14:nvContentPartPr>
            <p14:xfrm>
              <a:off x="533520" y="205920"/>
              <a:ext cx="6606720" cy="18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2FFB69-0BBF-4811-868C-5C65B2823B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96560"/>
                <a:ext cx="6625440" cy="18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0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A02F4F-7DB0-44F1-970C-335CE9698E86}"/>
                  </a:ext>
                </a:extLst>
              </p14:cNvPr>
              <p14:cNvContentPartPr/>
              <p14:nvPr/>
            </p14:nvContentPartPr>
            <p14:xfrm>
              <a:off x="1051560" y="167760"/>
              <a:ext cx="818424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A02F4F-7DB0-44F1-970C-335CE9698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58400"/>
                <a:ext cx="820296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5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306A97-2CE4-4B75-BF93-04BCB730549E}"/>
                  </a:ext>
                </a:extLst>
              </p14:cNvPr>
              <p14:cNvContentPartPr/>
              <p14:nvPr/>
            </p14:nvContentPartPr>
            <p14:xfrm>
              <a:off x="1219320" y="251640"/>
              <a:ext cx="762768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306A97-2CE4-4B75-BF93-04BCB7305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242280"/>
                <a:ext cx="764640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5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2FA08A-920C-4DBE-AFE5-8F5FE21221D0}"/>
                  </a:ext>
                </a:extLst>
              </p14:cNvPr>
              <p14:cNvContentPartPr/>
              <p14:nvPr/>
            </p14:nvContentPartPr>
            <p14:xfrm>
              <a:off x="799920" y="548640"/>
              <a:ext cx="9853200" cy="565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2FA08A-920C-4DBE-AFE5-8F5FE2122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539280"/>
                <a:ext cx="987192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98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2D3CE-FB63-4301-9266-83C43C02EC7F}"/>
                  </a:ext>
                </a:extLst>
              </p14:cNvPr>
              <p14:cNvContentPartPr/>
              <p14:nvPr/>
            </p14:nvContentPartPr>
            <p14:xfrm>
              <a:off x="274320" y="495360"/>
              <a:ext cx="841284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2D3CE-FB63-4301-9266-83C43C02E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86000"/>
                <a:ext cx="843156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9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81EF9-21A9-4A31-B4C9-6C49F610E8BB}"/>
                  </a:ext>
                </a:extLst>
              </p14:cNvPr>
              <p14:cNvContentPartPr/>
              <p14:nvPr/>
            </p14:nvContentPartPr>
            <p14:xfrm>
              <a:off x="213480" y="373320"/>
              <a:ext cx="846612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81EF9-21A9-4A31-B4C9-6C49F610E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960"/>
                <a:ext cx="848484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9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16F520-D8A2-446D-9B26-1F09038497F2}"/>
                  </a:ext>
                </a:extLst>
              </p14:cNvPr>
              <p14:cNvContentPartPr/>
              <p14:nvPr/>
            </p14:nvContentPartPr>
            <p14:xfrm>
              <a:off x="190440" y="343080"/>
              <a:ext cx="859572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16F520-D8A2-446D-9B26-1F0903849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33720"/>
                <a:ext cx="861444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8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868AB-1CB4-4381-9EC4-60194EF6CE68}"/>
                  </a:ext>
                </a:extLst>
              </p14:cNvPr>
              <p14:cNvContentPartPr/>
              <p14:nvPr/>
            </p14:nvContentPartPr>
            <p14:xfrm>
              <a:off x="0" y="335160"/>
              <a:ext cx="877860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868AB-1CB4-4381-9EC4-60194EF6C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5800"/>
                <a:ext cx="879732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9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0B98F9-97FD-4439-BA88-40923013C0AE}"/>
                  </a:ext>
                </a:extLst>
              </p14:cNvPr>
              <p14:cNvContentPartPr/>
              <p14:nvPr/>
            </p14:nvContentPartPr>
            <p14:xfrm>
              <a:off x="144720" y="167760"/>
              <a:ext cx="917496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0B98F9-97FD-4439-BA88-40923013C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58400"/>
                <a:ext cx="919368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7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98275-E39F-4AF2-819D-F2D4708C24E5}"/>
                  </a:ext>
                </a:extLst>
              </p14:cNvPr>
              <p14:cNvContentPartPr/>
              <p14:nvPr/>
            </p14:nvContentPartPr>
            <p14:xfrm>
              <a:off x="289440" y="198000"/>
              <a:ext cx="856548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98275-E39F-4AF2-819D-F2D4708C2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88640"/>
                <a:ext cx="858420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7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20293-723E-458A-AC69-2809B726ECF8}"/>
                  </a:ext>
                </a:extLst>
              </p14:cNvPr>
              <p14:cNvContentPartPr/>
              <p14:nvPr/>
            </p14:nvContentPartPr>
            <p14:xfrm>
              <a:off x="335160" y="502920"/>
              <a:ext cx="8130960" cy="332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20293-723E-458A-AC69-2809B726E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493560"/>
                <a:ext cx="8149680" cy="33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93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DFA-257F-4782-A2F5-FD8B119A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9B41-3E40-401E-AB9F-B1FB8EA3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1F820F-09A7-49EC-B8DF-A11CADEDB55E}"/>
                  </a:ext>
                </a:extLst>
              </p14:cNvPr>
              <p14:cNvContentPartPr/>
              <p14:nvPr/>
            </p14:nvContentPartPr>
            <p14:xfrm>
              <a:off x="670680" y="129600"/>
              <a:ext cx="670572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1F820F-09A7-49EC-B8DF-A11CADEDB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120240"/>
                <a:ext cx="672444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81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2020-12-11T02:10:17Z</dcterms:created>
  <dcterms:modified xsi:type="dcterms:W3CDTF">2020-12-11T03:01:53Z</dcterms:modified>
</cp:coreProperties>
</file>