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04:5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889 0,'0'0'0,"0"-21"0,0 0 0,0 0 16,0-1-16,0 1 0,0 0 0,21 0 16,-21 0-16,0 0 0,0-1 15,21 1-15,-21 0 0,0 0 16,0 0-16,0 0 0,0-1 15,-21 22 17,0 22-17,21-1-15,-21-21 16,21 42-16,0-21 0,0 0 0,0 22 16,-22-1-16,22 22 0,0-22 15,-21 21-15,21 1 0,-21-1 16,21 1-16,-21-1 0,0 1 0,0-1 15,-1 1-15,1-1 0,0 22 16,0-21-16,0-1 0,21 1 0,-21-1 16,21 1-16,-22-22 0,22 0 0,-21 1 15,21-1-15,0 0 0,0-21 0,0 1 16,0-1-16,0 0 0,0 0 16,0-42 15,0 0-31,0 0 0,0-1 15,0 1-15,0-21 0,0 21 0,21-22 16,-21-20-16</inkml:trace>
  <inkml:trace contextRef="#ctx0" brushRef="#br0" timeOffset="433.27">3577 1037 0,'0'0'15,"-21"-42"-15,0 21 0,0 0 0,21-22 0,-22 22 16,22 0-16,0-21 0,0 20 16,0 1-16,0 0 0,0 0 0,0 0 15,0 0-15,22-1 0,-1 1 16,0 0-16,21 0 0,1 0 16,-1 0-16,0-1 0,22 1 0,-22 0 15,22 0-15,-1 0 0,1 0 0,-22-1 16,21 22-16,1 0 0,-1 0 15,1 0-15,-1 0 0,-20 0 0,20 22 16,-20-1-16,-1 0 0,0 21 16,-21 1-16,1-22 0,-1 42 0,-21-20 15,0 20-15,0 1 0,0-1 0,-21 1 16,-1-1-16,-20 1 0,0-1 16,-1 1-16,1-22 0,0 21 15,-22-20-15,22-1 0,0 0 0,-1-20 0,1 20 16,0-21-16,20 0 15,-20 0-15,0 22 0,21-43 0,-1 21 16,1 0-16,0-21 0,0 0 0,21-21 47,21 0-47,0 0 0,0 21 0,1-22 16</inkml:trace>
  <inkml:trace contextRef="#ctx0" brushRef="#br0" timeOffset="1035.43">4995 1799 0,'0'0'0,"0"-21"0,21 21 16,1-21-16,-1 0 15,0 0-15,-21-1 0,21 1 0,-21 0 16,0 0-16,0 0 0,0 0 0,0-1 16,0 1-16,0 0 0,0 0 15,-21 21-15,0 0 0,0-21 0,-22 21 16,22 0-16,0 0 0,0 0 16,-22 21-16,22 0 0,-21 0 0,21 0 15,-22 22-15,22-22 0,-21 21 16,21-21-16,0 22 0,-22-1 0,22 0 15,0-20-15,0 20 0,0-21 0,21 21 16,0-20-16,0-1 0,0 0 16,0 0-16,0 0 0,0 0 0,21-21 15,0 0-15,0 0 16,0 0-16,22 0 0,-22 0 16,0-21-16,0 0 0,21 0 0,-20 0 15,-1 0-15,21-1 0,-21-20 16,0 21-16,1-21 0,-1-1 15,0 22-15,0-21 0,-21-1 0,0 22 16,21-21-16,-21 21 0,0 0 0,0-1 16,0 44-1,0-1 1,0 0-16,0 0 0,0 0 0,0 0 16,0 22-16,0-22 0,0 0 0,0 21 15,0-20-15,0-1 0,0 0 16,0 0-16,0 0 0,21 0 0,-21 1 15,22-22-15,-1 0 16,0 21-16,0-21 16,0 0-16,0 0 0,1-21 15,-1-1-15,0 22 0,21-21 0</inkml:trace>
  <inkml:trace contextRef="#ctx0" brushRef="#br0" timeOffset="1308.66">5567 1482 0,'0'0'0,"0"-21"0,0-1 0,-21 22 32,-1 0-32,1 0 15,0 22-15,0-1 0,21 0 16,0 0-16,-21 21 0,0-20 16,21 20-16,-22-21 0,22 21 0,-21-20 15,21 20-15,0 0 0,0-21 0,0 1 16,0-1-16,0 21 0,0-21 15,21-21-15,1 21 0,-1 1 0,0-22 16,0 0-16,0 0 0,0 0 0,1 0 16,20 0-16,-21 0 0,21 0 0,1 0 15,-22-22-15,21 1 0,1 0 16,-22 0-16,21 0 0,0-22 16,-20 1-16</inkml:trace>
  <inkml:trace contextRef="#ctx0" brushRef="#br0" timeOffset="2023.65">6202 677 0,'0'-21'0,"0"42"0,-21-42 16,-1 21 0,1 0-16,21 21 15,0 22-15,0-22 0,0 21 0,0 22 16,0-22-16,0 22 15,0-22-15,-21 21 0,21 1 0,0-22 16,0 22-16,0-22 0,-21 0 0,21 22 16,0-22-16,0 22 0,0-22 15,-21 0-15,21 22 0,-21-22 0,21 1 16,0-1-16,0-21 0,-22 21 0,22-20 16,-21-1-16,21 0 0,-21 0 15,21 0-15,-21-21 16,21-21-1,0 0-15,0 0 16,0 0-16,0-1 0,0-20 16,0 21-16,21-21 0,-21-1 15,21 22-15,0-21 0,1-1 0,-1 22 16,0 0-16,21 0 0,-21 0 0,1 0 16,-1-1-16,0 22 0,0 0 15,0 0-15,0 0 0,1 0 16,-1 0-16,-21 22 0,21-1 15,-21 0-15,0 0 0,0 0 16,0 0-16,0 1 0,0-1 0,0 0 16,-21 0-16,21 0 0,-21 0 0,-1 1 15,1-22-15,21 21 0,-21 0 0,0-21 16,0 0-16,0 0 16,-1 0-1,1 0-15,0-21 0,0 0 16,21-1-1,0 1 1,0 42 0,0 1-16,0-1 15,0 0-15,0 0 16,0 0-16,0 0 0,0 1 0,0-1 16,0 0-16,21 0 0,0 0 0,-21 0 15,21 1-15,1-1 0,-1-21 16,0 0-16,0 21 0,0-21 15,0 0-15,1 0 0,20 0 16,-21 0-16,0 0 0,22-21 0,-22 21 0,0-21 16,21-1-16,-21 22 0,1-21 15</inkml:trace>
  <inkml:trace contextRef="#ctx0" brushRef="#br0" timeOffset="3214.27">6921 1503 0,'0'0'16,"0"-21"0,-21 21-1,0 0-15,0 0 0,0 0 16,0 21-16,-1 0 0,22 0 16,-21 0-16,0 1 0,0 20 0,0-21 15,0 21-15,21-20 0,0-1 16,-22 21-16,22-21 0,0 0 0,0 1 15,0-1-15,0 0 0,0 0 0,0 0 16,0 0-16,22-21 16,-1 0-16,0 0 15,0 0-15,0-21 0,0 0 16,1 0-16,-1 21 0,0-21 0,0 0 16,0-22-16,0 22 15,-21 0-15,22-21 0,-22 20 0,21-20 0,-21 21 16,0 0-16,21-22 0,-21 22 15,0 0-15,0 42 32,0 0-17,0 1-15,0-1 0,0 21 0,0-21 16,-21 0-16,21 1 0,0 20 16,0-21-16,0 0 0,0 0 0,0 1 15,0-1-15,0 0 0,0 0 0,21-21 16,0 21-16,0-21 0,0 0 0,1 21 15,-1-21-15,0 0 16,0 0-16,0 0 0,22 0 0,-22 0 16,21 0-16,-21-21 0,22 21 0,-22-21 15,21 0-15,-21 0 0,0 0 0,1-1 16,-1 1-16,0 0 0,0-21 16,0 21-16,0-22 0,1 22 0,-22-21 15,0 21-15,0-1 0,0 1 0,0 0 16,0 0-16,-22 0 15,1 21-15,0 0 16,0 0-16,0 0 0,0 21 0,-1 0 16,1-21-16,21 21 0,-21 0 0,0 1 15,0 20-15,21-21 0,0 0 0,-21 0 16,21 1-16,0-1 16,-22 0-16,22 0 0,0 0 0,0 0 15,0 1-15,0-1 16,22-21-16,-1 0 0,0 0 15,0 0-15,0 0 16,0-21-16,1-1 0,-1 22 0,-21-21 16,21 0-16,0 0 0,0 21 0,-21-21 15,0 0-15,21 21 0,-21-22 16,22 22-16,-22-21 0,0 0 16,0 42 30,0 0-46,0 1 16,0-1-16,0 0 0,0 0 0,0 21 16,0-20-16,0 20 0,0 0 0,0 1 15,0-1-15,0 0 0,0 1 16,0-1-16,0 21 0,0-20 0,0 20 16,0-20-16,0 20 0,0-21 15,0 22-15,0-1 0,0-20 0,0 20 0,0-20 16,0 20-16,0-21 0,0 1 15,-22-1-15,22 0 0,-21 1 0,21-1 16,0 0-16,-21 1 0,21-22 0,-21 21 16,0-21-16,21 1 0,-21-1 15,-1 0-15,1 0 0,0-21 0,0 0 16,0 0-16,0 0 16,-1-21-16,22 0 0,0 0 15,-21-22-15,21 22 0,-21-21 0,21-1 16,0 1-16,-21 0 0,21-1 15,0-20-15,0 21 0,0-22 0,0 1 16,0-1-16,0-21 0,21 22 0,0-1 16,0 22-16,-21-21 0,22-1 0,-1 22 15,0-1-15,0-20 0,0 21 16,0 20-16,1-20 0,-1 0 16,0-1-16,0 22 0,21-21 15,-20 21-15,-1-22 0,0 22 0,21 0 0,-21-21 16</inkml:trace>
  <inkml:trace contextRef="#ctx0" brushRef="#br0" timeOffset="3615.56">8001 1651 0,'0'-21'47,"0"0"-47,0 0 0,21 21 16,0-22-16,0 1 0,1 0 15,-1 0-15,-21 0 16,-21 21 15,-1 0-31,1 0 16,0 21-16,21 0 15,-21 0-15,0 0 0,21 1 0,0 20 16,-21-21-16,21 0 0,-22 22 0,22-22 0,0 0 16,0 0-16,0 0 0,0 0 15,0 1-15,0-1 0,0 0 16,22-21-16,-1 0 16,0 0-16,0 0 0,0 0 15,0 0-15,1 0 0,-1 0 0,0 0 16,-21-21-16,21 21 0,0-21 15,0-1-15,1 1 0,-1 21 0</inkml:trace>
  <inkml:trace contextRef="#ctx0" brushRef="#br0" timeOffset="4003.34">8594 1524 0,'0'-21'16,"0"42"-16,0-63 0,-22 42 31,1 0-31,0 0 15,0 0-15,0 0 0,21 21 16,-21-21-16,-1 21 0,22 0 16,-21 0-16,21 1 0,0-1 15,0 0-15,0 0 16,0 0-16,21-21 16,1 0-16,-1 21 0,0-21 15,0 0-15,0 22 0,0-22 16,1 21-16,-1-21 0,0 0 15,0 0-15,-21 21 0,-21 0 47,0-21-31,0 0-16,-1 0 0,1 0 0,0 0 16,0 0-16,21 21 0,-21-21 0,0 0 15,-1 0-15,1 0 0,0 0 16,21 21-16,-21-21 0,0 0 15</inkml:trace>
  <inkml:trace contextRef="#ctx0" brushRef="#br0" timeOffset="5007.78">11261 1609 0,'0'-21'31,"21"21"-31,0 0 0,-21-22 0,21 1 16,0 21-16,-21-21 0,21 0 15,1 0-15,-22 0 0,0-1 16,0 1-16,0 0 15,0 0-15,0 0 0,-22 0 16,1-1-16,0 22 16,0 0-16,0 0 0,0 0 0,-22 0 0,22 0 15,0 22-15,-21-1 0,20 0 16,-20 0-16,21 0 0,-21 0 16,20 22-16,-20-22 0,21 21 0,0 1 15,0-1-15,-1-21 0,22 21 0,0 1 16,0-22-16,0 21 0,0-21 15,0 1-15,0-1 0,22-21 0,-1 21 16,0-21-16,21 0 0,-21 0 0,1 0 16,20 0-16,-21 0 0,21 0 0,1-21 15,-22 21-15,21-21 0,1-1 0,-22 1 16,21 0-16,-21-21 0,0 21 16,22-1-16,-22-20 0,0 21 15,-21 0-15,0-22 0,21 22 0,-21 0 0,0 0 16,0 0-16,0 0 15,-21 21 1,21 21-16,-21 0 16,21 0-16,0 0 0,0 0 0,-21 1 15,21 20-15,0-21 0,0 0 0,0 0 16,0 1-16,0-1 0,0 0 16,0 0-16,21 0 0,-21 0 0,21-21 15,0 0-15,0 22 0,1-22 16,-1 0-16,0 0 0,0 0 15,0-22-15,0 1 0,1 21 0,-1-21 0,0 0 16,0 0-16,0 0 16</inkml:trace>
  <inkml:trace contextRef="#ctx0" brushRef="#br0" timeOffset="5436.54">11896 1482 0,'0'21'31,"0"0"-31,-22 0 15,22 0-15,-21 1 0,21-1 16,0 0-16,0 0 0,0 0 16,0 0-16,0 1 0,0-1 15,0 0 1,-21-21-16,0 0 31,21-21-15,0 0-1,0-1-15,0 1 0,0 0 16,0 0-16,0 0 0,21 0 0,0-1 16,-21 1-16,43 0 0,-22 0 15,0 0-15,0 0 0,0 21 0,22 0 16,-22 0-16,21 0 0,-21 0 0,22 0 16,-22 0-16,0 21 0,21-21 15,-21 21-15,1 0 0,-1 0 0,0 0 16,-21 1-16,0-1 0,0 0 15,0 0-15,0 0 0,0 0 0,0 1 16,0-1-16,-21-21 0,21 21 0,-21 0 16,-1 0-16,22 0 0,22-21 47</inkml:trace>
  <inkml:trace contextRef="#ctx0" brushRef="#br0" timeOffset="5992.7">13102 1503 0,'0'0'0,"0"-21"0,-21 0 15,0 21-15,0 0 0,-1 0 0,1-22 16,0 22-16,0 0 0,0 0 15,0 0-15,-1 0 0,1 0 0,0 22 16,0-1-16,0 0 0,0 0 16,21 0-16,-22 0 0,1 1 0,0 20 15,21-21-15,0 0 0,0 22 16,0-22-16,0 0 0,0 0 0,0 0 16,0 0-16,0 1 0,21-1 15,0-21-15,1 0 0,-1 0 16,0 0-16,0 0 0,21 0 0,-20 0 15,-1 0-15,21-21 0,-21-1 0,22 22 16,-22-21-16,0 0 0,21-21 0,-21 21 16,22-1-16,-22-20 0,0 0 15,21 21-15,-20-22 0,-1 1 0,0 0 16,0-1-16,0 1 0,-21 0 16,21-1-16,-21-20 0,22 20 0,-22 22 0,0-21 15,0 21-15,0 0 0,-22 21 31,1 0-31,0 21 0,21 0 0,-21 21 16,0 1-16,21-1 0,-21 0 0,-1 1 16,1-1-16,21 0 0,0 1 0,0 20 15,-21-21-15,21 1 0,0-1 16,0 0-16,0-20 0,0 20 0,0-21 16,0 0-16,21 0 0,-21 1 0,21-1 15,1-21-15,-1 0 0,0 21 0,0-21 16,0 0-16,0 0 0,22 0 15,-22-21-15,21 0 0,-21 21 16</inkml:trace>
  <inkml:trace contextRef="#ctx0" brushRef="#br0" timeOffset="6737.27">15748 1207 0,'0'0'16,"0"-22"-16,0 1 0,21 0 15,-21 0-15,21 21 16,-21 21 0,0 0-1,0 0-15,0 1 0,0 20 0,0-21 16,0 21-16,0 1 0,0-1 15,-21 0-15,21-20 0,-21 20 0,21 0 16,-21 1-16,0-1 0,21 0 0,-22-21 16,1 22-16,21-22 0,-21 0 0,21 0 15,0 0-15,0 1 0,0-1 0,-21-21 16,21-21 15,0-1-31,0 1 0,0 0 0,0 0 16,0-21-16,0 20 0,0-20 0,0 0 15,0-1-15,0 1 16,21 0-16,-21-22 0,21 22 0,0-22 16,1 22-16,20-21 0,-21-1 0,0 22 15,22-1-15,-22-20 0,21 42 0,-21-22 16,22 22-16,-22 0 0,0 21 16,21 0-16,-21 0 0,1 21 0,20 0 15,-21 1-15,0 20 0,0 0 0,1 1 16,-22-1-16,0 0 0,21 22 0,-21-22 15,0 0-15,0 1 0,0 20 16,0-20-16,0-1 0,0 0 0,-21 1 16,21-1-16,-22 0 0,1 1 0,21-22 15,0 0-15,-21 0 0,0 0 16,21 0-16,-21 1 0,21-1 16,-21-21-1,-1 0 1,22-21-16,0-1 0,-21 1 15,0 0-15,21-21 0</inkml:trace>
  <inkml:trace contextRef="#ctx0" brushRef="#br0" timeOffset="6908.23">15727 1524 0,'0'0'0,"-21"0"16,42 0 15,0 0-31,0 0 0,0 0 0,0 0 15,22 0-15,-22 0 0,21 0 0,1 0 16,-22 0-16,21 0 0,0 0 16,1-21-16,-1 21 0,0 0 0,-20 0 15,20-21-15,0 21 0</inkml:trace>
  <inkml:trace contextRef="#ctx0" brushRef="#br0" timeOffset="7199.07">16806 1376 0,'0'0'16,"0"-21"-16,-21 21 16,0 0-16,0-21 0,0 21 15,-1 0-15,1 0 0,0 0 16,0 0-16,0 21 0,0-21 0,-1 21 16,1 0-16,0 0 0,-21 0 0,42 1 15,-21-1-15,-1 21 0,1-21 0,21 0 16,-21 22-16,21-22 0,0 0 0,0 21 15,0-20-15,0-1 0,0 0 16,0 0-16,21 0 0,0-21 0,1 21 16,-1 1-16,21-22 0,-21 0 0,22 0 15,-22 0-15,21 0 0,0 0 16,1 0-16,-22 0 0,21 0 16,1-22-16,-22 1 0,21 21 0,0-21 15</inkml:trace>
  <inkml:trace contextRef="#ctx0" brushRef="#br0" timeOffset="7455.93">17251 1439 0,'0'0'0,"0"-21"0,0 0 15,-21 21-15,-1 0 16,1 0-16,0 0 0,0 0 16,0 21-16,0 0 0,-1 1 0,1-1 15,0 0-15,0 0 0,21 0 16,-21 22-16,21-22 0,-21 21 15,21-21-15,0 0 0,0 22 0,0-22 16,0 0-16,0 0 0,0 0 0,0 1 16,0-1-16,0 0 0,21 0 15,0-21-15,0 21 0,0-21 16,0 0-16,1 0 0,-1 0 0,0 0 16,21 0-16,-21 0 0,22-21 0,-22 0 15,21 0-15,-21 21 0</inkml:trace>
  <inkml:trace contextRef="#ctx0" brushRef="#br0" timeOffset="7864.22">17716 1503 0,'0'0'0,"-21"0"0,21 21 0,-21-21 0,21 21 15,0 0 1,21-21 15,0 0-31,1 0 0,-1 0 16,0 0-16,0 0 0,0-21 0,0 21 15,1-21-15,-1 0 16,0 0-16,-21 0 0,0-1 16,0 1-1,-21 21-15,0 0 0,-1 0 16,1 0-16,0 0 0,0 0 0,0 0 15,-22 21-15,22-21 0,0 22 0,0-1 16,0 21-16,0-21 0,-1 0 16,22 1-16,0 20 0,-21-21 0,21 0 15,0 0-15,0 1 0,0-1 0,0 0 16,0 0-16,0 0 0,21 0 16,-21 1-16,22-22 0,-1 0 0,0 0 15,0 0-15,21 0 16,-20 0-16,-1 0 0,21 0 0,-21 0 15,22-22-15,-22 22 0,21-21 0</inkml:trace>
  <inkml:trace contextRef="#ctx0" brushRef="#br0" timeOffset="8263.99">18351 1545 0,'0'0'0,"22"-21"0,-22 0 16,0 0-16,0 0 15,-22 21-15,1 0 16,0 0-1,0 0-15,-21 0 0,20 0 0,1 21 16,0-21-16,0 21 0,-21 0 0,20 0 16,1 0-16,0 1 0,21-1 15,0 0-15,0 0 16,0 0-16,0 0 16,21-21-16,0 22 0,1-22 0,-1 0 15,0 21-15,0-21 0,0 21 0,0-21 16,1 21-16,-1-21 15,-21 21-15,21-21 0,-21 21 16,0 1-16,0-1 16,-21-21-16,0 0 15,-1 21-15,1-21 0,-21 0 16,21 0-16,0 0 0,-1 0 16,1 0-16,0 0 0,0 0 0,0 0 15,0 0 1,21-21-1,21 0 1,0 21-16,0 0 16,0-22-16</inkml:trace>
  <inkml:trace contextRef="#ctx0" brushRef="#br0" timeOffset="8692.04">18669 1609 0,'0'0'0,"21"-21"0,0 21 0,0-22 0,1 1 16,-1 21-16,0-21 0,0 0 0,-21 0 16,21 21-16,-42 0 31,0 0-31,0 0 0,0 0 16,-22 0-16,22 21 0,0 0 0,0-21 15,0 21-15,-1 0 0,1 1 16,0-22-16,0 21 0,21 0 15,0 0-15,0 0 0,0 0 16,21-21-16,0 0 16,0 0-16,1 22 0,-1-22 0,0 0 15,0 0-15,21 0 0,-20 21 16,-1-21-16,0 0 0,-21 21 16,0 0-1,0 0-15,-21-21 16,0 0-16,21 21 0,-22-21 15,1 0-15,0 0 0,21 22 16,-21-22-16,0 0 0,0 0 16,-1 0-1,1 0-15,0 0 16,21-22 0,-21 1-16</inkml:trace>
  <inkml:trace contextRef="#ctx0" brushRef="#br0" timeOffset="9711.96">20108 1418 0,'0'0'0,"0"-21"15,21 21 1,1-21-16,-1 0 16,0 21-16,0-21 0,0 21 0,0-22 15,22 22-15,-22-21 0,21 0 16,-21 0-16,22 21 0,-22-21 16,0 0-16,21-1 0,-42 1 0,22 0 15,-22 0-15,0 0 0,0 0 0,0-1 16,-22 22-16,1-21 0,0 21 15,-21 0-15,-1 0 0,1 0 0,0 0 16,-1 0-16,1 0 0,0 0 0,-1 0 16,1 21-16,21-21 0,-21 22 15,20-22-15,1 21 0,0-21 0,21 21 16,-21 0-16,21 0 16,0 0-16,0 1 0,0-1 15,21 0-15,-21 0 0,21 0 0,0 0 16,1 1-16,-1-1 0,0 0 15,21 0-15,-21 0 0,1 0 0,-1 1 16,21-1-16,-21 0 0,0 21 0,1-21 16,-1 1-16,0-1 0,0 0 15,-21 0-15,0 0 0,0 0 0,0 22 16,0-22-16,-21 0 0,-21 0 0,20 0 16,-20 1-16,0-1 0,-1 0 0,-20-21 15,21 21-15,-22-21 0,22 0 16,-22 21-16,22-21 0,0 0 15,-22 0-15,22 0 0,21 0 0,-22-21 16,22 0-16,0 21 0,0-21 0,0-22 16,-1 22-16,22 0 0,0-21 0,0-1 15,0 22-15,0-21 0,0 0 16,0-1-16,0 22 0,22-21 0,-1 21 16,0-1-16,0 1 0,0 0 0,0 21 15,1 0-15,-1 0 0,0 0 16,0 21-16,21 0 0,-20 1 0,-1-1 15,0 0-15,0 0 0,0 21 0,0-20 16,-21-1-16,0 21 0,0-21 0,22 0 16,-22 1-16,0-1 0,0 0 15,0 0-15,0 0 0,21 0 0,-21 1 16,0-1-16,21-21 16,0 0-1,0 0-15,0 0 16</inkml:trace>
  <inkml:trace contextRef="#ctx0" brushRef="#br0" timeOffset="10092.76">20532 1503 0,'0'0'0,"0"-21"0,0 0 31,0 42 0,0 0-31,0 21 16,-22-21-16,22 1 0,0 20 15,0 0-15,-21 1 0,0-1 0,21 0 16,-21 1-16,21-1 0,-21 21 0,0-20 16,-1 20-16,1-20 0,0 20 0,0 1 15,0-1-15,0 22 0,-1-22 0,1 22 16,0 0-16,0-1 0,0-20 0,-22 20 15,22-20-15,0-1 16,0 1-16,0-1 0,0 1 0,-1-22 16,22 1-16,-21-1 0,21 0 0,-21-21 15,21 22-15,-21-22 0,21 0 16,0-42 0,0 0-16,21 0 0,0-1 15,0-20-15,-21 0 0,22-1 0,-1 1 16,0 0-16</inkml:trace>
  <inkml:trace contextRef="#ctx0" brushRef="#br0" timeOffset="10431.57">20468 1672 0,'0'0'15,"0"-21"-15,0 0 0,0 0 0,0 0 16,0-1-16,0 1 0,21 0 15,-21 0-15,21 21 0,1 0 0,-1-21 16,0 21-16,0 0 0,0 0 0,22 0 16,-22 0-16,0 0 0,0 21 15,21 0-15,-20-21 0,-1 21 0,-21 0 16,21 22-16,-21-22 0,0 0 0,0 0 16,0 0-16,0 22 0,-21-22 15,0 0-15,-1 0 0,1-21 0,0 21 16,0 1-16,-21-1 0,20-21 15,1 0-15,0 21 0,0-21 0,0 0 16,0 0 0,21-21-1,0 0 1,21 21-16,-21-22 0,21 22 0,0-21 16</inkml:trace>
  <inkml:trace contextRef="#ctx0" brushRef="#br0" timeOffset="10787.52">21018 1630 0,'0'0'0,"43"0"16,-43-21-16,21 0 16,0 21-16,-21-22 0,21 22 15,-21-21-15,21 21 0,1-21 16,-22 0-16,0 0 0,0 0 15,-22 21 1,1 0 0,0 0-1,0 0-15,0 21 0,0 0 0,-1 0 16,22 0-16,-21 0 0,0 1 0,21-1 16,0 0-16,0 21 0,-21-21 0,21 1 15,0-1-15,0 0 16,0 0-16,0 0 0,21-21 15,0 0-15,0 0 16,1 0-16,-1 0 0,0 0 16,0 0-16,0 0 0,0 0 0,1 0 15,-1-21-15,21 0 0</inkml:trace>
  <inkml:trace contextRef="#ctx0" brushRef="#br0" timeOffset="11260.25">21569 1503 0,'0'0'0,"0"-21"16,0 0-16,-21 21 16,-1 0-1,1 0-15,0 0 0,0 21 16,21 0-16,-21 0 16,0 0-16,21 0 0,0 1 0,0-1 15,-22 0-15,22 0 0,0 0 0,0 0 16,0 1-16,0-1 0,0 0 0,0 0 15,0 0-15,22-21 16,-22 21-16,21-21 16,0 0-16,0 0 0,0 0 0,0 0 15,1 0-15,-1 0 0,0-21 0,0 0 16,0 21-16,0-21 0,1 0 0,-1 0 16,0 21-16,0-22 0,-21 1 15,21 0-15,-21 0 0,21 0 0,-21 0 16,0-1-16,0 44 31,0-1-31,0 0 16,0 0-16,0 0 0,0 0 15,-21 1-15,21-1 16,0 0-16,-21 0 0,21 0 16,0 0-16,0 1 15,0-44 32,0 1-47,0 0 0,0 0 16</inkml:trace>
  <inkml:trace contextRef="#ctx0" brushRef="#br0" timeOffset="11432.15">21802 1461 0,'0'0'15,"0"-22"1,0 1-16,-22 21 15,44 0 48,-1 0-63,0 0 16</inkml:trace>
  <inkml:trace contextRef="#ctx0" brushRef="#br0" timeOffset="12344.03">22056 1418 0,'21'0'15,"0"0"-15,-21-21 16,21 21-16,0-21 0,0 21 16,1-21-16,-1 21 0,0-21 0,0 21 15,0-22-15,22 1 0,-22 0 16,0 0-16,0 21 0,0-21 0,0 0 15,1-22-15,-1 22 0,-21 0 0,0 0 16,0-22-16,0 22 0,21 0 16,-21 0-16,0 0 0,0 0 15,0-1-15,0 1 0,-21 21 16,0 0 0,-1 21-16,1 1 15,0-1-15,21 0 0,-21 21 0,0-21 16,0 22-16,21-1 0,-22 0 0,1 1 15,21-1-15,-21 0 0,0 1 0,0 20 16,21-20-16,-21-1 0,-1 21 16,1-20-16,21 20 0,-21 1 0,0-22 15,21 22-15,-21-22 0,0 21 0,21-20 16,-22 20-16,1 1 0,0-22 0,21 22 16,-21-22-16,0 21 0,0 1 15,-1-1-15,-20 1 0,21-22 0,0 22 16,0-1-16,-1-20 0,1-1 15,0 0-15,0 1 0,0-1 0,0 0 16,-1-21-16,22 1 0,0 20 0,0-21 16,0 0-16,22-21 15,-1 0-15,0 0 16,21 0-16,-21 0 0,22-21 0,-1 0 16,-21 0-16,22 0 0,-1-1 0,0 1 15,-21-21-15,22 21 0,-22-22 16,0 22-16,0-21 0,0 0 0,1-1 0,-1-20 15,-21 20-15,0-20 16,0-1-16,0 1 0,0-1 0,0 22 16,-21-21-16,-1-1 0,1 22 0,0-1 15,0 1-15,0 0 0,0 21 0,-1-1 16,1 1-16,0 0 0,0 0 0,0 21 16,21-21-1,21 21 16,0-21-31,0 21 0,0-22 0,1 22 16,-1-21-16,0 0 0,21 21 0,-21-21 16,1 0-16,20 0 0,-21-1 15,0 1-15,22 0 0,-22 0 16,0 0-16,0 0 0,0-1 0,0 1 16,-21 0-16,22 21 0,-22-21 15,0 42 16,0 0-31,0 0 16,0 1-16,0-1 0,0 0 0,0 0 16,0 0-16,0 0 0,0 1 15,0-1-15,0 0 16,0 0 0,0-42 15,0 0-31</inkml:trace>
  <inkml:trace contextRef="#ctx0" brushRef="#br0" timeOffset="12524.93">22564 1418 0,'0'-21'16,"-22"21"-1,44 0 63</inkml:trace>
  <inkml:trace contextRef="#ctx0" brushRef="#br0" timeOffset="12884.75">22691 1588 0,'0'0'0,"21"0"47,0-22-47,0 22 16,0 0-16,-21-21 0,21 0 0,1 21 15,-1-21-15,-21 0 0,0 0 16,-21 21 15,-1 0-31,1 0 16,21 21-16,-21 0 0,0 0 0,0 0 15,21 0-15,0 1 0,-21-1 0,21 0 16,0 0-16,-22-21 0,22 21 16,0 0-16,0 1 0,0-1 15,22 0-15,-1-21 16,0 0-16,0 0 0,0 0 15,0 0-15,1 0 0,-1 0 16,0-21-16,0 21 16</inkml:trace>
  <inkml:trace contextRef="#ctx0" brushRef="#br0" timeOffset="13303.52">23008 1524 0,'0'0'15,"0"-21"1,0 0-16,21 21 15,0 0 1,1 0 0,-1 21-1,-21 0-15,0 0 0,21 0 16,-21 1-16,21-1 0,-21 0 0,0 21 16,0-21-16,0 1 0,21-1 0,-21 0 15,0 0-15,0 0 0,0 0 16,0 1-16,0-1 15,-21-21 1,0 0 0,21-21-1,0-1-15,0 1 16,0 0-16,0 0 0,0 0 16,0 0-16,21-22 0,0 22 0,0 0 15,1-21-15,-1 20 0,0 1 0,0 0 16,0 0-16,-21 0 0,21 0 0,1 21 15,-1 0-15,0-22 0,0 22 16,0 0-16,0 0 0,1 0 16,-1 0-1,-21 22-15</inkml:trace>
  <inkml:trace contextRef="#ctx0" brushRef="#br0" timeOffset="14524.35">3768 2307 0,'0'0'0,"-22"0"0,1 0 16,-21 0-16,21 0 0,0 0 0,-1 0 15,1 0-15,64 0 47,-22 0-47,0 0 16,21 0-16,1 21 0,-1-21 0,0 0 15,1 0-15,20 0 0,-21 0 0,22 22 16,21-22-16,-22 0 0,22 0 0,21 0 16,-1 0-16,22 21 0,-21-21 15,21 0-15,0 0 0,0 0 0,21 0 16,-21 0-16,22 0 0,-1-21 0,0-1 16,0 22-16,-21-21 0,21 21 15,0-21-15,1 21 0,-1-21 16,0 21-16,-21 0 0,0-21 0,0 21 15,0 0-15,-21-21 0,21 21 0,-21 0 16,-1 0-16,-20-22 0,0 22 0,-1 0 16,1 0-16,-43 0 0,22 0 15,-22 0-15,-21 0 0,22 0 0,-22 0 16,0 0-16,-21-21 31,0 0 32,0 0-48</inkml:trace>
  <inkml:trace contextRef="#ctx0" brushRef="#br0" timeOffset="15240.28">11536 2138 0,'0'0'0,"-21"0"0,-22 0 15,22 0-15,-85 0 16,85 0-16,0 0 0,42 0 31,21 0-31,1 0 16,-1 0-16,22-21 0,-1 21 0,1 0 16,20 0-16,22 0 0,-21 0 0,21-21 15,-1 21-15,1 0 0,-21 0 0,21 0 16,-22 0-16,22-22 0,-21 22 15,0 0-15,-1 0 0,-20-21 0,-1 21 16,1 0-16,-1 0 0,-20 0 0,-1-21 16,0 21-16,-21 0 0,1 0 0,-1 0 15,0 0-15,-21-21 16,21 21-16,-21-21 31,21 21-15,0 0-1,1-21-15</inkml:trace>
  <inkml:trace contextRef="#ctx0" brushRef="#br0" timeOffset="16183.24">16806 2053 0,'-21'0'16,"42"0"-16,-84 0 0,42 0 0,-22 0 0,22 0 16,-21 0-16,21 0 0,-22 0 0,22 21 15,0-21-15,-21 0 0,20 0 0,-20 22 16,21-22-16,0 0 0,-22 0 15,22 21-15,0-21 0,0 0 0,0 0 16,0 21-16,42-21 31,0 0-15,0 0-16,21 0 0,1 0 0,-1 0 16,22 0-16,-1 0 0,1 0 0,-1 0 15,22 0-15,-1 0 0,22 0 16,-21 0-16,42-21 0,0 21 15,-21 0-15,21 0 0,0-21 0,21 21 16,0 0-16,0 0 0,0 0 0,1 0 16,-1 0-16,21 0 0,-21-22 15,0 22-15,22 0 0,-1 0 0,0 0 16,1 0-16,-1 0 0,0 0 0,22 0 16,-1 0-16,-20 0 0,-1 0 0,22 0 15,-22 0-15,0 0 0,1 22 16,-1-22-16,-21 0 0,0 0 0,-21 21 15,0-21-15,-21 0 0,0 0 16,-21 0-16,-1 0 0,1 0 16,-22 0-16,-20 0 0,20 0 0,-20 0 15,-22 0-15,21 0 0,-21 0 0,0 0 16,1 0-16,-1 0 0,0 0 16,0 0 15,0 0 31</inkml:trace>
  <inkml:trace contextRef="#ctx0" brushRef="#br0" timeOffset="41676.23">3937 2434 0,'0'0'0,"-21"0"0,0 0 0,-1 0 16,1 0-16,0 0 0,0 0 16,0-21-1,42 0 48,0 21-63,0 0 15,0 0-15,1 0 0,-1 0 0,0 0 16,0 0-16,0 0 0,0 0 0,1 0 16,20-21-16,-21 21 0,21 0 0,-20 0 15,20 0-15,0 0 16,1 0-16,20 0 0,-21 0 0,22 0 0,-22 0 16,22 0-16,-1 0 0,1 0 15,-1 0-15,1 0 0,-1 0 16,1 0-16,20 0 0,-20 0 0,-1 0 15,22 0-15,-21 0 0,20 0 0,-20 0 16,-1 0-16,22 0 0,-22 0 16,22 0-16,0 0 0,-22 0 0,22 0 15,-22 0-15,1 0 0,21 0 0,-22 0 16,22 0-16,-22 0 0,22 0 0,-22 0 16,22 0-16,0 0 0,-22-21 15,22 21-15,-22 0 0,22 0 0,-21 0 16,20 0-16,-20-22 0,-1 22 0,22 0 15,-22 0-15,22 0 0,-21 0 16,-1 0-16,1 0 0,20 0 16,-41 0-16,20 0 0,1 0 0,-1 0 15,1 0-15,-22 0 0,21 0 0,22 0 16,-64 0-16,22 0 0,-22 0 16,0 0-16,0 0 0,0-21 15,0 21 1,1 0-16,-22-21 78</inkml:trace>
  <inkml:trace contextRef="#ctx0" brushRef="#br0" timeOffset="42895.6">11938 2159 0,'0'0'0,"-42"0"15,20 0-15,1 0 0,-21 0 0,21 0 16,0 21-16,-22-21 0,22 0 16,-21 21-16,21-21 0,-1 0 0,-20 0 15,21 0-15,0 22 0,0-22 0,-1 0 16,1 0-16,0 0 0,0 0 16,42 0 46,0 21-62,0-21 16,1 0-16,-1 0 0,0 0 0,0 0 15,0 0-15,0 0 0,22 0 0,-1 0 16,0 0-16,1 0 0,-1 0 16,22-21-16,-22 21 0,21 0 0,1 0 15,-1-22-15,1 22 0,-1 0 16,1 0-16,-1-21 0,-20 21 0,20 0 15,1 0-15,-22-21 0,0 21 0,1 0 16,-1 0-16,0 0 0,1 0 0,-1 0 16,-21 0-16,22 0 0,-22 0 0,0 0 15,0-21-15,0 21 0,0 0 16,1 0-16,-1 0 16,0 0-1,-42 0 48</inkml:trace>
  <inkml:trace contextRef="#ctx0" brushRef="#br0" timeOffset="44088.42">16997 2180 0,'0'0'0,"-21"0"0,-1 0 0,-20 0 16,21 0-1,0 0-15,0 0 16,-1 0-16,1 0 16,21 21 46,21-21-62,1 0 0,-1 0 16,0 0-16,0 0 0,0 0 15,22 0-15,-22 0 0,21 0 0,0 0 16,1 0-16,20 0 0,-20 0 16,20 0-16,1 0 0,-1 0 0,1 0 15,-1 0-15,22 0 0,-22-21 16,1 21-16,20 0 0,-20 0 0,21 0 15,-22 0-15,22 0 0,-1 0 0,1 0 16,0 0-16,-1 0 0,22 0 0,-21 0 16,0 0-16,-22 0 15,22 0-15,-1 0 0,1 0 0,0 0 16,-1 0-16,1 0 0,0 0 0,-1 0 0,1 0 16,-21 0-16,-1 0 0,22 0 15,-22 0-15,1 0 0,-1 0 16,-20 0-16,20 0 0,1 0 0,-1 0 15,-21 0-15,22 0 0,-1 0 0,22 0 16,-21 0-16,-1 0 0,1 0 0,20 0 16,-20 0-16,-1 0 0,1 0 15,-1 0-15,1 0 0,-22 0 0,22 0 16,-22 0-16,21 0 0,-20 0 0,20 0 16,-20 0-16,20 0 0,-21 0 15,22 0-15,-1 0 0,-20 0 0,20 0 16,1 0-16,-22 0 0,22 0 0,-22 0 15,0-21-15,22 21 0,-43 0 16,21 0-16,1 0 0,-22 0 16,21 0-16,-21 0 0,0 0 0,1 0 15,-1 0-15,0 0 16,-21-21 0,0 0-1,0 0-15,-21 21 16</inkml:trace>
  <inkml:trace contextRef="#ctx0" brushRef="#br0" timeOffset="110252.44">2582 3620 0,'0'0'0,"0"-22"0,0 1 0,0 0 16,0 0-16,0 0 0,0-22 16,-21 22-16,21 0 0,0 0 15,0 0-15,-21 21 16,21-21-16,0 42 16,0 0-16,0 0 15,0 21-15,21 1 0,-21-1 16,21 0-16,0 22 0,-21-22 0,22 22 15,-1-1-15,-21 22 0,0-22 0,21 22 16,-21 0-16,0-22 0,21 22 16,-21-22-16,0 1 0,0-1 15,0 1-15,0-1 0,0-20 0,0 20 16,0-20-16,0-1 0,0 0 0,-42 64 16,42-85-1,0 0-15,0 1 0,0-44 31,0 1-31,0-21 16,0 21-16,-21-22 0</inkml:trace>
  <inkml:trace contextRef="#ctx0" brushRef="#br0" timeOffset="110636.22">2095 3704 0,'0'0'0,"-63"-63"16,63 20-16,0 22 0,0-21 0,0 21 15,0 0-15,21-22 0,0 22 0,0 0 16,22 0-16,-1 0 0,0-1 16,22 1-16,-22 0 0,22 0 0,-1 21 15,1 0-15,20 0 0,-20 0 16,-1 0-16,1 21 0,-1 0 0,-20 22 15,-1-22-15,0 21 0,-20 0 16,-1 1-16,0-1 0,-21 22 0,0-22 16,0 0-16,0 22 0,0-22 15,-21 22-15,0-22 0,-1 21 0,1-20 16,-21-1-16,0 0 0,-1 1 0,22-1 16,-21-21-16,21 0 0,-22 22 15,22-22-15,0 0 0,21 0 16,-21-21-16,21 21 0,0 1 31,21-22-31,0 0 0,0 0 0,0-22 16</inkml:trace>
  <inkml:trace contextRef="#ctx0" brushRef="#br0" timeOffset="111259.87">3704 4636 0,'0'0'0,"0"-22"31,0 1-31,0 0 16,0 0-16,0 0 0,21 0 0,-21-1 15,0 1-15,0 0 0,0-21 0,0 21 16,0-22-16,0 22 0,0-21 16,0 21-16,0-1 0,-21 1 0,0 0 15,0 21-15,0 0 0,-22 0 16,22 21-16,0 0 0,0 1 16,-22-1-16,22 21 0,-21 0 0,21-20 15,0 20-15,-1 0 0,1 1 0,0-1 16,0 0-16,0 1 0,21-1 0,0 0 15,0 1-15,0-22 16,0 0-16,0 0 0,0 0 0,21 0 16,0-21-16,0 0 0,0 0 0,1 0 15,-1 0-15,21 0 0,-21 0 0,22-21 16,-22 0-16,21 0 0,-21 0 16,22 0-16,-22-1 0,21-20 0,-21 21 15,0 0-15,1-22 0,-1 1 0,-21 21 16,0-21-16,0-1 0,0 1 0,0 21 15,0-22-15,0 22 0,0 0 16,0 42 15,0 0-31,-21 1 0,21-1 0,0 21 0,-22-21 16,22 22-16,0-22 16,0 21-16,0-21 0,0 0 0,0 22 15,0-22-15,0 0 0,0 0 0,0 0 16,22 1-16,-1-1 0,0 0 15,0-21-15,0 0 0,0 0 16,1 0-16,-1 0 0,21-21 16</inkml:trace>
  <inkml:trace contextRef="#ctx0" brushRef="#br0" timeOffset="111551.7">4551 4191 0,'0'0'0,"0"-21"0,0 0 0,0 0 0,-21 21 16,-1-22-16,1 22 16,0 0-16,0 0 0,0 0 0,0 22 15,-1-1-15,1 0 0,0 21 0,0-21 16,0 22-16,0-1 0,-1-21 16,22 22-16,0-1 0,0 0 0,0-21 15,0 22-15,0-1 0,0-21 0,0 22 16,0-22-16,0 0 0,0 0 0,0 21 15,0-20-15,22-1 0,-1-21 0,0 21 16,0 0-16,0-21 0,0 0 16,22 0-16,-22 0 0,21 0 15,-21 0-15,22-21 0,-1 0 0,0 21 16,-20-21-16,20-22 0,0 22 0</inkml:trace>
  <inkml:trace contextRef="#ctx0" brushRef="#br0" timeOffset="113349.13">5080 3958 0,'0'0'0,"0"-21"0,0 0 0,0 0 16,0 0-16,0-1 0,-21 22 15,0 0 1,-1 0-16,22 43 16,0-22-16,-21 21 0,21-21 0,0 43 15,0-22-15,0 1 0,0 20 0,0-21 16,0 1-16,0 20 0,0-20 0,0-1 15,0 0-15,0-21 0,-21 22 0,21-22 16,0 21-16,0-21 0,-21 1 16,21-1-16,0 0 0,0 0 15,0-42 17,0 0-17,0 0-15,0-1 0,0 1 16,21-21-16,0 21 0,0-22 0,1 22 15,-1-21-15,0 21 0,0-22 0,21 22 16,-20 0-16,-1 0 0,0 0 0,0 21 16,0 0-16,0 0 0,1 0 0,-1 0 15,-21 21-15,21 0 16,-21 0-16,0 0 0,0 1 0,0-1 16,0 0-16,0 0 0,0 0 0,-21-21 15,0 21-15,-1 1 0,22-1 0,-21-21 16,0 21-16,0-21 0,0 0 15,0 0-15,-1 0 16,1 0 0,0 0-16,21-21 0,0 0 15,-21 21-15,0 0 16,21-22-16,-21 22 31,21 22-31,0-1 0,0 0 16,0 0-16,0 0 0,0 0 0,0 1 15,21-1-15,-21 0 0,21 0 16,0 0-16,-21 0 0,21 1 0,0-1 16,22 0-16,-22-21 15,21 21-15,1-21 0,-1 0 0,0 0 16,1 0-16,20 0 0,-21 0 0,22 0 16,-22 0-16,22-21 0,-22 21 0,0-21 15,1 0-15,-1-1 0,0 22 0,-20-21 16,-1 0-16,21 0 0,-21-21 0,0 20 15,1 1-15,-22 0 0,21-21 16,-21 21-16,21-1 0,-21 1 0,0 0 16,0 0-16,0 0 0,0 0 0,0-1 15,-21 22-15,0 0 0,-1 0 0,1 0 16,0 0-16,-21 0 0,21 0 16,-1 0-16,1 22 0,0-1 0,0 0 15,0 0-15,21 21 0,-21-20 0,-1-1 16,22 0-16,-21 0 0,21 21 15,0-20-15,0-1 0,0 0 0,0 0 16,0 0-16,0 0 0,21 1 16,1-22-16,-1 0 0,0 0 0,0 0 15,0 0-15,0 0 0,1 0 16,-1 0-16,0-22 0,0 22 0,0-21 16,0 0-16,1 0 0,-1 21 0,0-21 15,0 0-15,-21-22 0,21 22 0,0 0 16,-21 0-16,0 0 0,22 21 0,-22-22 15,0 1-15,21 21 0,-21-21 16,0 42 0,0 0-1,0 1-15,0-1 0,-21 0 16,21 0-16,0 0 0,0 0 0,0 1 16,0-1-16,0 0 0,0 0 0,0 0 15,0 0-15,0 1 0,21-22 0,-21 21 16,21 0-16,0 0 0,0-21 15,22 21-15,-22-21 0,21 0 0,-21 0 16,22 0-16,-1 0 0,0 0 16,1 0-16,-1 0 0,0-21 0,1 0 0,-22 0 15,21 0-15,-21 21 0,22-22 16,-22-20-16,0 21 0,0 0 0,-21 0 16,21-1-16,-21-20 0,21 21 15,-21 0-15,0 0 0,0-1 0,0 1 16,0 0-16,0 0 0,-21 21 15,0 0-15,0 0 0,0 0 16,0 0-16,-1 21 0,1-21 0,0 21 16,0 0-16,0 1 0,0-1 0,-1 0 15,22 0-15,-21 21 0,21-20 16,-21-1-16,21 0 0,0 0 16,0 0-16,0 0 0,0 1 0,21-22 31,0 0-31,1 0 0,-1 0 0,0 0 15,0 0-15,0 0 0,-21-22 0,21 22 16,1-21-16,-1 0 0,0 0 0,0 21 16,-21-21-16,0 0 0,21-1 15,0 22-15,-21-21 0,0 0 0,22 0 16,-22 0-16,21 21 16,-21-21-16,0 42 31,0 0-31,0 0 0,0 0 15,-21-21-15,-1 21 0,22 22 16,-21-22-16,21 0 0,-21 0 16,0 22-16,21-1 0,-21 0 0,21 1 15,-21-1-15,21 21 0,0-20 0,0 20 16,0 1-16,0-22 0,0 22 0,0-1 16,0 1-16,0-1 0,0 1 0,0-1 15,0 1-15,0-1 0,0 1 0,0-1 16,0 1-16,0-1 0,0-21 0,0 22 15,21-22-15,-21 1 0,0-1 0,0 0 16,0 1-16,0-22 0,0 0 16,-21 0-16,-1 0 0,1-21 15,0 0-15,0 0 0,0 0 16,0 0-16,-1-21 0,1 0 0,0 0 16,0 0-16,0-22 0,0 22 0,-1-21 15,-20-1-15,21 1 0,0 0 0,0-22 16,-1 22-16,22-22 0,0 1 0,-21-1 15,21 1-15,0-1 0,0 1 0,0-1 16,0-20-16,21 20 0,1 1 0,-22-1 16,42 1-16,-21 20 0,0-20 15,0-1-15,22 22 0,-1-21 0,-21 20 16,22 1-16,-1 0 0,0 20 16,1-20-16,-1 21 0,-21 0 0,21 0 15,22-1-15,-43 1 0,21 0 16,-20 21-16,-1-21 0</inkml:trace>
  <inkml:trace contextRef="#ctx0" brushRef="#br0" timeOffset="113715.92">7133 4614 0,'21'0'0,"0"0"15,1 0 1,-1-21-16,0 0 15,0 0-15,0 0 0,0 21 0,1-21 16,-1-1-16,0 1 0,0 0 16,-21 0-16,21 0 0,0 0 15,-21-1-15,0 1 16,-21 21-16,0 0 0,0 0 16,0 0-16,0 21 0,-1 1 15,1-22-15,0 21 0,0 0 0,0 0 16,0 0-16,-1 0 0,22 22 0,0-22 15,0 0-15,-21 0 0,21 0 0,0 1 16,0-1-16,21 0 16,1 0-16,-1 0 0,21-21 0,-21 0 0,0 21 15,22-21-15,-22 0 16,0 0-16,21 0 0,-20 0 0,-1 0 16,0 0-16,0 0 0,0 0 0,0 0 15,1 0-15,-22-21 0</inkml:trace>
  <inkml:trace contextRef="#ctx0" brushRef="#br0" timeOffset="114403.52">2265 5249 0,'0'0'0,"-21"0"0,-1 0 0,1 0 0,0 0 16,0 0-16,42 0 31,0 0-15,0 0-16,22 0 0,-1 0 15,0-21-15,22 21 0,21 0 0,-22 0 16,22 0-16,21-21 0,-22 21 16,22 0-16,0 0 0,21 0 0,0 0 15,0-21-15,21 21 0,-21 0 0,21 0 16,0 0-16,22-21 0,-1 21 0,-21 0 15,22 0-15,-1 0 0,0 0 0,1-21 16,-1 21-16,0 0 0,1 0 16,-22 0-16,21 0 0,-21-22 0,22 22 15,-1 0-15,-21 0 0,0 0 0,0 0 16,1 0-16,-1 0 0,-21-21 0,-21 21 16,21 0-16,-22 0 0,1 0 15,-21 0-15,0 0 0,-1-21 0,-20 21 0,-22 0 16,0 0-16,1 0 15,-22 0-15,0 0 0,-42-21 16,-21 21 0,-1 0-16,1 0 0,0 0 0,-22 0 15,1 0-15</inkml:trace>
  <inkml:trace contextRef="#ctx0" brushRef="#br0" timeOffset="115055.68">1990 5334 0,'21'0'31,"0"0"-31,0 0 0,0 0 16,22 0-16,-22 0 0,21 0 0,0 0 16,1 0-16,20 0 0,1 0 15,-1 0-15,22 0 0,0 0 0,-1 0 16,1 0-16,21-21 0,0 21 0,-1 0 16,22 0-16,0 0 0,0 0 15,22-21-15,-22 21 0,21 0 16,21 0-16,-21-21 0,22 21 0,-1 0 15,0 0-15,1 0 0,20-22 0,-21 22 16,22 0-16,-1 0 0,-20 0 0,20 0 16,-20-21-16,20 21 0,-21 0 0,1 0 15,-22 0-15,0 0 0,0-21 0,-21 21 16,0 0-16,0 0 0,-21 0 16,0 0-16,-21 0 0,-1 0 0,1 0 15,-43-21-15,22 21 0,-22 0 0,-21 0 16,0 0-16,1 0 0,-1 0 0,-42 0 47,-1 0-32,1 0-15,0 0 0,0 0 16,0 0-16,0 0 0,-22 0 0,22 0 16</inkml:trace>
  <inkml:trace contextRef="#ctx0" brushRef="#br0" timeOffset="117887.53">5694 7430 0</inkml:trace>
  <inkml:trace contextRef="#ctx0" brushRef="#br0" timeOffset="118397.21">5694 7345 0,'0'0'16,"0"-21"-16,0 0 16,0-1-16,0 1 0,0 0 0,0 0 15,0 0-15,0 0 16,0 42 0,0 21-1,0-21-15,0 22 0,0-1 16,0 0-16,0 22 0,0-22 0,0 22 15,0-1-15,21 1 0,-21-1 0,0 1 16,0-1-16,0 1 0,0-1 16,0 1-16,-21-1 0,21-21 0,-21 22 15,21-22-15,-22 22 0,22-22 0,-21 0 16,0 1-16,21-22 0,0 21 0,0-21 16,-21 1-16,21-1 0,0 0 0,0 0 15,0-42 16,0 0-15,0 0-16,0-1 0,0 1 0,-21-21 16,21 21-16,0-22 0,0 1 0</inkml:trace>
  <inkml:trace contextRef="#ctx0" brushRef="#br0" timeOffset="118688.04">5503 7684 0,'-21'-43'16,"42"86"-16,-42-128 0,21 64 0,0-22 0,0 22 0,0-21 15,21 21-15,0 0 0,1-1 16,-1 1-16,21 0 0,-21 0 0,22 0 16,-1 0-16,0 21 0,1 0 15,-1-22-15,0 22 0,1 0 0,-1 0 16,0 0-16,-21 22 0,1-1 0,-1-21 16,0 21-16,-21 0 0,0 0 0,0 0 15,0 22-15,-21-22 0,0 0 16,-1 0-16,1 0 0,-21 1 0,21-1 15,0-21-15,-22 21 0,22 0 16,0 0-16,0-21 0,0 21 0,-1 1 16,44-22 15,-1 0-31,0-22 16,0 22-16</inkml:trace>
  <inkml:trace contextRef="#ctx0" brushRef="#br0" timeOffset="119439.61">6159 7599 0,'22'-21'0,"20"0"16,-21 21-16,0-22 0,0 1 16,1 0-16,-1 0 0,0 21 15,0-21-15,0 0 0,-21-1 16,21 1-16,-21 0 0,0 0 0,0 0 15,0 0-15,0-1 0,-21 22 16,0 0 0,0 0-16,0 22 0,0-22 15,-1 21-15,1 0 0,21 21 0,0-21 16,-21 1-16,21-1 0,0 21 0,0-21 16,0 0-16,0 1 0,0-1 0,0 0 15,21-21-15,-21 21 0,21-21 16,1 0-16,-1 0 0,0 21 0,21-21 15,-21 0-15,1 0 0,20 0 16,0 0-16,-21-21 0,22 21 0,-22-21 16,21 0-16,1 21 0,-22-21 0,0-1 15,21 1-15,-21 21 0,-21-21 16,22 0-16,-22 0 0,0 0 0,0-1 16,0 1-16,0 0 0,0 0 15,-22 21 1,22 21-1,0 0-15,-21 0 0,21 1 16,0-1-16,0 0 0,0 0 16,0 0-16,0 0 0,-21 1 0,21-1 0,0 0 15,0 0-15,0 0 16,0 0-16,-21-21 16,0 0-1,21-21 1,0 0-16,0 0 15,0 0-15,0 0 0,0-1 0,21 1 16,-21 0-16,21-21 0,0 21 16,0-22-16,22 22 0,-22 0 15,0 0-15,21 0 0,-20-1 0,20 1 0,-21 21 16,0 0-16,22 0 0,-22 0 0,0 0 16,0 21-16,0 1 0,0-1 0,1 0 15,-22 0-15,0 0 16,0 0-16,0 1 0,0-1 0,0 0 15,0 0-15,0 0 0,0 0 0,0 1 16,0-1-16,0 0 16,-22-21-16,44 0 47,-1 0-47</inkml:trace>
  <inkml:trace contextRef="#ctx0" brushRef="#br0" timeOffset="120463.88">7832 7281 0,'0'0'0,"0"-21"16,0 0-16,0 0 0,0 0 0,0 0 16,0-1-16,-22 22 0,1-21 0,0 21 15,0 0-15,0 0 0,0 0 0,-1 0 16,1 0-16,0 0 0,0 21 15,-21 1-15,20-1 0,1 21 0,0-21 16,0 22-16,0-22 0,0 21 16,21 0-16,0-20 0,-22 20 0,22 0 15,0-21-15,0 1 0,0-1 0,0 0 16,0 0-16,0 0 0,22-21 16,-22 21-16,21-21 0,0 0 0,0 0 15,0 0-15,0 0 0,1 0 16,-1-21-16,21 21 0,-21-21 0,0 0 15,1 0-15,20 0 0,-21-22 0,0 22 16,0-21-16,22-1 0,-22 1 16,0 0-16,-21-1 0,21-20 0,-21 21 15,21-1-15,-21 1 0,0 0 0,0-1 16,0 1-16,0 21 0,0-22 16,0 22-16,0 0 0,0 0 0,0 0 15,-21 21 1,21 21-16,0 0 15,0 0-15,-21 0 0,0 1 0,21 20 16,-21 0-16,21 1 0,0-1 0,0 0 16,-21 1-16,21-1 0,-22 21 15,22-20-15,0-1 0,0 0 0,0 1 16,0-22-16,0 21 0,0-21 0,0 1 16,0 20-16,0-21 0,22 0 15,-1 0-15,0-21 0,0 0 0,0 0 16,0 0-16,1 0 0,-1 0 15,21 0-15,-21 0 0,22-21 16,-22 0-16,0 21 0,21-21 0,-21 0 16,1 0-16,-1-1 0,0-20 0,0 21 15,-21 0-15,0 0 0,0-22 0,0 22 16,0 0-16,0 0 0,0 0 0,0-1 16,-21 22-1,0 0-15,0 0 0,-1 0 16,22 22-16,0-1 15,0 0-15,0 0 0,0 0 16,0 0-16,0 1 16,0-1-16,0 0 0,0 0 15,22 0-15,-1 0 0,-21 1 16,0-1-16,21 0 0,0 0 16,-21 0-1,21-21-15,-21 21 0,21-21 16,1 0-1,-1 0-15,0 0 16,0 0-16,0-21 0,0 0 16,1 21-16,-1-21 0,0 0 0,0 21 15,-21-21-15,21-1 0,0 1 0,1-21 16,-1 21-16,-21 0 0,0-1 0,21 1 16,0 0-16,-21 42 46,0 0-46,0 1 0,-21-1 16,21 0-16,0 0 0,-21-21 0,21 21 16,0 0-16,0 1 0,0-1 15,0 0-15,0 0 16,0-42 31</inkml:trace>
  <inkml:trace contextRef="#ctx0" brushRef="#br0" timeOffset="120639.78">8657 7260 0,'0'0'0,"-42"0"16,42-21-16,-21 21 15,-1 0 1,44 0 15,-1 0-15</inkml:trace>
  <inkml:trace contextRef="#ctx0" brushRef="#br0" timeOffset="121356.84">8826 7408 0,'-21'-21'0,"21"0"16,0 0-16,0 0 15,0 42 17,21 0-17,-21 0-15,22 0 0,-22 1 16,0-1-16,21 0 15,-21 0-15,0 0 0,21 0 0,-21 1 16,0-1-16,0 0 16,0 0-16,21-21 31,0 0-31,-21-21 16,21 0-16,1 21 0,-22-21 15,21-1-15,0 22 0,-21-21 0,21 0 16,0 0-16,0-21 0,1 20 15,-22 1-15,21 0 0,0 0 0,0 0 16,-21 0-16,21 21 16,-21-22-16,21 22 0,-21 22 15,0-1-15,0 0 16,0 0-16,0 0 0,0 0 16,0 1-16,0-1 0,0 0 15,0 0-15,0 0 0,0 0 16,0 1-16,0-1 15,22-21 1,-1 0-16,0 0 0,0 0 0,0 0 16,0-21-16,1-1 0,-1 22 15,-21-21-15,21 0 0,0 21 16,-21-21-16,0 0 0,21 0 16,-21-1-16,21 1 0,-21 0 0,0 0 15,0 0-15,0 0 0,-21 21 31,0 21-31,21 0 16,-21 0-16,0 0 0,21 0 16,0 1-16,0-1 0,0 0 0,0 0 15,0 0-15,0 0 0,0 1 16,0-1 0,21-21-16,0 0 15,0 0-15,0 0 0,1 0 16,-1-21-16,0 21 0,21-22 15,-21 1-15</inkml:trace>
  <inkml:trace contextRef="#ctx0" brushRef="#br0" timeOffset="121708">10414 6646 0,'0'0'0,"0"-42"0,-21-21 15,21 41-15,-21 1 16,-1 0-16,22 0 0,-21 21 16,0 21-16,0 0 15,0 0-15,21 22 0,-21-22 0,-1 42 16,1-20-16,21-1 0,-21 22 16,0-1-16,0 1 0,0-1 0,-1 22 15,1-22-15,0 22 0,-21-22 16,21 22-16,-1-21 0,-20-1 0,21 1 15,-21-1-15,-1-21 0,22 22 0,0-22 0,-21 22 16,20-22-16,1 0 0,0-20 0,0 20 16,0-21-16,0 21 0,21-20 0,0-1 15,0 0-15,0-42 32,0 0-17,0-22-15,21 22 0,0 0 0</inkml:trace>
  <inkml:trace contextRef="#ctx0" brushRef="#br0" timeOffset="122200.08">10710 6922 0,'0'0'0,"0"-43"16,-21 43 0,0 0-1,0 0-15,0 0 0,-1 0 0,1 0 16,0 21-16,0 1 0,0-1 0,0 0 16,-1 0-16,1 21 0,0-20 0,0 20 15,0 0-15,21-21 0,-21 22 16,21-1-16,0 0 0,0-20 0,0 20 15,0-21-15,0 0 0,21 0 0,0 1 16,0-1-16,0 0 0,0 0 16,1 0-16,-1-21 0,0 0 0,0 21 0,0-21 15,22 0-15,-22 0 0,0 0 16,21 0-16,1-21 0,-22 21 0,21-21 16,0 0-16,1 0 0,-22 0 0,21-1 15,1 1-15</inkml:trace>
  <inkml:trace contextRef="#ctx0" brushRef="#br0" timeOffset="122464.39">11409 6964 0,'0'0'0,"0"-21"0,0 0 0,0-1 16,-21 22 0,-1 0-16,22 22 15,-21-22-15,0 21 0,21 0 16,-21 21-16,21-21 0,0 22 0,-21-22 15,21 21-15,-21 1 0,21-22 16,-22 21-16,22 0 0,0-20 0,0 20 16,0-21-16,0 0 0,0 0 0,0 1 15,0-1-15,0 0 0,0 0 0,0 0 16,0-42 15,22 0-31,-22 0 0</inkml:trace>
  <inkml:trace contextRef="#ctx0" brushRef="#br0" timeOffset="122752.22">11282 6900 0,'0'0'0,"0"-21"0,21 21 0,-21-21 0,21 0 16,0 21-16,0-21 0,1 21 15,-1 0-15,0 0 0,0 0 0,21 0 16,-20 0-16,20 0 0,-21 0 0,21 21 15,1 0-15,-22 0 0,0 0 0,21 1 16,-20 20-16,-1-21 0,0 21 0,0 1 16,-21-1-16,0 0 0,0 1 15,0-1-15,0 0 0,0-20 16,-21 20-16,0-21 0,0 21 0,-1-20 16,1-1-16,0 0 0,-21 0 0,21 0 15,-1-21-15,1 21 0,0 1 0,0-22 16,0 0-16,0 21 0,-1-21 0,1 0 15,0 0-15,0 0 16,0 0-16</inkml:trace>
  <inkml:trace contextRef="#ctx0" brushRef="#br0" timeOffset="132632">12340 9250 0,'0'0'0,"0"-21"31,0 0 16,-21 21-16,0 0-31,0 0 16,21-22-16,-22 22 0,1 0 0,0 0 15,0 0-15,0 0 0,0 0 16,-1 0-16,1 0 16,0 0-16,0 0 0,0 0 0,0 0 15,-1 0-15,1 0 0,0 0 16,0 0-16,0 0 0,0 0 0,-1 0 16,1 22-16,0-22 0,0 0 15,0 0-15,21 21 0,-21-21 0,-1 0 16,1 21-16,0-21 15,0 21-15,0-21 0,0 21 16,-1-21-16,1 21 0,0-21 16,21 22-16,-21-22 0,0 21 0,0 0 15,-1-21-15,1 21 0,0 0 0,-21 0 16,21 1-16,-1-1 0,1 0 16,0 0-16,0 0 0,0 0 0,0 1 15,-1-1-15,1 0 0,21 21 16,-21-21-16,0 1 0,0-1 0,21 0 0,-21 0 15,-1 0-15,22 0 0,-21 1 0,21-1 16,0 0-16,-21 0 0,21 0 16,-21 0-16,21 1 0,0-1 15,0 0-15,-21 0 0,21 0 0,-21 0 16,21 1-16,0-1 0,0 0 0,0 0 16,0 0-16,-22 0 0,22 1 0,0-1 15,-21 0-15,21 0 0,0 0 0,0 0 16,0 1-16,0-1 0,0 21 15,0-21-15,0 0 0,0 1 0,0-1 16,0 0-16,0 0 0,0 0 0,0 0 16,0 1-16,0-1 0,0 0 0,0 21 15,0-21-15,0 1 0,0-1 0,0 0 16,0 0-16,0 0 0,0 0 16,0 1-16,0-1 0,21 0 15,-21 0-15,0 0 0,0 0 0,22 1 16,-22-1-16,21-21 0,-21 21 15,0 0-15,21 0 0,0 0 0,0-21 16,-21 22-16,21-1 0,1 0 0,-1 0 16,0 0-16,0 0 0,0-21 15,0 22-15,1-1 0,-1-21 0,0 21 16,-21 0-16,21-21 0,0 21 0,0 0 16,1-21-16,-1 22 0,21-22 15,-21 21-15,0-21 0,1 0 0,-1 21 0,0-21 16,0 21-16,0-21 0,22 0 15,-22 21-15,0-21 0,0 0 0,0 0 16,22 21-16,-22-21 0,0 0 0,0 0 0,0 0 16,0 22-16,22-22 15,-22 0-15,0 0 0,0 0 0,0 0 16,1 0-16,20 0 0,-21 0 0,0 0 16,0 0-16,1 0 0,20 0 0,-21 0 15,0 0-15,0 0 0,1 0 0,-1 0 16,0 0-16,21 0 0,-21 0 0,1 0 15,-1 0-15,0 0 0,0 0 0,0 0 16,0 0-16,1-22 0,-1 22 16,0 0-16,0 0 0,0-21 15,0 21-15,1 0 0,-1-21 0,0 21 16,0-21-16,0 21 0,0 0 0,-21-21 16,22 21-16,-1 0 0,0-21 0,0 21 15,0 0-15,0-22 0,1 1 0,-1 21 16,0-21-16,0 21 0,0-21 15,0 21-15,1 0 0,-1-21 0,0 21 16,0-21-16,0-1 0,0 22 0,1-21 16,-1 0-16,0 21 15,0-21-15,0 0 0,0 21 0,1-21 16,-1-1-16,0 22 0,0-21 0,0 21 16,-21-21-16,21 0 0,1 21 15,-1-21-15,0 0 0,0-1 16,0 1-16,0 0 0,-21 0 15,22 21-15,-1-21 0,-21 0 0,21-1 16,0 22-16,-21-21 0,21 0 0,-21 0 16,21 0-16,-21 0 0,22-1 15,-22 1-15,21 0 0,-21 0 0,21 21 16,-21-21-16,0 0 0,0-1 0,0 1 16,21 0-16,-21 0 0,0 0 0,0 0 15,21-1-15,-21 1 0,0 0 0,0 0 16,0 0-16,0 0 0,0-1 15,0 1-15,0 0 0,0 0 16,0 0-16,0 0 0,0-1 16,0 1-1,0 0-15,0 0 0,0 0 16,0 0-16,0-1 0,0 1 16,0 0-16,0 0 0,-21 21 15,21-21-15,0 0 0,0-1 16,0 1-16,-21 21 0,21-21 15,0 0-15,0 0 16,-21 0-16,0-1 0,21 1 16,0 0-16,-22 21 0,22-21 15,-21 0-15,21 0 16,-21 21-16,21-22 0,0 1 16,-21 0-16,0 0 0,21 0 15,-21 0-15,-1 21 0,1-22 16,0 1-16,0 21 0,21-21 15,-21 21-15,0-21 0,-1 21 0,22-21 16,-21 21-16,0-21 0,0 21 16,0-22-16,0 22 0,-1-21 15,1 21-15,0-21 16,0 21-16,0 0 0,0-21 16,-1 0-16,1 21 0,0 0 15,0 0-15,0-21 16,0 21-16,-1-22 15,1 22-15,0 0 16,0-21-16,0 21 0,0 0 16,-1-21-16,1 21 15,0 0-15,0 0 16,0 0-16,0-21 0,-1 21 16,1 0-16,0 0 0,0 0 15,0 0-15,0 0 16,-1 0-16,22-21 0,-21 21 15,0 0-15,0 0 0,0 0 16,0 0-16,-1 0 0,1 0 16,21-21-16,-21 21 0,0 0 0,0 0 15,0 0-15,-1 0 0,1 0 0,0 0 16,0 0-16,0 0 16,0 0-16,-1 0 0,1 0 0,0 0 15,-21 0-15,21 0 0,-1 0 0,-20 0 16,21 0-16,0 21 0,0 0 0,-1-21 15,-20 0-15,21 21 0,0 0 16,0-21-16,21 21 0,-22 1 0</inkml:trace>
  <inkml:trace contextRef="#ctx0" brushRef="#br0" timeOffset="135155.39">12234 10139 0,'0'-21'15,"-21"21"17,0 0-17,0 0 1,0 0-16,-1 0 16,1 0-1,0 21-15,21 0 0,-21-21 16,0 21-16,0 0 15,21 1-15,-22-22 16,22 21-16,0 0 0,-21-21 0,21 21 16,0 0-16,0 0 15,0 1-15,0-1 0,0 0 16,0 0-16,0 0 0,0 0 16,0 1-16,0-1 15,21-21-15,-21 21 16,22-21-16,-1 0 0,-21 21 0,21-21 15,0 0-15,0 0 0,0 0 16,1 0-16,-1 0 0,0 0 16,0 0-16,0 0 15,0 0-15,1 0 0,-1 0 0,0-21 16,0 21-16,0 0 16,-21-21-16,21 0 0,1-1 0,-22 1 15,21 21-15,-21-21 0,0 0 16,21 21-16,-21-21 0,0 0 0,0-1 15,0 1-15,0 0 0,0 0 16,0 0-16,0 0 16,0-1-16,0 1 0,0 0 15,-21 0-15,0 21 16,21-21-16,-22 0 0,1 21 16,0-22-16,0 22 15,0 0-15,0 0 16,-1 0-16,1 0 15,0 0-15,0 0 0,0 0 16,0 0-16,-1 22 0,1-22 16,21 21-16,-21-21 0,0 21 0,21 0 15,-21-21-15,21 21 16,-21 0-16,21 1 16,0-1-16,0 0 0,-22 0 0,22 0 15,0 0-15,0 1 0,0-1 16,0 0-16,0 0 0,0 0 15,0 0-15,0 1 0,0-1 16,22-21-16,-1 21 0,0 0 16,0-21-16,0 0 15,0 0-15,1 0 0,-1 0 16,0 0-16,0 0 0,0 0 16,0 0-16,1 0 0,-1 0 0,0-21 15,0 21-15,0-21 0,0 0 16,1-1-16,-22 1 15,21 0-15,-21 0 0,21 21 0,-21-21 16,0 0-16,0-1 0,0 1 0,0 0 16,0 0-16,0 0 0,0 0 0,0-1 15,0 1-15,-21 0 0,0 21 16,21-21-16,-22 0 0,1 0 16,0 21-16,0 0 0,0-22 15,0 22-15,-1 0 0,1 0 16,0 0-16,0 0 15,0 0-15,0 0 0,-1 0 16,1 0-16,0 22 0,0-1 16,0 0-16,0 0 0,21 0 15,-22 0-15,22 1 0,-21-1 16,21 0-16,0 0 16,0 0-16,0 0 0,0 1 0,0-1 15,0 0-15,0 0 0,0 0 0,0 0 16,0 1-16,21-1 15,1-21-15,-22 21 0,21-21 0,0 0 16,0 0-16,-21 21 0,21-21 0,0 0 16,1 0-16,-1 0 0,0 0 15,0 0-15,0 0 0,0 0 0,1 0 16,-1 0-16,0 0 0,0-21 16,0 21-16,-21-21 0,21 21 0,1-21 15,-22-1-15,21 1 0,0 21 16,-21-21-16,0 0 0,0 0 0,0 0 15,0-1-15,0 1 0,0 0 0,0 0 16,0 0-16,0 0 0,0-1 0,0 1 16,0 0-16,0 0 0,-21 0 0,0 0 15,-1-1-15,1 1 0,0 21 16,0-21-16,0 21 0,0 0 16,-1 0-16,1 0 15,0 0-15,0 0 0,0 0 0,0 0 16,-1 0-16,1 0 0,0 0 15,0 0-15,0 0 0,0 0 0,21 21 16,-22 0-16,1-21 0,21 22 0,-21-1 16,21 0-16,-21 0 0,21 0 15,-21 0-15,21 1 0,0-1 16,0 0-16,0 0 16,0 0-16,0 0 0,0 1 0,0-1 15,0 0-15,0 0 0,0 0 16,0 0-16,21-21 0,-21 22 15,21-22-15,-21 21 0,21-21 16,0 0-16,-21 21 0,22-21 0,-1 0 16,0 21-16,0-21 0,-21 21 0,21-21 15,0 0-15,1 0 0,-1 0 0,0 0 16,0 0-16,0 0 0,0 0 0,1 0 16,-1 0-16,0 0 0,0-21 15,0 0-15,0 21 0,1-21 0,-22 0 16,21 21-16,-21-22 0,21 1 15,-21 0-15,0 0 0,0 0 16,0 0-16,0-1 0,0 1 0,0 0 16,0 0-16,0 0 0,0 0 0,-21-1 15,0 1-15,21 0 0,-22 0 0,1 21 16,0-21-16,0 0 0,0 21 16,0-22-16,-1 22 0,1-21 15,0 0-15,0 21 0,0 0 16,0 0-16,-1 0 0,1 0 0,0 0 15,0 0-15,0 0 0,0 0 0,-1 0 16,1 0-16,0 21 0,0 0 16,21 1-16,-21-22 0,21 21 15,0 0-15,-21 0 0,21 0 16,-22 0-16,22 1 0,0-1 0,0 0 16,0 0-16,0 0 15,0 0-15,0 1 0,0-1 0,0 0 16,0 0-16,22 0 0,-22 0 15,21-21-15,0 22 0,0-1 16,0-21-16,0 0 0,1 0 0,-1 21 16,0-21-16,0 0 0,0 0 0,0 0 15,1 0-15,-1 0 0,0 0 0,0 0 16,0 0-16,0-21 0,1 21 0,-1-21 16,0-1-16,-21 1 15,21 0-15,-21 0 0,0 0 0,0 0 16,0-1-16,0 1 0,0 0 0,0 0 15,-21 0-15,21-22 0,-21 22 16,0 21-16,21-21 0,-22 0 0,1 0 16,0 21-16,21-21 0,-21 21 0,0 0 15,0 0-15,-1 0 0,1 0 16,0 0-16,0 0 0,0 0 16,0 0-16,21 21 0,-22-21 15,22 21-15,-21-21 0,21 21 16,-21-21-16,21 21 0,-21-21 15,21 21-15,0 1 16,0-1-16,0 0 31</inkml:trace>
  <inkml:trace contextRef="#ctx0" brushRef="#br0" timeOffset="138861.46">13906 7768 0,'0'-21'0,"22"21"0,-22-21 16,0 0-16,21 21 15,-21-21-15,0-1 16,0 1 15,0 42 0,0 1-31,0-1 0,-21 0 0,-1 0 16,1 0-16,0 22 0,0-1 0,0 0 16,0 1-16,-1 20 0,1 1 0,0-1 15,-21 1-15,21-1 0,-1 1 0,1-1 16,-21 1-16,21-1 0,0 22 15,-1-22-15,1 1 0,0-1 0,0 1 16,0-1-16,0-20 0,-1 20 0,1 1 16,21-22-16,-21 0 0,21 1 0,-21-1 15,21 0-15,0 1 0,0-22 0,-21 0 16,21 0-16,0 0 0,0 0 0,0 1 16,21-22-1,0-22 1,0 22-16,0-21 0,1 0 15,-1 0-15,0-21 0</inkml:trace>
  <inkml:trace contextRef="#ctx0" brushRef="#br0" timeOffset="139348.18">14224 7874 0,'0'-21'16,"0"42"-1,-21 0 1,0 0-16,21 1 0,-43 20 0,22 0 16,0 1-16,0-1 0,0 21 15,-22-20-15,22 20 0,0 1 0,-21-1 16,20-20-16,-20 20 0,21 1 0,-21-1 15,-1-21-15,22 22 0,-21-1 0,21-20 16,-22 20-16,22-20 0,-21-1 0,21 0 16,-1 1-16,1-1 0,0-21 0,0 0 15,0 22-15,21-22 0,0 0 0,-21 0 16,-1 0-16,22 0 16,0-42 15,0 0-31</inkml:trace>
  <inkml:trace contextRef="#ctx0" brushRef="#br0" timeOffset="139680.99">13187 8827 0,'0'0'0,"-21"0"16,21 21-1,0 0-15,0 0 0,0 0 16,0 0-16,0 1 0,0 20 0,0-21 16,0 21-16,0-20 0,0 20 0,21-21 15,-21 21-15,21-20 0,-21-1 0,21 0 16,-21 21-16,0-21 0,0 1 0,0-1 15,0 0-15,0 0 16,0 0-16,21-21 0,0 0 16,1 0-1,-1 0-15,0-21 16,-21 0-16,21 0 0,0 0 16</inkml:trace>
  <inkml:trace contextRef="#ctx0" brushRef="#br0" timeOffset="139924.85">13928 9017 0,'0'21'31,"-22"0"-31,1 1 0,0-22 16,0 21-16,0 0 0,0 0 0,-22 21 0,22-20 15,-21-1-15,21 0 0,-1 0 16,-20 0-16,21 0 0,0 1 0,-22-22 15,22 21-15,0 0 0,0 0 0,0 0 16,0-21 0,21 21-16,0 1 0,21-44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42:24.5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1672 2646 0,'0'21'47,"0"0"-16</inkml:trace>
  <inkml:trace contextRef="#ctx0" brushRef="#br0" timeOffset="3403.19">2032 2159 0,'0'0'0,"0"-21"63,0 0-48,0 0-15,0-1 16,0 1 0,0 0-16,0 0 15,0 0-15,0 0 0,0-1 16,0 1-16,0 0 0,0 0 16,0 0-16,0 0 0,0-1 0,21 1 15,-21 0-15,0 0 16,21 21-16,-21-21 0,0 0 0,0-1 15,21 1-15,-21 0 0,22 0 16,-22 0-16,0 0 16,0-1-16,0 44 62,0-1-62,0 21 0,0-21 0,0 22 16,0-1-16,0 0 0,0 22 0,-22-22 15,22 22-15,-21-22 0,21 0 16,0 22-16,0-22 0,-21 22 16,21-1-16,-21 1 0,21-22 0,-21 21 15,21-20-15,0-1 0,0 0 16,0 1-16,0-1 0,-21 0 0,21-20 16,0-1-16,0 0 0,0 0 0,0 0 15,0 0 1,-22-42 15,22 0-31,0 0 16,0 0-16,0-22 0,0 1 0,0 21 15,-21-21-15</inkml:trace>
  <inkml:trace contextRef="#ctx0" brushRef="#br0" timeOffset="3832.47">1778 1905 0,'0'0'0,"-21"0"0,21-21 0,0 0 16,-21 0-16,21-1 0,-22 1 15,22 0-15,0 0 0,0 0 0,0 0 16,0-1-16,22 1 0,-1 0 0,0 0 16,0 0-16,21 21 0,-20-21 15,20-1-15,0 22 0,1 0 0,-1 0 16,21 0-16,1 0 15,-1 22-15,1-1 0,-1 0 0,1 21 16,21 1-16,-22-1 0,1 0 0,-22 1 16,0 20-16,1-21 0,-22 1 15,0 20-15,-21-20 0,0 20 0,0-21 16,0 22-16,-21-22 0,-22 22 0,1-22 16,0 0-16,-22 22 0,1-22 15,20 1-15,-20-1 0,-22 0 0,43-21 16,-22 22-16,1-22 0,21 0 0,-1 0 15,1-21-15,0 21 16,-1-21-16,22 22 0,0-22 0,0 0 16,0 0-16,-1 0 0,22-22 31,0 1-31,0 0 0,0 0 16,22 0-16,-22 0 15,21-1-15,0 1 0,21-21 0</inkml:trace>
  <inkml:trace contextRef="#ctx0" brushRef="#br0" timeOffset="4239.24">2815 2371 0,'21'0'16,"0"0"15,1 0-31,-22-21 0,21 21 0,0-22 16,0 1-16,0 0 15,0 0-15,1 21 0,-1-21 0,0 21 16,-21-21-16,21 21 0,-21-22 16,-21 22 15,0 0-31,0 0 0,-1 22 0,1-1 15,-21-21-15,21 42 0,0-21 16,-22 0-16,22 1 0,0 20 0,21-21 16,-21 0-16,21 22 0,0-22 0,0 0 15,0 0-15,0 0 0,0 0 16,0 1-16,21-1 0,0-21 0,0 21 16,0-21-16,1 0 0,-1 0 0,0 0 15,0 0-15,0 0 0,22 0 16,-22 0-16,0-21 0,0 0 0,0-1 15,0 1-15,22 0 0,-22 0 0</inkml:trace>
  <inkml:trace contextRef="#ctx0" brushRef="#br0" timeOffset="4932.85">3641 2053 0,'63'-63'15,"-63"42"-15,21-1 16,0 1-16,1 0 0,-1 0 0,0 0 16,-21-22-16,21 22 0,0-21 15,0 0-15,-21 20 0,0-20 0,22 21 16,-22-21-16,0 20 0,0 1 16,0 0-16,0 0 0,0 0 0,0 0 15,-22 21-15,22-22 0,-21 22 16,0 0-16,0 0 0,0 0 15,0 0-15,-1 0 0,22 22 16,-21-1-16,0 0 0,0 21 0,21-21 16,0 43-16,-21-22 0,0 22 0,21-22 15,-22 22-15,1-1 0,0 1 0,21-1 16,-21 22-16,0-22 16,0 1-16,-1 20 0,1 1 0,0 0 0,0-1 15,0 1-15,0 0 0,-1-1 0,1 22 16,0-21-16,0 21 15,0-22-15,0 22 0,-1-21 0,1 21 16,0-22-16,0 1 0,21 0 0,0-1 16,0-20-16,0 21 0,0-22 0,0 1 15,0-22-15,0 0 0,21 1 16,0-1-16,-21-21 0,21 0 0,1-21 16,-1 0-16,0 0 0,21 0 0,-21 0 15,22-21-15,-22 0 0,21 0 0,-21-22 16,22 1-16,-22 0 0,0-22 15,21 22-15,-20-22 0,-1 1 0,0-1 16,0 1-16,0-22 0,-21 22 0,0-22 16,0 22-16,0-22 0,0 21 15,-21 1-15,0-1 0,-21 1 0,-1 21 16,1-1-16,0 1 0,-1 0 16,-20 20-16,-1 1 0,1 0 0,20 0 15,-20 0-15,21 0 0,-1 21 0,1-22 16,21 1-16,0 21 0,-1 0 15,1 0-15,21-21 0,0 0 16,21 21 0,1 0-16,-1-21 15,21 21-15,-21-21 0,22 21 0,-1-22 16,0 1-16,1 0 0,20 0 0,1 0 16</inkml:trace>
  <inkml:trace contextRef="#ctx0" brushRef="#br0" timeOffset="6499.95">4064 2180 0,'0'-21'15,"0"0"-15,0 0 16,0 0-16,-21 21 0,0 0 16,-1-22-16,1 22 15,0 0-15,0 0 0,0 0 0,0 0 16,-1 22-16,1-22 0,-21 21 0,21 0 15,0 21-15,-1-21 0,1 1 16,0 20-16,0-21 0,0 21 0,21-20 16,-21-1-16,21 21 0,0-21 15,0 0-15,0 1 0,0-1 16,0 0-16,21-21 0,0 0 16,0 0-16,0 0 0,0 0 15,1 0-15,-1-21 0,0 0 0,0-1 16,0 1-16,22 0 0,-22 0 0,0 0 15,0-22-15,0 22 0,0 0 16,1 0-16,-22-21 0,21 20 16,-21 1-16,21 21 0,-21-21 0,0 0 15,0 42 1,0 0 0,-21-21-16,21 21 0,-21 1 0,21-1 15,-22 21-15,22-21 0,0 0 0,0 1 16,0-1-16,0 0 0,0 21 0,0-21 15,0 1-15,0-1 16,22 0-16,-1 0 0,0-21 0,0 0 16,0 0-16,0 0 0,1 0 15,-1 0-15,21 0 0,-21-21 16,0 21-16,22-21 0,-22 0 0,0-1 16,21 1-16,-20 0 0,-1-21 15,0 21-15,-21-1 0,21 1 0,0-21 16,-21 21-16,0 0 0,21-1 15,-21 1-15,22 21 0,-22-21 0,-22 42 47,22 0-47,-21 1 0,21-1 16,0 0-16,0 0 0,0 0 0,0 0 16,0 1-16,0-1 0,0 0 0,0 0 15,0 0-15,0 0 0,0 1 16,21-1-16,1-21 0,-22 21 15,21-21-15,0 0 0,0 0 0,0 0 16,0 0-16,1 0 0,-1 0 0,0 0 16,0-21-16,0 0 0,0 21 0,1-22 15,-1 1-15,-21 0 0,21 0 16,0 0-16,0-22 0,-21 22 0,0 0 16,21-21-16,1 21 0,-22-1 0,0 1 15,0 0-15,0 0 0,21 0 0,-21 0 16,0 42 15,-21 0-15,21 0-16,0 0 0,0 0 0,0 1 15,0-1-15,0 21 0,0-21 16,0 0-16,0 1 0,0-1 0,0 21 16,0-21-16,0 0 0,0 1 0,21-22 15,-21 21-15,21 0 0,0-21 16,0 0-16,0 0 0,1 0 0,-1 0 15,0 0-15,0 0 0,0 0 0,0 0 16,1-21-16,-1 0 0,0-1 0,0 1 16,21 0-16,-20 0 0,-1-21 15,0-1-15,0 22 0,0-21 0,0-1 16,1-20-16,20 21 0,-21-1 16,0-20-16,0 20 0,-21-20 0,22 21 15,-22-1-15,21 1 0,-21 21 16,0-22-16,0 22 0,0 0 0,0 0 15,0 0-15,0 0 0,-21 21 16,-1 0-16,1 21 0,0 0 16,21 0-16,0 21 0,-21-20 15,0 20-15,0 0 0,21 1 0,-22-1 16,22 0-16,0 1 0,0 20 0,-21-21 16,21 1-16,0-1 0,0-21 15,0 22-15,0-1 0,0 0 16,0 1-16,0-22 0,0 21 0,21-21 15,-21 0-15,22 22 0,-1-22 0,0 0 16,0-21-16,0 21 0,0-21 16,22 0-16,-22 0 0,0 0 0,21 0 15,-20 0-15,20 0 0,-21 0 0,0-21 16,22 0-16,-22-21 0,21 20 0,-21-20 16,0 21-16,1-21 0,20-1 15,-21 1-15,0 0 0,0-1 0,1-20 16,-1 20-16,0-20 0,0 21 0,0-22 15,-21 22-15,0-22 0,0 22 0,0 21 16,0-22-16,0 22 16,0 0-16,0 0 0,0 0 0,0 0 15,0 42 1,-21 0-16,0 0 16,21 21-16,0-20 0,-21 20 15,0 0-15,-1 1 0,22-1 0,-21 0 16,21 22-16,0-22 0,0 0 0,0 1 15,0-1-15,0 0 0,0 1 0,0-1 16,0-21-16,0 22 0,0-22 16,0 21-16,21-21 0,1 0 0,-1 1 15,0-1-15,-21 0 0,21 0 0,0-21 16,0 0-16,1 0 16,-1 0-16,0 0 0,0 0 0,0 0 15,0-21-15,1 0 16,-1 0-16,0-1 0,-21 1 0,21 0 15,0-21-15,-21 21 0,21-1 0,-21-20 16,0 21-16,0 0 0</inkml:trace>
  <inkml:trace contextRef="#ctx0" brushRef="#br0" timeOffset="6755.14">5990 2032 0,'0'0'0,"21"0"16,0 0-16,1 0 16,-1 0-16,0 0 0,0 0 0,0-21 15,0 21-15,22-21 0,-22 21 0,0 0 16,21-21-16,-20 21 0,-1 0 16,0 0-16,0-22 0,0 22 0,0 0 15,1 0-15,-1-21 0,0 21 16,-21-21-1,0 0 1,21 21-16</inkml:trace>
  <inkml:trace contextRef="#ctx0" brushRef="#br0" timeOffset="8931.37">7726 1461 0,'21'-22'16,"-21"1"-16,0 0 16,21 0-16,-21 0 0,0 0 15,0-1-15,0 1 0,0 0 16,0 42 15,0 0-15,-21 1-16,21 20 0,0-21 15,0 21-15,0 1 0,-21 20 0,21 1 16,0-22-16,-21 22 0,21-1 0,0 1 16,0-1-16,-22 1 0,1-22 0,21 21 15,-21-20-15,21 20 0,0-20 16,-21-1-16,21 0 0,0 1 0,0-1 15,0-21-15,0 21 0,0-20 0,0-1 16,0 0-16,0-42 31,0 0-15,0-22-16,0 22 0,21-21 0,-21 21 16,0-22-16</inkml:trace>
  <inkml:trace contextRef="#ctx0" brushRef="#br0" timeOffset="9251.31">7429 1524 0,'0'0'0,"-21"-21"0,21 0 15,-21 0-15,21-1 0,0-20 0,0 21 16,0 0-16,21 0 0,0-1 16,1 1-16,20 0 0,0 0 15,22 0-15,-22 21 0,22 0 0,-1 0 16,1 0-16,-1 0 0,1 0 15,-22 21-15,21 0 0,-20 0 0,-1 22 16,-21-22-16,0 21 0,1 0 0,-22-20 16,0 20-16,0 0 0,0 1 15,-22-1-15,1 0 0,-21 1 0,0-1 16,-1 0-16,1-21 0,0 1 0,-22 20 16,22-21-16,-1 0 0,1 0 0,0-21 15,-1 22-15,22-1 0,0-21 16,0 0-16,0 0 0,42 0 15,0 0 1,21 0-16,-20 0 0</inkml:trace>
  <inkml:trace contextRef="#ctx0" brushRef="#br0" timeOffset="9784">8594 2011 0,'0'0'15,"0"-21"17,0 0-32,0-1 0,0 1 15,-22 0-15,1 21 0,0-21 0,21 0 16,-21 21-16,0 0 16,21-21-16,-21 21 0,-1 0 0,1 0 15,0 0-15,0 21 0,0 0 16,-22 0-16,22 0 0,0 22 0,0-22 15,-21 0-15,20 21 0,1-21 16,0 22-16,0-22 0,21 0 0,0 0 16,-21 22-16,21-22 0,0 0 15,0 0-15,0 0 0,21-21 0,0 0 16,0 0-16,0 0 16,1 0-16,-1 0 0,0 0 0,0-21 15,0 21-15,22-21 0,-22 21 0,0-21 16,0 0-16,0-1 0,0 1 15,1-21-15,-1 21 0,0 0 16,0-22-16,0 22 0,-21-21 0,0 21 16,21-22-16,-21 22 0,0 0 0,0 42 31,-21 0-15,21 0-16,0 22 0,-21-22 0,21 0 15,-21 0-15,21 22 0,0-22 0,0 0 16,0 0-16,0 0 0,0 0 0,0 1 15,21-1-15,0-21 0,0 21 16,1-21-16,-1 0 0,21 0 0,-21 0 16,0 0-16,22 0 0,-22 0 15,0 0-15,21 0 0,-20-21 0</inkml:trace>
  <inkml:trace contextRef="#ctx0" brushRef="#br0" timeOffset="10059.84">9144 1863 0,'0'0'0,"0"-21"0,0-1 16,0 1-16,-21 21 0,0 0 16,-1 0-16,1 0 0,0 21 15,0 1-15,0-1 0,0 0 0,-1 0 16,1 0-16,21 22 0,0-22 16,0 0-16,0 21 0,0-21 15,0 1-15,0 20 0,0-21 0,0 0 16,21 0-16,1 1 0,-1-22 0,-21 21 15,21 0-15,0-21 0,0 0 16,22 0-16,-22 21 0,0-21 0,0 0 16,0 0-16,0 0 0,1-21 0,-1 21 15,0-21-15,0 0 0,21-1 0,-42 1 16,43 0-16,-43-21 0,42 21 0,-42-22 16</inkml:trace>
  <inkml:trace contextRef="#ctx0" brushRef="#br0" timeOffset="10699.48">9588 1439 0,'0'-42'16,"0"84"-16,0-105 0,0 42 0,0 0 0,0-1 16,-21 22-1,21 22 1,-21 20-16,21-21 0,-21 21 0,21-20 16,0 20-16,0 21 0,0-20 0,-21-1 15,21 22-15,-21-22 0,21 21 0,0-20 16,0 20-16,-22-20 0,22-1 15,-21 0-15,21-21 0,-21 22 0,21-22 16,0 21-16,0-21 0,0 1 0,-21-22 16,21 21-16,0 0 0,0-42 47,0 0-47,0-1 0,0 1 0,21 0 15,0 0-15,0-21 0,-21 20 0,22-20 16,-1 21-16,0-21 0,21-1 0,-21 22 15,1 0-15,20-21 0,-21 20 16,21 1-16,-20 21 0,20 0 0,-21-21 16,0 21-16,0 0 0,1 0 0,-1 21 15,0-21-15,-21 21 0,0 1 16,0-1-16,0 0 16,0 0-16,0 0 0,-21 0 15,0-21-15,-1 22 0,-20-22 0,21 0 16,0 21-16,-22-21 0,22 21 0,0-21 15,-21 0-15,21 0 0,-1 0 16,1 0-16,0 0 0,-21 0 0,42-21 16,-21 0-16,-1 21 0,1 0 0,21-22 15,-21 22-15,21 22 32,0-1-32,0 0 15,0 0-15,0 0 16,0 0-16,21 1 0,0-1 0,1 0 15,-1 0-15,0-21 0,0 21 16,0 0-16,0-21 0,1 22 0,20-1 16,0-21-16,-21 0 0,22 21 0,-1-21 15,0 0-15,-20 0 0,20 21 0,0-21 16,1 0-16,-1 0 0,-21 0 16,21 0-16,1 0 0,-22-21 0,21 21 15,-21-21-15</inkml:trace>
  <inkml:trace contextRef="#ctx0" brushRef="#br0" timeOffset="11816.84">10520 1947 0,'0'0'0,"0"-42"0,0 21 15,0 0-15,0 0 0,0-1 16,-21 1-16,-1 21 0,1 0 0,0 0 16,0 0-16,0 0 0,0 0 15,-1 21-15,1 1 0,0-1 0,0 0 16,0 0-16,0 0 0,-1 22 0,1-22 15,0 0-15,21 21 0,-21-21 16,21 1-16,0-1 0,0 0 0,0 0 16,0 0-16,0 0 0,21 1 0,0-22 15,0 21-15,1-21 16,-1 0-16,0 0 0,0 0 0,0 0 16,0 0-16,1 0 0,-1-21 0,-21-1 15,21 1-15,0 21 0,0-21 16,0-21-16,-21 21 0,0-1 0,22-20 15,-22 21-15,21 0 0,-21-22 0,0 22 16,21 0-16,-21 0 0,0 0 0,-21 42 47,21 0-47,-21 0 0,21 0 0,0 1 16,0-1-16,0 0 0,0 0 0,0 21 15,0-20-15,0-1 16,0 0-16,0 0 0,21 0 0,0 0 15,0-21-15,0 22 0,0-1 0,1-21 16,-1 0-16,21 21 0,-21-21 0,22 0 16,-1 0-16,0 0 0,1 0 0,20 0 15,-21 0-15,1-21 0,-22 0 16,21 21-16,1-22 0,-22 1 0,0 0 16,0-21-16,0 21 0,-21-22 0,21 22 15,-21-21-15,0 21 0,0-22 0,0 22 16,0-21-16,0 21 0,-21-1 15,0 22-15,0-21 0,0 21 0,-22 0 16,22 0-16,0 0 0,0 0 16,-21 21-16,20-21 0,1 22 0,0-1 15,0 0-15,0 0 0,0 21 16,-1-20-16,22-1 0,0 0 0,0 0 16,0 0-16,0 0 0,0 1 0,0-1 15,0 0-15,0 0 0,22-21 16,-1 0-16,0 0 0,0 0 0,0 0 15,0 0-15,1 0 0,-1 0 16,0-21-16,0 21 0,0-21 0,0 0 16,1 21-16,-1-22 0,-21 1 0,21 0 15,0 0-15,-21 0 0,21 21 0,-21-21 16,0-1-16,21 1 16,-21 42 15,0 1-31,0-1 15,0 0-15,-21 21 0,21-21 0,-21 22 16,21-1-16,0 0 0,0 22 16,0-1-16,0 1 0,0-1 0,0 1 15,0 21-15,0-22 0,0 1 0,0 20 16,0 1-16,0-22 0,-21 22 0,21 0 16,0-1-16,-21-20 0,21 21 0,-21-22 15,21 22-15,-22-22 0,1-20 16,0 20-16,21-21 0,-21 1 15,0-1-15,0 0 0,21-20 0,-22-1 16,1 0-16,0-21 0,0 0 16,0 0-16,0-21 0,21-22 15,0 22-15,-22-21 0,22 0 0,-21-1 16,21-20-16,0-1 0,0 1 0,0-1 16,0-20-16,0-1 0,0 0 0,0 22 15,0-22-15,0 0 0,0 22 16,0-22-16,21 22 0,1-22 0,-1 22 15,-21-1-15,21 22 0,0-22 0,0 22 16,0-22-16,1 22 0,20 21 16,-21-21-16,0-1 0,22 22 0,-22 0 15,0-21-15,21 20 0,-21 1 16,22 21-16,-22-21 0,0 0 0,0 21 16,0 0-16,1-21 0,-1 21 0</inkml:trace>
  <inkml:trace contextRef="#ctx0" brushRef="#br0" timeOffset="12179.64">11472 2011 0,'21'0'15,"1"0"1,-22-21-16,21 21 0,0-21 16,0-1-16,0 1 15,0 0-15,22 21 0,-22-21 0,0 0 16,0 0-16,-21-1 0,21 1 0,-21 0 15,0 0-15,0 0 16,-21 21 0,0 0-16,0 0 0,0 21 0,0 0 15,-22 0-15,22 22 0,0-22 0,-21 21 16,20-21-16,1 22 0,0-1 16,21-21-16,0 21 0,0-20 0,0 20 15,0-21-15,0 0 0,0 0 0,0 1 16,0-1-16,21 0 0,0-21 0,1 0 15,20 21-15,-21-21 0,0 0 16,22 0-16,-22 0 0,21 0 16,-21 0-16,22 0 0,-22-21 0,0 0 15,0 21-15,0-21 0,0-1 0,-21 1 16,22 21-16,-22-21 0,0 0 0</inkml:trace>
  <inkml:trace contextRef="#ctx0" brushRef="#br0" timeOffset="13451.08">2074 2963 0,'0'0'0,"-21"0"0,0 0 16,0 0-1,0 0-15,42 0 47,0 0-31,21 0-16,-21 22 0,22-22 15,-1 0-15,0 0 0,22 0 16,-22 0-16,22 0 0,-1 0 0,1 0 16,-1 0-16,1 0 0,-1 21 0,1-21 15,-1 0-15,1 0 16,-1 21-16,1-21 0,-1 0 0,22 0 16,-22 0-16,22 0 0,0 21 0,-1-21 15,22 0-15,-21 0 0,21 0 16,0 0-16,-22 0 0,22 0 0,21 0 15,-21 0-15,21-21 0,21 21 0,-21 0 16,0 0-16,0 0 0,0-21 0,0 21 16,0 0-16,0 0 0,21 0 0,-21-21 15,0 21-15,0 0 0,0 0 16,21 0-16,-21 0 0,0 0 0,0 0 16,0 0-16,0 0 0,0 0 0,-21 0 15,0 0-15,21 0 0,-21 0 16,21 0-16,-21 0 0,0 0 15,-1 0-15,1 0 0,0 0 0,0 0 16,-21 0-16,20 0 0,-20 0 0,21 0 16,-21 0-16,20 0 0,-20 0 0,0 0 15,21 0-15,-22 0 0,-20 0 0,20-22 16,1 22-16,0 0 0,-1 0 16,1 0-16,0 0 0,21 0 0,-22 0 15,1-21-15,0 21 0,-1 0 0,1 0 16,-22 0-16,22 0 0,0-21 0,-1 21 15,1 0-15,0 0 0,-22 0 0,22 0 16,0 0-16,-1 0 16,-20-21-16,-1 21 0,1 0 0,-1 0 15,-20 0-15,20 0 0,-21-21 0,1 21 16,-1 0-16,-21 0 0,22 0 0,-22 0 16,0 0-16,21-21 0,-21 21 0,1 0 15,-1 0-15,0 0 0,0 0 16,0 0-1,-21-22 48,21 22-47,-21-21-16,22 0 15,-22 0-15</inkml:trace>
  <inkml:trace contextRef="#ctx0" brushRef="#br0" timeOffset="14787.33">13187 1799 0,'0'0'0,"-21"21"0,-1-21 0,1 0 0,0 0 15,0 22-15,0-22 0,0 0 0,-1 21 16,1-21 0,42 0 15,1 0-31,20 0 0,-21 0 0,43 0 15,-22 0-15,21 0 0,-20 0 16,20 0-16,1 0 0,20 0 0,-20 0 16,-1 0-16,1 0 0,21 0 0,-22 0 15,1-21-15,-1 21 0,1 0 0,-22 0 16,0 0-16,1 0 0,-1 0 16,-21 0-16,0 0 0,0 0 0,1 0 15,-44 0 16,1 0-15,0 0-16,0 0 0,-21 0 16,20 0-16,-20 0 0,0 0 0,-22 0 15,22 0-15,-22 0 0,1 0 16</inkml:trace>
  <inkml:trace contextRef="#ctx0" brushRef="#br0" timeOffset="15065.17">12975 1926 0,'0'0'16,"0"21"0,21-21-16,0 0 15,22 0-15,-22 0 0,21 0 0,1 0 16,20 0-16,-21 0 0,22 0 16,-1 0-16,1 0 0,-1 0 15,-20 0-15,20 0 0,1 0 0,-1-21 16,1 21-16,-22 0 0,22 0 0,-22 0 15,-21 0-15,21 0 0,-20 0 16,-1 0-16,0 0 0,-21-21 31,0 0-15,0 0-16,0 0 16,0-1-16</inkml:trace>
  <inkml:trace contextRef="#ctx0" brushRef="#br0" timeOffset="15475.93">14076 1588 0,'0'0'0,"-21"0"0,21-43 16,-22 43-16,1-21 15,21 42 17,0 0-32,0 1 15,0-1-15,0 0 0,0 0 0,0 0 16,21 0-16,1-21 0,-1 22 15,0-1-15,0 0 0,0-21 0,22 21 16,-22-21-16,21 0 0,-21 0 16,22 0-16,-1 0 0,0 0 0,-21 0 15,22 0-15,-22 0 0,0 0 16,0 0-16,0 0 0,-63 0 31,0 0-15,21 21-16,-1-21 15,1 21-15,0 1 0,-21-1 0,21 0 16,-22 0-16,1 0 0,21 0 0,-22 1 16,1-1-16,21 0 0,-21 21 0,-1-21 15,22 1-15,-21-1 0,21 0 16,-1 0-16,1 0 0,0 0 16,0 1-16,21-1 0,42-21 31,-21-21-31,1 21 15</inkml:trace>
  <inkml:trace contextRef="#ctx0" brushRef="#br0" timeOffset="15896.71">16087 1143 0,'0'0'0,"-22"-21"0,-20-21 16,21 42-1,0 0-15,0 0 16,21 21-1,0 21-15,0-21 0,0 22 0,-22-1 16,22 0-16,-21 1 0,21-1 16,-21 21-16,0-20 0,0 20 15,0-20-15,-1 20 0,1 1 0,0-22 16,0 0-16,0 22 0,21-22 0,-21-21 16,21 22-16,-22-22 0,22 21 15,0-21-15,0 0 0,0 1 16,22-22 15,-1-22-31,0 1 0,-21 0 16,21-21-16,0 21 0,-21-22 15</inkml:trace>
  <inkml:trace contextRef="#ctx0" brushRef="#br0" timeOffset="16195.56">15896 1376 0,'21'-42'0,"-42"84"0,63-127 0,-42 43 16,22 21-16,-22-22 0,0 22 0,21-21 15,0 21-15,-21 0 0,0-1 16,21 22-16,0 0 0,0 0 0,1 0 16,-1 22-16,0-1 0,0 21 15,0-21-15,-21 22 0,21-1 16,1 21-16,-1-20 0,-21-1 0,0 0 16,0 22-16,0-22 0,0 22 0,0-22 15,0 22-15,0-22 0,0 0 16,0 1-16,0-1 0,0 0 0,-21-21 15,-1 1-15,22 20 0,-21-21 16,21 0-16,-21-21 0,21 21 0,0 1 16,-21-22-1,0 0 1,21-22-16,-21 1 16,-1 0-16,1 0 0,0 0 15</inkml:trace>
  <inkml:trace contextRef="#ctx0" brushRef="#br0" timeOffset="17411.47">15642 1820 0,'0'-21'15,"0"0"-15,21 21 16,0 0-16,1-21 0,20 0 16,-21 21-16,0-21 0,22 21 0,-22-22 15,21 22-15,0-21 0,1 0 0,-1 21 16,0-21-16,1 21 0,-1-21 15,0 21-15,1-21 0,-1 21 0,-21 0 16,22 0-16,-1 0 0,21 0 16,-41 0-16,-1 0 0,0 21 15,0 0 1,-21 0-16,0 0 0,0 0 0,0 1 16,0-1-16,0 0 0,0 0 0,0 0 15,0 0-15,0 1 0,0 20 16,0-21-16,0 0 0,-21 0 0,21 1 15,-21-22-15,21 21 0,0 0 0,-21-21 16,21 21-16,0-42 47,0 0-47,0 0 16,21-1-16,0 1 0,0 0 0,-21 0 15,21 0-15,0 0 16,1-22-16,-1 22 0,0-21 0,0 21 15,0-1-15,0 1 0,1 0 0,-1 0 16,0 21-16,0-21 0,0 21 16,0 0-16,1 0 0,-22 21 15,21 0-15,-21 0 0,0 0 16,21 1-16,-21-1 0,0 0 0,0 0 16,0 21-16,0-20 0,0-1 15,0 0-15,0 0 0,0 0 0,0 0 16,0 1-16,0-1 0,0 0 0,0 0 15,0 0-15,21-21 16,0 0 0,0 0-16,1 0 0,-1 0 15,0 0-15,0 0 0,0 0 0,0-21 16,1 0-16,20 21 0,-21-21 0,0 0 16,0-1-16,22 1 0,-22-21 15,0 21-15,0 0 0,0-1 0,1-20 16,-1 21-16,-21 0 0,21 21 0,-21-21 15,-21 21 17,21 21-17,-21 0-15,21 0 0,0 0 0,-22 0 0,22 1 16,0-1-16,0 0 0,0 0 16,0 0-16,0 0 0,0 1 15,0-1-15,22 0 0,-1-21 16,0 0-16,0 21 0,0-21 15,0 0-15,1 0 0,20 0 16,-21 0-16,0 0 0,0 0 0,1-21 16,-1 21-16,0-21 0,0 0 0,0-1 15,0 22-15,1-21 0,-1 0 0,0-21 16,-21 21-16,0-1 0,21 1 16,-21 0-16,21 0 0,-21 0 15,0 0-15,0 42 47,0 0-47,-21 0 0,0 0 0,21 22 16,-21-22-16,0 21 0,21 0 0,-22-20 15,1 20-15,0 0 0,21 1 0,-21 20 16,0-21-16,21 1 0,-21 20 16,21 1-16,0-22 0,-22 22 0,1 20 15,21-20-15,-21-1 0,21 1 0,0-1 16,0 1-16,0-1 0,0 1 0,-21-1 15,21 1-15,-21-1 0,21-20 0,0 20 16,-21-21-16,-1 1 0,1-1 16,0-21-16,0 0 0,0 22 15,0-22-15,-22 0 0,1-21 0,21 21 16,-22-21-16,1 0 0,0 0 0,-22 0 16,22 0-16,0 0 0,-22 0 0,22 0 15,-1-21-15,-20 0 0,21 21 0,-1-21 16,1 0-16,0 21 0,-1-22 15,22 1-15,-21 0 0,21 0 0,-22 21 16,22-21-16,0 0 0,0-1 16,0 1-16,21 0 0,-22 0 0,22 0 15,0 0-15,0-1 0,0 1 16</inkml:trace>
  <inkml:trace contextRef="#ctx0" brushRef="#br0" timeOffset="18380.31">19050 1651 0,'0'-42'15,"0"21"-15,0-1 16,0 44 15,0-1-31,0 0 16,0 21-16,0-21 0,0 1 0,0 20 15,0-21-15,0 21 0,0-20 0,0-1 16,0 21-16,0-21 0,0 0 16,-21-21-16,21 22 0,-21-1 0,21 0 15,-22-21-15,1 0 16,21-21 0,-21 21-1,21-21-15,0-1 0,0 1 0,0 0 16,0 0-16,0 0 0,0-22 0,0 22 15,0-21-15,0 0 0,0 20 16,21-20-16,0 21 0,1-21 0,-1 20 16,0 1-16,0 0 0,21 21 0,1 0 15,-1-21-15,0 21 0,1 0 0,-1 0 16,0 21-16,1 0 0,-1 0 16,0 1-16,-20 20 0,-1-21 0,0 21 15,0-20-15,-21 20 0,21-21 0,-21 21 16,0-20-16,0-1 0,0 0 15,-21 0-15,0 0 0,21 0 16,-21 1-16,0-1 0,-1-21 0,1 0 16,0 0-16,0 0 0,0 0 15,21-21 1,0-1-16,0 1 0,0 0 16,0 0-16,0 0 0,0-22 0,21 22 15,-21-21-15,21 0 0,0 20 0,22-20 16,-22 21-16,21-21 0,-21 20 15,22 22-15,-1-21 0,-21 21 0,21 0 16,1 0-16,-22 0 0,21 0 16,-21 21-16,1 1 0,-1-1 0,0 0 15,-21 0-15,0 21 0,0-20 16,0 20-16,0-21 0,0 0 0,0 0 16,0 22-16,-21-22 0,0 0 0,21 0 15,0 0-15,-22-21 0,1 22 0,21-1 16,-21-21-16,21 21 15,-21-21-15,21-21 16</inkml:trace>
  <inkml:trace contextRef="#ctx0" brushRef="#br0" timeOffset="18751.07">20066 1778 0,'21'-21'16,"0"21"-16,0 0 0,1 0 15,-1-21-15,0 0 0,0 21 0,0-22 16,22 22-16,-22-21 0,0 21 16,0-21-16,0 21 0,0-21 0,-21 0 15,0 0-15,0-1 0,0 1 16,-21 21-16,0 0 15,0 0-15,0 0 0,0 0 16,-22 0-16,22 0 0,0 21 0,-21 1 16,20-1-16,1 0 0,21 0 0,-21 0 15,21 22-15,-21-22 0,21 0 16,0 0-16,0 0 0,0 0 0,0 1 16,0-1-16,0 0 0,21-21 0,0 21 15,0-21-15,1 0 0,-1 0 0,0 0 16,0 0-16,21 0 0,-20 0 15,20 0-15,0 0 0,-21 0 0,22 0 16,-22-21-16,21 21 0</inkml:trace>
  <inkml:trace contextRef="#ctx0" brushRef="#br0" timeOffset="19431.68">20743 1609 0,'0'0'0,"0"-21"0,0 42 46,0 0-46,0 0 0,0 0 16,-21 22-16,21-22 0,0 0 0,0 0 16,0 0-16,0 0 15,0 1-15,0-1 0,0 0 0,0 0 0,0 0 16,0 0-16,0 1 16,-21-44 30,21 1-46,0 0 0,0 0 16,0 0-16,0 0 0,0-1 16,0-20-16,0 21 0,0 0 0,0-22 15,21 22-15,0 0 0,0 0 0,1-21 16,-1 42-16,0-22 0,0 1 0,21 21 16,-20 0-16,-1 0 0,0 0 15,0 0-15,21 0 0,-20 21 0,-1 1 16,0-1-16,0 0 0,0 0 15,0 21-15,1-20 0,-22-1 16,0 0-16,21 0 0,-21 0 0,0 0 16,0 1-16,0-1 0,0 0 0,0 0 15,-21 0-15,-1-21 0,1 0 32,0 0-32,21-21 15,0 0-15,0 0 16,0 0-16,0-1 0,0 1 0,0-21 15,21 21-15,0-22 0,-21 22 16,22 0-16,-1-21 0,0 21 0,21-1 16,-21 1-16,1 21 0,-1 0 15,21 0-15,-21 0 0,0 0 0,22 0 16,-22 21-16,0 1 0,0-1 16,0 0-16,1 21 0,-1-21 0,0 1 15,-21 20-15,0-21 0,0 0 0,0 0 16,0 1-16,0-1 0,0 0 15,0 0-15,-21-21 0,0 21 0,21 0 16,-22-21-16,1 0 16,42 0 15,1-21-31,-1 0 0,0 0 16</inkml:trace>
  <inkml:trace contextRef="#ctx0" brushRef="#br0" timeOffset="19955.38">21886 1291 0,'0'21'0,"0"-42"0,0 0 16,0-21-16,0 21 0,0-1 0,0 1 15,0 0-15,0 42 32,0 0-32,0 1 0,0-1 0,-21 21 15,21-21-15,0 22 16,0-1-16,-21-21 0,21 21 0,-21 1 0,0-1 15,21 22-15,-22-22 0,22 0 16,-21 1-16,21-1 0,-21-21 0,21 21 16,0-20-16,-21 20 0,21-21 15,0 0-15,-21-21 0,21 21 0,0-42 47,0 0-47,0 0 16,0 0-16,21 0 0,0-22 0,0 22 15,0-21-15,-21 21 0,43-22 0,-22 22 16,0-21-16,21 21 16,-20-1-16,-1 1 0,21 0 0,-21 21 0,22 0 15,-22 0-15,0 0 0,0 0 16,0 0-16,22 21 0,-22 0 0,0 1 16,0-1-16,0 21 0,-21-21 15,0 22-15,0-22 0,0 21 0,0-21 16,0 0-16,-21 22 0,0-22 0,0 0 15,0-21-15,-22 21 0,22 0 0,0-21 16,-21 22-16,20-22 0,1 0 16,0 0-16,-21 0 0,21 0 15,-1 0-15,1 0 0,0 0 16,21-22 0,0 1-1,0 0-15,42 0 0</inkml:trace>
  <inkml:trace contextRef="#ctx0" brushRef="#br0" timeOffset="20299.18">22437 1757 0,'0'0'0,"42"0"15,-21-21-15,0 0 16,0 21-16,1-22 0,-1 1 15,0 21-15,0-21 0,0 0 16,0 0-16,1 0 0,-22-1 0,0 1 16,21 21-16,-21-21 0,0 0 15,-21 21-15,-1 0 16,1 0-16,0 21 0,0 0 16,0 0-16,0 1 0,-1-1 0,1 0 15,0 0-15,0 21 0,21-20 0,0-1 16,0 0-16,0 0 0,0 0 15,0 0-15,0 1 0,0-1 16,0 0-16,21-21 0,0 0 16,0 0-16,1 0 0,-1 0 0,0 0 15,0 0-15,21 0 0,-20 0 16,-1 0-16,0-21 0,0 21 0</inkml:trace>
  <inkml:trace contextRef="#ctx0" brushRef="#br0" timeOffset="20651.5">22902 1524 0,'0'0'0,"0"-42"16,21 42-16,-21-21 0,22 21 15,-1 0-15,0 0 0,0 21 16,0 0 0,0-21-16,22 21 0,-22 0 0,0 0 15,0 22-15,0-22 0,1 0 0,-22 21 16,21-20-16,-21-1 0,0 0 15,0 21-15,0-21 0,0 1 0,0-1 16,0 0-16,0 0 0,-21-21 0,-1 21 16,1-21-16,0 0 0,21-21 31,0 0-15,0 0-16,0 0 0,0-1 0,0-20 15,21 21-15,0-21 0,-21 20 0,0-20 16,22 21-16,-1 0 15,-21 0-15,21-1 0,-21 1 0,0 0 16,0 0-16,21 21 0,-21-21 16,21 21-16,0-21 15,1 21-15</inkml:trace>
  <inkml:trace contextRef="#ctx0" brushRef="#br0" timeOffset="21335.33">24680 1482 0,'0'0'0,"21"0"16,22-43-1,-43 22-15,0 0 0,0 0 16,-21 21 0,-1 0-16,1 0 0,0 0 15,0 0-15,0 21 0,0 0 0,-1 0 16,1 1-16,0 20 0,21-21 16,-21 21-16,21 1 0,0-22 0,0 21 15,0 1-15,0-22 0,0 21 0,0-21 16,21 0-16,0 22 15,0-43-15,1 21 0,-1 0 0,0-21 16,0 0-16,21 0 0,-20 0 0,20 0 16,-21-21-16,21 21 0,1-21 0,-1 0 15,-21-22-15,22 22 0,-22-21 16,0 21-16,0-22 0,-21 1 0,0 0 16,0 20-16,0-20 0,-21 0 0,0-1 15,0 22-15,-1-21 0,-20 21 16,0 0-16,21-1 0,-22 1 0,1 21 15,21 0-15,-22-21 0,22 21 0,-21 0 16,21 0-16,0 0 0,-1 0 16,22 21-16,0 0 15,0 1 1,22-1 0,-1-21-16,0 0 0,0 0 15,21 0-15,-20 0 0,20 0 0,0 0 16</inkml:trace>
  <inkml:trace contextRef="#ctx0" brushRef="#br0" timeOffset="21820.05">25908 974 0,'0'0'0,"-21"-43"16,0 22-1,-1 0-15,1 21 0,0 0 0,-21-21 16,21 21-16,-1 0 0,-20 21 0,21 0 15,-21 0-15,20 1 0,1 20 16,-21 0-16,21 1 0,-22 20 0,22-21 16,0 22-16,-21-1 0,21 1 0,-22-1 15,22 1-15,0 21 0,-21-1 0,20-20 16,-20 20-16,21 1 0,-21-21 16,20 20-16,-20-20 0,21 20 0,0-20 15,0 21-15,-1-1 0,1-20 16,21 20-16,0-20 0,0-1 0,0 22 15,0-43-15,0 22 0,0-1 16,0-20-16,0-1 0,0 0 0,0-20 16,0 20-16,0-21 0,-21 0 0,21 0 15,-21-21-15,0 0 16,0 0-16,-1-21 0,1 0 0,0 0 16,0 0-16,0 0 0,-22-22 0,1 22 15,21-21-15,-43 21 0,22-22 16,0 1-16,-1 0 0,1-1 0,0 1 15,-1 0-15,1 20 0,0-20 0,21 21 16,-1 0-16,1 0 0,21-1 16,-21 1-16,21 0 0,0 0 0,0 0 15,21 21-15,0-21 0,1-1 16,-1 1-16,21 0 0,-21 0 0,22 0 16,20 0-16,-21-1 0,22 1 0,-1 0 15</inkml:trace>
  <inkml:trace contextRef="#ctx0" brushRef="#br0" timeOffset="22159.86">27051 1037 0,'0'0'0,"0"-21"0,0-42 15,0 41-15,0 1 16,0 0-16,0 42 16,0 0-16,0 1 15,-21-1-15,21 21 0,-21 0 16,-1 1-16,1 20 0,0-20 0,0 20 16,-21-21-16,20 1 0,1 20 0,0-20 15,21 20-15,-21-21 0,0 22 16,0-22-16,-1 1 0,22-1 15,0-21-15,-21 21 0,0-20 0,21-1 16,-21 0-16,21 0 0,-21-21 16,0 0-1,21-21-15,0 0 0</inkml:trace>
  <inkml:trace contextRef="#ctx0" brushRef="#br0" timeOffset="22771.51">26331 1503 0,'0'0'0,"-21"-21"16,21 0-16,21 21 0,0 0 16,1 0-16,20 0 15,0-22-15,1 22 0,20-21 0,1 21 16,-1-21-16,22 21 0,-22-21 0,22 21 16,-22-21-16,22 0 0,-21-1 0,-22 1 15,21 0-15,-20 0 0,-1-21 16,-21 20-16,22-20 0,-22 21 0,0-21 15,0 20-15,-21 1 0,0 0 16,0 0-16,0 0 0,-21 21 31,0 0-31,0 21 0,-1 0 0,22 21 16,-21-20-16,0 20 0,0 0 0,0 1 16,0-1-16,21 0 0,0 1 15,-22-1-15,1-21 0,21 21 0,0 1 16,0-1-16,0 0 0,0-20 15,-21 20-15,21-21 0,0 0 0,0 0 16,0 1-16,0-1 0,0 0 0,-21-21 16,21-21 15,0 0-31,0-1 16,0 1-16,0 0 15,0 0-15,21-21 0,-21 20 0,21 1 0,22-21 16,-22 21-16,0 0 0,0-1 15,21 1-15,-20 0 0,-1 0 0,21 21 16,-21 0-16,0 0 0,1 0 16,-1 0-16,0 0 0,0 21 0,0 0 15,0 0-15,-21 1 0,0-1 0,0 0 16,0 21-16,0-21 0,0 1 16,0-1-16,0 0 0,0 0 0,-21 0 15,21 0-15,-21 1 0,0-1 16,21 0-1,0-42 1,0 0 0,21-1-16,0 1 15</inkml:trace>
  <inkml:trace contextRef="#ctx0" brushRef="#br0" timeOffset="23115.83">27961 1482 0,'0'0'0,"21"0"0,0 0 16,1 0-16,-1 0 15,0 0-15,21 0 0,-21 0 16,1-21-16,20 21 0,-21 0 0,0-22 16,0 22-16,1 0 0,-1-21 0,0 21 15,-21-21-15,0 0 0,0 0 16,0 0-16,-21 21 15,0 0-15,-1 0 0,1 0 0,0 0 16,-21 0-16,21 0 0,-22 21 16,22 0-16,-21-21 0,21 21 0,-1 0 15,1 0-15,0 1 0,21-1 0,-21 0 16,21 0-16,0 0 0,0 0 16,0 1-16,0-1 0,21 0 0,0 0 15,0-21-15,22 0 0,-22 0 16,21 0-16,-21 0 15,22 0-15,-1 0 0,0 0 0,1-21 16</inkml:trace>
  <inkml:trace contextRef="#ctx0" brushRef="#br0" timeOffset="23464.65">29591 1122 0,'0'0'0,"-64"-21"16,43 21-1,0 0-15,0 0 0,0 0 0,0 0 16,-22 21-16,22-21 0,0 21 16,0 21-16,-22-20 0,22-1 0,0 21 15,0-21-15,0 0 0,0 22 0,21-22 16,0 21-16,0-21 0,0 1 15,0 20-15,0-21 0,0 0 0,0 0 16,21 1-16,-21-1 0,21 0 0,0 0 16,0 0-16,22-21 0,-22 0 15,0 21-15,0-21 0,0 0 16,0 0-16,22 0 0,-22 0 0,0-21 0,0 0 16,0 21-16,1-21 15,-1 0-15,0-22 0,0 22 0,0 0 16,22-21-16</inkml:trace>
  <inkml:trace contextRef="#ctx0" brushRef="#br0" timeOffset="23727.51">29993 974 0,'0'0'15,"21"-43"-15,-21-20 16,0 42-16,0 0 0,0-1 0,0 44 31,-21 20-15,21-21-16,-21 21 0,0 1 15,0-1-15,-1 22 0,1-22 16,0 0-16,0 22 0,21-22 0,0 0 16,-21 1-16,21-22 0,-21 21 0,21 1 15,0-22-15,0 0 0,0 21 16,0-21-16,0 1 0,0-1 16,0 0-16,0 0 15,21-21-15,0 0 0,0 0 16,0-21-16,0 21 0,22-21 15</inkml:trace>
  <inkml:trace contextRef="#ctx0" brushRef="#br0" timeOffset="24855.86">30501 1376 0,'0'0'0,"0"-21"16,0 0-16,0-1 15,0 1 1,0 0-16,0 0 15,-21 21-15,0 0 0,0 0 16,-1 0-16,1 0 0,0 0 0,0 0 16,0 21-16,0 0 0,-22 0 0,22 1 15,0-1-15,0 0 0,0 0 16,-1 21-16,1-20 0,21-1 16,0 0-16,0 0 0,0 0 0,0 0 15,0 1-15,0-1 0,21-21 16,1 0-16,-1 0 0,0 0 15,0 0-15,0 0 0,0-21 16,1-1-16,-1 1 0,0 21 0,0-21 16,0 0-16,0-21 0,1 20 15,-1 1-15,0 0 0,0-21 0,0 21 16,0-1-16,-21 1 0,0 0 16,0 42 15,0 0-31,-21 1 0,0-1 15,21 0-15,-21 0 0,21 0 16,0 0-16,0 1 0,0-1 0,0 0 16,0 0-16,0 0 0,0 0 0,0 1 15,0-1-15,21 0 0,-21 0 16,21-21-16,0 21 0,1-21 0,-1 0 16,0 0-16,21 0 0,-21 0 0,1 0 15,-1 0-15,21-21 0,-21 0 16,0 0-16,22 0 0,-22-1 0,21 1 15,-21 0-15,1 0 0,20-21 0,-21 20 16,0-20-16,0 21 16,1 0-16,-22-22 0,0 22 0,0 0 15,0 0-15,0 0 0,-22 21 16,1 0-16,0 0 16,0 0-16,0 21 0,0 0 15,21 0-15,0 0 0,0 1 0,0-1 16,0 0-16,0 0 0,0 0 15,0 0-15,0 1 0,21-22 0,-21 21 16,0 0-16,0 0 0,21 0 0,-21 0 16,21-21-1,-21 22-15,-21-22 32,0 0-17,0 0-15,-1-22 16,1 22-1,42 0 48,1 0-63,-1 0 0,21 0 16,-21 0-16,22 0 0,-1 0 0,0 0 15,1 0-15,-1 0 0,21-21 0,-20 0 16,-1 21-16,0-21 15,1 0-15,-1 0 0,-21-1 0,22 1 16,-22 0-16,21-21 0,-21 21 0,0-1 16,-21 1-16,0 0 0,0 0 15,0 0-15,0 0 0,-21 21 16,21-22-16,-21 22 0,-21 0 0,21 0 16,-1 0-16,1 22 0,0-1 15,21 0-15,0 0 0,0 0 16,0 0-16,0 1 0,0-1 15,0 0-15,21 0 0,-21 0 16,21-21-16,-21 21 0,0 1 0,0-1 16,0 0-1,0 0-15,-21-21 16,21 21-16,-21-21 0,0 0 0,21 21 16,-21-21-16,0 22 15,-1-22-15,22 21 16,-21-21-16,0 21 0,0-21 0,0 0 15,0 0-15</inkml:trace>
  <inkml:trace contextRef="#ctx0" brushRef="#br0" timeOffset="27062.28">1503 4466 0,'0'0'0,"0"-21"16,0 0-16,0 0 0,0 0 16,-21-1-16,-1 22 15,1 0 1,0 0-16,0 22 15,21-1-15,0 0 0,-21 0 16,0 0-16,-1 22 0,22-22 0,-21 21 16,21 0-16,-21-20 15,0 20-15,0 0 0,21 1 0,0-22 0,-21 21 16,21-21-16,0 0 16,0 1-16,0-1 0,21-42 31,0-1-31,0 1 15,-21 0-15,21 0 0,0 0 16,1-22-16,-1 22 0,0 0 0,0-21 16,0 21-16,0-1 0,1 1 15,-1 0-15,0 0 0,0 0 0,0 21 16,-21 21 0,0 0-1,0 0-15,0 0 0,0 22 0,0-22 16,0 0-16,0 21 15,0-20-15,0 20 0,0-21 0,0 0 16,0 0-16,0 22 0,21-43 16,1 21-16,-1 0 0,0-21 15,0 0-15,0 0 0,0 0 16,1 0-16,-1-21 0,0 0 0,21 0 16,-21-1-16,1-20 0,-1 21 0,0 0 15,21-22-15,-21 22 0,1-21 16,-1 0-16,0 20 0,-21-20 0,0 21 15,21-21-15,-21 20 0,0 1 16,0 0-16,0 0 0,0 0 0,0 0 16,0 42 15,0 0-31,-21 0 0,21 0 0,0 22 16,0-22-16,-21 0 0,21 21 15,0-21-15,0 1 0,0 20 0,0-21 16,0 21-16,0-20 0,0 20 0,0-21 15,0 0-15,21 0 0,0-21 16,0 22-16,0-22 0,1 0 0,-1 0 16,21 0-16,0 0 0,-20-22 15,20 22-15,0-21 0,1 0 16,-1-21-16,21 21 0,-20-1 0,-1-20 16,-21 21-16,22-21 0,-1-1 15,-21 22-15,0-21 0,0-1 0,1 1 16,-1 0-16,-21-22 0,0 22 0,21 0 15,-21 20-15,0-20 0,0 21 16,0 0-16,0 0 0,0 63 31,-21-21-31,0 21 0,21-20 16,0 20-16,-22 0 0,1 1 0,21-1 16,-21 0-16,21 1 0,-21-1 15,0 0-15,21 1 0,-21-1 0,21 0 16,0 1-16,-22-22 0,22 21 15,-21-21-15,21 22 0,0-22 16,0 0-16,0-42 31,21 0-31,1-1 16,-1-20-16,0 21 0,0-21 0,0 20 16,0-20-16,1 21 0,-1 0 15,0-22-15,0 22 0,0 0 0,0 21 16,-21-21-16,22 21 0,-1 0 0,0 0 15,-21 21 1,21-21-16,-21 21 0,21 0 0,-21 1 16,0-1-16,0 0 15,0 0-15,21 0 0,-21 0 16,0 1-16,22-1 0,-22 0 0,0 0 16,21 0-16,0-21 0,0 0 15,0 0 1,0 0-16,1 0 0,-1-21 15,0 0-15,0 0 0,-21 0 16,21-1-16,0 1 0,-21 0 0,0 0 16,22 0-16,-22 0 0,21-1 15,-21 1-15,0 0 16,0 42 0,0 0-1,0 1-15,0-1 16,-21 0-16,21 0 0,-22 0 0,22 0 15,0 1-15,0-1 0,0 0 16,0 0 0,0-42 15,0 0-15,0 0-16</inkml:trace>
  <inkml:trace contextRef="#ctx0" brushRef="#br0" timeOffset="27229.18">3238 4509 0,'0'0'0,"0"-22"0,0 1 31,22 21 16,-1 21-47,0-21 0,0 0 16,0 0-16,22 0 0,-22 0 15</inkml:trace>
  <inkml:trace contextRef="#ctx0" brushRef="#br0" timeOffset="27500.01">3725 4487 0,'0'0'0,"0"-21"16,-21 21 15,0 0-31,0 0 0,0 21 0,-1 1 15,1-1-15,0 0 0,0 0 16,0 0-16,21 22 0,0-22 16,0 0-16,-21 0 0,21 21 0,0-20 15,0-1-15,0 21 0,0-21 0,0 0 16,0 1-16,0-1 16,21 0-16,-21 0 0,21-21 0,0 0 15,21 0-15,-20 0 0,-1 0 0,21 0 16,0-21-16,-20 21 0,20-21 15,0 0-15,-21-22 0,22 22 0,-22-21 16,21 21-16,-21-22 0</inkml:trace>
  <inkml:trace contextRef="#ctx0" brushRef="#br0" timeOffset="27971.32">4085 4276 0,'0'-43'0,"0"86"0,0-128 0,0 43 16,21-1-16,-21 22 0,0-21 15,0 21-15,0 0 0,0 42 31,0 21-31,0-21 16,-21 22-16,21-1 0,0 0 16,0 22-16,0-22 0,-21 0 0,21 1 15,0-1-15,0 22 0,-21-22 0,21 0 16,0 1-16,0-1 0,-21 0 16,21 1-16,0-1 0,0-21 0,0 0 15,0 22-15,0-22 0,0 0 16,0-42-1,0 0 1,0-1-16,21 1 0,-21 0 16,21-21-16,0 21 0,-21-22 0,21 1 15,0 21-15,1-22 0,-1 1 16,0 21-16,21-21 0,-21 20 0,22 1 16,-1 0-16,-21 21 0,22 0 0,-22 0 15,21 0-15,-21 0 0,0 0 16,1 21-16,-1 0 0,0 1 0,0-1 15,-21 0-15,0 0 0,0 21 0,0-20 16,0 20-16,0-21 0,0 21 0,0-20 16,-21 20-16,0-21 0,0 21 15,21-20-15,-22-1 0,22 0 16,-21 0-16,21 0 0,-21 0 0,42-21 31,0-21-15,22 21-16,-22-21 0,21 0 0</inkml:trace>
  <inkml:trace contextRef="#ctx0" brushRef="#br0" timeOffset="28255.16">6011 4360 0,'0'0'0,"21"-21"0,-42 42 31,0 1-15,21-1-16,0 0 15,0 0-15,-21 21 0,21-20 0,-21-1 16,0 0-16,21 0 0,-22 0 0,22 0 16,0 1-16,-21-1 0,0 0 0,21 0 15,0 0-15,0 0 0,0 1 16,21-22-1,0 0-15,1 0 0,-22-22 16,42 1-16,-21 21 0,0-21 16</inkml:trace>
  <inkml:trace contextRef="#ctx0" brushRef="#br0" timeOffset="28615.95">6308 4445 0,'0'-21'0,"0"42"0,0-63 15,21 42-15,-21-21 0,21 21 16,-42 0-1,0 0 1,-1 21-16,1 0 0,0-21 0,0 21 16,-21 0-16,20 0 0,1 1 15,0-22-15,0 21 0,0 0 16,21 0-16,0 0 0,0 0 16,21-21-16,21 0 15,-21 0-15,1 22 0,-1-22 0,0 0 16,0 0-16,0 0 0,0 21 15,1-21-15,-1 0 0,0 21 0,0 0 16,-21 0-16,0 0 16,0 1-16,-21-1 15,0 0 1,0-21-16,-1 0 0,1 21 0,0-21 16,0 0-16,0 0 0,21 21 0,-21-21 15,-1 0-15,1 0 0,0-21 31,21 0-31,-21 0 0,21 0 0,0-1 16</inkml:trace>
  <inkml:trace contextRef="#ctx0" brushRef="#br0" timeOffset="28796.85">5842 4064 0,'0'0'0,"0"-21"0,-21 21 15,0-21-15,-1 21 16,22 21 15,22-21-15,-1 0-16</inkml:trace>
  <inkml:trace contextRef="#ctx0" brushRef="#br0" timeOffset="29621.4">7937 4445 0,'0'0'0,"22"0"16,-1 0-16,0 0 15,0-21-15,0 0 16,0 0-16,1-1 0,-1 1 16,0 0-16,-21-21 0,0 21 15,0-1-15,0 1 0,0 0 16,0 0-16,-21-21 0,0 42 0,-1-22 16,1 1-16,0 21 0,-21 0 0,-1 0 15,22 0-15,-21 21 0,0 1 16,-1-1-16,1 21 0,0-21 0,-1 22 15,22-1-15,-21 0 0,-1 1 16,22-1-16,0 0 0,0 1 0,0-22 16,21 21-16,0 0 0,0-20 0,0-1 15,0 0-15,0 0 0,21 0 16,0-21-16,21 0 0,-20 0 0,20 0 16,0 0-16,1 0 0,-1 0 0,0-21 15,22 0-15,-22 0 0,22 0 16,-22-22-16,21 22 0,-20 0 0,-1-21 15,0-1-15,1 1 0,-22 0 16,21-1-16,-21-20 0,1-1 0,-1 22 16,0-22-16,0 1 0,-21 21 0,21-22 15,-21 22-15,0-22 0,0 22 16,0 0-16,0-1 0,0 22 0,0-21 16,0 21-16,-21-1 0,0 22 0,0 0 15,0 22 1,-1 20-16,22-21 0,0 21 15,0 1-15,-21 20 0,21 1 0,0-1 16,0 1-16,0-1 0,-21 1 16,21-1-16,0 1 0,0-1 0,0-20 15,0-1-15,0 0 0,0 1 0,0-1 16,0-21-16,0 0 0,0 0 0,21 1 16,0-1-16,1-21 0,-1 0 15,0 0-15,0 0 16,0 0-16,0 0 0,1 0 0,-1-21 15,0-1-15,21 1 0,-21 0 0,1 0 16,-1 0-16</inkml:trace>
  <inkml:trace contextRef="#ctx0" brushRef="#br0" timeOffset="29967.2">8721 4339 0,'0'21'16,"0"1"-1,0-1 1,21-21-1,0 0-15,0 0 0,0 0 16,22 0-16,-22 0 0,0 0 16,0 0-16,0-21 0,0 21 15,22-22-15,-22 1 0,-21 0 16,21 21-16,-21-21 0,0 0 0,0 0 16,-21 21-16,0 0 0,0 0 15,-1 0-15,1 0 0,0 0 16,0 0-16,-21 0 0,20 21 0,1 0 15,0 0-15,0 0 0,0 0 0,0 22 16,-1-22-16,1 0 0,21 0 0,0 0 16,0 1-16,0-1 0,0 0 15,0 0-15,21 0 0,1-21 16,-1 21-16,0-21 0,0 0 16,21 0-16,-20 0 0,20 0 0,0 0 15,1 0-15,-22 0 0,21 0 0,0-21 16,1 0-16</inkml:trace>
  <inkml:trace contextRef="#ctx0" brushRef="#br0" timeOffset="30236.04">9567 4255 0,'0'0'0,"21"-22"0,-21 1 0,0 0 16,-21 21 0,0 0-16,0 0 0,0 0 15,0 21-15,-1 0 0,1-21 0,0 22 16,0 20-16,0-21 0,0 0 15,-1 0-15,1 1 0,0 20 16,0-21-16,21 0 0,0 0 0,0 1 16,0 20-16,0-21 0,0 0 15,0 0-15,0 1 0,21-22 0,0 0 16,0 21-16,1-21 0,-1 0 0,21 0 16,-21 0-16,0 0 0,22-21 15,-1-1-15,-21 22 0,22-21 0,-1 0 16,0 0-16,1 0 0,-1 0 0,0-22 15,-21 22-15,22-21 0</inkml:trace>
  <inkml:trace contextRef="#ctx0" brushRef="#br0" timeOffset="30487.9">10223 3874 0,'0'0'0,"22"-43"16,-22 1-16,0 0 0,0 20 0,0 1 16,0 0-16,0 0 0,-22 21 15,1 0-15,0 0 16,0 21-16,0 21 0,0-20 0,-1 20 15,22 0-15,-21 1 0,0 20 0,0-21 16,21 22-16,0-1 0,0-20 0,-21 20 16,21-20-16,-21 20 15,21-21-15,0 1 0,0-1 0,0-21 16,0 22-16,0-22 0,0 0 0,0 0 16,0 0-16,0 0 0,21-21 15,0 22-15,0-22 0,21 0 16,-20 0-16,-1 0 0,0-22 15,21 1-15,-21 0 0,22 21 0</inkml:trace>
  <inkml:trace contextRef="#ctx0" brushRef="#br0" timeOffset="30943.35">10774 4233 0,'0'0'15,"0"-21"-15,0 0 16,0 0-16,-21 21 0,-1 0 15,1 0-15,0 0 0,-21 0 0,21 21 16,-1 0-16,-20 0 0,21 1 16,-21-1-16,20 21 0,1-21 0,-21 0 15,21 22-15,21-22 0,-21 21 0,21-21 16,-22 1-16,22-1 0,0 0 0,0 0 16,0 0-16,0 0 0,22-21 15,-1 0-15,0 0 0,0 0 16,0 0-16,0 0 0,1 0 0,-1-21 15,0 21-15,0-21 0,0 0 16,0 0-16,1 0 0,-1-1 0,0 1 16,-21-21-16,0 21 0,21 0 0,-21-22 15,21 22-15,-21-21 0,21 21 0,-21-1 16,0 1-16,0 42 31,0 1-31,0-1 0,0 0 16,0 0-16,-21 0 0,21 0 0,0 1 15,0-1-15,0 0 0,0 0 16,0 0-16,0 0 0,0 1 0,21-1 16,-21 0-16,22 0 0,-1-21 15,0 0-15,0 21 16,0-21-16,0 0 0,1 0 0,-1 0 16,0 0-16,0 0 0,21 0 0,-20-21 15</inkml:trace>
  <inkml:trace contextRef="#ctx0" brushRef="#br0" timeOffset="31329.13">11155 4318 0,'0'0'0,"0"-21"0,-21 0 0,21 0 0,0-1 15,0 1-15,0 0 0,0 0 0,0 0 16,21 21-16,0-21 0,0 21 16,0 0-16,0 0 0,1 0 0,-1 0 15,0 21-15,0 0 0,0 0 16,0 0-16,1 0 0,-1 1 0,0-1 15,0 21-15,-21-21 0,0 0 0,0 22 16,0-22-16,0 0 0,0 0 16,0 0-16,0 1 0,0-1 15,0 0-15,-21-21 0,0 0 16,21-21 15,0 0-31,0-1 16,0 1-16,21 0 0,-21 0 0,21 0 15,0 0-15,0-22 0,-21 22 0,22-21 16,-1 21-16,0-1 0,0-20 16,-21 21-16,21 0 0,0 21 0,-21-21 15,0-1-15,22 22 0,-1 0 16,0 0-16,0 0 16,0 0-1,-21 22-15</inkml:trace>
  <inkml:trace contextRef="#ctx0" brushRef="#br0" timeOffset="31665.33">11726 4318 0,'0'0'0,"21"0"31,1 0-31,-1 0 16,0 0-16,0 0 0,0 0 15,22-21-15,-22 0 0,0 21 0,21-21 16,-21-1-16,1 22 0,-1-21 0,0 0 15,0 0-15,-21 0 0,0 0 16,0-1-16,-21 22 16,0 0-1,0 22-15,-1-1 0,1 0 16,0 0-16,0 0 0,0 0 0,0 1 16,-1-1-16,1 0 0,21 0 0,0 0 15,0 0-15,0 1 0,0-1 16,0 0-16,0 0 0,0 0 15,0 0-15,21-21 16,1 22-16,20-22 0,-21 0 16,0 0-16,0 0 0,22 0 0,-22 0 15,21-22-15,1 22 0,-1-21 0,21 0 16</inkml:trace>
  <inkml:trace contextRef="#ctx0" brushRef="#br0" timeOffset="32164.04">12806 4212 0,'0'0'0,"0"-21"0,0 0 15,0 0-15,0 0 0,0-1 16,-21 1 0,-1 21-16,1 0 0,0 0 0,0 0 15,0 0-15,0 0 0,-1 0 0,1 21 16,-21-21-16,21 22 0,0-1 0,-1 0 16,1 0-16,0 0 0,0 0 15,0 22-15,21-22 0,-21 0 0,21 0 16,0 0-16,0 1 0,0-1 0,0 0 15,0 0-15,0 0 0,21 0 0,0-21 16,0 0-16,0 22 0,0-22 16,1 0-16,-1 0 0,0 0 0,21 0 0,-21-22 15,1 1-15,-1 21 16,21-21-16,-21 0 0,0 0 0,1 0 16,-1-22-16,0 22 0,0-21 0,0-1 15,0 1-15,-21-21 0,22 20 0,-1-20 16,0 20-16,0-20 0,-21-1 0,0 22 15,0-21-15,21 20 0,-21 1 16,0 0-16,0-1 0,0 22 0,0 0 16,-21 21-16,0 0 0,0 0 15,0 21-15,-1 0 0,1 22 0,0-22 16,0 21-16,0 0 0,0 1 16,-1-1-16,22 0 0,-21 22 0,21-1 15,0-20-15,0 20 0,0-20 0,0-1 16,0 21-16,0-20 0,21-22 15,1 21-15,-1-21 0,0 22 0,0-22 16,-21 0-16,21-21 0,0 21 16,1-21-16,-1 0 0,0 0 0,21 0 15,-21 0-15,22-21 0,-1 0 0,0 0 16</inkml:trace>
  <inkml:trace contextRef="#ctx0" brushRef="#br0" timeOffset="32988.01">14457 3937 0,'21'-21'0,"0"21"16,-21 21 0,0 0-16,0 0 15,0 1-15,0-1 0,0 21 0,0-21 16,0 0-16,-21 22 0,21-22 0,-21 21 16,21-21-16,0 1 0,-21 20 15,21-21-15,-22 0 0,22 0 0,0 1 16,-21-22-16,21 21 0,0-42 31,21-1-15,1 1-16,-22 0 0,21 0 15,0-21-15,-21 20 0,0 1 0,21-21 16,0 21-16,-21 0 0,0-1 16,21 22-16,-21 22 15,22-1 1,-22 0-16,0 0 0,0 21 15,21-20-15,0-1 0,-21 0 0,21 0 16,0 0-16,0 0 0,1-21 16,-1 22-16,0-1 0,0-21 0,21 0 15,-20 0-15,20 0 0,-21 0 16,21 0-16,1 0 0,-1 0 0,0 0 16,1-21-16,-1-1 0,-21 1 0,22 0 15,-22 0-15,0 0 0,0-22 0,-21 1 16,0 21-16,0-21 0,0-1 15,0 1-15,-21 0 0,0-1 0,0 22 16,-1-21-16,1 21 0,-21-1 0,21 22 16,-22 0-16,22 0 0,-21 0 15,0 0-15,20 0 0,1 0 0,0 22 16,0-1-16,0 0 0,21 0 16,0 0-16,0 0 0,0 22 0,0-22 15,0 0-15,21 0 0,0 0 0,21 1 16,-20-22-16,20 21 0,0-21 0,1 0 15,-1 0-15,0 0 0</inkml:trace>
  <inkml:trace contextRef="#ctx0" brushRef="#br0" timeOffset="33191.89">15579 4001 0,'0'0'0,"21"-43"16,-42 43-1,-1 21 1,22 1-16,-21-1 0,0 0 15,21 0-15,0 0 0,0 0 0,-21 1 16,21 20-16,0-21 0,0 0 16,-21 0-16,21 1 0,0-1 0,0 0 15,21-21 1,0 0 0,-21-21-16,21 0 0</inkml:trace>
  <inkml:trace contextRef="#ctx0" brushRef="#br0" timeOffset="33371.79">15557 3831 0,'0'0'0,"0"-21"0,-21 0 15,0 21-15,0 0 0,0 0 16,0 0 0,21 21 15,21-21-31,0 0 0,0 0 0,0 0 15,22 0-15,-22 0 0,0 0 16,21 0-16</inkml:trace>
  <inkml:trace contextRef="#ctx0" brushRef="#br0" timeOffset="33635.64">16298 3598 0,'0'0'0,"0"-42"16,0 21-16,0 0 0,-21 21 15,0 21 1,0-21-16,21 42 0,-21-21 16,21 1-16,-22 20 0,1-21 15,21 21-15,-21 1 0,21-1 0,-21 0 16,21 1-16,0-1 0,-21 0 0,21 1 16,-21-1-16,21 0 0,-22 1 15,22-1-15,0-21 0,0 22 0,0-22 16,0 0-16,0 0 0,0 0 0,-21 0 15,0-21-15,0 0 16,0 0-16,0 0 0,-1 0 16,1-21-16</inkml:trace>
  <inkml:trace contextRef="#ctx0" brushRef="#br0" timeOffset="34220.47">15642 4170 0,'0'0'0,"0"-21"0,0-22 15,42 22-15,-20 0 0,-1 21 16,21-21-16,0 0 0,22 0 15,-22 21-15,22-22 0,20 1 0,-20 0 16,-1 0-16,22 0 0,-21 0 16,-1-1-16,1 1 0,-1 0 0,-21 0 0,1-21 15,-22 20-15,21 1 16,-21-21-16,1 21 0,-22-22 0,0 22 16,0 0-16,0 0 0,0 0 0,0 0 15,0-1-15,-22 22 16,1 0-16,0 22 15,21-1-15,-21 0 0,0 21 0,21-21 16,-21 22-16,-1-22 0,22 21 0,-21 1 16,21-22-16,-21 21 0,0 0 0,21 1 15,0-1-15,0 0 16,-21 22-16,0-22 0,21 1 0,-22-1 16,22-21-16,0 21 0,0-20 0,-21 20 15,21-21-15,0 0 0,-21-21 0,21 21 16,0-42 15,0 0-31,0 0 0,0 0 16,0-22-16,21 22 0,0-21 0,1 21 15,-1-22-15,0 1 0,21 0 0,-21 21 16,22-22-16,-1 22 0,-21 0 16,22 0-16,-1 21 0,-21 0 0,21 0 15,-20 0-15,-1 0 0,21 0 0,-21 21 16,0 0-16,-21 21 0,0-20 15,22-1-15,-22 21 0,0-21 0,0 22 16,0-22-16,-22 0 0,22 21 16,-21-21-16,0 1 0,21-1 0,-21 0 15,0 0-15,21 0 0,0 0 0,-21-21 16,21 22-16,-22-22 0,44 0 31,-1 0-31,0-22 0,0 22 16,0-21-16,0 0 0</inkml:trace>
  <inkml:trace contextRef="#ctx0" brushRef="#br0" timeOffset="34644.31">17547 3958 0,'0'0'0,"21"0"0,-21-21 0,0-21 16,-42 42-1,21 0-15,0 0 0,-1 0 16,-20 21-16,21 0 0,-21 0 15,20 0-15,1 1 0,-21-1 0,21 0 16,0 21-16,-1-21 0,1 22 0,0-22 16,21 21-16,0-21 0,0 22 0,0-22 15,0 21-15,0-21 0,21 1 16,0-1-16,22 0 0,-22-21 16,0 21-16,21-21 0,-20 0 0,20 0 15,0 0-15,-21 0 0,22 0 0,-1-21 16,-21 21-16,22-21 0,-22 0 0,0-1 15,0-20-15,0 21 0,0 0 16,1-22-16,-22 1 0,0 21 0,0-21 16,0-1-16,0 22 0,0-21 0,0 21 15,-22-1-15,1 22 0,0-21 0,0 21 16,-21 0-16,20 0 0,-20 0 0,0 0 16,-1 0-16,22 21 0,-21 1 15,21-22-15,0 21 0,-1 0 16,22 0-16,0 0 0,0 0 0,0 1 15,0-1-15,0 0 0,22 0 16,-1-21-16,0 0 16,0 0-16,0 0 0,0 0 0</inkml:trace>
  <inkml:trace contextRef="#ctx0" brushRef="#br0" timeOffset="35355.89">17928 3958 0,'0'0'0,"21"-21"15,-42 42 17,0 0-32,0 22 15,21-22-15,0 0 0,0 21 0,-21-20 16,21 20-16,0-21 0,0 21 0,0-20 16,0-1-16,0 21 0,0-21 0,0 0 15,21 1-15,0-22 16,0 0-16,0 0 15,0 0-15,1 0 0,-1 0 0,0 0 16,0-22-16,0 1 0,0 21 0,1-21 16,-22 0-16,21-21 0,0 20 15,0 1-15,0-21 0,0 21 0,-21-22 16,22 22-16,-1-21 0,-21 21 16,21 0-16,-21-1 0,-21 44 31,21-1-16,-21 0-15,21 0 0,0 21 16,0-20-16,0-1 0,0 0 0,0 0 16,0 21-16,0-20 0,0-1 15,21 0-15,0-21 0,0 0 0,0 21 16,0-21-16,1 0 0,20 0 16,-21 0-16,21 0 0,1 0 0,-1-21 15,0 21-15,1-21 0,-22 0 0,21-1 16,1 1-16,-22 0 0,21-21 15,-21-1-15,0 1 0,1 0 0,-1-1 16,0 1-16,0 0 0,0-1 16,0 1-16,1 0 0,-22-1 0,0 1 15,0 0-15,0 21 0,0-1 0,0 1 16,0 0-16,-22 42 16,1 0-1,0 1-15,0 20 0,21-21 0,-21 21 16,0 1-16,-1-22 0,22 21 0,0 1 15,-21-1-15,21 0 0,-21 1 0,21 20 16,0-42-16,0 22 0,0-1 16,0-21-16,0 21 0,0-20 15,0-1-15,0 0 0,21 0 16,0-21-16,1 0 0,-1 0 16,0 0-16,0-21 0,0 21 15,0-21-15,1 0 0,-22-1 16,0 1-16,21 0 0,-21 0 0,0-21 15,0 20-15</inkml:trace>
  <inkml:trace contextRef="#ctx0" brushRef="#br0" timeOffset="35544.79">18732 3852 0,'0'0'0,"-21"0"16,42 0-1,1 0-15,-1 0 16,0 0-16,0 0 0,21 0 0,-20 0 15,20 0-15,-21 0 0,0 0 0,0 0 16,1 0-16,-1 0 0,0 0 16,-21-21 15,21 21-31</inkml:trace>
  <inkml:trace contextRef="#ctx0" brushRef="#br0" timeOffset="37339.64">20574 3979 0,'0'0'0,"21"0"0,0-21 0,0 21 0,1-21 16,-1 0-16,-21 0 0,21 0 15,0 21-15,-21-22 0,0 1 0,0 0 16,0 0-16,0 0 0,0 0 0,-21-1 15,-21 22-15,20-21 0,-20 21 0,21 0 16,-21 0-16,-1 0 0,1 0 16,0 0-16,-1 21 0,1-21 0,0 22 15,-1-1-15,1 21 0,0-21 0,-1 0 16,22 22-16,-21-1 0,21-21 0,-1 22 16,1-1-16,0-21 0,21 21 15,0-20-15,0 20 0,0-21 0,0 0 16,21 0-16,0-21 0,1 22 15,-1-22-15,21 0 0,-21 0 0,22 0 16,-1 0-16,0 0 0,1-22 0,-1 22 16,0-21-16,1 0 0,-1 0 15,0 0-15,-21-22 0,1 22 0,-1-21 16,0 21-16,-21-22 0,21 22 0,-21-21 16,0 21-16,0 0 0,0-1 0,0 1 15,0 0-15,-21 21 16,0 0-16,0 0 15,21 21-15,-22 0 0,22 1 16,-21-1-16,21 0 0,0 0 16,0 21-16,0-20 0,0 20 15,0-21-15,0 0 0,21 22 0,1-22 16,-1 0-16,0 0 0,21 0 0,-21-21 16,22 0-16,-1 0 0,-21 0 0,22 0 15,-1 0-15,0 0 0,1-21 0,-1 21 16,0-21-16,-21 0 0,22 0 15,-22-1-15,0-20 0,0 21 0,0 0 16,1-22-16,-1 22 0,-21-21 0,0 21 16,0 0-16,0-1 0,0 1 15,0 0-15,0 0 0,-21 21 32,21 21-32,0 0 0,-22-21 15,22 21-15,-21 22 0,21-22 0,-21 0 16,21 0-16,0 22 0,0-22 15,-21 0-15,21 21 0,-21-21 0,21 1 16,0-1-16,0 0 0,0 0 16,0-42 15,0 0-31,0 0 0,0-1 16,21 1-16,-21 0 0,21 0 0,0-21 15,-21 20-15,21 1 0,1-21 0,-1 21 16,0 0-16,-21-1 0,21 1 15,0 0-15,0 0 0,1 21 16,-1 0-16,0 0 16,-21 21-16,21 0 15,-21 0-15,0 1 0,0-1 0,0 0 16,0 21-16,0-21 0,0 1 0,0-1 16,0 21-16,0-21 0,21 0 15,-21 1-15,21-1 0,1 0 0,-1 0 16,0 0-16,0-21 0,0 0 0,0 21 15,1-21-15,-1 0 0,21 0 0,-21 0 16,0 0-16,22-21 0,-22 0 16,0 21-16,21-21 0,-20 0 15,-1 0-15,-21-1 0,21-20 0,0 21 16,0 0-16,-21-22 0,0 22 0,0 0 16,0 0-16,21 0 0,-21 0 15,0-1-15,-21 22 31,21 22-31,0-1 0,0 0 16,0 0-16,0 0 0,0 0 0,0 1 16,0-1-16,0 0 15,0 0-15,0 0 0,0 0 0,21 1 16,1-22-16,-1 0 0,0 0 16,0 0-16,0 0 0,0 0 0,1 0 15,20 0-15,-21 0 0,0-22 16,0 1-16,1 0 0,-1 0 15,-21 0-15,0 0 0,0-1 0,0-20 16,21 21-16,-21 0 0,0 0 0,0-1 16,0 1-16,0 0 0,0 0 15,0 0-15,0 42 32,0 0-17,0 0-15,-21 0 0,21 1 16,0-1-16,0 21 0,-21-21 0,21 22 15,-22-1-15,1 0 0,21 1 16,0-1-16,-21 21 0,0-20 0,21 20 16,0-20-16,-21 20 0,0-21 0,21 22 15,-22-1-15,1 1 0,21-1 0,0 1 16,0-1-16,-21 1 0,21-1 16,0 1-16,0-1 0,0 1 0,0-1 15,0-20-15,0-1 0,0 22 0,-21-22 16,21 0-16,0-21 0,-21 1 0,0 20 15,-1-21-15,1 0 0,0-21 0,-21 21 16,-1-21-16,22 0 0,-21 0 0,0 0 16,-1 0-16,-20 0 0,20 0 15,-20-21-15,21 21 0,-1-21 0,-20 0 16,20 21-16,22-21 0,-21 0 0,0-1 16,-1 1-16,22 0 0,0 0 15,-21 0-15,20-22 0,1 22 0,0-21 16,0 0-16</inkml:trace>
  <inkml:trace contextRef="#ctx0" brushRef="#br0" timeOffset="38063.76">23812 3874 0,'0'0'16,"22"-22"-16,-1 1 0,-21 0 0,0 0 0,0 0 15,0 0-15,0-1 0,0 1 0,0 0 16,0 0-16,-21 0 0,-1 0 15,1-1-15,0 22 0,-21 0 16,21 0-16,-22 0 0,1 0 0,21 0 16,-22 22-16,1-1 0,21 0 0,-21 0 15,20 21-15,1 1 0,0-22 16,0 21-16,0 1 0,21-22 0,0 21 16,0 0-16,0-20 0,0-1 0,0 0 15,0 0-15,21 0 0,0 0 0,0-21 16,0 0-16,1 0 0,-1 0 15,21 0-15,-21-21 0,0 0 0,22 0 16,-22 0-16,21 0 0,-21-1 0,22 1 16,-22-21-16,0 21 0,0 0 0,0-22 15,1 22-15,-22 0 0,21-21 16,-21 20-16,0 1 0,0 0 16,0 0-16,0 0 15,-21 42 1,-1 0-16,22 0 0,-21 0 15,21 1-15,0-1 0,0 21 0,0-21 16,0 0-16,0 22 0,0-22 0,0 0 16,0 21-16,21-20 0,-21-1 0,22 0 15,-1 0-15,21 0 0,-21-21 16,0 21-16,22-21 0,-22 0 0,21 0 16,1 0-16,-22 0 0</inkml:trace>
  <inkml:trace contextRef="#ctx0" brushRef="#br0" timeOffset="38307.62">24596 3704 0,'0'0'0,"0"-21"0,-22-42 15,1 63-15,0-22 0,0 22 0,-21 0 16,20 0-16,1 0 0,0 0 16,0 22-16,-21-1 0,20 0 0,1 0 15,0 0-15,0 0 0,21 22 0,0-22 16,-21 21-16,21-21 0,0 22 0,0-22 15,0 21-15,0-21 0,0 22 0,0-22 16,21 0-16,0 0 0,0 0 16,0 1-16,1-1 0,-1-21 0,21 0 15,0 0-15,1 0 0,-1 0 16,0 0-16,1 0 0,-1 0 0,0-21 16,1-1-16</inkml:trace>
  <inkml:trace contextRef="#ctx0" brushRef="#br0" timeOffset="38539.49">25125 3725 0,'0'0'0,"0"-42"0,0 0 16,-21 42-16,-1 0 15,1 0-15,0 0 0,0 0 0,-21 0 0,20 21 16,-20 0-16,21 0 0,0 0 16,0 22-16,-1-22 0,1 0 0,0 21 15,21-20-15,-21 20 0,21-21 0,0 21 16,0-20-16,0 20 0,0-21 15,21 0-15,0 0 0,0 1 0,1-22 16,20 21-16,-21-21 0,0 0 0,22 0 16,-22 0-16,21 0 0,0 0 0,-20 0 15,-1-21-15,21-1 0,-21 1 16</inkml:trace>
  <inkml:trace contextRef="#ctx0" brushRef="#br0" timeOffset="39555.98">25358 3831 0,'0'0'15,"-22"0"1,44 0 31,-1 0-47,0 0 0,0 0 16,0 0-16,22-21 0,-22 21 15,0-21-15,0 21 0,0-21 0,0 21 16,1-21-16,-1-1 0,-21 1 0,0 0 15,0 0-15,-21 0 16,-1 21-16,1 0 16,0 0-16,0 0 0,-21 0 0,20 0 15,-20 21-15,21 0 0,0 0 0,0 0 16,-1 1-16,1-1 0,0 0 0,0 0 16,21 21-16,-21-20 0,21-1 0,0 0 15,0 0-15,0 21 0,0-20 16,0-1-16,21-21 0,0 21 0,0 0 15,0-21-15,1 0 0,-1 0 0,21 0 16,-21 0-16,22 0 0,-1 0 0,-21 0 16,21-21-16,1 0 0,-1 0 0,0 21 15,1-22-15,-1 1 16,0-21-16,1 21 0,-1 0 0,-21-1 16,22 1-16,-22-21 0,0 21 0,0-22 15,0 22-15,-21-21 0,0 21 0,0 0 16,0-1-16,-21 22 15,0 0-15,0 0 16,0 0-16,-1 22 0,-20-1 0,42 0 16,-21 0-16,0 0 0,21 0 0,-21 1 15,21 20-15,0-21 0,0 0 0,0 0 16,0 1-16,21-1 0,0 0 16,0 0-16,-21 21 0,21-20 0,0-22 15,1 21-15,-22 0 0,0 0 16,21-21-16,-21 21 0,-21-21 31,-1 0-31,-20 0 16,21 0-16,0-21 0,0 21 0,-1 0 15,-20-21-15,21 21 0,0 0 0,0-21 16,-1 21-16,1 0 16,21 21-1,21 0-15,1-21 16,-1 0-16,0 0 0,0 0 0,21 0 15,-20 0-15,-1 0 0,21 0 0,-21 0 16,22 0-16,-1 0 0,-21 0 16,21 0-16,-20-21 0,20 0 15,0 21-15,1-21 0,-22-1 0,21 1 16,0 0-16,1 0 0,-1-21 0,-21 20 16,22-20-16,-22 21 0,0-21 0,0 20 15,0 1-15,-21-21 0,0 21 16,0 0-16,-21 21 15,0 0-15,0 0 0,0 0 0,-1 0 16,1 21-16,0 0 0,0 0 0,21 0 16,0 0-16,0 1 0,0-1 15,0 0-15,0 21 16,21-21-16,0 1 0,0-1 0,1 0 16,-1 0-16,0 0 0,0 0 0,0 1 15,0-22-15,-21 21 0,0 0 0,22 0 16,-22 0-16,0 0 0,-22-21 15,1 0-15,0 22 16,0-22-16,-21 0 0,20 0 0,-20 0 16,21 0-16,0 0 0,0 0 0,-1 0 15,1-22-15,21 1 0,0 0 16,0 0-16,0 0 0,43 0 0,-22-1 16</inkml:trace>
  <inkml:trace contextRef="#ctx0" brushRef="#br0" timeOffset="40065.69">28300 3387 0,'0'0'0,"21"0"0,21-85 16,-42 64-16,21 0 0,1-22 15,-1 22-15,-21-21 0,21 21 16,0-22-16,0 22 0,0-21 0,1 0 15,20 20-15,-21 1 0,-21-21 0,21 21 16,-21 0-16,0-1 16,-21 22-16,0 0 15,-21 0-15,-1 22 0,1-22 0,-22 21 16,1 0-16,-1 0 0,1 0 0,-1 0 16,1 22-16,-1-22 0,22 0 15,0 21-15,21-20 0,-1-1 0,1 21 16,21-21-16,0 22 0,0-1 0,21-21 15,1 21-15,-1-20 0,21 20 16,0 0-16,1-21 0,-1 22 0,22-1 16,-22-21-16,0 22 0,1-1 15,-1-21-15,-21 21 0,0-20 0,0 20 16,-21-21-16,0 0 0,0 0 16,0 1-16,-21-1 0,0-21 0,0 21 15,-21-21-15,-1 0 0,1 0 0,0 0 16,-22 0-16,22 0 0,-22 0 0,22 0 15,0-21-15,-1 21 0,1-21 0,21-1 16,0 22-16,-1-21 0,22 0 16,0 0-16,0 0 0,22 21 15,-1-21-15,0 21 0,0-22 0,21 22 16,1 0-16,-22-21 0,21 0 0,1 21 16,-1 0-16</inkml:trace>
  <inkml:trace contextRef="#ctx0" brushRef="#br0" timeOffset="40371.51">28533 3556 0,'0'0'0,"21"0"16,0-21-16,-21 0 16,21 0-16,-21-1 15,0 44 1,0-1-16,0 0 16,0 21-16,-21-21 0,21 22 15,0 20-15,-21-20 0,21 20 0,0-21 16,0 22-16,0 21 0,0-22 0,0 22 15,-21-22-15,21 22 0,-22 0 16,1-1-16,21-20 0,-21 20 0,0 1 16,21 0-16,-21-22 0,0 22 0,-1-22 15,1 1-15,0-1 0,0-20 16,0 20-16,0-20 0,-1-1 0,1-21 16,21 0-16,0 0 0,-21 1 0,21-44 31,0 1-31,0 0 0,0 0 0,0-21 15,21-1-15,0 1 0,1-22 16,-1 1-16</inkml:trace>
  <inkml:trace contextRef="#ctx0" brushRef="#br0" timeOffset="40623.37">28490 3916 0,'0'0'0,"0"-148"15,0 105-15,21 1 0,1 0 0,-22 21 16,21-22-16,0 22 0,21 0 15,-21 0-15,1 0 0,20-1 0,0 22 16,-21 0-16,1 0 0,20 0 0,-21 22 16,-21-1-16,0 21 0,0-21 15,0 22-15,0-22 0,0 21 0,-21 0 16,0-20-16,0 20 0,-22-21 0,22 21 16,-21-20-16,21-1 0,-22 0 0,22 0 15,0 0-15,0-21 16,0 21-16,-1-21 0,44-21 31</inkml:trace>
  <inkml:trace contextRef="#ctx0" brushRef="#br0" timeOffset="40944.22">29019 3704 0,'0'0'0,"22"0"0,-1 0 16,0-21-16,0 21 0,0 0 15,0-21-15,1 21 0,-1-21 16,0 21-16,21-21 0,-21 21 16,1-22-16,-1 1 0,0 0 0,0 0 15,0 0-15,-21 0 0,0-1 0,0 1 16,0 0-16,-21 21 16,0 0-16,0 0 0,-22 0 0,22 0 15,-21 21-15,0 0 0,20 1 0,-20 20 16,21-21-16,-21 0 0,20 22 15,22-1-15,0-21 0,-21 0 0,21 22 16,0-22-16,0 0 0,0 0 0,21 0 16,1 0-16,-1 1 0,0-22 0,0 21 15,0-21-15,22 0 0,-22 0 16,21 0-16,0 0 0,-20 0 16,20 0-16,0 0 0,1-21 0,-22-1 15</inkml:trace>
  <inkml:trace contextRef="#ctx0" brushRef="#br0" timeOffset="41350.99">29781 3556 0,'0'0'0,"0"-21"0,22-43 16,-22 43-16,-22 21 31,1 0-31,0 21 0,0 1 16,0 20-16,0-21 0,-1 0 15,1 0-15,21 1 0,0 20 16,0-21-16,0 0 0,0 0 15,0 1-15,0-1 0,0 0 0,0 0 16,0 0-16,21-21 0,-21 21 0,22-21 16,-1 0-16,0 0 0,21 0 15,-21 0-15,22 0 0,-22 0 0,0 0 16,21 0-16,-20-21 0,20 0 0,-21 0 16,0 0-16,0 0 0,1-1 0,-1 1 15,0 0-15,0 0 0,0 0 16,-21 0-16,0 42 31,-21 0-31,0 0 16,0 0-16,21 0 15,0 1-15,-21-1 0,21 0 0,-22-21 16,22 21-16,0 0 0,0 0 16,0 1-1,0-44 1,22 22-1</inkml:trace>
  <inkml:trace contextRef="#ctx0" brushRef="#br0" timeOffset="41523.89">30268 3387 0,'0'0'0,"-21"0"0,-21 0 15,42-21-15,-21 21 16,-1 0-16,44 0 47,-1 0-47,0 0 0,21 0 0,-21 0 15</inkml:trace>
  <inkml:trace contextRef="#ctx0" brushRef="#br0" timeOffset="42319.43">30840 3344 0,'0'0'16,"0"-84"-16,21 63 15,0-22-15,-21 22 0,21 0 0,0-21 16,-21 20-16,22-20 0,-1 21 0,-21-21 16,0 20-16,21 1 0,-21 0 15,0 0-15,0 0 16,-21 21-1,0 21-15,-1 0 0,1 0 0,0 0 16,0 1-16,0 20 0,-22-21 0,22 43 16,-21-22-16,21 21 0,-22 22 15,22-21-15,-21-1 0,0 22 16,20-1-16,-20 1 0,0 0 0,-1-1 16,22 1-16,-21 0 0,21-1 0,-22 1 15,22 0-15,0-1 0,0 1 16,21 0-16,0-1 0,0 1 0,0-21 15,0 20-15,0-20 0,0-1 0,21 1 16,0-1-16,0-20 0,1-1 0,-1-21 16,0 21-16,21-20 0,-21-1 0,1-21 15,-1 0-15,0 0 0,21 0 16,-21 0-16,1 0 0,20 0 16,-21-21-16,0-1 0,22 1 0,-22-21 15,0 0-15,0-1 0,0 1 0,0-22 16,1 22-16,-22-21 0,0-22 0,0 21 15,0 1-15,0-1 0,0 1 16,0-22-16,-22 22 0,1-1 0,0 1 16,-21-1-16,21 22 0,-22 0 0,22 20 15,-21-20-15,21 21 0,-1 21 16,22-21-16,0 0 31,22 21-15,-1 0-16,0-22 0,0 1 0,0 21 0,0-21 15,22 21-15,-22-21 0,21 0 16,-21 21-16,22-21 0,-22-1 0,21 1 16,1 0-16,-22 0 0,21 0 15,0 0-15,-20-1 0,20 1 0,-21 21 16,0-21-16,0 0 0,1 21 0,-44 0 31,1 21-15,0 0-16,0 0 0,0 1 0,21-1 15,-21-21-15,21 21 0,-22 0 16,22 0-16,0 0 0,-21-21 16,21 22-16,0-1 0,0 0 15,21-21 1,1 0-16,-1 0 16,0-21-16,-21 0 0,21 21 0,0-22 15</inkml:trace>
  <inkml:trace contextRef="#ctx0" brushRef="#br0" timeOffset="42479.34">31305 3514 0,'-21'-21'15,"0"21"1,0 0-16,42 0 47,0 0-47,0 0 0,1 0 0,-1 0 15</inkml:trace>
  <inkml:trace contextRef="#ctx0" brushRef="#br0" timeOffset="42803.15">31623 3598 0,'21'0'16,"0"-21"-1,0 21-15,1 0 0,-22-21 16,21 0-16,0 21 0,0-21 0,-21 0 16,21 21-16,-21-22 15,-21 22 1,0 22 0,0-22-16,0 21 0,-1 0 15,1 0-15,0 0 0,0 22 0,0-22 16,0 0-16,21 0 0,-22 0 0,22 0 15,0 1-15,0-1 0,0 0 16,0 0-16,22-21 0,-1 21 16,0-21-16,0 0 0,0 0 0,0 0 15,1 0-15,20 0 0,-21 0 0,0 0 16,0 0-16,1 0 0,20-21 16</inkml:trace>
  <inkml:trace contextRef="#ctx0" brushRef="#br0" timeOffset="43176.46">32046 3641 0,'0'-21'0,"0"42"0,21-64 15,-21 22-15,22 0 0,-22 0 16,0 0-16,21 21 16,-21-21-1,21 21-15,0 0 16,0 0-16,0 21 16,-21 0-16,22 0 0,-22 0 15,0 0-15,21 1 0,-21-1 16,0 0-16,0 0 0,0 0 0,0 0 15,0 1-15,0-1 0,0 0 0,0 0 16,-21-21 15,21-21-15,0 0 0,21 0-16,0-1 0,0 1 0,21 0 15,-20 0-15,20 0 16,0-22-16,1 22 0,-1 0 0,0-21 15,1 21-15,-1-1 0,0 1 0,-21 0 16,22 0-16,-22 21 0,0 0 16,0 0-16,0 0 15,-21 21 1</inkml:trace>
  <inkml:trace contextRef="#ctx0" brushRef="#br0" timeOffset="63579.39">1355 6752 0</inkml:trace>
  <inkml:trace contextRef="#ctx0" brushRef="#br0" timeOffset="63967.47">1482 6752 0,'0'21'16,"21"-21"-1,0 0 16</inkml:trace>
  <inkml:trace contextRef="#ctx0" brushRef="#br0" timeOffset="64376.3">1587 6816 0</inkml:trace>
  <inkml:trace contextRef="#ctx0" brushRef="#br0" timeOffset="67752.03">1587 6879 0,'22'0'47,"-22"-21"-47,0 0 16,0 0-16,0 0 16,21 21-16,-21-22 0,0 1 0,0 0 15,0 0 1,0 0-16,-21 0 0,-1-1 0,1 1 15,0 0-15,0 0 0,0 21 16,-22-21-16,22 0 0,-21 21 0,21 0 16,-22 0-16,1 0 0,21 0 15,-21 21-15,20 0 0,1 0 0,-21 0 16,21 0-16,0 22 0,-1-22 0,1 21 16,0 1-16,21-1 0,0 0 15,-21 1-15,21-1 0,-21 0 0,21 1 16,0-1-16,0 0 15,0 1-15,0-1 0,0-21 0,21 21 0,0-20 16,-21 20-16,21-21 16,22 0-16,-22-21 0,0 21 0,0-21 15,21 0-15,-20 0 0,20 0 0,-21 0 16,0-21-16,22 0 0,-22 0 16,21 0-16,-21 0 0,22-22 0,-22 22 15,0-21-15,0-1 0,0 1 16,0 21-16,1-21 0,-22-1 0,0 1 15,0 21-15,21-22 0,-21 22 16,0-21-16,0 21 0,0 0 0,0-1 16,0 1-16,0 0 15,0 42 1,0 0-16,0 1 16,0-1-16,0 21 15,0-21-15,0 22 0,0-22 0,0 0 16,21 21-16,-21-21 0,21 22 0,-21-22 15,21 21-15,0-21 0,1 1 16,-22 20-16,21-21 0,0-21 0,0 21 16,0 0-16,0-21 0,1 0 15,-1 0-15,0 0 0,21 0 0,-21 0 16,1-21-16,-1 0 0,0 0 0,0-21 16,0 20-16,-21 1 0,21-21 15,1 21-15,-1-22 0,-21 22 0,21-21 16,0 0-16,-21 20 0,21-20 15,0 21-15,1 0 0,-1 0 16,-21-1-16,21 22 0,0 0 0,0 0 16,0 0-16,1 0 0,-1 0 15,-21 22-15,21-1 16,-21 0-16,0 0 0,21-21 16,-21 21-16,0 0 15,21 1-15,0-22 16,-21-22 15,0 1-31,0 0 0,0 0 16,0 0-16,0 0 0,0-1 15,0 1-15,-21 0 0,21 0 16,-21 0-16,21 0 0,-21 21 16,0 0-16,0 0 15,-1 0-15,1 21 16,0 0-16,21 0 0,-21 0 0,0 0 15,0 1-15,21 20 0,-22-21 16,22 0-16,-21 22 0,21-22 0,0 21 16,0-21-16,0 22 0,0-22 0,0 21 15,0-21-15,21 0 0,1 22 16,-1-22-16,0 0 0,21 0 16,-21 0-16,22-21 0,-22 22 0,21-22 15,1 0-15,-1 0 0,-21 0 16,21 0-16,1-22 0,-1 1 0,-21 0 15,22 0-15,-22 0 0,0-22 0,21 22 16,-21 0-16,1-21 0,-1-1 16,0 22-16,0-21 0,0 0 0,0-1 15,1 22-15,-1-21 0,-21-1 0,21 22 16,0 0-16,0-21 0,0 42 16,1-21-16,-1-1 0,0 22 15,0 0-15,0 22 16,0-1-1,-21 0-15,0 0 16,0 0-16,0 0 0,0 1 16,0-1-16,0 0 15,0-42 32,0 0-47,0-1 16,0 1-16,0 0 15,0 0-15,0 0 0,-21 0 0,0-1 16,21 1-16,-21 21 16,0 0-16,0 0 15,-1 0-15,22 21 16,-21-21-16,0 22 0,0-1 0,21 0 16,-21 0-16,0 21 0,-1-20 0,22-1 15,0 21-15,-21-21 0,21 0 16,0 22-16,0-22 0,0 64 15,0-64-15,21 0 0,-21 0 16,22 0-16,-1 0 0,0 1 16,0-22-16,21 21 0,-20-21 0,-1 21 15,21-21-15,0 0 0,-20 0 0,20 0 16,0 0-16,-21-21 0,22 0 16,-1-1-16,-21 22 0,22-21 15,-22 0-15,21 0 0,-21 0 0,0-22 16,1 22-16,-1 0 0,0-21 0,0 21 15,0-1-15,-21-20 0,0 21 16,0 0-16,21-22 0,-21 22 0,0 0 16,0 0-16,-21 21 31,0 0-31,0 21 0,0 0 16,21 0-16,0 1 0,-21-1 0,21 0 15,-22 0-15,22 0 0,-21 0 0,21 22 16,0-22-16,0 0 15,0 0-15,0 0 0,0 1 0,0-1 16,0 0-16,0 0 0,21-21 0,1 21 16,-1-21-16,0 0 0,0 0 15,0 0-15,0 0 0,1 0 0,20 0 16,-21 0-16,0 0 0,22-21 0,-1 0 16,-21 21-16,21-21 0,-20 0 0,20-1 15,-21 1-15,0-21 0,0 21 16,1 0-16,-1-1 0,0-20 0,-21 21 15,21 0-15,-21 0 0,0-1 16,0 1-16,-21 21 31,0 0-31,0 21 0,21 1 16,0-1-16,0 0 0,0 0 16,0 0-16,0 0 0,0 1 0,0-1 15,0 0-15,21-21 0,0 21 16,0 0-16,-21 0 0,0 1 0,21-22 15,-21 21-15,21-21 0,-21 21 0,22-21 16,-22 21-16,-22-21 47,1 0-47,0 0 16,21-21-16,-21 21 0,0 0 15,0 0-15,21-21 16,-22 21-16,1 0 15,21 21 1,0 0-16,0 0 16,0 0-16,21-21 15,1 0-15,-1 22 0,0-22 16,0 0-16,0 0 0,22 0 16,-22 0-16,0 0 0,21-22 0,-21 22 15,22-21-15,-22 0 0,21 21 16,1-21-16,-1 0 0,-21 0 0,21-1 15,1 1-15,-1-21 0,-21 21 16,22 0-16,-22-1 0,0-20 0,0 21 16,0 0-16,-21 0 0,0-1 15,0 1-15,0 0 0,-21 21 32,0 21-32,0 0 0,21 1 15,0-1-15,0 0 16,0 0-16,0 0 0,0 0 0,0 1 15,21-1-15,0 0 0,-21 0 16,21 0-16,0 0 0,1-21 0,-22 22 0,21-1 16,0-21-16,-21 21 0,0 0 15,21-21-15,0 0 16,-21 21-16,-21-21 31,0 0-31,0-21 16,0 21-16,-1-21 0,1 21 15,0-21-15,0 21 0,0 0 16,0 0-16,-1 0 0,1 0 0,0 0 16,21 21-1,21 0 1,0 0-16,1-21 16,-1 0-16,0 0 0,0 0 0,21 0 0,-20 0 15,20 0-15,-21 0 0,0 0 16,22 0-16,-22 0 0,21 0 0,-21-21 15,22 21-15,-22-21 0,21 0 16,0 21-16,-20-21 0,20-1 0,-21 1 16,0 0-16,0 21 0,1-21 0,-1-21 15,0 20-15,0 22 0,-21-21 0,21 0 16,-21 0-16,0 0 0,0 0 16,-21 21-1,0 0 1,0 0-16,0 0 0,-1 21 15,22 0-15,-21-21 0,21 21 0,0 0 16,0 0-16,0 1 0,0-1 16,0 0-16,0 0 0,0 0 0,21-21 15,1 21-15,-1 1 0,0-1 0,0-21 16,0 21-16,0-21 0,1 0 0,-1 21 16,21-21-16,0 0 0,1 0 0,-1 0 15,0 0-15,22 0 0,-22 0 16,22 0-16,-22 0 0,0 0 0,1 0 15,-1-21-15,0 0 0,-20 21 0,20-21 16,-21-1-16,0 1 0,0 0 16,1 0-16,-1 0 0,0-22 0,-21 22 15,0 0-15,0 0 0,0 0 0,0 0 16,0-1-16,0 1 16,-21 21-16,0 0 0,-1 0 15,1 0-15,-21 0 0,21 0 0,-22 0 16,22 21-16,-21 1 0,21-1 0,0 0 15,-22 0-15,22 0 0,21 0 16,0 1-16,-21-1 0,21 0 0,0 0 16,0 0-16,0 0 0,0 1 0,0-1 15,21-21-15,-21 21 0,21 0 0,0-21 16,1 0-16,-1 0 0,0 0 16,0 0-16,0 0 0,0 0 15,1 0-15,-1 0 0,0-21 0,0 0 16,0 21-16,0-21 0,1-1 0,-1 1 15,0-21-15,0 21 0,-21-22 0,21 22 16,0-21-16,1 0 0,-1-22 0,0 22 16,0-22-16,-21 1 0,21 20 15,0-20-15,-21-1 0,22 22 0,-22 0 16,0-1-16,0 1 0,0 21 0,0 0 16,0 0-16,0-1 0,0 1 0,-22 21 15,1 0 1,0 21-16,0 1 0,0 20 15,21-21-15,-21 21 0,21 1 0,-22-1 16,22 22-16,0-22 0,0 21 0,0-20 16,0 20-16,0-20 0,0 20 15,0-21-15,22 1 0,-22-22 0,21 21 16,0-21-16,0 1 0,-21-1 0,21 0 16,0 0-16,1-21 0,-1 0 0,0 0 15,0 0-15,0 0 0,0 0 16,1 0-16,-1-21 0,0 21 15,-21-21-15,21 0 0,0-22 16,0 22-16,1-21 0,-1 21 0</inkml:trace>
  <inkml:trace contextRef="#ctx0" brushRef="#br0" timeOffset="69928.35">8911 6096 0,'0'0'0,"21"-21"15,43-21-15,-64 20 16,0 1-16,0-21 0,0 21 0,21 0 16,-21-1-16,0 1 0,0 0 15,0 0-15,0 0 0,-21 21 0,21-21 16,-21 21-16,-1 0 0,1 0 0,0 0 16,0 21-16,-21 0 0,20 0 0,1 0 15,0 0-15,-21 22 0,21-1 16,21-21-16,-22 22 0,1-1 15,21 21-15,-21-20 0,21 20 0,0-20 0,-21 20 16,21 1-16,0-1 0,-21 1 0,21-22 16,0 21-16,0-20 15,0-1-15,21 0 0,0 1 0,21-22 16,-20 0-16,20 0 0,-21 0 0,21-21 16,1 0-16,-1 0 0,0 0 0,22 0 15,-22-21-15,1 0 0,20 0 0,-21 0 16,1 0-16,-1-22 0,0 1 15,1 0-15,-22-1 0,0 1 0,0-22 16,0 22-16,1-21 0,-22-1 0,21 22 16,-21-22-16,0 1 0,0 20 0,0-20 15,-21 21-15,-22-22 0,22 22 0,0-1 16,-21 1-16,-1 21 0,1-21 16,-22 20-16,1 1 0,-1 21 15,1 0-15,-1 0 0,1 0 0,-1 0 16,1 21-16,21 22 0,-1-22 0,1 21 15,0 1-15,-1-1 0,22 0 16,21 22-16,0-22 0,0 0 0,0 22 16,0-1-16,0-20 0,0 20 0,0-20 15,21 20-15,0-21 0,22 1 0,-22-1 16,21-21-16,1 22 0,-1-22 16,21 0-16,-20 0 0,20 0 15,1-21-15,-1 0 0,-20 0 0,20 0 0,1 0 16,-1 0-16,1-21 0,-22 0 0,21 0 15,1 0-15,-22-1 0,22-20 16,-22 21-16,0-21 0,1 20 16,-22 1-16,0-21 0,0 21 0,0 0 15,1-1-15,-22 1 0,21 21 0,-21-21 16,0 42 0,-21 0-1,21 1-15,-22-1 0,22 0 16,-21 0-16,21 0 0,0 0 15,0 22-15,-21-22 0,21 0 0,-21 0 0,21 0 16,-21 1-16,21-1 0,0 0 0,0 0 16,0 0-16,0-42 47,0 0-47,0 0 0,21 0 15,0-22-15,-21 22 0,21-21 0,0 21 16,1-22-16,-22 1 0,42 0 0,-21 20 15,0-20-15,0 21 0,1 0 0,-1 0 16,21-1-16,-21 22 0,0 0 16,1 0-16,-1 0 0,-21 22 15,21-1-15,-21 21 16,0-21-16,0 0 0,0 1 16,0-1-16,0 21 0,21-21 15,-21 0-15,0 22 0,0-22 0,0 0 16,21 0-16,0 0 0,-21 1 15,22-1-15,-1-21 0,-21 21 0,21-21 16,0 0-16,0 0 0,0 0 0,1 0 16,-1 0-16,0 0 0,21 0 0,-21-21 15,1 0-15,20-1 0,-21 1 0,21-21 16,-20 21-16,-1-22 0,0 1 16,21 0-16,-21-1 0,1 1 0,-1 0 15,0-1-15,-21-20 0,21 21 0,0-1 16,-21 1-16,21 0 0,-21-1 15,22 1-15,-22 0 0,21 20 0,-21 1 16,0 0-16,0 0 0,0 0 0,0 0 16,0 42-1,0 0-15,-21 0 16,-1 21-16,22-20 0,-21 20 0,21 0 16,0-21-16,-21 22 0,0-1 0,21 0 15,-21 1-15,21-1 0,0 0 0,0 1 16,0-1-16,0 0 0,0 1 15,0-1-15,0-21 0,0 22 16,0-22-16,21 0 0,-21 0 0,21 0 0,0-21 16,0 0-16,1 0 0,-1 0 15,0 0-15,21 0 0,-21 0 0,1 0 16,20-21-16,-21 0 0,0 0 16,22 0-16,-22-1 0,0-20 0,0 21 15,0 0-15,0-22 0,1 22 0,-1 0 16,0 0-16,-21 0 0,0 0 0,21-1 15,-21 44 17,0-1-32,0 0 15,0 0-15,0 0 0,0 0 0,0 1 16,0-1-16,0 0 0,21-21 0,-21 21 16,21 0-16,-21 0 0,22 1 15,-1-22-15,0 0 0,0 0 16,0 0-16,0 0 0,1 0 15,-1 0-15,0 0 0,0 0 0,0-22 16,0 1-16,1 0 0,-1 0 16,0 0-16,0 0 0,0-22 0,-21 22 15,21 0-15,-21 0 0,22 0 0,-22-1 16,0 1-16,21 0 0,-21 0 16,0 42 15,0 0-16,0 0-15,-21 22 0,21-22 16,0 21-16,-22-21 0,22 22 0,-21-1 16,21 22-16,-21-22 0,21 0 0,0 22 15,0-1-15,0-20 0,0 20 0,-21 1 16,21 20-16,0-20 0,0 20 0,0 1 16,0-21-16,0 20 0,0 1 0,0 0 15,0-22-15,0 22 0,-21-1 0,21-20 16,0 21-16,-21-1 0,-1-20 0,22 20 15,-21-20-15,0-1 0,0-20 16,0 20-16,0-20 0,-1-1 0,1 0 16,0-21-16,0 1 0,-21-1 0,20-21 15,1 0-15,0 0 0,-21-21 0,21-1 16,-22-20-16,22 0 0,-21-22 0,21 1 16,-1-1-16,1 1 0,0-22 15,21 0-15,0 1 0,0-1 0,0-21 16,0 22-16,0-1 0,21 0 0,0 1 15,1-1-15,-1 21 0,21-20 0,-21 20 16,22 1-16,-22 20 0,63-62 16,-41 62-16,-22 1 0,21 0 0,1-1 15,-1 1-15,0 0 0,1-1 16,-1 22-16,0-21 0,1 21 0,20-22 16</inkml:trace>
  <inkml:trace contextRef="#ctx0" brushRef="#br0" timeOffset="72423.73">13864 6160 0,'0'0'0,"0"-43"16,0 22-16,0 0 15,0 0-15,0 0 0,0-1 16,0 1-16,-21 21 16,21 21-1,-21 22-15,21-22 0,-21 21 16,21 1-16,0-1 0,0 21 0,-22-20 15,22 20-15,-21 1 0,21-22 0,0 22 16,0-22-16,-21 21 0,21-20 0,0-22 16,0 21-16,-21-21 0,21 1 0,0-1 15,0 0-15,21-42 32,-21 0-32,21-1 15,0 1-15,-21 0 0,0-21 0,22-1 16,-22 22-16,21-21 0,0 0 0,-21-1 15,0 1-15,21 0 0,-21 20 0,21-20 16,-21 21-16,0 0 0,21 21 16,1 0-16,-1 0 0,0 21 15,0 0-15,-21 0 16,0 22-16,0-22 0,21 0 0,0 21 16,-21-21-16,22 1 0,-22-1 0,21 21 15,0-21-15,0 0 0,0 1 0,-21-1 16,21-21-16,1 21 15,-1-21-15,0 0 0,21 0 0,-21 0 16,1 0-16,-1 0 0,21 0 0,-21 0 16,22-21-16,-22 0 0,0-1 0,0 1 15,0 0-15,0-21 0,1-1 0,-1 1 16,-21 0-16,0-1 0,21 22 0,-21-21 16,0 0-16,0-1 0,21 22 15,-21 0-15,0 0 0,0 0 0,0-1 16,0 44 15,0-1-31,-21 0 0,21 0 16,-21 0-16,21 22 0,0-22 0,0 21 15,0 0-15,0-20 0,0 20 16,0 0-16,0-21 0,0 22 0,0-22 16,0 0-16,21 21 0,0-20 0,0-22 15,0 21-15,1 0 0,-1-21 0,0 0 16,0 0-16,21 0 0,-20 0 0,-1 0 15,21 0-15,-21-21 0,22 0 0,-22 21 16,21-22-16,-21 1 0,0-21 0,1 21 16,-1-22-16,0 22 0,0-21 15,0 21-15,-21-22 0,0 22 0,0-21 16,21 21-16,-21 0 0,0-1 16,0 1-16,0 42 31,-21 1-31,21-1 0,0 0 15,0 0-15,0 21 0,0-20 16,0-1-16,0 21 0,0-21 0,0 22 16,0-22-16,0 0 0,21 21 0,1-21 15,-1 1-15,0-1 0,21-21 0,-21 21 16,1 0-16,-1-21 0,21 0 0,-21 0 16,0 0-16,22 0 0,-22 0 0,0 0 15,21-21-15,-20 21 0,-1-21 16,21 0-16,-21-1 0,0-20 15,1 21-15,-1-21 0,0-1 0,0 1 16,0 0-16,0-1 0,1 1 0,-1 0 16,0-22-16,0 22 0,0-1 0,0 1 15,1-21-15,-22 20 0,0 1 0,0 0 16,0-1-16,0 1 0,0 21 0,0 0 16,0-1-16,0 1 0,-22 0 15,1 21-15,0 0 0,0 21 16,0 0-16,21 22 0,-21-22 0,21 21 15,-22 1-15,22-22 0,0 21 16,-21 0-16,21 1 0,0-1 0,0 0 16,0 1-16,0-1 0,0 0 0,0 1 15,21 20-15,1-20 0,-1-22 16,0 21-16,0 0 0,21-20 0,-20 20 16,20-21-16,0 0 0,1-21 0,-1 21 15,-21-21-15,21 0 0,1 0 0,-1 0 16,0 0-16,1-21 0,-1 21 0,-21-42 15,22 21-15,-22 0 0,21-22 0,-21 1 16,0 0-16,1-1 0,-1 1 0,0 0 16,0-22-16,-21 22 0,0-1 15,21 1-15,-21-21 0,0 20 0,0 1 16,0 21-16,0-22 0,0 22 16,0 0-16,-21 0 0,0 21 0,0 0 15,0 0-15,21 21 0,0 0 16,-22 22-16,1-22 0,21 21 15,-21-21-15,21 22 0,0-1 0,-21 0 16,21 1-16,-21-1 0,21 0 0,0 1 16,0 20-16,0-21 0,0 1 0,0-1 15,0-21-15,0 22 0,0-22 0,0 21 16,0-21-16,0 0 0,0 1 16,21-22-1,0 0-15,-21-22 16,21 1-16,0 0 0,-21 0 15,22 0-15,-1-22 0,-21 22 0,21-21 16,0 21-16,-21-22 0,0 22 0,21 0 16,0 0-16,-21 0 0,0 0 0,22 21 15,-22 21 1,0 0-16,0 0 16,21 0-16,-21 22 0,0-22 15,0 0-15,0 0 0,21 21 0,0-20 16,-21-1-16,21 0 0,0 0 15,1 0-15,-1 0 0,0-21 16,0 0-16,0 0 0,0 0 16,1 0-16,-1 0 0,0 0 0,21-21 15,-21 0-15,1 0 0,-1 0 16,0 0-16,0-22 0,0 22 0,0-21 16,1 21-16,-1-22 0,-21 22 15,21 0-15,0 0 0,-21 0 0,21-1 16,-42 22 15,21 22-31,-21-1 0,21 0 0,-21 0 16,21 0-16,0 0 0,0 1 0,0-1 15,0 0-15,0 0 0,0 0 16,0 0-16,0 1 0,21-22 16,0 21-16,0 0 0,0 0 15,1-21-15,-1 0 0,0 0 0,0 0 16,0 0-16,22 0 0,-22 0 0,0 0 15,21-21-15,-21 0 0,1 21 0,-1-21 16,0-1-16,0 1 0,0-21 0,0 21 16,-21-22-16,0 22 0,0 0 0,22 0 15,-22 0-15,0 0 0,0-1 0,-22 44 47,22-1-47,0 0 0,0 0 16,0 0-16,0 22 0,0-22 15,-21 0-15,21 0 0,0 0 0,0 0 16,0 1-16,0-1 0,-21 0 16,21 0-16,0-42 47,0 0-47,0 0 0,0-1 15,0 1-15,0 0 0,0 0 0,0 0 16,21-22-16,0 22 0,-21-21 15,22 21-15,-1-22 0,21 22 0,-21-21 16,0 21-16,1-22 0,-1 22 0,21 0 16,-21 21-16,0 0 0,1 0 15,-1 0-15,0 0 0,-21 21 16,0 0-16,21 1 0,-21-1 0,0 21 16,0-21-16,0 22 0,0-1 0,0-21 15,0 21-15,0 1 0,0-22 0,0 21 16,0-21-16,0 1 0,0-1 0,-21 0 15,21 0-15,0 0 16,-21-21-16,0 0 16,-1-21-1,22 0-15,0 0 0,-21 0 16,21-1-16,-21 1 0</inkml:trace>
  <inkml:trace contextRef="#ctx0" brushRef="#br0" timeOffset="72615.2">17716 5800 0,'-21'-21'0,"0"-1"15,0 22-15,21-21 16,-21 21 0,0 0 30,-1 0-30</inkml:trace>
  <inkml:trace contextRef="#ctx0" brushRef="#br0" timeOffset="72883.12">15917 6011 0,'0'0'0,"-21"0"0,0 0 15,0 0-15,21-21 32</inkml:trace>
  <inkml:trace contextRef="#ctx0" brushRef="#br0" timeOffset="73092">15240 6075 0,'0'21'16,"0"-42"-16,21 42 16,0-21-16,22 0 15,-22 0-15,21 0 0,0 0 0,1-21 16,-22 21-16,21-21 0,1 21 0,-1 0 16,-21 0-16,0-21 0,0 21 15,1 0-15,-22-22 0,0 1 0,0 0 16</inkml:trace>
  <inkml:trace contextRef="#ctx0" brushRef="#br0" timeOffset="73259.91">14817 5884 0,'0'0'0,"0"22"0,-22-22 0,44 0 31,-1 0-31,0 0 16,0 0-16,0 0 0,0 0 16</inkml:trace>
  <inkml:trace contextRef="#ctx0" brushRef="#br0" timeOffset="73794.95">20129 5927 0,'0'-21'0,"0"42"0,22-64 0,-22 22 16,21 0-16,-21 0 0,0 0 0,0 0 16,0-1-16,0 44 31,0 20-31,0-21 0,0 21 0,0 1 16,0-1-16,0 0 0,0 1 0,0 20 15,0-20-15,0-1 0,0 0 0,0 1 16,0 20-16,0-21 0,0 1 0,0-1 15,0-21-15,0 22 16,0-22-16,0 21 0,0-21 0,0 0 16,0 1-16,0-1 0,-21-21 15,-1 0 1,1 0-16,0-21 0</inkml:trace>
  <inkml:trace contextRef="#ctx0" brushRef="#br0" timeOffset="74583.06">19685 6392 0,'0'0'0,"-21"0"0,21-42 16,21 21 0,21 21-16,-21-21 0,22 21 15,-1-21-15,0 21 0,1-22 0,20 1 16,1 21-16,-1-21 0,22 0 0,0 0 16,-1 0-16,1-1 0,-22 1 15,1 0-15,-1 0 0,1 0 0,-22-22 16,-21 22-16,22 0 0,-22-21 15,-21 21-15,0-22 0,0 22 0,0 0 16,0-21-16,-21 20 0,0 1 0,-1 21 16,1-21-16,0 21 0,0 0 0,-21 0 15,20 0-15,1 21 0,0 0 16,21 22-16,0-1 0,-21 0 0,21 1 16,0-1-16,0 0 0,0 1 0,0 20 15,0-20-15,0-1 0,0 0 0,0 1 16,0 20-16,0-21 0,0-20 15,0 20-15,0 0 0,21-21 0,-21 1 16,0 20-16,0-21 0,0 0 16,0 0-1,0-42 1,0 0-16,0 0 16,0 0-16,21 0 0,-21-1 0,21-20 15,1 21-15,-22-21 0,21 20 16,0-20-16,0 21 0,-21 0 0,21 0 15,0 21-15,1-22 0,-1 22 16,0 0-16,-21 22 16,0-1-16,21 0 0,-21 0 15,0 0-15,0 0 0,21 1 0,-21-1 16,0 21-16,21-21 0,-21 0 0,0 1 16,22-1-16,-1 0 0,0-21 15,0 21-15,-21 0 0,42-21 0,-20 0 16,-1 0-16,21 0 0,-21 0 0,22 0 15,-1 0-15,0 0 0,1 0 0,-1-21 16,21 0-16,-20 0 0,-1 0 0,0-1 16,-20-20-16,20 21 0,-21-21 0,0 20 15,0-20-15,1 21 0,-22-21 16,0 20-16,0 1 0,0 0 0,0 0 16,0 0-16,-22 21 0,1 0 15,0 0-15,0 0 0,0 0 0,0 0 16,-22 21-16,22 0 0,0 0 0,21 0 15,0 1-15,-21 20 0,21-21 0,0 0 16,0 22-16,0-22 0,21 0 16,-21 0-16,21 21 0,0-20 0,22-1 15,-22 0-15,0-21 0,21 21 0,-21 0 16,22-21-16,-1 0 0,-21 0 0,22 0 16,-1 0-16,-21 0 0,21 0 0,1 0 15,-1-21-15,0 0 0,22 0 0</inkml:trace>
  <inkml:trace contextRef="#ctx0" brushRef="#br0" timeOffset="74891.88">23347 5673 0,'0'0'0,"0"-21"0,-21-43 16,21 43-16,0 0 15,-22 21-15,1 21 16,21 21-16,-21-21 16,21 22-16,0 20 0,0-20 15,-21 20-15,21-21 0,0 22 0,-21-1 16,21-20-16,0 20 0,0-20 0,0 20 16,0 1-16,-21-22 0,21 0 0,-22 22 15,22-22-15,-21 0 0,21-20 0,0 20 16,0-21-16,0 0 0,0 0 15,0 1-15,21-22 16,1-22 0,-22 1-16,0 0 0</inkml:trace>
  <inkml:trace contextRef="#ctx0" brushRef="#br0" timeOffset="75188">23029 5736 0,'0'0'0,"-21"-148"15,21 127-15,0-21 16,0-1-16,21 22 0,0 0 0,1 0 16,-1 0-16,21 21 0,22-22 0,-22 22 15,21-21-15,1 21 0,-1 0 0,22 0 16,-21 0-16,-1 21 0,-21 1 16,22-1-16,-22 21 0,-21-21 0,22 22 15,-43-1-15,0-21 0,0 21 0,-21 1 16,-1-1-16,1 0 0,-21 1 15,0-22-15,-1 21 0,-20-21 0,20 22 16,1-22-16,-21 0 0,20 0 16,1 0-16,0 1 0,-1-1 0,22-21 15,0 21-15,0-21 0,21 21 16,21-21 0,0 0-16,21 0 0</inkml:trace>
  <inkml:trace contextRef="#ctx0" brushRef="#br0" timeOffset="75696.72">24193 5990 0,'0'0'0,"0"-21"16,-21 0-16,0-21 0,21 20 15,-21 1-15,0 21 0,0 0 0,-1 0 16,1 0-16,0 21 0,0 1 16,-21 20-16,20-21 0,1 21 0,0-20 15,-21 20-15,21 0 0,-1-21 0,1 22 16,21-1-16,-21-21 0,21 22 16,0-22-16,0 0 0,0 21 15,0-21-15,0 1 0,0-1 0,21-21 16,0 21-16,1-21 0,-1 0 0,0 0 15,0 0-15,0 0 0,0 0 0,22 0 16,-22-21-16,0 0 0,0 21 0,0-22 16,1-20-16,-1 21 0,0 0 15,-21-22-15,21 22 0,-21-21 0,21 0 16,-21 20-16,21-20 0,-21 21 0,0 0 16,0 0-16,0-1 0,-21 44 31,21-1-31,-21 0 0,21 0 0,0 21 15,0-20-15,0-1 16,0 21-16,0-21 0,0 0 0,0 1 16,0 20-16,0-21 0,21 0 0,-21 0 15,21-21-15,1 22 0,-1-1 0,0-21 16,0 0-16,0 0 0,0 0 16,1 0-16,20 0 0,-21 0 0,0-21 15</inkml:trace>
  <inkml:trace contextRef="#ctx0" brushRef="#br0" timeOffset="77551.73">24807 5927 0,'0'-21'0,"0"42"0,0-64 0,-21 43 16,0 0-16,0 0 0,0 0 16,-1 22-16,1-1 0,0 0 0,0 0 15,0 0-15,0 22 0,-1-22 16,22 21-16,-21-21 0,21 22 0,0-22 15,0 21-15,0-21 0,0 22 0,0-22 16,21 0-16,1 0 0,-1 21 0,0-42 16,21 22-16,-21-1 0,1 0 0,20-21 15,-21 0-15,21 0 0,-20 0 0,20 0 16,-21 0-16,21-21 0,-20 0 16,-1-1-16,21 1 0,-21 0 15,0 0-15,1-21 0,-1 20 0,0-20 16,0 0-16,0-22 0,-21 22 0,21-22 15,1 1-15,-1-1 0,0-20 0,-21 20 16,0 1-16,21 20 0,-21-20 0,0 21 16,0-1-16,0 22 0,0 0 15,0 0-15,-21 21 16,0 21-16,0 0 0,-1 0 16,22 22-16,-21-22 0,21 21 0,-21 22 15,21-22-15,0 0 0,0 22 16,-21-22-16,21 0 0,0 22 0,0-22 15,0 1-15,-21-1 0,21-21 16,0 21-16,0 1 0,0-22 0,0 0 16,0 0-16,0 0 0,0 1 0,-21-1 15,21-42 17,0-1-32,21 1 0,0 21 0,0-21 15,0 0-15,0 0 0,22-22 16,-22 22-16,21 0 0,-21 0 0,22 0 15,-22 0-15,0-1 0,21 22 16,-20 0-16,-22-21 0,21 21 0,0 0 16,-21 21-16,0 1 15,0-1-15,0 0 0,0 0 16,-21 0-16,0 0 16,-1-21-16,1 22 0,0-22 0,0 0 15,0 21-15,0-21 0,-1 0 0,1 0 16,0 0-16,21 21 0,-21-21 15,0 0 1,21 21 0,0 0-1,0 0-15,21 1 16,0-1-16,0-21 0,0 21 16,1-21-16,-1 0 0,0 21 15,21-21-15,1 0 0,-1 21 0,0-21 16,1 0-16,-1 0 0,0 0 0,1 0 15,-1 0-15,21 0 0,-20 0 0,-22 0 16,21-21-16,1 0 0,-22 0 0,21 0 16,-21-1-16,0 1 0,1 0 15,-1 0-15,-21-21 0,21 20 0,-21-20 16,21 21-16,-21 0 0,0 0 0,0-22 16,0 22-16,0 0 0,-21 21 15,0 0-15,0 0 0,-1 21 16,-20-21-16,21 21 0,-21 0 15,20 1-15,-20-1 0,21 0 16,-21 21-16,20-21 0,1 1 0,0-1 16,21 0-16,0 0 0,0 0 0,0 0 15,0 1-15,0-1 0,21-21 32,0 0-32,1 0 0,-1 0 15,0-21-15,0 21 0,0-22 16,0 1-16,1 0 0,-1 0 15,0 0-15,0 0 0,0-1 0,0 1 16,-21 0-16,22 21 0,-1-21 0,-21 0 16,0 42-1,0 0 1,-21-21-16,21 21 0,-22 0 16,22 1-16,0-1 0,0 0 0,0 0 15,0 0-15,0 0 0,22 1 0,-1-1 16,0 0-16,0 0 0,0 0 0,22 0 15,-22-21-15,0 22 0,0-22 0,21 0 16,-20 0-16,20 0 0,0 0 0,1 0 16,-22 0-16,21 0 0,0 0 15,1-22-15,-1 1 0,-21 0 0,22 0 16,-1-21-16,-21 20 0,21-20 16,-20 0-16,20 21 0,-21-22 0,0 1 15,-21 21-15,0-22 0,0 22 0,0 0 16,-42 21-1,21 0-15,0 0 0,-22 0 16,1 21-16,0 0 0,-1 1 0,1-1 16,21 0-16,-22 0 0,22 0 0,0 0 15,0 22-15,21-22 0,0 0 0,0 0 16,0 0-16,0 1 0,0-1 0,21 0 16,0-21-16,0 0 15,1 0-15,-1 0 0,0 0 16,21 0-16,-21 0 0,1 0 0,-1-21 15,0 0-15,0-1 0,21 1 16,-20 0-16,-1-21 0,0 21 0,0-1 16,-21-20-16,21 21 0,0 0 0,-21 0 15,22-1-15,-22 1 0,-22 21 32,1 0-32,21 21 0,-21 1 15,21-1-15,0 0 0,-21 0 0,0 0 16,21 0-16,-21 1 0,21 20 15,0-21-15,-22 21 0,22-20 0,-21 20 16,21 0-16,0 22 0,0-22 0,0 0 16,0 22-16,0-22 0,0 22 15,0-22-15,0 22 0,0-1 0,0-21 16,0 43-16,0-21 0,0-1 0,0 1 16,0 20-16,0-20 0,0 20 0,0-20 15,0-1-15,0-20 0,0 20 0,0-20 16,0-1-16,0 0 0,0 1 0,0-22 15,0 0-15,0 0 0,-21 0 0,21 0 16,-21-21-16,0 0 0,0 0 16,-1-21-16,1 0 0,21 0 0,-21 0 15,0-22-15,0 1 0,0 0 0,-1-1 16,22 1-16,0 0 0,0-22 0,0 1 16,0-1-16,22 1 0,-1-1 15,0 1-15,0-1 0,21-20 16,1 20-16,-1 1 0,0-1 0,1 1 15,-1-1-15,0-21 0,1 22 16,-1 21-16,0-22 0,1 1 0,-22 20 0,0 1 16,21 0-16,-20 20 0,-1-20 0,0 21 15,-21 0-15,21 0 0,-21-1 16,21 1-16,0 0 0</inkml:trace>
  <inkml:trace contextRef="#ctx0" brushRef="#br0" timeOffset="77943.62">27517 6160 0,'0'0'0,"0"21"16,21-21 15,0-21-15,0-1-16,0 22 0,0-21 0,22 21 15,-22-21-15,0 0 0,0 0 0,0 21 16,1-21-16,20-1 0,-21 1 15,-21 0-15,21 21 0,-21-21 16,0 0-16,-21 21 16,0 0-16,0 0 0,0 21 15,-22-21-15,22 21 0,-21 21 0,21-20 16,-1-1-16,1 0 0,21 21 16,0-21-16,0 1 0,0 20 0,0-21 15,0 0-15,0 0 0,21 1 0,1-1 16,20 0-16,-21 0 0,21 0 0,-20-21 15,20 0-15,0 21 0,1-21 0,-22 0 16,21 0-16,-21 0 0,22 0 16,-22-21-16,21 21 0,-21-21 0,0 0 15,1 0-15,-1 0 16,-21-1-16,0 1 16,-21 21-1</inkml:trace>
  <inkml:trace contextRef="#ctx0" brushRef="#br0" timeOffset="93137.36">5651 9504 0,'0'0'16,"0"-21"-16,0 0 16,-21 21-16,21-22 0,-21 22 15,21-21-15,0 42 47,0 1-47,0-1 0,0 0 16,0 0-16,0 21 0,0 1 15,0-1-15,0 0 0,0 1 0,0-1 16,0 0-16,0 22 0,0-22 0,0 1 16,0-1-16,0 21 0,0-20 0,0-1 15,0 0-15,0 22 0,0-22 16,0 1-16,0 20 0,0-21 0,0 1 16,0-22-16,0 21 0,0 1 0,0-22 15,21 0-15,-21 0 0,0 0 16,0-42 15,0 0-31,0 0 0,0 0 0,0-22 16,0 1-16</inkml:trace>
  <inkml:trace contextRef="#ctx0" brushRef="#br0" timeOffset="93855.94">5651 9504 0,'0'0'0,"0"-21"0,-21 21 0,0 0 15,42 0 17,0 0-32,1 0 15,20 0-15,0 0 0,1 0 0,20 0 16,1 0-16,-1 0 0,1 0 15,20 0-15,1 0 0,0-21 0,-1 21 16,22 0-16,0 0 0,0-22 0,0 22 16,-1-21-16,-20 21 0,0 0 15,-1 0-15,-20-21 0,-1 21 0,22 0 16,-43 0-16,22 0 0,-22 0 16,1-21-16,-1 21 0,0 0 0,-21 0 15,1 0-15,-1 0 0,0 0 0,0 0 31,-21 21-31,0 0 0,0 0 16,0 1-16,0-1 0,0 0 0,0 0 16,0 21-16,0-20 0,0 20 0,0-21 15,0 21-15,0-20 0,21 20 16,0-21-16,-21 21 0,22 1 0,-1-22 16,0 21-16,0-21 0,0 22 0,0-22 15,1 21-15,-1-21 0,0 1 0,-21 20 16,0-21-16,21 0 0,-21 0 15,0 1-15,0 20 0,0-21 16,0 0-16,0 0 0,0 1 0,-21-1 16,21 0-16,-21 0 0,-22 0 0,22 0 15,-21 1-15,21-1 0,-43 0 0,22-21 16,-22 21-16,22 0 0,-43 0 16,22-21-16,-22 22 0,1-1 0,-1-21 15,0 21-15,1-21 0,-22 0 0,0 0 16,0 21-16,21-21 0,-20 0 0,20 0 15,-21 0-15,21 0 0,1 0 0,-1 0 16,22 0-16,-22 0 16,0 0-16,22 0 0,-22 0 0,22-21 15,20 21-15,1 0 0,0 0 0,-1 0 16,22 0-16,0 0 0,21-21 16,21 0-1,0-1-15,0 22 16,22-21-16,-22 0 0,21 0 0,1 0 15,-22-22-15</inkml:trace>
  <inkml:trace contextRef="#ctx0" brushRef="#br0" timeOffset="94235.92">6625 9504 0,'0'0'0,"0"-21"15,0-64 1,-21 64-16,21 0 0,-21 0 0,0 21 31,21 21-15,0 0-16,0 0 0,0 21 0,0 1 16,0 20-16,0 1 0,21-1 15,0 1-15,-21-1 0,21 22 0,0-22 16,-21 22-16,21-21 0,-21 20 15,0 1-15,0-22 0,0 22 0,0-21 16,0 20-16,0-20 0,0-1 0,0 1 16,0-1-16,0-20 0,0-1 15,0 21-15,0-41 0,0 20 0,0 0 16,0-21-16,0 22 0,0-22 0,0 0 16,0 0-16,0-42 31,0 0-31,0 0 0,-21 0 15,21-1-15,-21 1 0</inkml:trace>
  <inkml:trace contextRef="#ctx0" brushRef="#br0" timeOffset="94579.73">5440 10393 0,'0'0'0,"-21"0"0,-1 0 0,22-21 16,0 0-16,0-1 16,43 1-16,-22 21 0,21-21 15,22 21-15,-1-21 0,1 21 16,20 0-16,1-21 0,0 21 0,21-21 16,-22 21-16,22-22 0,0 22 15,21-21-15,-21 21 0,0 0 0,-1-21 16,-20 21-16,21 0 0,-21-21 0,-22 0 15,22 21-15,-22 0 0,1-21 16,-1 21-16,-20 0 0,-1-22 0,0 22 16,1 0-16,-22-21 0,21 0 0,-21 21 15,0-21-15,-21 0 16,0 0 0,0-1-16,0 1 0,0 0 15,-21 0-15,21 0 0</inkml:trace>
  <inkml:trace contextRef="#ctx0" brushRef="#br0" timeOffset="95183.21">8043 8573 0,'0'0'0,"0"-22"0,-21 22 16,0 0-1,21 22 1,-21-1-16,21 0 16,0 0-16,0 21 0,0-20 0,0-1 15,0 21-15,-21-21 0,21 22 0,0-22 16,0 0-16,0 21 0,-22-21 15,22 1-15,0-1 0,0 0 0,-21 0 16,21 0 0,0-42-1,0 0 1,0 0-16,0 0 0,0-1 16,0-20-16,21 21 0,-21-21 15,22 20-15,-1-20 0,-21 21 16,21-21-16,0 20 0,0-20 0,0 21 15,1 0-15,-1 0 0,0-1 0,21 1 16,-21 21-16,1 0 0,-1 0 0,0 0 16,0 0-16,0 0 0,0 0 15,1 21-15,-1 1 0,-21-1 16,21 0-16,-21 21 0,0-21 0,0 22 16,0-1-16,0-21 0,0 22 0,0-1 15,0-21-15,0 21 0,0-20 16,0-1-16,0 0 0,0 0 0,0 0 15,0 0-15,0 1 0,0-1 16,0 0-16,-21-42 47,21 0-47,-21 21 0,-1-22 16,1 1-16</inkml:trace>
  <inkml:trace contextRef="#ctx0" brushRef="#br0" timeOffset="95435.58">7916 8869 0,'0'0'0,"0"21"15,21-21 1,1 0-16,-1 0 0,21 0 0,-21 0 16,22 0-16,-1 0 0,-21-21 0,21 21 15,1-21-15,-22 21 0,21 0 16,-21-21-16,1-1 0,-1 22 0,0 0 15,0 0-15,0-21 0,-21 42 63,0 1-63,0-1 16</inkml:trace>
  <inkml:trace contextRef="#ctx0" brushRef="#br0" timeOffset="96155.3">6329 14436 0,'0'0'0,"0"-21"16,0-1-16,-21 1 0,21 0 0,0 0 15,-22 0-15,22 0 16,0 42-1,-21 0-15,21 0 0,0 21 16,0 1-16,0-1 0,0 22 0,0-1 16,0-21-16,0 22 0,0-1 15,0 1-15,0-1 0,0 1 0,0-1 16,0 1-16,0-1 0,0-20 0,0 20 16,0-20-16,0 20 0,0-42 0,0 22 15,0-1-15,0-21 16,0 0-16,0 0 0,0 1 0,0-1 15,0-42 1,0-22 0,0 22-16,0-21 15,0 21-15,0-22 0</inkml:trace>
  <inkml:trace contextRef="#ctx0" brushRef="#br0" timeOffset="96715.5">6265 14690 0,'0'0'0,"0"-21"0,0-1 0,-21 1 15,21 0-15,0 0 0,0 0 16,21 0 15,0 21-31,22 0 0,-1-22 16,22 22-16,-1 0 0,22-21 0,-1 0 16,1 21-16,21-21 0,-21 21 0,-1-21 15,22 0-15,-21 21 0,-1-22 16,1 22-16,0 0 0,-1-21 0,1 21 15,-21 0-15,-1 0 0,1 0 0,-1 0 16,-21 0-16,1 0 0,-22 0 16,21 0-16,-21 21 0,-21 1 0,22-22 15,-22 21-15,21 0 0,-21 0 0,0 0 16,0 0-16,0 22 0,21-22 16,-21 21-16,0 1 0,21-22 15,-21 21-15,21 0 0,-21 1 0,21 20 16,1-20-16,-1-22 0,-21 21 15,21 0-15,0 1 0,-21-22 0,21 21 16,-21-21-16,21 22 0,-21-22 16,0 21-16,0-21 0,0 1 0,0-1 15,0 0-15,0 0 0,0 0 0,0 0 16,-21 1-16,0-1 0,-21 0 0,21 0 16,-43 0-16,22 0 0,-22 1 15,-20-1-15,-1 0 0,-21-21 0,0 21 16,-21 0-16,21 0 0,-42-21 0,21 22 15,0-22-15,0 21 0,0-21 16,21 0-16,1 0 0,20 0 0,21 0 16,1 0-16,21 0 0,-1 0 15,1 0-15,21-21 0,0 21 0,21-22 16,0 1-16,0 0 16,21 0-16,0 0 0,0 0 15,21 21-15,-20-22 0,-1 1 16,21-21-16</inkml:trace>
  <inkml:trace contextRef="#ctx0" brushRef="#br0" timeOffset="97044.31">7091 14563 0,'0'0'0,"0"-21"0,0-64 15,-21 64-15,21 0 16,-22-1-16,22 65 31,0-22-31,0 21 0,0 1 16,0 20-16,0 1 0,22-1 0,-22 22 15,21-22-15,-21 22 16,21 0-16,-21-1 0,0 1 0,0 0 16,21-22-16,-21 22 0,0-1 0,0-20 15,0-1-15,0 22 0,0-21 0,0-1 16,0 1-16,0-1 0,0 1 15,0-1-15,0-21 0,0 1 0,0-1 16,0-21-16,0 0 0,0 1 0,0-1 16,-21-21-1,0-21-15,0-1 0,-22 1 16,22 0-16</inkml:trace>
  <inkml:trace contextRef="#ctx0" brushRef="#br0" timeOffset="97340.14">5927 15663 0,'0'0'0,"-22"-21"0,1-21 15,21 21-15,21 21 0,1-21 16,-1-1-16,21 1 0,22 0 16,-1 0-16,1 21 0,20-21 0,1 0 15,21 21-15,0-22 0,21 1 0,-22 21 16,22 0-16,-21-21 0,0 21 0,0 0 15,0-21-15,0 21 0,-22-21 16,1 21-16,0 0 0,-22-21 16,1 21-16,-22 0 0,0 0 0,1-22 15,-22 22-15,0 0 0,0 0 0,-21-21 16,21 0 0,-21 0-16,0 0 15,21 21-15,-21-21 0,0-1 0,0 1 16,22 0-16</inkml:trace>
  <inkml:trace contextRef="#ctx0" brushRef="#br0" timeOffset="98089.18">8763 13991 0,'0'0'15,"0"-21"-15,-21 21 32,21 21-32,0 0 0,0 1 15,0-1-15,0 21 0,0-21 0,0 22 16,0-22-16,0 21 0,0 0 0,0-20 16,0 20-16,0-21 0,0 21 0,0-20 15,0 20-15,0-21 16,0 0-16,0 0 0,0 1 15,0-44 17,0 1-32,-21 0 15,21-21-15,-22 21 0,22-1 0,0-20 16,-21 0-16,21 21 0,0-22 0,0 1 16,0 21-16,0-22 0,0 1 0,21 21 15,1-21-15,-1 20 0,0 1 16,0-21-16,21 21 0,-20 0 0,20 21 15,-21-22-15,21 22 0,-20 0 0,20 0 16,-21 0-16,0 22 0,0-1 16,1 0-16,-1 0 0,-21 0 15,0 0-15,0 1 0,0 20 0,-21-21 16,-1 0-16,1 0 0,0 1 0,0-1 16,-21 0-16,20 0 0,1 0 0,0-21 15,0 21-15,0-21 0,0 0 16,-1 0-16,44 0 31,-1-21-31,0 0 0,21 21 0,-21-21 16,22 0-16,-22 21 0,21-21 15,-21 21-15,22 0 0,-22 0 0,21 0 16,-21 0-16,1 0 0,-1 0 16,21 0-16,-21 21 0,0 0 0,-21 0 15,22-21-15,-1 21 0,-21 0 16,0 22-16,0-22 0,0 0 0,0 0 15,0 0-15,-21 1 0,-1-1 0,-20 0 16,21 0-16,-21 0 0,-1 0 0,1-21 16,0 22-16,-1-1 0,22-21 0,-21 0 15,21 21-15,-1-21 0,1 0 16,0 0-16,0 0 0,0 0 16,21-21-1,-21 0-15,21-1 0,-22-20 16,22 21-16</inkml:trace>
  <inkml:trace contextRef="#ctx0" brushRef="#br0" timeOffset="99651.97">7535 10626 0,'0'0'0,"0"-21"16,0-1-16,0 1 15,21 21 16,1 21-15,-22 1-16,21-22 16,-21 21-16,0 21 0,0-21 15,0 0-15,0 22 0,0-22 0,0 0 16,0 21-16,0-20 0,0 20 0,0-21 16,0 21-16,0-20 0,-21-1 0,21 21 15,0-21-15,0 0 0,-22 1 0,22-1 16,0 0-16,0 0 0,0 0 15,0 0-15,0 1 16,22-22-16,-22 21 0,21-21 16,0 0-16,0 0 0,0 0 0,0 21 15,22-21-15,-1 0 16,0 0-16,1 0 0,20 0 0,1 0 16,-1 0-16,1-21 0,20 0 0,-20 21 15,21-22-15,-1 1 0,1 21 0,0-21 16,20 0-16,-20 0 0,0 21 0,-22-21 15,22 21-15,-22-22 0,1 22 16,-22-21-16,22 21 0,-22 0 0,-21-21 16,0 21-16,22 0 0,-22-21 15,0 0-15,-21 0 16,-21 21 0,0 0-16,0 0 0,-1 0 15,1 0-15,0 0 16,0 0-16,0 0 0,0 0 0,-1 0 15,1 0-15,0 0 0,0 0 16,42 0 15,0 0-31,0 0 0,1-22 16,-1 22-16,0 0 0,0 0 16,21-21-16,-20 21 0,-1 0 0,0 0 15,0 0-15,-21 21 31,0 1-31,0-1 0,-21 0 16,21 0-16,-21-21 16,21 21-16,0 0 0,0 1 15,-21-1-15,21 0 16,21-21 15,-21-21-15,21 21-16,-21-21 15,21-1-15,-21 1 0,0 0 16,0 0-16,0 0 16,0 0-1,-21 21-15,0 0 16,21 21-16,0 0 16,-21 0-16,21 0 15,0 0-15,0 1 16,0-1-1,21-21-15,0 0 16,0 0-16,0 0 16,-21-21-16,21-1 15,-21 1-15,0 0 16,0 0-16,0 0 16,-21 21-16,0 0 0,21-21 0,-21 21 15,0 0-15,0 0 16,-1 0-16,1 0 15,21 21 1,-21-21-16,21 21 16,-21-21-1</inkml:trace>
  <inkml:trace contextRef="#ctx0" brushRef="#br0" timeOffset="100563.52">7747 10689 0,'0'21'31,"0"1"-31,0-1 16,0 0-16,0 0 0,0 0 15,0 22-15,0-22 0,0 21 0,0 0 16,0 1-16,0-1 0,21 22 16,-21-22-16,0 21 0,0-20 0,0 20 15,0 1-15,0-22 0,0 22 0,0-1 16,0-21-16,0 22 0,0-22 0,0 22 16,0-22-16,0 0 0,0 1 0,0-1 15,-21 0-15,21 1 0,0-1 16,0-21-16,0 22 0,0-22 15,0 0-15,0 0 0,0 0 0,0 0 16,0 1-16,0-1 0,0 0 16,21-21-16,-21 21 15,21-21-15,0 0 0,1 0 16,20 0-16,-21 0 0,21 0 0,1 0 16,-1 0-16,0-21 0,1 21 0,20 0 15,-20-21-15,20 21 0,1-21 0,20 21 16,-20 0-16,20 0 0,1 0 0,-21 0 15,20-22-15,-20 22 0,20 0 16,-20 0-16,-1 0 0,-20 0 16,20 0-16,-20-21 0,-1 21 0,0 0 15,1 0-15,-22 0 0,21 0 0,-21-21 16,0 21-16,1 0 0,-1 0 16,-21-21-16,-21 21 31,-1-21-31,1 21 0,0 0 15,0 0-15,0 0 0,0 0 16,-1 0-16,1 0 16,0 0-16,21-21 15,21 21 1,0 0-16,1 0 16,-1 0-16,0 0 15,0 0-15,0 0 0,0 0 16,1 0-16,-22 21 15,0 0 1,0 0-16,-22-21 0,22 21 0,-21-21 16,0 21-16,0-21 0,0 22 0,0-22 15,-1 0-15,1 0 0,0 21 16,0-21-16,21-21 16</inkml:trace>
  <inkml:trace contextRef="#ctx0" brushRef="#br0" timeOffset="100904.12">9821 10308 0,'0'0'0,"-42"0"15,0-21-15,20 0 0,1 21 16,0-21-16,21 0 16,21 21-16,0 0 15,22 0-15,-22 0 0,21 0 0,1 0 16,20 0-16,-21 0 0,1 0 0,20 0 16,-20 0-16,-1 0 0,0 0 15,1 0-15,-22 0 0,0 0 0,0 0 16,-21 21-1,-21 0 1,0-21-16,0 0 0,-1 0 16,-20 0-1</inkml:trace>
  <inkml:trace contextRef="#ctx0" brushRef="#br0" timeOffset="101111.51">10118 10245 0,'0'0'0,"-22"0"16,1 21-1,21 0-15,0 0 16,0 22-16,0-22 0,-21 21 0,21-21 16,-21 22-16,21-22 0,0 21 0,0-21 15,0 22-15,-21-22 0,21 0 0,0 21 16,0-21-16,0 1 16,0-1-16,0 0 0,21-21 15,0 0-15,0 0 16,0 0-16,1 0 15,-1 0-15,0-21 0</inkml:trace>
  <inkml:trace contextRef="#ctx0" brushRef="#br0" timeOffset="101983.81">10308 10647 0,'0'0'0,"21"-21"16,0 0-16,1 21 15,-22-22-15,21 22 0,-21-21 16,21 0-16,0 0 15,-21 0-15,0 0 0,21-1 16,-21 1-16,-21 21 31,21 21-31,-21 1 16,0-1-16,0 0 0,-1 0 0,1 0 16,0 0-16,21 1 0,0-1 15,-21 0-15,21 0 0,0 0 0,0 0 16,0 1-16,0-1 0,21-21 15,0 0-15,0 0 0,1 0 16,-1 0-16,0 0 0,0 0 0,0-21 16,0 21-16,1-22 0,-1 1 15,0 0-15,0 0 0,21 0 0,-20 0 16,-1-1-16,0-20 0,0 21 0,0 0 16,-21 0-16,0-1 0,0 1 15,0 0-15,0 0 0,-21 21 16,0 0-16,0 21 15,0 0-15,-1 0 0,22 1 16,0-1-16,0 0 0,0 21 16,0-21-16,0 1 0,22-1 0,-1 0 15,0 0-15,0 0 0,0 0 16,-21 1-16,21-1 0,-42-21 47,0-21-32,0 21-15,0 0 16,21-22-16,-21 22 0,-1 0 16,44 22 15,-1-22-15,0 0-16,0 0 0,0 0 0,0 0 15,1 0-15,-1 0 0,0 0 0,21 0 16,-21 0-16,1 0 0,20 0 0,-21-22 15,0 22-15,0-21 0,1 0 16,-1 0-16,0 0 0,0 0 0,-21-1 16,21-20-16,0 0 0,-21 21 15,22-22-15,-22 1 0,0 0 0,21-1 16,-21 1-16,0 0 0,0 20 0,0 1 16,0 0-16,0 0 0,0 0 0,0 42 31,0 0-16,-21 0-15,21 22 0,-22-22 0,22 21 16,0-21-16,0 22 0,-21-1 0,21 0 16,0 1-16,-21-1 0,21-21 0,0 21 15,0-20-15,0-1 0,0 0 16,0 0-16,0 0 0,0 0 0,21-21 16,0 0-1,1 0-15,-22-21 16,0 0-16,0 0 15,0 0-15</inkml:trace>
  <inkml:trace contextRef="#ctx0" brushRef="#br0" timeOffset="102127.73">10985 10372 0,'0'0'0,"-21"0"0,42 0 47,1 0-47,20 0 0,-21 0 15,0 0-15,22 0 0,-22-21 16,21 21-16,0 0 0,1-22 0</inkml:trace>
  <inkml:trace contextRef="#ctx0" brushRef="#br0" timeOffset="102547.51">11620 10245 0,'0'-21'16,"0"-1"-1,0 1-15,0 0 16,22 21-16,-1 0 16,-21 21 15,0 0-31,0 1 16,0-1-16,0 0 0,0 0 0,0 0 15,0 22-15,0-22 0,0 0 0,0 0 16,0 0-16,0 0 0,0 1 0,0-1 15,-21 0-15,21 0 0,0 0 0,0 0 16,0 1-16,-22-22 0,1 0 16,0 0-1,0 0-15,0 0 0,0 0 16,-1 0-16,1 0 16,0 0-16,42 0 31,0 0-16,1 0-15,-1 0 0,0 0 16,0 0-16,0 0 0,0 0 16,1 0-16,-1 0 0,0 0 15,-21-22-15,21 22 16,0-21-16,0 21 0</inkml:trace>
  <inkml:trace contextRef="#ctx0" brushRef="#br0" timeOffset="103259.6">12509 10308 0,'0'0'0,"0"-21"0,43-21 16,-22 42-16,0 0 15,-21 21 1,0 0-16,0 0 0,0 0 0,0 22 16,0-1-16,0-21 0,0 22 0,0-1 15,0-21-15,0 21 0,0-20 16,0 20-16,0-21 0,0 21 0,0-20 16,0-1-16,0 0 0,21 0 15,0-21-15,1 0 0,20 0 0,-21 0 16,21 0-16,22 0 0,-1-21 0,1 0 15,21 21-15,20-43 0,1 22 16,0 0-16,0-21 0,0 21 0,0-22 16,-1 1-16,1 0 0,0-1 0,0 1 15,-21 0-15,-1-1 0,1 22 0,-22 0 16,1 0-16,-22 0 0,1-1 0,-1 1 16,-21 21-16,0 0 0,-21 21 46,-21-21-46,0 22 0,0-1 16,-22 0-16,22 0 0,-21 0 16,0 22-16</inkml:trace>
  <inkml:trace contextRef="#ctx0" brushRef="#br0" timeOffset="103740.13">10499 11790 0,'0'0'15,"0"-21"1,0 0-16,21-1 15,0 22 1,0 0-16,0-21 0,0 21 0,1 0 16,20 0-16,0-21 0,-21 21 15,22 0-15,-1 0 0,0 0 0,-20 0 16,20 0-16,-21 0 0,0 0 0,0 0 16,-21 21-1,-21-21 1,0 0-16,0 0 0,0 21 15,0-21-15,-1 0 0,1 0 0</inkml:trace>
  <inkml:trace contextRef="#ctx0" brushRef="#br0" timeOffset="103955.01">10753 11726 0,'-22'0'0,"1"0"0,0 0 16,21 22-16,-21-22 16,21 21-16,-21 0 0,21 0 15,0 0-15,0 0 0,0 22 0,0-22 16,0 21-16,0 1 0,0-22 0,0 21 15,0 0-15,0-20 0,0 20 0,0-21 16,0 0-16,-21 22 0,21-22 0,0 0 16,0 0-16,0 0 15,21-21 1,0 0-16,0 0 16,0-21-16,0 21 0,1-21 0,-22 0 15,21 21-15,0-21 0,0-1 0</inkml:trace>
  <inkml:trace contextRef="#ctx0" brushRef="#br0" timeOffset="104775.86">10922 12171 0,'42'0'0,"-21"-21"16,1 21-1,-22-21-15,21-1 16,-21 1-16,21 0 0,-21 0 16,0 0-16,0 0 15,0-1-15,0 1 16,0 42 15,0 1-31,-21-1 0,21 0 0,0 0 16,0 0-16,-21 0 0,21 1 0,0-1 15,0 0-15,0 0 0,0 0 16,0 0-16,0 1 16,21-22-16,0 0 0,0 0 0,0 0 15,0-22-15,1 1 0,-1 21 16,-21-21-16,21 0 0,0 0 0,-21 0 15,0-1-15,21 1 0,0-21 16,-21 21-16,0 0 0,0-22 0,22 22 16,-22 0-16,21 21 15,0 0-15,-21 21 16,0 0-16,0 0 0,21 1 16,-21-1-16,0 0 0,0 0 0,0 0 15,0 0-15,0 1 0,0-1 0,0 0 16,0 0-16,0 0 0,0 0 15,0 1-15,-21-22 16,0 0-16,0 0 16,-1 0-16,1 0 15,0 0-15,21-22 16,-21 22-16,42 0 47,-21 22-47,21-22 15,0 0-15,1 0 0,-1 0 0,0 21 16,0-21-16,0 0 0,0 0 0,1 0 16,20 0-16,-21 0 0,21-21 0,-20-1 15,-1 22-15,0-21 0,21 0 16,-21 0-16,1 0 0,-22 0 0,21-1 16,0-20-16,0 21 0,-21-21 0,0-1 15,21 1-15,0 0 0,-21-1 0,22 1 16,-22 21-16,0-22 0,0 1 15,0 21-15,0 0 0,0 0 0,0 42 32,0 21-17,0-21-15,0 0 0,0 22 0,0-22 16,0 21-16,-22 1 0,22-1 0,0 0 16,0-21-16,0 22 0,0-22 0,0 21 15,0-21-15,0 1 0,0-1 0,0 0 16,0 0-16,22-21 0,-22 21 15,21-21 1,0 0 0,-21-21-16,0 0 0,0 0 15</inkml:trace>
  <inkml:trace contextRef="#ctx0" brushRef="#br0" timeOffset="104939.76">11620 11938 0,'0'0'0,"-21"0"0,0 0 0,63-21 47,-20 21-47,-1 0 15,0-21-15,0 21 0,0 0 16,0-21-16,1 21 0,20 0 0,-21-22 16,0 22-16,0 0 0</inkml:trace>
  <inkml:trace contextRef="#ctx0" brushRef="#br0" timeOffset="105436.48">12128 11769 0,'0'-21'78,"22"21"-78,-22-22 15,21 22-15,0-21 0,0 21 0,-21-21 16,21 21-16,0 0 0,1-21 0,-1 21 16,0 0-16,0 0 0,0 0 15,0 0-15,1 21 0,-1 0 16,-21 0-16,21 1 0,-21-1 0,0 21 16,0-21-16,0 0 0,0 22 0,0-22 15,0 0-15,0 21 0,0-20 16,-21-1-16,0 21 0,-1-21 0,1 0 15,0 1-15,0-22 0,0 21 16,0-21-16,-1 0 0,1 0 16,21-21-1,0-1 1,0 1-16,0 0 0,21 0 16,-21 0-16,22 21 0,-1 0 15,0 0-15,0 21 16,0 0-16,0 0 15,1 0-15,-22 1 0,21-1 0,0 0 16,0 0-16,0 0 0,0 0 16,1-21-16,-1 22 0,0-22 15,0 0-15,0 0 0,0 0 16,1 0-16,-1-22 0,0 1 16,0 21-16,0-21 0</inkml:trace>
  <inkml:trace contextRef="#ctx0" brushRef="#br0" timeOffset="105903.72">13271 11621 0,'-21'21'16,"0"0"0,0 0-16,21 0 0,-21 0 0,21 1 15,-21 20-15,21-21 0,-22 0 16,22 0-16,0 22 0,0-22 0,0 0 15,0 0-15,0 0 0,22 1 0,-1-1 16,0-21-16,0 21 0,0-21 0,0 0 16,22 0-16,-1 0 0,0 0 0,1 0 15,20 0-15,1-21 0,-1 0 0,1-1 16,20 1-16,1-21 0,0 21 16,-1 0-16,1-22 0,0 1 0,-1 21 15,-20-22-15,21 22 0,-22-21 0,-21 21 16,1-22-16,-1 22 0,0 21 0,-20-21 15,-1 0-15,0 21 0,-21 21 63,0 0-32,-21-21 32,0 0-48</inkml:trace>
  <inkml:trace contextRef="#ctx0" brushRef="#br0" timeOffset="109544.03">7895 15896 0,'0'0'0,"0"-21"15,0 0-15,0 0 0,0 0 16,0-1-16,-21 22 31,0 22 1,21-1-32,0 0 0,0 0 0,-21 21 15,21-20-15,-22 20 0,22-21 16,0 21-16,-21 1 0,0-1 0,0 0 15,21 1-15,-21-1 0,0 0 16,-1 1-16,22-1 0,-21 0 0,21 1 16,-21-22-16,21 21 0,0-21 0,0 22 15,0-22-15,0 0 0,0 0 16,21 0-16,0 1 0,1-1 16,20-21-16,-21 0 0,21 0 0,1 0 15,20 0-15,-20 0 0,20 0 0,1 0 16,-1 0-16,1-21 0,20 21 15,-20-22-15,20 1 0,1 21 0,-21-21 16,20 0-16,-20 21 0,-1-21 16,1 0-16,-1 21 0,-20-22 0,-1 22 15,0 0-15,-21-21 0,1 21 16,-22-21-16,0 0 16,-22 0-16,1 21 0,-21 0 15,21-21-15,-22 21 0,22 0 0,-21 0 16,21-22-16,0 22 0,-1 0 15,44 0 17,20 0-32,-21 0 0,0 0 15,0 0-15,1 0 0,-1 22 16,0-1-16,0 0 0,0 0 16,0 0-16,-21 0 0,0 1 0,0 20 15,0-21-15,0 21 0,-21-20 0,0 20 16,0-21-16,0 21 0,0-20 15,-22 20-15,22-21 0,0 0 0,0 0 16,0 1-16,-1-1 0,1 0 16,42-42-1,22 21-15,-22-21 16,21-1-16</inkml:trace>
  <inkml:trace contextRef="#ctx0" brushRef="#br0" timeOffset="109791.05">9779 16023 0,'0'0'0,"0"-21"16,0 0 0,21 21-16,0 0 0,0-21 15,22 21-15,-22 0 0,21-21 0,1 21 16,-1-22-16,-21 22 0,21 0 15,1 0-15,-22 0 0,0 0 0,0 0 16,0 0-16,-42 0 31,0 0-31,0 0 16</inkml:trace>
  <inkml:trace contextRef="#ctx0" brushRef="#br0" timeOffset="110014.92">9906 15896 0,'-42'43'16,"20"-22"-16,22 0 0,0 0 15,0 21-15,0 1 0,0-1 0,0-21 16,0 43-16,0-22 0,0 0 16,0-20-16,0 20 0,0 0 15,0 1-15,0-22 0,0 21 0,0-21 16,0 22-16,0-22 0,0 0 0,0 0 15,0 0-15,22-21 32,-1 0-32</inkml:trace>
  <inkml:trace contextRef="#ctx0" brushRef="#br0" timeOffset="110943.33">10202 16404 0,'0'0'0,"0"-21"0,43 21 15,-43-21-15,21 21 16,0-21-16,-21 0 16,21 21-16,-21-22 0,21 22 15,-21-21-15,0 0 0,0 0 16,0 0 0,-21 21-1,21 21-15,-21-21 16,0 21-16,21 0 0,0 0 0,-21 1 15,-1-1-15,22 0 0,0 0 0,-21 0 16,21 0-16,0 1 0,0-1 16,0 0-16,0 0 15,21-21-15,1 0 0,-1 0 16,0 0-16,0 0 0,0 0 16,0 0-16,1 0 0,-1 0 0,0-21 15,0 0-15,0 21 0,0-21 0,1-1 16,-1 1-16,0 0 0,-21 0 15,21 0-15,-21 0 0,21-1 0,0 1 16,-21 0-16,0 0 0,22 21 16,-1 21-1,-21 0-15,0 0 16,0 1-16,0-1 0,21 0 0,-21 0 16,21 0-16,-21 0 0,0 1 15,0-1-15,0 0 0,0 0 16,0 0-16,0 0 15,-21-21 1,0 0-16,0 0 0,-1 0 16,1 0-16,0-21 0,21 0 15,-21 21-15,21-21 0,-21 21 16,21-21-16,-21 21 16,42 21 30,-21 0-46,21-21 16,0 21-16,0-21 0,0 0 0,1 0 16,-1 21-16,0-21 0,21 0 0,-21 0 15,1 0-15,20 0 0,-21 0 0,21 0 16,-20 0-16,20-21 0,-21 0 16,0 21-16,0-21 0,1 0 0,-22 0 15,21-1-15,-21 1 0,21-21 0,0 0 16,-21-1-16,0 1 0,21 0 0,-21-1 15,21-20-15,-21 20 0,0-20 16,0 21-16,0-1 0,22 22 16,-22-21-16,0 21 0,0-1 0,0 44 31,0-1-31,0 21 0,0-21 16,-22 22-16,22-1 0,0 0 0,-21 1 15,0-1-15,21 0 0,-21 1 0,21-1 16,0 0-16,0 1 0,0-22 0,0 21 15,0-21-15,0 0 0,0 1 16,0-1-16,0 0 0,0 0 0,21-21 16,0 0-16,0 21 0,1-21 15,-1 0-15,0 0 16,-21-21-16,21 21 0,-21-21 16,0 0-16,0 0 0</inkml:trace>
  <inkml:trace contextRef="#ctx0" brushRef="#br0" timeOffset="111127.72">10922 16214 0,'0'0'0,"21"0"47,0 0-47,0 0 0,1 0 0,-1 0 16,0 0-16,21 0 0,-21-21 15,22 21-15,-22-22 0,21 22 0,-21-21 16,22 21-16,-1-21 0,-21 21 0</inkml:trace>
  <inkml:trace contextRef="#ctx0" brushRef="#br0" timeOffset="111647.4">11790 16044 0,'0'-21'31,"0"0"-31,21 0 16,0 0-16,0 21 0,0-21 15,1-1-15,-1 22 16,0 0-16,-21 22 31,0-1-15,0 0-16,0 0 0,0 21 0,0-20 15,0 20-15,0-21 0,0 0 16,0 22-16,0-22 0,0 21 0,-21-21 16,21 0-16,0 1 0,0-1 0,-21 21 15,21-21-15,0 0 0,0 1 16,-22-1-16,22 0 0,-21-21 16,0 21-16,0-21 15,0 21-15,0-21 0,-1 0 0,1 0 16,0 0-16,0 0 0,0 0 0,0 0 15,-1 0-15,1-21 16,0 21-16,42 0 31,0 0-15,1 0-16,20 0 0,-21 0 16,21 0-16,-20 0 0,20 0 0,0 0 0,1 0 15,-1 0-15,0 0 0,-21-21 0,22 21 16,-1 0-16,-21 0 0,0 0 15,1-21-15,-1 21 0,0 0 16,-21-21-16,0-1 0,0 1 16,-21 0-16</inkml:trace>
  <inkml:trace contextRef="#ctx0" brushRef="#br0" timeOffset="112803.2">13144 15579 0,'0'0'0,"-21"-21"0,-21-43 16,42 43-16,0 0 0,-21 0 16,21-1-16,-21 22 15,21 22 1,21-1-16,21 21 15,-21 0-15,22 1 0,-1-1 16,0 22-16,1-22 0,-1 21 0,0 1 16,22-1-16,-22 1 0,0-1 0,1 1 15,-1-1-15,22-20 0,-22 20 0,0-20 16,1-1-16,-1 0 0,0 1 16,1-1-16,-1 0 0,0 1 0,-21-22 15,22 21-15,-22-21 0,0 22 0,0-22 16,0 0-16,-21 0 0,22 0 15,-22 0 1,0-42 15,0 0-31,-22 21 0,22-21 0,0 0 16,0 0-16,0-22 0,-21 22 0,21 0 16</inkml:trace>
  <inkml:trace contextRef="#ctx0" brushRef="#br0" timeOffset="113263.93">14457 15536 0,'0'0'16,"63"-63"0,-63 42-16,21-22 0,-21 22 0,22 0 15,-22 0-15,0 0 0,21 21 0,-21-21 16,0-1-16,0 1 15,-21 42 1,-1 1 0,1-1-16,0 0 0,-21 0 0,21 21 15,-22 1-15,1-22 0,-22 42 0,22-20 16,-21-1-16,-1 22 16,-21-1-16,1 22 0,20-22 0,-42 22 15,22-22-15,-22 22 0,21 0 0,-21-22 0,1 22 16,-1-22-16,0 1 0,21-1 15,1 22-15,-1-21 0,21-22 16,1 21-16,-1 1 0,1-22 0,21 1 16,-22-1-16,22 0 0,21 1 0,-22-22 15,22 0-15,0 21 0,0-42 0,21 21 16,0 1-16,-21-22 0,21 21 16,-22-21-16,22-21 78</inkml:trace>
  <inkml:trace contextRef="#ctx0" brushRef="#br0" timeOffset="115303.45">9567 7387 0,'0'21'0,"-21"-21"0,0 0 15,21 22 1,0-1 15,21-21-15,0 0 0,0 0-16,1 0 0,-1 0 15,21 0-15,-21 0 0,0 0 16,1 0-16,20 0 0,-21 0 0,21 0 15,-20 0-15,20 0 0,0 0 16,1 0-16,-1 0 0,0 0 0,1 0 16,20 0-16,-21 0 0,22 0 0,-1 0 15,1 0-15,21 0 0,-1 0 0,1 0 16,0 0-16,20 0 0,1 0 0,0 0 16,21 0-16,-21 0 0,0 0 0,0 0 15,-1 0-15,22 0 0,-21 0 16,21 0-16,-21 0 0,0 0 0,0 0 15,21 0-15,-21 0 0,-1 0 0,22 0 16,0 0-16,0 0 0,-21 0 0,21 0 16,0 0-16,0 0 0,-21 0 15,21 0-15,0-21 0,0 21 0,0 0 16,0 0-16,0 0 0,-21 0 0,21 0 16,-21 0-16,21 0 0,0 0 0,-21-22 15,21 22-15,0 0 0,-22 0 16,22 0-16,0 0 0,0 0 0,0 0 15,0-21-15,0 21 0,22 0 0,-22 0 16,0 0-16,21 0 0,-21-21 0,21 21 16,0 0-16,-21 0 0,0 0 0,21 0 15,-21 0-15,0 0 0,21-21 0,1 21 16,-22 0-16,21 0 0,-21 0 0,0 0 16,21 0-16,0 0 0,-21 0 15,21 0-15,0 0 0,1 0 16,-22 0-16,21 0 0,-21 0 0,21-21 15,0 21-15,0 0 0,-21 0 0,21 0 16,-21 0-16,22 0 0,-22 0 0,21 0 16,-21 0-16,21-21 0,-21 21 0,0 0 15,0 0-15,21 0 0,-21 0 0,21 0 16,-21-22-16,21 22 0,1 0 16,-1 0-16,0 0 0,0-21 15,0 21-15,0 0 0,1-21 0,-1 21 16,0 0-16,-21 0 0,21 0 0,0-21 0,22 21 15,-22 0-15,0 0 0,0 0 16,-21 0-16,21 0 0,0 0 16,1 0-16,-1 0 0,0 0 0,0 0 15,-21 0-15,0 0 0,0 0 0,0 0 16,0 0-16,-21 0 0,21-21 0,-21 21 16,-22 0-16,1 0 0,0 0 0,-43 0 15,22 0-15,-22 0 0,-21 0 16,0 0-16,0 0 0,1 0 0,-22-21 31,-22 21 16,1 21-47,0 0 0,-21-21 0,-1 21 16</inkml:trace>
  <inkml:trace contextRef="#ctx0" brushRef="#br1" timeOffset="122711.01">22521 9694 0,'0'0'0,"0"-21"0,21 0 15,1 0-15,-22-21 0,0 20 0,0 1 16,0 0-16,0 0 0,0 0 0,0 0 16,0-1-16,0 1 15,0 0-15,-22 21 32,1 21-17,0 0-15,0 1 0,0 20 16,0 0-16,-1 1 0,1-1 0,0 0 15,0 1-15,0 20 0,-22-21 0,22 22 16,0-1-16,-21-20 0,21 20 0,-22 1 16,1-1-16,21-20 0,-22 20 0,1 1 15,21-1-15,-21 1 0,-1-1 0,1 1 16,0-1-16,-1-21 0,1 22 16,0-22-16,-1 1 0,22-1 15,-21 0-15,-1 1 0,22-1 0,-21 0 16,0 1-16,20-1 0,1-21 0,0 21 15,-21-20-15,21-1 0,-1 0 0,22 0 16,-21 0-16,0 0 0,21 1 0,-21-22 16,21 21-16,21-21 62,0-21-62,0-1 16</inkml:trace>
  <inkml:trace contextRef="#ctx0" brushRef="#br1" timeOffset="123199.72">21294 11303 0,'0'21'0,"0"-42"0,-22 42 16,1-21 0,21 21-1,21-21 17,1 0-17,-1 0-15,0 0 0,0 0 16,0 0-16,22 0 0,-1 0 0,-21 0 15,43 0-15,-22-21 0,0 21 16,22 0-16,-1 0 0,22-21 0,-22 21 16,22 0-16,0-21 0,-1 21 0,1 0 15,21 0-15,0 0 0,0 0 0,-1-21 16,1 21-16,-21 0 0,21 0 0,-22 0 16,1 0-16,0 0 0,-1 0 0,1 0 15,-21 0-15,-1 0 0,1 0 16,-1 0-16,-21 0 0,1 0 0,-22 0 0,0-21 15,0 21-15,0 0 0,-21-22 47,0 1-31,0 0 0,-21 0-16,0 0 15</inkml:trace>
  <inkml:trace contextRef="#ctx0" brushRef="#br1" timeOffset="123955.53">22712 9377 0,'-21'-21'16,"21"42"77,0 0-93,0 0 16,21 0-16,-21 1 0,21 20 0,0-21 16,0 21-16,22-20 0,-22 20 0,0 0 15,21 1-15,1 20 0,-22-21 0,21 1 16,0-1-16,1 0 0,-1 1 0,22 20 15,-22-20-15,21 20 0,-20-21 0,20 22 16,1-1-16,-1 1 0,1-22 16,-1 22-16,1-1 0,-22 1 15,22-22-15,-22 22 0,-21-22 0,21 21 16,-20-20-16,-1-1 0,0 0 0,0 1 16,-21-1-16,0 0 0,21-20 0,-21 20 15,0-21-15,21 21 0,-21-20 0,0-1 16,0 0-16,0 0 0,0 0 15,22-21-15,-22 21 16,21-21-16,-21-21 31,0 0-15,0 0-16,0 0 16,-21 21-16,-1-21 0,1-1 15,0 1-15,0 21 0</inkml:trace>
  <inkml:trace contextRef="#ctx0" brushRef="#br1" timeOffset="139957.06">21802 11261 0,'0'0'0,"-43"0"0,1 0 0,21 0 16,-22 0-16,1 21 0,21-21 16,0 0-16,0 0 0,-1 0 0,44 0 31,20 0-31,-21 0 16,21 0-16,22 0 0,-22 0 0,22 0 15,20 0-15,-20 0 0,21 0 0,20 0 16,1 0-16,0 0 0,21 0 0,-21 0 15,21 0-15,-21 0 0,21 0 16,-21 0-16,-1 0 0,-20 0 0,0 0 16,-1 0-16,-20 0 0,21 0 0,-43 0 15,0 0-15,1 0 0,-1 0 0,-21 0 16,0 0-16,-42-21 31,-21 21-31,21 0 0,-22 0 16,1 0-16,-22-21 0,1 21 0,-1 0 15,1-22-15,-22 22 0,1 0 0,-22 0 16,0 0-16,-21 0 0,0 0 16,0 0-16,0 0 0,0 0 0,21 0 15,-21 0-15,42 0 0,-20 0 0,20 0 16,-148 0 0,170 0-16,-1 0 0,22 0 0,-1 0 0,1 22 15,21-22-15,0 0 0,0 0 16,42 0-1,0 0-15,21 0 0,1 0 0,-1 0 16,21 0-16,22 0 0,-21 0 0,20-22 16,1 22-16,21 0 0,0 0 15,-1 0-15,22-21 0,0 21 0,-21 0 16,21 0-16,0 0 0,-21 0 0,0 0 16,0 0-16,0-21 0,-22 21 0,1 0 15,0 0-15,-1 0 0,-20-21 0,-22 21 16,0 0-16,1 0 0,-22 0 0,-21-21 15,-42 21 1,20 0-16,-20 0 0,-21-21 16,-1 21-16,1 0 0,-22 0 0,0 0 15,-21 0-15,-21 0 0,22 0 16,-44 0-16,22 0 0,0 0 0,0 0 16,0 0-16,0 0 0,22 0 0,20 0 15,0 0-15,22 0 0,-1 21 0,22-21 16,0 0-16,20 0 0,1 0 0,64 0 15,-22 0 1,42 0-16,-20 0 0,20 0 0,22 0 16,-1 0-16,1 0 0,42 0 0,-21-21 15,21 21-15,0 0 0,0 0 0,0 0 16,0-22-16,0 22 0,-21 0 16,0 0-16,-1 0 0,1 0 15,-42-21-15,-1 21 0,1 0 0,-22 0 16,-21 0-16,0 0 0,-21-21 0,-42 21 15,21 0-15,-43 0 0,1 0 16,-1 0-16,1 0 0,-22 0 0,-21 0 16,1 0-16,-1 0 0,-21 0 0,0 0 15,0 0-15,0 0 0,0 0 0,0 0 16,21 0-16,21 0 0,1 0 0,-1 0 16,43 0-16,-1 21 0,1-21 15,21 0-15,42 0 16,21 0-16,1 0 0,-1 0 15,21 0-15,1 0 0,-1 0 16,43 0-16,-21 0 0,42 0 0,-21 0 16,0 0-16,21 0 0,-22 0 0,1 0 15,0 0-15,0 0 0,0-21 0,-22 21 16,-20 0-16,21 0 0,-43 0 0,0 0 16,-21-21-16,1 21 0,-44 0 15,1 0-15,-21 0 0,-22 0 0,1 0 16,-1 0-16,-41 0 0,20 0 0,-42 0 15,21 0-15,-21 0 0,0 0 0,0 0 16,0 0-16,0 0 0,0 0 0,21 0 16,0 0-16,1 21 0,20-21 15,0 21-15,22-21 0,-1 21 16,22-21-16,0 0 0,20 22 0,22-1 16,22-21-16,20 0 15,0 0-15,43 0 0,-22 0 0,22 0 16,21 0-16,0 0 0,21 0 0,0-21 15,0 21-15,21 0 0,0-22 0,0 22 16,0 0-16,-21-21 0,22 0 0,-44 21 16,22-21-16,-21 21 0,-21 0 0,0-21 15,-22 21-15,-21 0 0,-20 0 0,-1-21 16,-21-1-16,-21 22 0,-22 0 16,-20 0-16,-22-21 15,0 21-15,-20 0 0,-1 0 0,-21 0 16,0 0-16,-21 0 0,-1 0 0,1 0 15,0 0-15,21 0 0,0 0 0,0 0 16,21 0-16,22 0 0,-1 21 0,21-21 16,22 0-16,0 0 0,42 22 0,42-22 15,0 0 1,1 0-16,20 0 0,1 0 0,-1 0 16,43 0-16,-21 0 0,21 0 0,-1 0 15,1 0-15,0 0 0,0 0 16,0 0-16,-22-22 0,-20 22 0,21 0 0,-43 0 15,0 0-15,1 0 16,-43-21-16,-43 21 16,1 0-16,0 0 0,-43 0 0,0 0 15,-21 0-15,1 0 0,-1 0 0,-21 0 16,0 0-16,0 0 0,0 0 0,21 0 16,-21 0-16,42 0 0,1 0 0,-1 0 15,21 0-15,22 0 0,0 0 0,63 0 16,0 0-1,21 0-15,22 0 0,-1 0 0,22 0 16,0 0-16,-1 0 0,22 0 16,0 0-16,0 0 0,21-21 0,0 21 15,0 0-15,0 0 0,-21-21 16,21 21-16,-21 0 0,-22-21 0,22 21 16,-42 0-16,-1-21 0,1 21 0,-43 0 15,0 0-15,-21-22 0,-21 22 16,-43 0-16,1 0 0,-1 0 0,-20 0 15,-22 0-15,-21 0 0,-21 0 0,-1 0 16,1 0-16,-21 0 0,0 0 0,20 22 16,1-22-16,0 21 0,21-21 0,21 21 15,22-21-15,-1 0 0,43 0 0,-1 21 16,64-21 0,22 0-16,20 0 0,22 0 15,0 0-15,20 0 0,1 0 0,21 0 16,21 0-16,1 0 0,-1 0 0,0 0 15,0 0-15,0 0 0,0 0 0,-21 0 16,-21-21-16,0 21 0,-21 0 0,-22 0 16,-42 0-16,1 0 0,-65-21 15,1 21-15,-22 0 0,-20 0 16,-1 0-16,-21 0 0,-21 0 0,0 0 16,0 0-16,-21 0 0,0 0 0,21 0 15,0 0-15,0 0 0,21 0 16,0 21-16,43-21 0,-1 0 0,22 0 15,21 0-15,63 0 16,0 0-16,22 0 16,21 0-16,-1 0 0,22 0 0,0 0 15,21 0-15,21 0 0,-21 0 0,21-21 16,-21 21-16,21-21 0,-21 21 0,-21-22 16,0 22-16,0 0 0,-21-21 0,-43 21 15,0 0-15,1-21 0,-86 21 16,1-21-16,-22 21 0,1 0 15,-22 0-15,-21 0 0,-21 0 16,0-21-16,0 21 0,-21 0 0,21 0 16,-21 0-16,21 0 0,0 0 15,0 0-15,42 21 0,1-21 0,20 0 16,22 0-16,0 0 0,20 21 0,44-21 16,20 0-16,21 0 15,1 0-15,21 0 0,-1 0 0,22 0 16,0-21-16,21 21 0,0-21 0,0 21 15,0-21-15,0 21 0,0 0 0,0-22 16,-21 22-16,0 0 0,-22-21 16,-41 21-16,-1 0 0,0 0 0,-42-21 15,-21 21-15,-21 0 0,-1 0 0,-20 0 16,-22 0-16,-21 0 0,22 0 0,-43 0 16,0 0-16,0 0 0,-21 0 15,21 0-15,-22 0 0,22 21 0,0-21 16,22 21-16,20-21 0,0 0 0,43 0 15,-22 22-15,43-22 0,42 0 16,22 0-16,-1 0 0,22 0 16,-1 0-16,22 0 0,21 0 15,-1 0-15,1-22 0,21 22 0,-21-21 16,21 21-16,0-21 0,-21 21 16,0-21-16,0 21 0,-22-21 0,1 21 0,-22 0 15,-20-21-15,-22 21 0,0-22 16,-42 22-16,-21 0 0,-1 0 15,-20-21-15,-1 21 0,-20 0 0,-22 0 16,0 0-16,0 0 0,-21 0 0,0 0 16,0 21-16,0-21 0,21 22 15,22-22-15,-1 21 0,0-21 0,43 0 16,0 21-16,20-21 0,44 21 16,20-21-16,21 0 15,-20 0-15,20 0 0,22 0 0,0 0 16,20 0-16,1 0 0,0-21 0,0 21 15,0 0-15,0-21 0,-22 21 0,1-21 16,-22 21-16,1 0 0,-22 0 16,-21-22-16,-63 22 15,0 0-15,-22 0 16,-20 0-16,-1 0 0,0 0 0,-21 0 16,1 0-16,-1 0 0,0 0 0,0 0 15,0 0-15,22 0 0,20 0 0,1 22 16,20-22-16,1 0 0,21 0 0,21 21 15,42-21-15,-21 0 16,22 0-16,20 0 0,1 0 0,-1 0 16,22 0-16,-1 0 0,22-21 0,0 21 15,-21-22-15,21 22 0,-22 0 16,22-21-16,-21 21 0,-22-21 16,1 21-16,-22 0 0,-21-21 0,-63 21 15,0 0 1,-1 0-16,-20 0 0,-22 0 0,0 0 15,1 0-15,-1 0 0,-21 0 0,0 0 16,22 0-16,-22 0 0,42 0 0,-20 0 16,20 0-16,22 21 0,0-21 0,20 0 15,1 0-15,42 0 16,22 21-16,-1-21 16,0 0-16,22 0 0,-1 0 0,22 0 15,0 0-15,-1-21 0,22 21 16,0-21-16,-21 21 0,21-21 0,-1 21 15,-20-21-15,21 21 0,-21-22 0,-22 22 16,1 0-16,-22-21 0,0 21 0,-21-21 16,-63 21-1,0-21-15,-1 21 0,-41 0 0,20 0 16,-20 0-16,-22 0 0,0 0 0,0 0 16,-21 0-16,0 0 0,21 21 15,0-21-15,1 21 0,20-21 0,21 21 16,22-21-16,0 0 0,-1 22 0,43-1 15,22-21-15,-1 0 16,21 0-16,22 0 0,-1 0 16,1 0-16,20 0 0,1 0 0,21-21 15,0 21-15,-1-22 0,-20 22 0,21 0 16,-21-21-16,-1 21 0,1 0 0,-22-21 16,-20 21-16,-1-21 0,-21 21 0,-63 0 15,0-21 1,-1 21-16,-20 0 0,-1 0 0,-20 0 15,-1 0-15,0 0 0,1 0 0,-22 0 16,21 0-16,22 0 0,-1 0 0,1 0 16,20 0-16,1 0 0,0 0 0,20 0 15,22 21-15,22-21 16,20 0-16,0 0 16,1 0-16,20 0 0,1 0 0,-1 0 15,22 0-15,-22 0 0,22-21 16,-22 21-16,1 0 0,-1 0 0,-20-21 15,-1 21-15,0 0 0,-20 0 0,-22-22 16,-22 22-16,1 0 16,-21 0-16,0 0 0,-22 0 0,22 0 15,-22 0-15,1 0 0,-1 0 0,-20 0 16,20 0-16,1 0 0,-1 0 0,22 0 16,-1 0-16,1 0 0,21 0 0,0 0 15,42 0 1,21 0-16,1 0 15,-1 0-15,0 0 0,22 0 0,-1 0 16,1 0-16,-1-21 0,1 21 0,-1 0 16,1-21-16,-1 21 0,1-21 0,-22 21 15,0 0-15,-20 0 0,-1 0 0,-21-21 16,-21 21-16,-22 0 16,1 0-16,-22 0 0,1 0 0,-1 0 15,-20 0-15,-1 0 0,22 0 0,-22 0 16,21 0-16,1 21 0,-1-21 0,1 0 15,21 0-15,-1 0 0,22 21 16,0-21-16,0 0 0,21 21 16,21-21-16,0 0 15,0 0-15,22 0 0,-1 0 0,21 0 16,1 0-16,-1 0 0,1-21 0,21 21 16,-1-21-16,-20 21 0,20 0 0,-20-21 15,-22 21-15,22-21 0,-22 21 0,-21 0 16,0-22-16,1 22 0,-44-21 15,1 21-15,-21 0 0,0 0 16,-1 0-16,-20 0 0,-1 0 0,22 0 16,-22 0-16,1 0 0,-1 0 15,1 0-15,-1 0 0,1 0 0,21 0 16,-1 0-16,22 0 0,-21 21 16,63-21-1,0 0-15,21 0 16,1 0-16,-1 0 0,22 0 0,-1 0 15,-21 0-15,43 0 0,-21 0 0,-1-21 16,1 21-16,-1 0 0,-21-21 0,1 21 16,-1 0-16,-21-21 0,0 21 0,1 0 15,-22-21-15,-22 21 16,-20 0-16,0 0 0,-1 0 16,1 0-16,-21 0 0,-1 0 15,1 0-15,-1 0 0,1 0 0,-1 0 16,1 0-16,-1 0 0,1 0 0,20 0 15,1 0-15,21 0 0,0 21 0,42-21 32,0 0-32,21 0 0,1 0 0,-1 0 15,0 0-15,1 0 0,20 0 0,1 0 16,-1 0-16,1-21 0,-1 21 0,-21-21 16,22 21-16,-22 0 0,1-22 15,-22 22-15,0 0 0,0-21 0,-42 0 16,0 21-1,-22 0-15,1-21 0,-21 21 0,-1 0 16,1 0-16,-1 0 0,1 0 0,-1 0 16,1 0-16,-1 0 0,1 0 15,-1 0-15,22 21 0,21-21 0,-22 0 16,22 0-16,21 21 0,21-21 16,0 0-1,22 0-15,-1 0 0,0 0 0,1 0 16,-1 0-16,22 0 0,-1 0 0,-21 0 15,22 0-15,-1 0 0,-20 0 0,20 0 16,-20-21-16,-1 21 0,-21 0 0,0 0 16,-21-21-16,0 0 15,-21 21-15,-21 0 0,-1 0 0,1 0 0,-21 0 16,20 0-16,-20 0 0,-1 0 0,1 0 16,-1 0-16,22 0 0,-22 0 15,22 0-15,0 21 0,21-21 16,-22 21-16,22-21 0,21 21 15,21-21 1,0 0-16,22 0 0,-22 0 0,21 0 16,1 0-16,-1 0 0,0 0 0,1 0 15,-1 0-15,21 0 0,-20-21 0,-1 21 16,0-21-16,1 21 0,-1-21 16,-21 21-16,0 0 0,-21-21 0,0-1 15,-21 22 1,-21 0-16,0 0 0,-1 0 0,1 0 0,0 0 15,-1 0-15,1 0 0,0 0 16,-1 0-16,1 0 0,21 0 0,0 0 16,-22 0-16,22 0 15,42 0 1,22 0-16,-22 0 16,0 0-16,0 0 0,21 0 0,-20 0 15,20 0-15,0 0 0,-21 0 16,22-21-16,-1 21 0,-21 0 0,0 0 15,1-21-15,-1 21 0,-21-21 16,-21 21 0,-1 0-16,-20 0 0,21 0 0,-21 0 0,-1 0 15,22 0-15,-21 0 0,-1 0 16,22 0-16,0 0 0,0 0 0,0 0 16,0 0-16,42 0 31,0 0-31,0 0 15,0 0-15,0 0 0,1 0 0,20-21 16,-21 21-16,0 0 0,0-21 0,1 21 16,-1 0-16,0-22 0,0 22 0,-21-21 15,0 0-15,0 0 16,-21 21 0,0 0-16,-22 0 0,22 0 0,0 0 15,-21 0-15,21 0 0,-1 0 0,1 0 16,-21 0-16,21 0 0,0 21 0,21 0 15,-22-21-15,1 0 0,21 21 16,21-21 15,1 0-31,-1 0 16,0-21-16,0 0 16,0 0-16,-21 0 15,21 0-15,1 21 0,-22-22 16,0 1-16,0 0 0,21 21 15,-21-21-15,0 0 0,0 0 16,0-1 0,-21 22 15,-1 0 47,1 0-62,0 0-1,21 22-15,-21-22 0,0 21 16,21 0-16,0 0 0,-21 21 0,-1-20 16,1 20-16,0 0 0,0 1 15,0-1-15,0 0 0,-1 22 0,-41 42 16,42-43-16,-22 1 0,22-1 15,-21 1-15,21-22 0,-22 21 0,22 1 16,0-1-16,-21-20 0,21-1 16,-1 0-16,22 1 0,-21-1 0,0-21 15,0 22-15,21-22 0,0 0 0,0 0 0,-21 0 16,42-42 15,-21 0-31,21 0 16,0 0-16,0-1 0,1-20 0,-1 0 15,0-1-15,21 1 0,22-85 16,-22 64-16,0-1 0,1 1 16,-1-22-16,0 21 0,1-20 15,-1 20-15,43-84 0,-43 85 16,22-64-16,-1 42 0,-42 43 16,-21 20-16,21 1 15,-21 42 1,0 1-16,-21-1 0,0 21 15,0 0-15,0 1 0,-22 20 0,1-20 16,0 20-16,-1 1 0,1-22 16,-21 21-16,20 22 0,-20-21 0,-1-1 15,22 22-15,-22-22 0,1 1 16,-43 63-16,64-64 0,-22-20 16,1 41-16,20-63 0,-20 43 15,42-43-15,0 0 0,21-42 31,21 0-31,0 0 16,0 0-16,21-22 0,22-63 16,-22 43-16,-21-1 0,43 1 15,-22-22-15,1 1 0,-1 20 16,0-21-16,-21 1 0,22-1 0,20-63 16,-42 84-16,1 1 0,-22-43 15,21 64-15,-21 21 0,0-22 0,-21 86 31,-1-22-31,22 21 0,-21 22 16,0-1-16,0 1 0,-21-1 16,20 22-16,-62 84 0,41-63 15,1-21-15,-64 105 16,0-21-16,64-84 0,0-21 16,-43 63-16,43-64 0,-22 22 15,22-43-15,21 0 16,0-20-16,-22 20 0,43-21 15,0-42 1,21 21-16,1-42 0,20 20 0,-21-20 16,21 0-16,-20-1 0,20-20 0,21 21 15,-20-43-15,20 21 0,-20-20 16,20-1-16,64-105 16,-85 105-16,22 0 0,-1 1 0,43-65 15,-63 65-15,-1 20 16,-21 22-16,21 0 0,-20-1 0,-1 22 0,-21-21 15,0 63 1,-21 0-16,-1 21 0,1 1 16,-21 20-16,0 1 0,-1-1 0,1 22 15,0-22-15,-22 22 16,22 0-16,-22-1 0,-42 86 16,-21-43-16,85-64 0,-43 43 15,43-64-15,-21 43 16,41-64-16,1 22 0,21-22 15,0-42 1,21-1-16,1 1 16,-1-21-16,0 0 0,21-1 0,1 1 15,-1-22-15,64-84 0,-64 85 16,22-22-16,-1 0 0,-21 1 0,22-1 16,-22 0-16,43-63 15,-43 85-15,22-64 0,-43 84 16,21-41-16,1 20 15,-43 22-15,21 21 0,0 0 0,-21-1 16,0 1-16,21 0 0,0 21 16,-21-21-16,21 0 0,1 0 0,-22-1 15,21 22 1,-21-21-16,-21 21 31,-1 21-15,1-21-1,21-21 48,0 0-47,21 0 15,1 21-16,-1 0-15,0 0 0,0 0 16,0 0-16,0 0 16,1 21-16,20 0 0,-21 0 0,21 22 15,-20-22-15,20 21 0,0 1 16,64 62-16,-64-41 0,64 63 16,-63-85-16,20 22 0,1-1 15,-22-20-15,21 20 0,22 22 16,-21-22-16,-1 1 0,1 20 15,-64-62-15,21-1 16,-21 0-16,0 0 0,0 0 0,-21-21 16,-1 0-1,1 0-15,0 0 0,0-21 0,0 0 16,0 0-16,-1 0 0,-20-1 0,21-20 16,-21 0-16,20 21 0,-41-64 15,21 43-15,-1-22 0,-41-21 16,41 22-16,-20 21 0,-43-64 15,64 42-15,-22 22 16,22 0-16,-1-1 0,-41-41 0,41 62 16,22 1-16,0 0 0,21-21 15,42 42 1,-20 0-16,20 42 16,0-21-16,1 22 0,20-1 15,-21 21-15,22 1 0,-22-1 0,22 1 16,20 63-16,22 21 15,-63-84-15,62 84 0,-62-85 16,-1 1-16,0-1 0,22 1 16,-22-22-16,1 0 0,20 43 0,-21-43 15,-20-20-15,-1-1 0,0 0 16,-21 0-16,-21-21 16,0-21-1,-22 0-15,22 0 0,0-1 16,-21-20-16,-1 0 0,1-1 15,21-20-15,-22-1 0,1 1 0,-21-22 16,-22-63-16,43 85 16,-43-86-16,21 1 0,22 85 15,-21-64-15,41 84 0,-20 1 16,21-21-16,21 41 16,-21 22-16,21 22 15,21 20-15,0-21 0,21 43 16,-20-22-16,20 21 0,0-20 15,1 20-15,-1 22 0,85 42 16,-85-42-16,106 63 0,-21 0 16,-63-85-16,42 64 15,-64-63-15,0-22 0,1 43 16,-22-43-16,-21 1 16,0-22-16,0 0 0,0 0 0,-21-21 15,0 0-15,-1 0 16,-20 0-16,21 0 0,0-21 0,-22 0 15,22 0-15,-21-1 0,0-20 16,-1 0-16,1-1 0,0 1 0,20-21 0,-62-64 16,41 63-16,1 1 15,-43-64-15,43 84 0,21-20 16,-43-22-16,43 64 0,0-21 16,0 20-16,21 1 15,0 42 1,21 1-16,21-1 0,-20 21 0,20-21 15,-21 43-15,64 20 0,-22-20 16,43 63-16,0-21 16,-43-43-16,43 22 0,-63-43 15,-1 1-15,0-1 0,1 0 16,20 22-16,-42-22 16,-21-21-16,21 0 0,-21 1 15,-21-22 1,0 0-16,0 0 15,0-22-15,0 22 0,-1-21 16,-20 0-16,42 0 0,-21 0 16,0 0-16,0 21 0,21-22 0,-22 22 15,22-21-15,-21 21 16,42 0 0,1 0-16,-1 0 0,0 0 15,0 0-15,21 0 0,-20 0 16,-1 0-16,0 0 0,0 0 0,0 0 15,0 21-15,1-21 0,-22 22 16,-22-22 0,1 0-16,0 0 0,-21 21 15,-1-21-15,1 0 0,0 0 0,-1 0 16,1 0-16,-21 21 0,20-21 0,1 0 16,0 0-16,-1 0 0,1 21 0,21-21 15,0 0-15,-1 0 0,1 0 16,42 0-1,1 21-15,20-21 0,-21 0 0,21 0 16,1 0-16,-1 0 0,0 0 0,1 21 16,20-21-16,-20 0 0,-1 0 15,21 0-15,-20 0 0,-1 0 0,-21 22 16,0-22-16,1 0 0,-44 0 31,1 0-31,-21 0 0,0 0 0,-1 21 16,1-21-16,-22 0 0,22 0 0,-21 0 15,20 21-15,1-21 0,0 0 0,20 0 16,-20 0-16,21 0 0,21 21 31,21-21-31,21 0 0,-20 0 0,20 0 16,-21 0-16,21 0 0,1 0 16,-1 0-16,0 0 0,1 0 0,-1 0 15,0 0-15,-20 0 0,20 0 0,-21 0 16,21 0-16,-20 0 15,-44 0 1,1 0-16,-21 0 0,21 0 16,-22 0-16,1 0 0,0 0 0,-1 0 15,1 0-15,21 0 0,-21 0 0,20 0 16,-20 0-16,21 0 0,21 21 16,0 0-16,21-21 15,0 0 1,22 0-16,-22 0 0,21 0 15,-21 0-15,22 0 0,-1 0 0,-21 0 16,21 0-16,1 0 0,-1 0 16,0 0-16,-20 0 0,-1 0 0,21 0 15,-42-21 1,-21 21-16,0 0 16,-22 0-16,1 0 0,0 0 0,-1-21 15,1 21-15,-21 0 0,20 0 0,1 0 16,0 0-16,-1 0 0,22 0 0,-21 0 15,21 0-15,21 21 16,21-21 0,21 0-16,-21 0 0,22 0 0,-22 0 15,21 21-15,0-21 0,1 0 16,-22 0-16,21 0 0,1 0 16,-1 0-16,-21 0 0,21 0 0,-20 0 15,20 0-15,-21 0 0,0 0 0,0-21 16,-21 0-1,0 0 1,-21 21-16,21-21 16,-21 0-16,0 21 15,21-22-15,-21 22 0,21-21 0,-21 0 16,-1 0-16,1 0 16,0 21-16,0-21 0,0-1 15,-22 1-15,1 0 0,21 0 16,-21 0-16,-1 0 0,1-22 0,0 22 15,-1 0-15,22-21 0,-21 20 0,-22-41 16,22-1-16,-22 1 16,64 42-16,-21 0 0,0-1 15,21-20-15,-21 21 0,21 0 0,0 0 16,-21-1-16,21 1 0,-21 0 16,42 42 15,0 0-16,0 1-15,21 20 0,-20-21 16,20 21-16,43 22 0,-43-22 16,64 43-16,-43-43 0,-20 1 15,62 41-15,-20-20 16,-43-22-16,43 22 0,-43-22 16,-20-21-16,-22 0 15,0 0-15,0 1 0,0-1 16,0 0-16,-22-21 15,1 0-15,0 0 0,0-21 16,-21 21-16,20-21 0,1-1 0,0 22 16,-21-21-16,21 0 0,-22 0 0,22 0 15,-21-22-15,-1 22 0,-20-42 16,-1 20-16,1-20 16,42 21-16,0 20 0,-22-20 15,1-21-15,21 41 16,0-20-16,-1 21 15,22 42 1,22 0 0,-1 22-16,0-22 0,0 0 15,21 21-15,-20 1 0,-1-1 0,21-21 16,22 64-16,-22-22 0,-42-20 16,21 20-16,-21-42 15,0 22-15,0-22 0,-21 0 16,21 0-16,-42-21 0,20 0 15,1 21-15,-21-21 0,21 0 0,-22 0 16,1 0-16,0-21 0,21 0 0,-43 0 16,-21-22-16,43 1 15,-64 0-15,43-1 0,20 1 16,-62-43-16,20 1 0,64 41 16,-43-126-16,64 106 15,0-43-15,0 42 16,0 22-16,0 21 0,21-22 0,-21 22 15,22 0-15,-1 21 0,0 0 16,-21 21 0,0 0-16,0 22 0,-21-22 15,0 21-15,-1 1 0,-20-1 0,21 21 16,0-20-16,-22-1 0,-41 64 16,-1 0-16,43-64 15,-22 22-15,-42 41 0,-21-20 16,22 0-1,62-43-15,-20-21 0,20 22 0,22-22 16,0 0-16,0-21 0,0 21 0,21-42 16,21 0-1,0 0-15,0-1 0,0 1 0,1-21 16,20 0-16,21-43 16,22-21-16,0 0 15,-43 22-15,43-65 16,-1 22-16,1-21 15,-43 42-15,-20 64 0,-22 21 16,0-21-16,0 20 0,0 1 0,-22 21 16,1 0-16,-21 0 15,21 21-15,-22 22 0,22-1 0,-21 0 16,0 1-16,20 20 0,-20 1 16,-21 63-16,20-43 15,1-20-15,0-1 0,-64 86 16,21-22-16,22-22 15,-1-20-15,43-64 0,0 22 16,0-22-16,21-42 16,21 21-1,0-22-15,0-20 0,0 21 0,0-21 16,22-1-16,-22 1 0,21-22 16,22-41-16,-22 20 15,43-63-15,-43 63 0,0 0 0,43-84 16,0 42-1,-43 85-15,0-64 16,-42 85-16,-21 21 16,0 21-16,0 0 0,0 21 15,-22 1-15,-20 41 16,-22 43-16,-21 0 16,43-42-16,-1-21 0,-20-1 15,-43 85-15,21-21 0,42-63 16,-20 42-16,20-22 15,22-20-15,42-43 16,21-21 0,0-21-16,22-22 0,-22 22 15,42-63-15,-20 41 16,-1 1-16,21 0 0,-20-22 16,63-42-16,-43 22 15,-21 20-15,85-105 0,-84 105 0,41-84 16,-41 85-16,20-22 15,-42 43-15,1-1 0,-22 22 16,-22 21-16,1 21 16,-21 0-16,21 22 0,-22-1 15,1 0-15,-64 85 16,64-63-16,-22-1 0,-41 86 0,-22-22 16,42-22-1,0 1-15,22-21 16,42-43-16,-1-21 0,22 43 15,22-64 1,-1 0-16,0-21 0,0 21 0,0-21 16,22-22-16,-1 22 0,0-21 15,43-43-15,21-21 16,21-42-16,-64 85 16,1-22-16,42-84 0,21 20 15,0 22-15,-85 85 16,0-21-16,1 20 0,-22 22 0,0 0 15,-21 0-15,-21 21 0,0 21 16,-22 0-16,22 21 0,-21 1 16,-1-1-16,-20 0 0,21 22 15,-64 63-15,63-42 0,-20-1 16,-43 64-16,0 22 16,64-107-16,-64 64 15,43-21-15,20-42 16,22-22-16,21-21 0,-21 0 0,42-21 15,0-21 1,0 0-16,22 0 0,-22-22 16,42-20-16,22-43 15,0-21-15,-1-21 16,22-43-16,-42 107 16,63-86-16,-21-20 15,-43 105-15,22-63 0,-43 42 16,-42 64-16,0 0 0,0 20 15,0 1-15,-21 0 0,0 21 16,0 0-16,-22 0 0,22 21 0,0 22 16,-21-1-16,-1 0 0,-20 85 15,-43 43-15,64-86 0,-64 107 16,-21-1 0,0-20-16,21-22 15,42-21-15,22-85 16,0 43-16,42-43 15,21-42 1,21 0-16,-21-21 0,1-21 16,20 20-16,-21-20 0,64-43 15,-1-42-15,1-21 16,0-21-16,21 0 16,-64 84-16,43-84 15,-43 84-15,0 0 0,22-42 16,-43 64-16,-21 20 0,0 22 15,0 0-15,0 0 0,-21 21 16,0 21-16,-22 21 0,22 1 0,-21-1 16,-1 22-16,-41 84 0,41-85 15,-62 128-15,-65 105 16,107-211-16,-1 21 16,-20 63-16,-22 21 15,63-105-15,43-21 16,0-1-1,22-63-15,-1 0 0,0-21 16,0 21-16,21-21 0,22-43 16,-22 43-16,1-21 0,-1 21 0,0-22 15,-21 1-15,22 21 0,41-64 16,-41 22-16,-22 41 16,0 1-16,-21 42 15,-21 1-15,0-1 16,-22 0-16,-20 42 0,-85 64 15,84-105-15,-42 62 16,64-41-16,0-22 0,-1 21 16,-20 0-16,21 1 15,20-1-15,44-42 16,-1 0-16,21 0 16,0-21-16,-20 0 0,41 0 0,-21-1 15,22 22-15,-1-21 0,64-21 16,-63 21-16,63-22 15,21 22-15,-63 0 16,-22 21-16,22 0 0,-22 0 0,1 0 16,-22 0-16,1 0 0,-22 0 0,0 0 15,-42 21-15,0 0 0,-22-21 16,1 22-16,-22-1 0,1 0 0,-22 0 16,22 0-16,-1-21 0,-20 21 15,-1 1-15,-84 20 0,84-42 0,-42 21 16,63-21-16,-41 21 15,62-21-15,64 0 16,22 0 0,-1 0-16,22 0 0,-22 0 0,43-21 15,-22 21-15,22 0 0,-1-21 0,1 21 16,21 0-16,0 0 0,0 0 16,-1-21-16,1 21 0,0 0 0,0 0 15,-21 0-15,-1 0 0,-20 0 0,-22 0 16,0 0-16,1 0 0,-86 0 15,1 21 1,0-21-16,-22 0 0,1 0 16,-22 0-16,22 21 0,-22-21 0,-63 0 15,63 0-15,22 0 0,-1 21 0,1-21 16,20 0-16,1 0 0,21 0 16,0 0-16,42 0 15,21 0-15,0 0 0,1 0 16,20 0-16,22-21 0,0 21 15,-1 0-15,22-21 0,0 21 0,0 0 16,-22 0-16,22-21 0,0 21 0,-21-21 16,21 21-16,42 0 0,-85-22 15,1 22-15,-22 0 0,-21 0 0,0 0 16,-21-21-16,-21 21 16,0 0-16,-21 0 0,-1 0 0,-20 0 15,-1-21-15,1 21 0,-1 0 0,-20 0 16,20 0-16,-20 0 0,-1-21 0,0 21 15,-21 0-15,22 0 0,-1 0 0,-21 0 16,22 0-16,20 0 0,1 0 0,20 0 16,1 0-16,0-21 0,63 0 31,0 21-31,21 0 0,22 0 0,-22-22 16,43 1-16,-22 21 0,22 0 0,0-21 15,-1 21-15,1 0 0,0 0 0,-22-21 16,22 21-16,-43-21 0,22 21 0,-22 0 15,-21 0-15,0 0 0,-42 0 16,-21 0-16,-1 0 16,1 0-16,-21 0 0,-1 0 0,1 0 15,-22 0-15,0 0 0,1 0 0,-1 0 16,0 21-16,1-21 0,-1 0 0,21 0 16,1 21-16,-1-21 0,22 21 0,21-21 15,-43 0-15,107 0 16,-22 0-1,21 0-15,22 0 0,-1 0 0,1 0 16,20 0-16,-20 0 0,42 0 0,-22 0 16,1 0-16,21-21 0,-21 21 0,-1 0 15,1-21-15,0 21 0,-22 0 16,-21-21-16,22 21 0,-43 0 0,0 0 16,-21-21-16,-21 21 0,-21 0 15,-1 0-15,-20 0 0,-1 0 0,1 0 16,-1 0-16,-20 0 0,-22 0 0,21 0 15,1 0-15,-22 0 0,21 21 0,0-21 16,22 0-16,-1 0 0,22 0 0,0 0 16,21 0-16,-1 0 0,44 0 15,-1 0-15,21 0 0,22 0 16,-1 0-16,1 0 0,20 0 16,1 0-16,21 0 0,-22 0 15,22 0-15,-21 0 0,0 0 0,20 0 0,-20 0 16,-21 0-16,20 0 0,-41-21 15,-1 21-15,0 0 0,-63 0 16,-21 0-16,-1 0 16,-20-22-16,21 22 0,-43 0 0,21 0 15,-20 0-15,-1 0 0,0 0 0,-20 0 16,20 0-16,0 0 0,-21 0 0,22 0 16,20 0-16,-20 0 0,20 0 0,22 0 15,-1 0-15,22 0 0,0 0 0,42 0 16,22 0-16,-1 0 15,0 0-15,22 0 0,20 0 16,1 0-16,0 0 0,-1-21 0,22 21 16,-21 0-16,21-21 0,-22 21 15,1 0-15,0-21 0,-1 21 0,-20-21 16,-22 21-16,1 0 0,-22 0 0,-21-21 16,-43 21-16,1 0 0,0 0 15,-22 0-15,-20 0 0,-1-22 0,0 22 16,1 0-16,-22 0 0,0 0 0,0 0 15,0 0-15,0 0 0,1 0 0,20 0 16,0 0-16,22 0 0,-1 0 0,22 0 16,21 0-16,0 0 0,42 0 15,0 0-15,21 0 16,1 0-16,20 0 0,1-21 16,-1 21-16,1 0 0,20-21 0,1 21 15,0 0-15,20-21 0,-20 21 0,0-21 16,-22 21-16,64 0 0,-84 0 15,-22 0-15,-42 0 16,-1 0-16,-20 0 0,-21 0 0,-1 0 16,1 0-16,-22 0 0,0 0 15,1 0-15,-1 0 0,0 21 0,22-21 16,-22 0-16,22 21 0,-1-21 0,22 0 16,-1 0-16,22 0 0,0 21 0,0-21 15,42 0 1,0 0-16,22 0 0,-1 0 15,21 0-15,1 0 0,-1-21 0,22 21 16,0-21-16,84 0 0,-63 0 16,-21 21-16,84-22 0,-84 22 15,84-21-15,-127 21 16,-84 0 0,0 0-16,-1 0 0,-20 0 15,-22 0-15,0 0 0,1 0 0,-1 21 16,-21-21-16,0 0 0,22 22 0,-22-22 15,21 21-15,22-21 0,-85 21 16,105-21-16,22 0 0,-21 0 16,42 21-16,21-21 15,21 0-15,1 0 0,-1 0 0,21 0 16,1 0-16,21 0 0,-1-21 0,22 21 16,-21-21-16,21 21 0,-1-21 0,1 21 15,0-22-15,0 1 0,-21 21 16,-1-21-16,1 21 0,21 0 15,-85-21-15,-42 21 16,0 0-16,-22 0 0,-20-21 16,-1 21-16,1 0 0,-22 0 0,22 0 0,-43 0 15,21 0-15,0 0 0,-20 0 16,20 0-16,0 0 0,1 0 0,-1 0 16,21 0-16,22 21 0,0-21 0,-1 0 15,65 0 1,20 0-16,0 0 0,1 0 15,20 0-15,1-21 0,20 0 0,-20 21 16,20-22-16,86 1 16,-86 0-16,149-21 0,-127 21 15,-64-1 1,-42 1-16,-42 21 0,0 0 16,-22 0-16,1 0 0,-1 0 15,1 0-15,-22 0 0,0 0 0,-84 0 16,84 0-16,22 21 0,-22-21 15,22 0-15,20 22 0,1-22 16,21 21-16,0-21 0,42 0 16,0 0-1,21 0-15,22 0 0,-22 0 0,22 0 16,20-21-16,-20 21 0,21-22 0,63 1 16,-85 0-16,22 0 0,-22 21 15,1-21-15,21 21 16,-64-21-16,0 21 15,-42 0-15,-22 0 0,1 0 0,0 0 16,-43 0-16,22 0 0,-22 0 16,0 21-16,1-21 0,-1 21 0,-63 0 15,63-21-15,22 21 0,-43 0 16,85-21-16,-22 22 0,22-22 16,42 0-1,22 0-15,-1 0 0,0 0 0,1 0 16,20 0-16,1 0 0,-1-22 0,1 22 15,20-21-15,64 0 0,-84 0 16,63-21-16,-42 20 16,-22 1-16,-84 21 31,-21 0-31,-1 0 0,-20 0 0,-1 0 16,1 0-16,-22 0 0,22 0 0,-22 0 15,0 0-15,22 0 0,-1 21 0,1-21 16,20 0-16,1 0 0,21 0 0,0 22 15,42-22 1,21 0-16,1 0 0,-1 0 16,0-22-16,22 22 0,-1-21 15,85 0-15,-84 21 0,-1-21 16,1 0-16,63 0 16,-85 21-16,1 0 0,-1 0 0,-21-22 15,-42 22 1,-21 0-16,-1 0 0,1 0 0,-22 0 15,1 0-15,-1 0 0,1 0 0,-1 0 16,-20 0-16,20 0 0,22 0 0,-22 0 16,22 0-16,0 0 0,21 0 0,-1 0 15,1 0-15,42 0 16,1 0-16,20 0 0,0 0 16,1 0-16,-1 0 0,0-21 15,22 21-15,-22 0 0,22-21 16,-22 21-16,21-21 0,86 0 15,-128 21-15,21-21 0,-63 21 32,0 0-32,-22 0 0,-20 0 0,21 0 15,-1 0-15,-20 0 0,20 0 0,1 0 16,-21 0-16,20 0 0,1 0 16,21 0-16,-22 0 0,22 21 0,-21-21 15,21 0-15,42 0 31,0 0-31,0 0 0,22 0 0,-1 0 16,0 0-16,1 0 0,-1-21 16,0 21-16,1-22 0,62 1 0,-62 0 15,20 0-15,-20 0 16,-43 0 0,-22 21-16,1 0 0,0 0 15,-21 0-15,-1 0 0,-20 0 0,21 0 16,-22 0-16,22 0 0,-1 21 15,1-21-15,0 0 0,-1 0 0,1 0 0,21 0 16,-21 0-16,20 21 0,44-21 31,-1 0-31,0 0 0,21 0 16,-21-21-16,22 21 0,-22-21 0,85-22 16,-64 43-1,0-21-15,22-21 0,-43 21 16,-21-1-16,0 1 0,0 0 15,0 0-15,-21 21 16,0-21-16,-22 21 0,22 0 0,0 0 16,0 0-16,-21 0 0,20-21 0,1 21 15,0 0-15,42 0 32,0 0-17,1-22-15,-1 22 0,0 0 0,0 0 16,21-21-16,-20 21 0,-1 0 15,0 0-15,0 0 0,0 0 16,0 0-16,-21 21 0,0 1 16,0-1-16,0 0 0,0 21 15,0 1-15,0-22 0,0 21 0,0 0 16,-42 1-16,21-1 0,0 22 0,-22-22 16,-84 106-16,43-63 15,41-22-15,-41 1 16,41-1-16,1 1 15,42-43-15,0 0 16,21-21-16,0 0 16,1 0-16,20 0 0,-21 0 15,21 0-15,22 0 0,-22-21 0,1 21 16,20-21-16,1 0 0,41 21 16,22-22-16,-84 22 0,63 0 15,-64 0-15,-21 0 0,21 0 16,-20 22-16,-22-1 0,0 0 0,-22 0 15,1 0-15,-21 0 0,-64 43 16,64-43 0,-1 0-16,-41 0 15,41 1-15,1-1 0,84-21 32,-20 0-32,20 0 0,-21 0 15,21 0-15,1 0 0,20 0 0,-20 0 0,-1-21 16,0 21-16,1 0 0,-1-22 15,64 1-15,-64 21 0,0 0 16,1 0-16,-22 0 0,21 0 0,-21-21 16,-42 21-1,0 0-15,0 0 16,-21 0-16,20 0 0,-20 0 16,0 0-16,21 0 0,-22 0 0,22 0 15,-21 0-15,21 21 0,-1-21 0,1 0 16,42 0 15,1 0-31,20 0 16,-21 0-16,0-21 0,43 21 0,-43 0 15,21 0-15,1-21 0,-22 21 16,0 0-16,21 0 0,-21 0 0,1 0 16,-1 0-16,-42 0 15,-1 0 1,-20 0-16,0 0 0,21 0 0,-22 0 15,1 0-15,0 0 0,-1 0 0,1 0 16,0 0-16,20 0 0,-20 0 16,21 21-16,0-21 0,0 0 0,-1 0 15,1 0-15,42 0 16,1 0-16,-1 0 16,0 0-16,0 0 0,0 0 15,0 0-15,-21-21 0,22 0 0,-1 21 16,0 0-16,0-21 0,21 21 15,-42-22-15,-21 22 32,-21 0-32,21 0 15,-22 0-15,1 22 0,21-22 0,-21 21 16,-43 0-16,43-21 0,-1 0 0,1 21 16,21-21-16,0 0 0,-1 21 15,44-21 1,-1 0-1,0 0-15,21 0 0,-21 0 0,22 0 16,-22 0-16,21 0 0,1-21 0,-22 21 16,21-21-16,0 21 0,-20-21 0,20 0 15,64-1-15,-85 1 16,0 0-16,-21 0 16,-21 21-1,-21 0-15,20-21 0,-20 21 0,0 0 16,-1 0-16,-20 0 0,21 0 0,-1 0 15,-20 0-15,20 0 0,1 0 16,-21-21-16,20 21 0,1 0 0,0 0 16,20 0-16,-20-22 0,21 22 0,0-21 15,0 21-15,21-21 0,0 0 16,0 0-16,0 0 0,0-1 0,0 1 16,0 0-16,0 0 0,0 0 15,0-22-15,21 22 0,0 0 0,-21-21 16,21 21-16,-21-22 0,21-20 0,-21 42 15,0-22-15,21-20 16,-21 42-16,0-22 0,0 22 16,0 0-16,0-21 0,0 20 0,0-20 15,0 21-15,0 0 0,-21 0 16,21-1-16,-21 22 0,21-21 16,0 0-1,0 0 1,0 0-16,0 0 15,21 21-15,-21-22 16,0 1-16,0 0 16,0 0-16,0 0 15,0 0-15,0-1 0,21 22 16,-21-21-16,0 0 16,0 0-16,0 0 0,0 0 15,0-1-15,0 1 16,0 0-16,0 42 47,-21 0-47,21 1 0,-21-1 15,0 42-15,0-42 0,0 43 16,-1-43-16,1 43 16,-21-1-1,21-21-15,21-20 16,-21-22-16,21-22 31,0 1-15,0 0-16,0 0 0,0-21 0,0 20 15,21 1-15,-21-21 0,21 21 0,-21-43 16,42 22-16,-42 21 16,21 0-16,1-1 15,-1 22-15,0 0 0,0 0 16,0 0-16,0 0 0,1 22 15,-22-1-15,21 0 0,0 0 16,42 64-16,1 21 16,-22-43-1,22 22-15,-22-22 16,22 22 0,-43-85-16,0 21 0,0 0 15,21-21-15,-20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48:16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1609 2625 0,'0'21'63,"0"0"-63,-22-21 15,1 21-15,0-21 0,21 21 16,0 1-16,0-1 0,-21 0 15,21 0-15,21-21 32,-21-21-32</inkml:trace>
  <inkml:trace contextRef="#ctx0" brushRef="#br0" timeOffset="847.61">1439 1164 0,'0'0'0,"0"-21"15,0-21-15,0 21 0,0-22 16,0 1-16,0 21 0,0-22 0,0 22 16,0 0-16,0 0 0,0 0 15,0 42 17,0 21-32,0-21 0,0 22 15,0-1-15,21 22 0,-21-1 16,22-21-16,-22 22 0,0 21 0,0-22 15,21 22-15,-21-1 0,0 1 16,0 0-16,0-1 0,0 1 0,0 0 16,-21-1-16,-1-20 0,22-1 15,0 1-15,0-1 0,0 1 0,-21-22 16,21 1-16,0-22 0,0 0 16,0 0-16,0 0 0,0 0 0,0-42 31,0-21-31,0 21 15,0-22-15,0 1 0,0 0 0,0-1 0,0-20 16</inkml:trace>
  <inkml:trace contextRef="#ctx0" brushRef="#br0" timeOffset="1211.4">1058 1185 0,'0'0'0,"-21"-21"0,-21-63 16,21 62-16,-1-20 0,22 21 15,0-21-15,0 20 0,0-20 16,0 21-16,22 0 0,-1 0 0,0-1 16,21 1-16,1 0 0,-1 21 0,21 0 15,1 0-15,-1 0 0,1 0 16,-1 21-16,22 22 0,-21-1 16,-1 0-16,1 22 0,-22-22 15,0 22-15,1-1 0,-22 1 0,0-22 16,-21 21-16,0 1 0,-21-1 15,0 1-15,-22-22 0,1 22 0,-22-1 16,22-20-16,0-1 0,-22 0 16,22-21-16,-22 22 0,22-22 0,21 0 15,-21 0-15,20-21 0,1 21 0,0-21 16,42 0 15,0 0-31,22 0 0,-22 0 16,21-21-16,-21 21 0,22 0 15,-1-21-15,0 21 0</inkml:trace>
  <inkml:trace contextRef="#ctx0" brushRef="#br0" timeOffset="1632.15">1841 2053 0,'0'0'15,"-21"0"1,0 0-1,21-21 1,0 0-16,21 21 16,0 0-16,1 0 0,-1 0 15,0 0-15,0 0 0,0 21 16,22 0-16,-22 0 0,0 1 0,0-1 16,0 0-16,0 0 0,-21 0 15,0 22-15,0-22 0,0 21 0,0-21 16,0 22-16,0-22 0,0 21 0,0-21 15,0 0-15,-21 1 16,0-22-16,21-22 16,0 1-1,0 0-15,0-21 0,0 21 16,0-1-16,0-20 0,0 21 0,0-21 16,0 20-16,0-20 15,0 21-15,0-21 0,0 20 0,0 1 16,0 0-16,0 0 0,21 0 0,0 21 15,1-21-15,-1 21 16,0 0-16,0 0 16,0 21-16,0-21 0,1 21 15,-1-21-15</inkml:trace>
  <inkml:trace contextRef="#ctx0" brushRef="#br0" timeOffset="2051.91">2730 2053 0,'0'-21'15,"0"0"1,-21 0 0,0 21-16,0 0 15,0 0-15,0 0 0,-1 0 16,1 21-16,0 0 0,-21 0 16,21 0-16,-1 1 0,1-1 0,0 21 15,0-21-15,21 22 0,0-22 16,0 21-16,0-21 0,0 22 0,0-22 15,0 0-15,21 0 0,0 0 16,0 0-16,1 1 0,20-1 16,0-21-16,1 0 0,-1 0 0,0 0 15,1 0-15,-1-21 0,0-1 0,-21 1 16,22 0-16,-22-21 0,21 21 16,-21-1-16,-21-20 0,0 0 0,0 21 15,0-22-15,0 1 0,0 0 0,0-1 16,0 22-16,-21-21 0,0-1 15,0 22-15,0 0 0,-22 0 0,22 21 16,-21-21-16,21 21 0,-22 0 0,22 0 16,0 0-16,0 0 0,0 21 15,0-21-15,21 21 0,0 0 16,0 0-16,21 1 16,0-22-16,0 0 0,0 0 15</inkml:trace>
  <inkml:trace contextRef="#ctx0" brushRef="#br0" timeOffset="2371.73">3514 1397 0,'0'0'16,"0"-42"-16,0 21 0,0-22 16,0 22-16,0 0 0,-22 0 15,1 21 1,0 21-16,21 0 15,0 0-15,-21 0 0,0 1 0,0 20 16,-1 0-16,1 1 0,21 20 0,-21 1 16,0-1-16,0 1 0,0 20 15,-1-20-15,22-1 0,0 1 0,-21-1 16,21 1-16,-21-22 0,21 0 0,0 1 16,0-1-16,0 0 0,0-20 15,0-1-15,0 0 0,0 0 0,0 0 16,21-21-1,0 0-15,1 0 0,-1-21 16,-21 0-16,21 0 0,-21 0 16,21-1-16,-21-20 0,0 21 0</inkml:trace>
  <inkml:trace contextRef="#ctx0" brushRef="#br0" timeOffset="2547.63">3048 2011 0,'0'0'0,"-21"0"0,0 21 15,21 0-15,-22-21 0,44 0 32,-1 0-32,0 0 0,0 0 15,0 0-15,22 0 0,-22 0 0,0 0 16,21 0-16,-21 0 16,1-21-16,20 0 0,-21 21 0,0-21 15</inkml:trace>
  <inkml:trace contextRef="#ctx0" brushRef="#br0" timeOffset="2911.94">3514 2138 0,'0'21'0,"0"-42"0,21 42 16,0-21-16,0 0 15,0 0-15,0 0 0,1 0 16,20 0-16,-21 0 0,0-21 15,22 21-15,-22-21 0,0 0 0,0-1 16,-21 1-16,0 0 16,0 0-16,0 0 0,-21 0 15,0 21-15,0 0 16,-1 0-16,1 0 0,-21 21 16,21 0-16,-22 0 0,22 0 0,0 0 15,-21 1-15,21-1 0,-1 21 0,22-21 16,0 0-16,-21 1 0,21 20 15,0-21-15,0 0 0,0 0 0,0 1 16,0-1-16,21 0 0,1-21 16,-1 21-16,21-21 0,-21 0 0,22 0 15,-1 0-15,0 0 0,1 0 16,20 0-16,-21 0 0,1-21 0,20 21 16,-20-21-16</inkml:trace>
  <inkml:trace contextRef="#ctx0" brushRef="#br0" timeOffset="3176.51">4487 2074 0,'0'0'0,"0"-21"0,-21-42 16,0 63-16,0-21 15,0 21-15,-1 0 16,1 0-16,0 0 0,0 0 0,0 21 16,0 0-16,-1 0 0,1 0 0,0 0 15,0 1-15,0 20 0,21-21 16,0 0-16,-21 22 0,21-22 0,0 21 15,0-21-15,0 0 0,0 22 0,0-22 16,0 0-16,0 0 0,21 0 0,0-21 16,0 22-16,0-22 0,0 0 15,1 0-15,-1 0 0,21 0 0,-21 0 16,22-22-16,-22 22 0,21-21 0,-21 0 16,22-21-16,-1 21 0,-21-22 15</inkml:trace>
  <inkml:trace contextRef="#ctx0" brushRef="#br0" timeOffset="3468.35">5059 1439 0,'0'0'15,"0"-42"-15,0-21 16,0 41-16,-21 22 0,-1 0 0,1 0 16,0 22-16,0-1 15,0 0-15,0 21 0,-1 1 0,1-1 16,0 0-16,0 1 0,21 20 15,-21 1-15,0-1 0,-1 1 0,22-1 16,0-21-16,-21 22 0,21-1 0,0-20 16,0-1-16,0 0 0,0 1 15,0-1-15,0-21 0,0 0 0,0 22 16,21-22-16,-21 0 0,22-21 16,-1 21-16,0-21 0,0 0 15,0 0-15,0-21 0,-21 0 16,22 0-16,-1 0 0,-21-1 15,21 1-15,-21-21 0,0 21 0</inkml:trace>
  <inkml:trace contextRef="#ctx0" brushRef="#br0" timeOffset="3648.24">4784 1969 0,'0'0'0,"-64"0"16,43 0-16,42 0 31,0 0-31,0 0 15,1 0-15,-1 0 0,21 0 0,-21 0 16,0 0-16,22 0 0,-22 0 0,0 0 16,0 0-16,0-22 0,1 22 0,-1-21 15,0 21-15,0 0 0,-21-21 16,21 21-16</inkml:trace>
  <inkml:trace contextRef="#ctx0" brushRef="#br0" timeOffset="4020.16">5461 2201 0,'0'0'15,"21"0"17,0 0-32,0-21 0,1 21 15,-1-21-15,0 0 0,0 21 0,0-21 16,0 0-16,1-1 0,-1 1 15,-21 0-15,0 0 0,21 21 0,-21-21 16,0 0-16,-21 21 16,0 0-1,-1 0-15,-20 21 0,21 0 0,0 21 16,-22-21-16,22 1 0,0-1 0,0 21 16,0-21-16,21 22 0,0-22 0,-21 0 15,21 0-15,0 21 0,0-20 16,0-1-16,0 0 0,21 0 0,0-21 15,0 21-15,21-21 0,-20 0 0,20 0 16,0 0-16,1 0 0,20 0 0,-21 0 16,22 0-16,-22 0 0,22-21 15,-22 21-15,22-21 0,-1 0 0,-21 0 16</inkml:trace>
  <inkml:trace contextRef="#ctx0" brushRef="#br0" timeOffset="4551.85">6604 2138 0,'0'0'0,"0"-21"0,0-43 15,0 43-15,-21 0 0,0 0 16,-1 21-16,1-21 0,0 21 0,0 0 16,0 0-16,0 0 0,-22 0 15,22 0-15,0 21 0,0 0 0,0 0 16,-1 0-16,-20 0 0,21 1 0,0-1 16,0 21-16,21-21 0,0 0 15,-22 22-15,22-22 0,0 0 0,0 21 16,0-20-16,0-1 0,0 0 15,22 0-15,-1 0 0,-21 0 0,21-21 16,21 0-16,-21 0 0,1 0 0,-1 0 16,21 0-16,-21 0 0,0-21 15,22 0-15,-22 0 0,0 0 0,21 0 16,-20-22-16,-1 1 0,0 0 0,21-1 16,-21 1-16,1-22 0,20 1 15,-21-1-15,0-20 0,22 20 0,-22-20 16,0 20-16,0-21 0,0 22 0,-21 21 15,21-22-15,-21 22 0,0-1 16,0 22-16,0 0 0,0 0 16,0 0-16,-21 21 0,0 0 0,0 0 15,0 21-15,0-21 0,-1 42 0,1-21 16,0 22-16,0-1 0,21 0 16,-21 22-16,0-1 0,21 1 0,-22-1 15,22 22-15,0-21 0,0-1 0,0 1 16,0-1-16,22 1 0,-1-22 15,0 0-15,0 1 0,0-1 0,22 0 16,-22-21-16,21 1 0,0-1 0,-20 0 16,20 0-16,0-21 0,-21 0 0,22 0 15,-22 0-15,21 0 16,-21 0-16,1-21 0,-1 0 0,0 21 16,0-21-16,0-1 0,0 1 0,1 0 15,-22 0-15</inkml:trace>
  <inkml:trace contextRef="#ctx0" brushRef="#br0" timeOffset="5268.11">1164 2858 0,'0'0'0,"-21"0"0,0 0 15,0 0-15,-1 0 0,1 0 16,0 0 0,42 0 15,0 0-16,22 0-15,-22 0 0,21 21 0,1-21 16,20 0-16,-21 0 0,22 0 16,21 0-16,-22 0 0,22 0 0,-1 0 15,1 0-15,21 0 0,0 0 16,21 0-16,21 0 0,0 0 0,21 0 16,1-21-16,-1 21 0,22 0 15,-1 0-15,1 0 0,-1 0 0,1 0 16,20 0-16,1 0 0,0 0 15,-22 0-15,22 0 0,-22 0 0,1 0 16,-1 0-16,1 0 0,-22 0 0,0 0 16,-20 21-16,-1-21 0,0 0 0,-21 0 15,-21 0-15,0 0 0,-22 0 16,1 0-16,-22 0 0,1 0 0,-22 0 16,-21 0-16,1 0 0,-1 21 0,0-21 15,0 0-15,0 0 63,0 0-48,1-21-15,-1 0 0,21-1 16</inkml:trace>
  <inkml:trace contextRef="#ctx0" brushRef="#br0" timeOffset="6660.79">8361 2138 0,'-21'0'15,"-1"0"-15,1 0 16,0 0-16,0 0 0,0 0 16,0 0-1,-1 0-15,1 0 16,0 0-16,0 0 16,21 21 15,21-21-16,0 21 1,0-21-16,1 21 0,20-21 0,-21 0 16,21 0-16,1 0 0,20 22 0,1-22 15,-1 0-15,22 0 0,-22 0 0,22 0 16,0 0-16,-22 0 0,22 0 16,-22 0-16,1 0 0,-22 0 0,22 0 15,-22 0-15,0 0 0,-20 0 0,-1 0 16,0 0-16,0-22 0,-21 1 31,0 0-31,-21 21 16,0-21-16,0 21 0,-22 0 0,22-21 15,0 21-15,0 0 0,0-21 16,-1 21-16,-20 0 0,21 0 0,0 0 16,21-22-16,-21 22 0,-1 0 0,1 0 15,42 0 16,1 0-31,-1 0 0,0 0 16,0 0-16,0 0 0,0 0 0,22 0 16,-22 0-16,0 0 0,0 22 15,0-1-15,1-21 0,-1 21 16,-21 0-16,0 0 0,0 0 16,0 1-16,0-1 0,0 0 0,0 0 15,-21 0-15,-1 0 0,1 1 16,-21-1-16,21 21 0,0-21 0,-1 0 15,1-21-15,0 22 0,0-1 0,0 0 16,21-42 31,21 0-47,-21-1 0,21 22 16</inkml:trace>
  <inkml:trace contextRef="#ctx0" brushRef="#br0" timeOffset="7480.33">10689 1842 0,'0'0'0,"0"-22"0,21 1 0,0 0 15,-21 0-15,22 0 0,-1-22 16,-21 22-16,21 0 0,0-21 16,0 21-16,-21-22 0,21 22 0,1 0 15,-22 0-15,21 0 0,-21-1 0,0 1 16,-21 42 15,21 1-31,-22 20 0,1 0 0,21 1 16,-21-1-16,0 21 0,21 1 15,-21-1-15,0-20 0,-1 20 0,1 1 16,0-22-16,21 0 0,-21 22 0,0-22 16,0-21-16,-1 22 0,1-22 15,21 21-15,0-21 0,0 1 0,0-1 16,-21-21-16,21 21 15,0-42 1,0 0-16,0-1 16,21 1-16,-21 0 0,21-21 0,1 21 15,-22-22-15,21-20 0,0 20 0,0-20 16,0-1-16,0 1 0,1-1 16,-1 1-16,-21-1 0,21 1 0,0-1 15,0 22-15,-21 0 0,0 21 0,0-1 16,0 1-16,21 21 0,1 21 15,-22 1 1,0 20-16,0 0 0,0 1 0,0-1 0,0 21 16,0-20-16,0 20 0,0 1 15,0-22-15,0 22 0,0-22 16,0 0-16,0 1 0,0-1 0,0 0 16,0-21-16,0 22 0,0-22 0,0 0 15,0 0-15,0 0 0,0 1 0,0-1 16,0-42 15,-22 21-31</inkml:trace>
  <inkml:trace contextRef="#ctx0" brushRef="#br0" timeOffset="8571.84">10499 2180 0,'0'0'0,"-22"0"0,1 0 0,21-21 31,21 0-16,1 0-15,-1 21 0,21-21 0,0 21 16,1-22-16,-1 1 0,22 0 0,-1 21 16,1-21-16,-1 0 0,1 21 15,-1-21-15,1-1 0,-22 22 0,0 0 16,1 0-16,-1 0 0,-21 0 0,0 22 16,0-1-16,1 0 0,-22 0 15,0 0-15,0 0 0,0 1 0,0 20 16,0-21-16,0 21 0,0-20 15,-22-1-15,22 21 0,-21-21 0,21 0 16,0 1-16,0-1 0,-21 0 16,21 0-16,0-42 31,21 21-31,-21-21 0,21 0 16,1-1-16,-22 1 0,21 0 15,0 0-15,0 0 0,-21 0 0,21-22 16,0 22-16,-21 0 0,22-21 0,-1 20 15,0 1-15,-21 0 0,21 21 16,0 0 0,-21 21-1,0 0-15,0 1 0,0-1 0,0 0 16,0 0-16,0 0 0,0 0 0,0 1 16,0-1-16,0 0 0,0 0 15,0 0-15,0 0 0,21 1 0,-21-1 16,22-21-16,20 21 15,-21 0-15,0-21 0,0 0 0,1 0 16,-1 0-16,21-21 0,-21 21 16,0-21-16,1 21 0,20-21 0,-21-1 15,21 1-15,-20 0 0,-1 0 0,0-21 16,21 20-16,-21 1 0,1 0 0,-1-21 16,-21 21-16,21 21 15,-21-22-15,21 1 0,-21 42 31,0 1-15,0-1-16,-21 0 0,21 0 16,0 0-16,0 0 0,0 1 15,0-1-15,0 0 0,21-21 16,0 0-16,-21 21 0,21-21 0,1 0 16,-1 0-16,0 0 15,0 0-15,0 0 0,22 0 0,-22 0 0,0-21 16,0 0-16,0 21 0,0-21 0,1-1 15,-1 1-15,0 0 0,-21 0 16,21 0-16,-21 0 0,21-1 16,-21 1-16,0 0 0,21 0 0,-21 0 15,0 0-15,22 21 0,-22 21 32,0 0-17,0 0-15,0 21 0,-22-20 0,22-1 16,-21 21-16,21 0 0,-21 1 0,21-1 15,0 0-15,0 22 0,-21-1 16,0 1-16,21-1 0,-21 1 16,21-1-16,0 1 0,-22 21 0,22-22 15,0 1-15,-21 20 0,21-20 0,0-1 16,0 1-16,0-1 0,0-20 0,0 20 16,0-21-16,0 1 0,0-1 0,0 0 15,0-20-15,0-1 0,0 0 0,-21 0 16,0-21-16,0 0 0,-22 21 15,22-21-15,-21 0 0,0 0 0,-1 0 16,-20-21-16,-1 21 0,22-21 0,-22 0 16,1 21-16,21-21 0,-22-1 0,22-20 15,-1 21-15,1 0 0,0 0 16,-1-1-16,1-20 0,21 21 16,0 0-16,0 0 0,21-1 0,0 1 15,0 0-15,0-21 0,0 21 0,0-1 16,21-20-16,0 21 0</inkml:trace>
  <inkml:trace contextRef="#ctx0" brushRef="#br0" timeOffset="9456.25">14055 2032 0,'0'0'0,"0"-21"0,-22-64 16,22 64-16,0 0 0,-21 0 15,21 0 1,0 42 0,0 0-16,0 0 0,0 0 15,0 0-15,0 1 0,0 20 16,0-21-16,0 0 0,0 22 0,0-22 15,0 0-15,0 0 0,0 0 0,0 0 16,-21 1-16,21-1 0,-21-21 0,0 21 16,0-21-1,-1 0 1,22-21-16,-21 0 0,21-1 0,0 1 16,0-21-16,0 21 0,-21 0 15,21-22-15,0 1 0,0 21 16,0-22-16,0 1 0,21 0 0,0 21 15,1-22-15,20 22 0,-21 0 0,21 0 16,1 0-16,-1 21 0,22 0 0,-22 0 16,0 21-16,22-21 0,-22 21 15,0 21-15,-20-21 0,20 1 0,-21 20 16,0-21-16,0 21 0,-21 1 0,0-22 16,22 0-16,-22 21 0,0-20 15,0-1-15,0 0 0,0 0 0,0 0 16,-22-21-16,1 0 15,0 0 1,0 0-16,21-21 0,0 0 16,-21 0-16,21 0 15,0-22-15,0 22 0,0-21 0,0-1 16,21 1-16,0 21 0,-21-21 0,21-1 16,0 1-16,22 21 0,-22 0 15,0-1-15,0 1 0,22 21 0,-22 0 16,0 0-16,21 21 0,-21 1 0,1-1 15,20 0-15,-21 21 0,0-21 16,-21 22-16,0-1 0,0-21 16,0 22-16,0-22 0,0 21 0,0-21 15,0 22-15,-21-22 0,21 0 0,0 0 16,-21 0-16,21 0 0,-21-21 0,21 22 16,21-44 15,0 1-16</inkml:trace>
  <inkml:trace contextRef="#ctx0" brushRef="#br0" timeOffset="9816.04">15092 1990 0,'0'0'0,"21"0"16,0 0-16,0 0 0,0 0 15,1 0-15,-1 0 0,0 0 0,21 0 16,1-21-16,-22 21 0,21-22 16,-21 22-16,0-21 0,1 0 0,-1 21 15,0-21-15,0 0 0,-21 0 0,0-1 16,0 1-16,-21 0 16,0 21-16,0 0 0,-22 0 0,22 0 15,-21 0-15,-1 21 0,1 0 0,0 1 16,-1-1-16,1 0 0,0 21 0,21-21 15,-22 22-15,22-22 16,0 0-16,21 21 0,0-20 0,0-1 16,0 0-16,0 0 0,0 0 0,21 0 15,0-21-15,0 22 0,22-22 0,-22 0 16,21 0-16,1 0 0,-1 0 16,0 0-16,1 0 0,-1 0 0,0 0 15,1-22-15,-1 22 0,0-21 0,1 0 16</inkml:trace>
  <inkml:trace contextRef="#ctx0" brushRef="#br0" timeOffset="10464.67">15748 1905 0,'0'21'0,"0"-42"0,0 0 0,0 0 0,-21 42 31,21 0-15,0 0-16,0 0 0,-21 1 0,21-1 15,0 21-15,-22-21 0,22 0 0,0 1 16,0-1-16,0 21 0,0-21 0,0 0 15,0 1-15,0-1 16,0 0-16,0 0 16,0-42 15,0 0-31,0 0 0,0-1 16,0 1-16,0 0 0,0-21 15,0 21-15,22-22 0,-1 22 0,0-21 16,-21-1-16,21 22 0,0 0 0,0-21 15,22 21-15,-22-1 0,21 22 0,-21 0 16,22 0-16,-22 0 0,0 0 16,21 22-16,-20-1 0,20 0 0,-21 0 15,0 0-15,0 22 0,1-22 0,-22 0 16,0 21-16,0-21 0,0 1 16,0-1-16,0 0 0,0 0 0,0 0 15,-22 0-15,22 1 0,-21-22 16,0 21-16,0 0 0,0-21 15,0 0 1,21-21 0,0 0-16,0-1 0,0 1 0,21 0 15,-21 0-15,21 0 0,0-22 0,21 22 16,-20-21-16,-1 21 0,21-22 16,-21 22-16,22 0 0,-22 0 0,21 0 15,-21 21-15,22 0 0,-22 0 0,21 0 16,-21 21-16,0-21 0,1 21 0,-1 0 15,0 22-15,-21-22 0,0 0 16,21 21-16,-21-21 0,0 1 16,0-1-16,0 0 0,0 21 0,0-21 15,0 1-15,0-1 0,0 0 16,-21-21-16,21 21 0,0-42 47,0 0-47,21 0 15,0-1-15,0 1 0</inkml:trace>
  <inkml:trace contextRef="#ctx0" brushRef="#br0" timeOffset="10979.43">17039 1376 0,'0'0'0,"0"-42"0,0 20 0,0-20 15,0 63 1,-21 0-1,0 1-15,21 20 0,0 0 0,-21 1 16,-1-1-16,22 21 0,-21-20 16,21 20-16,0 1 0,0-22 0,0 22 15,0-22-15,0 0 0,0 1 0,0-1 16,-21 0-16,21-21 0,0 22 16,0-22-16,0 0 0,-21 0 15,21 0-15,0 1 0,0-44 31,-21 1-15,21 0-16,0 0 0,0 0 16,0-22-16,0 22 0,0-21 0,0 21 15,21-22-15,-21 22 0,21-21 0,0 21 16,0 0-16,1-1 0,20 1 0,-21 0 16,21 21-16,1 0 0,-1 0 15,0 0-15,1 21 0,-1 0 0,0 1 16,1-1-16,-22 0 0,21 21 0,-21-21 15,1 1-15,-22-1 0,0 21 16,0-21-16,0 0 0,-22 1 0,1-1 16,-21 0-16,21-21 0,-22 21 15,22 0-15,-21-21 0,0 21 0,-1-21 16,22 0-16,-21 0 0,21 0 0,-1 22 16,1-22-16,-21 0 0,21 0 15,0 0-15,21-22 16,0 1-1,0 0-15,21 21 0,0-21 16,0 0-16,0 21 0</inkml:trace>
  <inkml:trace contextRef="#ctx0" brushRef="#br0" timeOffset="11348.22">17547 2011 0,'0'0'15,"21"21"-15,0-21 16,1 0 0,-1 0-16,0-21 0,0 21 15,0-21-15,0 21 0,1-21 0,-1-1 16,0 22-16,0-21 0,-21 0 0,0 0 16,21 0-16,-21 0 0,21-1 15,-21 1-15,-21 21 31,0 0-31,0 21 0,0 1 16,0-1-16,-1 0 0,1 0 16,0 21-16,21-20 0,0-1 0,-21 0 15,21 0-15,0 0 0,0 0 16,0 1-16,0-1 0,21-21 16,0 21-16,0-21 15,1 0-15,-1 0 0,0 0 16,0 0-16,21 0 0,-20 0 0,-1 0 15,-21-21-15,21 21 0,0-21 0,0 21 16</inkml:trace>
  <inkml:trace contextRef="#ctx0" brushRef="#br0" timeOffset="11724">18013 1863 0,'0'0'0,"0"-64"16,0 43-1,21 21 1,0 0-16,0 0 15,0 21-15,1-21 0,-1 21 0,-21 1 16,21-1-16,0 0 0,-21 0 16,0 21-16,21-20 0,-21-1 0,0 0 15,0 0-15,0 0 0,0 0 0,0 1 16,0-1-16,0 0 0,0 0 16,-21-21-16,21 21 0,0 0 15,-21-21-15,0 0 0,21-21 31,0 0-15,0 0-16,0 0 0,0 0 16,0-1-16,21 1 0,0-21 0,0 21 15,-21-22-15,21 22 0,1-21 0,-1 21 16,0 0-16,-21-1 0,21 1 0,0 0 16,-21 0-16,21 21 15,1-21-15</inkml:trace>
  <inkml:trace contextRef="#ctx0" brushRef="#br0" timeOffset="12796.43">19558 1715 0,'0'0'0,"21"-22"0,21 1 16,-20 0-16,-22-21 0,0 21 0,0-1 15,0 1-15,0 0 0,-22 21 31,1 0-31,0 0 0,0 21 0,0 0 16,0 1-16,-1-1 0,1 21 0,0-21 16,0 22-16,0-1 0,0 0 15,21 1-15,0-1 0,0-21 0,0 21 16,0-20-16,0 20 0,0-21 0,21 0 16,0 0-16,21 1 0,-21-1 0,1-21 15,20 0-15,-21 0 16,21 0-16,-20 0 0,20 0 0,0 0 15,-21-21-15,22-1 0,-22 1 0,21 0 16,-21 0-16,1 0 0,-22 0 16,0-22-16,0 1 0,0 21 0,0-22 15,-22 1-15,1 0 0,0-1 0,-21 1 16,-1 21-16,1 0 0,0 0 0,-1-1 16,1 22-16,-21 0 0,20 0 15,22 0-15,-21 0 0,21 0 0,-1 0 16,1 0-16,21 22 0,0-1 15,21 0-15,22-21 16,-1 0-16,0 21 0,22-21 16,-1 0-16,-20 0 0,41 0 0,-20 0 15,-1-21-15,22 0 0,0 21 0,-1-21 16,1-1-16,0 1 0,-22 0 16,22 0-16,-43-21 0,22 20 0,-22-20 15,0 21-15,-20-21 0,-22 20 0,0-20 16,0 21-16,0 0 0,0 0 15,-22-1-15,1 1 0,0 21 0,0 0 16,-21 0-16,20 0 0,1 0 0,-21 0 16,21 21-16,-22 22 0,22-22 15,-21 21-15,21 1 0,0-1 0,-1 21 16,1-20-16,0 20 0,0 1 16,0 20-16,0-20 0,-1 21 15,1-22-15,0 22 0,0-22 0,0 22 16,21 0-16,0-1 0,-21 1 0,21 21 15,0-22-15,0 22 0,0-21 0,0 0 16,0-1-16,0 1 0,0-22 0,0 22 16,21-21-16,-21-1 0,0-21 15,0 1-15,0-1 0,0-21 0,0 0 16,0 1-16,0-1 0,-21-21 0,-1 0 16,-20 0-16,21 0 0,0 0 15,0-21-15,-22-1 0,1-20 0,0 21 16,-1-21-16,1 20 15,-22-20-15,22 0 0,0-1 0,-22 22 16,22-21-16,21 0 0,-22 20 0,22-20 16,0 21-16,21-21 0,0 20 0,0 1 15,0-21-15,21 21 0,0 0 0,22-22 16,-1 22-16,0-21 0,1 21 16,20-22-16,1 1 0,-1 0 0</inkml:trace>
  <inkml:trace contextRef="#ctx0" brushRef="#br0" timeOffset="13116.31">22098 1101 0,'0'0'0,"0"-21"0,0-1 16,-21 22-16,0 0 15,-1 22-15,1-1 0,0 0 16,0 21-16,0 1 0,21-1 0,-21 0 16,-1 22-16,1-1 0,0-20 15,0 20-15,21 1 0,-21-1 0,21-21 16,-21 22-16,-1-22 0,22 22 0,0-22 16,0-21-16,0 22 0,-21-1 15,21-21-15,0 0 0,0 0 16,0 1-16,21-22 15,1-22 1,-1 1-16,0 0 0,0-21 0,0-1 16</inkml:trace>
  <inkml:trace contextRef="#ctx0" brushRef="#br0" timeOffset="13552.12">22288 1270 0,'0'0'0,"43"-85"15,-43 64 1,0 42-1,0 1-15,0-1 0,-21 21 16,21 0-16,-22 1 0,22-1 16,-21 0-16,21 22 0,0-22 0,-21 22 15,21-22-15,-21 22 0,0-22 0,21 0 16,0 22-16,-21-43 0,21 21 16,-22 1-16,22-22 0,-21 0 0,21 0 15,0 0-15,0-42 31,0 0-15,21 0-16,-21-22 0,22 22 0,-1-21 16,21 0-16,-21-1 0,22 1 15,-1 0-15,0-1 0,1 1 16,-1 0-16,0 20 0,-21 1 0,22 0 16,-22 0-16,0 21 0,0 0 0,0 21 15,1 0-15,-22 0 0,0 1 0,0-1 16,0 21-16,0-21 0,0 22 15,0-1-15,0-21 0,-22 21 0,22-20 16,-21-1-16,0 21 0,21-21 0,-21 0 16,21 1-16,-21-1 0,21 0 15,21-21 17,0-21-32,0 21 15,0-21-15</inkml:trace>
  <inkml:trace contextRef="#ctx0" brushRef="#br0" timeOffset="13948.24">22987 1799 0,'21'0'32,"0"-21"-17,0 21-15,1 0 0,-1-21 16,0 21-16,0-21 0,0 21 15,-21-21-15,21-1 0,1 1 16,-1 0-16,-21 0 0,0 0 16,0 0-16,-21 21 31,-1 0-31,-20 21 0,21 0 0,0 21 16,-22-21-16,22 1 0,-21 20 0,21-21 15,-22 21-15,22-20 0,0-1 0,21 21 16,0-21-16,0 0 0,0 1 15,0-1-15,21 0 0,22 0 16,-22-21-16,21 0 0,-21 0 16,22 0-16,-1 0 0,-21 0 0,21 0 15,1 0-15,-22 0 0,0-21 16,0 0-16,22 21 0,-22-21 0,-21-1 16,21 1-16,-21-21 0,21 21 0,-21 0 15,0-22-15,0 1 0,0 21 0,0-22 16,-21 1-16</inkml:trace>
  <inkml:trace contextRef="#ctx0" brushRef="#br0" timeOffset="14151.96">21696 1503 0,'0'0'0,"-148"21"15,126-21-15,44 0 31,20 0-31,-21 0 0,21 0 0,22 0 16,-22 0-16,22 0 0,-22 0 16,0 0-16,1 0 0,-1 0 0,-21 0 15,0 0-15,1-21 0,-1 21 0,0 0 16,-21-21-16</inkml:trace>
  <inkml:trace contextRef="#ctx0" brushRef="#br0" timeOffset="14695.68">24744 1736 0,'0'0'0,"21"-21"0,0-1 0,-21-20 16,0 21-16,0 0 15,0 0-15,0-1 0,0 1 16,0 0-16,-21 0 0,0 21 0,0-21 16,-1 0-16,1 21 0,0 0 15,0 0-15,-21 0 0,20 21 16,1 0-16,0 21 0,0-21 0,-21 22 15,20-1-15,22 0 0,-21 1 0,21 20 16,-21-20-16,21-1 0,0 0 16,0-21-16,0 22 0,0-22 0,0 21 15,0-21-15,21 1 0,0-22 0,1 21 16,-1-21-16,0 0 0,21 0 0,1 0 16,-22 0-16,21 0 0,0 0 15,1 0-15,-1-21 0,0-1 16,1 1-16,-1 0 0</inkml:trace>
  <inkml:trace contextRef="#ctx0" brushRef="#br0" timeOffset="14948.54">25336 1334 0,'0'0'16,"0"-43"-16,0 22 0,0-21 0,0 21 0,0-1 16,-21 22-1,0 43 1,0-22-16,0 21 0,21 1 0,-21-1 15,-1 0-15,22 1 0,-21 20 16,0 1-16,21-22 0,0 21 16,-21-20-16,0 20 0,21-20 0,-21-1 15,-1 0-15,22 1 0,0-22 0,0 21 16,0-21-16,-21 0 0,21 1 16,0-1-16,0 0 15,21-21-15,1 0 16,-1-21-16,21 21 0</inkml:trace>
  <inkml:trace contextRef="#ctx0" brushRef="#br0" timeOffset="16055.62">25929 1693 0,'0'0'0,"0"-21"15,0 0-15,0 0 0,0 0 16,0 0-16,0-1 0,0 1 0,-21 0 15,0 21-15,0 0 0,-1 0 0,1 0 16,-21 0-16,21 0 0,-22 21 16,22 0-16,-21 1 0,21 20 0,-22 0 15,22 1-15,0-1 0,0 0 0,-21 1 16,42-1-16,-22 0 0,22 1 16,0-1-16,0-21 0,0 0 0,0 0 15,0 1-15,0-1 0,22-21 16,-1 0-16,0 0 0,0 0 0,0 0 0,22 0 15,-22 0-15,0 0 16,21-21-16,-21 21 0,1-22 0,20 1 16,-21 0-16,0-21 0,22 21 0,-22-22 15,0 22-15,0-21 0,-21-1 0,21 1 16,0 0-16,-21-1 0,0 1 16,0 21-16,0 0 0,0 0 0,0 42 31,-21 0-16,0 0-15,21 21 0,-21-20 0,0 20 16,0 0-16,21-21 0,0 22 0,0-1 16,0-21-16,-22 22 0,22-22 15,0 0-15,0 0 0,0 0 16,0 0-16,22-21 0,-1 0 0,-21 22 16,21-22-16,0 0 0,21 0 0,-20 0 15,-1 0-15,21-22 0,-21 1 16,22 21-16,-22-21 0,21 0 0,0 0 15,-20-22-15,20 22 0,0-21 0,-21 21 16,1-22-16,20 1 0,-21 0 0,0-1 16,0 22-16,1 0 0,-22 0 15,21 0-15,-21 0 0,-21 42 32,-1 0-32,22 0 15,-21 0-15,21 22 0,0-22 0,0 21 16,0-21-16,0 22 0,0-22 0,0 21 15,21-21-15,-21 0 0,22 22 0,-1-22 16,-21 0-16,0 0 0,21-21 16,-21 21-16,0 1 0,-21-22 31,0 0-31,-1 0 0,1 0 16,0-22-16,0 1 0,0 21 15,0-21-15,-1 0 0,1 21 16,0-21-16,21 0 0,-21 21 15,0 0 1,42 0 0,0 21-1,0-21-15,0 21 0,1-21 16,-1 0-16,21 0 0,-21 0 16,0 0-16,22 0 0,-22 0 0,21 0 15,1 0-15,-22 0 0,21 0 0,0 0 16,-20-21-16,20 0 0,0-1 15,1 1-15,-22 0 0,21 0 0,0 0 16,-20 0-16,20-22 0,-21 22 16,0-21-16,22-1 0,-22 1 0,-21 21 15,0 0-15,0 0 0,0-1 16,0 1-16,-21 21 16,-1 0-16,1 0 0,-21 0 0,21 21 15,0 1-15,-1-1 0,1 21 16,21 0-16,-21-20 0,21 20 0,0-21 15,0 21-15,0 1 0,0-22 0,21 21 16,0-21-16,-21 1 0,0-1 0,0 0 16,0 0-16,0 0 0,0 0 15,0 1 1,-21-22-16,0 0 0,-21 0 16,21 0-16,-1 0 0,-20 0 0,21 0 15,0-22-15</inkml:trace>
  <inkml:trace contextRef="#ctx0" brushRef="#br0" timeOffset="16797.71">28850 1926 0,'0'0'0,"21"0"16,0 0-16,1 0 0,-1 0 15,21-21-15,-21 0 0,0 21 0,1-21 16,-1 0-16,0-1 0,-21 1 16,0 0-16,0 0 0,0-21 0,0 20 15,-21-20-15,0 21 0,-1-21 16,1 20-16,-21 1 0,21 0 0,0 21 16,-22 0-16,22-21 0,-21 21 15,21 0-15,-22 21 0,1 0 0,0 0 16,20 1-16,-20 20 0,0 0 0,-1 1 15,22-1-15,0 21 0,0-20 16,0-22-16,21 21 0,0 1 0,0-22 16,0 0-16,21 0 0,0 0 0,0 0 15,0-21-15,22 0 0,-22 0 0,21 0 16,1 0-16,-1-21 16,0 0-16,1 0 0,-1 0 0,0 0 15,1-22-15,-1 1 0,0 0 0,-21-22 16,22 22-16,-1-22 0,-21 1 15,22 20-15,-22-20 0,0-1 0,0 1 16,0-1-16,0-20 0,1 20 16,-22 22-16,0-22 0,0 22 0,0 0 15,0 21-15,0-1 0,0 44 16,-22-1-16,1 21 16,0 0-16,0 22 0,0-22 0,21 22 15,0-1-15,-21 1 0,21-22 16,-22 22-16,22-1 0,0 1 15,0-1-15,-21 1 0,21-22 0,0 0 16,0 1-16,0-1 0,0-21 0,0 21 16,0-20-16,0-1 0,0 0 15,21-21 1,1 0-16,-1-21 0,0 0 16,-21-1-16</inkml:trace>
  <inkml:trace contextRef="#ctx0" brushRef="#br0" timeOffset="17119.52">29379 1736 0,'43'0'15,"-22"0"-15,0 0 16,0 0-16,0 0 0,0-21 16,1 21-16,-1-22 0,0 22 0,0-21 15,0 0-15,0 0 0,1 21 16,-22-21-16,21 0 0,-21-1 0,0 1 15,0 0-15,0 0 0,-21 21 16,-1 0-16,1 0 0,0 0 16,0 0-16,0 0 0,0 42 0,-22-21 15,22 22-15,0-22 0,0 21 0,0 1 16,-1-1-16,22-21 16,0 21-16,0 1 0,0-22 0,0 0 15,0 0-15,0 0 0,0 1 0,22-1 16,-22 0-16,21-21 0,21 0 0,-21 0 15,0 0-15,22 0 0,-22 0 16,21 0-16,1 0 0,-1 0 0,0-21 16,1 21-16,-1-21 0</inkml:trace>
  <inkml:trace contextRef="#ctx0" brushRef="#br0" timeOffset="17363.98">30247 1588 0,'0'0'0,"0"-43"0,0 1 16,0 21-16,-21 21 0,0 0 15,0 0-15,-1 0 0,1 0 16,0 0-16,0 0 0,-21 21 0,20 21 16,1-21-16,-21 1 0,21 20 15,0 0-15,-1 1 0,1-22 0,21 21 16,0 0-16,0-20 0,0 20 0,0-21 16,0 21-16,21-20 0,1-1 15,-1 0-15,0-21 0,0 21 0,21-21 16,1 0-16,-22 0 0,21 0 0,1 0 15,-1 0-15,-21 0 0,21-21 16,-20 0-16,20 0 0,-21-1 16,0-20-16</inkml:trace>
  <inkml:trace contextRef="#ctx0" brushRef="#br0" timeOffset="17627.83">30755 1185 0,'0'0'0,"21"-63"15,0-1-15,1-41 16,-1 62-16,-21 22 0,0 0 0,0 0 15,-21 42 1,-1 0-16,1 21 0,0 1 16,0 20-16,0-20 0,0 20 0,-1 1 15,22-22-15,-21 21 16,0 1-16,0-1 0,21 1 0,0-1 16,0-20-16,-21 20 0,21 1 0,0-22 15,-21 0-15,21 1 0,0-1 16,0-21-16,0 22 0,0-22 0,0 0 15,0 0-15,21-21 0,0 0 16,0 0-16,0 0 16,22 0-16,-22-21 0,0 21 0,21-21 15</inkml:trace>
  <inkml:trace contextRef="#ctx0" brushRef="#br0" timeOffset="18060.36">31263 1672 0,'0'0'0,"0"-21"16,21-21-16,-21 21 15,0-1-15,0 1 0,-21 21 16,0-21-16,0 21 0,0 0 0,-1 0 16,1 0-16,-21 21 0,21 0 15,-22 1-15,22-1 0,-21 21 0,21-21 16,0 22-16,-22-1 0,22-21 0,21 21 16,0 1-16,-21-22 0,21 21 15,0-21-15,0 1 0,0-1 0,0 0 16,0 0-16,21-21 0,0 21 15,0-21-15,1 0 16,-1 0-16,0 0 0,21 0 0,-21-21 16,1 0-16,-1 21 0,0-21 0,0-22 15,0 22-15,-21 0 0,21-21 16,1-1-16,-1 1 0,-21 21 0,21-21 16,-21 20-16,21 1 0,-21 0 15,0 0-15,0 42 16,0 0-1,0 0-15,0 1 0,0 20 16,0-21-16,0 0 0,0 0 0,0 1 16,0-1-16,0 21 0,0-21 15,0 0-15,0 1 0,0-1 16,21-21-16,0 0 0,-21 21 0,22-21 16,-1 0-16,0 0 0,0 0 15,0 0-15</inkml:trace>
  <inkml:trace contextRef="#ctx0" brushRef="#br0" timeOffset="18432.14">31559 1672 0,'0'0'0,"22"-84"16,-1 84-16,0 0 16,0 0-1,0 0-15,0 0 0,1 21 16,-1-21-16,0 21 0,-21 0 15,21 0-15,0 0 0,-21 1 16,0 20-16,0-21 0,21 0 16,-21 0-16,0 1 0,0-1 0,0 0 15,0 0-15,0 0 0,0 0 16,0-42 15,0 0-15,0 0-16,0 0 15,22-22-15,-22 22 0,0 0 0,21-21 16,0 21-16,0-22 0,0 22 16,-21 0-16,21 0 0,1 0 15,-22-1-15,21 22 0,0-21 0,0 21 16,0 0-16,0 0 16,1 0-16,-1 0 0,21 0 0,-21 0 15,0 0-15,1 21 0</inkml:trace>
  <inkml:trace contextRef="#ctx0" brushRef="#br0" timeOffset="18760.54">32237 1820 0,'0'0'0,"21"-21"47,0 21-47,0-21 16,0 21-16,1-21 0,-1 0 15,0 0-15,0-1 0,0-20 16,0 21-16,-21 0 16,0 0-16,-21 21 15,0 0 1,0 0-16,-21 21 0,20 0 0,1 0 16,0 0-16,0 22 0,0-22 15,0 0-15,21 0 0,0 0 0,0 22 16,0-22-16,0 0 0,0 0 15,0 0-15,21-21 16,0 21-16,0-21 0,0 0 16,22 0-16,-22 0 0,21 0 15,-21 0-15,22 0 0</inkml:trace>
  <inkml:trace contextRef="#ctx0" brushRef="#br0" timeOffset="19276.25">32872 1778 0,'0'0'0,"0"-63"15,0 41-15,0 1 0,0 0 0,0 0 16,0 0-16,-21 21 16,-1 0-16,1 0 0,0 0 15,0 0-15,0 21 0,0 0 0,-1-21 16,-20 42-16,21-20 0,0-1 16,21 0-16,-21 0 0,21 21 0,0-20 15,0-1-15,0 0 0,0 0 16,0 21-16,0-20 0,21-1 15,0-21-15,0 21 16,0-21-16,0 0 0,1 0 0,-1 0 16,0 0-16,0-21 0,0 0 15,0-1-15,1-20 0,-1 21 16,0-21-16,0-1 0,-21 1 0,21 0 16,0-1-16,1-20 15,-1 20-15,0-20 0,0 21 0,0-22 16,0 22-16,1-1 0,-22 22 15,21-21-15,-21 21 0,-21 21 32,-1 21-32,-20 0 0,21 0 0,0 22 15,0-22-15,-1 21 0,1 0 16,0 1-16,0-1 0,21 0 0,0-20 16,0 20-16,0 0 0,0 1 15,0-22-15,0 21 0,21-21 0,0 0 16,0 1-16,1-1 0,20 0 15,-21-21-15,0 0 16,0 0-16,1 0 0,20 0 0,-21 0 16,0 0-16,22 0 0,-22 0 15,0 0-15,-21-21 0,0 0 16,0-1-16</inkml:trace>
  <inkml:trace contextRef="#ctx0" brushRef="#br0" timeOffset="20876.09">720 4466 0,'21'0'16,"0"-21"-1,0 21-15,-21-21 0,21 21 16,0-21-16,-21 0 0,0-1 15,22 1-15,-22 0 16,0 0-16,0 0 0,0 0 0,0-1 16,-22 1-16,1 0 0,0 21 15,-21 0-15,21 0 0,-22 0 16,1 0-16,21 21 0,-22 22 0,1-22 16,0 0-16,21 21 0,-1 1 15,1-1-15,0 0 0,0 1 0,21-22 16,0 21-16,0 0 0,0 1 15,0-22-15,0 0 0,21 0 0,0 0 16,0 1-16,1-1 16,-1-21-16,21 0 0,-21 0 0,0 0 15,1-21-15,20-1 0,-21 22 16,0-21-16,22 0 0,-22 0 0,0 0 16,0-22-16,0 22 0,0 0 0,-21 0 15,0-21-15,22 20 0,-22-20 16,0 21-16,0 0 0,0-22 0,0 22 15,0 0-15,0 0 0,0 0 16,-22 21-16,22 21 16,0 0-16,0 0 15,0 0-15,0 1 0,0 20 16,0-21-16,0 0 0,0 22 0,0-22 16,0 21-16,0-21 15,0 0-15,0 1 0,22 20 0,-1-42 16,0 21-16,0 0 0,0 0 0,22-21 15,-22 0-15,21 0 0,-21 0 16,22 0-16,-1 0 0,0-21 0,1 0 16,-1 0-16,-21 0 0,21 0 15,1-1-15,-1 1 0,-21-21 0,22 21 16,-22-22-16,0 1 0,0 21 16,0-21-16,-21 20 0,0-20 15,0 21-15,0 0 0,-21 0 0,0-1 0,0 22 16,0 0-16,-22 0 0,22 0 15,0 0-15,0 0 0,0 22 16,21-1-16,0 21 0,0-21 16,0 0-16,21 1 0,0 20 0,0-21 15,21 0-15,-20 22 0,20-22 0,0 0 16,-21 0-16,22 0 0,-22 0 16,0 1-16,0-1 0,0 0 0,-21 0 15,0 0-15,0 0 16,-42-21-16,21 22 0,0-22 0,-22 0 15,22 0-15,0 0 0,0 0 16,0 0-16,0 0 0,-1-22 16,22 1-16,0 0 0,0 0 0</inkml:trace>
  <inkml:trace contextRef="#ctx0" brushRef="#br0" timeOffset="21425.77">3852 3916 0,'0'0'0,"0"-42"0,0-43 16,0 64-16,0 0 0,0-1 15,0 1-15,0 0 0,0 0 16,-21 21-16,0 0 15,0 21-15,0-21 0,-1 21 16,1 22-16,0-22 0,0 42 16,21-20-16,0 41 0,0-20 0,0 20 15,0 1-15,0 21 0,0-21 0,0-1 16,0 22-16,0-21 0,0 21 16,0-1-16,0-20 0,0 21 0,0-21 15,0-1-15,0 22 0,0-42 0,0 20 16,0 1-16,0-22 0,0 1 15,0-22-15,0 1 0,0-1 0,0 0 16,21-21-16,-21 1 0,0-44 31,0 1-31,0 0 0,0 0 0,0-21 16,-21-1-16,0 1 0,0-22 16,-1 22-16,1-21 0,-21-1 0,21 1 15</inkml:trace>
  <inkml:trace contextRef="#ctx0" brushRef="#br0" timeOffset="21687.63">3323 4763 0,'0'0'0,"-21"-85"0,0-127 16,21 149-16,0-1 0,0 1 16,21-1-16,0 22 0,0-22 15,22 22-15,-1 21 0,0-21 0,22 20 16,-22 22-16,22 0 0,-1 0 16,1 0-16,-22 43 0,0-22 15,1 21-15,-1 1 0,-21-1 0,0 0 16,0 1-16,-21-1 0,0 0 0,0 1 15,0-1-15,-21 0 0,0 1 0,0-22 16,-21 21-16,20-21 0,-20 0 16,21 1-16,-21-1 0,20-21 0,-20 21 15,21-21-15,0 0 0,0 0 0,21-21 32,0 0-32,0-1 0,0 1 15,21 0-15,0-21 0,0 21 0</inkml:trace>
  <inkml:trace contextRef="#ctx0" brushRef="#br0" timeOffset="22060.42">4106 4149 0,'0'0'0,"21"-43"16,-21 22-16,0 0 15,22 21-15,-1 0 16,0 0-16,0 0 0,0 0 0,0 21 15,1 0-15,20 1 0,-21-1 0,21 21 16,-20-21-16,-1 0 0,0 22 16,0-22-16,-21 21 0,0-21 15,0 22-15,0-22 0,0 0 0,0 0 16,0 0-16,0 1 0,0-1 0,-21-21 16,0 0-16,0 0 15,21-21 1,0-1-16,-22 1 0,22 0 15,0-21-15,0 21 0,0-22 0,0 22 16,0-21-16,0-1 0,0 1 16,0 21-16,0-21 0,0 20 0,0 1 15,22 0-15,-1 0 0,0 0 16,0 21-16,0 0 0,0 0 16,1 0-16,-1 0 0,0 0 15,0 0-15,0 21 0,0-21 0</inkml:trace>
  <inkml:trace contextRef="#ctx0" brushRef="#br0" timeOffset="22464.28">5059 4064 0,'0'0'0,"0"-42"16,-21 42-16,-1 0 15,1 0-15,0 0 0,0 0 0,0 21 16,0 0-16,-1 0 0,1 0 15,0 1-15,0 20 0,21-21 0,-21 21 16,21 1-16,-21-22 0,21 21 16,0 1-16,0-22 0,0 21 0,0-21 15,0 0-15,21 1 0,0-1 0,0 0 16,0-21-16,0 0 0,1 21 0,-1-21 16,0 0-16,0 0 0,0 0 15,0 0-15,1-21 0,-1 0 0,0 21 16,0-21-16,0-1 0,0 1 0,-21 0 15,0-21-15,22 21 0,-22-22 0,0 1 16,0 21-16,0-22 0,0 1 16,-22 0-16,1-1 0,0 1 15,-21 21-15,21 0 0,-22 0 0,1 21 16,0 0-16,-1 0 0,1 0 0,0 0 16,20 0-16,1 21 0,0 0 15,0 0-15,21 0 0,0 0 0,0 1 16,21-1-16,0 0 0,0-21 15,22 0-15,-22 0 0</inkml:trace>
  <inkml:trace contextRef="#ctx0" brushRef="#br0" timeOffset="22757.12">5694 3683 0,'0'0'0,"21"-21"16,-21-43-16,0 43 15,0 42 1,0 1-16,-21-1 16,21 21-16,-21-21 0,21 22 0,-22-1 15,22 21-15,0-20 0,-21 20 0,0-20 16,0 20-16,21 1 0,0-1 16,-21-21-16,21 1 0,-21 20 15,21-20-15,0-22 0,0 21 0,0-21 0,0 22 16,21-22-16,0 0 15,0-21-15,0 0 16,0 0-16,1 0 16,-22-21-16,21 0 0,-21-1 0,0 1 15,0 0-15</inkml:trace>
  <inkml:trace contextRef="#ctx0" brushRef="#br0" timeOffset="22928.51">5546 4106 0,'0'0'0,"0"22"16,21-22 15,0 0-31,0 0 0,0 0 0,0 0 16,1 0-16,20 0 0,-21-22 16,0 22-16,22 0 0,-22 0 0,0-21 15,0 0-15</inkml:trace>
  <inkml:trace contextRef="#ctx0" brushRef="#br0" timeOffset="23284.52">6117 4276 0,'0'0'0,"0"21"0,0 0 16,21-21 15,0 0-31,-21-21 0,22 0 15,-1 21-15,21-21 0,-21-1 0,0 1 16,1 0-16,-1 0 0,0 0 0,0 0 16,0-1-16,-21-20 0,0 21 15,0 0-15,0 0 0,-21 21 16,0 0-16,0 0 16,0 21-16,-1 0 0,1 0 0,0 0 15,21 22-15,-21-22 0,0 21 16,21-21-16,-21 22 0,21-22 15,0 0-15,0 21 0,0-21 0,0 1 16,0-1-16,0 0 0,0 0 16,21-21-16,0 0 0,0 0 0,0 0 15,22 0-15,-22 0 0,0 0 16,21 0-16,-21-21 0,22 21 0,-22-21 16</inkml:trace>
  <inkml:trace contextRef="#ctx0" brushRef="#br0" timeOffset="23788.23">6900 4064 0,'0'0'0,"21"-21"0,-21 0 16,0 0-16,0-1 0,0 1 0,-21 21 31,0 0-31,0 0 0,0 21 0,0 1 16,-1-1-16,1 0 0,0 0 16,0 21-16,21-20 0,-21 20 0,21-21 15,-21 21-15,21-20 0,0-1 0,0 21 16,0-21-16,0 0 0,0 1 0,0-1 15,0 0-15,21 0 0,0 0 0,0-21 16,0 0-16,0 0 0,1 0 16,-1 0-16,21 0 0,-21 0 0,22 0 15,-22-21-15,21 21 0,0-21 0,-20 0 16,20 0-16,0-1 0,-21-20 0,22 21 16,-22-21-16,21-1 0,-21 1 15,1-22-15,-1 22 0,0 0 16,0-22-16,-21 22 0,21-22 0,-21 22 15,21 0-15,-21-1 0,0 1 0,0 21 16,0 0-16,0 0 0,0 42 31,-21 0-31,0 21 0,21-21 16,-21 22-16,21-1 0,0 0 0,-21 1 16,21-1-16,-21 22 0,21-22 0,-22 21 15,22-20-15,0-1 0,0 0 16,0 1-16,0-1 0,0-21 0,0 22 15,0-22-15,0 0 0,0 0 16,0 0-16,22-21 16,-1 0-16,0-21 15,0 21-15,-21-21 16,21 21-16,-21-21 0,0 0 0,0-1 16,0 1-16</inkml:trace>
  <inkml:trace contextRef="#ctx0" brushRef="#br0" timeOffset="23980.12">7260 4128 0,'0'0'0,"21"0"47,0 0-47,1 0 16,-1 0-16,0 0 0,0 0 0,0 0 15,0 0-15,1-22 0,20 22 0,-21 0 16,0-21-16,0 21 0,1-21 15,-1 21-15,0 0 0,0-21 0,0 21 16,0 0-16,1 0 0</inkml:trace>
  <inkml:trace contextRef="#ctx0" brushRef="#br0" timeOffset="24319.69">7853 4233 0,'0'22'16,"21"-22"15,0-22-15,0 22-16,-21-21 0,21 0 0,1 21 15,-1-21-15,0 0 0,0 21 0,0-21 16,0-1-16,1 1 0,-22 0 16,0 0-1,-22 42 1,1-21-16,0 21 15,0 0-15,0 1 0,0-1 16,-1 0-16,22 21 0,-21-21 0,0 1 16,21-1-16,0 0 0,0 0 0,0 0 15,0 0-15,0 1 0,0-1 16,21-21-16,0 0 0,1 0 16,20 0-16,-21 0 0,0 0 15,22 0-15,-22 0 0,21 0 0,-21 0 16,22-21-16</inkml:trace>
  <inkml:trace contextRef="#ctx0" brushRef="#br0" timeOffset="24840.89">8742 4170 0,'0'0'0,"0"-21"0,0 0 16,0-64 0,0 64-16,0 0 0,-21-1 0,-1 22 15,1-21-15,0 21 0,0 0 16,0 0-16,0 0 0,-1 21 0,1-21 15,-21 22-15,21-1 0,0 0 16,-1 21-16,1-21 0,0 1 0,0-1 16,21 21-16,-21-21 0,21 22 0,-21-22 15,21 0-15,0 0 0,0 0 16,0 0-16,0 1 0,0-1 0,0 0 0,21-21 16,0 0-16,-21 21 15,21-21-15,0 0 0,0 0 0,1 0 16,20 0-16,-21-21 0,0 0 0,0 21 15,1-21-15,-1-1 0,0 1 0,0-21 16,0 21-16,0-22 0,1 1 0,-1 0 16,0-1-16,0 1 0,0-21 15,-21 20-15,21-20 0,1-1 16,-22 22-16,21-22 0,0 1 0,-21-1 0,0 22 16,21 0-16,-21-1 0,0 22 0,0 0 15,0 0-15,-21 42 16,0 0-1,0 22-15,-1-1 0,1 0 0,0 1 16,0-1-16,21 0 0,-21 22 0,21-22 16,-21 22-16,21-22 0,0 21 0,0-20 15,0 20-15,0-20 0,0-1 16,0 0-16,21 1 0,0-1 0,0-21 16,0 0-16,0 0 0,1 1 0,-1-1 15,0-21-15,0 0 0,0 0 0,0 0 16,1 0-16,-1 0 0,21 0 0,-21 0 15,0-21-15,22-1 0</inkml:trace>
  <inkml:trace contextRef="#ctx0" brushRef="#br0" timeOffset="26416.48">10435 3831 0,'0'0'0,"0"-21"0,21 21 0,0-21 16,1 21-16,-22-21 0,21 0 15,-21-1-15,0 1 0,0 0 16,-21 21-16,-1 0 16,1 0-16,-21 0 0,21 0 15,-22 21-15,1-21 0,21 43 0,-21-22 16,-1 0-16,1 21 0,21 1 0,0 20 16,-1-21-16,22 22 0,0-22 0,0 1 15,0 20-15,0-21 0,0-20 16,22 20-16,-1-21 0,0 21 0,0-20 15,21-1-15,1-21 0,-1 21 0,0-21 16,1 0-16,-1 0 0,0 0 16,22 0-16,-22 0 0,22 0 0,-22-21 15,0 21-15,22-21 0,-22-1 0,22 1 16,-22 0-16,0 0 0,1 0 16,-1 0-16,0-1 0</inkml:trace>
  <inkml:trace contextRef="#ctx0" brushRef="#br0" timeOffset="27251.94">11197 4149 0,'21'-43'0,"-84"128"0,105-127 16,-21-43-16,0 64 0,-21 0 0,0-22 0,0 22 15,0 0-15,0 0 0,0 0 0,-21 21 16,0-21-16,0 21 16,0 0-16,0 0 0,-1 0 0,1 21 15,0 0-15,0 0 0,-21 0 0,20 22 16,1-22-16,0 21 0,-21-21 16,21 22-16,21-1 0,-22-21 0,22 0 15,-21 22-15,21-22 0,0 0 16,0 0-16,0 0 0,0 0 0,21-21 15,1 0-15,-1 22 0,0-22 0,0 0 16,21 0-16,-20 0 0,-1 0 0,21-22 16,-21 1-16,22 0 0,-22 0 0,0 0 15,21 0-15,-21-1 0,1 1 16,-1-21-16,-21 21 0,0-22 0,21 1 16,-21 21-16,0-21 0,0 20 0,0 1 15,0 0-15,0 0 0,-21 21 31,21 21-31,-21 0 16,21 0-16,0 1 0,0 20 0,0-21 16,0 21-16,0-20 0,0 20 0,0-21 15,0 0-15,0 0 0,21 22 0,-21-22 16,21-21-16,0 21 0,0 0 0,0-21 16,1 0-16,20 0 0,-21 0 0,0 0 15,0 0-15,1 0 0,-1 0 16,0-21-16,0 0 0,0 0 0,0 0 15,1-1-15,-1 1 0,-21 0 0,0-21 16,0 21-16,0-22 0,0 22 0,0-21 16,0 21-16,0-1 0,0 1 0,0 0 15,0 42 17,0 0-32,0 1 15,0-1-15,0 0 0,0 21 0,0-21 16,0 1-16,0-1 0,0 0 0,0 0 15,0 0-15,0 0 0,0 1 0,0-1 16,0 0 0,-21-21-1,21-21 1,0 0-16,0-1 0,0-20 16,0 21-16,0 0 0,0-22 0,21 1 15,0 0-15,0 21 16,21-22-16,-20 1 0,20 0 0,0 20 15,1 1-15,-1 0 0,0 21 0,1 0 16,-1 0-16,0 0 0,1 0 0,-1 0 16,-21 21-16,21 22 0,-20-22 0,-1 21 15,0-21-15,0 22 0,-21-22 0,21 21 16,-21 0-16,0 1 16,0-22-16,0 21 0,0-21 0,0 1 0,-21-1 15,0 21-15,0-21 16,21 0-16,0 1 15,21-44 1,0 1 0,0 0-16,22 0 0,-22 0 0,21 0 15</inkml:trace>
  <inkml:trace contextRef="#ctx0" brushRef="#br0" timeOffset="27764.02">13695 3217 0,'0'0'16,"0"-21"-16,21-42 16,-21 84 15,0 0-31,-21 21 0,21 1 0,0-1 16,0 0-16,0 1 0,0 20 0,0 1 15,0-22-15,0 0 0,-21 22 0,21-22 16,0 22-16,0-22 0,0 0 0,-22 1 15,22-1-15,0 0 0,0 1 16,0-22-16,0 0 0,0 21 0,0-20 16,-21-1-16,21-42 31,0-1-31,0 1 0,0 0 16,0-21-16,0 21 0,21-1 15,-21-20-15,22 21 0,-1-21 16,0 20-16,0-20 0,0 21 0,0-21 15,22 20-15,-22 1 0,21 0 0,1 21 16,-1 0-16,-21 0 0,21 0 0,-20 0 16,20 0-16,-21 21 0,21 0 0,-20 1 15,-1-1-15,-21 0 0,0 21 16,0-21-16,0 1 0,0-1 0,0 21 16,-21-21-16,-1 0 0,1 1 0,-21-1 15,21 0-15,-22 0 0,22 0 0,-21-21 16,21 21-16,-22 1 0,22-22 15,0 0-15,0 0 0,0 0 0,0 0 16,21-22 0,21 1-16,0 0 15,0 0-15,0 0 0,0 0 0</inkml:trace>
  <inkml:trace contextRef="#ctx0" brushRef="#br0" timeOffset="28087.83">14351 3852 0,'42'22'16,"-21"-22"-16,1 0 0,-1 0 16,0 0-16,0 0 15,0 0-15,0 0 0,1 0 16,-1 0-16,0 0 0,0-22 0,0 1 16,0 21-16,1-21 0,-1 0 0,0 21 15,-21-21-15,0 0 0,0-1 0,0 1 16,0 0-16,0 0 15,-21 21-15,0 21 16,-1 0-16,1-21 0,0 21 16,0 22-16,0-22 0,0 0 0,-1 21 15,1-20-15,21-1 0,-21 21 16,21-21-16,0 0 0,0 1 0,0-1 16,0 0-16,0 0 0,21 0 0,0-21 15,1 0-15,-1 0 0,21 0 0,-21 0 16,22 0-16,-22 0 0,21-21 15,0 21-15,1-21 0</inkml:trace>
  <inkml:trace contextRef="#ctx0" brushRef="#br0" timeOffset="31304.35">16912 3831 0,'0'0'16,"21"-21"-16,0 21 0,1-21 0,-22 0 15,21 0-15,-21-1 0,21 1 0,-21 0 16,0 0-16,0-21 0,0 20 0,0-20 15,0 21-15,-21-21 0,0 20 16,-22 1-16,22-21 0,0 21 0,-21 21 16,-1-21-16,1 21 0,0 0 0,20 0 15,-20 21-15,0 0 0,-1 0 0,1 0 16,21 22-16,-21-22 0,20 21 0,1 0 16,-21 1-16,21-1 15,0 0-15,21-20 0,0 20 0,0 0 16,0-21-16,0 1 0,0 20 0,0-21 15,21-21-15,0 21 0,0-21 0,0 21 16,0-21-16,22 0 0,-22 0 0,21-21 16,-21 0-16,22 0 0,-22 21 15,21-21-15,-21 0 0,22-22 0,-22 22 16,0 0-16,0 0 0,0-22 0,1 22 16,-22-21-16,0 21 0,0 0 0,0-22 15,0 22-15,0 0 0,-22 42 31,22 0-31,-21 0 16,21 1-16,-21-1 0,21 0 0,0 0 16,0 21-16,0-20 0,0 20 0,0-21 15,0 0-15,21 0 0,0 1 0,1 20 16,-1-21-16,0-21 0,0 21 16,0 0-16,22-21 0,-22 0 0,0 0 15,21 0-15,-21 0 0,1 0 0,20 0 16,-21-21-16,0 21 0,0-21 0,1 0 15,-1 0-15,0 0 0,0-1 0,0 1 16,-21 0-16,0-21 0,21 21 16,1-22-16,-22 22 0,21-21 15,0 21-15,-21-1 0,21 1 0,0 0 16,0 21-16,1 0 0,-1 0 16,0 0-1,-21 21-15,21 0 16,-21 1-16,21-1 0,-21 0 15,0 0-15,21-21 16,-21-21 15,0 0-31,0 0 16,0-1-16,-21 1 16,0 21-16,21-21 0,-21 21 15,0 0-15,0 0 16,-1 0-16,1 0 15,21 21-15,-21 0 0,21 1 0,0-1 16,0 0-16,0 0 0,0 0 0,0 22 16,0-22-16,0 0 0,0 0 0,0 21 15,0-20-15,0-1 0,21 0 16,0 0-16,1 0 0,-1 0 0,0 1 16,0-22-16,21 0 0,-20 0 0,-1 0 15,0 0-15,21 0 0,-21 0 0,1 0 16,-1-22-16,0 1 0,0 0 0,0 0 15,0 0-15,1 0 16,-1-1-16,0 1 0,0-21 0,0 21 16,0-22-16,1 22 0,-1 0 0,0 0 15,0 0-15,0 0 0,22-1 0,-22 22 16,0 0-16,0 0 16,-21 22-1,0-1 1,0 0-16,21-21 15,-21 21-15,0-42 63,0 0-63,0 0 16,0-1-16,0 1 31,-21 21-16,0 0-15,21 21 16,-21 1-16,0-1 0,21 0 0,-22-21 16,22 21-16,0 21 0,-21-20 0,21-1 15,-21 0-15,21 0 16,0 0-16,0 0 0,0 1 0,0 20 0,0-21 16,0 0-16,21 0 0,0 1 15,1-22-15,20 21 0,-21 0 0,0-21 16,22 0-16,-22 0 0,21 0 0,-21 0 15,22 0-15,-1 0 0,-21 0 16,21-21-16,1 0 0,-1-1 0,-21 1 16,22 0-16,-22 0 0,21 0 0,-21 0 15,0-1-15,1 1 0,-1-21 0,-21 21 16,0 0-16,21-22 0,-21 22 16,0 0-16,0 0 0,0 0 15,-21 21 1,0 0-16,-1 0 0,1 0 15,0 21-15,21 0 0,0 0 0,-21 0 16,21 0-16,-21 1 0,21-1 0,0 0 16,0 0-16,0 0 0,0 22 15,0-22-15,0 0 0,0 0 0,21 0 16,0 0-16,-21 1 0,21-22 16,0 0-16,1 0 0,-1 0 0,0 0 15,0 0-15,21 0 0,-20 0 0,-1-22 16,0 1-16,0 21 0,21-21 15,-20 0-15,-1 0 0,0 0 0,21-1 16,-21 1-16,1 0 0,-1 0 16,0 0-16,0-22 0,0 22 0,-21 0 15,0 0-15,21 0 0,-21 0 0,-21 21 32,0 0-32,0 0 0,21 21 15,0 0-15,0 0 0,0 0 16,0 0-16,0 1 0,0-1 0,0 0 15,21 0-15,0 0 0,0 0 0,1 1 16,-22-1-16,21 0 0,0 0 16,0 0-16,-21 0 0,21 1 0,0-22 15,-21 21-15,-21-21 32,0-21-17,0 21-15,21-22 0,-21 22 0,0-21 16,-1 0-1,1 21-15,0 0 0,21 21 47,0 0-31,21 1-16,0-22 16,1 0-16,-1 0 0,0 21 0,0-21 0,21 0 15,-20 0-15,-1 0 0,21 0 16,-21 0-16,0-21 0,22-1 0,-22 22 15,21-21-15,-21 21 0,22-21 0,-22 0 16,0 0-16,21 0 0,-20 21 0,20-22 16,-21-20-16,21 21 0,-20 0 15,-1 0-15,0-1 0,0 1 0,-21 0 16,0 0-16,-21 42 31,0 0-31,0 0 16,21 1-16,0-1 0,0 0 15,0 0-15,0 0 0,0 0 0,0 1 16,0-1-16,0 0 0,21 0 16,-21 0-16,0 0 0,21 1 0,0-22 15,-21 21-15,21 0 0,0-21 16,-21 21-16,0-42 31,0 0-15,-21 21-16,0-21 0,21-1 15,-21 22-15,0 0 0,0-21 0,-1 21 16,1 0-16,0 0 16,21 21-1,0 1 1,21-22-16,-21 21 16,21-21-16,1 21 0,-1-21 0,21 0 15,-21 0-15,0 21 0,1-21 0,20 0 16,-21 0-16,21 0 0,-20 0 0,20 0 15,-21 0-15,21 0 0,-20-21 0,20 21 16,-21-21-16,0 0 0,0 21 16,22-22-16,-22 1 0,0 0 0,0 0 15,0 0-15,1 0 0,-1-1 16,0 1-16,-21-21 0,21 21 0,0 0 16,-21-1-16,-21 44 31,0-1-16,0-21-15,21 21 0,0 0 16,-21 0-16,21 0 0,-22 1 0,22-1 16,0 0-16,0 0 0,0 0 0,0 0 15,0 1-15,22-1 0,-1-21 16,-21 21-16,21-21 0,0 0 16,0 0-16,0 0 0,1 0 0,20 0 15,-21 0-15,0 0 0,22 0 0,-22 0 16,21 0-16,0 0 0,1-21 0,-22 0 15,21 21-15,-21-22 0,22 1 0,-22 0 16,0 0-16,0 0 0,0 0 16,1-1-16,-1 1 0,0 0 15,-21 0-15,0 0 0,0 0 0,0-1 16,0 1-16,-21 21 16,0 0-16,-1 0 0,-20 0 15,21 0-15,0 0 0,0 21 0,-22 1 16,22-1-16,0-21 0,0 21 15,0 0-15,-1 0 0,22 0 0,0 1 16,0-1-16,0 0 0,0 0 0,0 0 16,0 0-16,0 1 0,22-22 15,-1 21-15,0-21 0,0 0 16,0 0-16,0 0 16,1-21-16,-1 21 0,0-22 15,0 1-15,0 0 0,0 0 0,1 0 16,-1 0-16,0-1 0,0-20 0,0 21 15,0-21-15,1-1 0,-1 1 0,0-22 16,21 22-16,-21-21 0,1 20 16,-1-20-16,0 20 0,21-62 0,-42 62 15,0 22-15,0 0 0,0 0 16,0 0-16,-21 21 16,0 21-16,0 0 0,0 0 0,-1 0 15,1 22-15,0-1 0,0 21 16,0-20-16,0 20 0,-1-20 0,22-1 15,0 21-15,-21-20 0,21-1 16,0 0-16,0 1 0,0-1 0,0-21 16,0 0-16,0 22 0,21-22 0,-21 0 15,22-21-15,-1 21 0,0-21 16,0 0-16,0 0 0,0 0 0,1 0 16,20 0-16,-21-21 0,21 0 0,-20 0 15,20 0-15</inkml:trace>
  <inkml:trace contextRef="#ctx0" brushRef="#br0" timeOffset="32052.31">23664 3175 0,'0'0'16,"127"-85"-16,-106 43 15,22 21-15,-22 0 0,0-22 0,-21 22 16,0 0-16,0 0 0,0 0 0,-21 0 16,0-1-16,-22 1 15,22 21-15,-21 0 0,0 0 0,-1 0 0,1 0 16,0 21-16,-1 22 0,1-22 15,0 21-15,-1 1 0,1 20 0,21 1 16,0-1-16,-1 1 0,1-1 16,0 1-16,0-1 0,21 1 0,0-22 15,0 21-15,0-20 0,0-1 0,21-21 16,0 22-16,22-22 0,-1 0 0,0 0 16,1-21-16,20 0 0,-21 0 0,22 0 15,-1 0-15,1 0 0,21-21 16,-22 0-16,1 0 0,-22-1 0,21-20 15,1 21-15,-22-21 0,1-1 0,-1 1 16,-21-22-16,0 22 0,0-21 0,-21-1 16,0 1-16,0 20 15,0-20-15,-21 20 0,0 1 0,0 0 16,-21-1-16,-1 22 0,1 0 0,-22 0 16,22 21-16,-21 0 0,-1 0 0,-21 0 15,22 21-15,-1 0 0,1 0 16,-1 22-16,1-22 0,21 21 0,-1 1 15,22 20-15,0-21 0,0 22 0,21-22 16,0 1-16,0-1 0,0 0 0,21 1 16,0-22-16,0 21 0,0-21 15,22 0-15,-1 1 0,0-1 0,1 0 16,-1-21-16,22 0 0,-22 0 0,21 0 16,1 0-16,-22 0 0,22 0 15,-1 0-15</inkml:trace>
  <inkml:trace contextRef="#ctx0" brushRef="#br0" timeOffset="32503.75">24680 3387 0,'0'0'0,"21"-21"0,1-1 16,-22 1-16,0 0 0,-22 21 15,1 0 1,0 0-16,0 21 0,0 0 0,0 1 16,-1-1-16,22 0 0,-21 0 0,0 0 15,0 0-15,21 22 0,0-22 0,-21 0 16,21 0-16,0 0 0,-21 22 0,21-22 15,0 0 1,0 0-16,0 0 0,0 1 16,0-44 15,0 1-31,0 0 0,0 0 0,0-21 16,0 20-16,21-20 0,0 0 15,-21-1-15,21 1 0,0 0 0,0-1 16,1 1-16,-1 0 0,0 21 0,0-1 15,21 1-15,-20 0 0,-1 21 0,0 0 16,21 0-16,-21 21 0,1-21 16,-1 43-16,0-22 0,0 21 15,0 0-15,-21-20 0,0 20 0,0 0 16,0 1-16,0-1 0,0-21 0,0 21 16,0 1-16,0-22 0,0 0 0,0 0 15,0 0-15,-21 1 0,21-1 16,-21-21-16,21 21 0,0 0 15,0-42 1,21 0 0,0 0-16,0-1 0,1 1 0,-1 0 15</inkml:trace>
  <inkml:trace contextRef="#ctx0" brushRef="#br0" timeOffset="33291.3">25336 3027 0,'0'0'0,"0"-42"0,22 20 0,-22-20 0,0 21 15,0 0-15,-22 21 32,1 21-32,21 0 0,-21 21 0,0-20 15,0 20-15,21 0 0,-21 1 0,-1 20 16,1 1-16,0-22 0,21 21 16,0 1-16,0-22 0,0 22 15,0-22-15,0 0 0,0 1 0,0-1 0,0 0 16,21-20-16,0-1 0,1 0 15,20 0-15,-21 0 0,21-21 0,-20 0 16,20 0-16,0 0 0,1 0 16,-1 0-16,0 0 0,-21 0 0,22-21 15,-1 0-15,-21 0 0,22 0 0,-22-22 16,0 22-16,0-21 0,0 21 0,0-22 16,-21 22-16,22 0 0,-22 0 0,0 0 15,0 42 16,-22 0-31,22 0 0,-21 0 16,21 0-16,-21 1 0,21-1 16,0 0-16,0 0 0,0 0 0,0 0 15,0 1-15,0-1 0,21 0 16,0 0-16,1 0 0,-1-21 0,0 21 16,0-21-16,21 0 0,-20 0 0,20 0 15,-21 0-15,21 0 0,-20 0 0,-1 0 16,21-21-16,-21 0 0,0 0 0,1 0 15,-1 0-15,-21-1 0,21 1 0,-21 0 16,21 0-16,-21-21 0,0 20 16,0 1-16,0 0 15,0 42 1,0 0-16,0 1 16,0-1-16,0 0 0,-21 21 0,21-21 15,-21 22-15,0-22 0,21 21 16,0 1-16,0-1 0,-22 21 0,22-20 15,-21 20-15,21 1 0,0-1 0,0 1 16,0-1-16,0 1 0,0-1 0,0 1 16,0-1-16,0 22 0,0-22 0,0 1 15,0-1-15,0 1 0,0-1 0,0-20 16,0-1-16,-21 22 0,21-43 0,-21 21 16,0-21-16,0 0 0,-1-21 15,-20 0-15,21 0 0,0-21 16,-22 21-16,22-21 0,-21-21 15,21 21-15,-22-22 0,22 1 0,-21-22 16,21 22-16,0-21 0,21-1 0,0 1 16,0-1-16,0-21 0,0 22 0,0-1 15,0-20-15,21 20 0,0 1 0,21-22 16,-21 22-16,22-1 0,-22 22 0,21-22 16,1 22-16,-1-22 0</inkml:trace>
  <inkml:trace contextRef="#ctx0" brushRef="#br0" timeOffset="35679.94">27495 3260 0,'0'0'16,"0"-21"-16,0-64 15,0 64-15,0 0 0,0-1 0,0 1 0,0 0 16,0 0-16,0 0 16,0 42-1,0 0-15,0 0 16,0 22-16,-21-1 0,21 0 0,0 22 15,0-22-15,-21 22 0,21-22 0,-21 0 16,21 22-16,0-22 0,-21 0 16,21-20-16,-21 20 0,21-21 0,-22 0 15,22 0-15,0 1 0,0-1 0,0-42 32,22-1-32,-1 22 0,-21-21 15,21 0-15,0-21 0,-21 21 16,21-1-16,-21-20 0,21 0 0,1 21 15,-22-22-15,0 22 0,21 0 0,0-21 16,0 20-16,0 22 16,-21 22-1,0-1-15,21 0 0,-21 0 16,0 0-16,0 22 0,22-22 0,-22 0 16,0 21-16,0-21 0,21 1 0,0-1 15,-21 0-15,21 0 0,0 0 16,0-21-16,1 21 0,-1-21 0,0 0 15,0 0-15,0 0 0,22 0 0,-22 0 16,21 0-16,-21-21 0,22 0 0,-22 0 16,21 0-16,-21 0 0,22-22 15,-22 22-15,21-21 0,-21-1 0,0 1 16,1-21-16,-1 20 0,-21 1 16,0 0-16,21-1 0,-21 22 0,0-21 15,0 21-15,0-1 0,-21 22 31,0 22-31,-1 20 0,22-21 16,-21 21-16,0-20 0,0 20 0,21 0 16,0-21-16,0 22 0,0-1 0,0 0 15,0-20-15,0 20 0,0-21 16,0 0-16,0 22 0,0-22 0,21 0 16,0 0-16,0-21 15,1 0-15,-1 0 0,0 0 0,0 0 16,0 0-16,0 0 15,1-21-15,20 0 0,-21 0 0,0 21 16,0-22-16,-21-20 0,22 21 0,-1 0 16,-21 0-16,21-22 0,-21 22 0,0 0 15,0-21-15,0 20 0,0 1 16,0 0-16,0 42 31,0 0-31,0 1 0,0-1 0,0 0 16,-21 0-16,21 0 0,0 0 15,0 1-15,0 20 0,0-21 0,0 0 16,0 0-16,21 1 0,0-1 16,0 0-16,22-21 15,-22 0-15,0 0 0,0 0 16,21 0-16,-20 0 0,20 0 0,0 0 16,-21 0-16,22-21 0,-1 0 0,-21-1 15,22 1-15,-22 0 0,0-21 0,21-1 16,-21 1-16,1 21 0,-1-43 15,-21 22-15,21 0 0,0-1 0,0 1 16,-21 0-16,0-1 0,0 1 0,21 21 16,-21 0-16,0 0 0,0-1 0,0 1 15,-21 21 1,21 21-16,-21 1 16,0 20-16,0-21 0,21 0 15,0 22-15,0-1 0,-21 0 0,21 1 16,0-1-16,0 0 0,0 1 15,0-1-15,0 0 0,0 1 0,21-22 16,0 21-16,0-21 0,0 0 0,0 1 16,1-1-16,-1 0 0,21-21 0,-21 0 15,22 0-15,-1 0 0,-21 0 16,21 0-16,-20 0 0,20-21 0,-21 0 16,0-1-16,22 1 0,-22 0 0,0-21 15,0-1-15,0 1 0,-21 0 16,21-1-16,1-20 0,-1 21 0,-21-22 15,0 22-15,21-1 0,-21 1 16,0 21-16,0-21 0,0 20 0,0 1 16,-21 21-1,0 21-15,-1 1 16,1-1-16,21 21 0,-21 0 0,0-20 16,21 41-16,-21-21 0,0 1 0,-1-1 15,22 0-15,0 1 0,-21-1 16,21 0-16,-21 1 0,21-1 0,0-21 15,-21 0-15,21 1 0,0-1 0,0 0 16,21-21 15,0 0-31,0-21 0,-21 0 16,22-1-16,-1 1 0,0 0 0,0 0 16,-21-21-16,21 20 0,0 1 0,1-21 15,-22 21-15,21 0 16,0 21-16,-21 21 15,0 0 1,0 0-16,0 0 0,0 0 0,0 1 16,0-1-16,0 21 0,21-21 15,-21 0-15,0 1 16,21-1-16,0 0 0,1-21 0,-1 21 16,0-21-16,0 0 0,0 0 0,0 0 15,1 0-15,20 0 0,-21 0 16,0 0-16,0-21 0,1 21 0,-1-21 15,0 0-15,0-1 0,0 1 0,0 0 16,1 0-16,-22 0 0,0 0 0,21-1 16,-21 1-16,21 0 0,-21 0 15,0 0-15,0 42 32,0 0-32,0 0 0,0 0 15,0 1-15,0 20 0,0-21 16,0 0-16,0 0 0,0 1 15,0-1-15,21 0 0,0-21 0,0 21 16,1-21-16,-1 21 0,0-21 0,0 0 16,0 0-16,0 0 0,1 0 15,-1 0-15,0 0 0,-21-21 0,21 0 16,0 21-16,0-21 0,1 0 0,-22-1 16,0 1-16,21 0 0,-21-21 15,21 21-15,-21-22 0,0 22 0,0 0 16,0 0-16,0 0 0,0 42 31,0 0-31,0 0 16,0 0-16,0 22 0,0-22 0,0 0 15,0 0-15,-21 0 0,21 0 16,0 1-16,-21-1 0,21 0 0,0 0 16,0 0-16,0 0 15,-22-21 1,22-21-1,0 0-15,0 0 16,0 0-16,0 0 0,0-1 0,0-20 16,22 21-16,-1-21 0,0-1 0,0 1 15,0 21-15,0-22 0,22 1 0,-22 0 16,21 21-16,-21-1 0,22 1 16,-22 0-16,0 21 0,21 0 15,-20 21-15,-1 0 0,0 1 0,0-1 16,-21 21-16,0 0 0,21-20 15,-21 20-15,0 0 0,0 1 0,0-1 16,0-21-16,0 21 0,0-20 0,0-1 16,0 0-16,-21 0 0,0 0 15,21 0-15,-21-21 0,21 22 16,-21-22-16,21-22 16,-22 1-16,1 0 15,21 0-15</inkml:trace>
  <inkml:trace contextRef="#ctx0" brushRef="#br0" timeOffset="35871.83">30776 2963 0,'0'0'0,"-21"0"0,0 0 16,-21-21-1,20 21-15,1 0 16,0 0-16,0 0 15,0 0 1,0 0-16,-1 0 16,1 0-16,0 0 0</inkml:trace>
  <inkml:trace contextRef="#ctx0" brushRef="#br0" timeOffset="36083.67">29104 3239 0,'0'0'0,"-21"21"0,-21-21 16,63 0 0,0 0-1,21 0-15,1-21 0,-1 21 0,0 0 16,22-22-16,-22 22 0,0-21 16,1 21-16,-22 0 0,0-21 0,0 21 15,0-21-15,-21 0 16,0 0-16,-21 21 15,0-22-15</inkml:trace>
  <inkml:trace contextRef="#ctx0" brushRef="#br0" timeOffset="36264.57">28808 2942 0,'0'0'0,"-21"-21"0,-1 21 15,1 0-15,0 0 47,0 0-31,0 0-16,0 0 15,-1 0-15</inkml:trace>
  <inkml:trace contextRef="#ctx0" brushRef="#br0" timeOffset="37311.54">1291 5969 0,'0'0'0,"0"-21"0,-21 0 15,21 0-15,-21-1 0,0 1 0,21 0 16,-22 0 0,22 0-16,-21 21 0,21 21 31,0 0-31,0 21 0,0-20 0,0 20 15,0 0-15,0 22 0,0-22 16,0 0-16,0 1 0,0-1 0,0 22 16,0-22-16,0 0 0,-21 1 15,21-1-15,-21 0 0,21-21 0,0 22 16,-21-22-16,21 0 0,0 0 16,-21-21-16,-1 0 15,22-21-15,-21 21 0</inkml:trace>
  <inkml:trace contextRef="#ctx0" brushRef="#br0" timeOffset="37908.19">698 6329 0,'0'0'0,"-21"-21"0,21 0 16,21 21 0,22-22-16,-22 22 15,21-21-15,1 21 0,-1-21 0,0 0 16,22 0-16,-1 21 0,1-21 0,20-1 15,-20 1-15,-1 0 0,1 0 16,-1 0-16,1 0 0,-22-1 0,1 1 16,-1 0-16,-21 0 0,0-21 15,0 20-15,-21 1 0,0 0 0,0 0 16,0 0-16,0 0 0,-21-1 16,0 22-16,0 0 15,0 0-15,21 22 0,0-1 0,0 0 16,0 21-16,0 1 0,0-1 15,0 0-15,0 1 0,0 20 0,0-21 16,0 1-16,0-1 0,0 0 16,0 1-16,0-1 0,0 0 0,0 1 15,-21-22-15,21 21 0,0-21 0,-22 1 16,22-1-16,-21-21 31,21-21-31,0-1 16,0 1-16,0 0 0,0-21 15,0 21-15,0-22 0,21 1 0,1 21 16,-1-22-16,0 1 0,0 21 16,0 0-16,0-22 0,1 43 0,20-21 15,-21 21-15,0 0 0,22 0 16,-22 0-16,0 21 0,0 1 16,-21-1-16,21 21 0,-21-21 0,0 0 15,0 1-15,0 20 0,0-21 16,0 21-16,0-20 0,-21-1 0,21 0 15,0 0-15,0 0 0,0 0 0,0 1 16,0-1 0,21-21-1,-21-21-15,0-1 16,21 1-16,1 0 0,-1 0 16</inkml:trace>
  <inkml:trace contextRef="#ctx0" brushRef="#br0" timeOffset="38259.99">2138 6308 0,'0'21'16,"0"0"-1,21-21-15,0 0 16,0 0-16,0 0 0,1 0 16,-1-21-16,0 21 0,0-21 15,21 21-15,-20-21 0,20-1 0,-21 22 16,21-21-16,-20 0 0,20 21 0,-21-21 15,0 0-15,-21 0 0,0-1 16,-21 22-16,0 0 16,0 0-16,-22 0 0,1 0 0,0 0 15,-1 22-15,1-1 0,0 0 16,-1 21-16,1-21 0,21 22 0,0-22 16,0 0-16,21 21 0,0-20 15,0-1-15,0 0 0,0 0 16,0 0-16,21 0 0,0 1 0,21-22 0,-21 0 15,22 0-15,-1 0 0,0 0 16,1 0-16,-1 0 0,22 0 16,-22-22-16,0 1 0,22 21 0,-22-21 15,0 0-15,1 0 0</inkml:trace>
  <inkml:trace contextRef="#ctx0" brushRef="#br0" timeOffset="38612.37">3831 5969 0,'0'0'0,"0"-21"16,0 42 15,0 0-31,0 0 0,0 1 0,0 20 16,0-21-16,0 21 0,0 1 15,0-1-15,0 0 0,0 1 0,0 20 16,0-20-16,0 20 0,0 1 0,0-1 16,0 1-16,0-1 0,0-21 0,-21 22 15,0-1-15,0-20 0,-1 20 16,22-20-16,-21-1 0,0 0 16,0 1-16,0-1 0,0-21 0,21 21 15,-22-42-15,22 22 0,-21-22 0,21-22 16,0 1-1,0 0-15,0 0 0,0-21 16,0-1-16,0 22 0,0-21 0,0-22 16</inkml:trace>
  <inkml:trace contextRef="#ctx0" brushRef="#br0" timeOffset="38916.19">3598 6054 0,'0'0'0,"0"-43"0,0 22 0,0-21 0,0 21 15,0 0-15,0-1 0,0 1 0,0 0 16,21 0-16,1 21 0,-1 0 16,21 0-16,-21 0 0,22 0 0,-22 0 15,21 0-15,0 21 0,1 0 0,-22 0 16,21 1-16,-21 20 0,22-21 0,-22 21 16,-21 1-16,0-22 0,0 21 15,0 1-15,0-22 0,0 0 0,0 21 16,-21-21-16,0 1 0,-1-1 0,1 0 15,0 0-15,0 0 0,0 0 0,0-21 16,-1 0-16,1 22 0,0-22 16,21-22-1,0 1 1,21 0-16,0 21 0,1-21 0,-1 0 16,0 0-16</inkml:trace>
  <inkml:trace contextRef="#ctx0" brushRef="#br0" timeOffset="39399.92">4699 5990 0,'0'0'0,"42"-42"15,-42 21-15,0 0 16,-21 21-16,0-22 16,0 22-16,0 0 0,-1 0 15,1 0-15,0 0 0,0 22 0,-21-22 16,20 21-16,1 0 0,0 0 15,0 0-15,0 0 0,0 22 0,-1-22 16,22 0-16,0 21 0,0-20 0,0-1 16,0 0-16,0 0 0,0 0 0,0 0 15,0 1-15,0-1 16,22-21-16,-1 0 0,0 0 16,0 0-16,0 0 15,0-21-15,1 21 0,-1-22 0,-21 1 16,21 21-16,0-21 0,0 0 0,-21 0 15,0 0-15,0-1 0,21-20 16,-21 21-16,22 0 0,-22-22 0,0 22 16,0 0-16,0 0 0,0 0 0,0 0 15,0 42 1,0 0-16,-22 0 0,22 0 16,0 0-16,0 1 0,0 20 0,-21-21 15,21 0-15,0 22 0,0-22 0,0 0 16,0 0-16,0 0 0,21 0 15,1-21-15,-22 22 0,21-22 0,0 0 16,0 0-16,0 0 0,0 0 16,1 0-16,-1 0 0,0 0 0,0 0 0,0 0 15,0-22-15,1 22 16,-1-21-16</inkml:trace>
  <inkml:trace contextRef="#ctx0" brushRef="#br0" timeOffset="39656.76">5228 5906 0,'0'0'0,"0"21"31,-21 0-31,0 0 16,0 0-16,21 0 0,0 1 0,-22-1 16,22 0-16,-21 0 0,21 0 15,0 0-15,0 1 0,0-1 0,0 0 16,0 0-16,0 0 0,21-21 0,-21 21 15,22-21-15,-1 0 0,-21 22 0,21-22 16,0 0-16,0 0 0,0 0 16,1 0-16,-1 0 0,0 0 15,0-22-15,0 22 0,0-21 0,1 0 16,-1 0-16,0 0 0,0 0 16</inkml:trace>
  <inkml:trace contextRef="#ctx0" brushRef="#br0" timeOffset="41216.03">5630 5715 0,'0'0'0,"0"-63"15,21-1-15,-21-63 16,0 106-16,0 0 0,-21 21 16,0 21-1,21 0-15,-21 0 0,21 22 16,0-1-16,0 0 0,0 1 0,-21 20 16,21-21-16,-21 1 0,21 20 0,-22-20 15,22-1-15,0 0 0,0 1 0,-21-22 16,21 21-16,0-21 0,0 0 15,0 1-15,0-1 0,21-21 47,-21-21-47,22-1 0,-1 22 16,-21-21-16,21 0 0,0 0 0,0 0 16,0 0-16,1-1 0,-1 1 0,0 0 15,0 0-15,21 0 0,-20 0 0,-1-1 16,0 1-16,0 21 0,0 0 0,0 0 15,1 0-15,-1 0 16,-21 21-16,0 1 16,0-1-16,0 0 15,-21 0-15,-1-21 0,1 0 0,0 21 16,0-21-16,0 0 16,21 21-16,-21-21 0,-1 0 0,1 0 15,0 0-15,0 0 16,0 0-16,21 22 15,0-1 1,0 0 0,0 0-16,0 0 0,21 0 15,0-21-15,0 22 0,0-1 16,1-21-16,-1 0 0,21 21 0,-21-21 16,22 0-16,-1 0 0,-21 0 15,21 0-15,1 0 0,-1 0 0,22 0 16,-22 0-16,0 0 0,1 0 15,-1-21-15,-21 21 0,21-21 0,1-1 16,-22 22-16,21-21 0,-21 0 0,1 0 16,-22 0-16,0 0 0,0-1 0,0-20 15,0 21-15,0 0 0,0 0 16,0-22-16,-22 22 0,1 0 16,0 21-16,0 0 0,0 0 0,0 0 15,-1 21-15,1 0 0,0 0 0,21 1 16,-21 20-16,0-21 0,0 0 15,21 22-15,0-22 0,-22 0 0,22 0 16,0 0-16,0 0 0,0 1 16,0-1-1,22-21-15,-1 0 0,0 0 0,0 0 16,0 0-16,0 0 0,1-21 16,-1 21-16,0-22 0,0 22 0,0-21 15,0 21-15,1-21 0,-22 0 0,21 0 16,0 0-16,-21-1 0,0 1 15,0 0-15,0 0 0,21 21 16,-21 21 15,0 0-31,0 0 0,0 1 0,0-1 16,0 0-16,0 0 0,0 0 16,21 0-16,-21 1 0,21-22 15,1 21-15,-1-21 0,0 0 16,21 0-16,-21 0 0,22 0 0,-1 0 15,0 0-15,1 0 0,-1 0 0,22 0 16,-22 0-16,0-21 0,-21 21 0,22-22 16,-1 22-16,-21-21 0,0 0 0,1 21 15,-1-21-15,-21 0 0,0 0 0,0-1 16,0-20-16,0 21 0,0 0 16,0 0-16,0-1 15,-21 22-15,-1 0 0,1 0 0,-21 0 16,21 22-16,0-1 0,-1 0 15,1 0-15,0 0 0,0 0 0,0 1 16,0-1-16,21 0 0,-22 0 16,22 0-16,0 0 0,0 1 15,22-1-15,-1-21 16,0 0-16,0 0 0,21 0 0,-20 0 16,-1 0-16,0 0 0,0 0 0,0-21 15,-21-1-15,21 22 0,1-21 0,-1 0 16,-21 0-16,0 0 15,0 0-15,0-1 0,0 1 16,0 42 15,0 1-15,0-1-16,0 21 0,0-21 16,0 0-16,-21 22 0,21-1 15,0 0-15,0 1 0,0-1 0,0 22 16,0-1-16,0 1 0,0-1 0,0 1 15,0-1-15,0 1 0,0-1 0,0 1 16,21-1-16,-21 1 0,21 20 0,-21-20 16,21-1-16,-21 1 0,0-1 15,0-20-15,0 20 0,0-21 0,0 22 0,0-22 16,0-21-16,0 22 0,0-22 16,-21 0-16,0 0 0,0 0 0,-1-21 15,1 0-15,-21 0 0,21 0 16,0-21-16,-1 0 0,1 0 0,0 0 15,0-22-15,0 1 0,0 0 0,21-1 16,0-20-16,-22-1 0,22 1 0,0-22 16,0 22-16,0-1 0,0-20 0,0 20 15,22 1-15,-1-1 0,-21 1 0,21-1 16,0 22-16,0-22 0,-21 22 0,21 0 16,1-1-16,-1 1 15,0 0-15,0-1 0,0 22 0,0-21 16,1 21-16,-1-22 0,0 22 0,21-21 15,-21 21-15,22-1 0,-22 1 0</inkml:trace>
  <inkml:trace contextRef="#ctx0" brushRef="#br0" timeOffset="41539.85">7747 6117 0,'0'0'0,"0"21"0,0 1 0,0-1 15,21-21 1,0 0-16,0 0 15,1 0-15,-1-21 0,0-1 16,21 1-16,-21 21 0,1-21 16,20 0-16,-21 0 0,0 0 0,0-1 0,1 1 15,-22 0-15,0-21 16,0 21-16,0-1 0,0 1 16,-22 21-16,1 0 0,0 0 15,0 21-15,0 1 0,0-1 0,-1 0 16,1 0-16,0 21 0,0-20 0,21 20 15,0-21-15,0 21 0,0-20 16,0-1-16,0 0 0,0 0 0,0 0 16,0 0-16,21 1 0,0-1 0,0-21 15,1 0-15,-1 0 0,0 0 16,21 0-16,-21 0 0,1 0 0,-1-21 16,0 21-16,0-22 0</inkml:trace>
  <inkml:trace contextRef="#ctx0" brushRef="#br0" timeOffset="42761.01">9631 6138 0,'0'0'0,"21"0"0,21-21 16,-21 0-16,1 21 0,-1-21 15,0 0-15,0 21 0,0-21 0,0-1 16,1 1-16,-22 0 0,21 0 0,-21 0 15,0-22-15,0 22 0,0 0 0,0 0 16,0 0-16,-21-22 0,-1 22 0,-20 0 16,21 0-16,-21 21 0,20-21 15,-20 21-15,0 0 0,-1 0 0,22 0 16,-21 21-16,21 0 0,-22 0 0,22 0 16,0 1-16,0 20 0,0 0 15,0-21-15,21 22 0,0-1 0,0 0 16,0-20-16,0 20 0,0-21 0,0 21 15,0-20-15,0-1 0,0 0 16,0 0-16,0 0 0,21-21 16,0 0-16,0 0 0,0 0 15,0 0-15,1 0 0,-1-21 0,0 21 16,0-21-16,0 0 0,0 0 0,1-1 16,20-20-16,-21 21 0,0 0 15,0 0-15,1-22 0,-22 22 16,0-21-16,0 21 0,0-1 0,0 1 15,0 0-15,-22 42 16,22 0 0,0 1-16,0-1 0,0 21 0,0-21 15,0 0-15,0 22 0,0-22 0,0 0 16,0 0-16,0 0 0,22 1 16,-1-1-16,0 0 0,0 0 0,21-21 15,-20 0-15,20 0 0,-21 0 0,21 0 16,1 0-16,-22 0 0,21 0 0,1 0 15,-1-21-15,-21 0 0,21 21 0,-20-21 16,20-1-16,-21 1 0,0 0 0,0-21 16,-21 21-16,0-22 0,0 22 15,0-21-15,0 21 0,0-1 16,0 1-16,0 0 0,0 0 0,0 42 31,0 0-31,0 0 0,0 1 16,0-1-16,-21 21 0,21-21 0,-21 0 15,21 1-15,0 20 0,0-21 0,-21 0 16,21 0-16,-21 1 0,0-1 16,21 0-16,-22 0 0,22 0 15,-21-21-15,0 0 0,21-21 32,0 0-17,0 0-15,0 0 0,21-22 0,0 22 16,1-21-16,-1 21 0,0-22 0,0 1 15,0 21-15,22-22 0,-22 1 16,21 21-16,0 0 0,1 0 0,-1 21 16,0 0-16,1 0 0,-1 0 0,-21 0 15,22 0-15,-22 21 0,0 0 0,0 0 16,0 0-16,0 0 0,-21 1 16,0 20-16,0-21 0,0 0 0,0 0 15,0 1-15,0-1 0,-21 21 16,0-42-16,21 21 0,-21 0 0,21 1 0,-21-1 15,21 0-15,-21-21 16,42-21 15,0 21-31</inkml:trace>
  <inkml:trace contextRef="#ctx0" brushRef="#br0" timeOffset="43280.73">11578 5906 0,'0'0'0,"21"0"0,-21-22 0,21 1 0,-21 0 16,0 0-1,0 0-15,0 0 0,-21-1 16,0 22-16,0 0 16,0 0-16,0 0 0,-1 0 0,-20 0 15,21 0-15,0 22 0,0-1 0,-1 0 16,-20 0-16,21 0 0,0 22 0,0-22 15,-1 21-15,22-21 0,-21 22 16,21-22-16,0 0 0,-21 21 0,21-21 16,0 1-16,0-1 0,0 0 0,21-21 15,0 21-15,1-21 0,-1 0 16,0 0-16,0 0 0,21 0 0,-20 0 16,-1 0-16,21 0 0,-21 0 0,22-21 15,-22 0-15,21 0 0,-21-1 0,0 1 16,22 0-16,-22-21 0,0 21 15,0-22-15,0 1 0,1 0 0,-1-1 16,0 1-16,0 0 0,0-22 0,0 1 16,-21 20-16,0-20 0,22 20 0,-22 1 15,0 0-15,0-1 0,0 1 0,0 21 16,-22 0-16,1 0 0,0 21 16,0 0-16,0 0 0,0 21 0,-1 0 15,1 21-15,0 1 0,21-1 16,0 0-16,0 1 0,-21 20 0,21-21 15,0 22-15,0-1 0,0-20 0,0-1 16,0 0-16,21 1 0,0-1 0,0 0 16,1-20-16,-1-1 0,0 0 0,0 0 15,21-21-15,-20 0 0,-1 0 16,21 0-16,-21 0 0,22 0 0</inkml:trace>
  <inkml:trace contextRef="#ctx0" brushRef="#br0" timeOffset="45012">14139 5525 0,'0'0'0,"21"-43"0,43-41 16,-43 62-16,-21-20 0,0 21 15,0-21-15,0 20 0,0-20 0,0 0 16,-21 21-16,21-22 0,-21 1 0,0 21 16,-1-22-16,1 22 0,0 0 15,0 0-15,0 0 0,0 21 0,-1 0 16,1 0-16,-21 0 0,21 21 15,0 0-15,-22 0 0,1 22 0,21 20 16,0-21-16,-1 22 0,1-1 0,0 1 16,21 21-16,0-22 0,0 1 0,0 20 15,0-20-15,0-1 0,21-20 0,-21 20 16,21-21-16,1-20 0,20 20 0,-21-21 16,21 0-16,-20 0 0,20 1 15,0-22-15,1 0 0,-1 0 0,0 0 16,1 0-16,-1-22 0,0 1 0,1 0 15,-1 0-15,21-21 0,-20 20 0,-1-20 16,0 0-16,-20-1 0,20 1 16,-21 0-16,0-1 0,0 1 0,-21-21 15,0 20-15,0 1 0,0-22 16,0 22-16,0 0 0,-21-1 0,-21-20 16,21 21-16,0 20 0,-22-20 0,1 21 15,21 0-15,-22 21 0,1 0 0,0 0 16,-1 21-16,1 21 0,0-21 0,-1 22 15,1-1-15,21 0 0,-21 22 0,20-22 16,1 22-16,0-22 0,21 22 16,0-22-16,0 21 0,0-20 0,0-1 15,0-21-15,21 22 0,0-1 16,1-21-16,-1 0 0,0 0 0,0-21 16,21 22-16,-20-22 0,-1 0 0,21 0 15,-21 0-15,22 0 0,-22 0 0,21-22 16,0 22-16,-20-21 0,20 0 15,-21 0-15,21 0 0,-20 0 0,20-1 16,-21 1-16,0 0 0,-21-21 0,21 21 16,-21-1-16,22 1 0,-22 0 0,0 0 15,0 0-15,0 42 32,0 0-32,0 0 0,0 0 15,0 22-15,0-22 0,0 0 16,0 21-16,0-20 0,0-1 0,0 0 15,0 0-15,0 0 0,0 0 0,0 1 16,21-22-16,0 21 0,0-21 16,0 0-16,0 0 0,1 0 15,-1-21-15,0 21 0,-21-22 0,21 1 16,0 0-16,0 0 0,-21 0 0,0 0 16,22-1-16,-22 1 0,21-21 15,-21 21-15,0 0 0,0-1 0,0-20 16,0 21-16,0 0 0,0 0 15,0 42 17,0 0-32,0 0 0,0 0 0,0 0 15,0 22-15,0-22 0,0 0 0,0 0 16,0 22-16,0-22 0,0 0 16,21 0-16,-21 21 0,21-20 0,0-22 15,0 21-15,1 0 0,20-21 16,-21 0-16,0 0 0,0 0 0,1 0 15,20 0-15,-21 0 0,21-21 0,1 0 16,-22-1-16,21 1 0,-21 0 0,22-21 16,-22 21-16,21-22 0,-21 1 0,1 0 15,-1-1-15,0-20 0,0 20 16,0-20-16,0 21 0,1-22 16,-22 1-16,0 20 0,0-20 0,0 20 15,0 22-15,0-21 0,0 21 0,0 0 16,0-1-16,0 44 15,0-1-15,-22 0 16,1 0-16,21 21 0,-21 1 0,0-1 16,0 0-16,0 1 0,-1 20 0,22-20 15,-21 20-15,21-21 0,-21 22 0,21-22 16,0 1-16,0 20 0,0-21 0,0 1 16,0-22-16,21 21 0,0-21 15,-21 22-15,22-22 0,-1-21 0,21 21 16,-21 0-16,0-21 0,1 0 15,20 0-15,-21 0 0,21 0 0,1-21 16,-1 0-16,0 21 0,1-21 0,-1 0 16,0-22-16,1 22 0,-1 0 0,-21-21 15,22 20-15,-22-20 0,21 21 0,-21-21 16,-21-1-16,0 22 0,0 0 0,0 0 16,0 0-16,0-1 0,-21 22 15,0 0-15,0 0 0,0 0 16,-22 22-16,43-1 0,-21-21 0,21 21 15,0 0-15,0 0 0,0 0 0,0 1 16,0-1-16,21 0 0,0-21 0,1 21 16,-1 0-16,21 0 0,-21-21 15,0 22-15,1-1 0,20 0 0,-21-21 16,-21 21-16,21 0 0,-21 0 16,0 1-16,-21-22 15,0 21-15,0-21 0,0 0 16,-1 0-16,-20 0 0,21 21 0,0-21 15,0 0-15,-1 0 0,1 0 0,0 0 16,21-21 0,21 0-16,0-1 15,1 22-15,-1-21 0</inkml:trace>
  <inkml:trace contextRef="#ctx0" brushRef="#br0" timeOffset="45243.87">16806 5503 0,'0'0'0,"0"22"31,0-1-31,-21 0 0,21 0 16,0 21-16,-21-20 0,0-1 0,21 21 16,0-21-16,0 0 0,0 1 0,-21-1 15,21 0-15,0 0 0,0 0 16,0 0-16,0-42 47,21 21-47</inkml:trace>
  <inkml:trace contextRef="#ctx0" brushRef="#br0" timeOffset="45432.04">16849 5292 0,'0'0'15,"0"-21"-15,0-43 16,0 43-16,-22 21 16,1 21 15,0-21-15,21 21-16,-21-21 15,0 0-15,0 0 0</inkml:trace>
  <inkml:trace contextRef="#ctx0" brushRef="#br0" timeOffset="45639.93">15367 5461 0,'-21'0'0,"42"0"0,-63 0 0,20 0 15,44 0 16,20 0-31,-21 0 0,21 0 0,1 0 16,-1 0-16,0 0 0,1 0 16,-1 0-16,22-21 0,-22 21 0,21 0 15,-20 0-15,-1 0 0,22-21 0</inkml:trace>
  <inkml:trace contextRef="#ctx0" brushRef="#br0" timeOffset="46248.35">17230 5715 0,'0'0'0,"63"0"16,-42 0-16,0 0 16,1-21-16,-1 21 0,0-21 0,0 0 15,0 21-15,0-22 0,1 1 0,-1 0 16,-21 0-16,0 0 0,0 0 15,0-1-15,-21 1 0,-1 21 16,1 0-16,0 0 0,-21 0 16,21 0-16,-22 0 0,22 21 15,-21 1-15,21-1 0,-22 0 0,22 0 16,0 0-16,0 22 0,0-22 0,-1 0 16,1 21-16,21-21 0,0 1 0,0 20 15,0-21-15,0 0 0,0 0 0,0 1 16,21-22-16,1 0 15,-1 0-15,0 0 0,0 0 0,0 0 16,0 0-16,1-22 0,20 22 16,-21-21-16,0 0 0,0 0 0,1 0 15,-1-22-15,21 22 0,-21-21 0,0 0 16,1-1-16,-1 1 0,-21 0 16,21-1-16,0-20 0,0 20 0,0-20 15,1 21-15,-22-1 0,0 1 0,0 0 16,21-1-16,-21 22 0,0 0 15,-21 42 1,-1 0-16,22 0 0,-21 22 16,0-22-16,0 21 0,0 1 0,21 20 15,0-21-15,-21 1 0,21-1 0,0 22 16,0-22-16,0 0 0,0 1 16,0-1-16,0-21 0,0 21 0,0-20 15,21-1-15,-21 0 0,0 0 16,0 0-16,21 0 0,0-21 15,0 0 1,0 0-16,1 0 0,-1-21 16,0 0-16,0 0 0</inkml:trace>
  <inkml:trace contextRef="#ctx0" brushRef="#br0" timeOffset="46648.12">18034 5694 0,'21'0'62,"0"0"-62,0 0 0,1 0 16,-1 0-16,0 0 0,0-21 16,0 0-16,0 21 0,1-22 0,-1 22 15,0-21-15,0 0 0,0 0 0,-21 0 16,0 0-16,0-1 15,-21 22 1,0 0-16,0 0 0,0 22 16,-1-1-16,1-21 0,-21 21 0,21 0 15,0 0-15,-1 0 0,22 22 0,0-22 16,-21 0-16,21 0 0,0 0 0,0 1 16,0-1-16,21 0 15,-21 0-15,22-21 0,-1 21 0,0-21 16,0 0-16,0 0 0,0 0 0,1 0 15,20 0-15,-21 0 0,0 0 0,0 0 16,1 0-16,-1 0 0,0 0 31,-21-21-31,21 21 0,-21-21 16</inkml:trace>
  <inkml:trace contextRef="#ctx0" brushRef="#br0" timeOffset="57952.23">19981 5376 0,'0'0'0,"0"-21"0,21 0 0,-21 0 16,22 0-16,-1-22 0,-21 22 0,0 0 15,0-21-15,21 21 0,-21-1 0,0 1 16,0 0-16,0 42 31,0 0-31,0 22 0,21-1 0,-21-21 16,0 22-16,0-1 0,0 21 0,0-20 15,0-1-15,0 0 0,0 22 16,0-22-16,0 1 0,0-1 16,0 0-16,0 1 0,0-1 0,0 0 15,0-21-15,0 22 0,0-22 0,0 0 16,0 0-16,0 0 0,0 1 16,-21-22-16,0 0 15,21-22-15,-21 1 16,-1 0-16,1 0 0,0 0 0</inkml:trace>
  <inkml:trace contextRef="#ctx0" brushRef="#br0" timeOffset="58320.55">19516 5630 0,'-22'0'16,"44"0"0,-1 0-16,21-21 0,0 21 15,1 0-15,-1-21 0,22 21 0,-1 0 16,1-21-16,-1 0 0,1 21 0,20-21 15,1 21-15,0-22 0,-1 1 16,-20 21-16,20-21 0,-41 0 0,20 0 16,-20 0-16,-1-1 0,-21 1 0,21 0 15,-20 0-15,-22-21 0,0 20 0,0 1 16,0 0-16,0 0 0,0 0 16,-22 0-16,1-1 0,0 22 0,0 0 15,0 0-15,0 0 0,-1 22 16,1-1-16,0 0 0,0 0 15,21 21-15,0-20 0,0 20 0,0 0 16,-21 1-16,21-1 0,0 0 16,0 1-16,-21-1 0,21 21 0,0-20 15,0-1-15,0 0 0,0-20 0,0 20 16,0-21-16,-22 21 0,22-20 0,0-1 16,0 0-16,0 0 0</inkml:trace>
  <inkml:trace contextRef="#ctx0" brushRef="#br0" timeOffset="58744.3">20574 5884 0,'0'0'0,"0"-21"0,0 0 0,21 0 16,-21 0-16,21 0 0,0-22 16,1 1-16,-22 21 0,21-22 0,0 22 15,0 0-15,0 0 0,0 0 16,1 0-16,-1 21 0,0 0 16,0 0-16,-21 21 15,0 0-15,21 0 0,-21 0 0,0 22 16,21-22-16,-21 0 0,0 0 0,0 21 15,0-20-15,22-1 0,-22 0 16,21 0-16,0 0 0,0 0 16,0-21-16,0 0 0,1 22 15,-1-22-15,0 0 0,0 0 16,0-22-16,0 22 0,22-21 16,-22 0-16,0 0 0,0 0 0,0 0 15,1-1-15,-1-20 0,0 21 16,0-21-16,0 20 0,0-20 0,-21 21 15,22 0-15,-22 0 0,0-1 0,-22 22 16,1 0 0,0 0-16,0 22 0,21-1 0,-21 0 15,21 0-15,-21 21 0,21-20 0,0-1 16,0 0-16,0 21 0,0-21 16,0 1-16,21-1 0,0 0 15,0 0-15,0 0 0,0-21 0,1 21 16,-1 1-16,21-22 0,-21 0 0,22 0 15,-22 0-15,21 0 0,0 0 0,1 0 16,-1 0-16,0 0 0,1 0 0,-1-22 16,0 1-16</inkml:trace>
  <inkml:trace contextRef="#ctx0" brushRef="#br0" timeOffset="59072.33">22796 5271 0,'0'0'0,"0"-22"0,0 1 15,0 0-15,-21 21 16,0 0 0,21 21-16,-21 0 0,0 1 15,21-1-15,0 0 0,-21 21 0,21 1 16,-22-1-16,22 0 0,0 1 0,0 20 16,0-21-16,0 22 0,0-1 0,0 1 15,0-1-15,0 1 0,0 21 16,0-22-16,0 1 0,0-1 0,0 22 15,0-22-15,0 1 0,0-1 0,0 1 16,-21-1-16,0 1 0,21-22 0,-21 0 16,21 1-16,0-22 0,0 0 0,0 0 15,0 0-15,0 1 0,0-44 16,0 1 0,0 0-16,21-21 0,-21 21 15,21-22-15,-21 1 0,0-22 0,0 22 16,0-21-16,0-22 0</inkml:trace>
  <inkml:trace contextRef="#ctx0" brushRef="#br0" timeOffset="59340.1">22627 5546 0,'0'0'15,"0"-127"1,0 84-16,21 1 0,-21 21 0,21 0 0,1 0 16,-1-1-16,21 1 0,-21 0 0,22 21 15,-1 0-15,-21-21 0,43 21 0,-22 0 16,0 0-16,1 0 15,-1 21-15,0 0 0,-21 0 0,22 1 16,-43-1-16,0 0 0,0 0 0,0 21 16,0-20-16,0-1 0,-21 0 0,-1 21 15,1-21-15,-21 1 0,21-1 0,-22 0 16,1 0-16,0 0 0,-1-21 0,1 21 16,21 1-16,0-22 0,0 0 15,-1 0-15,44 0 16,-1 0-16,21-22 15,-21 22-15,22-21 0</inkml:trace>
  <inkml:trace contextRef="#ctx0" brushRef="#br0" timeOffset="59776.46">23749 5334 0,'0'0'0,"21"-21"0,0 0 0,-21 0 15,0-1-15,0 1 0,0 0 16,0 0-16,-21 21 0,0-21 0,0 21 15,0 0-15,-1 0 0,-20 0 0,21 0 16,-21 21-16,20-21 0,-20 21 0,21 21 16,-21-20-16,20 20 0,1-21 15,0 21-15,0-20 0,21 20 0,0 0 16,0 1-16,0-22 0,0 21 16,0-21-16,0 0 0,21 1 0,0-1 15,0-21-15,1 0 0,-1 0 0,21 0 16,-21 0-16,22 0 0,-22 0 0,21-21 15,-21 21-15,22-22 0,-1 1 16,-21-21-16,21 21 0,-20 0 0,-1-22 16,21 22-16,-21-21 0,0 21 0,-21-22 15,22 22-15,-22 0 0,21 0 0,-42 42 32,-1 0-17,22 0-15,0 0 0,0 1 16,-21-1-16,21 0 0,0 0 15,0 0-15,0 0 0,0 1 0,0 20 16,21-42-16,-21 21 0,22 0 0,-1 0 16,0 1-16,0-22 0,0 0 0,22 0 15,-22 0-15,0 0 0,21 0 0,-21 0 16,22-22-16,-22 22 0</inkml:trace>
  <inkml:trace contextRef="#ctx0" brushRef="#br0" timeOffset="61588.43">24659 5271 0,'0'0'0,"0"-43"0,21-20 16,-42 42-16,0 21 16,0 0-1,-22 21-15,22-21 0,0 21 0,0 0 16,0 0-16,0 22 0,21-22 0,-22 0 16,22 0-16,0 21 0,0-20 0,0-1 15,0 21-15,0-21 0,0 0 0,22 22 16,-1-22-16,0 0 0,0 0 15,0-21-15,22 21 0,-22 1 0,21-22 16,-21 0-16,22 0 0,-22 0 0,21 0 16,0 0-16,-20-22 0,-1 1 0,21 0 15,-21 0-15,0-21 0,1 20 0,-1-20 16,-21 0-16,21-1 0,0 1 0,0 0 16,0-22-16,1 1 0,-1 20 15,0-20-15,0-1 0,-21 22 16,0 0-16,0-1 0,0 22 0,0 0 15,0 0-15,0 0 0,0 42 16,0 0-16,-21 0 16,21 0-16,-21 22 0,0-1 15,21 0-15,-22 1 0,1-1 0,21 0 16,-21 22-16,21-22 0,0 1 0,-21-1 16,21 0-16,-21 1 0,21-22 0,0 21 15,0-21-15,0 22 0,0-22 0,0 0 16,0 0-16,0-42 31,21 0-31,0 21 16,-21-21-16,21-1 0,0 1 0,1-21 15,-1 21-15,0 0 0,21-22 0,-21 22 16,1 0-16,20-21 0,-21 20 0,0 22 16,22-21-16,-22 21 0,0 0 0,0 0 15,-21 21 1,0 1-16,0-1 15,-21 0-15,0-21 16,0 21-16,-1-21 0,1 0 0,0 0 16,0 0-16,0 0 0,0 21 0,-1-21 15,1 0-15,0 0 0,0 0 16,0 0-16,0 0 0,-1 21 16,1-21-16,21 22 0,-21-22 15,21 21-15,0 0 0,0 0 16,0 0-16,0 0 0,21-21 15,0 22-15,1-1 0,-1-21 0,0 21 16,21 0-16,-21-21 0,22 21 0,-1-21 16,0 21-16,1-21 0,-1 0 15,22 22-15,-1-22 0,1 21 0,-22-21 16,21 0-16,1 0 0,-1 0 16,1 0-16,-22-21 0,22-1 0,-22 1 0,0 0 15,-20 0-15,20 0 0,-21-22 16,0 22-16,0-21 0,-21 21 0,0-22 15,0 22-15,0 0 0,0 0 16,0 0-16,0 0 0,-21-1 0,0 1 16,0 21-16,0 0 0,-22 0 0,22 0 15,0 0-15,-21 21 0,-1 1 0,1-1 16,21 0-16,-21 0 0,20 0 0,-20 0 16,21 1-16,0-1 0,0 0 0,21 0 15,0 0-15,0 0 16,0 1-16,0-1 0,0 0 0,21 0 15,0-21-15,0 0 0,21 0 16,-20 0-16,-1 0 0,21 0 0,-21 0 16,22-21-16,-22 21 0,21-21 0,-21 0 15,22-1-15,-22 1 0,0 0 0,21 0 16,-21 0-16,1-22 0,-1 22 16,-21 0-16,21 0 0,-21 0 0,0 0 15,21 21-15,-42 0 16,0 0-1,21 21-15,0 0 0,-21 0 0,-1 0 16,22 0-16,0 1 0,0-1 16,0 0-16,0 0 0,0 0 15,0 0-15,22 1 0,-1-1 0,0 0 16,0-21-16,21 21 0,-20 0 0,20-21 16,0 0-16,1 21 0,-1-21 0,21 0 15,-20 0-15,-1 0 0,22 0 0,-22-21 16,21 0-16,-20 21 0,-1-21 0,0-21 15,1 20-15,-22 1 0,21-21 16,-21 21-16,22-22 0,-22 22 0,-21-21 16,0 21-16,0 0 0,0-1 0,0 1 15,0 0-15,-21 0 0,0 21 0,-1 0 16,-20 0-16,0 0 0,21 0 16,-22 0-16,22 21 0,-21 0 15,-1 0-15,22 1 0,0-1 0,0 0 16,0 0-16,0 0 0,21 0 0,0 1 15,0-1-15,0 0 0,0 0 0,21 0 16,0 0-16,0-21 0,0 0 16,0 22-16,22-22 0,-22 0 0,0 0 15,21 0-15,-20 0 0,-1 0 16,21-22-16,-21 1 0,0 0 0,1 21 16,-1-21-16,0 0 0,0 0 0,0-1 15,-21 1-15,21 0 0,-21 0 16,22 0-16,-22 0 0,-22 42 47,1 0-47,0 0 0,0 21 15,0-20-15,21-1 0,-21 21 0,-1-21 16,22 22-16,0-1 0,-21 0 0,0 22 16,21-22-16,-21 0 0,0 22 15,21-22-15,0 22 0,0-22 0,-21 22 16,21-1-16,0-21 0,0 22 0,0-1 15,0 1-15,0-22 0,0 22 0,0-1 16,0 1-16,0-1 0,21-20 16,0 20-16,-21-21 0,21 22 0,0-22 15,0 1-15,1-1 0,-22 0 0,21 1 16,0-22-16,0 21 0,-21-21 0,0 0 16,0-42-1,-21 0 1,0 0-16,21 0 0,-21-22 0,-1 1 15,1 0-15,0-1 0,0-20 0,21 21 16,0-22-16,-21 22 0,21-22 16,0 1-16,0-1 0,0 1 0,0-1 15,21 22-15,0-22 0,0 22 0,0-21 16,1 20-16,-1 1 0,0 0 16,21-22-16,-21 22 0,1-1 0,20 1 15,0 0-15,-21-1 0,22 1 0,-22 0 16,21-1-16,1 22 0,-22-21 15,21 0-15,0 20 0</inkml:trace>
  <inkml:trace contextRef="#ctx0" brushRef="#br0" timeOffset="61960.44">27728 5313 0,'0'0'16,"-21"0"-16,21 21 0,21-21 31,0 0-16,22 0-15,-22 0 0,0 0 16,0-21-16,22 21 0,-22-21 0,21 0 16,-21 21-16,0-22 0,22 1 0,-22 0 15,0 0-15,0 0 0,-21 0 0,0-1 16,0 1-16,-21 21 16,0 0-16,-21 0 0,20 0 15,-20 21-15,-21 1 0,20-1 0,1 21 16,0-21-16,-1 22 0,22-22 0,0 21 15,0-21-15,0 22 0,21-22 0,0 21 16,0-21-16,0 22 0,21-22 16,0 0-16,21 21 0,-21-21 15,22 1-15,-1-22 0,0 21 0,1 0 16,-1-21-16,0 0 0,1 0 0,-1 0 16,-21 0-16,22 0 0,-22-21 0,21 0 15,-21 21-15,0-22 0,-21 1 0,0 0 16,0 0-16,0 0 0,0 0 15,0-1-15</inkml:trace>
  <inkml:trace contextRef="#ctx0" brushRef="#br0" timeOffset="62772.59">12996 7070 0,'0'0'0,"0"-21"15,0-22-15,0 22 16,-21 21-16,21-21 0,-21 21 0,0 0 31,21 21-31,0 0 16,0 0-16,-21 22 0,21-22 0,0 21 16,0 1-16,0-1 0,0 0 0,0 1 15,-22-1-15,22-21 0,-21 21 0,0 1 16,21-22-16,0 21 0,0-21 15,-21 1-15,21-1 0,0 0 0,0 0 16,21-42 15,0 0-31,0 21 0,1-21 16,-1-22-16</inkml:trace>
  <inkml:trace contextRef="#ctx0" brushRef="#br0" timeOffset="63195.54">13547 7027 0,'21'-21'16,"-42"21"15,-1 0-31,1 0 16,0 0-16,-21 0 0,21 0 0,-22 21 15,22 1-15,0-22 0,0 21 16,0 0-16,-1 0 0,22 0 0,0 0 15,0 1-15,0-1 0,0 0 0,0 0 16,0 0-16,0 0 0,22-21 16,-1 22-16,0-1 0,0-21 0,0 21 15,0-21-15,1 21 0,20 0 16,-21-21-16,0 21 0,0-21 0,1 22 16,-22-1-16,21 0 15,-21 0-15,-21 0 16,-1-21-16,1 0 15,-21 21-15,21-21 0,-22 0 0,1 0 16,0 0-16,21 0 0,-22 0 16,22 0-16,0 0 0,0 0 0,0 0 15,-1 0-15,22-21 0,0 0 16,0 0 0,22 21-16,20-21 15,-21 21-15,0-21 0,22-1 16,-1 1-16</inkml:trace>
  <inkml:trace contextRef="#ctx0" brushRef="#br0" timeOffset="63784.6">14880 6985 0,'0'0'0,"0"-21"0,0-21 16,0 20-16,0 1 16,-21 21-16,0 21 31,21 1-31,-21-1 0,21 21 16,0-21-16,0 0 0,0 22 0,0-1 15,-22-21-15,22 22 0,0-1 0,0 0 16,-21-21-16,21 22 0,0-1 0,0-21 15,-21 22-15,21-22 0,0 0 0,-21 0 16,21 0-16,0 0 0,0-42 31,0 0-15,0 0-16,0 0 0,0 0 16,0-1-16,0-20 0,0 21 0,21-21 15,-21-1-15,21 1 0,-21 0 0,0-1 16,0 1-16,21 0 0,1-1 0,-22 22 15,21-21-15,-21 21 0,21-22 16,0 22-16,0 0 0,0 21 0,1 0 16,-1 0-16,0 0 0,21 21 15,-21 0-15,1 0 0,-1 1 0,0-1 16,0 21-16,0-21 0,0 22 0,-21-1 16,22-21-16,-22 21 0,21 1 0,-21-22 15,21 21-15,-21-21 16,0 22-16,0-22 0,0 0 0,0 0 15,0 0-15,0 1 0,0-1 16,-21-21 15,0 0-31,-1 0 0,22-21 16,-21-1-16,0 22 0,0-21 16</inkml:trace>
  <inkml:trace contextRef="#ctx0" brushRef="#br0" timeOffset="63928.52">14774 7260 0,'0'0'0,"21"0"32,1-21-32,-1 21 0,0 0 15,21 0-15,-21 0 0,22 0 0,-1-21 16,0 21-16,1 0 0,-1 0 0,0-21 16,-20 21-16,20-21 0,-21 21 15,21 0-15</inkml:trace>
  <inkml:trace contextRef="#ctx0" brushRef="#br0" timeOffset="64537.35">16637 6943 0,'0'-21'16,"21"21"-1,0 0 1,0 0-16,1 0 0,-1 0 0,0 0 16,0 21-16,0 0 0,0 0 0,22 0 15,-22 0-15,21 1 0,-21-1 0,1 21 16,-1 0-16,0-20 0,0 20 15,-21 0-15,21 1 0,-21-1 0,0 0 16,0 1-16,0-22 0,0 21 0,0-21 16,-21 0-16,0 1 0,21-1 15,-21-21-15,0 0 0,21-21 16,0-1 0,0 1-16,0 0 0,0-21 0,0 21 15,0-22-15,0 1 0,0 0 16,21-1-16,-21 1 0,21 0 0,0-1 15,0 1-15,0 0 0,1 20 0,-1-20 16,0 21-16,0 0 0,0 21 0,0-21 16,1 21-16,-1 0 0,0 0 15,0 0-15,-21 21 16,0 0-16,21 0 0</inkml:trace>
  <inkml:trace contextRef="#ctx0" brushRef="#br0" timeOffset="64888.15">17505 7387 0,'0'0'0,"21"0"0,42 0 15,-41-21-15,-1 21 16,21-21-16,-21 0 0,0-22 0,1 22 16,-1 0-16,21-21 0,-42 21 15,21-1-15,0-20 0,-21 21 0,0 0 16,0 0-16,0-1 0,0 1 15,-21 21 1,0 0-16,0 0 0,0 0 0,0 0 16,-1 21-16,22 1 0,-21-1 0,0 0 15,0 0-15,0 0 0,21 22 0,0-22 16,-21 0-16,21 21 0,0-21 0,0 22 16,0-22-16,0 0 0,0 0 0,21 0 15,0 1-15,0-1 0,0-21 16,0 0-16,22 0 0,-22 0 0,21 0 15,-21 0-15,22 0 0,-22 0 0,21-21 16,-21 21-16,22-22 0,-22 1 0,21-21 16,-21 21-16,1-22 0,20 22 15,-21-21-15,0 0 0,22-1 0</inkml:trace>
  <inkml:trace contextRef="#ctx0" brushRef="#br0" timeOffset="65092.03">18394 6668 0,'0'-43'16,"0"86"-16,0-107 0,-21 64 15,-1 21-15,22 0 16,0 1-16,-21-1 0,0 21 0,21-21 16,-21 22-16,21-1 0,0-21 15,0 21-15,0 1 0,0-1 16,0 0-16,0-20 0,0 20 0,0 0 0,0 1 16,0-22-16,0 21 0,0-21 15,0 0-15,0 1 0,0-1 0,0 0 16,21 0-16,0-21 0,0 0 15,1 0-15,-1 0 0,0 0 0</inkml:trace>
  <inkml:trace contextRef="#ctx0" brushRef="#br0" timeOffset="66716.75">18965 7006 0,'0'0'15,"0"-21"-15,0-21 16,0 21-16,0-1 15,-21 22-15,0 0 0,0 0 16,0 0-16,-22 0 0,22 22 0,0-1 16,0 0-16,0 0 0,-1 0 0,1 0 15,0 1-15,0-1 0,21 21 16,0-21-16,0 22 0,0-22 0,0 21 16,0-21-16,0 0 0,0 22 0,0-22 15,0 0-15,21 0 0,0-21 16,0 0-16,1 0 0,-1 0 0,0 0 15,0-21-15,0 0 0,0 21 0,1-42 16,-1 20-16,0 1 0,0-21 16,0 21-16,-21-22 0,0 22 15,21-21-15,-21 21 0,22 0 0,-22-22 16,0 22-16,0 0 0,-22 42 31,1 0-15,21 0-16,0 1 0,0-1 0,0 0 15,0 0-15,0 21 0,0-20 0,0-1 16,0 21-16,0-21 0,0 0 16,0 1-16,21-1 0,1 0 0,-1 0 15,0 0-15,0-21 0,0 0 16,22 0-16,-1 0 0,-21 0 0,21 0 16,1-21-16,-22 0 0,21 21 0,-21-21 15,22-22-15,-22 22 0,0-21 0,0 21 16,0-22-16,1 1 0,-1 0 0,0-1 15,0 1-15,0-21 0,0 20 16,1-20-16,-22-1 0,0 22 0,0-22 16,0 22-16,0 0 0,0 21 0,0-1 15,0 1-15,-22 21 16,1 21-16,0 1 0,21-1 0,-21 21 16,0-21-16,21 22 0,-21-1 15,21 0-15,-22 1 0,22-1 16,0-21-16,0 21 0,0 1 0,0-1 15,0 0-15,0 1 0,22-22 0,-1 21 16,-21 1-16,21-22 0,0 0 0,0 0 16,0 0-16,22 0 0,-22 1 0,0-22 15,0 0-15,0 0 0,1 0 0,-1 0 16,0-22-16,0 22 0,0-21 16,0 0-16,1 0 0,-1 0 0,0-22 15,0 22-15,0 0 0,0-21 0,1 21 16,-22-1-16,21-20 0,0 21 15,-21 0-15,0 42 32,0 0-32,0 0 15,0 0-15,0 1 0,-21-1 0,21 0 16,0 0-16,0 0 0,0 0 16,0 1-16,0-1 0,0 0 0,0 0 15,21-21-15,0 0 0,0 21 16,0-21-16,1 0 0,-1 0 15,0 0-15,21-21 0,-21 0 0,1 21 16,-1-21-16,0 0 0,21-1 0,-21 1 16,1-21-16,20 21 0,-21 0 0,0-1 15,0 1-15,1 0 0,-1 0 16,-21 0-16,0 0 0,21 21 16,-21 21-1,0 0-15,0 0 16,0 0-16,-21 0 0,21 1 0,0-1 15,0 0-15,0 0 0,0 21 0,0-20 16,0-1-16,0 0 0,0 0 0,21 0 16,0-21-16,-21 21 0,21-21 15,0 0-15,1 0 0,-1 0 16,0 0-16,0 0 0,0 0 0,0-21 16,-21 0-16,22 0 0,-22 0 15,0 0-15,0-1 0,0 1 0,0-21 16,0 21-16,0 0 0,0-1 0,0 1 15,-22 0-15,1 0 0,0 0 16,21 0-16,-21 21 0,0-22 16,42 22 15,0 0-31,0 0 16,0 0-16,1-21 0,20 21 0,-21 0 15,21 0-15,1 0 0,-1 0 0,-21 0 16,22 0-16,-22 0 0,0 0 15,21 0-15,-21 0 0,-21 21 16,22 1-16,-1-1 0,-21 0 0,0 0 16,0 0-16,0 0 0,0 1 15,0-1-15,0 0 0,0 0 16,0 0-16,0 0 0,0 1 0,0-1 16,0 0-16,-21-21 0,-1 0 31,22-21-16,0 0 1,0-1-16,0 1 0,0 0 0,22 0 16,-1 0-16,0-22 0,21 22 0,-21 0 15,22-21-15,-1-1 0,0 22 16,1-21-16,-1 21 0,0-22 0,-20 43 16,20-21-16,0 21 0,-21 0 15,1 0-15,-1 0 0,-21 21 16,0 1-16,0-1 0,0 21 0,0-21 15,0 22-15,0-22 0,0 21 0,0-21 16,0 0-16,0 22 0,0-22 0,0 0 16,-21 21-16,21-20 0,-22-1 0,22 0 15,0 0-15,-21-21 32,0 0-17,21-21-15,-21 0 0,21 0 16,-21-1-16,0 1 0,-1 0 0,1 0 15,0-21-15,0 20 0,0-20 0</inkml:trace>
  <inkml:trace contextRef="#ctx0" brushRef="#br0" timeOffset="66888.66">21124 6435 0,'0'0'0,"-21"-43"16,0 43 46,0 0-46,0 0-16,-1 0 0,1 0 15,-21 0-15,0 0 0,-1 0 0</inkml:trace>
  <inkml:trace contextRef="#ctx0" brushRef="#br0" timeOffset="67052">19812 6625 0,'0'0'0,"-64"21"0,43 1 15,-21 20 1,63-42-16,0 0 0,0 0 16,22 0-16,-1 0 0,0 0 15,1 0-15,-1 0 0,0 0 16,-20 0-16,20 0 0,0 0 0,-21-21 0,22 21 16,-22-21-16,21-1 0,1 22 0,-22-21 15</inkml:trace>
  <inkml:trace contextRef="#ctx0" brushRef="#br0" timeOffset="67683.91">21865 6922 0,'0'0'16,"64"0"-16,-22-22 0,21 1 0,-20 21 0,-1-21 15,0 0-15,22 21 0,-22-21 0,-21 0 16,22-1-16,-22 22 0,0-21 16,-21 0-16,-21 0 0,0 21 15,-22 0-15,1 0 0,0 0 16,-1 0-16,-20 0 0,-1 0 0,22 21 16,-21 0-16,20 0 0,1 1 0,0-1 15,-1 0-15,22 0 0,21 0 0,0 0 16,0 1-16,0-1 15,21 0-15,0 0 0,22 0 0,-1 0 16,0 1-16,22-22 0,-22 21 0,1 0 16,20 0-16,1 0 0,-22 0 0,0 1 15,22-1-15,-43 0 0,21 0 16,-21 0-16,-21 0 0,0 1 0,-21-22 16,0 21-16,-21-21 15,21 21-15,-43-21 0,22 0 0,-1 0 16,-20 0-16,-1 0 0,22 0 0,0 0 15,-22 0-15,22 0 0,0 0 0,20-21 16,1 21-16,0-21 0,0 21 0,21-22 16,0 1-16,0 0 0,21 0 15,0 21-15,22-21 0,-22 0 16,21-1-16,0 1 0,1 21 0,-1-21 16,0 0-16,1 0 0,-1 0 0,0-1 15,22-20-15,-22 21 0</inkml:trace>
  <inkml:trace contextRef="#ctx0" brushRef="#br0" timeOffset="68596.25">22627 6710 0,'0'0'0,"21"-42"16,0-1-16,-21 22 0,0-21 16,0 21-16,0-1 0,0 1 0,-21 21 15,0 0-15,0 0 16,21 21-16,-21 1 0,21-1 0,0 21 16,-21-21-16,21 22 0,-22-1 15,22 0-15,0 1 0,0-1 0,0 0 16,0-21-16,0 22 0,0-1 0,0 0 15,0-20-15,0 20 0,0 0 0,0-21 16,0 1-16,22-1 0,-22 0 16,0 0-16,0 0 0,21-21 31,-21-21-31,21 0 16,-21-21-16,0 20 0,0 1 0,0 0 15,21-21-15,0 21 0,-21-1 0,21 1 16,-21-21-16,22 21 0,-1 0 15,0-1-15,0 22 16,0 0 0,-21 22-16,21-1 0,-21 0 15,0 0-15,0 0 0,0 0 0,22 1 16,-1-1-16,-21 0 0,21 0 16,0 0-16,0 0 0,0 1 0,1-22 15,-1 21-15,21 0 0,-21-21 0,0 0 16,22 0-16,-22 0 0,21 0 15,-21 0-15,1 0 0,-1 0 0,0-21 16,21 0-16,-21-1 0,1 1 0,-1 0 16,0 0-16,-21 0 0,21 0 0,0-22 15,-21 22-15,21 0 0,-21 0 0,0-22 16,0 22-16,0 0 0,-21 42 31,0 0-15,21 1-16,0-1 15,0 0-15,0 0 0,0 0 0,0 0 16,0 1-16,0-1 0,21 0 0,0 0 16,1-21-16,-1 21 0,0 0 0,21 1 15,-21-1-15,22-21 0,-1 0 0,0 0 16,1 0-16,-1 0 0,0 0 0,1 0 16,-22-21-16,21 21 0,-21-22 15,1 1-15,-1 0 0,0 0 0,0-21 16,0 20-16,0-20 0,1 21 0,-1-21 15,0 20-15,-21-20 0,0 0 16,0 21-16,0-1 0,0 1 0,0 0 16,0 0-16,0 0 0,0 42 31,-21 0-31,21 0 0,0 0 0,-21 22 16,21-22-16,-22 21 0,22 1 0,0-1 15,0 0-15,0 1 0,-21 20 0,21-21 16,0 22-16,0-1 0,0 22 0,0-21 15,0-1-15,0 22 0,0-22 0,0 1 16,-21 20-16,21-20 0,0-1 0,0 1 16,0-1-16,-21-20 0,21 20 15,0-20-15,0-22 0,-21 21 0,21-21 16,0 0-16,0 1 0,0-44 31,0 1-15,0-21-16,0 21 0,0-22 0,0 1 15,0 0-15,0-1 0,21 1 0,0-21 16</inkml:trace>
  <inkml:trace contextRef="#ctx0" brushRef="#br0" timeOffset="68868.11">24109 6964 0,'0'0'0,"0"-42"0,-21-1 0,-1 1 15,22 21-15,-21-22 0,21 22 0,0 0 0,0 0 16,0 0-16,21 0 15,1-1-15,-1 1 0,21 21 0,-21 0 16,22 0-16,-22 0 0,21 0 0,-21 21 16,0 1-16,22-1 0,-22 0 0,0 0 15,-21 21-15,0-20 0,0-1 0,0 21 16,0-21-16,0 0 0,0 22 0,0-22 16,-21 0-16,0 0 0,-22 0 15,22 1-15,0-22 0,0 21 0,-21 0 16,20-21-16,1 0 0,-21 0 0,21 0 15,0 0-15,-1 0 0,1 0 0,-21 0 16,21-21-16,0 0 0,-1-1 16,1 1-16,-21 0 0</inkml:trace>
  <inkml:trace contextRef="#ctx0" brushRef="#br0" timeOffset="69099.97">23537 6519 0,'21'0'0,"-42"0"0,0-21 0,0 0 0,0 0 16,0 0-16,-1 0 0,1-1 0,21 1 15,-21 21-15,0 0 16,21-21 0</inkml:trace>
  <inkml:trace contextRef="#ctx0" brushRef="#br0" timeOffset="77007.83">25760 6731 0,'0'-21'15,"0"42"32,0 0-47,-21-21 16,21 21-16,-22-21 0,22 22 16,0-1-1,0-42 32,0-1-31,0 1-16,22 21 0,-22-21 15,21 21-15,-21-21 16,21 21-16,0 0 16,-21 21-16,0 0 15,0 0-15,0 1 16,0-1-16,0 0 0,-21 0 15,0-21-15,21 21 0,-21 0 16,-1-21-16,1 22 0,0-22 16</inkml:trace>
  <inkml:trace contextRef="#ctx0" brushRef="#br0" timeOffset="77208.48">26183 6752 0,'0'21'31,"0"1"-31,0-1 16,0 0-16,0 0 16,-21-21-16,21 21 0,-21-21 0,21 21 15,0 1-15,-21-22 0,-1 0 16,1 0-1,0 0-15</inkml:trace>
  <inkml:trace contextRef="#ctx0" brushRef="#br0" timeOffset="78396.31">9440 974 0,'-21'0'15,"0"0"17,21 21-32,-21 0 0,21 0 15,0 0-15,21-42 78,-21 0-62,0 0-16,-21 21 47,0 21-47,21 0 15,-22 0-15,22 1 0,-21-1 16,21 0-16,0 0 0,0 0 0,0 0 0,0 1 16,0-1-16,21-21 15,1 0-15,-1 0 16,0 0-16</inkml:trace>
  <inkml:trace contextRef="#ctx0" brushRef="#br0" timeOffset="78752.53">9779 1037 0,'-21'0'16,"0"0"-16,-1 0 16,22 21-1,0-42 32,0 0-31,0 0-16,0 0 15,-21 21 1,0 0-16,21 21 16,0 0-16,-21 0 0,21 0 15,-21-21-15,21 22 0,0-1 0,-21 0 16,21 0-16,0 0 0,0 0 15,0 1-15,21-1 16,0-21-16,0 0 16,0 0-16,0 0 0,22 0 15</inkml:trace>
  <inkml:trace contextRef="#ctx0" brushRef="#br1" timeOffset="86095.72">1058 9631 0,'-21'0'31,"0"0"1,21 21-32,0-42 46,0 0-30,21 0-16,0-1 16,0 1-16,1 0 0,20 0 0,-21-21 15,21 20-15,1-20 0,20 0 16,-20-1-16,20 1 0,1 0 0,-1-1 16,1 1-16,-1-21 0,1 20 15,-1 1-15,-21 21 0,1-22 16,-1 22-16,0-21 0,-20 21 0,-1 21 15,0-21-15,0-1 0,0 1 16,0 21 0,-21-21-16,22 0 15,-1 21-15,-21-21 16,21 21-16,0 0 16,0 0-1,0 0 1,1 0-1,-1 0 1,-21 21-16,21-21 16,0 21-16,0 0 0,0 0 15,1 1-15,-1-1 0,0 0 16,21 21-16,-21-21 0,1 1 16,20 20-16,0-21 0,1 21 0,-1 1 15,0-22-15,1 21 0,20 1 0,-21-1 16,22-21-16,-22 21 0,1-20 15,-1 20-15,0 0 0,1-21 0,-1 22 16,0-22-16,1 21 0,-22-21 16,21 22-16,-21-22 0,0 0 0,1 0 15,-1 0-15,0 1 0,-21-1 16,21-21 0,-21 21-16,-21-21 31,21-21-31,-21 21 0,0-21 15,-1 21-15,1-22 0,0 1 0,0 21 16</inkml:trace>
  <inkml:trace contextRef="#ctx0" brushRef="#br1" timeOffset="86688.46">1122 9779 0,'0'0'0,"-21"-21"16,21 0 15,-22 21-31,22 21 31,22 0-31,-1-21 0,0 21 16,0 0-16,21 1 15,-20-1-15,20 0 0,0 0 0,-21 21 16,22-20-16,20-1 0,-20 21 16,-1-21-16,21 22 0,-20-1 0,20-21 15,-20 21-15,20 22 0,-21-22 0,22 1 16,-22-1-16,1 21 0,-1-20 15,0-1-15,-21 0 0,22 1 0,-22-1 16,0 0-16,0-20 0,0-1 0,1 0 16,-22 0-16,21 0 0,-21-42 47,21 0-47,-21 0 0,21-22 0,0 22 15,0-21-15,1 0 0</inkml:trace>
  <inkml:trace contextRef="#ctx0" brushRef="#br1" timeOffset="87208.16">3260 9694 0,'0'0'0,"21"0"0,-21-21 15,0 42 48,0 1-47,0-1-16,0 21 0,-21-21 15,-1 0-15,1 22 0,-21-1 16,21 0-16,-22 1 0,1-1 0,0 0 15,-22 22-15,1-22 0,-1 22 0,1-1 16,-1-20-16,1 20 0,-1 1 0,1-22 16,20 0-16,1 1 0,0-1 15,21-21-15,-1 21 0,1-42 0,21 22 16,21-44 15,1 22-31,-1-21 0,-21 0 16,21 0-16,0 0 0,0 0 0,0-1 0,-21-20 15</inkml:trace>
  <inkml:trace contextRef="#ctx0" brushRef="#br1" timeOffset="97244.21">1312 9292 0,'0'0'0,"-21"0"0,0 21 16,0-21-16,0 0 0,42 0 31,0 0-31,0 0 16,21 0-16,1-21 0,-1 0 15,22 0-15,-22 0 0,21 0 0,1-1 16,-1 1-16,1-21 0,-1 21 0,1-22 16,-1 22-16,1 0 0,-22-21 15,1 21-15,-1 21 0,0-22 16,-21 1-16,1 21 0,-44 21 31,1 1-31,-21-1 0,0 0 0,-1 21 16,1-21-16,-22 1 0,1 20 15,-1-21-15,1 21 0,-1-20 0,-20 20 16,20-21-16,1 21 0,-1-20 0,1 20 16,-1-21-16,22 0 0,21 0 15,-22 1-15,43-1 0,0 0 0,22-21 31,-1 0-31,0-21 0,21 0 16,1-1-16,-1 1 16,21 0-16,-20-21 0,20 21 0,1-22 15,-1 1-15,-20 0 0,20-1 0,1 1 16,-22 21-16,21-22 0,-20 1 16,-1 21-16,0 0 0,-20 0 0,-1-1 15,0 22-15,-42 22 16,0-1-16,-22 0 15,22 0-15,-21 0 0,-1 22 0,-20-1 16,21 0-16,-22 1 0,1-1 16,-22 0-16,21 22 0,-20-22 0,-1 22 15,22-22-15,-1 0 0,22 1 16,-22-1-16,43-21 0,0 21 16,0-20-16,42-22 15,0 0-15,0 0 16,22-22-16,-1 1 0,21-21 0,-20 0 15,20-1-15,22 1 0,-22 0 16,1-1-16,-1 1 0,1-22 0,-1 22 16,1-21-16,-1 20 0,-20-20 0,20 20 15,-42 22-15,22-21 0,-22 21 16,0 0-16,-63 21 16,21 0-16,-1 21 15,-20 0-15,0 21 0,-1-21 0,-20 22 16,-1-1-16,22 0 0,-21 1 0,-1-22 15,22 21-15,-22 1 16,22-1-16,-22 0 0,22 1 0,0-1 16,21-21-16,-22 21 0,22-20 15,0-1-15,42-21 16,21-21-16,-20-1 0,20 1 16,21 0-16,-20-21 0,20-1 15,1 1-15,-1 0 0,1-1 0,-1 1 16,-20 0-16,20-1 0,1 1 15,-22 0-15,0-1 0,1 22 16,-1-21-16,0 21 0,-21 21 0,1-21 16,-22 42-1,-22 0-15,1 0 0,-21 0 16,0 22-16,-1-1 0,1-21 0,0 21 16,-22 1-16,22-1 0,-22 0 15,1 1-15,20-1 0,-20 0 0,-1 1 16,22-1-16,0 0 0,-1 1 15,22-22-15,-21 0 0,42 0 0,0 0 16,42-21 0,-21-21-16,22-21 15,-1 21-15,22-22 0,-22 1 16,21 21-16,1-43 0,-1 22 0,1 0 16,-1-1-16,1 1 0,-22 0 15,22-1-15,-1 1 0,-20 0 0,-1 21 16,-21-1-16,0 22 0,-42 0 15,0 0 1,-21 22-16,-1 20 0,1-21 0,-22 0 16,1 22-16,-1-1 0,1 0 15,-1-21-15,-20 22 0,20-1 0,1 0 16,-1 1-16,22-1 0,0 0 0,-1-20 16,1 20-16,21-21 0,21 0 15,0 0-15,21-21 16,0 0-16,21-21 15,22 0-15,-22 0 0,22-21 0,-1-1 16,1 1-16,-1 0 0,22-1 0,-22 1 16,22 0-16,0-22 0,-22 22 15,1-1-15,-1 22 0,1-21 0,-22 21 16,-21 0-16,0 21 0,-42 0 16,-21 0-16,21 21 15,-43 0-15,22 0 0,-22 21 0,1-20 16,-1 20-16,1-21 0,-1 21 15,1 1-15,-22-22 0,22 21 0,-1 1 16,1-1-16,-1-21 0,1 21 16,20 1-16,1-22 0,21 0 15,0 0-15,0 0 0,21 1 0,21-22 16,0 0-16,0-22 16,21 1-16,22 0 0,-22-21 0,22 21 15,-1-22-15,1 1 0,20 0 0,-20-1 16,21-20-16,-22 20 0,22 1 15,-1 0-15,-20-1 0,-1 22 0,1-21 16,-22 21-16,1 0 0,-22-1 0,0 22 16,-42 22-1,-22-1-15,1 21 0,0-21 16,-22 22-16,1-22 0,-1 21 16,-20 0-16,-1 1 0,21-1 15,-20 0-15,-1 22 0,22-22 0,-1 1 16,1-1-16,20 0 0,1 1 15,21-22-15,0 0 0,21 0 0,21-21 16,21-21 0,0 0-16,1 0 0,-1-22 15,22 22-15,-1-21 0,1-1 16,-1 1-16,1-21 0,-1 20 0,22 1 16,-22 0-16,22-1 0,-22 1 0,1 0 15,-1 20-15,-20 1 0,-22 0 16,0 0-16,-42 21 15,-21 21-15,-22-21 16,22 21-16,-43 22 0,22-22 0,-22 21 16,21-21-16,-20 22 0,-1-1 0,0 0 15,22 1-15,-22 20 0,22-21 16,-1 1-16,1-1 0,20 0 0,1 1 16,0-22-16,21 0 0,-1 0 15,22 0-15,22-21 0,20 0 16,0-21-16,1 0 0,20-21 15,1 21-15,-1-22 0,22 1 0,-1-22 16,1 22-16,0 0 0,-1-1 0,22 1 16,-21 0-16,0 21 0,-1-22 15,-20 22-15,-1 0 0,-20 0 16,-22 21-16,-64 21 16,1-21-16,0 21 0,-22 0 15,1 22-15,-22-22 0,0 21 16,1-21-16,-1 22 0,0-1 15,1 21-15,-22-20 0,21-1 16,1 0-16,-1 1 0,21-22 0,22 21 16,0-21-16,-1 1 0,22-1 0,21 0 15,21-21-15,1 0 16,20-21-16,21 0 0,1-22 0,-1 22 16,22-21-16,0-22 0,21 22 15,-1-22-15,1 22 0,0-21 0,21 20 16,-21 1-16,0 0 0,-22-1 0,1 1 15,-21 21-15,-22 0 0,-21 21 0,0 0 16,-63 0 0,0 0-16,-1 21 0,-20 21 0,-1-21 15,-20 0-15,-1 22 0,0-1 0,1-21 16,-1 22-16,0-1 0,1 0 16,-1 1-16,21-1 0,-20 0 15,41 1-15,-20-22 0,42 21 0,-22-21 16,43 0-16,22-21 15,20 0-15,0-21 0,22 0 16,-22 0-16,43-21 0,-22-1 16,22 1-16,21 0 0,-22-1 0,22 1 15,-21 21-15,21-22 0,-22 1 0,-20 21 16,21-21-16,-43 20 0,0 1 16,1 21-16,-22 0 0,-21-21 0,-43 21 15,1 21-15,0 0 16,-22 1-16,1-1 0,-22 21 15,-21-21-15,22 22 0,-107 41 16,106-41-16,1-1 0,-1 0 16,22 1-16,20-1 0,1-21 0,0 21 15,20-20-15,1-1 0,42-21 16,1 0-16,20 0 16,0 0-16,1-21 0,20-1 15,1-20-15,-1 21 0,22-21 16,21-1-16,-22 1 0,22-22 0,-21 22 15,21 0-15,-22-1 0,1 1 0,-22 21 16,1-21-16,21 20 0,-64 1 16,-42 21-16,-1 0 15,-20 21-15,-21 1 0,-1-1 16,-21 21-16,-20-21 0,-1 22 0,21-1 16,-21 0-16,0 1 0,-63 62 15,84-62-15,22-1 16,-1-21-16,22 22 0,0-22 0,21 21 15,-1-42-15,22 21 0,22-21 16,20 0-16,0-21 16,1 0-16,-1 0 0,21 0 0,22-22 15,-21 1-15,20 0 0,1-1 16,0 22-16,-1-21 0,1-1 0,0 1 16,-22 21-16,1 0 0,-1-22 0,-42 43 15,22-21-15,-22 21 0,-42 0 16,-22 21-16,1-21 15,-22 43-15,-20-22 0,-1 0 16,-21 21-16,22 1 0,-22-1 0,0 0 16,21 1-16,1-1 0,-1 0 15,21 1-15,1-22 0,21 21 16,-1-21-16,22 1 0,0-1 0,42-21 16,21 0-1,1-21-15,-1 21 0,22-43 0,-1 22 16,1 0-16,20-21 0,1-1 0,0 1 15,-1 0-15,22 20 16,-21-20-16,-1 0 0,-20 21 0,-1-1 0,-20 1 16,-1 0-16,-21 21 0,-42 0 15,-21 21 1,-22 0-16,1 1 0,-22-1 16,0 21-16,1 0 0,-1-20 0,-21 20 15,22 0-15,-1 1 0,0-1 16,22-21-16,-1 21 0,1-20 0,20 20 15,1-21-15,21-21 0,21 21 0,21-21 16,21 0 0,1 0-16,20-21 0,-20 0 0,20 0 15,22 0-15,-1-22 0,1 22 16,0-21-16,21-1 0,-1 1 16,-20 21-16,0-21 0,-1 20 0,43-41 15,-63 42-15,-22 0 0,1 21 16,-65 0-1,-20 21-15,0-21 0,-22 42 16,1-21-16,-22 0 0,-21 22 0,22-1 16,-107 22-16,106-22 0,1 0 15,-1-21-15,22 22 0,20-22 16,1 0-16,0 0 0,20 0 0,1-21 16,21 22-16,43-22 15,-22 0-15,21-22 0,0 22 16,22-21-16,-1-21 0,1 21 15,21-22-15,-1 22 0,22-21 0,-21 0 16,-1-1-16,22 1 0,-21 0 16,-22-1-16,22 1 0,-21 21 0,-1 0 15,-21-1-15,1 1 0,-22 21 0,-42 21 32,-22-21-32,-20 22 0,21 20 0,-43-21 15,0 21-15,-21 1 0,1-1 0,-1 0 16,-21 1-16,21-1 0,0 0 15,0 1-15,22-1 0,20 0 16,1 1-16,-22-1 0,64-21 16,21 22-16,42-43 15,-21 0-15,43-22 0,-22 1 16,22 21-16,20-21 0,1-21 0,0 21 16,20-22-16,1 22 0,0-21 0,-21 21 15,21-22-15,-22 1 0,-20 21 16,-1 0-16,1-1 0,-22 1 0,-21 0 15,0 21-15,-42 0 16,0 0-16,-21 0 0,-1 21 16,-20 0-16,-1 1 0,-20-1 15,-1 21-15,-21-21 0,0 22 0,-84 20 16,105-21-16,1-20 0,20 20 16,1-21-16,20 21 0,1-20 15,21-1-15,21 0 0,21-21 16,21 0-16,1 0 0,-1-21 15,21 0-15,1 21 0,-1-43 16,22 22-16,0 0 0,-1 0 0,86-43 16,-86 43-16,1-21 15,42-1-15,-85 22 0,1 0 16,-22 21-16,0-21 0,-42 21 16,-21 0-16,-1 21 15,1-21-15,-22 21 0,1 0 16,-1 1-16,-20 20 0,-1-21 0,0 21 15,1-20-15,20 20 0,1-21 16,-1 21-16,22-20 0,0 20 16,-1-21-16,22 0 0,21 0 15,0 1-15,21-22 16,22 0-16,-1 0 0,0-22 0,22 1 16,-1-21-16,1 21 0,20-22 15,-20 22-15,21-21 0,-1 0 16,-20-1-16,-1 22 0,22-21 0,-22-1 0,-20 22 15,-1-21-15,22 0 16,-43 20-16,-42 22 16,-1 0-1,1 22-15,-21-1 0,0 21 0,-1-21 16,1 0-16,-22 22 0,1-1 16,-43 22-16,43-22 0,-1 0 15,22 22-15,-1-22 0,1 0 16,0-20-16,-1 41 0,22-21 0,21-20 15,21-22 1,1 0-16,20-22 0,-21 1 16,21 0-16,1-21 0,-1 21 15,64-43-15,-43 22 0,-20-1 16,20 1-16,43-21 16,-64 20-16,1 1 0,20 0 15,-42 20-15,1 1 0,-1 21 0,-42 0 31,-1 21-31,-20 1 0,21-1 16,-21 0-16,-1 21 0,-20-21 0,20 22 16,-84 41-16,85-41 0,-21-1 15,-1 22-15,-42 20 16,64-20-16,0-22 0,-1 0 16,22-20-16,-21 41 0,42-42 15,21-21 1,0 0-16,0 0 0,0-21 15,22 0-15,-1-21 0,0-1 0,22 22 16,-22-42-16,22 20 0,-1-20 0,1 20 16,-1-20-16,64-64 0,-63 63 15,-1 1-15,-20-1 0,20 1 16,-21-1-16,43-20 0,-64 41 16,0 22-16,1 0 0,-22 0 15,-22 42 1,1-21-16,-21 21 0,21 22 15,-22-22-15,1 21 0,0 0 0,-1 1 16,-20-1-16,-64 64 0,42-64 16,1 1-16,20 20 0,-21-21 15,-63 85-15,85-84 0,20-1 16,-41 43-16,63-43 16,21-21-16,0 0 0,21-42 15,0 0 1,21-21-16,1 21 0,-1-22 15,43-41-15,-22 20 0,1 22 0,63-64 16,-85 42-16,21 1 16,1 21-16,21-43 15,-43 64-15,0-22 0,-63 65 32,0-1-32,-21 0 0,20 21 15,-20-21-15,0 22 0,-22-1 0,-20 43 16,20-43-16,-21 43 15,43-43-15,0 22 0,-43 20 16,64-63-16,-21 22 16,20-22-16,1 0 0,-21 21 0,21-42 15,0 0-15,-1 0 16,1 0-16,21-21 16,-21 0-16,0 0 0,0-21 15,21 20-15,-21-20 0,-1 21 16,1-21-16,0 20 0,0-20 0,0 0 15,-64-22-15,64 22 16,-64-43-16,43 64 16,0-21-16,-1-1 0,-41-20 15,62 42-15,1 0 16,21 42 0,0 0-1,21 0-15,1 21 0,-1-20 0,0 20 16,21 0-16,22 22 15,-22-22-15,-21 0 0,22 1 16,41 41-16,-63-41 0,22-1 16,-1 0-16,0 22 0,-20-43 15,-1 0-15,0 0 0,-21 1 16,21-22-16,-42 0 16,0 0-1,0-22-15,-1 1 0,1 0 0,-21-21 16,21 21-16,0-22 0,-22 1 15,22 0-15,-21-22 0,-1 22 16,-62-64-16,62 42 0,-20 22 16,20-21-16,1 20 0,0-20 15,-1 20-15,1 1 0,-21-21 16,63 41-16,0 1 0,0 42 16,21 1-16,21-1 15,-21 21-15,22-21 0,-1 22 16,0-1-16,1 21 0,-1-20 15,43 41-15,-1 1 0,1-21 16,-43-22-16,22 21 16,-1 1-16,-20-1 15,-43-20 1,-22-43-16,1 0 16,0 0-16,-21-21 0,-1-1 15,22 1-15,-21-21 0,-22 21 16,22-22-16,0 1 0,-85-43 15,63 43-15,1-21 16,-1 20-16,22 1 0,-22 0 0,1-43 16,21 43-16,20 20 0,22 1 15,22 21 1,-1 21-16,21 1 0,-21-1 16,22 21-16,-1-21 0,43 64 15,-22-64-15,-21 21 0,64 22 16,-63-43-16,62 43 15,-62-43-15,-22 0 0,21 21 16,-21-21-16,1 1 0,-1-22 16,-21 21-16,0 0 0,-21-21 15,-1 0-15,1 0 16,-21 0-16,0 0 0,-1-21 0,1 0 16,0-1-16,-22 1 0,1-21 0,-1 21 15,1-22-15,20 1 16,-20 21-16,-1-21 0,-20-43 0,20 21 15,43 22-15,21 21 16,0 0-16,0 0 0,21 21 16,0 0-16,22 0 0,-1 0 15,0 21-15,1 0 16,-1 21-16,0-21 0,1 1 0,20 20 16,22 21-16,-64-20 0,21-22 15,-21 21-15,43 22 16,-43-43-16,0 42 0,0 1 15,1-43-15,-22 0 16,0 0-16,-22-21 16,1-21-16,21 0 15,-21 0-15,0 0 0,21 0 16,-21-22-16,0 22 0,21-21 0,-22-1 16,22 1-16,0 0 0,0-1 15,0-20-15,0 21 0,0-22 0,0 22 16,0-1-16,0 1 0,0 0 15,22 21-15,-1-1 0,0 22 0,0 0 16,0 22-16,0-1 0,1 0 16,-1 21-16,-21 1 0,21-1 15,0 21-15,-21-20 0,21-1 0,-21 22 16,21-22-16,1 0 0,-22 22 16,0-22-16,21 0 0,0 1 0,0-1 15,-21 0-15,21-20 0,0-1 16,43 0-16,-22-21 0,1 0 15,-1 0-15,-21 0 0,21-21 16,1 0-16,20-22 0,-20 22 0,-1-21 16,-21-1-16,21 22 0,-20-21 15,20-43-15,-42 64 16,0-21-16,0 21 0,0-1 0,-21 1 16,0 0-16,-22 21 0,1 0 0,0 0 15,-1 0-15,-20 0 0,20 21 0,1 0 16,-21 1-16,41-1 0,-41 0 15,42 0-15,0 0 0,21 0 16,0 1-16,21-22 16,21 0-16,-21 0 15,22 0-15,-1 0 0,21-22 16,-20 22-16,20-21 0,1 0 0,-22 0 0,22 21 16,-1-21-16,-21 0 15,1-1-15,-1 22 0,0-21 0,-20 21 16,-1 0-16,-64 0 15,22 21-15,-21-21 0,0 22 16,-1-1-16,-20 0 0,-1 0 16,-63 21-16,21-20 15,64-1-15,-21 21 0,20-42 16,43 21-16,21-21 16,1-21-1,-1 21-15,21-21 0,0 0 16,1 0-16,105-43 0,-106 43 15,1 0 1,-1 0-16,43-1 0,-64 1 16,21 0-16,-63 21 15,-21 21-15,20-21 16,-20 21-16,-21 1 16,20 20-16,-41 0 0,20-21 15,-21 43-15,43-43 0,0 43 16,21-43-16,-1 0 15,22 0-15,22-21 16,-1 0-16,0 0 0,0 0 16,21-21-16,-20 0 0,20 0 0,0-1 15,1 1-15,-22 0 0,21 0 16,0 0-16,-20 0 0,-1-1 0,0 22 16,-21-21-16,-21 21 15,0 0-15,-1 21 0,-20 1 16,0-1-16,-43 21 15,22 0-15,20-20 0,-41 41 16,62-42-16,-20 22 0,0-1 16,21-21-16,21 0 15,21-21 1,21 0-16,-21-21 0,0 0 16,22 0-16,-1 0 0,-21-1 0,64-41 15,-43 21-15,43-22 16,0-21-16,-22 22 15,-21-1-15,-20 43 16,-44 21 0,1 21-16,0 1 15,-21-1-15,21 0 0,-64 42 16,0 1-16,43-22 16,0 1-16,-22 20 15,22 1-15,21-22 16,21 0-16,21-42 15,0-21-15,0 0 16,21 0-16,-20 0 16,20-1-16,0-20 0,43-21 15,-43 20-15,1 1 0,62-43 16,1 1-16,-21-22 16,-43 63-16,-21 1 0,22-21 15,-22 41-15,-21 1 0,21 0 16,-21 42-1,-21 0-15,0 1 0,0-1 16,-1 0-16,22 0 0,-21 0 16,0 22-16,21-22 0,-21-21 15,21 21-15,0 0 0,0-42 47,0 0-47,0 0 16,0-1-16,-21 1 0,0-21 0,-1 21 15,22-22-15,-42 1 0,21 0 16,0-1-16,-22 1 0,22 0 16,-63-64-16,41 64 0,-20-43 15,20 43-15,-20-1 16,21 22-16,-1-21 16,43 63-1,0 0-15,0 0 16,21 0-16,1 1 0,-1-1 0,21 21 15,0-21-15,1 22 0,-1-22 0,0 21 16,22 0-16,-22-20 0,22 20 16,20 0-16,-41 1 0,-1-22 15,22 21-15,-22-21 16,-21 0-16,-42-21 31,0 0-31,0-21 0,-22 0 0,22 0 16,-21 0-16,21 0 0,-22-1 15,1-20-15,-64-21 0,21-22 16,43 21-16,0 22 16,-1 0-16,-20-64 15,-43-42-15,85 105 16,21-20-16,-21 21 16,42 63-1,0 0-15,0 21 0,0-21 16,22 22-16,20 41 0,43 1 15,-64-43-15,64 22 16,-21 21-16,-43-43 16,43 21-16,-43-41 15,1-1-15,-1 42 0,-21-63 16,-21 43-16,-21-43 16,0 0-16,-22 0 15,22 0-15,-21-22 0,0 1 16,-1-21-16,-20 21 0,20-22 15,-20 1-15,21 0 0,-85-43 0,21-42 16,0 21 0,42-21-16,22 64 15,21 20-15,0 1 0,21 21 16,0 0-16,0 0 0,42 42 16,-21 0-16,22 0 0,20 21 15,43 43-15,-64-43 16,22 1-16,63 63 0,-21-22 15,-43-41-15,43 41 16,-21 1-16,-1-22 16,-63-41-16,1 20 15,-1-21-15,-21 0 0,0 0 16,0 1-16,-43-22 0,22 0 16,0 0-16,0 0 0,-21-22 0,20 1 15,-20 0-15,0-21 0,-1 21 16,1-22-16,-43-41 0,43 41 15,21 1-15,-21-22 0,-43-41 16,43 41-16,-22-42 16,43 64-16,0 0 0,21-1 0,0 22 15,0 0-15,21 42 16,0 0-16,21 0 16,43 64-16,0 0 15,-22-43-15,-20 22 0,20-22 16,1 0-16,41 43 0,-62-43 15,41 22-15,1-1 16,-64-20-16,22-1 16,-43 0-16,-22-21 15,1-21-15,0 0 16,0 0-16,0-21 0,-22 21 0,1-21 16,21-21-16,-21 21 0,-1-1 0,1-20 15,-22 0-15,-20-43 16,63 22-16,-22 20 0,-20-84 15,-1 21-15,22 22 16,42 41-16,0 1 16,21 42-1,0 21-15,0 0 0,22 22 0,20 41 16,-20-41-16,62 63 16,-20-22-16,21 1 15,-64-43-15,64 43 16,-64-43-16,43 43 0,-43-43 15,-20-21-15,-1 22 16,-21-22-16,-21-21 16,-1 0-16,-20 0 0,21 0 15,-21 0-15,-1-21 0,22 0 0,-21-1 16,-22 1-16,-20-63 16,-43 20-16,21-21 15,0 1-15,21-22 16,43 64-16,0 20 15,-1-41-15,22 63 16,42 0-16,0 0 16,1 21-16,-1 21 0,0-20 15,0-1-15,0 21 0,0 0 0,1 43 16,-1 0-16,-21 21 16,-21-64-16,-22 0 15,22 22-15,-42 20 16,20-41-16,-63 41 0,22-41 15,-1-1-15,64-21 16,0-21-16,21-21 16,0 0-16,21 0 15,21 0-15,-21-22 0,43 22 0,-22-21 16,22-1-16,42-41 16,21 20-16,-22 1 15,1-1-15,-42 43 16,-22 21-16,-63 0 15,-21 21 1,-1 22-16,-20-22 0,-64 42 16,0 1-16,42-43 15,22 21-15,-43 1 0,63-22 16,-20 21-16,42-42 16,63 0-1,-21 0-15,22 0 0,-1 0 16,21-21-16,-20 0 0,20 0 0,1-1 15,-1-20-15,1 21 0,-1 0 0,43-22 16,-64 22 0,43-21-16,-106 63 15,0 0-15,-22 0 16,-62 43-16,-22-1 16,63-41-16,1-1 0,-1 21 15,-63 0-15,42 1 16,22-1-16,84-42 31,0 0-31,22 0 16,-1-21-16,0 0 0,22 0 0,42-43 15,-1 22-15,-41 21 16,21-22-16,-43 22 16,-21 21-16,-42 0 15,0 0-15,-22 21 0,1 0 16,-21 1-16,-1-1 0,1 0 15,-1 0-15,-63 21 16,64-20-16,-43-1 0,42-21 16,43 21-16,0-21 15,0 0-15,21-21 16,21 0-16,0-1 0,0 1 16,43-42-16,-22 20 15,22-41-15,20-22 16,-63 64-16,43-64 0,-64 63 15,0-20-15,0 21 0,0-1 0,0 1 16,0 21-16,-21 0 16,-22-1-16,1 22 0,21 0 0,-43 0 15,22 0-15,0 22 0,-22-1 0,22 0 0,0 0 16,-22 21-16,-21 1 16,43-22-16,-21 21 15,20 1-15,43-22 16,21-21-1,1 0-15,20 0 0,-21 0 16,21-21-16,-20-1 0,20 1 16,0 0-16,43-21 0,21-22 15,-22 1 1,-20-1-16,-43 1 16,-21 42-16,-21 21 0,0 0 15,0 0-15,-22 21 0,1 0 0,-22 0 16,22 21-16,0-20 15,-1 20-15,-20 0 0,-1 1 16,22-1-16,42-21 16,21-21-1,0 0-15,1 0 0,-1 0 16,21-21-16,-21 21 0,0-21 0,64-22 16,-64 22-16,22 0 15,-22 0-15,21-21 0,-21 20 16,22-20-16,-43 0 15,0 21-15,-22 21 0,1 0 16,0 0-16,-21 0 0,21 0 0,-22 0 0,1 0 16,0 21-16,-1-21 0,1 21 15,21 0-15,0 0 0,-22-21 16,43 21-16,43-21 31,-22 0-31,0 0 0,21-21 16,-21 0-16,22 0 0,-1 0 15,0 0-15,1-1 0,41-20 16,-62 21-16,41-21 0,-42 20 16,-42 22-1,0 0-15,0 0 0,-22 0 16,1 0-16,0 22 0,-1-22 16,22 21-16,-63 0 0,62-21 15,1 0-15,0 0 0,42 0 31,0 0-31,1-21 0,-1 21 16,21-21-16,-21-1 0,22 1 16,-1 21-16,21-42 15,1 0-15,-43 42 0,0-22 0,22 1 16,-65 21 15,1 21-31,0 1 0,0-1 0,0-21 16,0 21-16,-1 0 0,22 0 15,-21 0-15,21 1 16,0-1-16,21 0 16</inkml:trace>
  <inkml:trace contextRef="#ctx0" brushRef="#br0" timeOffset="102855.8">9144 9610 0,'0'0'0,"0"-21"0,0-1 0,-21 22 15,0 0-15,-1 22 16,22-1-1,0 0-15,0 21 0,-21 1 0,21-1 16,-21 21-16,21 1 0,-21-1 0,21 1 16,0-1-16,-21 1 0,21 21 0,-21-22 15,-1 1-15,22 20 0,-21-20 0,21-1 16,0 1-16,-21-1 0,21-20 16,-21-1-16,21 0 0,0 1 0,0-22 15,0 0-15,0 0 0,0 0 0,21-21 31,-21-21-31,21 0 0,0 0 0,-21 0 16,22-22-16,-1 1 0</inkml:trace>
  <inkml:trace contextRef="#ctx0" brushRef="#br0" timeOffset="103427.47">9080 9673 0,'22'0'16,"-1"0"-16,0 0 0,21 0 0,1 0 15,-1 0-15,0 0 0,1 0 0,20 0 16,22 0-16,-22 0 16,22 0-16,21 0 0,-22-21 0,22 21 15,0-21-15,-21 21 0,21-21 0,-1 21 16,-20-21-16,0 21 0,21-22 0,-43 22 15,22 0-15,-22-21 0,1 0 0,-22 21 16,-21 0-16,22 0 0,-22 0 16,0 0-16,-21 21 0,0 0 15,0 1-15,0-1 0,0 21 0,0-21 16,-21 22-16,0-1 0,21 0 0,-22 1 16,22-1-16,0 0 0,0 1 0,-21-1 15,21 21-15,0-20 0,0-1 0,0 0 16,0 1-16,21 20 15,1-20-15,-22-1 0,21 0 0,0 1 16,0-1-16,0 0 0,-21 1 0,21-1 16,1 0-16,-22-21 0,0 1 0,0 20 15,0-21-15,0 0 0,0 0 0,0 1 16,-22-1-16,-20-21 0,21 21 0,-21 0 16,-1-21-16,-20 21 0,-1-21 0,1 0 15,-22 21-15,0-21 0,-20 0 0,-1 0 16,0 0-16,-21 22 0,0-22 0,21 0 15,-21 0-15,21 0 0,22 0 0,-1 0 16,0 0-16,22 0 0,20 0 16,-20-22-16,21 22 0,20-21 15,1 21-15,0-21 0,0 21 0,21-21 16,0 0-16,0 0 0,21-1 16,0-20-16,0 21 0,1 0 0,-1-22 15,21 22-15</inkml:trace>
  <inkml:trace contextRef="#ctx0" brushRef="#br0" timeOffset="103764.28">10160 9419 0,'0'0'15,"-21"-21"-15,0 21 0,-1-21 0,1 21 16,21 21-1,0 0-15,0 22 16,0 20-16,0 1 0,0-1 0,0 22 16,0-1-16,0 1 0,0 0 0,-21 21 15,21-22-15,0 22 0,0 0 0,0-21 16,0 20-16,-21 1 0,21-21 0,-21 21 16,21-22-16,0 22 0,0-21 0,-21 0 15,-1-1-15,22 1 0,-21-22 0,21 1 16,0-1-16,-21-20 15,21-1-15,-21 0 0,21-20 0,0-1 16,0 0-16,0 0 0,0-42 16,0 0-16,0 0 15,0-22-15,21 1 0,-21 0 0</inkml:trace>
  <inkml:trace contextRef="#ctx0" brushRef="#br0" timeOffset="104024.13">9102 10287 0,'0'0'0,"-22"0"0,22-21 15,43 0-15,-22 21 16,42 0-16,-20-21 0,20 21 0,22 0 16,0 0-16,20-22 0,1 22 0,0 0 15,0 0-15,21 0 0,-21 0 0,21-21 16,-21 21-16,21 0 0,-22 0 0,22-21 15,-21 21-15,-21 0 0,0 0 0,-1 0 16,-20-21-16,-22 21 0,0 0 0,1 0 16,-22 0-16,0 0 0,0 0 0,-21-21 15,0 0-15,0-1 16</inkml:trace>
  <inkml:trace contextRef="#ctx0" brushRef="#br0" timeOffset="104664.77">10414 8255 0,'0'21'31,"0"0"-31,0 1 0,0 20 0,-21-21 16,21 21-16,0 1 0,0-22 0,0 21 15,0 1-15,0-1 0,-21-21 16,21 21-16,-22 1 0,22-1 16,0-21-16,0 22 0,0-22 0,-21 0 0,21 21 15,0-21-15,0 1 16,-21-22-16,21-22 31,0 1-31,0 0 0,0-21 0,0 21 16,0-22-16,0 1 0,0 21 0,0-22 15,21 1-15,-21 0 0,21-1 0,1-20 16,-22 21-16,21-1 0,0 1 16,0 0-16,0-1 0,0 22 0,1 0 15,-1 0-15,0 0 0,21 21 16,-21 0-16,1 0 0,20 21 0,-21 0 16,0 21-16,22-21 0,-22 22 0,0-1 15,0 0-15,-21-20 0,0 20 0,21 0 16,-21 1-16,0-1 0,0-21 0,0 21 15,0 1-15,0-22 0,-21 0 0,21 21 16,0-20-16,0-1 0,-21-21 16,21 21-16,-21-42 31,21 0-15</inkml:trace>
  <inkml:trace contextRef="#ctx0" brushRef="#br0" timeOffset="104852.08">10350 8530 0,'22'0'15,"-1"0"-15,21 0 0,-21 0 16,22 0-16,-22 0 0,21 0 0,0-21 16,22 21-16,-22 0 0,1 0 0,-1-21 15,0 21-15,1 0 0,-1 0 0,0 0 16,-21-21-16,1 21 0,-1 0 15,0 0-15</inkml:trace>
  <inkml:trace contextRef="#ctx0" brushRef="#br0" timeOffset="105880.78">11028 10943 0,'0'0'0,"0"-21"15,0 0-15,0 0 0,0 0 16,0-1-16,0 1 15,0 42 17,0 1-17,0-1-15,0 0 0,0 0 16,0 0-16,0 0 0,0 22 0,0-22 16,0 21-16,0-21 0,0 22 0,0-1 15,0-21-15,0 22 0,0-22 0,0 21 16,0-21-16,21 22 0,-21-22 0,0 0 15,0 0-15,0 0 0,21 0 0,-21 1 16,21-1-16,0-21 0,1 0 16,20 21-16,-21-21 0,21 0 0,1 0 15,20 0-15,-20 0 0,20 0 16,1 0-16,20 0 0,1 0 0,0 0 0,-1 0 16,1 0-16,21-21 0,0 21 15,-22-21-15,22-1 0,-21 22 0,-1-21 16,1 21-16,0-21 0,-1 21 0,-20 0 15,-1-21-15,1 21 0,-22 0 0,-21-21 16,1 21-16,-1-21 0,0 21 16,-21-22-16,0 1 15,-21 21-15,0-21 0,-1 21 0,1-21 16,-21 21-16,21 0 0,0-21 0,-1 21 16,1 0-16,0 0 0,0 0 0,0 0 15,42 0 32,0 0-47,0 0 0,0 0 0,1-21 16,-1 21-16,0 0 0,0 0 0,0 0 15,-21 21 17,-21-21-32,0 21 0,0 0 15,0 0-15,21 0 0,-22 1 0,1-1 16,0 0-16,21 0 0,0 0 0,-21 0 15,21 1-15,-21-22 0,21 21 0,21-21 32,0 0-32,21-21 15,-20 21-15</inkml:trace>
  <inkml:trace contextRef="#ctx0" brushRef="#br0" timeOffset="106248.92">13398 10753 0,'0'0'0,"-21"-21"16,21-1-1,21 22-15,1-21 16,-1 21-16,21 0 0,0 0 0,-20-21 16,20 21-16,0 0 0,1-21 0,-1 21 15,0 0-15,1 0 0,-1 0 0,-21-21 16,21 21-16,-20 0 0,20 0 0,-21 0 16,-42 0 15,0 0-16,0 0-15,-22 0 0,22 0 0,0 21 16,0-21-16,0 0 0,-22 0 0,22 0 16,0 0-16,0 0 0</inkml:trace>
  <inkml:trace contextRef="#ctx0" brushRef="#br0" timeOffset="106435.81">13652 10668 0,'22'0'0,"-44"0"0,22 21 0,0 0 16,0 1-16,0-1 15,0 0-15,0 0 0,0 0 0,0 0 16,0 22-16,0-22 0,0 0 0,0 21 15,0-20-15,0-1 0,0 21 0,0-21 16,0 0-16,0 22 0,0-22 16,0 0-16,0 0 0,0 0 0,0 1 15,0-1-15,0 0 0,0 0 0,0 0 16,0 0-16,22-21 16,-1 0-1,0 0-15,0-21 0</inkml:trace>
  <inkml:trace contextRef="#ctx0" brushRef="#br0" timeOffset="107256.35">13949 11070 0,'21'-42'16,"-21"21"-16,0 0 0,0-1 16,0 1-16,0 0 15,-21 21 1,0 0-16,21 21 15,-22-21-15,22 21 0,-21 1 0,21-1 16,0 0-16,0 0 0,0 21 0,0-20 16,0-1-16,0 0 0,0 21 0,0-21 15,0 1-15,0-1 0,21-21 0,-21 21 16,22 0-16,-1-21 0,0 0 0,0 0 16,0 0-16,0 0 0,1 0 15,-1-21-15,0 21 0,0-21 16,0 0-16,-21-1 0,21 1 0,1 0 15,-22 0-15,21-21 0,-21 20 0,0 1 16,0 0-16,0-21 0,0 21 0,0-1 16,0 1-16,0 0 15,0 42 1,0 0 0,0 1-16,0-1 0,0 0 0,0 0 15,21 0-15,-21 0 0,0 1 0,0 20 16,0-21-16,0 0 0,0 0 0,0 1 15,0-1-15,0 0 0,0 0 16,-21-21 0,0 0-16,-1 0 15,1 0-15,0 0 0,21-21 32,21 21-17,0 0 1,1-21-16,-1 21 0,0 0 0,0-21 15,0-1-15,0 22 0,1 0 16,-1-21-16,0 0 0,0 21 0,21-21 16,-20 0-16,-1 0 0,21-1 0,-21 1 15,0 0-15,1 0 0,20 0 0,-21-22 16,0 22-16,-21-21 0,21 0 16,-21-1-16,0 1 0,22 0 0,-22-1 15,0 1-15,0 0 0,0-1 0,0 1 16,0 21-16,0 0 0,0-1 0,0 1 15,-22 21 1,22 21-16,-21 1 0,21 20 0,-21 0 16,21-21-16,0 22 0,0-1 0,-21 0 15,21 1-15,0-1 0,-21 0 0,21 1 16,0-1-16,0 0 0,0-20 0,0 20 16,-21-21-16,21 21 0,0-20 0,0-1 15,0 0-15,0 0 0,0 0 0,0 0 16,21 1-16,0-22 15,0 0-15,0 0 16,0 0-16,-21-22 0,22 22 16,-22-21-16,0 0 0,0 0 0,0 0 15,0 0-15</inkml:trace>
  <inkml:trace contextRef="#ctx0" brushRef="#br0" timeOffset="107428.25">14584 10880 0,'21'0'31,"0"0"-31,0 0 0,0 0 0,22 0 16,-22 0-16,21 0 0,1 0 15,-1-21-15,-21 21 0,21 0 16,1-22-16,-22 22 0,21 0 0,-21 0 16,1-21-16,-1 21 0</inkml:trace>
  <inkml:trace contextRef="#ctx0" brushRef="#br0" timeOffset="108344.13">11409 11430 0,'-43'21'16,"43"0"-16,-21 1 0,21-1 15,0 21-15,-21-21 0,21 22 0,0-1 16,-21 21-16,21 1 0,0-22 16,0 22-16,0 20 0,0-20 0,-21-1 15,21 1-15,-21-1 0,21 1 0,0-1 16,0-20-16,0-1 0,0 0 0,0 1 15,21-1-15,0-21 0,0 22 0,21-22 16,-20 0-16,20 0 0,0 0 0,1-21 16,20 0-16,1 21 0,-1-21 0,1 0 15,20 0-15,22 0 0,-21 0 0,21 0 16,-1-21-16,-20 21 16,21 0-16,0-21 0,-22 21 0,22-21 15,-21 21-15,0-21 0,-22 21 0,1 0 16,-1-21-16,1 21 0,-22-22 0,0 22 15,-21-21-15,1 21 0,-22-21 0,0 0 16,0 0-16,0 0 0,-22 21 16,-20-22-16,21 1 0,-21 0 0,-1 21 15,1-21-15,21 21 0,-22 0 0,22-21 16,0 21-16,0 0 0,42 0 31,0 0-31,0 0 16,22 0-16,-22 0 0,21 0 0,1 0 15,-22 0-15,21 21 0,-21-21 16,0 21-16,1-21 0,-1 21 0,0 0 16,-21 1-16,0-1 0,0 0 15,0 0-15,-21 0 0,0 0 0,-1 1 16,1 20-16,-21-21 0,21 0 0,0 0 16,-22-21-16,22 22 0,0-1 0,0 0 15,0-21-15,21 21 0,21-21 31,0-21-31,0 0 16</inkml:trace>
  <inkml:trace contextRef="#ctx0" brushRef="#br0" timeOffset="108575.99">13652 12065 0,'0'0'0,"0"-21"15,22 21 1,-1 0-16,0 0 0,0-21 0,0 21 16,0 0-16,22 0 0,-22 0 0,21-21 15,-21 21-15,22 0 0,-1 0 0,-21 0 16,22 0-16,-22 0 0,0 0 16,0 0-16,-21 21 31,-21-21-31</inkml:trace>
  <inkml:trace contextRef="#ctx0" brushRef="#br0" timeOffset="108783.88">13928 12023 0,'0'0'0,"-43"42"16,43-21-16,0 0 0,0 1 16,0-1-16,0 21 0,-21 0 0,21-20 15,0 20-15,0 0 0,-21 1 16,21-22-16,0 21 0,0-21 0,0 22 15,0-22-15,0 21 0,-21-21 16,21 0-16,0 1 0,0-1 0,0 0 16,0 0-16,0 0 0,21-21 31,0-21-31,0 0 0,0 0 16</inkml:trace>
  <inkml:trace contextRef="#ctx0" brushRef="#br0" timeOffset="109627.4">14097 12510 0,'0'0'0,"0"-22"16,21 1-16,0 21 16,-21-21-16,21 0 0,1 0 15,-1 21-15,0-21 0,-21-1 0,21 22 16,-21-21-16,21 0 0,-21 0 16,0 0-16,-21 21 15,0 0 1,0 21-16,0 0 0,21 0 0,-22 0 15,1 1-15,21-1 0,0 21 0,0-21 16,-21 0-16,21 1 0,0 20 0,0-21 16,0 0-16,0 0 0,0 1 15,0-1-15,21-21 0,0 0 16,1 0-16,-1 0 16,0 0-16,0 0 0,0-21 0,0 21 15,1-22-15,-1 1 0,0 21 16,0-21-16,0 0 0,0 0 0,-21 0 15,0-1-15,22 1 0,-22 0 0,21 0 16,-21 0-16,0 0 0,0-1 0,0 44 47,0-1-47,21-21 0,-21 21 0,21 0 16,-21 0-16,0 0 0,0 1 15,0-1-15,0 0 0,0 0 16,0 0-1,0 0-15,-21 1 16,0-22-16,0 0 0,-1 0 16,1 21-16,0-21 15,42 21 32,0-21-47,1 0 16,-1 0-16,0 0 0,0 0 0,0 0 15,0 0-15,1-21 0,-1 0 0,21 21 16,-21-22-16,0 22 16,1-21-16,-1 0 0,21 21 0,-21-21 15,0 0-15,-21 0 0,22-1 0,-1-20 16,-21 21-16,21-21 0,-21-1 0,0 1 16,0 0-16,0-1 0,0-20 0,0 20 15,0-20-15,0 21 0,0-22 0,0 43 16,0-21-16,0 20 0,0 1 0,0 0 15,0 42 1,0 22-16,0-22 0,0 21 0,0 0 16,0 1-16,0-1 0,0 0 0,0 1 15,0-1-15,0 0 0,0 1 0,0-1 16,0 0-16,0 1 16,0-1-16,0-21 0,0 22 0,0-22 15,0 0-15,0 0 0,0 0 0,0 0 16,21-21-1,0 0 1,0-21-16,-21 0 16,0 0-16,0 0 0,0 0 0,0-1 15</inkml:trace>
  <inkml:trace contextRef="#ctx0" brushRef="#br0" timeOffset="109784.31">14838 12298 0,'0'0'0,"-21"-21"0,21 0 15,-22 21-15,44 0 31,-1 0-31,0 0 0,0 0 16,0 0-16,0 0 0,1 0 0,-1 0 16,0 0-16,21 0 0,-21 0 15,1 0-15,-22-22 0,21 22 0,-21-21 16,21 0-16,-21 0 0,0 0 16</inkml:trace>
  <inkml:trace contextRef="#ctx0" brushRef="#br0" timeOffset="110444.98">15684 10287 0,'0'0'16,"22"0"-16,-22-21 0,0 0 16,0 42-1,0 0 1,0 0-16,0 0 0,0 1 16,0-1-16,0 0 0,0 0 0,0 0 15,21 0-15,-21 1 0,0 20 0,0-21 16,0 0-16,0 0 0,0 1 0,-21 20 15,-1-21-15,22 0 0,0 0 16,0 1-16,0-1 0,0 0 0,0 0 16,0 0-16,22-21 15,-1 0-15,0 0 0,21 0 0,22 0 16,-1-21-16,22 0 0,0 0 16,-1 0-16,22-22 0,0 1 0,0 21 15,0-22-15,-1 1 0,1 0 0,-21-1 16,21 1-16,-22 0 0,1-1 0,-21 22 15,-1 0-15,-21 0 0,-20 0 16,-1 21-16,0 0 0,-21-21 0,-21 21 63,21 21-63,0 0 15,0 0-15,0 0 0,0 0 0,-21 1 16,-1 20-16</inkml:trace>
  <inkml:trace contextRef="#ctx0" brushRef="#br0" timeOffset="111028.16">15663 11875 0,'0'0'0,"0"-22"16,43 22-16,-22 0 16,-21 22-16,21-1 15,-21 0-15,21 0 0,-21 0 0,0 22 16,0-22-16,0 0 0,0 21 0,0-21 16,0 22-16,0-22 0,-21 21 0,0-21 15,21 1-15,-21 20 0,21-21 0,0 0 16,-22 0-16,22 1 0,0-1 0,0 0 15,22-21-15,-1 0 16,0 0-16,21 0 0,22 0 0,20-21 16,1 0-16,21-1 0,0 1 15,0-21-15,21 0 0,0-1 16,-22 1-16,22 0 0,-21 20 0,0-20 16,0 21-16,-21-21 0,-22 20 0,1 1 15,-1 21-15,-21-21 0,-20 21 0,-1-21 16,0 21-16,-42 0 47,21 21-32,-21-21-15,-1 21 0,-20 0 16,21 1-16,0-1 0</inkml:trace>
  <inkml:trace contextRef="#ctx0" brushRef="#br0" timeOffset="111776.24">8826 14478 0,'0'0'0,"0"-21"0,-21 0 16,21 0-16,-21 21 0,0 0 16,0 21-16,21 21 15,-21-21-15,-1 22 0,22-1 0,0 21 16,0-20-16,0 20 0,0-20 0,0 20 16,0 1-16,0-1 0,0 1 0,-21 20 15,0-20-15,21-1 16,0-20-16,-21 20 0,21-21 0,-21 1 15,21-1-15,0-21 0,0 0 0,0 1 16,0-1-16,0 0 0,21-42 16,0 0-16,-21-1 15,21 1-15,0-21 0,1 0 16,-1-1-16,-21-20 0</inkml:trace>
  <inkml:trace contextRef="#ctx0" brushRef="#br0" timeOffset="112335.52">8699 14542 0,'0'0'0,"-42"0"16,63 21-1,22-21-15,-22 0 0,21 21 16,22-21-16,-22 0 0,43 0 0,-22 0 16,1 0-16,20 0 0,1-21 15,0 0-15,-1 21 0,22-22 0,0 1 16,0 0-16,0 0 0,-1 0 0,1 21 15,-21-21-15,21-1 0,-22 22 16,1 0-16,-21-21 0,20 21 0,-20 0 16,-22 0-16,0 0 0,1 0 0,-1 0 15,-21 0-15,0 0 0,-21 21 0,0 1 16,0-1 0,0 0-16,0 0 0,0 0 0,0 0 15,0 1-15,0 20 0,0-21 0,-21 21 16,21-20-16,0 20 0,0-21 0,0 21 15,0-20-15,0 20 0,0-21 0,0 21 16,0 1-16,0-22 0,0 21 16,21 1-16,1-1 0,-22-21 0,21 21 15,0 1-15,-21-1 0,0-21 0,0 22 16,21-1-16,-21-21 0,0 21 0,0-20 16,0 20-16,-21-21 0,0 0 0,-22 0 15,22 1-15,-21-1 0,-22 0 16,1 0-16,-1-21 0,1 21 15,-22 0-15,-21-21 0,1 0 0,-1 22 16,-21-22-16,21 0 0,-21 0 0,0 0 16,0 0-16,21 0 0,0-22 0,0 1 15,1 21-15,20-21 0,21 21 0,1-21 16,21 21-16,-1-21 0,1 0 16,21 21-16,21-22 0,0 1 0,0 0 15,21 0-15,0 0 16,21 21-16,-20-21 0,20-1 0,0 1 15,1-21-15</inkml:trace>
  <inkml:trace contextRef="#ctx0" brushRef="#br0" timeOffset="112675.68">9694 14415 0,'0'0'15,"-21"-22"-15,-85-20 0,85 21 16,0 21-16,0 0 0,0 0 0,21 21 16,0 21-16,0-20 15,0 41-15,0-21 0,0 22 0,0-1 16,0 1-16,0 21 0,21-22 16,-21 22-16,21-1 0,-21 1 0,0 0 15,0-1-15,0 1 0,0 0 0,0-22 16,0 22-16,0 0 0,0-1 15,0-20-15,0 20 0,-21-20 0,21-1 16,-21 1-16,21-22 0,-22 22 0,22-22 16,-21-21-16,21 22 0,-21-22 0,21 0 15,0-42 1,0-22 0,0 22-16,0-21 0,0 0 15</inkml:trace>
  <inkml:trace contextRef="#ctx0" brushRef="#br0" timeOffset="112920.54">8657 15431 0,'0'0'0,"-42"-22"0,21 22 0,-1 0 0,22-21 16,22 0-16,-1 21 16,21 0-16,22 0 0,-1-21 15,22 21-15,-1-21 0,22 21 0,-21 0 16,21-21-16,0 21 0,-1 0 0,22-22 15,-21 22-15,21 0 0,-21-21 0,0 21 16,0 0-16,0 0 0,-22-21 16,1 0-16,-22 21 0,1 0 15,-1 0-15,-20-21 0,-22 21 0,0-21 16,0 21-16,-21-22 0,0 1 0,0 0 16,0 0-16,0-21 0</inkml:trace>
  <inkml:trace contextRef="#ctx0" brushRef="#br0" timeOffset="113597.16">10329 13610 0,'0'0'0,"0"21"15,0 1-15,-21-1 16,21 21-16,0-21 0,-21 22 0,21-22 16,-21 21-16,0-21 0,21 22 15,0-22-15,0 21 0,-22-21 0,22 0 16,0 1-16,0-1 0,0 0 0,0 0 16,0 0-16,0-42 31,0 0-16,0 0-15,0-22 0,0 22 16,0 0-16,0-21 0,0-1 0,0 1 16,0 0-16,0-1 0,0 1 0,0 0 15,22-1-15,-1 1 0,-21 0 16,21-1-16,0 22 0,0 0 0,0 0 16,1 21-16,-1 0 0,0 0 0,0 0 15,0 0-15,0 21 0,1 0 0,-1 0 16,0 22-16,-21-22 0,0 21 15,0-21-15,0 22 0,0-22 16,0 21-16,0-21 0,-21 1 0,21-1 0,-21 0 16,-1 0-16,1 0 0,0-21 15,21 21-15,-21-21 0,21-21 32,21 0-32,0 0 15,0 0-15,1 0 0,20-1 0,0 22 16,-21-21-16,22 21 0,-1 0 0,0 0 15,1 0-15,-22 0 0,21 21 16,-21 1-16,22-22 0,-22 21 0,-21 0 16,0 21-16,0-21 0,0 1 0,-21-1 15,0 0-15,-1 0 0,-20 0 0,0 0 16,-1 1-16,1-1 0,0 0 0,-1-21 16,1 21-16,21 0 15,-21 0-15,20-21 0,-20 22 0,21-22 16,0 21-16,21 0 15,0 0-15</inkml:trace>
  <inkml:trace contextRef="#ctx0" brushRef="#br0" timeOffset="114408.25">11324 15579 0,'0'0'16,"0"-21"-16,0 42 31,0 0-31,0 0 15,0 0-15,-21 22 0,21-22 0,-21 21 16,21 0-16,-21 1 0,21-1 0,-22 0 16,1 1-16,21-1 0,0 0 15,-21 1-15,0 41 16,21-62-16,0 20 0,0-21 16,0 0-16,21-21 0,0 21 0,0 1 15,1-22-15,20 0 0,0 21 16,1-21-16,20 0 0,1 0 0,-1 0 15,22 0-15,-22 0 0,43 0 0,-21 0 16,21 0-16,-22 0 0,22-21 0,0 21 16,0-22-16,-22 22 0,1-21 0,21 0 15,-21 0-15,-1 21 0,-20-21 16,-1 0-16,-20-1 0,-1 1 0,0 0 16,-21 21-16,-21-21 0,0 0 0,0 0 15,0-1-15,-21 1 0,0 0 0,-21 0 16,21 0-16,-22 0 0,1-1 15,21 1-15,-22 0 0,22 21 0,0-21 16,0 21-16,0-21 0,21 0 16,0-1-1,21 22-15,0 0 0,21 0 16,-20 0-16,20 0 0,-21 0 0,21 0 16,1 22-16,-22-22 0,21 21 0,-21 0 15,22 0-15,-22 0 0,-21 22 16,0-22-16,0 0 0,0 21 0,0-21 15,0 22-15,-21-22 0,-22 0 0,22 21 16,-21-20-16,21-1 0,-22 0 0,22 0 16,-21 0-16,21 0 0,0 1 15,-1-22-15,1 0 0,21-22 16,0 1-16,0 0 0,21-21 16</inkml:trace>
  <inkml:trace contextRef="#ctx0" brushRef="#br0" timeOffset="116535.85">16700 10859 0,'0'21'16,"0"0"0,-21-21-16,21 21 15,-21-21-15,21 21 16,21-21 15,0 0-15,-21-21-16,0 0 15,0 0-15,0 0 0,0-1 16,0 1-16,0 0 0,-21 21 31,0 21-31,21 0 16,0 1-16,0-1 0,-21 0 15,21 0-15,0 0 0,0 0 16,0 1-16,0-1 0,0 0 0,21 0 16,0-21-1,0 0-15,1 0 0,-1 0 16,0 0-16,0 0 16,0-21-16,-21 0 0,0 0 15,0-1-15,0 1 16,-21 0-16,0 21 0,0-21 0,0 21 15,-1-21-15,1 21 0,0 0 16,0 0-16,0 0 16,21 21-16,0 0 15,0 0 1,21-21 15,0 0-15,0 0-16,0-21 0,1 0 15,-1 21-15,-21-21 16,0 0-16,21-1 0,0 22 0,0-21 16,-21 0-16,21 0 0,1 0 0,-1 0 15,0-1-15,0 1 0,0 0 0,0 0 16,1 0-16,20 0 0,-21-1 16,21 1-16,1 0 0,-1 0 0,0 21 15,1-21-15,20 21 0,-20 0 0,-1 0 16,21 0-16,1 0 0,-22 0 0,22 0 15,-1 0-15,1 21 0,-1-21 0,1 21 16,-1 0-16,1 0 0,-1 1 16,1-1-16,-1 0 0,1 0 0,-1 0 15,1 0-15,-22 22 0,22-22 0,-22 0 16,0 21-16,1-20 0,-1-1 0,0 21 16,-21 0-16,22-20 0,-22 20 0,0 0 15,0 1-15,0-1 0,1 0 16,-1 22-16,0-22 0,-21 22 0,0-22 15,21 21-15,-21-20 0,0 20 0,0-20 16,0 20-16,0 1 0,0-1 0,0 1 16,0-1-16,0 1 0,0-1 0,0 1 15,-21 20-15,0-20 0,21-1 16,-43 1-16,22-1 0,0 1 0,-21-1 16,-1 1-16,1-1 0,-21 1 15,20-1-15,-20 1 0,-1-1 0,1 1 16,-1-1-16,1-20 0,-22 20 0,0 1 0,22-22 15,-22 0-15,1 22 0,-22-1 16,21-20-16,0 20 0,-20-21 0,20 22 0,-21-22 16,21 22-16,1-22 0,-22 0 0,21 22 15,-21-22-15,22 1 0,-22 20 16,0-21-16,0 1 0,0 20 0,1-20 16,-1-1-16,0 21 0,0-20 0,21-1 15,-20 22-15,20-22 0,0 0 16,1 1-16,20-1 0,1-21 0,-22 21 15,21 1-15,1-22 0,21 21 0,-22-21 16,1 1-16,20 20 0,1-21 0,0 0 16,-22 0-16,43 1 0,-21-1 0,-1 0 15,22 0-15,0-21 0,0 21 16,0-21-16,-1 0 0,22 21 0,0-42 62,0 0-62,22 0 16,-22 0-16,21 0 0,-21-1 16,0 1-16,21 0 0,-21-21 0,21 21 15,0-22-15,-21 22 0,21-21 0,1 21 16,-22-22-16,0 22 0,21-21 0,0 21 16,-21-1-16,21 1 0,-21 0 0,0 0 15,0 0 1,-21 42-1,21 0 1,-21 0-16,21 0 0,-21-21 0,-1 43 16,1-22-16,21 0 0,-21 0 0,0 0 15,0 22-15,0-22 0,-1 0 0,1 21 16,0-20-16,0 20 0,0-21 0,0 0 16,-1 0-16,22 22 0,-21-22 0,0 0 15,0 0-15,0 0 16,21 1-16,0-1 15,21-21 17,0 0-32,0 0 0,22 0 0,-22 0 0,21 0 15,0 0-15,22 0 0,-22 0 16,22 0-16,-22 0 0,22 0 0,-1-21 16,1 21-16,-1 0 0,1-22 0,-1 22 15,1-21-15,-22 21 0,0 0 0,1 0 16,-22 0-16,0 0 0,0 0 15,-42 0 32</inkml:trace>
  <inkml:trace contextRef="#ctx0" brushRef="#br0" timeOffset="117607.38">14605 15727 0,'0'21'15,"0"0"-15,0 0 16,0 1-16,0-1 0,0 21 0,0-21 16,0 22-16,0-1 0,0 0 15,0 1-15,0-1 0,0 0 0,0-21 16,0 22-16,0-22 0,0 21 16,0-21-16,0 1 0,0-1 0,0 0 15,0 0-15,21-21 31,0 0-31,0-21 0,-21 0 16,22 0-16,-1-1 0,0 1 0</inkml:trace>
  <inkml:trace contextRef="#ctx0" brushRef="#br0" timeOffset="117992.42">15346 15769 0,'0'0'0,"0"-21"0,-21 21 16,-1 0-16,1 0 0,-21 0 16,21 0-16,0 0 0,-22 21 0,22-21 15,0 21-15,-21 1 0,20-1 16,1 0-16,21 0 0,0 0 0,0 0 16,0 1-16,0-1 0,0 0 0,0 0 15,21 0-15,1-21 0,20 21 16,-21-21-16,21 22 0,1-22 15,-1 21-15,-21-21 0,22 21 0,-1-21 16,0 21-16,-21-21 0,22 21 0,-22-21 16,0 21-16,-21 1 15,0-1-15,-21-21 16,0 21-16,0-21 0,-22 0 0,22 0 16,-21 21-16,-1-21 0,1 0 15,0 21-15,-1-21 0,1 0 0,21 0 16,-21 0-16,20 0 0,1 0 0,42-21 31,1 21-15,-1-21-16</inkml:trace>
  <inkml:trace contextRef="#ctx0" brushRef="#br0" timeOffset="118483.51">16235 15769 0,'0'0'0,"-21"0"0,-1 0 0,1 0 0,0 21 16,0-21-16,0 22 0,0-1 16,21 0-16,-22 21 0,1-21 0,0 1 15,21 20-15,-21-21 0,21 21 0,-21-20 16,21-1-16,-21 21 0,21-21 15,0 0-15,0 1 0,-22-1 0,22 0 16,0 0-16,0-42 47,0 0-47,0 0 0,0-1 0,0 1 16,0 0-16,22 0 0,-22-21 0,0 20 15,21-20-15,0 0 0,0-1 0,-21 22 16,21-21-16,0 0 0,1 20 15,-1 1-15,0 0 0,0 0 0,0 0 16,0 21-16,1 0 0,-1 0 16,0 21-16,-21 0 0,21 0 15,-21 22-15,21-22 0,-21 0 0,0 21 16,0-21-16,0 22 0,0-22 0,0 0 16,0 21-16,0-20 0,0-1 15,0 0-15,-21 0 0,21 0 0,0 0 16,-21-21-16,21 22 0,0-1 0,-21-21 15,0 0-15,-1 0 16,1 0-16</inkml:trace>
  <inkml:trace contextRef="#ctx0" brushRef="#br0" timeOffset="118656.41">15981 16108 0,'0'-21'0,"0"0"16,21 21-1,0 0-15,0-22 0,0 22 0,1 0 16,-1-21-16,0 21 0,21 0 0,-21 0 16,22 0-16,-1 0 0,-21 0 0,22 0 15,-1-21-15,-21 21 0,21 0 16,-20 0-16,-1-21 0,21 21 0</inkml:trace>
  <inkml:trace contextRef="#ctx0" brushRef="#br0" timeOffset="119160.97">17314 15812 0,'0'0'0,"-21"-22"0,-64 1 16,85 0-1,0 0-15,22 0 16,20 0-16,0 21 0,1 0 16,-1 0-16,0 0 0,22 0 0,-22 0 15,0 0-15,22 0 0,-22 21 0,1 0 16,-1 0-16,0 0 0,-21 0 0,1 1 15,-22-1-15,0 21 0,0-21 0,0 0 16,0 22-16,-22-22 0,22 0 16,-21 0-16,0 0 0,-21 1 0,21-1 15,-1 0-15,22 0 0,-21-21 0,21-21 32,0 0-32,0 0 15,21-1-15,1 1 0,-1-21 16,-21 21-16,21-22 0,0 22 0,0-21 15,0 0-15,1 20 0,-1-20 0,0 21 16,0 0-16,0 0 0,0-1 0,-21 1 16,0 0-16,22 21 0,-1 0 15,-21 21 1,21 0 0</inkml:trace>
  <inkml:trace contextRef="#ctx0" brushRef="#br0" timeOffset="119471.41">18161 15917 0,'0'0'0,"21"0"0,0 22 16,0-22-16,1 0 0,-1 0 16,0 0-16,0 0 15,0 0-15,0 0 0,1-22 0,-1 1 16,0 0-16,0 0 0,0 21 0,-21-21 16,21 0-16,-21-1 0,0 1 0,0 0 15,0 0-15,0 0 0,-21 21 16,0 0-16,0 0 15,0 0-15,0 0 0,-1 0 0,1 21 16,0 0-16,0-21 0,21 21 0,-21 0 16,21 22-16,0-22 0,0 0 15,0 0-15,0 0 0,0 1 0,0-1 16,0 0-16,0 0 0,21 0 0,0 0 16,0-21-16,0 22 0,1-22 15,-1 0-15,0 0 0,0 0 0,21 0 16,-20 0-16,-1 0 0,21-22 0,-21 1 15,22 0-15,-22 0 0,0 0 0,0 0 16</inkml:trace>
  <inkml:trace contextRef="#ctx0" brushRef="#br0" timeOffset="119704.27">18881 15431 0,'0'0'0,"0"-43"0,0 1 16,0 0-16,0 20 0,0 1 15,0 0-15,0 42 16,0 22-16,0-22 15,-22 21-15,1-21 0,21 22 16,-21-1-16,0 0 0,21 1 0,0-1 16,0-21-16,-21 21 0,21 1 0,-21-22 15,21 21-15,-22-21 0,22 22 0,0-22 16,0 0-16,0 0 0,0 0 0,0 1 16,0-1-16,0 0 0,22-21 0,-1 21 15,0-21-15,0 0 0,0 0 16,22 0-16,-22 0 0,21 0 0</inkml:trace>
  <inkml:trace contextRef="#ctx0" brushRef="#br0" timeOffset="120491.29">19219 15854 0,'0'0'0,"21"-21"0,1 0 0,-22-1 15,0 1-15,0-21 0,0 21 0,0 0 16,0-1-16,0 1 0,-22 0 16,1 0-16,0 0 0,0 21 0,0 0 15,0 0-15,-1 0 0,1 21 16,0 0-16,0-21 0,0 21 0,21 0 15,-21 1-15,21 20 0,-22-21 0,22 0 16,0 0-16,0 22 0,0-22 16,0 0-16,0 0 0,0 0 15,0 1-15,22-1 0,-1-21 0,0 0 16,0 0-16,0 0 0,0 0 0,1 0 16,-1 0-16,0-21 0,0 21 15,0-22-15,-21 1 0,21 0 0,-21 0 16,22 0-16,-22 0 0,0-22 0,0 22 15,0 0-15,0 0 0,0 0 16,0-1-16,0 44 31,0-1-31,0 21 16,0-21-16,0 22 0,0-22 0,0 0 16,0 0-16,0 0 0,0 0 15,0 1-15,21-1 0,0 0 0,-21 0 16,21-21-16,0 0 0,22 0 15,-22 0-15,0 0 0,0 0 0,0 0 16,22-21-16,-22 21 0,0-21 0,0 0 16,-21-1-16,21 1 0,0-21 0,1 21 15,-1-22-15,0 1 0,0 0 0,-21-1 16,0 1-16,21-21 0,0 20 16,-21-20-16,0-1 0,0 1 0,22 20 15,-22 1-15,0 21 0,0-21 0,21 42 16,-21-22-16,0 44 15,0-1-15,0 21 0,-21-21 16,-1 22-16,22-1 0,-21 0 0,21 22 16,0-22-16,0 0 0,0 1 15,0-1-15,0-21 0,0 22 0,0-22 16,0 21-16,0-21 0,0 0 0,21 1 16,-21-1-16,22 0 0,-1-21 0,0 0 15,0 0-15,0 0 0,0 0 16,1 0-16,-1-21 0,0 0 15,0-1-15,0 1 16,-21-21-16,0 21 0,21 0 0,1-1 16,-22 1-16,0 0 15,0 42 1,0 0 0,0 1-16,0-1 15,0 0-15,0 0 0,0 0 16,0 0-16,-22-21 0,22 22 0,22-22 31</inkml:trace>
  <inkml:trace contextRef="#ctx0" brushRef="#br0" timeOffset="120660.19">20193 15431 0,'0'0'0,"0"-22"15,0 44 32</inkml:trace>
  <inkml:trace contextRef="#ctx0" brushRef="#br0" timeOffset="120852.08">19812 15621 0,'0'0'0,"-21"0"16,-22 0-16,22 0 0,0 0 16,42 0-1,0 0 1,1 0-16,20 0 0,-21 0 15,21 0-15,-20-21 0,20 21 16,-21 0-16,21 0 0</inkml:trace>
  <inkml:trace contextRef="#ctx0" brushRef="#br0" timeOffset="121228.87">20532 15642 0,'0'0'0,"-22"0"0,1 0 0,0 0 16,0 0-16,0 0 0,0 21 0,-1-21 16,1 0-16,0 22 0,0-22 0,0 21 15,0 0-15,21 0 0,-22 0 16,22 0 0,0 1-16,0-1 0,0 0 0,0 0 15,22 0-15,-1-21 0,0 21 16,0-21-16,0 0 15,0 0-15,1 0 0,-22-21 0,21 21 16,0-21-16,-21 0 0,0 0 16,0 0-16,21-1 0,-21 1 0,0 0 15,0 0-15,0 0 0,0 0 16,-21-1-16,21 1 0,-21 0 0,0 0 16,-1 0-16,1 21 0,0 0 15,21 21 1,21-21-1,-21 21-15,43-21 16,-22 0-16,0 0 0</inkml:trace>
  <inkml:trace contextRef="#ctx0" brushRef="#br0" timeOffset="121936.26">20659 15642 0,'0'0'0,"21"0"0,-21 21 62,0 1-62,0-1 16,21 0 0,-21 0-16,21 0 0,-21 0 15,0 1 1,-21-22 0,0 0-1,21-22-15,0 1 16,0 0-16,0 0 15,0 0-15,21 0 0,0-1 0,0 1 16,0 0-16,22 0 0,-1 0 0,-21 0 16,22 21-16,-1-22 0,0 22 0,1 0 15,-22 0-15,0 0 0,21 0 0,-21 0 16,-21 22-16,0-1 16,0 0-16,0 0 15,0 0-15,0 0 0,0 1 0,-21-1 16,21 0-16,0 0 0,-21-21 15,21 21-15,0 0 0,21-21 32,0 0-32,1 0 0,-1 0 15,0 0-15,0-21 0,0 21 0,22-21 16,-22 0-16,0 0 0,21 0 16,-21-1-16,22 1 0,-22 0 0,0 0 15,21 0-15,-42 0 0,0-1 0,22 1 16,-22 0-16,0 0 0,-22 21 15,1 0-15,0 0 16,0 0-16,0 0 0,0 0 0,-1 21 16,22 0-16,-21-21 0,21 21 15,0 1-15,0-1 0,0 0 16,0 0-16,21 0 0,1-21 16,-22 21-16,21 1 0,0-22 0,-21 21 15,21 0-15,0-21 0,0 21 0,-21 0 16,22 0-16,-22 1 15,0-1-15,-22-21 16,1 0-16,0 0 16,0 0-16,0 0 15,0 0-15,-1 0 0,1 0 0,0 0 16,0 0-16,0 0 16,21-21-16,0-1 15,21 22-15,0-21 0,0 21 0</inkml:trace>
  <inkml:trace contextRef="#ctx0" brushRef="#br0" timeOffset="122812.76">21950 15261 0,'0'0'0,"42"-63"0,-42 20 15,21 22-15,-21-21 0,0 21 0,21 0 16,-21 42 0,0 0-1,-21 0-15,0 21 0,0-20 16,0 20-16,0 0 0,-1 22 0,-20-22 15,21 0-15,0 22 0,-22-22 0,22 1 16,0-1-16,0 0 0,0 1 0,0-1 16,-1 0-16,1-21 0,21 22 0,0-22 15,0 0-15,0 0 0,0 0 0,0 1 16,21-22 0,1-22-1,-22 1-15,21 0 0,0 0 16,0-21-16,0 20 0,0 1 0,1-21 0,-1 21 15,0 0-15,-21-1 0,21 1 16,0 21-16,-21-21 0,21 21 0,-21 21 31,0 0-31,0 1 16,0-1-16,0 0 16,0 0-16,0 0 0,0 0 15,0 1-15,22-22 16,-1 0-16,0 0 15,0 0-15,0 0 0,0 0 0,1 0 16,-1-22-16,-21 1 16,21 21-16,0-21 0,-21 0 0,0 0 15,21 0-15,-21-1 16,0 44 15,0-1-15,0 0-16,0 0 15,21 0-15,1-21 16,-22 21-16,21-21 0,0 0 0,0 22 16,0-22-16,0 0 0,1 0 0,-1 0 15,0 0-15,0 0 0,0 0 0,0 0 16,1 0-16,-22-22 0,21 22 16,-21-21-16,21 0 0,-21 0 0,21 0 15,-21 0-15,21-1 0,-21 1 16,21 0-16,-21 0 0,0 0 15,0 42 1,0 0 0,0 0-16,0 0 0,0 1 0,-21-1 15,21 0-15,-21 21 0,0 1 0,0-1 16,0 0-16,21 1 0,-22 20 0,1-21 16,0 22-16,21-22 0,-21 22 15,21-22-15,-21 22 0,0-22 16,21 21-16,0-20 0,0 20 0,-22-20 15,22-1-15,0 0 0,0 1 0,0-22 16,0 21-16,0-21 0,0 0 0,0 1 16,0-1-16,0-42 31,22-1-31,-22 1 16,21 0-16,-21-21 0,21 21 15,0-22-15,-21 22 0,21-21 0</inkml:trace>
  <inkml:trace contextRef="#ctx0" brushRef="#br0" timeOffset="123048.63">22606 15748 0,'0'0'0,"0"-21"0,21-21 0,0 20 16,-21-20-16,21 21 0,1 0 0,-1 0 16,21 21-16,-21 0 0,0 0 0,1 0 15,-1 0-15,0 0 0,0 0 0,0 21 16,0 0-16,-21 0 15,0 0-15,0 0 0,0 1 0,0-1 16,0 0-16,-21 21 0,0-21 0,0 1 16,0-1-16,-22 0 0,22 0 0,-21 0 15,21-21-15,-22 21 0,22 1 0,-21-22 16,21 0-16,0 0 0,-1 0 16,1 0-16,21-22 15</inkml:trace>
  <inkml:trace contextRef="#ctx0" brushRef="#br0" timeOffset="123288.5">22585 15092 0,'0'0'0,"-21"-21"0,-1 21 31,1 0-16,0 0 1,0 0 15,21 21-15,-21-21-16,21 21 16,-21-21-16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54:51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3683 0,'0'-21'78,"21"21"-78,-21-21 0,22 0 16,-1 21-16</inkml:trace>
  <inkml:trace contextRef="#ctx0" brushRef="#br0" timeOffset="2879.77">7091 1503 0,'0'0'0,"-21"-21"0,21 0 15,-22 21-15,22-22 0,0 1 0,-21 0 16,0 0-16,21 0 0,-21 0 16,21-1-16,-21 1 15,0 21-15,21-21 0,0 0 0,-22 0 16,22 0-16,-21 21 0,21-22 15,0 1 1,0 42 31,21 1-47,1-1 16,-1-21-16,-21 21 0,21 0 0,0 0 15,0 0-15,0-21 16,-21 22-16,22-1 0,-1 0 0,-21 0 15,21 0-15,0 0 0,-21 1 0,21 20 16,-21-21-16,21 0 0,1 0 16,-22 22-16,21-22 0,0 21 0,-21 1 15,21-22-15,0 21 0,0 0 0,-21-20 16,22 20-16,-1 0 0,0 1 16,0-22-16,0 21 0,0 0 0,-21 1 15,22-22-15,-1 21 0,0 1 16,0-1-16,0 0 0,0 1 0,22-1 0,-22 0 15,0 1-15,0-1 0,22 21 16,-22-20-16,0-1 0,21 0 16,-21 1-16,1 20 0,20-20 0,-21-1 15,21 0-15,-20 1 0,20-1 16,-21 0-16,21 22 0,-20-22 0,20 22 16,-21-1-16,21-21 0,-20 22 0,-1-22 15,21 22-15,-21-1 0,22-20 0,-22 20 16,21-21-16,-21 22 0,22-1 15,-1-20-15,0 20 0,1 1 0,-1-1 16,0 1-16,1-1 0,-1 1 0,0-1 16,22 1-16,-22-1 0,0 1 0,1-1 15,-1 22-15,0-22 0,1 1 16,-22 21-16,21-22 0,1 22 16,-1-22-16,-21 22 0,21-22 0,1 22 15,-1-21-15,0-1 0,1 22 0,20-1 16,-20-20-16,-1 21 0,21-22 0,1 22 15,-22-22-15,22 22 0,-22-22 16,22 22-16,-22-21 0,21 20 0,-20 1 16,-1 0-16,0-22 0,1 22 0,-1-1 15,0-20-15,1 21 0,-1-1 0,0 1 16,1 0-16,-1-1 0,0-20 0,1 20 16,-1 1-16,0 0 0,1-22 0,20 22 15,-20 0-15,-1-1 0,0-20 16,22 20-16,-22 1 0,0-21 15,22 20-15,-22 1 0,1-22 0,-1 1 16,0 21-16,1-22 0,-1 22 0,0-1 16,1-20-16,-22 21 0,21-22 0,0 22 15,1-22-15,-22 1 0,21-1 0,1 22 16,-1-22-16,-21 1 0,21-1 16,1 1-16,-1-1 0,-21 1 0,22-1 15,-1 1-15,0-22 0,-21 22 0,22-22 16,-22 0-16,21 22 0,-21-22 15,22 1-15,-22-1 0,0 0 0,0 1 0,22-1 16,-22 0-16,0 1 0,0-22 0,-21 21 16,21-21-16,0 22 0,-21-22 15,22 0-15,-22 0 0,0 0 16,0-42 0,0 0-16,0 0 15,0 0-15,0-22 0,0 1 0,0 0 16,0-22-16,0 1 0</inkml:trace>
  <inkml:trace contextRef="#ctx0" brushRef="#br0" timeOffset="5152.52">18944 953 0,'0'0'0,"21"-22"0,-21 1 0,21 21 16,-21-21-16,0 0 0,0 0 16,22 21-16,-22-21 0,21 21 0,-21-22 15,21 1-15,-21 0 16,0 42 31,0 0-32,0 1-15,0 20 0,0-21 16,-21 21-16,0-20 0,-1 20 0,1 0 16,21 1-16,-21-1 0,0 0 15,0 1-15,0-1 0,-1 0 0,1 1 16,-21-1-16,21 0 0,-22 1 0,22 20 15,0-21-15,-21 1 0,21 20 16,-22-20-16,1-1 0,21 21 16,-22-20-16,1-1 0,21 22 0,-21-22 0,-1 0 15,22 1-15,-21-1 0,-1 0 16,22 1-16,-21 20 0,21-21 16,0 1-16,-22-1 0,22 22 0,-21-22 15,21 21-15,-1-20 0,-20 20 0,21-20 16,0 20-16,-22-21 0,22 1 0,0 20 15,-21-20-15,21-1 0,-1 21 16,-20-20-16,21-1 0,0 22 0,0-22 16,-22 21-16,22-20 0,0-1 0,0 22 15,0-22-15,-1 0 0,-20 1 16,21-1-16,0 0 0,0 1 0,-22-1 16,22 0-16,0 1 0,-21-1 15,20 0-15,1 1 0,-21 20 0,21-21 16,-22 22-16,22-22 0,-21 1 0,21 20 15,-22-21-15,22 1 0,0 20 16,-21-20-16,21-1 0,-1 0 0,-20 22 16,21-22-16,-21 0 0,20 22 0,1-22 15,0 22-15,-21-22 0,21 22 0,-1-22 16,-20 0-16,21 22 0,0-22 0,-22 0 16,22 22-16,0-22 0,-21 1 15,21-1-15,-22 21 0,22-20 0,-21-1 16,21 22-16,-22-22 0,1 0 15,21 22-15,-22-22 0,22 0 0,-21 1 0,21 20 16,-22-20-16,22-1 0,-21 0 16,21 1-16,0-1 0,-22 0 0,22 22 15,0-22-15,0 0 0,-22 22 16,22-22-16,0 22 0,-21-22 0,21 22 16,-1-22-16,-20 0 0,21 1 0,0 20 15,-22-21-15,22 1 0,0-1 0,-21 0 16,21 22-16,-22-22 0,22 22 15,-21-22-15,21 22 0,-22-22 0,22 0 16,-21 22-16,21-22 0,-1 22 0,-20-22 0,21 0 16,-21 1-16,20-1 0,1 21 15,0-20-15,-21-1 0,21 0 16,-1 1-16,1 20 0,0-20 0,0-1 16,0 0-16,0 1 0,-1-1 0,-20 0 15,21 1-15,0-1 0,0 0 0,-1 1 16,1-1-16,0 0 0,-21 1 0,21-22 15,-1 21-15,1 0 0,-21 1 0,21-1 16,0 0-16,-22 1 0,22-1 0,0 0 16,0 1-16,-22-1 0,22 0 0,0-20 15,0 20-15,0 0 0,0-21 0,-1 22 16,1-22-16,0 21 0,0-21 16,0 1-16,0-1 0,21 21 15,-22-21-15,1 0 0,0 1 0,0 20 16,21-21-16,-21 0 0,0 0 0,21 22 15,-22-22-15,1 0 0,21 0 0,-21 0 16,0 1-16,21-1 0,0 0 0,-21 0 16,0 0-16,21 0 0,-22 1 0,22-1 15,0 0-15,-21 0 0,0 0 16,21 0-16,-21 1 0,0-1 16,21 0-16,0 0 0,-21-21 15,21 21-15,-22 0 0,22 1 16,-21-1-16,21 0 0,-21-21 15,21 21-15,0 0 16,-21 0-16,0-21 0,21 22 16,-21-1-16,-1-21 0,22 21 0,-21 0 15,0 0-15,0 0 0,0 1 16,21-1-16,-21 0 0,-1-21 0,22 21 16,-21 0-16,0 0 0,21 1 0,-21-1 15,0 0-15,0 0 0,21 0 16,-22-21-16,22 21 0,-21 1 15,0-1-15,0 0 0,21 0 0,-21 0 16,0-21-16,21 21 0,-22 1 0,1-1 16,21 0-16,-21-21 15,21 21-15,-21 0 16,0-21-16,21 21 16,-21-21-16,21 22 15,-22-22 1,22 21-16,-21 0 0,21 0 15,-21-21 1,21 21 0,-21-21-16,21 21 15,-21-21 1,0 0 0,-1 0 15,1 0-16,0 0 1,0 0 0,21-21-16,-21 0 15,21 0-15,-21 21 0,21-21 16,0 0 0,-22 21-16,1 0 0,21-22 15,0 1-15,-21 21 0,21-21 16,-21 0-16,21 0 15,0 0-15,0-1 0,0 1 16</inkml:trace>
  <inkml:trace contextRef="#ctx0" brushRef="#br0" timeOffset="6488.62">11303 8276 0,'0'0'15,"-21"0"-15,0 0 0,21-21 16,-22 21-16,1-21 16,21 0-16,0 0 47,21 21-16,1 0-31,-1 0 0,0 0 15,0 0-15,0 0 0,22 0 0,-22 0 16,21 0-16,0 0 0,1 0 0,-1 0 16,0 0-16,22-22 0,-1 22 15,1 0-15,-1-21 0,1 21 0,21 0 16,-1 0-16,-20-21 0,20 21 0,1 0 16,0 0-16,-1-21 0,1 21 0,0 0 15,21 0-15,-22 0 0,22-21 0,0 21 16,-21 0-16,20 0 15,-20-21-15,0 21 0,-1 0 0,22-22 16,-21 22-16,0-21 0,20 21 0,-20 0 0,0 0 16,-1-21-16,1 21 0,0 0 15,-22 0-15,1 0 0,-1-21 0,1 21 16,-22 0-16,0 0 0,1 0 16,-1-21-16,0 21 0,-20 0 0,-1 0 15,0 0-15,0 0 16,0 0-16,-21-21 15,21 21-15,1 0 16,-1 0-16,0 0 16,0 0-1,-21-22 1,-21 1 0,0 21-16,21-21 15,-21 21-15,-1-21 0</inkml:trace>
  <inkml:trace contextRef="#ctx0" brushRef="#br0" timeOffset="7513.72">10308 5969 0,'0'0'15,"-42"0"-15,21 21 0,-22-21 0,22 0 0,0 0 16,-21 0-16,20 0 0,22 21 16,-21-21-16,42 0 31,1 0-31,-1-21 0,0 21 0,21 0 16,1-21-16,-1 21 0,0 0 15,1-21-15,20 21 0,-21-21 16,43 0-16,-21 21 0,-1-22 0,22 22 15,-1 0-15,1-21 0,0 21 16,-1 0-16,1-21 0,21 21 0,-21 0 16,-1 0-16,22-21 0,-21 21 0,21 0 15,-1 0-15,-20 0 0,21 0 0,-21 0 16,-1-21-16,1 21 0,0 0 16,20-21-16,-20 21 0,0 0 0,21 0 15,-1 0-15,22 0 0,-21-22 0,0 22 16,21-21-16,-21 21 0,0 0 15,21 0-15,-21 0 0,21-21 16,-22 21-16,22 0 0,-21 0 0,0 0 0,-21-21 16,21 21-16,-1 0 0,-20 0 15,21-21-15,-21 21 0,20 0 0,1 0 16,-21-21-16,21 21 0,-22-22 16,1 22-16,-21 0 0,20 0 0,-20-21 15,-1 21-15,-20 0 0,20 0 0,-21-21 16,1 21-16,-1 0 0,-21 0 0,22 0 15,-22-21-15,21 21 0,-21 0 16,0 0-16,22 0 0,-22 0 0,0-21 16,21 21-16,-20 0 0,-1 0 0,0-21 15,0 21-15,0 0 0,0 0 0,-21-22 16,22 22-16,-22-21 16,0 0-1,-22 0-15,-20 0 16,21 0-16,-21-1 0,20-20 0,-41 21 15</inkml:trace>
  <inkml:trace contextRef="#ctx0" brushRef="#br0" timeOffset="8384.21">9271 3895 0,'0'0'16,"-21"0"-16,-64 42 16,64-42-16,0 21 0,0-21 0,-1 21 15,44-21 17,-1 0-32,0 0 15,21 0-15,-21 0 0,22 0 16,-1 0-16,0-21 0,22 21 0,-1-21 15,1 21-15,21-21 0,20 21 0,1-21 16,0 0-16,0 21 0,21-22 0,-21 22 16,21-21-16,0 0 0,0 21 15,21-21-15,-21 21 0,0-21 0,0 21 16,0-21-16,21 21 0,-21-22 0,21 22 16,0 0-16,1-21 0,-1 0 0,0 21 15,0 0-15,21-21 0,-20 21 16,20 0-16,-21 0 0,21-21 15,-20 21-15,20 0 0,-21 0 0,21 0 16,-20 0-16,-1-21 0,0 21 16,-21 0-16,21 0 0,-21 0 0,21 0 15,-21 0-15,0 0 0,0 0 0,-21 0 16,21 0-16,-21 0 0,0 0 0,0 0 16,-22 0-16,22 0 0,0 0 15,0-22-15,-22 22 0,22-21 0,-21 21 16,-22 0-16,22-21 0,-21 21 15,-1 0-15,1-21 0,-1 21 0,-21 0 16,1 0-16,20-21 0,-20 21 16,-1-21-16,0 21 0,-21 0 0,22 0 0,-22 0 15,0 0-15,0-22 0,0 22 16,1 0-16,-1 0 0,-21-21 16,0 0-1,-21 21-15,-1-21 0,-20 0 0,0 0 16,-22-1-16,22 1 0,-43 0 0</inkml:trace>
  <inkml:trace contextRef="#ctx0" brushRef="#br0" timeOffset="9484.34">8107 2159 0,'0'0'0,"-21"0"16,-22 0-1,22 0-15,42 0 47,0 0-47,1 0 0,-1 0 16,21 0-16,-21 0 0,22 0 0,-1-21 15,0 21-15,1 0 0,-1-21 0,21 21 16,1-21-16,21 21 0,-22-22 16,22 22-16,21-21 0,-22 21 15,1 0-15,0-21 0,20 21 0,-20 0 16,21-21-16,0 21 0,0 0 0,21-21 15,-22 21-15,22-21 0,-21 21 16,0 0-16,0 0 0,0 0 0,0-22 16,-1 22-16,1 0 0,21 0 0,-21 0 15,0-21-15,0 21 0,0 0 16,-1 0-16,1 0 0,21 0 0,0-21 16,0 21-16,-21 0 0,21 0 0,0 0 15,0 0-15,-21 0 0,21 0 16,0 0-16,-21 0 0,21 0 0,0 0 15,-21 0-15,-1 0 0,1 0 16,0 0-16,0 0 0,-21 0 16,20-21-16,1 21 0,0 0 0,0 0 15,0 0-15,0 0 0,-22 0 0,22 0 16,-21 0-16,-1 0 0,22 0 16,-21 0-16,21 0 0,-22 0 0,1 0 15,0 0-15,-1 0 0,1 0 0,-21 0 16,20 0-16,-20 0 0,-1 0 0,1 0 15,-22 0-15,22 0 16,-1 0-16,-21-21 0,22 21 0,-1 0 16,-20 0-16,20 0 0,-20 0 0,20-21 0,-21 21 15,22 0-15,-22 0 16,1 0-16,20 0 0,-21-22 0,1 22 16,-1 0-16,-21 0 0,22 0 0,-1 0 15,-21-21-15,0 21 0,0 0 16,1 0-16,-1 0 0,0 0 0,-21-21 15,21 21 1,0 0 15,0 0 1</inkml:trace>
  <inkml:trace contextRef="#ctx0" brushRef="#br0" timeOffset="10377.81">19897 868 0,'0'0'0,"0"-21"0,0 0 16,21-1-16,-21 1 15,0 0-15,0 0 0,0 42 47,0 0-47,0 22 0,0-1 0,0 0 16,0 1-16,0 20 0,0-21 0,0 22 16,0-1-16,0-20 0,0 20 15,0 1-15,-21-1 0,-1 1 0,22-1 16,-21 1-16,21-1 0,-21 1 0,21-22 15,0 0-15,-21 1 0,21-1 16,-21 0-16,21 1 0,0-22 16,0 0-16,-21 0 0,21 0 0,0 1 15,-22-22-15,22-22 32,0 1-32,0 0 15,0 0-15,0-21 0,0-1 0,0 1 16,0 0-16</inkml:trace>
  <inkml:trace contextRef="#ctx0" brushRef="#br0" timeOffset="10716.61">19748 1016 0,'0'0'0,"-21"-21"0,0-21 0,0 20 16,21-20-16,0 21 0,0 0 15,0 0-15,0-22 0,0 22 16,0 0-16,42 0 0,-21 0 15,1-1-15,20 22 0,0 0 0,1-21 16,-1 21-16,0 0 0,1 0 16,20 0-16,-21 21 0,22 1 0,-22-1 15,1 0-15,-22 21 0,21-21 0,-21 22 16,-21-1-16,0 22 0,0-22 16,0 0-16,-21 1 0,0-1 0,0 0 15,-22 1-15,1-1 0,0-21 0,-1 21 16,22-20-16,-21 20 15,0-21-15,-1 0 0,22 0 0,0 1 16,0-22-16,0 21 0,-1 0 0,1 0 16,42-21 15,1 0-31,-1 0 0,0 0 0,0-21 16</inkml:trace>
  <inkml:trace contextRef="#ctx0" brushRef="#br0" timeOffset="11228.33">20447 1503 0,'0'0'0,"-21"0"0,21-21 0,-21 21 0,21-21 15,-22 21 1,22 21 0,0 0-16,0 0 15,0 0-15,0 22 0,0-22 0,0 0 16,0 21-16,0-21 0,0 22 0,0-22 16,0 21-16,0-21 15,0 1-15,0-1 0,0 0 0,0 0 16,22 0-16,-1 0 0,0 1 0,0-22 15,0 0-15,0 0 0,1 0 0,-1 0 16,21 0-16,-21 0 0,0 0 16,22 0-16,-22-22 0,0 1 0,0 0 15,0 0-15,1-21 0,-22-1 0,21 22 16,0-21-16,-21-1 0,0 1 16,0 21-16,21-21 0,-21 20 0,0 1 15,0 0-15,0 0 0,0 0 16,0 42 15,-21 0-15,21 0-16,0 0 15,0 1-15,0-1 16,21-21-16,0 0 0,0 0 16,1 0-16,-1 0 0</inkml:trace>
  <inkml:trace contextRef="#ctx0" brushRef="#br0" timeOffset="11800.24">21336 889 0,'0'0'0,"-21"-42"16,0-22 0,21 43-16,-22 21 0,1 0 15,21 21 1,-21 22-16,21-22 0,0 21 15,0 0-15,0 22 0,0-22 0,0 22 16,0-22-16,0 22 0,0-1 0,-21 1 16,21-22-16,-21 21 0,21 1 15,0-22-15,-21 22 0,21-22 16,-22 22-16,22-22 0,-21 0 0,21-21 0,0 22 16,0-22-16,-21 0 15,21 0-15,0 0 0,-21 1 0,21-44 31,0 1-15,0 0-16,0 0 0,0 0 16,0 0-16,0-1 0,21-20 0,0 21 15,0-21-15,1 20 0,-1-20 0,0 21 16,0 0-16,21 0 0,-20-1 16,20 1-16,0 21 0,-21 0 0,22 0 15,-1 0-15,-21 0 0,22 0 0,-22 0 16,21 0-16,-21 21 0,0 1 0,1-1 15,-1 21-15,0-21 16,-21 0-16,0 1 0,0 20 0,0-21 16,0 0-16,-21 0 0,-22 22 0,22-22 15,-21 0-15,0 0 0,-1 0 16,-20-21-16,20 22 0,1-1 0,0-21 16,-1 0-16,1 21 0,0-21 0,21 0 15,-22 0-15,22 0 0,0 0 0,0 0 16,21-21 15,0 0-31,21 21 0,-21-22 0,21 1 16,21 0-16,-20 0 0</inkml:trace>
  <inkml:trace contextRef="#ctx0" brushRef="#br0" timeOffset="12856.67">22119 931 0,'0'0'15,"0"-42"-15,0-43 16,0 64-16,0 0 0,0 0 0,0 0 16,0 63 15,0-21-31,0 22 15,0 20-15,-21-21 0,21 22 16,-21-1-16,21-20 0,0 20 0,-21 1 16,21-1-16,-22 1 0,22-22 0,-21 22 15,21-1-15,0-21 0,0 22 16,0-22-16,0 1 0,0-1 0,0 0 16,0-21-16,21 22 0,1-22 0,-1 0 15,0 0-15,0-21 16,0 0-16,0 0 0,1 0 15,-1-21-15,21 21 0,-21-21 0,0 0 16,1 0-16,-1-22 0,0 22 0,21-21 16,-21-1-16,1 1 0,-1 0 15,-21-1-15,21 22 0,0-21 0,-21 21 16,0-22-16,0 22 0,0 0 0,0 0 16,0 42-1,0 0 1,0 0-16,-21 1 0,21 20 15,-21-21-15,21 21 0,0-20 16,0 20-16,0-21 0,0 21 16,0-20-16,0 20 0,0-21 0,0 0 15,21 0-15,0 1 0,0-1 0,0 0 16,1-21-16,-1 0 0,0 0 0,21 0 16,1 0-16,-22 0 0,21 0 15,0 0-15,1-21 0,-1 0 0,-21-1 16,22-20-16,-1 21 0,-21-21 0,21 20 15,-20-20-15,20 0 0,-21-1 16,21 22-16,-20 0 0,-1-21 0,0 21 16,0 21-16,-21-22 0,21 1 0,0 21 15,-21 21 17,0 1-32,0-1 15,0 0 1,0 0-16,22-21 31,-1 0-15,-21-21-16,0 0 0,0 0 15,0-1-15,0 1 16,0 0-16,0 0 31,-21 21-15,-1 0-16,1 21 15,0 0-15,0 0 0,0 1 16,0-1-16,21 21 0,-22-21 0,1 0 16,0 22-16,21-22 0,0 21 15,0-21-15,-21 22 0,21-22 0,0 21 16,0-21-16,0 1 0,0 20 0,21-21 16,0 0-16,0 0 15,1-21-15,-1 22 0,0-22 16,0 0-16,0 0 0,22 0 15,-22 0-15,0 0 0,0 0 0,0-22 0,0 22 16,1-21-16,-1 0 16,0 0-16,0 21 0,0-21 0,0 0 15,-21-1-15,22 1 0,-1 0 0,-21 0 16,0-21-16,21 20 0,-21 1 0,0 0 16,0 0-16,0 0 0,0 0 15</inkml:trace>
  <inkml:trace contextRef="#ctx0" brushRef="#br0" timeOffset="13316.34">22945 931 0,'0'0'0,"-22"0"0,1 22 16,0-1-16,0 0 16,21 0-1,0 0-15,0 0 16,21-21-1,0 0 1,0 0-16,1 0 0,-1-21 16,-21 0-16,0 0 15,0 0-15,0 0 16,0-1-16,0 1 16,-21 21-16,-1 0 0,1 0 15,21 21-15,0 1 16,-21-1-16,21 0 0,-21 0 15,21 0-15,0 0 16,0 1-16,0-1 16,0 0-16,0 0 0,0 0 0,0 0 15</inkml:trace>
  <inkml:trace contextRef="#ctx0" brushRef="#br0" timeOffset="14068.9">18881 3323 0,'0'-21'0,"0"-21"16,0 21-16,0-1 0,0 44 31,0-1-31,0 21 16,0 0-16,0 1 0,0-1 15,0 0-15,0 1 0,0-1 0,0 22 16,0-22-16,0 0 0,0 1 16,-22-1-16,22 0 0,-21 1 0,21-22 15,0 21-15,0 0 0,0-20 16,-21-1-16,21 21 0,0-21 0,0 0 15,-21-21 1,21-21 0,0 0-16,0-21 0,0 21 15,0-1-15,0-20 0</inkml:trace>
  <inkml:trace contextRef="#ctx0" brushRef="#br0" timeOffset="14336.75">18732 3366 0,'-21'-43'0,"42"86"0,-42-107 0,21 22 15,0 21-15,0-1 0,0 1 16,0-21-16,21 21 0,1 0 0,-1 21 16,0-22-16,21 1 0,1 21 0,-1 0 15,0 0-15,1 0 0,20 0 16,-21 0-16,1 21 0,-1 1 0,0-1 16,1 21-16,-43 0 0,0 1 0,0-1 15,0 0-15,0-20 0,-43 20 16,22 0-16,-21 1 0,0-22 15,-1 21-15,1-21 0,0 0 0,-1 1 0,22-1 16,-21 0-16,21 0 0,21 0 16,0 0-1,21-21 1,21 0-16,-21 0 0</inkml:trace>
  <inkml:trace contextRef="#ctx0" brushRef="#br0" timeOffset="14716.07">19494 3641 0,'0'0'15,"-21"-21"1,21-1-16,0 1 0,0 0 16,21 21-16,1 0 0,-1 0 15,21 0-15,-21 0 0,0 21 16,22 0-16,-1 1 0,-21-1 0,22 0 15,-22 0-15,0 0 0,0 22 0,0-22 16,-21 0-16,21 21 0,-21-21 0,0 1 16,0 20-16,0-21 0,0 0 0,-21 0 15,0 1-15,21-1 0,-21 0 16,0-21-16,0 0 0,21-21 16,-22 0-16,22-1 15,0 1-15,0 0 0,0-21 16,0 21-16,0-1 0,0-20 15,0 21-15,0-21 0,22-1 0,-22 22 16,21-21-16,0 21 0,0-1 0,0 1 16,0 0-16,1 0 0,-1 0 0,0 21 15,0 0-15,0-21 0,0 21 16,1 0-16,-1 0 0,0 0 16</inkml:trace>
  <inkml:trace contextRef="#ctx0" brushRef="#br0" timeOffset="15116.84">20553 3577 0,'0'-21'15,"-21"21"-15,-1 0 16,1 0-16,0 0 0,0 0 0,0 0 16,0 0-16,-1 21 0,1 0 0,0-21 15,0 22-15,0-1 0,0 0 16,-1 21-16,1-21 0,0 1 0,21-1 15,0 21-15,0-21 0,0 0 0,0 22 16,0-22-16,0 21 0,21-21 0,0 1 16,1-1-16,20 0 0,-21-21 15,21 0-15,-20 0 0,20 0 0,0 0 16,1 0-16,-1 0 0,-21-21 16,21 0-16,1-1 0,-22-20 0,0 21 15,0 0-15,0-22 0,-21 22 16,0-21-16,0 0 0,0 20 0,0-20 15,0 0-15,0 21 0,0-22 0,-21 22 16,0 0-16,0 0 0,-21 0 0,20 21 16,1 0-16,0 0 0,-21 0 15,21 0-15,-1 0 0,1 0 0,0 21 16,0 0-16,21 0 0,0 0 16,0 0-16,21 1 15</inkml:trace>
  <inkml:trace contextRef="#ctx0" brushRef="#br0" timeOffset="15400.07">21103 3260 0,'0'0'0,"0"-43"0,21-41 16,-21 63-16,21 21 0,-21-22 0,0 44 31,0-1-31,0 21 15,0-21-15,-21 22 0,21-1 0,-21 21 16,21-20-16,0 20 0,0-20 16,-21 20-16,0-21 0,21 22 15,0-22-15,0 1 0,0 20 0,0-21 16,0-20-16,0 20 0,0 0 0,0-21 16,0 1-16,0-1 0,21-21 15,0 0-15,0 0 16,0 0-16,-21-21 0,0-1 15,0 1-15,0-21 0,0 21 0</inkml:trace>
  <inkml:trace contextRef="#ctx0" brushRef="#br0" timeOffset="15567.96">20934 3598 0,'21'0'31,"0"0"-16,0 0-15,22 0 0,-22 0 0,21 0 16,-21 0-16,22 0 0,-22-21 16,0 21-16,21-21 0,-21 21 0,1-21 15,-1 21-15,0 0 0</inkml:trace>
  <inkml:trace contextRef="#ctx0" brushRef="#br0" timeOffset="15911.77">21505 3725 0,'0'0'0,"21"22"16,1-22-1,-1 0-15,0 0 0,0 0 0,0 0 16,0-22-16,1 22 0,20-21 0,-21 21 16,0-21-16,0 21 0,1-21 15,-1 0-15,0 0 0,-21-1 16,0 1-16,0 0 15,-21 21-15,0 0 16,-1 0-16,1 21 0,0 0 0,0-21 16,0 22-16,-22 20 0,22-21 15,0 0-15,0 0 0,0 22 0,21-22 16,0 0-16,-21 0 0,21 0 16,0 1-16,0-1 0,0 0 0,0 0 15,21 0-15,0-21 0,0 0 0,0 0 16,22 0-16,-22 0 0,21 0 0,0 0 15,-20 0-15,20-21 0,0 0 0,1 21 16,-22-21-16</inkml:trace>
  <inkml:trace contextRef="#ctx0" brushRef="#br0" timeOffset="16604.74">22352 3556 0,'0'0'0,"0"-21"0,0 0 15,0 0-15,-21 21 16,0 0-16,-1 0 0,1 0 15,0 21-15,0 0 0,0 0 16,0 0-16,-1 0 0,1 1 0,0 20 16,21-21-16,0 21 0,0-20 15,0-1-15,0 21 0,0-21 0,0 0 16,0 1-16,0-1 0,0 0 0,21 0 16,0 0-16,1 0 0,-1-21 15,0 0-15,21 0 0,1 0 0,-22 0 16,21 0-16,0-21 0,1 21 0,-1-21 15,-21 0-15,22 0 0,-1 0 16,0-1-16,1-20 0,-22 21 0,21-21 16,-21-1-16,22 1 0,-22 0 15,0-22-15,0 22 0,21-22 0,-42 1 16,22 20-16,-22-20 0,21 21 0,-21 20 16,0-20-16,0 21 0,0 0 0,0 0 15,-21 21 1,-1 0-16,22 21 0,-21 0 15,0 0-15,21 21 0,-21-20 0,21 20 16,-21 0-16,0 1 0,21-1 0,0 0 16,0 22-16,0-22 15,0-21-15,0 22 0,0-1 0,0 0 16,0-21-16,0 1 0,0 20 0,21-21 16,-21 0-16,21 0 0,0-21 0,0 22 15,0-22-15,1 0 0,-1 0 16,0 0-16,0 0 0,0 0 0,0 0 15,1 0-15,-1-22 0,0 1 0,0 21 16,0-21-16,0 0 0,1-21 0,-1 20 16,0 1-16,-21-21 0,21 21 15,-21 0-15,21-1 0,-21 1 0,0 0 16,0 0-16,-21 21 31,0 21-15,21 0-16,0 0 0,-21 1 0,21-1 15,-21-21-15,21 21 0,0 0 0,0 0 16,0 0-16,0 1 0,0-1 16,0 0-16,0 0 15,21-21-15,0 0 0,0 0 16,0 0-16,0 0 0,1 0 0,-1 0 16,0 0-16,21 0 0,-21 0 0</inkml:trace>
  <inkml:trace contextRef="#ctx0" brushRef="#br0" timeOffset="17172.04">24066 3471 0,'0'0'0,"0"-63"15,0 42 1,-21 21-16,0 0 0,0 0 16,0 0-16,0 0 0,-1 0 0,1 0 15,0 0-15,-21 21 0,21 0 0,-1 0 16,1 0-16,0 1 0,0-1 0,0 21 15,0-21-15,21 0 0,0 22 16,0-22-16,0 0 0,0 0 16,0 0-16,0 1 0,0-1 0,0 0 15,21 0-15,0 0 0,0-21 0,0 0 16,0 0-16,1 21 0,-1-21 16,0 0-16,0 0 0,0 0 0,0-21 15,1 0-15,-1 0 0,0 0 0,0 0 16,0-22-16,0 22 0,1-21 0,-1-1 15,0-20-15,0 21 0,0-22 16,0 1-16,1-1 0,-1 1 0,0-1 16,0 1-16,-21 20 0,0-20 0,21 20 15,-21 22-15,0-21 0,0 21 16,0 0-16,0-1 0,-21 22 16,0 22-1,21-1-15,-21 0 0,0 0 0,-1 0 16,22 22-16,-21-1 0,0 0 0,21 1 15,0-1-15,0 21 0,0-20 16,0 20-16,0 1 0,0-22 0,0 0 16,0 22-16,0-22 0,0-21 0,21 22 15,0-1-15,-21-21 0,22 0 0,-1 1 16,0-22-16,-21 21 0,21-21 16,0 0-16,0 0 0,1 0 0,-1 0 15,0 0-15,0-21 16,0 21-16,0-22 0,1 1 0,-1 0 15,0 0-15,-21 0 0,0-22 0,21 22 16,-21-21-16,0 21 0,0-22 16,0 22-16</inkml:trace>
  <inkml:trace contextRef="#ctx0" brushRef="#br0" timeOffset="17417.56">22521 3196 0,'0'0'0,"-84"0"0,-22 21 16,85-21-16,-1 0 0,44 0 16,-1 0-1,21 0-15,0 0 0,1 0 0,20 0 16,1 0-16,-22 0 0,22 0 16,-1-21-16,-21 21 0,22 0 0,-22-21 15,-21 21-15,22 0 0,-22 0 0,0 0 16,-42 0-1,0 0-15,-22 0 16,22 21-16,-21 0 0,-22 1 0</inkml:trace>
  <inkml:trace contextRef="#ctx0" brushRef="#br0" timeOffset="18284.77">18034 5969 0,'0'0'0,"21"0"16,0 0-16,0 0 0,22 0 0,-22-21 15,0 0-15,21 0 0,-20 21 16,20-22-16,0-20 0,-21 21 0,1 0 16,-1-22-16,0 22 0,-21-21 0,0 0 15,0 20-15,-21-20 0,0 0 0,-1-1 16,-20 22-16,0-21 0,-1 21 15,1 0-15,0-1 0,-1 22 0,1 0 16,21 0-16,-21 0 0,-1 22 0,1-22 16,21 42-16,0-21 0,-1 21 0,-20 1 15,42-1-15,-21 0 0,21 22 0,-21-22 16,21 1-16,0-1 0,0 0 16,0-21-16,0 22 0,0-22 15,21 21-15,0-21 0,0-21 0,0 22 16,1-1-16,-1-21 0,21 0 0,-21 0 15,22 0-15,-1 0 0,0-21 0,-21-1 16,22 1-16,-1 0 0,0 0 16,1 0-16,-1-22 0,-21 1 0,22 0 15,-1-1-15,-21 1 0,0-21 0,0-1 16,1 22-16,-1-22 0,-21 1 0,21-1 16,-21 1-16,0-1 0,0 1 0,0 20 15,0-20-15,0 21 0,0 20 16,0 1-16,0 0 0,-21 21 15,0 21-15,21 22 16,0-1-16,0 0 0,0 22 16,0-22-16,0 22 0,0-22 0,0 21 15,0 1-15,0-22 0,0 22 0,0-1 16,0-20-16,0-1 0,21 0 0,-21 1 16,21-22-16,0 0 0,0 21 0,0-42 15,-21 21-15,22 1 0,-1-22 16,0 0-16,0 0 0,0 0 0,0 0 15,1-22-15,-1 1 0,0 21 0,0-21 16,0-21-16</inkml:trace>
  <inkml:trace contextRef="#ctx0" brushRef="#br0" timeOffset="18660.11">18965 5630 0,'0'0'0,"0"22"0,-21-22 15,21 21-15,0 0 0,0 0 16,21-21-1,0 0-15,1 0 16,20 0-16,-21 0 0,21 0 0,1-21 16,-1 21-16,0-21 0,1 0 15,-1-1-15,0 1 0,1 0 0,-22 0 16,0 0-16,0 0 0,-21-1 16,0 1-16,0 0 0,0 0 0,-21 0 15,0 21-15,-21 0 0,-1 0 0,1 0 16,0 0-16,-1 0 0,1 21 15,0 0-15,-1 0 0,22 0 0,0 1 16,0-1-16,0 21 0,-1-21 0,22 0 16,0 22-16,0-22 0,0 0 0,22 0 15,-1 0-15,0 1 0,21-1 0,1-21 16,-1 21-16,0-21 0,1 0 16,20 0-16,1 0 0,-1 0 0,1 0 15,20 0-15,-20-21 0,-1 0 16,1-1-16,-1 1 0,1 0 0,-1-21 15,-20-1-15,-1 1 0,0 0 0,1-1 16,-1 1-16</inkml:trace>
  <inkml:trace contextRef="#ctx0" brushRef="#br0" timeOffset="19112.84">20256 5271 0,'0'42'0,"0"-84"0,0-1 0,0 1 15,0 0-15,0-1 0,0 22 0,0-21 16,0 21-16,-21 21 0,0-22 0,0 22 16,0 0-16,0 22 15,-1-22-15,22 42 0,-21-21 0,0 21 16,0 1-16,21-1 0,-21 0 0,0 22 15,21-22-15,-22 22 0,1 20 0,21-20 16,-21 21-16,21-1 0,0-20 16,-21 20-16,0 1 0,21 0 15,-21-1-15,21 1 0,0 21 0,0-21 16,0 20-16,0-20 0,0 0 0,0-1 16,0-20-16,0 21 0,0-22 0,0 1 15,21-22-15,0 0 0,0 1 0,0-1 16,0-21-16,1 0 0,20-21 0,-21 0 15,0 0-15,22 0 0,-22 0 0,21-21 16,0 0-16,-20 0 0,20 0 0,-21-22 16,21 1-16,-20 0 0,-1-1 0,0 1 15,0-22-15,-21 22 0,0-21 0,0-1 16,0-21-16,-21 22 16,0-1-16,-22-20 0,1 20 0,0 1 15,-1 20-15,-20 1 0,21 0 0,-22-1 16,1 1-16,-1 21 0,22 0 0,-22 0 15,22 21-15,0-22 0,-1 22 0,22 0 16,0 0-16,21-21 16,21 21-16,0 0 0,22-21 15,-1 21-15,0 0 0,22-21 0,-1 21 16,22-21-16,-22 0 0,43 21 0,-21-22 16,0 1-16,-1 0 0,1 0 0,0 0 15,-1-22-15</inkml:trace>
  <inkml:trace contextRef="#ctx0" brushRef="#br0" timeOffset="20419.83">21082 5482 0,'0'0'0,"0"-42"0,0 21 0,-64-43 16,43 64-16,0-21 15,0 21-15,-21 0 0,20 0 0,1 21 16,-21 0-16,21 1 0,-22-1 16,22 0-16,-21 21 0,21-21 0,0 22 15,-1-1-15,1 0 0,0 1 0,21-1 16,0 0-16,0-20 0,0 20 0,0-21 15,21 21-15,0-20 0,1-1 0,-1 0 16,21-21-16,-21 0 16,22 21-16,-22-21 0,21 0 0,-21 0 15,22-21-15,-22 21 0,21-21 0,-21 0 16,22-1-16,-22-20 0,0 21 0,0-21 16,0-1-16,0-20 0,-21 20 0,0 1 15,22 21-15,-22-21 0,0 20 16,0 1-16,0 0 0,0 42 31,-22 0-31,22 22 0,-21-22 16,21 21-16,0-21 0,0 22 0,0-22 15,0 21-15,0-21 0,0 22 16,0-22-16,0 21 0,21-21 16,1 1-16,-1-1 0,0-21 0,0 21 15,21-21-15,-20 0 0,20 0 0,-21 0 16,21 0-16,-20 0 0,20 0 0,-21-21 15,21 0-15,-20-1 0,-1 1 0,0 0 16,0-21-16,0 21 0,0-22 16,-21 1-16,0 21 0,22-22 0,-22 22 15,0 0-15,0 0 0,-22 21 32,22 21-32,-21 0 0,21 0 15,0 1-15,0-1 0,0 21 16,0-21-16,0 0 0,0 1 15,0-1-15,0 0 0,0 0 0,21 0 16,1 0-16,-1-21 0,0 0 16,0 0-16,21 0 0,-20 0 0,-1 0 15,21 0-15,-21-21 0,0 0 16,22 0-16,-22 0 0,0 0 0,0-22 16,0 22-16,1-21 0,-22 21 0,21-22 15,-21 22-15,21 0 0,-21 0 0,0 0 16,0-1-16,-21 44 31,21-1-31,-21 0 0,21 0 16,0 0-16,-22 0 0,22 22 15,0-22-15,0 0 0,0 0 0,0 22 16,0-22-16,0 0 0,22 0 0,-1-21 16,0 21-16,-21 0 0,21-21 0,0 0 15,0 0-15,22 0 0,-22 0 0,0 0 16,21 0-16,-20 0 0,-1-21 15,21 21-15,-21-21 0,0-21 0,22 21 16,-22-22-16,0 1 0,0 0 0,0-1 16,1 1-16,-1-22 0,0 22 0,0-21 15,0 20-15,-21-20 0,21 20 0,1-20 16,-22 21-16,21-1 0,-21 22 16,0-21-16,0 21 0,-21 21 31,-1 21-31,1 0 0,0 21 15,21-21-15,-21 22 0,0-1 16,21 0-16,-21 1 0,21-22 0,0 21 16,0 1-16,0-1 0,0 0 0,0 1 15,0-1-15,21-21 0,0 21 0,21-20 16,-21 20-16,1-21 0,20 0 0,-21-21 16,21 21-16,1-21 0,-22 0 15,21 0-15,-21 0 0,22 0 0,-22-21 16,21 0-16,-21-21 0,1 21 15,-1-22-15,21 1 0,-21 0 0,0-1 16,1 1-16,-1 0 0,0-22 0,0 1 16,0 20-16,22-20 0,-22 20 15,0-20-15,-21 21 0,21-1 0,-21 1 16,21 21-16,-21 0 0,0-1 0,0 1 16,0 0-16,0 42 15,-21 0-15,21 22 16,-21-22-16,0 21 0,21 1 0,-21-1 15,-1 0-15,22 22 0,-21-22 0,21 0 16,0 22-16,0-22 0,0 1 16,0-1-16,0 21 0,0-20 0,0-1 15,0 0-15,21-20 0,-21 20 16,22-21-16,-1 21 0,0-20 0,0-1 16,0 0-16,0-21 0,1 0 15,20 0-15,-21 0 0,0 0 0,22 0 16,-22 0-16,0-21 0,0 0 0,0-1 15,0 1-15,1-21 0,-22 21 16,0-22-16,0 1 0,0 21 0,0-21 16</inkml:trace>
  <inkml:trace contextRef="#ctx0" brushRef="#br0" timeOffset="20620.72">23304 5313 0,'-21'0'0,"42"0"0,-63 0 15,21 0-15,0 0 0,42 0 31,0-21-31,21 21 0,-20 0 16,20 0-16,0 0 0,22-21 0,-22 21 16,0 0-16,22 0 0,-22-22 0,1 22 15,-1 0-15,-21 0 0,21 0 0,-20 0 16,-1 0-16,-42 22 31,-22-22-31,22 21 0,-21 0 0</inkml:trace>
  <inkml:trace contextRef="#ctx0" brushRef="#br0" timeOffset="21144.89">17357 7789 0,'0'-21'0,"0"42"0,21-84 0,-21 42 16,0 0-16,0-1 0,0 1 16,0 0-16,0 0 0,0 42 31,0 21-31,0-20 15,0 20-15,0 21 0,0 1 0,0-1 16,0 22-16,0-21 0,0 20 0,0 1 16,0-22-16,0 1 0,0 21 0,0-22 15,0 1-15,0-1 0,-21 1 0,21-1 16,-22-21-16,22 1 0,0-1 0,0-21 16,0 0-16,0 1 0,0-1 0,0-42 31,0-1-31,0-20 15,0 21-15,0-21 0</inkml:trace>
  <inkml:trace contextRef="#ctx0" brushRef="#br0" timeOffset="21435.73">17039 7832 0,'0'0'0,"-21"-43"0,21-84 15,0 106 1,21 0-16,0 0 0,22 0 0,-1 0 15,21-1-15,1 1 0,-1 21 16,22 0-16,-21 0 0,-1 0 0,22 0 16,-43 0-16,22 21 0,-22 22 15,0-22-15,-21 21 0,1-21 0,-22 22 16,0-1-16,0 0 0,-22 1 0,1-1 16,-21 0-16,0 1 0,-1-1 0,1-21 15,0 22-15,-1-1 0,22-21 0,-21 0 16,21 22-16,-22-22 0,43 0 15,-21 0-15,42-21 16,0 0-16,1 0 16,-1 0-16,0 0 0,21 0 0,-21-21 15</inkml:trace>
  <inkml:trace contextRef="#ctx0" brushRef="#br0" timeOffset="22052.37">18076 8551 0,'0'0'0,"0"22"0,21-44 31,1 1-15,-1 0-16,21 0 0,-21 0 0,22-22 16,-22 22-16,21-21 0,0 0 0,-20-1 15,20 1-15,-21 0 0,0-1 16,0 1-16,1 0 0,-22-1 0,0 22 15,0-21-15,0 21 0,-22 21 16,1 0-16,0 0 0,0 0 0,-21 0 16,20 0-16,-20 21 0,21 0 0,-21 0 15,20 0-15,1 0 0,21 1 0,0-1 16,0 0-16,0 21 0,0-21 0,21 1 16,1-22-16,-1 21 0,0 0 15,21 0-15,-21 0 0,22 0 0,-22 1 16,21-1-16,-21 0 0,22 0 0,-22 0 15,0 0-15,0 1 0,-21-1 16,0 0-16,0 0 0,21-21 0,-21 21 16,0 0-16,0 1 0,0-1 15,0 0 1,22-21-16,-1 0 0,0 0 16,0-21-16,0 21 0,0-21 15,1 21-15,-1-22 0,21 1 16,-21 0-16,0 0 0,1-21 0,-1 20 15,0-20-15,0 0 0,0 21 0,0-22 16,1 22-16,-22 0 0,0 0 0,21 0 16,-21 42-1,0 0-15,0 0 16,0 0-16,-21 0 0,21 1 0,0 20 16,0-21-16,0 0 0,0 0 0,0 1 15,-22-1-15,22 0 0,0 0 0,0 0 16,0 0-16,0-42 47</inkml:trace>
  <inkml:trace contextRef="#ctx0" brushRef="#br0" timeOffset="22204.28">19029 8022 0,'-21'0'15,"-1"0"1,1-21-16,42 21 31,1 0-15,-1 0-16</inkml:trace>
  <inkml:trace contextRef="#ctx0" brushRef="#br0" timeOffset="22592.59">19389 8128 0,'0'21'0,"0"0"15,21 1 1,-21-1-16,21 0 0,-21 0 16,21 0-16,-21 0 0,21 1 0,0 20 15,1-21-15,-1 0 0,-21 22 0,21-22 16,0 0-16,0 0 0,0 0 0,1 0 15,-22 1-15,0-1 0,21 0 0,-21 0 16,21-21-16,-21 21 0,0-42 31,0 0-31,0 0 16,0 0-16,0-22 0,0 22 16,21-21-16,-21-1 0,21 1 15,-21 0-15,21-22 0,1 22 0,-22 0 16,21-1-16,-21 1 0,21 0 0,-21 20 15,0 1-15,21 0 0,-21 0 0,0 0 16,21 21-16,-21 21 16,21 0-16,-21 0 15,22-21-15,-22 21 0,21 1 16,-21-1-16,21 0 0,0 0 0,-21 0 16</inkml:trace>
  <inkml:trace contextRef="#ctx0" brushRef="#br0" timeOffset="23565.22">20595 8340 0,'0'0'0,"21"0"0,0 0 0,22-64 15,-43 22-15,21 21 0,-21 0 16,0-22-16,0 22 0,0 0 0,0 0 16,0 0-16,-21 21 15,0 0-15,-1 0 0,1 0 0,0 0 16,0 21-16,0 0 0,0 0 15,-1 21-15,1-20 0,0-1 16,0 21-16,0-21 0,21 22 0,-21-22 16,21 21-16,0-21 0,0 22 0,0-22 15,0 0-15,0 0 0,0 0 0,21 0 16,0-21-16,0 0 16,0 0-16,0 0 0,1 0 0,-1 0 15,0-21-15,0 0 0,0 21 0,22-21 16,-22 0-16,0 0 0,0-22 0,0 22 15,-21-21-15,21-1 0,1 1 16,-1 21-16,-21-21 0,0-1 0,0 1 16,21 21-16,-21 0 0,0-1 15,0 44 1,0-1-16,0 0 0,-21 21 16,21-21-16,0 22 0,0-22 0,0 21 15,0 1-15,0-22 0,0 21 0,0-21 16,0 0-16,21 22 0,0-22 0,0 0 15,0 0-15,1 0 0,20-21 0,-21 22 16,21-22-16,-20 0 0,20 0 16,0 0-16,-21 0 0,22 0 0,-22 0 15,21-22-15,-21 1 0,22 0 0,-22 0 16,0 0-16,0-22 0,0 1 0,1 0 16,-1-1-16,0-20 0,0-1 0,0 1 15,0-1-15,1 1 0,-1-1 16,0 1-16,-21-1 0,21 1 0,0 21 15,-21-1-15,21 1 0,-21 0 0,0 20 16,0 1-16,-21 42 31,0 22-31,0-22 0,21 21 0,-21 1 16,0-1-16,-1 0 0,1 1 0,21 20 16,0-21-16,0 22 0,0-22 0,0 22 15,0-22-15,0 22 0,0-22 0,0 0 16,21 1-16,1-22 0,-1 21 0,0-21 15,0 0-15,0 1 16,0-1-16,22-21 0,-22 0 0,0 21 0,21-21 16,-20 0-16,20 0 0,-21 0 15,0-21-15,22 0 0,-22-1 0,0 1 16,0 0-16,0 0 0,0 0 0,1-22 16,-1 22-16,-21-21 0,0 0 0,21 20 15,-21-20-15,0 21 0,0 0 0,0 0 16,-21 21-1,21 21-15,-21 0 16,-1 0-16,22 21 0,-21-20 0,21-1 16,0 21-16,0-21 0,0 22 0,0-22 15,0 0-15,0 0 0,0 21 0,0-20 16,21-1-16,1 0 16,-1 0-16,0-21 0,0 0 15,0 0-15,0 0 0,1 0 0,-1 0 16,0 0-16,0-21 0,0 21 0,0-21 15,1 0-15,-22-1 0,21 1 0,0 0 16,-21-21-16,0 21 0,0-1 0,0-20 16,0 0-16,0 21 0,0-22 0,0 22 15,0-21-15</inkml:trace>
  <inkml:trace contextRef="#ctx0" brushRef="#br0" timeOffset="23780.09">21421 7874 0,'0'0'0,"-43"0"0,-41 21 16,62 0-16,44-21 31,-1 0-31,0 0 16,0 0-16,0 0 0,22 0 0,-1 0 16,-21 0-16,21 0 0,-20 0 0,20 0 15,-21 0-15,0-21 0,0 21 16,1 0-16,-1 0 0,-21-21 15,21 21-15,-21-21 0,21 0 16</inkml:trace>
  <inkml:trace contextRef="#ctx0" brushRef="#br0" timeOffset="25047.6">26331 0 0,'-21'0'16,"0"0"62,0 0-47</inkml:trace>
  <inkml:trace contextRef="#ctx0" brushRef="#br0" timeOffset="26612.79">26289 699 0,'0'-22'0,"0"44"0,0-65 0,0 22 0,0 0 0,0 0 15,0 0-15,0-1 0,-21 1 16,21-21-16,0 21 0,0 0 16,0-1-16,0 1 0,0 0 0,0 0 15,0 0-15,0 0 0,0-1 16,0 1-1,0 42 17,0 1-17,0-1-15,0 21 16,0-21-16,0 0 0,-21 22 0,21-22 16,0 0-16,0 21 0,0-20 15,0 20-15,0 0 0,0-21 0,-22 22 16,22-1-16,0 0 0,-21 1 0,21 20 15,-21-20-15,21-1 0,-21 21 0,0-20 16,21 20-16,-21 1 0,-1-22 16,1 22-16,0-1 0,0 1 0,0-1 15,21 1-15,-21 20 0,-1 1 0,1 0 16,0-22-16,0 22 0,0-1 16,0 1-16,-1 0 0,1 21 0,0-22 15,21 1-15,-21 0 0,0 20 0,0-20 16,21 0-16,0 21 0,-22-22 15,1 22-15,21 0 0,0-21 16,-21 20-16,0 1 0,0-21 0,21 21 16,-21 0-16,21-22 0,-22 22 0,1 0 15,21 0-15,-21 0 0,0-1 0,21 1 16,0 0-16,-21 21 0,0-21 0,21 0 16,-22 0-16,22-1 0,-21 1 15,21 21-15,0-21 0,0 0 0,0 21 16,0-21-16,0 0 0,0 21 0,0-22 15,0 1-15,0 0 0,0 0 0,0 0 16,0 0-16,-21-1 0,21 1 0,0 21 16,-21-21-16,21 21 15,0-21-15,0 0 0,0 0 0,0-1 16,0 1-16,0 0 0,0 0 0,0 0 16,0-22-16,0 1 0,0 0 0,0-1 15,0 1-15,0 0 0,0-1 0,0-20 16,0 21-16,0-22 0,0 1 0,21-1 15,-21 1-15,0-22 0,0 21 16,0-20-16,0-1 0,0 0 0,0 1 16,0-1-16,0 0 0,0-20 0,0 20 15,-21-21-15,21 0 0,0 0 0,0 1 16,0-1-16,-21 0 0,0-21 31,-1 0-15,1-21-1,21 0-15,-21 21 0,21-22 16,0 1-16,-21 0 0,0 0 16,0 0-16,21 0 0,-22-1 0,1 1 15,0 0-15,0 0 0,0-21 0,0 20 16,-1 1-16,1 0 0,0-21 16,0 21-16,0-1 0,0 1 0,-1-21 15,1 21-15,0 0 0,21-1 0,0 1 16,-21 21-16,21-21 0,-21 0 15,21 0-15,0 0 16,21 42 31,0-21-47,-21 21 0,21 0 0,0-21 16,1 21-16,-1 0 0,0 1 0,0 20 15,0-21-15,0 0 0,1 0 0,-1 22 16,0-22-16,0 0 0,0 21 15,0 1-15,22-22 0,-22 21 16,0 1-16,0-1 0,0-21 0,1 21 16,-22 1-16,21-22 0,0 21 0,0-21 0,-21 22 15,0-22-15,21 0 0,-21 21 16,21-20-16,-21-1 0,0 0 16,0-42 15,22-22-31,-22 22 15,21 0-15,0-21 0,-21-1 0,21 1 16,0-21-16,22 20 0,-22-20 0,0 20 16,21-20-16,-21 21 0,22-22 0,-22 22 15,21-22-15,-21 22 0,1 21 0,-1-22 16,0 1-16,0 21 16,-21 0-16,21 0 0,-21-1 15,0 44 16,0-1-31,0 0 16,0 0-16,-21 0 0,0 0 16,21 1-16,-21-1 0,0 0 15,-1 0-15,1 0 0,21 0 0,-42 1 16,21 20-16,0-21 0,-1 0 0,1 22 16,0-22-16,0 21 0,21-21 0,-21 22 15,0-1-15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55:25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6689 974 0,'0'0'0,"-22"-21"0,22-1 16,-21 1-16,0 0 0,0 21 15,21-21-15,-21 0 0,0 21 0,21-21 16,0-1-16,-22 22 0,22-21 0,-21 21 16,21-21-16,0 0 15,0 0-15,0 0 16,0-1 0,21 1-16,1 21 15,-22-21-15,21 21 16,0 0 15,-21 21-15,0 0-16,21-21 0,-21 22 15,21-1-15,0 0 0,-21 0 16,0 21-16,0-20 0,22-1 0,-22 21 16,0-21-16,0 22 0,0-22 15,0 21-15,0 0 0,0-20 0,0 20 16,0 0-16,21 1 0,-21-1 0,21 0 15,-21 1-15,0-1 0,21 0 16,0 1-16,-21-1 0,21 21 16,-21 1-16,0-22 0,22 22 0,-22-1 15,21 1-15,-21-1 0,21-20 0,-21 20 16,0 1-16,0-1 0,0-21 0,0 22 16,21-1-16,-21 1 0,0 21 15,0-22-15,0 1 0,0-1 0,21 1 16,-21-1-16,21 1 0,-21-1 0,22 1 15,-22-1-15,0 1 0,0 20 0,21-20 16,-21-1-16,21 1 0,-21-1 16,0 1-16,21 20 0,-21-20 15,21-1-15,-21 1 0,0-1 0,0 1 16,21-1-16,-21 22 0,0-21 0,22-1 16,-22 22-16,0-22 0,0 1 0,0-1 15,0 22-15,0-22 0,21 1 0,-21 21 16,0-22-16,21 22 0,-21-22 15,0 22-15,0-22 0,0 1 0,0 21 16,21-22-16,-21 1 0,0 20 0,21 1 16,-21-22-16,0 22 0,0-21 0,0 20 15,0 1-15,0-22 0,0 22 0,0-21 16,0 20-16,0 1 0,0 0 0,0-22 16,0 22-16,0-1 15,0 1-15,0 0 0,0-22 0,0 22 16,0 0-16,0-1 0,21 1 0,-21-22 15,0 22-15,22 0 0,-22-1 0,0 1 16,0-21-16,0 20 0,0 1 0,0 0 16,0-1-16,0 1 0,0 0 0,0-1 15,0 1-15,0 0 0,0-1 0,0 1 16,0 0-16,0-1 0,0 1 16,-22 0-16,22 20 0,0-20 0,0 0 15,0-1-15,0 1 0,-21 0 0,21-1 16,0 1-16,-21 0 0,21-1 0,0 1 15,0 0-15,0-1 0,0 1 16,0 0-16,0 21 0,0-22 0,0 1 16,0 0-16,0-1 0,0 22 0,0-21 15,0-1-15,0 1 0,0 21 16,0-21-16,0 20 0,0-20 0,0 21 16,0-21-16,0-1 0,0 22 0,0-21 15,0 21-15,0-22 0,21 22 0,-21-21 16,0-1-16,21 22 0,-21-21 0,0 0 15,0 20-15,0-20 0,22 0 0,-22 21 16,0-22-16,21 1 0,-21 21 16,0-22-16,0 1 0,0 21 0,0-21 15,0-1-15,0 22 0,0-21 16,0-1-16,0 22 0,0-21 0,0 21 16,0-22-16,0 22 0,0-21 0,0 21 15,0-22-15,0 1 0,-21 21 0,21-21 16,0 20-16,-22-20 0,22 0 0,0 21 15,0-22-15,0 1 0,0 0 0,0-1 16,0 1-16,0 0 0,0-1 0,0-20 16,0 20-16,0 1 0,0-21 15,0 20-15,22-20 0,-22 20 0,21-20 16,-21-1-16,0 22 0,21-21 16,-21-1-16,21 22 0,-21-22 0,0 1 15,0-1-15,21 1 0,-21-1 0,0 1 16,21-1-16,-21 1 0,0-1 15,0-20-15,0 20 0,0 1 0,0-22 16,0 0-16,0 1 0,22-1 0,-22 0 16,0-21-16,0 1 0,0-1 0,0 0 15,21-21-15,-21-21 16,21 0-16,0-1 0,0-20 16,0-21-16,1-1 0,-1 1 0</inkml:trace>
  <inkml:trace contextRef="#ctx0" brushRef="#br0" timeOffset="1951.56">14711 656 0,'0'0'0,"0"-21"15,0 0-15,0 0 16,0 0-16,0-1 0,0 1 16,21 21-1,-21 21 17,0 1-17,0-1-15,0 0 0,0 0 16,0 0-16,0 0 0,0 1 15,0-1-15,0 21 0,0-21 0,0 22 16,0-1-16,0 0 0,0 1 16,0-1-16,0 0 0,0 1 0,0 20 15,0-21-15,0 22 0,0-22 16,0 22-16,0-22 0,0 22 0,0-1 16,0 1-16,0-1 0,0 1 0,21-1 15,-21 22-15,0-22 0,0 1 0,0-1 16,21 22-16,-21-22 0,21 1 0,-21 21 15,0-22-15,0 22 0,0-1 16,22-20-16,-22 21 0,0-1 0,21-20 16,-21 20-16,0 1 0,0 0 0,0-1 15,0 1-15,0 0 0,0 21 0,0-22 16,0 1-16,0 0 0,0 20 0,0-20 16,0 21-16,0 0 0,0-22 15,0 22-15,0 0 0,0-21 0,0 21 16,0-1-16,0 1 0,0 0 15,0 0-15,0 0 0,0 0 0,0-1 16,0 1-16,0 0 0,0 0 0,0-21 16,0 20-16,0 1 0,0 0 0,0 0 15,0 0-15,0 0 0,0 21 0,0-22 16,0 22-16,0-21 0,0 21 0,0 0 16,0 0-16,0 0 0,0-21 0,0 21 15,-21 0-15,21 0 0,0 0 0,0-21 16,0 21-16,0 0 0,0-21 15,0 21-15,0 0 0,0 0 0,0-21 16,0 21-16,0-22 0,21 22 0,-21-21 16,21 21-16,-21 0 0,0-21 15,21 21-15,-21 0 0,21-21 0,-21 21 16,0 0-16,0 0 0,0 0 0,21 0 16,-21-21-16,0 21 0,0 21 0,0-21 15,0-21-15,0 21 0,0 0 0,0 0 16,0 0-16,0 0 0,0 0 0,0 0 15,0 0-15,0 0 0,0-21 16,0 21-16,0 0 0,0-22 0,0 22 0,0 0 16,0-21-16,0 21 0,0 0 15,0 0-15,0-21 0,22 21 0,-22-21 16,0 21-16,0 0 0,0 0 16,0-21-16,0 21 0,21-21 0,-21 21 15,21 0-15,-21-22 0,0 22 0,0-21 16,21 0-16,-21 21 0,21-21 0,-21 0 15,0 21-15,21-21 0,1-1 0,-22 1 16,21 0-16,-21 0 0,0 0 0,21 0 16,-21-1-16,21 1 0,-21 0 15,0-21-15,0 21 0,21-1 0,-21-20 16,0 21-16,0 0 0,0-22 16,21 1-16,-21 0 0,0-1 0,22 1 15,-22 0-15,0-1 0,0-20 16,0 21-16,0-22 0,0 1 0,0-22 15,21 21-15,-21-20 0,21-22 0,-21 0 16,21 0-16,0-21 0,0 0 16,1 0-16,-1-21 0,0-21 0,0-1 15</inkml:trace>
  <inkml:trace contextRef="#ctx0" brushRef="#br0" timeOffset="3872.14">22585 826 0,'0'0'0,"21"-22"0,0 1 0,0 0 16,-21 0-16,21 0 0,1 0 0,-1-1 16,0 1-16,-21 0 0,21 0 15,0 0-15,-21 0 0,0-1 16,21 1-16,-21 0 15,22 21 1,-22 21 15,0 0-31,0 1 0,0-1 16,0 0-16,0 0 0,0 21 0,0-20 16,0 20-16,0 0 0,0 1 15,0-1-15,0 21 0,0-20 0,0 20 16,0-20-16,0 20 0,0 1 0,0-1 15,0-21-15,0 22 16,0-1-16,0 1 0,0 21 0,0-22 16,0 1-16,0 20 0,0-20 0,0 20 15,0-20-15,0-1 0,0 22 0,0 0 16,0-22-16,0 22 0,0 0 16,0-1-16,0 1 0,0 0 0,0 20 15,-22-20-15,22 0 0,0 21 0,-21-22 16,21 22-16,-21-21 0,21 21 0,0-1 15,0 1-15,0 0 0,-21 0 16,21 0-16,0 0 0,0-1 0,0 1 16,0 0-16,0 0 0,0 0 15,0 0-15,0 21 0,0-22 0,0 1 16,0 0-16,0 0 0,0 0 0,0 21 16,0-21-16,0-1 0,0 22 0,0-21 15,0 0-15,0 21 0,0-21 16,-21 21-16,21 0 0,-21-21 0,21 21 15,-22 0-15,22 0 0,-21 0 0,0 0 16,21 0-16,0 0 0,-21 0 0,21 0 16,-21 0-16,21 0 0,-21-21 0,21 21 15,0 0-15,0 0 0,0 0 0,0 0 16,0 0-16,0-22 0,0 22 0,0 0 16,0 0-16,0 0 0,0 0 15,0 0-15,0 0 0,0 0 0,0 22 16,-22-22-16,22 0 0,0 0 15,-21 0-15,21 0 0,0 0 0,0 0 16,0 21-16,0-42 0,0 21 0,0 0 16,0 0-16,0 0 0,0 0 0,0 0 15,0 0-15,0-22 0,0 22 0,21 0 16,1 0-16,-22-21 0,0 21 0,0 0 16,21-21-16,-21 21 0,21 0 0,-21-21 15,0 21-15,0-21 0,0 21 16,21-21-16,-21 21 0,0-22 15,21 22-15,-21-21 0,0 0 0,0 0 16,0 0-16,0 0 0,21-1 0,-21 1 16,22 0-16,-22 0 0,0-21 0,0 20 15,0-20-15,0 21 0,21 0 0,-21-22 16,0 22-16,0-21 0,21 21 0,-21-22 16,0 1-16,0 0 0,0-1 15,0 1-15,0 0 0,0-1 0,0 1 16,0 0-16,0-1 0,0-20 0,21 21 15,-21-22-15,0 22 0,0-22 0,0 1 16,21-1-16,-21 22 16,0-22-16,0-20 0,0 20 0,0 1 15,0-22-15,0 22 0,21-22 0,-21 0 16,0 1-16,0-1 0,0 0 0,0 1 16,0-22-16,0 21 0,0-21 15,0 0-15,0 22 0,0-22 0,0 0 16,0 0-16,0 0 15,0-42 48,0 0-63,0 0 16,0 0-16,0-22 0,0 22 0,0 0 15</inkml:trace>
  <inkml:trace contextRef="#ctx0" brushRef="#br0" timeOffset="5972.47">466 2392 0,'-22'0'0,"1"0"15,0 0-15,0 0 0,0 0 16,0 0-16,-22 0 0,22 0 0,0 0 16,0 0-16,0 0 0,-1 0 15,1 0-15,0 0 0,0 0 0,0 0 16,21 21-1,0 0 1,0 0 0,21-21-16,21 22 15,-21-1-15,1-21 0,20 0 0,0 0 16,1 21-16,-1-21 0,21 0 16,1 0-16,-22 0 0,22 0 0,-1 0 15,22 0-15,-22 0 0,22 0 16,0 0-16,-1 0 0,22 0 0,0 0 15,0 0-15,21 0 0,-21 0 0,21 0 16,0 0-16,0 0 0,21 0 16,0 0-16,0 0 0,0 0 15,1 0-15,-1 0 0,21 0 0,0 0 16,-20 0-16,20 0 0,0 0 16,-21 0-16,22 0 0,20 0 0,-20 0 15,20 0-15,-21 21 0,22-21 0,-1 0 16,-20 21-16,20-21 0,-20 21 0,20-21 15,1 22-15,-1-22 0,1 21 16,-1-21-16,-21 0 0,22 21 0,21-21 16,-22 21-16,1-21 0,-1 0 0,1 21 15,-1-21-15,22 0 0,-22 21 0,1-21 16,20 0-16,-20 22 0,21-22 16,-1 21-16,-20-21 0,20 0 15,1 0-15,0 21 0,-1-21 0,1 0 16,0 0-16,-1 0 0,1 0 0,21 21 15,-21-21-15,-1 0 0,22 0 0,-21 0 16,21 0-16,-1 21 0,1-21 16,-21 0-16,21 0 0,0 0 0,-1 21 15,1-21-15,21 0 0,-21 0 0,0 22 16,0-22-16,21 0 0,-21 0 0,-1 21 16,1-21-16,0 0 0,21 21 15,-21-21-15,0 21 0,0-21 0,-1 0 16,22 21-16,-21-21 0,21 0 0,-21 0 15,21 21-15,0-21 0,-21 0 16,21 22-16,0-22 0,-21 0 0,21 21 16,0-21-16,0 0 0,0 0 15,-21 21-15,21-21 0,0 0 0,0 0 16,0 0-16,-22 0 0,22 0 0,0 0 16,-21 0-16,21 21 0,0-21 0,-21 0 15,21 0-15,-21 0 0,21 21 16,-21-21-16,21 0 0,-21 0 0,21 0 15,-22 0-15,1 0 0,21 21 0,-21-21 16,0 0-16,0 0 0,0 0 0,-1 0 16,1 0-16,0 22 15,0-22-15,-21 0 0,20 0 0,1 0 16,-21 0-16,21 0 0,-22 21 0,22-21 16,-21 0-16,21 0 0,-22 0 15,1 0-15,0 0 0,-1 0 0,1 0 16,-21 0-16,20 21 0,-20-21 0,-1 0 15,1 0-15,-1 0 0,1 0 16,-1 0-16,-20 0 0,20 0 0,-21 21 16,1-21-16,-86 0 0,-84 21 15,0 0 110,0 1-109</inkml:trace>
  <inkml:trace contextRef="#ctx0" brushRef="#br0" timeOffset="7500.27">1037 550 0,'0'0'0,"0"-21"0,21 0 0,-21 0 15,0 0-15,21 0 0,-21-1 16,0 1-16,-21 21 31,21 21-31,-21 1 0,21 20 0,0-21 16,-21 21-16,0 22 0,0-22 0,-1 22 15,1-1-15,21 1 0,-21-1 16,0 1-16,0-22 0,0 22 0,21-22 16,0 21-16,-22-20 0,22-22 15,-21 21-15,21-21 0,0 1 16,21-44 15,-21 1-31,22 0 0,-22-21 16,21-1-16,0 22 0,-21-42 0,21 20 15,0-20-15,-21-1 0,21 22 16,1-21-16,-1-1 0,-21 1 0,21-1 16,-21 1-16,21 20 0,-21 1 15,0 0-15,0 20 0,0 1 0,0 0 16,0 42 0,21 0-16,-21 22 0,0-1 15,21 0-15,-21 1 0,0 20 0,0 1 16,0-1-16,0-20 0,0 20 15,22 1-15,-22-22 0,0 21 0,21-20 16,-21-1-16,0-21 0,0 22 16,0-22-16,21 0 0,-21 0 0,21 0 15,-21-42 17,0 0-32,-21 0 15</inkml:trace>
  <inkml:trace contextRef="#ctx0" brushRef="#br0" timeOffset="7648.19">889 1058 0,'0'-21'15,"21"21"-15,21 0 16,-20 0-16,-1 0 16,21-21-16,0 21 0,-20-21 0,20 21 15,0-21-15,1 0 0,-1 21 16,0-22-16</inkml:trace>
  <inkml:trace contextRef="#ctx0" brushRef="#br0" timeOffset="7881.07">1651 762 0,'0'0'0,"-21"0"16,0 0-16,-1 0 15,1 21-15,0 0 0,0 1 16,0-1-16,0 21 0,-1-21 0,1 0 15,0 22-15,0-22 0,21 21 16,-21-21-16,21 1 0,0-1 0,0 0 16,0 0-16,0 0 0,21 0 15,0-21-15,0 0 0,22 0 16,-22 0-16,21 0 0,-21 0 16,22 0-16,-1 0 0,-21-21 0,21 0 15,-20 0-15</inkml:trace>
  <inkml:trace contextRef="#ctx0" brushRef="#br0" timeOffset="8104.94">2074 826 0,'0'0'0,"0"-22"0,0-20 15,-21 42-15,0 0 16,0 0-16,0 21 0,-22 0 16,22 1-16,0-1 0,0 0 0,0 0 15,-1 21-15,22 1 0,0-22 16,-21 21-16,21-21 0,0 1 15,0 20-15,0-21 0,0 0 16,0 0-16,0 1 0,21-22 0,-21 21 16,22 0-16,-1-21 0,0 0 0,0 0 15,0 0-15,22 0 0,-22 0 16,0-21-16,0 0 0,21-1 0</inkml:trace>
  <inkml:trace contextRef="#ctx0" brushRef="#br0" timeOffset="8451.77">2392 910 0,'-21'0'15,"21"21"-15,0 1 16,21-22 0,0 0-16,0 0 15,0 0-15,0-22 0,22 22 0,-22-21 16,0 0-16,0 21 0,22-21 0,-22 0 15,0 21-15,-21-21 0,0-1 16,0 1-16,-21 21 16,0 0-1,-1 0-15,-20 0 0,21 21 16,-21-21-16,20 22 0,-20-1 0,21 21 16,-21-21-16,20 0 0,1 22 15,0-22-15,21 0 0,0 21 0,0-20 16,0-1-16,0 0 0,0 0 0,21 0 15,0-21-15,1 0 16,-1 0-16,21 0 0,-21 0 0,22 0 16,-1 0-16,-21-21 0,21 21 15</inkml:trace>
  <inkml:trace contextRef="#ctx0" brushRef="#br0" timeOffset="8811.56">3133 826 0,'0'0'0,"21"-22"0,-21-20 15,0 21 1,-21 21-16,-1 0 0,1 0 16,0 0-16,-21 0 0,21 21 0,-22-21 15,22 21-15,-21 0 0,21 1 0,-1-1 16,1 0-16,0 0 0,21 0 16,-21 0-16,21 1 0,0-1 0,0 0 15,21-21-15,0 21 0,0-21 16,1 0-16,20 21 0,-21-21 0,21 0 15,-20 21-15,20 1 0,-21-22 0,21 0 16,-20 21-16,-1-21 0,0 0 16,0 21-16,-21 0 15,0 0-15,0 0 0,-21-21 16,-21 22-16,20-22 0,-20 21 16,0-21-16,-1 0 0,1 21 0,21-21 15,-21 0-15,-1 0 0,22 0 0,0 0 16,0 0-16,0 0 0,-1 0 15,22-21-15,0 0 16,22-1-16,-1 22 0,21-21 16</inkml:trace>
  <inkml:trace contextRef="#ctx0" brushRef="#br0" timeOffset="9195.86">3662 847 0,'0'0'0,"21"-21"15,21 21-15,-42-22 0,21 22 0,-21-21 16,0 0-16,-21 21 16,0 0-1,0 0-15,0 0 0,0 0 0,-22 21 16,22-21-16,0 21 0,-21 1 0,20-1 16,1 0-16,-21 0 0,21 0 15,21 0-15,0 1 0,-21-1 16,21 0-16,0 0 0,21-21 15,0 0-15,0 0 0,0 0 16,0 0-16,22 21 0,-22-21 0,21 0 16,-21 21-16,22-21 0,-22 0 0,0 0 15,0 22-15,0-22 0,-21 21 16,0 0-16,0 0 16,-21-21-16,-21 21 0,21-21 15,-22 21-15,22-21 0,-21 22 16,21-22-16,-22 0 0,22 21 0,-21-21 15,21 0-15,0 0 0,-1 21 0,1-21 16,0 21-16,0-21 16,0 21-16,0-21 0</inkml:trace>
  <inkml:trace contextRef="#ctx0" brushRef="#br0" timeOffset="9807.79">1947 2053 0,'0'0'0,"21"-21"0,1 0 0,-1 0 15,0 0-15,0-22 0,-21 22 16,0 0-16,0 0 0,0 0 16,0-1-16,0 1 0,-21 21 0,0-21 15,0 21-15,-22 0 0,1 0 16,0 0-16,-1 21 0,1 0 0,-22-21 15,22 22-15,21-1 0,-21 0 16,20 0-16,1 0 0,21 0 16,0 1-16,0-1 0,0 0 0,43-21 15,-22 21-15,0 0 0,21 0 16,1 1-16,-22-22 0,21 21 0,0 0 16,1 0-16,-22-21 0,21 21 0,-21 0 15,1 1-15,-1-1 0,0-21 16,-21 21-16,0 0 0,0 0 0,-21 0 15,0-21-15,-1 22 0,-20-1 0,0-21 16,-22 21-16,22-21 16,-22 0-16,1 21 0,-1-21 0,1 0 15,-1 0-15,22 0 0,0 0 16,-1-21-16,22 21 0,0-21 0,0 0 16,21-1-16,0 1 0,0 0 15,0-21-15,0 21 0,21-1 0,0-20 16,22 21-16,-1 0 0,0 0 0,1-1 15,-1 1-15,0 0 0,1 0 16,-1 21-16,0 0 0,1 0 0</inkml:trace>
  <inkml:trace contextRef="#ctx0" brushRef="#br0" timeOffset="10151.6">2371 2117 0,'0'0'0,"21"-21"0,-21-1 0,0 1 16,0 0-16,0 0 0,0 0 16,0 0-16,0-1 15,0 44 1,0-1 0,-21 21-16,-1-21 0,22 22 0,-21-1 15,21 0-15,0 1 0,0 20 16,-21-21-16,21 22 0,-21-1 15,21 1-15,-21 21 0,21-22 0,0 1 16,0-1-16,-21 1 0,-1-1 16,22 1-16,-21-1 0,21-21 0,0 1 15,0-1-15,0 0 0,0-20 0,0-1 16,0 0-16,0 0 0,0-42 16,0 0-1,21-22-15,1 22 0,-22-21 0,21 0 16,0-1-16,0 1 0</inkml:trace>
  <inkml:trace contextRef="#ctx0" brushRef="#br0" timeOffset="10399.84">2434 2074 0,'0'0'0,"0"-21"0,0 0 16,0 0-16,21 0 0,0 0 15,1 21-15,-1 0 0,0-22 0,0 22 16,0 0-16,0 0 0,1 0 15,20 22-15,-21-22 0,-21 21 0,0 0 16,21 0-16,-21 0 0,0 0 0,0 1 16,-21-1-16,0 0 0,-21 0 15,20 0-15,1 0 0,-21 1 16,21-1-16,0-21 0,-1 0 0,1 21 16,0-21-16,42-21 31,0 0-31,1 21 0,-1-22 0</inkml:trace>
  <inkml:trace contextRef="#ctx0" brushRef="#br0" timeOffset="10719.65">2836 2053 0,'0'0'0,"21"0"0,1 0 15,-1 0 1,0 0-16,-21-21 0,21 21 0,0-21 15,0 21-15,-21-21 0,22 21 16,-22-21-16,21-1 0,-21 1 16,0 0-16,-21 21 15,-1 0 1,1 0-16,0 21 0,0 0 16,0 1-16,-22 20 0,22-21 0,21 0 15,-21 22-15,0-22 0,21 0 0,-21 0 16,21 0-16,0 0 0,0 1 15,0-1-15,21 0 0,0-21 16,0 0-16,0 0 0,1 0 16,20 0-16,-21 0 0,21 0 15,-20-21-15,20 21 0,-21-21 0,21-1 16,-20 1-16</inkml:trace>
  <inkml:trace contextRef="#ctx0" brushRef="#br0" timeOffset="11111.43">3450 1905 0,'0'0'0,"0"-21"15,-21 21 1,0 0 0,0 0-16,-1 21 0,22 0 0,-21 22 15,0-22-15,0 0 0,21 0 0,0 21 16,-21-20-16,21-1 0,0 21 16,0-21-16,0 0 0,0 1 15,0-1-15,0 0 0,21-21 16,0 0-16,0 0 0,0 0 0,1 0 15,-1 0-15,21 0 0,-21-21 0,0 0 16,22 21-16,-22-22 0,21 1 16,-21 0-16,1 0 0,-1 0 0,0 0 15,0-1-15,-21 1 0,0 0 0,0 0 16,0 0 0,0 42-1,0 0-15,0 0 0,0 0 16,-21 1-16,21-1 0,0 0 15,0 0-15,-21 0 0,21 0 16,0 1-16,0-1 0,0 0 16,21-21-1,0 0-15,-21-21 16,0 0-16,21 21 16,0-22-16</inkml:trace>
  <inkml:trace contextRef="#ctx0" brushRef="#br0" timeOffset="11275.85">3852 1799 0,'0'0'0,"-21"0"0,-42 0 15,41 0 1,1 0-16,0 0 16,42 0-1,0 0-15,1 0 16,-1 0-16,0 0 0</inkml:trace>
  <inkml:trace contextRef="#ctx0" brushRef="#br0" timeOffset="12008.43">4170 1990 0,'0'0'0,"21"0"0,0 0 15,0 0-15,0-21 0,1-1 16,-1 1-16,0 0 0,0 0 0,0 0 15,0 0-15,1-22 0,20 22 0,-21-21 16,0-1-16,-21 22 0,0-21 0,21 0 16,-21 20-16,0-20 0,0 21 15,0 0-15,-21 0 0,21-1 0,-21 22 16,0 0-16,0 0 0,0 0 0,-1 22 16,1-1-16,0 21 15,0 0-15,0 1 0,0 20 16,-1 1-16,1-1 0,0 1 0,0 20 15,0-20-15,0-1 0,-1 22 0,1 0 16,21-1-16,0-20 0,0 21 16,0-1-16,-21-20 0,21 20 0,0-20 15,0 21-15,0-22 0,0 1 0,0-22 16,0 21-16,0 1 0,0-22 0,0 1 16,21-1-16,-21 0 0,0-21 0,21 1 15,1-1-15,-1-21 0,0 0 16,21-21-16,-21-1 0,1 1 15,20 0-15,-21 0 0,21-21 0,-20-1 16,-1 1-16,21 21 0,-21-22 16,0 1-16,-21-21 0,0 20 0,0-20 15,0 20-15,0-20 0,-21-1 0,0 1 16,0-1-16,-21 22 0,-1-21 16,1 20-16,0 1 0,-1 21 0,-20 0 15,42-1-15,-22 1 0,22 21 0,-21 0 16,21-21-16,42 0 31,0 0-31,0 21 0,0-21 16,0 21-16,22-22 0,-1 1 0,0 0 15,-20 0-15,20 0 0,0 0 0,1-1 16,-1 1-16,-21 0 16,21 0-16,-20 0 0,-1 0 0,0 21 15,0 0-15,-21 21 31,0 0-31,0 0 0,-21 0 16,21 0-16,-21 1 0,21-1 0,-21 0 16,21 0-16,0 0 0,0 0 15,0 1-15,21-44 47,0 1-47</inkml:trace>
  <inkml:trace contextRef="#ctx0" brushRef="#br0" timeOffset="12168.34">4678 1884 0,'0'-21'16,"-21"21"-16,-1 0 0,22-21 31,22 21 0,-1 0-31,0 21 0</inkml:trace>
  <inkml:trace contextRef="#ctx0" brushRef="#br0" timeOffset="12464.17">4889 2053 0,'43'0'0,"-22"0"16,0 0-16,0 0 0,-21-21 15,21 21-15,1-21 0,-22 0 0,21 0 16,-21-1-16,21 1 16,-21 0-16,0 0 0,-21 21 15,0 0 1,-1 0-16,1 21 0,0 0 16,0 0-16,21 1 0,0 20 15,-21-21-15,21 0 0,-21 0 16,21 1-16,0-1 0,0 0 0,0 0 15,0 0-15,0 0 0,21-21 0,0 22 16,0-22-16,0 0 0,0 0 16,1 0-16,-1 0 0,0 0 15,0 0-15,0 0 0</inkml:trace>
  <inkml:trace contextRef="#ctx0" brushRef="#br0" timeOffset="12811.97">5249 1990 0,'0'0'0,"0"-43"15,0 22-15,0 0 16,21 21-16,1 0 16,-1 0-16,0 0 15,0 21-15,0 0 16,0 1-16,-21-1 0,22 0 0,-22 0 16,21 0-16,-21 0 0,0 1 0,0 20 15,21-21-15,-21 0 0,0 0 0,0 1 16,0-1-16,0 0 0,0 0 0,0 0 15,-21-21-15,21 21 16,-21-21 0,21-21-16,0 0 15,0 0-15,0 0 0,0 0 16,0-1-16,21 1 0,-21-21 0,21 21 16,0 0-16,0-22 0,0 22 15,1-21-15,-1 21 0,0-1 0,0 1 16,-21 0-16,21 0 0,0 21 0,1 0 15,-22-21-15,21 21 16,0 0-16</inkml:trace>
  <inkml:trace contextRef="#ctx0" brushRef="#br0" timeOffset="14859.67">8340 572 0,'0'0'0,"0"-22"0,0 1 16,0 0-16,0 0 15,0 0-15,0 42 32,0 0-17,0 21-15,0-20 0,-22 20 16,1 21-16,21-20 0,-21 20 15,0-20-15,0 20 0,21 1 0,-21-1 16,-1 1-16,22-22 0,-21 0 0,0 22 16,0-43-16,21 21 0,0 1 0,0-22 15,-21 0-15,21 0 16,0-42 0,0 0-16,0 0 0,21-1 15,-21 1-15,21-21 0,0 0 0,0-1 16,1 1-16,-1 0 0,0-22 15,0 1-15,-21-1 0,21 22 0,0-22 16,1 1-16,-1 20 0,-21-20 16,0 21-16,21 20 0,-21-20 0,21 21 15,-21 42 1,0 0-16,0 0 16,0 22-16,0-1 0,0 0 0,0 1 15,0-1-15,21 0 0,-21 22 16,0-22-16,21 1 0,-21-1 0,0 0 15,0 1-15,0-1 0,0 0 0,22-21 16,-22 1-16,0-1 0,0 0 0,21 0 16,-21 0-1,-21-21 1,-1 0-16,1-21 16,0 0-16</inkml:trace>
  <inkml:trace contextRef="#ctx0" brushRef="#br0" timeOffset="15004.58">8107 1080 0,'0'0'0,"0"-22"16,21 1 0,0 21-16,0-21 0,0 21 15,1 0-15,-1 0 0,21-21 0,0 21 16,-20 0-16,20-21 0,0 21 0,1 0 16,-1-21-16,0 21 0,-21-22 15,22 22-15,-22-21 0</inkml:trace>
  <inkml:trace contextRef="#ctx0" brushRef="#br0" timeOffset="15287.94">9144 762 0,'0'0'0,"21"-21"0,-21 0 16,-21 0 0,0 21-16,0 0 15,-1 0-15,-20 0 0,21 0 0,-21 21 16,-1 0-16,22 0 0,-21 0 0,21 0 15,-22 22-15,22-1 0,0-21 0,0 22 16,21-1-16,0-21 0,0 21 16,0-20-16,0 20 0,0-21 0,0 0 15,21 0-15,0-21 0,21 22 16,-20-1-16,-1-21 0,21 0 0,0 0 16,1 0-16,-22 0 0,21 0 15,1 0-15,-1 0 0,0-21 0,1-1 16,-1 1-16,0 0 0,1 0 0,-22 0 15,21 0-15,0-1 0</inkml:trace>
  <inkml:trace contextRef="#ctx0" brushRef="#br0" timeOffset="15519.85">9610 889 0,'0'0'15,"0"-42"-15,0 21 0,0-1 0,0 1 16,0 0-16,-22 21 0,1 0 16,0 0-16,0 0 15,0 0-15,0 21 0,21 0 16,-22 1-16,1 20 0,21-21 0,0 21 15,-21-20-15,0 20 0,21-21 0,-21 21 16,21-20-16,0 20 0,0-21 16,0 0-16,0 0 0,0 1 0,0-1 15,0 0-15,21 0 0,0-21 16,0 0-16,22 0 0,-22 0 0,21 0 16,-21 0-16,22 0 0,-1-21 15,0 21-15,1-21 0,-1 0 16,0-1-16,22 1 0</inkml:trace>
  <inkml:trace contextRef="#ctx0" brushRef="#br0" timeOffset="16507.29">10202 889 0,'-21'0'16,"0"0"0,0 0-16,42 0 46,0 0-46,0 0 0,0 0 0,1-21 16,-1 21-16,0-21 16,0 0-16,0 21 0,0-22 0,1 1 15,-1 0-15,-21 0 16,-21 21 0,-1 0-16,1 0 0,-21 21 15,21 0-15,0 0 0,-22 1 0,22-1 16,-21 0-16,21 21 0,-1-21 0,1 22 15,0-22-15,0 0 0,21 21 0,0-20 16,0-1-16,0 0 0,0 0 16,0 0-16,21 0 0,0-21 15,0 0-15,22 22 0,-22-22 0,21 0 0,-21 0 16,22 0-16,-1 0 0,0-22 16,-20 1-16,20 21 0,0-21 15,1 0-15,-1 0 0,0 0 0,1-22 16,-22 22-16,21 0 0,-21-21 0,22 20 15,-22 1-15,0-21 0,-21 21 0,0 0 16,0-1-16,-21 22 31,0 0-31,-1 22 0,1-1 0,0 0 16,0 0-16,21 0 0,0 0 0,0 1 16,0-1-16,0 0 15,0 0-15,0 0 0,0 0 0,21 1 0,0-22 16,0 21-16,1 0 0,-1-21 15,0 21-15,21-21 0,-21 21 16,1-21-16,-1 0 0,-42 0 31,-1 0-31,1 0 0,0 0 16,0 0-16,-21 0 0,20 0 0,1 0 16,-21-21-16,21 21 0,0 0 0,-1 0 15,1 0 1,21 21-1,0 0 1,21 1-16,1-22 0,-1 0 0,0 0 16,0 21-16,21-21 15,-20 0-15,20 0 0,-21 0 0,21 0 16,1 0-16,-1 0 0,0 0 0,-20-21 16,20-1-16,0 22 0,1-21 0,-22 0 15,21 0-15,-21 21 0,22-21 16,-22 0-16,0-1 0,-21-20 0,0 21 15,21 0-15,-21 0 0,0-1 0,0 1 16,0 0-16,0 0 0,-21 21 0,0 0 16,0 0-16,-1 0 15,22 21 1,0 0-16,0 0 0,0 1 16,0-1-16,22 0 0,-1 0 15,0 0-15,-21 0 0,21 1 16,0-22-16,0 21 0,-21 0 0,0 0 15,0 0-15,0 0 0,0 1 16,-21-22-16,0 0 16,0 21-16,0-21 0,0 0 15,-1 0-15,1 0 0,21-21 32,0-1-32,21 22 15,-21-21-15,43 0 0,-22 0 0</inkml:trace>
  <inkml:trace contextRef="#ctx0" brushRef="#br0" timeOffset="16704.16">11620 868 0,'22'0'0,"-44"0"0,44 21 31,-22 0-31,0 0 16,0 1-16,0-1 0,0 0 0,0 0 15,0 0-15,-22 0 0,22 1 16,0-1-16,0 0 0,0 0 15,22-42 32,-22 0-47</inkml:trace>
  <inkml:trace contextRef="#ctx0" brushRef="#br0" timeOffset="16872.08">11705 635 0,'0'0'15,"-21"0"-15,0 0 0,21-21 16,-21 21-16,-1 0 0,1 0 16,21 21-1,21-21 1,1 0-16,-1 0 0,0 0 16,0 0-16,21 0 0,-20 0 15</inkml:trace>
  <inkml:trace contextRef="#ctx0" brushRef="#br0" timeOffset="17315.83">12171 508 0,'0'0'16,"0"-21"-16,0 0 0,-21 21 31,21 21-31,-22-21 0,22 21 16,0 0-16,-21 0 0,21 22 0,-21-22 15,21 21-15,0-21 0,0 22 0,0-22 16,0 21-16,0 1 0,0-1 15,0-21-15,0 21 0,0-20 16,0-1-16,0 21 0,0-21 0,-21-21 16,21 21-16,0 1 0,-21-22 15,21-22 17,0 1-32,0 0 0,0 0 15,0 0-15,21-22 0,0 22 0,0 0 16,0-21-16,22 21 0,-22-1 15,21 1-15,-21 21 0,1 0 0,20 0 16,-21 0-16,0 0 0,0 0 16,1 0-16,-1 21 0,-21 1 0,0-1 15,0 0-15,0 0 0,0 0 16,0 22-16,0-22 0,-21 0 0,-1 0 16,1 0-16,0 0 0,-21 1 0,21-22 15,-1 21-15,1-21 0,0 0 0,0 21 16,0-21-16,0 0 0,21-21 31,21 0-31,0 21 0,0-22 16,0 1-16</inkml:trace>
  <inkml:trace contextRef="#ctx0" brushRef="#br0" timeOffset="18364.74">12658 445 0,'0'0'0,"21"-22"0,-21 1 16,0 0-1,0 42 1,0 0-16,0 1 0,0-1 0,0 21 16,-21-21-16,21 22 0,-22-22 0,22 21 15,0 0-15,0 1 0,0-1 16,-21 0-16,21 1 0,0-22 0,0 21 16,-21 1-16,21-22 0,0 0 0,0 0 15,0 0-15,0 0 0,0 1 16,21-22-16,-21 21 15,21-21-15,1 0 0,-1 0 16,-21-21-16,21 21 0,0-22 0,0 1 16,0 0-16,-21 0 0,22 0 0,-1-22 15,0 22-15,-21 0 0,21 0 16,-21-21-16,21 20 0,-21 1 16,21 21-16,-21 21 31,0 1-31,0-1 0,-21 0 0,21 0 15,0 0-15,0 0 0,0 1 16,0-1-16,0 0 0,0 0 16,0 0-16,0 0 0,21-21 15,1 0-15,-1 0 16,0 0-16,0 0 0,0 0 0,0 0 16,1-21-16,20 0 0,-21 0 15,0 0-15,0 0 0,1-22 0,20 22 16,-21-21-16,0-1 0,-21 1 0,21 0 15,1-22-15,-1 22 0,-21-22 0,0 22 16,0 0-16,0-1 0,0 1 16,0 21-16,0-21 0,0 20 15,-21 44 1,-1-1-16,22 0 0,0 21 16,-21 1-16,0-22 0,21 21 15,-21 0-15,21 1 0,0-1 0,0 0 16,0 1-16,0-1 0,0 0 0,0 1 15,0-1-15,0 0 0,0-20 0,0-1 16,0 21-16,21-21 0,0-21 0,0 21 16,1-21-16,-1 0 0,0 0 15,0 0-15,0 0 0,0 0 0,1 0 16,-1-21-16,0 0 0,0 0 16,0 0-16,0 0 0,-21-1 0,22 1 15,-22 0-15,21 0 0,-21 0 0,0 0 16,0-1-16,0 44 31,0-1-31,0 0 0,0 0 16,0 0-16,0 0 0,0 1 15,0-1-15,0 0 0,0 0 16,21-21-16,0 0 16,0 0-16,0 0 15,1 0-15,-1-21 16,0 0-16,-21 0 0,0-1 15,21 1-15,-21 0 0,21 0 0,0 0 16,-21-22-16,0 22 0,0 0 16,22 0-16,-22 42 31,0 21-31,-22-20 0,22-1 16,-21 21-16,21 0 0,-21-20 0,0 20 15,21 0-15,0 1 0,-21-22 0,0 21 16,-1-21-16,22 22 0,-21-22 0,21 21 15,0-21-15,0 0 0,0 1 16,0-1-16,0 0 0,0 0 16,0-42 15,-21 0-31,21 0 0,0-1 16,0 1-16,-21 0 0</inkml:trace>
  <inkml:trace contextRef="#ctx0" brushRef="#br0" timeOffset="18543.63">13187 572 0,'0'0'0,"-85"0"15,64 0-15,0 0 16,0 0-16,-1 0 0,1 0 31,0 0-15,21 21-1,-21-21-15,0 21 0,21 0 16</inkml:trace>
  <inkml:trace contextRef="#ctx0" brushRef="#br0" timeOffset="20100.05">9758 2561 0,'0'-21'47,"21"21"-32,0-21-15,0 21 0,22-21 16,-22 0-16,0-1 0,21 1 0,1-21 15,-22 21-15,21-22 0,0 22 0,-20-21 16,20 21-16,-21-22 0,21 1 16,-20 0-16,-1-22 0,0 22 0,0 0 15,-21-22-15,0 22 0,0-1 0,0 22 16,0 0-16,-21 0 0,-21 0 0,20 21 16,-20 0-16,0 21 0,-1 0 15,1 0-15,0 22 0,-1-1 16,22 0-16,-21 22 0,21-22 0,0 0 15,-1 22-15,22-22 0,0 22 0,0-22 0,0 22 16,0-22-16,22 0 0,-1 1 16,0-22-16,21 21 0,1-21 15,-1 0-15,0 1 0,22-22 0,-22 0 16,0 0-16,22 0 0,-22 0 0,1 0 16,20-22-16,-21 22 0,1-21 0,-1 0 15,0-21-15,-20 21 0,20-1 0,-21-20 16,0 21-16,0-21 0,-21 20 15,0-20-15,0 21 0,0-21 0,0 20 16,0 1-16,0 0 0,-21 0 16,0 21-16,0 0 0,0 0 0,0 0 15,-1 21-15,22 0 0,-21 0 0,0 1 16,0 20-16,21-21 0,0 21 16,0 1-16,0-22 0,0 21 0,0 1 15,0-22-15,0 0 0,0 0 0,0 0 16,21 0-16,0 1 0,0-22 0,1 0 15,-1 0-15,0 0 0,0 0 0,21 0 16,-20 0-16,-1-22 0,21 1 0,-21 0 16,0 0-16,22 0 0,-22 0 15,0-1-15,0 1 0,0 0 0,1 0 16,-1 0-16,-21 0 0,0-1 16,21 22-16,0 0 15,-21 22 1,0-1-16,0 0 15,0 21-15,0-21 0,0 1 0,0-1 16,0 0-16,0 0 0,0 0 0,0 0 16,0 1-16,21-1 0,0-21 0,-21 21 15,22-21-15,-1 0 0,0 0 0,0 0 16,0 0-16,0 0 0,1 0 16,-1-21-16,0 21 0,0-21 15,0-1-15,0 1 0,1 0 0,-1 0 16,0 0-16,0 0 0,-21-1 0,21-20 0,-21 21 15,21 0-15,-21 0 16,0-1-16,22 22 16,-22 22-1,0-1-15,0 0 16,0 0-16,0 0 0,0 0 0,0 1 16,0-1-16,0 0 0,0 0 0,0 0 15,21 0-15,0-21 0,0 22 0,-21-1 16,21-21-16,0 0 0,1 0 15,-1 0-15,21 0 0,-21 0 0,0 0 16,22-21-16,-22 21 0,0-22 0,21 22 16,-20-21-16,20 0 0,-21 0 15,21 0-15,-20 0 0,-1-22 0,0 22 16,-21 0-16,0 0 0,0-22 16,0 22-16,0 0 0,0 0 15,-21 21-15,0 0 16,-1 0-16,1 0 0,0 21 0,0-21 15,21 21-15,-21 0 0,21 22 0,-21-22 16,21 0-16,0 0 0,0 0 0,0 1 16,0 20-16,0-21 0,21-21 15,-21 21-15,21 0 0,0 1 0,21-22 16,-20 0-16,20 0 0,-21 0 0,21 0 16,1 0-16,-22 0 0,21-22 0,1 22 15,-1-21-15,-21 0 0,21 0 16,-20 0-16,-1-22 0,21 22 15,-21-21-15,0 21 0,1-22 0,-1 1 16,-21 0-16,21-1 0,0-20 0,-21 21 16,21-22-16,-21 22 0,21-22 0,-21 22 15,0 21-15,0-22 0,0 22 16,-21 21-16,0 21 16,0 1-16,0 20 0,0 0 0,-1 1 15,1-1-15,0 21 0,0-20 16,0 20-16,21 1 0,0-22 0,0 22 15,0-22-15,0 21 0,0-20 0,21-1 16,0 0-16,0-20 0,0-1 0,22 0 16,-22 0-16,21 0 0,-21-21 15,22 0-15,-1 0 0,-21 0 0,22-21 16,-1 0-16,0 0 0</inkml:trace>
  <inkml:trace contextRef="#ctx0" brushRef="#br0" timeOffset="20988.54">17589 1122 0,'0'0'16,"22"-42"-16,-1 20 0,0 1 0,-21-21 0,0 21 15,0 0-15,0-1 0,0 1 0,-21 0 16,0 21-16,-1 0 0,-20 0 16,0 0-16,-1 21 0,1 22 0,0-22 15,-1 21-15,1 22 0,0-22 16,-1 21-16,22-20 0,0 20 0,0 1 15,0-22-15,21 22 0,0-22 16,0 21-16,0-20 0,0-1 0,0 0 16,21-20-16,0 20 0,0-21 0,0 21 15,1-20-15,20-22 0,0 21 0,-21-21 16,22 21-16,-1-21 0,0 0 16,1 0-16,-1-21 0,0 0 0,1-1 15,20 1-15,-20 0 0,-1-21 0,0 21 16,1-22-16,-1 1 0,0 21 0,-21-22 15,1 1-15,-1 21 0,-21-21 16,0 20-16,0 1 0,0 0 16,0 0-16,0 0 0,-21 21 15,-1 0-15,1 21 16,0 0-16,0 0 0,0 0 0,0 22 16,21-22-16,0 21 0,-22-21 15,22 22-15,0-22 0,0 0 0,0 21 16,0-20-16,0-1 0,0 0 0,22 0 15,-1 0-15,0 0 0,0-21 0,0 0 16,0 0-16,22 0 0,-22 0 16,21 0-16,-21 0 0,22-21 0,-22 21 15,21-21-15,-21 0 0,1-21 0,-1 20 16,0 1-16,0-21 0,-21 21 16,0-22-16,0 1 0,0 21 0,0-21 15,-21 20-15,0-20 0,0 21 16,-1 0-16,1 0 0,-21-1 0,21 22 15,0 0-15,-1 0 0,1 0 0,0 22 16,0-22-16,0 21 0,0 0 0,-1 0 16,22 0-16,0 0 0,0 1 15,0-1-15,0 0 0,0 0 0,22 0 16,-1-21-16,21 0 0,-21 21 0,22-21 16,-1 0-16</inkml:trace>
  <inkml:trace contextRef="#ctx0" brushRef="#br0" timeOffset="21264.01">18944 1207 0,'0'0'0,"0"-43"0,0-63 15,0 85-15,0 0 0,0 0 16,-21 21-16,0 0 16,0 0-16,-1 21 0,22 21 15,-21-20-15,0 20 0,0 0 0,0 1 16,0-1-16,21 0 0,-22 1 0,1-1 15,21 21-15,0-20 0,0-1 0,-21 0 16,21-20-16,0 20 0,0 0 16,0-21-16,0 22 0,0-22 0,0 0 15,21-21-15,0 21 0,1-21 16,-1 0-16,0 0 0,0 0 0,0 0 16,22 0-16,-22-21 0,21 0 0,-21 0 15,0 0-15,22-22 0,-22 22 16</inkml:trace>
  <inkml:trace contextRef="#ctx0" brushRef="#br0" timeOffset="21592.35">19156 1545 0,'0'-42'0,"-64"169"0,128-212 0,-43 43 0,-21 21 16,-21 21 0,0 21-1,-1 0-15,1 0 0,21 0 16,-21 1-16,0-1 0,0 0 16,21 0-16,-21 21 0,21-20 0,0-1 15,0 0-15,0 0 0,0 0 0,0 0 16,21 1-16,0-22 0,0 0 15,0 0-15,0 0 0,1 0 16,-1 0-16,0 0 0,21 0 0,-21-22 16,1 22-16,-1-21 0,0 0 0,0 0 15,0 0-15,-21-22 0,0 22 0,0 0 16,0-21-16,0 21 0,0-22 16,0 22-16,-21-21 0,0 21 15,0-1-15,0 22 0,21-21 0,-22 21 16,1 0-16,0 0 15,0 0-15,21 21 0,0 1 16,0-1-16,0 0 0,0 0 16,0 0-16,21 0 0,0 1 15,0-1-15,1-21 0,-1 21 0,0-21 16</inkml:trace>
  <inkml:trace contextRef="#ctx0" brushRef="#br0" timeOffset="21900.55">19579 1588 0,'0'0'0,"21"-85"15,0 64 1,-21 0-16,22 21 0,-1-22 0,0 22 16,0 0-16,0 0 15,0 0-15,1 0 0,-1 0 0,-21 22 16,21-1-16,0 21 0,0-21 16,-21 0-16,0 22 0,0-22 0,21 0 15,-21 21-15,0-20 0,0-1 0,0 0 16,0 0-16,0 0 0,0 0 0,0 1 15,0-44 17,0 1-32,0-21 0,22 21 15,-1 0-15,-21-22 0,21 22 0,0-21 16,-21-1-16,21 1 0,0 0 16,-21 21-16,22-22 0,-1 22 15,-21-21-15,21 21 0,0-1 0,-21 1 16,21 0-16,0 21 0,-21-21 0</inkml:trace>
  <inkml:trace contextRef="#ctx0" brushRef="#br0" timeOffset="22696.28">25569 1482 0,'0'0'0,"21"-21"16,1 21-16,62-43 15,-41 22-15,20 0 0,-21 0 0,22 0 16,-1-22-16,-20 22 0,-1 0 0,-21-21 16,0 20-16,1 1 0,-22 0 0,0 0 15,-22 0-15,-20 21 0,-21 0 16,-1-21-16,-21 21 0,1 0 0,-1 0 15,0 21-15,1-21 0,-1 21 0,0 0 16,22 0-16,-1 0 0,22 1 16,0 20-16,-1-21 0,43 0 0,0 0 15,0 1-15,0-1 0,22 0 0,20 21 16,0-21-16,1 1 0,20 20 0,1-21 16,-1 21-16,1 1 15,-1-1-15,1 0 0,-1 1 0,1-1 16,-1 0-16,-21 1 0,-20-1 0,20-21 15,-42 22-15,0-1 0,0-21 0,-42 0 16,-1 22-16,1-22 0,-22 0 16,1 0-16,-22-21 0,1 21 0,-1-21 15,-21 0-15,21 0 0,-20 0 0,20 0 16,0 0-16,1 0 0,20-21 0,1 21 16,20-21-16,1 0 0,0-22 15,20 22-15,1-21 0,21 0 16,0-1-16,0 1 0,21 0 0,1-22 15,-1 1-15,21 20 0,0 1 0,1 0 16,-1-1-16,22 22 0,-22 0 0,21 21 16,-20 0-16,-1 0 0,0 21 15,1 21-15,-1-20 0,-21 20 0,0 21 16,1-20-16,-1-1 0,-21 22 0,0-22 16,0 21-16,0-20 0,0-1 0,0 0 15,0 1-15,0-1 0,0 0 16,0-20-16,0 20 0,0-21 0,21 0 15,0 0-15,0-21 0,0 0 16,22 0-16,-1 0 0,0-21 0,1 0 16,-1 0-16,22 0 0</inkml:trace>
  <inkml:trace contextRef="#ctx0" brushRef="#br0" timeOffset="23740.26">26628 1291 0,'0'0'0,"0"-42"0,0 21 15,0 0-15,0-1 0,-22 44 16,1-1-16,0 21 16,0-21-16,0 22 0,0 20 15,-1-21-15,1 22 0,21-1 0,-21 1 16,0-1-16,0 1 0,21-1 0,0 1 16,0-22-16,-21 22 0,21-22 15,-22 0-15,22 1 0,0-22 16,-21 0-16,21 0 0,0 0 0,0 1 15,0-44 1,0 1 0,0-21-16,21 21 0,1 0 15,-1-22-15,0 1 0,-21 21 0,21-22 16,0 22-16,-21-21 0,21 21 0,-21 0 16,22 21-16,-1 0 15,-21 21-15,0 0 16,21 0-16,-21 0 0,0 0 15,0 22-15,0-22 0,21 0 0,0 0 16,-21 0-16,21 1 0,1-1 0,-1 0 16,0 0-16,0-21 0,0 21 0,0-21 15,22 0-15,-22 0 0,21 0 16,1 0-16,-1 0 0,0 0 0,-21 0 16,22-21-16,-22 0 0,21 21 0,-21-21 15,1 0-15,-1-1 0,0 1 0,0 0 16,-21 0-16,0-21 0,0 20 0,0-20 15,0 21-15,0 0 0,0 0 16,-21 21 0,0 0-16,0 0 0,-1 21 0,-20 0 15,21 0-15,0 0 0,0 0 16,-1 1-16,22-1 0,0 0 16,-21 21-16,21-21 0,0 1 0,0-1 15,0 0-15,0 0 0,21-21 16,1 0-16,-1 0 15,0 0-15,0 0 0,0 0 16,0 0-16,-21-21 0,22 21 0,-22-21 16,21 0-16,-21-1 0,0 1 0,0 0 15,21 0-15,-21 0 0,0 0 0,0-1 16,0 1-16,0 0 16,-21 42-1,21 0 1,0 1-16,-21-1 0,21 0 0,0 0 15,0 0-15,0 0 16,0 1-16,0-1 0,21 0 16,0 0-16,0-21 0,21 0 0,-20 0 15,20 0-15,-21 0 0,21 0 0,-20 0 16,20 0-16,-21 0 0,0-21 16,22 21-16,-22-21 0,0 0 15,0-1-15,0 1 0,0 0 0,1 0 16,-22 0-16,21 0 0,-21-1 0,21 1 15,-21 0-15,0 0 0,0 42 32,0 21-32,0-20 15,-21-1-15,21 21 0,0 0 0,0 1 16,-21-1-16,21 0 0,-22 1 0,22-1 16,0 0-16,0 22 0,-21-22 15,0 22-15,0-1 0,0 1 0,0-22 16,-22 22-16,22-22 0,-21 21 0,21-20 15,-22 20-15,1-20 0,21-1 0,-22 0 16,22-21-16,0 22 0,0-22 0,0 0 16,42-21-1,21-21-15,-21 0 16,1 0-16,20-1 0,-21-20 16,21 21-16,1-21 0</inkml:trace>
  <inkml:trace contextRef="#ctx0" brushRef="#br0" timeOffset="23991.63">27792 2138 0,'0'0'0,"0"-42"0,0-1 16,21-84-1,0 106-15,0 0 16,0 21-16,1 0 16,-1 0-16,0 0 15,0 0-15,-21 21 0,0 21 0,0-20 16,0-1-16,0 0 0,0 21 15,0-21-15,0 1 0,0-1 0,-42 0 16,21 0-16,-1 0 0,1 0 0,-21 1 16,21-1-16,0-21 0,-1 21 0,1-21 15,0 0-15,0 0 0,42 0 32,0-21-32</inkml:trace>
  <inkml:trace contextRef="#ctx0" brushRef="#br0" timeOffset="24296.45">28257 2159 0,'0'0'0,"64"-21"15,-43 21-15,0 0 0,0-21 16,22 21-16,-22-21 0,0-1 0,21 22 16,-20-21-16,-1 0 0,0 0 0,-21 0 15,21 0-15,-21-1 0,21 1 16,-21 0-16,0 0 0,-21 21 15,0 21-15,0 0 16,-22 0-16,22 1 0,0-1 0,-21 21 16,21-21-16,-1 22 15,1-1-15,0-21 0,0 0 0,21 0 16,-21 22-16,21-22 0,0 0 16,0 0-16,21-21 0,0 0 0,0 0 15,22 0-15,-22 0 0,21 0 16,-21 0-16,22 0 0,-1 0 0,-21-21 15,0 0-15,0 21 0,1-21 0,-1 0 16</inkml:trace>
  <inkml:trace contextRef="#ctx0" brushRef="#br1" timeOffset="30892.73">1058 3979 0,'0'-21'16,"-21"0"0,21 0-16,0 0 0,-21 21 15,21-21-15,0-1 16,0 1-16,0 0 15,0 42 17,0 0-32,0 22 15,0-22-15,0 21 0,0 1 0,0 20 16,0-21-16,0 22 0,0-1 16,0 1-16,0-1 0,0 1 0,0-1 15,0 22-15,0-21 0,0 20 16,-21-20-16,21-1 0,0 22 0,0-22 15,0 1-15,0-22 0,0 22 0,-21-22 16,21-21-16,0 22 0,0-22 16,0 0-16,0 0 0,0 0 0,0-42 31,0 0-15,0-21-16,0 20 0,-22-20 0,22 0 15,0-1-15,0-20 0,0-1 16,-21 1-16</inkml:trace>
  <inkml:trace contextRef="#ctx0" brushRef="#br1" timeOffset="31196.07">804 4001 0,'0'-22'0,"0"44"0,-21-65 16,21 22-16,0 0 0,0 0 0,0 0 16,0-1-16,0 1 0,21 0 15,0 0-15,22 0 0,-22 0 0,21 21 16,-21 0-16,43 0 0,-22 0 15,1 0-15,20 0 0,-21 0 16,22 21-16,-22 0 0,1 21 0,-22-21 16,0 22-16,0-1 0,-21 0 0,0 22 15,-21-22-15,0 1 0,0-1 16,-22 0-16,1 1 0,0-1 0,-1 0 16,1-21-16,0 1 0,-1-1 15,22 0-15,0 0 0,0 0 0,0-21 16,-1 0-16,44 0 31,-1-21-31,0 0 0,0 0 16,0 0-16,22-1 0,-1 1 0</inkml:trace>
  <inkml:trace contextRef="#ctx0" brushRef="#br1" timeOffset="31587.85">1778 3874 0,'0'21'32,"0"0"-32,-21 0 15,21 21-15,-21-20 0,21 20 0,0-21 16,-22 21-16,22 1 0,0-1 16,-21-21-16,21 22 0,0-1 0,0-21 15,0 0-15,0 0 0,21 1 16,1-1-16,-1-21 0,0 0 0,0 0 15,0 0-15,0 0 0,1 0 16,-1 0-16,21-21 0,-21-1 0,0 1 16,1 0-16,-1-21 0,0 21 15,0-22-15,0 22 0,0-21 0,-21-1 16,22 1-16,-22 21 0,0-21 0,0 20 16,0 1-16,0 0 0,0 0 15,-22 21 1,1 0-1,0 0-15,21 21 0,0 0 16,0 0-16,0 1 16,21-22-1,0 0-15,1 0 0,-1 0 0</inkml:trace>
  <inkml:trace contextRef="#ctx0" brushRef="#br1" timeOffset="32115.55">2603 3641 0,'0'-21'0,"0"42"0,0-64 16,-21 22-16,0 21 0,0 0 15,0 0 1,21 21-16,-21 1 0,21-1 16,0 0-16,0 0 0,0 21 0,0-20 15,0 20-15,0 0 0,0 1 0,0-1 16,0 0-16,0 1 0,0-1 15,0 0-15,0 1 0,0-1 0,0 0 16,0 1-16,0-1 0,0-21 0,0 0 16,0 22-16,0-22 15,0 0-15,0-42 32,-22 0-32,22-1 0,0 1 15,0 0-15,0-21 0,0 21 0,22-22 16,-1 1-16,0 0 0,21 20 0,-21-20 15,1 0-15,20 21 0,0-1 16,-21 1-16,22 21 0,-22 0 0,21 0 16,-21 0-16,1 0 0,20 0 0,-21 0 15,0 21-15,0 1 0,-21-1 0,0 0 16,22 0-16,-22 21 0,0-20 16,0-1-16,0 21 0,-22-21 0,22 22 15,-21-22-15,-21 0 0,21 0 0,0 0 16,-22 0-16,22 1 0,0-1 15,-21-21-15,20 0 0,1 21 16,0-21-16,0 0 0,0 0 0,0 0 16,-1 0-16,22-21 15,0 0-15,0-1 16,22 22-16,-1-21 0,0 0 16,0 0-16,0 0 0</inkml:trace>
  <inkml:trace contextRef="#ctx0" brushRef="#br1" timeOffset="33028.54">3365 3641 0,'0'0'0,"0"-21"0,-21-22 16,0 43-16,0 0 31,21 21-31,0 1 0,0-1 15,0 0-15,0 21 0,0-21 0,-21 22 16,21-1-16,0 0 0,0 1 16,0-1-16,0 0 0,0 1 0,0 20 15,0-20-15,0-1 0,0-21 16,0 21-16,0-20 0,0 20 0,0-21 16,21 0-16,0-21 0,0 0 15,0 21-15,1-21 0,-1 0 0,0 0 16,0-21-16,0 0 0,0 21 0,1-42 15,-1 21-15,0-1 0,0-20 0,0 21 16,0-21-16,1-1 0,-1 22 16,-21-21-16,0-1 0,21 22 0,-21 0 15,0 0-15,0 42 32,0 0-32,0 0 15,-21 22-15,21-22 0,0 21 16,0-21-16,0 22 0,0-22 0,0 0 15,0 21-15,0-20 0,0-1 16,0 0-16,21 0 0,0 0 0,0-21 16,0 21-16,1-21 0,-1 0 0,0 0 15,0 0-15,0 0 0,0 0 0,1-21 16,-1 0-16,0 0 0,0 0 0,0 0 16,0-1-16,1-20 0,-1 0 15,0-1-15,0 22 0,0-21 0,0 0 16,1-1-16,-1 22 0,0 0 0,0 0 15,0 0-15,0 21 0,1 0 0,-1 0 32,-21 21-17,21 0 1,0-21 15,-21-21-15,0 0-1,0-1 1,-21 22 0,0 0-16,0 0 15,-1 0-15,1 0 16,0 0-16,21 22 0,-21-1 16,21 0-16,-21 0 0,0 0 0,21 22 15,0-22-15,0 21 0,-22-21 16,22 22-16,0-22 0,0 21 0,0-21 15,0 0-15,0 22 0,0-22 0,0 0 16,22 0-16,-1-21 0,0 21 0,0-21 16,0 0-16,0 0 0,22 0 15,-22 0-15,21 0 0,-21 0 0,22 0 16,-22 0-16,21 0 0,-21-21 0,1 0 16,-1 0-16,0 0 0,0 0 15,0-1-15,-21-20 0,0 0 0,21 21 16,-21-22-16,0 1 0,22 0 15</inkml:trace>
  <inkml:trace contextRef="#ctx0" brushRef="#br1" timeOffset="33344.64">4022 3556 0,'0'0'0,"-22"0"0,-20 0 0,21 21 0,0-21 15,0 21-15,-1-21 0,1 22 16,0-22-16,21 21 0,0 0 16,21-21-1,0 0-15,1 0 0,-1 0 0,0 0 16,0 0-16,0 0 0,0 0 16,1 0-16,-1-21 0,-21 0 15,0-1-15,-21 1 16,-1 21-16,1 0 15,0 0-15,21 21 32,0 1-32,21-22 15,0 21-15,1-21 0,-1 0 0,-21 21 16</inkml:trace>
  <inkml:trace contextRef="#ctx0" brushRef="#br1" timeOffset="46796.64">7895 3747 0,'0'-22'16,"0"1"-16,0 0 15,0 0-15,0 0 16,0 0-16,0-1 15,0 1-15,21 0 0,-21 0 16,0 42 15,0 21-31,0-20 0,0 20 16,0 0-16,0-21 0,0 22 0,-21-1 16,21 22-16,0-22 0,0 0 15,0 1-15,-21-1 0,21-21 0,0 21 16,0-20-16,0 20 0,0-21 15,0 0-15,21-21 16,-21-21 0,21 0-16,0 0 0,1 0 15,-1-22-15,0 22 0,0-21 0,0 21 16,-21-1-16,21-20 0,1 21 16,-22 0-16,21 0 0,-21-1 0,21 22 15,-21 22 1,0-1-16,21-21 15,-21 21-15,0 21 0,0-21 0,0 1 16,0-1-16,0 21 0,21-21 0,-21 0 16,21 1-16,-21-1 0,22 0 0,-1 0 15,0-21-15,0 0 16,0 0-16,0 0 0,1 0 0,20 0 16,-21 0-16,0-21 0,0 21 0,1-21 15,20-22-15,-21 22 0,0 0 0,0-21 16,1 21-16,-22-22 0,0 1 15,21 0-15,-21 20 0,0-20 0,0 0 16,0 21-16,0-22 0,0 1 0,0 21 16,0 0-16,0-1 0,-21 22 15,21 43 1,0-22 0,0 0-16,0 0 0,0 22 0,0-22 15,0 21-15,0 0 16,0-20-16,0 20 0,0-21 0,0 21 15,21-20-15,-21-1 0,63 42 16,-20-42-16,-22-21 0,0 0 16,0 0-16,21 0 0,-20 0 15,20 0-15,-21 0 0,0-21 0,22 0 16,-22 0-16,0 0 0,0 0 0,0-1 16,0-20-16,-21 21 0,0 0 0,22-22 15,-22 22-15,0 0 0,0 0 16,0 0-16,0 42 31,0 0-31,0 0 16,0 0-16,0 1 0,0-1 15,-22 0-15,22 21 0,0-21 0,0 1 16,0-1-16,0 0 0,0 0 0,0 0 16,0 0-16,22-21 31,-22-21-16,21 21-15,-21-42 0,0 21 0,0 0 16</inkml:trace>
  <inkml:trace contextRef="#ctx0" brushRef="#br1" timeOffset="47116.45">9059 3408 0,'0'0'0,"-21"0"0,0 0 0,-21 0 0,20 0 16,1 0-16,0 21 0,21 0 15,-21 0-15,21 1 0,0-1 0,0 0 16,0 0-16,21-21 16,0 0-16,0 0 0,1 0 15,20 0-15,-21 0 0,0 0 0,0-21 16,1 21-16,-1-21 0,0 0 16,-21-1-16,0 1 0,0 0 15,0 0-15,-21 0 0,0 0 16,-1 21-16,-20 0 0,21 0 15,0 0-15,-22 0 0,22 21 16,0 0-16,0-21 0,0 21 0,21 0 16,0 0-16,0 22 0,0-22 0,0 0 15,0 0-15,21 0 0,0-21 16,0 22-16,22-1 0,-22-21 0,21 0 16,-21 21-16,22-21 0</inkml:trace>
  <inkml:trace contextRef="#ctx0" brushRef="#br1" timeOffset="47384.3">9567 3429 0,'0'0'0,"0"-21"0,0 0 15,0 0-15,0-1 0,-21 1 0,21 0 16,-21 21-16,21 21 16,-21 0-16,21 1 15,0 20-15,-21-21 0,21 21 0,0 1 16,-22-1-16,22 0 0,0 1 0,0-1 15,0-21-15,0 22 0,0-1 0,0 0 16,0 1-16,0-22 0,0 21 16,0-21-16,0 22 0,0-22 0,0 0 15,0 0-15,0 0 0,0 0 0,22-21 16,-1 0-16,-21-21 31,0 0-31,0 0 0</inkml:trace>
  <inkml:trace contextRef="#ctx0" brushRef="#br1" timeOffset="48535.78">9250 3831 0,'0'0'0,"-21"0"15,-1 0-15,44 0 16,20 0-16,-21 0 16,0 0-16,22-21 0,-1 21 0,0-21 15,1 21-15,20-21 0,-21 21 0,22-21 16,-1-1-16,1 1 0,-22 0 0,22 0 15,-22 0-15,0 0 16,-20-1-16,-1 1 0,0 0 0,0-21 16,-21 21-16,0-22 0,0 22 0,0 0 15,0 0-15,0 0 0,-21-1 0,0 1 16,0 21-16,-1 0 16,1 21-16,21 1 0,-21-1 15,0 21-15,21-21 0,0 22 0,0-1 16,0-21-16,0 21 0,0 1 0,-21-1 15,21 0-15,0 1 0,0-22 16,0 21-16,0 1 0,0-22 16,0 21-16,0-21 0,0 22 0,0-22 0,0 0 15,0 0-15,0 0 0,0 0 16,21-21 0,0-21-1,-21 0-15,21 0 0,0 0 0,-21 0 16,22-1-16,-1-20 0,-21 21 0,21 0 15,0 0-15,-21-1 0,0 1 16,21 0-16,-21 0 0,21 21 0,-21 21 31,0 0-15,0 0-16,0 1 0,0-1 16,0 0-16,0 0 0,0 0 15,22 0-15,-1 1 0,-21-1 16,21 0-16,0-21 0,0 0 0,0 21 15,1-21-15,20 0 0,-21 0 0,0 0 16,22 0-16,-22-21 0,21 0 16,-21 21-16,22-21 0,-22-1 0,0 1 15,0 0-15,0 0 0,0 0 0,1 0 16,-22-1-16,0 1 0,21 0 0,-21 0 16,0 0-16,0 0 15,0 42 16,-21-21-31,21 21 0,0 0 0,-22 0 16,22 0-16,0 1 0,0-1 0,0 0 16,0 0-16,0 0 0,0 0 15,22 1-15,-1-1 0,0-21 16,21 21-16,-21-21 0,1 0 16,-1 0-16,21 0 0,-21 0 0,0-21 15,22 21-15,-22-21 0,0-1 0,0 1 16,0 21-16,1-21 0,-1 0 15,-21 0-15,0 0 0,21-1 0,-21 1 16,21 0-16,-21 0 0,0 42 47,0 0-31,0 0-16,0 1 0,0-1 0,0 0 15,0 0-15,0 0 0,0 0 0,0 1 16,-21-22-16,21 21 0,0 0 0,-21 0 15,21 0-15,-21-21 32,21-21-32,0 0 0,0 0 15,0 0-15,0-22 16,21 22-16,0 0 0,-21-21 0,21 20 0,0-20 16,22 21-16,-22-21 0,0 20 15,21 1-15,-21 0 0,22 0 16,-22 21-16,0 0 0,21 0 0,-20 0 15,-1 0-15,21 21 0,-21 0 0,-21 0 16,21 1-16,-21-1 0,22 0 0,-22 0 16,0 21-16,0-20 0,0-1 0,0 21 15,0-21-15,0 0 0,-22 1 16,22-1-16,-21 0 0,21 0 0,0 0 16,-21-21-1,0 0 1,0-21-16,0 0 15,-1 0-15,1 0 0</inkml:trace>
  <inkml:trace contextRef="#ctx0" brushRef="#br1" timeOffset="48696.63">10880 3556 0,'0'0'0,"-22"0"0,1 0 15,0 0-15,0 0 0,0 0 16,0 0-16,42 0 31,21 0-31,-21 0 16,0 0-16,22 0 0,-1 0 0</inkml:trace>
  <inkml:trace contextRef="#ctx0" brushRef="#br1" timeOffset="48976.23">11980 3260 0,'0'-21'16,"0"42"-16,0-64 0,21 22 0,-21 42 31,0 22-31,0-22 0,0 21 16,0 1-16,0-1 0,0 0 15,0 1-15,0-1 0,0 21 0,0-20 16,0-1-16,0 0 0,0 1 0,-21 20 15,21-20-15,-21-1 0,21-21 16,0 21-16,0 1 0,0-22 0,0 0 16,0 0-16,0 0 0,0 1 0,21-22 31,-21-22-31,21 1 0</inkml:trace>
  <inkml:trace contextRef="#ctx0" brushRef="#br1" timeOffset="49220.09">12001 3514 0,'0'-127'0,"0"106"16,0-22-16,0 22 0,22 0 0,-1 0 15,0 0-15,0 21 0,0 0 0,22 0 16,-22 0-16,21 0 0,-21 0 16,22 0-16,-22 21 0,0 0 0,0 0 15,-21 21-15,0-20 0,0 20 0,0-21 16,0 0-16,0 22 0,-21-22 0,-21 21 15,20-21-15,1 0 0,0 1 16,0-1-16,0 0 0,-22 0 0,43 0 16,-21 0-16,21 1 15</inkml:trace>
  <inkml:trace contextRef="#ctx0" brushRef="#br1" timeOffset="49664.92">12509 3789 0,'0'0'0,"22"-21"16,-22 0-16,0-1 0,0 1 15,0 0-15,0 0 16,-22 21-16,1 0 16,0 0-16,0 0 0,0 21 15,0 0-15,-1-21 0,1 21 16,0 1-16,0-1 0,0 21 0,21-21 15,0 0-15,-21 1 0,21-1 0,0 0 16,0 0-16,0 0 0,0 0 0,0 1 16,0-1-16,21-21 15,0 0-15,0 0 16,0-21-16,0 21 0,1-22 0,-1 1 16,-21 0-16,21 0 0,0 21 0,-21-21 15,0 0-15,0-1 0,21-20 0,-21 21 16,21 0-16,-21 42 47,-21 0-47,0 0 15,21 0-15,0 1 0,0-1 0,0 0 16,0 0-16,0 0 0,0 0 0,0 1 16,0-1-16,21-21 15,0 0-15,1 0 0,-1 0 0,0 0 16,0-21-16,0-1 0,0 22 15,1-21-15,20 0 0</inkml:trace>
  <inkml:trace contextRef="#ctx0" brushRef="#br1" timeOffset="51035.37">12869 3704 0,'0'-21'0,"0"42"0,0-63 16,0 21-16,-21 21 16,0 0-1,21 21-15,-21-21 0,0 21 0,21 0 16,0 0-16,-22 1 0,22-1 0,-21 0 15,21 0-15,0 21 0,0-20 16,0-1-16,0 0 0,0 0 0,0 0 16,0 0-16,21-21 15,1 0-15,-1 0 0,0 0 16,0 0-16,0 0 0,0 0 0,1-21 16,-1 0-16,0 0 0,0 21 0,0-21 15,0-22-15,1 22 0,-1 0 16,0-21-16,-21 21 0,21-22 0,0 1 15,-21-22-15,21 22 0,-21 0 0,0-1 16,0 1-16,0 0 0,22 21 0,-22-1 16,0 1-16,0 42 15,0 1-15,0-1 16,0 21-16,-22-21 0,22 22 0,-21-1 16,21 0-16,0 1 0,0-22 0,0 21 15,-21 0-15,21-20 0,0 20 0,0-21 16,-21 0-16,21 22 15,0-22-15,0 0 0,0 0 0,0-42 47,0 0-47,0 0 0,0-1 0,21 1 16,-21 0-16,21 0 0,0 0 16,-21 0-16,22-1 0,-1 1 0,0 0 15,-21 0-15,21 21 0,0 0 0,-21-21 16,21 21-16,1 0 0,-1 0 15,-21 21-15,0 0 16,0 0 0,-21 0-1,-1-21-15,1 0 0,0 22 0,0-1 16,0-21-16,0 21 0,-1-21 16,1 21-16,0 0 0,21 0 15,-21 1-15,21-1 0,0 0 16,0 0-16,21 0 15,0-21-15,0 0 0,22 21 16,-22-21-16,0 0 0,21 0 0,1 0 16,-1 0-16,0 0 0,1 0 0,-22-21 15,21 21-15,1-21 0,-1 21 0,-21-21 16,21 0-16,-20 21 16,-1-21-16,0-1 0,-21 1 0,0 0 15,0 0-15,0 0 0,0 0 16,0-1-16,0 1 0,0 0 15,-21 21-15,0 0 16,-1 0-16,1 0 0,0 21 16,21 0-16,-21 1 15,0-1-15,21 0 0,-21 0 0,21 0 16,0 0-16,0 1 0,0-1 16,0 0-16,0 0 15,21-21-15,0 0 0,0 0 16,0 0-16,0 0 0,1-21 15,-1 0-15,0 0 16,0 21-16,0-22 0,-21 1 16,0 0-16,21 0 0,-21 0 15,0 0-15,0-1 16,-21 44 0,21-1-1,0 0-15,-21 0 16,21 0-16,0 0 0,0 1 15,0-1-15,0 0 16,21-21 0,0 21-16,1-21 0,-1 0 15,0 0-15,21 0 0,-21 0 0,22 0 16,-22 0-16,21-21 0,-21 0 16,22 21-16,-22-21 0,0-1 0,0 1 15,0 0-15,1 0 0,-22 0 0,0 0 16,0-22-16,0 22 0,0 0 0,0 0 15,0 0-15,0-1 0,-22 22 16,1 0-16,0 0 16,0 0-16,21 22 0,-21-1 15,21 0-15,-21-21 0,21 21 0,0 0 16,0 0-16,0 1 0,0-1 16,0 0-16,-22 0 0,22 0 0,0 0 15,-21 1-15,21-1 0,0 0 0,-21 21 16,0-21-16,0 22 0,21-1 0,0 0 15,-21 1-15,21-1 0,-22 0 16,22 1-16,0-1 0,0 0 0,0 1 16,0-1-16,0-21 0,0 22 0,0-22 15,0 0-15,0 0 0,0 0 0,0 0 16,22-21-16,-22-21 31,0 0-31,21 21 0,-21-21 16,21 0-16,-21-22 0,21 22 15,-21-21-15,21 21 0</inkml:trace>
  <inkml:trace contextRef="#ctx0" brushRef="#br1" timeOffset="51347.72">14224 3874 0,'21'0'31,"0"0"-31,0 0 0,1 0 15,-1 0-15,0 0 0,0 0 16,0-22-16,0 1 0,1 21 0,-22-21 16,0 0-16,21 21 0,-21-21 15,0 0-15,0-1 16,0 1-16,-21 21 0,-1 0 16,-20 0-16,42 21 0,-21 1 15,0-1-15,0 0 0,-1 21 0,1-21 16,0 22-16,21-22 0,0 0 0,0 21 15,0-20-15,0-1 0,0 0 16,0 0-16,21 0 0,0 0 0,1-21 16,-1 0-16,0 0 0,0 0 0,0 0 15,0 0-15,1 0 0,-1 0 0,21-21 16,-21 0-16</inkml:trace>
  <inkml:trace contextRef="#ctx0" brushRef="#br1" timeOffset="52716.45">8340 5101 0,'0'0'0,"0"-21"0,-22 0 0,22 0 16,0 0-16,-21-1 0,21 1 0,-21 0 15,21 0-15,0 0 0,0 0 16,-21 21-16,0 0 15,0 0-15,21 21 16,-22 0-16,1 21 0,0 1 0,0-22 0,21 42 16,-21-20-16,0-1 0,-1 0 0,22 1 15,0-1-15,0 0 0,0 1 16,0-22-16,0 21 0,0-21 16,22 0-16,-1 1 0,0-1 0,0-21 0,0 0 15,0 0-15,22 0 0,-22 0 16,21 0-16,-21-21 0,22-1 0,-1 1 15,0 0-15,-20 0 0,20-21 16,-21 20-16,21-20 0,-42 21 0,22-21 16,-22-1-16,0 1 0,0 0 0,-22-22 15,1 22-15,0-1 0,0 1 0,0 0 16,-22-1-16,1 22 0,21 0 16,-21 0-16,20 21 0,-20 0 0,0 21 15,21 0-15,-1 0 0,-20 22 16,21-22-16,0 21 0,0 1 0,-1-1 15,22 0-15,0-21 0,0 22 16,0-1-16,0 0 0,22-20 0,-1 20 16,0-21-16,0 0 0,0 0 0,22 1 15,-22-1-15,21-21 0,0 0 0,1 0 16,-1 0-16,0 0 0,1 0 0,-1 0 16,22-21-16,-22-1 0,0 1 15,1 0-15,-1-21 0,0 21 0,1-1 16,-22 1-16,0-21 0,0 21 15,0 0-15,-21-1 0,0 1 0,0 0 16,0 42 0,0 0-1,-21 1-15,0-1 0,21 0 0,0 0 16,-21 0-16,0 22 0,21-22 0,0 0 16,0 0-16,0 0 0,0 0 0,0 1 15,0-1-15,21 0 16,0-21-16,0 0 0,0 0 15,0 0-15,1 0 0,-1 0 0,0-21 16,0 21-16,0-21 0,0-1 0,1 1 16,-22 0-16,21 0 0,0 0 0,-21 0 15,0-1-15,21 1 0,-21 0 16,0 0-16,21 0 0,-21 0 16,0 42-1,0 0-15,0 0 16,0 0-16,0 0 0,0 1 15,0-1-15,0 0 0,0 0 16,0 0-16,0 0 0,0 1 16,21-22-16,1 0 0,-22 21 0,21-21 15,0 0-15,0 0 0,0 0 0,0 0 16,1 0-16,-1-21 0,0-1 0,0 1 16,0 0-16,0 0 0,1 0 15,-1 0-15,0-22 0,0 1 0,0 0 16,-21-1-16,0-20 0,21 20 0,-21 1 15,0-21-15,0 20 0,0 1 16,0 0-16,0 20 0,0-20 0,0 21 16,0 42-1,-21 0-15,21 0 16,-21 22-16,21-1 0,0 0 0,0 1 16,-21 20-16,21-20 0,0-1 0,0 21 15,0-20-15,0-1 0,0-21 0,0 22 16,0-1-16,21-21 0,-21 0 0,21 0 15,0 1-15,1-22 0,-1 21 16,0-21-16,0 0 0,0 0 0,0 0 16,1 0-16,-1-21 15,-21-1-15,0 1 0,0 0 16</inkml:trace>
  <inkml:trace contextRef="#ctx0" brushRef="#br1" timeOffset="52864.36">9377 5059 0,'0'-21'32,"21"21"-32,0 0 0,21 0 0,1-21 15,-1 21-15,0 0 0,1-22 16,-1 22-16,22-21 0,-22 21 0,0 0 16,1-21-16</inkml:trace>
  <inkml:trace contextRef="#ctx0" brushRef="#br1" timeOffset="53232.15">10414 4953 0,'0'0'0,"0"-21"0,-21 21 16,0 0 0,-1 0-16,1 0 0,0 0 0,0 0 15,-21 21-15,20-21 0,-20 21 16,21 0-16,0-21 0,0 22 0,-1-1 15,22 0-15,0 0 16,0 0-16,0 0 0,22 1 16,-1-22-16,0 21 0,0-21 0,21 0 15,-20 21-15,-1 0 0,0-21 16,0 21-16,0-21 0,0 21 0,-21 1 16,0-1-16,0 0 15,0 0-15,-21 0 16,-21-21-16,21 21 0,0-21 0,-22 0 15,22 0-15,-21 22 0,21-22 16,-1 0-16,1 0 0,0 0 0,0 0 16,0 0-16,21-22 31,21 22-31,0-21 0,0 0 0,0 0 16</inkml:trace>
  <inkml:trace contextRef="#ctx0" brushRef="#br1" timeOffset="53444.05">10583 5080 0,'0'0'0,"21"0"0,-21-21 16,0 42 0,0 0-1,0 0-15,0 1 0,0-1 16,-21 0-16,21 0 0,0 0 0,-21 0 16,21 1-16,-21-1 0,21 0 15,0 0-15,0 0 0,0 0 16,0-42 15,0 0-15,0 0-16,21 21 0</inkml:trace>
  <inkml:trace contextRef="#ctx0" brushRef="#br1" timeOffset="53591.98">10604 4826 0,'0'0'0,"-21"-21"16,0 21-16,0 0 15,21 21 1,0 0 0,0 0-16,0 1 0,21-1 15,0-21-15,0 21 0,1-21 16</inkml:trace>
  <inkml:trace contextRef="#ctx0" brushRef="#br1" timeOffset="54060.7">11112 5080 0,'0'-21'16,"-21"21"-1,0-21-15,0 21 0,0-21 16,0 21-16,-1 0 0,1 0 16,0 0-16,21 21 0,-21 0 0,0 0 15,0-21-15,21 21 0,0 0 16,-22 22-16,22-22 0,-21 0 0,21 0 15,0 0-15,0 1 0,0-1 16,0 0-16,21-21 16,1 21-16,-1-21 0,0 0 0,0 0 15,0-21-15,0 0 16,1 21-16,-1-21 0,-21-1 16,21 1-16,0-21 0,-21 21 0,0-22 15,21 22-15,0-21 0,-21 0 0,22-1 16,-22 1-16,0 0 0,0-22 0,0 22 15,0-1-15,0 22 0,0-21 0,0 21 16,0 0-16,0 42 16,0 0-1,0 21-15,0-21 0,-22 22 0,22-1 16,-21 0-16,21 22 0,0-22 0,-21 1 16,21-1-16,0 0 0,0 1 0,0-22 15,0 21-15,0-21 0,21 0 16,0 1-16,-21-1 0,22-21 15,-1 21-15,0-21 0,0 0 16,0 0-16,0-21 0,1 21 16</inkml:trace>
  <inkml:trace contextRef="#ctx0" brushRef="#br1" timeOffset="54369.52">11430 5101 0,'21'0'31,"0"0"-31,0-21 16,1 0-16,-1 21 16,0-21-16,0 21 0,0-21 0,0-1 15,1 1-15,-1 0 0,-21 0 0,0 0 16,21 0-16,-21-1 0,0 1 16,-21 21-1,0 0-15,-1 21 0,-20 1 16,21-1-16,0 21 0,0-21 0,-1 22 15,1-22-15,0 21 0,0-21 0,21 22 16,0-22-16,0 21 0,0-21 0,0 0 16,21 1-16,0-1 0,0 0 15,1-21-15,20 21 0,-21-21 0,21 0 16,1 0-16,63 0 16,-64 0-16,21-21 0</inkml:trace>
  <inkml:trace contextRef="#ctx0" brushRef="#br1" timeOffset="54608.9">12361 4741 0,'0'0'0,"21"-42"0,-21 0 15,0-1-15,0 22 0,0 0 16,0 42 0,-21 0-16,21 22 0,-21-22 15,0 21-15,21 1 0,0-1 0,-21 0 16,21 1-16,-21 20 0,21-21 15,0 1-15,0-1 0,0 0 16,0 1-16,0-1 0,0-21 0,0 0 16,0 22-16,0-22 0,0 0 15,0 0-15,21-42 16,0 0 0</inkml:trace>
  <inkml:trace contextRef="#ctx0" brushRef="#br1" timeOffset="54859.75">12319 4847 0,'0'0'16,"0"-42"-16,-21-22 0,21 22 0,0 0 16,0 21-16,0-22 0,0 22 0,0-21 15,21 21-15,0 21 0,-21-22 0,21 1 16,0 21-16,22 0 0,-22 0 0,0 0 16,21 21-16,-20 1 0,20-22 15,-21 21-15,0 21 0,0-21 0,-21 0 16,0 22-16,0-22 0,0 21 0,0-21 15,-21 22-15,0-1 0,0-21 0,-21 0 16,20 1-16,-20-1 0,21 0 16,-21 0-16,20 0 0,1-21 0,0 0 15,0 21-15,42-21 32,0 0-32</inkml:trace>
  <inkml:trace contextRef="#ctx0" brushRef="#br1" timeOffset="55299.59">12827 5059 0,'0'0'0,"21"-42"15,-21 20-15,0 1 0,0 0 0,0-21 16,0 21-16,0-1 0,0-20 16,0 21-16,-21 0 0,0 21 0,0-21 15,-1 21-15,1 0 0,0 21 16,21 0-16,-21 0 0,0 0 15,0 22-15,-1-1 0,22-21 0,0 21 16,-21 1-16,21-1 0,-21 0 0,21-20 16,0 20-16,0-21 0,0 0 15,0 0-15,0 1 0,21-22 16,0 21-16,1-21 0,-1 0 16,0 0-16,0-21 0,0-1 0,0 22 15,1-21-15,-22 0 0,21 0 0,0-21 16,0 20-16,-21 1 0,0-21 0,0 21 15,21-22-15,-21 22 0,21 0 0,-21 0 16,0 0-16,0 42 31,0 0-31,-21 0 16,21 0-16,0 1 0,-21-1 0,21 0 16,0 0-16,0 0 0,0 0 0,0 1 15,0-1-15,21 0 0,0-21 0,1 21 16,-1-21-16,0 0 15,21 0-15,-21 0 0,1 0 0,-1 0 16,0 0-16</inkml:trace>
  <inkml:trace contextRef="#ctx0" brushRef="#br1" timeOffset="56576.86">13250 5059 0,'0'0'0,"0"-42"16,0 20-16,0-62 16,0 63-16,0-1 0,0 1 15,-21 21 1,0 21-16,0 1 0,0-1 15,21 0-15,-22 0 0,1 21 0,21-20 16,0-1-16,0 21 0,-21-21 0,21 0 16,0 1-16,0-1 0,0 0 15,0 0-15,0 0 0,21 0 0,0-21 16,1 22-16,-1-22 0,0 0 16,0 0-16,0 0 0,0 0 0,1-22 15,-1 1-15,0 21 0,0-21 0,0 0 16,0-21-16,1 20 0,-1 1 15,0-21-15,0 0 0,0-1 16,0 1-16,1 0 0,-22-1 0,0 1 16,21 0-16,-21-1 0,0 22 0,0-21 15,0 21-15,0 42 32,-21 0-32,21 0 0,0 21 0,-22-20 15,1 20-15,21 0 0,-21 1 16,21-1-16,-21 0 0,21 1 0,0-22 15,0 21-15,0-21 0,0 22 0,0-22 16,0 0-16,0 0 0,0 0 16,0-42 15,0 0-31,21 0 16,0 21-16,-21-21 0,21-1 0,1 1 15,-1 0-15,0 0 0,-21 0 0,21 0 16,0 21-16,-21-22 0,0 44 31,0-1-31,-21 0 16,0 0-16,0-21 0,0 21 15,-1 0-15,22 1 0,-21-22 16,0 21-16,21 0 16,21-21-1,0 21 1,1-21-16,-1 0 15,0 0-15,0 21 0,0-21 0,0 0 16,1 0-16,-1 0 0,0 0 0,0 0 16,0 0-16,0 0 0,1 0 0,20 0 15,-21 0-15,0 0 0,0-21 0,1 21 16,-1-21-16,0 21 0,-21-21 0,0 0 16,21-1-16,-21 1 0,0 0 15,0 0-15,0 0 16,0 0-16,-21 21 0,0 0 15,0 0-15,-1 0 16,1 0-16,0 0 0,21 21 0,-21 0 16,0-21-16,21 21 0,0 0 0,0 0 15,-21-21-15,21 22 0,0-1 16,0 0-16,21-21 31,0 0-31,0 0 0,0 0 16,0 0-16,-21-21 0,22 21 15,-22-21-15,21 21 0,-21-22 16,21 22-16,-21 22 47,0-1-31,0 0-16,0 0 0,0 0 15,21-21 1,0 0-16,0 0 0,1 0 0,-1 0 15,0 0-15,0 0 0,0 0 16,0 0-16,1-21 0,-1 21 0,0-21 16,0 0-16,0 21 15,0-21-15,1-1 0,-22 1 0,0 0 0,0 0 16,0 0-16,0 0 0,-22-1 16,22 1-16,-21 21 0,0-21 0,0 21 15,0 0 1,0 0-16,21 21 31,0 0-15,-22 1-16,22-1 0,0 21 0,0-21 15,0 0-15,-21 22 0,21-22 0,0 21 16,0-21-16,-21 22 0,21-22 0,-21 21 16,21-21-16,-21 1 0,21 20 0,0-21 15,0 0-15,-21 0 0,21 1 16,-22 20-16,1-21 15,0 0-15,21 0 0,-21-21 16,21-21 15</inkml:trace>
  <inkml:trace contextRef="#ctx0" brushRef="#br1" timeOffset="57728.2">8509 5652 0,'0'0'0,"-21"0"16,0 0-16,-1 0 15,1 21-15,0 21 0,21-21 16,0 0-16,0 1 0,0 20 0,0-21 15,0 21-15,0-20 0,0 20 0,0-21 16,0 0-16,21 0 0,-21 1 16,21-1-16,1 0 0,-1 0 15,0-21-15,0 21 0,21-21 0,-20 0 16,20 0-16,0 0 0,1 0 0,-1 0 16,0 0-16,22 0 0,-1 0 0,1-21 15,-1 0-15,1 0 0,-1 0 0,22-1 16,0-20-16,-22 21 0,43-21 15,-21 20-15,20-20 0,1 0 0,0 21 16,21-22-16,-21 22 0,0 0 0,0 0 16,-1 0-16,1-1 0,0 22 15,-21 0-15,21 0 0,-22 0 0,22 0 16,-21 22-16,-1-1 0,1 0 0,-21-21 16,20 21-16,-20 0 0,-22 0 15,22 1-15,-22-1 0,21 0 0,-41-21 16,20 21-16,0 0 0,-21-21 0,1 0 15,-1 21-15,0-21 0,0 0 16,-21-21 0,0 0-1,0 0-15,21 0 0,0 0 0,1-1 16,-1 1-16,0 0 0,21-21 0,1 21 16,-1-1-16,0-20 0,1 21 0,20 0 15,1 0-15,-22 21 0,21 0 16,1-22-16,-22 22 0,22 0 0,-1 0 15,1 22-15,-22-22 0,22 21 16,-22 0-16,0 0 0,1-21 0,-1 21 16,0 0-16,1 1 0,-22-1 0,21 0 15,-21-21-15,0 21 0,22-21 0,-22 0 16,0 21-16,21-21 0,-20 0 0,-1 0 16,21 0-16,-21 0 0,0 0 0,1 0 15,-1-21-15,0 0 0,0 21 16,-21-21-16,21 0 0,0-1 15,-21 1-15,22 0 0,-22 0 16,21 0-16,-21 0 0,0-1 0,0 1 16,0 0-16,0 0 15,-21 21 1,-1 0-16</inkml:trace>
  <inkml:trace contextRef="#ctx0" brushRef="#br1" timeOffset="59187.69">9144 6456 0,'0'0'0,"0"-42"16,0 20-1,-21 22-15,-22-21 0,22 0 0,0 21 16,-21-21-16,-1 0 0,22 21 0,-21 0 16,21 0-16,-22 0 0,22 0 0,0 0 15,0 0-15,0 0 0,0 21 0,21 0 16,0 0-16,-22 22 0,22-22 16,-21 21-16,21 0 0,0-20 0,0 20 15,0 0-15,0-21 0,0 22 0,21-22 16,-21 0-16,22 0 0,-1 0 0,0-21 15,0 0-15,0 0 0,0 0 0,1 0 16,20 0-16,-21 0 0,0-21 16,22 0-16,-22 0 0,0 0 15,0 0-15,0-1 0,0 1 0,-21-21 16,0 21-16,22 0 0,-22-22 0,0 22 16,0 0-16,0-21 0,0 20 0,0 1 15,0 42 1,0 1-1,0 20-15,0-21 0,0 0 16,0 0-16,0 1 0,0 20 0,0-21 16,21 0-16,0 0 0,0-21 0,0 22 15,0-1-15,1-21 0,-1 0 0,21 0 16,-21 0-16,22 0 0,-22 0 16,0 0-16,21-21 0,-21-1 15,1 22-15,-1-21 0,0 0 0,0 0 16,0 0-16,0 0 0,-21-1 0,0 1 15,0 0-15,0 0 0,0 42 32,-21 0-17,21 0-15,-21 1 16,21-1-16,0 0 0,0 0 0,0 0 16,0 0-16,0 1 0,-21-22 0,21 21 15,0 0-15,21-21 31,-21-21-31,21 0 16,0-1-16,-21 1 0,22 21 0,-1-21 16,0 0-16,-21 0 0,21 0 15,-21-1-15,21 1 0,-21 0 0,21 21 16,-21-21-16,22 21 16,-22 21-1,0 0-15,0 0 0,0 1 0,0-1 16,0 0-16,0 0 0,0 0 0,0 0 15,0 1-15,21-1 16,-21 0-16,21 0 0,0 0 16,0-21-16,0 0 0,1 0 15,20 0-15,-21 0 0,0 0 16,22 0-16,-22-21 0,0 21 0,21-21 16,-21 0-16,1 21 0,-1-21 0,0-1 15,-21 1-15,0 0 0,21 0 0,-21 0 16,0 0-16,0 42 47,0 0-47,0 0 0,0 0 15,21 0-15,0-21 16,-21 22-16,22-22 0,-1 0 16,0 0-16,0 0 15,0 0-15,0 0 0,1 0 0,-1 0 16,0 0-16,-21-22 0,21 1 15,0 21-15,-21-21 0,0 0 16,0 0-16,0 0 0,0-1 16,0 1-16,0 0 0,-21 21 31,21 21-31,0 0 16,0 1-16,0 20 0,0-21 0,0 21 15,0 1-15,0-1 0,0 0 16,0 1-16,0-1 0,0 22 0,0-22 15,0 0-15,0 22 0,0-1 0,0-20 16,0 20-16,0 1 0,0-22 0,0 21 16,0-20-16,0-1 0,0 0 0,0 1 15,0-22-15,0 0 0,0 0 0,0 0 16,-21 1-16,0-22 16,0 0-16,-1 0 0,1-22 15,0 1-15,21 0 0,-21 0 0,21 0 16,0 0-16,0-22 0,-21 1 15,21 21-15,0-22 0,0-20 0,0 21 16,21-1-16,0-20 0,0 20 16,22-20-16</inkml:trace>
  <inkml:trace contextRef="#ctx0" brushRef="#br1" timeOffset="59696.4">10901 6350 0,'0'0'0,"0"-21"16,-21 42-1,21 0-15,-22 0 0,1 1 0,21-1 16,-21 0-16,21 0 0,0 21 0,-21-20 16,21-1-16,0 0 0,0 0 15,0 0-15,0 0 0,0 1 0,0-1 0,0 0 16,21-21 0,0 0-16,0 0 15,1 0-15,-1-21 0,0 0 0,0-1 16,0 1-16,0 0 0,1-21 15,-22 21-15,21-1 0,-21 1 0,21 0 16,0 0-16,-21 0 0,0 42 31,0 0-31,0 0 16,0 0-16,0 22 0,0-22 0,0 0 16,0 0-16,0 0 0,0 1 0,0-1 15,0 0-15,21 0 0,0 0 0,1 0 16,-1-21-16,0 0 0,0 0 15,0 0-15,0 0 0,1 0 0,-1 0 16,0 0-16,0 0 0,0-21 0,0 0 16,1 21-16,-22-21 0,0 0 15,21 0-15,-21-22 0,0 22 0,0-21 16,0 21-16,0-22 0,0 1 0,0 21 16,0 0-16,0-1 0,-21 1 0,21 0 15,-22 21-15,1 0 16,0 0-16,21 21 15,0 0-15,0 1 16,21-22-16,0 0 16,1 0-16,-1 0 0</inkml:trace>
  <inkml:trace contextRef="#ctx0" brushRef="#br1" timeOffset="60155.66">11811 6117 0,'0'0'15,"0"-21"-15,0-21 0,-21 42 32,21 21-17,0 0-15,-21 21 0,21-20 0,0 20 16,0-21-16,0 21 0,0 1 0,0-1 16,0 0-16,0 1 0,0-1 0,0 0 15,0 1-15,0-22 0,0 21 0,0-21 16,0 1-16,0-1 0,0 0 0,0 0 15,0 0-15,0-42 32,0 0-32,0 0 0,0 0 15,0-22-15,21 22 0,-21-21 0,21 21 16,0-22-16,-21 1 0,21 21 0,0-22 16,1 22-16,-1 0 0,-21 0 0,21 0 15,0 21-15,0 0 0,0 0 16,1 0-16,-1 0 0,-21 21 15,21 0-15,-21 0 0,0 0 0,0 22 16,0-22-16,0 0 0,0 21 16,0-20-16,0-1 0,0 0 0,0 0 15,0 0-15,0 0 0,0 1 0,0-1 16,0 0-16,0-42 47,21 0-47,-21-1 0,21 1 15</inkml:trace>
  <inkml:trace contextRef="#ctx0" brushRef="#br1" timeOffset="60452.56">12277 6498 0,'21'0'16,"0"0"0,0 0-16,0-21 0,0 21 15,1-21-15,-1 21 0,0-21 16,0 0-16,0 21 0,0-22 0,1 1 15,-1 21-15,-21-21 0,0 0 0,0 0 16,0 0-16,0-1 0,-21 22 31,-1 0-31,1 0 16,0 22-16,0-22 0,0 21 0,21 21 16,-21-21-16,21 0 0,-22 22 0,22-22 15,-21 0-15,21 21 0,0-20 0,0-1 16,0 0-16,0 0 0,0 0 0,21 0 15,1-21-15,-1 0 0,0 22 0,0-22 16,0 0-16,0 0 0,1 0 16,-1 0-16,0 0 0,0-22 0,0 22 15</inkml:trace>
  <inkml:trace contextRef="#ctx0" brushRef="#br1" timeOffset="60815.91">12763 6371 0,'0'-21'0,"0"0"15,0 0-15,22 21 32,-1 0-32,0 0 15,-21 21-15,0 0 0,0 0 16,21 0-16,-21 1 0,21-1 0,-21 0 16,0 21-16,0-21 0,0 1 0,0-1 15,21 21-15,-21-21 0,0 0 0,0 1 16,0-1-16,0 0 15,0-42 17,-21 21-32,21-21 0,0-1 15,0 1-15,0 0 0,0 0 16,0 0-16,0 0 0,21-22 0,1 22 16,-22-21-16,21 21 0,0-1 0,0-20 15,0 21-15,0 0 0,1 21 0,-1-21 16,0 21-16,0 0 0,0 0 0,0 0 15,1 0-15,-1 0 0,0 0 16</inkml:trace>
  <inkml:trace contextRef="#ctx0" brushRef="#br1" timeOffset="61155.71">13250 6456 0,'0'0'0,"0"21"0,21-21 31,1 0-31,-1 0 16,0-21-16,0 0 0,0 0 16,0 21-16,1-22 0,-1 1 15,0 21-15,0-21 0,-21 0 0,0 0 16,0 0-16,0-1 16,0 1-16,-21 21 15,0 0 1,0 21-16,-1-21 0,1 22 0,0-1 15,21 21-15,-21-21 0,0 22 0,0-22 16,21 0-16,-22 21 0,22-21 0,0 1 16,0-1-16,0 0 0,22 0 15,-1 0-15,0-21 0,0 21 0,21-21 16,-20 0-16,-1 0 0,21 0 0,-21 0 16,0 0-16,1 0 0,-1-21 0,0 21 15,0-21-15,0 0 0,-21 0 16,21 0-16,1-1 0,-22-20 0,21 21 15</inkml:trace>
  <inkml:trace contextRef="#ctx0" brushRef="#br1" timeOffset="63193.05">17632 3683 0,'0'0'0,"21"0"0,0-21 31,0 0-31,-21 0 16,0-1-1,0 1 1,-21 21-16,21-21 0,-21 21 15,0 0-15,-22 0 0,22 0 0,0 0 16,-21 0-16,21 0 0,-22 0 0,1 21 16,21 0-16,-22 1 15,1 20-15,21-21 0,-21 21 0,20 1 16,-20-1-16,21 0 0,0 22 0,0-22 16,-1 22-16,1-1 0,21-20 0,0 20 15,0 1-15,0-22 0,0 0 16,0 1-16,21-1 0,1-21 0,20 21 15,-21-20-15,21-1 0,1-21 0,-1 21 16,22-21-16,-22 0 0,21 0 0,-20 0 16,20-21-16,1 21 15,-1-21-15,-20-1 0,20 1 0,-21 0 0,-20 0 16,20 0-16,-21 0 0,-21-22 0,0 22 16,0 0-16,0 0 0,0-22 15,-21 22-15,0 0 0,0-21 0,-22 21 16,22 21-16,-21-22 0,-1 22 15,1 0-15,0 0 0,-1 0 0,1 0 16,21 0-16,-21 0 0,20 0 0,1 0 16,0 0-16,42 0 31,0 0-31,1 0 0,20 0 0,-21 0 16,21-21-16,1 21 0,-22 0 0,21 0 15,-21 0-15,22 0 0,-22 21 16,0-21-16,-21 22 0,21 20 15,-21-21-15,0 21 0,21 1 0,-21-22 16,0 21-16,0 1 0,0-1 0,0 0 16,0 22-16,-21-22 0,0 0 0,0 22 15,0-22-15,0 22 0,-1-1 16,22-20-16,-21 20 0,0-21 0,0 1 16,0-1-16,21-21 0,0 22 0,0-22 15,0 0-15,21-21 16,0-21-1,0 0-15,0-1 0,22-20 0,-22 0 16,0 21-16,0-22 0,0 1 16</inkml:trace>
  <inkml:trace contextRef="#ctx0" brushRef="#br1" timeOffset="63571.79">18076 4149 0,'0'0'0,"0"-21"0,0-1 0,0-62 15,0 63 1,0-1-16,21 22 0,1-21 0,20 21 16,-21 0-16,0 0 0,22 0 15,-1 0-15,0 0 0,-21 0 16,22 21-16,-22 22 0,21-22 0,-21 21 16,1-21-16,-1 22 0,-21-1 0,0-21 0,0 22 15,0-1-15,0-21 0,0 21 16,0-20-16,-21-1 0,-1 0 15,22 0-15,0 0 0,-21-21 0,0 0 16,0 0 0,21-21-16,0 0 15,0 0-15,0-22 0,0 22 16,21-21-16,0 0 0,0-1 0,1 1 16,-22 0-16,21-1 0,0 1 0,0 0 15,0 20-15,0 1 0,1 0 16,-1 21-16,0 0 15,0 0 1,0 0-16,-21 21 0,21 0 16,1 1-16</inkml:trace>
  <inkml:trace contextRef="#ctx0" brushRef="#br1" timeOffset="64492.27">18838 4276 0,'0'0'0,"21"21"0,1-21 15,-1 0-15,0 0 0,0-21 16,0 21-16,22-21 16,-22-1-16,21 1 0,-21 0 0,0 0 15,1 0-15,20 0 0,-42-1 0,21 1 16,-21 0-16,21-21 0,-21 21 0,0-1 16,0 1-16,0 0 0,-21 0 15,0 21-15,0 0 0,0 0 16,-1 0-16,1 0 0,0 0 0,0 21 15,0 0-15,0 0 0,-1 22 0,1-22 16,0 21-16,21 1 0,-21-22 0,21 21 16,0 0-16,0-20 0,0 20 15,0-21-15,0 0 0,21 22 16,0-22-16,0 0 0,1-21 0,-1 21 16,21-21-16,0 0 0,1 0 0,-1 0 15,22 0-15,-22 0 0,21 0 0,-20 0 16,20-21-16,-20 0 0,-1 0 15,0-1-15,1 1 0,-22 0 0,21 0 16,-21 0-16,0-22 0,1 1 0,-22 21 16,21-21-16,-21 20 0,0-20 0,0 21 15,0 0-15,-21 0 0,-1-1 16,1 22-16,0 0 0,0 0 0,0 0 16,0 0-16,-1 0 0,1 22 0,0-1 15,0 0-15,0 21 0,0-21 0,21 22 16,0-22-16,0 21 15,0-21-15,0 1 0,0 20 0,21-21 16,0 0-16,0 0 0,0 1 0,0-1 16,22 0-16,-1-21 0,0 0 0,1 0 15,-1 0-15,0 0 0,1 0 0,-22 0 16,21 0-16,1 0 0,-22-21 16,21 21-16,-21-21 0,0-1 0,1 1 15,-1-21-15,0 21 0,0-22 0,0 22 16,0-21-16,-21 0 0,0 20 0,0 1 15,0-21-15,0 21 0,0 0 16,0 42 0,0 0-1,0 0-15,0 0 0,0 22 0,0-22 16,-21 0-16,21 21 0,0-21 0,0 1 16,0-1-16,0 21 0,0-21 15,0 0-15,0 1 0,-21-1 16,21 0-16,0 0 15,-21-21-15,21-21 16,0 0 0,0 0-16,0-1 0,0 1 15,0 0-15,0-21 0,0 21 16,0-22-16,21 1 0,0 0 0,-21 20 0,43-20 16,-22 0-16,0 21 0,0-1 15,21 1-15,1 21 0,-22 0 0,21 0 16,1 0-16,-22 21 0,21 1 15,-21 20-15,0-21 0,1 21 0,-1 1 16,0-22-16,-21 21 0,0 1 0,0-1 16,0-21-16,0 21 0,0-20 0,0 20 15,-21-21-15,0 0 0,-1 0 0,22 1 16,-21-22-16</inkml:trace>
  <inkml:trace contextRef="#ctx0" brushRef="#br1" timeOffset="65343.77">26183 3747 0,'0'-22'16,"0"1"-16,0 0 16,-21 21-1,0 0-15,-22 0 16,22 0-16,0 0 0,-21 0 0,-1 21 16,22 0-16,-21-21 0,0 22 0,-1-1 15,1 21-15,21-21 0,-22 22 16,1-22-16,21 21 0,-21 22 0,20-22 15,1 0-15,0 22 0,21-22 16,0 22-16,0-22 0,0 21 0,0-20 16,0-1-16,21 0 0,0 1 0,1-1 15,20 0-15,0-20 0,22-1 0,-1 21 16,-20-21-16,20 0 0,22-21 16,-22 22-16,1-22 0,-1 0 0,22 0 15,-22 0-15,1 0 0,21-22 0,-43 1 16,21 0-16,1 0 0,-22 0 0,1 0 15,-1-1-15,0-20 0,-21 21 16,22-21-16,-22-1 0,-21 1 0,0-22 16,0 22-16,0-21 0,0-1 15,0 1-15,-21 20 0,0 1 0,-22-22 16,22 22-16,-21 21 0,-1-21 16,1 20-16,-21 1 0,20 0 0,-20 0 15,-1 21-15,1 0 0,-1 0 0,1 0 16,-1 0-16,22 0 0,-22 0 0,22 0 15,21 0-15,-21 21 0,20-21 0,1 21 16,21 0-16,0 1 16,0-1-16,21-21 0,1 21 15,-1-21-15,0 0 16,0 21-16</inkml:trace>
  <inkml:trace contextRef="#ctx0" brushRef="#br1" timeOffset="74431.69">26014 3916 0,'0'0'0,"-21"0"0,-1 0 0,-20 0 16,21 0-16,0 0 0,21-21 16,21 21-1,21 0-15,-21 0 16,22 0-16,-1 0 0,0 0 15,1 0-15,-1 0 0,22 0 16,-22 0-16,0 0 0,-21 0 0,22 0 16,-22 0-16,0 0 0,0 0 0,-42 0 15,-21 0 1,-1 0-16,-20 0 0,21 0 0,-43 0 16,21 0-16,1 0 0,-22 0 15,22 21-15,-22-21 0,22 0 0,-1 0 16,22 21-16,-1-21 0,22 0 0,0 0 15,21 21-15,21-21 16,22 0-16,-1 0 16,0 0-16,22 0 0,20 0 0,1 0 15,-21 0-15,20 0 0,1 0 0,0 0 16,-22 0-16,22 0 0,-22 0 0,-20 0 16,-1 0-16,0 0 0,-21 0 15,-42 0 1,-21 0-16,0 0 0,-1 21 0,-20-21 15,-1 0-15,1 0 0,-1 0 0,1 22 16,20-22-16,-20 0 0,-1 0 16,22 21-16,-21-21 0,20 0 15,22 21-15,-21-21 0,21 0 0,21 21 16,21 0-16,0-21 16,21 0-16,1 0 0,20 0 15,1 0-15,-1 0 0,1 0 0,-1 0 16,1 0-16,-1 0 0,1 0 0,-22 0 15,21 0-15,-41 0 0,20 0 0,-21 0 16,-42 0 0,-21 0-16,-1 0 0,1 21 15,-22-21-15,-20 0 0,20 22 0,-20-22 16,-1 21-16,0-21 0,22 21 0,-22-21 16,22 21-16,20-21 0,1 21 0,0-21 15,20 21-15,22 1 16,22-22-16,-1 0 15,21 0-15,0 21 0,22-21 0,-1 0 16,1 0-16,21 0 0,-22 0 0,22 0 16,-1 0-16,-20 0 0,-1 0 15,1 0-15,-1 0 0,-20 0 0,-22 0 16,0 0-16,-42 0 16,-21 0-16,-1 0 0,-20 0 15,-1 0-15,-20 0 0,-1 0 16,0 0-16,1 0 0,-1 0 0,21 0 15,-20 21-15,20-21 0,22 0 0,0 21 16,20-21-16,1 0 0,21 21 0,21 0 16,22-21-1,-1 22-15,22-22 0,-1 0 16,1 0-16,-1 0 0,22 0 0,-1 0 16,1 0-16,0 0 0,-22 0 0,22 0 15,-22 0-15,-20 0 0,-1 0 0,-21 0 16,0 0-16,-63 0 15,21 0-15,-43 0 16,22 0-16,-21 0 0,-1 0 0,1 0 16,-22 0-16,21 0 0,1 0 15,-22 21-15,43-21 0,-22 0 16,22 21-16,0-21 0,21 21 0,-1-21 0,22 21 16,22-21-1,-1 21-15,21-21 0,0 0 0,1 0 16,20 0-16,1 0 0,-22 0 0,22 0 15,-1-21-15,1 21 0,-1-21 16,1 0-16,-22 0 0,21 0 0,-20-1 16,-1-20-16,-21 21 0,0-21 0,1-1 15,-22 22-15,0-21 0,0-1 0,0 1 16,0 0-16,-22-1 0,1 1 16,-21 0-16,21 21 0,-22-1 0,-20 1 15,21 0-15,-1 0 0,-20 21 0,-22 0 16,22 0-16,-22 0 0,0 0 0,1 21 15,-1 0-15,21 0 0,-20 1 16,20 20-16,1 0 0,20 22 16,1-22-16,0 22 0,-1-22 0,22 21 15,21 1-15,0-22 0,0 1 0,0-1 16,21 0-16,1 1 0,20-1 0,0-21 16,1 0-16,-1 0 0,21 1 15,1-22-15,21 0 0,-22 0 0,22 0 16,-1 0-16,1 0 0,-21 0 0,20-22 15,1 1-15,-22 0 0,1 0 0,-1 0 16,-20 0-16,-1-22 0,0 22 16,-20-21-16,-1-1 0,-21-20 0,0 21 15,0-22-15,0 22 0,-21-22 16,-22 22-16,1-22 0,0 22 0,-1 0 16,1-1-16,-22 22 0,22-21 0,-21 21 15,-22 21-15,21 0 0,-20 0 16,20 0-16,-20 0 0,20 21 0,1 0 15,-1 21-15,22-20 0,-1 20 0,22 21 16,-21-20-16,42 20 0,0-20 0,0 20 16,0 1-16,0-22 0,0 0 15,42 22-15,-21-22 0,43-21 16,-22 22-16,22-1 0,-1-21 0,22 0 16,-22 0-16,22-21 0,-21 0 0,20 0 15,-20 0-15,20 0 0,-20 0 0,-1 0 16,1-21-16,-22 0 0,1 0 0,-22 0 15,0 0-15,0-1 0,-21-20 16,0 0-16,0 21 0,0-22 0,-21-20 16,-21 20-16,-1-20 0,1 21 0,0-1 15,-1-20-15,-20 20 0,-1 22 0,-20-21 16,20 21-16,-21 0 0,1 21 16,-1 0-16,22 0 0,-22 0 0,21 42 15,1-21-15,-1 21 0,22 1 0,0-1 16,21 22-16,-1-22 0,22 21 0,0-20 15,0 20-15,0-20 0,22-1 16,-1 0-16,21 1 0,22-22 16,-22 21-16,43-21 0,-22 0 0,22 1 15,-1-22-15,1 0 0,0 0 0,-1 0 16,1 0-16,-21 0 0,20 0 0,-20-22 16,-1 1-16,1 0 0,-22 0 0,-21 0 15,22 0-15,-22-22 0,-21 1 16,0 0-16,0-1 0,0 1 0,-21 0 15,-1-22-15,1 22 0,-21-22 0,0 22 16,-22 0-16,22-1 0,-22 1 16,1 0-16,-1 20 0,1 22 0,-22 0 15,0 0-15,1 0 0,-1 0 16,0 0-16,1 43 0,20-22 0,-20 21 16,20 1-16,22-1 0,-1 21 0,1 1 15,21-22-15,21 22 0,0-1 0,0-20 16,0-1-16,42 21 0,-21-20 15,22-22-15,-1 21 0,22-21 16,-1 22-16,1-22 0,-1-21 0,22 0 0,-22 0 16,1 0-16,20 0 0,-20 0 0,-1-21 15,-20 21-15,20-43 0,-20 22 16,-22 0-16,21 0 0,-21-21 0,0-1 16,-21 1-16,0 0 0,0-1 0,0 1 15,-21 0-15,0-22 0,0 1 16,-21 20-16,-1 1 0,1 0 0,0-1 15,-1 1-15,-20 0 0,-1 20 0,22 22 16,-22 0-16,1 0 0,21 0 0,-22 0 16,22 0-16,-1 43 0,1-22 15,21 21-15,-21 22 0,20-22 0,1 22 16,21-22-16,0 21 0,0 1 0,0-22 16,0 22-16,0-22 0,21 0 0,22 22 15,-22-43-15,42 21 0,-20 1 16,20-22-16,1 0 0,-1 0 0,1 0 15,-22-21-15,22 0 0,-1 0 16,1 0-16,-22-21 0,21 0 0,-20 21 16,-1-21-16,-21 0 0,22-22 0,-22 22 15,0 0-15,-21-21 0,0-1 0,0 22 16,0-42-16,0 20 0,-21 1 16,0-21-16,-1 20 0,1-20 0,-21 20 15,0 1-15,20 0 0,-20-1 16,-21 1-16,20 21 0,1 0 0,0 21 0,-22 0 15,22 0-15,-1 0 0,1 21 0,0 0 16,-1 21-16,1 1 16,21-1-16,-21 0 0,20 1 0,22 20 15,0-20-15,-21-1 0,21 0 0,0 1 16,0-1-16,21 0 0,1 1 0,20-22 16,0 21-16,1-21 0,20 0 0,-21 1 15,22-1-15,-22-21 0,22 0 16,-1 0-16,-20 0 0,20 0 0,-21 0 15,1-21-15,20-1 0,-20 1 0,-22 0 16,21 0-16,-21-21 0,0 20 0,1-20 16,-22 0-16,0-1 0,0 1 0,0 0 15,-22-1-15,1-20 16,-21 21-16,21-1 0,-22 1 0,22 0 16,-21-1-16,0 22 0,-1 0 0,1 21 15,0 0-15,-22 0 0,22 0 0,-1 21 16,1 0-16,0 22 0,21-22 0,-22 42 15,22-20-15,-21-1 0,21 0 16,21 1-16,0-1 0,0 0 0,0 1 16,21-1-16,0 0 0,0-21 0,21 22 15,1-22-15,20 0 0,1 0 16,-22-21-16,22 0 0,-1 0 0,1 0 16,-22 0-16,21 0 0,1 0 0,-22-21 15,1 21-15,20-21 0,-42 0 0,22 0 16,-22-1-16,-21-20 0,0 21 0,0-21 15,0-1-15,-21 1 0,-1 0 16,-20-1-16,0 1 0,-1 21 16,1-22-16,-21 22 0,20 0 15,-20 0-15,-1 21 0,22 0 0,-22 0 0,1 21 16,-1 0-16,1 0 0,-1 1 0,22 20 16,0-21-16,-1 21 0,22 1 0,0-22 15,21 21-15,0-21 0,0 22 16,21-22-16,0 0 0,22 0 0,-1 0 15,22 1-15,-22-1 0,21-21 0,22 0 16,-21 0-16,-1 0 0,1 0 16,-1 0-16,-21 0 0,22-21 0,-22-1 0,22 1 15,-43 0-15,21 0 16,-21 0-16,1 0 0,-22-22 0,0 1 16,0 21-16,0-22 0,-22 1 0,-20 0 15,21-1-15,-21 1 0,-1 0 0,1 21 16,0-1-16,-1 22 0,1 0 0,0 0 15,-1 0-15,-20 0 0,20 43 16,1-22-16,0 21 0,-1 1 16,22-1-16,0 0 0,-21 1 0,42-1 0,-21 0 15,21 1-15,0-1 0,0 0 16,0 1-16,21-1 0,0 0 0,21-21 16,1 1-16,-1-1 0,0 0 15,22 0-15,-22-21 0,0 0 0,22 0 16,-22 0-16,22 0 0,-22 0 0,22-21 15,-22 0-15,0 0 0,-21-1 0,22 1 16,-22 0-16,0-21 0,0 21 0,-21-22 16,0 1-16,0 0 0,0-1 15,0 1-15,-21 0 0,-21-22 0,21 22 16,-22-1-16,1 1 0,0 0 0,-1-1 16,1 22-16,0 0 0,-22 21 0,22 0 15,-1 0-15,-20 0 0,-1 21 0,22 0 16,0 1-16,-22 20 0,22 0 15,0 22-15,20-22 0,-20 0 16,42 22-16,0-22 0,0 22 0,0-22 16,0 0-16,0 1 0,42-1 0,-20 0 15,20-20-15,0-1 0,22 21 0,-22-21 16,22-21-16,-22 21 0,21-21 16,-20 0-16,20 0 0,-20 0 0,20-21 15,-21 21-15,1-21 0,-1 0 0,0 0 16,-20 0-16,20-22 0,-21 22 0,0 0 15,-21-21-15,0-1 0,0 1 0,0 0 16,0-1-16,-42 1 16,21 0-16,0-22 0,-22 22 0,1-1 15,-22-41-15,1 63 0,21-1 16,-1 1-16,1 21 0,-22 0 0,22 0 16,0 21-16,-22-21 0,22 43 0,-22-22 15,22 21-15,-21 1 0,20 20 16,1-21-16,21 1 0,-22 20 0,22-20 15,21-1-15,0 21 0,0-20 0,0-22 16,21 21-16,1 1 0,20-22 0,0 21 16,22-21-16,42 0 0,-64-21 15,21 0-15,-20 0 16,20 0-16,-20 0 0,20 0 0,-21-21 16,1 0-16,20 0 0,-20 0 0,-22 0 15,21-22-15,-21 22 0,0 0 16,-21-21-16,0-1 0,0 1 0,0 0 0,0-1 15,-21 1-15,0 0 0,0-1 16,-21 22-16,-1-21 0,22 21 16,-21 21-16,-1 0 0,1 0 0,0 0 0,21 0 15,-22 0-15,1 42 0,0-21 0,-1 0 16,22 22-16,0-22 0,0 21 16,0 0-16,21-20 0,0 20 0,0-21 15,21 0-15,0 22 0,0-22 16,21 0-16,-20-21 0,20 21 0,0 0 15,22-21-15,-22 0 0,0 0 0,22 0 16,-22 0-16,1 0 0,-1 0 0,0-21 16,1 21-16,-22-21 0,0 0 15,0 21-15,-21-21 0,0-1 0,0 1 16,0 0-16,-21 0 0,-21 0 0,20 0 16,-20-22-16,0 22 0,-22 0 0,-20 0 15,41 21-15,-20 0 0,20 0 16,1 0-16,0 0 0,-1 0 15,22 0-15,0 21 0,0-21 0,21 21 16,0 0-16,0 0 16,21 1-16,0-22 0,0 21 0,22-21 15,-22 0-15,21 0 0,1 21 0,-1-21 16,0 0-16,22 0 0,-22 0 16,0 0-16,1 0 0,-22 0 0,21 0 15,-21-21-15,-21 0 0,0-1 16,-21 1-16,-21 21 15,0-21-15,20 21 0,-20 0 16,-21 0-16,20-21 0,1 21 0,0 0 16,20 0-16,-20 0 0,21 0 0,-21 0 15,42 21 1,21-21 0,0 0-16,0 0 0,0 0 15,0 0-15,1 0 0,20 0 16,-21 0-16,0 0 0,0 0 0,1-21 15,-22 0-15,0 0 16,0-1-16,-22 1 0,-20 0 16,21 21-16,-21-21 0,20 21 15,-20 0-15,0-21 0,-1 21 0,22 0 16,-21 0-16,0 0 0,20 0 0,-20 0 16,21 21-16,0 0 0,0-21 0,21 21 15,0 0-15,0 1 0,0-1 0,0 0 16,21 0-1,0 0-15,0-21 0,0 21 0,22-21 16,-22 0-16,21 0 0,-21 0 0,22 0 16,-22 0-16,21 0 0,0 0 0,-20-21 15,-1 21-15,0-21 0,0 0 16,0 0-16,-21 0 0,0-1 0,0 1 16,0 0-16,-21 0 0,0 0 0,0 0 15,-22-1-15,-41-20 0,41 21 16,-20 21-16,21 0 0,-22 0 15,1 0-15,20 0 0,-20 0 0,20 0 16,1 21-16,0-21 0,-1 21 16,22 0-16,21 1 0,0-1 15,0 0-15,21 0 0,1-21 0,-1 21 16,21-21-16,0 0 0,1 21 0,-1-21 16,22 0-16,-22 0 0,0 0 15,1 0-15,-1 0 0,0 0 0,1 0 16,-22-21-16,0 21 0,0-21 0,-21 0 15,0 0-15,-21 21 0,0-21 16,-22-1-16,1 22 0,0-21 0,-22 0 16,1 21-16,20 0 0,-20-21 15,-1 21-15,22 0 0,0 0 0,-1 0 16,1 0-16,21 0 0,0 21 16,21 0-16,0 0 15,21-21-15,0 22 0,0-22 16,22 21-16,-1-21 0,0 21 0,1-21 15,20 21-15,-21-21 0,1 0 0,-1 0 16,0 0-16,1 21 0,-1-21 0,-21 0 16,0 0-16,-42 0 15,0 0-15,-21 0 16,-1 0-16,-20 0 0,21 0 0,-22 0 16,1 0-16,20 0 0,-20 0 0,20 0 15,22 21-15,-21-21 0,21 0 0,21 22 16,21-22-1,0 21-15,0-21 16,22 0-16,-1 0 0,21 21 0,-20-21 16,-1 0-16,22 0 0,-22 0 0,21 21 15,-20-21-15,-1 0 0,0 0 0,1 0 16,-1 0-16,-21 21 0,0-21 16,-21 21-16,0 1 15,-21-22-15,0 21 0,-21-21 0,21 0 16,-43 21-16,22-21 0,-1 21 0,1-21 15,-21 21-15,20-21 0,22 21 0,-21-21 16,42 22-16,0-1 16,42-21-1,-21 21-15,22-21 0,-1 0 16,0 0-16,22 0 0,-22 0 0,0 0 16,22 0-16,-22 0 0,22 0 0,-22 0 15,0 0-15,1-21 0,-1 0 16,0 21-16,-20-22 0,-22 1 15,0 0-15,-22 21 16,-20-21-16,21 21 0,-21 0 0,-1 0 16,1 0-16,-22 0 0,22 21 0,0-21 15,21 21-15,-22 0 16,22 1-16,0-1 0,0-21 0,21 21 16,0 0-16,0 0 0,21-21 15,0 21-15,21-21 0,-20 0 16,20 0-16,0 0 0,1 0 0,-22 0 15,21-21-15,0 21 0,1-21 16,-1 0-16,-21 0 0,22 0 0,-1-1 16,-21 1-16,0 0 0,0 0 15,1 0-15,-22-22 0,0 22 0,0-21 0,0 0 16,-22-1-16,1 22 0,0-21 0,0-1 16,0 1-16,0 21 15,-1-21-15,1 20 0,-21-20 16,21 42-16,0 0 0,-1 0 0,22 21 31,0 0-31,0 1 0,0-1 16,0 0-16,0 0 15,0 0-15,22-21 16,-1 0 0,-21-21-1,0 0-15,21 0 0,-21 0 16,0-1-16,0 1 15,0 0-15,21 0 16,-21 0-16,21 21 0,-21-21 0,21 21 16,1 0-16,-1 0 0,0 0 15,0 0-15,0 0 0,0 0 16,1 21-16,-22 0 16,0 0-16,21 0 0,0 0 0,-21 1 15,21-1-15,-21 0 0,0 0 0,21 0 16,-21 0-16,21 1 0,-21-1 15,0 0-15,0 0 16,-21-21 0,0 0-16,0 0 15,0 0-15,0-21 16,21 0-16,-22 0 0,1 21 0,21-22 16,0 1-16,-21 0 0,0 0 15,21 0-15,0 0 0,0-1 0,0 1 16,0 0-16,21 21 31,0 0-31,-21 21 0,21 0 0,1 1 16,-22-1-16,21 0 0,0 0 15,-21 0-15,21 0 0,-21 22 16,21-22-16,0 0 0,-21 0 0,0 0 16,0 1-16,-21-22 46,0-22-46,0 1 16,0 0-16,0 0 0,-1 21 16,22-21-16,0 0 0,-21-1 0,21 1 15,-21 21-15,21-21 0,0 0 16,0 0-16,21 21 16,0 0-16,-21 21 15,0 0-15,22 0 0,-22 0 0,21 1 16,-21-1-16,21 0 0,-21 21 0,0-21 15,0 1-15,0 20 0,0-21 16,0 0-16,0 0 0,0 1 0,0 20 16,0-21-16,0 0 0,0 0 15,0-42 32,0 0-47,0 0 0,0 0 16,0 0-16,0-1 0,0 1 0,0 0 15,0 0-15,0 0 0,0-22 0,0 22 16,0 0-16,0-21 0,21 21 16,-21-1-16,0 1 0,21 21 15,-21 21 1,0 1-16,0-1 0,0 0 16,0 0-16,0 21 0,0-20 0,0-1 15,-21 21-15,21-21 0,0 0 16,-21 1-16,0 20 0,0-21 0,21 0 15,0 0-15,-22 1 0,1-1 0,21 0 16,0 0-16,0 0 16,0-42 15,0 0-31,21 0 16,-21 0-16,0-1 0,0 1 0,0 0 15,0 0-15,0-21 0,0 20 0,0-20 16,0 0-16,0-1 0,0 1 0,0 0 15,0-1-15,0 1 16,-21 0-16,0-1 0,0 22 0,0-21 16,0 21-16,-1 0 0,1-1 0,-21-20 15,21 42-15,0 0 16,-22-21-16,22 21 0,0 0 0,0 0 0,0 0 16,-22 0-16,22 0 0,0 0 15,-21 21-15,20-21 0,1 21 0,0 0 16,-21 1-16,21-22 0,-22 21 0,22 21 15,-21-21-15,21 0 0,-43 43 16,22-43-16,21 21 0,-22-20 16,22 20-16,-21-21 0,21 21 15,-1-20-15,-20 41 0,42-21 16,-21-20-16,21-1 0,-21 21 16,0-21-16,21 43 0,0-43 0,0 0 15,0 0-15,0 22 0,0-22 0,0 0 16,0 0-16,21 21 0,0-20 15,0-1-15,0 0 0,0 0 16,22 0-16,-22 0 0,21 1 0,-21-22 0,22 21 16,-1-21-16,64 0 0,-43 0 15,-20 0-15,20 0 0,-20 0 16,-1 0-16,0 0 0,1 0 16,-1-21-16,0 21 0,1-22 0,-22 1 15,21 0-15,-21 21 0,0-21 0,1 0 16,-1 0-16,0-22 0,0 22 0,0 0 15,0 0-15,1-22 0,-1 22 0,0-63 16,-21 41-16,21 1 16,-21 0-16,0-1 0,0 1 0,0-22 15,0 22-15,0 0 0,0-22 0,-21 22 16,0 0-16,0-1 0,-1 22 0,1-21 16,0 21-16,0-22 0,0 22 15,0 0-15,-22-21 16,1 20-16,21 22 0,0 0 15,-1-21-15,1 21 0,0 0 0,-21 0 16,21 0-16,-22 0 0,22 0 0,-21 0 16,-1 0-16,22 0 0,-21 21 15,0-21-15,-1 22 0,-41 20 16,41-21-16,1 0 0,0 0 0,-22 43 16,22-22-16,-1 1 15,22-22-15,-21 42 0,-22 22 0,43-43 16,0 1-16,0-1 15,-21 64-15,42-22 16,0-20-16,0-43 16,0 21-16,21-20 0,0-1 0,21 21 15,-21-21-15,1 0 0,20 22 0,43-1 16,-22-21-16,-21 0 16,85 1-16,0-22 15,-84 0-15,20 0 0,1 0 0,-22 0 16,0 0-16,1-22 0,-1 22 0,0-21 15,1 0-15,-22 0 0,21 0 0,-21 0 16,1-1-16,20-41 16,-21 21-16,0-1 0,0 22 0,-21-21 15,0-1-15,0-20 0,0 21 16,0-22-16,0 22 0,0-22 0,0 1 16,-21 20-16,0-20 0,0 21 0,0-1 15,-43-41-15,43 62 0,-21 1 16,21-21-16,-64 21 15,21-22-15,-20 43 16,-22 0-16,64 0 0,-1 0 16,1 22-16,0-1 0,-1 0 0,-20 0 15,20 0-15,22 0 0,-21 1 16,0 20-16,-1-21 0,22 21 0,0 22 16,-64 63-16,85-64 15,-21 22-15,21-43 16,0 43-16,0-43 0,0 1 15,0-1-15,0-21 0,0 22 0,21-22 16,-21 21-16,43-21 0,-1 22 16,0-22-16,22 0 15,-1-21-15,-20 21 0,20-21 16,1 0-16,-22 0 0,21 0 0,1-21 0,-1 0 16,-20 21-16,-1-21 0,0-1 0,1 1 15,-1 0-15,-21 0 16,0 0-16,1-22 0,20-20 15,-42-22-15,0 43 0,0 0 16,0-1-16,0 1 0,0 0 0,-21-1 16,0 1-16,-1 0 0,1 20 0,0 1 15,-21 0-15,-1 21 0,1 0 16,0 0-16,-1 0 0,-20 0 0,21 0 16,-22 21-16,22 0 0,-22 22 0,22-22 15,0 21-15,-43 22 16,64-22-16,0 0 0,-1 1 15,22 41-15,0-62 0,0 20 0,0 0 16,22-21-16,-1 22 0,0-22 0,21 0 16,1 0-16,-1 0 0,43 22 15,-1-43-15,-41 21 0,20-21 16,-21 0-16,-20 0 0,20 0 16,-21 0-16,21-21 0,-20 21 15,-22-21-15,0-1 0,0 1 16,0 0-16,0 0 0,-22 0 15,1 0-15,-21 21 0,21-22 0,-22 1 16,22 21-16,-21 0 0,21 0 0,-22 0 16,1 0-16,21 0 0,0 0 15,0 0-15,-1 21 0,1 1 0,21-1 16,0 0-16,0 0 16,21-21-16,22 21 0,-22-21 15,0 0-15,0 0 0,22 0 0,-1 0 16,-21 0-16,21 0 0,1 0 15,-22 0-15,21 0 0,-21 0 16,1 0-16,-22-21 0,0 0 0,0 0 16,0 0-16,0-1 15,-22 22-15,-20-21 0,21 21 0,-21 0 16,-1-21-16,22 21 0,-21 0 16,-1 0-16,1 0 0,0 0 0,-1 21 15,22-21-15,0 21 0,0 1 0,21-1 16,0 0-16,0 0 0,0 0 15,21 0-15,21 1 0,-20-22 16,20 21-16,-21-21 0,21 0 16,1 0-16,-1 0 0,-21 0 15,22 0-15,-1 0 0,0 0 0,-21 0 16,22-21-16,-22 21 0,21-22 0,-21 1 16,-21 0-16,0 0 15,0 0-15,0 0 0,-21-1 0,0 22 16,0-21-16,-21 0 0,20 0 15,-20 21-15,21 0 0,-21 0 0,20 0 16,-20 0-16,0 0 0,21 0 0,-1 21 16,1 0-16,0-21 0,21 21 15,0 1-15,0-1 0,0 21 0,0-21 16,0 0-16,21 1 0,0-22 16,1 21-16,41 0 0,-42-21 15,0 0-15,22 21 0,-22-21 0,21 0 16,-21 0-16,22-21 0,-1 21 0,-21-21 15,22 0-15,-1-1 0,-21 1 0,21 0 16,1-21-16,-22 21 16,0-43-16,-21-21 15,0 43-15,0 0 0,0-1 0,0-20 16,-21 21-16,0-22 0,-22 22 0,-20-43 16,42 43-16,-22-1 15,1 22-15,0 0 0,-64 21 16,42 0-16,1 0 0,-22 0 15,22 21-15,-1 22 0,1-22 0,-1 21 16,-63 64-16,43 0 16,20-22-16,43-20 0,0-22 15,21 64-15,21-21 16,0-43-16,0 0 0,43 22 16,42-1-1,-1-20-15,22-1 16,-63-42-16,-1 0 0,22 0 0,-43 0 0,85-21 15,-63 0-15,-22 21 0,22-43 16,-22 22-16,0 0 0,-20 0 16,-1-21-16,21-22 15,-42 1-15,0 20 0,0 1 16,0 0-16,-21-1 0,0-20 0,0 20 16,-1 1-16,-41-21 0,21 20 15,-22 1-15,-42 42 16,64 0-16,-22 0 0,22 0 15,-21 21-15,-1 21 0,22-20 0,-64 41 16,42-21-16,43 1 0,-21-1 16,21 0-16,-22 22 15,43-1-15,22 1 16,-1-43-16,0 21 0,21-20 16,43-1-16,63 0 15,-21-21-15,-85 0 16,22 0-16,-22 0 0,1-21 0,20 0 15,-42-1-15,22 1 0,-22 0 0,21-21 16,-42 21-16,0-22 16,0 22-16,-21-21 0,-21 21 15,20-1-15,-20 1 0,0 21 0,-43-21 16,43 21-16,-1 0 16,1 0-16,-21 21 0,-22 0 15,43 1-15,20-1 0,-20 0 0,21 0 0,21 0 16,0 0-16,0 1 15,0-1-15,0 0 0,21 0 0,0 0 16,22 0-16,-22-21 0,21 22 0,0-22 16,1 0-16,-1 0 0,0 0 15,1 0-15,-1 0 0,0 0 0,1 0 0,-22-22 16,21 22-16,-21-21 0,1 0 16,-22 0-16,0 0 0,0 0 15,0-1-15,-22 22 0,1-21 0,0 0 16,-21 21-16,21 0 0,-22 0 0,1 0 15,0 0-15,20 0 0,-20 0 0,21 0 16,0 21-16,0 0 0,21 1 16,0-1-16,0 0 15,21 0-15,0-21 0,0 0 16,0 21-16,22-21 0,-22 0 0,21 0 16,0 0-16,-20 0 0,20 0 0,0-21 15,1 21-15,-22-21 0,21 21 16,-21-21-16,43-22 0,-43 22 0,0 0 15,-21 0-15,0 0 0,0 0 16,0-1-16,0-20 0,0 21 0,0-21 16,0 20-16,0 1 0,0 0 0,0 0 15,-21 0-15,21 0 0,0 42 32,0 0-32,0 0 0,0 0 15,0 0-15,0 1 0,0-1 16,0 0-16,0 0 0,0 0 15,-21-21 1</inkml:trace>
  <inkml:trace contextRef="#ctx0" brushRef="#br2" timeOffset="80632.38">1079 8361 0,'0'0'0,"0"-21"16,-21 0-16,21-1 16,0 1-16,0 0 0,0 0 15,0 0-15,0 0 0,0-1 0,0 1 16,0 0-16,-21 0 0,21 0 15,0 0-15,0-1 0,-21 22 16,21 22 0,0 20-1,0-21-15,0 21 0,0 1 0,0-1 16,0 0-16,0 1 0,0 20 16,0-20-16,0 20 0,0 1 0,0-22 15,0 21-15,0 22 0,0-21 16,0-1-16,0 1 0,0-1 15,0 1-15,0-22 0,0 0 0,0 22 16,0-43-16,0 21 0,0-21 16,0 22-16,0-22 0,0 0 15,0-42 1,0 0 0,0 0-16,0-22 0,0 22 15,0-21-15,0-1 0</inkml:trace>
  <inkml:trace contextRef="#ctx0" brushRef="#br2" timeOffset="80975.44">825 8361 0,'-21'-21'0,"42"42"0,-63-85 0,42 43 16,0 0-16,-21-21 0,21 21 15,-21-22-15,21 22 0,0-21 0,0 21 16,0-22-16,21 22 0,0-21 0,0 21 15,0 21-15,22-22 0,-1 22 16,0 0-16,1 0 0,20 22 0,1-1 16,-22 21-16,22 0 15,-22 1-15,0-1 0,1 0 0,-22 22 0,0-22 16,-21 1-16,0 20 0,0-21 16,0 1-16,-21-1 0,-22 0 15,22-20-15,-21 20 0,0 0 0,-1-21 16,22 1-16,-21-1 0,21 0 15,-1 0-15,1-21 0,0 0 0,21-21 32,21 0-32,0 0 15,1-1-15,20 1 0,0 0 0,-21 0 16,22 0-16</inkml:trace>
  <inkml:trace contextRef="#ctx0" brushRef="#br2" timeOffset="81376.21">1693 8234 0,'0'-42'15,"0"20"-15,21 22 32,22 0-32,-22 0 0,0 0 15,21 0-15,-20 22 0,20-1 16,-21 0-16,21 0 0,-20 0 0,20 0 15,-21 22-15,0-22 0,0 21 0,-21-21 16,0 22-16,0-22 0,0 21 16,0-21-16,0 1 0,0 20 15,-21-21-15,0 0 0,0 0 0,0-21 16,21 22-16,-21-22 16,-1 0-16,22-22 15,0 1-15,0 0 0,0-21 16,0 21-16,0-22 0,22 22 15,-22-21-15,21-1 0,-21 1 0,21 0 16,0-1-16,-21 1 0,21 21 0,0-21 16,1 20-16,-22-20 15,21 21-15,0 21 0,0-21 0,0 21 16,0 0-16,1 0 16,-1 21-1</inkml:trace>
  <inkml:trace contextRef="#ctx0" brushRef="#br2" timeOffset="81783.49">2603 8213 0,'0'0'16,"0"-21"0,-21 21-16,0 0 15,0 21-15,0 0 0,0 0 16,-1 0-16,22 0 0,-21 1 15,21-1-15,-21 0 0,21 21 16,0-21-16,0 1 0,0 20 0,0-21 16,0 0-16,0 0 0,21 1 0,0-1 15,1-21-15,20 21 0,-21-21 0,21 0 16,-20 0-16,20 0 0,0 0 16,1 0-16,-22 0 0,21 0 0,0 0 15,1-21-15,-22 0 0,21-1 0,-21 1 16,1 0-16,-1 0 0,0 0 15,-21 0-15,0-22 0,0 22 0,0-21 16,0-1-16,-21 22 0,0-21 0,-1 21 16,1-22-16,-21 22 0,0 0 15,-1 0-15,22 21 0,-21 0 16,-1 0-16,22 0 0,-21 0 0,21 0 16,0 21-16,-1 0 0,22 0 15,0 1-15,0-1 0,22 0 16,-1-21-16,0 0 0,0 0 15,21 0-15</inkml:trace>
  <inkml:trace contextRef="#ctx0" brushRef="#br2" timeOffset="82076.42">3535 7768 0,'0'0'0,"0"-42"0,0 21 16,0 0-16,0-1 0,-21 22 0,-1 0 15,1 0-15,0 0 0,0 0 16,0 22-16,0-1 0,21 21 0,0 0 16,-22 1-16,1-1 0,21 22 15,-21-22-15,21 21 0,0 1 0,0-1 16,0 1-16,-21-22 0,21 22 0,0-22 16,0 22-16,0-22 0,0 0 15,0 1-15,0-22 0,0 0 0,0 21 16,21-21-16,0 1 15,0-22-15,1 21 0,-1-21 0,0 0 16,0 0-16,0-21 0,0-1 16,1 1-16,-1 0 0,-21 0 15</inkml:trace>
  <inkml:trace contextRef="#ctx0" brushRef="#br2" timeOffset="82257.32">3175 8234 0,'-21'0'0,"42"0"0,-63 0 0,63 0 47,0 0-47,0 0 0,21 0 0,-20 0 16,20 0-16,0 0 0,1 0 16,-22-21-16,21 21 0,0-21 0,-20 21 15,20-22-15,-21 1 0</inkml:trace>
  <inkml:trace contextRef="#ctx0" brushRef="#br2" timeOffset="82609.12">3768 8276 0,'0'0'0,"0"21"0,0 1 0,0-1 16,0 0-16,0 0 16,21-21-1,0 0-15,21 0 0,-21 0 0,1-21 16,-1 0-16,21 21 0,-21-21 15,0-1-15,22 1 0,-22 21 0,-21-21 16,21 0-16,-21-43 16,0 43-16,0 0 0,0 0 15,-21 21-15,0 0 0,0 0 16,-1 0-16,1 0 0,0 0 0,-21 21 16,21 0-16,-1 0 0,1 22 0,0-22 15,0 21-15,21-21 0,0 22 16,-21-22-16,21 21 0,0-21 0,0 1 15,0-1-15,0 0 0,0 0 16,21 0-16,0 0 0,0-21 16,22 22-16,-22-22 0,0 0 0,0 0 15,21 0-15,-20 0 0,20 0 16,-21-22-16,21 22 0,-20-21 0,20 0 16</inkml:trace>
  <inkml:trace contextRef="#ctx0" brushRef="#br2" timeOffset="82851.98">4424 8297 0,'0'0'0,"0"-63"15,0 21 1,0 20-16,-21 1 0,21 0 0,-22 21 16,1 0-16,0 0 0,0 0 15,0 21-15,0 0 0,-1 1 16,22-1-16,-21 0 0,21 0 16,-21 21-16,0-20 0,21 20 0,0-21 15,0 21-15,0-20 0,0-1 0,0 0 16,0 0-16,0 0 0,0 0 0,0 1 15,0-1-15,21-21 0,0 0 16,0 0-16,1 0 0,-1 0 0,0 0 16,21 0-16,-21 0 0,22 0 0,-22-21 15,21-1-15,-21 1 0,22 0 16,-22 0-16,21 0 0,-21 0 0</inkml:trace>
  <inkml:trace contextRef="#ctx0" brushRef="#br2" timeOffset="83091.84">4868 7916 0,'0'-42'0,"0"84"0,0-105 0,0 21 0,0 20 16,0 1-16,0 0 0,-21 21 16,21 21-1,0 22-15,-21-22 0,0 21 0,21 0 16,-21 1-16,-1-1 0,22 0 0,-21 22 16,0-22-16,21 1 0,-21-1 0,21 0 15,-21 1-15,0-1 16,21-21-16,0 21 0,0-20 0,0-1 15,0 0-15,0 0 0,0 0 0,21-21 32,0 0-32,0 0 0,0-21 15,0 21-15,1-21 0,-22 0 16</inkml:trace>
  <inkml:trace contextRef="#ctx0" brushRef="#br2" timeOffset="83255.75">4614 8213 0,'0'0'0,"-21"0"0,0 0 0,42 0 32,0 0-17,22 0-15,-22 0 0,0-21 0,21 21 16,1 0-16,-22 0 0,0 0 0,21 0 16,-21 0-16,1-22 0,-1 22 15</inkml:trace>
  <inkml:trace contextRef="#ctx0" brushRef="#br2" timeOffset="83591.56">4953 8424 0,'0'0'0,"42"22"16,-21-22-1,1 0-15,-1 0 16,0-22-16,0 22 0,0-21 15,0 0-15,1 0 0,-1 21 0,-21-21 16,0 0-16,21-1 0,-21 1 0,0 0 16,0 0-1,-21 21 1,0 0-16,-1 21 0,1 0 16,21 0-16,-21 1 0,0-1 0,21 0 15,0 0-15,0 0 0,-21 0 0,21 1 16,0-1-16,0 0 0,0 0 15,0 0-15,0 0 0,0 1 16,21-22-16,0 0 0,0 21 16,0-21-16,1 0 0,-1 0 0,21 0 15,-21 0-15,0 0 0,22 0 0,-1 0 16</inkml:trace>
  <inkml:trace contextRef="#ctx0" brushRef="#br2" timeOffset="84076.28">5778 8424 0,'0'0'0,"0"-21"0,0-42 15,0 42-15,0-1 0,-21 1 16,0 0-16,21 0 0,-21 21 0,0 0 16,0 0-16,-1 0 15,1 0-15,0 0 0,0 21 16,0 0-16,0 0 0,-1 1 0,1-1 16,0 0-16,21 0 0,-21 21 0,0-20 15,0-1-15,21 0 0,0 21 0,-22-21 16,22 1-16,0-1 0,0 0 15,0 0-15,22-21 16,-1 0-16,0 0 0,0 0 16,0 0-16,0 0 0,22 0 0,-22-21 15,0 0-15,0 0 0,0-1 0,22 1 16,-22 0-16,0 0 0,0-21 16,-21 20-16,21-20 0,1 0 0,-1-1 15,-21 1-15,0 0 0,0-22 16,21 22-16,-21-22 0,0 22 0,0-21 15,21 20-15,-21 1 0,0 0 0,0 20 16,0 1-16,0 0 0,-21 21 16,0 21-16,0 0 0,-1 22 15,22-1-15,-21 0 0,0 22 16,0-1-16,0-20 0,0 20 0,21 1 16,-22-1-16,1-20 0,21-1 0,0 21 15,-21-41-15,21 20 0,0 0 0,0-21 16,0 22-16,21-22 0,0 0 0,1 0 15,-1-21-15,0 21 16,21-21-16,-21 0 0,22 0 0,-22 0 16,21 0-16,-21 0 0,22-21 0,-1 21 15</inkml:trace>
  <inkml:trace contextRef="#ctx0" brushRef="#br2" timeOffset="87931.73">7620 8403 0,'-21'0'0,"21"-21"32,0 0-17,0 42 17,0 0-32,0 0 0,0 1 0,0-1 15,0 21-15,0-21 0,0 22 16,0-1-16,0 0 0,0-21 0,0 22 15,0-1-15,0 0 0,-21-20 16,21 20-16,0-21 0,-22 0 0,22 0 16,0 1-16,0-44 31,0 1-31,0 0 0,0 0 0,22 0 16,-1-22-16,-21 22 0,21 0 15,0-21-15,0 21 0,-21-1 0,21-20 16,1 21-16,-22 0 0,21 0 0,0 21 15,0 0-15,-21 21 16,21 0 0,-21 0-16,0 21 15,21-20-15,-21-1 0,22 0 0,-22 0 16,21 0-16,0 22 0,0-43 0,0 21 16,0 0-16,22 0 0,-22-21 0,0 0 15,21 0-15,-20 0 0,20 0 16,-21 0-16,0-21 0,22 0 0,-22 0 15,0-1-15,0 1 0,-21 0 0,0 0 16,0 0-16,0-22 0,0 22 0,0 0 16,0-21-16,0 21 0,0-22 0,-21 22 15,0-21-15,0 21 0,-1-1 16,22 1-16,-21 21 16,0 0-16,21 21 15,0 1 1,0-1-16,0 0 0,21-21 15,-21 21-15,21-21 0,-21 21 16,22-21-16,-1 0 0,0 0 0</inkml:trace>
  <inkml:trace contextRef="#ctx0" brushRef="#br2" timeOffset="88147.61">8530 8446 0,'0'0'0,"-21"21"31,21 0-15,-21 0-16,21 0 0,0 0 0,0 1 16,0-1-16,0 0 0,0 0 15,0 0-15,0 0 0,0 1 0,0-1 16,0 0-16,0 0 16,0-42 15,0 0-31</inkml:trace>
  <inkml:trace contextRef="#ctx0" brushRef="#br2" timeOffset="88315.51">8551 8297 0,'0'0'0,"-21"-21"16,-21-42-16,21 42 16,21-1-16,-22 22 15,22 22 16,22-1-31,-1 0 16,0-21-16,0 21 0,0-21 16,0 0-16</inkml:trace>
  <inkml:trace contextRef="#ctx0" brushRef="#br2" timeOffset="88567.37">9038 8128 0,'0'0'0,"0"-21"15,0 42 1,0 0 0,0 0-16,-21 1 0,21 20 0,0-21 15,0 21-15,0 1 0,-21-22 0,21 21 16,-21 1-16,21-1 0,0-21 0,0 21 16,-22 1-16,22-1 0,-21-21 0,21 22 15,-21-22-15,21 21 0,0-21 16,0 0-16,0 1 0,0-1 15,0 0-15,21-21 0,0 0 16,1 0-16,-1 0 0,0-21 0,21 0 16,-21-1-16,22 1 0</inkml:trace>
  <inkml:trace contextRef="#ctx0" brushRef="#br2" timeOffset="89627.76">9398 8192 0,'0'0'0,"0"-43"16,0 22-16,0 0 0,0 0 15,0 42 1,0 0-16,0 0 0,0 22 0,0-22 16,0 21-16,0 0 0,0 1 15,0-1-15,0 0 0,0-20 0,0 20 16,-21 0-16,21 1 0,0-1 16,0-21-16,0 21 0,-21 1 0,21-22 15,0 21-15,-22-21 0,22 1 0,0-1 16,-21 0-16,21-42 31,0 0-31,0-1 16,21-20-16,1 21 0,-1 0 0,-21-22 15,21 22-15,0-21 0,0 21 0,0-22 16,1 22-16,-1 0 0,0 0 0,0 21 16,0 0-16,0 0 15,1 0-15,-22 21 0,0 0 16,21 0-16,-21 1 0,0-1 0,0 0 15,0 0-15,0 0 0,21 22 16,-21-22-16,0 0 0,0 0 0,0 0 16,21 0-16,0 1 0,0-1 0,1 0 15,-1-21-15,0 0 0,0 0 0,0 0 16,22 0-16,-22 0 0,0 0 0,21 0 16,-21-21-16,1 0 0,-1 21 0,-21-22 15,21 1-15,0 0 0,-21 0 16,21-21-16,-21 20 0,0 1 0,0 0 15,0 0-15,0 0 0,0 0 16,0-1-16,-21 22 31,21 22-31,0-1 0,0 0 0,0 0 16,-21 0-16,21 0 0,0 1 0,0-1 16,0 0-16,0 0 0,0 0 15,0 0-15,0 1 0,21-1 0,0 0 16,0-21-16,1 0 0,-1 0 15,0 0-15,0 0 0,0 0 16,0 0-16,1-21 0,-1 21 0,0-21 16,-21-1-16,21 1 0,0 0 0,-21 0 15,21 0-15,-21 0 0,22-22 16,-22 22-16,0 0 0,0 0 0,0 0 16,0-1-16,0 1 0,0 0 15,0 42 1,0 0-1,0 1-15,0-1 0,0 0 16,0 0-16,-22 21 0,22-20 0,0-1 16,-21 0-16,21 0 0,0 0 0,0 0 15,0 1-15,0-1 0,0 0 0,0 0 16,-21-21 0,0 0-1,21-21 1,0 0-16,0 0 15,0-1-15,0-20 0,0 21 0,0 0 16,21 0-16,0-22 0,0 22 0,-21-21 16,22 21-16,-1-1 0,0 1 0,0 0 15,0 0-15,0 0 0,1 21 0,-1 0 16,0 0-16,0 0 0,0 21 16,0 0-16,1 0 0,-22 0 15,0 1-15,21-1 0,-21 21 16,21-21-16,-21 0 0,0 22 0,0-22 15,0 0-15,0 0 0,0 22 0,0-22 16,0 0-16,0 0 0,0 0 16,0 0-16,-21-21 15,0-21 1,21 0 0,0 0-16,0 0 15,-22-22-15</inkml:trace>
  <inkml:trace contextRef="#ctx0" brushRef="#br2" timeOffset="89807.66">10414 8170 0,'0'0'0,"-21"0"16,21 22-16,0-1 15,0 0 1,0 0-1,-21-21 1,-1 0-16,1 0 0</inkml:trace>
  <inkml:trace contextRef="#ctx0" brushRef="#br2" timeOffset="90004.58">8805 8488 0,'0'0'0,"-21"0"16,21 21-16,21-21 16,0 0-16,1 0 15,20 0-15,0 0 0,1 0 0,-1 0 16,21-21-16,-20 21 0,20-21 0,-20 21 16,-1-21-16,0 21 0,-21-22 0,22 1 15,-1 21-15</inkml:trace>
  <inkml:trace contextRef="#ctx0" brushRef="#br2" timeOffset="90455.9">11515 8086 0,'0'0'0,"0"-21"0,0 42 31,0 0-31,0 21 0,-22 1 0,22-1 16,0 0-16,0 1 0,0 20 16,0-21-16,0 22 0,0-22 0,0 1 15,0 20-15,0-21 0,0 1 0,0-1 16,0 0-16,0 1 0,0-1 0,0-21 15,0 0-15,0 22 0,0-22 16,22 0-16,-1-21 16,-21-21-16,0 0 15</inkml:trace>
  <inkml:trace contextRef="#ctx0" brushRef="#br2" timeOffset="90736.93">11430 8551 0,'0'0'0,"-21"-42"0,0 0 0,-1-1 0,1 1 0,21 0 15,0-1-15,0 1 0,0-21 16,0 20-16,0 1 0,21 0 0,1-1 16,20 22-16,0-21 0,1 21 15,-1 21-15,0-22 0,22 22 0,-22 0 16,22 22-16,-22-1 0,21 0 0,-20 21 16,-1 1-16,-21-1 0,0 0 0,-21 1 15,0-1-15,0 0 0,0 1 0,-21-22 16,-21 21-16,21 0 0,-22-20 0,1-1 15,0 0-15,-1 21 0,1-42 0,0 21 16,21 1-16,-1-1 0,1-21 0,0 0 16,21 21-16,21-21 15,-21 21 1,21-21-16,1 0 0,20 0 0,-21 0 16,21 0-16</inkml:trace>
  <inkml:trace contextRef="#ctx0" brushRef="#br2" timeOffset="91168.96">12298 8573 0,'0'0'16,"0"-22"-16,21 22 0,-21-21 0,0 0 15,0 0-15,0 0 0,-21 0 16,0-1-16,21 1 0,-22 21 16,1-21-16,0 21 0,0 0 15,0 0-15,0 21 0,21 0 16,-22 1-16,22-1 0,-21 0 15,0 0-15,21 21 0,-21-20 0,21 20 16,-21-21-16,21 21 0,-21-20 0,21 20 16,0-21-16,0 21 0,0-20 0,0-1 15,21 0-15,0 0 0,0-21 16,0 0-16,0 0 0,1 0 0,-1 0 16,0 0-16,0-21 0,0 0 0,0 21 15,1-21-15,-1-22 0,-21 22 16,0 0-16,0 0 0,21 0 0,-21-1 0,0-20 15,0 21-15,0 0 16,0 0-16,0-1 0,-21 22 31,21 22-31,0-1 0,0 0 16,0 0-16,0 0 0,-21 0 0,21 22 16,0-22-16,0 0 0,0 0 0,0 0 15,0 1-15,21-1 0,0 0 16,0-21-16,0 21 0,0-21 0,1 0 15,20 0-15,-21 0 0,21 0 0</inkml:trace>
  <inkml:trace contextRef="#ctx0" brushRef="#br2" timeOffset="92688.7">12848 8594 0,'0'0'0,"0"-21"16,0-1-16,0-20 0,0 21 0,0 0 15,-21 0-15,0-1 0,0 22 16,-1 0-16,1 0 0,0 0 15,0 22-15,21-1 0,-21 0 16,0 21-16,-1-21 0,22 1 0,0 20 16,-21-21-16,21 21 0,0 1 0,0-22 15,0 21-15,0-21 16,0 1-16,0 20 0,0-21 0,21 0 16,-21 0-16,22-21 0,-1 22 0,21-22 15,-21 21-15,0-21 0,22 0 0,-22 0 16,0 0-16,21-21 0,-20-1 0,20 1 15,-21 21-15,0-21 0,0-21 0,1 21 16,-1-1-16,0-20 0,-21 0 0,0 21 16,21-22-16,0 1 0,-21 0 0,0-1 15,0-20-15,0 20 0,0 1 0,0-21 16,0 20-16,0 1 0,0 0 16,0 20-16,0 1 0,21 0 0,-21 0 15,0 42 1,0 0-16,0 0 0,0 1 0,0 20 15,0 0-15,0-21 0,0 22 0,0-1 16,-21 0-16,21 1 0,0-1 0,0 0 16,0 1-16,0-22 0,-21 21 0,21-21 15,0 22-15,0-22 0,-21 0 0,21 0 16,0 0-16,0 1 16,0-44-1,0 1 1,21 0-16,-21 0 0,21 0 0,-21 0 15,21-1-15,1 1 0,-22 0 0,21 0 16,0 0-16,-21 0 0,21 21 0,0-22 16,0 22-16,1 0 15,-22 22 1,0-1 0,-22-21-16,1 21 0,0-21 15,0 21-15,0-21 0,0 21 16,-1-21-16,-20 21 0,21-21 0,0 0 15,0 22-15,-1-22 0,22 21 0,0 0 16,-21 0-16,21 0 16,0 0-16,21 1 0,1-22 15,-1 21-15,0-21 0,0 0 0,0 21 16,22-21-16,-22 0 0,0 0 0,21 0 16,-21 0-16,22 0 0,-1 0 15,0 0-15,1 0 0,-22 0 0,21 0 16,1 0-16,-1-21 0,-21 21 0,21-21 15,-20 21-15,-1-22 0,0 1 0,0 0 16,0 0-16,-21 0 16,21 0-16,-21-1 0,0 1 0,0 0 15,0 0-15,0 0 0,0 0 0,0-1 16,0 1-16,-21 0 0,0 0 16,0 21-16,0 0 0,0 0 15,-1 0-15,1 21 0,0-21 16,0 21-16,0 0 0,0 1 15,-1-1-15,22 0 0,0 0 0,-21 0 16,21 0-16,0 1 0,0-1 0,0 0 16,0 0-16,0 0 0,0 0 15,21-21-15,1 0 0,-1 0 0,0 0 16,0 0-16,0 0 16,0 0-16,1-21 0,-1 21 0,-21-21 15,21 0-15,0 0 0,0 21 0,-21-21 16,0-1-16,0 1 0,21 0 0,-21 0 15,0 0-15,0 0 0,0-1 16,0 1-16,0 42 31,0 1-31,0-1 16,-21 0-16,21 0 0,0 0 0,0 22 16,0-22-16,0 0 0,0 0 0,0 0 15,0 0-15,21 1 0,1-1 0,-1 0 16,0-21-16,0 21 0,0-21 0,0 0 15,1 0-15,20 0 0,-21 0 0,21 0 16,-20 0-16,20-21 0,0 0 0,-21 0 16,1 21-16,20-22 0,-21 1 15,0 0-15,0 0 0,-21-21 16,0 20-16,22 1 0,-22 0 0,0 0 16,0-21-16,0 20 0,0 1 0,0 0 15,-22 0-15,1 21 0,0 0 16,0 0-16,0 0 0,0 21 0,-1-21 15,1 21-15,21 0 0,-21 1 0,0-1 16,0 0-16,21 0 0,0 0 0,0 0 16,0 1-16,0-1 0,0 0 15,0 0-15,21-21 16,0 0-16,0 0 0,0 0 0,1 0 16,-1 0-16,0 0 15,-21-21-15,21 0 16,0 21-16,-21 21 15,0 0-15,0 0 16,0 22-16,0-22 0,0 0 16,0 21-16,0 1 0,-21-1 0,21-21 15,-21 21-15,21 1 0,-21-1 0,21 0 16,-21 1-16,-1-1 0,22-21 0,-21 22 16,21-1-16,0-21 0,-21 0 0,21 0 15,-21 1-15,21-1 0,0 0 0,0 0 16,21-42-1,0 0 1,-21 0-16,21-1 0,1 1 16,20 0-16</inkml:trace>
  <inkml:trace contextRef="#ctx0" brushRef="#br2" timeOffset="92989.02">14584 8742 0,'0'0'0,"0"-21"31,0 0-15,21 21-16,0-22 0,-21 1 15,21 21-15,-21-21 0,21 21 16,-21-21-16,0 0 0,-21 21 31,0 0-31,0 0 0,0 0 0,0 0 16,-1 21-16,1 0 0,0 21 0,0-20 15,21 20-15,0-21 0,0 21 0,0-20 16,0-1-16,0 21 0,0-21 0,0 0 16,0 1-16,21-22 0,0 21 0,0-21 15,1 0-15,-1 0 0,0 0 0,0 0 16,0 0-16,0 0 0,1-21 0,-1 21 16,0-22-16</inkml:trace>
  <inkml:trace contextRef="#ctx0" brushRef="#br2" timeOffset="93887.51">8255 9758 0,'0'0'0,"0"-21"0,-42-22 16,42 22-16,-22 21 0,1-21 0,0 21 16,0 0-16,0 0 0,0 21 15,-1 22-15,1-22 0,0 21 16,0 0-16,21 1 0,-21-1 0,0 0 16,-1 1-16,1 20 0,21-20 0,0-1 15,-21 0-15,21 1 0,0-1 0,0 0 16,0 1-16,21-22 0,-21 21 0,43-42 15,-22 21-15,0-21 0,21 0 16,-21 0-16,22 0 0,-1-21 16,0 0-16,1 0 0,-22 0 0,21-22 15,1 1-15,-1 21 0,-21-22 0,0 1 16,0 0-16,-21-1 0,0 1 0,0 0 16,0-1-16,0 1 0,-21 0 15,0-22-15,0 22 0,0 0 0,-22-1 16,22 1-16,-21 21 0,0 0 0,20-1 15,-20 1-15,0 21 0,21 0 0,-22 21 16,22 1-16,0-1 0,0 21 16,0-21-16,-1 22 0,22-1 0,0 0 15,0 1-15,0-1 0,0 0 0,0 1 16,0-1-16,22-21 0,-1 0 16,0 0-16,21 1 0,-21-1 0,22 0 15,-1-21-15,0 0 0,-20 0 16</inkml:trace>
  <inkml:trace contextRef="#ctx0" brushRef="#br2" timeOffset="94796.32">8636 9970 0,'21'-22'0,"-42"44"0,63-65 0,-42 22 0,0 0 15,0 0-15,0 42 32,0 0-32,0 0 15,0 0-15,-21 1 0,21 20 0,0-21 16,-21 21-16,21-20 0,0 20 15,0-21-15,0 0 0,0 0 0,0 22 16,0-22-16,0 0 0,21-21 16,0 21-16,-21 0 0,21-21 0,1 0 15,-1 0-15,0 0 0,0 0 0,0-21 16,22 0-16,-22 0 0,0 0 0,0 0 16,0-1-16,22 1 0,-22 0 0,0 0 15,-21 0-15,21 0 0,-21-22 0,21 22 16,-21 0-16,0 0 0,0 0 15,0-1-15,0 44 16,0-1 0,-21 0-16,21 0 15,-21 0-15,21 0 0,0 22 0,0-22 16,0 0-16,0 0 0,0 0 0,0 1 16,0-1-16,0 0 15,0 0-15,21-21 0,0 0 0,0 0 16,1 0-16,-1 0 0,0 0 0,0 0 15,21-21-15,-20 21 0,-1-21 0,21 0 16,-21-1-16,0 1 0,1 0 0,-1-21 16,0 21-16,0-1 0,0-20 0,-21 0 15,0-1-15,0 1 0,0 0 16,0-1-16,0 1 0,0 0 0,0 21 16,0-22-16,0 22 0,0 0 15,0 0-15,0 42 16,0 0-16,0 0 0,0 0 0,0 22 15,0-1-15,0 0 0,0 1 16,0-22-16,-21 21 0,21 1 0,0-1 16,-21 0-16,21 1 0,0-1 0,0-21 15,0 21-15,0-20 0,0 20 0,21-21 16,0 0-16,-21 0 0,21-21 0,22 22 16,-22-22-16,0 0 0,21 0 0,-20 0 15,20 0-15,-21-22 0,21 1 0,-20 21 16,20-21-16,0 0 0,-21 0 15,22 0-15,-22-1 0,0-20 16,0 21-16,0 0 0,-21 0 0,0-1 16,0 1-16,0 0 0,0 0 15,-21 21-15,0 0 0,0 0 16,0 0-16,0 21 0,-1 0 0,1-21 16,21 21-16,0 1 15,0-1-15,0 0 0,21 0 16,1-21-16,-1 21 0,0 0 0,0-21 15,0 22-15,0-22 0,1 0 0,20 21 16,-21-21-16,-21 21 0,21 0 16,-21 0-16,-21-21 15,0 21-15,0-21 0,0 0 16,-22 22-16,22-22 0,0 0 0,-21 0 16,20 0-16,1 0 0,-21 0 15,21 0-15,42-22 31,0 22-31,0-21 0,0 0 16</inkml:trace>
  <inkml:trace contextRef="#ctx0" brushRef="#br2" timeOffset="95003.38">10329 10054 0,'0'0'0,"0"21"46,0 1-46,0-1 0,0 0 0,0 0 16,-21 0-16,0 0 0,21 1 16,-21-1-16,21 0 0,0 0 0,0 0 15,0 0-15,0 1 0,0-1 16,21-42 15,0 21-31</inkml:trace>
  <inkml:trace contextRef="#ctx0" brushRef="#br2" timeOffset="95176.28">10477 9885 0,'0'0'0,"-21"-21"0,21 0 0,0-1 0,-42 1 16,21 21 0,21 21 15,0 1-16,-21-22-15,-1 0 16,1 0-16</inkml:trace>
  <inkml:trace contextRef="#ctx0" brushRef="#br2" timeOffset="95344.18">9398 9948 0,'0'0'16,"-21"0"-16,0 0 0,21 22 15,21-22 1,21 0-16,-21 0 0,22 0 16,-1 0-16,0 0 0,1-22 0,20 22 15,-21 0-15,22 0 0,-1-21 0,1 21 16</inkml:trace>
  <inkml:trace contextRef="#ctx0" brushRef="#br2" timeOffset="95867.88">10964 10139 0,'0'0'0,"-21"0"0,0 0 0,0 0 16,0 0-16,21-21 0,-22 21 16,22-21-16,0-1 0,-21 22 15,21-21-15,-21 21 0,0 0 0,21-21 16,-21 21-16,0 0 0,-1 0 15,1 0-15,0 0 0,0 21 16,21 0-16,-21 1 0,0-1 0,-1 0 16,22 0-16,0 0 0,0 0 0,0 1 15,-21-1-15,21 0 0,0 21 0,0-21 16,0 1-16,21-1 0,1-21 16,-1 0-16,0 0 15,0 0-15,0 0 0,0-21 16,22 21-16,-22-22 0,0 1 0,0 0 0,22 0 15,-22 0-15,0 0 0,0-1 16,0-20-16,-21 21 0,21 0 0,-21-22 0,22 1 16,-22 21-16,0-21 0,0-1 15,0 1-15,0 0 0,0-1 0,0 22 16,0-21-16,0 21 0,0-1 16,-22 22-16,1 22 15,21-1-15,0 21 0,0-21 16,-21 22-16,21-1 0,-21-21 0,21 21 15,0 1-15,0-1 0,0 0 0,0-20 16,0 20-16,0-21 0,0 0 0,0 22 16,0-22-16,0 0 0,21 0 15,-21 0-15,21-21 0,0 0 16,1 0-16,-1 0 16,0 0-16,-21-21 0</inkml:trace>
  <inkml:trace contextRef="#ctx0" brushRef="#br2" timeOffset="96153">11176 10181 0,'21'0'0,"0"0"16,0 0-16,1-21 15,-1 21-15,0 0 0,0 0 0,-21-21 16,21 21-16,0-21 0,1 0 0,-1 21 16,0-22-16,0 22 0,-21-21 15,0 0-15,0 0 16,0 0-16,-21 21 15,0 0-15,0 0 0,-22 0 0,22 0 16,0 21-16,-21 0 0,20 0 0,1 0 16,-21 1-16,21-1 0,0 0 0,21 0 15,0 0-15,-22 22 0,22-22 0,0 0 16,0 0-16,0 0 0,22 0 16,-1-21-16,0 0 0,0 22 15,21-22-15,1 0 0,-22 0 0,21 0 16,1-22-16,-1 22 0,0-21 0</inkml:trace>
  <inkml:trace contextRef="#ctx0" brushRef="#br2" timeOffset="96384.87">12001 9652 0,'0'0'0,"0"-21"0,0 0 0,-21 0 0,0 21 15,0 0-15,21 21 16,-21 0-16,0 0 0,21 0 0,-22 22 15,22-1-15,-21 0 0,21 1 0,-21-1 16,0 0-16,21 1 0,0-1 0,-21 0 16,21 1-16,-21-22 0,21 21 0,0-21 15,0 22-15,0-22 0,0 0 16,0 0-16,0 0 0,0 0 16,21-21-1,-21-21-15</inkml:trace>
  <inkml:trace contextRef="#ctx0" brushRef="#br2" timeOffset="96631.73">11811 9991 0,'0'0'0,"-21"-21"0,21-22 0,0-41 15,0 41-15,0 1 16,0-22-16,0 43 0,21-21 0,21 0 16,-21 20-16,22 1 0,-22 0 0,21 21 15,1 0-15,-1 0 0,-21 0 16,21 21-16,-20 22 0,-1-22 0,0 0 15,-21 21-15,0-21 0,0 22 0,0-1 16,-21-21-16,0 22 0,-22-22 0,22 0 16,-21 21-16,21-21 0,-22 1 0,22-1 15,0 0-15,-21-21 0,42 21 16,-22 0-16,22 0 16,22-21-1,-1 0-15,0 0 0</inkml:trace>
  <inkml:trace contextRef="#ctx0" brushRef="#br2" timeOffset="97047.96">12340 10075 0,'0'0'0,"21"-21"15,-21 0-15,0 0 16,0 0-16,0 0 0,0-1 16,0 1-16,-21 0 15,0 21-15,0 0 0,0 0 16,-1 21-16,1 0 15,0 1-15,0-1 0,0 0 0,21 0 16,-21 0-16,21 0 0,-22 22 0,22-22 16,-21 0-16,21 0 0,0 0 15,0 1-15,0-1 16,21-21-16,1 0 0,-1 0 16,0 0-16,0 0 0,0 0 0,-21-21 15,21 21-15,1-22 0,-1 1 0,0 21 16,-21-21-16,21 0 0,-21 0 0,21 0 15,-21-1-15,0 1 0,21 0 16,-21 0-16,0 42 47,0 0-47,-21 0 0,21 1 0,0-1 16,0 0-16,0 0 0,0 0 15,0 0-15,21-21 16,1 22-16,-1-22 0,0 0 15,0 0-15,0 0 0,0 0 0,22 0 16,-22 0-16</inkml:trace>
  <inkml:trace contextRef="#ctx0" brushRef="#br2" timeOffset="98472.35">12806 10033 0,'0'0'0,"0"-21"0,0 0 16,0 0-16,0-1 0,-21 22 15,-1 0 1,1 0-16,0 0 0,21 22 15,0-1-15,-21 0 0,0 0 0,21 0 16,-21 0-16,-1 1 16,22-1-16,0 0 0,0 0 0,0 0 0,0 0 15,22-21 1,-1 22-16,0-22 0,0 0 16,21 0-16,-20 0 0,-1 0 0,0 0 15,0 0-15,0-22 0,0 22 0,1-21 16,-1 0-16,0 21 0,0-21 0,-21 0 15,21 0-15,-21-1 0,21-20 0,-21 21 16,0-21-16,0-1 0,0 22 0,22-21 16,-22-22-16,0 22 0,21 0 0,-21 20 15,0-20-15,0 21 0,0 0 16,0 0-16,0 42 16,0 0-1,0 21-15,0-21 0,-21 22 0,-1-1 16,22-21-16,0 22 0,-21-1 0,0 0 15,21-21-15,-21 22 0,21-22 0,0 21 16,0-21-16,-21 1 0,21-1 0,0 0 16,-21-21-16,21 21 0,0-42 47,0 0-47,21 21 0,0-21 0,-21-1 15,21 22-15,-21-21 0,0 0 0,21 0 16,0 0-16,-21 0 15,-21 21 17,0 21-17,21 0-15,-21-21 0,21 21 0,0 0 16,0 0-16,0 1 16,0-1-16,0 0 0,21 0 15,0-21-15,0 0 16,1 0-16,-1 0 0,0 21 0,0-21 15,0 0-15,0 0 0,22 0 0,-22 0 16,0 0-16,21 0 0,-20 0 0,-1 0 16,0 0-16,0 0 0,0 0 0,0-21 15,1 0-15,-22 0 16,21 0-16,-21-1 16,0 1-16,0 0 0,-21 21 15,21-21-15,-22 21 0,1 0 16,0 0-16,0 0 15,21 21-15,-21-21 0,0 21 0,21 0 16,0 1-16,0-1 0,0 0 16,0 0-16,0 0 15,21-21-15,0 0 0,0 0 0,0 21 16,0-21-16,1 0 0,-1 0 0,21 0 16,0 0-16,-20 0 0,20 0 15,-21 0-15,21 0 0,-20 0 0,-1 0 16,0-21-16,0 21 0,0-21 0,0 0 15,-21 0-15,0 0 16,0-1-16,0 1 0,0 0 16,0 0-16,-21 21 0,0 0 15,0 0-15,0 0 0,0 0 0,-1 0 16,1 0-16,0 21 0,0-21 16,0 21-16,21 0 0,-21-21 0,21 22 15,-22-1-15,22 0 0,0 0 16,0 0-16,0 0 15,22-21-15,-1 0 16,0 0-16,0 0 0,0 0 16,0 0-16,1-21 0,-1 21 15,0-21-15,0 21 0,0-21 0,0 0 16,-21 0-16,22-1 0,-22 1 16,21 0-16,-21 0 0,-21 21 46,-1 21-46,22 0 0,0 0 16,-21-21-16,0 22 0,21-1 0,-21 0 16,21 0-16,0 0 0,0 0 15,0 1-15,0-1 16,0 0-16,21-21 16,0 0-16,0 0 0,1 0 15,-1 0-15,0 0 0,0 0 16,0-21-16,-21 0 0,21-1 15,-21 1-15,22 21 0,-22-21 0,0 0 16,21 21-16,-21-21 0,0 42 31,0 0-31,-21 0 16,-1 0-16,1 1 0,0-1 0,21 0 16,-21 0-16,0 21 0,0-20 15,-1 20-15,1-21 0,0 21 0,0-20 16,21 20-16,0 0 0,-21-21 15,21 1-15,-21 20 0,21-21 0,0 0 16,0 0-16,0 1 0,21-22 31,0-22-31,0 1 0,0 0 16,0 0-16</inkml:trace>
  <inkml:trace contextRef="#ctx0" brushRef="#br2" timeOffset="98764.48">14033 10181 0,'43'-21'16,"-22"21"-16,-21-21 0,21 21 0,0-21 15,0 0-15,1 21 0,-1-22 16,0 1-16,0 0 0,-21 0 0,21 0 16,0 0-16,-21-1 0,0 1 0,0 0 15,0 0-15,0 0 0,0 0 0,-21 21 16,0 0-1,0 21-15,-21 0 0,20 0 0,1 21 16,0-20-16,0 20 0,0-21 0,0 21 16,21-20-16,0-1 0,0 0 15,0 0-15,0 0 0,0 0 0,0 1 16,21-1-16,0-21 0,0 0 0,0 0 16,0 0-16,1 0 0,-1 0 0,0 0 15,0 0-15,0 0 0,0 0 0,1-21 16</inkml:trace>
  <inkml:trace contextRef="#ctx0" brushRef="#br2" timeOffset="99315.76">8467 10689 0,'0'0'0,"-22"-21"0,1 0 15,0 21-15,0-21 0,0 21 16,0 0-16,-22 0 0,22 21 16,-21 21-16,21-21 0,-22 22 0,22-1 15,-21 22-15,21-1 0,-1 1 0,1-1 16,21 22-16,0-22 0,0 1 0,0-1 16,0 1-16,0-1 0,21-20 15,1-1-15,-1 0 0,0 1 0,0-1 16,0-21-16,22 0 0,-1 0 0,-21-21 15,21 0-15,1 0 0,20 0 0,-20 0 16,-1 0-16,0 0 0,1 0 0,20-21 16,-21 0-16</inkml:trace>
  <inkml:trace contextRef="#ctx0" brushRef="#br2" timeOffset="99547.63">8953 11028 0,'0'0'0,"0"-21"0,0-22 15,-21 43-15,21 22 16,-21-1-16,0 0 16,0 0-16,21 21 0,-21 1 0,21-22 15,-22 21-15,22 1 0,-21-1 0,0 0 16,21 1-16,0-22 0,0 21 0,0-21 16,-21 0-16,21 1 0,0-1 0,0 0 15,0 0-15,0 0 16,0-42-1,21 0 1</inkml:trace>
  <inkml:trace contextRef="#ctx0" brushRef="#br2" timeOffset="99915.42">9144 11155 0,'0'0'0,"21"-21"16,-21 0-16,0-1 15,-21 22 17,0 0-32,0 22 15,-1-1-15,1-21 0,0 42 0,-21-21 16,21 0-16,-1 1 0,22-1 0,0 0 16,0 0-16,0 0 0,0 0 0,0 1 15,0-1-15,22-21 0,-1 21 0,21-21 16,-21 0-16,0 21 0,1-21 0,20 0 15,-21 0-15,0 0 0,0 21 16,1-21-16,-1 0 0,0 21 16,-21 1-16,0-1 15,-21-21-15,-22 21 0,22-21 0,0 21 16,-21-21-16,21 0 0,-22 21 16,22-21-16,-21 0 0,21 0 0,-1 0 15,44 0 16,-1 0-31,21-21 0,-21 0 0</inkml:trace>
  <inkml:trace contextRef="#ctx0" brushRef="#br2" timeOffset="100355.75">9885 11070 0,'0'0'0,"0"-21"15,-21 21-15,-1 21 16,22 0-16,-21 1 0,21-1 0,0 21 16,-21-21-16,21 22 0,-21-1 0,21-21 15,0 21-15,0 1 0,0-1 0,0-21 16,0 0-16,0 22 0,0-22 0,-21 0 16,21 0-16,0 0 0,0 1 15,0-44 16,0 1-31,0 0 0,0 0 16,21-21-16,-21 20 0,21-20 16,-21 21-16,21-21 0,0-1 0,-21 1 15,0 0-15,22-1 0,-1 1 0,-21 0 16,21 20-16,-21 1 0,0 0 0,21 0 16,0 21-16,0 0 0,1 0 15,-1 21-15,-21 0 0,21 0 16,-21 22-16,0-22 0,21 21 0,-21-21 15,0 22-15,0-1 0,0-21 0,0 22 16,0-22-16,0 21 0,0-21 0,0 0 16,0 1-16,0-1 0,0 0 0,0 0 15,-21-21-15,0 21 0,0-21 16,-1 0-16,1 0 16</inkml:trace>
  <inkml:trace contextRef="#ctx0" brushRef="#br2" timeOffset="100511.66">9737 11494 0,'0'0'16,"0"-22"-16,0 1 31,21 21-31,0-21 16,21 21-16,-21 0 0,1 0 0,20-21 16,0 21-16,1 0 0,-22 0 0,21-21 15,0 0-15,1 21 0,-1 0 0</inkml:trace>
  <inkml:trace contextRef="#ctx0" brushRef="#br2" timeOffset="100860.11">10456 11218 0,'0'0'0,"-21"0"0,0-21 16,0 21-16,21-21 0,-21 21 0,-1 0 16,22-21-16,22 21 31,-1 21-31,0-21 0,0 21 0,0 0 15,0 1-15,22 20 0,-22-21 0,0 0 16,0 0-16,0 1 0,1-1 0,-1 21 16,-21-21-16,21 0 0,-21 1 15,0-1-15,0 0 0,0 0 16,0-42 15,-21 0-31,21 0 0,0-1 16,0 1-16,0-21 0,0 21 0,0-22 15,0 22-15,0-21 0,0 0 16,0 20-16,21-20 0,-21 21 0,21-21 16,0 20-16,0 22 0,-21-21 0,22 0 15,-1 21-15,0 0 0,0 0 0,0 0 16,0 0-16,1 21 0,-22 0 16</inkml:trace>
  <inkml:trace contextRef="#ctx0" brushRef="#br2" timeOffset="101159.94">10964 11324 0,'43'0'16,"-22"0"-16,0 0 0,0 0 15,0 0-15,0-21 16,22 0-16,-22 21 0,0-21 0,0 0 16,0-1-16,1-20 0,-1 21 0,-21 0 15,21 0-15,-21-1 0,0 1 16,-21 21-16,0 0 15,-1 0-15,1 0 0,-21 21 0,21 1 16,0-1-16,-22 0 0,22 0 0,0 0 16,0 0-16,0 22 0,21-22 0,0 0 15,0 21-15,0-20 0,0-1 16,0 0-16,0 0 0,0 0 0,0 0 16,21-21-16,0 0 0,0 0 15,21 0-15,-20 0 0,-1 0 0,21 0 16,0 0-16,-20-21 0,20 21 0,0-21 15,-21 0-15</inkml:trace>
  <inkml:trace contextRef="#ctx0" brushRef="#br2" timeOffset="101405.33">11663 10986 0,'0'0'0,"0"-43"0,0 22 0,0-21 0,0 21 16,0-1-16,0 1 0,0 0 0,0 42 31,0 0-31,-21 1 0,-1-1 15,22 21-15,0-21 0,-21 22 0,21-1 16,-21 0-16,0 1 0,21-1 0,0-21 16,0 21-16,0 1 0,0-1 0,0-21 15,0 0-15,0 22 0,0-22 0,0 0 16,21-21-16,0 21 0,0 0 0,1-21 16,-1 0-16,21 0 0,-21 0 15,22 0-15,-1 0 0,-21 0 0,21-21 16,1 0-16,-22 21 0,21-21 0,-21 0 15</inkml:trace>
  <inkml:trace contextRef="#ctx0" brushRef="#br2" timeOffset="102155.9">12065 11324 0,'21'-21'0,"0"-106"16,-63 275-16,84-338 0,-42 169 15,0-1-15,0 1 0,-21 21 0,0 0 16,21-21-16,-21 21 0,0 0 0,-1 21 16,1 0-16,21 1 0,-21-1 15,0 0-15,21 0 0,-21 0 0,21 0 16,0 22-16,-21-22 0,21 0 0,0 0 15,0 0-15,0 1 0,0-1 16,0 0-16,21-21 16,0 0-16,0 0 15,0 0-15,0 0 0,1-21 16,-1 0-16,0-1 16,-21 1-16,0 0 0,21 0 0,0 0 15,-21 0-15,0-1 0,0 1 0,0 0 16,0 0-16,0 0 0,0 42 31,0 0-31,0 0 16,0 0-16,0 1 0,0 20 0,0-21 15,0 0-15,0 0 0,0 1 16,0-1-16,0 0 0,0 0 0,21 0 16,1-21-16,-1 0 0,0 0 15,0 0-15,0 0 0,22 0 16,-22 0-16,0 0 0,0 0 0,21 0 15,-20-21-15,-1 0 0,0 0 0,0 0 16,21-64 0,-20 43-16,-1-1 0,-21 1 0,0 0 0,0-1 15,21 1-15,-21 0 0,0 20 0,0-20 16,21 0-16,-21 21 0,0-1 0,0 44 31,0-1-15,0 21-16,-21-21 0,21 22 0,-21-22 15,21 21-15,0 0 0,0-20 0,0 20 16,0 0-16,0-21 0,0 22 0,0-22 16,0 0-16,0 0 0,0 0 0,0 1 15,0-1-15,21-21 0,0 0 16,0 0-16,0 0 0,1 0 16,-1 0-16,0-21 0,0 21 0,-21-22 15,21 1-15,0 0 0,1 0 16,-1 0-16,-21 0 0,0-1 0,21 1 0,-21 0 15,21 21-15,-21-21 0,0 42 47,0 0-47,0 0 0,-21-21 0,21 22 16,-21-1-16,21 0 0,0 0 0,0 0 16,0 0-16,0 1 15,21-22 1,0 0-1</inkml:trace>
  <inkml:trace contextRef="#ctx0" brushRef="#br2" timeOffset="102323.81">12975 11091 0,'0'-21'0,"0"42"0,0-63 0,0 21 16,0 0-16,-21 21 78</inkml:trace>
  <inkml:trace contextRef="#ctx0" brushRef="#br2" timeOffset="102479.72">12425 11113 0,'0'0'0,"-21"0"0,-1 0 15,22 21-15,22-21 16,-1 0 0,0 0-16,0 0 0,21 0 0,-20 0 15,20 0-15,-21 0 0,21 0 0,1 0 16,-22 0-16,21-21 0,-21 21 0</inkml:trace>
  <inkml:trace contextRef="#ctx0" brushRef="#br2" timeOffset="102872">13229 11282 0,'0'0'0,"-21"-21"0,21 0 0,-21 21 0,21-22 16,-21 22-16,-1 0 15,1 0 1,0 0-16,0 0 15,21 22-15,0-1 0,0 0 16,0 0-16,0 0 0,0 0 16,0 1-16,0-1 0,21-21 15,0 0 1,0 0-16,1 0 0,-1 0 16,0 0-16,0 0 15,-21-21-15,0-1 16,0 1-16,0 0 0,0 0 15,0 0-15,-21 0 0,0-1 16,0 1-16,21 0 16,0 42 15,21-21-15,0 0-16,0 0 0</inkml:trace>
  <inkml:trace contextRef="#ctx0" brushRef="#br2" timeOffset="103279.77">13398 11155 0,'0'0'0,"0"-21"0,0 42 47,22 0-32,-22 0-15,0 0 16,0 1-16,0-1 0,0 0 15,0 0-15,0 0 16,0 0 0,-22-21-16,1 0 15,21-21 1,0 0-16,0 0 16,0 0-16,21 0 0,1-1 15,-1 1-15,0 0 0,0 0 16,0 0-16,0 21 15,-21-21-15,22 21 0,-1 0 0,-21 21 32,0 0-32,0 0 0,0 0 15,0 0-15,0 1 0,0-1 16,0 0-16,-21-21 0,21 21 0,0 0 16,21-21 15,0 0-31</inkml:trace>
  <inkml:trace contextRef="#ctx0" brushRef="#br2" timeOffset="103620.57">13779 11176 0,'0'0'0,"22"-21"16,-22 0-16,0 0 16,0-1-1,0 1-15,-22 42 31,1 1-31,0-1 16,0 0-16,21 0 0,-21-21 0,21 21 16,0 0-16,0 1 0,0-1 15,21-21-15,0 0 0,0 0 16,0 21-16,1-21 0,-1 0 16,0 0-1,-21 21-15,0 0 31,-21-21-15,0 0-16,21 21 0,-22-21 0,1 0 16,0 0-16,0 0 15,0 0-15,42-21 32</inkml:trace>
  <inkml:trace contextRef="#ctx0" brushRef="#br2" timeOffset="104659.57">13991 10943 0,'0'0'0,"0"-21"0,21-21 15,-21 63 17,0 0-32,0 0 15,-21 22-15,0-22 0,21 0 0,0 0 16,-21 0-16,0 22 0,21-22 0,-22 0 15,22 21-15,0-21 0,-21 1 0,21-1 16,0 0-16,-21-21 0,21 21 0,0 0 16,0-42 15,21 0-15,-21 0-16,21 21 0,-21-21 15,0-1-15,0 1 0,22 21 16,-22-21-16,21 21 0,-21-21 15,0 42 1,0 0 0,0 0-16,0 1 15,0-1-15,0 0 16,0 0 0,21-21-16,0 0 0,0 0 15,0 0 1,1-21-16,-22 0 15,21 0-15,-21-1 16,21 22-16,-21-21 0,21 0 16,-21 0-16,0 0 15,0 42 1,0 0 0,0 0-16,0 0 15,0 1-15,0-1 0,0 0 16,21-21-1,0 0-15,1 0 16,-1 0-16,0 0 16,0 0-16,-21-21 15,21 0-15,0-1 16,-21 1-16,0 0 0,22 0 16,-22 0-16,0 0 15,0 42 16,0 0-31,0 0 0,-22 0 16,22 0-16,-21 1 0,21-1 16,-21 0-16,0 0 0,21 21 0,0-20 15,0-1-15,0 0 0,-21 21 0,21-21 16,0 1-16,0 20 0,0-21 16,0 0-16,0 0 0,0 1 0,0-1 15,0 0-15,0 0 0,0 0 16,0 0-16,0-42 31,0 0-31,0 0 16,0 0-16,0 0 0,0-1 0,0 1 15,0 0-15,0-21 0,0 21 0,0-22 16,21 22-16,0-21 0,0-1 0,0 1 16,1 0-16,-1 21 0,0-22 0,0 1 15,21 21-15,-20-22 0,-1 22 0,0 0 16,0 21-16,0 0 15,-21 21-15,0 0 16,0 1-16,0-1 0,0 0 0,-21 21 16,0-21-16,0 22 0,21-22 0,-21 0 15,-1 0-15,1 22 0,21-22 16,-21-21-16,0 21 0,21 0 0,-21 0 16,0-21-1,21-21 1,-22 0-1,22 0-15</inkml:trace>
  <inkml:trace contextRef="#ctx0" brushRef="#br2" timeOffset="104823.48">14203 11007 0,'-21'0'0,"42"0"0,-64 0 15,43-21-15,-21 21 0,0 0 16,21-22 15,21 22-15,0 0-16,1-21 0</inkml:trace>
  <inkml:trace contextRef="#ctx0" brushRef="#br2" timeOffset="105067.51">14478 10689 0,'0'0'0,"21"-21"16,0 21-16,0 0 0,-21 21 16,22-21-16,-1 21 0,0 22 15,0-22-15,21 21 0,-20 1 0,-1-22 16,0 21-16,-21 22 0,0-22 0,0 0 16,0 1-16,0-1 0,0 0 0,0 1 15,-21-1-15,0 0 0,-1-21 0,1 22 16,-21-22-16,0 0 0,20 21 15,-20-20-15,0-1 0,-1 0 0,1-21 16,0 21-16,-1-21 0,1 0 0,21 0 16,0 0-16</inkml:trace>
  <inkml:trace contextRef="#ctx0" brushRef="#br3" timeOffset="136921.6">16531 8297 0,'-21'0'0,"0"0"16,0 0 0,21-21 46,0 0-62,0 0 0,21 0 16,0 0-16,0-1 0,0 1 0,0 0 15,1 0-15,-1 0 0,0 0 0,21 21 16,-21 0-16,1 0 0,-1 0 0,0 21 16,-21 0-16,21 21 0,-21-21 15,21 22-15,-21-1 0,0 0 0,0 1 16,0-1-16,0 0 0,0-20 0,0 20 16,0 0-16,0 1 0,0-22 0,0 21 15,0-21-15,0 0 0,0 1 16,0-1-16,21 0 0,1-21 15,-1 0-15,0 0 0,0-21 16,21 0-16,-20-1 0,-1 1 0,21 0 16,-21 0-16,22-21 0,-22 20 0,21-20 15,-21 0-15,22-1 0,-22 1 16,0 0-16,0-1 0,-21 1 0,0 21 16,21-21-16,-21 20 0,0 1 0,0 42 31,0 1-31,0-1 0,0 0 15,-21 21-15,21-21 0,0 22 0,0-1 16,0 0-16,0 1 0,0-1 16,0 0-16,0 22 0,0-22 15,0 22-15,21-1 0,-21 1 0,21-1 16,1 1-16,-1-1 0,0 1 0,0-1 16,0 1-16,0-1 0,-21 1 0,22-1 15,-1-20-15,-21 20 0,21-21 0,-21 22 16,0-22-16,0-21 0,0 22 0,0-1 15,-21-21-15,-22 0 0,22-21 0,0 22 16,0-22-16,-21 0 0,20 0 0,1 0 16,-21-22-16,0 1 0,20 0 0,-20-21 15,21 21-15,-21-43 0,20 22 0,1-1 16,21-20-16,0 21 0,0-22 16,0 22-16,0-22 0,0 22 15,21-22-15,1 22 0,-1 0 0,0-22 16,21 22-16,-21 0 0,22-1 0,-22 1 15,21 0-15,-21 20 0,22-20 0,-1 0 16</inkml:trace>
  <inkml:trace contextRef="#ctx0" brushRef="#br3" timeOffset="137265.4">17801 8551 0,'0'0'0,"-21"22"0,0-22 16,42 0 15,0 0-31,0-22 0,0 1 16,22 0-16,-22 0 0,0 0 0,0 0 15,0-1-15,1 1 0,-1-21 0,-21 21 16,0 0-16,0-22 0,0 22 0,0 0 16,-21 21-16,-1 0 0,1 0 15,0 0-15,-21 21 0,21 0 16,-1 22-16,1-22 0,0 21 15,0-21-15,0 22 0,21-1 0,-21-21 16,21 21-16,0-20 0,0 20 0,0-21 16,0 21-16,0-20 0,0-1 15,0 0-15,21 0 0,0 0 0,0-21 16,0 0-16,0 0 0,22 0 0,-22 0 16,0 0-16,21 0 0,-20-21 0,20 0 15,0 0-15,-21 0 0,22-1 0,-22 1 16</inkml:trace>
  <inkml:trace contextRef="#ctx0" brushRef="#br3" timeOffset="137501.26">18415 8065 0,'0'0'0,"0"-43"15,0-41-15,0 62 0,0 1 16,0 42 0,-21 1-16,21 20 0,-21-21 15,-1 21-15,22 1 0,-21 20 0,21-20 16,-21-1-16,21 21 0,-21-20 0,21-1 15,-21 0-15,21 1 0,-21-1 0,-1 0 16,22 1-16,-21-1 0,21 0 0,0-20 16,0-1-16,0 21 0,0-21 15,0 0-15,21-21 16,1 0-16,-1 0 0,0-21 16,0 0-16,0 0 0,0 0 0,1 0 15</inkml:trace>
  <inkml:trace contextRef="#ctx0" brushRef="#br3" timeOffset="137728.22">18796 8001 0,'0'0'16,"21"-42"-16,-21-1 0,0 22 0,0 0 0,0 0 15,0 42 1,-21-21-16,21 42 0,-21-20 16,21 20-16,-21 0 0,-1 1 15,22 20-15,-21-21 0,0 1 0,0 20 16,21-20-16,-21 20 0,0-21 0,-1 1 15,22-1-15,-21 0 0,21 1 0,-21-1 16,21-21-16,0 22 0,0-22 0,0 0 16,0 0-16,0 0 0,0 0 15,21-21-15,0 0 0,1 0 0,-1 0 16,0 0-16,0-21 0,0 0 0</inkml:trace>
  <inkml:trace contextRef="#ctx0" brushRef="#br3" timeOffset="138080.01">19071 8467 0,'-21'0'32,"0"0"-32,0 21 15,21 0-15,-22-21 0,1 21 0,21 0 16,0 1-16,0-1 0,0 0 0,0 0 16,0 0-16,0 0 0,0 1 15,0-1-15,0 0 0,21 0 0,1 0 16,-1-21-16,0 21 0,0-21 0,0 0 15,22 0-15,-22 0 0,21 0 0,-21 0 16,22-21-16,-22 0 0,21 0 0,-21 0 16,0 0-16,1-1 0,-1 1 15,0 0-15,-21-21 0,0 21 0,0-22 16,0 22-16,0-21 0,0 21 0,0-1 16,-21 1-16,0 0 0,-1 21 0,1 0 15,0 0-15,0 0 0,0 0 0,0 0 16,-22 0-16,22 21 0,0-21 0,-21 21 15,20 1-15,1-1 0,21 0 16,-21 0-16,21 0 0,0 0 16,0 1-16,21-1 0,0-21 15,1 21-15</inkml:trace>
  <inkml:trace contextRef="#ctx0" brushRef="#br3" timeOffset="138711.66">19939 8488 0,'0'0'0,"0"-21"16,0-22-16,-21 43 16,0 0-1,-1 0-15,1 22 16,21-1-16,-21 0 0,21 0 16,0 0-16,-21 0 0,21 1 0,-21 20 15,21-21-15,-21 21 0,21-20 0,0-1 16,0 21-16,0-21 0,0 0 0,0 1 15,0-1-15,0 0 0,21 0 0,0-21 16,0 0-16,0 0 0,0 0 16,1 0-16,-1-21 0,0 21 0,0-21 15,0 0-15,0-1 0,1-20 16,-1 21-16,0 0 0,0-22 0,0 22 0,0 0 16,1 0-16,-1 0 0,-21 0 15,0-1-15,21 22 0,-21 22 31,-21-1-31,21 0 16,-21 0-16,21 0 0,0 0 0,0 1 16,0-1-16,0 21 0,0-21 0,0 0 15,0 1-15,0-1 0,0 0 0,21-21 16,0 21-16,0 0 0,0-21 0,22 0 16,-22 0-16,0 0 0,21 0 0,1 0 15,-22 0-15,21-21 0,-21 0 16,22 21-16,-22-42 0,0 20 0,0 1 15,0-21-15,0 21 0,1-22 0,-1 1 16,0 0-16,-21-1 0,0-20 16,0 21-16,0 20 0,0-20 0,0 21 15,-21 0-15,21 0 0,-21 21 0,-1 0 16,1 0-16,0 0 16,21 21-16,0 0 15,0 0-15,21-21 0,0 0 16,1 0-16,-1 21 0,0-21 15,0 0-15,0 0 0,0 0 16,1 0 15,-22-21-31,21 21 0</inkml:trace>
  <inkml:trace contextRef="#ctx0" brushRef="#br3" timeOffset="139634.21">26374 7472 0,'0'0'0,"21"-21"0,0 21 15,-21-21-15,21-1 0,0 1 0,0 0 16,1 0-16,-22 0 0,0 0 0,21 21 15,-21-22-15,21 1 0,-21 0 16,0 42 0,-21-21-1,0 21-15,-1 22 0,1-22 0,-21 21 16,0 1-16,20-1 0,-20 0 0,0 1 16,-22-1-16,22 0 0,-22 1 15,1-1-15,-1 21 0,22-20 0,-21-1 16,-1 0-16,22 1 0,-1-22 15,1 21-15,0-21 0,21 1 0,-1-1 16,1 0-16,21 0 0,21-42 47,1 21-47,-22-21 0,21 0 0,0 21 16,0-22-16,0 1 0,0 0 0,1 0 15,-1 0-15,21 0 0</inkml:trace>
  <inkml:trace contextRef="#ctx0" brushRef="#br3" timeOffset="140043.98">26416 7387 0,'0'0'15,"0"-21"-15,0 0 0,21 0 16,-21 0-16,0-1 0,21 22 16,-21-21-16,21 21 31,1 0-31,-22 21 0,21 1 16,0-1-16,0 0 0,21 21 15,-20-21-15,20 22 0,0-1 0,1 0 16,20 1-16,-21-1 0,22 22 0,-1-22 15,1 0-15,-22 1 0,22-1 16,-1 0-16,-20 1 0,-1-1 0,0 0 16,1 1-16,-22-1 0,21-21 0,-21 21 15,0-20-15,1-1 0,-1 0 16,-21 0-16,0 0 0,0 0 16,-21-42 15,-1 21-16,1-21-15,0 0 0,0 0 16</inkml:trace>
  <inkml:trace contextRef="#ctx0" brushRef="#br3" timeOffset="140868.54">25717 8128 0,'-21'0'0,"0"0"16,0 21-1,0-21-15,0 21 16,21 1-16,-22-1 15,1-21-15,0 21 0,0 0 16,0 0-16,0-21 16,21 21-16,-22 1 0,1-22 0,0 21 15,21 0-15,-21-21 0,0 21 16,0-21-16,21 21 16,-22 0-1,22-42 63,22 21-78,-22-21 16,21 21-16,0 0 16,-21-21-16,21 21 0</inkml:trace>
  <inkml:trace contextRef="#ctx0" brushRef="#br3" timeOffset="141274.31">25379 8340 0,'-21'0'16,"-1"0"15,22 21-15,0 0-1,22-21-15,-1 21 0,0-21 16,0 21-16,0 1 0,0-22 16,1 21-16,20 0 0,0 0 0,1 0 15,-1 0-15,21 1 0,-20-1 0,20 21 16,1-21-16,-1 22 0,1-1 0,-1-21 16,1 21-16,-1 1 0,1-1 0,-1-21 15,1 22-15,-1-1 0,-20-21 0,-1 21 16,0-20-16,1-1 0,-22 21 15,0-21-15,0 0 0,0 1 0,0-22 16,-21 21-16,22 0 0,-22 0 16,21-21 15,0 0-31,-21-21 16,21 0-16,0 0 15,0-1-15,-21 1 0,22 0 0,-1 0 16,0-21-16,0 20 0</inkml:trace>
  <inkml:trace contextRef="#ctx0" brushRef="#br3" timeOffset="141756.19">27411 8276 0,'21'-21'0,"-42"42"0,63-42 16,-42 0-16,0 0 0,21 0 15,0 21-15,1-22 16,-22 1-16,21 21 16,0-21-16,-42 42 62,0 0-62,-1 22 0,22-22 16,-21 0-16,0 21 0,0-20 0,0 20 15,0 0-15,-1 1 0,1-1 0,0 0 16,-21 1-16,21-1 0,-22 21 0,1-20 16,0 20-16,-1 1 0,1-22 15,0 22-15,-1-22 0,1 0 0,21 1 16,-22-1-16,22-21 0,0 21 0,0-20 15,21-1-15,0 0 0,0 0 16,0-42 15,21 0-15,0 21-16,-21-21 0,21-1 16,1 1-16,-22 0 0,21 0 0,0 0 15,0 0-15</inkml:trace>
  <inkml:trace contextRef="#ctx0" brushRef="#br3" timeOffset="153089.76">26755 8911 0,'0'0'0,"-43"21"15,22-21-15,0 0 16,42 0 15,0 0-15,0 0-16,1 0 0,-1 0 0,0-21 16,0 21-16,0 0 0,0 0 0,1 0 15,-1-21-15,0 21 0,0 0 0,0 0 16,-42 0 15,0 0-31,0 0 0,-22 21 0,1-21 16,21 21-16,-21-21 0,-1 22 0,1-22 15,21 0-15,-22 21 0,22-21 0,-21 0 16,21 0-16,0 21 0,-1-21 16,44 0-1,-1 0 1,0 0-16,21 0 0,-21 0 15,1 0-15,20 0 0,0 0 0,-21 0 16,22 0-16,-1 0 0,-21 0 16,0 0-16,22 0 0,-64 0 31,-1 0-15,-20 0-16,21 0 0,0 21 0,-22-21 15,22 0-15,0 21 0,-21-21 0,21 0 16,-1 21-16,1 1 0,0-22 15,21 21-15,21-21 32,0 0-32,1 0 15,-1 0-15,0 0 0,21 0 16,-21 0-16,1 0 0,-1 0 0,0 0 0,0 0 16,0 0-16,-21-21 0,21 21 15,-42 0 1,0 0-1,0 0-15,0 0 0,0 0 0,-1 0 16,1 0-16,0 0 0,0 0 0,0 21 16,0-21-16,42 0 31,0 0-15,21 0-16,-21 0 0,1 0 15,-1-21-15,0-1 16,0 22-16,21-21 0,-20 21 0,-1-21 15,-21 0-15,0 0 16,-21 21-16,-1 0 16,1 0-16,-21 0 0,21 0 0,-22 0 15,1 0-15,0 0 0,-1 0 0,1 0 16,0 0-16,-1 0 0,22 0 16,-21 0-16,0 0 0,20 0 0,-20 0 15,21 0-15,0 0 0,63 0 31,-21 0-15,0 0-16,22-21 0,-22-1 16,21 22-16,1 0 0,-1-21 15,21 0-15,-20 21 0,-1-21 0,0 21 16,22-21-16,-43 21 0,21 0 0,-20-21 16,-1 21-16,-42 0 15,-1 0-15,-20 0 16,0 0-16,-1 0 0,1 0 15,-21 0-15,20 0 0,-20 0 0,-1 0 16,1 0-16,-1 21 0,1-21 0,-1 0 16,-20 21-16,20-21 0,1 21 0,20-21 15,1 0-15,0 0 0,20 0 0,1 21 16,42-21 0,1 0-16,20 0 0,0 0 15,22 0-15,-1-21 0,1 0 0,-1 21 16,22-21-16,0 0 0,-1 21 0,1-22 15,0 1-15,-1 21 0,1-21 0,-22 0 16,1 21-16,-1-21 0,-20 21 0,-1 0 16,-21-21-16,0 21 0,-42-22 15,0 22 1,-21 0-16,21 0 0,-43 0 0,22 0 16,-1 0-16,-20 0 0,-1 0 15,1 0-15,21 22 0,-43-22 0,21 0 0,1 21 16,-1-21-16,1 0 0,-22 21 15,22-21-15,20 0 0,-20 21 0,21-21 16,20 0-16,1 21 0,42-21 16,22 0-1,-1 0-15,0 0 0,22 0 0,-1 0 16,1-21-16,-1 0 0,22 21 0,21-21 16,-21 0-16,20 21 0,-20-22 0,21 1 15,-21 21-15,-22-21 0,1 0 16,-1 21-16,-21-21 0,1 21 0,-22 0 15,-21-21-15,-21 21 16,0 0-16,-22 0 0,-20-22 0,20 22 16,-41 0-16,20 0 0,1 0 15,-22 0-15,0 0 0,1 0 0,20 0 16,-20 22-16,-1-22 0,21 0 0,-20 0 16,20 21-16,22-21 0,0 0 15,-1 0-15,22 21 0,0-21 0,42 0 16,0 0-16,22 21 15,-1-21-15,0 0 0,22 0 0,-1 0 16,1 0-16,20 0 0,1-21 0,0 21 16,-1 0-16,22-21 0,-21 21 0,0 0 15,-22-21-15,1 21 0,-22-22 16,0 22-16,1 0 0,-43-21 16,-22 21-1,-20 0-15,0 0 0,-22 0 0,1 0 16,-1 0-16,-20 0 0,-1 0 0,21 0 15,-20 0-15,-1 0 0,0 0 0,1 21 16,-1-21-16,0 22 0,22-22 16,-1 0-16,22 21 0,0-21 0,-1 0 15,22 0-15,42 0 16,1 0-16,20 0 0,21 0 0,1 0 16,-1 0-16,22 0 0,0 0 0,-1-21 15,22 21-15,-21-22 0,21 22 16,0-21-16,-1 21 0,-20-21 15,0 21-15,-22 0 0,-20-21 0,-1 21 16,-21 0-16,0-21 0,-63 21 16,21 0-16,-43 0 0,1 0 15,-1 0-15,-20 0 0,-1 0 0,0 0 16,1 0-16,-22 0 0,0 21 0,21-21 16,-21 0-16,1 21 0,20-21 15,0 0-15,1 21 0,20-21 0,1 0 16,20 0-16,22 21 0,0-21 0,42 0 15,21 0-15,1 0 16,20 0-16,1 0 0,20 0 16,1 0-16,0 0 0,21 0 0,-1-21 15,1 21-15,21-21 0,-21 21 16,0 0-16,0-21 0,-22 0 0,-20 21 16,-1 0-16,-20 0 0,-22-21 0,0 21 15,-21-22-15,-42 22 16,-1 0-16,1 0 0,-21-21 0,-1 21 15,-21 0-15,1 0 0,-1 0 0,0 0 16,1 0-16,-22 0 0,21 0 16,1 0-16,-1 0 0,-21 0 0,43 21 15,-1-21-15,1 0 0,20 0 0,22 22 16,42-22 0,22 0-16,-1 0 0,21 0 0,1 0 15,21 0-15,-1 0 0,22 0 0,0-22 16,21 22-16,-21-21 0,0 21 15,21-21-15,-22 21 0,-20-21 0,0 0 16,-22 21-16,1-21 0,-22 21 0,0 0 16,-20-22-16,-44 1 15,-20 21-15,-21 0 0,-1 0 16,1 0-16,-22 0 0,-21 0 16,21 0-16,-42 0 0,22 0 0,-1 0 0,0 21 15,-21 1-15,21-22 0,-21 21 0,42-21 16,-20 21-16,41-21 0,1 21 15,20-21-15,1 0 0,42 21 0,21-21 16,0 0-16,43 0 16,-1 0-16,1 0 0,20 0 0,1 0 15,21 0-15,0 0 0,21-21 0,0 21 16,0-21-16,0 21 0,-21-21 0,-1 21 16,1-21-16,-21-1 0,-22 22 0,1 0 15,-43-21-15,0 21 0,-42-21 16,-21 21-16,-1 0 15,-20 0-15,-22 0 0,1 0 0,-22 0 16,0 0-16,0 21 0,0-21 0,0 21 16,-21-21-16,22 22 0,-22-22 15,21 21-15,0 0 0,21-21 0,1 21 16,20-21-16,1 21 0,41-21 16,1 0-16,42 21 15,22-21-15,20 0 0,1 0 0,-1 0 16,22 0-16,0 0 0,-1-21 0,1 21 15,21-21-15,-22 21 0,22-21 0,0 21 16,0-21-16,-21 21 0,-1-21 16,1-1-16,-22 22 0,-20 0 0,-1-21 15,-21 21-15,-21-21 0,-21 21 16,-21 0-16,-1 0 0,-20 0 0,-1 0 16,-20 0-16,-22 0 0,21 0 15,-21 0-15,-21 0 0,22 21 0,-22-21 16,0 21-16,0-21 0,0 22 15,21-1-15,0-21 0,42 21 0,1-21 16,21 21-16,-1-21 0,22 0 0,21 21 16,21-21-16,22 0 0,-1 0 15,21 0-15,22 0 0,0 0 0,-1 0 16,22 0-16,0-21 0,0 21 0,0-21 16,21 0-16,0 21 15,0-21-15,0-1 0,-21 22 0,-1-21 16,1 0-16,-42 21 0,-1-21 0,1 0 15,-43 21-15,0 0 0,-21-21 0,-21 21 16,0 0-16,-22 0 0,-20 0 0,-22 0 16,1 0-16,-22 0 0,21 0 15,-42 0-15,21 0 0,-21 0 0,0 21 16,0-21-16,0 21 0,21-21 0,-21 21 16,43 0-16,-1-21 0,22 21 0,20-21 15,1 0-15,42 22 0,42-22 16,1 0-16,20 0 0,22 0 15,-1 0-15,22 0 0,0 0 16,0 0-16,0-22 0,21 22 0,0-21 16,-21 21-16,21-21 0,-22 0 15,1 21-15,-21-21 0,-22 21 0,1-21 16,-43 21-16,0-22 0,-42 22 16,0 0-16,-21 0 0,-22 0 15,-21 0-15,22 0 0,-43 0 0,21 0 16,1 0-16,-22 0 0,21 0 0,-21 0 15,1 0-15,-1 0 0,0 0 0,21 22 16,1-22-16,20 21 0,1-21 0,20 0 16,22 0-16,21 21 0,42-21 15,1 0-15,20 0 0,22 0 16,0 0-16,20 0 0,1 0 16,0-21-16,21 0 0,21 21 0,-21 0 0,0-22 15,0 22-15,-21 0 0,0-21 16,-43 21-16,1-21 0,-22 21 0,-21 0 15,-42 0 1,-21 0-16,-22 0 0,-20 0 0,-1 0 16,0 0-16,-20 21 0,-1-21 0,0 0 15,0 21-15,0-21 0,-21 0 0,0 22 16,21-1-16,1-21 0,20 0 16,21 0-16,1 21 0,21-21 0,20 0 0,65 0 31,-1 0-31,22 0 0,20 0 0,1 0 0,0 0 15,-1-21-15,22 21 0,0-21 0,0-1 16,21 1-16,-21 21 0,21-21 16,-22 0-16,-20 0 0,0 21 0,-43-21 15,0-1-15,1 22 0,-22 0 16,-63 0-16,-1 0 16,-20 0-16,-1 0 0,-20 0 0,-1 0 15,0 0-15,1 0 0,-1 0 0,-21 0 16,0 0-16,22 0 0,-22 22 0,21-22 15,-21 0-15,22 21 0,20-21 0,22 0 16,-1 0-16,22 21 16,42-21-16,22 0 15,-1 0-15,43 0 0,-22 0 0,22 0 16,0 0-16,20 0 0,1-21 0,21 0 16,-21 21-16,21-22 0,0 1 0,-21 21 15,-21-21-15,-22 21 0,1 0 16,-22 0-16,-21-21 0,-42 21 15,-21 0-15,-22 0 0,1 0 16,-22 0-16,0 0 0,-21 21 0,22-21 16,-22 21-16,0-21 0,0 21 0,-21-21 15,21 22-15,1-22 0,20 21 0,-21-21 16,43 21-16,-1-21 16,22 0-16,21 0 0,63 0 15,0 0-15,22 0 0,-1 0 16,1 0-16,20 0 0,1 0 0,0-21 15,21 0-15,-1 21 0,1-22 0,-21 1 16,21 21-16,-22-21 0,-20 0 16,-1 21-16,-20 0 0,-22-21 0,-63 21 15,-1 0-15,1 0 16,-22 0-16,-20 0 0,20 0 0,-20 0 16,20 0-16,-21 21 0,1 0 0,20-21 15,-20 21-15,20-21 0,-21 0 16,22 21-16,21-21 0,-22 0 15,43 0-15,0 22 0,42-22 16,0 0-16,21 0 0,22 0 16,-22 0-16,22 0 0,-1 0 0,22-22 15,-22 22-15,1-21 0,21 21 0,-22-21 16,22 0-16,-22 21 0,1-21 16,-22 21-16,0 0 0,-20 0 0,-1-21 15,-64 21-15,22 0 16,-21 0-16,-22 0 0,1 0 0,-1 0 15,-20 0-15,20 21 0,-20 0 0,-1-21 16,21 0-16,-20 21 0,20-21 16,-20 21-16,41-21 0,-20 21 15,20-21-15,22 0 0,0 0 0,21 22 16,21-22-16,0 0 0,22 0 16,-1 0-16,22 0 0,-22 0 0,21 0 15,22-22-15,-21 1 0,-1 21 0,22-21 16,-22 0-16,22 0 0,0 21 15,-22-21-15,1-1 0,-22 22 16,0-21-16,1 21 0,-65 0 16,-20 0-16,-21 0 0,-1 0 15,1 0-15,-1 0 0,-21 0 0,22 0 16,-22 21-16,1-21 0,-1 22 16,0-22-16,22 21 0,-22 0 15,22-21-15,20 21 0,1-21 0,0 0 16,20 21-16,44-21 15,-1 0-15,21 0 0,22 0 0,-1 0 16,1 0-16,-1 0 0,22-21 0,-22 0 16,22 21-16,0-21 0,-1 0 15,1 21-15,-22-22 0,22 1 0,-21 21 16,-22-21-16,0 21 0,1 0 16,-43-21-16,-22 21 15,-20 0-15,0 0 0,-22 0 16,1 0-16,-1 0 0,1 0 0,-1 0 15,1 0-15,-1 0 0,1 21 0,-1-21 16,22 0-16,-22 0 0,1 21 0,21-21 16,20 0-16,-20 0 0,21 0 15,21 21-15,42-21 16,-21 0-16,43 0 0,-22 0 0,22 0 16,-1 0-16,1-21 0,20 21 0,1-21 15,-21 21-15,20-21 0,1 21 0,0 0 16,-22-21-16,1 21 0,-22 0 15,0-21-15,-21 21 0,-42 0 16,-21 0-16,0 0 16,-1 0-16,-20 0 0,-1 0 0,1 0 15,-22 0-15,22 0 0,-1 0 0,-21 0 16,22 0-16,-1 21 0,1-21 0,-1 0 16,22 0-16,0 21 0,21-21 0,-1 0 15,44 21 1,20-21-16,-21 0 0,21 0 0,22 0 15,-22 0-15,22 0 0,-1 0 0,1-21 16,20 21-16,-20-21 0,21 0 0,-22 21 16,22-22-16,-22 22 0,1-21 0,-22 21 15,0 0-15,-20-21 0,-1 21 0,-21-21 16,-21 21 0,-22 0-16,1 0 0,-22 0 0,22 0 15,-21 0-15,-22 0 0,21 0 0,1 21 16,-1-21-16,1 0 0,-1 0 0,22 21 15,-21-21-15,20 21 0,-20-21 0,42 0 16,-22 0-16,22 22 0,42-22 16,0 0-16,22 0 15,-1 0-15,0 0 0,1 0 16,-1 0-16,22-22 0,-1 22 16,1-21-16,-22 0 0,21 21 0,1-21 0,-22 21 15,1-21-15,-1 21 0,0-21 0,-63-1 31,0 22-31,-21 0 0,-22 0 16,22 0-16,-1 0 0,1 0 16,-21 0-16,20 22 0,1-22 0,0 0 15,-1 0-15,22 21 0,0-21 0,0 0 16,0 0-16,21 21 16,21-21-16,0 0 15,21 0-15,-21 0 0,22 0 16,-22 0-16,21-21 0,1 21 0,-1-21 15,0 21-15,1-22 0,-1 22 16,-21 0-16,21-21 0,-20 21 0,-1 0 0,-21-21 16,-21 21-1,-1 0-15,1 0 0,-21 0 16,0 0-16,20 0 0,-20 0 16,0 0-16,21 0 0,-22 21 0,22-21 15,-21 0-15,21 0 0,-1 21 16,44-21-1,-1 0 1,0 0-16,21 0 0,-21-21 0,1 0 16,20 21-16,-21-21 0,21 21 15,-20-21-15,-1 21 0,21-21 16,-42-1-16,-21 22 16,0 0-16,-22 0 15,22 0-15,-21 0 0,0 0 16,-1 0-16,1 0 0,21 0 15,-22 22-15,22-22 0,0 0 0,-21 0 16,42 21-16,-21-21 0,42 0 31,0 0-31,0 0 16,0 0-16,22-21 0,-22 21 16,0-22-16,0 22 0,0-21 15,22 0-15,-22 0 0,0 0 16,-21 0-16,0-1 15,-21 22 1,0 0-16,-1 0 0,1 0 0,0 0 16,0 0-16,0 22 0,0-1 15,42-21 17,0 0-17,0 0-15,0 0 0,0-21 16,1 21-16,-1-22 0,0 22 15,-21-21-15,21 21 0,0-21 0,0 21 16,1-21-16,-1 21 0,0-21 16,0 21-16,-42 21 47,0 0-47,0 0 15,-1 0-15,-20 1 0,-21 41 16,41-42-16,1 0 0,-21 1 0,0 20 15,20-21-15,-20 0 0,21 22 16,-21-22-16,20 0 0,-20 21 16,-21 22-16,41-43 0,1 0 15,-42 43-15,42-22 0,-22 0 16,22-21-16,0 1 0,-21 20 16,20-21-16,1 0 0,21 0 15,0 1-15,-21-22 16,0 21-16,21 0 31,-21-21 16,21 21-31,-21-21-16,-1 0 15,1 0-15,0 0 16,0 0-16,0 0 15,0 0 1,-1 21-16,1-21 0,0 0 31,0 0 1,42 21 30,0 1-46,0-22-16,1 21 0,-1-21 0,0 21 15,0 0-15,21-21 0,-20 21 0,20 0 16,-21 1-16,21-1 0,22 21 16,-43-21-16,64 43 15,-43-43-15,-21 0 0,22 0 16,41 43-16,-41-43 0,41 42 15,-41-41-15,41 20 0,-41-21 16,20 0-16,-42 0 0,22 1 16,20-1-16,-42-21 0,0 0 15,-21 21-15,-21-21 32,0 0-32,0 0 0,-21 0 15,20-21-15,1 21 0,-21-21 0,0-1 16,20 1-16,-62-21 0,41 21 15,-20 0-15,-43-43 0,43 43 16,-22-21-16,-63-22 0,84 43 16,1-21-16,-1 20 0,1-20 15,-43-21-15,64 41 0,-1-20 16,22 21-16,-21 0 0,21 0 16,-22-1-16,43 1 15,0 42 1,0 1-16,21-1 0,1 0 0,-1 0 15,0 0-15,21 22 0,1-22 0,-1 21 16,0-21-16,22 22 0,-1-1 0,1-21 16,-1 21-16,1 1 0,20-1 15,65 43-15,-65-64 16,-20 21-16,-1 1 0,64-1 0,-84 0 16,-1-21-16,0 1 0,22-1 15,-22 0-15,-42 0 16,-21-21-1,0 0-15,0 0 0,-1-21 16,-20 0-16,21 21 0,-21-21 16,20-1-16,-20 1 0,0-21 0,-1 21 15,-20-22-15,21 1 0,-22 0 0,1-1 16,-1 1-16,-21 0 0,-42-22 16,64 22-16,-1 0 0,1 20 15,21 1-15,-22-21 0,1 21 0,41 0 16,1-1-16,0 22 0,21 22 31,21-1-31,0 0 0,22 0 0,-1 0 16,0 22-16,1-22 0,20 21 0,1 0 15,84 22-15,0 21 16,-84-43-16,-1-21 0,22 21 16,42 22-16,-85-22 15,0-21-15,1 1 0,-22-1 0,21 0 16,-42 0-16,0 0 15,-21-21 1,0 0-16,0 0 0,0-21 0,-22 0 16,22 0-16,-21 0 0,-1-1 15,1-20-15,0 0 0,-1-1 0,-84-41 16,64 41-16,-1 1 16,1 0-16,-1-1 0,1 1 0,21 0 0,-22 21 15,-21-43-15,43 22 16,21 21-16,0-1 0,-22 1 15,43 0-15,22 21 16,-1 0-16,21 21 16,-21 0-16,22 1 0,-1 20 15,21-21-15,22 43 0,21 20 16,-43-41-16,1-1 0,-22 0 16,85 22-16,-84-22 15,20 0-15,1 1 0,-22-1 0,0-21 16,43 43-16,-22-22 15,-20 0-15,-22-20 0,-21-1 16,0 0 0,0-42 31,0 0-32,21-1-15,0 1 0,0 0 0,1 0 16,20-43-16,43 1 15,-43-1-15,0 22 0,43-64 16,-22 43-16,43-43 16,-63 64-16,-1-22 0,43-21 15,-64 22-15,21 42 0,-21-22 16,0 22-16,22-42 0,-43 42 16,0-1-1,0 44 1,-21-1-16,21 0 0,-22 21 0,1-21 15,21 22-15,-21-1 0,-42 22 16,41-22-16,1 21 0,-21-20 16,-22 63-16,22-64 0,0 21 15,-1-20-15,-41 63 16,-1-22-16,22-20 16,20-22-16,22-21 0,0 0 0,21 1 15,0-1-15,21-42 31,0 21-31,22-22 0,-22 1 0,21 0 16,-21-21-16,64-43 16,21 0-16,-64 22 0,0-1 15,22 1-15,-22-1 0,22 22 16,42-85-16,-22 42 0,1-20 16,-43 41-16,-21 22 15,1 21-15,-1-1 16,-21 1-16,0 42 15,-21 1-15,-1-1 16,1 0-16,0 21 0,0 1 0,-21-1 16,20 0-16,-20 1 0,21-1 0,-21 21 15,-1-20-15,1 20 0,0-20 16,-43 84-16,43-85 16,-43 64-16,43-64 0,-22 43 15,22-43-15,21-21 0,-22 22 16,64-43 15,1-22-31,-1 1 0,21 0 0,-21-21 16,22 21-16,-22-22 15,63-41-15,-20-22 16,21 0-16,20-21 16,-62 63-16,-1 22 0,43-85 15,-22 42-15,-20 1 16,-22 41-16,-21 22 15,-21 21 1,-1 0-16,1 21 0,0 1 16,0-1-16,-43 42 0,1 1 15,21-1-15,-1-20 16,-20 20-16,20 1 16,1-43-16,21 0 0,0 0 15,0 0-15,-1 0 0,1 1 0,0-22 16,21 21-16,0-42 47,21-1-32,0 22-15,1-21 16,-22 0-16,42 0 0,-21 0 16,0 0-16,0-1 15,1 22-15,-22-21 0,21 0 0,21-21 16,-21-1-16,22 22 15,-43 0-15,21 21 16,-21-21-16,0 0 31,0 0 1,0-1-17,-21 22 1,-1 0-16,1-21 15,0 21-15,0 0 0,0 0 16,0-21-16,-1 21 0,1-21 0,0 21 16,-21-21-16,21 0 0,-1 21 15,-20-22-15,0 1 0,21 0 16,-22 0-16,22 0 0,-21 0 0,-1-1 16,-20-41-16,-1 21 15,22-1-15,21 22 0,-21-21 16,20 21-16,1-1 0,21 1 15,0 0 1,21 21 0,1 0-16,-1 21 0,0 0 15,21 1-15,1-1 0,-22 0 0,21 0 16,0 21-16,22 22 16,-22-22-16,1 1 0,41 20 15,1 22-15,0-22 16,-1-20-16,-63-22 15,1 0-15,20 0 0,-21 0 16,-21 0 0,-21-21-1,0 0-15,0-21 0,-1 0 0,-20 0 16,21 0-16,-21 0 0,20-1 16,-41-41-16,-22-1 15,1-20-15,-22-1 16,63 43-16,-20 21 0,21-22 0,-1 1 0,-63-22 15,43 1 1,42 42-16,0 0 0,-1-1 16,1 22-16,42 22 15,1-1-15,20 0 16,0 21-16,43 22 0,21 20 16,-43-41-16,1-1 15,-1-21-15,-20 22 0,20-1 16,1 0-16,-22-21 0,43 43 15,-22-22-15,-42-21 0,0-21 16,-21 22-16,-21-22 16,-21-22-1,21 1-15,0 0 0,-22 0 16,-41-21-16,41 20 0,-41-62 16,-22 20-16,0-20 15,0-1-15,64 64 16,-1-22-16,-20-20 0,42 42 15,0 0-15,21-1 16,42 22 0,-21 0-16,21 22 0,1-22 0,-1 21 15,85 42-15,-63-42 0,63 43 16,-64-22-16,-21 1 0,64 41 16,-42-63-1,20 64-15,-20-43 16,-43-20-16,-21 20 0,0-21 15,-21-21 1,-21 0-16,20 0 0,1 0 0,0 0 16,-21 0-16,-1-21 0,22 0 0,-21 0 15,-22-1-15,22 1 16,0 0-16,-22-21 0,-63-22 0,85 22 16,-22 0-16,1 20 0,21-20 15,-1 0-15,-20-22 0,20 22 16,22-22-16,21 22 15,0 21-15,21 21 16,1 0-16,20 0 0,-21 0 0,21 21 16,1-21-16,-1 21 0,64 43 15,-43-43-15,64 64 16,-21-22-16,64 85 16,-128-105-16,21 20 15,-20-21 1,-22 1-16,-21-22 0,-21-21 15,0 0 1,-22 0-16,22-21 0,0 0 16,-21-1-16,-22-20 15,22 0-15,-1 21 0,1-22 16,-21 1-16,20 21 0,-20-22 0,-1 1 16,22 0-16,-64-22 0,85 22 15,-64-22-15,43 1 16,42 42-16,0 0 15,21 21 1,0 0-16,0 21 0,22 0 16,-1 0-16,0 21 0,64 22 15,-42-22-15,42 43 0,-1 0 16,-20-1-16,-43-41 16,43 20-16,-64-21 15,22-20-15,-1 20 16,-42 0-16,21-42 15,-42 0 1,0 0-16,0 0 0,-1-21 0,1 21 16,0-21-16,-64-43 0,64 43 15,-21-21-15,-22 21 0,22-22 16,0 1-16,-64-21 0,64 20 16,-64-20-16,21-22 15,64 64-15,-43-43 16,22 1-16,42 42 0,0 0 15,42 42 1,-20 0-16,20 21 16,0-21-16,1 22 0,20-22 15,-21 21-15,43 43 0,0 0 16,-22-22-16,1 22 16,-43-43-16,-21 0 15,0-20-15,0-1 16,-21-21-16,0 0 15,-1 0-15,1 0 0,0 0 0,-21-21 16,21-1-16,-22 1 0,22 0 16,-64-21-16,22-22 15,-1-20-15,43 62 0,-21-20 16,0-43-16,-1 22 16,22 21-16,-21-43 15,42 21-15,-21 1 16,-1 42-16,1-22 15,21 22-15,-21 21 32,0 21-32,21 1 0,-21-1 0,-22 42 15,22-42-15,21 22 0,-21-1 16,-21 0-16,21 1 0,-1-1 0,-20 0 16,21 1-16,-21 20 0,-43 43 15,43-64-15,-43 64 16,43-63-16,-85 84 15,42-85-15,43 0 16,-1 1-16,64-65 31,1 1-15,-1 0-16,0 0 0,64-64 16,-22 1-1,43-22-15,-64 42 0,22 22 16,42-85-16,-1 21 0,-62 43 15,20-22-15,1 0 16,-43 64-16,-21-21 16,21 21-16,-42 42 15,21 0 1,-42 0-16,20 0 0,1 22 0,-21-22 16,21 21-16,-64 22 0,-21-1 15,43-21-15,-1 1 16,-42 41-16,1-20 15,20-1-15,43-20 16,20-22-16,22 21 0,22-42 16,-1 0-1,0-21-15,0 0 0,21 0 16,1-22-16,20-20 16,43-1-16,-21-20 15,-1 20-15,1 1 16,-21-1-16,-43 22 15,-21 21-15,-21 21 16,-1 21-16,1-21 16,-21 21-16,-64 43 0,64-43 15,-22 21-15,1-21 0,-43 64 16,42-43-16,22-21 0,-43 64 16,22-43-16,-1 1 15,64-1-15,22-42 31,-1 0-31,0-21 0,21 0 16,1 0-16,-1-1 0,64-62 16,-64 63-16,22-22 0,-1 1 0,43-43 15,-21-21 1,-1 22-16,-63 63 16,1-43-16,-65 64 15,22 21-15,-21 0 0,-1 22 16,-62-1-16,41 0 0,1 1 15,-1-1-15,-84 22 16,84-22-16,-41 43 16,20-1-16,0 1 15,85-22-15,0-41 16,21-22-16,1 0 16,20 0-16,0 0 0,1-22 0,-1 1 15,21 0-15,1 0 0,-1-21 16,86-22-16,-22-21 15,-64 64-15,1 0 0,-22-21 0,43 21 16,-43-1 0,-21 22-16,-21 22 0,-21-1 15,0 0-15,0 0 0,-64 64 16,0-22-16,-21 22 16,64-43-16,-21 1 15,-22 41-15,64-63 0,-43 43 16,64-22-16,0 1 15,21-43-15,1 0 0,20 0 16,0 0-16,22 0 0,-22 0 16,22 0-16,-1 0 0,1-22 0,20 1 15,-20 0-15,20 0 0,-20-21 0,21 20 16,-22 1-16,64-42 16,-42 42-16,-43-1 0,-42 1 15,-21 21-15,-21 0 0,-1 21 16,1-21-16,0 22 0,-22-1 15,22 0-15,-22 0 0,-20 21 16,20-20-16,22-1 0,-1 0 16,1 0-16,42 0 15,0 0-15,21-21 16,0 0-16,22 0 0,-1 0 0,0 0 16,85 0-16,-63-21 0,-1 21 0,1-21 15,-1 0-15,1 21 16,-1-21-16,64-22 0,-84 43 15,-22 0-15,0 0 0,-42 0 16,-21 0-16,-1 22 16,-20-1-16,-1 0 0,-63 21 15,64-21-15,-1 1 0,-63 20 16,21 0-16,64-21 16,0 1-16,21 20 15,21-21-15,42-21 16,0 0-16,1 0 0,-1 0 0,21 0 15,1 0-15,21 0 0,-1-21 16,-20 21-16,20-21 0,65 0 0,-86-1 16,43 1-16,-43 21 15,-41 0-15,-44 0 16,1 0-16,-21 0 16,0 21-16,-1 1 0,1-22 0,-22 21 15,-41 21-15,62-21 0,-20 0 16,-22 22-16,43-1 15,21 22-15,42-43 16,0-21-16,21 0 16,1 0-16,-1 0 0,0 0 0,1 0 15,20 0-15,-21-21 0,1 21 16,20-22-16,-20 22 0,-22 0 0,21 0 16,-21-21-16,-42 42 15,0-21 1,0 22-16,-43-1 0,43 0 15,-21 0-15,21 0 16,-1-21-16,65 0 16,-22 0-1,0 0-15,0-21 0,0 0 0</inkml:trace>
  <inkml:trace contextRef="#ctx0" brushRef="#br2" timeOffset="160520.68">1968 13674 0,'0'-21'16,"0"-1"-1,0 1 1,0 0-1,0 0-15,0 0 0,0 0 16,0-1-16,0 1 16,-21 21-16,0 0 0,-21-21 15,21 21-15,-1 0 0,-20 0 0,0 0 16,-1 0-16,-20 0 0,21 0 16,-1 21-16,-20 0 0,20 1 0,-20 20 15,21 0-15,-1 1 16,22-1-16,0 0 0,0 1 0,21-1 15,0 0-15,0 1 0,21-1 16,0-21-16,0 21 0,0-20 0,1-1 16,-1 0-16,21-21 0,0 21 0,-20-21 15,20 0-15,-21 0 0,21 0 16,-20-21-16,20 0 0,-21 0 0,21-1 16,-20-20-16,20 0 0,-21-1 0,0 1 15,0 0-15,22-22 0,-22 1 16,0-1-16,-21 1 0,21-1 0,-21 1 15,21-1-15,-21 1 0,0-1 16,0 1-16,0-1 0,0 1 16,0-1-16,0 22 0,-21 0 0,0-1 15,21 22-15,-21 0 0,0 21 16,0 0-16,-1 21 0,1 0 16,21 22-16,0-22 0,-21 42 0,21-20 15,0-1-15,0 21 0,0 1 16,0-22-16,0 22 0,0-1 0,0 1 15,0-22-15,0 22 0,0-22 16,0 21-16,21-20 0,-21-22 0,21 21 16,1-21-16,-1 1 0,0-1 0,0 0 15,21-21-15,-20 0 0,-1 0 16,0 0-16,0-21 0,21 0 16,-20-1-16,20-20 0,-21 21 0,0-21 15,0-1-15,1 22 0,-1-21 16,-21-1-16,0 22 0,0-21 0,0 21 15,0 0-15,-21-1 0,21 1 0,-22 21 16,1 0-16,0 0 16,0 21-16,21 1 0,0-1 0,0 0 15,-21 21-15,21 1 0,0-22 16,0 21-16,0 0 0,0 1 16,0-1-16,0-21 0,21 22 0,0-22 0,0 0 15,0 0-15,1 0 0,20 0 16,-21-21-16,21 0 0,1 0 15,-1 0-15,0 0 0,1-21 0,-1 0 16,0 0-16,22-21 0,-22 20 16,1-20-16,-1 0 0,0-1 0,-21 1 15,22-21-15,-22 20 0,0 1 0,0 0 16,-21-22-16,0 22 0,0-1 16,0-20-16,0 21 0,0-1 0,0 1 15,0 0-15,-21 20 0,21 1 0,-21 0 16,21 0-16,-21 21 15,21 21-15,-21 21 0,21-20 16,-22 20-16,22 0 0,0 1 16,0-1-16,-21 21 0,0 1 0,21-22 15,-21 22-15,0 20 0,21-20 16,-21 21-16,-1-22 0,22 22 0,0-22 16,-21 22-16,21-22 0,-21 22 0,21-21 15,0 20-15,0 1 0,0-22 16,0 1-16,0-1 0,21 1 0,0-22 15,1 1-15,-1-1 0,0 0 0,0-21 16,21 1-16,-20-22 0,20 0 0,-21 0 16,21 0-16,1 0 0,-22-22 15,21-20-15,1 21 0,-22-21 0,21 20 16,-21-20-16,0 0 0,1-1 16,-22-20-16,0 21 0,0-1 0,-22 1 15,1 0-15,0-22 0,-21 22 16,-1-1-16,1 22 0,0-21 0,-22 21 15,22-22-15,0 22 0,-22 21 0,22-21 16,-1 21-16,22 0 0,-21 0 16,21 0-16,0 0 0,42 0 15,0 0 1,21 0-16,-21-21 0,22 21 16,-1-21-16,0 0 0,22 21 0,-22-22 15,1 1-15,-1 0 0,21-21 0,-20 21 16,20-1-16</inkml:trace>
  <inkml:trace contextRef="#ctx0" brushRef="#br2" timeOffset="161880.85">3683 13420 0,'0'0'0,"0"-21"15,0-43-15,-21 64 16,0 0-16,-1 0 0,1 0 16,0 0-16,-21 0 0,-1 0 0,22 21 15,-21 0-15,21 1 0,-22-1 0,22 21 16,0-21-16,-21 22 0,21-1 15,21-21-15,0 21 0,-22 1 0,22-22 16,0 21-16,0-21 0,0 1 16,0-1-16,22 0 0,-1 0 0,0-21 15,0 0-15,0 0 0,0 0 16,22 0-16,-22 0 0,21 0 0,-21-21 16,22 0-16,-22 0 0,21-22 0,-21 22 15,22 0-15,-22-21 0,0-1 16,-21 22-16,0-21 0,21 21 0,-21-1 15,0-20-15,0 21 0,0 0 16,-21 21 0,21 21-1,0 0-15,-21 0 0,21 0 16,0 1-16,0 20 0,0-21 0,0 21 0,0-20 16,0-1-16,0 0 0,0 21 15,0-21-15,21-21 0,0 22 16,0-1-16,1-21 0,-1 0 15,0 0-15,0 0 0,21 0 0,-20 0 16,-1 0-16,0 0 0,0-21 0,0-1 16,22 1-16,-22 0 0,0 0 15,-21-21-15,21 20 0,-21 1 0,21-21 16,-21 21-16,21-22 0,-21 22 16,0 0-16,0 0 0,0 0 0,0 0 0,0 42 46,-21-21-46,21 21 0,0 0 16,-21 21-16,21-20 0,0-1 0,0 0 16,0 21-16,0-21 0,0 1 15,0-1-15,0 0 0,0 0 0,0 0 16,0 0-16,21 1 0,0-22 0,1 0 16,-1 0-16,0 0 15,0 0-15,0 0 0,0-22 16,1 1-16,-1 0 0,0 0 0,0 0 15,0 0-15,-21-1 0,21-20 0,-21 21 16,22-64 0,-1 64-16,-21 0 0,0 0 0,21 21 15,-21-21-15,0 42 32,0 0-32,-21 0 15,21 21-15,0-20 0,0-1 0,0 0 16,0 21-16,0-21 0,0 1 15,0-1-15,0 21 0,0-21 0,0 0 16,21-21-16,0 22 0,0-1 0,0-21 16,1 0-16,-1 0 0,0 0 0,21 0 15,-21 0-15,22 0 0,-22 0 16,21 0-16,-21-21 0,22-1 16,-22 1-16,21 0 0,-21 0 0,1-21 15,-1 20-15,0-20 0,-21 0 0,21-1 16,-21 1-16,21 0 0,-21-1 0,21 1 15,-21 0-15,0-1 0,0 1 16,0 0-16,0-1 0,0 22 0,0-21 16,0 21-16,0 0 0,-21 42 31,21 0-31,0 0 0,-21 0 16,0 22-16,21-22 0,-21 21 0,21 0 15,0-20-15,0 20 0,0 0 16,-21 1-16,21-1 0,0-21 0,0 21 15,0 1-15,0-22 0,0 21 16,0-21-16,21 1 0,-21-1 0,21 0 16,0 0-16,0-21 0,0 0 0,1 0 15,-1 0-15,21 0 0,-21 0 0,0 0 16,22-21-16,-22 0 0,21 0 0,-21-1 16,22-20-16,-22 21 0,0-21 15,0 20-15,0-20 0,1 0 0,-1-1 16,-21 1-16,0 0 0,21-22 0,-21 22 15,21 0-15,-21-22 0,0 22 16,0-1-16,0 1 0,0 21 0,0 0 16,0 0-16,0-1 0,0 44 15,0-1 1,-21 0-16,21 21 0,0-21 0,0 22 16,-21-1-16,21 22 0,0-22 0,0 0 15,0 1-15,0-1 0,0 0 0,0 1 16,0-1-16,0 0 0,0-21 15,0 22-15,0-22 0,0 21 0,0-21 16,21 1-16,0-22 0,-21 21 0,0 0 16,21-21-16,0 0 0,1 0 0,-1 0 15,0 0-15,0 0 0,0-21 16,-21 0-16,21-1 0,1 1 16,-22 0-16,0 0 0,0 0 15,0 0-15,0-22 0</inkml:trace>
  <inkml:trace contextRef="#ctx0" brushRef="#br2" timeOffset="162084.75">5419 13250 0,'-22'0'0,"44"0"0,-22 0 31,21 0-15,21 0-16,-21 0 0,22-21 0,-1 21 15,0-21-15,1 21 0,-1-21 16,0 21-16,1 0 0,-22 0 0,21-21 15,-21 21-15,0 0 0,-21-21 32,0-1-17</inkml:trace>
  <inkml:trace contextRef="#ctx0" brushRef="#br2" timeOffset="163232.63">8086 13293 0,'0'0'0,"0"-21"0,0-1 0,-22 1 16,22 0-16,0 0 0,0 0 0,0 42 31,0 0-31,0 0 0,0 0 16,0 1-16,0 20 0,-21-21 0,21 21 15,0 1-15,0-22 0,0 21 0,0 1 16,0-22-16,0 21 0,0 0 16,0-20-16,0-1 0,0 0 0,0 0 15,0 0-15,0 0 0,0-42 32,0 0-17,0 0-15,21 0 0,-21 0 0,22-22 16,-22 22-16,0 0 0,0-21 0,0 20 15,21 1-15,-21 0 0,0 0 16,21 21-16,0 21 16,-21 0-1,21 0-15,-21 1 0,21-1 0,-21 0 16,0 0-16,0 21 0,22-20 0,-1-1 16,-21 0-16,0 0 0,21 0 0,0 0 15,-21 1-15,21-22 16,0 21-16,1-21 0,-1 0 15,0 0-15,0 0 0,0 0 0,0-21 16,1-1-16,-1 1 0,21 0 0,-21 0 16,0 0-16,-21-22 0,22 22 0,-22-21 15,0 0-15,0 20 0,0-20 16,0 0-16,0 21 0,-22-22 0,1 22 16,21 0-16,-21 0 0,0 0 0,0 21 15,0 0-15,21-22 0,-22 22 0,1 0 16,21 22-16,-21-1 15,21 0-15,-21 0 0,21 0 16,0 0-16,0 1 16,0-1-16,0 0 0,0 0 0,21 0 15,0 0-15,0-21 0,1 0 16,-1 0-16,0 0 0,0 0 16</inkml:trace>
  <inkml:trace contextRef="#ctx0" brushRef="#br2" timeOffset="163476.49">8975 13377 0,'0'-21'0,"-22"42"47,22 1-47,-21-22 0,21 21 0,0 0 15,0 0-15,-21 21 0,21-20 0,-21-1 16,21 0-16,0 21 0,-21-21 0,21 1 15,0-1-15,0 0 0,0 0 16,0 0-16,0 0 0,0 1 0,21-22 16,0 0-1,0 0-15,0-22 0,1 1 16,-1 21-16,0-42 0</inkml:trace>
  <inkml:trace contextRef="#ctx0" brushRef="#br2" timeOffset="163796.54">8932 13187 0,'0'0'0,"-21"0"16,0 0-16,0 0 15,0 0-15,21 21 0,0 0 16,0 0 0,21-21-16,0 0 15,0 0-15,0 0 0,22 0 16,-22 0-16,0-21 0,0 0 0,0 21 15,-21-21-15,0 0 0,0 0 16,-21-1-16,0 22 16,0-21-16,0 21 15,-22 0-15,22 0 0,0 0 0,-21 0 16,20 0-16,1 21 0,0 1 0,0-1 16,21 0-16,0 0 0,0 0 15,0 0-15,0 1 0,21-1 16,21 0-16,-20 0 0,-1-21 0,21 21 15,-21-21-15,22 0 0,-1 0 0,0 0 16</inkml:trace>
  <inkml:trace contextRef="#ctx0" brushRef="#br2" timeOffset="164068.38">9525 13123 0,'0'0'0,"0"-42"16,-21 42-16,0 0 0,-1 0 15,22 21-15,-21 0 16,21 1-16,-21-1 0,21 0 0,0 21 16,0-21-16,0 22 0,0-22 15,0 21-15,0 1 0,0-1 0,0 0 16,0-21-16,0 22 0,0-1 0,0 0 16,0 1-16,0-1 0,0 0 0,0-20 15,0-1-15,0 21 0,0-21 0,0 0 16,21-21-1,0 0 1,1-21-16,-1 0 0,0-21 16,0 21-16,0-22 0</inkml:trace>
  <inkml:trace contextRef="#ctx0" brushRef="#br2" timeOffset="165108.07">9779 13081 0,'0'0'0,"0"21"15,0 0-15,0 1 16,0-1-16,0 0 0,0 21 16,0-21-16,0 22 0,-21-1 15,21-21-15,0 22 0,0-1 0,0 0 16,0 1-16,0-1 0,0 0 0,-21-21 16,21 22-16,0-1 0,0-21 0,0 0 15,0 1-15,0-1 0,0 0 0,0 0 16,0-42 15,0 0-31,0 0 0,0-22 16,21 22-16,-21 0 0,21-21 0,0 20 15,-21-20-15,21 21 0,0-21 0,1 20 16,-22 1-16,21 21 0,0-21 16,0 21-16,0 0 0,0 0 15,1 21-15,-22 0 16,0 1-16,0-1 0,0 0 0,0 0 15,21 0-15,-21 22 0,0-22 0,0 0 16,0 0-16,0 0 0,21 0 16,-21 1-16,21-1 0,-21 0 0,21 0 15,0 0-15,1-21 0,-1 0 0,0 0 16,0 0-16,0 0 0,0 0 0,1 0 16,20 0-16,-21-21 0,0 0 0,0 21 15,1-21-15,-1 0 0,0-1 16,-21 1-16,0-21 0,21 21 15,-21 0-15,0-1 0,0-20 0,0 21 16,0 0-16,0 0 0,0 42 31,0 0-31,0 0 16,0 0-16,-21 0 0,21 1 16,0-1-16,0 0 0,0 0 0,0 0 15,0 0-15,0 1 0,0-1 0,0 0 16,21-21-16,0 0 0,0 0 15,1 0-15,-1 0 0,0 0 0,0 0 16,0 0-16,0 0 0,1 0 0,-1-21 16,0 21-16,0-21 15,-21-1-15,21 1 0,-21 0 0,21 0 16,-21 0-16,0 0 0,0-1 0,0 1 16,0 0-16,0 0 0,0 42 31,0 0-31,0 0 15,0 1-15,0-1 16,0 0-16,0 0 0,0 0 0,0 0 16,0 1-16,0-1 0,0 0 0,0 0 15,0 0-15,-21 0 16,0-21-16,21-21 47,0 0-47,0 0 0,0 0 15,0 0-15,0-22 0,0 22 0,0 0 16,0-21-16,0-1 0,21 1 0,0 21 16,1-22-16,-1 22 0,0 0 0,0 0 15,21 0-15,-20 21 0,20 0 0,-21 0 16,21 0-16,-20 0 0,20 21 16,-21 0-16,21 0 0,-20 0 0,-1 1 15,0-1-15,-21 0 0,0 21 16,0-21-16,0 22 0,0-22 0,0 0 15,0 0-15,-21 22 0,21-22 0,0 0 16,-21 0-16,-1-21 0,22 21 0,0 0 16,-21-21-1,21-21 1,0 0-16,0 0 16</inkml:trace>
  <inkml:trace contextRef="#ctx0" brushRef="#br2" timeOffset="165312.97">11028 13166 0,'-21'-21'0,"42"42"0,-64-42 16,22 21-16,0 0 16,21 21 46,-21-21-62,0 0 0,0 0 16</inkml:trace>
  <inkml:trace contextRef="#ctx0" brushRef="#br2" timeOffset="165544.99">9271 13504 0,'0'0'0,"-21"0"0,0 22 0,-1-22 15,44-22 1,-1 22-16,21-21 0,-21 21 16,22-21-16,-22 21 0,21 0 0,0-21 15,22 21-15,-22-21 0,22 21 16,-22-21-16,22 21 0,-22-22 0,21 22 0,-20-21 15,-1 21-15,0-21 0,-20 0 16</inkml:trace>
  <inkml:trace contextRef="#ctx0" brushRef="#br2" timeOffset="166055.81">12150 13187 0,'0'0'0,"0"-21"0,0-43 16,0 43-16,0 0 15,0 0-15,0 0 0,-22 21 16,1 0-16,21 21 15,0 0-15,0 0 0,0 21 0,0 1 16,0-1-16,0 0 0,0 1 0,0 20 16,0 1-16,0-22 0,0 22 15,0-1-15,0-21 0,0 22 0,0-22 16,0 1-16,0-1 0,0 0 0,0 1 16,0-22-16,0 0 0,0 0 0,21 0 15,-21 0-15,0 1 0,0-44 47,0 1-47,0 0 0,0 0 0</inkml:trace>
  <inkml:trace contextRef="#ctx0" brushRef="#br2" timeOffset="166352.64">11790 13377 0,'0'0'0,"-21"-42"0,-1 0 15,1-1-15,0 1 0,21 0 0,0-1 16,0 22-16,0-21 0,0 0 0,21-1 15,0 22-15,1-21 0,20 21 16,0-1-16,1 1 0,-1 0 16,21 21-16,1 0 0,-1 0 0,22 0 15,-21 21-15,-1 0 0,-21 22 0,22-22 16,-22 21-16,-21 1 0,1-1 0,-1 0 16,-21 1-16,0-1 0,0 0 15,-21 1-15,-1-22 0,1 21 0,-21 0 16,0-20-16,-1 20 0,1-21 0,-22 21 15,22-20-15,0-1 0,-1 0 0,22 0 16,-21 0-16,21 0 0,21 1 16,21-22-1,0 0-15,0 0 16,22 0-16,-22-22 0</inkml:trace>
  <inkml:trace contextRef="#ctx0" brushRef="#br2" timeOffset="166823.71">12869 13610 0,'0'-21'15,"0"0"1,-21 0-16,0 21 0,21-21 16,-21-1-16,0 22 0,-1-21 0,1 21 15,0 0-15,0 0 0,0 0 16,0 21-1,-1 1-15,1-1 0,21 21 0,-21-21 16,21 0-16,0 22 0,-21-1 0,21-21 16,-21 22-16,21-22 0,0 21 15,0-21-15,0 0 0,0 1 0,0-1 16,0 0-16,21 0 16,0-21-16,0 0 0,0 0 0,1 0 15,-1-21-15,-21 0 0,21 21 0,0-21 16,0-1-16,22 1 0,-22 0 0,0-21 15,-21 21-15,21-1 0,0-20 16,-21 21-16,0 0 0,0-22 16,0 22-16,0 0 0,0 0 15,0 42 1,0 0-16,0 0 0,0 1 16,0-1-16,0 0 0,-21 21 0,21-21 15,0 1-15,0-1 0,0 0 16,0 0-16,0 0 0,0 0 0,0 1 15,21-22-15,-21 21 0,21-21 0,1 0 16,-1 0-16,0 0 0,0 0 0,0 0 16,0 0-16,22-21 0,-22-1 0</inkml:trace>
  <inkml:trace contextRef="#ctx0" brushRef="#br2" timeOffset="168204.12">13356 13568 0,'0'0'0,"0"-21"0,-21 21 31,0 0-31,0 21 0,-1 0 16,1 21-16,0-20 0,0-1 0,0 0 15,0 21-15,21-21 0,0 1 16,-22 20-16,22-21 0,0 0 0,0 0 16,0 1-16,0-1 0,0 0 15,22 0-15,-1-21 0,0 21 0,0-21 0,21 0 16,-20 0-16,20 0 0,0 0 15,-21 0-15,22 0 0,-1-21 16,0 0-16,-20 21 0,20-21 0,-21 0 16,21-1-16,-20-20 0,-1 21 0,0-21 15,-21 20-15,0-20 0,21 0 0,-21-22 16,0 22-16,0 0 0,0-1 0,0 1 16,0 0-16,0-1 0,0 22 0,0 0 15,0 0-15,0 42 31,0 0-31,0 0 0,0 0 0,0 22 16,0-1-16,0-21 0,0 22 0,0-1 16,0 0-16,0 1 0,0-22 0,0 21 15,-21 0-15,21-20 16,0-1-16,0 0 0,0 0 0,0 0 16,-21 0-16,21 1 15,21-22 1,-21-22-16,21 1 0,0 0 15,0 21-15,1-21 0,-1 0 0,0 0 16,0-1-16,0 1 0,0 0 16,1 21-16,-1-21 0,0 0 0,0 21 15,0 0-15,-42 0 32,0 0-32,0 0 0,0 21 15,-1-21-15,1 21 0,-21-21 0,21 0 16,0 21-16,-1-21 0,-20 0 15,21 21-15,0-21 0,21 22 0,-21-1 16,21 0-16,0 0 16,0 0-16,21 0 15,0 1-15,0-22 0,0 21 16,0-21-16,1 0 0,-1 21 0,0-21 16,0 0-16,0 0 0,0 0 15,1 0-15,20 0 0,-21 0 0,0 0 16,22 0-16,-22 0 0,21 0 15,-21 0-15,0 0 0,1-21 0,-1 21 16,0-21-16,0 21 0,0-22 0,-21 1 16,0 0-16,0 0 0,0 0 15,0 0-15,0-1 16,0 1-16,-21 0 0,0 21 16,0 0-16,0 0 15,-1 0-15,1 21 0,0 0 16,0 1-16,0-1 0,0 0 0,21 0 15,0 0-15,-22-21 0,22 21 0,-21 1 16,21-1-16,0 0 0,0 0 16,21-21-1,1 21-15,-1-21 16,0 0-16,0 0 0,0 0 0,0 0 16,-21-21-16,22 21 0,-22-21 0,21 21 15,-21-21-15,0 0 0,0-1 16,0 1-16,0 0 0,0 0 15,-21 21 17,-1 21-17,22 0-15,0 0 0,0 1 16,0-1-16,0 0 16,22-21-16,-1 21 15,0-21-15,0 0 16,0 0-16,22 0 0,-22 0 0,0 0 15,0 0-15,21 0 0,-20 0 0,-1 0 16,0 0-16,0-21 0,-21 0 16,0 0-16,0-1 0,0 1 15,0 0-15,0 0 0,0 0 16,-21 0-16,0 21 16,0 0-16,-1 0 15,22 21-15,-21-21 16,21 21-16,0 0 0,0 0 15,0 0-15,0 1 0,0-1 16,0 0-16,0 0 0,0 0 0,0 22 16,0-22-16,-21 21 0,21-21 0,-21 22 15,0-1-15,21 0 0,-21 1 16,-1-1-16,1 0 0,0 1 0,0-1 16,0 21-16,0-41 0,-1 20 15,1 0-15,0-21 0,21 22 0,0-22 0,-21-21 16,21 21-16,-21-21 0,21 21 0,0-42 31,0 0-31,0 0 0,21 0 0,0-1 16,-21-20-16,21 21 0,0-21 0,1-1 15</inkml:trace>
  <inkml:trace contextRef="#ctx0" brushRef="#br2" timeOffset="168483.95">14520 14012 0,'0'0'0,"21"-42"16,1 42-16,-22-21 0,21 0 0,-21 0 16,21-1-16,-21 1 0,0 0 15,21 21-15,-21-21 0,0 0 16,-21 21 0,0 0-16,0 21 15,-1-21-15,22 21 0,-21 0 16,0 0-16,0 1 0,21-1 0,0 21 15,0-21-15,0 0 0,0 1 16,0-1-16,0 0 0,21-21 16,0 21-16,0-21 0,1 0 0,-1 0 15,21 0-15,-21-21 0,0 0 16,-21 0-16,22-1 0,-1 1 16,-21 0-16</inkml:trace>
  <inkml:trace contextRef="#ctx0" brushRef="#br2" timeOffset="169436.13">8911 12425 0,'0'0'0,"0"-21"16,-21 21 0,0 0-1,0 21-15,21 0 16,0 0-16,-22 22 0,22-22 0,0 21 15,0 0-15,0 1 0,0-1 0,0-21 16,0 22-16,0-22 0,0 21 0,0-21 16,22 0-16,-22 1 0,21-22 15,0 21-15,0-21 0,0 0 16,0 0-16,1 0 0,20 0 0,-21-21 16,0-1-16,0 22 0,22-21 0,-22 0 15,0-21-15,0 21 0,0-1 0,1 1 16,-22-21-16,0 21 0,0-22 0,0 22 15,0-21-15,0 21 0,-22-22 16,1 1-16,0 21 0,0-21 0,-21 20 16,20 1-16,-20 0 0,21 0 0,-21 21 15,20 0-15,1 0 0,-21 21 0,21-21 16,0 42-16,-22-20 0,22-1 0,0 21 16,21-21-16,0 22 15,-21-1-15,21-21 0,0 21 0,0 1 16,0-22-16,0 21 0,0-21 0,21 1 15,0-1-15,21 0 0,-20 0 0,20-21 16,-21 0-16,21 0 0,1 0 0,-1 0 16</inkml:trace>
  <inkml:trace contextRef="#ctx0" brushRef="#br2" timeOffset="170461.55">9398 12848 0,'0'21'16,"0"1"-16,0-1 31,0-42-15,0-1-1,0 1-15,0 0 16,0 0-16,0 0 0,21 0 0,-21-1 0,21-20 16,-21 21-16,21 21 0,-21-21 15,0 0-15,22 21 0,-22-22 16,21 22-16,0 22 16,-21-1-1,0 0-15,0 0 0,21 0 16,-21 0-16,21 1 0,-21-1 0,0 0 15,21-21-15,1 21 0,-1-21 16,0 0-16,0 0 16,0 0-16,0 0 0,1 0 15,-1 0-15,0 0 0,0-21 16,0 0-16,22 0 0,-43-1 0,21 1 16,0 0-16,0 0 0,0 0 0,-21 0 15,0-1-15,21-20 0,1 21 0,-22 0 16,0-22-16,0 22 0,0 0 15,21 0-15,-21 0 0,0 0 0,0 42 32,0 0-17,0 0-15,0 0 0,0 0 0,0 1 16,0-1-16,0 21 0,0-21 16,-21 0-16,21 1 0,0-1 0,0 21 15,0-21-15,0 0 0,0 1 16,21-1-16,0-21 0,-21 21 0,21 0 15,0-21-15,0 0 0,1 21 0,-1-21 16,0 0-16,0 0 0,0 0 16,0 0-16,1-21 0,-1 0 15,0 21-15,0-21 0,-21 0 0,21-1 16,0 1-16,-21 0 0,0 0 16,0 0-16,0 42 31,0 0-16,0 0-15,0 0 16,0 1-16,0-1 0,0 0 16,22 0-16,-1 0 15,0-21-15,0 0 0,0 0 16,0 0-16,1 0 0,-1 0 16,0 0-16,0 0 0,0-21 0,0 0 15,-21 0-15,22 21 0,-1-21 16,0-1-16,-21 1 0,0 0 0,21 0 15,-21 0-15,0 0 0,0-1 16,0 44 15,0-1-31,0 0 0,0 0 0,0 0 16,0 0-16,0 1 0,0 20 16,0-21-16,0 0 0,0 0 15,0 22-15,0-22 0,21 0 0,-21 0 16,0 0-16,0 1 0,0-1 0,0 0 15,0 0-15,0 0 16,-21-21-16,21 21 16,-21-21-16,21-21 15</inkml:trace>
  <inkml:trace contextRef="#ctx0" brushRef="#br2" timeOffset="171388.3">17357 12637 0,'0'0'0,"0"-22"15,0 1-15,0 0 0,0 0 16,0 0-16,-22 42 31,22 21-31,-21-21 0,21 22 16,0 20-16,0-20 0,-21 20 0,21-21 15,0 22-15,0-1 0,0-20 0,0-1 16,0 22-16,0-22 0,0 0 0,0 1 16,0-22-16,0 21 0,0 0 15,0-20-15,0-1 0,0 0 0,0 0 16,0 0-16,21-21 31,-21-21-31,0 0 0,0 0 16</inkml:trace>
  <inkml:trace contextRef="#ctx0" brushRef="#br2" timeOffset="171919.51">17124 12891 0,'0'0'0,"-21"-22"0,-1-20 0,1 0 16,21 21-16,0-1 0,0-20 0,0 21 16,0 0-16,0 0 0,21-1 15,1 1-15,20 21 0,0-21 0,1 0 0,-1 21 16,21 0-16,1 0 0,-1 0 0,-20 0 15,20 21-15,-20 0 16,20 0-16,-42 22 0,22-22 0,-22 21 16,0 1-16,0-1 0,-21 0 0,0 1 15,0-1-15,0 0 0,-42-21 0,21 22 16,-1-1-16,-20-21 0,0 22 0,-1-22 16,1 0-16,0 0 0,-22 0 0,22-21 15,0 21-15,20-21 0,-20 0 16,21 0-16,0 0 0,0 0 0,21-21 15,0 0-15,21 21 16,0-21-16,21 0 0,1 0 0,-1 21 16,21-22-16,-20 1 0,20 21 15,1 0-15,-1 0 0,1 0 16,20 0-16,-20 0 0,-1 21 0,-20 1 16,20-1-16,-20 0 0,-1 0 0,-21 0 15,0 22-15,-21-22 0,0 0 0,-21 21 16,0 1-16,-21-22 0,20 21 0,-20 0 15,-21-20-15,20 20 0,-20-21 0,20 21 16,-20-20-16,-1-1 0,1 0 16,-1 0-16,1-21 0,-1 0 0,22 0 15,-21 0-15,20 0 0,1 0 16,0-21-16,20 0 0,-20 0 0,21-1 16,0 1-16,21-21 0,0 21 0,-21-22 15,21 22-15,0-21 0,0 21 0,0-22 16,0 1-16,42 21 0,-21-21 15,0-1-15,22 1 0,-1 0 0,0 20 16</inkml:trace>
  <inkml:trace contextRef="#ctx0" brushRef="#br2" timeOffset="172803.45">18246 12637 0,'0'0'0,"0"21"31,0 0-31,0 21 0,-22-21 0,22 22 16,-21-1-16,21 0 0,0 1 0,0-1 16,0 22-16,0-22 0,0 0 0,0 1 15,0-1-15,0 0 0,0-21 0,0 22 16,0-1-16,0-21 0,0 0 16,21 22-16,1-22 0,-1-21 0,-21 21 15,21 0-15,0-21 0,0 0 0,0 0 16,1 0-16,-1 0 0,0 0 0,21-21 15,-21 0-15,1 0 0,-1 0 0,0-1 16,-21-20-16,21 21 0,-21 0 16,0 0-16,0-1 15,21 1-15,-21 0 0,21 0 0,-21 0 16,0 0-16,22 21 0,-22 21 31,21 0-31,-21 0 16,0 0-16,0 0 0,0 1 0,0-1 15,0 0-15,0 0 16,21 0-16,0 0 0,0-21 16,0 22-16,1-22 15,-1 0-15,0 0 0,0 0 0,0 0 16,0 0-16,1 0 0,-1-22 16,0 22-16,0-21 0,-21 0 0,21 0 15,0 0-15,1 0 0,-22-1 16,0 1-16,21 0 0,-21 0 0,21 0 15,-21 0-15,0-1 0,0 1 16,0 42 15,0 1-31,0-1 0,0 0 16,0 0-16,0 0 16,0 0-16,0 1 0,0-1 15,0 0-15,21 0 0,0-21 0,-21 21 0,21 0 16,1 1-16,-1-22 0,0 21 15,0-21-15,21 0 0,-20 0 0,20 0 16,0 0-16,1 0 0,20 0 0,-21 0 16,1-21-16,20 21 0,-20-22 0,-1 22 15,0-21-15,-21 0 0,22 0 16,-22 0-16,0 0 0,-21-1 0,0 1 16,21 0-16,-21 0 0,0 0 0,0-22 15,0 22-15,0 0 0,0 0 0,-21 0 16,0 0-16,21-1 0,-21 22 0,0 0 15,-1 0-15,1 22 0,0-1 0,-21 0 16,21 0-16,-1 0 16,1 22-16,21-22 0,0 0 0,0 21 15,0-21-15,0 22 0,0-22 0,0 0 16,0 0-16,0 0 0,0 1 0,21-1 16,1-21-16,20 21 0,-21-21 0,0 0 15,22 21-15,-22-21 0,21 0 0,0 0 16,-20 0-16,-1 0 0,21 0 15,-21-21-15,0 21 0,1-21 0,-1 0 16,0-1-16,21 1 0</inkml:trace>
  <inkml:trace contextRef="#ctx0" brushRef="#br2" timeOffset="173744.86">26310 12044 0,'0'0'0,"0"-21"15,21 0-15,-21-1 16,0 1-16,0 0 15,0 42 1,-21 0-16,0 1 16,0 20-16,0 0 0,21 1 0,-43-1 15,22 0-15,0 1 0,0 20 16,-22-21-16,1 1 0,0 20 0,-22 1 16,1-22-16,20 22 0,-20-1 0,-1 1 15,1-1-15,-22 1 0,43-1 0,-22-21 16,1 22-16,21-22 0,-22 1 0,22-1 15,-1-21-15,22 21 0,-21-20 0,21-1 16,0 0-16,21 0 16,21-21 15,0 0-31,0 0 0,0 0 0,0-21 16,1 21-16,-1 0 0</inkml:trace>
  <inkml:trace contextRef="#ctx0" brushRef="#br2" timeOffset="174200.23">25167 13356 0,'0'21'0,"0"-42"0,-21 42 16,21 1-16,0-1 31,21-21-31,0 0 16,0 0-16,1 0 0,20 0 0,0 0 15,1 0-15,20 0 0,1-21 0,-1 21 16,22 0-16,-1 0 0,1-22 15,21 22-15,0 0 0,-22 0 0,22 0 16,0 0-16,0 0 0,0 0 0,0 0 16,-1 0-16,-20 0 0,0 0 15,-1 0-15,1 0 0,-43 0 0,22 0 16,-22 0-16,-21 0 0,1 0 0,-1 0 16,0 0-16,-21 22 15,-21-22 1,0 0-1,-1-22 1,22 1-16,-21 21 0,21-21 16,0 0-16,-21 21 0,0-21 15</inkml:trace>
  <inkml:trace contextRef="#ctx0" brushRef="#br2" timeOffset="174760.92">26479 11980 0,'0'0'0,"0"-21"16,-21 21-16,21-21 0,0 0 16,0 0-16,-21 21 0,21-21 15,-21-1-15,21 44 32,0-1-17,0 0-15,0 21 0,0 1 0,21-1 16,0 21-16,0 1 0,1-1 0,20-20 0,-21 20 15,21 1-15,1-1 0,-1 1 16,22-1-16,-22 22 0,21-22 16,-20-20-16,20 20 0,-20 1 0,20-22 15,-21 22-15,1-22 0,-1-21 0,0 21 16,1 1-16,-22-22 0,0 21 0,-21-21 16,0 1-16,21-1 0,-21 0 15,0 0-15,0 0 16,-21-21 31,21-21-47,0 0 15,-21 0 1,0 21 0,21-21-16,0-1 15</inkml:trace>
  <inkml:trace contextRef="#ctx0" brushRef="#br2" timeOffset="181796.17">26289 13250 0,'0'0'0,"-106"0"0,-169 22 16,169-22-16,43 21 0,-22 0 15,21-21-15,1 0 0,21 0 0,-1 21 16,1-21-16,0 0 0,20 0 0,44 0 31,-1 0-31,0 0 0,21 0 0,22 0 16,-1 0-16,1 0 0,20 0 0,-20 0 16,42 0-16,-22 0 0,1 0 15,21 0-15,0 0 0,0 0 16,-22-21-16,22 21 0,0 0 0,0 0 15,-22 0-15,1 0 0,-21 0 0,-1 0 16,1 0-16,-43 0 0,21 0 0,-42-21 16,-21 21-1,-21 0-15,-1 0 16,1 0-16,0 0 0,-22 0 0,1 0 16,-22-21-16,21 21 0,-20 0 0,-22 0 15,21 0-15,-21 0 0,-21 0 0,22 0 16,-22 0-16,21 0 0,0 0 0,0 0 15,0 0-15,43 0 0,-22 0 0,43 0 16,-1 0-16,22 21 0,0-21 0,42 0 31,22 0-31,-1 0 0,0 0 16,22 0-16,20 0 0,1 0 0,21 0 16,0 0-16,0 0 0,-1 0 0,22-21 15,-21 21-15,21-22 0,0 22 0,0 0 16,-21 0-16,0 0 0,0-21 0,-22 21 15,-20 0-15,-22 0 0,-21 0 16,1 0-16,-44-21 16,1 21-16,-21 0 0,-22 0 0,1 0 15,-22 0-15,22 0 0,-43-21 16,21 21-16,1 0 0,-22 0 0,0 0 16,0 0-16,0-21 0,-21 21 0,21 0 15,-21 0-15,22 0 0,-1 0 0,21 0 16,0 0-16,1 0 0,20 0 15,22 0-15,21 0 0,0 0 0,42 0 16,21 0-16,0 0 16,22 0-16,-22 0 0,43 0 0,0 0 15,-1 0-15,1 0 0,21 0 0,-22 0 16,22 0-16,0 0 0,-21-21 16,-1 21-16,22 0 0,-21 0 0,-22 0 15,22 0-15,-21 0 0,-22 0 16,-21 0-16,0 0 0,-63 0 15,21 0 1,-22 0-16,-20 0 0,21 0 0,-22 0 16,1 0-16,-22 0 0,0 0 0,-21 0 15,1 21-15,-1-21 0,0 0 16,0 0-16,0 21 0,0-21 0,1 0 16,20 21-16,21-21 0,-20 0 0,41 21 15,1-21-15,21 0 0,0 21 0,21 1 16,21-22-16,21 0 0,1 0 15,-1 0-15,21 0 0,1 0 16,21 0-16,20 0 0,1 0 0,0 0 16,0 0-16,21 0 0,-21-22 0,0 22 15,21 0-15,-22 0 0,1-21 16,0 21-16,0 0 0,-21 0 0,-22-21 16,1 21-16,-1 0 0,-42 0 0,22 0 15,-86 0 1,1 0-16,0 0 0,-22 0 15,1 0-15,-1 0 0,-21 0 0,1 0 16,-1 0-16,-21 0 0,22 0 0,-22 0 16,0 0-16,0 0 0,0 0 0,22 0 15,-22 21-15,42-21 0,1 0 0,-1 0 16,22 21-16,21-21 0,0 22 16,42-22-16,0 0 15,21 21-15,1-21 0,20 0 16,1 0-16,20 0 0,1 0 0,21 0 15,-22 0-15,22 0 0,0 0 0,0 0 16,21-21-16,-21 21 0,0-22 0,-1 22 16,-20 0-16,0 0 0,-22-21 0,-20 21 15,-22 0-15,0 0 0,-21-21 16,-21 21-16,-22 0 0,1 0 16,0-21-16,-22 21 0,1 0 0,-22 0 15,22 0-15,-22-21 0,0 21 16,1 0-16,-1 0 0,-21 0 0,21 0 15,-20 0-15,20 0 0,-21 0 0,21 0 16,22 0-16,-1 0 0,1 0 16,21 0-16,20 21 0,1-21 0,21 21 15,21-21-15,1 0 16,20 0-16,0 0 0,22 0 0,-1 0 16,1 0-16,20 0 0,1 0 0,0-21 15,-1 21-15,1-21 0,0 21 0,21 0 16,-22-21-16,-20 21 0,-1 0 15,1-22-15,-22 22 0,0 0 0,-20 0 16,-44 0 0,1 0-16,-21-21 0,0 21 0,-1 0 15,-20 0-15,-1 0 0,-20 0 0,20 0 16,-21 0-16,1 0 0,-1 0 0,0 0 16,1 0-16,-22 0 0,21 0 0,22 0 15,-22 0-15,43 0 0,-22 0 16,43 0-16,0 0 0,21 21 0,21-21 15,21 0-15,1 0 16,20 0-16,1 0 0,-1 0 0,22 0 16,0-21-16,-1 0 0,22 21 0,-21-21 15,-1 21-15,1 0 0,0-21 16,-1 21-16,1 0 0,-21 0 16,-22 0-16,0-21 0,1 21 0,-22 0 15,-42 0-15,-22 0 16,22 0-16,-21 0 0,-22 0 0,22 0 15,-22 0-15,1 0 0,-1 0 0,1 0 16,-1 0-16,-20 0 0,20 0 0,-20 0 16,-1 0-16,0 0 0,1 0 15,-1 0-15,0 0 0,22 21 0,-1-21 16,22 0-16,0 21 0,20-21 0,22 21 16,22-21-16,20 0 15,-21 0-15,43 0 0,-22 0 0,21 0 16,1 0-16,21 0 15,-22 0-15,22 0 0,-1 0 0,1-21 16,0 21-16,-1 0 0,1-21 0,0 0 16,-22 21-16,22 0 0,-22 0 0,-20-22 15,-1 22-15,-21 0 0,0 0 0,-42-21 16,0 21 0,-21 0-16,-1 0 0,1 0 15,-21 0-15,-1 0 0,1 0 0,-1 0 16,1 0-16,-1 0 0,-21 0 0,22 0 15,-22 0-15,1 0 0,20 0 0,-21 0 16,43 0-16,-21 0 0,41 0 0,-20 21 16,63-21-1,22 0 1,-1 0-16,21 0 0,-20 0 0,41 0 16,-20 0-16,-1 0 0,22-21 0,0 21 15,-22-21-15,22 21 0,0-21 0,-22 21 16,22 0-16,-22-21 0,1 21 0,-22 0 15,0 0-15,-20-21 0,-1 21 0,-64 0 16,22 0 0,-21 0-16,-22 0 0,22 0 0,-21 0 15,-1 0-15,1 0 0,-1 0 0,1 0 16,-22 0-16,21 0 0,-20 0 0,-1 0 16,0 0-16,22 0 0,-1 0 15,1 21-15,21-21 0,20 0 0,1 0 16,21 21-16,21-21 15,22 0-15,-1 0 0,22 0 16,-1 0-16,1 0 0,20 0 0,1 0 16,-22 0-16,22 0 0,0-21 0,-1 21 15,1-21-15,0 21 0,-1 0 0,-20 0 16,-1-22-16,-20 22 0,-1 0 0,-21 0 16,-42 0-1,0 0-15,-21 0 0,-1 0 16,-20 0-16,20 0 0,-20 0 0,-1 0 0,1 0 15,-1 0-15,-20 0 0,20 0 16,-20 0-16,-1 0 0,21 0 0,-20 0 16,-1 0-16,22 0 0,-1 0 0,22 0 15,-1 0-15,1 0 0,21 0 0,63 22 32,-21-22-32,43 0 0,-22 0 0,22 0 15,20 0-15,-20 0 0,-1 0 0,22-22 16,-21 22-16,20 0 0,-20-21 0,-1 21 15,1 0-15,-22-21 0,0 21 0,-20 0 16,-1 0-16,-42-21 16,-1 21-16,-20 0 0,0 0 15,-1 0-15,-20 0 0,-1 0 16,1-21-16,-1 21 0,1 0 0,-1 0 16,1 0-16,-1 0 0,1 0 0,21 0 15,-22 0-15,22 0 0,-1 0 0,22 0 16,0 21-16,21 0 15,42-21-15,-20 0 16,20 0-16,21 0 0,1 0 0,-1 0 16,1 0-16,-1 0 0,1 0 0,21-21 15,-22 0-15,1 21 0,-1 0 16,1-21-16,-22 21 0,-21 0 0,21 0 0,-20 0 16,-22-22-16,-22 22 15,-20 0-15,21 0 16,-21 0-16,-1 0 0,1 0 0,0 0 15,-22 0-15,22 0 0,-22 0 0,22 0 16,-22 0-16,22 0 0,-21 0 0,20 0 16,-20 0-16,20 0 0,1 0 0,0 0 15,-1 22-15,22-22 0,-21 0 0,63 0 32,0 0-32,22 0 0,-1 0 0,21 0 15,1 0-15,-1 0 0,22-22 16,-21 22-16,20-21 0,-20 21 0,-1-21 15,22 21-15,-22-21 0,-20 21 0,20 0 16,-20-21-16,-22 21 0,0 0 0,0 0 16,-42-21-1,-21 21-15,-1 0 0,1 0 16,0 0-16,-1 0 0,-20 0 0,20 0 16,-20 0-16,-1 0 0,22 0 0,-21 0 15,-1 0-15,22 0 0,-1 21 0,1-21 16,21 0-16,0 0 0,0 21 0,42-21 31,0 21-31,21-21 0,1 0 0,-1 0 16,0 0-16,22 0 0,-22 0 15,22 0-15,-1 0 0,-21-21 0,22 21 16,-1 0-16,1 0 0,-22-21 0,1 21 16,-1 0-16,0 0 0,-21 0 0,1-21 15,-65 21 1,22 0-16,-21 0 0,21 0 0,-22 0 15,1 0-15,0 0 0,-1 0 16,1 0-16,0 0 0,-1 0 0,1 0 16,0 0-16,20 0 0,-20 0 0,63 0 47,0 0-47,22 0 0,-1 0 0,-21 0 15,22 0-15,20 0 0,-21 0 0,1 0 16,-1 0-16,64 0 15,-64-22-15,1 22 0,-22-21 0,0 21 16,0 0-16,-42 0 16,0 0-16,0 0 0,-22 0 15,1 0-15,0 0 0,-1 0 0,1 0 16,0 0-16,-1 0 0,1 0 0,0 0 16,-1 0-16,1 0 0,0 0 0,20 0 15,-20 0-15,21 0 0,0 0 16,0 0-16,-1 0 15,22 21 1,22-21-16,-1 0 0,0 0 0,21 0 16,-21 0-16,22 0 0,-22 0 0,21 0 15,1-21-15,-1 21 0,-21-21 0,21 21 16,-20 0-16,20-21 0,-21 21 16,-21-21-16,0 0 15,-21 21-15,0 0 0,0 0 16,-22 0-16,22 0 0,-21 0 0,-1 0 15,1 0-15,0 0 0,-1 0 0,1 0 16,0 0-16,-1 21 0,1-21 16,21 0-16,0 0 0,0 0 0,21 21 15,21-21 1,0 0-16,21 0 16,-21 0-16,22 0 0,-22 0 15,21 0-15,-21 0 0,22-21 0,-1 21 16,0 0-16,-20-21 0,20 21 0,-21 0 15,0-22-15,0 22 0,1 0 0,-22-21 16,-22 21 0,1 0-16,0 0 0,-21 0 0,21 0 15,-22 0-15,1 0 0,0 0 0,-1 0 16,1 0-16,21 0 0,-22 0 16,22 0-16,-21 0 0,21 0 15,0 0-15,21 21 16,21-21-1,0 0-15,0 0 0,0 0 16,22 0-16,-22 0 0,0 0 0,21 0 16,-21-21-16,22 21 0,-22 0 0,0 0 15,0-21-15,0 21 0,1 0 16,-22-21-16,-43 21 16,22 0-16,0 0 15,-21 0-15,20 0 0,-20 0 0,21 0 16,-21 0-16,20 0 0,1 0 15,0 0-15,0 0 0,21 21 16,21-21 15,21 0-31,-20 0 0,-1 0 16,0 0-16,21 0 0,-21-21 0,1 21 16,20-21-16,-21 21 0,0-21 0,0 21 15,22-22-15,-22 22 0,-21-21 16,-21 21-1,0 0 1,-1 0-16,1 0 0,-21 0 0,21 0 16,-22 0-16,22 0 0,0 0 0,0 0 15,0 0-15,0 0 0,21 21 16,-22-21-16,44 0 31,-1 0-15,0 0-16,0 0 0,0 0 15,0 0-15,1-21 0,-1 21 0,0-21 16,0 21-16,0-21 0,0 21 0,1-21 16,-1 0-16,-21-1 15,-21 22 1,-1 0-16,1 0 16,-21 0-16,21 0 15,0 0-15,-1 0 0,-20 22 0,21-22 16,0 0-16,0 0 0,21 21 0,-22-21 15,22 21-15,-21-21 0,42 0 32,1 0-17,-1 0-15,0-21 16,0 21-16,0-21 0,0-1 16,1 1-16,-1 21 0,-21-21 0,21 0 15,0 21-15,-21-21 0,21 0 16,-42 21 15,0 0-15,0 0-16,0 0 0,-1 0 15,22-22 17,0 1-17,22 21-15,-22-21 16,0 0-16,21 21 0,0-21 15,-21 0 1,0-1-16,0 1 31,0 42-15,0 1 0,0-1-16,-21 0 0,0 21 0,-1 1 15,1-22-15,0 21 0,0 0 16,0 1-16,-22-1 0,22 0 0,0 22 15,-21-22-15,-1 1 0,22-1 0,-21 0 16,0 1-16,-1-1 0,22 0 0,-21 1 16,21-1-16,-43 21 0,43-41 15,0-1-15,21 0 0,0 0 0,0 0 16,-21-21-16,42-21 31,0 0-31,0 0 16,0 0-16,0-1 0,1-20 0,-1 0 15,42-22-15,-20 22 0,-1 0 16,21-64-16,-20 63 0,-1-20 16,0 21-16,-20-1 0,20-20 15,-21 20-15,0-20 0,0 21 0,1-1 16,-1 22-16,0-21 0,-21 21 0,21 21 16,-21-22-16,0 44 15,0-1-15,0 0 16,-21 21-16,0 1 0,0-1 0,-1 0 15,-20 1-15,21 20 0,-21-21 16,-1 1-16,1-1 0,0 22 0,-1-22 16,1 0-16,-22 22 0,22-22 0,-64 64 15,64-64-15,-22 1 0,-41 41 16,62-41-16,1-22 0,0 21 16,-1-21-16,1 0 0,21 1 0,-22-1 15,22 0-15,0-21 0,0 21 16,21-42-1,0 0-15,21 21 16,21-21-16,-20-22 0,-1 22 16,21-21-16,-21 21 0,22-22 0,-1-20 15,21 20-15,-20-20 0,20 21 0,-20-22 16,20 1-16,1-1 0,-22 1 16,21-1-16,43-63 0,-42 64 15,-22 20-15,-21-20 0,22-1 16,-22 22-16,0 0 0,0-1 0,0 1 15,0 21-15,-21 0 0,0-1 0,0 44 47,0-1-31,0 0 0,0 0 15,0-42 16,22 0-32,-1 21-15,0 21 32,0 0-32,-21 21 15,0-20-15,21 20 0,0-21 0,1 21 16,-22 1-16,21-1 15,0 0-15,-21 1 0,21-1 0,0 0 16,0 1-16,1-1 0,-1 0 0,0 1 16,21-1-16,-21 0 0,1 1 0,20-1 15,21 43-15,-20-43 0,-1 0 16,-21-20-16,22 20 0,-1-21 0,-21 0 16,21 22-16,-20-22 15,20-21-15,-21 21 0,-21 0 0,21-21 0,0 0 16,-42 0-1,0 0 1,0-21-16,0 0 0,0 0 0,-1-1 16,-41-41-16,21 42 15,-1-22-15,22 1 0,-21 0 16,-1-1-16,-41-41 0,41 41 16,1 1-16,0 0 0,-64-43 15,64 43-15,-43-43 0,43 64 16,20-21-16,1 42 0,0-22 0,0 1 15,21 42 1,21 1-16,0-1 16,0 21-16,22-21 0,-22 22 15,64 41-15,-43-41 0,106 84 16,-106-85-16,64 64 16,-63-64-16,-1 0 0,21 1 15,-20-22-15,-22 21 0,21-21 0,-21 22 16,22-1-16,-22-21 0,0 0 15,-42-21 17,0 0-32,-22-21 0,22 0 0,0 0 15,-21 0-15,-22-22 16,43 1-16,-21 0 0,21-1 0,-22 1 0,22 0 16,-21-1-16,21 1 0,-43-43 15,43 43-15,-21 0 16,20-1-16,1 1 0,21 21 0,-21-21 15,21 20-15,21 44 32,0-1-32,1 0 0,-1 21 0,0-21 15,21 22-15,-21-1 0,22 0 16,84 107-16,-85-107 16,22 0-16,-22 1 0,21-1 0,-20 0 15,41 22-15,-41-22 16,20 0-16,-42-20 0,1 20 15,-22-21 1,-22-21-16,1 0 0,0 0 16,0 0-16,-21-21 0,20 21 15,1-21-15,-21 0 0,21-1 16,-22-20-16,1 21 0,0-21 0,-1 20 16,-20-62-16,-22-1 15,64 43-15,-21-1 0,21 22 16,21-42-16,-22 42 0,44 21 31,-1 21-31,0 21 0,21-21 0,1 0 16,-22 22-16,42-1 15,-20 0-15,-1-20 0,64 62 16,-64-63-16,0 22 0,1-22 0,-1 21 16,-21-21-16,22 22 0,-43-22 15,0 0-15,0 0 0,0 0 16,-22-21-16,-20 0 0,21 0 0,0 0 15,-22 0-15,1 0 0,21 0 16,-21-21-16,-1 0 0,1 0 0,0 0 16,-1-22-16,-41-20 0,41 21 15,-41-64-15,41 63 16,1-20-16,0-1 0,-22-41 0,43 41 16,-21 1-16,-1-43 0,1 42 15,21 22-15,0-43 16,21 64-16,-22 0 0,22 0 15,-21 21-15,21 21 16,0 0-16,0 21 0,0 1 16,0-22-16,0 21 0,0 1 0,-21-1 15,21 0-15,0 1 0,-21-1 0,0 21 16,0-20-16,-1-1 0,-20 0 16,21 1-16,0-22 0,0 21 0,-1 1 15,1-22-15,0 0 0,21 0 16,-21 0-16,21-42 31,0 0-31,21 0 0,0 0 16,0-22-16,1 22 0,-1-21 15,0-1-15,0 1 0,0 0 0,43-43 16,-43 22-16,21-22 16,-42 64-16,0-22 0,0 22 15,0 0-15,0 0 0,-21 42 16,0 0-16,-21 0 0,20 22 15,-20-22-15,-43 64 16,43-43-16,0 0 0,-1 1 16,-20 20-16,21-21 0,-1 1 0,-20-1 0,-1 22 15,22-22-15,-22 0 0,1 1 16,-22 20-16,43-21 0,0 1 16,20-22-16,22 0 15,22-42 1,-1 0-16,0 0 15,0-1-15,43-41 0,-22 21 16,0-22-16,43-42 0,-22 43 16,43-43-16,-42 42 15,20-63-15,1 22 16,-43 41-16,1-21 0,-43 64 16,0-21-16,0 21 0,0 0 0,-21 21 15,-1 0-15,-20 21 16,21 21-16,-21-21 0,-1 22 0,1-1 15,0 21-15,-1-20 0,1-1 0,0 22 16,-1-22-16,-20 64 16,20-43-16,-20 22 0,42-43 15,0 1-15,-1-22 0,22 0 0,0 0 16,0 0-16,0 0 0,22-21 16,-1-21-16,21 0 15,0 0-15,1-21 16,41-43-16,-20 43 0,-1-1 15,43-63-15,-63 64 0,20-21 16,-21 20-16,22-41 0,-43 62 16,0 1-16,-21 0 0,0 42 15,0 0-15,-42 1 0,21 20 16,-22 0-16,1 1 0,21-1 16,-21 0-16,-1 22 0,1-22 0,-43 64 15,64-64-15,-42 43 16,20-22-16,43-41 0,-21 20 15,21-21-15</inkml:trace>
  <inkml:trace contextRef="#ctx0" brushRef="#br0" timeOffset="188095.74">2032 16298 0,'0'0'0,"-21"-21"0,21-21 15,-21 0-15,-22-1 0,22 1 0,0 0 16,0 20-16,-22-20 0,22 21 15,-21 0-15,21 0 0,-22 21 0,22 0 16,0 21-16,0 21 0,0 0 16,21 1-16,0 20 0,0 1 0,0-1 15,0 1-15,0-1 0,0 22 16,0-22-16,0 22 0,0 0 0,0-22 16,0 22-16,21-22 0,-21 1 15,0-22-15,0 22 0,0-22 0,0 0 16,0 1-16,0-22 15,0 21-15,0-21 0,0 1 16,0-44 0,0 1-1,-21 0-15,0-21 0,21 21 16,-22-22-16</inkml:trace>
  <inkml:trace contextRef="#ctx0" brushRef="#br0" timeOffset="188359.59">1439 16743 0,'-21'-42'16,"148"359"-16,-233-592 0,64 169 0,21 64 0,21-22 0,0 22 15,0 0-15,0-22 0,0 22 0,21-1 16,0 22-16,21-21 0,1 21 16,-1 0-16,22-1 0,-1 22 15,1 0-15,-22 0 0,21 22 0,-20 20 16,-22-21-16,0 21 0,-21 1 16,0-1-16,0 0 0,-21 1 0,0-1 15,-22 0-15,1 1 0,0 20 16,-22-20-16,22-1 0,0 0 0,-1-21 15,1 22-15,21-22 0,0 0 16,21 0-16,0 0 0,21-21 16,21 0-16,-21 0 15,22 0-15,-1 0 0,0 0 0,1-21 16,-1 21-16,0 0 16,1 0-16</inkml:trace>
  <inkml:trace contextRef="#ctx0" brushRef="#br0" timeOffset="188935.77">2117 17082 0,'0'42'16,"0"-21"-16,0 0 16,21-21-1,0 0-15,0-21 16,21 21-16,-20-21 0,20-21 0,0 20 16,1-20-16,-1 0 0,0-1 15,1 1-15,-22-21 0,21 20 0,-21 1 16,-21 0-16,0-1 0,0 22 15,0-21-15,-42 42 0,21-21 16,-22 21-16,1 0 0,0 21 0,-1-21 16,1 21-16,0 21 0,-1-21 15,22 1-15,0 20 0,0-21 0,21 0 16,0 0-16,0 1 0,21-1 16,21-21-16,-20 21 0,20-21 0,0 0 15,1 21-15,-1-21 0,0 21 0,1 0 16,-22-21-16,21 22 0,-21-1 15,0 0-15,-21 0 0,0 0 0,0 0 16,0 1-16,0 20 0,-21-21 16,21 0-16,-21 0 15,42-21 1,0 0 0,1-21-16,-1 21 0,0-21 0,0-21 15,0 21-15,0-1 0,1-20 16,-1 0-16,0 21 0,0-22 0,0 1 15,0 21-15,-21-22 0,0 22 16,22 21-16,-22 21 16,0 22-1,0-22-15,0 21 16,0-21-16,0 22 0,0-22 0,0 21 16,0-21-16,0 1 0,0-1 0,0 0 15,0 0-15,0 0 0,0-42 47,0 0-47,0 0 0,0 0 16</inkml:trace>
  <inkml:trace contextRef="#ctx0" brushRef="#br0" timeOffset="189079.68">2794 16574 0,'0'0'0,"0"-22"0,-21 1 16,0 21-16,42 0 47,0 21-47,0-21 0,0 0 15,0 0-15</inkml:trace>
  <inkml:trace contextRef="#ctx0" brushRef="#br0" timeOffset="189419.38">3133 16552 0,'0'22'15,"0"-1"1,0 0-16,0 0 16,0 0-16,0 0 0,21 1 0,-21 20 15,21-21-15,0 21 0,0-20 16,0-1-16,1 21 0,-1-21 0,0 22 16,0-22-16,0 0 0,0 0 15,-21 0-15,0 0 0,0 1 0,0-1 16,22-21-16,-22-21 31,0-1-31,0 1 0,0 0 0,21 0 16,-21-21-16,0-1 0,0 1 0,21 0 15,0-1-15,-21 1 0,0 0 16,0-1-16,21 1 0,-21 21 0,21-22 16,1 22-16,-1 21 31,-21 21-31,21-21 0,-21 22 0,21-1 15,0 0-15,0 0 0,1 0 16</inkml:trace>
  <inkml:trace contextRef="#ctx0" brushRef="#br0" timeOffset="190309.39">4149 16806 0,'0'0'0,"0"-21"15,0 0-15,0 0 16,0 0-16,0 0 0,0-1 15,-22 1-15,22 0 0,-21 21 0,0 0 16,0-21-16,0 21 0,0 0 0,-1 0 16,1 21-16,0 0 0,0 0 15,0 1-15,21-1 0,-21 21 0,21-21 16,-22 22-16,22-22 0,0 21 0,0-21 16,0 0-16,0 1 0,0-1 15,0 0-15,0 0 0,22 0 0,-1-21 16,0 0-16,0 0 0,0 0 0,0-21 15,1 0-15,-1 0 16,0 0-16,0-1 0,-21 1 16,0 0-16,21 0 0,-21-21 0,0 20 15,0 1-15,0-21 0,0 21 16,0 0-16,0-1 0,0 44 16,0-1-1,-21 0-15,21 0 0,0 0 16,0 22-16,0-22 0,0 0 0,0 21 15,0-21-15,0 22 0,0-22 16,0 0-16,21 0 0,0 0 0,1 1 16,-1-22-16,0 21 0,0-21 0,0 0 15,22 0-15,-22 0 0,21 0 16,-21-21-16,22-1 0,-22 1 16,21 0-16,-21 0 0,22-21 0,-22-1 15,0 1-15,21 0 0,-21-1 16,1-20-16,-1 20 0,0-20 0,0-1 15,0 22-15,0-21 0,1-1 0,-22 1 16,0 20-16,21 1 0,-21 0 0,0 20 16,0 1-16,-21 21 15,-1 21-15,1 1 0,0 20 16,0-21-16,0 21 0,21 1 0,-21-1 16,-1 0-16,22 22 0,-21-22 15,21 1-15,0-1 0,0 21 0,0-20 16,0-1-16,0 0 0,21-20 15,1 20-15,-1-21 0,0 0 16,21 0-16,-21 1 0,22-1 0,-1-21 16,-21 0-16,22 0 0,-1 0 0,-21-21 15,21-1-15,-20 1 0,20 0 16,-21 0-16,0 0 0,0 0 0,1-22 16,-1 22-16,-21 0 0,0-21 0,0 20 15,0 1-15,0 0 0,0 0 16,0 0-16,-21 21 15,-1 0-15,1 21 0,21 0 0,-21 0 16,0 22-16,21-22 0,-21 21 0,21-21 16,0 22-16,0-22 15,0 0-15,0 21 0,0-21 0,21 1 16,0-1-16,0-21 0,22 0 16,-22 0-16,0 0 0,0 0 15,21 0-15,1-21 0,-22 21 0,21-22 16,1 1-16,-22 0 0,0 0 0,0 0 15,0 0-15,-21-1 0,0-20 0,0 21 16,0-21-16,0 20 0</inkml:trace>
  <inkml:trace contextRef="#ctx0" brushRef="#br0" timeOffset="190488.29">4741 16383 0,'0'0'0,"-63"21"0,20-21 0,22 21 16,0-21-16,0 0 0,21 22 15,21-22-15,0 0 0,22 0 16,-1 0-16,21 0 0,-20 0 0,20 0 16,1 0-16,-1-22 0,1 1 15,-1 21-15,1-21 0,-22 21 0,0-21 16,1 0-16,-1 0 0,-21-1 0,0 22 16,1-21-16</inkml:trace>
  <inkml:trace contextRef="#ctx0" brushRef="#br0" timeOffset="192355.74">9631 15769 0,'0'0'0,"0"-21"15,0-21-15,0-85 16,0 84-16,0 22 0,-21 0 0,-1 0 16,22 0-16,-21 21 15,0 0-15,-21 0 0,21 21 0,-22 0 16,22 21-16,-21 1 0,21 20 0,-22-20 15,22 41-15,0-20 0,-21 20 0,20-20 16,22 21-16,-21-22 0,21 22 16,0-22-16,0 1 0,0-22 0,0 22 15,21-22-15,1 0 0,20-21 0,-21 1 16,21-1-16,1 0 0,-1-21 0,22 0 16,-1 0-16,-21 0 0,22-21 15,-1 0-15,1-1 0,-1 1 0,1-21 16,-1 21-16,1-22 0,-22 1 15,1 0-15,-22-1 0,0 1 0,0-21 16,-21 20-16,0-20 0,0-1 16,-21 22-16,0-22 0,-22 22 0,1-21 15,-21 20-15,20 1 0,-20-22 0,-1 22 16,-20 21-16,20-21 0,-21 20 0,22 22 16,-1 0-16,1 0 0,-1 22 15,1-1-15,-1 21 0,22 0 0,0 22 16,21-1-16,-22 1 0,43-1 0,0 22 15,0-21-15,0-1 0,43 1 16,-22-1-16,21-21 0,0 1 16,1-1-16,20 0 0,1-20 0,-1-1 0,1 0 15,20-21-15,1 0 0,0 0 16,-1 0-16,1 0 0,0 0 0,-22-21 16,22 0-16,-22-1 0,-20 1 15,-1 0-15,0 0 0,-20 0 0,-1 0 16,0-1-16,-21 1 0,0-21 0,0 21 15,0 0-15,0-1 16,-21 22 0,0 22-16,21-1 0,-22 0 0,1 0 0,0 21 15,21-20-15,-21-1 0,0 21 0,21-21 16,-21 0-16,21 22 16,0-22-16,0 0 0,0 0 0,0 0 15,21-42 16,0 0-31,-21 0 16,0 0-16,21 0 0,0-1 0,-21-20 16,21 21-16,-21-21 0,0 20 0,22 1 15,-22 0-15,21 0 0,-21 0 0,0 0 16,21 21-16,0 0 16,-21 21-16,0 0 0,0 0 15,0 0-15,0 0 0,21 1 16,-21-1-16,0 0 0,21 0 0,-21 0 15,0 0-15,0 1 0,22-1 16,-22 0-16,21 0 0,0 0 0,0-21 16,0 21-16,0-21 0,1 0 0,-1 0 15,0 0-15,0 0 0,21 0 0,-20-21 16,-1 0-16,0 21 0,0-21 16,0 0-16,-21-22 0,21 22 0,1-21 15,-22 0-15,21-1 0,-21 1 0,21-22 16,-21 1-16,0-1 0,21 1 0,-21 21 15,21-22-15,-21 1 0,0 20 16,0 1-16,0 21 0,0-22 16,21 43-16,-21 22 15,0-1-15,0 21 16,0-21-16,0 22 0,-21 20 16,21-21-16,0 1 0,0 20 0,0 1 15,0-22-15,0 22 0,0-22 0,0 0 16,0 1-16,0-1 0,0 0 0,21-21 15,1 22-15,-1-22 0,0 0 16,0 0-16,21-21 0,-20 0 0,20 21 16,-21-21-16,21 0 0,-20 0 0,20 0 15,-21-21-15,0 0 0,22 0 0,-22 0 16,0 0-16,0-1 16,-21 1-16,21-21 0,0 21 0,-21-22 15,22 22-15,-22 0 0,0 0 0,0 0 16,0 0-16,0 42 15,0 0 1,0 0-16,0 0 0,0 0 16,0 1-16,-22-1 0,22 0 0,0 0 15,0 0-15,0 0 0,22 1 16,-1-22-16,0 21 0,0-21 16,21 0-16,-20 0 0,20 0 15,-21 0-15,21 0 0,-20-21 0,-1-1 16,21 22-16,-21-21 0,0 0 15,1 0-15,-1 0 0,0-22 0,-21 22 16,0 0-16,21-21 0,-21 21 16,0-1-16,0 1 0,21 21 15,-21 21 1,0 1-16,0-1 0,0 0 16,0 21-16,0-21 0,0 22 0,0-22 15,-21 21-15,21 1 0,0-22 16,0 21-16,0 0 0,0 1 0,0-1 15,21 22-15,-21-22 0,21 0 0,1 22 16,-22-1-16,21-20 0,0 20 16,-21 1-16,0-22 0,0 0 15,21 22-15,-21-22 0,0 0 0,0-20 16,0 20-16,-21-21 0,0 0 16,0-21-16,-1 0 0,1 0 0,-21-21 15,21 21-15,0-42 0,-1 21 0,1-22 16,0 1-16,0 0 0,0-22 15,0 1-15,21-22 0,0 21 0,0-20 16,0-1-16,21-21 0,0 22 0,0-1 16,21 0-16,1 22 0,20-22 0,1 22 15,-22-1-15,43 1 0,-22-1 16,1 1-16,-1 20 0,1 1 16</inkml:trace>
  <inkml:trace contextRef="#ctx0" brushRef="#br0" timeOffset="193025.63">12954 15642 0,'0'0'15,"0"21"1,0 1-16,0-1 0,0 0 16,0 21-16,-21 1 0,0-1 0,21 21 15,-22-20-15,1 20 0,21-20 0,0 20 16,-21-21-16,21 1 0,-21-1 0,21-21 15,0 22-15,0-22 0,0 0 16,0 0-16,21-21 16,0-21-16,0 21 15,-21-21-15,22 0 0,-1-1 16,0-20-16,0 21 0,-21-21 16,21 20-16,0-20 0,1 0 0,-22 21 15,21-1-15,0 1 0,-21 0 0,0 0 16,21 21-16,0 0 0,0 0 15,-21 21-15,0 0 0,22 0 16,-1 1-16,0 20 0,-21-21 0,21 0 16,0 0-16,0 1 0,-21 20 15,22-21-15,-1-21 0,0 21 0,0 0 0,0-21 16,0 0-16,1 0 16,-1 0-16,21 0 0,-21 0 15,0-21-15,1 0 0,-22 0 0,21 0 16,-21 0-16,0-1 0,0-20 0,0 21 15,0-21-15,0-1 0,0 1 16,0 0-16,0-1 0,0 1 0,0 21 16,0 0-16,0-1 0,-21 22 15,-1 0 1,22 22-16,0-1 16,0 0-16,0 0 0,0 0 15,0 0-15,0 1 0,22-22 0,-1 0 16,0 21-16,0-21 0</inkml:trace>
  <inkml:trace contextRef="#ctx0" brushRef="#br0" timeOffset="193231.51">13822 15917 0,'0'0'0,"21"-21"0,-21 0 15,0 42 17,0 0-17,0 1-15,0 20 0,0-21 0,0 0 16,0 22-16,0-22 0,0 21 0,0-21 15,0 0-15,0 1 0,0 20 0,0-21 16,0 0-16,0-42 47,0 0-47,0 0 0,0 0 16</inkml:trace>
  <inkml:trace contextRef="#ctx0" brushRef="#br0" timeOffset="193419.91">13758 15685 0,'0'0'0,"-21"-22"0,0 22 0,0 0 16,42 0 46,0 0-31,-21-21-31,21 21 16</inkml:trace>
  <inkml:trace contextRef="#ctx0" brushRef="#br0" timeOffset="193675.77">14245 15494 0,'0'0'0,"-21"0"16,0 0-16,0 21 0,-1 0 15,22 1-15,0-1 16,-21 21-16,21 0 0,-21-20 0,21 20 16,0 21-16,0-20 0,0-1 0,0 0 15,0 22-15,0-22 0,0 1 0,0-1 16,0 0-16,0 1 0,0-22 16,0 0-16,0 21 0,0-21 0,0 1 15,-21-22-15,21 21 0,0-42 16,0-1-1,21 22-15,0-42 0,0 21 16</inkml:trace>
  <inkml:trace contextRef="#ctx0" brushRef="#br0" timeOffset="194373.79">14393 15685 0,'0'0'0,"0"-22"0,0 1 0,0 0 16,0 42-1,0 0-15,0 1 16,0-1-16,0 0 0,0 21 0,0 1 15,-21-22-15,21 21 0,0 0 0,0 1 16,0-1-16,-21 0 0,21 1 16,0-22-16,0 21 0,0-21 15,0 1-15,0 20 0,0-21 0,0 0 16,0-42 15,21 21-31,0-21 0,0 0 16,-21 0-16,22-1 0,-22 1 0,21 0 15,-21 0-15,0 0 0,21 21 0,0 0 16,-21 21 0,0 0-1,0 0-15,0 0 0,0 1 16,0-1-16,0 0 0,0 0 16,0 0-16,21-21 31,0 0-16,1 0-15,-22-21 0,0 0 0,21 21 16,0-21-16,-21 0 0,21-1 0,-21 1 16,21 0-16,-21 0 0,21 21 15,-21-21-15,22 21 16,-1 0-16,-21 21 16,0 0-1,0 0-15,0 0 16,0 1-16,21-22 15,-21 21-15,21-21 0,0 0 16,0 0 0,1 0-16,-1 0 15,0 0 1,0-21-16,0 21 0,0 0 16,1 0-1,-22 21 16,0 0-31,0-42 79,0 0-79,0-1 15</inkml:trace>
  <inkml:trace contextRef="#ctx0" brushRef="#br0" timeOffset="194527.7">14986 15769 0,'-21'0'15,"0"0"1,-1 21-16,1-21 31,0 0-15,0 0-16</inkml:trace>
  <inkml:trace contextRef="#ctx0" brushRef="#br0" timeOffset="194703.6">14076 15769 0,'-64'21'0,"128"-42"0,-170 42 0,64-21 0,-1 0 15,22 0-15,0 22 0,63-22 31,-21 0-31,22 0 0,20 0 0,-20 0 16,20 0-16,1 0 0,-1-22 16,-21 22-16,1 0 0,-1 0 0,-21 0 15,0 0-15</inkml:trace>
  <inkml:trace contextRef="#ctx0" brushRef="#br0" timeOffset="195539.64">9546 16933 0,'42'0'15,"1"0"1,-22-21-16,0 0 0,21 21 0,1-21 16,-22 0-16,21-22 0,1 22 15,-1 0-15,0-21 0,-21 21 0,1-1 16,-22-20-16,0 21 0,0 0 0,-43 0 15,22-1-15,-21 1 0,-1 21 16,-20-21-16,21 21 0,-22-21 16,22 21-16,-22 0 0,22 0 0,0 0 15,-1 21-15,22 0 0,0 0 0,0 1 16,21-1-16,0 21 0,0-21 16,21 22-16,0-1 0,21 0 0,1 1 15,-1-1-15,22 21 0,-1-20 0,1-1 16,-22 0-16,21 1 0,1-22 15,-1 21-15,-20 1 0,-22-22 0,21 21 16,-42-21-16,0 22 0,0-22 16,-21 0-16,-21 0 0,-1 0 0,-20-21 15,21 21-15,-43 1 0,21-22 0,1 0 16,-1 0-16,-20 0 0,20 0 16,1 0-16,20-22 0,-20 1 0,21 0 15,-1 0-15,22-21 0,0 20 16,0-20-16,21 0 0,0-1 0,0 1 15,21-21-15,-21 20 0,42-20 0,-21 20 16,1 1-16,20 0 0,-21 21 16,21-1-16,1 22 0,-1 0 0,-21 22 15,22-1-15,-1 21 0,-21 0 0,21 1 16,-20-1-16,20 0 0,-21 1 16,21 20-16,-20-20 0,-1-1 0,0-21 15,0 21-15,0 1 0,0-22 0,1 0 16,-1 21-16,0-42 15,0 22-15,0-1 0,22-21 0</inkml:trace>
  <inkml:trace contextRef="#ctx0" brushRef="#br0" timeOffset="196659.56">10520 17166 0,'0'0'0,"0"-42"16,-21 42-16,-1 0 0,1 0 15,0 0-15,0 0 0,0 0 0,0 21 16,-22 0-16,22 0 16,0 1-16,0-1 0,0 0 0,-1 0 15,22 0-15,0 0 0,0 1 0,0-1 16,0 0-16,0 0 0,22-21 16,-1 0-16,0 0 15,0 0-15,0 0 0,0 0 0,1-21 16,-1 21-16,0-21 0,-21 0 0,21 21 15,-21-22-15,0 1 0,0 0 16,0 0-16,0 0 0,0 0 16,-21 21-1,21 21 1,0 0-16,0 0 16,0 0-16,0 0 0,0 1 0,0-1 0,0 0 15,0 0-15,0 0 16,21 0-16,0-21 0,0 0 15,1 0-15,-1 0 0,0 0 0,21 0 16,-21 0-16,1-21 0,20 21 16,-21-21-16,0 0 0,0 21 0,1-21 15,-1 0-15,-21-1 0,0 1 0,21 0 16,-21 0-16,0 0 0,0 0 16,0 42 15,0 0-16,0 0-15,0 0 0,0 0 0,0 1 0,0-1 16,0 0-16,0 0 16,0 0-16,0 0 0,0 1 15,0-44 17,0 1-32,21 0 15,0 0-15,-21 0 0,21 0 16,1-1-16,-22 1 0,21 0 0,0 0 15,-21 0-15,21 0 16,0 21-16,0 0 16,-21 21-16,0 0 15,22-21-15,-22 21 0,0 0 0,0 0 16,0 1-16,21-1 0,0 0 16,0 0-16,-21 0 0,21-21 15,0 21-15,1-21 0,-1 0 0,0 0 16,0 0-16,0 0 0,0 0 15,22 0-15,-22 0 0,0 0 0,0-21 16,0 21-16,1-21 0,-1 21 0,-21-21 16,0 0-16,21 21 0,-21-21 15,0-1-15,0 1 0,21 21 0,-21-21 16,0 42 15,0 0-31,0 1 16,0-1-16,0 0 0,0 0 15,0 0-15,0 0 0,0 1 16,21-1-16,0-21 0,1 21 16,-1-21-16,0 0 0,0 0 15,21 0-15,-20 0 0,20-21 0,-21 0 16,21 21-16,1-22 0,-22 1 16,21 0-16,-21 0 0,1 0 0,-1 0 15,0-1-15,-21 1 0,0 0 0,0 0 16,0 0-16,0 0 15,0-1-15,-21 22 0,0 0 0,-1 0 16,-20 0-16,21 0 0,0 22 0,0-1 16,-1-21-16,1 21 0,0 0 0,0 0 15,0 22-15,21-22 0,0 0 16,0 0-16,0 0 0,0 0 0,0 1 16,0-1-16,21 0 0,0 0 0,0-21 15,0 21-15,22-21 0,-1 0 16,0 0-16,1 0 0,-1 0 0,0 0 15,22-21-15</inkml:trace>
  <inkml:trace contextRef="#ctx0" brushRef="#br0" timeOffset="196931.41">13039 16976 0,'0'0'0,"0"-21"0,-22 21 16,1 0-16,0 0 0,0 21 15,-21 0-15,20 0 0,1 0 0,-21 22 16,21-22-16,-22 21 0,22 0 0,0-20 16,0 20-16,0 0 0,0-21 0,21 22 15,-22-22-15,22 21 0,0-21 16,0 1-16,0 20 0,0-21 16,0 0-16,22-21 0,-1 21 0,0-21 15,0 0-15,21 0 0,-20 0 16,20 0-16,-21-21 0,21 0 0,1 0 15,-22 0-15,21 0 0,1-1 0,-22 1 16,0-21-16,21 0 0</inkml:trace>
  <inkml:trace contextRef="#ctx0" brushRef="#br0" timeOffset="197959.34">13356 16828 0,'0'-43'16,"-85"318"-16,170-507 0,-64 168 0,-21 85 15,0 0-15,0 1 0,-21 20 16,0 0-16,0-21 0,0 43 15,-1-22-15,1 1 0,0-1 0,0 0 16,0 1-16,0-1 0,21 0 16,0 1-16,-22-1 0,22 0 0,0-21 15,0 22-15,0-22 0,0 0 16,22 0-16,-1-21 0,0 21 0,0-21 16,21 0-16,1 0 0,-1 0 0,0 0 15,-20-21-15,20 0 0,0 21 16,1-21-16,-22 0 0,21 0 0,-21-1 15,0 1-15,1-21 0,-1 21 0,0 0 16,-21-1-16,21-20 0,-21 21 16,0 0-16,0 0 15,-21 21-15,0 0 0,0 0 16,-1 21-16,1-21 0,0 21 0,0 0 16,0 0-16,0 0 0,-1 1 15,22-1-15,0 0 0,-21 0 0,21 0 16,0 0-16,0 1 0,0-1 0,0 0 15,0 0-15,21-21 16,1 0-16,-1 0 16,0 0-16,0 0 0,0 0 15,-21-21-15,21 21 0,1-21 0,-1 0 16,-21-1-16,0 1 0,21 0 16,-21 0-16,21 0 0,-21 0 0,0-1 15,0 1-15,0 0 0,0 42 31,0 0-31,0 1 16,0-1-16,0 0 0,0 0 0,0 0 16,0 0-16,0 1 0,0-1 15,0 0-15,0 0 0,21 0 0,0-21 16,1 21-16,-1-21 0,0 0 16,21 0-16,-21 0 0,1 0 15,-1 0-15,0 0 0,0-21 0,0 0 16,0 21-16,1-21 0,-1 0 15,0 0-15,0-1 0,0 1 0,0 0 16,1 0-16,-1 21 0,-21-21 16,21 0-16,0 21 0,0 0 15,0 0-15,-21 21 16,0 0 0,0 0-16,0 0 0,-21 0 15,0-21-15,0 22 0,0-1 0,0 0 16,21 0-16,-22-21 0,1 21 0,0-21 15,0 0-15,21 21 0,-21-21 16,0 0-16,-1 0 0,44 0 63,-1 0-63,0 0 0,0 0 15,0 0-15,0 0 0,1 0 16,-1 0-16,0 0 0,0 0 15,21-21-15,-20 21 0,-1 0 0,21-21 16,-21 21-16,22-21 0,-22 21 0,21-21 16,-21 21-16,0-21 15,1-1-15,-1 22 0,0-21 0,-21 0 0,21 21 16,-21-21-16,0 0 0,0 0 0,0-1 16,0 1-1,-21 21 1,0 0-16,21 21 0,-21 1 15,-1-1-15,1 0 0,21 0 16,0 0-16,0 0 0,0 1 16,21-22-1</inkml:trace>
  <inkml:trace contextRef="#ctx0" brushRef="#br0" timeOffset="198879.81">17081 15727 0,'0'0'16,"22"0"-16,20-21 0,-21 21 0,21 0 0,-20 0 16,-1-21-16,0 21 0,0 0 15,-21-22-15,21 22 0,0 0 16,-21-21-1,0 0 1,-21 21 15,0 0-15,0 0-16,0 0 0,0 0 16,-1 0-16,1 0 15,21 21 48,0 0-48,0 1-15,0 20 0,0-21 16,0 43-16,0-22 0,0 21 16,0-20-16,0 20 0,0-20 0,-21 20 15,0-21-15,0 22 0,0-22 0,-1 1 16,1-22-16,21 21 0,-21 0 0,0-20 15,21-1-15,-21 0 0,21 0 16,0 0-16,0 0 0,0-42 47,0 0-47,0 0 16,0 0-16,0 0 0,0-1 0,0 1 15,0-21-15,0 21 0</inkml:trace>
  <inkml:trace contextRef="#ctx0" brushRef="#br0" timeOffset="199491">16976 16129 0,'0'-254'31,"0"572"-31,0-382 0,21-253 0,0 274 0,0-20 16,21 20-16,-20 1 0,20 0 0,21 21 15,-20-1-15,-1 1 0,22 21 16,-22 0-16,21 21 0,-20 1 0,-1-1 16,-21 0-16,0 0 0,1 21 0,-22 1 15,0-22-15,0 21 0,-22 1 0,1-1 16,-21 0-16,0 1 0,-1-1 15,1-21-15,0 21 0,-1-20 16,1-1-16,0 0 0,-1 0 0,22 0 16,0-21-16,-21 0 0,20 0 0,1 0 15,21-21 1,0 0-16,0 0 0,0 0 16,0-1-16,21 22 0,1 0 15,-1 0 1,0 22-16,-21-1 0,21 0 0,0 0 15,0 21-15,1-20 0,-1 20 16,0-21-16,21 21 0,-21-20 0,1-1 0,20 21 16,0-21-16,-21 0 0,22 1 15,-1-1-15,0-21 0,1 21 16,-1-21-16,0 0 0,1 0 0,-1 0 16,0 0-16,22 0 0,-22 0 0,1-21 15,20 21-15,-21-21 0,1-1 0,-1 1 16,-21 0-16,22 0 0,-22-21 15,0 20-15,0-20 0,-21 0 0,0 21 16,0-22-16,0 1 0,0 21 0,0 0 16,-21-1-16,0 1 0,0 21 15,-1 0-15,1 0 0,0 21 16,0 1-16,0-1 0,0 21 0,-1-21 0,22 22 16,-21-22-16,21 21 0,0-21 15,0 0-15,0 22 0,0-22 0,0 0 16,21 0-16,1 0 0,-1 1 15,0-22-15,21 21 0,-21-21 0,22 0 16,-1 0-16,0 0 0,1 21 0,-1-21 16,0 0-16,1 0 0,-1 0 0,0 0 15,1 0-15,-1-21 0,0 21 16,1-21-16,-1-1 0,0 1 0,1 21 16,-1-21-16</inkml:trace>
  <inkml:trace contextRef="#ctx0" brushRef="#br0" timeOffset="199903.44">19135 16256 0,'21'-21'16,"21"-127"-1,-105 317-15,126-359 0,-63 168 16,-21 22-16,0 0 0,0 0 0,-22 0 16,1 0-16,21 0 0,-22 22 0,1-1 15,0 21-15,-1-21 0,22 0 16,-21 22-16,21-22 0,-22 21 0,22-21 16,0 1-16,21 20 0,0-21 0,0 0 15,0 0-15,0 1 0,21-1 0,0 0 16,1 0-16,20-21 0,-21 0 15,21 0-15,-20 0 0,20 0 0,0 0 16,1 0-16,-1 0 0,-21-21 16,21 0-16,1 0 0,-1-1 0,0-20 15,-20 21-15,20-21 0,-21-1 16,0 1-16,0-22 0,1 22 0,-22-21 16,21-1-16,-21 1 0,0-1 0,0 1 15,0-1-15,0 1 0,0-1 0,0 1 16,-21 20-16,-1 1 0,1 21 15,0 0-15,0 21 0,0 21 0,0 0 16,-1 0-16,1 21 0,0 22 16,0-22-16,21 43 0,0-22 0,0 1 0,0 21 15,0-22-15,0 1 0,0 20 16,42-41-16,1 20 0,-22-21 16,42 22-16,-20-43 0,20 21 0,1-20 15,-1-1-15,-21 0 0,22-21 0,-1 0 16,-20 0-16,20 0 0,1-21 0,-22 0 15</inkml:trace>
  <inkml:trace contextRef="#ctx0" brushRef="#br0" timeOffset="200471.92">25167 15558 0,'21'-64'15,"-42"128"-15,42-170 0,0 85 0,-21-1 0,22 1 16,-22 0-16,0 0 0,0 0 15,0 42 1,0 21-16,0-21 0,0 22 16,0-1-16,-22 22 0,1-22 0,21 21 15,-21 1-15,21-1 16,0 1-16,-21-22 0,0 22 0,21-1 16,-21 1-16,21-1 0,0-20 0,0-1 0,0 0 15,0 1-15,0-1 0,0-21 16,0 0-16,0 0 0,0 1 15,0-1-15,21-21 16,0-21-16,0 21 16,-21-22-16,0 1 0,0-21 0,0 21 15,21-22-15,-21 1 0,0 0 16,0-1-16</inkml:trace>
  <inkml:trace contextRef="#ctx0" brushRef="#br0" timeOffset="201015.61">25188 15600 0,'0'0'0,"0"-21"0,0 0 15,0-1-15,-21 1 0,21 0 16,21 21 0,0 0-16,1 0 0,20-21 15,-21 21-15,43 0 0,-22 0 16,21-21-16,1 21 0,-1-21 0,22-1 16,-21 22-16,20-21 0,1 21 0,0 0 15,-22-21-15,22 21 0,-22 0 16,-20 0-16,20 0 0,-21 0 0,22 0 15,-22 0-15,-21 0 0,22 0 0,-22 0 16,0 21-16,-21 0 16,21 1-16,-21-1 0,0 0 15,0 0-15,0 0 0,0 0 16,0 1-16,-21-1 0,21 0 0,0 0 16,0 0-16,-21 0 0,21 1 0,0-1 15,-21 21-15,21-21 0,0 22 16,0-22-16,0 21 0,0 0 0,0 1 15,0-22-15,0 21 0,0 1 0,0-1 16,0 0-16,21 1 0,-21-1 0,21 0 16,-21-21-16,0 22 0,21-22 15,-21 0-15,0 21 0,0-20 0,0-1 16,-21 0-16,0 0 0,-21-21 16,-1 21-16,1 0 0,0-21 0,-22 22 15,1-1-15,-22-21 0,0 21 16,1-21-16,-22 0 0,21 0 0,-21 0 15,22 0-15,-22 0 0,21 0 0,0 0 16,22 0-16,-1 0 0,1 0 0,21 0 16,-1 0-16,22 0 0,0 0 15,0 0-15,21-21 0,0 0 16,0-1 0,21 22-16,0 0 0,0-21 0,0 0 15,1 21-15,-1-21 0,-21 0 16</inkml:trace>
  <inkml:trace contextRef="#ctx0" brushRef="#br0" timeOffset="210296.11">25273 15854 0,'0'0'16,"0"-21"-16,0-22 0,0 22 0,0 0 15,0-21-15,0 21 0,0-1 0,0 1 16,-21 0-16,21 0 0,0 0 15,0 42 1,0 0-16,0 0 16,0 22-16,0-22 0,0 42 15,0-20-15,0 20 0,0 1 0,0-1 16,0 1-16,21-1 0,-21 1 16,0-22-16,0 21 0,0-20 0,0-1 15,0 0-15,0 1 0,0-1 0,0 0 16,0-20-16,0-1 0,0 0 0,0 0 15,0 0-15,0-42 32,0 0-32,0 0 15,0 0-15,21-22 0,-21 1 16,0 0-16,0-1 0,0 1 0,0-22 16,0 1-16,0-1 0,0-20 15,0 20-15,0 1 0,0-1 0,0 1 16,0-1-16,0 1 0,0 20 15,0 1-15,0 21 0,0 0 0,0 0 16,0 42 0,0 0-16,0 0 0,0 21 0,0 22 15,0-22-15,0 22 0,0-1 16,0 1-16,0-1 0,0 1 0,0-1 16,0 1-16,21-1 0,-21-20 0,21 20 15,1-21-15,-22 1 0,0-1 0,0-21 16,21 0-16,-21 1 15,21-1-15,-21 0 0,0-42 32,0 0-32,0-1 0,0 1 0,0-21 15,0 21-15,0-22 0,0-20 16,21 21-16,-21-22 0,0 1 0,21-1 16,-21 1-16,0-1 0,0 1 0,0-22 15,0 21-15,0 22 0,0-21 0,0 20 16,0 1-16,0 21 0,0 0 15,0-1-15,0 1 0,0 42 16,0 1-16,0-1 0,0 21 16,0-21-16,0 43 15,0-22-15,0 0 0,21 22 0,-21-1 16,0 1-16,22-1 0,-22-20 0,0 20 16,0-20-16,0-1 0,21 0 0,-21 1 15,0-1-15,21-21 0,-21 0 16,0 0-16,0 1 0,0-1 0,0-42 31,0-1-31,0 1 16,0-21-16,0 21 0,0-22 15,0 1-15,0 0 0,0-22 0,-21 22 16,21-22-16,-21 1 0,21-1 0,-22 22 16,22-21-16,0 20 15,-21-20-15,0 20 0,21 1 0,-21 0 16,21 21-16,0-1 0,0 1 0,-21 21 15,21 21-15,0 22 16,0-22-16,0 21 0,0 1 16,0-1-16,0 21 0,0 1 0,21-1 15,-21 1-15,0-1 0,21-20 0,-21 20 16,21-20-16,-21 20 0,0-21 0,0 1 16,0-1-16,0-21 0,21 0 15,-21 22-15,0-22 0,0 0 16,0-42-1,0 0 1,0 0-16,0-1 0,0 1 16,0-21-16,0 0 0,0-1 0,22-20 15,-22 20-15,0-20 0,0-1 0,21 1 16,-21-1-16,21 1 0,-21 21 16,0-22-16,0 22 0,0-1 0,0 1 15,0 0-15,0 21 0,0 42 16,0 0-16,0 0 15,0 21-15,0 22 0,0-22 16,0 22-16,0-1 0,0 1 0,0 20 16,0-20-16,0-1 0,0-20 15,0 20-15,0-20 0,0 20 0,0-21 16,0 1-16,0-22 0,0 21 16,0-21-16,0 1 0,0-1 0,0-42 31,0-1-16,0 1-15,0-21 0,0 21 16,0-22-16,0 1 0,0 0 0,0-22 16,21 22-16,-21-22 0,0 1 0,21-1 15,-21 1-15,0-1 0,21 1 16,-21-1-16,22 22 0,-22-21 0,21 20 16,-21 22-16,0-21 0,0 21 15,0 42 1,0 0-16,0 21 0,0 1 15,0-1-15,0 21 0,0 1 16,0 21-16,0-22 0,0 1 0,0-1 16,0 1-16,-21-1 0,21-21 0,-22 1 15,22 20-15,0-42 0,0 22 16,0-1-16,0-21 0,0 0 0,0 1 16,0-44-1,0 1 1,0 0-16,0-21 15,0 21-15,0-22 0,0 1 16,0 0-16,0-1 0,0-20 0,0 20 16,0-20-16,0-1 0,0 1 0,0 21 15,0-22-15,0 22 0,0-1 16,0 1-16,0 21 0,0 0 0,0 0 16,0 42-1,0 0-15,0 21 0,0 1 0,0 20 16,0-21-16,0 22 0,0-1 15,0 1-15,0-1 0,0 1 0,0-1 16,0-20-16,0 20 0,0-20 0,0-1 16,0 0-16,0 1 0,0-1 0,22 0 15,-22-21-15,0 1 16,0-1-16,21-21 0,0 0 16,0 0-16,0 0 0,-21-21 15,21-1-15,1 1 0,-22-21 16,21 21-16,-21-22 0,0 1 0,0 0 15,21-1-15,-21 1 0,0-21 0,21-1 16,-21 1-16,0-1 0,0 1 0,0-22 16,0 21-16,0 22 0,0-21 15,0 20-15,0 1 0,0 0 0,0 20 16,0 1-16,0 0 0,-21 21 16,21 21-16,0 0 15,-21 1-15,21 20 0,0 0 16,0 22-16,0-22 0,0 22 0,0-1 15,0 1-15,0-1 0,0-21 0,0 22 16,0-22-16,0 22 0,0-22 0,0 0 16,0-20-16,0 20 0,0-21 15,0 0-15,0 0 0,0 1 0,21-1 16,0-42 0,-21-1-1,0 1-15,0 0 0,0 0 16,0-21-16,0-1 0,0 1 0,0 0 15,0-22-15,21 1 0,-21-1 0,21 1 16,-21-1-16,0 1 0,0-1 16,22 1-16,-22 20 0,0 1 0,0 0 15,0 20-15,0 1 0,0 0 0,0 42 16,0 0-16,0 1 16,0-1-16,0 21 0,0 0 15,0 1-15,0 20 0,0-20 0,0 20 16,0-21-16,0 22 0,0-1 0,21-20 15,-21 20-15,0-20 0,0-1 16,0 0-16,0 1 0,0-1 16,0-21-16,0 0 0,0 0 0,0 1 15,0-1-15,0 0 0,0-42 32,0 0-32,0-1 0,0 1 15,0 0-15,21-21 0,-21 21 0,0-22 16,21 1-16,-21-22 0,0 1 0,21 21 15,0-43-15,-21 21 0,22 1 16,-1 21-16,-21-22 0,0 1 0,21 20 16,0 1-16,-21 21 0,0 0 0,0-1 15,0 44 1,0-1-16,0 0 16,0 21-16,0-21 0,0 43 0,0-22 15,0 22-15,0-22 0,0 22 0,0-1 16,0-21-16,0 22 0,0-22 15,0 1-15,0-1 0,0 0 0,0 1 16,0-1-16,0-21 0,0 0 0,0 0 16,0 1-16,0-1 0,-21-21 31,21-21-31,0-1 16,0-20-16,0 21 0,0 0 0,0-22 15,0 1-15,0 0 0,0-1 16,0-20-16,0-1 0,0 1 15,0-1-15,0 1 0,0-1 0,0 1 16,21-1-16,-21 1 0,0 21 0,0-1 16,21 1-16,-21 21 0,0 0 15,21 21-15,-21 21 16,0 0-16,0 0 0,0 21 0,0 1 16,0 20-16,0-20 0,0 20 0,0 1 15,0-22-15,0 21 0,0 1 16,22-1-16,-22-20 0,0-1 0,0 22 15,0-22-15,21-21 0,-21 21 0,0 1 16,0-22-16,0 0 0,0 0 16,0 0-16,0-42 31,0-21-15,-21 21-16,21 0 0,0-22 15,0 1-15,0 0 0,0-22 0,0 1 16,0-1-16,21 1 0,-21-1 0,21 1 15,-21 20-15,21-20 0,-21-1 0,21 22 16,-21-22-16,0 22 0,0 0 16,0 21-16,21-1 0,-21 1 15,22 42 1,-22 22-16,0-22 0,0 21 0,0 1 0,0-1 16,0 21-16,0-20 15,21 20-15,-21 1 0,0-1 0,0 1 16,0-1-16,0-20 0,0 20 0,0-21 15,0 1-15,0 20 0,0-20 0,0-22 16,0 21-16,-21 0 0,21-20 16,-22-1-16,22 0 0,0 0 0,0 0 15,-21-21-15,0 0 16,21-21 0,0 0-16,0 0 0,0 0 0,0-22 15,0 22-15,0-21 0,0-1 0,0 1 16,0 0-16,21-22 0,0 1 0,-21-1 15,22 1-15,-22-1 16,0 22-16,21-22 0,0 1 0,-21 21 16,21-1-16,-21 1 0,0 0 0,0 20 15,21 1-15,-21 42 16,0 1-16,0-1 16,0 21-16,0 0 0,0 22 0,0-1 15,0-20-15,0 20 0,0 1 0,0-1 16,0 1-16,-21-22 0,21 22 0,-21-22 15,21 0-15,0 1 0,-21-1 16,21 0-16,-21-21 0,-1 22 0,22-22 16,0 0-16,0 0 0,-21 0 0,0-21 15,21-21 1,0 0 0,0 0-16,0 0 0,0-22 15,0 22-15,0-21 0,0 0 0,0-1 16,21-20-16,-21 20 0,0-20 15,0 21-15,21-22 0,-21 1 0,22 20 16,-22-20-16,0-1 0,0 22 0,0 0 16,0-1-16,0 1 0,0 21 15,0 0-15,0-1 0,21 44 16,-21-1 0,0 0-16,0 21 0,0 1 15,0-1-15,21-21 0,-21 21 0,0 1 16,0-1-16,0 0 0,0 1 15,0-22-15,0 0 0,0 21 0,0-20 16,0-1-16,0 0 0,0-42 47,0 0-47,0-1 0,0 1 0,0 0 16,0-21-16,0 21 0,0-22 0,0 1 15,0 21-15,0-22 0,0 1 16,0 0-16,0-1 0,0 22 0,-21-21 15,0 0-15,-22 20 0,22-20 16,-21 21-16,-1 0 0,1 21 0,-21-21 16,-1 21-16,1 0 0,-1 0 15,1 0-15,-1 0 0,1 0 0,20 21 16,1-21-16,0 21 0,-1 0 0,1-21 16,21 21-16,0-21 0,21 21 0,0 1 31,42-22-31,-21 0 0,21 0 0,1 0 15,20 0-15,1 0 0,-1 0 0,22 0 16,-22 0-16,22-22 0,0 22 16,-22-21-16,22 21 0,-22-21 0,1 21 15,-22-21-15,22 0 0,-43 21 16,21-21-16,-21 21 0,-21-22 0,0 1 16,-21 21-16,-21 0 15,0 0-15,-1-21 0,1 21 0,-22 0 16,1 0-16,-1 0 0,-20 0 0,-1 0 15,0 0-15,1 21 0,20-21 0,-20 21 16,20-21-16,1 22 0,-1-22 16,22 0-16,-1 21 0,22-21 0,0 0 15,21 21-15,21-21 16,22 0-16,-1 0 0,0 0 16,22 0-16,-1 0 0,22 0 15,0 0-15,-1 0 0,22 0 0,-21 0 16,-1-21-16,1 21 0,-21-21 0,-1 21 15,-21 0-15,1 0 0,-22-22 16,0 1-16,-42 0 16,0 21-16,-22 0 0,1 0 0,-21-21 15,20 21-15,-20 0 0,-1 0 0,-20 0 16,20 0-16,-21 0 0,22 0 16,-1 0-16,-20 0 0,20 0 0,22 0 15,-22 21-15,22-21 0,0 0 0,21 21 16,-1-21-16,22 21 15,22-21-15,-1 0 16,21 0-16,0 0 0,22 0 0,-1 0 16,1 0-16,21 0 0,-1-21 0,1 21 15,-22 0-15,1-21 0,-1 21 16,-20-21-16,-1 21 0,-21 0 0,0 0 16,-63 0-16,21 0 15,-21 0-15,-22 0 0,22 0 0,-43 21 16,22 0-16,-1-21 0,-21 21 15,22-21-15,-1 0 0,1 22 0,21-22 16,-22 0-16,22 0 0,21 21 0,-22-21 16,22 0-16,21 21 15,21-21-15,22 0 16,-1 0-16,0 0 0,1 0 0,20 0 16,22 0-16,-22 0 0,22 0 0,0 0 15,-22 0-15,22 0 0,-22 0 16,1 0-16,-1 0 0,-20 0 0,-22 0 15,0 21-15,-21 0 0,-21-21 16,-22 21-16,1-21 0,-43 22 0,22-1 16,-22-21-16,1 21 0,-1 0 15,0 0-15,1 0 0,-1 1 16,0-1-16,22 0 0,-1 0 0,1-21 16,20 21-16,22 0 0,0-21 0,21 22 15,21-22 1,0 0-16,22 0 0,20 0 0,1 0 15,-1 0-15,1 0 0,20-22 0,1 22 16,21-21-16,-21 21 0,-1 0 0,1-21 16,-22 21-16,1-21 0,-1 21 15,-20 0-15,-22 0 0,-42 0 16,-22 0-16,1 21 16,0 0-16,-43-21 0,22 21 0,-1-21 15,-21 22-15,1-22 0,20 21 16,-20 0-16,20-21 0,1 21 15,-1-21-15,1 21 0,20-21 0,1 0 16,0 21-16,20-21 0,22 22 16,22-22-16,20 0 15,0 0-15,1 0 0,20 0 0,22 0 16,-1 0-16,1-22 0,0 22 0,-1 0 16,22-21-16,-21 0 0,-22 21 0,22 0 15,-21 0-15,-22 0 0,0 0 16,1 0-16,-22 0 0,-42 0 15,-1 0-15,-20 21 0,0 0 16,-22-21-16,1 22 0,-22-22 16,22 21-16,-22-21 0,0 21 15,22-21-15,-22 21 0,22-21 0,-1 21 16,1-21-16,20 21 0,1 1 16,21-22-16,0 0 0,21 21 15,21-21-15,0 21 0,21-21 16,1 0-16,-1 0 0,21 0 0,1 0 15,21 0-15,-1 0 0,-20 0 0,20 0 16,1-21-16,-21 21 0,-1 0 16,1 0-16,-22 0 0,-21 0 15,21 0-15,-63 0 16,0 0-16,-21 21 0,-1-21 16,-20 21-16,-1-21 0,-20 21 15,20-21-15,-20 21 0,-1 1 0,0-22 16,1 0-16,20 21 0,-21-21 0,22 21 15,-22-21-15,22 21 0,20-21 0,1 0 16,0 21-16,21-21 0,42 0 16,0 0-16,21 0 15,1 0-15,-1 0 0,21 0 0,1 0 16,21 0-16,-1 0 0,1 0 0,0 0 16,20 0-16,-41-21 0,21 21 15,-22 0-15,-21 0 0,1 0 0,-22 0 16,0 0-16,-42 0 15,-21 0-15,-1 0 0,1 0 16,-22 0-16,1 21 0,-1-21 16,-20 0-16,20 0 0,-20 21 0,20-21 15,1 0-15,-1 0 0,1 22 0,-1-22 16,1 0-16,20 21 0,22-21 16,0 0-16,0 21 0,42-21 15,0 21-15,21-21 0,22 0 16,-1 0-16,1 0 0,21 0 0,-1 0 15,22 0-15,-21 0 0,21-21 16,-1 21-16,-20 0 0,-21-21 16,-1 21-16,1 0 0,-22 0 0,-21 0 15,0 0-15,-42 0 16,0 0-16,-21 0 0,-22 0 16,22 0-16,-22 0 0,-20 0 0,20 0 15,-21 0-15,22 0 0,-22 0 0,22 21 16,-1-21-16,1 0 0,20 0 0,-20 21 15,42-21-15,-22 0 0,22 0 16,21 21-16,21-21 16,1 0-16,20 0 0,0 0 0,1 0 15,-1 0-15,21 0 0,1 0 16,21 0-16,-22 0 0,1 0 16,-1 0-16,22-21 0,-43 21 0,22 0 15,-22-21-15,0 21 0,1 0 0,-22-21 16,0 21-16,0 0 0,-21-21 15,-21-1 1,0 22 0,21-21-16,-21 21 0,-1-21 15,22 0-15,0 0 16,0 0-16,0-1 0,0 1 0,0 0 16,0-21-16,0-1 0,0 1 0,0 0 15,0-1-15,0 1 0,0-21 0,0 20 16,0-20-16,0 20 0,0 1 15,0-21-15,0 20 0,0 1 16,22 0-16,-22-1 0,21 1 0,-21 21 16,0 0-16,0-1 0,0 1 0,0 42 15,0 1 1,0-1-16,0 21 0,0 0 0,0 1 16,0-1-16,0 22 0,0-22 0,0 21 15,-21 1-15,21-1 0,0 1 0,-22-1 16,22 1-16,-21-22 0,21 22 15,0-22-15,0 0 0,0 1 0,0-1 16,0 0-16,0-20 0,0-1 0,0 0 16,0 0-16,0-42 31,0 0-15,0 0-16,21-22 0,-21 1 0,0 21 15,22-43-15,-22 22 0,21-22 0,-21 1 16,0-1-16,21 1 0,-21-22 15,21 22-15,-21-1 0,0 1 0,21-22 16,0 22-16,-21-1 0,0 22 0,0-1 16,0 22-16,0-21 0,22 42 15,-22 21 1,0 0-16,0 22 0,0-1 0,0 0 16,0 1-16,0-1 0,0 21 15,21-20-15,-21 20 0,0 1 0,0-1 16,21 1-16,-21-22 0,21 22 15,-21-22-15,0 21 0,0-20 0,0-22 16,0 21-16,0-21 0,0 22 0,0-22 16,0 0-16,0 0 15,-21-42 1,21 0-16,-21 0 16,21-22-16,0 22 0,0-21 0,0 0 15,0-1-15,0 1 0,0-22 16,0 1-16,0 21 0,21-22 0,0 1 15,-21-1-15,21 1 0,0-1 16,-21 1-16,22-1 0,-22 22 0,21-1 16,-21 1-16,21 21 0,-21 0 15,21 21-15,-21 21 0,0 0 16,0 21-16,21-20 0,-21 20 0,0 21 16,0-20-16,0 20 0,0-20 0,0 20 15,0 1-15,0-1 0,0 1 16,0-1-16,0 1 0,0-1 0,0-21 15,-21 1-15,21-1 0,-21 0 0,0 1 16,21-22-16,-21 21 0,-1-21 16,22 1-16,-21-22 0,21 21 15,-21-21-15,0 0 0,0-21 16,21-1-16,-21 1 16,21 0-16,0 0 0,0-21 0,0-1 15,0 1-15,0 0 0,0-22 16,0 22-16,0-22 0,0 1 0,0-1 15,0 1-15,0-1 0,0 1 0,0-1 16,0 1-16,0 20 0,0 1 0,21 0 16,-21 21-16,21 21 15,-21 21-15,0 0 16,0 21-16,0 1 0,0-1 0,0 21 16,21 1-16,-21-1 0,0 1 0,0-1 15,0 1-15,0-1 0,0 1 16,0-1-16,0-20 0,0 20 0,0-20 15,0-1-15,0 0 0,0-21 0,0 22 16,0-22-16,0 0 0,-21-21 0,21 21 16,0 0-16,-21-21 15,0 0-15,-1-21 16,22 0-16,0 0 0,-21 0 0,21 0 16,-21-1-16,0 1 0,21-21 15,-21 21-15,0-22 0,-1 1 0,1 0 16,0-1-16,0 1 0,-21 0 15,-43-43-15,43 64 0,-1 0 16,1 0-16,0-1 0,20 22 16,1 0-16,-21 0 0,21 0 15,21 22-15,0-1 0,21 0 16,0-21-16,21 0 0,1 0 16,-1 0-16,0 0 0,22 0 15,-1 0-15,-20 0 0,20 0 0,1 0 16,-22 0-16,22-21 0,-22 0 0,0 21 15,1-22-15,-22 1 0,-21 0 16,-21 21-16,-1 0 0,-20-21 16,0 21-16,-22 0 15,1 0-15,-22 0 0,22 0 0,-22 0 16,0 21-16,22 0 0,-22-21 0,22 21 16,-1 1-16,22-22 0,-1 21 0,1-21 15,21 21-15,0 0 0,42 0 16,0-21-16,21 0 15,1 0-15,-1 0 0,22 0 0,-1 0 16,1 0-16,-1 0 0,1 0 0,-1-21 16,1 0-16,-1 21 0,1-21 15,-22 0-15,0 21 0,-21-22 16,1 1-16,-22 0 0,-43 0 16,22 21-16,-42-21 0,20 21 15,-20 0-15,-22 0 0,22 0 0,-22 0 16,0 0-16,22 0 0,-1 0 15,1 0-15,-1 0 0,22 0 0,0 21 16,-1 0-16,22-21 0,0 0 0,21 21 16,21-21-16,21 21 15,-20-21-15,20 0 0,0 0 16,22 0-16,-22 0 0,22 0 0,-1 0 16,1-21-16,-1 0 0,-21 21 0,1-21 15,-1 21-15,0-21 0,-20 21 16,-1 0-16,-21-21 0,0-1 15,-43 22-15,22 0 0,-42 0 16,20 0-16,-20 0 0,-1 0 0,-20 0 16,20 0-16,1 0 0,-1 0 0,1 22 15,20-22-15,1 0 0,0 21 0,21 0 16,-1-21-16,1 0 0,21 21 16,0 0-16,21-21 0,22 0 15,-22 0-15,42 0 0,-20 0 0,20 0 16,22 0-16,-22 0 0,1 0 0,21-21 15,-22 21-15,1-21 0,-1 21 16,1-21-16,20 0 16,-63-1-16,1 22 0,-22-21 0,0 0 15,-22 21-15,1-21 0,0 21 0,-42 0 16,20-21-16,-20 21 0,-22 0 16,22 0-16,-1 0 0,-21 0 0,22 0 15,-1 0-15,1 0 0,21 21 0,-1-21 16,22 21-16,0-21 0,0 21 0,21 0 15,21-21-15,0 0 16,21 22-16,22-22 0,-1 0 16,1 0-16,-1 0 0,22 0 0,-21 0 15,20 0-15,-20 0 0,20-22 0,-20 1 16,-22 21-16,22-21 0,-43 21 16,21-21-16,-21 0 0,-21 0 15,0-1-15,-42 22 0,21-21 16,-43 0-16,22 0 0,-21 21 0,-1-21 15,1 0-15,-22 21 0,21-22 0,-63 1 16,64 21-16,21 0 16,-1 0-16,1 0 0,21 0 0,0 0 15,63 0 1,-21 21-16,21 1 0,22-22 0,-1 0 16,1 21-16,21-21 0,-1 0 15,1 0-15,-22 0 0,22 0 0,0 0 16,-22 0-16,1 0 0,-1 0 0,1 0 15,-22 0-15,0 0 0,-20-21 16,-44 21-16,1-22 16,-21 22-16,-22 0 0,1 0 15,-1-21-15,-20 21 0,-1 0 0,0 0 16,1-21-16,-22 21 0,21 0 0,1 0 16,-1 0-16,21 0 0,-20 0 0,20 0 15,22 0-15,0 0 0,-1 0 16,22 0-16,42 0 15,22 0-15,-1 0 0,21 0 16,1 0-16,-1 0 0,22 0 0,0 0 16,-1 0-16,1 0 15,0 0-15,-1 0 0,-20 0 0,21 0 16,-22-21-16,1 21 0,-22 0 0,0 0 16,-21 0-16,-42 0 15,-21 0-15,-22 0 16,22 0-16,-21 0 0,-22 0 0,21 0 15,-20 0-15,-1 0 0,0 0 0,1 0 16,-1 21-16,0-21 0,22 0 0,-1 0 16,1 21-16,21-21 0,-1 0 15,1 0-15,21 21 0,0-21 16,21 22-16,21-22 16,0 0-16,21 0 0,-21 0 15,22 0-15,-1 0 0,-21 0 0,22 0 16,-22 0-16,0 21 0,0-21 15,0 21-15,-21 0 0,0 0 16,0 0-16,-21 22 0,0-22 16,21 21-16,0 1 0,-21-22 0,21 21 15,-21 22-15,21-22 0,-22 0 16,22 1-16,0-1 0,0-21 0,0 21 16,0 22-16,0-22 0,0-21 15,0 1-15,0-1 0,0 0 0,0 0 16,22-21-1,-22-21 1,0 0 0,0 0-16,0-1 0,0-20 0,0 21 15,0-21-15,0-1 0,0 1 0,0 0 16,0-1-16,0-20 0,0 20 16,-22 1-16,22-21 0,-21 20 0,21 1 15,0 21-15,-21-22 0,21 22 0,-21 21 16,0 21-1,21 1-15,0-1 0,0 21 16,0 0-16,0 22 0,0-22 0,0 22 16,0-1-16,0-20 0,0 20 15,0-21-15,0 22 0,0-22 0,0 1 16,0-1-16,0 0 0,0-21 0,0 22 16,0-22-16,0 0 0,-21 0 15,-1-21-15,22-21 31,-21 21-31,21-21 0,0-21 0,-21 20 16,21 1-16,0-21 0,0 0 16,0-1-16,0 1 0,0-22 0,0 22 15,0-21-15,0 20 0,0-20 16,0-1-16,0 22 0,0 0 0,0 20 16,-21 1-16,21 0 0,0 0 15,-21 21-15,21 21 16,-21 0-16,21 0 0,0 22 0,0-1 15,0 0-15,0 1 0,0-1 0,0 0 16,0 22-16,0-22 0,0 1 16,0-1-16,0 0 0,0 1 0,0-1 15,-22-21-15,22 0 0,0 22 0,0-22 16,0 0-16,0 0 0,-21-21 16,21-21 15,0 0-31,0-22 0,0 22 15,0 0-15,0-21 0,0-1 0,0 1 16,0 0-16,0-22 0,0 22 0,0-22 16,0 1-16,-21 21 0,21-1 15,-21 22-15,21-21 0,0 21 16,-21 21-16,0 0 0,-1 0 16,22 42-16,0-21 0,0 21 0,0 1 15,-21-1-15,21 0 0,0 1 16,-21-1-16,21 0 0,0 1 0,0-1 15,0 0-15,0 1 0,0-1 0,0-21 16,0 22-16,0-22 0,0 0 0,21 0 16,0 0-16,1-21 15,-1 0-15,0 0 16,-21-21-16,0 0 16,21 21-16,-21-21 0,0-22 0,0 22 15,0 0-15,0-21 0,0-1 16,0 1-16,0 0 0,0-1 0,0 1 15,0 0-15,0-1 0,0 22 0,0 0 16,0 0-16,0 42 16,0 0-16,0 0 0,0 1 15,0 20-15,0 0 16,0 1-16,-21-1 0,21-21 0,-21 21 16,21 43-16,0-64 0,0 22 15,0-22-15,0 0 0,0 0 0,0 0 16,0 0-16,21 1 0,0-22 15,0 21-15,22-21 0,-1 0 16,0 0-16,1 0 0,-1 0 0,21 0 0,1 0 16,21 0-16,-22-21 0,22-1 0,-1 22 15,1-21-15,-21 0 0,-1 0 16,-21 0-16,1 21 0,-1 0 0,-21-21 16,0 21-16,-42 0 15,0 0-15,-21 0 0,-1 21 16,1-21-16,-21 21 0,20-21 0,-20 21 15,-1-21-15,1 0 0,20 21 16,1-21-16,0 0 0,21 21 0,-22-21 16,86 0-1,-22 0-15,21 0 0,22 0 16,-22-21-16,21 21 0,1 0 16,-1-21-16,1 21 0,-22-21 0,22 21 15,-22 0-15,0-21 0,22 21 16,-22 0-16,-42-21 0,-21 21 31,0 0-31,0 21 0,0-21 16,-1 21-16,-20 0 15,21-21-15,21 21 0,0 0 16,21-21 0,0 0-16,0 0 15,1 0-15,-1 0 0,0 0 0,0 0 16,0-21-16,-21 0 15,0 0-15,0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59:0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1355 0,'0'0'0,"0"-21"0,21-1 0,-21 1 16,21 0-16,-21 0 0,22 0 15,-22 0-15,0-1 0,0-20 0,21 21 16,-21 0-16,0 0 0,21-1 0,-21 44 31,-21-1-31,0 21 0,-1-21 16,1 22-16,0-1 0,-21 21 0,21-20 16,-1 20-16,-20 1 0,21-1 15,-21 1-15,20-1 0,-20 1 16,21 20-16,-21-20 0,20-1 0,1 1 15,-21-1-15,21-20 0,0 20 16,21-20-16,0-22 0,-22 21 0,22-21 16,0 0-16,0 1 0,0-44 31,22-20-31,-1 21 16,0-21-16,0 20 0,0-20 15,22-21-15,-22 20 0,21-20 0,-21-22 16,22 22-16,-22-22 0</inkml:trace>
  <inkml:trace contextRef="#ctx0" brushRef="#br0" timeOffset="227.6">2582 1355 0,'0'0'0,"0"-64"0,21-63 16,-21 106-16,0 0 15,0 0-15,22 42 16,-22 0-16,0 0 16,21 22-16,-21-1 0,21 0 15,-21 22-15,0-1 0,21 1 0,-21-1 16,21 22-16,-21-22 0,0 1 0,0-1 15,0 1-15,0-1 0,0-20 16,0 20-16,0-20 0,0-1 0,0-21 16,0 21-16,0-20 0,0-1 0,21 0 15,-21 0-15,22-21 16,-44 0 15,1-21-31</inkml:trace>
  <inkml:trace contextRef="#ctx0" brushRef="#br0" timeOffset="391.51">2222 2074 0,'0'0'0,"-42"0"0,21 0 15,42 0 1,0 0-16,0 0 16,22 0-16,-22 0 0,21-21 0,22 21 15,-22-21-15,22 21 16,-22-21-16,21 21 0,-20-21 0,-1 0 0,22-1 15,-22 22-15,0-21 0</inkml:trace>
  <inkml:trace contextRef="#ctx0" brushRef="#br0" timeOffset="819.29">3471 1736 0,'0'0'0,"43"0"0,-22-21 0,0-1 0,0 22 16,0-21-16,-21 0 0,0 0 15,0 0-15,-21 21 16,0 0-16,-21 0 0,-1 0 16,1 0-16,0 0 0,-1 21 0,1-21 15,0 21-15,20 0 0,-20 0 16,0 1-16,21 20 0,-1-21 0,1 0 16,0 0-16,21 22 0,0-22 0,0 0 15,0 0-15,0 0 0,21-21 16,0 22-16,1-1 0,-1 0 0,21-21 15,-21 21-15,22-21 0,-1 21 0,0-21 16,1 21-16,-1-21 0,0 0 16,-21 22-16,22-22 0,-22 21 0,0-21 15,0 21-15,-21 0 16,0 0-16,-21-21 0,-21 21 0,-1-21 16,1 22-16,-21-1 0,20-21 15,-20 21-15,20-21 0,-20 21 0,-1-21 16,22 0-16,0 0 0,-1 0 0,1 0 15,21 0-15,0 0 0,0 0 0,42-21 32,0 0-32,0 21 0,21-21 15,-20-1-15,20 1 0,0 0 0,1 0 16</inkml:trace>
  <inkml:trace contextRef="#ctx0" brushRef="#br0" timeOffset="1259.55">3979 1715 0,'0'0'0,"21"-22"0,1 1 0,-1 0 0,-21-21 16,0 21-16,21-1 0,-21 1 15,0 0-15,0 0 0,-21 21 16,-22 0 0,22 0-16,-21 21 0,0 0 15,-1 0-15,1 22 0,0-22 0,-1 21 16,1-21-16,21 22 0,0-22 0,-1 0 15,22 21-15,0-20 0,0-1 16,0 0-16,0 0 0,22-21 0,-1 21 16,21 0-16,0-21 0,1 0 15,-1 0-15,0 22 0,1-1 0,-1-21 16,0 0-16,1 21 0,-22-21 16,21 21-16,-21-21 0,1 21 0,-22 0 15,0 1-15,-22-1 16,-20-21-16,0 21 0,-1 0 0,1-21 15,0 21-15,-22-21 0,22 21 16,-22-21-16,22 0 0,0 0 0,-1 22 16,22-22-16,-21 0 0,21 0 0,0 0 15,-1 0-15,1 0 0,21-22 32,21 1-32,1 21 15,-1 0-15,21-21 0,-21 0 0,22 21 16,-22-21-16,21 0 0,0-1 0,1 1 15,-1 0-15</inkml:trace>
  <inkml:trace contextRef="#ctx0" brushRef="#br0" timeOffset="1471.43">4276 1693 0,'0'0'16,"0"-21"-16,0 42 16,0 1-1,0-1-15,0 0 0,-22 0 0,22 0 16,-21 22-16,21-22 0,0 21 15,0-21-15,-21 22 0,21-22 16,0 0-16,-21 21 0,21-21 0,0 1 16,0-1-16,0 0 0,0 0 15,0 0-15,21-42 32,0 0-32,-21 0 0</inkml:trace>
  <inkml:trace contextRef="#ctx0" brushRef="#br0" timeOffset="1667.44">4424 1355 0,'0'0'0,"-21"0"16,-22 0-16,43-21 16,-21 21-16,21 21 62,21-21-46,0 21-16</inkml:trace>
  <inkml:trace contextRef="#ctx0" brushRef="#br0" timeOffset="2395.48">5038 1990 0,'0'-21'15,"21"-1"-15,0 1 16,0 0-16,-21 0 16,0-21-16,21 20 0,-21 1 0,0 0 15,0-21-15,0 21 0,0-1 16,0 1-16,-21 0 0,0 0 0,0 21 15,0 0-15,-22 0 0,22 0 16,-21 0-16,21 21 0,-22 21 0,1-20 16,21 20-16,-22-21 0,22 21 0,0 1 15,0-1-15,0-21 0,21 22 16,0-1-16,0-21 0,0 0 0,0 0 16,0 1-16,21-1 0,21 0 0,-21-21 15,22 0-15,-22 0 0,21 0 0,1 0 16,-1 0-16,-21-21 0,21 0 15,1-1-15,-22 1 0,21 0 0,-21 0 16,1 0-16,-22 0 0,21-1 0,-21 1 16,21-21-16,-21 21 0,0 0 15,0-1-15,0 1 0,0 0 16,0 0-16,0 42 31,0 64-31,0-64 16,0 21-16,0 1 0,0-1 15,0 0-15,0 1 0,0-1 0,0 21 16,0 1-16,21-1 0,-21 1 0,21 21 16,-21-22-16,0 22 0,21-22 0,1 22 15,-1 0-15,-21-1 0,0-20 0,21 20 16,-21 1-16,21 0 0,-21-1 16,0-20-16,0 21 0,0-22 15,0-21-15,0 22 0,0-22 0,-21 1 16,0-1-16,0-21 0,-1 0 0,-20 0 15,0 1-15,21-1 0,-43-21 0,22 0 16,-22 0-16,1 0 0,-22-21 0,0-1 16,1-20-16,-1 21 0,0-21 0,1-1 15,-22 1-15,42 0 0,-20-22 16,20 1-16,1-1 0,20 22 0,22-22 16,0 1-16,21-1 0,0 1 0,0-1 15,0 1-15,21-1 0,22 22 0,-1-22 16,21 1-16,1-1 0,-1 1 15,22-1-15,0 1 0,-1 21 16</inkml:trace>
  <inkml:trace contextRef="#ctx0" brushRef="#br0" timeOffset="2856.27">5715 1693 0,'-21'0'15,"21"22"1,0-1-16,-21 0 0,21 0 0,0 0 16,0 22-16,0-22 0,0 0 15,-22 21-15,22-21 0,-21 1 16,21 20-16,0-21 0,-21 0 0,21 0 16,0 1-16,0-1 0,-21-21 15,0 21-15,0-21 31,21-21-31,0 0 0,-22-1 16,22 1-16,0 0 0,0 0 0,0-21 16,0 20-16,0-20 0,22 0 0,-1 21 15,0-22-15,0 1 16,0 21-16,22-22 0,-22 22 0,21 0 16,-21 21-16,22 0 0,-1 0 0,0 0 0,-21 0 15,22 21-15,-22 0 0,0 1 16,0-1-16,0 21 0,-21-21 15,22 22-15,-22-22 0,0 21 0,0-21 16,0 0-16,-22 1 0,1 20 0,21-21 16,-21 0-16,0 0 0,0 1 0,0-22 15,-1 21-15,22 0 16,22-42 0,-1 21-1,21-21-15</inkml:trace>
  <inkml:trace contextRef="#ctx0" brushRef="#br0" timeOffset="3511.98">6413 1651 0,'0'0'0,"0"-21"16,-21 21-16,0 0 0,0 21 16,21 0-16,-21 0 0,21 1 15,0-1-15,0 21 0,0-21 0,0 0 16,0 22-16,0-22 0,0 21 15,0-21-15,0 22 0,0-22 0,0 21 16,0-21-16,0 1 0,0-1 16,21 0-16,-21 0 0,0 0 0,0 0 15,0 1-15,-21-22 32,21-22-32,-21 22 0,21-21 15,0 0-15,0 0 0,0 0 0,0-22 16,0 22-16,0-21 0,0 0 0,0-1 15,21 1-15,21 0 0,-21-1 0,0 1 16,22 21-16,-1-22 0,-21 22 16,22 0-16,-1 21 0,0 0 0,1 0 15,-1 0-15,-21 0 0,21 21 0,-20 0 16,-1 22-16,0-22 0,0 0 16,0 21-16,-21-20 0,21 20 15,-21-21-15,0 21 0,0-20 0,0 20 16,0-21-16,0 0 0,-21 22 0,0-22 15,21 0-15,-21 0 0,0-21 0,21 21 16,-21-21-16,-1 0 16,1 0-1,21-21-15,0 0 0,0 0 16,21 0-16,1-22 0,-1 22 0,0-21 16,0-1-16,0 1 0,22 0 0,-22-1 15,21 1-15,0 21 0,-20-21 16,20 20-16,-21 22 0,21 0 15,-20 0-15,-1 0 0,0 0 0,0 22 16,0-1-16,0 0 0,-21 21 0,0-21 16,0 22-16,0-22 0,0 21 15,0-21-15,0 22 0,0-22 0,0 21 16,0-21-16,0 1 0,0-1 0,0 0 16,-21-21-16,21 21 0,0 0 0,-21-21 15,42 0 16,0-21-31</inkml:trace>
  <inkml:trace contextRef="#ctx0" brushRef="#br0" timeOffset="3840.79">7599 1969 0,'21'-22'31,"0"22"-31,0 0 15,22-21-15,-22 21 0,21-21 0,0 0 16,1 21-16,-1-21 0,-21 0 0,22-1 16,-22 1-16,0 21 0,0-21 0,-21 0 15,0 0-15,0 0 0,-21-1 16,0 22-16,-22 0 0,22 0 16,-21 0-16,0 0 0,-1 0 0,-20 22 15,20-1-15,1 21 0,0-21 0,21 22 16,-22-22-16,22 21 0,0 0 0,0-20 15,21 20-15,0-21 0,0 21 16,0-20-16,21-1 0,0 0 0,0 0 16,0 0-16,22 0 0,-1-21 0,0 0 15,1 0-15,20 0 0,-20 0 0,20 0 16,-21 0-16,22 0 0,-1 0 0,-20-21 16,-1 0-16</inkml:trace>
  <inkml:trace contextRef="#ctx0" brushRef="#br0" timeOffset="4287.1">8445 1842 0,'0'0'0,"0"-22"16,-21-41-16,0 63 16,0 0-1,0 0-15,0 0 0,21 21 16,0 0-16,0 0 0,0 22 0,-22-22 16,22 0-16,0 21 0,0-20 0,0-1 15,0 21-15,0-21 0,0 0 0,0 22 16,0-22-16,0 0 0,0 0 15,-21 0-15,21 1 0,0-1 16,0 0-16,-21-21 0,0 0 16,0 0-1,21-21-15,0 0 16,0-1-16,0 1 0,21-21 16,0 21-16,0-22 0,0 1 15,1-21-15,20 20 0,0-20 0,1 20 16,-1 1-16,0-21 0,1 41 0,-1-20 15,0 21-15,1 21 0,-1 0 0,0 0 16,-21 0-16,1 21 0,-1 21 0,0-20 16,-21 20-16,0-21 0,0 21 15,0 1-15,0-1 0,0 0 0,0 1 16,0-1-16,-21 0 0,0-20 16,21 20-16,-22-21 0,22 0 0,-21 0 15,21 1-15,-21-1 0,21 0 16,21-21-1,0 0 1,1-21-16,-1 0 0,0-1 0,0 22 16</inkml:trace>
  <inkml:trace contextRef="#ctx0" brushRef="#br0" timeOffset="4579.93">9737 1058 0,'0'0'0,"-22"-21"0,1 21 16,0 0-16,0 0 0,0 0 0,0 21 16,-1 1-16,1 20 0,0-21 0,0 21 15,0 1-15,0-1 0,-1 0 16,22 22-16,-21-22 0,21 22 0,0-1 16,0 1-16,0-22 0,0 22 0,0-1 15,0-21-15,0 1 0,0 20 0,0-20 16,0-22-16,0 21 0,0-21 0,0 0 15,21 1-15,1-1 0,-1 0 16,0-21-16,0 0 0,0 0 16,0 0-16,1 0 0,20-21 15,-21 21-15,0-21 0,22-1 0,-22 1 16,0-21-16,21 21 0,-21-22 0</inkml:trace>
  <inkml:trace contextRef="#ctx0" brushRef="#br0" timeOffset="4797.08">9567 1524 0,'0'0'0,"-63"0"0,-1-21 16,22 21-16,0 0 0,-1 0 0,22 0 16,0 0-16,42 0 15,0 0-15,22 0 0,-1 0 16,21 0-16,1 0 0,-1 0 0,22 0 16,-21 0-16,20 0 15,1 0-15,-22 0 0,22 0 0,-43 0 16,22 0-16,-22 0 0,-21 0 0,1 0 15,-1 0-15,-42 0 16,-1 0-16,1 0 0,-21 0 0,0 0 16,-22 0-16</inkml:trace>
  <inkml:trace contextRef="#ctx0" brushRef="#br0" timeOffset="5403.72">2307 2773 0,'0'0'0,"-63"0"0,-1 0 0,22 0 15,-22 21-15,1-21 0,-1 0 0,22 0 16,0 0-16,-1 21 0,1-21 0,21 0 16,-22 0-16,22 0 15,42 0 16,1 0-31,20 0 0,0 0 16,1 0-16,20 0 0,1 0 0,-1 0 16,43 0-16,0 0 0,0 0 0,42-21 15,0 21-15,0-21 0,21 21 16,22-21-16,-1 21 0,1-21 0,21 21 16,20 0-16,1-22 0,21 1 15,0 21-15,0 0 0,0 0 0,0-21 16,21 21-16,1 0 0,-22 0 0,21-21 15,-21 21-15,21 0 0,-21 0 16,-21 0-16,0-21 0,-1 21 0,-20 0 16,0 0-16,-22 0 0,-20 0 0,-1 0 15,-21 0-15,-21-21 0,0 21 0,-42 0 16,21 0-16,-43 0 0,1-22 0,-22 22 16,0 0-16,1 0 0,-22 0 15,0 0-15,-21-21 16</inkml:trace>
  <inkml:trace contextRef="#ctx0" brushRef="#br0" timeOffset="6303.5">5207 5355 0,'0'0'0,"21"-21"16,-21 0-16,21 0 0,-21 0 0,0-1 15,0 1-15,0 0 16,0 0-16,0 0 0,-21 21 0,0-21 15,0 21-15,0 0 0,-1 0 0,-20 0 16,21 21-16,-21-21 0,-1 21 0,22 21 16,-21-21-16,-1 22 0,1-1 15,0 22-15,21-22 0,-1 21 0,1 1 16,0-22-16,21 22 0,0-1 0,0-20 16,0 20-16,0-21 15,0 1-15,21-1 0,-21-21 0,21 22 16,1-22-16,-1-21 0,21 21 0,-21 0 15,22-21-15,-22 0 0,21 0 0,0 0 16,1-21-16,-1 0 0,0 0 0,-20-1 16,20 1-16,0-21 0,1 21 15</inkml:trace>
  <inkml:trace contextRef="#ctx0" brushRef="#br0" timeOffset="6547.36">5630 5249 0,'0'0'0,"0"-42"0,0-21 0,0 41 0,-21-20 0,0 21 15,21 0-15,0 42 16,-21 0-16,21 0 0,-21 22 16,21-1-16,0 0 0,0 1 15,0 20-15,0 1 0,-22-22 0,1 21 16,21 1-16,-21-1 0,21 1 0,0-22 16,-21 1-16,0 20 0,21-21 0,-21 1 15,21-22-15,0 21 0,0-21 16,0 22-16,0-22 0,0 0 0,0 0 15,21-21 1,0 0-16,0 0 0,21 0 0,1-21 16,-1 0-16,0 0 0</inkml:trace>
  <inkml:trace contextRef="#ctx0" brushRef="#br0" timeOffset="7626.98">6413 5715 0,'22'-21'0,"-44"42"0,44-63 0,-22 21 15,0-1-15,0 1 0,0 0 0,0 0 16,-22 0-16,22 0 0,-21 21 16,0-22-16,0 22 0,-21 0 0,20 0 15,1 0-15,-21 0 0,21 0 0,0 0 16,-22 22-16,22 20 0,0-21 16,0 21-16,-22-20 0,22 20 15,0 0-15,0 1 0,0-1 0,0-21 16,21 21-16,0 1 0,-22-1 0,22-21 15,0 22-15,0-22 0,22 0 0,-1 0 16,0-21-16,0 0 0,21 0 0,-20 0 16,20 0-16,0 0 0,1 0 15,-22-21-15,21 0 0,0 0 0,-20-1 16,20 1-16,-21 0 0,0-21 0,22 21 16,-22-22-16,-21 1 0,0 21 0,21-22 15,-21 1-15,0 21 0,0 0 16,0 0-16,0-1 0,0 1 15,-21 42 1,21 22 0,-21-22-16,21 0 0,-22 21 0,22-20 15,-21 20-15,21-21 0,0 21 0,0-20 16,0-1-16,0 21 0,0-21 0,21 0 16,1 1-16,-1-22 0,21 21 15,-21-21-15,0 0 0,22 0 0,-1 0 16,-21 0-16,22 0 0,-1 0 0,0 0 15,1-21-15,-22 21 0,21-22 0,0 1 16,1 0-16,-22 0 0,21 0 16,1-22-16,-22 22 0,0-21 15,21 0-15,-42-1 0,21 1 0,-21 21 16,0-22-16,0 1 0,0 21 0,0 0 16,0 0-16,-21 21 0,0 0 0,0 0 15,0 0-15,0 21 16,21 0-16,0 0 0,0 0 0,0 22 15,0-22-15,0 0 0,21 21 0,0-21 16,0 1-16,0 20 0,0-21 0,1 0 16,-1 0-16,0 1 0,-21-1 15,0 0-15,21 0 0,-21 0 0,0 0 16,0 1-16,-21-22 16,0 0-16,0 0 0,-1 0 0,1 0 15,-21 0-15,21 0 0,-22 0 0,1 0 16,0 0-16,21 0 0,-22 0 15,1 0-15,0 0 0,20 0 0,1 0 16,0 0-16,21 21 31,21-21-31,22 0 0,-22 0 16,21 21-16,0-21 0,1 0 0,-1 0 16,0 0-16,1 0 0,-1 0 0,22 0 15,-22 0-15,0 0 0,1-21 0,-1 0 16,0 21-16,1-22 0,-1 1 15,0 21-15,1-21 0,-1 0 16,-21 0-16,21 0 0,-20-1 0,20 1 16,-21-21-16,0 21 0,0 0 0,1-22 15,-22 22-15,21 0 0,-21-21 0,0 20 16,0 1-16,0 0 0,-21 0 16,-1 21-16,1 0 0,0 0 15,0 0-15,21 21 0,0 21 16,0-20-16,-21-1 0,21 0 0,0 21 15,0-21-15,0 22 0,0-22 16,0 0-16,0 21 0,21-20 0,-21-1 16,0 0-16,0 0 0,0 0 15,0 0-15,0 1 0,0-1 16,-21-21-16,0 0 16,21-21 15,0-1-31,0 1 0</inkml:trace>
  <inkml:trace contextRef="#ctx0" brushRef="#br0" timeOffset="8459.51">8890 5779 0,'0'0'0,"-42"0"0,-22 21 16,43-21-16,0 0 0,0 0 15,42 0 1,0 0-1,21-21-15,-21-1 0,43 22 0,-22-21 16,22 0-16,20 0 0,-20 21 16,21-21-16,-1-22 0,22 22 15,0 0-15,21 0 0,0 0 0,0-22 16,21 22-16,0 0 0,0-21 0,1 21 16,20-22-16,-21 1 0,0 21 0,0-22 15,1 22-15,-22-21 0,0 0 16,0 20-16,0-20 0,-22 21 0,1-21 15,0 20-15,-21 1 0,-22 0 0,1 0 16,-1 0-16,-20 0 0,-22 21 0,0-22 16,0 1-16,-21 0 0,0 0 15,-21 0-15,0 21 16,0 0-16,-22 0 0,22-21 0,0 21 16,-21 0-16,-1 0 0,1 0 15,0 0-15,-1 0 0,22 0 0,-21 0 16,-1 0-16,22 0 0,-21 21 0,21-21 15,0 21-15,21 0 16,21-21 0,0 0-16,0 0 0,0 0 15,22 0-15,-22 0 0,0 0 0,21 0 16,-21-21-16,22 21 0,-22 0 16,0 0-16,0 0 0,0 0 0,1 0 15,-1 21-15,-21 0 0,0 22 0,0-22 16,0 21-16,0 0 0,0 1 15,0-1-15,0 0 0,-21 1 0,-1-1 16,1-21-16,21 22 0,-21-22 0,0 21 16,0-21-16,21 0 0,0 1 15,0-1-15,21-42 32</inkml:trace>
  <inkml:trace contextRef="#ctx0" brushRef="#br0" timeOffset="8939.24">13314 3471 0,'0'0'0,"21"-21"0,0 0 15,-21 0-15,0-43 16,21 64-16,-21-21 0,0 42 31,0 22-31,0-1 0,0 0 0,0 22 16,0-1-16,0 1 0,-21-1 0,21 1 16,-21-1-16,21 1 0,0-1 0,0 1 15,0-1-15,-21-20 0,21 20 16,0-20-16,0-1 0,0 0 15,0 1-15,0-1 0,0-21 0,21 0 16,0-21-16,0 0 0,0 0 0,1 0 16,-1 0-16,0 0 0,0 0 0,-21-21 15,0 0-15,21 0 0,-21 0 0</inkml:trace>
  <inkml:trace contextRef="#ctx0" brushRef="#br0" timeOffset="9199.09">13271 3852 0,'-21'-63'0,"42"126"0,-84-168 0,42 62 15,0 1-15,-1 0 0,22-22 0,0 22 16,0-1-16,22 1 0,-1 0 16,0-1-16,21 22 0,1 0 0,20 0 15,-21 21-15,22 0 0,-22 0 16,22 21-16,-22 0 0,0 0 0,1 22 16,-1-1-16,-21 0 0,0 1 0,1-1 15,-22 0-15,0 1 0,0-1 0,-22 0 16,1 1-16,0-22 0,0 21 0,-21 1 15,-1-22-15,1 21 0,21-21 16,-22 0-16,1 22 0,21-22 0,0 0 16,0 0-16,21 0 0,21-21 31,0-21-31</inkml:trace>
  <inkml:trace contextRef="#ctx0" brushRef="#br0" timeOffset="9566.89">13801 3979 0,'0'22'16,"0"-1"-16,0 21 0,0-21 16,0 0-16,0 1 0,-22 20 0,22-21 15,-21 21-15,21-20 0,0 20 0,0-21 16,0 0-16,0 0 0,0 1 0,0-1 16,0 0-16,21 0 0,1-21 15,-1 0-15,21 0 0,-21 0 0,0 0 16,22 0-16,-1 0 0,-21 0 15,22-21-15,-1 0 0,0 0 0,-21-1 16,22 1-16,-1 0 0,-21-21 0,0 21 16,1-22-16,-1 1 0,0 0 0,-21-1 15,21 22-15,-21-21 0,0 21 16,0-1-16,0 1 0,-21 21 16,0 21-16,0 1 15,21-1-15,0 0 0,-22 21 0,1-21 16,21 22-16,0-22 0,0 21 0,0-21 15,0 22-15,0-22 0,0 0 16,0 0-16,0 0 0,21 1 0,1-1 16,-1-21-16,0 0 15,0 0-15,21 0 0,-20 0 0,20 0 16</inkml:trace>
  <inkml:trace contextRef="#ctx0" brushRef="#br0" timeOffset="10031.14">14901 3598 0,'0'0'16,"-21"-42"-16,21 0 0,0 21 0,0-1 0,-21 1 15,0 42 1,21 22-16,0-22 0,0 21 16,0 1-16,0-1 0,0 0 15,0 1-15,0 20 0,0-21 0,0 1 16,0 20-16,0-20 0,0-1 0,0 0 15,0 1-15,0-1 0,0 0 0,0-21 16,0 1-16,-21 20 0,-1-21 16,22 0-16,0-42 31,0 0-31,0 0 0,0 0 16,0-1-16,22 1 0,-1-21 0,0 21 15,21-22-15,-21 22 0,22 0 0,-22-21 16,21 21-16,1 21 0,-1 0 0,0 0 15,1 0-15,-22 0 16,21 21-16,-21 0 0,0 0 0,1 0 16,-1 22-16,-21-22 0,0 21 0,0-21 15,0 0-15,-21 22 0,-1-22 0,-20 0 16,0 0-16,-1 22 0,22-43 0,-21 21 16,0 0-16,-1 0 0,1-21 0,0 0 15,20 21-15,1-21 0,0 0 16,21-21-1,21 0-15,0 0 0,1 0 16,-1-1-16,21 1 0</inkml:trace>
  <inkml:trace contextRef="#ctx0" brushRef="#br0" timeOffset="10834.99">15684 3577 0,'0'0'0,"0"-63"0,22 20 0,-22 22 0,21-21 16,-21 21-16,0 42 15,0 0 1,0 21-16,-21 1 0,-1-1 0,1 22 16,0-22-16,21 21 0,-21-20 0,0 20 15,0-20-15,-1 20 0,22 1 0,0-22 16,0 21-16,0-20 16,0-1-16,0 0 0,0 1 0,0-22 15,22 21-15,-1-21 0,0 1 0,0-22 16,0 21-16,0-21 0,22 0 0,-22 0 15,0 0-15,21 0 0,-20-21 0,-1-1 16,0 1-16,0 0 0,0 0 0,0 0 16,1-22-16,-1 1 0,0 21 15,0-21-15,-21-1 0,0 1 0,21 21 16,-21 0-16,0-1 0,0 1 0,0 42 16,0 1-16,0-1 15,0 0-15,0 0 0,0 21 0,0-20 16,0-1-16,0 21 0,0-21 15,0 22-15,0-22 0,0 0 0,0 0 16,0 0-16,21 0 0,1-21 16,-1 22-16,0-22 0,0 0 15,0 0-15,0 0 0,1 0 0,20 0 16,-21-22-16,0 1 0,0 21 0,1-21 16,-1 0-16,0-21 0,21 20 0,-21-20 15,1 21-15,20-21 0,-21-1 16,21 1-16,-20 0 0,-1 20 0,21-20 15,-21 21-15,0 0 0,1 0 0,-1 21 16,0 0-16,-21 21 31,0 0-31,0 0 16,0 0 0,0-42 15,0 0-16,0 0-15,0 0 16,0-1-16,-21 22 0,21-21 16,-21 21-16,-1 0 0,1 0 15,0 0-15,0 21 0,-21 1 16,20-1-16,1 0 0,21 21 16,-21-21-16,0 22 0,21-1 0,0-21 15,0 22-15,0-1 0,0-21 0,0 21 16,0-20-16,21-1 0,0 21 0,22-21 15,-22 0-15,21 1 0,-21-22 16,0 21-16,22-21 0,-22 0 0,0 0 16,21 0-16,-20 0 0,-1 0 0,0 0 15,-21-21-15,0-1 0,21 22 16,-21-21-16,0 0 0,0 0 0,0 0 16</inkml:trace>
  <inkml:trace contextRef="#ctx0" brushRef="#br0" timeOffset="11043.87">16595 3196 0,'0'0'0,"-22"0"16,22 21-1,0 1-15,0-1 16,0 0-16,0 0 15,-21 0-15,0-21 16,0 0-16,0 21 0,0-21 0,-1 22 16,-20-22-16</inkml:trace>
  <inkml:trace contextRef="#ctx0" brushRef="#br0" timeOffset="11930.87">8869 6329 0,'0'0'0,"-21"0"16,21 21-16,21 0 15,0 0-15,21-21 0,1 22 16,20-1-16,22 0 0,-1 0 16,22 0-16,0-21 0,21 21 0,21 1 15,0-1-15,1-21 0,-1 21 0,21 0 16,0-21-16,1 21 0,-22-21 0,21 0 15,1 21-15,-22-21 0,-21 0 0,21 0 16,-42 22-16,21-22 0,-21 0 16,-22 0-16,1 0 0,0 0 0,-22 0 15,-21 0-15,-20 0 0,-1 0 16,-21-22-16,0 1 0,-21 21 0,-22-21 16,1 0-16,0 21 0,-22-21 15,22 0-15,-22 21 0,1-22 0,20 1 16,1 21-16,0 0 0,-1-21 0,22 21 15,0 0-15,0 0 0,42 0 16,0 0 0,0 0-16,22 0 0,-22 21 0,21 0 15,1 1-15,-1-1 0,0 0 0,1 0 16,-1 0-16,0 0 0,-21 1 0,1-1 16,-22 0-16,0 0 0,0 21 0,-22-20 15,-20-1-15,21 0 0,-21 0 16,-1 0-16,1 0 0,0 1 15,-1-1-15,1 0 0,-22 0 0,22 0 16,0 0-16,-1 1 0,-20-22 0,42 21 16,-22 0-16,22-21 0,0 0 0,0 0 15</inkml:trace>
  <inkml:trace contextRef="#ctx0" brushRef="#br0" timeOffset="12439.56">14245 5969 0,'0'0'0,"0"-21"0,0 0 16,-21 21-16,21 21 16,-21-21-16,0 21 0,21 21 15,-22-20-15,22 20 0,0 0 0,0 1 16,0 20-16,0-21 0,-21 22 0,21-1 16,0-20-16,-21 20 0,21-20 0,-21 20 15,21-21-15,-21 1 0,0-1 16,21 0-16,-22 1 0,22-1 0,0-21 0,0 0 15,0 1-15,0-1 0,0 0 16,0-42 0,0 0-1,0-1-15,0-20 0</inkml:trace>
  <inkml:trace contextRef="#ctx0" brushRef="#br0" timeOffset="12707.4">13822 6265 0,'0'0'0,"0"-63"0,0 21 15,0-1-15,0 1 0,0 0 0,0-1 16,42 1-16,-21 21 0,43-22 16,-22 22-16,22 0 0,20 21 0,1 0 15,-22 0-15,22 21 0,-21 0 16,-1 1-16,1 20 0,-43-21 0,21 21 16,-21 1-16,-21-1 0,0-21 0,0 22 15,-21-1-15,0-21 0,-21 21 0,20 1 16,-20-1-16,-21-21 0,20 22 0,1-22 15,0 21-15,-1-21 0,1 0 16,0 1-16,20-1 0,1 0 0,0-21 16,21 21-16,21-21 15,0 0 1,1 0-16,-1 0 0,21 0 0,-21 0 16</inkml:trace>
  <inkml:trace contextRef="#ctx0" brushRef="#br0" timeOffset="13283.36">14584 6879 0,'0'0'0,"0"21"0,0 1 0,0-1 16,21-42 15,0 21-31,0-22 0,0 1 0,22 0 16,-1 0-16,-21 0 0,22 0 0,-1-22 15,0 22-15,1-21 0,-22-1 16,21 1-16,-21 0 0,0-1 0,-21 1 15,0 0-15,0-1 0,0 22 16,0 0-16,-21 0 0,0 0 0,-21 0 16,21 21-16,-1 0 0,-20 0 0,21 0 15,0 0-15,0 21 0,21 0 0,-22 0 16,22 0-16,0 0 0,0 1 0,22-1 16,-1 21-16,0-21 0,0 0 0,0 22 15,0-22-15,22 0 0,-22 21 0,0-20 16,0-1-16,0 21 0,1-21 15,-22 22-15,21-22 0,-21 0 0,0 0 16,0 0-16,0 0 0,0 1 16,21-22-1,0 0-15,0 0 16,22 0-16,-22-22 0,0 1 16,21 21-16,-21-42 0,22 21 0,-22 0 15,0-22-15,21 22 0,-20-21 0,-1-1 16,0 1-16,0 0 0,0-1 15,0 22-15,1-21 0,-22 21 0,21 21 16,-21-21-16,0 42 16,0 0-16,0 21 0,0-21 15,0 1-15,0 20 0,0-21 16,-21 0-16,21 22 0,-22-22 0,22 0 0,0 0 16,0 0-16,0 0 0,0 1 0,0-1 15,0 0-15,0 0 16,22-21 15,-22-21-31,0 0 0</inkml:trace>
  <inkml:trace contextRef="#ctx0" brushRef="#br0" timeOffset="13439.27">15473 6350 0,'0'0'0,"-21"-21"0,-1-43 16,44 64 15,-1 0-31,0 0 16,0 0-16,0 0 0,0 0 15,1 0-15,-1 22 0,0-22 0</inkml:trace>
  <inkml:trace contextRef="#ctx0" brushRef="#br0" timeOffset="13799.07">15875 6414 0,'-21'0'16,"21"-22"-16,0 44 31,0-1-31,0 0 0,0 0 0,21 0 16,-21 0-16,21 22 0,0-22 0,0 21 16,22-21-16,-22 22 0,0-22 0,0 0 15,0 0-15,-21 22 0,0-22 0,22 0 16,-22 0-16,0 0 0,0 0 15,0 1-15,0-44 32,0 1-32,21 0 15,-21 0-15,0-21 0,21 20 16,-21 1-16,21-21 0,0 0 16,-21-1-16,21 1 0,1 0 0,-1-1 15,0 1-15,0 0 0,0 20 0,0-20 16,1 21-16,-22 0 0,21 21 0,0-21 15,0 21-15,0 0 0,0 0 16,1 0-16,-1 0 0,0 21 0,0 0 16,0 0-16,0 0 0,1 22 0</inkml:trace>
  <inkml:trace contextRef="#ctx0" brushRef="#br0" timeOffset="14779.45">16849 6752 0,'0'0'16,"21"0"-16,0 0 0,0 0 15,0 0-15,0-21 0,-21 0 0,22 0 16,-1 0-16,-21-1 0,0-20 16,0 21-16,0-21 0,0-1 0,0 1 15,0 0-15,0 20 0,0-20 0,0 21 16,0 0-16,-21 0 0,-1 21 0,1 0 16,0 0-16,0 0 0,0 21 0,-22 0 15,22 0-15,0 21 0,-21 1 0,21-1 16,-1 0-16,1 1 0,0-1 0,0 0 15,21 1-15,-21-22 0,21 21 16,0 1-16,0-22 0,0 21 0,0-21 16,21 0-16,0 1 0,0-22 15,0 21-15,1-21 0,-1 0 0,0 0 16,0 0-16,21 0 0,-20 0 0,-1-21 16,0-1-16,0 22 0,0-21 0,-21 0 15,21 0-15,1 0 0,-22-22 0,21 22 16,-21-21-16,21 0 0,0-1 0,-21 22 15,0-21-15,0-1 0,0 1 0,0 0 16,0 21-16,0-1 0,0 1 0,0 0 16,0 42-1,-21 0-15,0 1 0,0-1 0,21 21 16,-22-21-16,22 22 0,-21-1 0,21 0 16,0 1-16,0-1 0,0-21 15,0 21-15,0-20 0,0 20 0,0-21 16,21 0-16,1 0 0,-1 1 0,0-22 15,0 0-15,0 21 0,22-21 0,-22 0 16,0 0-16,21 0 0,-21-21 0,22 21 16,-22-22-16,21 1 0,-21 0 0,22-21 15,-22 21-15,21-22 0,-21 1 16,1 0-16,20-22 0,-21 1 0,0 20 16,22-20-16,-22-22 0,21 22 0,-21-1 15,0 1-15,1-1 0,-1 1 0,-21-1 16,0 1-16,0 20 0,0 1 0,0 0 15,0 20-15,0 1 0,-21 42 32,-1 1-32,1 20 0,0 0 0,0 1 15,0-1-15,0 0 0,-1 22 0,1-22 16,21 22-16,0-22 0,0 21 0,0 1 16,0-1-16,0-20 0,0 20 0,21-20 15,1-1-15,-1 0 0,0 1 0,0-1 16,21-21-16,-20 0 0,20 0 0,-21-21 15,21 0-15,-20 0 16,20 0-16,-21 0 0,0 0 0,22 0 0,-22 0 16,0-21-16,0 0 0,0 0 0,-21-21 15,21 20-15,1 1 0,-22-21 16,21 21-16,-21-22 0,0 1 0,0 0 16,0 21-16,0-1 0,0 1 0,0 0 15,-21 21-15,-1 21 16,1 0-16,0 1 0,0 20 0,0-21 15,21 21-15,0 1 0,-21-1 0,21 0 16,0 1-16,0-22 0,0 21 16,0-21-16,0 1 0,21 20 0,-21-21 15,21-21-15,0 21 0,21 0 0,-20-21 16,-1 0-16,21 0 0,-21 0 0,22 0 16,-1 0-16,0 0 0,-21 0 0,22 0 15,-1-21-15,-21 0 0,0 0 16,1 0-16,-1 0 0,0-1 0,-21 1 15,0 0-15,0-21 0,0-1 0,0 1 16,0 0-16,-21-1 0</inkml:trace>
  <inkml:trace contextRef="#ctx0" brushRef="#br0" timeOffset="14971.83">17589 5969 0,'0'0'15,"-42"0"-15,-21 0 0,41 0 0,1 0 16,21 21-1,21 0-15,22-21 0,-1 0 0,22 22 16,-1-22-16,1 0 0,20 0 0,1 21 16,0-21-16,20 0 0,-20 0 0,21 0 15,-21 0-15,-1 0 0,1 0 0,-22 0 16,1 0-16,-22 0 0,1 0 0,-22 0 16</inkml:trace>
  <inkml:trace contextRef="#ctx0" brushRef="#br0" timeOffset="15747.35">9271 7260 0,'0'0'0,"-42"-21"0,20 0 0,-20 21 0,0-21 16,21 21-16,-22 0 0,22 0 0,0 0 15,0 0-15,21 21 16,21 21-16,0 1 16,21-1-16,22 21 0,-1 1 0,1-1 15,21 1-15,-1-1 0,1 22 0,21-21 16,21 20-16,-21-20 0,21 20 0,0 1 16,21-21-16,0-1 0,0 1 15,0-1-15,0 1 0,22-22 0,-22 0 16,-21 1-16,0-1 0,0-21 0,-21 21 15,0-20-15,-1-1 0,-20 0 0,0-21 16,-22 21-16,1-21 0,-1 0 16,-42 0-16,22 0 0,-22 0 0,-21-21 15,-42 0 1,20 0-16,-20-1 0,21 1 0,-21-21 16,-1 21-16,1 0 0,21-1 0,0-20 15,-1 21-15,1 0 0,21 0 0,0-1 16,0 1-1,21 21-15,1 0 0,-1 21 16,0-21-16,21 22 0,-21-1 0,1 0 16,-22 0-16,0 0 0,21 22 0,-21-22 15,0 0-15,-21 0 0,-1 0 0,1 0 16,-21 1-16,21 20 0,-22-21 16,1 0-16,0-21 0,-1 21 0,1 1 0,0-1 15,21-21-15,-1 0 0,-20 0 16</inkml:trace>
  <inkml:trace contextRef="#ctx0" brushRef="#br0" timeOffset="16435.36">14605 8721 0,'0'0'0,"0"21"0,-21-21 16,21-21-1,21 0-15,0-1 16,0 1-16,0 21 0,1-21 16,-1 0-16,0 0 0,0 0 15,-21-1-15,0 1 0,0-21 0,0 21 16,0 0-16,-21-1 0,-21 1 0,20 21 16,-20-21-16,0 21 0,-1 0 0,-20 0 15,-1 21-15,22 0 0,-21 1 0,20-1 16,-20 21-16,20 0 0,1-20 0,21 41 15,-21-21-15,20 1 0,1-1 0,0 0 16,21 22-16,0-43 0,0 21 0,0 1 16,21-22-16,0 0 0,1 0 0,20-21 15,0 0-15,1 0 0,-1 0 16,0 0-16,22 0 0,-22-21 16,22-21-16,-22 21 0,0-1 0,1-20 0,-1 0 15,0-1-15,-21 1 0,1 0 16,-1-1-16,0 1 0,0 0 0,0-22 15,-21 1-15,21 20 0,-21-20 0,0-1 16,22-20-16,-22 20 0,0 1 0,0 20 16,0-20-16,0 21 0,0 20 0,0 1 15,0 0-15,0 42 0,0 0 16,0 22-16,0-1 0,0 0 16,0 22-16,0-22 0,0 22 0,0-1 15,0-20-15,0 20 0,0-21 16,0 22-16,0-22 0,0 1 0,0-1 15,0 0-15,21 1 0,0-22 0,0 21 16,-21-21-16,21 0 0,0 1 0,1-1 16,-1-21-16,0 0 0,0 0 15,0 0-15</inkml:trace>
  <inkml:trace contextRef="#ctx0" brushRef="#br0" timeOffset="18447.09">15071 8742 0,'21'-21'31,"0"21"-31,0 0 0,0-21 16,0 21-16,22-22 0,-1 22 16,0-21-16,1 0 0,-1 21 15,0-21-15,1 0 0,-22 0 0,21 21 16,-21-22-16,1 1 0,-1 0 0,-21 0 16,21 0-16,-21 0 0,0-1 0,-21 22 15,0 0-15,-22 0 0,22 0 16,-21 22-16,-1-1 0,1 0 0,21 0 15,-21 0-15,-1 22 0,1-22 0,0 21 16,20-21-16,1 22 0,0-22 0,0 21 16,21-21-16,0 0 0,0 1 0,0-1 15,0 0-15,21 0 0,21-21 0,-20 0 16,20 21-16,21-21 16,1 0-16,-22 0 0,43 0 0,-22-21 15,1 0-15,21 21 0,-22-21 0,22 0 16,-22-22-16,22 22 0,-22 0 0,1-21 15,-22-1-15,1 22 0,-1-21 0,0-1 16,-21-20-16,22 21 0,-43-1 0,21-20 16,-21 20-16,0 1 0,0-21 0,0 20 15,0 1-15,-21 0 0,21 20 0,-21 1 16,-1 21-16,1 0 0,0 0 0,0 21 16,0 1-16,0-1 0,-1 21 15,22 22-15,-21-22 0,0 21 0,0 1 16,21-1-16,-21 1 0,0-1 15,-1 1-15,22 21 0,-21-22 0,0 22 16,21-1-16,-21 1 0,21-21 0,0 20 16,-21 1-16,21 0 0,-21-22 0,-1 22 15,22-1-15,-21 1 0,21-21 0,0 20 16,0-20-16,-21-1 0,21 1 0,0-1 16,0-20-16,0-1 0,0 0 0,0-21 15,21 1-15,0-1 0,1-21 0,-1 0 16,21 0-16,-21 0 0,22-21 0,-1-1 15,0 1-15,1-21 0,-1 21 0,0-22 16,1 1-16,-1 0 0,-21-1 0,0-20 16,0 21-16,-21-22 0,0 1 15,0-1-15,-21 1 0,-21-1 0,21 1 16,-22-1-16,1 22 0,0-1 0,-22 1 16,22 0-16,0 21 0,-1-1 0,1 1 15,0 0-15,20 21 0,1 0 0,21-21 16,21 21-1,22 0-15,-22 0 0,42-21 0,-20 21 16,20-21-16,1-1 0,-1 22 16,22-21-16,-22 0 0,22 0 15,0 0-15,-22 0 0,1-22 0,20 22 0,-41 0 16,20-21-16,-20 20 0,-1-20 0,-21 0 16,0 21-16,0-22 0,-21 22 15,0-21-15,0 21 0,0-1 0,0 1 16,-21 21-16,0 0 0,0 0 0,0 0 15,-22 0-15,22 0 0,0 21 0,-21 1 16,-1-1-16,22 0 0,0 0 0,-21 21 16,21-20-16,-1 20 0,1 0 0,21-21 15,-21 22-15,21-22 0,0 0 0,0 0 16,0 22-16,21-22 0,0-21 16,1 21-16,-1-21 0,0 0 0,0 0 15,0 0-15,22 0 0,-22 0 0,0 0 16,0 0-16,21-21 0,-20 0 0,-1-1 15,0 1-15,0 0 0,-21 0 16,21-21-16,-21 20 0,21-20 0,-21 21 16,0-21-16,0 20 0,0-20 0,0 21 15,0 0-15,0 42 16,0 0 0,-21 21-16,21-20 0,0-1 15,0 0-15,0 21 0,0-21 0,0 1 16,0-1-16,0 21 0,0-21 0,21 0 15,1 1-15,-1-22 0,-21 21 16,21 0-16,0-21 0,21 0 0,-20 0 16,-1 0-16,21 0 0,-21 0 0,0 0 15,22 0-15,-22-21 0,0 0 16,0 21-16,0-22 0,1 1 0,-1 0 16,0-21-16,0 21 0,-21-22 0,21 22 15,-21-21-15,0 21 0,21-22 0,-21 22 16,22 0-16,-22 0 0,0 0 0,0 42 31,0 0-31,0 0 0,-22 21 16,22-20-16,0 20 0,-21-21 0,21 21 15,0-20-15,0-1 0,0 21 0,0-21 16,0 0-16,21 1 0,1-1 16,-1 0-16,-21 0 0,21-21 0,0 0 15,0 0-15,0 0 0,1 0 16,-1 0-16,0 0 0,0-21 0,0 0 15,0 0-15,-21-1 0,22 1 0,-1 0 16,-21 0-16,0 0 0,21-22 0,0 1 16,-21 21-16,21-21 0,-21 20 0,21-20 15,-21 0-15,0 21 0,0-1 0,0 1 16,0 42 0,0 1-1,0-1-15,0 0 0,0 0 16,0 0-16,0 22 0,0-22 0,0 21 0,0-21 15,22 0-15,-22 22 0,21-22 16,0 0-16,0 0 0,0 0 16,22-21-16,-22 22 0,0-22 0,21 0 15,1 0-15,-22 0 0,21 0 0,-21 0 16,22-22-16,-22 1 0,0 0 0,0 0 16,0 0-16,0 0 0,1-22 0,-1 1 15,-21 0-15,0-1 0,21 1 0,0 0 16,-21-22-16,21 1 0,0-1 0,1 1 15,-1-1-15,0-21 0,0 22 16,0-1-16,0 1 0,-21 21 0,22-1 16,-22 22-16,0 0 0,0 0 0,-22 42 31,22 21-31,-21 1 0,0-1 0,0 0 16,0 1-16,-22 20 0,43 1 0,-21-22 15,0 21-15,21 1 0,-21-22 0,21 22 16,0-22-16,0 0 0,0 1 0,0 20 15,21-20-15,0-1 0,0-21 0,1 21 16,20-20-16,-21 20 0,0-21 0,0-21 16,1 21-16,-1-21 0,0 0 0,0 0 15,21 0-15,-20 0 0,-1-21 0,0 0 16,0 0-16,21 0 0,-20-1 16,-1-20-16,0 0 0,0 21 15,0-22-15,22 1 0,-22 0 0,0-22 16,-21 22-16,21-22 0,0 1 0,0-1 15,-21-20-15,0 20 0,0 1 0,0 20 16,0 1-16,0 0 0,0 20 0,-21 44 16,0-1-1,0 21-15,0 0 0,0 1 0,21 20 16,0-20-16,-22 20 0,22 1 0,0-22 16,0 21-16,0-20 0,0-1 0,0 22 15,22-22-15,-22 0 0,21-21 0,0 22 16,0-22-16,0 21 0,22-21 15,-22 1-15,0-22 0,21 21 16,-21-21-16,22 0 0,-22 0 0,21 0 16,-21 0-16,1 0 0,-1-21 0,0-1 15,0 1-15,-21 0 0,21 0 0,-21 0 16,0 0-16</inkml:trace>
  <inkml:trace contextRef="#ctx0" brushRef="#br0" timeOffset="18638.99">18902 8467 0,'-21'0'0,"42"0"16,-64 21-16,22-21 0,42 0 16,1 0-16,20 21 0,21-21 15,1 0-15,-1 0 0,1 0 0,21 0 16,-1 0-16,22 0 0,-21 0 16,-1 0-16,1 0 0,-21 0 0,-1 0 15,1 0-15,-22 0 0,0 0 0,-21 0 16,-21-21-16,0 0 15,-21 21-15,-21 0 0</inkml:trace>
  <inkml:trace contextRef="#ctx0" brushRef="#br0" timeOffset="19452.14">9313 8869 0,'0'-21'16,"0"42"-16,0 0 16,21 0-16,1 22 0,-1 20 15,21-21-15,0 22 0,22 21 0,-1-22 16,22 22-16,21-1 0,0 1 0,21 0 15,-21 21-15,21-22 0,21 1 0,-21-22 16,21 22-16,21 0 0,-21-1 0,1-20 16,-22 21-16,21-22 0,-21 1 0,0-1 15,0 1-15,-21-22 0,-1 21 0,1-20 16,-21-22-16,-22 21 16,1-21-16,-1 1 0,-20-1 0,-1 0 15,-21 0-15,0-21 0,1 0 0,-44 0 31,1-21-31,0 0 0,-21 0 0,21-1 16,-22 1-16,22 0 0,0-21 0,-21 21 16,20-1-16,22-20 0,0 21 0,-21 0 15,21 0-15,0-1 0,0 1 0,21 21 16,1 0-16,-1 0 16,0 0-16,-21 21 0,21 1 0,0-1 15,0 0-15,-21 0 0,0 0 16,0 0-16,0 1 0,0-1 0,0 0 15,-21 0-15,0 0 0,-21 0 0,-1 1 16,22-1-16,-21-21 0,0 21 16,20 0-16,-20-21 0,21 0 0,-21 21 15,20-21-15,1 0 0,0 0 0,21-21 16</inkml:trace>
  <inkml:trace contextRef="#ctx0" brushRef="#br0" timeOffset="19923.87">14309 10329 0,'0'0'0,"0"-21"0,0 0 16,0 0-16,0 0 0,0-22 0,0 22 16,0 0-16,0-21 0,0 21 0,0-1 15,0 1-15,-22 21 0,22 21 16,0 1-16,0-1 15,0 42-15,0-20 0,0 20 16,0 22-16,0-22 0,0 22 0,-21 0 16,21-22-16,0 22 0,-21-1 0,0-20 15,0 21-15,0-1 0,-1-20 0,1 20 16,0 1-16,0-21 0,0-1 0,0 22 16,-1-43-16,1 22 0,0-1 0,0-21 15,0 22-15,21-43 0,0 21 0,-21 1 16,-1-22-16,22 0 0,-21 0 15,0-21 1,21-21-16,0 0 0,0-21 16,0 20-16,0-20 0,0 0 0</inkml:trace>
  <inkml:trace contextRef="#ctx0" brushRef="#br0" timeOffset="20226.7">13822 10922 0,'0'0'0,"0"-63"0,-21-128 16,21 128-16,0-1 15,0 1-15,21-1 0,0 1 0,21 20 0,1 1 16,-1 0-16,21-1 0,1 22 0,21 0 16,-22 21-16,22 0 0,-22 0 15,1 21-15,20 0 0,-41 0 16,20 22-16,-20-1 0,-22 22 0,0-22 16,0 21-16,-21-20 0,0 20 0,0-20 15,-21-1-15,0 21 0,-22-20 0,1-22 16,0 21-16,-1 1 0,1-22 0,-21 21 15,20-21-15,-20 0 0,20 1 0,-20-1 16,21 0-16,20-21 0,-20 21 0,21-21 16,0 0-16,0 0 0,42 0 31,0-21-31,21 0 0,-21 0 0,22-1 16,-1 1-16,0 0 0,1 0 15,-1 0-15</inkml:trace>
  <inkml:trace contextRef="#ctx0" brushRef="#br0" timeOffset="20599.05">14880 10562 0,'0'0'0,"21"-21"0,-21 0 0,0 0 15,0 0-15,0-1 0,0 1 16,0 0-16,0 0 0,21 0 0,1 0 16,-1 21-16,0 0 0,0 0 0,0 0 15,0 0-15,22 21 0,-22 0 0,21 0 16,1 21-16,-1 1 0,0-22 0,-21 21 15,22 1-15,-22-1 0,21 0 16,-21 1-16,-21-22 0,0 21 0,0 0 16,0-20-16,0 20 0,0-21 0,0 0 15,0 0-15,0 1 0,-21-1 0,0 0 16,0-21-16,0 0 31,21-21-31,0 0 0,0-1 16,0 1-16,0-21 0,0 21 0,0-22 15,0 1-15,21 21 0,0-21 0,-21-1 16,21 1-16,0 0 0,1-1 16,-1 1-16,0 21 0,0 0 0,0-1 15,0 1-15,1 21 0,-1 0 16,0 0-16,0 0 0,0 0 0,0 0 16,1 0-16,-1 0 0,0 21 15</inkml:trace>
  <inkml:trace contextRef="#ctx0" brushRef="#br0" timeOffset="20947.32">16065 10541 0,'0'0'0,"0"-21"15,-21 0 1,0 21-16,0 0 0,0 0 16,0 21-16,-1 0 0,-20 0 15,21 0-15,0 1 0,0 20 0,-1-21 16,1 21-16,0-20 0,0 20 0,21 0 15,0-21-15,0 22 0,0-22 0,0 21 16,0-21-16,0 1 0,21-1 0,0 0 16,0 0-16,1-21 0,20 0 0,-21 0 15,21 0-15,-20 0 0,20 0 0,0 0 16,1 0-16,-1-21 0,-21 21 16,21-21-16,-20 0 0,-1-1 0,0 1 15,-21 0-15,0 0 0,0 0 16,0 0-16,0-1 0,0 1 0,-21 0 15,-22 0-15,22 0 0,0 0 0,0-1 16,-21 1-16,20 21 0,1 0 0,0-21 16,0 21-16</inkml:trace>
  <inkml:trace contextRef="#ctx0" brushRef="#br0" timeOffset="21391.57">16700 10287 0,'0'0'0,"0"-21"0,22 0 0,-22 0 16,0-1-16,21 22 0,-21-21 0,0 0 16,0 0-16,0 42 31,0 0-31,0 22 0,0-1 0,0 0 15,-21 1-15,-1 20 0,1 1 0,0-22 16,21 21-16,0 1 0,-21-22 0,21 1 16,-21-1-16,21 0 0,0 1 0,0-22 15,0 21-15,0-21 0,0 0 0,0 1 16,0-1-16,21 0 0,0-21 16,0 0-16,0 0 15,1 0-15,-1 0 0,0-21 16,0 0-16,0 21 0,-21-22 0,21 1 15,-21 0-15,0 0 0</inkml:trace>
  <inkml:trace contextRef="#ctx0" brushRef="#br0" timeOffset="21551.48">16722 10626 0,'0'0'0,"-22"0"0,-20 0 16,21 0-16,0 0 0,0 0 0,-1 0 15,22 21 1,22 0-1,-1-21-15,0 0 0,21 0 16,-21 0-16,22 0 0,-22 0 0,0 0 16,21 0-16,-20 0 0,-1 0 0,0 0 0</inkml:trace>
  <inkml:trace contextRef="#ctx0" brushRef="#br0" timeOffset="21883.29">17060 10837 0,'0'0'0,"0"22"0,-21-22 0,0 0 16,42 0 0,0 0-16,0 0 15,1 0-15,-1 0 0,21 0 0,0-22 16,-20 22-16,20-21 0,-21 0 16,21 21-16,-20-21 0,-1 0 0,0 0 0,0-1 15,-21 1-15,0 0 16,0 0-16,0 0 15,-21 21-15,0 0 0,-22 0 0,22 21 16,0-21-16,-21 21 0,21 21 0,-22-20 16,22-1-16,0 21 0,0-21 0,0 0 15,-1 22-15,1-22 0,21 0 0,0 21 16,0-20-16,0-1 0,0 0 0,0 0 16,0 0-16,21 0 0,1-21 0,20 22 15,-21-22-15,21 0 16,-20 0-16,20 0 0,0 0 0,1 0 15,-1 0-15</inkml:trace>
  <inkml:trace contextRef="#ctx0" brushRef="#br0" timeOffset="22583.41">17928 10943 0,'21'-21'0,"-42"42"0,63-84 16,-42 42-16,22-1 0,-22-20 0,0 21 16,0 0-16,0 0 0,0-1 0,-22 1 15,1 21-15,0 0 0,0 0 16,0 0-16,21 21 15,-21 1-15,21-1 0,-22 0 0,1 0 16,21 0-16,0 22 0,0-22 0,0 0 0,0 0 16,0 21-16,0-20 0,0-1 0,0 0 15,21 0-15,-21 0 0,22 0 16,-1 1-16,0-1 0,0-21 16,21 0-16,-20 0 0,-1 0 0,21 0 15,-21 0-15,22 0 0,-22 0 0,0-21 16,0 21-16,21-22 0,-20 1 0,-1 0 15,0-21-15,0 21 0,0-1 16,0-20-16,-21 0 0,22-1 0,-1-20 16,0 21-16,-21-22 0,21 1 0,0-1 15,-21-21-15,21 22 0,1-1 16,-22 22-16,0 0 0,0-1 0,21 1 16,-21 21-16,-21 42 15,21 0 1,0 22-16,-22-22 0,1 21 0,21 22 15,0-22-15,-21 21 0,21-20 0,0 20 16,0-20-16,0-1 0,0 21 0,0-20 16,21-1-16,0 0 0,1 1 15,-1-22-15,0 21 0,21-21 0,-21 1 16,1-1-16,20-21 0,-21 21 0,0-21 16,22 0-16,-22 0 0,21 0 0,-21 0 15,0 0-15,1 0 0,-1-21 0,0 21 16,0-21-16,0-1 0,0 1 15,-21 0-15,22-21 0,-22 21 16,0-1-16,0-20 0,0 21 0,0 0 16,0 0-16,0-1 0,-22 22 15,1 0-15,0 0 0,0 0 0,0 22 16,0-1-16,-1 0 0,22 0 16,0 0-16,0 0 0,0 1 0,0-1 15,0 0-15,0 0 0,0 0 16,0 0-16,22 1 15,-1-1-15,0-21 0,0 21 0,0-21 16,0 0-16,22 0 0,-22 21 0,21-21 0,-21 0 16,22 21-16,20-21 0,-20 0 0,-1 0 15,21 0-15,-20 0 0,20 0 16,-20 0-16,20 0 0,-21 0 0,1-21 16</inkml:trace>
  <inkml:trace contextRef="#ctx0" brushRef="#br0" timeOffset="23087.12">19812 10943 0,'21'-21'0,"-21"0"0,0 0 16,0 0-16,0-1 0,0 1 0,0 0 15,-21 0-15,0 21 0,0 0 0,-1 0 16,-20 0-16,21 0 0,0 0 0,-22 21 16,22-21-16,-21 21 0,21 0 15,0 1-15,-1-1 0,1 0 16,0 0-16,21 0 0,0 0 0,0 1 0,0-1 16,0 0-16,0 0 0,0 0 15,0 0-15,0 1 0,21-1 16,0-21-16,1 0 0,-1 0 15,0 0-15,0 0 0,0 0 0,0 0 16,1 0-16,-1-21 0,0-1 0,0 22 16,0-21-16,0 0 0,1 0 0,-1-21 15,0 20-15,0-20 0,0 0 0,0-1 16,-21 1-16,43-21 0,-22-1 0,0 1 16,0-1-16,0-21 0,1 22 0,20-22 15,-21 22-15,0-22 16,0 22-16,1-1 0,-22 22 0,0-1 15,21 1-15,-21 21 0,0 0 0,-21 42 16,-1 0-16,1 21 16,0-20-16,0 20 0,0 21 0,0-20 15,-1 20-15,1 1 0,0-1 0,21 22 16,0-22-16,0 1 0,0-1 0,0 1 16,0-1-16,0-20 0,0 20 0,0-20 15,0-1-15,0 0 0,21 1 0,0-22 16,1 0-16,-1 21 0,0-21 15,0 1-15,0-22 0,0 21 0,1-21 0,20 0 16,-21 0-16,0 0 16,0 0-16,22 0 0,-22 0 0,0-21 15,0-1-15,22 22 0,-22-21 0,0 0 16,-21 0-16,21 0 0,-21-22 0,0 22 16,0 0-16</inkml:trace>
  <inkml:trace contextRef="#ctx0" brushRef="#br0" timeOffset="23331.49">18330 10287 0,'0'0'0,"-84"0"0,-1 0 0,0 0 16,-63 0-16,127 0 15,21 21-15,21-21 16,21 0-16,1 0 0,-1 0 15,0 0-15,22 0 0,-1 0 0,22 21 16,-21-21-16,20 0 0,-20 0 0,-1 0 16,-20 0-16,20 0 0,-42 0 0,22 22 15,-22-22-15,-21-22 16,0 1-16</inkml:trace>
  <inkml:trace contextRef="#ctx0" brushRef="#br0" timeOffset="24779.66">21886 3620 0,'0'0'0,"0"-22"0,-21 1 0,21 0 0,-21 0 15,21 0-15,0 0 16,-21-1-16,21-20 0,0 21 0,0-21 0,0-1 16,0 22-16,21-21 0,0-1 0,0 22 15,22-21-15,-1 0 0,0 20 16,22 1-16,-1-21 0,22 21 16,0 0-16,20-1 0,1 1 0,0 21 15,0 0-15,0 0 0,0 0 0,-22 0 16,1 21-16,0-21 0,-22 22 15,22-1-15,-22 21 0,-20-21 0,-1 22 16,0-1-16,-21 21 0,1 1 0,-22-1 16,0 1-16,0-1 0,-22 1 15,-20-1-15,21 22 0,-21-21 0,-1 20 16,1 1-16,-22 0 0,22-1 0,-21 1 16,-1 0-16,1-1 0,-1 1 0,1 21 15,-1-22-15,22 1 0,-22 21 16,22-21-16,0-1 0,20 1 15,1 0-15,-21-1 0,42 1 0,0 0 16,0-1-16,0 1 0,0-22 0,0 22 16,21-21-16,0-1 0,22 1 0,-1-1 15,0 1-15,1-22 0,20 0 0,1 1 16,-1-1-16,1-21 0,-1 21 0,1-20 16,-1-1-16,1 0 0,-1 0 0,1-21 15,-1 0-15,1 0 0,-22 0 16,21 0-16,-20 0 0,-1-21 0,0 0 15,-20 21-15,-1-21 0,0-1 16,-21 1-16,0 0 0,-21 21 16,0-21-16,-22 21 0,22 0 15,-21 0-15,-1 0 0,1 0 0,-21 0 16,20 21-16,-20 0 0,20-21 0,-20 21 16,21 1-16,-22 20 0,22-21 0,-22 21 15,22 1-15,-22-1 0,22 0 0,0 22 16,-22-22-16,22 22 0,0-1 0,-1 1 15,1 20-15,0-20 0,20 21 0,-20 20 16,21-20-16,0 21 16,0 0-16,-1 0 0,22 21 0,0-22 15,0 22-15,0 0 0,0 0 0,22 0 16,-1 0-16,0 0 0,21 0 0,-21 0 16,22 0-16,-1 22 0,0-22 0,-20 0 15,20 0-15,0 0 0,1 0 0,-1 0 16,0 0-16,-21 0 0,22 0 0,-1 0 15,-21 0-15,22 0 0,-22-22 0,21 22 16,-21-21-16,0 21 0,1-21 0,-22 0 16,21-21-16,-21-1 0,0 1 0,0 0 15,0-22-15,0 1 0,0-1 0,-21-21 16,-1 1-16,1-1 0,0-21 16,0 22-16,-21-22 0,20 0 0,1-21 15,0 21-15,0-21 0,0 21 0,0-21 16,-1 0-16,1 0 0,0 0 0,-21 0 15,21 0-15,-1-21 0,1 0 0,0 21 16,0-21-16,0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07:27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4487 0,'0'-21'15</inkml:trace>
  <inkml:trace contextRef="#ctx0" brushRef="#br0" timeOffset="743.25">2032 5144 0,'0'-22'47,"21"22"-47,-21-21 15,0 0-15,21 21 0,-21-21 16,0 0-1,21 21 1,1 21 15,-22 0-31,0 0 16,21 0-16,-21 1 0,0-1 0,0 0 16,0 0-16,0 0 15,0 0-15,0 1 16,0-1-1,-21-21-15,-1 0 16,22-21 0,-21 21-16,21-22 15,0 1-15,0 0 0</inkml:trace>
  <inkml:trace contextRef="#ctx0" brushRef="#br0" timeOffset="1423.38">1333 3154 0,'0'-21'0,"0"42"0,0-63 15,0 20-15,0 1 0,0 0 16,0 42 15,0 0-31,0 1 16,0 20-16,0 0 0,0 1 16,-21-1-16,21 21 0,0 1 0,0-22 15,0 22-15,-21-1 16,21 1-16,0-22 0,-21 22 0,21-22 15,0 21-15,0-20 0,-21-1 16,21 0-16,-21 1 0,21-1 0,0-21 16,0 22-16,-22-22 0,22 0 0,0 0 15,-21 0-15,21 0 16,0-42 15,0 0-31,0 0 0,0 0 16,0 0-16</inkml:trace>
  <inkml:trace contextRef="#ctx0" brushRef="#br0" timeOffset="2055.05">931 3535 0,'0'0'0,"0"-42"0,0 20 16,0 1-16,0 0 0,0 0 0,0 0 15,0-22-15,0 22 0,0 0 16,0 0-16,21-21 0,1 20 0,-1 1 15,0 0-15,0 0 0,21 0 16,-20 0-16,-1 21 0,21 0 16,0 0-16,1 0 0,-22 0 0,21 0 15,22 0-15,-22 42 0,0-21 0,-20 0 16,20 22-16,0-1 0,1 0 16,-22 1-16,0 20 0,0-21 15,0 1-15,0 20 0,-21-20 0,22-1 16,-22 0-16,0 1 0,0-22 15,0 21-15,0 0 0,0-20 0,0 20 16,0-21-16,-22 0 0,1 0 0,21 1 16,-21-22-16,21 21 0,-21-21 15,0 0 1,21-21-16,0-1 16,0 1-16,0 0 0,0 0 0,0-21 15,0 20-15,0-20 0,0 0 16,0-1-16,0-20 0,21-1 15,0 1-15,0-1 0,0 1 0,1 21 16,20-22-16,-21 22 0,21-1 16,-20 1-16,20 21 0,-21 0 0,21 0 15,-20 21-15,20 0 0,-21 0 0,21 0 16,1 21-16,-22 0 0,21 21 16,-21-21-16,1 22 0,-1 20 0,-21-20 15,0 20-15,0-21 0,0 22 0,0-22 16,0 1-16,0 20 15,0-21-15,-21 1 0,-1-1 0,1 0 16,0 1-16,0-1 0,21 0 0,-21 1 16,0-1-16,21-21 0,0 22 15,-22-22-15,1 0 0,21 0 0,-21 0 16,21 0-16,0-42 31,21 0-15,-21 0-16,21 0 0</inkml:trace>
  <inkml:trace contextRef="#ctx0" brushRef="#br0" timeOffset="2463.42">2625 3747 0,'-22'0'15,"1"21"-15,0-21 16,0 21-16,0 0 0,0 0 15,-1 0-15,1 22 0,0-22 0,0 0 16,0 21-16,0 1 0,-1-22 0,22 0 16,0 21-16,0-20 0,0-1 15,0 0-15,0 0 0,0 0 0,22 0 16,-1-21-16,0 0 16,0 0-16,21 0 0,-20 0 0,-1 0 15,21-21-15,-21 21 0,22-21 0,-22 0 16,0 0-16,0 0 0,0-1 15,0 1-15,-21-21 0,0 21 16,0-22-16,0 22 0,0-21 0,0 21 16,0-22-16,-21 22 0,0 0 0,0 0 15,0 0-15,0 21 0,-1 0 16,1 0-16,0 0 0,0 0 16,0 0-16,0 21 0,-1 0 0,1-21 15,21 21-15,0 0 0,0 1 16,0-1-16,21 0 15,1-21-15,-1 0 0,0 0 16,0 0-16,21 0 0</inkml:trace>
  <inkml:trace contextRef="#ctx0" brushRef="#br0" timeOffset="2718.79">2963 3683 0,'0'0'0,"0"-42"16,21 63 15,-21 0-31,22 0 16,-22 0-16,0 1 0,0-1 15,0 0-15,0 0 0,21 21 0,-21-20 16,0-1-16,0 0 0,0 0 16,21 0-16,-21 0 0,0 1 0,0-1 15,0 0-15,0 0 0,0 0 0,21 0 16,0-21-1,0-21 1,-21 0-16,22 21 0,-1-21 16</inkml:trace>
  <inkml:trace contextRef="#ctx0" brushRef="#br0" timeOffset="2969.93">3450 3683 0,'0'0'0,"0"-21"0,-21 42 31,0-21-15,0 21-16,-1 0 0,1 1 0,0-1 16,0 0-16,0 21 0,0-21 15,-22 1-15,22 20 0,0-21 0,0 21 16,0-20-16,21-1 0,-22 21 0,1-21 16,21 0-16,-21 1 0,21-1 0,0 0 15,21-21 16,0 0-31,22-21 0,-22 0 16,0-1-16,0 1 16</inkml:trace>
  <inkml:trace contextRef="#ctx0" brushRef="#br0" timeOffset="3200.8">3641 3768 0,'0'0'0,"0"21"31,0 0-31,-22 0 16,22 0-16,-21 1 0,21-1 16,0 0-16,-21 0 0,21 0 15,-21 0-15,21 1 0,0-1 0,0 0 16,-21-21-16,21 21 0,0 0 16,0 0-16,21-21 31,-21-21-31,21 0 0,0 0 15,0 0-15,1 21 0</inkml:trace>
  <inkml:trace contextRef="#ctx0" brushRef="#br0" timeOffset="3366.7">3725 3725 0,'0'0'0,"0"-42"16,0 21-16,0 0 31,-21 21-15,21 21 15,0 0-15,21-21-1,-21 21-15,21-21 0</inkml:trace>
  <inkml:trace contextRef="#ctx0" brushRef="#br0" timeOffset="3979.35">3937 3958 0,'0'0'0,"21"0"0,0 0 16,0 0 0,1 0-16,-22-21 15,21 21-15,0-21 0,0 21 0,-21-21 16,21 0-16,0 21 0,-21-22 0,0 1 16,22 0-16,-22 0 0,21 21 0,-21-21 15,0 0-15,0-1 0,0 1 16,-21 21 15,-1 21-31,1-21 0,21 22 0,-21-1 16,0 0-16,0 0 0,0 0 15,21 0-15,-22 1 0,22-1 16,-21 21-16,21-21 0,0 0 0,0 1 16,0-1-16,0 0 0,0 0 0,0 0 15,21 0-15,1-21 16,-1 0-16,21 0 0,-21 0 15,0 0-15,1 0 0,20 0 0,-21 0 16,21-21-16,-20 0 0,20 0 0,-21 21 16,21-21-16,-20 0 0,20-1 15,-21-20-15,0 21 0,0 0 0,1 0 16,-1-1-16,0 1 0,-21 0 0,0 0 16,0 0-16,0 0 0,-21 21 31,0 0-31,-1 0 0,1 0 15,21 21-15,-21 0 0,21 0 16,0 0-16,0 0 0,0 1 16,0-1-16,0 0 0,0 0 15,21 0-15,0 0 0,-21 1 0,0-1 16,22 0-16,-22 0 0,0 0 0,0 0 16,0 1-16,0-1 15,-22-21-15,1 0 16,0 0-16,0 0 0,0 0 15,0 0-15,-1 0 0,1 0 16,0-21-16,-21-1 0,21 1 16,-1 21-16,-20-21 0</inkml:trace>
  <inkml:trace contextRef="#ctx0" brushRef="#br0" timeOffset="4518.55">974 2879 0,'0'-21'0,"0"42"0,-22-42 0,1 21 15,0 0-15,0 0 16,21 21-1,0 0-15,0 0 0,0 0 16,0 22-16,0-1 0,0 21 16,0 1-16,0-1 0,21 22 0,-21 0 15,0-1-15,0 1 0,0 0 16,21-1-16,-21 1 0,0 21 0,0-21 16,0-1-16,0 1 0,0 0 15,-21-22-15,21 1 0,0-1 0,-21 1 16,0-22-16,0 0 0,21 1 0,0-1 15,0-21-15,0 0 16,0 0-16,0 1 0,0-44 31,0 1-31,0 0 0,0-21 16,0 21-16,21-22 0,0-20 0,-21 20 16,0-20-16</inkml:trace>
  <inkml:trace contextRef="#ctx0" brushRef="#br0" timeOffset="5387.06">1016 2921 0,'0'0'0,"-21"0"0,21-21 0,21 21 31,0 0-16,21 0-15,1-21 0,20 21 16,1 0-16,-1 0 0,43 0 0,-21 0 16,21 0-16,-1-21 0,22 21 15,0 0-15,22 0 0,20-22 0,-21 22 16,21-21-16,1 21 0,-1 0 0,0-21 16,1 0-16,-22 21 0,21-21 15,-21 21-15,1-21 0,-22 21 16,0-22-16,0 22 0,-22 0 0,22-21 15,-21 21-15,-21-21 0,21 21 0,-22-21 16,-20 21-16,21 0 0,-22-21 16,-21 21-16,22 0 0,-22 0 0,1 0 15,-1 0-15,-21 0 0,0 0 0,0 0 16,1 0-16,-1 21 0,-21 0 16,0 0-16,0 0 0,0 1 0,0-1 15,0 21-15,0-21 0,0 22 0,0-1 16,0 0-16,0 1 0,0-1 15,0 0-15,-21 22 0,21-1 16,0 1-16,0-1 0,0 1 0,0-1 16,0 1-16,0-1 0,0 1 0,0-1 15,0 1-15,0-1 0,21 1 0,-21-1 16,0 1-16,21-1 0,-21 1 16,0-1-16,0 1 0,0-22 0,0 22 15,0-22-15,0 0 0,0 1 0,0-1 16,0-21-16,0 21 0,0-20 0,0 20 15,-21-21-15,21 0 0,-21 0 0,-1 1 16,1-1-16,0 0 0,0 0 16,0-21-16,-22 21 0,22-21 15,0 21-15,-21-21 0,21 0 0,-22 22 16,1-1-16,0-21 0,-1 0 16,1 0-16,-22 21 0,1 0 15,-22-21-15,22 21 0,-22-21 0,0 0 16,-20 21-16,20-21 0,-21 0 0,-21 22 15,0-22-15,0 0 0,-21 21 0,21-21 16,-21 0-16,-22 21 0,1-21 16,21 0-16,-21 21 0,-1 0 0,1-21 15,21 21-15,-22-21 0,22 22 0,0-22 16,0 21-16,21-21 0,0 0 16,21 0-16,0 21 0,22-21 0,-1 0 15,21 0-15,1 0 0,-1 0 0,22 0 16,-21 0-16,41 0 15,-20 0-15,0 0 0,21 0 0,-1 21 16,44-21 15,-1 0-15,21 0-16,0 0 0</inkml:trace>
  <inkml:trace contextRef="#ctx0" brushRef="#br0" timeOffset="6802.29">2201 5334 0,'-21'-42'16,"21"21"0,0-1-16,0 1 0,0 0 15,0 0 16,0 42 1,0 0-32,0 0 15,0 1-15,0-1 0,0 21 16,0-21-16,0 22 0,21-22 0,-21 21 16,0 0-16,0 1 0,0-1 0,0 0 15,0 22-15,0-22 0,0 1 16,0-1-16,0 21 0,0-20 0,0-1 15,0 0-15,0 1 0,0-1 0,0 0 16,0 1-16,0-22 0,0 21 16,0 1-16,0-22 0,0 21 15,0-21-15,0 0 0,0 22 0,0-22 16,0 0-16,0 0 0,0 0 16,0 1-16,0-1 0,0 0 15,21 0-15,-21 0 16,22-21-16,-22 21 0,21-21 15,0 22-15,0-22 16,0 0-16,0 21 0,1-21 0,20 0 16,-21 0-16,0 21 0,22-21 15,-1 0-15,0 0 0,1 0 0,20 0 16,-21 0-16,22 0 0,-1 0 0,1 0 16,-1 0-16,1 0 0,21 0 0,-1 0 15,1 0-15,21 0 16,-22 0-16,22-21 0,-21 21 0,0 0 15,-1 0-15,1-21 0,0 21 0,-22 0 16,1-22-16,-1 22 0,1 0 0,-1 0 16,-21 0-16,1-21 0,20 21 0,-20 0 15,-22 0-15,21 0 0,0-21 16,-20 21-16,-1 0 0,0 0 0,0-21 16,0 21-16,0 0 0,-21-21 15,0 0 1,-21-1-16,0 1 15,0 21-15,-21-21 16,20 21-16,1 0 0,0-21 16,0 21-16,0 0 0,0 0 0,-22-21 15,22 21-15,0 0 0,0 0 0,0 0 16,-1 0-16,1 0 0,0 0 0,21-21 16,-21 21-1,42 0 16,0 0-31,0 0 16,1 0-16,-1 0 0,21 0 0,-21 0 16,22 0-16,-22 0 0,21 0 15,-21 0-15,22 0 0,-22 0 16,0 0-16,0 0 0,0 0 0,0 0 16,1 0-16,-1 0 0,-21 21 15,0 0-15,0 0 0,0 0 16,-21 0-16,-1 1 15,1-1-15,0 0 0,0 0 0,0 0 16,-22 0-16,22 1 0,0-1 0,0 21 16,0-21-16,0 0 0,-1 1 0,1-1 15,0 0-15,0 0 0,21 0 0,0 0 16,-21-21-16,21 22 0,-21-22 0,21 21 16</inkml:trace>
  <inkml:trace contextRef="#ctx0" brushRef="#br0" timeOffset="10438.49">5673 6096 0,'0'21'0,"21"-21"16,0 0-1,0 0-15,0 0 16,0 0-16,1 0 0,-1 0 0,0 0 16,21-21-16,-21 21 0,1-21 0,20 0 15,-21 21-15,0-21 0,22-1 0,-22 1 16,0 21-16,0-21 0,0 0 16,-21 0-16,0 0 0,0-1 15,0 1-15,-21 0 16,0 21-16,0 0 0,-22 0 0,1 0 15,21 0-15,-21 21 0,-22-21 0,22 21 16,-1 22-16,1-22 0,0 0 16,-1 21-16,22-20 0,0-1 0,0 21 15,21-21-15,0 0 0,0 1 0,0-1 16,21 0-16,21 0 0,-20 0 0,-1-21 16,21 21-16,-21 1 0,22-22 15,-22 0-15,21 0 0,-21 0 0,22 0 16,-22 0-16,0 0 0,0 0 15,0 0-15,0 0 0,-42 0 32,-21-22-32,21 22 15,0 0-15,-22 0 0,1 0 16,0 0-16,-1 22 0,1-1 0,21-21 16,-22 21-16,1 0 0,21 0 0,0 0 15,0 1-15,-1 20 0,1-21 16,21 0-16,0 0 0,0 22 0,0-22 0,0 0 15,0 0-15,21 0 16,1 1-16,-1-1 0,0 0 0,0 0 16,21-21-16,-20 0 0,20 0 0,0 0 15,-21 0-15,22 0 0,-1 0 0,0 0 16,1 0-16,-1-21 0,0 0 0,1 0 16,-1-1-16,-21 1 0,22 0 15,-1-21-15,-21 21 0,21-22 0,-20 22 16,-1-21-16,0 21 0,-21-1 0,21 1 15,-21-21-15,0 21 0,0 0 16,-21 21 0,0 21-16,0 0 15,-1 0-15,22 0 0,0 0 16,-21 1-16,21 20 0,-21-21 0,21 21 16,0-20-16,0-1 0,-21 0 0,21 21 15,0-21-15,-21 1 0,21-1 16,0 0-16,0 0 15,0-42 1,0 0 0,0 0-16,0-1 0,0 1 15,0-21-15,0 21 0,21 0 0,0-22 16,0 1-16,0 0 0,1 20 0,-1-20 16,0 21-16,21 0 0,-21 0 15,22 21-15,-22 0 0,0 0 16,21 0-16,-20 0 0,-1 0 0,21 0 15,-21 21-15,0 0 0,1 0 0,-1 0 16,0 0-16,-21 22 0,0-22 0,0 0 16,0 0-16,0 0 0,0 1 0,0-1 15,-21 0-15,21 0 0,0 0 16,-21 0-16,-1 1 0,44-22 31,-1 0-15,0-22-16,21 1 0,-21 21 0,1-21 15</inkml:trace>
  <inkml:trace contextRef="#ctx0" brushRef="#br0" timeOffset="11011.16">7260 6329 0,'0'0'0,"21"-21"0,-21 0 0,0-1 0,0 1 16,0 0-16,0 0 0,-21 21 15,0 0-15,0 0 0,0 0 16,-1 0-16,-20 0 0,21 21 15,-21 0-15,20-21 0,1 21 0,-21 1 16,21 20-16,0-21 0,-1 0 0,1 0 16,0 22-16,21-22 0,0 0 0,0 0 15,0 0-15,0 1 0,0-1 16,0 0-16,21 0 0,0-21 0,1 0 16,-1 0-16,21 0 0,-21 0 15,22 0-15,-22 0 0,21-21 0,-21 21 16,22-21-16,-22 0 0,0-1 0,0 1 15,0 21-15,-21-21 0,21 0 0,-21 0 16,0 0-16,0-1 0,0 1 0,0 0 16,-21 21 15,0 0-31,0 21 0,21 0 16,-21 1-16,21-1 0,0 21 0,0-21 15,0 22-15,0-1 0,0 0 16,0 1-16,0-1 0,0 21 0,0-20 15,0-1-15,0 22 0,0-22 0,0 21 16,0-20-16,0 20 0,0-20 0,0-1 16,0 0-16,0 1 0,0-1 0,0 0 15,0-21-15,-21 1 0,-1-1 16,22 0-16,-21 0 0,0 0 0,0-21 16,0 0-16,-22 0 0,22 0 15,0 0-15,-21 0 0,21 0 0,-22-21 16,22 0-16,-21 0 0,-1 0 15,1-1-15,21 1 0,-21 0 0,20 0 0,1 0 16,0 0-16,0-22 0,21 22 16,0 0-16,0 0 0,0-22 0,0 22 15,0 0-15,21-21 0,0-1 0,0 22 16,22-21-16,-22 0 0</inkml:trace>
  <inkml:trace contextRef="#ctx0" brushRef="#br0" timeOffset="11459.91">7599 5948 0,'0'0'0,"0"21"31,0 0-15,0 22-16,-21-22 0,21 21 0,-22-21 15,22 22-15,0-1 0,0 0 0,-21 1 16,21-22-16,-21 21 0,21 0 0,0 1 15,0-22-15,0 0 0,0 21 16,0-20-16,0-1 0,0 0 16,21-21-1,0 0-15,1 0 16,-1-21-16,-21 0 0,21-1 16,0 1-16,0 0 0,-21 0 15,21 0-15,1-22 0,-1 22 0,0 0 16,0-21-16,-21 21 0,21 21 15,-21-22-15,21 22 0,-21 22 32,0-1-32,0 0 0,0 0 0,0 0 15,0 0-15,0 1 0,0-1 0,0 0 16,-21 0-16,21 0 16,0 0-16,0 1 0,-21-22 15,21 21-15,0-42 31,0-1-15,0 1-16</inkml:trace>
  <inkml:trace contextRef="#ctx0" brushRef="#br0" timeOffset="11603.33">7810 6244 0,'0'0'0,"0"-21"16,0 0-1,22 21 16,-1 0-31,0 0 16,0 0-16,0 0 16,0 0-16</inkml:trace>
  <inkml:trace contextRef="#ctx0" brushRef="#br0" timeOffset="11932.15">8297 6202 0,'21'0'16,"-42"0"-1,0 0-15,0 0 16,0 0-16,0 0 0,-1 0 16,1 0-16,-21 0 0,42 21 0,-21-21 15,21 21-15,0 0 0,0 1 16,0-1-16,21 0 16,0 0-16,0 0 0,0-21 0,1 21 15,-1 1-15,0-22 0,0 21 16,0 0-16,0-21 0,1 21 0,-22 0 15,0 0 1,0 1 0,-22-22-16,1 0 0,0 0 0,0 0 15,0 0-15,0 0 0,-1 0 0,1 0 16,0 0-16,0 0 16,21-22-1,0 1-15,21 0 16,0 0-16</inkml:trace>
  <inkml:trace contextRef="#ctx0" brushRef="#br0" timeOffset="12354.9">8530 6033 0,'0'0'0,"0"-22"0,0 1 16,0 0-16,0 42 31,0 0-31,0 1 0,0-1 15,0 0-15,0 0 0,0 21 0,0-20 16,0 20-16,0-21 0,0 21 0,0-20 16,0 20-16,0-21 0,0 21 15,0-20-15,0 20 0,0-21 0,-21 0 16,21 0-16,0 1 0,-21-22 16,21 21-16,0-42 31,0-1-31,0 1 15,0 0-15,21 0 0,0 0 0,0 0 16,0-22-16,1 22 0,-1 0 0,0 0 16,0 0-16,0-1 0,22 1 15,-22 21-15,0 0 0,0 0 0,21 0 16,-20 0-16,-1 0 0,0 21 16,-21 1-16,21-1 0,-21 0 0,0 0 15,0 0-15,0 0 0,0 1 0,0-1 16,0 0-16,0 0 0,0 0 15,-21 0-15,0 1 0,0-22 0,21 21 16,-22-21-16,1 21 0,0-21 0,0 0 16,0 0-16,0 0 0,-22 0 0</inkml:trace>
  <inkml:trace contextRef="#ctx0" brushRef="#br0" timeOffset="12847.9">5186 5440 0,'0'21'16,"0"0"-16,0 0 0,0 22 15,0-1-15,0 0 0,0 22 0,0-22 16,0 22-16,0-1 0,0 1 16,0-1-16,0 1 0,0-1 0,0 1 15,0 20-15,0-20 0,0-1 0,0 1 16,0-22-16,0 22 0,0-22 0,0 0 16,0 1-16,0-1 0,0-21 15,0 0-15,0 1 0,0-1 16,21-42 15,-21-22-31,21 22 0,-21-21 0,0-1 16,21 1-16</inkml:trace>
  <inkml:trace contextRef="#ctx0" brushRef="#br0" timeOffset="13587.47">5397 5461 0,'0'0'0,"0"-21"16,22 21-16,-22-21 0,21 21 16,0-21-16,21 21 0,-21 0 0,22 0 15,20-22-15,1 22 0,20 0 0,1 0 16,0-21-16,21 21 0,-1 0 16,22-21-16,22 21 0,-1 0 0,0 0 15,0 0-15,21 0 0,-20-21 0,20 21 16,0 0-16,1 0 0,-22 0 0,21 0 15,-21 0-15,0 0 0,1 0 16,-22 0-16,21 0 0,-21 0 0,-21 0 16,-1 0-16,1 0 0,-21 0 15,-22 0-15,22 0 0,-21 0 0,-22 0 16,0 0-16,1 0 0,-1 0 0,-21 0 16,0 0-16,0 0 0,1 0 15,-22 21-15,0 0 16,0 0-16,0 1 0,0 20 0,0-21 15,21 21-15,-21 1 0,0-1 0,0 0 16,21 22-16,-21-22 0,21 1 0,-21 20 16,21-21-16,-21 22 0,21-22 0,-21 22 15,22-22-15,-22 22 0,0-22 0,0 0 16,0 22-16,21-22 0,-21 0 16,0 1-16,0-1 0,0 0 15,0 1-15,0-1 0,0-21 0,0 22 16,-21-22-16,-1 0 0,22 21 0,-21-21 15,21 1-15,-21-1 0,0 0 16,21 0-16,-21 0 0,0-21 0,21 21 16,-22-21-16,1 22 0,0-22 15,0 0-15,21 21 0,-21-21 0,0 0 16,-1 0-16,1 21 0,-21-21 0,21 0 16,0 0-16,-22 0 0,1 0 0,0 0 15,-22 0-15,22 21 0,-43-21 0,22 0 16,-22 0-16,0 0 0,-21 0 15,1 0-15,-1 0 0,0 0 16,-42 0-16,21 0 0,0 0 0,-21 0 16,-1 21-16,1-21 0,-21 0 0,21 0 15,0 0-15,-1 21 0,1-21 0,21 0 16,0 0-16,21 22 0,1-22 0,20 0 16,21 0-16,1 0 0,-1 0 0,22 0 15,0 0-15,-1 0 0,22 0 0,0 0 16,21-22-1,21 1 1,0 0-16</inkml:trace>
  <inkml:trace contextRef="#ctx0" brushRef="#br0" timeOffset="14623.46">2561 7091 0,'0'0'0,"0"21"16,0 0-1,0 0-15,0 22 0,0-22 0,0 42 16,0-20-16,0 20 0,0 1 0,0-1 16,21 1-16,-21 20 0,0 1 15,0 0-15,0-1 0,0 1 0,0 0 16,-21 21-16,0-22 0,0 1 0,0 0 15,-1-22-15,1 22 0,0-22 16,0 1-16,0-1 0,0 1 0,21-22 16,0 0-16,0 1 0,0-1 0,0-21 15,0 0-15,0 1 0,0-1 16,21-21-16,0 0 0,0 21 0,0-21 16,22 0-16,-22 0 0,21 0 15,0 0-15,22 0 0,-22 0 0,22 0 16,20 0-16,-20 0 0,21 0 15,-22 0-15,43-21 0,-21 21 0,20 0 16,1-21-16,0 21 0,0-22 0,-21 22 16,20 0-16,-20-21 0,0 21 0,-1 0 15,1-21-15,-21 21 0,-22 0 0,21 0 16,-20-21-16,-22 21 0,0 0 16,0 0-16,-21-21 0,0 0 0,-21-1 15,-21 22-15,21 0 16,-1-21-16,-20 21 0,21 0 0,0-21 15,-22 21-15,22 0 0,0-21 16,0 21-16,0 0 0,21-21 16,21 21-1,0 0-15,0 0 0,0 0 16,1 0-16,20 0 0,-21 21 0,0 0 16,22-21-16,-22 21 0,21 0 0,-21 1 15,0-1-15,-21 0 0,0 21 0,0-21 16,0 1-16,0 20 0,-42-21 15,21 21-15,0-20 0,-22-1 0,22 21 16,-21-21-16,21 0 0,0 1 0,-22-1 16,22 0-16,21 0 0,-21-21 15</inkml:trace>
  <inkml:trace contextRef="#ctx0" brushRef="#br0" timeOffset="15074.85">5651 8509 0,'0'0'15,"0"-21"-15,0 0 0,0 42 31,0 0-31,0 0 0,0 0 16,0 1-16,0 20 0,0 0 0,0 1 16,0-1-16,0 0 0,0 1 15,0-1-15,-21 0 0,21 1 0,0-1 16,-21 0-16,21-21 0,0 22 0,-21-22 16,21 0-16,0 0 0,0 0 0,0 1 15,21-44 1,0 1-16,0 21 15,1-21-15,-1 0 0</inkml:trace>
  <inkml:trace contextRef="#ctx0" brushRef="#br0" timeOffset="15290.73">6075 8424 0,'0'0'0,"0"22"31,0-1-31,0 21 0,0-21 0,0 22 15,-21-1-15,21 0 0,-22 1 16,22-1-16,-21 0 0,21 22 0,0-22 16,0-21-16,0 22 0,0-1 0,0-21 15,0 0-15,0 22 0,0-22 0,0 0 16,0 0-16,0 0 0,-21-21 31,0 0-31</inkml:trace>
  <inkml:trace contextRef="#ctx0" brushRef="#br0" timeOffset="15602.55">5673 9059 0,'0'0'0,"0"-21"15,0 0 1,21 21-16,0 0 16,0-21-16,0 21 0,22 0 0,-22-21 15,21 0-15,0 21 0,1-22 16,-1 1-16,0 21 0,1-21 0,20 0 15,-20 21-15,-22-21 0,21 21 16,0 0-16,1 0 0,-22 0 0,0 0 16,0 0-16,0 0 0,-21 21 15,0 0-15,0 0 0,0 0 16,0 1-16,0-1 0,0 0 0,-21 0 16,21 0-16,-21 0 0,21 1 15,0-1-15,-21-21 0,21 21 16,0 0-16,0-42 31,0 0-15,0 0-16</inkml:trace>
  <inkml:trace contextRef="#ctx0" brushRef="#br0" timeOffset="15748.47">6477 8657 0,'0'0'0,"0"-21"0,-21 21 31,42 21 0,0-21-31,0 0 16</inkml:trace>
  <inkml:trace contextRef="#ctx0" brushRef="#br0" timeOffset="16178.74">6900 8827 0,'0'0'0,"-21"21"0,0-21 15,0 42 1,0-21-16,21 0 0,-22 1 0,22-1 16,0 0-16,0 0 0,0 0 15,0 0-15,0 1 0,0-1 16,22-21-16,-22 21 0,0-42 47,0 0-32,0-1-15,0 1 0,0 0 16,0 0-16,0-21 0,21 20 0,0-20 16,0 0-16,0 21 0,0-22 15,1 22-15,-1 0 0,0 0 0,0 0 16,0 21-16,22 0 0,-22 0 0,0 0 15,0 0-15,0 0 0,0 21 0,-21 0 16,22 0-16,-1 0 0,0 0 0,-21 1 16,0 20-16,21-21 0,-21 0 15,0 0-15,0 1 0,0-1 0,0 0 16,0 0-16,0 0 0,0 0 0,0 1 16,21-22-1,0 0 1,1 0-16</inkml:trace>
  <inkml:trace contextRef="#ctx0" brushRef="#br0" timeOffset="16923.46">8001 8784 0,'0'-21'0,"0"0"0,0 0 16,-21 21-16,0 0 0,-22 0 15,22 0-15,0 0 0,-21 0 0,20 0 16,-20 0-16,21 0 0,-21 21 0,20 0 16,-20 0-16,21 0 0,0 1 0,0-1 15,-1 0-15,22 21 0,0-21 16,-21 1-16,21 20 0,0-21 0,0 0 16,0 0-16,0 1 0,0-1 0,21 0 15,1 0-15,-1-21 0,0 0 16,0 0-16,0 0 0,22 0 0,-22 0 15,0 0-15,21-21 0,-21 21 16,22-21-16,-22 0 0,21-1 0,-21 1 16,1 0-16,-1 0 0,21-21 0,-21 20 15,0-20-15,1 0 0,-22-1 16,21 1-16,0-21 0,0 20 0,-21 1 16,0 0-16,0-22 0,21 22 0,-21-1 15,0 1-15,0 0 0,0 21 0,0-1 16,0 1-16,-21 21 15,21 21 1,-21 22-16,0-22 0,21 21 16,-21-21-16,-1 22 0,22-1 0,-21 0 15,21 1-15,0-1 0,0 0 16,0 1-16,0-1 0,0 0 0,0 1 16,0-22-16,0 21 0,0-21 0,0 22 15,21-22-15,1 0 0,-1 0 0,0 0 16,0-21-16,0 0 0,0 22 0,22-22 15,-22 0-15,0 0 0,0 0 16,22 0-16,-22-22 0,0 1 0,0 21 16,0-21-16,0 0 0,1 0 0,-1 0 15,-21-1-15,21 1 0,0-21 0,-21 21 16,0 0-16,21-1 0,-21 1 16,21 0-16,-21 0 0,0 42 31,0 0-31,0 0 15,0 1-15,0-1 0,0 0 0,0 0 16,0 0-16,0 0 0,0 1 16,0-1-16,0 0 15,22-21-15,-1 0 16,0 0-16,0 0 16,0 0-16,0 0 0,1-21 15,-1 21-15,-21-21 0,21-1 0,0 1 16</inkml:trace>
  <inkml:trace contextRef="#ctx0" brushRef="#br0" timeOffset="17096.36">8826 8488 0,'0'0'0,"-42"0"16,42-21-16,-21 21 15,0 0 32,0 0-47,-1 0 0</inkml:trace>
  <inkml:trace contextRef="#ctx0" brushRef="#br0" timeOffset="17600.43">4889 8065 0,'0'0'0,"0"-64"16,0 43-1,-21 21-15,0 0 16,21 21-16,0 0 0,0 0 0,0 22 15,0-1-15,0 0 0,0 22 16,0-1-16,0 22 0,0-21 16,0-1-16,0 22 0,0-1 0,0-20 15,0 21-15,0-22 0,0 22 0,0-22 16,-21 1-16,21-1 0,0-20 0,-21 20 16,21-21-16,0 1 0,0-1 0,0-21 15,0 22-15,0-22 0,0 0 16,0 0-16,0 0 0,21-21 15,0-21 1,0 0-16,-21-21 0,21 20 0,1 1 16,-22-21-16</inkml:trace>
  <inkml:trace contextRef="#ctx0" brushRef="#br0" timeOffset="18386.99">5165 7980 0,'0'0'0,"0"-21"0,0 0 16,21 21 15,0 0-31,21 0 0,1 0 16,-1 0-16,21 0 0,1 21 0,21-21 15,-1 0-15,22 0 0,0 0 16,21 21-16,0-21 0,0 0 0,42 0 15,-21 0-15,22 0 0,-1 0 0,22 0 16,-22 0-16,21 0 0,1 0 16,-1 0-16,-20 0 0,-1 0 0,0 0 15,1 0-15,-22 0 0,0 21 0,-21-21 16,0 0-16,-21 0 0,0 0 0,0 0 16,-43 0-16,22 0 0,-22 0 0,1 0 15,-22-21-15,0 21 0,-20 0 0,20 0 16,-21 0-16,0 0 0,0 0 15,-21 21 1,0 0-16,0 22 16,0-22-16,0 21 0,0-21 0,0 22 15,0-1-15,0 0 0,0 1 0,0-1 16,0 0-16,0 1 0,-21-1 0,21 0 16,0 1-16,0 20 0,0-21 0,0 1 15,0-1-15,0 22 0,0-22 16,0 0-16,0 1 0,0-1 0,0 0 15,0 1-15,0-1 0,0 0 0,21-21 16,-21 22-16,0-22 0,0 21 0,0-21 16,0 1-16,0-1 0,0 0 0,0 0 15,-21 0-15,0 0 0,0 1 16,21-1-16,-21-21 16,0 0-16,-1 21 0,1-21 15,0 0-15,0 0 0,0 0 0,0 21 16,-1-21-16,-20 0 0,21 0 0,-21 21 15,-1-21-15,1 0 0,0 0 0,-22 0 16,1 0-16,-1 0 0,-21 0 0,1 0 16,-22 0-16,0 0 0,0 0 0,-21 0 15,-21 0-15,0-21 0,-21 21 16,-1 0-16,1-21 0,-22 21 0,1-21 16,-1 21-16,-20 0 0,20 0 15,1 0-15,-1 0 0,22 0 0,0 0 16,42 0-16,0 21 0,21-21 0,0 0 15,42 0-15,1 0 0,-1 0 0,22 0 16,0 0-16,21 0 0,-1 0 0,1 0 16,0 0-16,21-21 15,0 0 1,0-1-16,21 1 0</inkml:trace>
  <inkml:trace contextRef="#ctx0" brushRef="#br0" timeOffset="20048.98">10012 5842 0,'0'0'0,"-21"21"16,-1-21-1,1 0-15,0 0 16,21 21 15,0 1 0,21-22-31,0 0 0,1 21 16,-1-21-16,21 0 0,0 0 0,1 0 16,20 21-16,-20-21 0,20 0 15,1 0-15,-1 0 0,1 0 16,20 0-16,1 0 0,0 0 0,-1 0 16,22 0-16,0 0 0,0 0 0,0 0 15,-22-21-15,22 21 0,-42 0 0,20 0 16,-20 0-16,-1 0 0,-20 0 15,-1-21-15,0 21 0,-21 0 0,1 0 16,-1 0-16,-21-22 16,-21 22-1,-1-21-15,1 21 16,0 0-16,0 0 0,0-21 0,0 21 16,-1 0-16,1 0 0,-21 0 15,21-21-15,0 21 0,-1 0 0,1 0 0,0 0 16,0 0-1,0 0-15,42 0 32,0 0-32,0 0 15,0 0-15,1 0 0,-1 0 16,21 0-16,-21 0 0,0 0 0,1 0 16,20 0-16,-21 0 0,0 0 15,0 0-15,-21 21 16,0 0-16,0 0 15,0 1-15,0-1 0,-21 0 16,21 0-16,-21 0 0,0 0 16,0-21-16,0 22 0,-1-1 0,22 0 15,-21-21-15,21 21 0,-21-21 0,21 21 16,0 0 0,21-21-1,0 0-15,1 0 0,-1 0 0,0-21 16</inkml:trace>
  <inkml:trace contextRef="#ctx0" brushRef="#br0" timeOffset="20818.52">12425 5609 0,'0'-21'0,"0"42"0,0-63 0,0 21 15,0 0-15,0-1 0,0 1 16,-21 0-16,21 0 0,0 0 15,-22 21-15,1 0 32,21 21-17,0 0-15,0 0 0,0 22 16,0-1-16,0-21 0,0 43 0,0-22 16,0 0-16,0 22 0,0-22 0,0 22 15,0-22-15,0 21 0,0-20 16,0 20-16,0-20 0,0 20 0,0-21 15,0 22-15,0-1 0,0-20 0,-21-1 16,0 22-16,0-22 0,21-21 0,0 21 16,0-20-16,-21 20 0,21-21 0,0 0 15,0 0-15,0-42 32,0 0-32,0 0 15,0-21-15,0 20 16,0 1-16,21-21 0,-21 0 0,0-1 15,0 1-15,21-22 0</inkml:trace>
  <inkml:trace contextRef="#ctx0" brushRef="#br0" timeOffset="21769.98">12340 5440 0,'-21'0'15,"21"-21"-15,-21 21 16,42 0 15,0 0-31,0 0 0,0 0 0,1 0 16,20 0-16,-21 0 0,21 0 0,1 0 16,-1 0-16,22 0 0,-22 0 15,21 0-15,22 0 0,-21 0 0,20 0 16,1 0-16,21 0 0,0 0 0,-22 0 15,22 0-15,0 0 0,21 0 0,0 0 16,0 0-16,0 0 0,0 0 0,0 0 16,-21 0-16,21 0 0,0 0 15,21 0-15,-21 0 0,0 0 16,-21 0-16,21 0 0,-21 0 0,-1 0 16,1 0-16,0 0 0,-21 0 0,-1 0 15,1 0-15,0 21 0,-22-21 0,1 0 16,-1 0-16,-20 0 0,-1 0 15,0 0-15,1 0 0,-22 0 0,0 0 16,0 0-16,0 0 0,0 0 0,1 21 16,-22 0-1,21-21-15,-21 21 0,0 1 16,0-1-16,0 0 0,0 0 16,0 0-16,0 22 0,-21-22 0,21 0 15,0 21-15,-22 1 0,22-22 16,-21 21-16,0 0 0,21 1 0,-21-1 15,0 0-15,21-20 0,-21 20 0,21 0 16,0 1-16,-22-1 0,1 0 0,21 1 16,-21-1-16,21 0 0,0 1 15,0-1-15,0 0 0,0 1 0,0-1 16,0 0-16,0 1 0,0-22 0,-21 21 16,21-21-16,0 0 0,0 22 0,-21-22 15,21 0-15,-21 0 0,21 0 0,-22 1 16,1-22-16,21 21 0,-21 0 0,0-21 15,0 21-15,0-21 0,21 21 0,-22-21 16,1 0-16,0 21 16,0-21-16,21 22 0,-21-22 0,0 0 15,-1 0-15,1 0 0,0 0 16,0 0-16,0 0 0,-22 0 0,22 0 16,-21 0-16,0 0 0,-1 0 0,1 0 15,-22 0-15,22 0 0,-43-22 0,22 22 16,-22 0-16,1-21 0,-1 21 0,0-21 15,-21 21-15,1 0 0,-1-21 0,0 21 16,-21 0-16,0-21 0,0 21 16,0-21-16,0 21 0,-21 0 0,21 0 0,0 0 15,0 0-15,0 0 0,0 0 16,0 0-16,21 0 0,21 0 0,-21 0 16,22 0-16,20 0 0,1 0 15,-1 0-15,1 0 0,20 0 0,1 0 16,0 0-16,21 0 0,-22 0 0,22 0 15,0 0-15,0 0 0,0 0 16,21-22 31,21 1-31</inkml:trace>
  <inkml:trace contextRef="#ctx0" brushRef="#br0" timeOffset="23850.83">12975 5927 0,'0'0'0,"21"0"0,-21-21 16,0-1-16,0 1 0,0 0 15,0 42 17,-21 0-32,21 1 0,-21-1 15,21 21-15,-21 0 0,21-20 0,-21 20 16,21 0-16,0 1 0,0-1 0,-22 0 16,1 1-16,21-22 0,-21 21 0,21 0 15,0 1-15,-21-22 0,0 21 0,21-21 16,0 1-16,0-1 0,0 0 0,-21 0 15,21-42 1,0 0 0,21 0-16,-21-1 15,0-20-15,21 21 0,0-21 0,-21-1 16,21 22-16,-21-21 0,21-1 16,-21 1-16,22 0 0,-1-1 0,0 1 15,-21 0-15,21-1 0,0 1 0,-21 0 16,21-1-16,1 22 0,-22 0 0,0 0 15,21 0-15,0 21 0,-21 21 16,0 0-16,21 0 0,-21 0 16,21 22-16,-21-22 0,21 21 0,-21 1 15,0-22-15,0 21 0,0 0 16,0-20-16,22 20 0,-22-21 0,0 21 0,0-20 16,0 20-16,21-21 0,-21 0 15,0 22-15,0-22 0,0 0 16,0 0-16,0 0 0,0 0 15,-21-21 17,-22-21-32,22 0 0</inkml:trace>
  <inkml:trace contextRef="#ctx0" brushRef="#br0" timeOffset="24006.74">12806 6329 0,'0'-21'15,"0"0"-15,0-1 31,21 22-31,0 0 0,0 0 16,0-21-16,1 21 0,20 0 0,0 0 16,1-21-16,-1 21 0,0-21 0,1 21 15,-1-21-15,21 21 0,-20-21 0,20 21 16,-20-22-16,-1 22 0</inkml:trace>
  <inkml:trace contextRef="#ctx0" brushRef="#br0" timeOffset="25364.17">13737 6075 0,'-21'0'0,"0"0"16,0 0-16,-1 0 0,1 0 16,0 0-16,0 0 0,0 21 15,0 0-15,-1 0 0,1 1 16,0 20-16,21-21 0,0 0 0,0 0 16,0 1-16,0 20 0,0-21 0,0 0 15,0 22-15,0-22 0,0 0 0,0 0 16,21 0-16,0 0 0,1-21 15,-1 22-15,0-22 0,0 0 0,21 0 16,-20 0-16,-1 0 0,21 0 0,-21 0 16,22-22-16,-22 22 0,21-21 0,0 0 15,1 0-15,-22-21 0,21 20 16,-21 1-16,22-21 0,-22 21 0,0-22 16,0 1-16,0 21 0,1-21 0,-1-1 15,-21 1-15,21 0 0,-21-1 16,0 1-16,0 0 0,0-1 0,0 1 15,0 21-15,0 0 0,0-1 0,0 1 16,-21 21-16,0 0 16,-1 21-16,1 22 0,0-22 15,0 0-15,21 21 0,0 1 16,-21-1-16,21 0 0,-21 1 0,21-1 16,0-21-16,0 22 0,0-1 0,0-21 15,0 21-15,0-20 0,0 20 0,0-21 16,0 0-16,0 22 0,21-22 0,0 0 15,0 0-15,0-21 16,0 0-16,1 0 0,-1 0 0,0 0 16,0 0-16,0-21 0,0 0 0,1 0 15,20 21-15,-21-22 0,0 1 16,0 0-16,1 0 0,-1 0 0,-21 0 16,21-1-16,-21 1 0,21 21 0,-21-21 15,0 0-15,0 42 31,0 0-31,0 0 16,0 1-16,0-1 0,0 0 16,0 0-16,0 0 0,0 0 0,0 1 15,0-1-15,0 0 16,21 0 0,0-21-16,1 0 0,-1 0 15,0 0-15,0 0 0,0-21 0,0 21 16,1-21-16,-1 0 0,0 21 0,0-22 15,0 1-15,0 0 0,-21 0 0,22 0 16,-1 0-16,0-1 0,-21 1 16,0 0-16,0 42 47,0 0-47,0 1 0,0-1 0,0 0 15,0 0-15,0 0 0,0 0 16,0 1-16,0-1 0,0 0 15,0 0-15,21-21 16,0 0-16,0 0 0,1 0 16,-1 0-16,0 0 0,-21-21 15,21 21-15,-21-21 0,21 21 16,-21-21-16,0-1 0,0 1 0,0 0 16,0 0-16,0 0 0,-21 0 15,21-1-15,-21 22 0,0-21 16,21 0-16,0 0 0,-21 21 0,21-21 15,0 0-15,0-1 0,0 1 16,21 21 0,0 0-16,0 0 15,0 0-15,0 0 0,1 0 16,-1 0-16,0 0 0,0 21 0,0-21 16,0 22-16,1-1 0,-1 0 0,0 0 15,0-21-15,0 21 0,0 0 16,1 1-16,-22-1 0,0 0 0,21 0 15,-21 0-15,0 0 0,21 1 16,-21-1-16,0 0 0,-21-21 31,0 0-31,-1 0 16,22-21 0,0 0-16,0-1 0,0 1 15,0 0-15,0 0 0,22 0 16,-1-22-16,0 22 0,0 0 0,0 0 15,0-21-15,1 20 0,-1 1 16,0 0-16,0 21 0,0-21 0,0 21 0,1 0 16,-1 0-16,0 0 0,0 0 15,-21 21-15,21 0 0,0 0 0,-21 1 0,22-1 16,-22 0-16,21 0 0,-21 0 0,0 0 16,0 22-16,0-22 15,0 0-15,0 0 0,0 0 0,0 1 16,0-1-16,0 0 0,0 0 15,0 0-15,-21-21 0,-1 0 16,22-21 0,-21 0-1</inkml:trace>
  <inkml:trace contextRef="#ctx0" brushRef="#br0" timeOffset="25559.05">15198 5948 0,'0'0'0,"-22"-21"0,1 21 0,0 0 16,0 0-16,0-21 0,0 21 0,-1 0 15,1 21 48</inkml:trace>
  <inkml:trace contextRef="#ctx0" brushRef="#br0" timeOffset="25791.92">14139 6075 0,'-21'0'0,"42"0"0,-84 21 0,42-21 16,-1 0-16,44 0 31,-1 0-15,0 0-16,0 0 0,21 0 0,1 0 15,-1 0-15,0 0 0,1 0 0,-1 0 16,0-21-16,-20 21 0,20 0 0,-21 0 16,0 0-16,0 0 0,1-21 0,-1 21 15</inkml:trace>
  <inkml:trace contextRef="#ctx0" brushRef="#br0" timeOffset="27823.58">16573 5821 0,'0'0'0,"-21"0"15,0 0-15,21 21 0,-21-21 16,0 0 0,42 0 15,0 0-31,21-21 16,-20 21-16,20-21 0,0 21 0,22-21 15,-22 21-15,22-22 0,-1 1 0,1 0 16,20 0-16,1 0 0,0 0 0,-1-1 15,22-20-15,-21 21 0,21-21 16,-1 20-16,-20-20 0,21 21 16,-21-21-16,-1 20 0,22-20 0,-21 21 15,-22-21-15,22 20 0,-22 1 0,1 0 16,-1 0-16,-20 0 0,-1 0 0,-21 21 16,22-22-16,-22 22 0,-42 0 31,-1 0-31,1 0 0,-21 0 15,21 0-15,-22 0 0,1 0 0,0 0 16,21 0-16,-22 22 0,22-1 0,-21-21 16,21 0-16,-1 0 15,22 21-15,22-21 32,-1 0-32,0 0 15,21 0-15,-21 0 0,1 0 0,-1-21 16,21 21-16,-21-21 0,0 21 15,1 0-15,-22-22 0,21 22 16,-21 22 0,0-1-1,-21 0-15,-1 0 0,22 0 16,-21 0-16,0 1 0,0-1 0,0 0 16,0 0-16,-1 0 0,22 0 15,-21 1-15,0-1 0,0 0 0,21 0 16,-21 0-16,0-21 0,21 21 0,-22 1 15,1-22-15,0 21 0,0-21 0</inkml:trace>
  <inkml:trace contextRef="#ctx0" brushRef="#br0" timeOffset="28411.24">16827 6308 0,'0'0'0,"-21"0"0,0 0 0,0 0 16,0 0-16,21 21 15,0 0 1,21 0-16,0-21 15,21 21-15,-20 1 0,20-22 0,0 21 16,22 0-16,-22 0 0,22 0 0,20 0 16,-20 1-16,20-1 0,1 0 0,0-21 15,-1 21-15,1 0 0,0 0 16,-1-21-16,1 22 0,-21-22 16,-1 0-16,1 21 0,-1-21 0,-21 0 15,-20 0-15,20 0 0,-21 0 0,0 0 16,-21-21-1,-21-1-15,0 22 0,0-21 16,0 21-16,-1 0 0,-20-21 0,21 0 16,0 21-16,0 0 0,21-21 0,-22 21 15,22-21 1,22 21 0,-1 0-16,0 0 0,0 0 0,0 0 15,0 0-15,1 0 0,-1 0 16,0 21-16,0 0 0,0-21 15,0 21-15,-21 0 0,22 0 16,-22 1-16,0-1 0,0 0 0,0 0 16,-22 0-16,1 0 0,0-21 15,0 22-15,21-1 0,-21-21 0,0 0 16,-1 21-16,1-21 0,0 0 0,0 0 16,21-21-1</inkml:trace>
  <inkml:trace contextRef="#ctx0" brushRef="#br0" timeOffset="28846.99">19050 4572 0,'21'0'0,"-21"-21"15,0 42 1,0 0-16,0 0 0,0 22 16,0-1-16,-21 0 0,21 22 0,-21-1 15,21-20-15,0 20 0,0 1 0,-21-1 16,21 1-16,0-22 0,0 22 0,-22-22 16,22 0-16,0 1 0,0-1 0,0-21 15,0 21-15,0-20 0,-21-1 16,21 0-16,0 0 0,0-42 31,0 0-15,21 0-16</inkml:trace>
  <inkml:trace contextRef="#ctx0" brushRef="#br0" timeOffset="29480.16">19029 4657 0,'-21'-43'0,"42"86"0,-42-107 15,-1 43-15,22 0 0,0 0 0,0 0 16,0-1-16,0 1 16,22 21-16,-1 0 0,21 0 15,-21 0-15,22 0 0,20 0 0,1 0 16,20 0-16,1 0 0,0 0 0,20 0 16,1 0-16,0 0 0,0 0 15,21 0-15,-21 0 0,21 0 0,0 0 16,0 0-16,-21 0 0,-1 0 0,1-21 15,0 21-15,-21 0 0,-1 0 0,1-21 16,-21 21-16,20 0 0,-20 0 16,-1 0-16,-20-21 0,-1 21 0,0 0 15,1 0-15,-22 0 0,0 0 16,0 0-16,0 0 0,-21 21 16,0 0-16,0 0 15,0 0-15,0 1 0,0-1 0,0 21 16,-21 0-16,0-20 0,0 20 0,21 0 15,0 1-15,-21 20 0,21-21 0,-22 1 16,22-1-16,0 22 0,0-22 16,0 0-16,0 1 0,0-1 15,0 21-15,0-20 0,22-1 0,-1 0 0,-21 1 16,0-1-16,21 0 0,-21 1 16,21-1-16,-21 0 0,0 1 0,0-1 15,0-21-15,0 22 0,0-22 0,0 0 16,0 0-16,-21 0 0,0 0 15,0-21-15,-22 22 0,1-22 0,0 0 16,-1 21-16,1-21 0,-22 0 0,1 0 16,-22 0-16,1 0 0,-22 0 0,0 0 15,-21 0-15,21-21 0,-42 21 0,21-22 16,-21 1-16,0 0 0,-1 0 0,22 21 16,-21-21-16,21 0 0,21 21 0,22 0 15,-1-22-15,0 22 0,43 0 16,0 0-16,-1 0 0,22 0 0,0 0 15,0 0-15,21-21 16,0 0-16,0 0 16,0 0-16</inkml:trace>
  <inkml:trace contextRef="#ctx0" brushRef="#br0" timeOffset="29739.01">19452 4932 0,'0'0'0,"0"-21"0,0 0 0,0 42 31,-21 0-15,21 0-16,-21 21 0,21-20 0,0 20 15,0-21-15,-21 21 0,21 1 0,-22-22 16,22 21-16,-21-21 0,21 1 0,0-1 15,0 0-15,-21 0 0,21 0 16,-21 0-16,21 1 0,0-1 16</inkml:trace>
  <inkml:trace contextRef="#ctx0" brushRef="#br0" timeOffset="29975.87">19621 4974 0,'0'0'0,"0"-21"16,0 42-16,0 0 15,0 1-15,0-1 0,-21 0 0,21 21 16,-21-21-16,21 22 0,-21-22 0,21 21 16,0-21-16,0 1 0,0 20 15,0-21-15,0 0 0,0 0 0,0 1 16,0-1-16,0 0 0,0 0 0,0 0 15,0 0 1,-21-21-16,0 0 16,-1 0-16</inkml:trace>
  <inkml:trace contextRef="#ctx0" brushRef="#br0" timeOffset="30130.78">19283 5398 0,'0'-22'0,"0"44"0,0-65 16,21 43-1,0 0 1,0 0-16,0 0 0,22 0 0,-22 0 16,21 0-16,-21 0 0,22 0 15,-1-21-15,0 21 0,-20 0 0,20 0 16,-21-21-16,21 21 0</inkml:trace>
  <inkml:trace contextRef="#ctx0" brushRef="#br0" timeOffset="30723.45">19812 5271 0,'21'0'47,"0"0"-47,0 0 0,1 0 16,-22-22-16,21 22 0,0 0 0,0 0 16,-21-21-16,-21 21 31,0 0-16,0 0-15,-1 21 16,1 1-16,0-22 0,21 21 0,0 0 16,-21 0-16,21 0 0,0 0 15,0 1-15,0-1 0,0 0 16,21-21-16,0 0 16,0 21-16,1-21 0,-1 0 15,0 0-15,0 0 0,0 0 16,0 0-16,1-21 0,-22 0 15,21 0-15,0-1 16,-21 1-16,21 0 0,0 0 16,0 21-16,-21-21 0,22 0 0,-1 21 15,-21-22-15,21 22 16,0 0-16,0 0 16,-21 22-16,0-1 0,0 0 15,0 0-15,0 0 0,0 0 16,0 1-16,0-1 0,0 0 15,0 0-15,0 0 0,0 0 16,-21-21 15,21-21-15,0 0-16,0 0 16,0 0-16,21 0 15,-21-1-15,21 1 0,1 0 16,-22 0-16,21 0 0,0 0 15,0-1-15,0 22 0,0-21 0,1 21 16,-1 0-16,0-21 0,0 21 0,0 0 16,0 0-16</inkml:trace>
  <inkml:trace contextRef="#ctx0" brushRef="#br0" timeOffset="31018.28">20659 5292 0,'0'0'0,"-22"21"0,1-21 0,0 21 15,0-21-15,21 21 0,-21-21 0,0 21 16,21 1-16,0-1 16,0 0-1,21-21-15,0 0 16,0 0-16,0 0 0,0 0 16,1 0-16,-1 0 0,0 0 0,0 0 15,0 0-15,0-21 0,-21 0 16,0-1-16,0 1 0,0 0 15,0 0 1,0 0 0,-21 21-16,0 0 0,0 0 0,0 0 15,0 0-15,-1 0 0,1 0 16,0 0-16,21 21 0,0 0 16</inkml:trace>
  <inkml:trace contextRef="#ctx0" brushRef="#br0" timeOffset="31527.23">18521 6414 0,'-21'-22'0,"42"44"0,-42-65 0,21 64 31,0 22-31,0-22 16,0 21-16,0 1 0,0-1 16,0 21-16,0-20 0,0-1 0,0 22 15,0-22-15,0 0 0,0 1 0,0 20 16,0-21-16,0 1 0,-22-1 0,22 0 15,-21 1-15,21-1 0,-21 0 16,0 1-16,21-1 0,-21-21 0,0 22 16,21-22-16,0 0 0,0 0 0,-22 0 15,22 0-15,0-42 16,0 0 0,0 0-16,0 0 0</inkml:trace>
  <inkml:trace contextRef="#ctx0" brushRef="#br0" timeOffset="32190.86">18521 6646 0,'0'0'15,"0"-42"-15,0 21 0,0-43 16,21 64 0,0 0-1,0 0-15,22 0 0,-22 0 0,21 0 16,22 0-16,-22 0 0,21 0 0,1 22 15,21-22-15,-1 0 0,1 21 0,21-21 16,0 0-16,-1 0 0,22 0 0,0 0 16,0 0-16,0 0 0,0 0 0,0 0 15,0 0-15,0 0 0,0 0 0,-21 0 16,0 0-16,0 0 16,-21 0-16,-22 0 0,22 0 0,-22 0 15,1 0-15,-1 0 0,-20 0 0,-1 0 0,0 0 16,1 0-16,-22 0 0,0 0 15,0 0-15,0 0 0,0 21 16,-21 0-16,0 0 0,0 0 16,0 22-16,0-22 0,0 0 0,0 21 15,0 1-15,0-22 0,0 21 16,0 1-16,-21-1 0,21 0 0,0 1 16,0 20-16,0-21 0,0 1 0,-21 20 15,21-20-15,0-1 0,0 0 0,0 1 16,0-1-16,0 0 0,0 1 0,0-1 15,0-21-15,0 0 0,21 22 0,-21-22 16,0 0-16,0 0 0,0 0 0,0 0 16,0 1-16,0-1 15,-21-21-15,0 0 16,0 0-16,0 0 0,-1 0 0,-20 0 16,0 0-16,-1 0 0,1 0 0,0-21 15,-22 21-15,-20-22 0,20 1 0,-42 21 16,22-21-16,-22 0 0,-21 0 0,0 0 15,0-1-15,0 1 0,-21 0 0,-1 0 16,1 21-16,0-21 0,-21 0 0,42 21 16,-21 0-16,-1 0 0,22 0 0,0 0 15,22 0-15,-1 0 0,21 21 16,0-21-16,22 0 0,-1 21 0,22-21 0,0 0 16,-1 0-16,22 0 0,0 0 15,0 0-15,21-21 16,0 0-1,0-1-15</inkml:trace>
  <inkml:trace contextRef="#ctx0" brushRef="#br0" timeOffset="32823.5">18627 6964 0,'0'21'47,"21"-21"-47,0 0 0,0 0 16,0 0-16,0 0 0,1 0 0,-1 0 15,0 0-15,0-21 0,0 0 0,0 21 16,-21-21-16,22-1 0,-22 1 15,0 0-15,0 0 0,0 0 16,0 0-16,0-1 0,0 1 16,-22 21-16,22-21 0,-21 21 15,0 0-15,0 0 16,21 21-16,0 0 0,-21 1 0,0-1 16,21 21-16,-22-21 0,1 22 0,21-1 15,0 0-15,-21 1 0,21-1 0,-21 21 16,21-20-16,-21 20 0,21-20 15,0-1-15,0 21 0,0-20 0,0-1 16,0 0-16,0 1 0,0-1 0,0 0 16,0-20-16,0 20 0,0-21 0,0 0 15,0 0-15,0 1 0,0-1 16,0 0-16,21-21 16,0 0-16,0 0 0,0-21 15,1 21-15,-1-21 0,0-1 0,0 1 16,-21 0-16,0 0 0,21 0 0,-21-22 15,0 22-15,0-21 0,0 0 0,-21-1 16,0 22-16,0-21 0,0-1 0,-1 22 16,1-21-16,-21 21 0,21 0 0,0-1 15,-1 22-15,1-21 0,42 21 32,1 0-17,-1 0-15,0 0 0,21 0 16,-21 0-16,1 0 0,-1-21 0,21 21 15,-21-21-15,22 21 0,-22-21 0</inkml:trace>
  <inkml:trace contextRef="#ctx0" brushRef="#br0" timeOffset="33495.21">19219 6985 0,'0'0'16,"-63"42"-16,42-42 15,-1 22-15,22-1 0,-21 0 0,0 0 0,0 0 16,21 0-16,0 1 0,0-1 16,-21 0-16,21 0 0,0 0 0,0 0 15,0 1-15,0-1 0,21-21 16,0 0 0,0 0-16,0 0 0,1 0 15,-1 0-15,0-21 0,-21-1 16,21 1-16,-21 0 0,21 0 0,-21 0 15,0 0-15,21-1 0,-21 1 0,22 0 16,-22 0-16,0 0 0,0 0 16,0 42 15,0 0-31,0 0 0,0 0 16,0 0-16,0 1 0,0-1 0,21 0 15,-21 0-15,0 0 0,21 0 16,-21 1-16,21-22 15,0 21-15,0-21 16,1 0-16,-1 0 16,-21-21-16,21-1 0,0 22 15,-21-21-15,21 0 0,-21 0 0,21 21 16,1-21-16,-22 0 0,0-1 16,21 1-16,-21 0 0,21 21 0,-21-21 15,0 42 16,0 0-31,0 0 16,0 1-16,0-1 16,21-21-16,-21 21 0,21-21 31,0-21-15,-21 0-1,22-1-15,-22 1 16,21 21-16,-21-21 0,0 0 0,0 0 15,21 21-15,-21-21 0,21-1 0,-21 1 16,0 0-16,21 21 16,-21-21-16,21 21 0</inkml:trace>
  <inkml:trace contextRef="#ctx0" brushRef="#br0" timeOffset="33667.11">19960 7197 0,'0'0'0,"0"-21"16,0-1-1,0 1-15</inkml:trace>
  <inkml:trace contextRef="#ctx0" brushRef="#br0" timeOffset="33931.21">20447 6816 0,'0'0'0,"-42"0"15,20 0 1,1 21-16,21 0 0,-21 0 15,0 0-15,21 1 0,0-1 0,-21 21 16,0-21-16,21 0 0,0 22 0,0-22 16,-22 21-16,22 1 0,0-22 0,0 21 15,-21-21-15,21 22 0,0-22 0,0 0 16,0 0-16,0 0 0,0 0 0,0 1 16,0-1-16,21-21 15,1 0-15,-1 0 16,0-21-16</inkml:trace>
  <inkml:trace contextRef="#ctx0" brushRef="#br0" timeOffset="34158.31">20616 6943 0,'0'0'0,"0"-21"0,0-1 16,0 44-1,0-1 1,-21 0-16,21 0 0,0 0 0,-21 0 15,21 1-15,0-1 0,0 21 0,-21-21 16,21 0-16,0 1 0,0-1 0,0 0 16,0 0-16,0 0 0,21 0 0,-21 1 15,21-22-15,-21 21 0,-21-21 47,0 0-47</inkml:trace>
  <inkml:trace contextRef="#ctx0" brushRef="#br0" timeOffset="34782.96">20320 7281 0,'21'0'31,"0"0"-15,0 0-16,1 0 0,20 0 16,-21 0-16,0 0 0,0-21 15,22 21-15,-22 0 0,21 0 16,-21-21-16,22 0 0,-22 21 0,0-21 15,21 21-15,-20-21 0,-1 21 0,-21-22 16,0 1-16,21 21 0,-21-21 0,-21 21 31,0 0-15,-1 21-16,22 0 16,-21-21-16,21 22 0,0-1 15,0 0-15,0 0 16,0 0-16,21-21 15,1 0-15,-1 0 0,0 0 16,0 0 0,0 0-16,0 0 15,1-21-15,-22 0 16,0 0-16,21 0 0,0-1 16,0 1-16,-21 0 15,21 21-15,0 0 0,1 0 31,-1 21-15,-21 0-16,0 1 0,0-1 16,0 0-16,0 0 0,0 0 15,0 0-15,0 1 16,0-44 31,0 1-32,0 0-15,0 0 16,0 0-16,0 0 0,21-1 16,-21 1-16,21 21 0,-21-21 0,21 21 15,0 0 1</inkml:trace>
  <inkml:trace contextRef="#ctx0" brushRef="#br0" timeOffset="35106.76">21230 7154 0,'0'22'15,"-42"20"-15,21-21 16,21 0-16,-22-21 0,22 21 16,-21 1-16,21-1 0,0 0 15,0 0-15,0 0 16,21-21-1,1 0-15,-1 0 16,0 0-16,0 0 0,-21-21 16,21 21-16,-21-21 15,21 0-15,-21 0 0,0-1 16,0 1-16,0 0 0,0 0 16,0 0-16,0 0 15,-21 21 32,0 0-31</inkml:trace>
  <inkml:trace contextRef="#ctx0" brushRef="#br0" timeOffset="36066.26">10647 8530 0,'-21'0'16,"21"21"-16,-22-21 0,22 22 15,0-1-15,0 0 16,0 0-16,0 0 0,22 0 16,20 1-16,-21-1 0,21-21 15,22 21-15,-22-21 0,22 21 0,-1-21 16,22 0-16,0 0 0,-1 0 16,1 0-16,0 0 0,-1 0 0,1 0 15,0 0-15,-1 0 0,-20 0 0,20-21 16,-20 21-16,-1 0 0,-20-21 15,-1 21-15,-21 0 0,22-21 0,-43-1 16,0 1-16,0 0 16,-22 21-16,1-21 0,0 21 0,-21-21 15,-1 21-15,22 0 0,-21-21 0,0 21 16,-1 0-16,22 0 0,0 0 0,0 0 16,0 0-16,21-22 0,21 22 31,0 0-31,21 0 0,-21 0 0,1 0 15,20 0-15,-21 0 0,21 0 16,-20 22-16,20-22 0,-21 21 16,0 0-16,-21 0 0,0 0 15,0 0-15,0 22 0,0-22 0,-21 0 16,0 0-16,-21 0 0,20 1 0,1-1 16,-21 0-16,21 0 0,0 0 0,-1 0 15,1 1-15,0-1 0,0-21 0,21 21 16</inkml:trace>
  <inkml:trace contextRef="#ctx0" brushRef="#br0" timeOffset="36696.44">12933 8615 0,'0'-21'0,"0"42"0,-21-63 0,-1 20 15,22 1-15,-21 0 0,21 0 16,0 0-16,0 0 16,-21 21-16,21-22 0,-21 22 15,21 22 1,-21-1-16,21 0 0,0 0 0,0 21 16,0-20-16,0 20 0,-21 21 0,21-20 15,-22-1-15,22 22 0,0-22 0,0 21 16,-21-20-16,21 20 0,-21-20 0,21-1 15,-21 0-15,21 1 0,0-1 0,0 0 16,0 1-16,0-1 0,0 0 16,0 1-16,0-22 0,0 21 0,0-21 15,0 0-15,0 22 0,0-22 16,0 0-16,0 0 0,0-42 31,0 0-31,0 0 16,0 0-16,0-1 0,0 1 0,0-21 15,0 21-15,21-22 0</inkml:trace>
  <inkml:trace contextRef="#ctx0" brushRef="#br0" timeOffset="37751.4">12785 8615 0,'0'0'0,"0"-21"0,-22 0 16,1 21-16,21-22 15,-21 22-15,0 0 16,42 0 0,0 0-1,0 0-15,1 0 0,-1 0 16,21 0-16,0 0 0,-20 22 0,41-22 16,-21 0-16,22 0 0,-22 0 0,43 0 15,-22 21-15,22-21 0,0 0 0,-1 0 16,1 0-16,21 0 0,0 21 0,0-21 15,21 0-15,0 0 0,0 0 0,-22 0 16,44 0-16,-22 0 0,0 0 16,0 0-16,21 21 0,-21-21 0,0 0 15,0 0-15,0 0 0,0 0 0,-21 0 16,21 0-16,-22 0 0,1 0 16,0 0-16,0 21 0,-21-21 0,20 0 15,-20 0-15,0 0 0,-22 21 0,1-21 16,20 0-16,-20 0 0,-22 0 0,22 0 15,-1 0-15,-20 0 0,-1 0 0,0 0 16,-21 0-16,22 0 0,-22 0 0,0 0 16,0 0-16,0 0 15,-21 22 17,0-1-32,-21-21 0,21 21 15,-21 0-15,0 0 0,21 0 0,-21 1 16,0-1-16,-1 21 0,22-21 0,-21 22 15,0-1-15,0 0 0,21 1 0,0-1 16,-21 0-16,21 1 0,-21-1 0,21 0 16,0 1-16,0-1 0,0 0 0,0 1 15,0-1-15,0 0 0,0 1 16,0-1-16,0-21 0,0 21 0,0-20 16,0 20-16,0-21 0,0 0 15,0 0-15,0 1 0,0-1 0,-22 0 16,22 0-16,-21-21 0,0 21 15,0-21-15,0 0 0,0 21 16,-1-21-16,1 0 0,0 0 0,0 0 16,-21 0-16,20 0 0,-20 0 0,21 0 15,-21 0-15,-1 0 0,-20 0 0,20 0 16,-20 0-16,-1 0 0,1 0 0,-22-21 16,1 21-16,20 0 0,-42-21 0,22 0 15,-1 21-15,-21-21 0,-21 21 0,21 0 16,-21-21-16,0 21 0,-21 0 0,21-22 15,-21 22-15,21-21 16,-21 21-16,0 0 0,-1 0 0,1 0 16,0 0-16,0 0 0,0 0 0,0 0 15,21 0-15,0 0 0,0 0 0,21 0 16,21 0-16,0 0 0,1 0 0,20 0 16,1 0-16,20 0 0,1 0 0,0 0 15,21 0-15,-1 0 0,1 0 0,0 0 31,21-21-15,-21 21-16,21-21 16,-21 21-16,0 0 31,-1 0 63,22-21-94,0 0 15,0-1 1</inkml:trace>
  <inkml:trace contextRef="#ctx0" brushRef="#br0" timeOffset="38623.87">13356 9123 0,'0'-21'31,"-21"21"-15,21-21-16,-21-1 16,21 1-16,0 0 15,0 0-15,21 0 16,0 21 0,0 0-16,0 0 0,1 0 0,-1 0 15,21 0-15,-21 21 0,0 0 16,1 0-16,-1 22 0,0-22 0,0 21 15,0-21-15,-21 22 0,0-1 0,0-21 16,0 21-16,0 1 0,0-22 0,-21 21 16,0 1-16,0-22 0,-22 21 0,22-21 15,-21 0-15,0 1 0,-1-1 0,1 0 16,0-21-16,-1 21 0,1-21 0,21 0 16,0 0-16,-1 0 0,1 0 0,0 0 15,0-21-15,21 0 0,-21 21 0,21-21 16,0-22-16,0 22 0,0 0 0,0 0 15,0 0-15,0-22 0,0 22 0,21 0 16,0 0-16,0 0 0,-21-1 16,21 1-16,1 0 0,-1 21 15,0 0-15,0 0 0,0 0 0,0 0 16,1 21-16,-1-21 0,21 21 16,-21 1-16,0-1 0,1 0 0,20 0 15,-21 0-15,0 0 0,0 1 0,22-1 16,-22 0-16,0 0 0,0 0 0,0 0 15,1-21-15,-1 22 0,0-22 0,0 21 16,0-21-16,0 0 0,1 0 0,-1 0 16,0 0-16,0 0 15,0 0-15,0-21 0,-21-1 16</inkml:trace>
  <inkml:trace contextRef="#ctx0" brushRef="#br0" timeOffset="38870.73">14118 9102 0,'0'0'0,"0"-21"16,0 42-1,0 0-15,0 0 0,0 21 16,0-20-16,0-1 0,0 0 16,0 0-16,0 21 0,0-20 15,0-1-15,0 0 0,0 0 0,-21 0 16,21 0-16,0 1 0,0-1 0,0 0 15,0 0-15,0 0 16,0-42 15,0 0-31,0 0 0</inkml:trace>
  <inkml:trace contextRef="#ctx0" brushRef="#br0" timeOffset="39179.55">14055 9165 0,'0'0'0,"-22"-42"0,22 21 0,0 0 15,-21-1-15,21 1 0,0 0 16,0 0-16,21 0 16,1 21-16,20-21 0,-21 21 15,0 0-15,22 0 0,-1 0 0,-21 0 16,21 0-16,1 0 0,-1 0 0,0 0 16,-20 21-16,20 0 0,0 0 0,1 21 15,-22-20-15,21-1 0,-21 21 0,0-21 16,1 22-16,-1-22 0,-21 21 0,0-21 15,0 22-15,0-22 0,0 0 16,-21 0-16,-1 0 0,-20 0 0,21 1 0,-21-22 16,-1 21-16,1 0 0,0 0 0,20-21 15,-20 21-15,0-21 0,21 0 16,-1 21-16,1-21 0,0 0 0,0 0 16,0 0-16,0 0 0,-1 0 15,22-21 1,0 0-16</inkml:trace>
  <inkml:trace contextRef="#ctx0" brushRef="#br0" timeOffset="40055.18">17716 9356 0,'0'0'0,"-21"0"0,0 0 15,0 0-15,0 0 16,0 0-16,-1 0 0,1 0 16,21 21-16,21-21 31,1 0-31,20 0 0,0 0 15,1 0-15,-1 0 0,21 0 0,1 0 16,-1 0-16,1-21 0,21 21 0,-1-21 16,22 21-16,0-22 0,-21 1 0,20 0 15,1 0-15,0 21 0,-21-42 16,-1 20-16,22 1 0,-21 0 16,-22 0-16,1 0 0,-1 21 0,1-21 15,-43-1-15,21 1 0,-20 21 0,-22-21 16,0 0-16,-22 21 15,1 0-15,0 0 16,0 0-16,0 0 0,0 0 0,-1 0 16,1 0-16,0 0 15,21-21 17,0 0-17,21 21 1,0 0-1,1 21 1,-22 0 0,0 0-16,0 0 0,0 0 15,0 1-15,0-1 0,0 0 0,0 0 16,0 0-16,0 0 0,0 1 16,0-1-16,-22-21 31,1 0-31</inkml:trace>
  <inkml:trace contextRef="#ctx0" brushRef="#br0" timeOffset="40574.82">17886 9419 0,'-43'21'15,"86"-42"-15,-107 42 0,22-21 0,21 0 0,0 0 16,21 22-16,0-1 16,0 0-1,21-21-15,0 21 0,0 0 0,21 0 16,1-21-16,-22 22 0,21-1 16,22 21-16,-22-21 0,22 0 0,-22 1 15,43 20-15,-22-21 0,1 0 0,20 22 16,1-22-16,0 0 0,-1 0 0,1 21 15,0-20-15,-1-1 0,1 0 0,-22 21 16,22-21-16,-21 1 0,-1-1 0,-21-21 16,1 21-16,-1 0 0,-21-21 0,0 0 15,1 21-15,-44-21 32,1 0-32,0-21 0,0 21 15,0-21-15,0 21 0,-1-21 0,1 21 16,0 0-16,0 0 0,21-21 15,-21 21-15,21 21 32,0 0-17,21-21-15,-21 21 0,21-21 16,0 21-16,0-21 0,1 21 0,-22 1 16,21-22-16,-21 21 0,-21-21 46,21-21-46</inkml:trace>
  <inkml:trace contextRef="#ctx0" brushRef="#br0" timeOffset="40927.74">19897 8763 0,'0'0'0,"0"-21"0,0 0 16,0 0-16,0-1 0,0 1 0,0 0 16,0 42 15,0 0-31,0 22 0,0-22 0,0 21 15,0 22-15,0-22 0,0 0 0,0 1 16,0 20-16,0-20 0,0-1 16,0-21-16,0 21 0,0-20 0,0 20 15,0-21-15,0 0 0,0 0 0,0 1 16,0-44 15,21 1-31,-21 0 16,0 0-16</inkml:trace>
  <inkml:trace contextRef="#ctx0" brushRef="#br0" timeOffset="41503.4">19939 8573 0,'0'0'0,"0"-22"0,0 1 0,0 0 0,21 0 16,0 0-16,0 21 0,1 0 15,-1-21-15,0 21 0,21 0 0,1 0 16,20 0-16,1 0 0,-1 0 0,22 0 15,-1 0-15,22 0 0,0 0 0,0 0 16,0 0-16,0 0 0,-1 0 0,22 0 16,-21 0-16,0 0 0,0 0 0,-21 0 15,20 0-15,-20 0 0,0-22 16,-22 22-16,1 0 0,-1 0 16,1 0-16,-22 0 0,0 0 0,1 0 15,-22-21-15,0 21 0,0 0 0,-21 21 31,0 1-31,0-1 0,0 0 16,0 0-16,0 0 0,0 0 0,0 1 16,0-1-16,0 21 0,0-21 15,0 22-15,0-1 0,0-21 0,0 21 16,21 1-16,-21-1 0,22 0 16,-22 1-16,0-1 0,21-21 0,-21 22 0,21-1 15,0-21-15,-21 21 0,0-20 16,0 20-16,21-21 0,-21 0 0,0 0 15,0 1-15,0-1 0,0 0 0,0 0 16,-21 0-16,0 0 0,0 1 0,-22-22 16,1 21-16,0-21 0,-1 21 0,1-21 15,-21 21-15,-1-21 0,1 0 16,-22 0-16,21 0 0,-20 0 0,-22 0 16,21 0-16,1 0 0,-22 0 0,0-21 15,0 21-15,0-21 0,0 21 0,1-21 16,-22 21-16,21-22 0,21 22 15,-21 0-15,22-21 0,20 21 0,1 0 0,20 0 16,1 0-16,21 0 0,0-21 16,21 0-16,0 0 15,0 0-15,0-1 16,21 22-16</inkml:trace>
  <inkml:trace contextRef="#ctx0" brushRef="#br0" timeOffset="41767.25">20616 8763 0,'0'-21'15,"0"42"-15,0-21 32,0 21-32,0 0 0,0 1 0,0 20 15,0-21-15,-21 21 0,21-20 16,0 20-16,0-21 0,0 0 0,0 22 15,0-22-15,0 0 0,0 0 0,0 0 16,0 0-16,21-21 31,0 0-31,1 0 0,-1 0 16,-21-21-16,21 0 0,0 0 0,0 0 16</inkml:trace>
  <inkml:trace contextRef="#ctx0" brushRef="#br0" timeOffset="41963.13">20891 8827 0,'0'-22'0,"0"44"0,0-65 0,0 22 0,0 42 32,0 0-17,0 22-15,0-22 0,0 0 0,0 0 16,0 22-16,0-22 0,0 0 0,0 0 16,0 0-16,0 22 0,0-22 15,0 0-15,0 0 0,0 0 16,-21 0-16,0-21 15,0 0-15,0 0 0,0 0 16,-1 0-16,-20 0 0</inkml:trace>
  <inkml:trace contextRef="#ctx0" brushRef="#br0" timeOffset="42963.24">20405 9123 0,'0'0'0,"21"-21"31,0 21-31,0 0 0,0 0 0,0 0 15,22 0-15,-22 0 0,21-21 0,1 21 16,-22 0-16,21 0 0,0 0 0,1 0 16,-1 0-16,0 0 0,1-22 0,-22 22 15,21 0-15,-21 0 0,1 0 0,-1 0 16,0 0-16,-21-21 16,0 0-1,-21 21 1,21-21-1,-21 21-15,21-21 16,21 21 15,-21 21-15,0 0 0,0 0-1,0 0-15,0 1 0,0-1 16,0 0-16,0 0 0,0 0 15,0 0-15,0 1 0,21-1 16,-21 0-16,21-21 0,-21 21 16,21-21-16,0 0 0,1 0 15,-1 0-15,0 0 0,0 0 16,0 0-16,-21-21 0,21 21 16,-21-21-16,0 0 0,22-1 0,-1 1 15,-21 0-15,21 0 16,-21 0-16,0 0 0,0-1 15,21 1-15,0 21 0,-21-21 0,0 0 16,21 21-16,1 0 0,-1 0 16,0 21-1,0 0-15,-21 0 16,0 1-16,0-1 0,0 0 0,0 0 16,0 0-16,0 0 0,0 1 15,0-1-15,0 0 0,0-42 63,0 0-63,0-1 15,0 1 1,0 0-16,0 0 0,21 0 16,0 0-16,1-1 15,-1 22-15,0 0 16,0 0-1,-21 22-15,21-22 16,-21 21-16,0 0 0,0 0 16,0 0-16,0 0 0,0 1 15,0-1-15,-21-21 0,21 21 0,-21-21 16,21 21-16,0 0 16,0 0-16,21-21 15,0 0-15,0 0 16,1 0-16,-1 0 0,0 0 15,0 0-15,0-21 0,0 0 0,1 21 16,-1-21-16,0 21 0,-21-21 16,21 0-16,-21-1 0,21 1 0,-21 0 15,0 0-15,0 0 0,0 0 16,-21 21 0,0 0-16,0 0 0,0 0 15,-1 21-15,1-21 0,0 21 16,0 0-16,0-21 15,21 21-15,-21-21 0,21 21 16,-22-21-16</inkml:trace>
  <inkml:trace contextRef="#ctx0" brushRef="#br0" timeOffset="43458.96">19748 10393 0,'0'0'0,"0"-42"0,0 20 0,0-41 16,0 42 0,0 0-16,0-1 0,0 44 31,0-1-31,0 0 15,0 21-15,0-21 0,0 22 0,0-1 16,0 0-16,0 1 0,0-1 0,0 0 16,0 1-16,0-22 0,0 21 0,-21 1 15,21-1-15,-21-21 0,21 21 0,-21-20 16,21 20-16,-21-21 0,21 0 0,0 0 16,0 1-16,0-1 0,21-21 46,-21-21-46,21-1 0,0 1 0,-21 0 16,21 0-16</inkml:trace>
  <inkml:trace contextRef="#ctx0" brushRef="#br0" timeOffset="44091.6">19854 10414 0,'0'-63'0,"0"126"0,0-169 0,21 0 16,-21 85-1,22 0-15,-22 0 0,0 0 0,21 21 16,0 0-16,0-21 0,0 21 0,0 0 15,22 0-15,-22 0 0,21 0 16,1 0-16,20 0 0,1 0 0,-1 0 0,22 0 16,-1 0-16,22 0 0,0 0 15,-21 0-15,21 0 0,21 0 0,-22 21 16,1-21-16,0 0 0,21 21 0,-21-21 16,21 0-16,-21 0 0,-22 0 0,22 0 15,-21 0-15,21 0 0,-43 0 0,22 0 16,-22 0-16,1 0 0,-1 0 15,1 0-15,-22 0 0,1 0 0,-22 0 16,0 0-16,0 0 0,0 0 0,0 0 16,-21 21-1,0 0-15,0 0 16,0 1-16,0-1 0,0 21 16,0-21-16,0 0 0,0 22 0,-21-22 15,21 21-15,0 1 0,0-1 0,0 0 16,-21-21-16,21 22 0,-21-1 0,21 0 15,-21 1-15,21-1 0,0 0 16,0 1-16,-21-1 0,21 0 0,0 1 16,-22-1-16,22 0 0,0 1 0,0-1 15,-21-21-15,0 22 0,0-1 0,21-21 16,-21 0-16,0 0 0,-1 1 0,1-1 16,0 0-16,0 0 0,0-21 0,0 21 15,-22-21-15,1 0 0,21 0 0,-22 0 16,-20 0-16,21 0 0,-22 0 0,1 0 15,-1 0-15,-21-21 0,1 21 16,-1-21-16,-21 21 0,22-21 0,-22 21 16,-21-21-16,21 21 0,-21 0 0,0 0 15,21 0-15,-21 0 0,21 0 0,0 0 16,1 0-16,20 0 0,0 0 0,22 0 16,-22 21-16,22-21 0,20 0 0,-20 0 15,20 0-15,1 0 0,0 0 0,21-21 16,-22 21-16,22-22 0,-21 1 0,21 21 15,-1-21-15,1 0 0,0 0 0,21 0 16,0-1-16,-21 1 0,21 0 16</inkml:trace>
  <inkml:trace contextRef="#ctx0" brushRef="#br0" timeOffset="44659.05">19643 11007 0,'-22'0'16,"1"0"-16,42 0 31,1-21-31,-1 21 16,0 0-16,0-22 0,21 1 0,-20 21 15,20-21-15,-21 0 0,21 0 0,1 0 16,-1-1-16,0 1 0,-20 0 16,20 0-16,0-21 0,-21 20 0,1-20 15,-1 21-15,0-21 0,-21-1 0,0 1 16,0 21-16,0-22 0,0 22 0,0 0 15,0 0-15,0 0 0,0 0 0,-21 21 16,0 0-16,-1 0 0,1 21 16,0 0-16,21 0 0,-21 21 0,21 1 15,-21-22-15,0 21 0,21 1 0,0-1 16,0 0-16,-22 1 0,1 20 0,21-21 16,-21 1-16,21-1 0,0 0 0,0 1 15,-21-1-15,21 0 0,-21 1 16,21-1-16,0 0 0,-21 1 0,21-1 0,0 0 15,0-20-15,0 20 0,0-21 0,0 21 16,0-20-16,0-1 0,0 0 16,0 0-16,21 0 0,0 0 0,0-21 15,-21 22-15,21-22 0,0 0 0,1 0 16,-1 0-16,-21-22 16,21 22-16,-21-21 0,0 0 15,0 0-15,0 0 0,0 0 16,0-1-16,0-20 0,0 21 0,-21 0 15,21-22-15,-21 22 0,21 0 0,0 0 16,-22-21-16,22 20 0,0 1 16,0 0-16,0 0 15,22 21 1,-1 0-16,-21-21 0,21 21 16,0 0-16,0 0 0,0-21 0,1-1 15,-1 22-15</inkml:trace>
  <inkml:trace contextRef="#ctx0" brushRef="#br0" timeOffset="45054.82">20701 10816 0,'0'0'0,"-21"0"0,0 0 0,-1 0 0,1 0 15,0 21-15,0 1 0,0-22 16,0 21-16,21 0 0,0 0 0,-22 0 15,22 0-15,-21 1 0,21-1 16,0 0-16,0 0 0,21 0 16,1-21-16,-1 0 15,0 0-15,0 0 16,0 0-16,0-21 0,-21 0 16,22 21-16,-1-21 0,-21 0 15,21-1-15,-21 1 0,21 0 16,-21 0-16,21 21 15,0 0 1,-21 21-16,0 0 16,22 0-16,-22 1 15,21-1-15,-21 0 16,0 0-16,21-21 16,-21 21-16,21-21 0,0 0 31</inkml:trace>
  <inkml:trace contextRef="#ctx0" brushRef="#br0" timeOffset="45346.67">20976 10880 0,'0'0'0,"0"-21"0,21-1 0,0 44 32,-21-1-17,0 0-15,0 0 16,22-21-16,-22 21 0,0 0 0,0 1 15,0-1 1,21-21-16,0 0 16,0 0-1,0 0-15,0-21 16,1-1 0,-1 1-16,-21 0 15,0 0-15,0 0 16,0 0-1,21 21-15,0 0 32</inkml:trace>
  <inkml:trace contextRef="#ctx0" brushRef="#br0" timeOffset="45519.57">21421 10986 0,'0'-22'63,"21"22"-63,0 0 16,0 0-16</inkml:trace>
  <inkml:trace contextRef="#ctx0" brushRef="#br0" timeOffset="45787.42">21865 10689 0,'0'0'0,"0"-21"16,-21 42 15,21 0-31,-21 1 0,0-1 0,21 0 16,-22 21-16,22-21 0,0 22 0,-21-22 15,21 0-15,-21 21 0,21-20 0,-21-1 16,21 21-16,0-21 0,0 0 16,-21 1-16,21-1 0,-21 0 0,21 0 15,0 0 1,0-42 15,0 0-31</inkml:trace>
  <inkml:trace contextRef="#ctx0" brushRef="#br0" timeOffset="46002.93">21929 10774 0,'0'21'32,"0"0"-32,0 0 0,0 1 15,0-1-15,0 0 0,0 0 0,0 0 16,0 0-16,0 1 15,21-1-15,0 0 16,-42-42 31</inkml:trace>
  <inkml:trace contextRef="#ctx0" brushRef="#br0" timeOffset="46158.36">21717 10964 0,'0'-21'31,"21"21"-15,0 0-16,0 0 0,1 0 0,-1 0 15,0 0-15,0-21 0,21 21 16,-20 0-16,-1 0 0,0 0 0,0-21 16,0 21-16,0 0 0</inkml:trace>
  <inkml:trace contextRef="#ctx0" brushRef="#br0" timeOffset="47407.64">1460 12213 0,'0'-21'31,"22"21"-31,-1 0 0,0-21 16,0 0-16,21 21 0,1-21 0,-22-1 15,21 1-15,1 0 0,-1 0 0,0 0 16,22 0-16,-22-1 0,-21-20 15,22 21-15,-22 0 0,0 0 0,0-1 16,-21 1-16,0 0 0,0 0 0,-21 0 16,0 21-16,0 0 15,-22-21-15,1 21 0,0 0 0,-22 0 16,22 0-16,-22 21 0,1 0 0,20-21 16,1 42-16,0-21 0,-1 1 15,1 20-15,21-21 0,21 21 0,0 1 16,0-1-16,0-21 0,21 22 15,0-1-15,22 0 0,-1 1 0,0-1 16,1-21-16,-1 21 0,0 1 0,1-22 16,-22 21-16,21-21 0,-21 22 15,22-22-15,-43 21 0,0-21 0,0 1 16,0 20-16,0-21 0,-22 0 0,-20 0 16,0 1-16,-1-1 15,-20 0-15,-1 0 0,1-21 0,-1 0 16,22 0-16,-21 0 0,-1 0 0,1 0 15,-1 0-15,22-21 0,-1 21 16,1-42-16,-21 20 0,41 1 0,-20 0 16,21-21-16,-21 21 0,20-22 0,22 22 15,0-21-15,0 21 0,0-22 16,0 22-16,22 0 0,-1-21 0,21 20 16,0 1-16,1 21 0,20-21 15</inkml:trace>
  <inkml:trace contextRef="#ctx0" brushRef="#br0" timeOffset="48087.3">2074 12446 0,'0'0'0,"-21"21"0,0 0 0,0 1 0,0-1 16,-1-21-16,1 21 0,21 0 15,-21 0-15,21 0 0,0 1 0,0-1 16,0 0-16,21 0 15,0-21-15,1 0 0,-1 0 0,0 0 16,0 0-16,0 0 0,22 0 16,-22 0-16,0 0 0,21-21 0,-21 21 15,1-21-15,-1 21 0,0-21 16,-21-1-16,0 1 0,0 0 16,-21 0-16,0 0 15,-22 21-15,22-21 0,0-1 0,0 1 16,0 21-16,-1-21 0,1 0 0,21 0 15,0 0-15,0-1 16,21 22-16,1-21 0,20 21 16,-21 0-16,21 0 0,-20 0 0,20 0 15,0 21-15,1-21 0,-1 22 16,-21-1-16,21 0 0,1 0 16,-22-21-16,0 21 0,0 0 0,0 1 15,1-1-15,-22 0 0,0 0 0,0 0 16,0 0-16,-22 1 15,1-22-15,0 0 0,0 21 16,0-21-16,0 0 16,21-21-1,0-1-15,0 1 16,21 21-16,-21-21 0,21 0 0,0 0 16,0 0-16,0-1 0,1 1 0,-1 0 15,21 0-15,-21 0 0,0 21 0,1 0 16,-1-21-16,0 21 0,0 0 15,0 0-15,0 0 0,1 21 0,-1-21 16,0 21-16,0 0 0,-21 0 16,0 0-16,0 1 0,0-1 0,0 0 15,0 0-15,0 0 0,-21 0 16,0-21-16,21 22 0,0-1 0,-21-21 16,21 21-16,-22-21 0,44 0 31,-1-21-16,0 21-15,0-21 0,0-1 0,0 1 16,22 21-16,-22-21 0</inkml:trace>
  <inkml:trace contextRef="#ctx0" brushRef="#br0" timeOffset="48844.38">3577 12298 0,'0'0'15,"21"-21"-15,-21 0 0,-21 21 16,0 0-16,0 0 0,-22 0 15,22 21-15,0-21 0,-21 21 0,21 0 16,-22 0-16,22 0 0,0 1 16,0-1-16,0 0 0,-1 0 0,1 0 15,21 22-15,-21-22 0,21 0 0,0 0 16,0 0-16,0 0 0,0 1 0,0-1 16,21-21-16,0 21 15,1-21-15,-1 0 0,0 0 0,0 0 16,21 0-16,-20 0 0,-1 0 0,0 0 15,0-21-15,0 21 0,0-21 0,1-1 16,-1 1-16,-21 0 0,0 0 0,21 0 16,-21 0-16,0-1 0,0 1 15,0 0-15,0 0 0,0 0 0,0 42 32,0 0-32,0 0 15,0 0-15,0 22 0,0-22 16,0 21-16,0 1 0,0-1 0,0 0 15,0 1-15,0-1 0,0 21 0,21-20 16,-21-1-16,0 22 0,0-22 16,0 21-16,0-20 0,0-1 0,0 0 15,0 22-15,0-22 0,0 1 0,-21-22 16,0 21-16,0 0 0,21-20 16,-22-1-16,1 0 0,0-21 0,0 0 15,0 0-15,0 0 16,21-21-16,-22 0 0,22-1 0,0-20 15,0 21-15,0-21 0,0 20 0,0-20 16,0-21-16,22 20 0,-1 1 16,0-22-16,21 1 0,-21-1 0,1 1 15,20-22-15,-21 22 0,21-1 16,1 1-16,-1-1 0,0 22 0,1-22 16,-1 22-16,-21 0 0,22-1 0,-22 22 15,0 0-15,-21 0 0,0 0 16,0 0-16,-21 21 15,0 21 1,-1-21-16,22 21 0,0 0 0,0 0 16,0 0-16,0 1 15,0-1-15,22 0 0,-1 0 16,0 0-16,-21 0 0,0 1 0,21-1 16,-21 0-16,0 0 0,0 0 0,0 0 15,0 1-15,0-1 0,0 0 16,-21-21-16,0 21 0,0 0 15,-22-21-15,22 0 0,-21 0 0,-1 0 16,1 0-16,0 0 0,-22 0 0,22-21 16</inkml:trace>
  <inkml:trace contextRef="#ctx0" brushRef="#br0" timeOffset="49275.44">910 11388 0,'-21'21'0,"-43"106"15,64-85-15,-21 22 0,0-1 0,0 22 16,0 0-16,0-1 16,21 1-16,-22 21 0,22-22 0,0 1 15,-21 0-15,0 21 0,0-22 16,21 1-16,-21 0 0,0-22 0,21 1 15,-22-1-15,22 1 0,-21-1 0,21-21 16,-21-20-16,21 20 0,0-21 16,0 0-16,21-21 15,0 0-15,-21-21 16,22 0-16,-1-21 0,0-1 16,-21 1-16,21 0 0</inkml:trace>
  <inkml:trace contextRef="#ctx0" brushRef="#br0" timeOffset="49967.36">889 11430 0,'0'0'0,"0"-21"0,21 0 16,0 0-16,0 21 15,22-22-15,-1 22 0,0-21 0,22 21 16,21-21-16,-1 21 0,22-21 15,0 21-15,0-21 0,21 21 0,21-21 16,0 21-16,21 0 0,-20 0 16,41-22-16,-21 22 0,1 0 15,-1 0-15,0 0 0,1 0 0,-22 22 16,0-22-16,-21 0 0,0 21 0,0-21 16,-21 0-16,0 0 0,0 0 0,-22 0 15,1 0-15,-22 0 0,1 0 16,-1 0-16,-20 0 0,-1 0 0,-21 0 15,0 0-15,1 21 0,-1 0 16,-21 0-16,0 0 0,0 22 16,0-1-16,0-21 0,0 22 0,0-1 15,0 21-15,0-20 0,0 20 16,0-20-16,-21 20 0,21 1 0,0-1 16,0 1-16,0-1 0,0 1 0,0-22 15,0 21-15,0 1 0,0-22 16,0 22-16,0-22 0,21 0 0,-21 1 15,21 20-15,-21-20 0,21-1 0,-21 0 16,21 1-16,-21-1 0,0 0 0,21 1 16,-21-1-16,0-21 0,0 21 0,0-20 15,0 20-15,-21-21 0,-21 0 16,21 0-16,-22 1 0,1-1 16,0 0-16,-22 0 0,22 0 0,-22-21 0,1 21 15,-1-21-15,-20 0 0,20 22 16,-20-22-16,-22 0 0,21 0 0,-42 0 15,21 0-15,-21 0 0,-21 0 16,21 0-16,-21 0 0,-21-22 0,-1 22 16,1 0-16,0 0 0,-1 0 0,1 0 15,0 0-15,-1 0 0,1 0 0,42 0 16,-21 0-16,42 0 0,-21 0 16,42 0-16,1 0 0,20 0 0,1 0 15,20 0-15,1 0 0,21-21 16,0 21-16,21-21 15,21 0-15,0 21 0,21-21 16,1 0-16,-1 21 16</inkml:trace>
  <inkml:trace contextRef="#ctx0" brushRef="#br0" timeOffset="50758.91">4953 12488 0,'-21'0'0,"42"0"0,-63 0 0,20 0 16,1 0-16,21-21 15,21 21 1,1 0 0,-1 0-16,21 0 0,0 0 0,1 0 15,-1 0-15,0 0 0,22 0 0,-1 0 16,-20 0-16,20 0 0,1 0 0,-1 0 15,22 0-15,-22 0 0,1 0 16,-22 0-16,22 0 0,-1 0 16,-20 0-16,20-21 0,-21 21 0,1 0 15,-1-21-15,-21 21 0,22-21 0,-22 21 16,0-21-16,-21-1 0,0 1 16,0 0-16,-21 21 15,0-21-15,-1 0 0,-20 21 0,0 0 16,-1-21-16,1 21 0,21 0 0,-21 0 15,-1 0-15,22 0 0,0 0 0,42 0 47,0 0-47,0 21 0,1-21 16,-1 0-16,0 0 0,0 0 16,0 0-16,0 21 0,1-21 0,-1 0 15,-21 21-15,0 0 0,21-21 0,-21 21 16,0 1-16,0-1 0,0 0 15,0 0-15,-21 0 0,21 0 0,-21 1 16,-1-1-16,1 0 0,0-21 0,0 21 16,-21 0-16,20 0 0,1-21 0,0 22 15,0-22-15,21 21 0</inkml:trace>
  <inkml:trace contextRef="#ctx0" brushRef="#br0" timeOffset="51406.85">7133 11853 0,'0'0'0,"0"-21"0,-21 0 15,21 0-15,-21 0 0,0 0 16,-1 21 0,22 21-16,-21 0 15,21 21-15,-21 1 0,21-1 0,0 21 16,0 1-16,-21 21 0,21-22 16,-21 1-16,21 20 0,-21-20 15,21-1-15,0 1 0,0-1 0,0 1 16,-22-22-16,22 22 0,-21-22 0,21 0 15,0 1-15,0-22 0,0 21 0,0-21 16,0 0-16,0 1 0,0-44 31,21 1-15,-21 0-16,22-21 0,-1 21 0,0-22 16,0 1-16,-21 0 0,21-1 0,0 1 15</inkml:trace>
  <inkml:trace contextRef="#ctx0" brushRef="#br0" timeOffset="52074.76">7048 11832 0,'0'0'0,"0"-21"0,22 21 32,-1 0-32,0 0 15,21 0-15,-21 0 0,43 0 0,-22 0 16,22 0-16,-1 0 0,22 0 0,0 0 15,20 0-15,22 0 0,-21 0 0,21 0 16,21 0-16,-21 0 0,43 0 0,-22 0 16,21 0-16,-21 0 15,22 0-15,-22 0 0,0 0 0,21 0 16,-20 0-16,-1 0 0,-21 0 0,0 0 16,-21 0-16,21 0 0,-43 0 0,1 0 15,0 0-15,-1 0 0,-20 0 0,-1-21 16,-20 21-16,-1 0 0,0 0 15,-21 0-15,1 0 0,-1 0 16,-21 21 15,0 21-31,0-20 0,-21 20 16,21 21-16,-22-20 0,1 20 0,0-20 16,21 20-16,-21 1 0,0-22 15,0 21-15,21-20 0,-22 20 16,1-20-16,21 20 0,0-21 0,0 22 15,-21-22-15,21 22 0,0-22 0,0 22 16,0-22-16,0 0 0,0 1 0,0-1 16,0 0-16,0-21 0,0 1 0,-21 20 15,21-21-15,-21 0 0,0 0 16,-1-21-16,1 22 0,-21-22 0,21 0 16,-22 0-16,1 0 0,0 0 0,-22 0 15,22 0-15,-22 0 0,1 0 0,-22 0 16,1 0-16,-1-22 0,0 1 15,-21 0-15,-21 21 0,22-21 0,-44 0 16,1 0-16,0-1 0,0 1 0,-21 21 16,-1-21-16,1 21 0,-22 0 15,22 0-15,0 0 0,-1 0 0,1 0 16,21 0-16,0 0 0,21 0 0,21 0 16,0 21-16,43-21 0,-22 0 0,43 0 15,-1 0-15,1 0 0,21 0 0,21-21 16,0 0-16,21 0 15,21 0-15,-21-22 0</inkml:trace>
  <inkml:trace contextRef="#ctx0" brushRef="#br0" timeOffset="53167.22">7662 12404 0,'0'0'0,"43"-43"16,-43 22-16,21 0 0,0 21 16,0-21-16,21 0 0,-20-22 15,-1 22-15,21 0 0,-21 0 0,0 0 16,22 0-16,-43-1 0,21 1 0,-21 0 16,0 0-16,0 0 0,-21 21 15,0 0-15,-22 0 0,22 0 16,-21 0-16,-1 21 0,-20 0 15,21 0-15,-1 0 0,1 22 0,0-22 16,-1 0-16,22 21 0,0-20 0,0-1 16,21 0-16,0 21 0,0-21 0,21 1 15,-21-1-15,42 0 0,-21 0 16,1-21-16,-1 21 0,21-21 16,-21 21-16,22-21 0,-22 0 0,21 22 15,-21-22-15,22 0 0,-1 21 16,-21-21-16,21 0 0,-20 0 0,-1 0 0,0 21 15,0-21-15,-42 21 16,0-21 0,-22 0-16,1 0 0,21 21 15,-21-21-15,-1 0 0,1 21 0,0-21 16,20 22-16,1-22 0,-21 21 0,21-21 16,21 21-16,0 0 15,21-21 1,0 0-16,0 0 0,0 0 15,1 0-15,-1 0 0,21 0 16,-21-21-16,0 21 0,1 0 0,20-21 16,-21 21-16,0-21 0,0 21 0,1 0 15,-1-22-15,0 22 0,0-21 16,0 21-16,-21 21 31,0 1-31,0-1 16,0 0-16,0 0 15,21-21 17,1 0-32,-1 0 15,0-21-15,-21 0 0,21 21 0,0-21 16,0 21-16,1-22 16,-1 22-16,0 0 15,0 0 1,-21 22-16,21-1 15,0 0-15,-21 0 16,22-21-16,-1 0 0,-21 21 16,21-21-16,0 0 0,0 0 15,0 0-15,1 0 0,-1 0 0,0 0 16,0 0-16,21 0 0,-20 0 0,20 0 16,-21 0-16,21-21 0,-20 21 0,20-21 15,-21 21-15,0-21 0,-21 0 0,0-1 16,0 1-16,0 0 0,0 0 15,-21 0-15,0 0 16,0-1-16,0 1 0,-1 21 16,-20-21-16,21 21 0,0 0 0,0 0 15,-1 0-15,1 0 0,0 0 0,0 0 16,21 21-16,0 0 0,-21 1 16,21 20-16,0-21 0,0 21 0,0 1 15,0-1-15,0 0 0,0 1 16,0-1-16,0 0 0,0 1 0,0-1 15,-21 0-15,21 1 0,-22-1 0,22 0 16,0 1-16,-21-1 0,0-21 0,0 22 16,21-22-16,-21 21 0,21-21 0,-21 0 15,-1 1-15,22-1 0,0 0 16,-21-21-16,21-21 31,0 0-31,0-1 0,21 1 0</inkml:trace>
  <inkml:trace contextRef="#ctx0" brushRef="#br0" timeOffset="53430.07">9102 12298 0,'0'0'0,"0"21"15,0 0 1,-22 0-16,22 1 0,-21-1 0,0 21 15,21-21-15,0 22 0,0-22 0,-21 21 16,21 0-16,0-20 0,0 20 0,0-21 16,0 0-16,0 22 0,0-22 0,0 0 15,0 0-15,0 0 0,0 0 16,21-21 0,0 0-1,0-21-15,-21 0 0,22 0 0,-1 0 16,-21 0-16</inkml:trace>
  <inkml:trace contextRef="#ctx0" brushRef="#br0" timeOffset="53574.99">9229 12594 0,'0'0'0,"0"-21"0,0 42 63</inkml:trace>
  <inkml:trace contextRef="#ctx0" brushRef="#br0" timeOffset="53734.9">9356 12446 0,'0'21'46,"0"0"-30,21-21-16,0 0 16,-21 22-1</inkml:trace>
  <inkml:trace contextRef="#ctx0" brushRef="#br0" timeOffset="53898.32">9673 12552 0,'-21'0'32,"21"-21"-17,-21 21-15,0 0 16,-1 0-16,22-21 0,-21 21 16</inkml:trace>
  <inkml:trace contextRef="#ctx0" brushRef="#br0" timeOffset="54296.09">9610 12510 0,'-22'0'47,"1"0"-31,0 0-16,0 21 0,0-21 15,0 0-15,-1 21 0,1-21 16,0 0-16,0 0 0,21 21 16,-21-21-16,21 21 15,21 0 1,0 1 0,0-22-16,0 21 0,22-21 15,-22 21-15,0-21 0,0 21 0,0-21 16,1 0-16,-1 21 0,0-21 0,0 0 15,0 0-15,0 0 0,-21 21 0,-21-21 32,0 0-17,0 0-15,0 0 0,-22 0 0,22 0 16,0 0-16,0 0 0,0 0 0,21-21 16,0 0-16,0 0 15,0 0-15,0 0 16</inkml:trace>
  <inkml:trace contextRef="#ctx0" brushRef="#br0" timeOffset="54678.88">9969 12150 0,'22'-21'16,"-44"42"-16,65-42 0,-22 42 16,-21 0-16,0 0 15,0 21-15,0-20 0,0 20 0,0 0 16,0-21-16,0 22 0,-21-1 0,0-21 15,21 22-15,-22-22 0,1 21 0,21-21 16,-21 0-16,21 1 0,-21 20 0,21-21 16,-21-21-16,21 21 15,0 0-15,0-42 32,21 0-32,0 0 15,-21 0-15,21 0 0,0-1 0,1 1 16,-1 0-16,0-21 0,21 21 15,-21-1-15,1 1 0,-1 0 0,0 0 16,0 21-16,0 0 0,0 0 0,1 0 16,-1 21-16,-21 0 0,0 0 15,0 22-15,0-22 0,0 0 0,0 0 16,0 0-16,0 1 0,0-1 16,0 0-16,0 0 0,0 0 0,0 0 15,0 1-15</inkml:trace>
  <inkml:trace contextRef="#ctx0" brushRef="#br0" timeOffset="55318.51">10731 12615 0,'0'0'0,"22"0"15,-1 0 1,0 0-16,21 0 0,1 0 0,-1 0 16,0 0-16,22 0 0,-1 0 0,1-21 15,-1 21-15,22 0 0,-22-21 0,1 21 16,-1 0-16,22-21 0,-21 21 15,-1-21-15,1 21 0,-22 0 0,0 0 16,1-21-16,-22 21 0,0 0 0,-42 0 16,0 0-1,-22 0-15,22 0 0,-21 0 16,21 0-16,-22 0 0,1 0 0,21 0 16,0 0-16,-1 0 0,22-22 0,-21 22 15,21-21-15,43 0 16,-22 21-16,0 0 15,21 0-15,-21-21 0,22 21 0,-1 0 16,-21 0-16,22 0 0,-1 21 0,-21-21 16,21 21-16,-20 0 0,-22 1 0,0 20 15,0-21-15,0 0 0,0 0 0,0 1 16,-22-1-16,1 21 0,0-21 16,0 0-16,0 1 0,0-22 0,21 21 0,0 0 31,21-21-16,0 0-15,0-21 0</inkml:trace>
  <inkml:trace contextRef="#ctx0" brushRef="#br0" timeOffset="55627.33">12615 12044 0,'0'0'16,"0"-106"-1,-21 85-15,21 0 0,-21 0 0,0 21 16,0 0-16,-1 21 16,22 0-16,0 21 0,0 1 0,0 20 15,0-21-15,0 22 0,0-1 0,0 1 16,22-1-16,-1 22 0,0-21 0,-21-1 16,0 1-16,0-1 0,0 1 0,21-1 15,-21 1-15,0-22 0,0 21 16,0-20-16,-21-1 0,0 0 0,21-20 15,-21 20-15,-1-21 0,1 0 0,21 0 16,-21 1-16,21-44 31,0 1-31,0 0 0,0 0 16,0-21-16</inkml:trace>
  <inkml:trace contextRef="#ctx0" brushRef="#br0" timeOffset="56222.99">12594 12298 0,'0'0'0,"0"-42"0,0-1 16,0 1-16,0 0 0,0-1 0,0 22 16,0 0-16,21 0 0,0 0 15,1-1-15,-1 1 0,21 21 0,0 0 16,1-21-16,20 21 0,1 0 0,20 0 16,1-21-16,21 21 0,0 0 0,21 0 15,-21 0-15,21 0 0,21 0 16,0-21-16,0 21 0,0 0 0,0 0 15,-21 0-15,22 0 0,-1 0 16,-21 0-16,0 0 0,0 0 0,0 0 16,-21 0-16,-22 0 0,1 0 0,-22 0 15,1 0-15,-22 0 0,1 0 0,-1 21 16,-21-21-16,-21 21 0,0 0 0,21-21 16,-21 43-16,0-22 0,0 0 0,0 21 15,0-21-15,0 22 0,0-1 16,0 0-16,-21 1 0,21-1 0,0 0 15,0 1-15,0-1 0,0 0 16,0 1-16,0-1 0,0 0 0,0 1 16,0-1-16,0 0 0,21 1 0,0-1 15,-21 0-15,22 1 0,-22-1 0,21-21 16,0 22-16,-21-22 0,0 0 0,21 0 16,-21 0-16,21 0 0,-21 1 0,0-1 15,21-21-15,-21 21 0,0 0 16,0 0-16,-21-21 0,0 0 15,-21 21-15,-1-21 0,1 0 0,-21 0 16,-1 0-16,-21 0 0,1 0 0,-1 0 16,-21 0-16,0 0 0,1 0 0,-1 0 15,0 0-15,-21 0 0,0-21 0,21 0 16,-21 21-16,0-21 0,0 21 16,0 0-16,0-21 0,0 21 0,0 0 15,0 0-15,0 0 0,0 0 16,21 0-16,0 0 0,22 0 0,20 0 15,1-21-15,-1 21 0,43 0 0,0 0 16,21-22-16,0 1 0,0 0 16,0 0-16</inkml:trace>
  <inkml:trace contextRef="#ctx0" brushRef="#br0" timeOffset="56479.37">13314 12256 0,'0'0'0,"0"-22"0,-21 44 32,-1-1-17,22 21-15,-21-21 0,0 22 0,21-22 16,-21 21-16,21-21 0,0 22 0,0-22 16,0 0-16,0 0 0,0 21 0,0-20 15,0-1-15,0 0 0,0 0 0,0 0 16,0 0-1,0-42 17,0 0-32,0 0 0</inkml:trace>
  <inkml:trace contextRef="#ctx0" brushRef="#br0" timeOffset="56699.24">13293 12256 0,'21'-43'16,"-42"86"-16,63-107 0,-42 43 0,21 0 0,0 21 0,0 0 15,1 0-15,-1 0 0,0 0 16,0 0-16,0 21 0,0 0 0,-21 0 16,22 0-16,-22 1 0,0 20 15,0-21-15,0 0 0,0 0 0,0 1 16,-22-1-16,1 0 0,0 0 16,-21 0-16,21 0 0,-1 1 0,-20-22 15,21 21-15,-21 0 0,20-21 0,1 0 16,42 0-1,1 0-15</inkml:trace>
  <inkml:trace contextRef="#ctx0" brushRef="#br0" timeOffset="57031.11">13843 12361 0,'0'22'15,"-21"-22"1,0 21-16,-1 0 0,1 0 0,0 0 15,-21 0-15,21 1 0,-1-1 0,22 0 16,-21 0-16,0 0 0,21 0 16,0 1-16,0-1 0,0 0 15,21-21-15,0 0 0,1 0 16,-1 0-16,0 0 0,0 0 0,0 0 16,0 0-16,1-21 0,-1 21 15,-21-21-15,21-1 0,-21 1 0,21 21 16,-21-21-16,0 0 0,0 0 15,0 0-15,0-1 0,0-20 0,-21 42 0,0-21 16,0 0-16,-1 0 0,1 21 16,0 0-16,0 0 0,0 0 15,0 0-15,21 21 16,0 0 0,21-21-16,0 0 15</inkml:trace>
  <inkml:trace contextRef="#ctx0" brushRef="#br0" timeOffset="57282.96">14160 12340 0,'0'0'0,"22"0"0,-1-21 0,0 21 0,-21-21 15,-21 42 1,0-21 0,-1 21-16,22 22 0,-21-22 15,21 0-15,-21 21 0,21-21 0,-21 22 16,21-1-16,0-21 0,0 22 0,0-22 15,0 21-15,0-21 0,0 22 0,0-22 16,0 0-16,0 0 0,0 0 0,0 0 16,0 1-16,21-22 0,-21-22 31,0 1-15,0 0-16,0 0 0,0 0 15,0 0-15</inkml:trace>
  <inkml:trace contextRef="#ctx0" brushRef="#br0" timeOffset="57466.85">14118 12615 0,'42'-169'15,"-84"360"-15,42-213 0,42-168 0,-20 148 16,-1-1-16,0 1 0,0 21 0,0 0 16,0-1-16,1 1 0,20 21 0,-21 0 15,0 0-15,0 21 0,1 1 16,-1-1-16,-21 0 0,0 0 0,0 0 16,0 22-16,0-22 0,0 0 0,-21 21 15,21-21-15,-22 1 0,-20-1 0,21-21 16,0 21-16,0 0 0,-22 0 0,22-21 15,-21 21-15,21-21 0,-1 0 0,-20 22 16,0-22-16,21 0 0,-22 0 16</inkml:trace>
  <inkml:trace contextRef="#ctx0" brushRef="#br0" timeOffset="57990.32">11197 13166 0,'0'0'0,"0"42"16,0-21-16,21 0 0,0 1 15,1-1-15,20 21 0,0-21 0,1 22 16,20-22-16,-21 21 0,22 0 0,-22-20 15,22 20-15,-1 0 0,1 1 0,-1-1 16,1-21-16,-1 21 0,1-20 0,-1 20 16,-20 0-16,20-21 0,-21 1 0,22 20 15,-22-21-15,1 0 0,-1 0 16,0 1-16,-21-1 0,22-21 0,-43 21 16,21-21-16,-42 0 31,0 0-31,-1 0 0,-20 0 15,21 0-15,0-21 0,21 0 0,-21 21 16,-1 0-16,22-22 0,0 1 16,22 21-1,-1 0-15,0 0 16,0 0-16,0 0 0,0 0 16,1 0-16,-22 21 15,0 1-15,0-1 0,-22 0 16,1 0-16,0 0 0,-21 0 0,-1 1 15,1-1-15,0 0 0,-1 0 0,1 0 16,0 22-16,-22-22 0,22 0 16,21 0-16,-22 0 0,22 0 0,0-21 15</inkml:trace>
  <inkml:trace contextRef="#ctx0" brushRef="#br0" timeOffset="58295.66">12890 14076 0,'0'0'0,"-21"0"15,0 0 1,21 21-16,0 0 0,0 22 15,0-22-15,0 0 0,0 21 0,0 1 16,0-1-16,0 0 0,0 1 0,0-1 16,0 21-16,0-20 0,-21-1 0,0 0 15,0 1-15,21-1 0,-22 0 0,1 1 16,21-1-16,-21-21 0,21 22 0,-21-22 16,21 21-16,-21-21 0,21 0 15,0 1-15</inkml:trace>
  <inkml:trace contextRef="#ctx0" brushRef="#br0" timeOffset="59011.25">12785 14245 0,'0'-21'0,"0"42"0,0-84 0,0 42 0,0-1 15,0 1-15,0 0 0,0 0 0,21 21 31,0 0-31,0 0 0,0 0 16,0 0-16,22 0 0,-22 0 0,21 0 16,22 0-16,-22 0 0,22 0 0,20 0 15,1 0-15,0 0 0,-1 0 0,22 0 16,0 0-16,0 21 0,0-21 0,21 0 16,0 21-16,0-21 0,-22 0 0,22 0 15,0 0-15,-21 21 0,0-21 16,0 0-16,0 0 0,0 0 0,-22 0 15,1 0-15,0 0 0,-1 0 0,-20 0 16,-22 0-16,22 0 0,-22 0 0,0 0 16,-21 0-16,1 0 0,-1 0 0,0 0 15,0 0-15,-21 22 32,0-1-32,0 0 15,0 0-15,0 0 0,0 0 0,0 1 16,0 20-16,0 0 0,0-21 0,0 22 15,0-1-15,0 0 0,0 1 0,0 20 16,21-20-16,0-1 0,-21 21 0,22-20 16,-1-1-16,0 22 0,-21-22 0,21 0 15,-21 22-15,21-22 0,0 0 0,-21 1 16,0-1-16,0 0 0,22 1 16,-22-22-16,0 21 0,0-21 0,0 1 15,0-1-15,0 0 0,0 0 16,-22-21-16,1 0 0,0 0 15,0 0-15,-21 0 0,20 0 16,-20 0-16,0 0 0,-1-21 0,-20 21 16,-1-21-16,-20 21 0,-1-21 0,0-1 15,-20 22-15,20-21 0,-42 0 16,21 0-16,-21 0 0,0 0 0,-21-1 16,21 1-16,-21 21 0,0-21 0,-1 21 15,1 0-15,0 0 0,21 0 0,-21 0 16,21 0-16,21 0 0,0 21 15,22-21-15,-1 0 0,21 21 0,1-21 0,-1 0 16,43 0-16,-21 0 0,21 0 16,0 0-16,21-21 15,21 0-15,0 0 0,0 21 16,21-21-16,-20-22 0,20 22 0</inkml:trace>
  <inkml:trace contextRef="#ctx0" brushRef="#br0" timeOffset="59251.11">13356 14478 0,'0'0'0,"-21"0"16,0 21-16,21 0 16,0 1-16,0-1 0,0 21 15,0-21-15,0 0 0,0 22 0,0-22 16,0 21-16,0-21 0,0 1 0,0-1 15,0 0-15,0 0 0,0 0 0,0 0 16,0 1 0,0-44-1,0 1-15,0 0 16</inkml:trace>
  <inkml:trace contextRef="#ctx0" brushRef="#br0" timeOffset="59507.48">13314 14457 0,'0'0'0,"0"-21"0,0 0 0,21-1 0,0 1 16,0 0-16,0 21 0,1 0 0,-1-21 16,0 21-16,0 0 0,21 0 0,-20 0 15,20 0-15,-21 0 0,21 0 16,-20 21-16,-1 0 0,21 0 0,-21 1 16,0-1-16,1 0 0,-22 0 0,0 21 15,0-20-15,0 20 0,0-21 0,0 0 16,-22 22-16,1-22 0,0 0 15,-21 0-15,21 0 0,-22 0 0,1 1 0,0-1 16,20-21-16,-20 21 0,21 0 16,0-21-16,0 21 0,42-21 31</inkml:trace>
  <inkml:trace contextRef="#ctx0" brushRef="#br0" timeOffset="59831.29">13716 14880 0,'0'0'0,"85"-21"16,-64 21 0,0-21-16,0 21 0,0 0 0,22-21 15,-22 21-15,0 0 0,21-21 16,-21 21-16,22-22 0,-22 22 0,0-21 16,0 0-16,0 21 0,-21-21 0,0 0 15,0 0-15,0-1 16,-21 22-1,0 0-15,0 0 0,0 0 16,21 22-16,-21-1 16,-1 0-16,22 0 15,0 0-15,0 0 0,0 1 0,0-1 16,0 0-16,0 0 16,0 0-16,22-21 15,-1 0-15,0 0 16,0 0-16,0 0 0,0 0 15,1-21-15,-1 21 0,0-21 0,0 0 16</inkml:trace>
  <inkml:trace contextRef="#ctx0" brushRef="#br0" timeOffset="60098.14">14414 14626 0,'22'0'16,"-44"0"-16,44-21 0,-1 0 0,0 21 16,0 0-1,-21 21-15,0 0 16,0 0-16,0 1 0,0-1 0,0 0 0,21 0 15,-21 21-15,0-20 0,0-1 0,0 0 16,0 0-16,21 0 0,-21 0 16,0 1-16,0-1 0,22-21 31,-1 0-31,0-21 16,-21-1-16,21 1 15,0 0-15,0 0 0,-21 0 0,22-22 16,-1 22-16,0-21 0,0 21 0,-21-22 15,21 22-15,0 0 0,-21 0 0,22 0 16,-22 0-16,0-1 0,0 1 16,0 0-16</inkml:trace>
  <inkml:trace contextRef="#ctx0" brushRef="#br0" timeOffset="60690.89">12425 13716 0,'0'0'0,"21"-42"15,-21 21 1,21 21-16,-21 21 31,0 0-31,21 21 16,-21-21-16,0 1 0,0 20 0,0-21 0,21 0 16,-21 22-16,22-22 0,-22 0 15,0 0-15,0 0 0,21 0 16,-21 1-16,21-22 0,-21 21 0</inkml:trace>
  <inkml:trace contextRef="#ctx0" brushRef="#br0" timeOffset="82120.25">14266 5101 0,'21'0'0,"1"0"15,-22-21-15,0 0 16,0 0-1,0 0 1,0-1 0,0 1-1,0 0 1,0 0-16,0 0 16,0 42 15,0 0-31,0 0 15,21 22-15,0-1 0,-21 0 0,21 1 16,-21-1-16,21 0 0,0 22 16,1-22-16,-22 0 0,21 1 0,0-1 15,0 0-15,-21 1 0,21-22 0,0 21 16,-21 1-16,22-22 0,-22 0 16,21 0-16,-21 0 0,0 0 0,0 1 15,0-1-15,-21-42 47,-1-1-47,1 1 0,21 0 16,-21 0-16,21-21 0,-21 20 0,21-20 15,-21 21-15,21-21 0</inkml:trace>
  <inkml:trace contextRef="#ctx0" brushRef="#br0" timeOffset="82427.07">14414 4890 0,'0'0'0,"0"-43"0,0 22 0,-21 0 0,21-21 16,0 20-16,0 1 0,-21 21 15,21 21 1,0 1-16,0 20 16,0 0-16,21 1 0,0 20 0,-21 1 15,22-22-15,-1 21 0,-21 1 16,21-22-16,0 1 0,-21 20 0,21-21 15,0 1-15,1-1 0,-22-21 16,21 22-16,-21-1 0,21-21 0,-21 0 16,0 22-16,21-22 0,-21 0 15,0 0-15,0 0 16,-21-21 15,0 0-31,21-21 0,-21 0 0,-1 21 16,1-21-16</inkml:trace>
  <inkml:trace contextRef="#ctx0" brushRef="#br0" timeOffset="82835.16">14160 5440 0,'0'0'0,"-21"0"0,0 0 0,0 0 16,0 0-16,42 21 31,0-21-31,0 21 0,0 0 0,22 1 15,-22-22-15,21 21 0,1 0 16,-22 0-16,21 0 0,-21 0 0,22 1 16,-22-1-16,21 0 0,-21 0 15,0 0-15,1 0 0,-1 1 0,0-1 16,0-21-16,0 21 0,0-21 0,-21 21 16,22-21-16,-1 0 15,-21-21 1,21 21-16,-21-21 15,0 0-15,0-22 0,0 22 0,0 0 16,0-21-16,0-1 0,0 1 16,0 0-16,21-1 0,-21 22 0,0-21 15,0 21-15,0-1 0,0 1 0,21 0 16,-21 0-16,21 21 16,-21 21-1,0 0 1,0 0-16,0 1 0,0-1 15,0 0-15,0 0 0,0 0 0,0 0 16,0 1-16,-21-1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09:27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995 0,'0'-21'0,"0"0"16,0-1-16,0 1 15,0 0-15,0 0 0,0 0 16,0 0-16,0-1 0,0 1 16,0 0-16,0 0 0,0 0 15,0 42 32,0 0-47,0 0 0,-21 22 16,21-1-16,-21-21 0,21 21 0,0 1 15,0-1-15,-21 0 0,21 1 0,0-1 16,-21 0-16,21 1 0,0-22 16,0 21-16,0-21 0,0 22 0,0-22 15,0 0-15,0 0 0,0 0 16,21 1 0,0-22-16,0 0 0,0 0 0,0 0 15,1-22-15,-1 1 0,0 0 16,0 0-16,0 21 0,0-21 15,1 0-15,-22-1 0,21 1 0,-21 0 16,21-21-16,-21 21 0,0-1 16,0 1-16,21 0 0,-21 0 15,0 42 17,0 0-32,0 0 15,0 1-15,0-1 0,21 0 0,-21 0 16,0 21-16,0-20 0,0-1 0,21 0 15,1 0-15,-1 0 0,0 0 16,-21 1-16,21-22 0,0 0 16,0 0-16,1 0 0,-1 0 15,0 0-15,0 0 0,0-22 16,0 22-16,1-21 0,-1 0 16,0 0-16,0 0 0,0 0 0,0-1 15,1-20-15,-1 21 0,0-21 16,0-1-16,0 1 0,0 0 0,1-1 15,-1 1-15,0 0 0,0-1 0,-21 1 16,0 0-16,0 20 0,0 1 16,0 0-16,0 42 31,-21 0-31,0 1 16,0 20-16,21 0 0,-22-21 0,1 22 15,21-1-15,0 0 0,-21 1 0,21-1 16,-21 0-16,21 1 0,0-22 15,0 21-15,0-21 0,0 1 0,0-1 16,21 0-16,0 0 0,0-21 0,1 0 16,-1 0-16,0 0 0,0 0 15,0 0-15,22 0 0,-22 0 0,21-21 16,0 0-16,-20 0 0,20-1 0,0 1 16,1-21-16,-1 21 0,-21-22 15,21 1-15,-20 0 0,-1-1 16,21 1-16,-42 0 0,21-1 0,0-20 15,-21 21-15,0-1 0,0 22 16,0-21-16,0 21 0,0-22 0,0 22 16,-21 21-16,21-21 0,-21 21 0,0 0 15,0 21-15,21 0 16,-21 0-16,21 1 0,0 20 0,-22-21 16,22 43-16,0-22 0,-21 0 0,21 1 15,0-1-15,0 0 0,0 1 16,0-1-16,0 0 0,0 1 0,0-22 15,0 21-15,0-21 0,0 0 16,0 1-16,0-1 16,0 0-16,21-21 15,1-21 1,-22 0-16,0-1 16,21 22-16,0-21 0,-21-21 0,0 21 15,21 0-15,0-1 0,0 1 0,-21 0 16,0 0-16,22 0 0,-22 0 15,21 21-15,0 0 0,-21 21 16,21 0-16,-21 0 16,21-21-16,-21 21 0,0 0 15,0 1-15,0-1 0,21 0 16,-21 0-16,22 0 0,-22 0 0,21 1 16,0-1-16,-21 0 0,21-21 15,0 21-15,0-21 0,1 0 0,20 0 16,-21 0-16,21 0 0,-20 0 0,20 0 15,0 0-15,-21 0 0,22-21 0,-1 0 16,0 21-16,-20-21 0,20-1 16,-21 1-16,21 0 0,-20 0 0,-1-21 15,0 20-15,0-20 0,-21 21 0,0-21 16,0 20-16,0-20 16,0 21-16,0 0 0,0-22 0,-21 22 15,0 0-15,0 21 0,-1 0 0,1 0 16,-21 0-16,21 0 15,0 21-15,-1 0 0,1 1 0,0 20 16,-21-21-16,21 21 0,-1 1 0,22-22 16,-21 21-16,0 1 0,21-22 0,-21 21 15,21-21-15,0 0 0,0 1 16,0-1-16,0 0 0,0 0 0,0 0 16,21-21-16,0 0 0,0 0 15,1 0-15,-1 0 0,0 0 16,0 0-16,0-21 0,0 21 15,1-21-15,-1 0 0,0 0 0,0-1 16,0 1-16,0 0 0,-21 0 0,22 0 16,-1-22-16,-21 22 0,0-21 15,21 21-15,-21 0 0,21-22 0,-21 22 16,0 0-16,0 42 31,0 0-31,0 0 0,0 1 16,0-1-16,0 0 0,0 21 0,0-21 15,0 1-15,0-1 0,0 0 16,0 0-16,0 0 0,0 0 0,0 1 16,21-22-16,-21 21 0,21-21 15,1 0-15,-1 0 0,0 0 0,0 0 16,0 0-16,0 0 0,22 0 16,-22-21-16,0 21 0,0-22 0,0 1 15,1 0-15,-22 0 0,21 0 0,0-22 16,0 22-16,0-21 0,-21 21 0,0-22 15,21 1-15,-21 0 0,0-1 16,22 1-16,-22 0 0,21-1 0,-21 1 16,0 21-16,0-21 0,0 20 0,0 1 15,21 0-15,-21 42 32,0 0-32,0 1 0,0-1 15,0 21-15,0 0 0,0 1 0,-21-1 16,21 0-16,0 1 0,0 20 15,0-20-15,0-1 0,-21-21 0,21 21 16,0 1-16,0-22 0,0 21 0,0-21 16,0 1-16,0-1 0,0 0 0,0 0 15,0 0-15,0 0 0,21-21 16,0 22-16,0-22 0,0 0 16,0 0-16,43-43 15,-43 22 1,0 0-16,-21 0 0,0 0 15,0-22-15,21 22 0</inkml:trace>
  <inkml:trace contextRef="#ctx0" brushRef="#br0" timeOffset="175.89">4106 1080 0,'0'0'0,"-21"21"0,-21 0 15,63-21 16,0 0-15,0 0-16,0 0 0,1 0 0,-1 0 16,21-21-16,-21 21 0,0-21 0,22 21 15,-22-22-15,0 22 16</inkml:trace>
  <inkml:trace contextRef="#ctx0" brushRef="#br0" timeOffset="504.7">5334 1016 0,'0'-21'16,"0"0"-16,0 0 15,0 42 16,0 0-31,0 0 0,0 0 0,0 0 16,0 1-16,-21-1 0,21 0 0,-21 21 16,21-21-16,0 1 0,0-1 0,-22 21 15,22-21-15,-21 0 0,21 1 16,0-1-16,0 0 0,0 0 16,0 0-16,21-21 31,1 0-31,-1 0 15,0-21-15,0 0 0,0 21 16</inkml:trace>
  <inkml:trace contextRef="#ctx0" brushRef="#br0" timeOffset="891.48">5800 953 0,'0'0'0,"0"-22"15,-22 22 16,1 0-31,21 22 0,-21-1 0,0-21 16,0 21-16,21 0 0,-21 0 16,21 0-16,0 1 0,-22-22 15,22 21-15,0 0 0,22 0 16,-1-21 0,0 21-16,0 0 0,0-21 15,22 0-15,-22 0 0,0 22 16,0-22-16,0 0 0,-21 21 0,21-21 15,1 21-15,-1-21 0,-21 21 0,0 0 16,0 0-16,0 1 16,0-1-1,-21-21-15,-1 0 0,1 21 0,0-21 16,0 0-16,0 21 0,0-21 0,-1 0 16,1 0-16,0 0 0,0 0 15,0 0-15,0 0 0,-1 0 31,1 0-31,21-21 16,0 0-16,-21 21 0,21-21 0</inkml:trace>
  <inkml:trace contextRef="#ctx0" brushRef="#br0" timeOffset="1079.55">5313 783 0,'0'0'16,"-43"-21"0,65 21 31,-1-21-47</inkml:trace>
  <inkml:trace contextRef="#ctx0" brushRef="#br0" timeOffset="1631.75">8297 741 0,'0'-21'0,"0"42"0,0-63 16,0-1-16,0 22 0,0-21 15,0 21-15,-21-22 0,21 22 0,0 0 16,-21 0-16,0 0 0,21-1 0,-21 22 16,-1 22-1,22-1-15,0 0 16,0 21-16,0 1 0,0 20 0,0 1 15,0 20-15,0-20 0,0-1 0,0 22 0,0-22 16,0 1-16,0-1 16,0-20-16,0-1 0,0 22 0,0-22 15,0-21-15,0 21 0,0-20 0,-21-1 16,21 0-16,0 0 0,0 0 0,0 0 16,0 1-16,0-44 46,0 1-46,0 0 0,-21 0 0,21 0 16</inkml:trace>
  <inkml:trace contextRef="#ctx0" brushRef="#br0" timeOffset="1931.57">7959 1058 0,'0'0'0,"-22"-42"0,1-21 0,0 20 16,0-20-16,21-85 15,0 105-15,0 1 0,0 0 16,0-1-16,21 1 0,0 0 0,22-1 15,-22 1-15,21 21 0,0 0 16,22-1-16,-22 1 0,22 21 0,-22 0 16,22 0-16,-22 21 0,21 22 0,-20-22 15,-1 21-15,0-21 0,-20 22 0,-1-1 16,-21 0-16,0 22 0,0-22 16,-21 1-16,-22-1 0,22 0 0,-21 1 15,-1-22-15,1 21 0,21 0 16,-21-20-16,-1-1 0,22 0 15,0 0-15,-21 0 0,20 0 0,1-21 16,0 22-16,21-1 0,-21-21 16,21 21-16,0 0 15,21-21 1</inkml:trace>
  <inkml:trace contextRef="#ctx0" brushRef="#br0" timeOffset="2463.71">8869 1270 0,'0'0'0,"21"0"0,0 0 0,0 0 0,-21-21 16,0 0-16,0 0 16,0-1-16,-21 1 15,0 0-15,0 21 0,0-21 16,-1 21-16,1 0 0,0 0 0,0 0 15,0 0-15,-22 0 0,22 21 16,0 0-16,-21-21 0,21 21 0,-1 22 16,1-22-16,0 0 0,0 0 0,0 22 15,0-22-15,21 0 0,0 0 0,0 0 16,0 22-16,0-22 16,0 0-16,0 0 0,0 0 15,0 0-15,21-21 0,0 0 0,0 0 16,0 0-16,0 0 0,1 0 0,-1 0 15,0 0-15,0 0 0,0-21 16,0 21-16,22-21 0,-22 0 0,0 0 16,0 21-16,0-21 0,1-1 0,-1 1 15,-21-21-15,21 21 0,0 0 0,-21-1 16,21-20-16,-21 21 0,0 0 16,0 0-16,0-1 0,21 22 0,-21 22 31,0-1-31,-21 0 15,21 0-15,-21 0 0,21 22 16,0-22-16,-21 0 0,21 0 0,-21 0 16,21 0-16,0 1 0,0-1 0,0 0 15,0 0-15,0 0 0,21-21 16,0 0-16,0 0 0,22 0 16,-22 0-16,0 0 15,0 0-15</inkml:trace>
  <inkml:trace contextRef="#ctx0" brushRef="#br0" timeOffset="4416.89">9440 1037 0,'0'0'0,"0"-21"0,-21 21 16,0 0-16,0 0 0,0 0 15,-1 0-15,1 21 0,21 22 0,-21-22 16,0 21-16,0-21 0,0 22 15,21-22-15,0 21 0,0 0 0,0-20 16,0 20-16,0-21 0,0 0 0,0 22 16,0-22-16,0 0 0,0 0 0,21 0 15,0 0-15,0-21 0,0 22 16,0-22-16,1 0 0,-1 0 16,0 0-16,0 0 0,0 0 0,22 0 15,-22 0-15,0-22 0,21 22 0,-21-21 16,1 0-16,20 0 0,-21 0 15,0 0-15,0-1 0,-21-20 0,22 21 16,-1-21-16,0-1 0,-21 1 0,0 0 16,0-1-16,21-20 0,-21 20 0,0 1 15,0-21-15,21 20 0,-21 1 16,0 0-16,0 20 0,0-20 0,0 21 16,-21 42-1,21 0-15,-21 0 16,21 22-16,-21-1 15,21 0-15,0 22 0,0-22 0,0 1 16,-21 20-16,21-21 0,0 1 0,-22-1 16,22 0-16,0-20 0,0 20 0,0-21 15,0 21-15,-21-20 0,21-1 16,0 0-16,0 0 0,-21-21 0,21 21 16,0-42 15,0 0-16,0 0-15,0 0 16,21-1-16,0 1 0,1 0 0,-1 0 16,0 0-16,0 0 0,0-1 0,0 1 15,1 21-15,-1-21 0,0 21 0,0 0 16,0 0-16,0 0 16,1 0-16,-22 21 31,-22-21-31,1 21 15,0-21-15,0 0 0,0 0 16,0 0-16,-1 0 0,1 0 16,0 22-16,0-22 0,0 0 15,0 21-15,-1-21 16,22 21-16,0 0 16,0 0-16,0 0 15,0 1-15,0-1 16,22 0-16,-1 0 0,-21 0 15,21-21-15,0 21 0,0-21 0,0 22 16,1-22-16,-1 0 0,21 21 16,-21-21-16,22 21 0,-1-21 0,0 0 15,-21 0-15,22 0 0,-1 0 0,0 0 16,1 0-16,-22-21 0,21 0 0,-21 21 16,1-22-16,20 22 0,-21-21 15,0 21-15,0-21 0,-21 0 16,22 0-16,-22 0 0,21-1 0,-21 1 15,0 0-15,0 0 0,0 0 0,0 0 16,0-1-16,0 1 0,0 0 0,0 0 16,0 0-16,-21 0 15,-1 21-15,1 0 0,0 0 16,0 0-16,0 21 0,0 0 16,-1-21-16,1 21 0,21 0 0,-21 0 15,0 1-15,21-1 0,0 21 16,0-21-16,-21 0 0,21 1 15,0-1-15,0 0 0,0 0 16,0 0-16,0 0 0,21-21 16,0 0-16,0 0 15,0 0-15,1 0 16,-1 0-16,0-21 0,0 0 16,0 0-16,0 21 0,1-21 0,-22 0 15,21 21-15,0-22 0,-21 1 0,21 0 16,-21 0-16,21 0 0,-21 0 0,0-1 15,0 1-15,21 21 16,-21 21 15,0 1-31,-21-1 0,21 0 16,0 0-16,0 0 16,0 0-16,-21 1 0,21-1 0,0 0 15,0 0-15,0 0 0,0 0 0,0 1 16,21-1-16,0 0 0,1-21 15,-22 21-15,21-21 0,21 0 0,-21 0 16,0 0-16,22 0 0,-22 0 16,21 0-16,-21 0 0,22 0 0,-22 0 15,21-21-15,1 0 0,-22 0 0,0 21 16,21-22-16,-21 1 0,1 0 0,-1 0 16,0 0-16,-21 0 15,21-1-15,-21 1 0,21 0 0,-21 0 16,0 0-16,0 0 0,0-1 15,0 1-15,-21 21 16,0 0-16,0 0 0,0 0 0,-1 0 16,1 21-16,0 1 0,0-22 15,0 21-15,0 0 0,-1 0 0,1 0 16,21 0-16,0 1 0,-21-22 0,21 21 16,0 0-16,0 0 0,21-21 31,0 0-16,1 0-15,-1 0 0,0 0 0,0 0 16,0 0-16,0-21 0,1 0 16,-22 0-16,21 21 0,0 0 15,-21-22-15,0 1 16,21 21-16,-21 21 31,0 1-15,0-1-16,0 0 0,0 0 0,0 0 15,0 22-15,0-22 0,0 21 16,0 0-16,0 1 0,0-1 0,0 22 16,0-22-16,0 0 0,0 22 0,0-22 15,0 22-15,0-22 0,0 21 16,0 1-16,0-22 0,0 22 0,0-1 16,0-20-16,0 20 0,0-21 0,0 22 15,0-22-15,-21 1 0,0-1 16,0-21-16,21 21 0,-22-20 0,-20-1 15,21 0-15,0 0 0,0 0 0,-1-21 16,1 0-16,0 0 0,0 0 0,0 0 16,0 0-16,-1 0 0,1 0 15,0-21-15,21 0 0,0-21 0,0 20 16,0-20-16,0 0 0,0-1 0,0 1 16,21-21-16,0-1 0,1 1 0,20-1 15,-21 1-15,0-1 16,0 1-16,22 20 0,-22-20 0,21-1 15,22-42-15,-43 64 0,0-21 16,21 20-16,-20 1 0,-1 0 0,21-1 16,-21 22-16,0-21 0,1-1 0,-1 22 15,21 0-15</inkml:trace>
  <inkml:trace contextRef="#ctx0" brushRef="#br0" timeOffset="4769.68">11578 1566 0,'21'0'31,"0"-21"-31,1 0 16,-1 21-16,-21-21 0,21 0 16,0 21-16,-21-21 0,0-1 0,0 1 15,0 0-15,0 0 0,0 0 16,-21 21-1,0 0 1,0 21-16,-1 0 0,1 0 0,21 0 16,-21 22-16,0-22 0,21 0 0,-21 21 15,21-20-15,0 20 0,0-21 16,0 0-16,0 0 0,0 1 16,21-1-16,0-21 0,0 21 0,0-21 15,1 0-15,20 0 0,-21 0 0,21 0 16,-20 0-16,20 0 0,-21-21 0,21 0 15,-20 21-15,20-22 0,-21 1 0,0 0 16,0 0-16,1 0 0,-1 0 0</inkml:trace>
  <inkml:trace contextRef="#ctx0" brushRef="#br0" timeOffset="5656.22">1587 2096 0,'0'0'0,"-42"-22"15,21 1 1,0 21-16,42 0 62,21 0-46,-21 0-16,22 0 0,20 0 0,-20 0 16,20 0-16,22 0 0,-22 0 15,22 0-15,21 0 0,0 0 16,21 0-16,0 0 0,0 0 0,0 0 15,21 0-15,0-21 0,0 21 0,21 0 16,-20-21-16,20 21 0,0-21 16,22 21-16,-1 0 0,1-21 0,-1 21 15,-20-22-15,20 22 0,22 0 0,-22-21 16,-20 21-16,20 0 0,1 0 0,-1-21 16,1 21-16,-1 0 0,1 0 15,20 0-15,-20-21 0,-1 21 0,1 0 16,20 0-16,-20 0 0,-1 0 15,-20 0-15,20 0 0,1 0 0,-22 0 16,-21 0-16,22-21 0,-43 21 16,21 0-16,-21 0 0,-21 0 0,-1 0 15,1 0-15,-21 0 0,0 0 0,-22 0 16,1-21-16,-1 21 0,-21 0 0,1 0 16,-1 0-16,0 0 0,1-22 15,-22 22-15,0 0 0,0 0 0,0 0 16,1 0-16,-1 0 0,-42 0 31,-22 0-31,22 0 16,-42 0-16,20 0 0</inkml:trace>
  <inkml:trace contextRef="#ctx0" brushRef="#br0" timeOffset="6620.26">1122 3281 0,'0'0'0,"-21"0"15,21-21 48,0 0-47,-22 21 30,1 21-30,21 0-16,0 0 0,0 0 0,0 0 16,-21 1-16,21-1 0,0 0 15,0 0-15,0 0 0,0 0 16,0 1 0,21-22 15,0-22-16</inkml:trace>
  <inkml:trace contextRef="#ctx0" brushRef="#br0" timeOffset="6851.13">1397 3154 0,'0'0'0,"-21"0"31,0 21-31,21 0 16,-22 0-16,1 1 0,0-1 16,21 0-16,0 0 15,-21 0-15,21 0 0,0 1 16,21-1-16,0-21 16,0 0-1,1 0-15,-1 0 16,0 0-16</inkml:trace>
  <inkml:trace contextRef="#ctx0" brushRef="#br0" timeOffset="7427.22">2667 2963 0,'0'0'0,"0"-21"0,21 21 31,-21 21-31,0 1 0,0-1 0,21 21 16,-21 0-16,0 1 0,0 20 15,0 1-15,0-1 0,0 1 0,0-1 16,0 22-16,0-22 0,-21 1 0,21-1 16,0 1-16,-21-1 15,21 1-15,-21-1 0,21 1 0,0-1 0,0-20 16,0-1-16,0 0 0,0 1 15,0-22-15,0 21 0,0-21 16,0 1-16,21-22 16,-21-22-16,0 1 15,0 0-15,21 0 0,-21 0 16</inkml:trace>
  <inkml:trace contextRef="#ctx0" brushRef="#br0" timeOffset="7739.04">2455 3260 0,'-21'-43'0,"42"86"0,-42-128 0,21 43 15,21-1-15,0 1 0,22 0 0,-1 21 16,0-1-16,22-20 0,-1 42 0,1-21 16,-1 21-16,1 0 0,-1 0 15,1 21-15,-1 0 0,1 0 0,-1 22 16,-20-22-16,-22 21 0,0 1 0,-21-1 15,0 0-15,0 1 0,0 20 16,-21-21-16,-21 1 0,-1-1 0,22 0 16,-21 1-16,-1-22 0,1 21 0,0-21 15,-1 1-15,1 20 16,21-21-16,0-21 0,0 21 0,-1 0 16,22 1-16,22-22 31,-1 0-31,0 0 15</inkml:trace>
  <inkml:trace contextRef="#ctx0" brushRef="#br0" timeOffset="8287.46">3746 4022 0,'43'0'16,"-86"0"-16,149-43 15,-85 43-15,-21-21 0,22 21 0,-22-21 16,21 0-16,-21 0 0,0 0 16,0-1-16,0 1 0,0 0 0,0 0 15,-21 0-15,-1 0 0,1-1 16,0 22-16,0-21 0,-21 21 0,-1 0 16,22 0-16,-21 0 0,-1 21 0,1-21 15,0 22-15,-1-1 0,1 21 0,0-21 16,21 0-16,-1 22 0,1-1 15,0 0-15,21 1 0,0-1 16,0 0-16,0-20 0,0 20 0,0-21 16,0 0-16,21 0 0,0 1 15,1-22-15,-1 0 0,21 0 0,-21 0 16,22 0-16,-22 0 0,21 0 0,-21-22 16,22 22-16,-1-21 0,-21-21 0,21 21 15,-20 0-15,-1-1 0,0 1 16,0-21-16,0 21 0,-21-22 0,0 22 15,0 0-15,0-21 0,0 21 0,0-1 16,0 1-16,0 0 16,-21 42-1,0 0 1,21 1-16,0-1 0,0 21 0,-21-21 16,21 22-16,0-22 0,0 21 15,0-21-15,0 0 0,0 22 0,0-22 16,0 0-16,0 0 0,0 0 0,21-21 15,0 22-15,0-22 0,0 0 0,1 0 16,-1 0-16,0 0 0,0 0 16,21-22-16,-20 22 0,-1-21 0,21 0 15</inkml:trace>
  <inkml:trace contextRef="#ctx0" brushRef="#br0" timeOffset="9904.2">4508 3789 0,'0'0'0,"0"-42"0,0 20 0,0 1 0,0 0 15,-21 21-15,0-21 0,0 21 16,0 0-16,0 21 0,-1-21 16,1 21-16,0 0 0,0 22 15,0-22-15,0 21 0,21-21 0,0 22 16,0-1-16,0 0 0,-22-20 0,22 20 16,0 0-16,0-21 0,0 22 15,22-22-15,-22 0 0,21 0 0,0 0 16,0 1-16,21-22 0,-20 0 15,20 0-15,0 0 0,1 0 0,-1 0 16,0 0-16,1-22 0,-1 1 16,0 0-16,1 0 0,-1 0 0,0-22 15,-21 22-15,1-21 0,20 0 0,-21-1 16,0 1-16,-21 0 0,21-1 0,-21-20 16,22 20-16,-1-20 0,-21 21 0,0-22 15,0 1-15,0-1 0,0 22 16,0-1-16,0 1 0,0 21 0,0 0 15,0 84 17,0-20-32,-21-1 0,21 0 0,0 22 15,-22-22-15,22 0 0,0 22 0,0-22 16,0 22-16,0-22 0,0 0 0,-21 1 16,21-1-16,-21 0 0,21 1 0,0-1 15,0 0-15,-21-20 0,21-1 16,0 0-16,-21 0 0,21-42 31,0 0-15,0 0-16,21-1 0,0 1 15,-21-21-15,21 21 0,0-22 0,1 1 16,-1 21-16,0-21 0,0-1 16,0 22-16,0 0 0,-21 0 0,22 0 15,-1 21-15,0 0 0,0 0 0,0 0 16,0 0-16,-21 21 15,22-21-15,-22 21 0,0 0 16,0 0-16,0 0 0,-22-21 16,1 22-16,0-22 0,0 0 0,0 21 15,0-21-15,-1 0 0,1 0 0,0 21 16,0-21-16,0 0 0,0 0 16,-1 0-16,1 0 0,0 0 15,21 21-15,-21 0 16,21 0-16,0 1 15,0-1-15,0 0 0,0 0 16,0 21-16,0-20 0,21-1 0,-21 0 16,21 0-16,0 0 0,1 0 0,20-21 15,-21 22-15,21-22 0,-20 0 0,20 21 16,0-21-16,1 0 0,-1 0 0,0 0 16,1 0-16,-1 0 0,0-21 15,22 21-15,-22-22 0,0 1 0,1 0 16,-1 0-16,-21 0 0,22 0 0,-22-1 15,0 1-15,0-21 0,-21 21 0,0 0 16,0-22-16,0 22 0,0 0 16,0-21-16,0 20 0,-21 1 0,0 0 15,0 21-15,21-21 0,-22 21 0,1 0 16,-21 0-16,21 0 0,0 0 16,-1 0-16,-20 21 0,21 0 0,0 0 15,0 1-15,-1 20 0,1-21 0,0 21 16,21-20-16,0 20 0,-21-21 15,21 0-15,0 22 0,0-22 0,0 0 16,0 0-16,0 0 0,21-21 16,0 0-16,0 0 0,1 0 15,-1 0-15,0 0 0,0-21 0,0 0 16,0 21-16,1-21 0,20 0 16,-42-1-16,21 1 0,0 0 15,0 0-15,1 0 0,-22 0 0,0-1 0,21 1 16,-21 0-16,0 0 0,0 0 15,21 21-15,-42 21 32,21 0-32,-21 0 15,21 0-15,-22 1 0,22-1 0,0 0 16,0 21-16,0-21 0,0 1 0,0-1 16,0 0-16,0 0 0,22 0 15,-1-21-15,0 0 0,0 21 16,0-21-16,22 0 0,-1 0 0,-21 0 15,21 0-15,1 0 0,20 0 16,-20-21-16,-1 21 0,0-21 0,1 0 0,-1 21 16,0-21-16,1 0 0,-22-1 15,21-20-15,-21 21 0,22 0 16,-43 0-16,21-22 0,-21 22 0,0 0 16,0-21-16,0 20 0,-21 1 0,21 0 15,-22 0-15,1 21 0,-21 0 0,21 0 16,0 0-16,-22 0 0,22 0 0,-21 0 15,21 21-15,-22 0 0,22-21 16,-21 21-16,21 1 0,-1-1 0,1 0 16,21 0-16,0 0 0,-21 0 0,21 1 15,0-1-15,0 0 16,21-21-16,-21 21 0,21-21 16,1 0-16,-1 21 0,0 0 0,0-21 15,0 22-15,0-1 0,1 0 16,-1 0-16,0 21 0,-21-20 15,21-1-15,0 21 0,0 0 0,-21 1 16,22-1-16,-22 0 0,0 1 0,0-1 0,0 22 16,0-1-16,0-21 0,0 43 0,0-21 15,0-1-15,-22 1 0,1-1 0,21 1 16,-21-1-16,-21-21 0,21 22 16,-1-22-16,1 1 0,0-22 15,0 0-15,0 21 0,0-42 0,-1 21 16,22 1-16,0-44 15,0 1-15,0-21 16,0 21-16,22-22 0,-1 22 16,0-42-16,0 20 0</inkml:trace>
  <inkml:trace contextRef="#ctx0" brushRef="#br0" timeOffset="10511.85">6773 4085 0,'0'-21'16,"21"0"-1,-21 0 1,22 21-16,-1-21 0,0 21 0,0-22 16,0 1-16,22 0 0,-22 21 0,-21-21 15,21 0-15,0 0 0,-21-1 0,0 1 16,0 0-16,0 0 15,-21 21-15,0 0 16,0 0-16,-1 0 0,1 21 16,0-21-16,0 21 0,0 0 0,0 1 15,21 20-15,0-21 0,-22 21 16,22-20-16,0 20 0,0-21 0,0 0 16,0 0-16,0 1 0,22 20 15,-1-42-15,-21 21 0,42 0 0,-21-21 16,0 0-16,1 0 0,20 0 0,-21 0 15,21 0-15,-20 0 0,20 0 0,0-21 16,-21 0-16,22 0 0,-22 0 0,21-1 16,1-20-16,-22 21 0,21-21 15,-21 20-15,0-20 0,1 21 0,-1 0 16,-21-22-16,21 22 0,-21 0 0,0 0 16,0 0-16,-21 21 15,0 0-15,-1 0 0,1 0 16,21 21-16,0 0 0,-21 0 0,21 0 15,0 1-15,0-1 16,0 0-16,21 0 0,0 21 0,1-20 16,-1-1-16,-21 0 0,21 0 15,-21 0-15,21 0 0,-21 1 0,0-1 16,0 0-16,0 0 16,-21-21-16,0 0 0,0 21 0,-1-21 15,1 0-15,0 0 0,0 21 16,0-21-16,0 0 0,-1 0 15,1 0-15,0-21 0,21 0 16,0 0-16</inkml:trace>
  <inkml:trace contextRef="#ctx0" brushRef="#br0" timeOffset="11186.47">8975 4001 0,'0'0'0,"21"0"0,0 0 16,21-22-16,-21 22 0,1-21 15,20 0-15,-21 0 0,21 0 0,1 21 16,-22-21-16,0-1 0,0 1 0,0 0 16,-21 0-16,0 0 0,0 0 0,0-1 15,-21 1-15,0 0 0,0 21 16,0-21-16,-22 0 0,22 21 15,-21 0-15,0 0 0,20 0 0,-20 0 16,21 21-16,-21 0 0,20 0 0,1 0 16,0 1-16,0 20 0,0-21 0,21 21 15,-21 1-15,21-1 0,0-21 0,0 22 16,0-22-16,0 21 0,21-21 0,0 0 16,0 1-16,0-1 0,0-21 15,1 0-15,-1 0 0,21 0 0,-21 0 16,0 0-16,22 0 0,-22 0 15,21-21-15,-21-1 0,1 22 0,-1-21 16,0 0-16,0 0 0,0 0 0,-21 0 16,0-1-16,0-20 0,21 21 0,-21 0 15,0 0-15,0-1 0,0 1 16,0 0-16,0 0 0,0 0 0,-21 21 16,0 21-1,21 0-15,0 0 0,0 0 0,0 22 16,0-22-16,0 21 0,0 1 0,0-22 15,0 21-15,0-21 0,21 22 16,0-22-16,1 0 0,-1 0 0,0 0 16,0 0-16,0-21 0,0 0 15,1 0-15,-1 0 0,0 0 16</inkml:trace>
  <inkml:trace contextRef="#ctx0" brushRef="#br0" timeOffset="11539.77">9588 3916 0,'0'0'0,"0"-42"0,0 20 0,0 1 0,0 0 16,0 0-16,22 0 0,-1 21 0,-21-21 15,21 21-15,0 0 0,0 0 16,0 0-16,1 21 0,-1-21 0,0 21 16,-21 0-16,21 0 0,0 22 0,0-22 15,1 0-15,-1 0 16,-21 0-16,0 22 0,0-22 0,0 0 15,0 0-15,0 0 0,0 0 0,0 1 16,0-1-16,-21-21 16,21-21 15,0-1-31,0 1 0,0 0 16,0 0-16,0 0 0,0 0 0,0-22 15,0 22-15,0 0 0,21-21 0,0 20 16,-21 1-16,21-21 0,-21 21 15,21 0-15,0-1 0,1 1 0,-1 21 0,-21-21 16,21 21-16,0 0 0,0 0 16,0 0-16,1 21 15,-1-21-15</inkml:trace>
  <inkml:trace contextRef="#ctx0" brushRef="#br0" timeOffset="11831.6">10287 4022 0,'21'21'15,"0"-21"-15,0 0 0,1-21 16,-1 0-16,0 21 16,0-22-16,0 1 0,22 0 0,-22 0 15,0 0-15,-21 0 0,21-1 0,-21 1 16,21 0-16,-21 0 0,0 0 16,0 0-16,0-1 0,0 1 0,-21 21 15,0 0-15,0 0 0,0 21 16,-1 1-16,1-1 0,0 0 0,21 0 15,-21 0-15,0 22 0,21-22 16,-21 21-16,21-21 0,0 0 0,0 22 16,0-22-16,0 0 0,0 0 0,0 0 15,21 1-15,0-22 0,0 0 16,0 0-16,0 0 0,1 0 0,-1 0 16,0 0-16,21 0 0,-21-22 0</inkml:trace>
  <inkml:trace contextRef="#ctx0" brushRef="#br0" timeOffset="12531.79">12171 3344 0,'0'0'0,"21"-21"0,0 21 0,64-84 15,-43 62-15,-21-20 16,22 0-16,-1 21 0,0-22 0,1 22 15,-22-21-15,21 21 0,-21-22 0,0 22 16,-21 0-16,0-21 0,0 20 16,-42 1-16,21 0 0,0 21 15,-22 0-15,1 0 0,0 0 16,-1 21-16,-20 0 0,21 1 0,-22-1 16,1 0-16,20 21 0,1 1 0,0-1 15,20 0-15,1 1 0,0-1 16,21 21-16,0-20 0,0-1 0,21 22 15,0-22-15,1 0 0,20 1 0,0-1 16,1 0-16,-1-21 0,0 22 0,1-22 16,20 21-16,-21-21 0,1 1 0,-1 20 15,0-21-15,-20 0 0,20 0 0,-21 1 16,0-22-16,-21 21 0,0 0 16,0 0-16,0 0 0,-21-21 0,-21 21 15,-1 1-15,1-22 0,-21 21 16,-1-21-16,1 0 0,-1 0 0,1 0 15,-1 0-15,1 0 0,-1 0 0,22-21 16,-1 21-16,1-22 0,0 1 0,21 0 16,-1 0-16,1-21 0,21 20 0,0-20 15,0 0-15,0-1 0,0 1 16,21 0-16,-21-1 0,43 1 0,-22 0 16,21-1-16,-21 22 0,22-21 0,20 42 15,-20-21-15,-1 21 0,0 0 0,22 0 16,-22 21-16,0 0 0,22 0 15,-22 0-15,1 1 0,-1-1 0,-21 0 16,21 0-16,-20 0 0,-1 0 16,0 1-16,0-22 0,0 21 0</inkml:trace>
  <inkml:trace contextRef="#ctx0" brushRef="#br0" timeOffset="12720.68">12679 3704 0,'0'0'0,"21"0"15,-21 21-15,0 1 16,0-1-16,0 0 15,0 0-15,0 0 0,0 0 16,0 1-16,-21-22 0,21 21 0,0 0 16,-21-21-16,21 21 15,0-42 32,0 0-47,21 21 0</inkml:trace>
  <inkml:trace contextRef="#ctx0" brushRef="#br0" timeOffset="12887.1">12785 3471 0,'0'0'0,"0"-21"0,0 0 0,0 0 0,0 0 16,0 0-16,21 42 62,0-21-46,-21 21-16</inkml:trace>
  <inkml:trace contextRef="#ctx0" brushRef="#br0" timeOffset="13563.71">13017 3493 0,'0'21'15,"0"0"-15,0 0 0,0 0 16,0 0-16,0 1 0,-21-1 0,21 0 16,0 0-16,0 0 0,0 0 0,0 1 15,0-1-15,0 0 0,0 0 0,0 0 16,0 0-16,0 1 0,0-1 16,0 0-16,-21-21 15,0 0 16,21-21-31,-21 0 16,21-1-16,0 1 0,0 0 16,0 0-16,0 0 0,0 0 0,21-22 15,0 22-15,0-21 0,-21 21 16,21-1-16,1 1 0,-1 0 16,0 0-16,0 21 0,0 0 0,0 0 15,1 0-15,-1 21 0,0 0 16,0 0-16,0 1 0,0-1 0,-21 0 15,22 0-15,-22 0 0,21 0 0,-21 1 16,0-1-16,0 0 0,0 0 0,0 0 16,0 0-16,0 1 15,0-1-15,-21-21 32,21-21-17,0-1 1,0 1-16,0 0 0,21 21 0,0-21 15,0 0-15,-21 0 0,21-1 0,0-20 16,1 21-16,-1 0 0,21 0 16,-21-1-16,0 1 0,1 0 0,-1 21 15,0 0-15,0 0 0,-21 21 16,21-21-16,0 21 0,-21 1 16,0-1-16,0 0 0,0 0 0,0 0 15,0 0-15,0 1 0,0-1 0,0 0 16,0 0-16,0 0 15,0 0-15,0 1 0,-21-1 16,21 0 0,-21-21-16,21-21 31</inkml:trace>
  <inkml:trace contextRef="#ctx0" brushRef="#br0" timeOffset="13795.58">13991 3556 0,'21'-21'0,"-42"42"0,42-63 16,-21 63-1,0 0 1,0 0-16,0 0 0,-21 1 16,21-1-16,-21 21 0,21-21 0,0 0 15,0 1-15,0-1 0,-21 0 0,21 0 16,0 0-16,0 0 0,0 1 15,0-1-15,0-42 47</inkml:trace>
  <inkml:trace contextRef="#ctx0" brushRef="#br0" timeOffset="14115.39">14033 3302 0,'-21'-21'0,"42"42"0,-63-42 16,21 21-1,21 21-15,0 0 16,21-21 0,0 0-16,0 0 0,1 0 15,-1 0-15,0-21 0,0 0 16,-21 0-1,0 0-15,0-1 0,0 1 16,0 0-16,0 0 0,-21 0 16,0 21-16,0-21 0,-22 21 0,22 0 15,0 0-15,0 0 0,0 0 0,-1 0 16,1 0-16,0 21 0,21 0 16,0 0-16,0 0 0,0 0 0,0 1 15,0-1-15,0 0 0,21-21 16,0 21-16,1 0 0,20-21 0,-21 0 15</inkml:trace>
  <inkml:trace contextRef="#ctx0" brushRef="#br0" timeOffset="14420.22">14774 2709 0,'-21'-21'0,"42"42"0,-42-63 16,0 42-16,0 21 16,21 0-16,-21 1 0,21 20 0,0-21 15,-22 43-15,1-22 0,0 0 0,21 22 16,-21-1-16,0 1 0,21-1 0,-21 1 16,-1-1-16,1 1 0,21-1 15,-21 1-15,0-1 0,0 1 16,0-22-16,21 0 0,0 1 0,-22-1 15,1 0-15,21-20 0,0 20 0,0-21 16,0 0-16,0 0 0,0 1 0,0-1 16,21-21-1</inkml:trace>
  <inkml:trace contextRef="#ctx0" brushRef="#br0" timeOffset="14911.45">15113 3704 0,'0'21'0,"0"-42"0,0 0 0,0 0 0,0-21 15,0 20-15,0 1 0,0-21 0,0 21 16,0 0-16,0-1 0,-21 1 16,0 21-16,-1 0 0,1 0 15,0 0-15,0 0 0,21 21 0,-21 1 16,0-1-16,-1 0 0,1 21 0,0-21 15,21 22-15,-21-22 0,0 21 0,21-21 16,0 22-16,-21-22 0,21 0 0,-22 21 16,22-20-16,0-1 0,0 0 0,0 0 15,22 0-15,-1-21 0,0 0 16,0 0-16,0 0 16,0 0-16,1 0 0,-1 0 0,0 0 15,0-21-15,0 0 0,0 0 0,1 21 16,-1-21-16,0-1 0,0 1 0,-21-21 15,21 21-15,0 0 0,-21-22 0,0 22 16,0 0-16,22 0 0,-22 0 0,0-1 16,0 44-1,0-1 1,0 0-16,0 0 0,-22 0 0,22 0 16,0 1-16,0-1 0,0 0 15,0 0-15,0 0 0,0 0 0,0 1 0,0-1 16,0 0-16,0 0 15,22 0-15,-1-21 0,0 0 16,0 0-16,0 0 0,0 0 16,1 0-16,-1 0 0,0-21 15</inkml:trace>
  <inkml:trace contextRef="#ctx0" brushRef="#br0" timeOffset="15287.88">15494 3662 0,'0'0'0,"0"-21"0,0 0 15,0-1-15,0 1 0,0 0 16,21 0-16,0 0 0,0 21 16,1 0-16,-1 0 0,0 0 15,0 0-15,0 0 0,0 0 0,1 21 16,-1 0-16,0 0 0,0 0 0,21 1 16,-42 20-16,22-21 0,-1 0 15,-21 22-15,0-22 0,0 0 0,0 0 16,0 21-16,0-20 0,0-1 0,0 0 15,0 0-15,-21 0 0,-1-21 16,1 0-16,21-21 31,0 0-15,0 0-16,0 0 0,21-1 16,1 1-16,-22 0 15,21-21-15,0 21 0,-21-1 0,21-20 16,0 0-16,0 21 0,1-22 0,-1 1 15,0 21-15,0-22 0,0 22 0,0 0 16,22 0-16,-22 0 0,21 0 0,-21 21 16,22-22-16,-22 22 0,21 0 0,1 0 15</inkml:trace>
  <inkml:trace contextRef="#ctx0" brushRef="#br0" timeOffset="15647.67">17822 2646 0,'0'42'16,"-21"-21"-16,0 22 15,21-1-15,-21 0 0,0 1 0,21 20 16,-22 1-16,1-1 0,0 1 16,21-1-16,-21 22 0,21-22 0,-21 1 15,0-1-15,21 1 0,-22-22 0,22 22 16,0-22-16,-21 0 0,0-20 0,21 20 16,0-21-16,0 21 0,-21-20 0,21-1 15,-21-21-15,21 21 0,0 0 0,0 0 16,21-42 15,0 21-31,0-21 0,0 0 0,22 0 16</inkml:trace>
  <inkml:trace contextRef="#ctx0" brushRef="#br0" timeOffset="15983.48">17949 3598 0,'0'0'0,"21"-42"16,1 0-16,41-43 15,-63 64-15,0 42 31,0 0-31,0 0 0,-21 1 16,21 20-16,-21-21 0,21 0 0,-21 22 16,21-22-16,0 0 0,0 0 0,0 0 15,0 0-15,0 1 0,0-1 0,0 0 16,0 0-16,21-21 16,0 0-16,0 0 15,0 0-15,0 0 0,1 0 16,-22-21-16,21 0 0,0 21 15,-21-21-15,0-1 0,21 1 0,-21 0 16,21 0-16,-21 0 0,0-22 0,0 22 16,0-21-16,0 21 0,0 0 0,0-1 15,0 1-15,0 0 0,0 0 16,-21 21-16,21-21 0,-21 21 16,0 0-16,0 0 0,-1 0 15,1 0-15,0-21 0,0 21 0,0 0 16,0 0-16,-22-22 0</inkml:trace>
  <inkml:trace contextRef="#ctx0" brushRef="#br0" timeOffset="16211.35">17462 3154 0,'0'0'0,"0"-21"15,0 0-15,22 21 16,-1 0-16,21 0 0,-21 0 15,0 0-15,22 0 0,-1 0 0,0 0 16,1 0-16,-22 0 0,21 0 16,1 0-16,-1 0 0,-21 0 0,0 0 15,0 0-15,1 0 0,-1 0 16</inkml:trace>
  <inkml:trace contextRef="#ctx0" brushRef="#br0" timeOffset="17488.03">20151 3493 0,'0'0'0,"-43"0"0,22 0 0,0 0 16,0 0-16,0 0 0,-1 0 16,44 0-1,-1 0-15,0 0 0,21 0 16,1 0-16,20 0 0,1-22 0,-1 1 16,1 21-16,20-21 0,-20-21 0,20 21 15,-20-1-15,-1-20 0,1 21 0,-1-21 16,-20 20-16,-1-20 0,-21 0 0,22 21 15,-22-22-15,-21 1 0,0 0 16,0-1-16,0 1 0,0 0 0,0-22 16,0 22-16,-21-22 0,-1 22 0,1 0 15,0-1-15,0 1 0,0 21 0,0 0 16,-1-1-16,1 1 16,0 21-16,-21 0 0,21 21 0,-1 22 15,1-1-15,-21 0 0,21 22 0,0-1 16,-1 1-16,-20 21 0,21-1 0,0 1 15,0 0-15,21-1 0,-22 22 16,22-21-16,0-1 0,0 22 0,0-21 16,0 0-16,0 20 0,0-20 0,0 21 15,0 0-15,0-22 0,0 1 0,0 0 16,0-1-16,0 1 0,-21 0 0,0-1 16,0 1-16,0-21 0,0 20 0,-1-20 15,1-1-15,0 1 0,21-1 16,0-20-16,0-1 0,0 0 0,0 1 15,0-22-15,0 0 0,0 0 0,21-21 16,0 0-16,22 0 16,-22-21-16,21 0 0,1 0 0,-1-1 15,0-20-15,1 0 0,-1-1 0,21 1 16,-20 0-16,-1-22 0,0 22 0,-20-22 16,20 1-16,-21-1 0,-21 1 0,0-1 15,0 22-15,0-21 0,-21-1 0,0 1 16,0 20-16,-22-20 0,1-1 15,0 22-15,-22 0 0,22-1 0,-22 1 16,1 0-16,20 20 0,-20-20 16,21 21-16,-1 0 0,1 0 0,0-1 15,-1 1-15,22 0 0,0 21 0,21-21 16,0 0-16,0 0 0,21-1 16,0 1-16,22 21 0,-22-21 0,21 0 15,0 0-15,22 0 0,-22-1 0,22 22 16,-1-21-16,1 0 0,-1 0 15,1 0-15,-1 0 0,1-1 0,-1 22 16,1-21-16,-22 0 0,0 0 0,-20 21 16,20-21-16,-21 21 15,-21-21-15,0-1 0,-21 22 16,0 0 0,0 0-16,-1 0 0,1 0 0,0 22 15,0-1-15,0 0 0,0 0 0,21 0 16,-22 0-16,22 1 0,0-1 0,-21-21 15,21 21-15,0 0 0,0 0 16,21 0-16,1-21 0,-1 0 16,21 0-16,-21 0 0,0 0 15,1 0-15,20 0 0,-21 0 0,21 0 16,-20 0-16,20-21 0,-21 21 0,21-21 16,-20 0-16,-1 0 0,0 21 15,-21-21-15,0-1 0,0-20 16,0 21-16,0 0 0,0 0 0,0-22 15,-21 22-15,0 0 0,-1 0 0,-20 21 16,21-21-16,0 21 0,-22 0 0,22 0 16,0 0-16,-21 0 0,21 0 15,-1 21-15,1-21 0,0 21 0,21 0 16,-21 0-16,21 0 16,0 1-16,0-1 0,0 0 15,21-21-15,0 0 0,0 0 16,1 0-16,-1 0 0</inkml:trace>
  <inkml:trace contextRef="#ctx0" brushRef="#br0" timeOffset="17739.4">21907 2985 0,'0'0'16,"-21"0"-16,0 0 15,0 21-15,0 0 0,0 0 16,-1 0-16,22 22 0,-21-1 0,21-21 16,-21 21-16,21 1 0,0-1 15,-21 0-15,0 1 0,21-1 0,-21 0 16,21-20-16,0 20 0,0-21 16,-22 21-16,22-20 0,0-1 0,0 0 15,0 0-15,0 0 0,0 0 0,0 1 16,22-22-16,-1 0 15</inkml:trace>
  <inkml:trace contextRef="#ctx0" brushRef="#br0" timeOffset="18280.09">22479 3493 0,'0'-22'0,"0"44"0,0-65 0,0 22 0,0 0 15,-21 0-15,0 0 16,-1-1-16,1 22 0,0 0 0,0 0 16,0 0-16,0 0 0,-1 0 0,1 22 15,0-1-15,0 0 0,0 0 0,0 0 16,-1 0-16,1 1 0,0-1 0,21 21 16,0-21-16,-21 0 0,21 1 15,0-1-15,0 0 0,0 0 0,0 0 16,0 0-16,0 1 0,21-1 15,0-21-15,0 0 16,1 0-16,-1 0 0,0 0 0,0 0 16,0 0-16,22-21 0,-22-1 0,0 22 15,0-21-15,0 0 0,22-21 16,-22 21-16,0-22 0,0 22 0,21-21 16,-20-1-16,-1 1 0,0-21 0,0 20 15,0-20-15,0 20 0,1 1 0,-22 0 16,0-1-16,0 1 0,21 0 15,-21 21-15,0-1 0,0 1 0,0 0 16,-21 21-16,-1 0 16,22 21-16,-21 0 0,0 22 15,0-22-15,0 21 0,0 1 0,21-1 16,-22 0-16,22 1 0,-21-1 16,21 21-16,0-20 0,0-1 0,0 0 15,0 1-15,0-1 0,0-21 0,0 22 16,0-22-16,0 0 0,0 0 0,21 0 15,1 0-15,-1-21 0,0 0 16,0 0-16,0 0 0,0 0 16,1 0-16</inkml:trace>
  <inkml:trace contextRef="#ctx0" brushRef="#br0" timeOffset="18632.89">22987 3577 0,'21'0'16,"0"0"0,0 0-16,-21-21 0,22 21 0,-1 0 15,0-21-15,0 0 16,0 21-16,0-21 0,1 21 0,-22-22 16,0 1-16,0 0 0,21 21 0,-21-21 15,0 0-15,0 0 0,0-1 16,-21 22-16,-1 0 15,1 0-15,0 22 16,0-1-16,0 0 0,0 0 0,-1 0 16,1 0-16,0 1 0,21 20 0,-21-21 15,21 0-15,-21 0 0,21 1 0,0-1 16,0 0-16,0 0 0,0 0 16,0 0-16,21-21 15,0 0-15,0 0 0,0 22 16,1-22-16,-1 0 0,0 0 0,0 0 15,0 0-15,0 0 0,1-22 0</inkml:trace>
  <inkml:trace contextRef="#ctx0" brushRef="#br0" timeOffset="18953.22">23283 3620 0,'21'-22'0,"-42"44"0,42-86 16,-21 43-16,0 0 0,22 0 0,-1-22 16,-21 22-16,21 0 0,0-21 0,-21 20 15,21 22-15,0-21 0,1 21 0,-1 0 16,0 0-16,21 0 0,-21 0 15,1 21-15,-1-21 0,0 22 0,0 20 16,0-21-16,0 21 0,1-20 0,-22 20 16,0-21-16,0 0 0,0 22 0,0-22 15,0 0-15,0 0 0,0 0 16,0 0-16,0 1 0,0-1 16,-22-21-16,1 0 0,0 0 15,0 0 1,21-21-1,0-1-15,0 1 16,0 0-16,21 0 0,0 0 0,0 0 16,-21-22-16,22 22 0,-1-21 15,0-1-15,21 22 0,-21-21 0,1 0 16,-1 20-16,0-20 0,21 21 0,-21-21 16,1 20-16,-1 1 0</inkml:trace>
  <inkml:trace contextRef="#ctx0" brushRef="#br0" timeOffset="19255.04">24363 2773 0,'0'0'0,"0"21"0,0 0 0,0 0 16,-21 1-16,21-1 16,0 0-16,0 0 15,0 0-15,0 0 16,-22-21-16,22 22 0,-21-22 16,0 0-16,21-22 46,0 1-46,21 21 0,0-21 16</inkml:trace>
  <inkml:trace contextRef="#ctx0" brushRef="#br0" timeOffset="19399.96">24511 2794 0,'0'0'0,"0"21"16,0 0-1,0 1-15,0-1 16,-21-21-16,21 21 0,-21 0 0,21 0 15,0 0-15,-22-21 0,22 22 16,-21-22-16,21 21 16</inkml:trace>
  <inkml:trace contextRef="#ctx0" brushRef="#br0" timeOffset="40887.93">1101 5821 0,'0'0'0,"0"-21"15,0 0-15,0-1 0,0 1 16,0 0-16,0 0 0,0 0 16,0 0-16,0-1 15,0 1-15,0 0 0,0 0 16,0 0-16,0 0 16,0-1-16,0 1 0,0 0 15,0 0-15,0 0 16,0 42 15,0 0-31,0 21 16,0-20-16,0 20 0,0 0 15,0 1-15,0-1 0,0 21 16,0-20-16,0-1 0,0 0 16,0 1-16,0-1 0,-22 0 0,22 1 15,0-22-15,-21 0 0,21 21 16,0-20-16,0-1 0,0 0 15,21-21 17,1 0-32,-22-21 0,21 0 15,0-1-15,-21 1 16,21 0-16,0-21 0,-21 21 0,21-22 0,-21 22 16,22-21-16,-22-1 15,0 22-15,21 0 0,0-21 0,-21 21 16,21 21-1,0 0-15,-21 21 0,0 0 16,0 0-16,0 0 0,0 0 16,21 22-16,-21-22 0,0 21 0,0-21 15,22 1-15,-22 20 0,0-21 0,0 0 16,21 0-16,0 1 0,-21-1 16,21-21-16,0 21 0,0-21 15,1 0-15,-1 0 0,0 0 16,0 0-16,0 0 0,0-21 0,22 0 15,-22 21-15,0-22 0,0 1 16,0 0-16,1 0 0,-1-21 16,-21 20-16,21-20 0,-21 21 0,21-21 15,-21 20-15,0-20 0,0 0 16,0-1-16,0 22 0,0-21 0,0 21 16,0-22-16,0 22 0,0 0 0,-21 21 15,0 0 1,21 42-16,0-20 15,0-1-15,-21 21 0,21 0 16,0 1-16,-22-1 0,22 0 0,0 1 16,0-1-16,0-21 0,0 22 15,0-22-15,0 21 0,0-21 16,22 0-16,-1 1 0,-21-1 0,21-21 16,0 0-16,0 21 0,22-21 15,-22 0-15,0 0 0,0 0 0,0-21 16,22 21-16,-22-21 0,0-1 0,21 1 15,-21 0-15,22 0 0,-22-21 16,0 20-16,0-20 0,0 0 0,1-1 16,-22 1-16,21 0 0,-21-22 0,0 22 15,0 0-15,0-1 16,0 1-16,0 0 0,-21 20 0,21 1 0,-22 0 16,1 0-16,21 0 0,-21 21 15,21 21 1,0 0-16,-21 21 0,21 1 0,0-1 15,0 0-15,0 1 0,0-1 16,0 22-16,-21-22 0,21 21 0,0-20 16,-21-1-16,21 0 0,0 1 0,0-22 15,0 21-15,0-21 0,0 1 16,0-1-16,0 0 0,0 0 16,0-42 15,21 0-31,0 21 0,-21-21 0,0-1 15,21 1-15,0 0 16,-21 0-16,0 0 0,0-22 0,21 22 16,-21 0-16,22 0 0,-22 0 0,0 0 15,21 21 1,-21 21-16,0 0 16,0 0-16,21 0 0,-21 0 0,0 1 15,0-1-15,0 0 0,0 0 16,21 0-16,-21 0 0,21 1 0,0-1 15,1 0-15,-1-21 0,0 0 16,0 0-16,0 0 0,0 0 16,22 0-16,-22 0 0,0 0 0,0 0 15,0 0-15,1-21 0,-1 0 16,0 21-16,0-22 0,0 1 16,-21 0-16,0 0 0,21 0 0,-21 0 15,0-1-15,22-20 0,-22 21 0,0 0 16,0 0-16,0-1 0,0 44 31,0-1-31,0 0 16,0 0-16,0 0 0,0 0 15,-22 1-15,22-1 0,0 0 16,0 0-16,0 0 0,-21-21 0,21 21 0,0 1 16,0-1-1,0-42 16,0-1-15,21 1-16</inkml:trace>
  <inkml:trace contextRef="#ctx0" brushRef="#br0" timeOffset="41051.83">2773 5736 0,'0'0'15,"-21"-21"1,-1 21-16,1 0 0,0 0 15,21 21 1,0 0-16,21-21 16,-21 22-1,21-22-15,1 0 0,-1 0 0,0 21 16</inkml:trace>
  <inkml:trace contextRef="#ctx0" brushRef="#br0" timeOffset="41335.67">3175 5821 0,'0'-21'0,"-21"21"31,0 0-31,-1 0 16,22 21-16,-21 0 0,21 0 15,0 0-15,-21 1 0,21-1 0,0 0 16,-21 21-16,21-21 0,0 1 0,0 20 15,0-21-15,0 0 0,0 0 16,0 1-16,0-1 0,0 0 0,0 0 16,0 0-16,21 0 0,0-21 15,0 0-15,1 0 0,-1 0 0,0 0 16,0 0-16,0 0 0,0 0 16,22 0-16,-22-21 0,21 0 15,1 0-15</inkml:trace>
  <inkml:trace contextRef="#ctx0" brushRef="#br0" timeOffset="41839.76">3831 5419 0,'0'0'0,"0"-43"0,0 22 16,0 0-16,0 0 0,-21 21 16,0 0-16,21-21 0,-21 21 0,-1 0 15,22 21-15,-21 0 0,21 21 16,0-20-16,0 20 0,0-21 15,-21 43-15,21-22 0,0 0 0,0 22 16,-21-22-16,21 22 0,0-22 16,0 0-16,0 22 0,0-22 0,0-21 15,0 22-15,0-1 0,0-21 16,-21 0-16,21 0 0,0 1 0,0-1 16,0 0-16,0-42 31,0 0-16,0-1-15,0 1 0,21 0 16,-21 0-16,21 0 0,0 0 0,-21-22 16,21 22-16,1-21 0,-1 21 15,0-22-15,0 22 0,0 0 16,0 0-16,1 21 0,-1 0 0,0 0 16,0 0-16,0 0 0,-21 21 15,21 0-15,1 0 0,-22 22 0,0-22 16,21 0-16,-21 21 0,21-21 0,-21 1 15,0-1-15,0 21 0,0-21 0,0 0 16,0 1-16,0-1 16,0 0-16,0 0 0,-21-21 15,21 21-15,21-42 47,0 21-47</inkml:trace>
  <inkml:trace contextRef="#ctx0" brushRef="#br0" timeOffset="42139.58">5080 5715 0,'0'0'0,"0"21"31,0 0-15,0 1-16,0 20 0,0-21 16,0 0-16,0 0 0,0 22 0,-21-22 15,21 0-15,0 0 0,0 22 16,-21-22-16,-1 0 0,22 0 16,0 0-16,-21-21 0,21 21 0,0 1 15,21-22 16,1 0-31,-1 0 16,-21-22-16,21 1 0</inkml:trace>
  <inkml:trace contextRef="#ctx0" brushRef="#br0" timeOffset="42547.87">5503 5757 0,'0'0'0,"0"-21"0,21 0 0,-21 0 16,-21 21 15,0 0-31,0 21 0,0-21 0,21 21 16,-21-21-16,-1 21 0,1 1 0,21-1 15,0 0-15,-21 0 0,21 0 16,0 0 0,21 1-1,0-22-15,1 0 16,-1 21-16,0 0 0,0-21 15,0 0-15,0 21 0,1-21 16,-22 21-16,21-21 0,-21 21 16,0 1-16,0-1 15,-21 0 1,-1-21-16,1 21 0,0-21 16,0 0-16,0 0 0,0 21 15,-1-21-15,1 0 0,0 0 0,0 0 16,0 0-1,0 0-15,21-21 32,0 0-17,0 0-15,0 0 0</inkml:trace>
  <inkml:trace contextRef="#ctx0" brushRef="#br0" timeOffset="42743.75">5143 5525 0,'-21'0'16,"0"0"-16</inkml:trace>
  <inkml:trace contextRef="#ctx0" brushRef="#br0" timeOffset="44105.45">7408 5525 0,'0'0'0,"0"-22"0,0 1 0,21 0 15,1 0-15,-22 0 0,21 0 0,-21-1 16,0-20-16,0 21 0,21 0 0,-21 0 16,0-1-16,21 1 0,-21 0 15,0 42 16,0 0-31,0 1 0,0 20 0,0-21 16,0 21-16,0 1 0,0-1 16,0-21-16,0 22 0,0-1 15,0 0-15,0 1 0,0-1 0,0-21 0,0 21 16,0-20-16,0-1 0,0 0 16,21 0-16,0-21 0,1 0 15,-1 0-15,0 0 0,0 0 0,21 0 16,-20 0-16,-1-21 0,21 21 0,-21-21 15,22 0-15,-22-1 0,21-20 0,-21 21 16,22-21-16,-22 20 0,0-20 16,0 0-16,0-1 0,0 1 0,1 21 15,-1-21-15,0-1 0,0 1 16,-21 0-16,0 20 0,0-20 0,0 21 16,0 0-16,0 0 0,0 42 15,0 0 1,0 0-16,-21 0 0,21 0 15,0 22-15,-21-1 0,21-21 0,-21 22 16,21-1-16,0 0 0,0 1 0,0-1 16,0 0-16,0-21 0,0 22 15,0-1-15,0-21 0,0 0 0,0 1 16,21-1-16,0 0 0,0-21 0,0 0 16,22 0-16,-22 0 0,0 0 0,0 0 15,21-21-15,-20 21 0,20-21 16,0-1-16,-21 1 0,22-21 15,-1 21-15,-21 0 0,22-22 0,-22 22 16,0-21-16,0 21 0,0-22 0,-21 22 16,21 0-16,-21 0 0,0 0 0,0-1 15,-21 22 1,0 0-16,0 0 0,0 0 16,0 22-16,-1-1 0,22 0 15,-21 0-15,21 21 0,0-20 0,0-1 16,0 0-16,0 21 0,0-21 0,21 1 15,1 20-15,-22-21 0,21 0 0,0 0 16,0 1-16,0-1 0,0 0 16,1 0-16,-1-21 0,-21 21 15,0 0-15,-21-21 32,-1 0-32,1 0 0,0 0 0,0 0 15,0-21-15,0 21 0,-1-21 16,1 21-16,0-21 0,0 0 15,0 21-15,21-21 0,-21 21 16,-1 0-16,1 0 16,21 21-1,0 0-15,0 0 16,21-21-16,1 21 16,-1-21-16,0 0 0,0 0 0,21 21 15,-20-21-15,-1 0 0,21 0 0,0 0 16,1 0-16,-1 0 0,0 0 0,1 0 15,-1-21-15,0 0 0,1 21 0,-1-21 16,-21 0-16,22 0 0,-1 21 16,-21-22-16,0 1 0,0 0 0,1-21 15,-1 21-15,-21-1 0,21 1 0,-21 0 16,0-21-16,0 21 0,0-1 0,0 1 16,0 0-16,-21 21 15,21 21 1,-21 0-16,-1 1 0,22-1 15,0 0-15,-21 0 0,21 0 0,-21 22 16,21-22-16,0 0 0,0 21 16,0-21-16,0 1 0,0-1 0,0 0 15,21-21-15,-21 21 0,21 0 0,1-21 16,-1 21-16,0-21 0,0 0 16,0 0-16,0 0 0,1 0 0,20 0 15,-21 0-15,0 0 0,22 0 0,-1 0 16,0-21-16</inkml:trace>
  <inkml:trace contextRef="#ctx0" brushRef="#br0" timeOffset="44643.43">10181 5546 0,'0'0'0,"21"-21"0,-21-1 0,0 1 0,0 0 16,0 0-16,-21 21 0,0 0 15,0 0-15,0 0 0,-1 0 0,-20 0 16,21 0-16,0 0 0,0 0 0,-22 21 15,22 0-15,0 0 0,-21 1 0,20-1 16,1 21-16,-21-21 0,21 0 16,0 22-16,-1-22 0,1 21 0,21-21 15,0 1-15,0-1 0,0 0 16,0 0-16,0 0 0,0 0 0,0 1 0,21-1 16,1-21-16,-1 0 15,0 0-15,21 0 16,-21 0-16,1-21 0,20 21 0,-21-22 15,0 1-15,22 0 0,-22 0 16,0 0-16,21 0 0,-21-22 0,1 22 16,-1-21-16,0-1 0,0 1 0,0 0 15,0-1-15,1 1 0,-1 0 0,0-22 16,-21 22-16,21 0 0,0-22 0,-21 22 16,0-1-16,0 1 0,0 21 15,0-21-15,0 20 0,0 1 0,0 42 31,0 22-31,0-22 0,-21 21 16,21 1-16,-21-1 0,0 0 0,21 1 16,0-1-16,-21 21 0,21-20 0,-22-1 15,22 0-15,-21 22 0,21-22 16,0-21-16,0 22 0,0-1 0,0-21 16,0 22-16,0-22 0,0 0 0,0 0 15,21-21-15,1 21 0,-22 0 0,21-21 16,0 0-16,0 0 0,0 0 0,0 0 15,1 0-15,-1 0 0,0 0 0,21-21 16,-21 0-16,22 0 0</inkml:trace>
  <inkml:trace contextRef="#ctx0" brushRef="#br0" timeOffset="45475.97">11578 5884 0,'0'0'0,"0"22"15,0-44 17,0 1-32,21 21 15,0-21-15,1 0 0,-22 0 0,21 0 0,0-22 16,0 22-16,0-21 0,-21-1 15,21 1-15,1 0 0,-22-1 0,21 1 16,0-21-16,-21-1 0,21 22 0,0-22 16,0 1-16,-21 20 0,0-20 0,0 21 15,22-1-15,-22 22 0,0 0 16,0 0-16,0 0 0,0 42 16,0 0-16,-22 0 0,1 0 15,0 22-15,0-1 0,0 0 0,0 1 16,-1 20-16,1-21 0,0 1 15,0 20-15,0-20 0,0-1 16,21 0-16,0 22 0,0-22 0,0-21 16,0 22-16,0-1 0,0-21 0,0 0 15,0 0-15,0 1 0,21-1 0,0 0 16,0-21-16,0 0 0,0 0 16,1 0-16,-1 0 0,0 0 0,0 0 15,0-21-15,0 0 0,1-1 16,-1 1-16,0 0 0,0 0 0,0 0 15,0 0-15,1-1 0,-22-20 0,21 21 16,-21 0-16,21 0 0,-21-1 0,21 1 16,-21 0-16,0 42 31,-21 0-31,0 1 0,21-1 16,-21 0-16,21 0 0,0 0 0,-22 22 15,22-22-15,0 0 0,0 0 0,0 21 16,0-20-16,0-1 0,0 0 0,0 0 15,22 0-15,-1-21 16,0 0-16,0 0 0,0 0 0,0 0 16,1 0-16,-1 0 0,0 0 0,0 0 15,0-21-15,0 0 0,1 0 16,-1 0-16,0-1 0,-21 1 16,21-21-16,-21 21 0,21-22 0,-21 1 15,0 21-15,0-21 0,0 20 0,0 1 16,0 0-16,0 0 0,-21 21 15,0 0-15,0 0 0,0 0 0,-22 0 16,22 0-16,0 0 0,0 21 16,0 0-16,-1-21 0,1 21 0,0-21 15,0 22-15,21-1 0,-21 0 16,0-21-16,21 21 16,-22-21-16,1 0 15,0 0-15,21-21 0,-21 0 16</inkml:trace>
  <inkml:trace contextRef="#ctx0" brushRef="#br0" timeOffset="45715.83">11366 5355 0,'0'0'16,"-21"0"-16,0 0 0,42 0 31,0 0-15,22 0-16,-22-21 0,21 21 0,-21 0 15,22 0-15,-1 0 0,-21 0 0,22 0 16,-1 0-16,-21 0 0,21 0 0,-20-21 16,20 21-16,-21 0 0,0 0 15,0 0-15,1 0 0,-1 0 16,0 0 0,-21-21-1</inkml:trace>
  <inkml:trace contextRef="#ctx0" brushRef="#br0" timeOffset="46411.69">13737 5757 0,'0'0'0,"-21"0"0,0 22 15,21-44 17,21 1-32,0 21 15,0-21-15,22 0 0,-22 0 0,21 0 16,0-1-16,1-20 0,20 21 0,-20-21 16,-1 20-16,21-20 0,-20 0 0,-1-1 15,0 1-15,-20 0 0,20-1 16,-42 1-16,0 0 0,0 21 0,0-22 15,0 1-15,0 21 0,-21 0 0,-22-1 16,22 22-16,-21 0 0,21 0 0,-22 0 16,22 0-16,0 0 0,0 22 15,0-1-15,21 0 0,0 0 0,0 21 16,0-20-16,0 20 0,21 0 16,0 1-16,21-22 0,-20 21 0,-1 0 15,21 1-15,-21-22 0,22 21 0,-22 1 16,0-22-16,21 21 0,-21-21 0,-21 0 15,0 1-15,22-1 0,-22 0 0,0 0 16,-22-21 0,1 21-16,0-21 0,-21 0 0,21 0 15,-22 0-15,22 0 0,-21 0 16,21 0-16,-22 0 0,22 0 0,0-21 0,0 21 16,0-21-16,-1 21 0,22-21 0,-21 0 15,21-1-15,0 1 16,0 0-1,0 0-15,21 21 0,1 0 16,-1 0-16,0 0 0,0 0 0,0 0 16,0 0-16,22 0 0,-22 0 0,0-21 15</inkml:trace>
  <inkml:trace contextRef="#ctx0" brushRef="#br0" timeOffset="46707.52">14944 4932 0,'0'0'0,"0"-64"0,0 43 16,0-21-16,0 0 0,0 20 0,0 1 15,-22 21 1,22 21-16,-21 1 0,0-1 0,21 21 16,0 0-16,0 1 0,-21 20 0,0-20 15,21 20-15,-21-21 0,21 22 16,0-22-16,-22 22 0,1-22 0,0 22 15,21-22-15,-21 0 0,21 1 0,0-1 16,-21 0-16,21-21 0,0 22 0,0-22 16,0 0-16,0 0 0,0 0 0,0 1 15,0-1-15,21-21 16,0 0-16,0 0 16,0-21-16,1 21 0,-1-22 15</inkml:trace>
  <inkml:trace contextRef="#ctx0" brushRef="#br0" timeOffset="47083.31">15219 5355 0,'0'-21'0,"0"42"0,-21-42 15,-1 21-15,1 21 0,0 0 16,0 1-16,0-1 16,0 0-16,-1 0 0,22 0 0,0 0 15,-21 1-15,21-1 0,0 21 0,0-21 16,0 0-16,0 1 0,0-1 15,0 0-15,0 0 0,21 0 16,1-21-16,-1 21 0,0-21 0,0 0 16,0 0-16,0 0 0,1 0 0,-1 0 15,0 0-15,0 0 0,0-21 0,0 21 16,1-21-16,-22 0 0,21 0 0,-21 0 16,21-1-16,-21 1 0,0-21 15,21 21-15,-21-22 0,0 22 0,0-21 16,0 21-16,0-22 0,0 22 15,-21 0-15,0 0 0,0 0 0,-1 21 0,1 0 16,0 0-16,0 0 16,0 21-16,0 0 0,-1-21 0,1 21 15,21 0-15,0 1 0,0-1 16,0 0-16,0 0 0,21 0 16,1-21-16,-1 21 0,0-21 15</inkml:trace>
  <inkml:trace contextRef="#ctx0" brushRef="#br0" timeOffset="47523.07">15663 5461 0,'0'-21'0,"0"0"16,0 0-16,0-1 15,0 1 1,21 21-16,1 0 0,-1 0 15,0 21-15,0 1 0,-21-1 16,21 0-16,0 0 0,-21 0 0,0 0 16,22 22-16,-1-22 0,-21 0 15,21 21-15,-21-20 0,0-1 0,0 0 16,0 0-16,0 0 0,0 0 0,0 1 16,0-1-16,0 0 15,-21-21-15,0 0 16,21-21-1,0 0-15,0-1 16,0 1-16,0 0 0,0 0 16,0 0-16,0 0 0,0-1 0,0-20 15,21 21-15,0-21 0,-21-1 0,21 22 16,0-21-16,0 21 0,1-1 0,-1-20 16,0 42-16,0-21 0,0 0 0,0 21 15,1 0-15,-1 0 0,0 0 16,-21 21-16,0 0 0,21-21 0,0 21 15,-21 0-15,21 1 16,-21-1-16,0 0 0,22 0 16,-22 0-16</inkml:trace>
  <inkml:trace contextRef="#ctx0" brushRef="#br0" timeOffset="47887.87">16256 5609 0,'21'0'15,"0"0"1,0 0-16,1 0 15,-1-21-15,0 21 0,0-21 16,0 21-16,0-21 0,1 0 0,-1 21 0,0-22 16,0 1-16,0 0 0,-21 0 15,21 0-15,-21 0 16,-21 21 0,0 0-1,-21 0-15,21 21 0,-1 0 0,1 0 16,0-21-16,0 21 0,-21 0 0,20 22 15,1-22-15,0 0 0,21 0 0,0 0 16,-21 1-16,21-1 0,0 0 0,0 0 16,0 0-16,0 0 0,21-21 15,0 22-15,0-22 0,22 0 16,-22 0-16,0 0 0,21 0 16,-20 0-16,-1 0 0,21 0 0,-21 0 15,0-22-15,1 22 0,-1-21 16,0 21-16,0-21 0,-21 0 15,21 0-15,-21 0 0,0-1 0,0 1 16,0 0-16,0-21 0</inkml:trace>
  <inkml:trace contextRef="#ctx0" brushRef="#br0" timeOffset="48151.71">15261 5080 0,'0'0'0,"-42"0"0,-1 0 0,1 0 16,21 0-16,0 0 0,0 0 0,42 0 31,0 0-31,0 0 0,21 0 0,1 0 16,-1-21-16,22 21 0,-22 0 15,0 0-15,22-21 0,-22 21 0,0 0 16,1 0-16,-1-21 0,0 21 0,-20 0 15,-1 0-15,0 0 0,0-22 0,0 22 16,0 0-16,1 0 0,-1 0 0,-21-21 16</inkml:trace>
  <inkml:trace contextRef="#ctx0" brushRef="#br0" timeOffset="49127.67">18330 5694 0,'0'0'0,"-84"0"15,62 0-15,1 0 0,0 0 0,0 0 16,0 0-16,0 0 0,42 0 47,0 0-47,-21-21 0,42 21 15,-21-21-15,1-1 0,20 1 16,-21 0-16,21 0 0,-20 0 16,20-22-16,0 22 0,1 0 0,-22-21 15,21-1-15,0 22 0,1-21 0,-22 0 16,0 20-16,0-20 0,-21 0 0,0 21 16,0-22-16,0 22 0,0 0 15,-21 0-15,0 21 0,0 0 0,-22 0 16,22 0-16,-21 0 0,21 0 0,-22 21 15,22-21-15,-21 42 0,42-21 0,-21 1 16,21 20-16,0 0 0,0-21 16,0 22-16,21-1 0,0-21 0,0 22 15,0-1-15,1 0 0,-1-21 16,21 22-16,-21-1 0,0-21 0,1 22 16,-1-22-16,0 0 0,0 0 0,-21 0 15,0 0-15,0 1 0,0-1 0,0 0 16,-42-21-1,21 21-15,-1-21 0,1 0 0,-21 0 16,21 0-16,-22 0 0,22 0 0,0 0 16,-21 0-16,21-21 0,-1 21 0,1-21 15,0 21-15,21-21 0,-21 21 16,21-22-16,21 22 31,-21 22-31,21-22 16,0 21-16,1-21 0,-1 21 0,0-21 15,21 21-15,-21-21 0,1 0 0,-1 0 16,21 0-16,-21 0 0,22 0 0,-22 0 16,21 0-16,0 0 0,-20 0 0,20-21 15,-21 21-15,21-21 0,-20 21 16,-1-21-16,0-1 0,0 1 0,0 21 16,0-21-16,-21 0 0,0 0 0,0 0 15,22-1-15,-22 1 0,0 0 0,0 0 16,0 0-16,0 0 0,0 42 31,0 0-15,0 0-16,0 0 0,0 0 0,-22 1 15,22-1-15,0 0 0,-21 0 0,0 0 16,21 0-16,-21 1 0,21-1 16,0 0-16,0 0 15,21-21 16,-21-21-31,21 0 0</inkml:trace>
  <inkml:trace contextRef="#ctx0" brushRef="#br0" timeOffset="49311.56">19240 5398 0,'0'0'0,"-42"-22"16,21 22-16,0 0 0,0 0 15,21-21-15,0 42 16,0 1 0,0-1-1,21 0-15,0 0 0,0-21 16,0 21-16,0-21 0</inkml:trace>
  <inkml:trace contextRef="#ctx0" brushRef="#br0" timeOffset="51187.33">19537 5567 0,'-21'0'16,"-1"0"-16,1 0 15,0 0-15,21 21 16,-21-21-16,21 21 0,-21 0 0,0 1 16,21-1-16,0 0 15,0 0-15,0 0 0,0 0 16,0 1-16,-22-1 0,22 0 15,-21 0-15,21 0 16,-21-21 15,21-21-15,0 0-16,0 0 16,0 0-16,0-1 0,0 1 15,21-21-15,0 21 0,1 0 0,-1-22 16,0 22-16,0 0 0,0 0 0,0 0 15,22-1-15,-22 1 0,0 21 0,21 0 16,-20 0-16,20 0 0,-21 0 16,0 0-16,0 21 0,1 1 0,-1-1 15,0 0-15,-21 0 0,0 0 0,0 22 16,0-22-16,0 0 0,0 0 16,0 0-16,0 0 0,0 1 0,0-1 15,0 0-15,-21 0 0,0 0 16,-1-21-16,1 0 15,21-21 17,0 0-32,0 0 15,21 0-15,-21-1 0,22 1 16,-1 0-16,0 0 0,0 0 0,0-22 0,0 22 16,1 0-16,-1-21 0,0 21 15,21-1-15,-21 1 0,1 21 16,-1 0-16,0 0 0,0 0 0,0 0 15,0 0-15,-21 21 0,0 1 16,22-1-16,-22 0 0,0 0 0,0 0 16,0 0-16,0 1 0,0-1 0,0 0 15,0 0-15,0 0 0,0 0 0,0 1 16,0-1-16,21 0 0,0-21 16,0 0-16,0 0 15,0 0-15,1 0 0,-1 0 0,0 0 16,0 0-16,0 0 0,0 0 0,1-21 15,20 21-15,-21-21 0,0-1 16,0 22-16,-21-21 0,22 0 0,-1 0 16,0 0-16,0-22 0,-21 22 0,21 0 15,0 0-15,-21-21 0,0 20 16,0 1-16,0 0 0,0 42 31,0 0-31,-21 1 16,21 20-16,-21-21 0,0 0 0,21 0 15,0 22-15,-21-22 0,21 0 0,-21 0 16,21 0-16,0 1 0,0-1 16,0 0-16,0 0 0,21-21 15,0 0-15,0 0 0,0 0 16,0 0-16,1 0 0,-1 0 16,21 0-16,-21 0 0,0-21 0,1 21 15,-1-21-15,0 0 0,0-1 0,21 1 16,-42 0-16,43 0 0,-22 0 0,0-22 15,-21 1-15,21 0 0,0 21 16,1-22-16,-1-20 0,0 20 0,0 1 16,-21-21-16,21 20 0,0-20 0,1 20 15,-22 1-15,0 0 0,0-1 0,0 1 16,0 21-16,0 0 0,0 42 31,0 21-31,-22-21 16,1 22-16,21-1 0,-21 0 0,21 1 15,-21-1-15,0 22 0,21-22 0,0 0 16,0 22-16,-21-22 0,21 0 0,0 1 16,0-1-16,0 0 0,0 1 0,0-1 15,0-21-15,0 0 0,0 22 16,21-22-16,0-21 0,-21 21 0,21 0 16,0-21-16,22 0 0,-22 0 15,0 0-15,21 0 0,-21 0 0,22 0 0,-22-21 16,21 0-16,-21 21 0,1-21 0,20 0 15,-21-1-15,0 1 0,0 0 16,1 0-16,-1 0 0,0-22 16,-21 22-16,0-21 0,21 21 0,-21 0 15,0-22-15,0 22 0,0 0 0,0 0 16,-21 21 0,0 0-16,0 0 0,-1 21 0,1 0 15,0-21-15,0 42 0,0-20 0,0-1 16,-1 0-16,1 21 0,0-21 0,21 1 15,0-1-15,-21 21 0,21-21 16,0 0-16,0 1 0,0-1 16,0 0-16,21-21 15,0 0-15,0 0 16,1 0-16,-1 0 16,0 0-16,0-21 0,0 21 0,0-21 15,1-1-15,-1 22 0,0-21 16,0 0-16,0 0 0,0 0 0,-21-22 15,22 22-15,-1 0 0,0 0 0,-21 0 16,0 0-16,0-1 0,21 22 0,-21-21 16,0 42-1,0 1-15,0-1 16,0 0-16,-21 0 0,21 0 16,0 0-16,0 1 0,0-1 15,0 0-15,0 0 0,0 0 0,0 0 16,0 1-16,0-1 0,0 0 15,21-21-15,0 0 16,0 0-16,1 0 0,-1 0 16,0 0-16,0 0 0,-21-21 0,21 21 15,0-21-15,1-1 0,-1 22 16,0-21-16,0 0 0,-21 0 0,21 0 16,0 0-16,1-1 0,-1 1 0,-21 0 15,21 0-15,0 0 0,-21 0 0,21-1 16,-21 44-1,0-1 1,0 0-16,0 0 16,0 0-16,0 0 0,0 1 15,0 20-15,0-21 0,0 0 0,0 0 16,0 1-16,0-1 0,0 0 16,0 0-16,21-21 15,1 0-15,-1 0 0,0 0 16,0 0-16,0 0 0,0 0 0,1 0 15,-1 0-15,0 0 0,-21-21 0,21 21 16,0-21-16,0 0 0,-21-1 16,22 1-16,-22 0 15,0 0-15,0 0 0,0 0 0,0-1 16,0 1-16,-22 0 0,1 0 0</inkml:trace>
  <inkml:trace contextRef="#ctx0" brushRef="#br0" timeOffset="51427.19">20320 5144 0,'-21'21'15,"42"-42"-15,-85 42 0,43-21 0,0 0 0,21 21 16,-21-21-1,21 21 1</inkml:trace>
  <inkml:trace contextRef="#ctx0" brushRef="#br0" timeOffset="53147.78">4911 7789 0,'-22'0'0,"44"0"0,-44 22 15,1-22-15,0 0 16,21-22 31,0 1-47,21 21 0,0-21 15,22 0-15,-22-21 0,0 20 0,21 1 16,-20-21-16,20 0 0,0-1 16,1 1-16,-22 0 0,21-22 0,0 22 15,1-1-15,-22-20 0,0 21 16,0 20-16,0-20 0,-21 21 0,0 0 16,0 0-16,-21 21 15,0 0-15,0 0 0,-21 0 16,20 0-16,1 21 0,-21 0 0,21 0 15,0 0-15,-1 22 0,1-22 0,21 21 16,0-21-16,0 22 0,0-22 16,0 21-16,0-21 0,21 22 0,1-22 15,-1 21-15,0-21 0,0 0 0,0 1 16,0-1-16,1 0 0,-1 21 16,0-21-16,0 1 0,0-22 15,-21 21-15,21 0 0,-21 0 0,22 0 16,-22 0-16,0 1 15,-22-22-15,1 0 0,0 0 16,0 0-16,0 0 0,-22 0 16,22 0-16,0 0 0,0 0 15,0 0-15,0-22 0,-1 22 0,22-21 16,-21 0-16,0 21 0,0-21 0,0 0 16,0 0-16,21-1 0,-22 1 0,1 0 15,21 0-15,0 0 16,-21 21-16,21-21 0,0 42 31,0 0-31,0 0 0,0 0 16,21 0-16,-21 1 0,21-1 0,1 0 15,-22 0-15,21 0 0,0 0 16,0 1-16,0-1 0,0-21 0,1 21 16,-1-21-16,0 0 0,0 0 0,0 0 15,0 0-15,22 0 0,-22 0 0,21 0 16,-21 0-16,22-21 0,-22 0 15,21 21-15,1-22 0,-22 1 0,21 0 16,-21 0-16,22 0 0,-22 0 0,0-1 16,0 1-16,0 0 0,0 0 0,-21-21 15,0 20-15,0 1 0,0 0 16,0-21-16,0 21 0,0-1 16,0 1-16,-21 21 0,0 0 15,0 0-15,0 21 16,0 1-16,-1-1 0,22 0 0,-21 0 15,0 21-15,0-20 0,21 20 16,0-21-16,-21 21 0,21-20 0,0-1 16,0 0-16,0 0 0,0 0 0,0 0 15,0 1-15,0-1 0,21-21 0,0 0 16,0 21-16,0-21 0,1 0 16,-1 0-16,21 0 0,-21 0 15,22 0-15,-1-21 0,-21 0 0,21 21 16,1-22-16,-1 1 0,-21 0 0,22 0 15,-22 0-15,21 0 0,-21-22 0,0 22 16,1-21-16,-1-1 0,0 1 0,-21 0 16,0-1-16,21 1 0,-21 0 15,0-22-15,21 22 0,-21 0 0,0-1 16,0 1-16,0 21 0,0-22 0,0 22 16,0 0-16,0 42 31,0 22-31,-21-22 0,21 21 15,-21 0-15,21 22 0,-21-22 16,21 1-16,0 20 0,-21-21 0,-1 1 16,22 20-16,0-20 0,0-1 0,0-21 15,0 21-15,0-20 0,0 20 16,0-21-16,0 0 0,0 0 0,0 1 16,22-22-16,-1 0 0,0 0 15,0 0-15,0 0 0,0 0 16,1 0-16,-1 0 0,0-22 15,0 22-15,-21-21 0,0 0 0,21 0 16,-21 0-16,0 0 0,0-1 16</inkml:trace>
  <inkml:trace contextRef="#ctx0" brushRef="#br0" timeOffset="53339.69">6138 7430 0,'-21'21'15,"42"-21"17,0 0-32,1 0 15,-1 0-15,0 0 0,0 0 16,0-21-16,0 21 0,1-22 16,20 1-16,-21 21 0,21-21 0,1 0 15,20 0-15</inkml:trace>
  <inkml:trace contextRef="#ctx0" brushRef="#br0" timeOffset="54239.18">7810 7154 0,'0'0'16,"0"-42"-16,0 21 0,-21 21 15,0 0 1,0 0-16,0 0 0,0 0 16,-1 21-16,1 0 0,0 0 15,-21 22-15,21-1 0,-1-21 0,1 22 16,0-1-16,0 0 0,21 1 0,-21-1 16,21 0-16,-21-21 0,21 22 0,0-22 15,0 21-15,0-21 0,0 1 0,0-1 16,0 0-16,21-21 0,0 21 15,21-21-15,-21 0 0,1 0 0,20 0 16,0 0-16,1 0 0,-1 0 0,0-21 16,1 0-16,-22 21 0,21-21 0,0-1 15,1 1-15,-22-21 0,21 21 0,-21 0 16,1-22-16,-22 22 0,0-21 16,0-1-16,0 1 0,0 0 15,0-1-15,0 1 0,0 0 0,-22-1 16,1 1-16,-21 21 0,21-21 0,0 42 15,-22-22-15,22 1 0,0 21 0,-21 0 16,20 0-16,1 0 0,0 21 0,0-21 16,21 22-16,0-1 0,0 0 15,0 0-15,21 0 16,21-21-16,-20 0 0,20 0 0,0 0 16,1 0-16,-1 0 0,0 0 15,1 0-15,-1 0 0,0-21 16,22 0-16,-22 0 0,0 21 0,1-21 15,-1-1-15,0 1 0,1 0 0,-1 0 16,0-21-16,-20 20 0,-1 1 0,0 0 16,-21-21-16,0 21 0,0-22 0,0 22 15,0-21-15,0 21 0,0-1 16,0 1-16,0 0 0,-21 21 16,0 0-16,-1 0 0,22 21 0,-21 0 15,0 1-15,0 20 0,0 0 0,0 1 16,21-1-16,-22 0 0,1 22 15,0-1-15,21 1 0,-21-1 0,21 1 16,-21-1-16,0 22 0,21-22 16,0 1-16,0-1 0,0 1 0,-22-1 15,22 1-15,0-1 0,0 1 0,0 21 16,0-22-16,0 1 0,0-1 0,0 1 16,0-1-16,22 1 0,-22-1 0,0-21 15,0 1-15,0-1 0,0 22 0,0-43 16,0 21-16,0-21 0,0 0 15,0 1-15,-22-1 0,22 0 0,-42-21 16,21 0-16,0 0 0,0 0 0,-22 0 16,22-21-16,-21 21 0,-1-21 0,1-1 15,0 22-15,-1-21 0,22 0 0,-21 21 16,0-21-16,20 0 0,1 21 16,-21-21-16,21-1 0,0 22 0,21-21 15,0 0-15,-22 0 0,22 0 0,0-22 16,0 22-16,0 0 0,0 0 15</inkml:trace>
  <inkml:trace contextRef="#ctx0" brushRef="#br0" timeOffset="55275.64">9715 7408 0,'-21'0'0,"42"0"0,-63 0 0,42 22 15,-21-22-15,42 0 32,21 0-32,-20 0 0,20-22 15,0 1-15,1 0 0,-1 0 0,21 0 16,-20 0-16,20-22 0,1 22 0,-22-21 16,22 21-16,-22-22 0,0 22 0,1-21 15,-22 21-15,21-22 0,-21 1 0,0 21 16,-21-22-16,0 22 0,0-21 15,0 0-15,0 20 0,0-20 0,-21 21 16,0 0-16,0-22 0,0 22 0,0 0 16,-1 0-16,-20 21 0,21 0 0,0 0 15,0 0-15,-1 0 0,1 21 0,0 21 16,0 1-16,0-1 0,0 0 16,-1 22-16,22-1 0,-21 1 15,0-1-15,0 22 0,21 0 0,-21-1 16,0-20-16,-1 21 0,22-1 0,0 1 15,-21-22-15,21 22 0,-21 0 0,21-22 16,0 22-16,0 0 0,0-1 0,0 1 16,0 0-16,0-1 0,-21 1 0,21-22 15,0 22-15,0 0 0,0-22 16,0 1-16,0-1 0,0-20 0,0-1 0,0 0 16,21 1-16,0-22 0,0 0 15,1 0-15,-1-21 0,21 0 0,-21 0 16,0 0-16,22-21 0,-22 0 0,21 0 15,-21-1-15,22 1 0,-22-21 0,21 0 16,-21 20-16,1-20 0,20 0 16,-21-22-16,0 22 0,-21 0 0,0-1 15,0 1-15,0 0 0,0-22 0,0 22 16,0-22-16,-21 22 0,0-22 0,-21 22 16,20-21-16,-20-1 0,0 22 0,-1-22 15,1 22-15,-21 0 0,20-1 0,1 22 16,0-21-16,-1 21 0,1-1 15,21 1-15,0 0 0,-1 21 0,1-21 16,42 0 0,1 21-16,-1 0 0,21 0 15,-21-21-15,22-1 0,-1 22 0,0-21 16,1 0-16,-1 21 0,0-21 16,22 0-16,-22 0 0,22-22 0,-22 22 15,21-21-15,-20 21 0,20-22 0,-20 22 16,-1-21-16,0 21 0,1-22 0,-22 22 15,0 0-15,0 0 0,-42 42 32,0 0-32,0 0 15,-1 0-15,22 22 0,-21-22 16,21 0-16,-21 21 0,0-20 16,21 20-16,0-21 0,0 0 0,0 0 15,0 1-15,0-1 0,0 0 0,0 0 16,0-42 15,21 21-31,-21-21 16,21 0-16</inkml:trace>
  <inkml:trace contextRef="#ctx0" brushRef="#br0" timeOffset="55616.44">10837 6985 0,'-21'0'0,"42"0"0,-63 0 16,42 21 0,0 0-1,21-21 1,0 0 0,0 0-16,1 0 0,-1 0 0,0-21 15,0 21-15,-21-21 0,21 21 0,-21-21 16,0 0-16,0 0 15,-21-1-15,0 1 16,0 21 0,0 0-16,-1 0 0,1 0 0,0 0 15,0 0-15,0 0 0,21 21 0,0 1 16,-21-22-16,21 21 0,0 0 0,0 0 16,0 0-16,21 0 15,0-21-15,0 0 0,0 0 16,0 0-16,1 0 0,20 0 0,-21 0 15</inkml:trace>
  <inkml:trace contextRef="#ctx0" brushRef="#br0" timeOffset="55871.84">11451 6731 0,'0'0'0,"0"-21"0,-21 42 31,0 0-31,0 0 15,-1 1-15,22 20 0,-21 0 0,0 1 16,21-1-16,-21 0 0,0 22 0,0-22 16,-1 22-16,22-22 0,-21 21 15,0 1-15,21-22 0,0 1 0,-21-1 16,21 0-16,-21 1 0,21-22 16,0 0-16,0 0 0,0 0 0,0 0 0,21-21 15,0 0 1,0 0-16,0 0 0,1 0 15,-1-21-15,0 0 0</inkml:trace>
  <inkml:trace contextRef="#ctx0" brushRef="#br0" timeOffset="56527.46">11472 7324 0,'21'21'0,"1"-21"16,-22 21-16,21-21 15,0 0-15,0 0 0,0 0 16,0 0-16,1 0 0,-1 0 16,0 0-16,0-21 0,0 0 0,0 21 15,1-21-15,-1 21 0,0-22 0,0 1 16,-21 0-16,0 0 0,0 0 16,0 0-16,0-1 0,0 1 15,0 0-15,0 0 16,-21 21-16,0 0 0,0 0 0,-1 0 15,1 21-15,0 0 0,21 0 0,-21 1 16,0-1-16,0 0 0,-1 21 16,1-21-16,0 22 0,21-22 0,0 21 15,-21-21-15,21 1 0,0 20 0,0-21 16,0 0-16,0 0 0,0 1 16,0-1-16,21 0 0,0-21 15,0 0-15,1 0 0,-1 0 16,0 0-16,0 0 0,0 0 15,0 0-15,22 0 0,-22-21 0,0 21 16,0-21-16,0-1 0,1 1 0,20 0 16,-21 0-16,0 0 0,0 0 15,1-1-15,-1-20 0,0 21 0,0 0 0,0-22 16,-21 22-16,0 0 0,0 0 0,0 0 16,0 0-16,-21 42 31,21 0-16,-21 0-15,21 21 0,0-20 0,0-1 16,0 0-16,0 21 0,0-21 0,0 1 16,0 20-16,0-21 0,0 0 0,0 0 15,0 1-15,0-1 0,0 0 0,0 0 16,0 0-16,0 0 16,-21-21-16,0 0 15,-1 0 1,1 0-16,0 0 15,21-21 1,0 0 0</inkml:trace>
  <inkml:trace contextRef="#ctx0" brushRef="#br0" timeOffset="56723.35">12277 7620 0,'0'0'0,"0"21"16</inkml:trace>
  <inkml:trace contextRef="#ctx0" brushRef="#br0" timeOffset="67811.62">1355 10626 0,'0'0'0,"21"0"16,-21-21-16,0-1 16,0 1-16,0 0 15,0 0-15,21 21 0,-21-21 16,0 0-16,0-1 0,21 1 15,-21 0-15,0 0 16,0 0-16,0 0 0,0-1 16,0 1-16,0 0 15,0 0-15,0 42 32,0 0-17,0 0-15,0 1 0,0 20 16,0-21-16,0 21 0,0 1 0,0-1 15,0 0-15,0 1 0,0-1 0,0 0 16,0 1-16,-21 20 0,21-20 16,-21-1-16,21 0 0,0 22 0,-21-22 15,21 0-15,0 1 0,0 20 16,0-20-16,0-1 0,0-21 16,0 21-16,-22-20 0,22 20 0,0-21 15,0 0-15,0 0 16,0-42 15,0 0-15,22 0-16,-22-21 0,21 20 0,0-20 15,0 0-15,0-22 0,0 22 16,1 0-16,-22-1 0</inkml:trace>
  <inkml:trace contextRef="#ctx0" brushRef="#br0" timeOffset="68611.49">1587 10351 0,'0'0'15,"-21"-22"1,42 22 31,1 22-32,20-22-15,-21 0 0,21 0 16,-20 0-16,20 0 0,0 0 16,22 0-16,-22 0 0,0 0 0,22 0 15,-1 0-15,22 0 0,-21-22 16,20 22-16,-20 0 0,-1-21 0,22 21 16,-22-21-16,1 21 0,-1 0 0,-20 0 15,20 0-15,-20-21 0,-1 21 16,-21 0-16,21 0 0,-20 0 0,-1 0 15,0 0-15,0 0 0,0 0 16,0 21 0,-21 0-16,0 0 15,0 1-15,0-1 16,0 21-16,0-21 0,0 0 0,0 1 16,0 20-16,0-21 0,0 21 15,0-20-15,0 20 0,0-21 0,0 0 16,0 22-16,0-22 0,0 21 0,0-21 15,0 0-15,0 1 0,0 20 16,0-21-16,0 0 0,0 0 0,0 1 16,0-1-16,0 0 0,0 0 0,0 0 15,0 0-15,22 1 0,-22-1 0,0 0 16,0 0-16,0 0 16,0 0-16,0 1 0,0-1 15,0 0 1,-22-21-1,1 21-15,0-21 0,0 0 16,0 0-16,0 0 0,-22 0 0,1 0 16,21 21-16,-43-21 0,22 0 0,-22 0 15,-20 0-15,-1 0 0,0 0 16,1 0-16,-1 0 0,0 0 0,1 0 16,-1 0-16,22 0 0,-22 0 0,21 0 15,1 0-15,-1 0 0,22 0 16,0 0-16,-1 0 0,1 0 0,0 0 15,21 0-15,-1 0 0,1 0 16,0 0-16,0 0 0,0 0 16,21-21 31,0 0-47,21 0 0,0 21 15,0-21-15,0-1 0,22 1 16,-22-21-16,21 21 0,-21 0 0</inkml:trace>
  <inkml:trace contextRef="#ctx0" brushRef="#br0" timeOffset="69051.24">2222 10224 0,'0'-22'0,"0"44"0,0-65 15,-21 22-15,21 0 0,-21 0 16,0 0-16,21 42 31,0 0-15,0 0-16,0 0 0,0 0 16,0 22-16,0-1 0,0 22 15,0-22-15,0 21 0,21 1 0,-21-1 0,21 1 16,-21-1-16,0 1 0,0-1 15,0-20-15,0 20 0,0 1 16,0-1-16,0 1 0,0-1 0,0 1 16,0-22-16,0 22 0,0-22 0,0 0 15,0 1-15,0-1 0,-21 0 16,21 1-16,-21-1 0,21-21 0,0 0 16,0 22-16,0-22 0,-21 0 0,21 0 15,0 0-15,0 0 16,0 1-1,0-44 17,0 1-32,0 0 15,0 0-15,0 0 0,0 0 0,0-1 16</inkml:trace>
  <inkml:trace contextRef="#ctx0" brushRef="#br0" timeOffset="69499.5">1418 11028 0,'-42'0'0,"84"0"0,-105 0 16,41 0-16,-20 0 0,21 0 15,0 0-15,42 0 31,0-21-15,21 21-16,1 0 0,-1-21 16,0 21-16,22 0 0,-1-22 0,1 22 15,-1 0-15,22-21 0,-21 21 0,20-21 16,1 21-16,0 0 0,20 0 16,-20 0-16,21 0 0,-21 0 15,-1 0-15,1 0 0,0 0 0,-22 0 16,1 0-16,-1 0 0,1 0 0,-22 0 15,0 0-15,1 0 0,-22 0 16,21 0-16,-21 0 0,0 0 0,1 0 16,-1 0-16,0 0 15,0 0 1,-21-21 15,0 0-15,0 0-16,0-1 15,0 1-15,0 0 0</inkml:trace>
  <inkml:trace contextRef="#ctx0" brushRef="#br0" timeOffset="70197.11">2625 9462 0,'0'0'0,"0"-22"15,0 1 1,0 42-1,21 1 1,0 20-16,-21-21 0,0 21 16,21-20-16,0 20 0,-21 0 0,21 1 15,-21-1-15,0 0 0,22-21 16,-22 22-16,0-1 0,0-21 0,0 0 16,21 1-16,-21-1 0,0 0 0,21 0 15,-21 0-15,0 0 16,21-21-1,0-21-15,-21 0 16,21 0-16,-21-21 16,0 20-16,22 1 0,-1-21 15,-21 21-15,0-22 0,21 1 0,0-21 16,-21 20-16,21 1 0,0 0 0,-21-22 16,22 43-16,-1-21 0,0-1 15,-21 22-15,0 0 0,21 0 0,-21 0 16,21-1-16,0 44 31,-21-1-15,0 0-16,0 0 0,0 0 15,0 0-15,0 22 0,0-22 16,0 0-16,0 21 0,0-20 0,0-1 16,22 21-16</inkml:trace>
  <inkml:trace contextRef="#ctx0" brushRef="#br0" timeOffset="71583.44">3344 9927 0,'0'0'0,"21"0"15,1 0-15,-22-21 0,21 21 0,-21-21 16,0 0-16,0 0 16,21-1-16,-21 1 0,0 0 15,0 0-15,0 0 0,0 0 0,0-1 16,-21 22-16,0-21 0,-1 21 15,1 0-15,0 0 0,0 0 16,0 21-16,0 1 0,-1-1 16,1 0-16,0 0 0,0 0 15,21 0-15,-21 22 0,21-22 0,-21 0 16,21 0-16,0 0 0,0 1 0,0-1 16,0 0-16,0 0 0,0 0 15,21-21 1,0 0-16,0 0 0,0 0 15,0-21-15,1 21 16,-1-21-16,0 0 0,0 21 16,0-21-16,0-1 0,1 1 0,-1 0 15,-21 0-15,0 0 0,21 0 0,-21-1 16,21 1-16,-21 0 0,0 0 0,0 0 16,-21 21-1,0 0 1,0 21-16,21 0 0,0 0 15,-22 0-15,22 1 0,-21-1 16,21 0-16,0 0 0,0 0 0,0 0 16,0 1-16,0-1 0,0 0 15,21 0-15,1-21 0,-1 0 16,0 0-16,0 0 0,0 0 16,22 0-16,-22 0 0,0 0 0,0 0 15,21 0-15,-20-21 0,-1 0 0,21 21 16,-21-21-16,0-1 0,1 1 15,-1 0-15,0 0 0,-21 0 0,0 0 16,21-1-16,-21-20 0,0 21 0,0 0 16,0 0-16,0-22 0,0 22 15,-21 0-15,0 21 0,0 0 16,-1 0-16,1 0 0,0 0 16,21 21-16,-21 0 0,21 0 15,0 1-15,0-1 16,0 0-16,0 0 0,0 0 0,0 0 15,0 1-15,21-1 0,-21 0 0,21 0 16,-21 0-16,21 0 16,1 1-16,-1-22 0,-21 21 15,21-21-15,0 0 0,0 0 16,0 0-16,1 0 0,-1 0 0,0 0 16,0 0-16,0 0 15,0-21-15,1 21 0,-1-22 0,0 22 16,-21-21-16,21 0 0,-21 0 0,21 21 15,-21-21-15,0 0 0,0-1 16,0-20-16,0 21 0,0 0 16,0 0-16,0-1 0,-21 22 31,0 0-31,0 22 0,21-1 16,-21 0-16,-1 0 0,22 0 15,-21 0-15,21 1 0,0-1 0,0 0 16,-21 0-16,21 0 0,0 0 15,0 1-15,0-1 16,21-21 0,0 0-16,1 0 15,-1-21-15,-21-1 16,21 1-16,0 21 0,-21-21 16,21 0-16,-21 0 0,0 0 15,0-1-15,0 1 0,21 0 16,-21 0-16,0 42 47,0 0-47,0 0 0,0 1 15,0-1-15,0 0 0,0 0 16,0 0-16,0 0 16,22 1-16,-1-22 31,0 0-31,0 0 15,0 0-15,0-22 16,1 1-16,-1 21 0,-21-21 16,21 0-16,0 0 0,-21 0 15,0-1-15,0 1 0,21 21 16,-21 21 15,0 1-31,0-1 16,0 0-16,0 0 0,0 0 15,0 0 1,0 1 0,0-44 31,21 1-32</inkml:trace>
  <inkml:trace contextRef="#ctx0" brushRef="#br0" timeOffset="71767.33">4424 9567 0,'0'0'0,"0"-21"0,-21 21 0,-1 0 16,1 0 15,21 21 0,21-21-15</inkml:trace>
  <inkml:trace contextRef="#ctx0" brushRef="#br0" timeOffset="72271.05">4741 9440 0,'0'0'0,"-21"0"31,0 0-31,21 22 16,0-1-16,-21 0 0,21 0 15,-21 0-15,21 22 0,0-22 0,0 0 16,0 42-16,0-20 16,-22-22-16,22 0 0,0 0 0,0 0 15,0 1-15,0-1 0,0 0 0,0 0 16,0 0-16,0 0 31,-21-21-31,21-21 31,0 0-31,21 0 16,1 0-16,-22 0 0,21 21 16,0-22-16,0 1 0,0 0 0,0 21 15,1 0-15,-1-21 0,0 21 0,21 0 16,-21 0-16,1 0 0,20 0 0,-21 21 15,0 0-15,-21 0 16,0 1-16,0-1 0,0 0 16,0 0-16,0 0 0,-21-21 15,21 21-15,-21 1 0,0-22 0,-22 21 16,22-21-16,0 0 0,0 21 16,0-21-16,0 0 0,-1 0 0,1 0 15,0 0-15,0 0 0,0 0 0,0 0 16,21-21 15,21 0-31,-21-1 16</inkml:trace>
  <inkml:trace contextRef="#ctx0" brushRef="#br0" timeOffset="72556.34">5101 9483 0,'0'0'0,"0"-21"0,0 42 32,0 0-32,0 0 0,0 0 15,0 22-15,0-22 0,0 21 0,0-21 16,0 22-16,0-22 0,0 21 16,0-21-16,0 22 0,0-22 0,-21 0 15,21 21-15,0-21 0,0 1 0,0-1 16,0 0-16,0 0 0,0 0 15,-21-21 1,21 21-16,0-42 31,0 0-31,21 21 16,-21-21-16</inkml:trace>
  <inkml:trace contextRef="#ctx0" brushRef="#br0" timeOffset="73263.21">5292 9885 0,'21'-21'47,"0"21"-47,0-21 15,0 21-15,-21-22 0,21 22 0,1-21 16,-1 0-16,0 0 15,-21 0-15,21 0 0,-21-1 16,0 1-16,0 0 0,-21 21 31,0 0-31,0 21 16,-1 0-16,1 1 0,21-1 16,-21 0-16,0 0 0,0 0 0,21 0 15,0 1-15,-21-1 0,21 0 0,-22 0 0,22 0 16,0 0-16,0 1 15,0-1-15,22-21 16,-22 21-16,21-21 16,0 0-16,0 0 0,0 0 15,0 0-15,1 0 0,-1 0 0,0-21 16,0 0-16,0 21 0,22-22 16,-22 22-16,21-21 0,0 0 0,-20 0 15,20 0-15,0 0 0,-21-1 0,1-20 16,-1 21-16,21 0 0,-21-22 0,0 22 15,1 0-15,-22 0 0,0 0 16,-22 21 15,1 21-31,0-21 0,0 21 0,0 0 16,0 0-16,21 1 0,0-1 16,0 0-16,0 0 0,0 0 15,0 0-15,0 1 16,0-1-16,21-21 0,0 21 0,0 0 15,0 0-15,0-21 0,1 21 16,-22 1-16,21-22 16,-21 21-16,0 0 15,-21-21 17,-1 0-32,1 0 15,0 0-15,0 0 16,0 0-16,0 0 0,-1 0 15,1 0-15,0 0 0,0 0 16,0 0-16</inkml:trace>
  <inkml:trace contextRef="#ctx0" brushRef="#br0" timeOffset="74629.23">2688 12065 0,'0'0'0,"-21"0"0,0 0 15,0 0-15,-1 0 0,1 0 16,0 0-16,0 0 0,0 0 16,0 0-16,-1 0 0,1 0 15,0 0-15,0 0 0,0 0 0,0 0 16,-1 0-16,1 0 0,0 0 16,0 0-16,21 21 15,-21-21-15,42 0 31,0 21-31,21-21 16,-20 0-16,20 0 0,0 0 0,22 0 16,-1 0-16,1 0 0,-1 0 15,1 0-15,-1 0 0,22 0 0,-22 0 16,22 0-16,-21 0 0,20 0 16,1 0-16,0 0 0,-1 0 0,1 0 15,0 0-15,-1-21 0,-20 21 0,-1 0 16,1-21-16,-22 21 0,0 0 15,1 0-15,-22 0 0,0 0 16,0 0-16,0 0 0,-21-21 16,22 21-16,-44 0 47,1 0-32,0 0-15,0 0 16,0 0-16,-22 0 0,22 0 0,0 0 15,-21 21-15,-1-21 0,1 0 0</inkml:trace>
  <inkml:trace contextRef="#ctx0" brushRef="#br0" timeOffset="75102.96">2603 12383 0,'0'0'15,"-21"0"-15,-21 0 0,21 0 0,-22 21 0,22-21 16,0 0-16,0 0 0,0 0 0,42 0 63,21 0-63,-21 0 15,1 0-15,20 0 0,0 0 0,1 0 16,-1 0-16,0 0 0,1 0 0,20 0 15,-21 0-15,22 0 0,-22 0 16,22-21-16,-1 21 0,1 0 0,-1 0 16,1 0-16,20 0 0,1 0 0,-21 0 15,20 0-15,1 0 0,0 0 16,-22-22-16,1 22 0,-1 0 0,1 0 16,-22 0-16,0 0 0,1 0 0,-22 0 15,21 0-15,-21 0 0,0 0 16,1 0-16,-1 0 15,-42 0 48,-1 0-63,1 0 0,0 0 16,0 0-16,0 0 0,0 0 0,-22 0 15,22 0-15,-21 0 0,-1 0 16,1 22-16</inkml:trace>
  <inkml:trace contextRef="#ctx0" brushRef="#br0" timeOffset="75575.2">2730 12658 0,'0'0'0,"-21"21"0,-21-21 15,21 0-15,21 21 16,-21-21-16,42 0 47,0 0-47,0 0 0,21 0 0,-20 0 16,20 0-16,-21 0 15,21 0-15,1 0 0,-1 0 0,22 0 0,-22 0 16,21 0-16,1 0 0,-1-21 15,1 21-15,21 0 0,-22 0 16,22 0-16,-1 0 0,-20 0 0,21 0 16,-22 0-16,1 0 0,-22 0 0,21 0 15,-20 0-15,-1 0 0,0 0 0,-20 0 16,20 0-16,-21 0 0,0 0 16,0 0-16,1 0 15,-44 0 32,1 0-31,0 0-16,0 0 15,0 0-15,0 0 0,-1 0 16,1 0-16,0 0 0,0 0 0,0 0 16,-22 21-16</inkml:trace>
  <inkml:trace contextRef="#ctx0" brushRef="#br0" timeOffset="76032.08">2730 12996 0,'0'0'0,"-42"0"0,21 0 0,-21 22 15,20-22-15,1 0 0,0 21 0,0-21 16,0 0-16,21 21 31,21-21-31,0 0 0,0 0 16,0 0-16,1 0 0,20 0 15,-21 0-15,21 0 0,1 0 0,-1 0 16,0 0-16,1 0 0,20 0 0,-20 0 16,20 0-16,1 0 0,-1 0 15,1 0-15,20 0 0,-20 0 16,-1 0-16,22 0 0,-22 0 0,1 0 15,-1 0-15,-20 0 0,20 0 0,-20 0 16,-1 0-16,0 0 0,-21 0 16,22 0-16,-22 0 0,0 0 0,0 0 15,0 0-15,1 0 16,-44 0 31,1 0-32,0 0-15,0 0 16,21 21-16,-21-21 0,0 0 16,-22 0-16,22 0 0,0 0 0</inkml:trace>
  <inkml:trace contextRef="#ctx0" brushRef="#br0" timeOffset="76511.81">2265 13462 0,'-21'0'0,"42"0"0,-64 21 0,22-21 15,21 21 1,21-21-1,22 0 1,-22 0-16,0 0 0,21 0 16,1 0-16,-1 0 0,22 0 0,-22 0 15,21 0-15,1-21 0,21 21 0,-22 0 16,22 0-16,-22-21 0,22 21 16,0 0-16,-1 0 0,1 0 0,0 0 15,-1-21-15,-20 21 0,20 0 16,-20 0-16,-1 0 0,-20 0 0,20 0 15,-20 0-15,-1 0 0,-21 0 16,21 0-16,-20 0 0,-1 0 0,0 0 16,0-21-16,0 21 0,0 0 15,1 0 1,-1 0-16,0-21 16,0 21 15,-21-22-16,0 1 1</inkml:trace>
  <inkml:trace contextRef="#ctx0" brushRef="#br0" timeOffset="77243.42">1270 14393 0,'0'-21'0,"0"42"0,-21-63 0,0 42 16,-1-21-16,1 21 0,21-21 15,-21 21 1,0 21-16,21 0 0,-21 0 16,21 22-16,0-1 0,0 0 15,0 22-15,0-22 0,0 0 0,0 22 16,0-22-16,0 22 0,0-22 15,0 0-15,0 22 0,0-22 0,0 1 16,0-1-16,0 0 0,0-21 0,0 22 16,0-22-16,0 0 15,0 0-15,0 0 0,0 1 0,0-44 47,0 1-47,0 0 0,0 0 16,0-21-16,0 20 0,0-20 15,21 0-15</inkml:trace>
  <inkml:trace contextRef="#ctx0" brushRef="#br0" timeOffset="77847.07">1185 14520 0,'0'-21'0,"0"42"16,0-84-16,0 42 0,-21 0 0,21-1 16,0 1-1,21 21 16,0 0-31,1-21 0,20 21 16,0 0-16,22 0 0,-1 0 0,22-21 16,-22 21-16,22-21 0,0 21 15,-22 0-15,22-21 0,0 21 0,-22 0 16,22 0-16,-1 0 0,-20 0 0,21 0 16,-22 0-16,1 0 0,-22 0 15,0 0-15,1 0 0,-1 21 0,-21 0 16,21-21-16,-20 21 0,-22 0 0,21 0 15,-21 1 1,0-1-16,0 0 0,0 0 0,0 0 16,0 0-16,0 1 0,0-1 0,0 0 15,0 21-15,21-21 0,-21 1 16,0-1-16,0 0 0,0 21 0,21-21 16,-21 1-16,21-1 0,-21 0 0,0 0 15,21 0-15,-21 22 0,22-22 0,-22 0 16,21 0-16,-21 0 15,0 0-15,0 1 0,0-1 0,0 0 16,0 0-16,0 0 0,-21-21 0,-1 21 16,1-21-16,-21 22 15,21-1-15,-22-21 0,1 0 0,-21 21 16,-1-21-16,1 0 0,-1 0 0,-21 0 16,22 0-16,-22 0 0,1 0 15,20 0-15,-21 0 0,22 0 0,-1 0 16,1-21-16,-1 0 0,22 21 0,-21 0 15,41-22-15,-20 22 0,0 0 16,21 0-16,-1-21 0,1 21 0,0 0 16,0 0-1,21-21 1,0 0 15,21 0-31,0 0 0,0 21 16</inkml:trace>
  <inkml:trace contextRef="#ctx0" brushRef="#br0" timeOffset="78243.84">1990 14224 0,'0'0'16,"0"-21"-16,0 42 47,0 0-47,0 22 0,0-22 0,0 21 15,0 0-15,0 22 0,0-22 16,0 22-16,0-22 0,21 22 0,-21-1 16,21-21-16,-21 22 0,0-22 0,0 22 15,0-22-15,0 22 0,21-1 16,-21-21-16,0 22 0,0-1 0,0-20 15,0 20-15,0-20 0,0-1 0,0 0 16,0 1-16,-21-22 0,21 21 16,-21-21-16,21 22 0,0-22 0,0 0 15,-21 0-15,-1 0 16,22 0 0,-21-21-16,0 0 15,21-21 1,0 0-16,0 0 0,0 0 15</inkml:trace>
  <inkml:trace contextRef="#ctx0" brushRef="#br0" timeOffset="78764.52">1164 14944 0,'0'0'15,"-21"0"1,0 0-16,42 0 31,0 0-31,0 0 16,0 21-16,1-21 0,20 0 0,0 0 15,1 0-15,20 0 0,1 0 16,-1 0-16,1 0 0,-1 0 16,22 0-16,-1 0 0,1 0 0,0 0 15,-1 0-15,1 0 0,21 0 0,-21-21 16,20 21-16,-20 0 0,0 0 16,-1-21-16,-20 21 0,-1 0 0,1 0 15,-22 0-15,22 0 0,-43 0 0,21-22 16,1 22-16,-22 0 0,0 0 0,0 0 15,0 0-15,0 0 0,1 0 16,-1 0-16,0 0 16,0 0 15,-21-21 31,0 0-62,0 0 0,21 0 16,-21 0-16</inkml:trace>
  <inkml:trace contextRef="#ctx0" brushRef="#br0" timeOffset="79583.33">3387 13991 0,'0'-21'31,"0"42"16,0 0-31</inkml:trace>
  <inkml:trace contextRef="#ctx0" brushRef="#br0" timeOffset="82074.94">3344 14034 0,'0'0'0,"0"-22"15,0 1-15,0 0 16,0 0-16,21 21 16,-21-21-16,0 42 31,22 0-15,-22 0-16,0 0 0,0 22 15,0-22-15,0 0 16,0 0-16,0 0 0,0 1 15,0-1-15,0 0 0,0 0 16,0 0-16,-22-21 31,1-21-15,21 0-16,0 0 16,0 0-16,0-1 0,0 1 15,0-21-15,0 21 0,0 0 16,21-1-16,1-20 0,-22 21 0,21 0 15,0 21-15,-21-21 0,21 21 0,0 0 16,0 0-16,1 0 0,-1 0 16,0 21-16,0 0 0,0-21 15,0 21-15,-21 0 0,22 0 0,-1 22 16,0-22-16,-21 0 0,0 0 0,21-21 16,-21 21-16,21 1 0,-21-1 15,21 0-15,-21 0 0,22-21 47,-22-21-31,21 0-16,-21 0 0,21-1 0,-21 1 15,21 0-15,-21 0 0,0 0 16,21-22-16,-21 22 0,21 0 16,-21 0-16,0 0 0,22 0 0,-22-1 15,21 22-15,0 0 16,-21 22-1,0-1-15,0 0 0,0 0 16,0 0-16,0 0 0,0 1 0,21-1 16,-21 0-16,0 0 0,0 0 15,0 0-15,21 1 0,0-1 0,1 0 16,-1-21-16,0 0 16,0 0-16,0 0 0,0 0 15,1 0-15,-1 0 16,0-21-16,0 0 0,0 21 0,0-22 15,1 1-15,-1 0 0,0 0 0,0 0 16,0-22-16,0 22 0,-21 0 16,0 0-16,0-21 0,0 20 0,0 1 15,0 0-15,0 0 0,-21 21 16,0 0-16,0 0 0,0 0 16,0 0-16,-1 21 0,1-21 15,0 21-15,0 0 0,21 22 0,0-22 16,0 0-16,0 0 0,0 0 0,0 1 15,0 20-15,0-21 16,0 0-16,0 0 0,21 1 16,0-22-16,0 0 0,22 0 0,-22 0 15,0 0-15,21 0 0,1 0 0,-22 0 16,21-22-16,-21 22 0,22-21 16,-1 0-16,-21 21 0,22-21 0,-1 0 15,-21 0-15,0-22 0,0 22 0,1 0 16,-1-21-16,-21 20 0,0-20 15,0 21-15,0-21 0,0-1 0,0 22 16,0-21-16,0 21 0,0-1 0,0 1 16,0 0-16,-21 21 15,-1 0-15,22 21 16,0 0-16,-21 1 0,21-1 16,-21 21-16,21 0 0,0-20 0,-21 20 15,21 0-15,0-21 0,0 22 16,0-22-16,0 0 0,0 0 0,0 22 15,21-43-15,0 21 0,0 0 0,1-21 16,-1 0-16,0 0 0,0 0 0,0 0 16,0 0-16,1 0 0,-1 0 15,0 0-15,0-21 0,0 0 0,0-1 16,1 22-16,-1-21 0,0 0 16,0 0-16,-21-21 0,0 20 0,21 1 0,-21 0 15,0-21-15,0 21 16,0-1-16,0-20 0,0 21 0,0 0 15,0 0-15,0 42 16,0 0 0,0 0-16,0 0 0,-21 22 15,21-22-15,0 21 0,0-21 0,-21 22 16,21-22-16,-21 21 0,21-21 0,0 0 16,0 1-16,-21-1 0,21 0 0,0 0 15,0 0-15,0 0 16,21-21 15,0-21-31,-21 0 0,21 21 16,-21-21-16,21 0 0,-21 0 15,0-1-15,0 1 0,21 0 16,-21 0-16,0 0 16,0 42-1,0 0 1,0 0-16,0 0 0,0 1 15,0-1-15,0 0 16,0 0-16,0 0 0,22-21 0,-22 21 16,21-21-16,0 0 15,-21 22-15,21-22 16,0 0-16,0 0 0,1 0 16,-1 0-16,0-22 0,0 22 0,0-21 15,0 21-15,1-21 0,-1 0 16,-21 0-16,21 21 0,0-21 0,0-1 15,-21 1-15,0 0 0,0 0 16,0 0-16,0 42 31,-21-21-31,21 21 16,-21 0-16,21 0 0,0 1 16,0-1-16,0 0 15,0 0-15,21-21 16,0 21-16,0-21 15,1 0-15,-1 0 0,21 0 0,-21 0 16,0 0-16,22 0 0,-22 0 0,0-21 16,0 21-16,0-21 0,1 21 0,-22-21 15,0 0-15,0-1 16,0 1-16,0 0 0,0 0 16,0 0-16,0 0 0,-22 21 0,1-22 15,0 22-15,0 0 0,0 0 16,0 0-16,-1 0 0,1 0 0,0 0 15,0 0-15,0 0 0,0 0 16,21 22-16,-22-1 0,22 0 16,0 0-1,22 0-15,-1-21 0,0 0 0,0 0 16,0 0-16,0 0 0,1 0 16,20 0-16,-21 0 0</inkml:trace>
  <inkml:trace contextRef="#ctx0" brushRef="#br0" timeOffset="82743.58">6202 13885 0,'0'-21'0,"0"0"15,-21 21 1,-1 0-16,1 0 0,0 0 16,0 0-16,0 21 0,0-21 15,21 21-15,-22 1 0,1-22 0,0 21 16,21 0-16,0 0 0,0 0 15,0 0-15,0 1 0,0-1 16,0 0-16,0 0 16,21-21-16,0 0 0,1 0 0,-1 0 15,0 0-15,0 0 0,0 0 16,0 0-16,1 0 0,-22-21 0,21 0 16,0 0-16,0-1 0,-21 1 0,0 0 15,21 0-15,0 0 16,-21-22-16,0 22 0,0-21 0,22 0 15,-22-1-15,0 1 0,21 0 0,-21-1 16,0 1-16,0 0 0,0-1 0,0 22 16,0 0-16,0 0 0,0 0 15,-21 42 1,21 0 0,-22 21-16,1-21 0,21 22 0,0-1 15,0 0-15,0 1 0,-21-22 16,21 21-16,0 1 0,0-1 0,0-21 15,0 21-15,0-20 0,0-1 0,0 0 16,0 0-16,21 0 0,0-21 16,-21 21-16,22-21 0,-1 0 0,0 0 15,0 0-15,0 0 16,0 0-16,1 0 0,-1 0 0,0 0 16,0-21-16,0 0 0,0 0 15,1 0-15,-1 0 0,-21-1 16,0 1-16,-21 42 47,21 1-47,-22-1 15,22 0-15,0 0 16,0 0-16,0 0 31,-21-21 0</inkml:trace>
  <inkml:trace contextRef="#ctx0" brushRef="#br0" timeOffset="83035.39">4720 13758 0,'0'0'0,"-42"22"0,21-22 0,-1 0 0,1 0 15,42 0 1,1 0 0,-1 0-16,21 0 0,-21 0 0,22 0 15,-1-22-15,0 22 0,1 0 16,-1-21-16,0 21 0,1-21 0,-22 21 15,0 0-15,-21 21 16,0 0 0,-21 1-16,0-1 15</inkml:trace>
  <inkml:trace contextRef="#ctx0" brushRef="#br0" timeOffset="83571.22">3789 15748 0,'0'0'16,"-43"0"-16,1 21 0,0-21 0,-1 0 0,1 0 15,0 0-15,-1 0 0,1 0 0,21 0 16,-21 0-16,20 0 0,1 0 16,0 0-16,0 0 0,0-21 0,0 21 15,21-21 1,21 21-1,21 0-15,-21 0 0,22 0 16,-1 0-16,21 0 0,1 0 0,-1 0 16,22 0-16,-21-21 0,20 21 0,1 0 15,0-21-15,-1 21 0,22 0 16,-21 0-16,-1-22 0,1 22 0,0 0 16,-1 0-16,-20 0 0,-1 0 0,1 0 15,-22 0-15,-21 0 0,22 0 0,-22 0 16,-42 0 15,0 0-15,-22 0-16,22 0 0,0 22 15,-21-22-15,20 0 0,-20 0 0,21 0 16,-21 0-16,-1 0 0,1 0 16,0 0-16</inkml:trace>
  <inkml:trace contextRef="#ctx0" brushRef="#br0" timeOffset="83924.01">3556 15833 0,'0'0'0,"-106"21"16,85-21-16,0 21 16,42-21-1,21 0 1,-21 0-16,22 0 0,-1 0 15,0 0-15,1 0 0,20 0 0,1 0 16,-22 0-16,22 0 0,-1 0 0,22 0 16,-22 0-16,1 0 0,-1 0 15,1 0-15,-1 0 0,1 0 0,-1 0 16,1 0-16,-22 0 0,0 0 0,1 0 16,-1 0-16,-21 0 0,0 0 15,1 0-15,-1 0 0,-42 0 47,-1 0-47,1 0 0,0 0 16,0 0-16,0 0 0,0 0 15,-1 0-15,1 0 0,0 0 0</inkml:trace>
  <inkml:trace contextRef="#ctx0" brushRef="#br0" timeOffset="84287.81">3598 16193 0,'0'0'0,"-21"0"0,0 0 0,0 0 0,0 0 16,63 0 15,-21 0-31,0 0 0,22 0 0,20 0 15,-21 0-15,22 0 0,-1 0 0,-20 0 16,41 0-16,-20 0 16,-1-22-16,1 22 0,-1 0 0,1-21 0,-1 21 15,1 0-15,-22-21 0,22 0 16,-22 21-16,0 0 0,-20 0 0,20-21 16,-21 21-16,-42 0 31,0 21-31,0-21 15,-1 0-15,1 21 0,0-21 0,0 21 16,0-21-16,0 0 0,-1 0 0,1 21 16,0-21-16,0 0 0,-21 0 15</inkml:trace>
  <inkml:trace contextRef="#ctx0" brushRef="#br0" timeOffset="84644.6">3471 16425 0,'0'0'0,"-21"22"16,-21-22-16,21 0 0,-1 21 0,1-21 16,0 0-16,21 21 0,21-21 47,22 0-47,-22 0 0,0 0 0,21 0 15,1 0-15,-1 0 0,21 0 0,-20 0 16,20 0-16,1 0 0,20-21 0,-20 21 15,-1-21-15,1 21 0,-1 0 16,22-22-16,-21 22 0,-1 0 16,-21 0-16,22 0 0,-22 0 0,1 0 15,-1 0-15,-21 0 0,21 0 0,-20 0 16,-1 0-16,-21 22 31,0-1-15,-21-21-16,-1 0 0,1 0 15,0 21-15,0-21 0,-21 0 0,-1 21 16,1-21-16,0 21 0,-1-21 16</inkml:trace>
  <inkml:trace contextRef="#ctx0" brushRef="#br0" timeOffset="84975.41">3577 16722 0,'0'0'0,"-21"0"0,0 21 0,0-21 31,42 0-15,21 0-16,-21 0 0,22 0 15,-1-21-15,0 21 0,1 0 0,20 0 16,1 0-16,-22 0 0,21 0 16,1 0-16,-22-21 0,1 21 0,20 0 15,-21 0-15,1 0 0,-1 0 0,-21 0 16,22 0-16,-1 0 0,-21 0 15,0 0-15,0 0 0,1 0 0,-1 0 16,0 0-16,-42 0 47,0 21-47,-1-21 0,1 0 0,0 21 16,0-21-16,-21 0 0,-1 21 0,22-21 15,-21 0-15,-1 21 0,1-21 16</inkml:trace>
  <inkml:trace contextRef="#ctx0" brushRef="#br0" timeOffset="85247.66">3514 16912 0,'0'0'0,"-106"43"16,85-43-16,-1 21 0,1-21 0,21 21 16,0 0-16,21-21 15,1 21-15,-1-21 16,21 0-16,22 0 0,-22 0 15,21 0-15,1 0 0,-1 0 0,1-21 16,-1 21-16,1-21 0,-1 21 0,1-21 16,-22 0-16,22 21 0,-22-22 0,0 22 15,1 0-15,-1-21 0,-21 21 16,0 0-16,1 0 0,-44 0 31,1 21-15,0-21-16,0 0 0,-21 22 15,20-1-15</inkml:trace>
  <inkml:trace contextRef="#ctx0" brushRef="#br0" timeOffset="85567.99">3577 17209 0,'0'0'0,"-21"21"0,0-21 16,21 21-16,21-21 31,0 0-31,21 0 0,-20 0 16,20 0-16,0-21 0,1 21 15,-1-21-15,0 21 0,22-22 0,-22 1 16,0 21-16,1-21 0,20 0 0,-42 21 16,22-21-16,-1 21 0,0 0 0,-20-21 15,-1 21-15,0 0 0,0 0 0,0 0 16,0 0-16,1 0 31,-1 0-15,-21-22-1,0 1-15,0 0 16,21 21-16,-21-21 16</inkml:trace>
  <inkml:trace contextRef="#ctx0" brushRef="#br0" timeOffset="90287.01">8213 10837 0,'0'-21'0,"-22"21"63,1 0-48,0 0-15,0 0 16,-21 0-16,20 0 0,1 21 0,-21-21 15,21 0-15,-22 0 0,22 22 0,-21-22 16,0 0-16,20 21 0,-20-21 0,0 0 16,21 21-16,-22-21 0,1 0 15,0 21-15,-1-21 0,1 0 0,0 21 16,-1-21-16,-20 21 0,20-21 0,1 22 16,-21-22-16,-1 21 0,22-21 15,-22 21-15,1-21 0,-1 21 16,1-21-16,-1 21 0,1-21 0,20 21 15,1 1-15,-21-22 0,20 21 0,1 0 16,0 0-16,-1 0 0,22-21 16,-21 21-16,-1 1 0,22-1 0,-21 0 15,0-21-15,-1 21 0,1 0 0,21 0 16,-22 1-16,1-22 0,0 21 0,-1 0 16,1 0-16,0 0 0,-1 0 15,1-21-15,21 22 0,-21-1 0,-1 0 16,1-21-16,0 21 0,20 0 15,-20 0-15,0-21 0,21 22 0,-22-1 16,1 0-16,21-21 0,-22 21 16,22 0-16,0-21 0,-21 21 0,21-21 15,-22 22-15,22-1 0,0-21 0,0 21 16,-22-21-16,22 21 0,0-21 16,0 21-16,-21 0 0,20-21 0,1 22 15,0-1-15,-21-21 0,21 21 0,-1 0 16,1-21-16,0 21 0,0-21 15,0 21-15,0 1 0,-1-22 0,1 21 16,0-21-16,21 21 0,-21-21 16,0 0-16,0 21 0,-1-21 15,22 21-15,-21-21 16,0 0-16,21 21 0,-21-21 16,0 0-1,21 22 1,-21-22 46,21-22-62,0 1 16,0 0-16,0 0 16,0 0-16,0 0 15,21-22-15,-21 22 0,21 0 16,0 0-16,-21 0 0,0-22 15,21 22-15,0 0 0,-21 0 0,22-22 16,-22 22-16,21 0 0,0 0 0,-21 0 16,21 0-16,0-1 0,0 1 0,-21 0 15,22 0-15,-1 21 0,-21-21 16,0 0-16,21 21 0,0-22 16,-21 44 46,0-1-46,0 0-16,0 0 0,0 0 15,0 0-15,0 1 0,0-1 16,0 0-16,0 0 16,-21-21-16,0 21 0,21 0 0,-21-21 15,-1 22-15,1-22 0,21 21 0,-21 0 16,0-21-16,0 21 0,0 0 15,-1-21-15,1 0 16,21 21-16,-21-21 16,21 22-16,-21-22 15,21 21-15,0 0 32,21-21-17,0 0 1,0 21-16,1-21 0,-1 0 15,0 0-15,0 21 16,0 0-16,0-21 0,1 22 0,-1-22 16,0 21-16,0-21 0,21 21 0,-20 0 15,-1-21-15,0 21 0,0 0 0,0 1 16,0-1-16,-21 0 0,22 0 16,-1 0-16,-21 0 15,0 1-15,21-22 0,-21 21 0,21-21 16,-21 21-16,0 0 15,21-21 1,-21-21 156,-21 21-156,21-21-16,-21 21 15,0 0-15,0 0 0,-1-21 16,1 21-16,0 0 0,-21 0 0,21-22 15,-22 22-15,22 0 0,-21 0 0,21 0 16,-22 0-16,22 0 0,0 0 0,-21 0 16,20 0-16,1 0 0,0 0 15,0 0-15,0 0 0,0 0 16,-1 0 0,1 0-1,21-21-15,0 0 16,0 0-16,0 0 15,0 0-15,0-1 16,21 1-16,1 0 0,-22 0 0,21 0 16,0 0-16,0-22 0,0 22 0,-21-21 15,43 21-15,-22-22 0,0 1 16,0 21-16,0-22 0,0 1 16,1 21-16,-1 0 0,-21 0 0,21-1 15,-21 1-15,21 0 0,-21 0 16,21 21-1,-21-21-15,21 21 32,-21 21-1,0 0-15,0 0-16,0 0 15,-21 1-15,0-1 0,0 21 0,21-21 16,-21 0-16,0 1 0,-1 20 0,1-21 15,0 21-15,0-20 16,0 20-16,0-21 0,21 0 0,-22 22 16,1-22-16,21 0 0,-21 0 0,21 0 15,0 0-15,21-21 63,0 0-63,1 0 15,20 0-15,-21 0 0,21 0 0,-20 22 16,20-22-16,0 21 0,-21-21 16,22 21-16,-1 0 0,-21-21 0,22 0 15,-22 21-15,21-21 0,-21 0 16,0 21-16,1-21 0,-1 0 16,0 0-16,-21 22 31,-21-22-16,0 0 1,-1 0 0,1 0-16</inkml:trace>
  <inkml:trace contextRef="#ctx0" brushRef="#br0" timeOffset="92119.59">12404 10075 0,'0'0'0,"0"-21"16,0 0-16,0 0 0,0 0 0,0 0 16,21-1-16,-21 44 31,21-1-31,-21 0 0,0 0 16,0 0-16,0 22 0,21-1 0,0 0 15,-21 1-15,0 20 0,0 1 0,0-22 16,0 21-16,0 1 0,0-22 0,0 1 15,0 20-15,0-21 0,0 1 0,0-1 16,0-21-16,0 22 0,0-22 16,0 0-16,0 0 0,0 0 0,0 0 15,0 1-15,0-1 0,0 0 16,0-42 15,0 0-31,0-1 16,0 1-16,0-21 0,0 21 15,0-22-15</inkml:trace>
  <inkml:trace contextRef="#ctx0" brushRef="#br0" timeOffset="92748.23">12488 10118 0,'0'0'0,"0"-21"0,-21-1 0,21 1 15,0 0-15,0 0 16,0 0-1,21 21-15,0 0 0,1 0 16,-1 0-16,0-21 0,21 21 0,1 0 16,-1 0-16,0 0 0,22 0 0,-22-22 15,22 22-15,20 0 0,-20 0 16,-1-21-16,22 21 0,-22 0 0,22 0 16,-21-21-16,20 21 0,-20 0 0,-1 0 15,1 0-15,-1 0 0,-20 0 0,20 0 16,-21 0-16,1 0 0,-1 0 15,-21 0-15,0 0 0,1 0 0,-1 0 16,0 21-16,-21 0 16,0 1-16,0-1 15,0 0-15,0 0 16,0 0-16,0 0 0,0 1 0,0-1 16,21 0-16,-21 0 0,21 0 0,-21 0 15,21 1-15,1-1 0,-22 21 0,21-21 16,-21 0-16,21 1 0,-21-1 15,0 0-15,21 21 0,-21-21 16,21 1-16,-21-1 0,0 0 0,0 0 16,0 0-16,0 22 0,0-22 0,0 0 15,-21 0-15,0 0 0,0 0 16,0 1-16,-22-1 0,1-21 0,0 21 16,-1 0-16,-20-21 0,-1 21 0,1 0 15,-22-21-15,0 22 0,-20-22 0,-1 0 16,0 21-16,0-21 0,0 0 15,0 21-15,22-21 0,-22 0 0,42 0 16,-20 0-16,20 0 0,1 0 0,-1 0 16,22 0-16,0 0 0,-1 0 15,1 0-15,21 0 0,0-21 0,21 0 16,0-1 0,21 1-1,0 0-15,21 21 0,-21-21 16,1 0-16,-1 0 0,21-1 15,-21 1-15,22 0 0</inkml:trace>
  <inkml:trace contextRef="#ctx0" brushRef="#br0" timeOffset="93103.37">13017 9800 0,'0'0'0,"0"-21"16,0 0-16,0 0 0,0 0 0,0-1 15,0 44 1,0-1-16,0 0 16,0 0-16,0 0 0,0 22 15,0-1-15,0 0 0,0 22 0,0-22 16,0 22-16,0-1 0,0 1 0,0-1 16,0 1-16,0 20 0,0-20 0,0-1 15,-21 1-15,21 20 0,-21-41 0,21 20 16,0 1-16,0-22 0,-21 22 15,0-22-15,21 21 0,-21-20 0,21-1 16,0-21-16,-22 22 0,22-1 0,-21-21 16,0 0-16,21 0 0,0 1 15,0-1-15,-21 0 0,21-42 47,-21 21-47,21-21 0,0-1 0,-21 1 16,21-21-16</inkml:trace>
  <inkml:trace contextRef="#ctx0" brushRef="#br0" timeOffset="93455.67">12086 10626 0,'-21'-21'0,"42"42"0,-63-42 15,21 21-15,21-22 16,21 1 0,0 21-16,21 0 0,1 0 15,-1 0-15,21 0 0,1 0 0,-1 0 16,1-21-16,21 21 0,-1 0 16,22 0-16,-21 0 0,21 0 15,-1-21-15,1 21 0,0 0 0,0 0 16,-21 0-16,-1 0 0,1-21 0,-22 21 15,1 0-15,-22 0 0,22 0 0,-43 0 16,21 0-16,-21 0 0,1 0 0,-1-21 16,0 21-1,-21-22-15,0 1 0,0 0 16,0 0-16,21 0 16,-21 0-16,0-1 0</inkml:trace>
  <inkml:trace contextRef="#ctx0" brushRef="#br0" timeOffset="93967.38">13525 9313 0,'0'-21'16,"22"0"15,-1 21-31,0 0 15,21 0-15,-21 0 0,22 0 0,-1-21 16,0 21-16,1 0 0,-1 0 0,22 0 16,-22 0-16,0 0 0,1 0 15,-22 0-15,0 0 0,21 0 0,-63 0 32,0 0-32,0 0 0,0 0 15,-22 0-15,22 0 0</inkml:trace>
  <inkml:trace contextRef="#ctx0" brushRef="#br0" timeOffset="94244.22">13843 9292 0,'0'21'0,"0"1"15,0-1-15,0 0 0,0 0 16,0 0-16,0 0 0,0 1 0,0-1 16,0 0-16,0 0 0,0 21 15,0-20-15,0-1 0,0 0 0,0 0 16,0 0-16,0 0 0,0 1 0,0-1 15,0 0-15,0 0 0,-21 0 16,0-21-16,-1 21 0,1-21 0,0 0 16,-21 0-16,21 0 0,-1 0 15,1 0-15,0 0 0,0 0 0,0 0 16,-22 0-16,22 0 16,0 0-16,0-21 0,21 0 15,21 0 1,0 21-16,0 0 0,22-21 15,-22 21-15</inkml:trace>
  <inkml:trace contextRef="#ctx0" brushRef="#br0" timeOffset="95425.56">14224 9589 0,'-21'0'31,"0"0"-31,-1 0 0,1 0 0,0 0 16,0 0-16,0 21 0,0 0 16,-1 0-1,1-21-15,21 21 0,0 0 16,-21-21-16,21 22 16,21-22 15,0 0-31,1 0 0,-1-22 15,0 22-15,0-21 16,-21 0-16,21 21 16,0 0-16,-21-21 0,22 21 15,-1 0 1,-21 21 0,0 0-1,0 0 1,21 1-16,-21-1 0,0 0 15,21-21-15,-21 21 16,21-21 0,0 0-1,1 0 1,-1-21-16,0 21 0,-21-21 16,21 21-16,-21-21 0,21-1 0,0 22 15,-21-21-15,22 0 0,-22 0 0,21 21 16,-21-21-16,0 0 0,21 21 0,-21-22 15,21 22-15,-21 22 32,0-1-32,0 0 0,0 0 0,0 0 15,0 0-15,0 1 0,0-1 0,0 0 16,0 0-16,0 0 0,0 0 16,0 1-16,21-22 31,0 0-31,1 0 0,-1 0 15,0 0-15,0 0 16,-21-22-16,21 22 0,-21-21 0,21 0 16,-21 0-16,22 0 0,-22 0 15,21 21-15,-21-22 0,0 1 0,0 0 16,0 0-16,0 0 0,0 0 0,0-1 16,0 1-16,21 21 15,0 0 1,0 0-16,0 0 15,-21 21-15,22-21 0,-1 22 0,0-22 16,0 0-16,0 21 0,0-21 16,22 0-16,-22 0 0,0 0 0,0 0 15,22 0-15,-22 0 0,0 0 0,0 0 16,0 0-16,0 0 16,-21-21-1,-21 21 1,0 0-16,0 0 0,0 0 15,0 0-15,-1 0 0,1 0 16,0 0-16,21 21 0,-21 0 0,0-21 16,0 21-16,21 0 15,-22-21-15,22 21 0,-21 1 0,21-1 16,0 0-16,0 0 16,21-21-1,1 0-15,-1 0 0,0 0 0,0 0 16,0-21-16,0 21 0,-21-21 15,22 21-15,-1-21 0,-21-1 16,0 1-16,21 0 0,-21 0 16,21 0-16,-21 0 15,0 42 17,0 0-32,0 0 0,0 0 15,0 0-15,0 1 16,0-1-16,21-21 0,-21 21 15,21-21-15,1 0 0,-1 21 16,0-21-16,0 0 0,0 0 0,22 0 16,-22 0-16,0 0 0,0 0 0,0 0 15,0-21-15,1 21 0,-1 0 0</inkml:trace>
  <inkml:trace contextRef="#ctx0" brushRef="#br0" timeOffset="96251.49">12636 11494 0,'0'0'0,"-21"0"0,0 0 0,0 0 16,0 0-1,42 0 32,0 0-47,21 0 0,-20 0 16,20 0-16,21 0 0,1 0 16,-1 0-16,22 0 0,0 0 0,-1 0 15,22 0-15,-21 0 0,21 0 0,-22 0 16,1 0-16,21-22 0,-21 22 0,-1 0 15,1 0-15,-22 0 0,1 0 0,-1 0 16,1 0-16,-22 0 0,1 0 16,-1 0-16,-21 0 0,21 0 15,-20 0-15,-1 0 16,-42 0 0,-1 0-1,1-21-15,0 21 0,0 0 0,0 0 16,0 0-16,-22 0 0,22 0 15,0 0-15,-21 0 0,-1 0 0</inkml:trace>
  <inkml:trace contextRef="#ctx0" brushRef="#br0" timeOffset="96699.17">12340 11748 0,'-21'0'0,"42"0"0,-63 0 0,42 21 16,21-21-1,0 0 1,0 0-16,22 0 0,-1 0 15,0 0-15,1 0 0,20 0 0,1 0 16,20 0-16,1 0 0,0 0 0,20 0 16,-20-21-16,21 21 0,0 0 15,-22 0-15,22 0 0,-21 0 0,0 0 16,-1 0-16,1 0 0,-22 0 0,1 0 16,-1 0-16,1 0 0,-22 0 0,1 0 15,-1 0-15,0 0 0,-21 0 16,1 0-16,-1 0 0,0 0 15,-42 0 17,0 0-32,-1 0 15,1 0-15,-21 0 0,21 0 0,0 0 16,-22 0-16,22 0 0,-21 0 16,-1 0-16,1 21 0</inkml:trace>
  <inkml:trace contextRef="#ctx0" brushRef="#br0" timeOffset="97082.95">12382 11980 0,'0'0'0,"-21"0"0,0 22 0,42-22 31,0 0-15,22 0-16,-1 0 0,0 0 0,1 0 16,20 0-16,1 0 0,-1 0 0,1 0 15,20 0-15,1 0 0,0 0 0,-1 0 16,22 0-16,-21 0 0,0 0 0,20 0 16,-20 0-16,-21 0 0,20 0 15,1 0-15,-22 0 0,1 0 0,-1 0 16,1 0-16,-1 0 0,-20 0 0,-22 0 15,21 0-15,-21 0 0,1 0 16,-44 0 15,1 0-31,0 0 16,-21 0-16,21 0 0,-22 0 0,1 0 16,0 0-16,-1 0 0,-20 0 0,20 0 15</inkml:trace>
  <inkml:trace contextRef="#ctx0" brushRef="#br0" timeOffset="97391.78">12636 12234 0,'-42'22'0,"84"-44"0,-105 44 0,21-22 16,20 21-16,1-21 0,0 0 16,42 0-1,22 0-15,-22 0 0,21 0 16,22 0-16,-22 0 0,43 0 0,-22 0 15,22-21-15,-1 21 0,22 0 0,0-22 16,-21 22-16,21 0 0,-22 0 0,22-21 16,-21 21-16,-1 0 0,1 0 15,0 0-15,-22 0 0,22 0 0,-22 0 16,1 0-16,-22 0 0,1 0 0,-22 0 16,21 0-16,-21 0 15,-42 0 1,0 0-1,-21 0-15,20 0 0,1 0 16,-21 0-16,0 0 0,-1 21 0</inkml:trace>
  <inkml:trace contextRef="#ctx0" brushRef="#br0" timeOffset="97744.58">12446 12658 0,'-21'21'0,"42"-42"0,-63 42 0,20-21 16,44 0-1,20 0-15,-21 0 16,21 0-16,1 0 0,-1-21 0,22 21 16,-1 0-16,1 0 0,20-21 0,1 21 15,0 0-15,20 0 0,1-22 0,0 22 16,0 0-16,0-21 0,0 21 0,-22 0 15,22 0-15,-21 0 0,-1 0 16,-20 0-16,-1 0 0,1 0 16,-1 0-16,-20 0 0,-1 0 0,-21 0 0,0 0 15,1 0-15,-44 0 32,1 0-32,-21 0 0,21 0 15,0 0-15,-22 0 0,1 0 16,0 0-16,-1 0 0,1 0 0,0 0 15,-1 21-15</inkml:trace>
  <inkml:trace contextRef="#ctx0" brushRef="#br0" timeOffset="98071.39">12636 12954 0,'0'0'0,"-21"21"0,0-21 15,42 0 1,0 0-16,1 0 0,20 0 0,0 0 16,22 0-16,-1 0 0,22 0 15,0 0-15,20 0 0,1 0 0,-21-21 16,21 21-16,0 0 0,-1 0 0,-20 0 16,0 0-16,-1 0 0,1 0 0,-21-21 15,-22 21-15,21 0 0,-20 0 0,-22 0 16,21 0-16,-21 0 0,1 0 0,-22-21 15,-43 21 17,22 0-32,0 0 0,-21 0 15,-1 0-15,-20 0 0,20 21 0,-20-21 16,21 0-16,-22 0 0,1 0 0,-22 0 16,21 0-16</inkml:trace>
  <inkml:trace contextRef="#ctx0" brushRef="#br0" timeOffset="98388.21">12615 13145 0,'0'0'0,"0"21"16,21-21 0,1 21-16,20-21 0,-21 0 15,43 0-15,-1 0 0,1 0 16,20 0-16,1 0 0,0 0 0,20 0 15,1 0-15,0 0 0,-21 0 0,21 0 16,-1 0-16,-20 0 0,0 0 0,-1-21 16,-20 21-16,-1 0 0,1 0 0,-1 0 15,-20 0-15,-1-21 0,0 21 0,-20 0 16,-1 0-16,0 0 0,-42 0 31,0 0-31,-1 0 0,1 0 16,-21 0-16,0 21 0,-1-21 15,1 0-15,-22 21 0,22-21 0,-21 21 16,-1-21-16,1 21 0</inkml:trace>
  <inkml:trace contextRef="#ctx0" brushRef="#br0" timeOffset="98719.53">12531 13589 0,'0'0'0,"-22"0"0,-20 21 0,21-21 16,0 0-16,0 0 0,21 21 0,21-21 16,0 0-16,21 22 15,1-22-15,-1 0 0,21 0 0,22 0 16,-21 0-16,20 0 0,22 0 16,0 0-16,0 0 0,0 0 0,-1 0 15,-20 0-15,21-22 0,-21 22 0,-22 0 16,22 0-16,-22-21 0,1 21 0,-22 0 15,0 0-15,1 0 0,-1 0 0,-21 0 16,0 0-16,1 0 0,-44 0 31,1 0-31,0 0 16,0 0-16,-21 0 0,-1 0 16,1 21-16,0-21 0,-1 0 0,-20 0 15,20 0-15,-20 22 0,-1-22 0</inkml:trace>
  <inkml:trace contextRef="#ctx0" brushRef="#br0" timeOffset="99071.33">12531 13928 0,'0'0'0,"0"21"0,-22-21 0,22 21 15,22-21 1,20 0-16,-21 0 0,21 0 15,-20 0-15,41 0 0,-21 0 0,22 0 16,-1 0-16,22 0 0,0 0 16,-1 0-16,1-21 0,21 21 0,-21 0 15,-1-21-15,1 0 0,0 21 0,-1 0 16,-20 0-16,-1-22 0,1 22 0,-22 0 16,22 0-16,-22 0 0,-21-21 0,21 21 15,-20 0-15,-1 0 0,0 0 0,0 0 16,0 0-16,-42 0 47,0 0-47,0 0 0,0 0 15,-1 0-15,1 0 0,-21 0 0,21 0 16,0 0-16,-22 0 0,1 0 0,0 0 16,-1 21-16</inkml:trace>
  <inkml:trace contextRef="#ctx0" brushRef="#br0" timeOffset="99411.52">12679 14266 0,'0'0'0,"21"0"31,0 0-31,21 0 0,1 0 0,-1 0 15,22-21-15,-22 21 0,21 0 16,1 0-16,-22 0 0,22 0 0,-1 0 16,22 0-16,-22 0 0,1 0 0,21 0 15,-22 0-15,22 0 0,-22 0 0,1 21 16,-1-21-16,-20 0 0,20 0 0,-21 0 16,-20 22-16,20-22 0,-21 0 0,0 0 15,0 0-15,-42 0 47,0 0-47,0 0 0,0 0 0,0 0 16,-22 0-16,22 0 0,-21 0 0,-1 0 15</inkml:trace>
  <inkml:trace contextRef="#ctx0" brushRef="#br0" timeOffset="99747.33">12531 14711 0,'0'0'15,"0"21"-15,-22-21 0,44 0 16,-1 0-16,21 0 0,0 0 16,1 0-16,-1 0 0,22 0 0,-1 0 15,1-21-15,-1 21 0,22 0 16,-22 0-16,22 0 0,-22-21 0,1 21 15,-1 0-15,1 0 0,-22 0 0,22 0 16,-43 0-16,21 0 0,-21 0 0,22 0 16,-22-21-16,0 21 15,-42 0 17,0 0-32,0 0 15,-1 0-15,1 21 0,-21-21 0,21 0 16,-22 0-16,1 0 0,0 21 0,-22-21 15,22 0-15,-22 0 0</inkml:trace>
  <inkml:trace contextRef="#ctx0" brushRef="#br0" timeOffset="100055.15">12573 14901 0,'0'0'0,"-21"0"15,21 22 1,21-22-16,0 0 0,0 0 15,22 0-15,-1 0 0,0 0 0,1 0 16,20 0-16,1 0 0,-22 0 16,43 0-16,-22 0 0,1-22 0,-1 22 15,1 0-15,-1 0 0,1 0 0,-22 0 16,21-21-16,-20 21 0,-1 0 0,0 0 16,1 0-16,-22 0 0,21 0 0,1 0 15,-1 0-15,-21 21 0,0-21 0,0 0 16,1 0-16,-1 22 15,-42-22 1,-1 0-16,1 21 16,0-21-16,0 0 0,0 0 0,0 0 15,-22 0-15,22 0 0,-21 0 0,-1 0 16,1 0-16</inkml:trace>
  <inkml:trace contextRef="#ctx0" brushRef="#br0" timeOffset="100366.97">12594 15304 0,'0'21'0,"0"0"16,21 0-16,0-21 0,1 0 15,20 0-15,0 0 0,1 0 0,-1 0 16,21 0-16,1 0 0,-22 0 0,22-21 15,-1 21-15,1-21 0,-1 21 0,1-21 16,-1 21-16,-20 0 0,-1-22 0,21 1 16,-20 21-16,-22 0 0,0 0 0,21 0 15,-42-21-15,22 21 0,-44 0 47,1 0-47,0 0 0,0 0 16,0 0-16,-22 0 0,22 0 0,-21 0 15,21 0-15</inkml:trace>
  <inkml:trace contextRef="#ctx0" brushRef="#br0" timeOffset="100711.77">12636 15409 0,'43'0'16,"-22"0"-16,0 0 16,0 0-16,0 0 0,22 0 0,-22 0 15,21 0-15,1-21 0,-1 21 0,0 0 16,1-21-16,-1 21 0,21 0 0,-20-21 16,-1 21-16,0 0 0,22 0 15,-43-21-15,21 21 0,1 0 0,-22 0 16,0 0-16,0 0 0,0 0 0,1 0 15,-22-21-15,21 21 0,-21-22 47,-21 1-47,-1 21 16,22-21-16,-21 21 16,21-21-16,0 0 0,-21 0 15</inkml:trace>
  <inkml:trace contextRef="#ctx0" brushRef="#br0" timeOffset="108619.49">12679 15536 0,'-21'0'0,"-1"0"0,1 0 16,0 0-1,0 0 1,21 22 31,21-22-47,0 0 0,0 21 15,22-21-15,-1 0 0,0 0 0,1 21 16,-1-21-16,22 0 0,-1 21 0,1-21 16,20 0-16,-20 0 0,20 21 0,-20-21 15,21 0-15,-22 0 0,22 0 0,-22 0 16,1 0-16,-1 0 0,-20 0 0,20 0 15,-21 0-15,1 0 0,-1 0 0,-21 21 16,22-21-16,-22 0 0,0 0 16,0 0-16,0 0 0,0 0 0,1 0 15,-1 0-15,-21 22 32,-21-22-17,-1 0-15,1 0 0,-21 0 16,21 0-16,0 0 0,-1 21 0,1-21 15,-21 0-15</inkml:trace>
  <inkml:trace contextRef="#ctx0" brushRef="#br0" timeOffset="109093.22">12446 16214 0,'21'0'31,"0"0"-31,0 0 0,22 0 16,-22 0-16,21 0 0,1 0 0,-1 0 16,0 0-16,1 0 0,20 0 0,-21 0 15,22 0-15,-22-21 0,22 21 16,-1 0-16,1 0 0,-22 0 0,22 0 16,-22 0-16,0 0 0,22 0 0,-22 0 15,-21 0-15,22 0 0,-1 0 0,-21 0 16,0 0-16,0 0 0,1 0 0,-1 0 15,0 0-15,0 0 0,0 0 16,0 0 0,-21-22 15,0 1-15,-21 21-16,0-21 15,0 21-15,21-21 0</inkml:trace>
  <inkml:trace contextRef="#ctx0" brushRef="#br0" timeOffset="110631.72">1333 10351 0,'0'0'0,"0"21"0,22-21 16,-1 0-16,21 0 15,-21 0-15,0 0 0,22 0 0,-22-21 16,21 21-16,-21 0 0,22 0 16,-22-22-16,0 22 0,0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12:52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1397 0,'0'0'0,"0"-42"15,0 21-15,0-22 0,0 1 16,0 21-16,0 0 0,0-22 0,0 22 16,0 0-16,0 42 15,0 0-15,0 0 16,21 22-16,-21-1 0,0 22 0,0-22 16,0 21-16,21 22 0,-21-21 15,0 20-15,0-20 0,0 20 0,0-20 16,0-1-16,0 1 0,0-1 0,0 1 15,0-1-15,0-20 0,0-1 16,0 22-16,0-22 0,0-21 16,0 21-16,0-20 0,0-1 0,0 0 15,0-42 17,0 0-32,0-1 0,0-20 0,0 21 15,0-21-15</inkml:trace>
  <inkml:trace contextRef="#ctx0" brushRef="#br0" timeOffset="328.32">1418 1312 0,'0'0'0,"0"-21"0,-21-85 16,21 64-16,0 0 15,21-1-15,0 22 0,22-21 0,-1 21 16,0-22-16,22 22 0,-1 21 0,1 0 15,20 0-15,-20 21 0,21 1 16,-1 20-16,1 0 0,0 1 0,-22-1 16,-21 21-16,22-20 0,-43 20 15,0 1-15,-21-22 0,0 22 0,-21-1 16,0 1-16,-21-1 0,-22-21 0,22 22 16,-22-22-16,22 1 15,-22-1-15,22 0 0,0 1 0,-1-22 16,1 21-16,21-21 0,0-21 0,0 21 15,-1 1-15,1-22 0,42 0 47</inkml:trace>
  <inkml:trace contextRef="#ctx0" brushRef="#br0" timeOffset="973.01">2540 2117 0,'0'0'0,"21"0"0,0-64 16,0 43-16,-21 0 16,0 0-16,0 0 0,22-1 0,-22 1 15,0 0-15,0 0 0,0 0 0,-22 21 16,1 0-16,-21 0 15,21 0-15,0 21 0,-22 0 0,1 21 16,21-20-16,-22 20 0,1 0 0,0 1 16,21-1-16,-1 0 0,-20 1 15,21-1-15,21 0 0,0 1 0,0-1 16,0-21-16,0 21 0,0-20 16,0-1-16,21 0 15,0-21-15,0 0 0,1 0 0,-1 0 16,21-21-16,-21 0 0,0-1 15,22 1-15,-22 0 0,0 0 0,21-21 16,-20 20-16,-1-20 0,0 21 0,21-21 16,-21-1-16,1 22 0,-1-21 15,-21-1-15,0 22 0,21 0 0,-21 0 16,0 0-16,0 42 16,-21 0-16,0 0 15,21 0-15,-22 22 0,1-22 0,21 21 16,-21-21-16,21 22 0,0-22 15,0 21-15,0-21 0,0 22 0,0-22 16,0 0-16,21 0 0,-21 0 16,21 1-16,1-22 0,20 0 0,-21 0 15,0 0-15,0 0 0,22 0 16,-22 0-16,0 0 0,21-22 0</inkml:trace>
  <inkml:trace contextRef="#ctx0" brushRef="#br0" timeOffset="1231.85">3154 1990 0,'0'0'16,"0"-21"-16,0-22 16,-21 43-16,-1 21 15,1 1-15,0-1 0,21 0 16,-21 21-16,0 1 0,21-1 0,0-21 16,-21 21-16,-1 1 0,22-1 15,0 0-15,-21 1 0,21-22 0,0 21 16,0-21-16,0 22 0,21-22 0,1 0 15,-22 0-15,21 0 0,0 1 16,21-22-16,-21 0 0,1 0 0,20 0 16,-21 0-16,21 0 0,1-22 0,-22 1 15,21 0-15,-21 0 0,22-21 16,-22-1-16,21 22 0,-21-21 0,1-1 16,-1-20-16</inkml:trace>
  <inkml:trace contextRef="#ctx0" brushRef="#br0" timeOffset="2572.77">3662 1799 0,'0'0'15,"21"-63"-15,-21 20 0,0 1 0,0 21 0,0 0 16,0 0-16,-21 42 16,0 21-1,21 0-15,-22 1 0,1 20 0,0-20 16,21 20-16,-21-21 0,21 22 0,-21-22 16,21 22-16,0-22 0,-21 22 15,21-22-15,-22 0 0,22 1 0,0-22 16,-21 21-16,21-21 0,0 0 0,0 1 15,0-1-15,0 0 0,0-42 32,0 0-32,21-1 15,1 1-15,-1-21 0,-21 21 0,21-22 16,0 22-16,0-21 0,0 0 16,1 20-16,-22-20 0,21 21 0,0-21 15,0 20-15,0 1 0,0 21 16,1 0-16,-1 0 15,-21 21-15,0 1 16,0-1-16,0 0 0,0 0 0,0 0 16,-21 0-16,21 1 0,-22-1 0,1 0 15,0 0-15,0 0 16,21 0-16,-21-21 0,0 22 0,-1-22 16,1 0-16,0 0 15,0-22 1,21 1-16,0 0 15,21 21 17,0 21-32,0 0 15,1 1-15,-22-1 0,21 0 16,0 0-16,21 0 0,-21 0 0,1 22 16,20-22-16,-21-21 0,21 21 15,1 0-15,-1 0 0,0-21 16,-20 0-16,20 0 0,0 0 0,1 0 15,-1 0-15,0 0 0,1-21 0,-1 0 16,0 0-16,1 0 0,-22 0 16,0-1-16,0-20 0,0 21 0,0-21 15,-21 20-15,0-20 0,0 0 0,0 21 16,0-22-16,0 1 0,-21 21 0,0 0 16,0-1-16,0 1 0,0 21 15,-1 0-15,-20 0 0,21 0 0,-21 0 16,20 21-16,-20 1 0,21-1 0,0 21 15,-22-21-15,22 22 0,0-22 0,0 21 16,21-21-16,0 22 16,0-22-16,0 21 0,0-21 0,0 0 15,0 1-15,21-1 0,0 0 0,0-21 16,1 0-16,-1 0 0,0 0 0,21 0 16,-21 0-16,1 0 0,20-21 15,-21 0-15,0-1 0,0 1 0,1 0 16,20 0-16,-42 0 0,21 0 0,0-1 15,-21-20-15,21 21 0,-21 0 16,0 0-16,0-1 0,0 1 0,0 0 16,-21 21-1,0 21-15,0 0 16,0 1-16,21-1 0,-21 0 16,21 0-16,0 21 0,0-20 15,0-1-15,0 21 0,0-21 0,0 22 16,21-22-16,0 0 0,0 0 0,21 0 15,-20 0-15,20-21 0,0 22 16,1-22-16,-1 0 0,0 0 0,1 0 16,20 0-16,-21-22 0,1 22 0,-1-21 15,0 0-15,1 0 0,-1-21 0,-21 20 16,22 1-16,-22-21 0,0 21 16,0-22-16,-21 22 0,0-21 0,0 0 15,0 20-15,0-20 0,0 21 16,-21 0-16,0 0 0,0-1 0,-1 22 15,1 0-15,0 0 0,-21 0 16,21 0-16,-22 0 0,22 22 0,-21-1 16,21-21-16,-1 21 0,-20 0 0,21 0 15,0 0-15,0 22 0,21-22 0,0 0 16,0 0-16,0 0 0,0 1 16,0-1-16,0 0 0,21 0 15,0 0-15,0 0 0,0 1 0,0-1 16,-21 0-16,22 0 0,-1 0 0,0 0 15,-21 22-15,0-22 16,21 21-16,-21 1 0,0-1 0,0 0 16,0 1-16,0-1 0,0 21 0,0-20 15,-21 20-15,21 22 0,-21-22 0,0 1 16,-1-1-16,1 22 0,21-21 0,-21-22 16,0 21-16,0-20 0,0 20 15,-1-42-15,1 22 0,21-22 16,0 0-16,0 0 0,-21-21 0,21-21 15,0 0 1,0 0-16,21 0 0,-21-22 0,21 1 16,1 0-16,-1-22 0,0 22 15</inkml:trace>
  <inkml:trace contextRef="#ctx0" brushRef="#br0" timeOffset="2883.8">5249 2434 0,'0'0'16,"43"-42"-16,-43 21 16,21 21-16,0-21 15,0 21-15,0-22 0,0 22 0,1-21 16,-22 0-16,21 21 0,0-21 0,0 0 16,0 0-16,0-1 0,-21 1 15,22 21-15,-22-21 0,0 0 0,-22 21 31,-20 0-31,21 21 0,0 21 16,-22-20-16,22 20 0,-21-21 0,21 21 16,-22 1-16,22-1 0,0 0 0,0-20 15,21 20-15,0-21 0,0 0 16,0 0-16,0 1 0,21-1 0,0 0 16,0-21-16,1 0 0,20 0 0,0 0 15,1 0-15,-1 0 0,0-21 0,1 0 16</inkml:trace>
  <inkml:trace contextRef="#ctx0" brushRef="#br0" timeOffset="3924.21">7472 2244 0,'0'0'0,"21"0"0,-21 21 16,0 0-1,21-42 32,0 21-47,22-21 0,-22 0 0,21-1 16,0 1-16,1-21 0,20 21 0,-20-22 15,20 1-15,-21 0 0,22-1 16,-22 1-16,22-21 0,-22-1 0,-21 22 16,22-22-16,-43 22 0,0 0 0,0-1 15,0 1-15,-22 0 0,1 20 16,-21 1-16,0 21 0,-1 0 0,1 0 15,-22 0-15,22 0 0,0 21 16,-1 1-16,22-1 0,0 21 0,0 0 16,21 22-16,0-22 0,0 22 15,21-1-15,0 1 0,22-22 0,-22 22 16,21-22-16,0 0 0,1 1 0,-22-1 16,21 0-16,-21 1 0,22-22 0,-22 21 15,-21-21-15,0 0 0,0 1 16,0-1-16,0 0 0,-21-21 0,0 0 15,-1 0-15,-20 0 0,0 0 0,21 0 16,-22 0-16,1 0 0,0-21 0,-1 0 16,1 21-16,0-22 0,20 1 15,-20 0-15,21 21 0,0 0 16,21-21-16,-21 21 0,21 21 16,21 0-1,0 0-15,21 1 0,-21-1 0,22-21 16,-1 21-16,-21 0 0,22-21 15,-1 0-15,21 21 0,-20-21 0,-1 0 16,0 0-16,22-21 0,-22 21 0,1-21 16,-1 0-16,21 0 0,-20-1 0,-1-20 15,0 21-15,1-21 16,-1 20-16,0-20 0,-20 0 0,20-22 0,-21 22 16,0-22-16,0 1 0,1-1 15,-1 22-15,-21-21 0,0-1 0,0 22 16,0 21-16,0-22 0,0 22 15,-21 42 1,-1 0-16,1 1 0,-21 20 0,21 0 16,0 1-16,-1 20 0,1-21 0,0 22 15,0-22-15,0 1 0,0 20 16,21-21-16,0 1 0,0-1 0,0 0 16,0-20-16,0 20 0,0-21 0,0 0 15,0 0-15,0 1 0,0-1 0,0 0 16,21-21-16,0 0 15,0 0-15,0-21 16,0 0-16</inkml:trace>
  <inkml:trace contextRef="#ctx0" brushRef="#br0" timeOffset="4084.12">8445 2096 0,'0'0'0,"-42"-22"15,21 22-15,21-21 0,21 21 31,0 0-31,0 0 0,22-21 16,-22 21-16,0 0 0,21 0 16,-20-21-16,20 21 0,0 0 15,1-21-15,-1 21 0,-21 0 0,21 0 0</inkml:trace>
  <inkml:trace contextRef="#ctx0" brushRef="#br0" timeOffset="4871.68">9313 2371 0,'0'0'15,"0"-21"1,21-1 0,1 1-16,-22 0 0,0 0 15,0-21-15,0 20 0,0 1 16,0-21-16,0 21 0,0-22 15,0 22-15,0 0 0,0 0 0,-22 0 16,1 21-16,0 0 0,0 0 0,0 0 16,0 0-16,-1 21 0,1 21 0,0-21 15,0 1-15,0 20 0,0-21 16,-1 21-16,1-20 0,0 20 0,21 0 16,0-21-16,0 22 0,0-22 0,0 0 15,0 21-15,0-20 0,0-1 0,21-21 16,-21 21-16,21-21 0,1 0 15,-1 0-15,0 0 0,0-21 16,0 21-16,22-21 0,-22-1 0,0-20 0,0 21 16,0 0-16,-21 0 0,21-22 15,1 22-15,-22-21 0,0-1 0,0 22 16,21-21-16,-21 0 0,0 20 16,21-20-16,-21 21 0,0 0 0,0 0 15,0 42 1,0 0-16,0 0 0,0 0 15,0 0-15,0 1 0,0 20 16,0-21-16,0 21 0,0-20 0,0-1 16,0 21-16,0-21 0,0 0 0,0 1 15,21-1-15,0 0 0,0 0 0,-21 0 16,22-21-16,-1 0 0,0 0 16,0 0-16,0 0 0,22-21 15,-22 0-15,21 0 0,-21 0 0,22-1 16,-1-20-16,-21 21 0,21-21 0,1-1 15,-1 1-15,0 0 0,1-1 0,-22-20 16,0 20-16,21-20 0,-20-1 16,-22 1-16,0-1 0,0 22 0,0-21 15,0 41-15,0-20 0,0 21 0,-22 21 16,1 0-16,0 21 0,0 21 16,0-20-16,0 41 0,-1-21 15,1 22-15,0-1 0,0-20 16,21 20-16,-21 1 0,21-22 0,-21 22 15,21-22-15,0 0 0,0 1 0,0-1 16,0 0-16,0-21 0,21 1 0,-21 20 16,21-42-16,0 21 0,0 0 15,22-21-15,-22 0 0,0 0 0,21 0 16,-21-21-16,1 0 0,20 0 0,-21 21 16,0-21-16,-21-1 0,0-20 0,0 21 15,0 0-15</inkml:trace>
  <inkml:trace contextRef="#ctx0" brushRef="#br0" timeOffset="5027.58">9885 2074 0,'-43'0'16,"86"0"-16,-107 0 0,43 0 0,0 0 0,0 0 15,0 0-15,21 22 16,21-22 0,0 0-16,21 0 0,-21 0 15,22 0-15,-1 0 0,0 0 0,1 0 16,-1 0-16,22 0 0,-43 0 0,21 0 15,0-22-15</inkml:trace>
  <inkml:trace contextRef="#ctx0" brushRef="#br0" timeOffset="6735.94">10477 2159 0,'0'0'0,"0"21"0,0 0 0,0 1 16,22-22 15,-1 0-16,0 0-15,0-22 0,0 22 0,0-21 16,1 0-16,-1 0 0,21 0 0,-21 0 16,0-1-16,1 1 0,-1 0 0,-21 0 15,0 0-15,0 0 0,0-1 16,-21 22-16,-1 0 16,1 0-16,0 0 0,0 22 0,0-1 15,0 0-15,-1 0 0,1 0 16,0 0-16,0 22 0,21-22 0,0 0 15,0 0-15,0 0 0,0 1 16,0-1-16,0 0 0,0 0 0,21 0 16,21-21-16,-20 0 0,-1 0 15,21 0-15,-21 0 0,22 0 0,-1-21 16,0 21-16,1-21 0,-1 0 0,-21 0 16,21-1-16,1 1 0,-22 0 0,21 0 15,-21 0-15,1 0 0,-1-1 16,0 1-16,-21 0 0,0 42 47,-21 0-47,0 1 0,21-1 15,0 0-15,-22 0 0,1 0 0,21 0 16,-21 1-16,21-1 0,0 0 0,-21 0 16,21 0-16,0 0 0,0-42 46,0 0-46,0 0 16,0 0-16,21 21 0,0-21 0,-21-22 16,21 22-16,-21 0 0,22 0 0,-22 0 15,21-1-15,-21 1 0,21 21 16,-21 21 15,21 1-31,-21-1 0,0 0 0,0 0 16,0 0-16,0 0 0,0 1 0,0-1 15,0 0-15,0 0 0,0 0 0,0 0 16,21 1-16,-21-1 0,21-21 0,-21 21 16,22-21-16,-1 0 15,0 0-15,0 0 0,0 0 0,0-21 16,-21 0-16,43 21 0,-22-22 0,0 1 16,0 0-16,0 0 0,1 0 15,-1 0-15,0-22 0,-21 22 0,21 0 16,0-21-16,-21 20 0,0 1 15,0 0-15,0 0 0,0 0 16,0 42 0,0 0-16,0 0 15,-21 0-15,21 1 0,-21-1 0,21 0 16,0 0-16,0 0 0,0 0 16,0 1-16,0-1 0,0 0 0,21 0 15,0 0-15,0-21 0,1 21 0,-1-21 16,0 0-16,21 0 0,-21 0 0,22 0 15,-1 0-15,-21 0 0,22 0 0,-1 0 16,0-21-16,1 0 0,-22 0 16,21 21-16,-21-21 0,0 0 15,1-22-15,-1 22 0,-21 0 0,0 0 16,0-22-16,0 22 0,0 0 0,0 0 16,0 0-16,-21 21 15,-1 0-15,1 0 0,0 21 16,0 0-16,21 0 0,0 0 15,-21 1-15,21-1 0,0 0 0,0 0 16,0 0-16,0 0 0,0 1 0,21-1 16,0-21-16,0 21 0,0-21 0,1 0 15,-1 21-15,0-21 0,0 0 16,21 0-16,-20 0 0,-1 0 16,0 0-16,0-21 0,0 21 0,0-21 15,1 0-15,-1 21 0,0-22 0,0 1 16,0 0-16,-21 0 0,21 21 0,-21-21 15,0 0-15,0-1 0,0 1 0,22 21 16,-22 21 0,-22 1-1,22-1-15,0 0 0,0 0 0,-21 0 16,21 0-16,-21 1 0,21-1 0,0 0 16,0 0-16,0 0 15,21-42 16,0 21-15,-21-21-16,22 0 0,-1 21 0,-21-21 16,21-1-16,0 1 0,0 0 0,-21 0 15,21 0-15,-21 0 0,22-1 0,-22 1 16,21 21-16,-21-21 16,0 42-1,0 0-15,0 1 0,0-1 16,0 0-16,0 0 0,0 0 0,0 0 15,0 1-15,0-1 0,21 0 0,-21 0 16,21-21-16,0 0 16,0 21-16,1-21 15,-1 0-15,0 0 0,0 0 0,0-21 16,0 21-16,1-21 0,-1 0 0,0 0 16,0 21-16,0-22 0,0-20 0,1 21 15,-1 0-15,21-22 0,-21 22 0,0-21 16,1 0-16,-1-22 0,0 22 15,0-22-15,0 1 0,0 20 0,-21-20 16,0 21-16,0-1 0,0 1 0,0 21 16,0 0-16,0-1 0,-21 22 15,0 22-15,0-1 0,-21 0 0,20 21 16,1 1-16,0-1 16,0 0-16,0 22 0,0-1 0,-1-20 15,22 20-15,0-21 0,0 22 0,0-22 16,0 1-16,0-1 0,0-21 0,22 21 15,-1-20-15,0-1 0,0 0 0,0 0 16,0 0-16,1-21 0,-1 0 16,0 0-16,0 0 0,21 0 0,-20 0 15,-1-21-15,0 21 0,0-21 0,0 0 16,-21 0-16,0-1 0,21 1 16,-21 0-16,0 0 0,0 0 0</inkml:trace>
  <inkml:trace contextRef="#ctx0" brushRef="#br0" timeOffset="6883.86">12848 1884 0,'0'21'15,"21"-21"1,0 0-16,1 0 0,20 0 16,-21 0-16,21 0 0,1 0 0,-1 0 15,0-21-15,1 0 0,-1 21 0,22-21 16</inkml:trace>
  <inkml:trace contextRef="#ctx0" brushRef="#br0" timeOffset="7691.53">14753 2371 0,'0'0'0,"0"21"16,21-21-1,0 0 1,22-21-16,-22 21 0,21-21 0,1-1 16,-1 1-16,0 0 0,1 0 15,-1 0-15,0 0 0,22-1 0,-22-20 16,0 21-16,1-21 0,-1-1 0,0 1 16,-20-22-16,20 22 0,-21 0 15,-21-22-15,0 1 0,0 20 0,0 1 16,0 21-16,-21-21 0,-21 20 15,20 1-15,-20 21 0,0 0 0,-22 0 16,22 0-16,0 21 0,-22 1 0,22-1 16,21 0-16,-22 21 0,22-21 0,21 22 15,0-1-15,0 0 0,0-20 16,42 20-16,-20 0 0,20 1 0,0-22 16,1 21-16,-1-21 0,0 22 0,1-22 15,-1 0-15,0 0 0,1 21 0,-22-20 16,21-1-16,-21-21 0,-21 21 0,0 0 15,0 0-15,-21 0 16,-21 1-16,-1-22 0,1 0 16,-21 0-16,20 21 0,-20-21 0,-1 0 15,1 0-15,-1 0 0,1 0 0,-1-21 16,22-1-16,0 1 0,-1 0 0,1 0 16,21 0-16,0 0 0,-1-1 0,1-20 15,21 0-15,0 21 0,0-22 16,0-20-16,0 20 0,0 1 0,0-21 15,0 20-15,21 1 0,-21 0 0,22 20 16,-22 1-16,21 21 0,0 0 0,-21 21 16,0 1-16,21 20 0,0 0 15,-21 1-15,21-1 0,-21 0 16,0 22-16,0-22 0,22 0 0,-22 1 16,21-1-16,0 0 0,-21 1 0,21-1 15,0-21-15,-21 0 0,21 1 0,1-1 16,20-21-16,-21 0 0,21 0 15,1 0-15,-1 0 0,22 0 0,-22-21 16,21-1-16,1 1 0,-1 0 0,-20 0 16,20-21-16,-20 20 0,-1-20 0</inkml:trace>
  <inkml:trace contextRef="#ctx0" brushRef="#br0" timeOffset="9539.48">15875 1355 0,'0'0'0,"0"-43"0,0 1 16,0 0-16,0 21 0,-21 42 15,0 0 1,21 21-16,-22 1 0,22 20 0,-21-21 16,21 43-16,-21-21 0,0-1 0,21 22 15,-21-22-15,21 1 0,-21-1 0,-1 1 16,22-1-16,0-20 0,-21-1 0,21 0 16,-21 1-16,21-1 0,0-21 15,0 0-15,0 0 0,0 1 0,21-44 31,0 1-15,1 0-16,-22 0 0,21 0 0,0-22 16,-21 22-16,21 0 0,0-21 15,0 21-15,-21-22 0,0 22 0,22 0 16,-1 0-16,-21 42 16,0 0-1,21 0-15,-21 22 0,0-22 16,0 0-16,0 0 0,0 0 0,0 0 15,21 22-15,-21-22 0,0 0 0,0 0 16,21 0-16,0-21 0,1 22 0,-22-1 16,21-21-16,0 0 0,0 0 0,0 0 15,22 0-15,-22 0 0,0 0 16,21-21-16,-21 21 0,1-22 16,20 1-16,-21 0 0,0 0 0,0 0 15,1 0-15,-1-1 0,0-20 0,0 21 16,-21 0-16,0 0 0,21-1 0,-21 1 15,0 0-15,0 42 32,0 0-32,0 1 0,-21-1 15,21 0-15,0 0 0,0 0 0,0 0 16,0 1-16,0-1 0,0 0 0,0 0 16,0 0-16,0 0 0,21-21 15,0 22-15,1-22 0,-1 0 16,0 0-16,0 0 0,0 0 15,22 0-15,-22 0 0,0-22 0,0 1 16,0 21-16,0-21 0,-21 0 0,22 0 16,-22 0-16,0-1 0,21 1 0,-21-21 15,0 21-15,0-22 0,0 22 16,0-21-16,-21 21 0,-1-22 0,1 22 16,0 21-16,0-21 0,0 21 0,0 0 15,-1 0-15,1 0 0,0 21 0,21 0 16,-21 1-16,0-1 0,21 0 15,-21 0-15,21 21 0,0-20 0,0-1 16,0 0-16,0 0 0,0 21 16,21-42-16,0 22 0,0-1 0,0 0 15,22-21-15,-22 0 0,0 0 0,21 0 16,-21 0-16,1 0 0,20 0 0,-21 0 16,21 0-16,-20-21 0,-1 0 15,21 21-15,-21-22 0,0 1 0,1 0 16,-1 21-16,0-21 0,-21 0 0,21 0 15,0-1-15,0 1 0,-21 0 16,22 21-16,-22 21 31,0 0-31,0 1 16,0-1-16,0 0 0,0 0 16,0 0-16,0 0 0,0 1 0,0-1 15,0 0-15,21 0 16,0-21-16,0 0 0,0 0 15,0 0-15,1 0 16,-1 0-16,0 0 0,-21-21 0,21 21 16,0-21-16,0 0 0,1-1 0,-22 1 15,21 0-15,0 0 0,0 0 0,-21 0 16,21-22-16,0 22 0,1-21 16,-22-1-16,21 22 0,-21-21 0,21 21 15,-21 0-15,0 42 16,0 0-1,-21 0-15,21 21 0,-21-20 0,21 20 16,0-21-16,0 21 0,-22-20 0,22 20 16,0-21-16,0 0 0,0 22 15,0-22-15,0 0 0,0 0 0,22-21 16,-1 21-16,0-21 0,0 0 16,0 0-16,0 0 0,1 0 0,-1 0 15,21 0-15,-21 0 0,0-21 0,1 0 16,-1 0-16,0 0 0,0-1 15,0 1-15,0-21 0,22 0 16,-43 20-16,42-41 0,-42 21 0,21-1 0,0-20 16,1-1-16,-1 1 0,0-1 15,-21 22-15,0-22 0,0 22 16,0 21-16,0-21 0,-21 42 16,0 42-1,-1-21-15,1 21 0,21 1 0,-21-1 16,0 22-16,0-1 0,21-21 15,0 22-15,0-22 0,0 1 0,0 20 16,0-21-16,0 1 0,0-22 0,0 21 16,0 1-16,0-22 0,21 0 0,0 0 15,0 0-15,0-21 0,1 21 16,-1-21-16,0 0 0,0 0 0,21 0 16,-20 0-16,20 0 0,-21-21 15,21 21-15,1-21 0,-1 0 0,0 0 16,22 0-16,-22-1 0,1 1 0,-1 0 15,0-21-15,-21 21 0,1-1 0,-1 1 16,0 0-16,-21-21 0,0 21 16,0-1-16,-21 1 0,0 21 15,-1 0-15,1 0 0,-21 0 0,0 0 16,20 0-16,-20 0 0,0 21 0,21 1 16,-22-1-16,22 0 0,-21 0 15,21 0-15,-1 0 0,1 1 16,21-1-16,0 0 0,-21 0 0,21 0 15,0 0-15,0 1 0,0-1 16,21-21-16,0 0 0,1 0 16,-1 0-16,0 0 0,0 0 0,0 0 15,22-21-15,-22-1 0,0 1 16,0 0-16,21 0 0,-20 0 0,-1 0 16,0-22-16,0 22 0,0-21 0,0-1 15,1-20-15,-1 21 0,-21-22 16,21 22-16,0-22 0,-21 22 0,21 0 15,-21-1-15,0 22 0,0 0 16,-21 21 0,0 21-16,0 0 0,0 22 0,-1-1 15,1 0-15,0 1 0,0-1 0,21 21 16,0-20-16,-21-1 0,21 0 16,0 1-16,0-22 0,0 21 0,0-21 15,0 1-15,21-1 0,-21 0 0,21 0 16,0-21-16,0 0 0,1 21 0,-1-21 15,21 0-15,-21 0 0,22 0 0,-1 0 16</inkml:trace>
  <inkml:trace contextRef="#ctx0" brushRef="#br0" timeOffset="10415.98">19600 1503 0,'0'0'0,"0"-21"15,0-85 1,0 85-16,0 0 0,21 21 16,1 0-16,-22 21 15,0 0-15,0 0 16,0 0-16,0 22 0,0-1 0,0 21 16,0-20-16,0 20 0,0-20 15,0 20-15,0-21 0,0 22 0,0-22 16,-22 1-16,22-1 0,0 0 0,0 1 15,0-22-15,-21 0 0,21 0 0,0 0 16,0 0-16,-21-21 16,21-21 15,0 0-31,21 0 16,0 0-16,1 0 0,-1-1 0,21 1 15,-21 0-15,0 0 0,22 0 16,-22 21-16,21 0 0,-21-21 0,22 21 15,-22 0-15,21 0 0,-21 0 0,1 0 16,-1 0-16,0 21 0,0-21 0,0 21 16,-21 0-16,0 0 15,0 0-15,0 1 0,0-1 16,-21-21-16,0 21 0,0-21 16,-22 21-16,22-21 0,0 0 0,0 0 15,0 21-15,0-21 0,-1 0 0,44 0 47,-1 0-47,21 0 0,-21 0 16,22 0-16,-1 0 0,0 0 0,22 0 15,-22-21-15,22 21 0,-1-21 16,1 21-16,-1-21 0,1 21 0,-22-21 16,21-1-16,-20 1 0,-1 21 0,-21-42 15,22 21-15,-22 0 0,-21-1 16,0 1-16,0 0 0,0 0 0,0 0 15,0 0-15,0-1 0,-21 22 16,-1 0-16,1 0 0,0 0 0,0 22 16,0-1-16,0 0 0,-1 0 0,1 21 15,21-20-15,0 20 0,0-21 0,0 21 16,0-20-16,0-1 0,0 21 16,21-21-16,1 0 0,-1 1 0,0-1 15,0-21-15,21 21 0,-20 0 0,20-21 16,0 0-16,1 0 0,-1 0 0,0 0 15,1 0-15,20 0 0,-21-21 0,22 21 16</inkml:trace>
  <inkml:trace contextRef="#ctx0" brushRef="#br0" timeOffset="10679.82">22246 1503 0,'0'0'16,"0"-21"-16,0 0 15,-21 21-15,0 0 0,21 21 16,-21 0-16,-1 0 0,1 0 0,21 22 16,-21-1-16,0 0 0,21 1 0,0-1 15,0 21-15,-21-20 16,21-1-16,-21 0 0,21 1 0,0-1 0,-22 0 16,22 1-16,0-22 0,0 21 15,0-21-15,0 1 0,0 20 0,0-21 16,0 0-16,0-42 31</inkml:trace>
  <inkml:trace contextRef="#ctx0" brushRef="#br0" timeOffset="11404.68">21780 2053 0,'0'0'16,"-21"0"-16,0-21 0,0 21 15,21-21-15,21 21 16,0 0-1,22-21-15,-1 21 0,0 0 0,22 0 16,-1 0-16,1 0 0,-1 0 0,1-21 16,-1 21-16,1-22 0,-1 22 15,22-21-15,-43 0 0,22 0 0,-1-21 16,-20 20-16,-1-20 0,-21 0 0,21-22 16,-20 22-16,-22 0 0,0-1 15,0 1-15,0 0 0,0 20 0,0 1 16,0 0-16,0 0 0,-22 21 0,1 0 15,0 0-15,0 21 0,0 0 0,0 0 16,-1 1-16,1 20 16,0 0-16,21 22 0,-21-22 0,21 0 15,-21 22-15,21-22 0,0 22 0,0-22 16,-21 0-16,21 1 0,0-1 0,-22-21 16,22 22-16,0-22 0,-21 0 15,21 0-15,0 0 0,0 0 16,0-42 15,0 0-31,21 0 0,1 21 0,-1-21 16,-21-22-16,21 22 0,0 21 15,0-21-15,0 0 0,1 0 16,-1 21-16,0 0 16,0 0-16,0 21 0,0 0 15,1 0-15,-1 0 16,0 1-16,0-1 0,0 0 15,0 0-15,1-21 0,-1 21 0,0 0 16,21-21-16,-21 0 0,1 22 0,20-22 16,-21 0-16,21 0 0,-20 0 15,-1 0-15,21 0 0,-21 0 0,0-22 16,1 1-16,-1 21 0,0-21 0,0 0 16,0 0-16,0 0 0,1-22 0,-1 22 15,-21-21-15,21 21 0,-21-1 16,21 1-16,-21 0 0,0 42 31,-21 0-15,21 1-16,-21-1 0,21 0 0,0 0 15,0 0-15,0 0 0,0 1 16,0-1-16,0 0 0,21 0 16,0 0-16,21-21 0,-20 0 15,-1 0-15,21 0 0,0 0 0,1 0 16,-22 0-16,21 0 0,-21 0 0,1 0 15,-1-21-15</inkml:trace>
  <inkml:trace contextRef="#ctx0" brushRef="#br0" timeOffset="12532.07">5567 3514 0,'0'0'0,"-21"21"0,-1 21 16,22-21-16,0 1 0,-21-1 0,21 0 15,0 0-15,0 0 0,21-21 16,1 0-16,-1 0 0,21 0 16,-21 0-16,22 0 0,20-21 0,-21 0 15,22 0-15,-1 0 0,1-1 16,-22-20-16,22 21 0,-1-21 0,-20 20 15,20-20-15,-21 0 0,-20-1 0,-1 1 16,21 0-16,-42-1 0,0 1 0,0-21 16,0 41-16,0-20 15,0 0-15,-21-1 0,21 22 0,-21 0 16,0 21-16,-1 0 0,1 0 0,0 0 16,0 21-16,0 0 0,0 1 0,-1 20 15,1 21-15,0 1 0,-21-1 16,21 1-16,-1 21 0,-20-1 0,21-20 15,0 20-15,-22 1 0,22 0 0,0 21 16,0-22-16,0 1 0,0 21 0,-1-22 16,22 22-16,0-21 0,-21 0 15,21 20-15,-21-20 0,21 21 0,0 0 0,0-22 16,0 1-16,0 0 0,0-1 16,0-20-16,0-1 0,0-20 15,21 20-15,0-42 0,1 22 0,-1-43 16,0 0-16,21 0 0,-21 0 0,22-21 15,-1-1-15,0 1 0,1-21 0,-1 0 16,0-22-16,1 22 0,-1-22 0,-21 1 16,22-1-16,-22 1 0,21-1 0,-42-20 15,0 20-15,0 1 0,0-1 0,0 1 16,-21-1-16,0 1 0,-22-1 0,22 22 16,-21-22-16,-22 22 0,22 0 15,0-1-15,-22 1 0,22 21 16,0 0-16,-1-1 0,1 22 0,0 0 15,20 0-15,1 0 0,0 0 0,21-21 16,42 0 0,-20 21-16,-1-21 0,21 0 15,-21 21-15,22-21 0,-1-1 16,0 1-16,-21-21 0,22 21 0,-1 0 16,0-22-16,1 22 0,-1-21 0,0-1 15,-20 22-15,20-21 0,-21 21 0,0-22 16,0 22-16,1 21 0,-22-21 0,21 21 15,-21 21 1,0 0 0,0 1-16,0-1 0,0 0 0,0 0 15,0 0-15,0 22 0,0-22 0,0 0 16,0 0-16,0 0 0,0 0 16,0 1-16,0-44 31,21 22-31,-21-21 15,21 0-15,0 0 0</inkml:trace>
  <inkml:trace contextRef="#ctx0" brushRef="#br0" timeOffset="12679.99">6604 3408 0,'0'0'0,"0"-21"16,-21 21-16,0 0 15,21-21-15,21 42 31,0-21-15,0 0-16,0 21 0,0 0 16</inkml:trace>
  <inkml:trace contextRef="#ctx0" brushRef="#br0" timeOffset="13047.38">6816 3535 0,'0'-21'31,"0"0"-31,21 21 32,0 0-32,0 0 0,0 0 15,0 21-15,1 0 0,-1 0 16,0 0-16,0 0 0,0 1 0,0-1 16,1 0-16,-1 21 0,-21-21 0,0 1 15,21-1-15,-21 0 0,0 0 16,0 0-16,0 0 0,0 1 15,-21-22-15,0 0 16,-1 0 0,22-22-16,0 1 15,0 0-15,0 0 0,0 0 16,0 0-16,0-1 0,0-20 16,0 21-16,0 0 0,22 0 0,-22-1 15,0 1-15,0 0 0,21 0 0,-21 0 16,21 21-16,0-21 0,0 21 15,0 0-15,1 0 0,-1 0 16,0 0-16</inkml:trace>
  <inkml:trace contextRef="#ctx0" brushRef="#br0" timeOffset="13420.17">7726 3620 0,'0'0'0,"42"-22"15,-42 1-15,0 0 16,0 0-16,0 0 16,-21 21-16,0 0 15,0 0-15,-1 0 0,1 0 16,0 0-16,0 21 0,0-21 0,0 21 16,-1 0-16,1 0 0,21 1 15,0-1-15,0 0 0,0 0 16,0 0-16,21 0 0,1 1 15,-1-22-15,0 21 0,0 0 0,0-21 16,-21 21-16,21 0 0,1-21 16,-22 21-16,0 1 0,0-1 15,0 0-15,0 0 16,-22-21-16,1 0 0,0 21 0,0-21 16,-21 0-16,20 0 0,1 0 0,-21 0 15,21 0-15,0 0 0,-1 0 0,1 0 16,0 0-16,21-21 15,0 0-15,0 0 0,21 0 16,0 21-16</inkml:trace>
  <inkml:trace contextRef="#ctx0" brushRef="#br0" timeOffset="13676.02">8297 3133 0,'0'0'0,"0"-21"0,0 42 31,-21 0-31,0 21 0,0-21 16,0 22-16,-1-1 0,-20 22 0,21-22 15,0 0-15,0 22 0,21-22 0,-22 0 16,22 1-16,-21-1 0,21 0 16,0 1-16,0-22 0,0 21 0,0-21 15,0 1-15,21-1 0,-21 0 0,22 0 16,-1-21-16,0 0 0,0 0 15,0 0-15,0 0 0,-21-21 16,22 21-16,-1-21 0</inkml:trace>
  <inkml:trace contextRef="#ctx0" brushRef="#br0" timeOffset="13839.93">8170 3556 0,'0'0'0,"-21"-21"0,0 21 0,21-21 16,21 21 15,21 0-31,-20 0 16,-1 0-16,21 0 0,-21 0 0,22 0 15,-1 0-15,0 0 0,-21 0 0,22-21 16,-1-1-16</inkml:trace>
  <inkml:trace contextRef="#ctx0" brushRef="#br0" timeOffset="14763.4">9758 4022 0,'0'0'0,"-21"21"15,21 0-15,0 0 16,21-42 0,0 21-16,21-21 15,-21 0-15,22-22 0,20 22 0,-20 0 16,-1-21-16,21 21 0,1-22 0,-22 1 15,22 0-15,-22-1 0,0 1 0,22-22 16,-43 1-16,21 21 0,-20-22 0,-1 22 16,-21-1-16,0 1 0,0 0 15,-21 21-15,-1-1 0,1 1 0,-21 21 16,0 0-16,-1 0 0,1 21 0,0 1 16,-1-1-16,1 0 0,21 21 15,0 1-15,-1-1 0,22 0 0,0 1 16,0-1-16,0 0 0,22 1 15,-1-1-15,21 0 0,-21 1 0,22-22 16,-1 21-16,0-21 0,-21 22 0,22-22 16,-1 0-16,-21 21 0,0-21 0,22 1 15,-43-1-15,0 0 0,0 0 16,-21-21-16,-22 0 16,22 0-16,-21 0 0,21 0 0,-22 0 15,1-21-15,0 21 0,-1-21 16,22 21-16,-21-21 0,21-1 0,-22 22 15,22 0-15,21 22 32,0-1-32,21-21 0,0 21 15,1 0-15,-1-21 0,0 21 0,21-21 16,-21 0-16,22 0 0,-22 0 16,21 0-16,1 0 0,-1 0 0,0 0 15,1-21-15,-1 21 0,0-21 0,22 0 16,-22 0-16,0-1 0,1-20 0,-22 21 15,21 0-15,-21 0 0,22-22 16,-22 1-16,0 21 0,0-22 0,-21 1 0,0 0 16,21-22-16,-21 22 0,0 0 0,0-22 15,0 1-15,0 20 16,0 1-16,0 0 0,0 20 0,0 1 16,0 0-16,0 0 0,0 42 15,-21 0-15,21 0 0,0 22 16,-21-1-16,0 0 0,21 22 0,-21-22 15,0 22-15,21-22 0,0 22 16,0-22-16,-22 0 0,22 1 0,0-1 16,0 0-16,0 1 0,0-1 0,0 0 15,0-21-15,0 1 0,0-1 0,0 0 16,22-21-16,-1 0 0,0 0 16,0 0-16,0 0 15,-21-21-15,21 0 0,-21-1 16,0 1-16,0 0 0</inkml:trace>
  <inkml:trace contextRef="#ctx0" brushRef="#br0" timeOffset="14931.3">10858 3683 0,'0'0'0,"-21"0"16,42 0 15,1 0-31,20 0 0,-21 0 16,0 0-16,22 0 0,-22 0 0,0 0 15,21 0-15,1 0 0,-22-21 16,21 21-16,-21 0 0,22 0 16,-22 0-16</inkml:trace>
  <inkml:trace contextRef="#ctx0" brushRef="#br0" timeOffset="17424.33">11578 3916 0,'0'-21'16,"21"21"0,-21-21-16,21-1 0,-21 1 0,22 0 15,-22 0-15,0 0 16,21 0-16,-21-22 0,0 22 16,0 0-16,0 0 0,-21 0 0,-1-1 15,22 1-15,-21 21 0,0 0 16,0 0-16,0 0 0,0 0 15,-1 21-15,1 1 0,0 20 0,0-21 16,0 0-16,21 22 0,0-1 0,-21-21 16,21 21-16,-22-20 0,22 20 15,0 0-15,0-21 0,0 1 0,0-1 16,0 0-16,0 0 0,22 0 0,-1-21 16,0 0-16,0 0 0,0 0 0,0 0 15,-21-21-15,22 21 0,-1-21 0,0 0 16,0 0-16,0-1 0,0 1 15,1-21-15,-1 21 0,0 0 0,-21-1 16,0-20-16,21 21 0,-21-21 0,21 20 16,-21-20-16,0 21 0,0 0 15,0 0-15,0-1 0,0 1 0,0 42 32,-21 1-32,21-1 15,-21 21-15,21-21 0,0 0 0,0 1 16,-21 20-16,21-21 0,0 21 0,0-20 15,0-1-15,0 21 0,0-21 0,0 0 16,0 1-16,21-1 0,0 0 16,0-21-16,22 0 15,-22 0-15,0 0 0,21 0 0,-21 0 16,22-21-16,-22 0 0,21-1 0,-21 1 16,22 0-16,-22 0 0,21-21 0,-21 20 15,1-20-15,20 21 0,-21-21 0,0-1 16,0 1-16,22 0 0,-22-22 0,0 22 15,0-22-15,0 1 0,-21 20 16,0-20-16,22 21 0,-22-1 0,0 22 16,0-21-16,0 21 0,-22 21 15,1 0-15,-21 21 16,21 0-16,0 21 0,-1 1 16,-20-1-16,21 0 0,0 1 0,0 20 15,-1-21-15,1 22 0,0-22 16,21 1-16,0 20 0,0-21 0,0 1 15,0-1-15,0 0 0,21 1 0,22-22 16,-22 21-16,0-21 0,21 1 0,-21-1 16,22-21-16,-1 0 0,-21 0 0,22 0 15,-1 0-15,-21 0 0,21 0 0,1-21 16,-22-1-16,21 1 0,-21 0 16,22 0-16,-22-21 0,0 20 15,0 1-15,0-21 0,1 21 0,-1-22 0,-21 22 16,0 0-16,0-21 0,0 21 15,0-1-15,0 1 0,-21 21 16,-1 0-16,1 0 16,0 21-16,0 1 0,21-1 0,-21 0 15,0 0-15,-1 0 0,22 22 0,0-22 16,0 0-16,-21 21 0,21-21 16,0 1-16,0 20 0,0-21 0,0 0 15,21 0-15,-21 1 0,22-1 0,-1-21 16,0 0-16,21 21 0,-21-21 0,1 0 15,20 0-15,-21 0 0,0-21 0,22 0 16,-22-1-16,0 22 0,0-21 0,21 0 16,-20 0-16,-1 0 0,0 0 15,0-22-15,-21 22 0,21 0 0,0 0 16,1-22-16,-22 22 0,0 0 16,0 0-16,0 0 0,0 42 31,0 0-31,-22 0 15,22 0-15,0 1 0,-21 20 0,21-21 16,-21 0-16,0 0 0,21 1 0,0-1 16,0 0-16,-21 0 0,21 0 0,-21 0 15,21 1-15,0-1 16,0-42 15,0-1-31,0 1 0,0 0 16,21 0-16,0 0 0,-21 0 0,21-1 15,0-20-15,-21 21 0,21 0 0,1 0 16,-1-22-16,0 22 0,0 0 16,0 0-16,0 21 15,1 0-15,-1 0 0,0 21 16,0 0-16,-21 0 16,0 0-16,0 1 0,0-1 0,0 0 15,0 0-15,0 0 0,0 0 0,0 1 16,0-1-16,0 0 15,0 0-15,21-21 16,0 0 0,-21-21-1,22 0-15,-1 0 0,0-1 16,0 1-16,-21 0 0,21 0 16,0-21-16,1 20 0,-1 1 0,0 0 15,0 0-15,0 0 0,0 21 16,1-21-16,-1 21 0,0 0 0,0 0 15,0 0-15,-21 21 0,0 0 16,0 0-16,0 0 0,0 0 16,0 1-16,0-1 15,0 0-15,0 0 0,0 0 0,0 0 16,0 1-16,0-1 0,21-21 0,1 21 16,-1 0-16,0 0 0,0-21 15,0 0-15,22 0 0,-22 0 0,0 0 16,21 0-16,-21 0 0,1 0 0,20 0 15,-21-21-15,0 21 0,0-21 0,1 0 16,-1 0-16,0 21 0,0-22 0,0-20 16,-21 21-16,0 0 0,21 0 0,-21-1 15,0 1-15,22 0 16,-22 0-16,0 0 0,0 0 0,-22 21 16,1 0-1,0 0-15,21 21 0,-21 0 0,21 0 16,-21-21-16,0 42 0,21-20 0,0-1 15,0 0-15,-22 0 0,22 0 0,0 0 16,0 1-16,0-1 0,0 0 0,0 0 16,22-21-16,-22 21 0,21-21 15,0 0-15,0 21 0,21-21 0,-20 0 16,-1 0-16,21 0 0,-21 0 0,0 0 16,1-21-16,-1 21 0,0-21 15,0 21-15,0-21 0,0 0 0,1 0 0,-1-1 16,0 1-16,-21 0 15,21 0-15,0 0 0,-21 0 0,0-1 16,21 22-16,-21 22 47,-21-1-47,0-21 0,21 21 0,-21 0 16,0 0-16,21 0 0,-21 1 0,-1-22 15,22 21-15,0 0 0,-21-21 0,21 21 16,-21-21-16,21-21 47,0 0-47,21 0 15,-21-1-15,21 1 0,1 0 16,-1 21-16,0-42 0,0 21 0,0-1 16,0 1-16,1 0 0,-1 0 0,0 0 15,0 21-15,0-21 0,0 21 0,1 0 16,-1 0-16,-21 21 15,0 0-15,0 0 0,0 0 16,0 0-16,0 1 0,0-1 16,0 0-16,0 0 0,0 0 15,0 0-15,0 1 0,0-1 16,0 0-16,0 0 16,21-21-16,0 0 0,0 0 15,0 0-15,1 0 0,-1 0 16,0 0-16,0 0 0,0-21 0,0 0 15,1 0-15,-1-1 0,0 1 16,0 0-16,0-21 0,-21 21 0,21-1 16,-21-20-16,0 0 0,22-1 0,-1 1 15,0 0-15,-21-1 0,0-20 16,0 21-16,21-1 0,-21 1 0,0 21 16,21-22-16,-21 22 0,0 42 15,-21-21 1,0 43-16,0-22 0,21 21 0,-21 1 15,-1-1-15,1 0 0,21 1 0,0-1 16,-21 0-16,21 1 0,-21-1 0,21 0 16,0-21-16,0 22 0,0-1 15,0-21-15,0 0 0,0 22 0,21-22 16,0-21-16,-21 21 0,21 0 0,1-21 16,-1 0-16,0 0 0,0 0 15,21 0-15,-20 0 0,-1 0 0,0-21 16,0 21-16,0-21 0,0 21 15,1-21-15,-1 0 0,0-1 0,0 1 0,-21 0 16,0 0-16,0 0 0</inkml:trace>
  <inkml:trace contextRef="#ctx0" brushRef="#br0" timeOffset="17637.2">15240 3514 0,'0'0'0,"-21"0"0,21-21 31,21 21-31,21 0 0,-21 0 16,1 0-16,20 0 0,0-22 0,-21 22 16,22 0-16,-1 0 0,0-21 0,1 21 15,-22 0-15,21 0 0,-21-21 0,1 21 16,-1 0-16,0 0 0,-21-21 16,0 0-1,-21 21-15,-22 0 16</inkml:trace>
  <inkml:trace contextRef="#ctx0" brushRef="#br0" timeOffset="17880.05">12065 3408 0,'0'0'0,"-64"21"0,22-21 15,0 21-15,21-21 0,42 0 16,0 0-16,42 0 16,-20 0-16,20 0 0,1 0 0,-1 0 15,1 0-15,-1-21 0,1 21 0,-22-21 16,0 21-16,1 0 0,-1 0 0,0 0 16,-20-21-16,-1 21 0,0 0 15,-21-21-15,21-1 0</inkml:trace>
  <inkml:trace contextRef="#ctx0" brushRef="#br0" timeOffset="18359.78">16827 3598 0,'0'0'16,"43"-63"0,-43 42-16,21 21 0,-21 21 15,0 0 1,0 0-16,0 0 0,0 1 15,-21 20-15,21-21 0,-21 0 0,21 0 16,-22 1-16,22-1 0,0 0 16,-21 0-16,21 0 0,-21 0 15,21-42 17,0 0-32</inkml:trace>
  <inkml:trace contextRef="#ctx0" brushRef="#br0" timeOffset="18505.7">16849 3450 0,'0'-21'0,"0"42"0,0-63 16,-22 0-16,22 20 0,-21 1 15,0 0-15,21 42 32,21-21-32,0 21 15,1-21-15,-1 22 0,0-1 0</inkml:trace>
  <inkml:trace contextRef="#ctx0" brushRef="#br0" timeOffset="18924.46">17293 3493 0,'0'21'16,"0"0"0,0 0-16,-21 0 0,21 0 15,0 1-15,0-1 0,-21 0 0,21 0 16,-21 0-16,21 0 0,-22 1 15,22-1-15,0 0 0,-21 0 16,0 0-16,0-21 31,21-21-31,0 0 16,0 0-16,0 0 0,0-1 16,21-20-16,0 21 15,0 0-15,1-22 0,-1 22 0,21-21 16,-21 21-16,22-22 0,-22 22 0,0 0 15,21 21-15,-21 0 0,22 0 0,-22 0 16,0 0-16,0 0 0,0 21 0,1 0 16,-1 22-16,-21-22 0,0 0 15,0 21-15,0-20 0,0-1 0,0 21 16,0-21-16,0 0 0,0 1 0,-21-1 16,-1 0-16,22 0 0,0 0 0,-21-21 15,21 21-15,-21-21 0,42 0 31,0 0-31,1 0 16,-1-21-16,21 0 0,-21 21 0</inkml:trace>
  <inkml:trace contextRef="#ctx0" brushRef="#br0" timeOffset="20307.41">18711 3535 0,'0'0'16,"43"-21"-16,62-43 15,-83 43-15,-1 0 0,-21 0 0,0 0 16,0-1-16,0 1 0,0 0 0,0 0 16,-21 21-16,-1 0 0,1 0 15,-21 0-15,21 21 0,-22 0 16,22 0-16,-21 1 0,21 20 16,-22-21-16,1 21 0,21-20 0,0 20 15,0 0-15,-1-21 0,1 22 0,0-22 16,21 21-16,0-21 0,0 1 0,0-1 15,0 0-15,21 0 0,0-21 0,1 21 16,-1-21-16,0 0 0,21 0 0,-21 0 16,22 0-16,-22 0 0,21-21 15,-21 21-15,22-21 0,-22 0 16,0 21-16,0-21 0,0-22 0,1 22 0,-1 0 16,-21-21-16,0 20 0,0-20 0,0 0 15,21 21-15,-21-22 0,0 22 16,0 0-16,-21 21 31,0 0-31,21 21 0,0 0 0,-22 0 16,22 22-16,0-22 0,0 0 0,0 21 15,0-20-15,0-1 0,0 21 0,0-21 16,0 0-16,22 1 0,-1-1 16,0 0-16,21-21 0,-21 0 15,1 0-15,20 0 0,-21 0 0,21 0 16,-20 0-16,20-21 0,-21 21 0,0-21 15,22-1-15,-22 22 0,0-21 16,0 0-16,0 0 0,0 0 0,1-22 16,-22 22-16,0 0 0,21 0 15,-21 0-15,0 0 0,0-1 0,-21 44 32,21-1-32,0 0 15,-22 0-15,1 0 0,0 0 0,21 1 16,0-1-16,-21 0 0,21 0 15,-21 0-15,21 0 0,0 1 0,0-1 16,21-21 31,-21-21-47,21-1 0,0 22 0,0-21 16,1 0-16,-1 0 0,0 0 15,-21 0-15,21-1 0,0 1 0,0 0 16,-21 0-16,0 0 0,22 21 0,-22-21 15,21 21-15,-21 21 16,0 0-16,0 0 16,0 0-16,0 0 0,0 1 15,0-1-15,0 0 0,0 0 0,0 0 16,0 0-16,0 1 0,0-1 0,21-21 16,-21 21-16,21 0 0,0-21 0,0 0 15,1 21-15,20-21 0,-21 0 16,0 0-16,22 0 0,-22 0 0,0 0 15,21 0-15,-21-21 0,1 0 16,-1 21-16,0-21 0,0 0 0,0-1 16,0 1-16,1 0 0,-22 0 0,0 0 15,21 21-15,-21-21 0,21-1 0,-42 44 47,21-1-47,-21 0 16,21 0-16,0 0 0,0 0 15,0 1-15,0-1 16,0 0-16,21-21 0,0 0 0,0 21 16,0-21-16,0 0 0,1 0 0,-1 0 15,0 0-15,0 0 0,21 0 0,-20 0 16,-1 0-16,0-21 0,0 0 16,0 21-16,0-21 0,1-1 15,-1 1-15,-21 0 0,0 0 0,21 0 16,0 21-16,-21-21 0,21-1 0,-21 1 15,-21 42 17,0 1-32,0-1 15,21 0-15,-21 0 0,-1 21 16,1-20-16,21 20 0,-21 0 0,0 1 16,21 20-16,0 1 0,0-1 0,0 1 15,0-1-15,21 22 0,0-22 0,0 22 16,1-22-16,20 22 0,-21-21 0,0 20 15,0 1-15,1-22 0,-1 1 0,0-1 16,-21 1-16,0-22 0,0 1 0,0-1 16,0 0-16,-21-21 0,-22 1 15,1-22-15,21 0 0,-43 0 0,22 0 16,0 0-16,-22-22 0,22 22 0,0-21 16,-22 0-16,22-21 0,-1 21 0,1-22 15,0 22-15,-1-21 0,22-1 16,0 22-16,0-21 0,21 0 0,0-1 15,0 22-15,0-21 0,21-1 0,0 22 16,22-21-16,-1 0 0,0-1 0,1 1 16,20 0-16</inkml:trace>
  <inkml:trace contextRef="#ctx0" brushRef="#br0" timeOffset="21595.74">21230 3831 0,'0'0'0,"21"-21"16,0 0-16,-21 0 0,22 0 16,-22-1-16,21-20 0,0 21 15,0-21-15,0 20 0,0-20 0,1-21 16,-1 20-16,21 1 0,-21-22 0,0 1 16,1 21-16,-1-22 0,-21 22 0,21-1 15,-21 1-15,0 21 0,0-21 16,0 20-16,0 1 0,-21 21 15,0 0-15,-22 21 16,22 1-16,0 20 0,-21 0 0,20 22 16,1-1-16,-21 1 0,21-1 15,-22 22-15,22 0 0,0-1 0,0 1 16,0 0-16,0-1 0,21 22 16,0 0-16,0-21 0,0 20 0,0-20 15,0 0-15,0-1 0,0 1 0,0 0 16,0-22-16,0 1 0,0-1 0,0 1 15,21-22-15,-21 0 0,21 1 0,-21-1 16,0-21-16,21 0 0,0-21 0,0 0 16,1 0-16,-1 0 15,0-21-15,0 0 0,0 0 0,-21 0 16,21-22-16,-21 1 0,22 0 16,-22-1-16,0 1 0,0 0 0,0-1 15,0-20-15,0-1 0,0 22 16,0-21-16,0-1 0,-22 1 0,1-1 15,0 1-15,0-1 0,0 22 0,0-1 16,-1 22-16,1 0 0,21-21 0,-21 21 16,21-1-16,21 22 31,0 0-15,1 0-16,20-21 0,-21 0 0,21 21 15,1-21-15,-1 0 0,0 21 0,1-21 16,-1-1-16,0-20 0,1 21 0,-1 0 15,0-22-15,1 22 0,-22-21 16,0 21-16,0 0 0,0-1 16,1 1-16,-22 0 0,21 0 0,-21 0 15,0 0-15,0 42 32,0 0-32,0 0 0,0 0 15,0 0-15,0 1 0,0-1 16,0 0-16,0 0 0,0 0 0,0 0 15,21 1-15,0-22 0,0 0 16,0 21-16,1-21 0,-1 0 0,0 0 16,0 0-16,21 0 0,-20 0 15,-1 0-15,21-21 0,-21-1 16,0 22-16,1-21 0,-1 0 0,21 0 16,-21-21-16,0-1 0,1 1 0,-1 0 15,0-1-15,0 1 0,0-22 0,0 1 16,1 21-16,-1-22 0,0 22 15,-21-1-15,0 1 0,21 0 0,-21-1 16,0 22-16,0 0 0,0 0 0,0 0 16,0 0-16,-21 42 31,0 0-31,0 0 0,-1 0 0,1 22 16,0-1-16,0 21 0,-21-20 0,20 20 15,1 1-15,0-1 0,0 1 16,21-22-16,0 22 0,-21-1 0,21-21 15,0 1-15,0-1 0,0 0 16,21 1-16,-21-22 0,21 21 0,0-21 16,22 1-16,-22-22 0,21 21 0,-21-21 15,22 0-15,-1 0 0,-21 0 0,21 0 16,1-21-16,-1 21 0,0-22 0,1 1 16,-1 0-16,0 0 0,1 0 15,-1-22-15,0 22 0,-20-21 0,20 0 16,-21 20-16,0-20 0,0 0 15,1-1-15,-22 22 0,0 0 0,0 0 0,-22 21 32,1 0-32,21 21 0,-21 0 15,0 22-15,0-22 0,21 21 0,-21-21 16,21 0-16,0 22 0,0-22 0,0 0 16,0 0-16,0 0 0,21 1 0,0-1 15,21 0-15,-21-21 0,1 0 0,20 21 16,-21-21-16,21 0 0,-20 0 15,20 0-15,-21 0 0,21 0 0,-20-21 16,20 0-16,-21 21 0,0-21 0,0-1 16,1 1-16,-1 0 0,-21 0 15,0 0-15,0 0 0,0-22 0,0 22 0,0-21 16,0 21-16</inkml:trace>
  <inkml:trace contextRef="#ctx0" brushRef="#br0" timeOffset="21899.57">22056 3090 0,'0'0'0,"-22"0"0,1 0 15,0 22 1,42-22-1,0 0-15,1 0 63,-22 21-47,0 0-1,0 0-15,0 0 16,0 0-16,0 1 15</inkml:trace>
  <inkml:trace contextRef="#ctx0" brushRef="#br0" timeOffset="34751.94">2836 7091 0,'-21'0'78,"0"0"-62,21-21-1,0 0 1,0-1 0,21 22-16,0 0 0,-21-21 0,21 21 15,1 0-15,-22-21 0,21 21 0,0 0 16,0 0-16,0 0 16,0 0-16,1 0 15,-1 21-15,-21 0 0,21 1 0,0-1 16,0 21-16,-21-21 0,21 22 0,-21-1 15,22 0-15,-22 1 16,0-1-16,0 0 0,0 1 0,0-1 16,0 0-16,0-21 0,0 22 0,-22-22 15,22 0-15,-21 0 0,21 0 0,0 1 16,-21-22 0,21-22-1,0 1-15,0 0 0,0 0 16,0 0-16,0 0 0,0-22 0,21 22 15,-21-21-15,21-1 0,1 1 16,-1 0-16,0-1 0,-21 1 0,42 0 16,-21-1-16,1 22 0,-1 0 15,0 0-15,0 0 0,21 21 0,-20 0 16,-1 0-16,0 0 0,0 21 16,21 0-16,-20 0 0,-22 0 0,21 22 15,0-22-15,-21 21 0,0 1 0,0-1 16,0-21-16,0 21 0,0 1 0,0-22 15,0 21-15,-21-21 0,21 1 16,-21-1-16,21 0 0,-22 0 0,1 0 16,21 0-16,-21-21 0,0 0 31,21-21-15,0 0-16,0 0 15,21 21-15,0-21 0,0 0 0</inkml:trace>
  <inkml:trace contextRef="#ctx0" brushRef="#br0" timeOffset="35952.67">4212 7451 0,'0'0'16,"0"-21"-16,21-1 15,-21 1-15,0 0 0,0 0 16,0 0-16,0 0 15,0-1-15,-21 1 0,21 0 0,-21-21 0,0 21 16,0-1-16,-1 22 0,1-21 0,0 21 16,0 0-1,0 0-15,0 21 0,-1-21 0,-20 43 16,21-22-16,0 21 0,0-21 0,-1 22 16,1-1-16,21 0 0,-21 1 0,0-1 15,21 0-15,0-20 0,0 20 16,0-21-16,0 0 0,0 0 0,0 1 15,0-1-15,0 0 0,21-21 16,0 0-16,0 0 0,1 0 0,-1 0 16,0 0-16,0-21 0,0 0 15,0-1-15,1 1 0,-1 0 16,0 0-16,0 0 0,0 0 0,0-22 16,1 22-16,-22-21 0,0-1 0,21 22 15,-21-21-15,0 21 0,0 0 0,0-1 16,0 1-16,0 0 0,0 42 31,0 0-31,0 1 0,-21-1 0,21 0 16,0 21-16,0-21 0,0 1 0,0 20 15,0-21-15,0 0 0,0 0 0,0 1 16,0-1-16,0 0 0,21 0 16,0 0-16,0-21 0,0 0 0,0 21 15,1-21-15,-1 0 0,21 0 16,-21 0-16,22 0 0,-22-21 0,21 21 15,0-21-15,-20 0 0,-1 0 0,21 21 16,-21-21-16,0-1 0,1-20 16,-22 21-16,21 0 0,-21 0 0,0-1 15,0-20-15,0 21 0,0 0 0,0 0 16,0-1-16,0 1 0,0 0 16,-21 21-1,21 21-15,0 0 16,0 1-16,-22 20 0,22-21 0,0 0 15,-21 0-15,21 1 0,0 20 0,0-21 16,0 0-16,0 0 0,0 1 16,0-1-16,0 0 0,-21 0 15,21 0-15,0 0 0,0 1 16,0-44 15,0 1-31,0 0 16,0 0-16,21 0 0,-21 0 15,0-22-15,21 22 0,1-21 0,-1 21 16,0-22-16,0 1 0,0 21 16,0-22-16,1 22 0,-1-21 0,21 21 15,-21 0-15,0 21 0,1 0 0,-1 0 16,21 0-16,-21 0 0,0 0 16,1 21-16,-1-21 0,0 42 0,-21-21 15,21 0-15,0 1 0,-21 20 0,0-21 16,0 21-16,0-20 0,0-1 0,0 21 15,0-21-15,0 0 0,0 1 0,0-1 16,0 0-16,-21 0 16,21 0-16,-21-21 0,0 0 31,21-21-31,0 0 16,0 0-16,0 0 0,0-1 0,0 1 0,21 0 15,0-21-15,-21 21 0,42-22 16,-20 1-16,-1 0 0,21-1 15,-21 1-15,0 21 0,22 0 0,-22-1 16,21 1-16,-21 0 0,1 21 0,-1 0 16,0 0-16,0 21 0,0 0 0,0 1 15,-21-1-15,0 0 0,0 21 0,0-21 16,0 22-16,0-22 0,0 21 16,0-21-16,0 22 0,-21-22 0,0 0 15,21 0-15,-21 22 0,21-22 16,-21 0-16,21 0 0,-21-21 0,21 21 15,21-21 17,0-21-32,0 21 0,0-21 0,0 0 15,1 0-15</inkml:trace>
  <inkml:trace contextRef="#ctx0" brushRef="#br0" timeOffset="36320.46">5821 7387 0,'21'0'31,"0"0"-15,0 0-16,0 0 15,1 0-15,-1 0 0,0 0 16,0 0-16,0 0 0,0 0 0,1-21 16,-1 21-16,0-21 0,0 0 15,0 0-15,-21-1 0,21 22 16,-21-21-16,0 0 0,0 0 0,0 0 15,0 0-15,-21 21 16,0 0-16,0 0 0,0 0 16,0 0-16,-1 21 0,1 0 15,0 0-15,0 21 0,21-20 0,-21-1 16,21 21-16,-21-21 0,21 22 0,-22-22 16,22 0-16,0 0 0,0 0 15,0 0-15,0 1 0,0-1 16,22-21-16,-1 21 0,0-21 15,0 0-15,0 0 0,0 0 16,1 0-16,-1-21 0,0 0 0,0-1 16,0 1-16,0 0 0,-21 0 0,22 0 15</inkml:trace>
  <inkml:trace contextRef="#ctx0" brushRef="#br0" timeOffset="37403.87">7175 6816 0,'0'0'0,"22"-21"0,20-1 0,-21 22 0,0-21 15,0 0-15,1 0 0,-1 0 0,0 0 16,-21-1-16,21-20 0,-21 21 15,0 0-15,0-22 0,0 22 16,0-21-16,-21 21 0,0-22 0,0 22 16,-1 0-16,1 0 0,0 0 0,0 21 15,-21 0-15,20 0 0,-20 0 0,21 0 16,-21 42-16,-1-21 0,1 22 0,0 20 16,-1 1-16,1-1 0,0 1 15,-1 20-15,1-20 0,21-1 0,-22 22 16,22 0-16,0-22 0,0 22 0,21-22 15,0 1-15,0-22 0,0 22 0,21-22 16,21 0-16,-20 1 0,-1-22 16,21 0-16,-21 0 0,22 0 15,-1 0-15,-21-21 0,21 0 0,-20 0 16,20 0-16,-21 0 0,21 0 0,-20 0 16,-1 0-16,21-21 0,-21 0 0,22 0 15,-22 0-15,21-22 0,-21 22 0,0-21 16,22 21-16,-22-22 0,0 22 0,21-21 15,-20 21-15,-1-22 0,-21 22 16,0-21-16,21 21 0,-21 0 0,0-1 16,0 1-16,0 0 0,-21 21 15,21 21 1,-21 0-16,-1 1 0,1-1 16,21 21-16,-21-21 0,21 22 15,0-22-15,-21 21 0,21 0 0,-21-20 16,21 20-16,0-21 0,0 0 0,0 22 15,0-22-15,0 0 0,21 0 0,0-21 16,0 21-16,0-21 0,1 0 0,-1 0 16,0 0-16,21 0 0,-21 0 0,22-21 15,-22 21-15,21-21 0,-21 0 16,22 0-16,-22-1 0,0 1 0,0 0 16,0 0-16,-21 0 0,22-22 15,-22 22-15,0-21 0,0 21 0,-22 0 0,1-22 16,0 22-16,0-21 0,-21 21 15,20-1-15,1 22 0,-21-21 0,21 21 16,0 0-16,-22 0 0,22 0 16,0 21-16,0 1 0,21-1 15,-21 21-15,21-21 0,0 0 0,0 22 16,0-22-16,0 21 0,21-21 0,0 1 16,0 20-16,0-21 0,0 0 0,1 0 15,-1-21-15,21 22 0,-21-22 0,22 0 16,-22 0-16,21 0 0,0 0 15,-20 0-15</inkml:trace>
  <inkml:trace contextRef="#ctx0" brushRef="#br0" timeOffset="37840.12">8170 7260 0,'0'0'0,"0"-21"0,0 0 0,0 0 0,0 0 16,0-1-16,0 44 31,0-1-31,0 0 0,0 21 15,0-21-15,0 1 0,0 20 0,0-21 16,-21 0-16,21 22 0,0-22 0,0 0 16,-21 21-16,21-21 0,0 1 15,0-1-15,0 0 0,0 0 16,0-42 15,0 0-31,0 0 0,0-1 16,0 1-16,0 0 0,0 0 0,0-21 15,0 20-15,21-20 0,0 21 0,-21-21 16,21 20-16,1-20 0,-1 21 0,0 0 16,0 0-16,0-1 0,0 1 0,22 21 15,-22 0-15,0 0 0,0 21 16,0-21-16,1 22 0,-1-1 0,0 0 16,0 21-16,-21-21 0,0 1 15,21 20-15,-21-21 0,0 0 0,0 0 16,0 22-16,0-22 0,0 0 0,0 0 15,0 0-15,0 1 0,-21-1 16,21-42 15,0-1-15,0 1-16</inkml:trace>
  <inkml:trace contextRef="#ctx0" brushRef="#br0" timeOffset="38191.93">8699 7154 0,'0'0'0,"0"-21"15,22-21-15,-1 42 16,0 21 0,-21 0-1,0 0-15,0 22 0,0-22 0,0 21 16,0-21-16,21 22 0,-21-22 0,21 21 16,0-21-16,-21 22 0,0-22 0,22 0 15,-22 21-15,21-20 0,0-1 0,-21 0 16,21-21-16,0 0 15,0 0 1,-21-21-16,22 21 16,-22-21-16,21-1 0,-21-20 15,0 21-15,0 0 0,21-22 0,0 1 16,-21 0-16,0-1 0,21 1 0,0 0 16,-21-1-16,22 22 0,-22-21 0,21 21 15,-21 0-15,21 21 0,-21-22 0,21 22 16,0 0-1,0 22-15,-21-1 16,0 0-16,22 0 0,-1 0 16,-21 0-16,0 1 0,21-1 0</inkml:trace>
  <inkml:trace contextRef="#ctx0" brushRef="#br0" timeOffset="38936.51">9377 7451 0,'21'0'15,"-21"-21"-15,21-1 16,-21 1-16,21 0 0,0 0 16,1 0-16,-22 0 0,21-1 15,0-20-15,-21 21 0,0 0 0,0 0 16,21-1-16,-21 1 0,0 0 0,-21 21 31,0 21-15,0-21-16,-1 21 0,1 1 0,0 20 15,0-21-15,21 0 0,-21 22 16,21-22-16,-21 21 0,21-21 0,0 0 0,0 1 16,0 20-16,0-21 0,0 0 15,21 0-15,0-21 0,0 0 16,0 0-16,22 0 0,-22 0 0,0 0 16,21 0-16,-21 0 0,1 0 0,20-21 15,-21 21-15,21-21 0,-20 0 16,-1 0-16,0 0 0,0-1 0,0 1 15,-21 0-15,21 0 0,-21-21 0,22 20 16,-22-20-16,0 21 0,0 0 0,21 0 16,-21-1-16,0 1 0,0 42 31,0 1-15,-21-1-16,21 0 0,0 0 0,0 0 15,0 0-15,0 22 0,-22-22 0,22 0 16,0 0-16,0 0 0,0 1 15,0-1-15,0 0 0,0 0 0,0 0 16,0 0-16,0-42 31,0 0-15,0 0-16,0 0 0,0 0 0,0-1 16,22 1-16,-22-21 0,0 21 15,21 0-15,0-22 0,0 22 0,0-21 16,0 21-16,1-1 0,20 1 0,-21 0 15,0 21-15,22 0 0,-22 0 16,0 0-16,21 0 0,-21 0 0,1 0 16,-1 21-16,-21 0 0,0 1 0,21 20 15,-21-21-15,0 0 0,0 22 0,0-22 16,0 21-16,0-21 0,0 0 0,0 1 16,-21 20-16,0-21 0,21 0 0,0 0 15,-22 1-15,44-22 47,-1-22-47,-21 1 0,21 21 0,0-21 16,0 0-16,0 0 0</inkml:trace>
  <inkml:trace contextRef="#ctx0" brushRef="#br0" timeOffset="40168.85">10731 6625 0,'0'0'0,"0"-42"0,0-64 15,0 85-15,-21 21 16,21 21 0,0 21-16,-21-20 0,0 20 0,0 0 15,21 1-15,0 20 0,-21-21 16,-1 1-16,22 20 0,-21-20 0,21 20 16,0-21-16,-21 22 0,21-22 0,0 22 15,-21-22-15,21 0 0,0 1 16,0-1-16,0 0 0,0-20 0,0-1 15,0 0-15,0 0 0,21 0 0,0-21 16,0 0-16,1 0 0,-1 0 16,0 0-16,0 0 0,0-21 0,0 0 15,1 0-15,-1 0 0,0-22 0,0 22 16,0-21-16,0-1 0,1 1 0,-1 21 16,0-21-16,0 20 0,-21-20 0,0 21 15,21 0-15,-21 0 16,0 42-1,-21 0-15,0 21 16,21-21-16,0 1 0,-21 20 0,21-21 16,-21 0-16,21 22 0,-22-22 15,22 21-15,0-21 0,0 0 0,0 1 16,0-1-16,0 0 0,0 0 16,22-21-16,-1 21 0,0-21 0,0 0 15,0 0-15,0 0 0,1 0 0,-1 0 16,0-21-16,21 0 0,-21 0 0,1 0 15,-1-1-15,0 1 0,0 0 0,0 0 16,0-21-16,1 20 0,-1-20 16,0 21-16,-21 0 0,21 0 0,-21-1 15,21 1-15,-21 0 0,0 42 16,0 0 0,-21 1-16,0-1 0,21 0 15,-21 0-15,21 21 0,0-20 0,-21-1 16,21 21-16,0-21 0,0 0 0,0 1 15,0-1-15,0 0 0,0 0 0,21 0 16,0-21-16,0 0 0,0 0 16,0 0-16,1 0 0,-1 0 0,0 0 15,0 0-15,0 0 0,0-21 16,1 0-16,-1 0 0,0 21 16,-21-21-16,0-1 0,0 1 0,0 0 15,0-21-15,0 21 0,0-1 0,0 1 16,0 0-16,0 0 0,-21 0 15,0 0-15,-1-1 0,1 22 0,0 0 16,0 0-16,0 0 0,0 0 16,42 0 15,0 0-31,0 0 0,0 0 0,0 0 16,1 0-16,-1 0 0,21 0 0,-21 0 15,0 0-15,1-21 0,-1 21 0,0 0 16,0 0-16,0 0 0,0 0 15,1 0-15,-1 21 0,0 1 16,0-1-16,-21 0 0,0 0 0,0 0 16,0 0-16,0 1 15,0-1-15,0 0 0,0 0 0,0 0 16,0 0-16,0 1 0,0-1 16,0 0-16,-21-21 0,21 21 0,-21-21 15,0 0 1,-1 0-1,22-21-15,0 0 16,0 0-16,0-1 0,0 1 16,0 0-16,0 0 0,22 0 15,-1-22-15,0 22 0,0-21 0,0 0 16,0 20-16,22-20 0,-1 21 0,-21-21 16,22 20-16,-1 1 0,0 21 0,1 0 15,-1 0-15,-21 0 0,21 0 0,-20 21 16,-1 1-16,-21-1 0,0 0 15,0 21-15,0-21 0,0 22 0,0-1 16,0-21-16,0 22 0,0-22 16,-21 21-16,-1-21 0,22 0 0,0 22 15,-21-22-15,0 0 0,0-21 0,21 21 16,0 0-16,-21-21 0,21 22 16,0-44 15,0 1-31,0 0 0,0 0 15,0 0-15,0 0 0,0-1 0,0 1 16,0 0-16</inkml:trace>
  <inkml:trace contextRef="#ctx0" brushRef="#br0" timeOffset="40387.72">11980 6625 0,'0'0'0,"-63"0"16,42 0-1,-1 0 1,1 0 62,0 0-62</inkml:trace>
  <inkml:trace contextRef="#ctx0" brushRef="#br0" timeOffset="40617.58">10435 6816 0,'-21'21'0,"42"-42"0,-63 42 0,42 0 15,42-21 1,-21 0-16,0 0 15,22 0-15,-22 0 0,21 0 0,1 0 16,-1 0-16,0 0 0,-21 0 0,22 0 16,-1 0-16,-21-21 0,0 21 0,1 0 15,-1 0-15,-42 0 16,-1 0 0,1 0-16,0 0 0,-21 0 0,-1 0 15</inkml:trace>
  <inkml:trace contextRef="#ctx0" brushRef="#br0" timeOffset="41508.08">3852 8128 0,'0'0'0,"-21"0"0,-21 0 0,21 0 16,-1 0-16,1-21 0,-21 21 0,21 0 15,0 0-15,-1-21 0,1 21 16,0-21 0,42 21 15,0 0-15,1 0-16,-1 0 0,0 0 0,21 0 15,-21 0-15,22 21 0,-1-21 0,0 0 16,1 0-16,-1 0 0,0 0 0,22 0 15,-22 0-15,22 0 0,-22 0 16,43 0-16,-22 0 0,22-21 0,0 21 16,20-22-16,1 22 0,0-21 0,0 21 15,0 0-15,21-21 0,0 21 0,0 0 16,0 0-16,21-21 0,-21 21 0,21 0 16,0 0-16,0 0 0,22 0 15,-1 0-15,-21 0 0,43 0 16,-22 0-16,22 0 0,-1 0 0,1 0 15,20 0-15,-20 0 0,-1 0 0,22 0 16,0 21-16,-22-21 0,1 21 0,-1 0 16,-21-21-16,22 22 0,-22-22 0,1 21 15,-22 0-15,0-21 0,0 21 0,0-21 16,-21 21-16,21-21 0,-21 0 16,-21 0-16,21 21 0,-21-21 0,-21 0 15,-1 0-15,-20 0 0,-1 0 0,-20 0 16,-1 0-16,0 0 0,-20-21 0,20 21 15,-21-21-15,0 0 16,-21 0-16,0 0 16,0-1-1,0 1-15,0 0 16,-21 21 0,0 0-1,0 0-15,0 0 0</inkml:trace>
  <inkml:trace contextRef="#ctx0" brushRef="#br0" timeOffset="42432.96">2900 9716 0,'0'0'0,"-21"0"15,42 0 1,0 0-1,0 0-15,21 0 0,-20 0 0,20 0 16,0 0-16,22 0 0,-22 0 0,22 0 16,-1 0-16,1 0 0,-22 0 0,21 0 15,1 0-15,-22-22 0,1 22 16,-1 0-16,0 0 0,1 0 0,-22 0 16,0 0-16,0 0 0,-21 22 31,-21-22-31,0 0 15,0 21-15,-1-21 0,-20 0 0,0 0 16,-1 0-16,1 0 0,0 0 0,-22 0 16</inkml:trace>
  <inkml:trace contextRef="#ctx0" brushRef="#br0" timeOffset="42687.81">2942 9758 0,'0'0'0,"-21"0"0,-21 0 0,20 0 15,1 0-15,42 0 31,1 0-15,-1 0-16,0 0 0,21 0 0,1 0 16,-1 0-16,0 0 0,1 0 15,-1 0-15,21 0 0,1 0 0,-22 0 16,22 0-16,-22 0 0,0 0 16,1 0-16,-1 0 0,-21 0 0,0 0 15,1 0-15,-22-21 31,0 0-15,0-1-16,0 1 16,0 0-16</inkml:trace>
  <inkml:trace contextRef="#ctx0" brushRef="#br0" timeOffset="42984.64">3577 9440 0,'0'-21'0,"0"42"0,-21-42 16,0 21-16,42 21 31,0-21-31,0 22 16,0-1-16,22-21 0,-22 21 0,21 0 15,1-21-15,-22 21 0,21 0 0,0 1 16,-20-22-16,-1 21 0,21 0 0,-21 0 16,-21 0-16,21 0 0,-21 1 15,0-1-15,0 0 0,-21 0 16,0 0-16,0 0 0,0 1 0,-22-1 15,1 0-15,0 0 0,-1 0 16,22 0-16,-21 1 0,0-22 0,20 21 16,-20 0-16,21-21 0,0 21 15,0 0-15,-1-21 0,22 21 0,-21-21 16,42 0 0</inkml:trace>
  <inkml:trace contextRef="#ctx0" brushRef="#br0" timeOffset="45767.86">5249 9821 0,'0'-21'16,"0"0"-16,0 0 16,0 0-16,0 0 15,0-1-15,0 1 0,0-21 16,0 21-16,0 0 0,0-22 16,0 1-16,21 21 0,22-22 0,-22 1 15,21 0-15,1-1 0,-22-20 0,42 21 16,-20-22-16,-1 1 0,0 20 15,1-20-15,-1 20 0,-21-20 16,0 21-16,-21 20 0,0-20 0,0 21 16,0 0-16,0 0 0,-21 21 0,-21 0 15,21 0-15,-22 0 0,22 21 16,-21 0-16,-1 0 0,1 0 0,21 22 16,0-1-16,0 0 0,21 1 0,0-1 15,0 0-15,0 1 0,21-1 0,0 0 16,21 1-16,-21 20 0,22-21 15,20 1-15,-20-1 0,-1 0 0,0 1 16,1-1-16,-1-21 0,-21 22 0,21-22 16,-42 21-16,0-21 0,0 0 0,0 1 15,0-1-15,0 0 0,-42 0 16,21-21-16,-21 0 0,-1 21 16,1-21-16,-22 0 0,22 0 0,0 0 15,-1-21-15,1 0 0,0 21 0,-1-21 16,1 0-16,21-22 0,-21 22 0,20 0 15,1-21-15,0 20 0,21-20 16,0 21-16,-21-21 0,21 20 0,0 1 16,0 0-16,0 0 0,21 21 15,0 21 1,0 0-16,1 22 0,-1-22 16,0 0-16,0 21 0,0 1 15,22-22-15,-22 21 0,0-21 0,21 22 16,-21-22-16,22 21 0,-22-21 0,21 0 15,-21-21-15,22 22 0,-22-22 0,21 0 16,1 0-16,-1 0 0,-21 0 16,21 0-16,1 0 0,-1-22 0,-21 1 15,22 0-15,-1 0 0,-21 0 0,21 0 16,-20-1-16,-1-20 0,-21 21 0,21-21 16,-21 20-16,0-20 0,0 21 0,0-21 15,0 20-15,0 1 0,0 0 16,0 0-16,0 0 15,0 42 1,-21-21-16,21 21 0,0 0 16,0 0-16,-21 1 0,21 20 0,-22-21 15,22 0-15,-21 22 0,21-22 16,0 0-16,0 0 0,0 0 0,0 0 16,0 1-16,0-1 0,0 0 15,21-42 1,-21 0-1,22-1-15,-1 1 16,-21 0-16,0-21 0,21 21 16,0-1-16,0 1 0,-21 0 15,0-21-15,21 21 0,1-1 0,-22 1 0,21 0 16,0 21-16,0-21 16,0 21-16,0 0 15,1 21-15,-22 0 0,0 0 16,21 1-16,-21-1 0,0 0 15,21 0-15,-21 0 0,0 0 0,0 1 16,0-1-16,0 0 0,0 0 0,0 0 16,0 0-16,0 1 15,0-1-15,-21-21 16,21-21 0,0-1-1,0 1-15,0 0 0,0 0 16,21 0-16,0-22 0,0 22 15,0 0-15,1-21 0,-1 21 0,21-22 16,-21 22-16,0 0 0,1 0 0,-1 0 16,21-1-16,-21 22 0,0 0 0,1 0 15,-1 0-15,0 0 0,-21 22 0,0-1 16,21-21-16,-21 21 0,0 0 0,0 0 16,0 22-16,0-22 0,0 0 15,0 0-15,0 21 0,0-20 0,0-1 16,0 0-16,0 0 0,0 0 0,0 0 15,0 1-15,0-1 0,21-21 16,0 21-16,1-21 0,-1 0 0,0 0 16,21 0-16,-21 0 0,1 0 15,20 0-15,-21 0 0,21 0 0,-20-21 16,-1 0-16,21 21 0,-21-22 0,22 1 16,-22 0-16,0-21 0,0 21 0,0-1 15,-21-20-15,0 21 0,21-21 0,-21 20 16,0-20-16,0 21 0,0 0 0,0 0 15,0-1-15,0 1 0,-21 0 16,0 21-16,0 0 0,0 0 16,0 21-16,-1 0 0,1 1 0,0-1 15,0 0-15,0 0 0,0 21 16,21-20-16,-22-1 0,1 21 0,21-21 16,-21 22-16,21-22 0,0 21 0,0-21 15,0 0-15,0 1 0,0-1 16,0 0-16,0 0 0,21-21 15,0 0-15,1 0 16,-1-21-16,0 21 0,-21-21 16,21 0-16,0-1 0,0 1 0,-21 0 15,22 0-15,-1-21 0,-21 20 16,0 1-16,0-21 0,21 21 0,-21-22 16,0 22-16,0 0 0,0 0 0,0 0 15,0 0-15,0-1 16,0 44-1,0-1-15,0 0 16,-21 0-16,21 0 0,0 0 0,0 1 16,0 20-16,0-21 0,0 0 15,0 0-15,0 22 0,0-22 0,0 0 16,0 0-16,21 0 0,0 1 0,0-1 16,0-21-16,1 21 0,-1-21 0,0 0 15,0 0-15,0 0 0,0 0 0,22 0 16,-22-21-16,0 21 0,0-21 0,0-1 15,1 1-15,-1 0 0,21 0 16,-21 0-16,0-22 0,1 22 16,-22-21-16,21 21 0,0-22 0,0 1 15,-21 0-15,0-1 0,0 1 0,21 0 16,-21-1-16,0 1 0,0 0 0,0-1 16,0 22-16,0 0 0,0 0 15,0 0-15,0 42 16,0 0-16,0 0 0,-21 0 15,21 22-15,-21-22 0,21 21 0,0 1 16,0-1-16,-21 0 0,21-21 0,-21 22 16,21-1-16,0 0 0,0 1 0,0-1 15,0-21-15,0 22 0,0-22 16,0 21-16,0-21 0,0 0 16,21 1-16,0-1 0,0-21 0,0 0 15,0 0-15,1 0 0,-1 0 0,0-21 16,0 21-16,21-22 0,-20 1 0,-1 0 15,0 0-15,0-21 0,0 20 16,0-20-16,1 21 0,-1-21 0,0 20 16,-21-20-16,0 0 0,0 21 0,21-22 15,-21 1-15,0 0 0,0 20 0,0 1 16,0 0-16,0 0 0,0 0 0,-21 21 16,0 0-1,21 21-15,0 0 0,-21 0 16,21 0-16,-22 22 0,1-22 15,21 21-15,0-21 0,0 22 0,0-1 16,0-21-16,0 22 0,0-1 0,0-21 16,0 21-16,0 1 0,0-22 0,0 0 15,21 0-15,-21 22 0,22-43 0,-1 21 16,0 0-16,0-21 0,0 0 0,0 0 16,22 0-16,-22 0 0,0 0 0,0 0 15,0-21-15,1 0 0,-1 21 16,0-22-16,0 1 0,0 0 0,0 0 15,-21 0-15,0 0 0,0-22 0,22 22 16,-22 0-16,0 0 0,0 0 16,0-1-16,-22 22 31,22 22-31,0-1 0,0 0 16,-21 0-16,21 0 0,0 0 0,0 1 15,0-1-15,0 21 0,0-21 16,0 0-16,21 1 0,-21-1 15,22-21-15,-1 21 0,0-21 0,0 0 16,21 0-16,-20 0 0,-1 0 16,0 0-16,0-21 0,0 21 15,0-21-15,1-1 0,-1 1 0,0 0 16,0 0-16,0 0 0,0 0 0,-21-1 16,22 1-16,-22 0 0,21 0 0,-21 0 15,0 0-15,0-1 16,0 44-1,0-1 1,0 0-16,0 0 0,0 0 16,0 0-16,0 1 0,0-1 15,0 0-15,0 0 0,0 0 0,21-21 16,0 21-16,0-21 0,0 0 16,1 0-16,-1 0 15,0 0-15,0 0 0,0 0 0,0 0 0,22 0 16,-22-21-16,0 21 0</inkml:trace>
  <inkml:trace contextRef="#ctx0" brushRef="#br0" timeOffset="47416.39">9694 9589 0,'0'0'16,"-21"0"-1,21-22 17,0 1-32,0 0 15,0 0-15,0 0 0,0 0 16,0-1-16,0 1 0,0 0 0,0-21 16,0 21-16,0-1 0,21-20 0,0 0 15,-21 21-15,22-22 0,-1 1 16,-21 0-16,21-1 0,0 22 0,0-21 15,-21 21-15,21-1 0,1 1 0,-1 21 16,0 0-16,-21 21 16,0 1-16,0-1 0,21 0 15,-21 0-15,0 0 0,0 0 16,0 1-16,0-1 0,0 0 0,0 0 16,21 0-16,-21 0 15,0-42 16,0 0-31,0 0 16,0 0-16,0 0 0,0-1 16,0 1-16,0 0 0,0 0 0,0 0 15,0 0-15,0-1 0,0 1 0,0 0 16,-21 21-16,0 0 16,0 0-16,0 0 0,-1 0 15,1 21-15,0 0 0,0 1 16,0-1-16,0 21 0,-1 0 0,1-20 15,0 20-15,21 0 0,0 1 0,0-1 16,-21 0-16,21 1 0,0-22 0,0 21 16,0 0-16,0-20 0,21 20 0,0-21 15,0 0-15,1 0 0,-1 1 0,0-1 16,21-21-16,-21 0 0,22 0 16,-22 0-16,21 0 0,1 0 0,-1 0 15,-21 0-15,21-21 0,1-1 0,-22 1 16,0 0-16,21 0 0,-20 0 0,-1 0 15,0-1-15,0 1 0,0 0 0,-21 0 16,0-21-16,21 20 0,-21 1 16,0 0-16,0 0 0,0 0 0,0 0 15,0-1-15,-21 22 0,0 0 16,0 0-16,0 0 16,0 22-16,-1-1 0,1 0 0,0 0 15,0 0-15,0 0 0,21 1 0,-21 20 16,21-21-16,-22 0 0,22 0 0,0 1 15,0 20-15,0-21 0,0 0 16,0 0-16,22-21 0,-1 22 16,0-22-16,0 0 15,0 0-15,0 0 0,-21-22 0,22 1 0,-1 21 16,0-21-16,-21 0 16,21 0-16,-21 0 0,0-1 0,21 1 15,-21 0-15,21 0 0,-21 0 0,22-22 16,-22 22-16,0 0 0,0 0 0,0 0 15,0 0-15,0 42 32,0 0-32,0 0 0,-22 0 15,22 0-15,-21 1 0,21 20 0,0-21 16,0 0-16,0 0 0,0 1 0,0-1 16,0 0-16,0 0 0,0 0 15,0 0-15,21-21 0,-21 22 0,22-22 16,-1 0-16,0 0 15,0 0-15,0 0 0,0 0 0,1 0 16,-1 0-16,0-22 0,0 1 0,0 21 16,0-21-16,1 0 0,-1 0 0,0 0 15,0-1-15,0 22 0,0-21 0,-21 0 16,0-21-16,22 21 0,-22-1 0,0 1 16,0 0-16,0 0 0,0 0 0,0 0 15,-22-1 1,22 44-1,0-1-15,0 0 0,0 0 16,0 21-16,0-20 0,0-1 0,22 0 16,-22 0-16,0 0 0,21-21 15,0 21-15,-21 1 0,0-1 0,0 0 16,0 0-16,0 0 16,-21-21-1,0 0 1,-1 0-16,1 0 15,21-21-15,-21 21 16,0 0-16,21-21 0,-21 21 0,0 0 31,42 21 1,0-21-32,0 21 15,0-21-15,0 0 0,1 0 16,-1 0-16,0 0 0,0 0 0,0 0 15,22 0-15,-22 0 0,0 0 16,0 0-16,21-21 0,-20 21 0,20-21 16,-21 0-16,21 21 0,-20-21 0,-1-1 15,0 1-15,21 0 0,-21 0 0,1 0 16,-1 0-16,0-22 0,0 22 0,0 0 16,0-21-16,1 20 0,-1 1 15,-21 0-15,0 0 0,-21 21 31,21 21-31,-22 0 0,1 0 0,0 1 16,21 20-16,0-21 0,-21 0 16,21 22-16,0-22 0,0 0 0,0 0 15,0 0-15,0 0 0,0 1 0,21-22 16,-21 21-16,21-21 0,0 0 0,1 21 16,-1-21-16,0 0 0,0 0 0,0 0 15,0 0-15,1 0 0,-1 0 0,-21-21 16,21 21-16,0-21 0,0-1 0,0 1 15,-21 0-15</inkml:trace>
  <inkml:trace contextRef="#ctx0" brushRef="#br0" timeOffset="49620.01">2836 11515 0,'-21'0'0,"0"0"16,0 0-16,0 0 31,21 21 0,21-21 0,0 0-31,0 0 0,0 21 0,22-21 16,-22 0-16,21 0 0,0 0 16,22 0-16,-1 0 0,1 0 0,-1 0 15,22 0-15,0 0 0,-1 0 0,1 0 16,21 0-16,-21 0 0,-1 0 16,1 0-16,-22 0 0,1 0 15,-22 0-15,22 0 0,-22 0 0,-21 0 16,0 0-16,1 0 0,-1 0 0,0-21 15,-21 0 1,-21 0 0,0-1-16,-1 22 15,1-21-15,0 21 0,0-21 0,0 21 16,0-21-16,-22 0 0,22 21 0,-21-21 16,21 21-16,-22 0 0,22-22 0,-21 22 15,21 0-15,-1 0 0,1 0 16,21 22 15,21-22-15,1 0-16,-1 21 0,0-21 0,0 0 15,0 0-15,0 0 0,1 0 0,-1 0 16,21 0-16,-21 0 0,0 0 0,22 0 16,-22 0-16,0 0 0,21-21 0,-20 21 15,20 0-15,-21 0 0,0-22 16,0 22-16,-42 22 31,0-1-15,0 0-16,0 0 15,0 0-15,-1 0 0,1 1 0,0 20 16,0-21-16,0 21 0,0-20 0,-1 20 16,22-21-16,-21 21 0,0 1 0,0-22 15,0 21-15,0-21 0,-1 22 0,1-22 16,21 0-16,0 0 0,-21 0 15,21 1-15,0-1 0,0 0 0,0 0 32,0-42-17,21 0 1,0 21-16,1-21 16,-22-1-16,21 1 0,0 0 0,0 0 15,0 0-15</inkml:trace>
  <inkml:trace contextRef="#ctx0" brushRef="#br0" timeOffset="57264.49">5905 11261 0,'0'-21'47,"-21"21"-47,21-22 31,0 1-15,0 0-1,0 0 1,21 21 15,1 0-31,-1 0 16,0 0-16,0 0 15,0 0-15,0 21 0,1 0 16,-1 0-16,0 1 0,-21 20 16,21-21-16,0 0 0,-21 22 15,0-22-15,0 21 0,21-21 0,-21 22 16,0-22-16,0 21 0,0-21 0,0 22 16,0-22-16,0 21 0,0-21 0,0 0 15,0 1-15,0-1 0,0 0 0,0 0 16,0 0-16,0-42 31,0 0-15,0 0-16,0 0 0,0-1 15,0-20-15,22 21 0,-1-21 16,-21-1-16,21 1 0,0 0 0,0-1 16,0 1-16,1-22 0,-1 22 15,0 0-15,0-1 0,0 1 0,0 0 16,1 21-16,-1-1 0,0 1 0,-21 0 15,21 0-15,0 21 0,-21-21 16,0 42 31,0 0-47,-21 0 16,21 0-16,0 1 0,0-1 15,-21 0-15,21 0 16,0 0-16,0 0 0</inkml:trace>
  <inkml:trace contextRef="#ctx0" brushRef="#br0" timeOffset="58780.13">6689 11536 0,'42'0'15,"-21"0"-15,0 0 16,0 0-16,-21-21 0,22 21 15,-22-21-15,0-1 0,21 22 0,-21-21 16,21 0-16,-21 0 16,0 0-16,0 0 0,0-1 15,-21 1-15,21 0 0,-21 21 0,-1-21 16,1 21-16,0 0 16,0 0-16,0 0 0,0 0 0,-1 21 15,1 0-15,0 0 0,0 1 0,21 20 16,-21-21-16,0 21 0,-1-20 0,1 20 15,0-21-15,0 21 0,21-20 0,0-1 16,0 0-16,0 0 0,0 0 0,0 0 16,0 1-16,0-1 15,21-21-15,0 0 16,0 0-16,1 0 0,-1 0 16,0-21-16,21 21 0,-21-22 0,1 1 15,-1 21-15,0-21 0,0 0 0,0 0 16,22 0-16,-43-1 0,21 1 0,0-21 15,0 21-15,-21 0 0,0-22 16,0 22-16,21 0 0,-21-21 0,0 20 16,0 1-16,0 0 0,0 42 31,0 0-31,0 1 16,-21-1-16,0 0 0,21 21 15,0-21-15,-21 1 0,21-1 16,-21 21-16,21-21 0,-22 0 0,22 1 15,0-1-15,0 0 0,0 0 0,0 0 16,0 0-16,22-21 16,-1 0-16,0 0 0,0 0 0,0 0 15,0 0-15,1 0 0,-1 0 16,21 0-16,-21 0 0,0-21 0,1 0 16,-1 0-16,0 0 0,0 0 0,0-1 15,0 1-15,1 0 0,-22 0 0,0-21 16,0 20-16,0 1 0,0-21 0,0 21 15,0 0-15,0-1 0,-22 22 16,1-21-16,0 21 0,0 0 16,0 0-16,0 0 15,21 21-15,0 1 0,0-1 16,0 0-16,0 0 0,0 0 0,21 0 16,0-21-16,0 22 0,-21-1 0,21 0 15,0 0-15,1 0 0,-22 0 16,21-21-16,-21 22 0,21-1 0,-21 0 15,21 0-15,-21 0 0,21 0 16,-21 1-16,21-1 16,1 0-1,-1-21-15,0 0 0,0 0 0,0 0 16,0 0-16,1 0 0,-1 0 16,0 0-16,21 0 0,-21-21 15,1 0-15,20 21 0,-21-22 0,0 1 16,22 21-16,-22-21 0,0 0 0,0 0 15,0 0-15,-21-1 0,0 1 0,0 0 16,21 0-16,-21-21 0,0 20 0,0 1 16,0 0-16,0 0 0,0 0 0,-21 0 15,0-1-15,0 22 16,0 0-16,0 0 0,-1 0 16,1 22-16,0-1 0,0 0 15,0 0-15,-22 0 0,22 0 0,0 1 0,21 20 16,-21-21-16,0 0 0,21 0 15,-21 1-15,21 20 0,0-21 0,0 0 16,0 0-16,0 1 0,0-1 16,21-21-1,0 0-15,0 0 0,0 0 16,0 0-16,1-21 0,-22-1 0,21 22 16,0-21-16,0 0 0,0 21 0,0-21 15,1 0-15,-22 0 0,21-1 0,-21 1 16,21 0-16,-21-21 0,0 21 0,0-1 15,0 1-15,0 0 16,0 42 15,0 0-31,-21 1 0,21-1 16,0 0-16,0 0 0,-21 0 0,21 22 16,0-22-16,0 0 0,0 0 0,0 0 15,0 0-15,0 1 0,0-1 16,21-21-16,0 0 15,0 0-15,0 0 0,0 0 0,1 0 16,-1 0-16,0 0 0,21-21 0,-21-1 16,1 22-16,-1-21 0,0 0 0,0 0 15,0 0-15,0 0 0,1-1 16,-1 1-16,-21 0 0,0 0 0,21 0 16,-21 0-16,21-1 0,-21 1 15,0 42 16,0 1-31,0-1 0,0 0 0,0 0 16,0 0-16,0 0 0,0 1 0,0-1 16,0 0-16,-21 0 0,21 0 0,0 0 15,0 1-15,0-1 0,0 0 32,21-21-17,-21-21 1,21 0-16,-21-1 0,21 1 15,-21 0-15</inkml:trace>
  <inkml:trace contextRef="#ctx0" brushRef="#br0" timeOffset="59084.02">8234 11218 0,'0'0'0,"-21"0"16,-1 0-1,1 0-15,21 22 0,0-1 16,0 0-16,0 0 15,21-21 32,-21-21-47,0 0 16,0 0-16,0-1 16,-21 22-16,0 0 0,0 0 15,0 0-15,0 0 16,-1 0-16,22 22 15,0-1 1,0 0-16,22 0 16,-1-21-1,0 0-15,0 0 0,0 0 0,22 0 0</inkml:trace>
  <inkml:trace contextRef="#ctx0" brushRef="#br0" timeOffset="59600.72">8530 11155 0,'0'0'0,"0"-21"0,0-22 15,0 22-15,0 0 16,-21 21 15,0 21-31,21 0 0,-21 1 16,21 20-16,0-21 0,0 21 0,0 1 16,-22-22-16,22 21 0,0 1 15,-21-1-15,21-21 0,0 21 0,-21 1 16,21-22-16,0 21 0,0-21 15,0 1-15,0 20 0,0-21 0,0 0 16,-21-21-16,21 21 0,0 1 0,-21-22 47,21-22-31,0 1-16,0 0 0,0 0 15,0 0-15,21 0 0,0-1 0,-21 1 16,21 0-16,0 0 0,1 0 0,-1 21 15,0-21-15,0-1 0,0 22 16,0 0-16,1 0 0,-1 0 0,0 0 16,0 0-16,-21 22 0,0-1 15,21-21-15,-21 21 0,0 0 16,0 0-16,0 0 0,0 1 16,0-1-16,0 0 0,-21 0 0,0 0 15,0-21-15,0 21 0,-1 1 16,1-22-16,0 0 0,0 21 0,0-21 15,0 0-15,-1 0 0,1 0 16,0 0-16,21-21 31,0-1-15,21 1-16,0 0 16</inkml:trace>
  <inkml:trace contextRef="#ctx0" brushRef="#br0" timeOffset="59919.54">9080 11070 0,'0'0'0,"0"-42"0,22 0 15,-22 20-15,0 44 32,0-1-32,0 0 15,-22 0-15,22 0 0,0 22 0,-21-1 16,21 0-16,-21 1 0,0-1 0,21 0 15,-21 1-15,0-1 0,21 0 16,-22-21-16,22 22 0,-21-1 0,0-21 16,21 0-16,0 22 0,0-22 0,-21 0 15,21 0-15,0 0 0,-21-21 16,21 22-16,21-22 31,0 0-15,0-22-16,0 1 0,1 21 0,-1-21 15,0 0-15,0 0 0,0 0 16,0-1-16,-21 1 0</inkml:trace>
  <inkml:trace contextRef="#ctx0" brushRef="#br0" timeOffset="60271.34">9186 11515 0,'21'0'16,"1"0"15,-1 0-31,0 0 16,0 0-16,0 0 0,0-21 0,1 21 15,-1-22-15,21 1 0,-21 0 16,0 0-16,1 21 0,-22-21 16,21 21-16,-21-21 0,0-1 0,0 1 15,-21 21 1,-1 0-16,1 0 16,0 0-16,0 0 0,0 21 15,0 1-15,-1-1 0,-20 0 0,21 0 16,0 0-16,0 0 0,21 1 0,-22-1 15,1 21-15,0-21 0,21 0 0,0 1 16,0-1-16,0 0 0,0 0 16,0 0-16,0 0 0,21-21 15,0 0-15,1 0 16,-1 0-16,0 0 0,0 0 16,0 0-16,0 0 15,22-21-15,-22 21 0,0-21 16,0 0-16,22 21 0,-22-21 0,21 0 15</inkml:trace>
  <inkml:trace contextRef="#ctx0" brushRef="#br0" timeOffset="60691.61">10096 10837 0,'0'0'0,"0"-21"0,-21 0 0,21 0 0,0 0 16,0 0-16,0-1 0,-21 22 16,21-21-1,0 42 1,-21 1-16,21 20 0,0-21 0,0 21 15,0 1-15,-21-1 0,21 22 0,-21-22 16,21 21-16,0 1 0,0-22 0,-22 22 16,22-1-16,-21-20 15,21-1-15,-21 0 0,21 1 0,-21-1 16,21 0-16,0-21 0,0 1 0,-21-1 16,21 0-16,0 0 0,0 0 0,-21-21 15,21 21-15,0-42 31,21 0-31,0 0 16,0 0-16,-21 0 0,0-1 0,21 1 16,0-21-16,-21 21 0,22-22 0</inkml:trace>
  <inkml:trace contextRef="#ctx0" brushRef="#br0" timeOffset="61035.41">9927 10859 0,'0'0'0,"-21"-22"0,0 1 0,0 0 15,-1 0-15,1 0 0,21 0 16,-21-1-16,21 1 0,0 0 16,0 0-16,21 0 0,0 21 15,1-21-15,20 21 0,-21 0 16,21 0-16,1 0 0,-1 0 0,0 0 16,1 0-16,-1 21 0,22 0 0,-43 0 15,21 0-15,0 22 0,-20-22 0,-1 21 16,0 0-16,-21 1 0,0-22 0,0 21 15,0 1-15,0-22 0,-21 21 16,0-21-16,-22 22 0,22-22 16,-21 0-16,-1 0 0,1 0 0,21 0 15,-21-21-15,-1 22 0,22-22 0,-21 0 16,21 0-16,-1 21 0,1-21 0,42 0 47,1 0-47,-1 0 0,0 0 15,0 21-15,0-21 0</inkml:trace>
  <inkml:trace contextRef="#ctx0" brushRef="#br0" timeOffset="61480.16">10329 11367 0,'0'-22'16,"0"1"-16,0 0 15,21 0-15,1 21 16,-1-21-16,0 21 16,0 0-16,0 0 0,-21 21 15,21-21-15,-21 21 0,22 0 16,-22 0-16,0 1 0,21-1 0,-21 0 16,0 0-16,21 21 0,-21-20 0,0-1 15,0 0-15,0 0 0,0 0 16,0 0-16,0 1 0,-21-1 15,0 0-15,-1-21 0,22 21 16,0-42 15,0 0-31,0 0 16,0-1-16,0 1 0,0 0 0,22 0 16,-22 0-16,21 0 0,0-22 0,-21 22 15,21 0-15,0-21 0,0 20 0,-21 1 16,22 0-16,-1 0 0,0 0 0,-21 0 15,21 21-15,0 0 0,0 0 16,1 0-16,-1 21 16,-21 0-16,21-21 15,-21 21-15,21 0 0,-21 0 0,0 1 16,0-1-16,0 0 0,21-21 16,-21 21-16</inkml:trace>
  <inkml:trace contextRef="#ctx0" brushRef="#br0" timeOffset="61929.25">11007 11494 0,'0'0'16,"42"-43"0,-42 22-16,21 21 0,-21-21 0,21 0 0,-21 0 15,0-1-15,0 1 0,0 0 16,0 0-16,0 0 16,-21 21-1,0 0 1,0 21-16,0-21 0,-1 21 0,1 0 15,0 0-15,0 1 0,21 20 0,-21-21 16,0 0-16,-1 0 0,22 1 0,-21-1 16,21 0-16,0 0 0,0 0 0,0 0 15,0 1-15,0-1 0,21-21 16,1 0-16,-1 21 0,0-21 16,0 0-16,0 0 0,0 0 0,1 0 15,-1-21-15,0 21 0,21-21 16,-21 21-16,1-22 0,-22 1 15,21 21-15,0-21 0,0 0 0,-21 0 16,0 0-16,21-22 0,-21 22 0,0 0 16,0 0-16,0-22 0,0 22 0,0 0 15,-21 0-15,0 0 0,0 21 16,0 0-16,-1 0 0,1 0 16,0 0-16,0 21 0,-21-21 0,42 21 15,-22 0-15,1 0 0,0-21 16,21 22-16,-21-1 0,21 0 0,0 0 15,0 0-15,0 0 0,21 1 16,0-22-16,0 0 0,1 0 16</inkml:trace>
  <inkml:trace contextRef="#ctx0" brushRef="#br0" timeOffset="63011.89">11642 11472 0,'0'0'0,"0"-21"0,0 0 0,0 0 15,0 0-15,0 0 0,0-1 0,0 1 16,0 0-16,0 0 0,0 0 0,-22 0 16,1 21-16,0 0 15,0 0-15,0 21 16,21 0-16,-21-21 0,-1 42 16,1-21-16,0 1 0,21-1 0,-21 0 15,21 0-15,-21 0 0,0 22 0,21-22 16,0 0-16,0 0 0,0 0 15,0 0-15,0 1 16,21-22-16,0 0 0,0 0 16,0 0-16,0 0 0,1 0 15,-1-22-15,0 1 0,0 0 16,0 0-16,-21 0 16,0 0-16,21-1 0,-21 1 0,22 0 15,-22 0-15,0 0 0,0 0 16,0-1-16,0 1 0,0 0 15,21 21-15,-21 21 16,0 0 0,0 1-16,-21 20 0,21-21 15,-22 0-15,22 22 0,-21-22 0,21 21 16,-21-21-16,0 22 0,21-1 0,0 0 16,0 1-16,0 20 0,0 1 15,0-22-15,0 21 0,0 1 0,0-1 16,0 1-16,0-1 0,0 1 0,0-1 15,21-20-15,-21 20 0,0-20 0,0 20 16,0-21-16,0 22 0,0-43 16,0 21-16,0 1 0,-21-22 0,0 0 15,21 0-15,-21 0 0,-1-21 0,-20 0 16,21 0-16,0 0 0,0 0 0,-1 0 16,-20 0-16,21 0 0,0-21 0,0 0 15,-22 0-15,43 0 0,-21-22 0,21 22 16,0 0-16,0-21 0,0-1 15,0 22-15,0-21 0,21 0 0,0-1 16,1-20-16,-1 20 0,0-20 16,21-1-16,-21-20 0,22 20 0,-1-20 0,0 20 15,1-21-15,-1 22 0,0-22 16,-20 22-16,20-1 0,0 1 0,-21 20 16,1 1-16,-1 0 0,0-1 0,0 1 15,0 21-15,-21 0 0,21 0 0,-21-1 16,0 1-16,0 0 15,0 42 17,0 0-17,22-21-15,-1 22 0,0-22 16,-21 21-16,21 0 0,0-21 16,0 21-16,1 0 15,-1-21-15,-21 21 0,0 1 0,21-22 0,0 21 16,-21 0-16,0 0 15,0 0-15,0 0 16,0 1-16,0-1 0,0 0 16,0 0-1,-21-21 1,21-21 0,0 0-1,0 0-15,0-1 0,0 1 16,0 0-16,0 0 15,0-21-15,0 20 0,21 1 0,0 0 16,-21 0-16,21 0 0,1-22 16,-1 22-16,-21 0 0,21 21 15,0 0-15,0 0 16,0 0-16,1 0 16,-22 21-16,0 0 15,21 1-15,0-1 0,0 0 16</inkml:trace>
  <inkml:trace contextRef="#ctx0" brushRef="#br0" timeOffset="64456.21">12615 11324 0,'0'0'0,"21"-21"0,-21-21 15,0 21-15,0-1 0,0 1 16,0 0-16,0 0 0,0 0 15,-21 21-15,0 0 0,0 0 0,0 0 16,0 0-16,-1 0 0,1 21 0,0 0 16,0 0-16,0 0 0,0 1 0,-1-1 15,1 21-15,0-21 0,0 0 16,0 22-16,0-22 0,21 0 0,0 21 16,0-20-16,0-1 0,0 0 15,0 0-15,0 0 0,0 0 16,21-21-16,0 0 0,0 0 0,0 0 0,0 0 15,1 0-15,-1 0 0,0 0 16,0 0-16,0 0 0,-21-21 0,21 21 16,1-21-16,-1 0 0,-21 0 0,21 0 15,-21-1-15,21 1 0,-21 0 16,0-21-16,21 21 0,-21-1 0,0-20 16,0 21-16,0 0 0,0 0 15,0 42 1,0 0-1,-21 0-15,21 0 0,0 0 16,0 1-16,0-1 0,0 0 0,0 0 16,0 21-16,0-20 0,0-1 0,0 0 15,21-21-15,0 21 0,1 0 0,-1 0 16,0-21-16,0 0 16,0 0-16,0 0 0,1 0 0,-1 0 15,0 0-15,-21-21 16,21 0-16,0 0 0,-21 0 15,21 0-15,-21-1 0,0 1 0,0 0 16,0-21-16,22 21 0,-22-1 0,0 1 16,0 0-16,0 0 0,21 21 0,-21-21 15,0 42 1,0 0 0,0 0-16,-21 0 0,21 1 15,0-1-15,-22 0 0,22 0 16,0 0-16,0 0 0,0 1 0,0-1 15,0 0-15,0 0 0,0 0 0,0 0 16,0 1-16,0-44 47,0 1-47,0 0 16,0 0-16,0 0 0,0 0 15,0-1-15,22 1 0,-1 0 0,0 0 16,0 0-16,0 0 0,0-1 15,1 1-15,-1 0 0,0 0 16,0 0-16,21 0 0,-20 21 0,-1 0 16,0 0-16,0 0 0,-21 21 15,0 0-15,0 0 16,0 0-16,0 22 0,0-22 0,0 0 16,0 0-16,0 0 0,0 0 0,0 1 15,0-1-15,0 0 0,0 0 16,0 0-16,0-42 47,0 0-47,0 0 15,0 0-15,0-1 16,21 1-16,0 0 0,1 0 0,-1 0 16,0-22-16,0 22 0,0 0 0,22 0 15,-22 0-15,0-22 0,0 22 0,0 21 16,0-21-16,1 21 0,-1-21 0,-21 42 15,0 0 1,0 0-16,0 1 0,0-1 0,0 21 16,0-21-16,0 0 0,0 22 15,0-22-15,0 0 0,0 21 16,0-20-16,0-1 0,0 0 0,0 0 16,0 0-16,0 0 0,21 1 15,0-22-15,0 0 0,0 0 0,1 0 16,-1 0-16,0 0 0,0 0 15,0 0-15,0-22 0,1 1 16,-1 0-16,0 0 0,0 21 0,0-21 16,0-22-16,1 22 0,-1 0 0,0-21 15,-21 21-15,0-22 0,21 1 0,-21 0 16,0 20-16,0-20 0,0 21 0,0 0 16,0 0-16,-21 21 0,0-22 15,0 22-15,-1 0 16,1 22-16,21-1 0,-21 0 15,21 0-15,0 0 0,0 0 0,0 1 16,0-1-16,0 0 0,0 21 0,0-21 16,0 1-16,21-1 0,0 0 0,-21 0 15,22 0-15,-1 0 0,0 1 0,-21-1 16,21 0-16,0 0 0,-21 0 0,0 0 16,0 1-1,-21-22 1,0 0-16,0 0 0,0 0 15,-1 0-15,1 0 16,0 0-16,0 0 16,0 0-16,0 0 0,-1 0 15,1 0-15,0 0 0,0 21 0</inkml:trace>
  <inkml:trace contextRef="#ctx0" brushRef="#br0" timeOffset="68811.66">6075 10943 0,'0'0'0,"-21"0"15,-1 0-15,1 0 16,0 0 0,0 0-1,0 0 48,0 0-48,21 21 17,-22-21-32,1 0 15,0 0-15,0 0 32,42 0 108,0 0-140,0 0 16,1 0-16,-1 0 0,0 0 15,0 0-15,0 0 0,0 0 16,22 0-16,-22 0 0,0 0 0,21 0 16,-20 0-16,-1 0 0,21 0 0,-21 0 15,22 0-15,-22 0 0,0 0 0,21 0 16,-21 0-16,1 0 0,-1 0 0,21 0 16,-21 0-16,0 0 0,1 0 15,20 0-15,-21 0 0,0 0 0,0 0 16,1 0-16,-1 0 0,0 0 15,0 0-15,0 0 0,0 0 0,1 0 16,20 0-16,-21 0 0,0 0 16,0 0-16,1 0 0,-1 0 0,0 0 15,21 0-15,-21 0 0,1 0 0,-1 0 16,21 0-16,-21 0 0,0 0 0,1 0 16,-1 0-16,0 0 0,0 0 15,21 0-15,-20 0 0,-1 0 16,0 0-16,0 0 0,0 0 0,0 0 15,1 0-15,-1 0 0,0 0 16,0 0-16,0 0 0,0 0 0,1 0 16,20 0-16,-21 0 0,0 0 15,0 0-15,1 0 0,20 22 0,-21-22 16,0 0-16,0 0 0,1 0 0,-1 0 16,0 0-16,0 0 0,0 0 0,0 0 15,1 0-15,-1 0 0,0 0 0,0 0 16,0 0-16,0 0 0,1 0 15,-1 0-15,0 0 0,0 0 0,0 0 16,0 0-16,1 21 0,-1-21 0,0 0 16,0 0-16,0 0 0,0 0 0,1 0 15,-1 0-15,0 0 16,0 0-16,0 0 16,0 0-16,1 0 0,-1 0 15,0 0-15,0 0 0,0 0 16,0 0-16,1 0 0,-1 0 15,0 0-15,0 0 0,0 0 16,0 0-16,1 0 16,-1 0-16,0 0 0,0 0 15,0 0-15,0 0 16,1 0-16,-1 0 0,0 0 16,0 0-16,0 0 15,0 0 1,1 0-16,-1 0 15,0 0-15,0 0 0,0 0 16,0 0-16,1 0 0,-1 0 16,0 21-16,0-21 0,0 0 15,0 0-15,1 0 16,-1 0-16,0 0 16,0 0-1,0 0-15,0 0 16,1 0-1,-1 0 17,0 0-32,0 0 15,0 0 1,0 0-16,1 0 16,-1 0-1,0 0-15,0 0 16,-21-21 62,-21 21-62,21-21-16,0-1 15,0 1 1,0 0 15,0 0-15,0 0-16,0 0 15,0-1 1,0 1-16,0 0 16,0 0-1,0 0-15,0 0 0,0-1 16,0 1-16,0 0 15,0 0-15,0 0 16,0 0-16,0-1 16,0 1-16,0 0 15,0 0-15,21 21 16,-21-21-16,21 0 16,-21-1-1,0 1-15,0 0 16,21 21-1,-21-21-15,22 21 16,-22-21-16,0 0 16,21 21-16,0-22 15,-21 1 1,21 21 0,0-21 15,0 21-16,1 0-15,-1 0 0,0 0 16,0-21-16,0 21 16,0 0-1,1 0-15,-1 0 16,0 0-16,0 0 16,0 0-16,0 0 15,1 0-15,-1 0 0,0 0 0,0 0 16,21 0-16,-20 0 0,-1-21 15,0 21-15,0 0 0,0 0 16,0 0-16,1 0 0,-1 0 0,0 0 16,0 0-16,0 0 0,0 0 0,1 0 15,-1 0-15,0 0 0,0 0 16,0 0-16,0 0 0,1 0 16,-1 0-16,0 0 0,0 0 15,0 0-15,0 0 16,1 0-16,-1 0 15,0 0 1,-21 21 15,21 0-15,-21 0-16,0 0 0,21-21 16,-21 22-16,0-1 15,0 0-15,0 0 16,0 0-16,21 0 0,-21 1 15,0-1-15,0 0 0,0 0 16,0 0 0,0 0-16,0 1 15,22-22-15,-22 21 16,0 0-16,0 0 31,21-21-31,0 0 31,0 0-31,0 0 32,0 0-32,1 0 31,-1 0-15,0 0 15,0 0-31,0 0 31,-21 21-31,21-21 0,1 0 0,-1 0 16,0 0-16,0 0 15,0 0-15,0 0 0,1 0 0,-1 0 16,0 0-16,0 0 0,0 0 16,22 0-16,-22 0 0,0 0 0,0 0 15,21 0-15,-20 0 0,-1 0 0,21 0 16,0 0-16,-20 0 0,20 0 15,-21 21-15,21-21 0,1 0 0,-22 0 16,21 0-16,1 0 0,-22 0 16,21 0-16,-21 0 0,22 0 0,-1 0 15,-21 0-15,21 0 0,1 0 0,-22 0 16,21 0-16,1 0 0,-1 0 0,0 0 16,1 0-16,-1 0 0,-21 0 0,21 0 15,1 0-15,-1 0 0,0 0 16,1 0-16,-1 0 0,-21 0 15,22 0-15,-22 0 0,21 0 0,-21 0 0,22 0 16,-22 0-16,0 0 0,21 0 16,-21 0-16,22 0 0,-22 0 0,21 22 15,-21-22-15,1 0 0,20 0 0,0 0 16,-21 0-16,22 0 0,-1 0 16,-21 0-16,22 0 0,-1 0 0,0 0 15,22 0-15,-43 0 0,21 0 0,1 0 16,-1 0-16,0 0 0,-21 0 0,22 0 15,-1 0-15,-21 0 0,22 0 0,-22 0 16,0 0-16,21 0 0,-21 0 16,1 0-16,-1 0 0,21 0 15,-21 0-15,0 0 0,22 0 0,-22 0 0,21 0 16,-21 0-16,22 0 0,-22-22 16,21 22-16,-21 0 0,22 0 0,-22 0 15,21 0-15,-21 0 0,22 0 16,-22 0-16,0-21 0,0 21 0,0 0 15,1 0-15,-1 0 0,0 0 0,0 0 16,0 0-16,0 0 16,1 0-16,-1-21 31,0 21-15,0 0 15,-21-21 0,-21 21-15,0 0-16,-22-21 0</inkml:trace>
  <inkml:trace contextRef="#ctx0" brushRef="#br0" timeOffset="74523.05">2603 14076 0,'0'0'0,"-42"0"0,0 0 16,21 0-16,-22 0 0,1 0 0,21 0 15,-22 0-15,22 0 0,0 0 16,0 0-16,0 0 0,0 0 0,-1 0 16,22 21-1,22 0 1,20-21-16,-21 0 0,21 0 15,1 0-15,-1 21 0,22-21 0,20 0 16,-20 0-16,20 0 0,1 0 16,0 0-16,-1 0 0,22 0 0,-21 0 15,0 0-15,-1-21 0,1 21 0,0 0 16,-1-21-16,-20 21 0,-1-21 16,1 21-16,-22 0 0,0-21 15,1 21-15,-22 0 0,0-21 0,0 21 16,0 0-16,-21-22 0,0 1 0,0 0 15,0 0 1,-21 0-16,0 21 0,0-21 16,0 21-16,0-22 0,-1 22 0,-20 0 15,21-21-15,0 21 0,-22 0 0,22 0 16,0 0-16,-21 0 0,21 0 16,-1 0-16,44 0 31,-1 0-16,0 0-15,0 0 0,0 0 0,22 0 16,-22 0-16,0 0 0,21 0 0,-21 0 16,1 0-16,-1 0 0,0 0 0,21 0 15,-21 0-15,1 0 0,-1 0 16,0 0-16,0 21 16,-21 1-1,0-1 1,0 0-16,0 0 0,-21 0 15,0 0-15,0 1 0,-1-1 0,1 0 16,0 0-16,0 0 0,0 0 16,0 1-16,-1-1 0,1-21 0,21 21 15,0 0-15,-21 0 0,0 0 16,21 1-16,0-1 16,-21-21-16,21-21 31,0-1-31</inkml:trace>
  <inkml:trace contextRef="#ctx0" brushRef="#br0" timeOffset="76820.32">6117 13907 0,'0'0'0,"21"0"16,0 0-16,1 0 16,-1 0-1,-21-22-15,0 1 16,0 0 0,0 0-16,0 0 15,-21 21-15,-1 0 0,1 0 16,0 0-16,0 0 15,0 0-15,0 0 0,-1 0 0,1 0 16,0 21-16,0 0 0,0 0 0,0 0 16,-1 1-16,1-1 0,0 0 0,0 0 15,0 0-15,21 0 0,0 22 16,0-22-16,0 0 0,0 0 0,0 0 16,0 1-16,0-1 0,21-21 15,0 0-15,0 0 0,0 0 0,1 0 16,-1 0-16,0 0 0,21 0 15,-21 0-15,1 0 0,-1-21 0,21-1 16,-21 1-16,0 21 0,22-21 0,-22 0 16,0-21-16,0 20 0,22-20 0,-22 21 15,0-21-15,0-1 16,0 1-16,-21 0 0,21-22 0,-21 22 16,22-1-16,-22 1 0,0 0 0,0 21 15,0-22-15,0 22 0,0 0 0,0 0 16,0 0-16,-22 21 0,1 0 15,0 0-15,0 0 16,21 21-16,-21 0 0,21 21 0,-21-21 16,21 22-16,-22-1 0,1-21 0,21 22 15,0-1-15,0 0 0,0 1 0,0-1 16,0 0-16,0-21 0,0 22 16,0-22-16,0 21 0,0-21 0,0 1 15,21-1-15,-21 0 0,22-21 16,-1 21-16,0 0 0,0-21 15,0 0-15,0 0 0,1 0 0,-1 0 16,0 0-16,0-21 16,0 0-16,0 21 0,1-21 0,-1 0 15</inkml:trace>
  <inkml:trace contextRef="#ctx0" brushRef="#br0" timeOffset="77791.47">6710 13885 0,'-21'0'0,"42"0"47,0 0-47,0 0 0,0 0 16,0 0-16,1 0 0,-1-21 0,21 0 16,-21 0-16,0 21 0,-21-21 15,22 21-15,-22-21 0,0-1 0,0 1 16,-22 21-1,1 0-15,-21 0 0,21 0 0,0 0 16,-22 0-16,22 0 0,-21 21 0,21 1 16,-1-1-16,-20 0 0,21 0 0,0 0 15,21 0-15,0 1 0,-21-1 16,21 0-16,0 0 0,0 0 16,21 0-16,0-21 0,21 0 15,-21 22-15,22-22 0,-1 0 0,0 0 16,1 0-16,-1 0 0,0 0 0,1 0 15,-22-22-15,21 1 0,1 21 16,-1-21-16,-21 0 0,0 21 0,0-21 16,1 0-16,-22-1 0,0 1 0,21 0 15,-21 0-15,0 0 16,0 42 15,0 0-31,-21 0 16,21 0-16,0 1 0,0-1 15,-22 0-15,22 0 0,-21 0 16,21 0-16,0 1 0,0-1 16,-21 0-1,0-21 1,21-21 0,0 0-1,0-1-15,0 1 0,0 0 16,0 0-16,21 0 0,0 0 15,-21-22-15,21 22 0,1 0 16,-1 0-16,-21 0 0,21-1 0,0 22 16,0 0-16,0 0 0,1 0 15,-1 0-15,-21 22 0,21-22 16,0 21-16,-21 0 0,0 0 16,21 0-16,-21 0 0,0 1 0,0-1 15,0 0-15,0 0 0,0 0 16,0 0-16,0 1 0,-21-1 15,0 0-15,21-42 47,0 0-47,0-1 16,21 1-16,0 0 0,0 0 0,-21 0 16,22 0-16,-1-1 0,0 1 0,0 0 15,0 0-15,0 0 0,1 0 0,-1-1 16,0 22-16,0 0 15,0 0-15,-21 22 16,0-1-16,0 0 0,0 0 16,0 0-16,0 0 0,0 1 0,0-1 15,-21 0-15,21 0 0,0 0 0,0 0 16,-21-21-16,21 22 0,0-1 16,-21-21-16,21 21 0,21-21 31,0 0-16,0 0-15,0-21 0,1 0 16,-1 21-16</inkml:trace>
  <inkml:trace contextRef="#ctx0" brushRef="#br0" timeOffset="78211.64">8107 13653 0,'0'0'15,"0"-43"1,-21 43-16,-1 0 15,1 0-15,0 21 16,0 1-16,0-1 0,0 0 0,-1 0 0,1 0 16,21 22-16,-21-22 0,0 0 15,0 0-15,21 21 0,-21-20 0,21-1 16,0 0-16,0 0 0,0 0 0,0 0 16,0 1-16,0-1 15,21-21-15,0 0 0,0 0 0,0 0 16,22 0-16,-22 0 0,0 0 0,0 0 15,21-21-15,-20 21 0,-1-22 0,0 1 16,0 0-16,0 0 0,0 0 0,-21 0 16,22-1-16,-22 1 15,0-21-15,0 21 0,0-22 0,0 22 0,0 0 16,-22-21-16,1 21 0,0-1 16,0 1-16,0 21 0,0-21 0,-1 21 15,1 0-15,0 0 0,0 0 0,0 0 16,0 21-16,-1 0 0,1-21 15,0 22-15,0-1 0,21 0 0,-21 0 16,21 0-16,0 0 0,0 1 16,0-1-16,21 0 0,0-21 0,0 21 15,0-21-15,1 0 0,-1 21 0,0 0 16</inkml:trace>
  <inkml:trace contextRef="#ctx0" brushRef="#br0" timeOffset="78636.17">8488 14034 0,'0'0'0,"-21"0"31,-1 0-31,1 0 0,0 0 16,0 0 0,42 0 30,0 0-46,0 0 0,1 0 16,-1 0-16,0 0 0,0 0 0,0 0 16,0 0-16,1 0 0,-1 0 15,0 0-15,0 0 0,-42 0 47,0 0-47,0 0 0,-1 0 0,1 0 16,0 0-16,0 0 0,0 0 15,0 0-15,42 0 63,0 0-47,-21-22-16,21 22 0,0-21 15,0 0-15,1 21 0,-1 0 16,0-21-16</inkml:trace>
  <inkml:trace contextRef="#ctx0" brushRef="#br0" timeOffset="79283.33">9229 13758 0,'0'-21'31,"0"0"-31,21 0 15,-21 0-15,0 0 16,21-1-16,0 1 16,-21 0-16,21 0 0,-21 0 0,0-22 15,21 22-15,-21 0 0,0 0 0,22 0 16,-22 0-16,0-1 0,0 44 31,0-1-15,0 0-16,-22 21 15,22-21-15,-21 22 0,21-22 0,-21 21 16,21 1-16,0-22 0,0 21 0,-21 0 0,21-20 16,0 20-16,0-21 0,0 0 15,0 22-15,0-22 0,0 0 16,0 0-16,0 0 0,0 0 16,0 1-16,0-1 0,0 0 15,-21-21 1,0 0-16,-1 0 15,1 0-15,0 0 0,0 0 0,0 0 16,0 0-16,-1 0 0,1 0 16,0 0-16,-21 0 0,21 0 0,-1 0 15,1 0-15,0 0 16,21-21 0,21 21-16,0 0 0,1 0 15,20 0-15,-21 0 0,21 0 16,1 0-16,-1-21 0,-21 21 0,22 0 15,-22 0-15,21 0 0,-21 0 0,0 0 16,1 0-16,-1 0 16,0 0 46,-21 21-62</inkml:trace>
  <inkml:trace contextRef="#ctx0" brushRef="#br0" timeOffset="80919.61">8424 14139 0,'0'-21'16,"21"21"15,-21-21-31,0 0 31,-21 21-15,0 0-16,0 0 0,0 0 15,0 0-15,-1 0 16,22-21 0,22 21 15,-1 0-31,0 0 0,0 0 15,0-21-15,0 21 0,1 0 16,-1 0-16,0 0 0,21-22 0,-21 22 16,1 0-16,-1 0 0,0-21 0,0 21 15,0 0-15,0-21 16,-21 0 0,-21 21-1,0 0-15,0 0 0,0 0 0,0 0 16,-1 0-16,1 0 0,0 0 0,0 0 15,0 0-15,0 0 16,-1 0-16,22 21 31,22-21-15,-1 0-16,0 0 0,0 0 16,0 0-16,0 0 15,1 0-15,-1 0 0,0 0 0,0 0 16,0 0-16,0 0 15,-42 0 17,0 0-32,0 0 0,-21 0 0,20 0 15,1 0-15,-21 21 0,21-21 16,0 0-16,-1 21 0,1 1 0,0-22 16,0 21-16,21 0 15,21-21 1,0 0-16,0 0 0,1 0 0,-1 0 15,21 0-15,-21 0 0,0 0 16,1 0-16,20 0 0,-21 0 0,0-21 16,0 21-16,-42 0 31,0 0-31,0 0 0,-21 0 16,20 0-16,1 0 0,-21 0 0,21 0 15,0 0-15,-1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14:28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868 0,'0'0'0,"21"-21"0,-21 0 0,0-1 0,21 1 16,-21 0-16,0 0 0,0 0 16,0 0-16,0-1 0,21 22 0,-21-21 15,0 42 16,0 1-31,0-1 0,0 21 16,0 0-16,-21 1 0,0-1 16,21 0-16,-21 22 0,-1-22 0,1 22 15,-21-1-15,21 1 0,-64 42 16,64-43-16,-21 1 0,-1-1 16,22 1-16,0-1 0,-21 1 0,20-22 15,22 21-15,0-20 0,-21-22 16,21 0-16,0 0 0,0 0 0,21-21 15,-21-21 1,22 0-16,-1-21 0,21 21 16,-21-22-16,0-20 0,1 20 0,20 1 15,-21-21-15,0 20 0,22-20 16,-22-1-16,0 1 0,0-1 16,21 1-16,-20-22 0,-1 22 0,0-1 15,0 1-15,-21-1 0,21 22 16,-21-1-16,21 22 0,-21-21 0,0 21 15,22 21 1,-22 21-16,21 21 16,0 1-16,-21-1 0,0 0 0,0 22 15,21-22-15,-21 22 0,21-1 16,-21-21-16,0 22 0,0-22 0,0 22 16,0-1-16,-21-20 0,21 20 15,-21-21-15,21 22 0,0-22 0,-21 1 16,21-1-16,0 0 0,0 1 15,0-22-15,0 0 0,0 0 16,0 0-16,21-21 16,-21-21-1,0 0-15,0 0 16,-21 0-16,0-1 0,-1 1 0</inkml:trace>
  <inkml:trace contextRef="#ctx0" brushRef="#br0" timeOffset="187.89">2222 1651 0,'0'0'0,"-21"0"0,-21 0 16,21 0-16,21-21 16,21 21-1,0 0-15,0 0 0,0-21 0,22 21 16,-1 0-16,-21-21 0,22 21 16,-1 0-16,0-22 0,1 1 0,-1 21 15,0 0-15,-21 0 0,22-21 16,-22 21-16,21 0 0,-21 0 0,22-21 15,-22 21-15,0 0 0,0 0 0</inkml:trace>
  <inkml:trace contextRef="#ctx0" brushRef="#br0" timeOffset="1339.26">3556 1566 0,'0'0'0,"21"0"15,-21-21 1,21 21-16,-21-21 0,0 0 0,0 0 16,0 0-16,0-1 0,0 1 15,0 0-15,0 0 0,0 0 16,0 0-16,-21-1 0,0 22 0,0-21 16,0 0-16,-1 21 0,1 0 15,-21 0-15,21 0 16,0 0-16,-1 21 0,-20 0 0,21 1 15,-21-1-15,20 21 0,-20-21 0,21 22 16,-21-22-16,20 21 0,1 0 16,0 1-16,0-1 0,21 0 0,0 1 15,0-1-15,0 0 0,0-20 0,0-1 16,0 0-16,0 0 0,0 0 16,21 0-16,0-21 0,22 0 0,-22 0 15,0 0-15,21 0 0,1 0 0,-22 0 16,21-21-16,0 0 0,22 0 15,-22-21-15,1-1 0,-1 22 0,0-21 16,1-22-16,-1 22 0,0 0 16,1-1-16,-22 1 0,0-22 15,21 22-15,-21-21 0,1 20 0,-22-20 16,0-1-16,21 1 0,-21-1 0,21 22 16,-21-22-16,0 22 0,0-21 15,0 41-15,0-20 0,0 21 0,0 0 16,0 0-16,0-1 0,-21 22 15,0 43 1,21-22-16,-22 21 0,1 1 0,21-1 16,-21 21-16,0 1 0,0-22 0,0 22 15,-1-1-15,1 1 0,0-1 16,21 1-16,-21-22 0,0 22 16,21-1-16,0 1 0,0-22 0,0 21 15,0-20-15,0-1 0,0 0 16,21 1-16,0-22 0,-21 0 0,21 0 15,0 0-15,22-21 0,-22 0 0,0 0 16,0 0-16,22 0 0,-22 0 16,21 0-16,-21-21 0,22 0 0,-22-21 15,21 21-15,-21-1 0,0-20 0,22 21 16,-22-21-16,0-1 0,0 1 16,0 0-16,1 20 0,-1-20 0,-21 21 15,0 0-15,21 0 0,-21-1 0,0 1 16,0 42 15,0 1-31,0-1 0,-21 0 16,21 0-16,0 0 0,-21 22 0,21-22 15,-22 21-15,22 0 0,0-20 16,0 20-16,0-21 0,0 21 0,0-20 16,0-1-16,0 0 0,0 0 0,0 0 15,22 0 1,-1-21-16,0 0 0,0 0 15,0-21-15,0 21 0,1-21 16,-1 0-16,0 0 0,0 0 0,0-22 16,0 22-16,1-21 0,-1 21 15,0-22-15,0 1 0,0 21 0,0-22 16,1 22-16,-1 0 0,-21-21 0,21 21 16,0-1-16,-21 1 15,21 21-15,-21 21 31,0 1-15,0-1-16,0 0 0,0 21 0,0-21 16,0 1-16,0 20 0,0-21 0,-21 0 15,21 22-15,0-22 0,-21 0 0,21 0 16,0 21-16,0-20 16,0-1-16,0 0 0,0 0 15,21-21-15,0 21 0,0-21 31,1 0-31,-1 0 0,0-21 16,0 0-16,0 21 0,0-21 16,1 0-16,20-1 0</inkml:trace>
  <inkml:trace contextRef="#ctx0" brushRef="#br0" timeOffset="2588.55">5588 1630 0,'0'0'0,"-42"-42"16,20 20-16,22 1 0,-21 21 16,0-21-16,0 0 0,0 0 15,0 21-15,-1-21 0,22-1 0,-21 22 16,0-21-16,0 21 0,0 0 16,0 0-16,-1 0 15,1 0-15,0 0 0,0 21 0,0 1 16,0-1-16,-1 0 0,-20 0 15,21 21-15,0-20 0,0 20 0,-1 0 16,1 1-16,0-22 0,21 21 16,0-21-16,0 22 0,0-22 0,0 0 15,21 0-15,0 0 0,1 0 0,-1-21 16,21 0-16,-21 0 0,0 0 16,22 0-16,-22 0 0,21 0 0,-21 0 15,1 0-15,-1-21 0,21 0 0,-21 0 16,0 0-16,1-22 0,-1 22 0,0 0 15,0-21-15,0-1 0,-21 22 16,0-21-16,21 21 0,-21 0 0,22-1 16,-22 1-16,0 0 0,-22 21 47,22 21-47,-21 0 0,21 22 15,0-22-15,0 0 0,0 0 0,0 22 16,0-22-16,0 0 0,0 21 15,21-21-15,1 1 0,-22-1 0,21-21 16,0 21-16,-21 0 0,21-21 0,0 0 16,0 0-16,1 0 0,-1 0 0,0 0 15,0 0-15,0-21 16,0 0-16,1 0 0,-1-1 16,-21 1-16,21-21 0,-21 21 0,21 0 15,-21-1-15,0-20 0,21 21 0,-21 0 16,21 0-16,-21-1 15,22 22-15,-22 22 32,0-1-32,0 0 15,0 0-15,-22 21 0,22-20 0,-21-1 16,21 0-16,0 0 0,-21 0 0,21 22 16,0-22-16,0 0 0,0 0 15,-21 0 1,21-42 15,0 0-31,0 0 0,21 0 16,-21-1-16,21 1 0,0-21 15,1 21-15,-22-22 0,21 22 0,0-21 16,0 21-16,0 0 0,-21-1 0,21 1 16,1 0-16,-1 0 0,0 21 15,0 21 1,-21 0-16,0 0 15,0 22-15,0-22 0,0 0 0,0 21 16,0-20-16,0-1 0,0 0 0,21 21 16,-21-21-16,0 1 0,0-1 15,21 0-15,1-21 0,-22 21 16,21-21-16,0 0 0,0 0 16,0 0-16,0-21 0,1 21 15,-22-21-15,21 0 0,0-1 16,0-20-16,-21 21 0,21-21 0,0-1 15,-21 22-15,0-21 0,22-1 0,-22 1 16,21 0-16,-21-22 0,21 22 0,-21-22 16,0 22-16,0-21 0,0-1 15,0 22-15,0-22 0,0 22 0,0 0 16,0 20-16,0 1 0,0 0 0,-21 21 31,21 21-31,-21 0 0,-1 1 0,1 20 16,21-21-16,-21 43 0,21-22 0,-21 0 15,21 1-15,0 20 0,0-21 16,0 1-16,0 20 0,0-20 0,0 20 16,0-21-16,0 1 0,0-1 0,0 0 15,21 1-15,0-1 0,-21 0 0,21-20 16,1-1-16,-1 0 0,0 0 16,0-21-16,0 0 0,0 0 15,1 0-15,-1 0 0,0 0 16,0-21-16,0 21 0,-21-21 0,21 0 15,-21-1-15,22 1 16,-22-21-16,21 21 0,-21-22 0,0 22 16,0-21-16,0 0 0</inkml:trace>
  <inkml:trace contextRef="#ctx0" brushRef="#br0" timeOffset="2787.56">6456 1376 0,'0'0'0,"-85"0"16,64 0-16,21 21 15,-21-21-15,42 0 16,0 0 0,0 0-16,0 0 0,1 0 15,-1 0-15,21 0 0,-21 0 16,0-21-16,1 21 0,-1 0 16,0-21-16,0 21 0,-21-21 0,21 21 15,0-22-15,1 1 16,-1 21-16</inkml:trace>
  <inkml:trace contextRef="#ctx0" brushRef="#br0" timeOffset="4036.35">7387 1757 0,'0'0'0,"0"-21"16,0 0 0,21-1-16,0 1 15,-21 0-15,0 0 0,0-21 16,0 20-16,0 1 0,0 0 0,0 0 16,0 0-16,0 0 0,-21-1 15,0 1-15,0 0 0,0 0 0,0 21 16,-1 0-16,-20 0 0,21 0 15,0 0-15,0 0 0,-1 21 0,-20 0 16,21 0-16,0 1 16,-22-1-16,22 21 0,0 0 0,0-20 15,0 20-15,0-21 0,-1 21 0,22 1 16,0-22-16,0 21 0,0-21 0,0 1 16,0-1-16,22 0 0,-1 0 15,0-21-15,21 0 0,-21 0 16,1 0-16,-1 0 0,21 0 0,-21 0 15,0-21-15,22 0 0,-22 21 0,0-43 16,0 22-16,0 0 0,1 0 16,-1-21-16,0 20 0,-21-20 0,0 21 15,21-21-15,-21 20 0,21-20 0,-21 21 16,0 0-16,0 0 16,0-1-16,-21 44 31,21-1-31,-21 0 0,21 0 0,-21 0 15,21 0-15,0 22 0,0-22 16,0 21-16,0-21 0,0 22 0,0-22 16,0 21-16,0-21 0,21 1 0,0-1 15,21 21-15,-20-42 0,-1 21 0,21 0 16,0-21-16,1 0 0,-1 0 16,0 0-16,1 0 0,-1 0 0,0-21 15,1 21-15,-1-21 0,0 0 0,1 0 16,-1-22-16,-21 22 0,22 0 15,-22-21-15,0-1 0,0 22 16,-21-21-16,0 21 0,21-22 0,-21 22 16,0-21-16,0 21 0,0 0 0,0-1 15,-21 22-15,0 0 0,0 0 16,0 0-16,-1 0 0,-20 22 16,21-1-16,0-21 0,-22 42 0,22-21 15,0 0-15,0 1 0,0 20 0,0-21 16,21 21-16,0-20 0,0-1 15,0 21-15,0-21 0,0 0 16,0 1-16,21-22 0,0 21 0,0 0 16,0-21-16,0 0 0,1 0 0,20 0 15,-21 0-15,0 0 0,0 0 16,1 0-16,-1-21 0,0 0 0,0-1 16,0 1-16,0 0 0,-21 0 15,0 0-15,22 0 0,-22-1 0,21 22 16,-21-21-16,0 0 15,0 42 1,0 0 0,0 1-16,0-1 0,0 0 0,-21 21 15,21-21-15,-22 22 16,22-22-16,0 21 0,0 1 0,0-1 16,0 0-16,0 1 0,0 20 0,0-21 15,0 22-15,0-1 0,0 1 0,22 21 16,-22-22-16,0 1 0,0 20 0,0-20 15,0-1-15,0 1 0,0-1 16,0 22-16,-22-22 0,1-20 0,0 20 16,0 1-16,0-22 0,0 0 0,-1 1 15,-20-22-15,21 0 0,0 0 16,-22 0-16,22-21 0,0 0 0,0 0 0,0 0 16,0 0-16,-1-21 0,1 0 15,21-21-15,0-1 0,-21 1 16,21 0-16,0-1 0,0-20 0,0 21 15,0-22-15,0 1 0,0-1 0,21-21 16,-21 22-16,21-22 0,1 1 0,-1 20 16,0-21-16,0 22 0,21-1 15,-20 1-15,20 21 0,-21-22 0,21 22 16,-20-1-16,20 1 0,-21 0 0,21-1 16,1 1-16,-22 21 0,21-21 0,-21 20 15,22 1-15,-22-21 0,0 21 16</inkml:trace>
  <inkml:trace contextRef="#ctx0" brushRef="#br0" timeOffset="4632.29">8551 1736 0,'0'21'16,"21"-42"15,-21 0-31,22 21 16,-1-22-16,-21 1 0,0 0 15,21 21-15,-21-21 0,21 0 0,-21 0 16,0-1-16,0 1 0,0 0 31,-21 21-15,0 21-16,0 0 0,21 1 16,-22-1-16,1 21 0,0-21 0,21 0 15,0 1-15,0 20 0,0-21 16,0 0-16,0 0 0,0 1 0,0-1 15,0 0-15,21 0 0,0-21 0,1 0 16,-1 0-16,21 0 0,-21 0 0,22 0 16,-22 0-16,21 0 0,-21 0 15,22-21-15,-1 21 0,-21-21 0,21 0 16,-20-1-16,20 1 0,-21 0 0,0 0 16,0-21-16,1 20 0,-1-20 0,0 21 15,0 0-15,-21 0 0,21-22 16,-21 22-16,0 0 15,-21 21 1,0 0-16,0 0 0,0 21 0,-1 0 16,1-21-16,21 21 0,0 1 15,0-1-15,0 21 0,0-21 0,0 0 16,21 1-16,-21 20 0,22-21 0,-1 0 16,0 0-16,0 1 0,0-1 0,-21 0 15,21 0-15,-21 0 16,0 0-16,0 1 31,-21-22-31,0 0 16,0 0-16,0 0 15,0 0-15,-1 0 0,1 0 0,0-22 16,0 22-16,21-21 0,-21 0 0,21 0 16,0 0-16</inkml:trace>
  <inkml:trace contextRef="#ctx0" brushRef="#br0" timeOffset="5676.19">10562 1588 0,'0'0'0,"0"-22"16,21-41 0,0 42-16,-21 0 0,0-1 15,0 1-15,0 0 0,-21 42 32,0-21-32,0 21 15,0 1-15,0 20 0,-1-21 16,-20 0-16,42 22 0,-21-1 0,21 0 15,-21-21-15,21 22 0,0-22 16,0 21-16,0-21 0,0 1 0,21-1 16,0 0-16,0 0 0,0-21 15,1 0-15,-1 0 0,21 0 0,-21 0 16,22 0-16,-1 0 0,-21-21 0,21 0 16,1 0-16,-22-1 0,21 1 0,-21 0 15,1-21-15,-1 21 0,-21-22 16,0 22-16,0-21 0,0 21 0,0-22 15,0 22-15,-21-21 0,-1 21 0,1-1 16,0 22-16,0-21 0,-21 21 0,20 0 16,1 0-16,-21 0 0,21 0 15,0 0-15,21 21 16,0 1-16,0-1 16,21-21-16,0 21 0,0-21 0,21 0 15,1 0-15,-1 0 0,0 0 16,1 0-16,-1 0 0,22 0 0,-22 0 15,0 0-15,1-21 0,-1 0 0,0 21 16,1-22-16,-22 1 0,0 21 0,0-21 16,0 0-16,-21 0 0,21 0 15,-21-1-15,0 1 0,0 0 16,0 0-16,-21 21 16,0 0-16,0 0 0,0 21 15,0 0-15,21 0 0,-22 1 16,22-1-16,-21 21 0,0 0 0,21 1 15,0-1-15,0 0 0,0 22 16,-21-1-16,21 22 0,0-21 0,-21 20 16,21-20-16,0 20 0,0 1 15,0 0-15,0 21 0,0-22 0,0 1 16,0 21-16,0-22 0,0 1 0,0 0 16,0-1-16,0-20 0,0 21 0,-21-22 15,21 1-15,-22-1 0,1-21 0,21 1 16,-21-1-16,0 0 0,-21-20 15,20-1-15,-20 0 0,21-21 0,-21 0 16,-1 0-16,1 0 0,0 0 16,-22-21-16,22 21 0,-1-43 0,-20 22 15,21 0-15,-1-21 0,1-1 0,-22 22 16,22-21-16,0 0 0,21 20 0,-22-20 16,22 21-16,-21-21 0,21 20 0,-1 1 15,22-21-15,0 21 0,0 0 0,0-22 16,0 1-16,22 21 0,-1-22 15</inkml:trace>
  <inkml:trace contextRef="#ctx0" brushRef="#br0" timeOffset="6159.92">13017 1334 0,'0'0'0,"22"-22"0,20-20 0,-42 0 0,21 21 16,0-1-16,-21-20 0,0 21 15,0 0-15,0 0 0,0-1 0,-21 22 16,0 0-16,0 22 16,0-1-16,-1 21 0,22 0 15,0 1-15,-21-1 0,21 0 16,-21 1-16,21 20 0,-21-20 15,21 20-15,0-21 0,0 22 0,0-22 0,-21 22 16,21-22-16,0 0 0,0 1 16,0-22-16,0 21 0,0-21 15,0 1-15,0-1 0,21 0 0,-21 0 16,21-21 0,-21-21-1,0 0-15,0 0 0,0-1 16</inkml:trace>
  <inkml:trace contextRef="#ctx0" brushRef="#br0" timeOffset="6451.75">12763 1566 0,'0'0'0,"-21"-42"16,21 0-16,-21-64 15,21 64-15,0-1 0,0 1 0,0-22 0,0 22 16,21 0-16,0-1 0,1-20 16,20 21-16,0 20 0,22-20 0,-22 21 15,22 21-15,-1 0 0,1 0 16,-1 0-16,1 42 0,-1-21 0,-21 22 15,1-1-15,-22 0 0,0 1 0,-21-1 16,0 0-16,0 1 0,0-1 16,-21-21-16,0 22 0,0-1 0,-1-21 15,-20 21-15,21-20 0,-21-1 0,20 0 16,-20 0-16,21 0 0,-21 0 0,20 1 16,1-22-16,0 21 0,0-21 15,0 0-15,21 21 0,-21-21 16,42 0-1,0 0-15,0 0 16,0 0-16,0 0 0</inkml:trace>
  <inkml:trace contextRef="#ctx0" brushRef="#br0" timeOffset="6951.98">13716 1672 0,'0'0'0,"21"0"0,106 0 15,-106 0-15,0 0 16,-21-21-16,22 21 0,-22-21 0,0 0 15,0 0-15,0-1 16,0 1-16,0 0 0,0 0 16,-22 0-16,1 0 0,0 21 15,0 0-15,0 0 0,0 0 16,-1 0-16,1 0 0,0 21 0,-21 0 16,21 21-16,-22-21 0,1 22 15,21-1-15,-22 0 0,1-20 0,21 20 16,0 0-16,0-21 0,-1 22 0,22-22 15,0 0-15,0 21 0,0-20 16,22-1-16,-1-21 0,0 0 16,0 0-16,0 0 0,0 0 0,1 0 15,20 0-15,-21-21 0,0-1 16,22 22-16,-22-21 0,0-21 0,21 21 16,-21 0-16,22-22 0,-22 22 15,0-21-15,0-1 0,0 22 0,1-21 16,-22 21-16,0-22 0,21 22 0,-21 0 15,0 0-15,0 42 32,-21 0-32,21 0 15,-22 1-15,22 20 0,-21-21 0,21 21 16,-21-20-16,21 20 0,0 0 0,0-21 16,0 22-16,0-22 0,0 0 0,0 0 15,0 0-15,21 1 16,0-1-16,1-21 0,-1 0 0,0 21 15,0-21-15,21 0 0,-20 0 0,-1 0 16,21-21-16,-21 0 0,22 21 0</inkml:trace>
  <inkml:trace contextRef="#ctx0" brushRef="#br0" timeOffset="8872.01">14520 1545 0,'0'0'0,"21"-42"15,-21-22-15,0 43 0,0 0 16,0 0-16,-21 21 15,0 0-15,21 21 16,-21 0-16,0 0 0,0 1 0,-1-1 16,1 21-16,0-21 0,0 22 0,0-1 15,0 0-15,21 1 0,0-1 16,0 0-16,0-21 0,0 22 0,0-1 16,0-21-16,21 22 0,0-22 0,0 0 15,0 0-15,22-21 0,-22 21 0,21-21 16,-21 0-16,22 0 0,-22 0 15,21 0-15,0 0 0,-20-21 0,-1 0 16,21 0-16,-21 0 0,0-22 0,22 22 16,-22-21-16,0-1 0,0-20 15,0 21-15,1-22 0,-1 22 0,0-22 16,0 22-16,0-22 0,0 22 16,1-21-16,-22 20 0,0 1 0,21 0 15,-21-1-15,0 22 0,0 0 0,0 0 16,0 42-1,0 0-15,-21 0 0,21 0 16,-22 22-16,22-22 0,0 21 0,-21 1 16,0-1-16,21 0 0,-21 22 0,21-22 15,-21 0-15,0 22 0,21-22 16,-22 1-16,1-1 0,0 0 0,21 1 16,-21-1-16,21-21 0,-21 0 0,21 0 15,0 1-15,0-1 0,0-42 47,0-1-47,0 1 0,21 0 0,0 0 16,0 0-16,0-22 0,1 22 0,20-21 15,-21 21-15,0-22 0,22 22 16,-22-21-16,0 21 0,21 0 0,-21 21 16,1-22-16,-1 22 0,0-21 0,0 21 15,-21 21 1,0 1-16,0-1 0,0 0 15,-21 0-15,0-21 16,0 21-16,-1 0 0,1-21 16,0 0-16,0 22 0,0-22 0,0 0 15,-1 21-15,1-21 0,0 0 0,0 0 16,0 0-16,21 21 16,-21-21-16,-1 0 0,22 21 15,0 0-15,0 0 16,0 1-16,22-1 0,-1 0 15,0-21-15,0 21 0,0 0 0,0 0 16,1-21-16,-1 22 0,0-1 16,21-21-16,-21 21 0,22-21 0,-22 0 15,21 0-15,1 0 0,-1 0 0,0 0 16,1 0-16,-1 0 0,21 0 16,-20 0-16,-22 0 0,21-21 15,1 0-15,-22 21 0,21-22 0,-21 1 16,0 0-16,1-21 0,-1 21 0,0-1 15,-21-20-15,0 21 0,21-21 0,-21-1 16,0 22-16,0-21 0,0 21 0,0-1 16,0 1-16,0 0 0,0 0 15,-21 21-15,0 0 0,0 0 16,-1 0-16,1 21 0,0 0 16,0 0-16,-21 1 0,20-1 0,1 0 0,0 21 15,0-21-15,0 22 16,0-22-16,21 21 0,0-21 0,0 22 15,0-22-15,0 0 0,0 0 0,0 0 16,21-21-16,0 22 0,0-22 0,0 0 16,0 0-16,1 0 0,-1 0 15,0 0-15,0 0 0,0-22 16,0 1-16,1 21 0,-1-21 0,0 0 16,0-21-16,-21 20 0,21 1 0,0-21 15,-21 21-15,0-22 0,22 22 0,-1 0 16,-21 0-16,0 0 15,0 0-15,0-1 0,0 44 32,0-1-32,-21 21 0,21-21 15,-22 0-15,22 22 0,0-22 0,0 21 16,0-21-16,0 22 0,0-22 16,0 0-16,22 0 0,-1 0 0,0 1 15,0-1-15,0-21 0,0 0 0,22 21 16,-22-21-16,21 0 0,1 0 0,-1 0 15,0 0-15,1-21 0,-1 21 16,0-21-16,1-1 0,-1 1 0,0 0 16,1 0-16,-1 0 0,-21 0 15,21-22-15,-20 22 0,-1-21 0,21-1 16,-21 1-16,-21 21 0,21-21 16,-21 20-16,0-20 0,0 21 0,0 0 15,0 0-15,-21 21 0,0 0 16,0 0-16,0 0 0,-22 21 0,22 0 15,-21 0-15,21 0 0,-22 0 0,22 1 16,-21-1-16,21 0 0,0 0 16,-1 21-16,22-20 0,0-1 0,0 0 15,0 0-15,0 0 0,0 0 0,0 1 16,22-22-16,-1 0 16,0 0-16,0 0 0,0 0 15,0 0-15,1 0 0,-1-22 16,0 1-16,0 21 0,0-21 0,0 0 15,1 0-15,-1 0 0,-21-1 0,21 1 16,0 0-16,-21 0 0,0 0 16,0 0-16,21 21 0,-21-22 0,0 1 15,0 42 17,0 1-32,-21-1 15,21 0-15,0 21 0,0-21 16,-21 1-16,21 20 0,-21-21 0,0 21 15,21-20-15,0 20 0,0 0 16,-22 1-16,22-1 0,0 0 0,-21 22 16,21-22-16,0 22 0,0-1 0,0 1 15,0-1-15,0 1 0,0 20 16,0-20-16,0-1 0,21 22 0,-21-22 16,0 1-16,0 21 0,0-22 0,0 1 15,0-1-15,0 1 0,0-1 0,0-21 16,0 1-16,0-1 0,-21 0 0,21-20 15,-21-1-15,0 0 0,0-21 0,0 0 16,-1 0-16,1 0 0,0-21 0,0 0 16,0-1-16,-22 1 0,22-21 0,0 0 15,0-1-15,21 1 0,0-22 16,-21 1-16,21-1 0,0 1 16,0-1-16,0-20 0,0 20 0,0-20 15,0-1-15,21 21 0,0-20 0,0 20 16,0 1-16,1-1 0,-1 1 0,0 20 15,0-20-15,0 21 0,0-1 0,22-20 16,-22 20-16,0 1 0,21 0 16,-20-1-16,20 1 0,-21 0 0,0 21 15,22-1-15,-22-20 0,0 21 0,0 21 16,0-21-16,22 21 0</inkml:trace>
  <inkml:trace contextRef="#ctx0" brushRef="#br0" timeOffset="9492.34">17060 1693 0,'-21'22'0,"42"-22"31,0-22-31,1 1 16,-1 0-16,0 0 0,0 0 16,0 0-16,0-1 0,1 1 0,-1 0 15,0 0-15,-21 0 16,0 0-16,0-1 0,-21 22 31,0 0-31,-1 0 0,1 22 16,0-1-16,0 0 0,0 0 15,0 0-15,-1 0 0,22 1 0,0 20 16,0-21-16,0 0 0,0 0 0,0 1 16,0-1-16,0 0 0,0 0 0,22 0 15,-1-21-15,0 21 0,21-21 16,-21 0-16,1 0 0,20 0 0,0 0 15,-21 0-15,22 0 0,-22 0 0,21 0 16,1-21-16,-22 0 0,21 0 0,0 0 16,1 0-16,-1-1 0,0-20 15,1 21-15,-1-21 0,0-1 16,1 22-16,-22-21 0,21 21 0,-21-1 16,-21 1-16,0 0 0,0 0 0,0 0 15,0 0-15,-42 21 0,21 0 16,0 0-16,-22 0 0,22 0 0,0 21 15,0 0-15,0-21 0,0 21 0,21 0 16,0 0-16,0 22 0,0-22 0,0 0 16,0 21-16,21-20 0,0-1 15,0 21-15,0-21 0,0 22 0,1-22 16,-22 0-16,0 0 0,21 0 0,-21 0 16,0 1-16,0-1 15,-21-21 1,-1 0-16,1 0 15,0 0-15,0 0 16,0 0 0,0 0-16,-1-21 0,1 21 15,0 0-15,0-22 16,0 22-16</inkml:trace>
  <inkml:trace contextRef="#ctx0" brushRef="#br0" timeOffset="10628.56">2286 2498 0,'0'0'0,"-21"21"15,21 0 1,-21-21-16,21 21 16,21 0-1,0-21-15,0 0 16,0 0-16,0 0 0,22 0 0,-1 22 15,0-22-15,1 0 0,-1 0 16,22 0-16,-22 0 0,21 0 0,-20 0 16,20 21-16,1-21 0,-1 0 0,1 0 15,-1 0-15,22 0 0,0 0 0,20 0 16,-20 0-16,21 0 16,21 0-16,-21 0 0,21 0 0,0 0 15,21 0-15,0 0 0,0 0 0,22 0 16,-1-21-16,0 21 0,1 0 0,-1 0 15,21 0-15,1-22 0,-22 22 0,22-21 16,20 21-16,-20 0 0,21 0 16,-22 0-16,22 0 0,-1 0 0,22-21 15,-21 21-15,21 0 0,-22 0 0,22 0 16,0-21-16,0 21 0,0 0 0,0 0 16,21-21-16,0 21 0,-22 0 0,22-21 15,0 21-15,-21 0 16,21 0-16,-21-22 0,21 22 0,0 0 15,-21 0-15,21 0 0,-21 0 0,0 0 16,-1 0-16,1 0 0,0 0 0,0 0 16,0 0-16,-22 0 0,22 0 0,-21 0 15,0 0-15,-1 0 0,1 0 16,0 0-16,-22 0 0,22 0 0,-22 0 16,-20 0-16,20 0 0,-21 0 0,1 0 15,-22 0-15,21 0 0,-42 0 0,21 0 16,-21 0-16,-21 0 0,0 0 0,0 0 15,-21 0-15,-22 0 16,1 0-16,-22 0 0,0 0 0,-21 0 16,1 0-16,-1-21 0,-21 0 15,-21 0 1,-1 21-16,1 0 0,0 0 16</inkml:trace>
  <inkml:trace contextRef="#ctx0" brushRef="#br0" timeOffset="12325.66">1651 4509 0,'0'-22'93,"0"1"-61,0 0-1,0 0-15,0 0 15,-21 21-16,0 0 17,21 21-32,0 0 15,0 0-15,0 0 0,0 1 16,0-1-16,0 0 0,0 0 0,0 21 16,0 1-16,0-22 0,0 21 0,0 1 15,-22-1-15,22 0 0,-21 1 16,21-1-16,0 0 0,0 1 0,0-1 15,-21 0-15,21 1 0,0-22 16,-21 21-16,21-21 0,0 0 0,0 1 16,0-1-16,0 0 0,0 0 15,-21-21 32,21-21-31,0 0-16,0 0 15,0-1-15,0 1 16,21 21-16,0-21 0</inkml:trace>
  <inkml:trace contextRef="#ctx0" brushRef="#br0" timeOffset="12680.46">1926 4974 0,'0'21'0,"0"1"16,0-1 0,0 0-16,21 0 15,0-21 1,1 0 0,-22-21-16,0 0 0,0 0 15,21-1-15,-21 1 16,0 0-16,0 0 0,0 0 15,0 0-15,-21-1 16,21 1-16,-22 21 16,1 0-16,0 21 15,21 1-15,0-1 16,0 0-16,0 0 16,0 0-16,0 0 0,0 1 15,0-1-15,21-21 16,0 0-1,1 0-15</inkml:trace>
  <inkml:trace contextRef="#ctx0" brushRef="#br0" timeOffset="15442.61">3789 4382 0,'0'0'0,"0"-22"0,0 1 16,0 0-16,0 0 0,0-21 0,0 20 16,0 1-16,0-21 0,-21 21 15,21 0-15,-22-1 0,22 1 0,0 42 32,0 1-32,0-1 15,0 21-15,0 0 0,0 22 0,0-22 16,0 1-16,0-1 0,0 21 0,0-20 15,0-1-15,0 0 0,0 22 16,0-22-16,0 1 0,0-1 0,0 0 16,0-21-16,0 22 0,0-22 0,0 0 15,0 0-15,0-42 32,0 0-32,0 0 0,0 0 15,22-1-15,-1-20 0,-21 21 0,21-21 16,-21-1-16,21 1 0,-21 21 15,21-22-15,-21 1 0,0 21 0,0-21 16,21 20-16,-21 1 0,22 21 16,-22 21-1,0 1-15,0-1 16,21 0-16,-21 0 0,0 21 0,0-20 0,21 20 16,-21-21-16,0 21 0,0 1 0,21-22 15,-21 21-15,21 1 0,0-22 16,-21 0-16,22 0 0,-1 0 15,0 0-15,0-21 0,0 0 16,0 0-16,1 0 0,-1 0 0,21 0 16,-21-21-16,0 0 0,1 0 0,20-21 15,-21 20-15,0-20 0,22 21 16,-22-21-16,0-1 0,0 1 0,0 21 16,0-22-16,1 1 0,-1 0 0,-21-1 15,21 1-15,-21 0 0,0-1 16,0 22-16,0 0 0,0 0 0,0 42 31,0 0-31,0 0 16,0 22-16,0-22 0,-21 21 15,0 1-15,21-22 0,-22 21 0,22 0 16,0 1-16,0-22 0,0 21 0,0 1 16,0-1-16,0-21 0,0 21 0,22-20 15,-1-1-15,0 0 0,0 0 16,21 0-16,-20-21 0,20 0 0,-21 0 15,21 0-15,1 0 0,-22 0 0,21 0 16,1-21-16,-22 0 0,21 0 0,0 0 16,-20-1-16,20-20 0,-21 21 15,21-21-15,-20 20 0,-1-20 0,0 21 16,0-21-16,-21 20 0,0-20 16,0 21-16,0-21 0,0 20 0,0 1 15,0 0-15,0 0 0,-21 21 16,0 0-16,0 0 15,21 21-15,-22 0 0,1 0 0,0 22 16,21-22-16,-21 0 0,21 21 0,-21-20 16,21-1-16,0 21 0,0-21 0,0 0 15,0 22-15,0-22 0,0 0 16,21 0-16,0 0 0,0 1 16,-21-1-16,21-21 0,1 21 0,-1-21 0,0 0 15,0 0-15,0 0 0,0 0 0,1 0 16,-1 0-16,0 0 0,21-21 15,-21 0-15,1-1 0,20 1 16</inkml:trace>
  <inkml:trace contextRef="#ctx0" brushRef="#br0" timeOffset="16699.75">6816 4509 0,'0'0'0,"0"-22"0,0 1 0,0 0 16,0 0-16,0 0 0,0 0 16,0-1-16,21 1 0,-21 0 0,0 0 15,0 0-15,0 0 0,0-1 16,-21 22-1,-1 22-15,1-1 16,0-21-16,-21 42 0,21-21 0,-1 0 16,1 22-16,-21-22 0,21 21 0,0-21 15,-1 22-15,1-1 16,21 0-16,0-20 0,0 20 0,0 0 16,0 1-16,0-1 0,21-21 0,1 21 15,20-20-15,0 20 0,1-21 0,-1 0 16,0 0-16,22 1 0,-1-22 0,1 0 15,-22 0-15,22 0 0,-1 0 16,-21 0-16,22 0 0,-22 0 0,1-22 16,-1 22-16,0-21 0,-21 0 0,22-21 15,-22 21-15,0-1 0,0-20 0,-21 21 16,0 0-16,0-22 0,0 22 0,0-21 16,0 21-16,0 0 0,0-1 0,0 1 15,-21 0-15,0 21 16,0 0-16,0 0 0,-1 0 0,1 0 15,0 0-15,-21 0 0,21 21 0,-1-21 16,1 21-16,-21 1 0,21-1 0,0 0 16,-1 0-16,1 21 0,0-20 0,21-1 15,0 0-15,0 0 0,0 21 16,0-20-16,0-1 0,0 0 16,21-21-16,0 0 0,1 0 0,-1 0 15,0 0-15,0 0 0,0 0 16,0-21-16,1 21 0,-1-21 0,0-1 15,0 1-15,-21 0 16,21 0-16,-21 0 0,21-22 0,-21 22 16,0 0-16,0 0 0,0 0 0,0 0 15,0-1-15,0 1 0,0 42 32,0 1-17,0-1-15,0 0 16,0 21-16,0-21 0,0 1 0,0-1 15,0 0-15,0 0 0,22 21 0,-1-20 16,0-22-16,0 21 0,0 0 0,0-21 16,1 0-16,20 0 0,-21 0 0,0 0 15,0 0-15,22 0 16,-22 0-16,0 0 0,0-21 0,0 0 16,1-1-16,-1 22 0,0-21 0,-21 0 15,21 0-15,-21 0 0,21 0 0,-21-1 16,0 1-16,21 0 0,-21 0 0,0 0 15,22 0-15,-44 42 32,1 0-17,21 0-15,-21 0 0,21 0 0,0 1 16,0-1-16,-21 0 0,21 21 0,-21-21 16,21 1-16,-21-1 0,21 0 15,-22 0-15,22 0 0,-21-21 16,21 21-16,-21-21 15,0 0 1,21-21-16,-21 0 0,21 0 16,0 0-16,0 0 0,0-1 15,0-20-15,0 21 0,21 0 16,0-22-16,0 22 0,0-21 0,1 21 16,20 0-16,-21-22 0,0 22 0,22 0 15,-1 0-15,-21 0 0,21 21 0,-20 0 16,20 0-16,-21 0 0,0 0 0,0 21 15,1 0-15,-1 0 16,0 0-16,-21 0 0,21 1 0,-21-1 0,0 21 16,0-21-16,0 22 0,0-22 15,0 0-15,0 21 0,0-21 0,0 1 16,0-1-16,0 0 0,-21 0 0,21 0 16,0 0-16,-21-21 0,21 22 15,0-44 16,0 1-31,0 0 16,0 0-16,0 0 0</inkml:trace>
  <inkml:trace contextRef="#ctx0" brushRef="#br0" timeOffset="18568.04">9546 5017 0,'0'0'0,"0"21"15,0 0-15,0-42 63,21 0-63,0-1 16,1 1-16,-1 0 0,21 0 0,0 0 15,-20-22-15,20 1 0,0 21 16,1-21-16,-1-1 0,21 1 0,-20 0 15,-1-1-15,0 1 0,1-22 16,-22 22-16,0 0 0,-21-1 0,0 22 16,0-21-16,0 21 0,0 0 0,-21-1 15,0 22-15,0 0 0,-1 0 16,1 0-16,-21 0 0,21 22 0,-22-1 16,22 0-16,21 21 0,0-21 0,0 22 15,0-1-15,0-21 0,0 22 0,21-1 16,1-21-16,-1 21 0,21 1 0,0-22 15,-20 21-15,20-21 0,0 22 16,-21-22-16,22 21 0,-22-21 0,0 1 16,0-1-16,-21 0 0,0 0 0,0 0 15,0 0-15,-21-21 16,0 0-16,0 0 16,0 0-16,-22 0 0,22 0 15,-21-21-15,-1 0 0,22 21 0,-21-21 16,21 0-16,-22 0 0,22-1 0,0 1 15,0 21-15,0-21 0,0 0 0,21 42 47,0 0-47,21 0 0,0 1 0,0-1 16,0 0-16,0 0 0,22 0 16,-22-21-16,0 21 0,21 1 0,-20-22 15,20 0-15,-21 0 0,21 0 16,1 0-16,-22 0 0,21 0 15,-21-22-15,22 1 0,-1 0 0,-21-21 16,22 21-16,-1-22 0,-21 22 0,21-21 16,1-1-16,-22 1 0,0 0 0,21-1 15,-20 1-15,-1-21 0,0 20 0,-21-20 16,0-1-16,21 1 0,-21-1 16,0 22-16,0-22 0,0 22 0,0 0 15,0 21-15,0-1 0,0 1 0,-21 21 16,0 0-16,0 21 15,21 22-15,-22-22 0,22 21 0,0 22 16,0-22-16,-21 0 16,21 22-16,0-22 0,-21 22 0,21-22 15,0 0-15,0 22 0,0-22 0,0 1 16,0-1-16,0 0 0,0-21 0,0 22 16,0-22-16,21 21 0,0-21 0,1 1 15,-1-22-15,0 21 0,21-21 0,-21 0 16,22 0-16,-22 0 0,21 0 15,-21-21-15,22-1 0,-22 1 0,21 0 16,-21 0-16,1 0 0,-1 0 0,0-1 16,0 1-16,-21 0 0,21-21 0,-21 21 15,0-1-15,0 1 0,0 0 16,0 42 15,-21 0-31,0 1 0,21-1 16,-21 0-16,21 0 0,0 0 0,0 0 15,0 1-15,0 20 0,0-21 0,0 0 16,0 0-16,0 1 0,21-1 0,0 0 16,0-21-16,0 21 0,1-21 15,-1 0-15,21 0 0,-21 0 16,0 0-16,22 0 0,-22 0 0,0-21 16,0 0-16,0 21 0,1-21 0,-1-1 15,0-20-15,-21 21 0,21 0 0,-21-22 16,0 1-16,0 21 0,0-21 0,0-1 15,0 22-15,-21-21 0,0 21 16,0-22-16,21 22 0,-22 21 0,1-21 16,0 21-16,0 0 0,0 0 0,0 0 15,-1 21-15,1-21 0,0 21 0,0 0 16,21 1-16,-21-1 0,21 0 0,-21 0 16,21 0-16,0 0 0,0 1 15,0-1-15,0 0 0,0 0 16,21 0-16,0-21 0,0 21 15,0-21-15,0 0 0,1 0 0,-1 0 0,0 0 16</inkml:trace>
  <inkml:trace contextRef="#ctx0" brushRef="#br0" timeOffset="18957.82">11642 4678 0,'0'-42'15,"0"20"-15,0 1 16,21 21-16,-21-21 0,21 21 0,-21-21 15,21 21-15,0 0 0,0 0 16,1 0-16,-1 0 0,0 21 16,-21 0-16,21-21 0,-21 21 0,21 1 15,-21-1-15,0 0 0,0 0 16,21 21-16,-21-20 0,0-1 0,0 0 16,0 0-16,0 21 0,0-20 15,0-1-15,-21-21 0,21 21 0,-21-21 16,21-21 15,0 0-31,0-1 16,0 1-16,0 0 0,0 0 0,0-21 15,0 20-15,21-20 0,0 21 0,-21-21 16,22 20-16,-22 1 0,21-21 0,0 21 16,-21 0-16,21-1 0,0 1 15,0 0-15,1 21 0,-1 0 16,0 0-1,-21 21-15,21-21 0,-21 21 0,0 1 16,0-1-16,0 0 0,0 0 0,21 0 16</inkml:trace>
  <inkml:trace contextRef="#ctx0" brushRef="#br0" timeOffset="19287.3">12128 4678 0,'0'0'15,"0"21"-15,0 0 0,0 22 0,22-22 0,-1 0 16,0 0-16,0-21 16,0 0-16,0 0 0,1 0 15,-1 0-15,0 0 0,0 0 0,0-21 16,0 0-16,1 21 0,-1-21 0,0-1 15,0 1-15,0 0 0,-21 0 16,21 0-16,-21 0 0,0-1 0,0 1 16,0 0-16,0 0 0,0 0 0,-21 21 15,0 0-15,0 0 16,0 0-16,0 0 0,-1 0 0,1 21 16,0 0-16,0 0 0,0 0 0,21 22 15,0-22-15,-21 21 0,21-21 0,0 1 16,0 20-16,0-21 0,0 0 0,21 22 15,0-22-15,0-21 0,0 21 0,0 0 16,22-21-16,-22 0 0,0 0 16,21 0-16,-20 0 0,20 0 0,-21 0 15,0 0-15,22-21 0,-22 21 0,0-21 16,0 0-16,0-1 0,-21 1 16,21 0-16,1 0 0,-22 0 0,0 0 15,0-1-15,0-20 0,0 21 0,0-21 16,0-1-16</inkml:trace>
  <inkml:trace contextRef="#ctx0" brushRef="#br0" timeOffset="19531.68">10943 4233 0,'0'0'0,"-148"43"16,106-43-16,20 0 0,1 0 15,42 0 1,1 0-16,20 0 0,0 0 0,1 0 16,20 0-16,1-21 0,-22-1 0,21 22 15,1 0-15,-22 0 0,1-21 16,-22 21-16,21 0 0,-21 0 0,0 0 16,-21-21-16,22 21 15,-22-21-15</inkml:trace>
  <inkml:trace contextRef="#ctx0" brushRef="#br0" timeOffset="21387.23">14668 5017 0,'0'-22'15,"0"1"-15,22 0 0,-1-21 0,0 21 16,0-22-16,21 1 0,-20 21 0,20-22 16,0 1-16,-21 0 0,1-1 15,-1 1-15,0 0 0,-21-1 0,0 1 16,0 21-16,0-21 0,-21-1 16,0 22-16,-22 0 0,22 0 0,-21 21 0,-1 0 15,1 0-15,-21 0 0,20 0 16,-20 21-16,20 0 0,1 0 15,0 22-15,-1-1 0,1-21 0,21 21 16,0 1-16,21-22 0,0 21 0,0-21 16,0 22-16,0-22 0,0 21 0,0-21 15,21 1-15,0-1 0,0 0 0,22 0 16,-22-21-16,0 0 0,21 0 16,-21 0-16,22 0 0,-1-21 0,-21 21 15,22-21-15,-1 0 0,0-1 0,-21 1 16,22-21-16,-1 21 0,-21 0 0,0-22 15,1 22-15,-1-21 0,0-1 0,0 1 16,-21-21-16,21 20 0,-21-20 16,0-1-16,0 22 0,0-22 15,0 1-15,0 21 0,0-1 0,-21 1 16,0 0-16,0 20 0,21 1 0,-21 21 16,-1 0-16,1 0 0,21 21 15,-21 1-15,0 20 0,21-21 16,-21 43-16,21-22 0,0 21 0,0-20 15,0 20-15,0-20 0,0 20 0,0 1 16,0-22-16,0 0 0,0 1 0,0-1 16,21 0-16,-21 1 0,21-22 0,21 21 15,-20-21-15,-1 0 0,21 1 16,0-22-16,1 0 0,-22 0 16,21 0-16,1 0 0,-1 0 0,0 0 15,1-22-15,-1 1 0,-21 0 0,21 0 16,1 0-16,-22 0 0,0-1 0,0 1 15,0 0-15,1-21 0,-1 21 0,-21-22 16,0 22-16,0-21 0,0 21 16,0-1-16,0 1 0,0 0 0,0 0 15,-21 21-15,-1 0 0,1 0 0,0 0 16,0 21-16,0 0 0,0 0 16,-1 22-16,1-22 0,0 0 0,0 21 0,0-20 15,0 20-15,-1-21 0,1 0 16,21 0-16,0 1 0,0-1 15,0 0-15,0 0 0,0 0 0,21-21 16,1 0-16,-1 0 16,0 0-16,0 0 0,0 0 0,0 0 15,1-21-15,-1 0 0,0 0 0,0 0 16,0-1-16,0-20 16,1 21-16,-1 0 0,-21 0 0,0-1 15,0 1-15,21 0 0,-21 0 0,0 0 16,0 0-16,0-1 0,0 44 31,-21-1-31,21 0 16,0 0-16,-21 0 0,21 0 0,0 1 15,-22-1-15,22 21 0,0-21 0,0 0 16,0 1-16,0-1 0,0 0 0,0 0 16,22 0-16,-1 0 0,0-21 0,0 0 15,-21 22-15,42-22 0,-20 0 0,-1 0 16,0 0-16,0-22 0,21 22 15,-20-21-15,-1 0 0,21 0 0,-21 0 16,22 0-16,-22-22 0,0 22 0,21-21 16,-21-1-16,22 1 0,-22 0 0,0-1 15,0-20-15,0 21 0,1-22 16,-22 1-16,21 20 0,-21-20 0,0 20 16,0 1-16,0 21 0,0-21 15,0 20-15,-21 22 0,-1 0 16,1 0-16,0 0 0,0 22 15,0 20-15,0 0 0,21 1 0,-22-1 16,1 0-16,21 22 0,0-22 16,0 22-16,0-22 0,0 21 0,0-20 15,0-1-15,21 0 0,1 22 0,-1-43 16,21 21-16,-21 1 0,22-1 0,-1-21 16,0 0-16,1 1 0,-1-1 15,0 0-15,-21-21 0,22 0 0,-1 0 16,0 0-16,-20 0 0,20-21 15,0 0-15,-21-1 0,22 1 0,-22 0 16,0 0-16,0 0 0,0-22 0,1 22 16,-1-21-16,-21 0 0,0 20 0,21-20 15,-21 21-15,0-21 0,0 20 0,0 1 16,-21 21 0,0 0-16,-1 21 15,1-21-15,0 22 0,0 20 0,0-21 16,21 0-16,-21 0 0,-1 1 15,22-1-15,-21 21 0,21-21 0,0 0 16,0 1-16,0-1 0,0 0 0,0 0 16,21-21-16,1 0 15,-1 0-15,0 0 0,0 0 16,0 0-16,0-21 0,1 21 16,-22-21-16,21 0 0,0-1 0,-21 1 15,21 0-15,-21 0 0,21 0 0,-21 0 16,21-1-16,-21-20 0,0 21 15,0-21-15,22 20 0,-22 1 0,0 0 16,0 0-16,0 42 16,0 0-1,0 0-15,-22 1 0,22-1 0,0 0 16,0 21-16,0-21 0,0 1 16,0-1-16,0 21 0,0-21 15,22 0-15,-1 1 0,0-1 0,-21 0 16,21-21-16,0 21 0,0-21 0,1 0 15,20 0-15,-21 0 0,0 0 0,0 0 16,22 0-16,-22 0 0,0 0 0,0-21 16,0 21-16,1-21 0,-1 0 0,0-1 15,-21 1-15,0 0 0,21 0 16,-21 0-16,0 0 0,0-22 0,0 22 16,0-21-16,0-1 0</inkml:trace>
  <inkml:trace contextRef="#ctx0" brushRef="#br0" timeOffset="21612.1">16341 4085 0,'0'0'0,"-43"21"16,1-21-16,21 0 0,0 22 16,42-22 15,21 0-31,-21 0 0,0 0 15,1-22-15,20 22 0,-21 0 0,21 0 16,-20 0-16,-1 0 0,0 0 16,0 0-16,0-21 0,0 21 15,1 0-15,-1 0 0,-21-21 16</inkml:trace>
  <inkml:trace contextRef="#ctx0" brushRef="#br0" timeOffset="22263.73">18881 3937 0,'0'0'15,"0"-21"-15,0 0 0,0 0 0,21-22 0,-21 22 16,21 0-16,-21-21 0,21 20 16,-21 1-16,0-21 0,0 21 0,0 0 15,0-1-15,0 1 0,-21 21 16,0 0-1,0 21-15,-1 22 16,1-1-16,0-21 0,0 43 0,0-22 16,0 22-16,21-1 0,-22 1 0,22-1 15,-21 1-15,21-1 0,0 1 0,0-22 16,0 21-16,0-20 0,0-1 0,0 0 16,21 1-16,1-22 0,-1 0 15,0 0-15,21 0 0,-21-21 0,22 0 16,-1 0-16,0 0 0,1 0 0,-1 0 15,0-21-15,1 0 0,-1 0 0,0 0 16,1-22-16,-1 22 0,0-21 0,-20 0 16,-1-22-16,0 22 0,0-22 15,-21 1-15,0-1 0,0 1 16,0 20-16,0-20 0,-21 21 0,0-22 16,0 22-16,-22-1 0,22 1 0,-21 0 15,21 21-15,-22-1 0,22 22 0,-21 0 16,21 0-16,-22 0 0,22 22 15,0-1-15,0 0 0,0 0 0,-1 0 16,1 22-16,21-22 0,0 21 0,0-21 16,0 22-16,0-1 0,0 0 0,21-21 15,-21 22-15,43-1 0,-22-21 16,21 22-16,-21-22 0,22 0 16,-22 0-16,21-21 0,1 21 0</inkml:trace>
  <inkml:trace contextRef="#ctx0" brushRef="#br0" timeOffset="22676.83">19494 4212 0,'0'0'0,"0"-21"0,0 0 15,0 0-15,22 0 0,-1-1 16,-21 1-16,21 0 0,0 0 0,0 0 16,0 21-16,22-21 0,-22-1 0,0 22 15,21 0-15,-20 0 0,-1 0 16,21 22-16,-21-1 0,22 0 15,-22 21-15,0-21 0,0 22 0,0-22 16,0 21-16,-21 1 0,0-22 0,0 21 16,0-21-16,0 22 0,0-22 0,0 0 15,0 0-15,0 0 0,-21-21 16,21 21-16,-21-21 0,0 0 16,0 0-1,21-21-15,0 0 16,0 0-16,0 0 0,0 0 0,0-1 15,0-20-15,21 21 0,0-21 16,-21-1-16,21 22 0,0-21 16,-21-1-16,22 1 0,-1 0 0,-21-1 15,0 22-15,21 0 0,0 0 0,-21 0 16,0 0-16,21 21 0,0 0 16,1 0-1,-22 21-15,21 0 16,-21 0-16,0 0 0,21 0 0,0 22 15</inkml:trace>
  <inkml:trace contextRef="#ctx0" brushRef="#br0" timeOffset="23383.96">20743 4360 0,'21'0'0,"-42"0"0,64 0 0,-22-21 0,0 0 15,0 21-15,-21-21 0,21 0 16,0-22-16,1 22 0,-22 0 0,0 0 15,0-21-15,0 20 0,0-20 0,0 21 16,0-21-16,0 20 0,-22 22 0,1-21 16,0 21-16,0 0 0,0 0 15,-22 0-15,22 21 0,0 1 0,-21-1 16,21 21-16,-22-21 0,22 22 0,-21-22 16,21 21-16,-1 0 0,-20-20 15,21 20-15,21 0 0,0-21 0,0 1 16,0-1-16,0 0 0,0 0 15,0 0-15,0 0 0,21-21 0,0 0 16,22 0-16,-22 0 0,21 0 0,-21 0 16,22 0-16,-22 0 0,0 0 0,21-21 15,-21 0-15,1 0 0,-1 0 0,0 0 16,-21-1-16,0 1 0,21 0 16,-21-21-16,21 21 0,-21-1 0,0-20 15,0 21-15,0 0 0,0 0 16,0 42 15,-21-21-31,21 21 0,0 21 16,0-21-16,0 1 0,0 20 0,-21-21 15,21 21-15,0 1 0,0-1 0,0 0 16,0 1-16,0-1 0,0 0 0,0 1 16,21 20-16,-21 1 0,21-1 0,0 1 15,-21 20-15,0-20 0,22 21 0,-1-22 16,-21 22-16,0-1 0,0 1 15,0 0-15,0 21 0,0-22 0,0-20 16,0 20-16,-21-20 0,-1-1 0,1 1 16,0-22-16,0 1 0,-21-1 0,20-21 15,1 0-15,-21-21 0,21 0 16,-22 0-16,22 0 0,0-42 0,0 21 16,0 0-16,0-22 0,-1 1 0,1-22 15,21 22-15,-21-21 0,21-22 0,-21 21 16,21-20-16,0-1 0,0 0 0,-21 1 15,21-1-15,0 0 0,0 1 0,0-1 16,0 0-16,0 1 0,0 20 0,0 1 16,21-1-16,0 1 0,0-1 15,0 22-15,22 0 0,-22-22 0,21 22 16,1-1-16,-1 1 0,0 21 0,1-21 16,-1 20-16</inkml:trace>
  <inkml:trace contextRef="#ctx0" brushRef="#br0" timeOffset="24331.85">21209 4191 0,'21'0'15,"0"-21"1,-21 0-16,0 0 0,0-1 0,0 1 16,0 0-16,0 0 0,0 0 15,0 0-15,0-1 0,0 1 0,0 0 16,0 0-16,-21 21 15,0-21-15,0 21 0,0 0 0,-1 0 16,1 21-16,0 0 0,0 0 0,0 0 16,0 22-16,-1-1 0,22 0 15,-21 1-15,0-1 0,0 0 0,21 1 16,-21-22-16,21 21 0,0 1 0,0-22 16,0 0-16,0 0 0,0 0 0,0 0 15,21-21-15,0 0 0,0 0 0,0 0 16,1 0-16,-1 0 0,0 0 15,0 0-15,0 0 0,22-21 0,-22 0 16,0 0-16,-21 0 0,21 0 0,0-1 16,0-20-16,-21 21 0,0-21 0,0-1 15,22 22-15,-22-21 0,0 21 16,0-22-16,0 22 0,0 0 16,-22 42-1,22 0 1,-21 0-16,21 1 0,0-1 15,0 0-15,0 21 0,0-21 0,0 1 16,0-1-16,0 0 0,0 0 16,21 0-16,1 0 0,-1-21 0,0 22 15,0-22-15,0 0 0,22 0 16,-22 0-16,0 0 0,0 0 16,0 0-16,22-22 0,-22 1 0,0 0 15,0 0-15,0 0 0,0-22 16,1 22-16,-22-21 0,0 21 0,21-22 15,-21 22-15,0 0 0,0-21 0,0 21 16,0-1-16,-21 22 31,21 22-31,0-1 0,0 0 0,-22 21 16,22-21-16,-21 22 0,21-22 0,0 21 16,0 1-16,0-22 0,0 21 0,0-21 15,0 22-15,0-22 0,0 0 0,0 0 16,0 0-16,0 0 15,0-42 17,0 0-32,0 0 15,0 0-15,0 0 0,21-1 0,1-20 16,-22 21-16,0-21 0,21 20 16,0-20-16,0 0 0,0-1 0,22 22 15,-22-21-15,0 21 0,0 0 0,21-1 16,-20 1-16,-1 21 0,0 0 0,0 0 15,-21 21-15,21-21 16,-21 43-16,0-22 0,0 0 0,0 21 16,0 1-16,0-22 0,0 21 0,0-21 15,0 22-15,0-22 0,0 0 16,0 0-16,-21 0 0,21 1 0,0-1 16,-21-21-16,21 21 0,0-42 46,0 0-46,21 21 0,0-22 16,0 1-16,-21 0 0,22 0 0,-1 0 16</inkml:trace>
  <inkml:trace contextRef="#ctx0" brushRef="#br0" timeOffset="24547.25">22225 4022 0,'21'-21'0,"-42"42"0,42-64 16,0 43-16,-21 22 31,0-1-31,0 0 0,-21 21 15,21-21-15,-21 1 0,21-1 16,0 21-16,0-21 0,0 0 0,0 1 16,0-1-16,-21 0 0,21 0 0,0 0 15,0 0-15,0 1 16,0-44 31,0 1-47</inkml:trace>
  <inkml:trace contextRef="#ctx0" brushRef="#br0" timeOffset="24711.16">22331 4001 0,'0'-43'16,"0"22"-16,0 0 0,0 0 0,0 0 16,-21-1-16,-1 1 15,44 21 16,-1 0-15,0 0-16,0 0 16,0 21-16</inkml:trace>
  <inkml:trace contextRef="#ctx0" brushRef="#br0" timeOffset="25265.11">22606 4022 0,'-21'0'15,"0"0"-15,21-21 32,21 21-32,0 0 15,0 0-15,0 21 0,0-21 16,1 21-16,-1 0 0,0 0 16,0 0-16,0 1 0,-21 20 0,0-21 15,0 21-15,0 1 0,0-22 0,-21 21 16,21-21-16,-42 22 0,21-22 15,-22 21-15,22-21 0,-21 1 0,-1-1 16,1 0-16,0 0 0,-1 0 0,1 0 16,0-21-16,21 0 0,-1 22 0,1-22 15,0 0-15,42 0 32,22-22-32,-22 22 0,0 0 0,21 0 15,-21 0-15,22 0 0,-1 0 16,-21 0-16,22 0 0,-1 0 0,-21 0 15,21 22-15,1-1 0,-22 0 0,21 21 16,1-21-16,-22 22 0,0-22 16,21 21-16,-21 1 0,-21-1 0,22 0 15,-22 1-15,21 20 0,-21-21 0,0 1 16,0-1-16,0 0 0,-21 1 16,-1-1-16,-20 0 0,21 1 0,-21-1 15,-1 0-15,1 1 0,0-1 0,-1-21 16,1 0-16,-22 1 0,22-1 0,0-21 15,-1 0-15,22 0 0,-21 0 0,21 0 16,-22 0-16,22-21 0,0-1 0,0 1 16,21 0-16,0 0 0,0 0 0,0-22 15,0 22-15,0-21 0,21 0 0,0-1 16,0 1-16,1 0 0,-1-1 16,0-20-16,21-1 0,-21 1 0</inkml:trace>
  <inkml:trace contextRef="#ctx0" brushRef="#br0" timeOffset="25579.93">22923 4255 0,'0'0'0,"0"-22"15,0 1-15,0 0 16,22 21-16,-1 0 0,0-21 16,0 21-1,0-21-15,0 0 0,1-1 16,-1 22-16,-21-21 0,21 0 0,-21 0 15,-21 21 1,0 0-16,-1 0 16,1 21-16,0-21 0,0 21 15,0 22-15,21-22 0,-21 0 0,21 0 16,-22 0-16,22 22 0,0-22 0,0 0 16,0 0-16,0 0 0,22-21 0,-1 21 15,0-21-15,0 0 0,0 22 0,0-22 16,1 0-16,20 0 0,-21 0 15,0 0-15,22 0 0,-22-22 0,0 1 16,21 21-16,-21-21 0,1 0 16</inkml:trace>
  <inkml:trace contextRef="#ctx0" brushRef="#br0" timeOffset="26016.68">23453 4128 0,'0'0'0,"0"-43"16,0 22-16,-22 21 31,1 0-31,0 0 0,0 0 0,21 21 15,-21 0-15,0 1 0,-1-1 0,22 0 16,-21 0-16,21 0 0,-21 0 16,21 1-16,0-1 0,0 0 15,0 0-15,0 0 0,0 0 0,21-21 16,0 0 0,1 0-16,-1 0 0,0 0 15,0-21-15,0 0 16,0 0-16,-21 0 0,22-22 0,-22 22 15,21-21-15,0 0 0,-21-1 0,0 1 16,21 0-16,0-22 0,-21 22 0,21-1 16,1-20-16,-22-1 0,0 22 0,0-21 15,0-1-15,0 1 0,0 20 16,0 1-16,0 0 0,0 20 0,0 1 16,-22 21-1,1 21-15,0 1 0,21 20 0,-21-21 16,21 43-16,-21-22 0,0 0 15,21 22-15,0-22 0,0 22 0,-22-22 16,22 21-16,0-20 0,0 20 0,0-20 16,0 20-16,0-21 0,0 1 0,0-22 15,0 21-15,22-21 0,-22 22 0,21-22 16,0-21-16,0 21 0,0-21 16,22 0-16,-22 0 0,21 0 0</inkml:trace>
  <inkml:trace contextRef="#ctx0" brushRef="#br0" timeOffset="26603.81">24109 3958 0,'0'-21'16,"0"42"15,-21-21-31,21 21 0,0 1 0,-22-1 16,22 0-16,0 0 0,0 21 0,-21-20 15,21-1-15,0 0 0,0 0 0,0 0 16,0 0-16,0 1 0,-21-22 16,21 21-16,0-42 47,21-1-47,0 1 15,-21 0-15,22 0 0,-1 0 16,-21 0-16,0-1 0,21 1 0,0 0 15,-21 42 17,21 0-32,-21 1 15,0-1-15,21 0 0,-21 0 0,22 0 16,-1 0-16,-21 1 0,21-1 0,0-21 16,0 21-16,22 0 0,-22-21 15,0 0-15,0 0 0,0 0 0,0 0 16,1 0-16,-1 0 0,0-21 0,0 0 15,0 21-15,-21-21 0,0-1 16,21-20-16,-21 21 0,22-21 0,-22 20 16,0-20-16,0 0 0,0 21 0,0-22 15,0 22-15,0 0 0,0 0 0,0 0 16,-22 21-16,1 0 0,0 0 0,0 0 16,0 0-16,0 21 15,21 0-15,-22-21 16,22 21-16,0 0 0,0 0 0,0 1 15,0-1-15,0 0 0,22 0 0,-22 0 16,21-21-16,0 21 0,0 1 0,0-22 16,0 21-16,1-21 0,20 0 15,-21 0-15</inkml:trace>
  <inkml:trace contextRef="#ctx0" brushRef="#br0" timeOffset="27479.83">24744 4149 0,'21'0'16,"0"-21"-16,0-1 15,-21 1-15,0 0 0,0 0 16,0 0-16,0 0 15,-21 21 1,0 0-16,0 21 16,0-21-16,-1 21 0,1 0 15,0 0-15,21 0 0,0 1 0,-21-22 16,21 21-16,0 0 0,-21 0 16,21 0-16,0 0 0,0 1 15,21-22 1,0 0-16,0 0 0,0 0 15,-21-22-15,22 22 0,-1-21 0,0 0 16,0 0-16,-21 0 16,21 0-16,0-1 0,-21 1 15,0 0-15,0 0 0,0 0 16,0 42 15,0 0-31,0 0 16,0 0-16,0 1 0,0-1 15,0 0-15,0 0 16,0 0-16,22-21 16,-1 0-16,0 0 0,0 0 15,0 0-15,0 0 16,1-21-16,-22 0 0,21 21 16,0-21-16,0 0 0,-21-1 0,21 1 15,-21 0-15,21 0 0,-21 0 0,0 0 16,0-1-16,0 44 31,-21-1-15,21 0-16,-21-21 0,21 21 15,0 0-15,0 0 0,0 1 0,0-1 16,0 0-16,0 0 0,0 0 16,21-21-1,0 0-15,1 0 16,-1 0-16,0 0 0,0-21 15,0 0-15,0 21 0,-21-21 0,22 0 16,-1 21-16,-21-22 0,0 1 16,21 0-16,-21 0 0,21 0 0,-21 0 15,0-1-15,0 44 32,-21-1-17,0 0-15,21 0 0,-21 21 16,-1-20-16,1 20 0,21 0 0,-21 1 15,0-1-15,0 0 0,0 22 0,21-1 16,-22 1-16,1-1 0,21 1 0,-21 20 16,21 1-16,-21 0 0,21-1 15,0 22-15,0-21 0,0 0 0,0 20 16,0-20-16,0 0 0,0-1 0,0 1 0,21-21 16,-21 20-16,0-41 0,0 20 15,0-21-15,0 1 0,-21-22 16,0 0-16,0 0 0,-1-21 0,1 0 15,0 0-15,-21 0 0,21 0 0,-22-21 16,22 21-16,0-21 0,-21 0 0,20 21 16,1-21-16,-21-1 0,21 1 0,0 21 15,-1-21-15,1 0 0</inkml:trace>
  <inkml:trace contextRef="#ctx0" brushRef="#br0" timeOffset="29072.93">1990 6816 0,'0'0'0,"-22"0"16,1 0-16,0 0 0,0 0 31,0 0-15,21-21-16,0-1 0,0 1 15,0 0 1,0 0-16,21 0 0,-21 0 16,21-1-16,0 22 0,0-21 15,1 21-15,-1 0 16,0 0-16,0 0 0,0 0 15,0 21-15,1 1 0,-1-1 16,0 0-16,0 0 0,0 21 0,0-20 16,1 20-16,-22 0 0,0-21 0,0 22 15,0-22-15,0 21 0,0 1 16,0-1-16,-22 0 0,-20-21 16,21 22-16,0-1 0,-22 0 0,22 1 15,-21-22-15,21 21 0,-22-21 0,1 1 16,21-1-16,-21 0 0,-1-21 15,1 0-15,0 0 0,20 0 0,-20 0 16,0 0-16,21 0 0,-22-21 0,22 0 16,0-1-16,0 1 0,21-21 15,0 21-15,0-22 0,0 1 0,0 0 16,0 21-16,0-22 16,21 1-16,0 21 0,0-22 0,0 22 15,1 0-15,-1 21 0,0 0 0,0 0 0,0 0 16,0 0-16,1 0 15,-1 0-15,0 21 0,0 0 0,0 1 16,-21-1-16,21 0 0,1 21 0,-1-21 16,0 22-16,0-1 0,0-21 15,-21 22-15,21-1 0,1-21 0,-1 21 16,-21 1-16,0-22 0,21 0 0,-21 0 16,21 0-16,-21 1 0,0-1 15,0 0-15,0 0 16,21-21-16,0 0 0,1 0 15,-22-21-15,21 0 16,0 21-16</inkml:trace>
  <inkml:trace contextRef="#ctx0" brushRef="#br0" timeOffset="29276.81">2688 7176 0,'0'0'0,"21"0"78,0 0-62,1 0 0,-1-22-16,0 22 0,0-21 15</inkml:trace>
  <inkml:trace contextRef="#ctx0" brushRef="#br0" timeOffset="30393.18">3746 6900 0,'0'0'0,"0"-21"0,22 0 0,-22-21 15,21 21-15,-21-1 0,0 1 16,0 42 0,0 1-16,0-1 0,0 21 15,-21 0-15,21 1 0,-22-1 0,22 0 16,0 1-16,-21-1 0,0 0 0,21 1 15,-21-1-15,21 0 0,0-20 16,-21 20-16,21-21 0,0 0 16,0-42-1,21 21 1,-21-21-16,21-21 0,0 20 16,0 1-16,1-21 0,-1 21 0,-21-22 15,21 1-15,0 21 0,0 0 0,-21-22 16,21 22-16,1 0 0,-22 0 15,21 21-15,0 0 16,0 21 0,-21 0-16,0 22 0,0-22 0,0 21 15,0-21-15,0 22 0,0-1 16,0-21-16,21 21 0,0 1 0,-21-22 16,22 21-16,-1-21 0,-21 1 0,21-1 15,0-21-15,0 0 0,22 21 16,-22-21-16,0 0 0,0 0 15,21 0-15,-20-21 0,20 0 0,-21-1 16,0 1-16,22 0 0,-22-21 0,21 21 16,-21-22-16,22 1 0,-22 0 0,21 20 15,-21-20-15,0 0 0,1-1 0,-1 1 16,0 0-16,0-1 0,-21 22 16,21-21-16,-21 21 0,0 0 0,0-1 15,-21 22 1,0 0-16,21 22 0,-21-1 15,0 0-15,21 0 0,-22 21 0,22-20 16,-21 20-16,21-21 0,0 21 16,0 1-16,0-1 0,0-21 0,0 22 15,0-1-15,21-21 0,1 21 0,20-20 16,0-1-16,-21 0 0,22 0 16,-1-21-16,0 0 0,1 0 0,-1 0 15,0 0-15,1 0 0,-1-21 0,-21 0 16,22 0-16,-1-1 0,-21 1 0,0 0 15,22-21-15,-22 21 0,0-22 16,0 22-16,-21-21 0,0 21 0,21-22 16,-21 1-16,0 21 0,0-22 0,0 22 15,0-21-15,0 21 0,0 0 0,-21 21 16,0 0-16,0 0 16,0 21-16,-1 0 15,22 0-15,-21 0 0,0 0 0,21 22 16,-21-22-16,21 0 0,0 21 0,0-20 15,0-1-15,0 21 0,0-21 0,0 0 16,0 22-16,21-22 0,0 0 16,0 0-16,1-21 0,-1 21 0,21-21 15,-21 0-15,22 0 0,-22 0 0,21 0 16,0 0-16,1 0 0,-1 0 16,0-21-16,22 0 0,-22 21 0,1-21 15</inkml:trace>
  <inkml:trace contextRef="#ctx0" brushRef="#br0" timeOffset="30720.14">6879 6773 0,'0'0'0,"21"-21"0,22 0 16,-43 0-16,0 0 0,0 0 16,0-1-16,0 1 0,0 0 0,0 0 15,-22 0-15,1 21 0,0-21 0,0 21 16,0 0-16,0 0 0,-1 0 0,1 0 15,-21 0-15,21 21 0,0 0 16,-1 0-16,1 21 0,0-20 16,0 20-16,0 0 0,0 1 0,21-22 15,-22 21-15,22 0 0,-21 1 0,21-1 16,0-21-16,0 22 0,0-1 0,0 0 16,0-21-16,0 22 0,21-22 15,22 21-15,-22-21 0,21-21 0,22 22 16,-22-1-16,22-21 0,-1 0 0,1 0 15,-1 0-15,1 0 0,-1 0 0,-21-21 16,22-1-16,-22 1 0,1 0 0,-1 0 16,0 0-16,1 0 0,-22-1 0</inkml:trace>
  <inkml:trace contextRef="#ctx0" brushRef="#br0" timeOffset="31548.2">7514 7112 0,'42'-42'16,"-42"21"-16,-42 84 0,84-169 0,-20 85 0,-22 0 16,0-21-16,0 20 0,0 1 0,0 0 15,0 0-15,-22 0 0,1 21 16,0 0-16,0 0 0,0 0 0,0 0 15,-1 0-15,-20 0 0,21 21 16,0 0-16,-22 0 0,22 0 0,-21 1 16,21 20-16,0-21 0,-1 0 0,1 0 15,0 1-15,21 20 0,0-21 0,0 0 16,0 0-16,0 1 0,21-1 0,0 0 16,1-21-16,-1 0 15,0 0-15,0 0 0,0 0 0,22 0 16,-22 0-16,0-21 0,21 0 0,-21-1 15,1 1-15,-1 0 0,0 0 0,0 0 16,0 0-16,0-1 0,-21 1 0,0 0 16,22-21-16,-22 21 0,21-1 15,-21 1-15,0 0 0,0 0 0,-21 21 32,-1 21-32,1 21 15,0-20-15,21-1 0,0 21 16,0-21-16,0 0 0,0 1 15,0-1-15,0 0 0,21 0 0,0 0 16,1 0-16,-1 1 0,21-22 16,-21 21-16,0-21 0,22 0 0,-22 0 15,0 0-15,21 0 0,-20 0 0,-1 0 16,0-21-16,0-1 0,0 22 0,0-21 16,1 0-16,-22 0 0,21 0 15,-21 0-15,21-22 0,-21 22 0,0 0 16,0 0-16,0-22 0,0 22 0,0 0 15,0 0-15,0 0 16,0 42 0,0 0-16,0 0 15,-21 0-15,21 1 0,-21-1 16,21 0-16,-22 0 0,22 21 0,0-20 16,0-1-16,-21 0 0,21 0 0,-21-21 15,21 21-15,0 0 0,-21-21 0,21 22 16,0-44 15,0 1-31,0 0 0,0 0 16,0 0-16,0 0 0,21-1 0,0 1 15,22 0-15,-22 0 0,21-21 0,0 20 16,1 1-16,-1-21 0,-21 21 16,22 0-16,-1-1 0,-21 1 0,0 0 15,0 21-15,1 0 0,-1 0 16,0 21-16,-21 0 0,0 22 15,0-22-15,0 0 0,0 21 0,0-20 16,0 20-16,0-21 0,0 21 0,0-20 16,0 20-16,0-21 0,0 21 15,0-20-15,0-1 0,0 0 0,0 0 16,0 0-16,0 0 0,0-42 47,0 0-47,0 0 0</inkml:trace>
  <inkml:trace contextRef="#ctx0" brushRef="#br0" timeOffset="32410.71">9969 6985 0,'22'0'16,"-1"-21"-16,-21 0 16,21 21-16,-21-21 0,21-1 15,0 1-15,-21 0 0,0 0 16,0 0-16,0 0 0,0-1 0,0 1 16,0 0-16,-21 0 0,0 0 15,0 0-15,0-1 0,-22 1 0,1 0 16,21 0-16,-22 21 0,22 0 15,-21 0-15,0 0 0,20 21 0,-20 0 16,21 0-16,-21 1 0,20-1 0,1 21 0,0 0 16,0-20-16,21 20 0,0 0 15,-21-21-15,21 22 0,0-1 16,0-21-16,0 22 0,0-22 0,0 0 16,0 0-16,21 0 0,0 0 0,0 1 15,0-22-15,1 0 0,-1 0 0,0 0 16,0 0-16,0 0 0,22 0 0,-22-22 15,0 1-15,21 0 0,-21 0 0,1 0 16,20 0-16,-21-1 0,0-20 0,22 21 16,-22-21-16,0 20 15,0-20-15,-21 0 0,21 21 0,0-22 16,-21 1-16,22 21 0,-22-22 0,0 22 16,0 0-16,0 0 0,0 42 15,-22 0 1,22 0-16,-21 1 0,0 20 15,21-21-15,0 21 0,-21-20 0,21 20 16,0-21-16,0 21 0,0 1 0,0-22 16,0 0-16,0 21 0,21-20 0,-21-1 15,21 0-15,0 0 0,-21 0 0,22 0 16,-1-21-16,0 0 0,0 0 0,0 0 16,0 0-16,1 0 0,-1 0 15,0 0-15,0-21 0,0 0 0,0 0 16</inkml:trace>
  <inkml:trace contextRef="#ctx0" brushRef="#br0" timeOffset="32667.56">10626 6498 0,'0'0'0,"21"-42"0,-21-22 0,21 22 0,-21 0 16,0 21-16,0-22 0,0 22 0,0 0 16,0 42-1,-21 0-15,21 0 16,-21 22-16,21-1 0,0 0 0,0 1 15,0 20-15,-22-20 0,22-1 16,0 0-16,-21 1 0,21-1 0,0 0 16,-21 1-16,21-22 0,0 21 0,0-21 15,0 22-15,-21-22 0,21 0 0,0 0 16,0 0-16,0 0 0,0 1 0,0-1 16,21-21-1,0 0-15,0 0 0,1 0 16,20-21-16,-21 21 0</inkml:trace>
  <inkml:trace contextRef="#ctx0" brushRef="#br0" timeOffset="33037.33">11049 6816 0,'42'-21'0,"-84"42"0,127-106 15,-64 64-15,-21 0 0,0 0 16,-21 21 0,-1 0-1,1 0-15,0 21 0,-21-21 0,21 21 16,-1 0-16,1 0 0,0-21 0,0 21 15,0 1-15,21-1 0,-21-21 0,21 21 16,0 0-16,0 0 0,0 0 16,21 1-16,0-22 0,0 21 15,0-21-15,0 21 0,1-21 0,-1 21 16,0-21-16,0 21 16,0-21-16,-21 21 0,21 1 0,1-1 15,-22 0-15,0 0 16,-22-21-16,1 21 15,0-21-15,0 0 0,-21 0 0,-1 0 16,1 21-16,21-21 0,-22 0 0,1 0 16,0 0-16,21 0 0,-22 0 0,22 0 15,0 0-15,0 0 0,21-21 16,0 0 0,21 21-16,0-21 15,0 0-15,22 21 0,-22-21 0,21-1 16</inkml:trace>
  <inkml:trace contextRef="#ctx0" brushRef="#br0" timeOffset="33383.67">11726 6795 0,'0'0'0,"-21"0"31,0 0-31,0 0 16,0 21-16,-1 0 0,1 0 0,0 0 15,21 0-15,-21 1 0,21-1 0,-21 0 16,21 0-16,0 0 0,0 0 0,0 1 16,0-1-16,0 0 0,21 0 0,0 0 15,0-21-15,0 0 0,1 0 0,-1 0 16,21 0-16,-21 0 0,22 0 16,-22 0-16,0-21 0,21 0 0,-21 21 15,1-21-15,-1 0 0,0-22 16,0 22-16,-21 0 0,21-21 0,-21 20 15,0 1-15,0-21 0,0 21 0,-21 0 16,0-1-16,0 1 0,-22 0 0,22 0 16,-21 21-16,21 0 0,0-21 0,-22 21 15,22 0-15,0 0 0,-21 0 16,20 0-16,1 0 0</inkml:trace>
  <inkml:trace contextRef="#ctx0" brushRef="#br0" timeOffset="35519.26">14012 6943 0,'0'0'0,"21"0"0,1-21 0,20-1 16,-21 1-16,0 0 0,22 0 0,-22 0 15,0-22-15,0 22 0,0-21 0,-21 21 16,0-22-16,0 22 0,0-21 0,-21 0 16,0 20-16,-21-20 0,-1 21 0,22 0 15,-21 21-15,-22-21 0,22 21 16,0 0-16,-1 0 0,-20 21 16,20 0-16,22 0 0,-21 21 0,21 1 15,-22-1-15,22 0 0,0 1 0,21 20 16,0-20-16,0-1 0,0 0 0,0 1 15,0-22-15,0 21 0,0-21 0,0 0 16,21 1-16,0-22 0,1 0 0,-1 0 16,21 0-16,-21 0 0,0 0 0,22 0 15,-22-22-15,21 1 0,-21 0 0,22 0 16,-22 0-16,0 0 16,21-1-16,-20-20 0,-1 21 0,0 0 15,0-22-15,0 1 0,-21 21 0,21-21 16,-21-1-16,22 22 0,-22-21 0,0 21 15,21-1-15,-21 1 0,0 42 32,0 1-32,0 20 0,0-21 15,0 21-15,0-20 0,0 20 0,-21 0 16,21-21-16,0 22 0,0-22 0,0 21 16,0-21-16,0 1 0,0 20 0,0-21 15,0 0-15,21 0 0,0-21 16,0 0-16,0 0 0,0 0 0,1 0 15,-1 0-15,0 0 0,0-21 0,0 21 16,22-21-16,-22 0 0,0 0 16,0 0-16,0-1 0,0 1 15,1-21-15,-1 21 0,0-22 0,0 22 16,-21-21-16,0 21 0,21-22 0,-21 22 16,0-21-16,21 21 0,-21 0 0,0-1 15,0 44 1,0-1-16,0 21 15,0-21-15,-21 0 0,21 22 16,-21-22-16,21 21 0,0-21 0,0 22 16,0-22-16,0 0 0,0 21 0,0-20 15,0-1-15,0 0 0,0 0 0,0 0 16,21-21-16,0 0 16,1 0-16,-1 0 0,0 0 0,0 0 15,0 0-15,0-21 0,1 21 0,-1-21 16,0 0-16,0 0 0,0 21 0,0-22 15,-21-20-15,22 21 0,-22 0 0,21 0 16,-21-22-16,0 22 0,0-21 16,0 21-16,0-22 0,0 22 0,0 0 15,0 0-15,0 0 0,21 21 16,0 0-16,0 0 16,0 0-16,1 0 15,20 21-15,-21-21 0,0 0 16,22 21-16,-22-21 0,21 0 0,-21 0 15,22 0-15,-22 0 0,0 0 16,0 0-16,0 0 0,-21 21 16,21 0-16,-21 0 0,0 1 15,0-1-15,-21 0 0,0 0 16,0 0-16,21 0 0,-21 1 0,0-1 16,21 0-16,-22 21 0,22-21 0,0 1 15,0-1-15,0 0 0,0 0 0,0 0 16,0 0-16,22 1 0,-1-22 15,0 0-15,0 21 0,0-21 16,22 0-16,-22 0 0,0 0 0,21 0 16,-21 0-16,1 0 0,20-21 15,-21 21-15,0-22 0,22 1 0,-22 0 16,0 0-16,0 0 0,-21 0 0,0-1 16,21 1-16,-21-21 0,0 0 0,0 20 15,0-20-15,0 0 0,-21-1 0,21 1 16,-21 0-16,0 21 0,-22-1 0,22 1 15,0 0-15,-21 21 0,21 0 0,-22 0 16,1 0-16,21 21 0,-22-21 16,22 21-16,-21 1 0,21 20 0,0-21 15,21 0-15,0 22 0,0-22 0,0 0 16,0 0-16,0 21 0,21-20 0,0-1 16,0 0-16,21-21 0,-20 21 15,20 0-15,0-21 0,1 0 0,-22 0 16,21 0-16,0 0 0,1 0 0,-1 0 15,0 0-15,-20 0 0,20-21 0,0 21 16,1-21-16,-1 0 0,0 0 0,-21-1 16,22 1-16,-22 0 0,0 0 15,0 0-15,-21 0 0,0-1 0,0 1 16,21 0-16,-42 21 31,0 21-31,21 0 0,0 1 16,0-1-16,-21 0 0,21 0 0,0 0 15,0 0-15,0 22 0,0-22 0,0 0 16,0 0-16,21 0 0,0 1 0,0-1 16,22 0-16,-22 0 0,21 0 0,1-21 15,-1 21-15,0-21 0,1 0 0,-1 0 16,21 0-16,-20 0 0,-1 0 16,0 0-16,1 0 0,-22 0 0,21-21 15,1 21-15,-22-21 0,0 0 0,0 0 16,0 0-16,0-1 0,1 1 0,-22-21 15,0 21-15,0 0 0,0-22 16,0 22-16,0 0 0,0 0 0,0 0 16,-22-1-16,1 22 0,0 0 0,0 0 15,0 0-15,0 0 0,-1 0 0,-20 0 16,21 22-16,0-1 0,-22-21 0,22 21 16,0 0-16,0 0 0,0 22 0,0-22 15,-1 0-15,22 0 0,-21 0 16,21 0-16,0 1 0,0-1 0,0 0 15,21 0-15,1 0 0,-1-21 16,0 0-16,0 0 0,0 0 0,0 0 16,1 0-16,-1 0 0,21 0 0,-21 0 15,0 0-15,1-21 0,-1 0 16,0 0-16,0 0 0,-21-1 0,21-20 16,0 21-16,-21-21 0,0-1 0,22 1 15,-1-22-15,-21 22 0,21-21 0,0-1 16,-21 1-16,21-1 0,0 1 0,1-1 15,-22 22-15,0-22 0,21 22 0,-21 0 16,0 20-16,0-20 0,0 21 16,-21 42-1,-1 0-15,1 0 0,0 22 16,0-22-16,0 21 0,0 1 16,-1 20-16,1-21 0,21 22 0,0-1 0,0 1 15,0-1-15,0-20 0,0 20 16,0-20-16,0-1 0,21 0 0,1 1 15,-1-22-15,0 21 0,0-21 16,0 0-16,0 1 0,1-22 0,-1 0 16,21 0-16,-21 0 0,22 0 0,-22 0 15,21 0-15,-21 0 0,22 0 0,-22-22 16,0 1-16,0 0 0,0 0 0,0 0 16,-21 0-16,0-22 0,0 22 0,0-21 15</inkml:trace>
  <inkml:trace contextRef="#ctx0" brushRef="#br0" timeOffset="35696.16">16446 6350 0,'0'0'16,"-21"0"-16,-21 0 0,0 0 0,20 21 0,1-21 15,0 0-15,0 0 0,0 0 0,21 21 16,21-21 15</inkml:trace>
  <inkml:trace contextRef="#ctx0" brushRef="#br0" timeOffset="38692.82">18838 6498 0,'0'0'0,"21"-21"0,1 21 0,-22-21 15,0 0-15,21 0 0,0 21 16,-21 21-1,0 0 1,0 0-16,0 0 0,0 0 16,0 1-16,0-1 0,0 21 0,0-21 15,0 0-15,0 1 0,0-1 0,0 0 16,0 0-16,0 0 0,0 0 16,0 1-16,-21-22 46,21-22-30,0 1-16,0 0 0,0 0 0,0 0 16,0 0-16,21-22 0,0 22 15,-21-21-15,21-1 0,0 22 0,1-21 16,-1 0-16,0 20 0,0 1 0,0 0 0,0 21 16,1 0-16,-1 0 15,0 0-15,0 0 0,0 21 16,-21 22-16,0-22 0,21 0 0,-21 21 15,22-21-15,-22 22 0,0-22 0,21 21 16,0-21-16,0 1 0,-21 20 0,21-21 16,0 0-16,1 0 0,20-21 0,-21 22 15,0-22-15,22 0 0,-22 0 0,21 0 16,0 0-16,-20 0 0,20 0 0,-21 0 16,21-22-16,1 22 15,-22-21-15,0 0 0,0 0 0,0 0 16,1 0-16,-1-1 0,0 1 0,-21-21 15,0 21-15,0-22 0,0 22 0,0-21 16,0 21-16,0-22 0,0 22 0,-21 0 16,0 0-16,-1 0 0,22 0 0,-21 21 15,0 0-15,0 0 0,0 0 0,0 21 16,-22-21-16,22 21 0,0 21 16,0-21-16,-22 22 0,22-22 0,0 21 15,21-21-15,-21 22 0,21-22 0,-21 21 16,21-21-16,0 1 0,0-1 0,0 0 15,0 0-15,0 0 0,21-21 16,0 21-16,0-21 0,0 0 16,1 0-16,-1 0 0,0 0 15,0-21-15,0 0 0,0 0 16,1 0-16,-1 0 0,0-1 0,-21 1 16,0 0-16,21 0 0,0 0 0,-21-22 15,0 22-15,0 0 0,0 0 0,0 0 16,0 0-16,0 42 31,0 0-31,0 0 0,0 0 16,0 22-16,0-22 0,0 0 15,0 0-15,0 0 0,0 0 0,0 1 16,21-1-16,1 0 0,-22 0 16,21 0-16,0-21 0,0 21 0,0-21 15,0 0-15,1 0 0,20 0 0,-21 0 16,0 0-16,22 0 0,-22 0 0,21-21 15,-21 0-15,0 21 0,1-21 0,-1 0 16,0 0-16,-21-1 0,21 1 0,-21 0 16,21-21-16,-21 21 0,0-1 15,21-20-15,-21 21 0,0 0 0,0 0 16,0-1-16,0 1 0,0 42 31,0 1-31,0-1 0,0 0 0,0 0 16,0 21-16,0-20 0,-21-1 15,21 21-15,0-21 0,0 0 0,0 1 16,0 20-16,0-21 0,0 0 16,0 0-16,0-42 47,0 0-47,21 0 0,1 0 15,-22 0-15,21-1 0,-21 1 0,21 0 16,0-21-16,0 21 0,0-22 0,1 22 15,-1 0-15,-21 0 16,21 0-16,0-1 0,-21 1 0,21 21 0,0 0 31,-21 21-31,0 1 0,0-1 16,0 0-16,0 0 0,0 0 0,0 0 16,0 22-16,0-22 0,0 0 0,0 0 15,22 0-15,-22 1 0,21-22 16,-21 21-16,21-21 15,0 0-15,0 0 16,0-21-16,1 21 0,-1-22 16,0 1-16,0 0 0,0 0 15,0 0-15,1 0 0,-1-1 0,0 1 16,0 0-16,0 0 0,0 0 0,1 0 16,-1-1-16,-21 1 0,21 0 0,-21 0 15,0 42 16,0 0-31,0 0 0,0 1 0,0 20 16,0-21-16,0 0 0,0 0 0,0 1 16,0 20-16,0-21 0,0 0 0,0 0 15,21-21-15,-21 22 0,21-1 0,0-21 16,1 0-16,20 21 0,-21-21 0,0 0 16,0 0-16,22 0 0,-22 0 15,0-21-15,0 21 0,22-21 0,-22-1 16,21 22-16,-21-21 0,0 0 15,1 0-15,20 0 0,-21 0 0,-21-1 16,21 1-16,-21-21 0,0 21 0,0 0 16,0-1-16,0-20 0,0 21 0,0 0 15,-21 0-15,0 21 0,0 0 16,0 0-16,-1 0 0,1 21 16,0 0-16,0 0 0,0 0 0,0 0 15,21 22-15,0-22 0,0 0 16,0 21-16,0-20 0,0 20 0,0-21 15,0 0-15,0 0 0,0 1 16,21-1-16,0 0 0,21-21 0,-21 21 16,1-21-16,20 0 0,-21 0 0,21 0 15,-20 0-15,20 0 0,-21 0 0,21 0 16,1-21-16,-22 21 0,0-21 0,21 0 16,-20 21-16,-1-22 0,0 1 0,0 0 15,-21-21-15,21 21 0,-21-1 16,21 1-16,-21 0 0,0 0 0,0 0 15,0 0-15,0-1 0,-21 22 32,0 22-32,21-1 0,0 0 15,-21 0-15,21 0 0,0 0 0,0 1 0,0-1 16,0 0-16,0 0 0,0 0 0,0 0 16,21 1-16,-21-1 15,21 0-15,0-21 0,1 21 0,-1-21 16,21 0-16,-21 0 0,0 0 0,22 0 15,-22 0-15,21 0 0,-21 0 0,22 0 16,-22-21-16,21 0 0,-21 21 0,1-21 16,-1-1-16,0 1 0,0 0 15,0 0-15,0 0 0,-21-22 0,0 22 0,0 0 16,0 0-16,0 42 31,0 0-15,0 0-16,0 1 0,-21-1 0,21 0 15,0 0-15,-21 0 0,21 0 0,0 1 16,0-1-16,0 0 0,0 0 16,0-42 15,0 0-15,0 0-16,21 21 0,0-22 0,-21 1 15,22 0-15,-1 0 0,-21 0 0,21 0 16,0-22-16,0 22 0,0 0 0,1 0 15,-22 0-15,21-1 16,0 22-16,-21 22 16,0-1-16,0 0 15,0 0-15,0 0 0,0 0 16,0 1-16,0-1 0,21 0 0,-21 0 16,21 0-16,0 0 0,22 1 0,-22-22 15,21 21-15,1 0 0,-1-21 0,0 0 16,1 0-16,-1 0 0,0 0 0,1 0 15,20 0-15,-21 0 0,-20 0 0,20 0 16,0-21-16,-21 0 0,22-1 0,-22 22 16,0-21-16,0-21 0,0 21 15,1 0-15,-22-22 0,0 22 16,21-21-16,-21-1 0,0 22 0,0-21 16,0 21-16,0 0 0,0-1 0,0 1 15,-21 0-15,-1 21 0,1 0 16,0 0-16,-21 0 0,21 21 0,-1 0 15,1 1-15,0-1 0,0 21 0,0-21 16,0 22-16,-1-22 0,22 21 16,0-21-16,0 0 0,0 22 0,0-22 15,0 0-15,22-21 0,-1 21 0,0-21 16,0 0-16,0 0 0,0 0 16,1 0-16,-1-21 0,0 0 0,0 21 15,-21-21-15,21 0 0,0-1 16,1 1-16,-22 0 0,0 0 15,0 0-15,0 0 0,21 21 0,-21-22 16,0 44 0,0-1-16,0 0 15,-21 0-15,21 21 0,-22 1 0,1-22 16,21 21-16,0 22 0,-21-22 0,0 22 16,21-22-16,-21 21 0,21 1 0,0-1 15,0 1-15,0 21 0,0-1 0,0-20 16,0 20-16,0 1 0,0-21 0,0 20 15,0-20-15,0-1 0,0 22 0,0-22 16,0-20-16,0 20 0,-21-20 16,-1-1-16,1 0 0,0 1 0,0-22 15,0 0-15,0-21 0,21 21 0,-22-21 16,1 0-16,0 0 0,0 0 0,0 0 16,21-21-16,0 0 0,-21 0 0,21-1 15,-22 1-15,22-21 0,0 21 0,0-22 16,0 22-16,0-21 0,-21-22 0,21 22 15,-21 0-15,0-22 0,21 1 0,-21-1 16</inkml:trace>
  <inkml:trace contextRef="#ctx0" brushRef="#br0" timeOffset="38899.69">22204 6181 0,'0'0'0,"-21"-21"0,-43-22 15,43 22-15,0 21 16,21-21-16,-21 21 16,-1 0 15,1 21-15,0-21-1,0 21-15,-21 0 0</inkml:trace>
  <inkml:trace contextRef="#ctx0" brushRef="#br0" timeOffset="41976.61">9250 8107 0,'0'0'0,"0"-64"15,21 22-15,-21 21 16,21 0-16,-21 0 0,0-1 0,0 1 16,0 0-16,0 0 0,0 0 0,-21 0 15,0 21-15,0 0 0,-22 0 0,22 0 16,0 0-16,-21 21 0,20 0 16,1 21-16,-21 1 0,21 20 15,0-21-15,-1 22 0,1-1 0,21 1 0,0-1 16,0 1-16,-21-1 0,21 1 15,0-1-15,0-20 0,0 20 0,0-20 16,21-1-16,-21 0 0,43-21 0,-22 22 16,0-22-16,21-21 0,1 21 0,-1-21 15,0 0-15,1 0 0,-1 0 16,0-21-16,1 0 0,-1 21 0,21-21 16,-20-22-16,-1 22 0,0 0 0,1-21 15,-22 20-15,21 1 0,-21-21 0,1 21 16,-1 0-16,0-22 0,-21 22 0,0-21 15,0 21-15,0-1 0,0 1 16,0 0-16,-21 21 0,0 0 16,-1 0-16,1 0 15,0 21-15,21 0 0,-21 1 0,0-1 16,0 21-16,21-21 0,-22 22 0,22-22 16,-21 21-16,21 0 0,0-20 0,0 20 15,0 0-15,0-21 0,0 1 0,21-1 16,1 21-16,-1-42 0,21 21 0,-21-21 15,0 0-15,22 0 0,-22 0 0,21 0 16,-21 0-16,22-21 0,-22 21 16,21-21-16,-21 0 0,22 0 0,-22-1 15,0 1-15,0-21 0,0 21 16,1 0-16,-22-22 0,21 22 0,-21-21 16,0 21-16,0-22 0,0 22 0,0-21 15,-21-1-15,-1 22 0,1-21 0,0 0 16,0 20-16,0 1 0,0 0 0,-1 21 15,-20 0-15,21 0 0,0 0 16,0 0-16,-22 21 0,22 0 0,0 1 16,0 20-16,0-21 0,21 21 0,0 1 15,-22-22-15,22 21 0,0 1 0,0-22 16,0 21-16,0-21 0,0 22 16,22-22-16,-1 0 0,0 0 0,0 0 15,0-21-15,22 0 0,-22 0 0,21 0 16,0 0-16,-20 0 0,20 0 15,0-21-15,1 0 0,-1 0 0,0 0 16,1-1-16,-22-20 0,21 21 0,0 0 16,-20-22-16,20 1 0,-21 21 0,21-21 15,-20-1-15,-1 1 0,0 0 0,0-22 16,0 22-16,0-1 0,-21-20 0,0 21 16,0 20-16,22-20 0,-22 21 0,0 0 15,0 0-15,-22 42 16,22 0-16,0 0 15,-21 21-15,0 1 0,0-1 16,21 0-16,0-20 0,0 41 16,-21-42-16,21 22 0,0-1 0,0 0 15,0 1-15,0-1 0,0 0 0,0-21 16,21 22-16,0-22 0,0 0 0,0 0 16,1 0-16,20 1 0,-21-22 0,21 0 15,-20 0-15,20 0 0,0 0 0,-21 0 16,22 0-16,-22-22 0,21 1 0,1 0 15,-22 0-15,21 0 0,-21 0 0,22-22 16,-22 1-16,21 21 0,-21-22 0,0 1 16,1-21-16,-1 20 0,0-20 15,0 20-15,-21-20 0,21 21 16,-21-22-16,21 22 0,-21-22 0,0 43 16,0-21-16,0 21 0,0-1 0,0 1 15,-21 42 1,0 1-16,0 20 0,0 0 15,21 1-15,-21-1 0,-1 0 0,1 22 16,21-22-16,-21 22 0,21-22 0,-21 0 16,21 22-16,0-22 0,0 0 0,0 22 15,0-22-15,0-21 0,0 22 16,0-1-16,21-21 0,0 22 0,0-22 16,1 0-16,20-21 0,-21 21 15,0-21-15,22 0 0,-22 0 0,21 0 16,-21-21-16,22 21 0,-22-21 0,21 0 15,-21-1-15,22 1 0,-22 0 0,21-21 16,-21 21-16,0-1 0,1-20 0,-1 21 16,0-21-16,-21 20 0,21-20 0,-21 21 15,21 0-15,-21 0 0,0-1 0,0 1 16,0 0-16,0 42 16,-21-21-1,0 21-15,21 1 0,-21-1 0,21 21 16,0-21-16,-21 0 0,21 1 0,0 20 15,0-21-15,0 0 0,0 22 16,0-22-16,0 0 0,0 0 16,0 0-16,21 0 0,0 1 0,0-22 15,0 21-15,0-21 0,1 0 0,-1 0 16,0 0-16,21 0 0,-21 0 0,1-21 16,20 21-16,-21-22 0,0 22 0,22-21 15,-22 0-15,21 0 0,-21 0 0,22 0 16,-22-1-16,0-20 0,0 21 0,0 0 15,0-22-15,-21 22 0,0 0 0,22 0 16,-22 0-16,0 0 0,0-1 0,-22 22 16,1 0-1,0 22-15,21-1 0,-21 0 16,21 0-16,0 0 16,0 0-16,0 1 0,0 20 0,0-21 15,0 0-15,21 0 0,0 1 0,-21-1 16,21 0-16,-21 0 0,0 0 0,22 0 15,-1 1-15,-42-22 47,-1-22-47,1 1 0,0 0 16,0 21-16,0-21 16,0 21-16,21-21 0,-22 21 15,1 0-15,0 0 0,21 21 16,0 0-1,0 0-15,21-21 16,0 0-16,1 0 0,-1 21 0,0-21 16,0 0-16,0 0 0,22 0 0,-22 0 15,0 0-15,0 0 0,0 0 0,0 0 16,22 0-16,-22-21 0,0 21 16,0-21-16,0 21 0,1-21 0,-1 0 15,0 0-15,0-1 0,0 1 16,0 0-16,1 0 0,-1 0 0,0 0 0,0-22 15,0 22-15,0 0 0,1 0 16,-1 0-16,0-1 0,-21 1 0,0 42 31,0 1-31,-21-1 16,21 21-16,0-21 0,-21 0 16,21 1-16,-22-1 0,22 21 0,0-21 15,0 0-15,0 1 0,0-1 0,0 0 16,0 0-16,22 0 0,-22 0 0,21-21 15,0 22-15,0-22 0,0 0 16,0 0-16,1 0 0,-1 0 0,0 0 16,0-22-16,0 22 0,0-21 0,1 21 15,-1-21-15,0 0 0,0 0 16,0 0-16,0-1 0,1 1 16,-1 0-16,0 0 0,-21 0 0,0 0 15,21-1-15,-21 1 0,21 21 16,-21-21-16,0 42 15,-21 0-15,21 1 16,0-1-16,-21 0 0,21 0 0,0 0 16,0 0-16,0 1 0,0-1 0,0 0 15,0 0-15,0 0 0,0 0 16,0 1-16,21-22 0,0 0 16,0 0-16,1 0 0,-1 0 15,0 0-15,0 0 16,-21-22-16,21 1 0,-21 0 15,21 0-15,-21 0 0,0 0 16,0-1-16,0 1 0,0 0 16,0 0-16,-21 0 0,0 0 0,21-1 15,-21 1-15,0 0 0,21 0 0,-21 0 16,-1 21-16,22-21 0,-21 21 0,21-22 16,0 1-1,0 0 1,21 21-16,1 0 15,-1-21-15,0 21 0,21 0 0,-21 0 16,1 0-16,-1 0 0,0 0 16,0 21-16,0 0 0,0-21 0,1 21 15,-1 1-15,0-1 0,0-21 0,-21 21 16,0 0-16,21 0 0,-21 0 0,21 1 16,-21-1-16,22 0 0,-22 0 0,0 0 15,0 0-15,0 1 0,0-1 0,0 0 16,0 0-16,0 0 0,0 0 15,0 1-15,0-44 47,0 1-31,0 0-16,0 0 0,0 0 16,0-22-16,0 22 0,0 0 15,0 0-15,21-21 0,0 20 0,0-20 16,0 0-16,22 21 0,-22-22 0,21 22 15,-21 0-15,22 0 0,-1 21 0,-21 0 16,21 0-16,22 21 16,-43 0-16,0 21 0,-21-20 0,0-1 15,21 21-15,-21-21 0,0 0 0,0 22 16,0-22-16,0 0 0,0 21 0,0-20 16,0-1-16,-21 0 0,21 0 15,0 0-15,-21-21 16,21 21-16,-21-21 15,0-21 1,0 21 0,-1-21-16,22 0 0,-21 0 0,0 21 15,-21-43-15</inkml:trace>
  <inkml:trace contextRef="#ctx0" brushRef="#br0" timeOffset="42187.49">13398 7874 0,'0'0'0,"-21"0"0,0 0 16,0 0-16,0 0 0,0 0 0,-1 0 15,1 0 32,0 0-31,0 0-16,0 0 15,-22 0-15,22-21 0,-21 21 0</inkml:trace>
  <inkml:trace contextRef="#ctx0" brushRef="#br0" timeOffset="42336.4">12340 7853 0,'0'0'0,"-21"0"15,21 21-15,-21-21 0,21 21 31,-21-21-15,-1 0-16,1 21 16</inkml:trace>
  <inkml:trace contextRef="#ctx0" brushRef="#br0" timeOffset="43184.21">2625 10097 0,'0'0'0,"0"-22"0,0-20 16,0 21-16,0 0 15,0 0-15,0-1 0,0 1 16,0 0-16,0 42 31,0 0-31,0 1 0,0 20 0,0-21 16,0 21-16,0 1 0,0 20 0,0-20 16,-22-1-16,22 21 0,-21 1 15,21-22-15,-21 22 0,0-22 0,21 22 16,-21-22-16,0 0 0,-1 22 0,22-22 15,0-21-15,-21 22 0,21-1 0,0-21 16,-21 0-16,21 0 16,0 1-16,0-1 15,0-42 1,0-1 0,21 1-16,0 0 0,-21 0 15,0 0-15,22-22 0,-22 1 0,21 21 16,-21-21-16,0-22 0,0 22 0,0-1 15,21-20-15</inkml:trace>
  <inkml:trace contextRef="#ctx0" brushRef="#br0" timeOffset="43779.87">2561 10097 0,'0'0'0,"0"-43"16,0 22-16,0 0 0,21 21 31,22 0-31,-22 0 16,0 0-16,21 0 0,1 0 0,20 0 15,-21 0-15,22 0 0,-1 0 0,1 0 16,-1 0-16,22 0 0,-21 0 16,20 0-16,-20 0 0,20 0 0,1 0 15,-21 0-15,20 0 0,-20 0 0,-1 0 16,1-21-16,-1 21 0,-20 0 0,-1 0 16,0 0-16,-21 0 15,1 0-15,-1 0 0,0 0 0,0 0 16,-21 21-1,0 0-15,0 0 0,0 0 16,0 1-16,0-1 16,0 0-16,0 0 0,0 0 0,0 22 15,0-22-15,0 0 0,0 21 0,0 1 16,0-1-16,0-21 0,0 21 0,0 1 16,0-1-16,21 0 0,-21 1 15,0-22-15,21 21 0,-21-21 0,0 22 16,0-22-16,0 0 0,0 21 0,0-20 15,0-1-15,0 0 16,0 0-16,0 0 0,-21-21 0,0 21 0,0-21 16,0 22-16,0-22 15,-22 0-15,1 21 0,0-21 0,-22 0 16,1 0-16,-22 0 0,0 21 0,1-21 16,-22 0-16,0 0 0,21 0 0,-21 0 15,1 0-15,-1 0 0,21 0 0,-21 0 16,22 0-16,-1 0 0,0 0 15,22 0-15,-1 0 0,1-21 0,20 21 16,1 0-16,21 0 0,0 0 0,0 0 16,21-21-1,21 21-15,0 0 16,0 0-16,0-22 0,22 22 0,-22 0 0,21-21 16,-21 0-16,22 21 0,-22-21 15,21 0-15,0 0 0</inkml:trace>
  <inkml:trace contextRef="#ctx0" brushRef="#br0" timeOffset="44201.31">3450 10097 0,'0'0'16,"0"-22"-16,0-41 15,0 42-15,0 0 0,0-1 0,0 1 16,0 0-16,0 0 0,0 0 0,-21 0 15,0 21 17,21 21-32,0 21 0,0-21 15,0 22-15,0 20 0,0-21 0,0 1 16,0 20-16,0 1 0,0-1 16,0 22-16,0-22 0,0 1 0,0 21 15,0-22-15,0 1 0,0 20 0,0-20 16,0-1-16,0 22 0,0-22 0,0 22 15,-21 0-15,21-22 16,0 1-16,0 20 0,0-20 0,0-22 16,0 22-16,0-22 0,0 0 0,0 1 15,0-22-15,0 0 0,0 0 0,0 0 16,0 1-16,0-44 31,-22 1-31,22 0 16,0 0-16,0 0 0,0 0 0,0-22 15,-21 22-15,21-21 0,0-1 0,0 1 16,-21 0-16,21-1 0</inkml:trace>
  <inkml:trace contextRef="#ctx0" brushRef="#br0" timeOffset="44587.61">2603 10689 0,'0'0'0,"-21"0"0,-21 0 16,21-21-16,0 21 0,-1 0 0,1 0 16,0 0-16,0-21 0,0 21 15,21-21 1,21 21 0,0 0-16,21 0 0,1 0 0,-1-21 0,22 21 15,-1-22-15,1 22 16,20 0-16,1-21 0,0 21 0,20 0 15,1-21-15,0 0 0,0 21 0,21 0 16,-21-21-16,-22 21 0,22 0 0,-21 0 16,0 0-16,-22-21 0,1 21 15,-22 0-15,0 0 0,1 0 0,-22 0 16,21 0-16,-21 0 16,0 0-1,-21-22 16,0 1 1</inkml:trace>
  <inkml:trace contextRef="#ctx0" brushRef="#br0" timeOffset="48763.74">4127 8975 0,'0'0'0,"0"-21"0,0-1 16,0 1-16,0 0 0,0 0 15,-21 0-15,21 42 32,0 0-17,0 0-15,0 22 0,0-22 0,0 21 16,0-21-16,0 22 0,0-22 16,0 21-16,0-21 0,-21 22 15,21-22-15,-21 21 0,21-21 0,0 0 16,0 22-16,-21-22 0,21 0 0,-21 0 15,21 0-15,0 1 0,0-1 16,0 0-16,0-42 47,0 0-47,0-1 0,0 1 16,0 0-16,0 0 0,0-21 0,0 20 15,21-20-15,-21 0 0,21 21 0,0-22 16,-21 1-16,21 0 0,-21-1 0,21 1 15,1 0-15,-22-1 0,21 22 16,0 0-16,-21 0 0,21 0 16,0 21-16,0 0 0,1 0 15,-1 21-15,-21 0 0,21 0 0,-21 21 16,21-20-16,-21 20 0,0-21 16,0 21-16,0 1 0,21-22 0,-21 21 15,0-21-15,0 1 0,0 20 0,0-21 16,0 0-16,0 0 0,0 1 0,0-1 15,0 0-15,0 0 0,0 0 16,0 0 0,-21-21 15,0 0-31,21-21 0,-21 0 16,0 21-16,21-21 0,-22 0 0</inkml:trace>
  <inkml:trace contextRef="#ctx0" brushRef="#br0" timeOffset="48979.61">4085 9250 0,'0'0'0,"0"-21"31,21 21-15,0 0-16,-21-21 0,22 21 0,-1-22 16,21 22-16,-21 0 0,0-21 15,22 21-15,-22 0 0,0-21 0,0 21 16,0 0-16,1 0 0,-1 0 15,-21-21-15,0 42 32</inkml:trace>
  <inkml:trace contextRef="#ctx0" brushRef="#br0" timeOffset="49559.28">6794 9885 0,'0'0'15,"0"-21"-15,0-64 16,0 64-16,0 0 0,0 0 0,0-1 16,0 44 15,0-1-31,0 0 16,0 0-16,0 21 0,0 1 0,0-1 15,0 0-15,0-20 0,0 20 16,0 0-16,0 1 0,0-1 0,0 0 15,0 22-15,0-22 0,0 0 16,0 22-16,0-22 0,0 1 0,0-1 16,-21 0-16,21 1 0,-21-1 0,21-21 15,0 21-15,0-20 0,0-1 0,0 0 16,0-42 15,0 0-31,0-1 16,0-20-16,21 0 0,-21-1 0,21 1 15,1 0-15,-22-22 0</inkml:trace>
  <inkml:trace contextRef="#ctx0" brushRef="#br0" timeOffset="50192.17">6879 9906 0,'0'0'16,"-42"-85"-16,42 64 16,-21 0-16,-1 21 0,22-21 15,22 21 1,20 0-1,-21 0-15,21 0 16,-20 0-16,20 0 0,0 0 0,22 0 16,-22 0-16,0 0 0,22 0 0,-22 0 15,22 0-15,-1 0 0,1 0 16,-1 0-16,1-21 0,-1 21 0,1 0 16,-1 0-16,-20 0 0,20 0 15,-21 0-15,22-21 0,-22 21 0,1 0 16,-1 0-16,-21 0 0,0 0 0,0 0 15,1 0-15,-1 0 0,0 0 0,0 0 16,-21 21-16,0 0 0,0 0 16,21-21-16,-21 21 0,0 0 15,0 1-15,0-1 0,0 0 0,0 0 16,0 0-16,0 22 0,0-22 16,0 0-16,-21 0 0,21 0 0,0 0 15,0 22-15,0-22 0,0 0 16,-21 0-16,21 22 0,0-22 0,0 21 15,0-21-15,0 0 0,0 22 16,0-22-16,0 0 0,0 21 0,0-20 16,0-1-16,0 21 0,0-21 0,0 0 15,0 1-15,0-1 0,0 0 0,0 0 16,0 0-16,-21 0 16,0 1-16,-1-22 0,1 0 0,-21 0 15,21 21-15,-22-21 0,1 0 0,-21 0 16,20 0-16,-20 0 0,-1 0 0,1 0 15,-1 0-15,1-21 0,-1-1 16,1 22-16,-1 0 0,1 0 16,20-21-16,-20 0 0,21 21 0,-1 0 15,1 0-15,21 0 0,-22-21 0,1 21 16,21 0-16,0 0 0,0 0 0,-1 0 16,1 0-16,21-21 31,0 0-31,21 21 15,1-22-15,-1 1 0,21 0 0,-21 0 16</inkml:trace>
  <inkml:trace contextRef="#ctx0" brushRef="#br0" timeOffset="50572.59">7578 9758 0,'0'0'0,"0"-21"15,0-64 1,0 64-16,0 0 0,0 0 0,-22 21 0,22-22 16,-21 1-16,0 21 15,21 21 1,-21 1-16,21 20 0,0-21 16,0 21-16,0 22 0,0-22 15,0 1-15,0 20 0,0-21 0,0 22 16,0-22-16,0 22 0,0-1 0,0-20 15,0 20-15,0 1 0,0-1 16,0 1-16,0-1 0,0 1 0,-21-1 16,21 1-16,-21-1 0,21-21 0,0 22 15,0-1-15,-22 1 0,22-1 0,-21 1 16,21-22-16,-21 22 0,21-22 0,0-21 16,0 22-16,0-22 0,0 0 0,0-42 31,0 0-31,0-1 0,0 1 0,0-21 15,0 21-15,0-22 0,0 1 16,0 0-16,0 21 0</inkml:trace>
  <inkml:trace contextRef="#ctx0" brushRef="#br0" timeOffset="50963.37">6731 10351 0,'0'0'0,"-21"0"0,-43 0 16,43 0-1,21-22-15,21 1 32,0 21-32,22 0 0,-22 0 15,21-21-15,1 21 0,20 0 0,-21 0 16,22-21-16,-1 21 0,1-21 0,21 21 15,-22 0-15,22 0 0,-1-21 0,1 21 16,0 0-16,-1-22 0,1 22 0,-21 0 16,20 0-16,-20-21 0,-1 21 0,-20 0 15,-1 0-15,0 0 0,-21 0 16,1-21-16,-1 21 0,0 0 16,-21-21 30,0 0-30,0 0-16,-21 21 0,0-22 16,-1 22-16,1-21 0</inkml:trace>
  <inkml:trace contextRef="#ctx0" brushRef="#br0" timeOffset="52159.9">7810 9123 0,'0'-21'16,"0"0"-16,22 21 47,-22 21-47,0 0 15,0 0-15,0 0 0,0 0 0,0 1 16,0 20-16,0-21 0,0 21 0,-22-20 15,1-1-15,0 21 0,21-21 16,0 22-16,-21-22 0,21 0 0,-21 0 16,0 0-16,21 0 0,0 1 0,0-1 15,0 0-15,-22-21 0,22-21 47,0 0-47,0-1 16,0 1-16,22 0 0,-22 0 0,0 0 15,21 0-15,0-22 0,0 22 0,0-21 16,0 21-16,1-22 0,-1 22 0,0-21 16,0 21-16,0-1 0,0 1 15,-21 0-15,22 0 0,-1 21 0,0 0 16,0 21 0,0 0-16,-21 0 0,0 22 15,0-22-15,0 0 0,0 0 16,0 0-16,0 22 0,0-22 0,0 0 15,0 0-15,0 22 0,0-22 0,0 0 16,0 0-16,0 0 0,0 0 0,0 1 16,0-1-16,0 0 15,-21-21 17,21-21-32,-21 0 15,21-1-15,-21 22 0,0-21 16</inkml:trace>
  <inkml:trace contextRef="#ctx0" brushRef="#br0" timeOffset="52327.81">7789 9440 0,'21'0'32,"1"-21"-32,-1 21 0,0 0 15,0 0-15,0 0 0,0 0 16,1-21-16,-1 21 0,0 0 0,0 0 15,0-21-15,0 21 0,1 0 16,-1-21-16,0 21 0,0-21 0</inkml:trace>
  <inkml:trace contextRef="#ctx0" brushRef="#br0" timeOffset="52563.7">8340 9144 0,'0'-21'15,"0"42"1,0 0 0,0 0-16,0 1 0,0-1 0,0 0 15,0 0-15,0 0 0,0 0 0,0 1 16,-22-1-16,22 0 0,0 0 0,0 0 16,0 0-16,0 1 0,0-1 15,0 0-15,0 0 0,0 0 16,-21-21-1</inkml:trace>
  <inkml:trace contextRef="#ctx0" brushRef="#br0" timeOffset="54336.29">5927 9906 0,'0'0'0,"-22"-21"0,22 0 16,-21 0-16,0-1 16,0 1-16,0 0 0,21 0 15,-21 0-15,-1 0 0,1-1 0,21 1 16,0 0-16,-21 0 0,21 0 0,-21 21 16,21-21-16,21 42 31,0 21-31,0-21 0,22 22 0,-1-1 15,0 0-15,1 1 0,-1-1 0,0 21 16,22-20-16,-22-1 0,1 0 0,20 1 16,-21-1-16,1-21 0,-1 22 15,-21-1-15,22-21 0,-22 21 16,21-20-16,-21-1 0,-21 0 0,0 0 16,21 0-16,-21 0 0,-21-21 31,0 0-31,21-21 15,-21 21-15,21-21 0,-21 0 16,21 0-16,-21 0 0,21-1 0,0-20 16,0 21-16</inkml:trace>
  <inkml:trace contextRef="#ctx0" brushRef="#br0" timeOffset="54588.21">6456 9800 0,'0'-106'16,"0"212"-16,0-254 0,0 127 0,0 0 15,0 0-15,0-1 0,-21 22 0,-1 0 16,1 22-16,0-1 0,0 0 16,0 21-16,0 1 0,-1-1 0,-20 21 15,21-20-15,0 20 0,-22-20 16,22 20-16,-21-21 0,0 22 0,20-22 16,-20 1-16,0-1 0,-1 0 0,22 22 15,-21-22-15,21 0 0,0-20 0,-1 20 16,1 0-16,0-21 0,21 22 15,-21-22-15,21 0 0,0 0 0,0 0 16</inkml:trace>
  <inkml:trace contextRef="#ctx0" brushRef="#br0" timeOffset="61240.42">1376 12975 0,'0'0'0,"-21"-21"0,-1 21 16,22-21-16,-21 21 0,21-21 16,0 0-16,0-1 15,0 1-15,0 0 16,0 0-16,0 0 0,21 21 16,1-21-16,-1-1 0,0 22 0,0 0 15,0-21-15,22 21 0,-22 0 16,0 0-16,0 0 0,0 21 0,0-21 15,1 22-15,-1 20 0,0-21 0,-21 0 16,0 22-16,0-22 0,0 21 16,0-21-16,-21 22 0,0-22 0,-22 21 15,22-21-15,-21 0 0,-1 1 16,22-1-16,-21 0 0,0 0 0,20 0 16,-20 0-16,21-21 0,0 0 0,0 22 15,-1-22-15,1 0 16,21-22-1,0 1 1,0 0-16,21 21 16,1-21-16,-1 21 0,0 0 0,0-21 15,0 21-15,22 0 0,-1 0 16,-21 0-16,21 0 0,1 0 0,-1 0 16,-21 21-16,22-21 0,-22 21 15,21 0-15,-21 0 0,0-21 0,-21 22 16,0-1-16,0 0 0,0 0 0,0 0 15,0 0-15,-21 22 16,-21-22-16,21 0 0,0 0 0,-22 0 16,1 1-16,0-1 0,-1-21 0,22 21 15,-21-21-15,-1 0 0,22 0 16,-21 0-16,21 0 0,0 0 0,-1 0 16,1 0-16,0 0 0,0-21 15,0 0-15,0 21 0,21-22 0,0 1 16,-22 0-16,22 0 15,-21 21-15,21-21 0,0 0 16,0-1-16,21 1 16,1 0-1,-1 21-15,0-21 0,21 0 16,1 21-16</inkml:trace>
  <inkml:trace contextRef="#ctx0" brushRef="#br0" timeOffset="61488.28">2244 13166 0,'0'0'15,"21"-21"1,0 21-16,-21-22 16,21 22 30,0 0-30,0 0-16,1 0 0,-1 0 16,0 0-16,21 0 0,-21 0 15,1 0-15,-1 0 0,21-21 16</inkml:trace>
  <inkml:trace contextRef="#ctx0" brushRef="#br0" timeOffset="64019.93">4593 13145 0,'0'21'16,"21"-21"-1,0 0-15,1 0 16,-1-21-16,0-1 0,21 22 0,-21-21 16,22 0-16,20 0 0,-20-21 0,-1 20 15,21 1-15,-20-21 0,20 0 16,-20-1-16,-1 1 0,21 0 15,-20-1-15,-1 1 0,-21 0 0,0-1 16,1 1-16,-22 0 0,0-1 0,0 22 16,0-21-16,-22-1 0,1 1 15,-21 0-15,21 21 0,0-22 0,-1 22 16,1 0-16,0 0 0,0 21 0,0 0 16,0 0-16,-1 0 0,1 42 15,0-21-15,21 22 0,0-22 0,-21 21 16,21 22-16,-21-22 0,0 0 0,21 22 15,-22-1-15,1 22 0,0-22 0,0 22 16,0-21-16,21 20 0,-21 1 16,-1-22-16,1 22 0,0 0 15,0-1-15,21 22 0,0-21 0,-21 21 16,21-22-16,0 22 0,0-21 0,-21 21 16,21 0-16,0-1 0,0 1 15,0 0-15,0-21 0,0-1 0,0 1 16,0 0-16,0-22 0,21 1 0,0-1 15,0-20-15,0-1 0,22-21 0,-22 0 16,21 0-16,-21-21 0,22 0 0,-1-21 16,-21 21-16,21-21 0,1-21 15,-1 21-15,0-22 0,1 1 0,-22 0 16,21-22-16,-21 22 0,1-22 16,-1 1-16,0-22 0,-21 22 0,0-22 15,0 21-15,-21-20 0,0 20 0,-22 1 16,22-1-16,-21-20 0,-1 20 0,-20 22 15,21-22-15,-22 22 0,1 0 16,20-1-16,-20 22 0,-1 0 0,1 0 16,-1 0-16,22-1 0,0 22 0,-1 0 15,1 0-15,21-21 0,21 0 16,21 21 0,0-21-16,21 21 0,1-21 0,-1 0 15,0-1-15,22 22 0,-1-21 16,-20 0-16,20-21 0,1 21 0,-1-1 0,-20 1 15,20-21-15,22 21 16,-22-22-16,1 1 0,-22 21 0,22-21 16,-22-1-16,0 1 0,-21 21 0,1-22 15,-1 22-15,-21 0 0,0 0 0,0 0 16,0 0-16,-21 21 16,21 21-1,-22 0-15,22 0 0,-21 0 0,0 22 16,21-22-16,0 21 0,0-21 0,0 22 15,0-1-15,0-21 16,0 0-16,0 22 0,0-22 0,0 0 16,21 0-16,-21 0 0,21-21 0,1 21 15,-1-21-15,0 0 0,0 0 0,0 0 16,22 0-16,-22 0 0,0 0 16,21 0-16,-21-21 0,22 0 0,-22 0 15,21 0-15,-21 0 0,22-1 0,-22-20 16,0 21-16,0-21 0,0-1 0,1 1 15,-1 0-15,-21-1 0,0 22 0,0-21 16,21-1-16,-21 22 0,0 0 16,0 0-16,0 42 31,-21 0-31,0 22 0,21-22 16,0 0-16,-22 21 0,22-21 15,-21 22-15,21-1 0,0-21 0,0 22 16,0-22-16,0 21 0,0-21 0,0 0 15,21 1-15,1-1 0,-22 0 0,21 0 16,0-21-16,0 0 0,0 0 0,0 0 16,1 0-16,-1 0 0,0 0 15,21 0-15,-21-21 0,22 0 0,-1 0 16,-21-1-16,22 1 0,-22-21 0,21 21 16,-21-22-16,0 1 0,22-21 15,-22 20-15,0-20 0,0 20 0,0-20 16,1 21-16,-22-22 0,21 22 15,0-22-15,-21 22 0,0 0 0,0 20 16,0-20-16,0 21 0,0 0 16,-21 21-1,21 21-15,-21 0 0,-1 0 16,1 0-16,0 1 0,0 20 0,21 0 16,-21 1-16,0-1 0,21 0 0,0 1 15,-22 20-15,22-21 0,0 1 0,0 20 16,0-20-16,0-1 0,0 0 0,0 1 15,0-22-15,22 21 0,-1-21 16,0 0-16,0 1 0,0-1 16,22-21-16,-22 0 0,0 0 0,21 0 15,-21 0-15,22 0 0,-22 0 0,21-21 16,-21-1-16,22 1 0,-22 0 0,0 0 16,21-21-16,-20-1 0,-1 1 15,0 0-15,0-1 0,0-20 0,0 20 16,-21-20-16,22-1 0,-1 22 0,-21-21 15,0 20-15,21-20 0,-21 20 0,21 1 16,-21 21-16,0-21 0,0 20 16,0 1-16,-21 21 15,0 21 1,21 1-16,-21-1 0,-1 21 0,1-21 16,21 22-16,-21-1 0,0 0 0,21 1 15,-21-1-15,21 21 0,0-20 16,0 20-16,0-20 0,0-1 0,0 0 15,0 1-15,0-1 0,42-21 0,-42 21 16,21-20-16,0-1 0,1 0 0,-1-21 16,21 21-16,-21-21 0,0 0 0,1 0 15,-1 0-15,0 0 0,0 0 0,0 0 16,0-21-16,1 21 0,-1-21 16,-21 0-16,21 21 0,0-22 15,-21 1-15,21 0 0,-21 0 16,21 0-16,-21 0 0,22 21 0,-22-22 15,0 1-15,21 0 0,-21 0 16,0 0-16,21 21 0,-21-21 16,0-1-16,0 1 15,0 0-15,0 0 0,0 42 47,0 0-31,0 0-16,0 1 15,-21-1-15,21 0 0,-21 0 0,-1 0 16,22 0-16,0 1 0,0-1 16,0 0-16,-21 0 0,21 0 0,0 0 15,0 1-15,0-1 0,0 0 0,21 0 16,1-21 0,-1 21-16,0-21 0,0 0 0,0 0 15,0 0-15,1 0 0,-1 0 0,0 0 16,21-21-16,-21 0 0,1 21 0,-1-21 15,0 0-15,0-1 0,0 1 16,0 0-16,1-21 0,-1 21 0,0-1 16,0-20-16,-21 21 0,0 0 15,21-22-15,-21 22 0,21 21 0,-21-21 0,0 0 16,0 42 15,0 0-31,0 0 0,0 1 0,-21 20 16,21-21-16,-21 21 0,21 1 15,-21-22-15,21 21 0,0 1 0,-21-1 16,0 21-16,21-20 0,0 20 0,0-20 16,-22 20-16,22 1 0,-21-1 0,0 1 15,21-1-15,0 1 0,-21-22 0,0 21 16,21 1-16,-21-1 0,21-20 0,-22 20 16,1 1-16,21-22 0,-21 22 0,0-22 15,21 0-15,-21 1 0,0-22 0,-1 21 16,1-21-16,0 0 15,0-21-15,0 22 0,0-22 0,-1 0 16,1 0-16,0 0 0,0-22 0,0 22 16,0-21-16,-22 0 0,22 0 0,0 0 15,0 0-15,0-1 0,-1 1 0,1 0 16,21-21-16,0 21 0,0-1 0,-21 1 16,21-21-16,0 21 0,0 0 0,0-22 15</inkml:trace>
  <inkml:trace contextRef="#ctx0" brushRef="#br0" timeOffset="67629.78">9758 12912 0,'0'0'16,"21"-64"-16,-21 43 15,0 0-15,0 0 0,0 0 0,0-22 16,0 22-16,0 0 0,0 0 0,0 0 16,0-22-16,0 22 0,0 0 15,0 0-15,-21 0 0,0 21 16,-1-22-16,1 1 0,-21 21 0,21 0 15,-22 0-15,1 0 0,0 0 0,-1 21 16,1 1-16,0-1 0,-1 21 0,1 0 16,0 1-16,-1-1 0,22 0 0,0 1 15,0 20-15,21-20 0,0-1 16,0 0-16,0-21 0,0 22 0,21-22 16,0 0-16,0 0 0,22-21 0,-22 0 15,21 0-15,-21 0 0,22 0 0,-1-21 16,0 21-16,1-21 0,-1 0 0,0-22 15,1 22-15,-1 0 16,0-21-16,-20 21 0,-1-22 0,21 22 16,-21-21-16,-21 21 0,0-22 0,21 22 15,-21 0-15,0 0 0,0 0 0,0-1 16,0 44 0,0-1-16,-21 0 0,21 21 15,0 1-15,0-1 0,-21 0 16,0 22-16,21-1 0,-21-20 0,21 20 15,-21 1-15,-1-1 0,22 1 0,-21-1 16,0 22-16,21-22 0,-21 22 0,0 0 16,21-1-16,0 1 0,-21-22 15,-1 22-15,22 0 0,-21-22 0,21 1 16,0-1-16,0 1 0,0-1 16,0-20-16,-21-22 0,21 0 0,0 0 15,0 0-15,0-42 16,21 0-16,0 0 0,-21-22 0,22 1 15,-1 0-15,0-22 0,0 22 0,0-22 16,0 1-16,22-22 0,-22 1 0,21-1 16,1 0-16,-1-21 0,0 22 0,1-1 15,-1-21-15,0 22 0,1-1 16,-1 0-16,0 1 0,-21-1 0,1 21 16,-1 1-16,0-1 0,0 22 15,-21 0-15,0 21 0,0-22 0,0 22 0,-21 42 31,21 0-15,-21 1-16,21 20 0,0-21 16,0 21-16,0 1 0,-21-1 0,21-21 15,0 22-15,0-1 0,0-21 0,0 21 16,0-20-16,0-1 0,21 0 0,0 0 16,0-21-16,0 0 0,0 0 0,1 0 15,-1 0-15,21 0 0,-21 0 0,0-21 16,22 21-16,-22-21 0,21 0 15,-21-22-15,1 22 0,-1 0 0,0-21 16,0-1-16,0 22 0,-21-21 16,0-1-16,21 1 0,-21 21 0,22-21 15,-22 20-15,0 1 0,0 0 0,0 0 16,0 42 15,-22 21-31,22-20 0,0-1 16,0 21-16,0-21 0,0 22 0,0-1 15,0-21-15,0 21 0,0-20 0,0-1 16,0 21-16,22-21 0,-1 0 16,0 1-16,0-1 0,0-21 0,0 21 0,22-21 15,-22 0-15,21 0 16,-21 0-16,22 0 0,-1 0 0,0-21 16,1 0-16,-1 21 0,0-22 0,1 1 15,-1-21-15,0 21 0,-20 0 0,-1-22 16,0 22-16,0-21 0,-21-1 0,21 22 15,-21-21-15,0 0 0,0 20 0,0 1 16,0-21-16,-21 21 0,0 21 0,21-21 16,-21 21-16,0 0 0,-1 0 15,1 0-15,-21 0 0,21 21 0,0-21 16,-1 21-16,1 0 0,0 21 0,0-20 16,0-1-16,0 21 0,-1-21 0,22 0 15,0 22-15,0-22 0,0 0 16,0 0-16,0 0 0,0 1 0,22-1 15,-1-21-15,0 0 0,0 0 16,0 0-16,22 0 0,-22 0 16,0-21-16,0 21 0,0-22 0,0 1 15,1 0-15,-1 0 0,0 0 0,0 0 16,-21-22-16,0 22 0,21 0 0,-21-21 16,0 20-16,21 1 0,-21 0 0,0 0 15,0 42 16,0 0-31,-21 22 0,21-22 16,0 0-16,0 0 0,-21 21 16,21-20-16,0-1 0,0 21 0,0-21 15,0 0-15,0 1 0,0-1 0,21 0 16,0 0-16,1-21 0,-1 21 16,0-21-16,0 0 0,0 0 0,22 0 15,-22 0-15,21-21 0,-21 0 0,22 21 16,-1-21-16,0 0 0,1-22 15,-1 22-15,0-21 0,1 21 16,-1-22-16,-21 1 0,0 0 0,22-1 16,-22 1-16,0 0 0,0-22 0,-21 22 15,0-1-15,0 1 0,0 0 0,0-1 0,0 22 16,0 0-16,0 0 0,-21 21 16,0 0-16,0 21 15,21 0-15,-22 22 0,1-22 16,0 21-16,0 0 0,0 1 0,0-1 15,-1 0-15,1-20 0,21 20 0,-21 0 16,21 1-16,-21-1 0,21 0 0,0 1 16,0-1-16,0-21 0,0 21 0,21-20 15,0-1-15,0 0 0,1-21 0,-1 21 16,0-21-16,21 0 0,-21 0 16,22 0-16,-22 0 0,21-21 0,-21 21 15,1-21-15,20 0 0,-21-1 16,0 1-16,0 0 0,1 0 0,-1-21 15,-21 20-15,21-20 0,-21 21 0,21 0 16,-21 0-16,0-1 0,0 1 0,0 0 16,0 42 15,0 0-31,0 1 0,-21-1 0,21 0 16,-21 0-16,21 0 0,0 0 15,0 1-15,0-1 0,0 0 0,0 0 16,0 0-16,0 0 0,0 1 0,21-1 15,0 0-15,0-21 0,0 0 0,1 21 16,-1-21-16,21 0 0,-21 0 16,22 0-16,-22 0 0,21 0 0,0-21 15,-20 0-15,-1 0 0,21 21 0,-21-22 16,0-20-16,1 21 0,-1 0 16,0-22-16,0 22 0,0-21 0,0 0 15,1-1-15,-1 1 0,21-22 16,-42 22-16,21 0 0,0-1 0,-21 22 15,22 0-15,-22 0 0,0 0 16,0 42 0,-22-21-16,1 21 0,21 0 15,-21 22-15,0-22 0,0 21 16,0-21-16,-1 22 0,22-1 16,-21 0-16,0 22 0,0-22 0,21 22 15,-21-1-15,0 1 0,21-1 0,-22 1 16,22-1-16,0 22 0,-21-22 0,0 1 15,21 20-15,-21-20 0,21-1 0,-21 22 16,0-21-16,-1-1 0,22 1 0,-21-1 16,21 1-16,-21-22 0,21 21 0,0-20 15,0-1-15,0-21 0,0 22 0,0-22 16,0 0-16,0 0 0,21-21 16,0 0-1,1-21 1,-1 0-16,0 0 0,0-1 0,0 1 15,0 0-15,1-21 0,-1 21 16,0-22-16,0 1 0,0-22 0,-21 22 0,0-21 16,21-1-16,-21 1 0,0-1 0,0 1 15,0 20-15,0-20 0,0-1 0,0 22 16,0 0-16,-21-1 0,0 1 0,0 0 16,0 20-16,0 1 0,-1 0 0,22 0 15,-21 21-15,21-21 0,21 21 31,1 0-15,20-21-16,-21 21 0,21 0 16,-20-22-16,20 22 0,0-21 0,1 0 15,-1 21-15,0-21 0,1 0 0,-1 0 16,0-1-16,1 1 0,-22-21 0,21 21 16,-21 0-16,0-22 0,1 22 0,-1 0 15,-21 0-15,0 0 0,21-1 0,-21 1 16,0 0-16,-21 21 31,0 0-15,21 21-16,-22-21 0,22 21 15,-21 1-15,21-1 0,0 0 16,0 0-16,0 0 0,0 0 16,0 1-16,0-1 0,0 0 0,0 0 15,21 0-15,1 0 0,-1-21 16,0 22-16,0-22 0,0 0 0,0 0 15,22 21-15,-22-21 0,0 0 0,21 0 16,-20 0-16,20 0 0,-21-21 0,0 21 16,0-22-16,1 1 0,-1 0 0,0 21 15,0-42-15,-21 21 0,21-1 0,-21 1 16,21 0-16,-21 0 0,0-21 16,0 20-16,0 1 0,0 0 15,0 0-15,-21 21 16,0 0-1,0 0-15,21 21 0,-21-21 16,21 21-16,0 0 0,0 1 0,-21-1 16,21 0-16,0 0 0,0 0 0,0 0 15,0 1-15,21-1 0,0 0 0,0-21 16,0 21-16,0 0 0,1 0 0,20-21 16,-21 22-16,21-22 0,-20 0 15,20 0-15,0 21 0,1-21 0,-1 0 16,0 0-16,1 0 0,-1 0 0,0 0 15,1-21-15,-22 21 0,21-22 0,0 1 16,-20 21-16,20-21 0,-21 0 0,0 0 16,0-22-16,-21 22 0,0 0 15,22 0-15,-22 0 0,0 0 0,0-1 16,0 1-16,-22 0 16,1 21-16,0 0 15,0 0-15,0 0 0,-22 0 0,22 0 16,0 0-16,0 21 0,0 0 15,0-21-15,-1 22 0,22-1 16,0 0-16,-21 0 0,21 21 0,0-20 0,0-1 16,0 0-16,0 0 0,0 0 0,0 0 15,0 1-15,0-1 0,21 0 0,1-21 16,-1 0-16,-21 21 0,21-21 0,0 0 16,0 0-16,0 0 15,1 0-15,-1-21 0,-21 0 16,21 0-16,0-1 0,-21 1 15,0 0-15,21 0 0,0-21 16,-21 20-16,22-20 0,-22 0 0,21 21 16,0-22-16,0 1 0,-21 0 15,21-1-15,0-20 0,1 20 0,-22 1 16,0 0-16,21-1 0,-21 22 0,21-21 0,-21 21 16,0 0-16,0-1 0,-21 22 31,0 22-31,21-1 0,-22 0 0,1 0 15,0 0-15,0 22 0,0-1 16,0-21-16,21 21 0,-22 1 0,1 20 16,21-20-16,0-1 0,0 0 15,0 1-15,0-1 0,0-21 0,21 21 16,1-20-16,-1 20 0,0-21 0,0 0 16,0 0-16,0 1 0,1-1 0,-1-21 15,42 21-15,-42-21 16,1 0-16,-1 0 0,0 0 0,0 0 0,0 0 15,0-21-15,1 21 0,-22-21 0,21-1 16,0 1-16,0 0 16,-21 0-16,0 0 0,0 0 0,0-1 15,21 1-15,-21 0 0,0 0 16,0 0-16,0 0 0,0-1 0,0 1 16</inkml:trace>
  <inkml:trace contextRef="#ctx0" brushRef="#br0" timeOffset="67832">14668 12171 0,'-21'0'0,"42"0"0,-63 0 0,0 0 0,21 0 15,-1 0-15,1 0 16,21-21 46,-21 21-62,0 0 0,0-21 16,0 21-16,-1 0 0,1-22 0,0 22 16</inkml:trace>
  <inkml:trace contextRef="#ctx0" brushRef="#br0" timeOffset="68011.91">13102 12107 0,'0'0'0,"-21"22"0,-21-22 0,20 0 0,1 0 16,0 0-16,0 0 16,42 0 31,0 0-47</inkml:trace>
  <inkml:trace contextRef="#ctx0" brushRef="#br0" timeOffset="68559.44">16192 12192 0,'22'-21'0,"-44"42"0,65-63 0,-22 21 16,0-1-16,0-20 0,0 21 0,1 0 16,-22-22-16,21 22 0,0-21 0,-21 21 15,21 0-15,-21-1 0,0 1 0,0 0 16,0 0-16,-21 42 31,0 21-31,0 1 0,21-1 16,-22 0-16,22 1 0,0 20 0,0 1 15,0-1-15,0-20 0,-21 20 0,21 1 16,-21-1-16,21-21 0,0 22 0,-21-22 16,0 22-16,21-22 0,-21 0 0,-1 1 15,1-1-15,21 0 0,0 1 0,-21-22 16,21 0-16,-21 0 0,21 0 0,0 1 16,0-44 15,0 1-31,0 0 0,0 0 15,0 0-15,0 0 0</inkml:trace>
  <inkml:trace contextRef="#ctx0" brushRef="#br0" timeOffset="68851.28">16108 12361 0,'0'0'0,"0"-42"0,0 21 16,0-21-16,0 20 0,0-20 0,0 21 15,0 0-15,0-22 0,21 22 0,0-21 16,0 21-16,22 0 0,-1-1 15,0 1-15,1 0 0,20 0 0,-21 21 0,22 0 16,-22 0-16,22 21 0,-22 0 0,0 0 16,1 22-16,-1-1 0,-21 0 15,0-20-15,-21 20 0,0 0 0,0 1 16,0-22-16,-21 21 0,0-21 16,-21 22-16,-1-22 0,22 0 0,-21 0 15,-22 0-15,22 0 0,0-21 0,-1 22 16,1-1-16,0-21 0,21 0 0,-22 21 15,22-21-15,42 0 32,0 0-32,1 0 0,-1 0 0,21 0 15,0 0-15</inkml:trace>
  <inkml:trace contextRef="#ctx0" brushRef="#br0" timeOffset="69143.62">17293 12594 0,'0'0'0,"21"0"16,43 0 0,-43-21-16,-21 0 0,0 0 15,0 0-15,0-1 16,0 1-16,-21 0 0,0 0 16,-1 0-16,1 0 0,0 21 15,0 0-15,0 0 0,0 0 0,-1 0 16,1 0-16,-21 0 0,21 21 0,0 0 15,-1 0-15,-20 0 0,21 0 0,-21 22 16,20-22-16,1 0 0,-21 21 16,21-20-16,21 20 0,-21-21 0,21 0 15,0 22-15,0-22 0,0 0 0,0 21 16,21-21-16,0 1 0,0-22 16,0 0-16,0 0 0</inkml:trace>
  <inkml:trace contextRef="#ctx0" brushRef="#br0" timeOffset="70220.92">17187 12869 0,'64'-42'16,"-128"84"-16,149-105 15,-64 42-15,0 0 0,0-1 0,-21-20 16,22 21-16,-1 0 0,0-22 0,-21 22 16,0-21-16,0 21 0,0-22 15,0 22-15,0 0 0,0 0 16,0 0-16,0 0 0,0-1 0,0 44 31,0-1-31,-21 0 16,21 0-16,0 0 0,-21 0 0,21 1 15,0-1-15,0 21 0,0-21 0,0 0 16,0 1-16,0 20 0,21-21 0,0 0 16,0 0-16,0 1 0,0-1 0,22 0 15,-22-21-15,21 0 0,-21 0 16,22 0-16,-22 0 0,21 0 0,1 0 16,-22-21-16,21 21 0,-21-21 0,0-1 15,22 1-15,-22 0 0,0-21 16,0 21-16,-21-22 0,21 22 0,1-21 15,-1-1-15,0 1 0,-21 0 0,21-1 16,0 1-16,-21-21 0,21 20 0,1-20 16,-1 20-16,0-20 0,-21 21 0,21-1 15,-21 1-15,21 0 0,-21 20 0,0 1 16,0 0-16,0 0 0,0 42 16,-21 0-1,0 0-15,0 1 0,21 20 16,-21-21-16,-1 21 0,1 1 0,0-1 15,0 0-15,21 22 0,-21-22 0,21 1 16,-21-1-16,21 0 0,0 1 16,0 20-16,0-21 0,0 1 0,0-1 15,0 0-15,0-20 0,21 20 0,0 0 16,0-21-16,0 22 0,22-22 0,-22 0 16,0-21-16,21 21 0,-21-21 0,22 0 15,-22 0-15,21 0 0,1 0 0,-22-21 16,21 0-16,-21 0 0,22 0 0,-22-1 15,21 1-15,-21-21 0,0 21 16,1-22-16,20 1 0,-21 0 16,0-1-16,0-20 0,1 21 0,-1-22 15,0 22-15,0-22 0,0 1 0,0 20 0,-21-20 16,22 21-16,-22 20 0,0-20 16,0 21-16,0 0 0,-22 42 31,1 21-31,0-21 0,21 22 0,-21-1 15,0 0-15,21 1 0,0-1 0,-21 0 16,21 1-16,-22-1 0,22 0 16,-21 1-16,21-1 0,0 0 0,-21 1 15,21-22-15,0 21 0,0-21 0,0 1 16,0 20-16,0-21 0,0 0 16,0 0-16,21-42 31,0 0-16,1 0-15,-22 0 0,21 0 0,0-1 16,0 1-16,-21 0 0,21 0 0,0 0 16,1 0-16,-1-22 0,0 22 0,0 0 15,0 0-15,0 0 0,1 21 16,-1 0-16,-21 21 16,0 0-1,0 0-15,0 0 0,0 22 0,0-22 16,0 0-16,0 0 0,0 0 0,0 0 15,0 22-15,0-22 0,0 0 0,21 0 16,0 0-16,0 1 0,0-1 16,1-21-16,-1 0 0,0 21 15,0-21-15,0 0 0,22 0 16,-22 0-16,0-21 0,0 21 16,0-21-16,0-1 0,1 1 0,-22 0 15,21 0-15,0 0 0,-21 0 0,0-1 16,21 1-16,-21 0 0,21 0 15,-21 0-15,21 0 0,-21-1 0,0 1 16,0 0-16,0 0 0,0 0 16,0 0-16</inkml:trace>
  <inkml:trace contextRef="#ctx0" brushRef="#br0" timeOffset="70524.41">18013 12192 0,'21'0'0,"-42"0"0,0 0 0,21-21 16,21 21-16,21 0 16,-21-21-16,22 21 0,-1 0 15,-21 0-15,21-21 0,1 21 0,-1 0 0,0 0 16,1-22-16,-1 22 0,-21 0 15,22 0-15,-22 0 0,0-21 16,0 21-16,0 0 0,-21 21 63,-21-21-63,0 22 15,0-1-15</inkml:trace>
  <inkml:trace contextRef="#ctx0" brushRef="#br0" timeOffset="70984.19">17462 12764 0,'0'21'62,"-21"-21"-62,0 21 0,0-21 16,0 0-16,21 21 0,-21-21 15,-1 21-15,1-21 0,0 21 0,0-21 16,0 22-16,0-22 0,-1 0 16,1 21-16,0-21 0,0 0 0,0 0 15,0 0-15,-1 0 0</inkml:trace>
  <inkml:trace contextRef="#ctx0" brushRef="#br0" timeOffset="72040.35">11028 14415 0,'0'0'0,"0"-22"0,0 1 15,0 0-15,0 0 0,0 0 0,0 0 16,0-1-16,0 1 0,0 0 16,0 42 15,0 0-31,0 1 0,0-1 16,-21 0-16,21 21 0,0-21 0,0 22 15,0-1-15,0 0 0,-22 1 16,22-1-16,-21 0 0,0 1 15,0-1-15,0 0 0,0 1 0,21-1 16,-22-21-16,1 22 0,0-1 0,21-21 16,-21 21-16,21-20 0,0-1 0,0 0 15,0 0-15,0-42 32,0 0-17,0 0-15,0-1 0,0 1 16,0 0-16</inkml:trace>
  <inkml:trace contextRef="#ctx0" brushRef="#br0" timeOffset="72379.78">10710 14415 0,'0'0'0,"0"-22"0,0 1 0,0 0 15,0 0-15,0 0 0,0 0 16,0-1-16,21 22 0,1-21 15,-1 0-15,0 21 0,21 0 0,-21 0 16,22 0-16,-22 0 0,21 0 0,1 0 16,-1 0-16,-21 21 0,21 0 15,-20 1-15,-1 20 0,0-21 0,0 0 16,-21 22-16,0-22 0,0 21 16,0-21-16,0 22 0,-21-22 0,-21 0 15,20 21-15,1-21 0,-21 1 0,0-1 16,20 0-16,-20 0 0,21-21 0,-21 21 15,20 0-15,1-21 0,0 0 0,0 22 16,0-22-16,21 21 31,21-21-31,0 0 0,0 0 16,0 0-16,1 0 0,-1 0 0,0 0 16</inkml:trace>
  <inkml:trace contextRef="#ctx0" brushRef="#br0" timeOffset="72901.99">11409 14817 0,'0'0'0,"21"-21"16,-21-1-16,0 1 16,0 0-16,0 0 0,0 0 15,0 0-15,0-1 16,-21 1-16,0 21 15,-1 0-15,1 0 0,0 0 16,0 21-16,0-21 0,0 22 16,-1-1-16,1 0 0,0 0 0,0 0 15,21 0-15,-21 1 0,0-1 16,21 21-16,0-21 0,-22 0 0,22 1 16,0-1-16,0 0 0,0 0 0,0 0 15,22-21-15,-1 0 16,0 0-16,0 0 0,21 0 15,-20 0-15,-1-21 0,0 21 0,0-21 16,0 0-16,0 0 0,1-1 16,-1 1-16,-21 0 0,0 0 0,21 0 15,-21 0-15,0-1 0,0 1 16,21 0-16,-21 0 0,0 0 16,0 42 15,0 0-31,-21 0 0,21 0 15,0 1-15,0-1 0,0 0 16,0 0-16,0 0 0,0 0 0,0 1 16,0-1-16,0 0 0,0 0 15,21-21-15,0 0 16,0 0-16,1 0 16,-1 0-16,0 0 0,0-21 15,0 21-15</inkml:trace>
  <inkml:trace contextRef="#ctx0" brushRef="#br0" timeOffset="74691.97">11853 14669 0,'0'0'0,"0"-22"0,0 1 15,0 0-15,0 0 16,-21 21-16,0 0 16,0 0-16,0 21 0,21 0 15,-22-21-15,1 21 0,0 1 0,21-1 16,0 0-16,-21 0 0,21 0 0,-21 0 15,21 1-15,0 20 0,0-21 16,0 0-16,0 0 0,0 1 0,0-1 16,21 0-16,0-21 15,0 0-15,0 21 0,1-21 0,-1 0 16,0 0-16,0 0 0,0 0 0,0 0 16,1-21-16,-1 21 0,21-21 0,-21 0 15,0-1-15,1 1 0,-1 0 0,0 0 16,-21 0-16,21 0 0,0-22 15,0 22-15,1-21 0,-22-1 0,0 22 16,21-21-16,0 0 0,-21-1 0,0 22 16,0-21-16,0 21 0,0-1 15,0 1-15,0 42 32,0 1-32,-21-1 15,0 21-15,21-21 0,-22 22 0,22-22 16,0 21-16,-21-21 0,21 22 0,-21-22 15,21 21-15,-21-21 0,21 22 0,0-22 16,0 0-16,0 0 0,-21 0 0,21 0 16,0 1-16,0-44 47,0 1-47,21 21 15,-21-21-15,21 0 0,-21 0 0,21 21 16,-21-21-16,21-1 0,1 1 0,-1 0 15,0 0-15,0 0 16,0 21-16,0 0 0,1 0 16,-1 0-16,-21 21 31,0 0-31,0 0 16,-21 0-1,-1-21-15,1 0 16,0 0-16,0 0 0,0 0 15,0 0-15,-1 0 16,1 0 0,0 0-16,21 22 15,0-1 1,0 0-16,0 0 16,0 0-16,0 0 15,0 1-15,0-1 16,21-21-16,0 0 0,1 21 0,-1-21 15,0 0-15,0 0 0,21 21 0,-20-21 16,20 0-16,0 0 0,-21 0 16,22 0-16,-1 0 0,-21 0 0,22 0 15,-22-21-15,21 21 0,-21-21 16,0 21-16,1-21 0,-1-1 0,-21 1 16,21 21-16,0-21 0,-21 0 0,0 0 15,21 0-15,-21-1 0,0 1 0,0 0 16,0 0-16,0 0 0,0 0 0,0-1 15,0 1-15,-21 0 16,0 21 0,0 0-16,0 21 0,21 0 15,-22-21-15,1 22 0,21-1 0,-21 0 16,0-21-16,21 21 0,-21 0 0,21 0 16,-21 1-16,21-1 0,0 0 0,0 0 15,0 0 1,0 0-16,21-21 15,0 0-15,0 0 16,0 0-16,0 0 16,-21-21-16,22 0 0,-1 21 15,-21-21-15,21 0 0,-21 0 16,0-1-16,21 22 0,-21-21 0,21 0 16,-21 0-16,21 21 15,-21 21 16,0 21-15,0-20-16,0-1 16,0 0-16,0 0 15,0 0-15,0 0 0,22 1 16,-1-22-16,0 0 0,0 0 16,0 21-16,0-21 0,1 0 0,20 0 15,-21 0-15,21 0 0,-20 0 0,20-21 16,-21 21-16,0-22 0,0 1 0,1 21 15,-1-21-15,0 0 0,0 21 0,0-21 16,-21 0-16,0-1 0,0 1 0,0 0 16,0 0-16,0 0 15,0 0-15,0-1 0,0 1 0,0 0 0,0 0 16,-21 21-16,0 0 0,0 0 16,0 0-16,-1 0 0,1 0 15,21 21-15,-21 0 0,0-21 0,0 21 16,21 1-16,0-1 0,-21 0 0,21 0 15,-22 0-15,22 0 0,0 1 16,0-1-16,0 0 0,0 0 16,22-21-16,-1 0 15,0 0-15,0 0 0,0 0 16,0 0-16,1-21 0,-1 21 16,0-21-16,-21 0 15,21 21-15,-21-22 0,21 22 16,-21-21-16,0 42 47,0 1-47,0-1 0,-21 0 15,21 0-15,-21 21 0,0-20 0,21 20 16,0 0-16,0-21 0,-21 22 0,-1-1 16,22 0-16,-21 22 0,21-22 15,0 1-15,-21-1 0,21 0 0,-21-21 16,21 22-16,-21-22 0,21 21 0,0-21 15,-21 1-15,21-1 0,-22 0 0,1-21 16,21 21-16,-21-21 0,0 21 16,0-21-16,0 0 0,-1 0 15,1 0-15,0 0 16,0 0-16,21-21 0,-21 0 16,0 21-16,21-21 0,0 0 15,0-1-15,0 1 16,0 0-16,0 0 0,0 0 0,0 0 15,21-1-15,0 1 0,0-21 0,0 21 16</inkml:trace>
  <inkml:trace contextRef="#ctx0" brushRef="#br0" timeOffset="75024.31">13356 14838 0,'21'0'16,"-21"-21"-16,21 21 15,-21-21-15,22 21 0,-1-22 0,0 22 16,0-21-16,0 21 16,0-21-16,1 21 0,-1-21 0,-21 0 15,21 21-15,-21-21 0,21 21 0,-21-22 16,0 1 0,-21 21-1,0 0-15,0 21 16,-1 1-16,1-1 15,21 0-15,0 0 0,-21 0 0,21 0 16,-21 1-16,21-1 0,0 0 0,0 0 16,0 0-16,0 0 0,0 1 15,21-22-15,0 21 16,0-21-16,1 0 0,-1 0 16,0 0-16,0-21 0,0-1 15</inkml:trace>
  <inkml:trace contextRef="#ctx0" brushRef="#br0" timeOffset="75291.14">13991 14393 0,'0'0'0,"0"-42"0,0-21 16,0 41-16,-21 22 15,0 22 1,21-1-16,0 0 0,0 21 15,-21-21-15,21 22 0,-22-22 0,22 21 16,0 1-16,0-1 0,0-21 16,0 21-16,0 1 0,-21-22 0,21 21 15,0-21-15,0 1 0,0-1 16,0 0-16,0 0 0,-21 0 0,21 0 16,0-42 15</inkml:trace>
  <inkml:trace contextRef="#ctx0" brushRef="#br0" timeOffset="75740.03">13779 14520 0,'0'0'16,"-21"-21"-16,0-85 16,21 85-16,0 0 0,0 0 0,0-21 0,21 20 15,0 1-15,-21 0 0,22 21 16,-1 0-16,0 0 0,0 0 15,0 0-15,0 0 0,1 21 16,20 0-16,-21 1 0,0-1 0,0 21 16,1-21-16,-1 22 0,0-1 0,0 0 15,0 1-15,-21-1 0,21 0 0,-21-21 16,0 22-16,22-22 0,-22 21 0,0-21 16,0 1-16,0-1 0,0 0 0,0 0 15,0 0 1,-22-21-16,1 0 15,21-21 1,0 0-16,0 0 16,0 0-16,0-1 0,0 1 0,0 0 15,0 0-15,0-21 0,0 20 0,21-20 16,-21 0-16,22-1 0,-1 1 0,-21 0 16,21-1-16,0 1 0,0 0 15,0 21-15,-21-22 0,22 22 0,-1 0 16,0 21-16,-21-21 0,21 21 15,0 0-15,0 21 16,-21 0 0,22-21-16,-22 21 0,0 0 15,0 1-15,0-1 0,21 0 16,0 21-16</inkml:trace>
  <inkml:trace contextRef="#ctx0" brushRef="#br0" timeOffset="76447.16">14795 14796 0,'0'0'0,"0"-22"15,0 1-15,0 0 0,0 0 16,0 0-16,0 0 0,0-1 16,0 1-16,0-21 0,0 21 15,0 0-15,0-1 0,0 1 0,0 0 16,-21 21-16,0 0 0,0 0 15,0 0-15,0 0 0,-1 0 16,1 0-16,0 21 0,21 0 0,-21 1 16,0 20-16,0-21 0,-1 0 0,22 0 15,0 22-15,-21-22 0,21 0 0,0 0 16,-21 0-16,21 22 0,0-22 16,0 0-16,0 0 0,21-21 15,0 21-15,1-21 0,-1 0 16,0 0-16,0 0 0,0 0 0,0 0 15,1 0-15,-1-21 0,0 21 0,0-21 16,-21 0-16,21 21 0,0-21 0,1 0 16,-22-1-16,21 1 0,-21-21 15,21 21-15,-21 0 0,21-1 0,-21-20 16,21 21-16,-21 0 0,0 0 16,0-1-16,0 44 31,-21-1-31,21 0 0,-21 0 15,21 0-15,0 0 0,0 1 0,0-1 16,0 0-16,0 21 0,0-21 0,0 1 16,0-1-16,21 0 0,0 0 15,0-21-15,1 21 16,-1-21-16,0 0 16,0 0-16,0 0 0,0 0 0,1-21 15,-1 0-15,0 21 0,-21-21 16,21 0-16,0 21 0,0-22 0,-21 1 15,22 0-15,-1-21 0,-21 21 0,0-1 16,0 1-16,21 0 0,-21 0 0,0 0 16,21 21-16,-21-21 15,-21 42 1,21 0-16,-21 0 16,21 0-16,0 0 0,0 1 0,0-1 15,-21 0-15,21 0 0,0 0 16,0 0-16,0 1 0,0-1 15,0 0-15</inkml:trace>
  <inkml:trace contextRef="#ctx0" brushRef="#br0" timeOffset="76959.88">15176 14880 0,'0'-21'15,"0"42"-15,0-63 16,0 21-16,22 0 16,-22-1-16,0 1 0,0 0 0,21 0 15,-21 0-15,21 0 16,0-1-16,-21 1 0,21 0 0,0 0 15,1 0-15,-22 0 0,21 21 16,0 0-16,0-22 0,0 22 0,0 0 16,-21 22-16,22-22 15,-1 21-15,-21 0 0,21 0 0,-21 0 16,0 0-16,0 1 0,0-1 16,0 0-16,0 0 0,0 0 15,0 0-15,0 1 0,0-1 16,0 0-1,-21-21 1,21-21 0,0 0-1,-21 21-15,21-22 16,0 1-16,0 0 0,0 0 16,21 0-16,0 21 0,0-21 0,0-1 15,0 1-15,22-21 0,-22 42 0,0-21 16,0 0-16,22-1 0,-22 22 0,0 0 15,0 0-15,0 0 0,0 0 16,-21 22-16,22-1 0,-22 0 16,0 0-16,0 0 0,0 0 0,0 1 15,0-1-15,0 0 0,0 0 0,0 0 16,0 0-16,-22-21 0,22 22 0,-21-1 16,21 0-16,-21-21 15,21 21 1,-21-21-16,21-21 31,21 0-15,0 21-16</inkml:trace>
  <inkml:trace contextRef="#ctx0" brushRef="#br0" timeOffset="77348.66">16002 14669 0,'21'0'0,"0"0"31,0 0-31,1 0 0,-1-22 16,0 22-1,0 0-15,0-21 0,0 0 16,-21 0-16,22 21 0,-1-21 16,-21 0-16,0-1 15,0 1 1,-21 21-16,-1 0 0,1 0 15,0 0-15,0 21 0,0-21 16,0 22-16,-1-1 0,22 0 16,-21 0-16,21 0 0,-21 0 0,0 1 15,21-1-15,0 0 16,0 0-16,0 0 0,0 0 16,0 1-16,21-22 15,0 0-15,0 0 0,1 0 16,-1 0-16,0 0 0,0 0 15,0 0-15,0 0 16,1-22-16,-1 22 16,0-21-16,0 21 0,0 0 15</inkml:trace>
  <inkml:trace contextRef="#ctx0" brushRef="#br0" timeOffset="77704.45">16870 14711 0,'0'0'0,"-21"0"15,-1 0-15,1 0 16,0 0-16,42 0 62,0 0-62,1-21 32,-22 0-32,0-1 31,-22 22-15,1 0-16,21 22 15,-21-22 1,21 21-16,0 0 15</inkml:trace>
  <inkml:trace contextRef="#ctx0" brushRef="#br0" timeOffset="78551.66">17462 14203 0,'0'0'0,"0"-21"16,-21 21-1,0 21 1,0 0-16,0 0 0,21 0 0,-21 22 15,-1-22-15,1 21 0,21 1 0,0-22 16,-21 21-16,21-21 16,0 22-16,0-22 0,0 0 0,0 0 0,21 0 15,0 0-15,1 1 0,-1-22 16,0 0-16,0 21 0,21-21 0,-20 0 16,20 0-16,-21 0 0,21 0 0,-20-21 15,20 21-15,-21-22 0,0 1 0,22 0 16,-22 0-16,0 0 0,0 0 15,0-1-15,0-20 0,1 21 0,-1-21 16,0-1-16,-21 1 0,21 0 0,0 20 16,0-20-16,-21 0 0,0-1 0,0 22 15,22-21-15,-22 21 0,0-22 0,0 22 16,0 0-16,0 0 0,-22 42 31,1 0-31,21 0 16,-21 1-16,21 20 0,-21-21 0,21 21 15,0 1-15,-21-1 0,21 0 0,-21 1 16,21-1-16,0 0 0,0-20 0,0 20 16,0 0-16,0 1 0,0-22 0,0 0 15,0 21-15,0-21 0,0 1 0,0-1 16,0 0-16,21-21 16,0 21-16,0-21 15,0 0-15,0 0 0,1 0 0,-1-21 16,0 21-16,0-21 0,21 0 0,-20-1 15</inkml:trace>
  <inkml:trace contextRef="#ctx0" brushRef="#br0" timeOffset="79656.05">18309 14499 0,'42'-21'0,"-211"169"0,296-275 0,-63 64 0,-64 42 0,21-1 15,-21 1-15,21 0 0,-21 0 16,0 0-16,0 0 0,0-1 0,0 1 16,-21 21-1,0 0-15,-1 0 0,1 21 0,0 1 16,0-22-16,0 21 0,0 0 0,-1 0 15,1 21-15,0-20 0,0-1 0,0 0 16,21 0-16,0 0 0,0 22 16,-21-22-16,21 0 0,0 0 15,0 0-15,21 0 16,0-21-16,0 0 16,0 0-16,0 0 0,1 0 15,-22-21-15,21 0 0,0 21 0,0-21 16,0 0-16,-21 0 0,21-1 0,1 1 15,-22-21-15,0 21 0,0 0 16,21-22-16,-21 22 0,21 0 0,-21 0 16,0 0-16,0-1 15,0 44 1,0-1-16,0 0 16,0 0-16,-21 0 0,21 0 0,-21 1 15,21-1-15,0 0 0,0 0 16,0 0-16,0 0 0,0 1 15,0-1-15,0 0 0,0 0 16,21-21-16,0 21 0,0-21 16,0 0-16,0 0 0,1 0 15,-1 0-15,0 0 0,0-21 0,0 21 16,0-21-16,1 0 0,-1 21 0,21-21 16,-21-1-16,0 1 0,1 0 15,-1-21-15,0 21 0,0-1 0,0 1 16,-21 0-16,0 0 0,0 0 0,0 0 15,-21 21 1,21 21 0,-21 0-16,21 0 0,0 0 15,0 0-15,0 1 0,0-1 16,0 0-16,0 0 0,0 0 0,0 0 16,0 1-16,0-1 0,0 0 0,0 0 15,0 0-15,0 0 16,-21-21-1,0 0 1,-1 0-16,22-21 16,-21 21-16,0 0 15,21-21-15,0 0 0,-21 21 0,21-21 16,-21 21-16,0 0 16,21 21 15,0 0-31,21-21 15,0 21-15,0-21 16,0 0-16,0 0 0,1 0 0,-1 0 16,0 0-16,21 0 0,-21 0 0,1 0 15,20 0-15,-21-21 0,21 21 0,-20-21 16,20 21-16,-21-21 0,21 0 0,-20 21 16,20-22-16,-21 1 0,21 0 0,-20 0 15,20 0-15,-21 0 0,0-1 16,0-20-16,1 21 0,-22 0 15,0 0-15,0-1 0,-22 1 16,1 0-16,0 21 0,0 0 0,0 0 16,0 0-16,-1 0 0,1 0 0,0 21 15,0 0-15,21 1 0,0-1 0,0 0 16,0 21-16,0-21 0,0 1 0,21 20 16,0-21-16,0 21 0,1-20 15,-1-1-15,0 0 0,0 0 0,-21 0 16,0 0-16,0 1 0,-21-22 31,0 0-31,0 0 0,-1 0 16,1 0-16,0 0 15,0-22 1,21 1 0,21 0-1,0 21-15,0 0 0,22-21 0</inkml:trace>
  <inkml:trace contextRef="#ctx0" brushRef="#br0" timeOffset="80395.63">19897 14224 0,'0'0'0,"0"-21"0,0 0 15,0 0-15,0-1 0,0 1 0,0 0 16,0 0-16,-22 21 0,22-21 15,0 42 1,-21 0 0,21 0-16,-21 0 0,21 22 0,-21-22 15,21 21-15,0 1 0,-21-1 0,0 0 16,21 1-16,0-22 0,-22 21 0,1 0 16,21-20-16,-21-1 15,21 21-15,0-21 0,0 0 0,0 1 16,0-1-16,0 0 15,0-42 17,0 0-32,0-1 0,0 1 15,0 0-15,0-21 0,0 21 16,0-1-16,-21-20 0,0 21 0,21-21 16,-21-1-16,21 1 0,0 0 0,-22-1 15,22 22-15,-21-21 0,21-1 0,0 22 16,0-21-16,0 21 0,0 0 0,0-1 15,21 1-15,1 0 0,-1 21 16,0 0-16,0 0 0,0 0 16,0 0-16,1 21 0,20 0 15,-21 1-15,0-1 0,0 21 0,1 0 16,-1-20-16,21 20 0,-21 0 0,0 22 16,1-22-16,-22 0 0,21 1 0,-21-1 15,21-21-15,-21 22 0,0-22 0,0 21 16,0-21-16,0 0 0,0 1 15,-21-22 17,21-22-32,0 1 0,0 0 15,0 0-15,0 0 0,0 0 16,0-22-16,0 22 0,0-21 0,0-1 16,0 22-16,21-21 0,0 0 0,-21-1 15,21 1-15,0-22 0,1 22 16,-22 0-16,21-1 0,-21 1 0,21 21 15,-21-21-15,0 20 0,0 1 0,21 21 16,-21 21 0,0 1-1,0-1-15,21 0 0,-21 0 0,0 0 16,0 22-16,21-22 0,1 0 16,-1 0-16,-21 21 0,21-20 15,0-1-15</inkml:trace>
  <inkml:trace contextRef="#ctx0" brushRef="#br0" timeOffset="81815.33">20574 14436 0,'0'0'0,"21"0"0,-21-21 15,0-1-15,21 1 16,-21 0-16,0 0 0,0 0 16,0 0-16,0-1 0,0 1 0,0 0 15,0 0-15,-21 21 16,0 0-16,0 0 0,0 0 0,-1 0 15,1 0-15,0 21 0,0 0 16,0 0-16,0 1 0,-1-1 0,22 21 16,0-21-16,-21 0 0,21 1 15,0 20-15,0-21 0,0 0 0,0 0 16,0 1-16,21-1 0,1 0 16,-1-21-16,0 0 0,0 0 15,0 0-15,0 0 0,1-21 16,-1 0-16,-21-1 15,21 1-15,-21 0 16,21 0-16,-21-21 0,21 20 0,-21 1 16,0 0-16,0 0 0,0 0 15,21 0-15,-21-1 0,0 44 32,0-1-17,0 0-15,0 0 0,0 0 0,0 0 16,0 1-16,0-1 0,0 0 15,22 0-15,-22 0 0,21-21 16,0 21-16,0-21 0,0 0 0,0 0 16,1 0-16,-1 0 0,0 0 0,0 0 15,0 0-15,0 0 0,1-21 16,-1 0-16,0 0 0,-21 0 16,0 0-16,0-1 15,21 1-15,-21-21 0,21 21 0,-21 0 0,0-1 16,0 1-16,0 0 0,0 0 15,0 42 1,0 0 0,0 0-16,-21 1 0,21-1 15,0 0-15,-21 0 0,21 0 16,0 0-16,0 22 0,0-22 0,0 0 16,0 0-16,0 0 0,0 1 15,0-1-15,0 0 16,0-42 15,0 0-31,21 21 16,-21-22-16,21 1 0,0 0 15,-21 0-15,22 0 0,-1 0 0,0-22 16,-21 22-16,21 0 0,0 0 0,0 0 16,-21-1-16,22 1 0,-1 0 0,0 21 15,-21-21-15,21 21 0,0 0 16,-21 21-16,0 0 15,0 0-15,0 1 16,0-1-16,0 21 0,0-21 0,0 22 0,0-22 16,0 0-16,0 21 0,21-21 0,-21 1 15,0-1-15,22 0 0,-22 0 16,21-21 15,-21-21-15,21 21-16,-21-21 0,21 0 0,-21-1 15,21 1-15,-21 0 0,21 0 0,1 0 16,-1 0-16,0-22 0,0 22 0,0 0 16,-21-21-16,43 20 0,-43 1 0,21 0 15,0 21-15,0-21 0,-21 42 32,0 0-32,0 0 15,0 1-15,0 20 0,0-21 16,0 0-16,0 0 0,0 1 0,0-1 15,-21 0-15,21 0 0,0 0 0,0 0 16,0 1-16,0-1 16,21-21-1,0 0-15,0 0 16,1 0-16,-1 0 0,0 0 0,0 0 16,0 0-16,0 0 0,1 0 15,-22-21-15,21 21 0,0 0 0,0 0 16,0-22-16,0 22 15,-21-21-15,22 0 16,-1 21-16,-21-21 0,21 21 16,0-21-16,-21 0 0,21 21 0,0-22 15,1 1-15,-22-21 0,21 21 0,-21 0 16,21-1-16,-21 1 0,0 0 0,0 0 16,-21 21 15,0 21-31,-1 0 15,22 0-15,-21 1 0,0-1 0,21 21 16,-21-21-16,21 0 0,0 1 0,0-1 16,0 0-16,0 0 0,0 0 0,0 0 15,21 1-15,0-1 16,0-21-16,-21 21 0,43-21 0,-22 0 16,0 0-16,0 0 0,0 0 0,1 0 15,-1 0-15,0 0 0,0 0 0,-21-21 16,21 0-1,-21-1-15,0 1 0</inkml:trace>
  <inkml:trace contextRef="#ctx0" brushRef="#br1" timeOffset="88900.31">1333 14986 0,'0'0'0,"-21"-21"0,21 0 0,-21 0 16,21-1-16,-21 1 0,0 0 16,21 0-16,-21 21 15,-1 0-15,1 21 16,21 0-16,0 0 0,0 22 16,0-1-16,0 22 0,0-1 15,0 1-15,0 20 0,0-20 0,0-1 16,0 22-16,0-22 0,-21 1 15,21-1-15,0-20 0,0 20 0,0-20 16,0-1-16,0 0 0,0-21 0,0 22 16,0-22-16,0 0 0,0 0 15,0-42 17,0 0-32,0 0 0,0 0 0,0-1 15,21-20-15</inkml:trace>
  <inkml:trace contextRef="#ctx0" brushRef="#br1" timeOffset="89504.46">1206 14923 0,'0'0'0,"0"-22"16,0 1-16,22 21 15,20 0 1,0-21-16,1 21 0,20 0 15,22 0-15,-22 0 0,22 0 0,0 0 16,-1-21-16,1 21 0,0 0 16,20 0-16,-20-21 0,21 21 15,0 0-15,-22 0 0,22-21 0,-21 21 16,0 0-16,-1 0 0,-20-22 0,-1 22 16,-20 0-16,-1 0 0,0 0 15,-21 0-15,1 0 0,-1 0 0,0 0 16,0 0-16,-21 22 0,0-1 15,0 0-15,0 0 16,0 0-16,0 0 0,0 1 0,0-1 16,0 21-16,0 0 0,0-20 0,0 41 15,21-21-15,-21 1 0,21-1 0,1 22 16,-1-22-16,-21 0 16,21 1-16,0 20 0,0-21 0,0 1 15,-21-1-15,22 0 0,-1 1 0,-21-22 16,0 21-16,21 1 0,-21-1 0,0-21 15,0 21-15,0-20 0,0 20 16,-21-21-16,0 0 0,-1 0 0,1 1 16,-21-1-16,0 0 0,-1-21 0,-20 21 15,20-21-15,-20 0 0,-22 21 16,1-21-16,-1 0 0,-21 0 16,0 0-16,-21 0 0,21 0 0,-21 0 15,22 0-15,-1 0 0,0-21 0,0 21 16,21-21-16,1 0 0,20 21 15,1 0-15,-1-21 0,22 21 0,21 0 16,0-22-16,-1 22 0,1 0 16,21-21-16,0 0 15,0 0-15,21 0 16,1 0-16,20-1 0,-21 1 16</inkml:trace>
  <inkml:trace contextRef="#ctx0" brushRef="#br1" timeOffset="89855.27">2307 14838 0,'0'0'0,"-21"-21"0,21 0 16,-21 21-16,21-22 0,-21 22 15,-1 0-15,1 22 16,21 20-16,0-21 0,0 21 0,0 1 15,0 20-15,0 1 0,0-1 0,0 22 16,0-22-16,0 22 0,0 0 16,0-1-16,0-20 0,0 21 15,0-1-15,0 1 0,0-22 0,0 22 16,0 0-16,0-22 0,0 1 16,0-1-16,0 1 0,0-1 0,0-20 15,0 20-15,0-21 0,0 1 0,0-1 16,-21-21-16,0 22 0,21-22 15,-21 0-15,21 0 0,-21-21 32,-1-21-32,22 0 15,0-22-15,0 22 0</inkml:trace>
  <inkml:trace contextRef="#ctx0" brushRef="#br1" timeOffset="90152.48">1355 15769 0,'0'0'0,"-43"-21"0,22 21 16,0-21-16,0 0 0,0 0 15,21-1-15,0 1 16,21 0-16,21 21 0,0-21 16,22 0-16,-1 21 0,1-21 0,21 21 15,-1-22-15,22 22 0,0 0 0,0-21 16,21 21-16,0 0 0,-21 0 15,21 0-15,0-21 0,-22 21 16,1 0-16,0 0 0,-21 0 0,-1 0 16,1 0-16,-21 0 0,-22-21 15,0 21-15,1 0 0,-1 0 0,-21 0 16,0 0-16,-21-21 0,21 21 16,-21-21-16,22 21 0,-22-22 0,0 1 15,0 0-15</inkml:trace>
  <inkml:trace contextRef="#ctx0" brushRef="#br1" timeOffset="91043.92">2921 14182 0,'0'0'0,"-21"0"16,21 21 0,0 0-16,-21 0 0,21 22 15,0-22-15,0 0 0,0 21 0,-22 1 16,22-22-16,-21 21 0,0-21 0,21 0 15,-21 22-15,21-22 16,-21 0-16,0 0 0,21 0 16,-22-21-16,1 0 15,21-21 1,0 0-16,0 0 16,0 0-16,0 0 0,0-1 0,0 1 15,21 0-15,-21 0 0,0 0 0,22 0 16,-22-1-16,0 1 15,0 42 1,0 1-16,0-1 0,21 0 16,-21 0-16,0 0 15,0 0-15,0 1 0,21-1 16,0 0-16,0 0 0,0 0 16,1-21-16,-1 0 0,0 0 0,0 0 15,0 0-15,0 0 0,1 0 16,-1 0-16,0-21 0,21 0 0,-21 0 15,1 0-15,-1-1 0,0 1 0,0-21 16,0 21-16,0-22 0,-21 1 0,0 0 16,0-1-16,0 1 0,0 0 15,0-1-15,-21 1 0,0-21 0,0 20 16,0 1-16,-22 21 0,22-22 0,-21 22 16,0 0-16,20 21 0,-20 0 0,0 0 15,21 0-15,-22 0 16,1 21-16,21 0 0,0 22 0,-1-22 15,1 21-15,21-21 0,0 22 0,0-22 16,0 21-16,0 1 0,0-22 16,21 21-16,-21-21 0,22 0 0,-1 1 15,0-1-15,21 0 0,-21 0 0,1 0 16,-1 0-16,21-21 0,-21 0 0,22 22 16,-22-22-16,0 0 0,21 0 15,-21 0-15,1 0 0,-1 0 0,0 0 16,0 0-16,21 0 0</inkml:trace>
  <inkml:trace contextRef="#ctx0" brushRef="#br1" timeOffset="92016.36">3387 14415 0,'21'0'16,"0"0"0,0-22-1,-21 1-15,21 21 0,0-21 0,1 21 16,-1-21-16,-21 0 0,21 0 0,0-1 15,0 22-15,-21-21 0,0 0 0,0 0 16,21 0-16,-21 0 16,-21 21-16,0 0 15,-21 0-15,21 21 16,-1 0-16,1-21 0,0 21 0,0 0 16,0 0-16,0 1 0,21-1 0,0 21 15,-22-21-15,22 0 0,0 1 16,0-1-16,0 0 0,0 0 15,22-21-15,-1 21 0,0-21 0,0 0 16,0 0-16,0 0 0,1 0 0,20 0 16,-21 0-16,0 0 0,22 0 15,-22-21-15,0 21 0,0-21 0,0 0 16,0 21-16,1-21 0,-1-1 0,-21 1 16,21 0-16,-21 0 0,0 0 15,0 0-15,0-1 16,0 1-16,0 0 0,-21 21 31,21 21-15,0 0-16,0 1 0,0-1 15,-21 0-15,21 0 0,0 0 16,0 0-16,-22-21 0,22 22 0,0-1 16,0 0-16,0 0 0,0 0 15,-21-21 1,21-21 15,0 0-31,0 0 0,0 0 16,0-1-16,0 1 0,0 0 0,21 0 15,-21 0-15,22 0 0,-22-1 16,21 1-16,0 0 0,0 0 0,0 0 16,0 21-16,1-21 0,-1 21 0,0 0 15,0 0-15,0 0 0,0 0 16,1 21-16,-22 0 0,0 0 15,0 0-15,0 0 0,0 1 16,0-1-16,0 0 0,0 0 0,0 0 16,0 0-16,0 1 0,0-1 0,-22-21 15,22 21-15,0 0 16,0-42 15,0 0-15,0 0-16,0-1 0,0 1 15,0 0-15,22 0 0,-22 0 16,21 0-16,-21-1 0,21 1 0,0 0 16,0 0-16,-21 0 0,21 0 0,1 21 15,-1 0-15,0 0 0,-21 21 16,21-21-16,-21 21 16,0 0-16,0 0 0,0 0 15,0 1-15,0-1 0,0 0 16,0 0-16,-21-21 0,21 21 0,0 0 15,0 1-15,-21-1 0,0 0 16,21 0 0,0-42 15,0 0-31,21 0 16,0-1-16,0 22 0</inkml:trace>
  <inkml:trace contextRef="#ctx0" brushRef="#br1" timeOffset="92388.15">4487 14097 0,'0'0'0,"-21"0"16,0 0-16,0 21 16,21 0-16,-21-21 0,21 22 0,-22-1 15,22 0-15,-21 0 0,21 0 16,-21 0-16,21 1 0,0-1 0,0 0 15,0 0-15,0 0 0,0 0 16,0 1-16,21-22 0,0 0 16,1 21-16,-1-21 0,0 0 0,0 0 0,0 0 15,0 0-15,1 0 0,-1-21 16,0-1-16,0 1 16,0 0-16,-21 0 0,0 0 0,0 0 15,0-1-15,0 1 0,0-21 0,0 21 16,0 0-16,0-1 0,0 1 0,0 0 15,-21 0-15,0 21 16,0 0-16,0 0 0,-1 0 16,1 0-16,0 21 15,0 0-15,0 0 16,21 1-16,0-1 0,0 0 16,0 0-16</inkml:trace>
  <inkml:trace contextRef="#ctx0" brushRef="#br1" timeOffset="93511.95">2582 16214 0,'0'0'0,"21"0"0,-21-43 15,0 22-15,22 0 0,-22 0 16,0 42 15,0 0-15,-22 0-16,22 1 0,0-1 16,0 21-16,-21-21 0,21 0 0,-21 22 15,21-22-15,0 0 0,0 21 0,-21-20 16,21-1-16,0 0 0,0 21 15,-21-21-15,21 1 0,0-1 0,0 0 16,0 0-16,0 0 16,21-21-16,0 0 15,0 21-15,0-21 0,1 0 0,-1 0 16,21 0-16,0 0 0,1 0 0,-1 0 16,0 0-16,22 0 0,-22 0 15,22 0-15,-1 0 0,-20 0 0,20 0 16,1 0-16,20 0 0,-20 0 0,-1 0 15,1-21-15,-22 21 0,22 0 16,-22 0-16,-21-21 0,21 21 16,-20 0-16,-1 0 0,-21-21 0,-21 0 31,-1 21-31,1 0 0,0 0 16,-21-21-16,21 21 0,-22 0 0,22 0 15,-21 0-15,21-22 0,-22 22 0,22 0 16,0 0-16,-21 0 0,20 0 0,1 0 15,0 0 1,42 0 0,0 0-1,1 0-15,-22 22 0,21-22 16,0 21-16,0 0 0,0-21 0,0 21 16,-21 0-16,22-21 0,-22 21 0,0 1 15,0-1-15,0 0 0,0 0 0,0 0 16,0 0-16,-22 1 15,1-22-15,0 21 0,0 0 0,0-21 16,0 21-16,-1-21 0,1 0 16,42-21 15,1 21-31,-1-21 16,0 0-16,0-1 0</inkml:trace>
  <inkml:trace contextRef="#ctx0" brushRef="#br1" timeOffset="93815.78">3958 16277 0,'0'0'0,"-21"0"0,0 0 16,0 0-16,42-21 46,0 21-46,21 0 0,-21 0 0,22-21 16,-1 21-16,-21 0 0,22 0 0,-1 0 16,0 0-16,1 0 15,-1 0-15,0 0 0,1 0 0,-22 0 16,0 0-16,0 0 0,0 0 0,-42 0 31,0 0-31,0 0 16,0 0-16,-1 0 0,1 0 0,0 0 15,0 0-15,0 0 0</inkml:trace>
  <inkml:trace contextRef="#ctx0" brushRef="#br1" timeOffset="94056.5">4233 16235 0,'0'0'0,"-21"21"16,21 0-16,-21 0 15,21 1-15,0-1 0,0 0 16,0 0-16,0 21 0,-21-20 0,21-1 15,0 21-15,0-21 0,-21 22 0,21-22 16,0 21-16,0-21 0,0 0 0,0 22 16,0-22-16,0 0 0,0 21 15,-22-20-15,22-1 0,0 0 16,0 0-16,22-42 47,-1 21-47,-21-21 0,21 0 15,0-1-15</inkml:trace>
  <inkml:trace contextRef="#ctx0" brushRef="#br1" timeOffset="94640.16">4360 16616 0,'0'0'16,"21"0"0,1-21-1,-1 21-15,0 0 16,0 0-16,0-21 0,0-1 15,1 22-15,-22-21 0,0 0 16,0 0 0,0 0-16,-22 21 31,1 0-31,0 0 16,0 0-16,0 21 0,21 0 0,0 0 15,-21-21-15,-1 21 0,22 1 0,0-1 16,0 0-16,0 0 0,-21 0 15,21 0-15,0 1 0,0-1 16,0 0-16,21-21 0,1 21 16,-1-21-16,0 0 0,0 0 0,0 0 15,22 0-15,-22 0 0,21-21 16,-21 21-16,22-21 0,-22 0 0,0 21 16,0-22-16,21 1 0,-20 0 15,-1 0-15,-21 0 0,21 0 16,-21-1-16,0 1 0,0 0 15,0 0-15,-21 0 16,0 21 0,21 21-16,0 0 15,0 0-15,0 0 16,0 1-16,21-22 0,0 21 16,-21 0-16,0 0 0,21 0 15,0 0-15,-21 1 16,0-1-1,-21-21-15,0 0 0,0 0 16,0 0-16,-1 0 16,22-21-1,0-1 1,0 1-16,22 21 0,-1-21 16,0 0-16,0 0 0</inkml:trace>
  <inkml:trace contextRef="#ctx0" brushRef="#br1" timeOffset="94908">5165 16214 0,'0'0'0,"0"-21"0,0-1 16,0 44 15,0-1-31,0 0 0,-22 0 16,22 0-16,-21 0 0,21 22 0,-21-22 15,21 0-15,0 0 0,0 22 16,-21-22-16,21 0 0,0 0 0,-21 0 15,21 0-15,0 1 0,0-1 0,0 0 16,0 0-16,0 0 16,21-21 31,-21-21-47,0 0 15,0 0-15,0 0 0</inkml:trace>
  <inkml:trace contextRef="#ctx0" brushRef="#br1" timeOffset="95071.91">4995 16425 0,'-42'-21'15,"63"21"32,0 0-47,0 0 0,1 0 16,-1-21-16,0 21 0,0 0 15,0 0-15,0 0 0,1-21 0,20 21 0,-21 0 16,0 0-16</inkml:trace>
  <inkml:trace contextRef="#ctx0" brushRef="#br1" timeOffset="95692.12">5609 16362 0,'21'0'15,"0"0"1,1-21-16,-1 0 16,-21-1-16,21 22 15,-21-21-15,21 0 0,-21 0 0,21 0 16,-21 0-16,0-1 0,0 1 0,0 0 16,0 0-16,0 0 15,0 42 16,-21 0-31,21 0 0,-21 0 0,21 22 16,-21-22-16,21 0 0,0 21 0,0-20 16,0-1-16,0 21 0,-21-21 15,21 22-15,0-22 0,0 0 0,0 0 16,0 21-16,0-20 0,0-1 0,0 0 16,0 0-16,0 0 0,0 0 0,0 1 15,0-1-15,0 0 0,0 0 16,-22-21-1,1 21-15,0-21 16,0 0-16,0 0 0,0 0 0,-1 0 16,1 0-16,0 0 0,-21 0 0,21 0 15,-1 0-15,1 0 0,0 0 0,0 0 16,0 0 0,42 0-1,0 0 1,0 0-16,22 0 0,-22 0 15,0 0-15,21 0 0,-21 0 0,22 0 16,-22 0-16,21 0 0,1 0 16,-22 0-16,21 0 0,-21 0 0,0 0 15,22 0-15,-22 0 0,0 0 0,0 0 16,0 0 0,-21-21 15,22 21-31,-22-21 15,21 21-15</inkml:trace>
  <inkml:trace contextRef="#ctx0" brushRef="#br1" timeOffset="96623.37">10287 13737 0,'0'0'0,"0"-21"0,0 0 16,0 0-16,0 0 15,0-1-15,-21 1 0,0 21 16,21 21-1,0 1-15,0-1 0,0 21 16,0 0-16,0 1 0,0 20 0,0-20 16,0 20-16,0 1 0,0-1 0,0 22 15,21-22-15,-21 22 0,0 0 0,0-1 16,0-20-16,0 20 0,0-20 16,0 21-16,-21-22 0,-1 1 0,22 20 15,0-20-15,-21-1 0,0 22 0,21-43 16,-21 22-16,21-22 0,0 22 0,0-43 15,-21 21-15,21-21 0,0 0 16,0 1-16,0-44 31,0-20-31,0 21 0,21-21 16,0-1-16,-21 1 0,21-22 0</inkml:trace>
  <inkml:trace contextRef="#ctx0" brushRef="#br1" timeOffset="98340.37">10329 13801 0,'0'0'0,"-21"-21"0,0 21 15,21-22-15,-21 22 0,42 0 47,0 0-47,0 0 16,0 0-16,1 0 0,20 0 15,-21 0-15,0 0 0,22 0 0,-22 0 16,21 0-16,0 0 0,22 0 0,-22 0 16,22-21-16,-1 21 0,1 0 15,-1 0-15,22 0 0,0-21 0,-1 21 16,22-21-16,0 21 0,0-21 15,21 0-15,21 21 0,0-22 0,0 1 16,0 21-16,1-21 0,20 0 0,0 0 16,1 21-16,-1-21 0,21-1 15,-20 1-15,-1 0 0,22 0 0,-22 0 16,0 0-16,22 21 0,-22-22 0,0 1 16,22 0-16,-22 0 0,22 0 0,-22 0 15,22-1-15,-1 1 0,1 0 0,-1 21 16,1-21-16,-22 0 0,21 0 15,1 21-15,-22-22 0,22 22 0,-22-21 16,0 0-16,1 21 0,-1-21 0,0 21 16,1-21-16,-1 0 0,-21 21 15,22-22-15,-1 1 0,0 21 0,1-21 16,-22 0-16,21 0 0,0 21 0,-20-21 16,20-1-16,0 1 0,-21 21 15,22-21-15,-22 0 0,0 0 0,0 21 16,0-21-16,1 21 0,-1-22 0,-21 1 15,0 21-15,0-21 0,0 21 0,-21 0 16,21-21-16,-22 21 0,1 0 0,0-21 16,0 0-16,0 21 0,-22 0 15,1-22-15,0 22 0,-1 0 16,-20 0-16,-22-21 0,22 21 0,-22 0 0,0 0 16,-20 0-16,-1-21 0,0 21 15,0 0-15,0 0 0,0 0 0,1 0 16,-1 0-16,0 0 31,0 0-31,0 0 16,-21 21-16,21-21 15,-21 21-15,22-21 0,-22 22 0,0-1 16,0 0-16,0 0 0,0 0 16,0 22-16,0-22 0,0 21 15,0 0-15,0 1 0,0-1 16,0 0-16,0 1 0,0-1 0,0 22 15,0-22-15,0 21 0,0-20 0,0 20 16,0 1-16,0-1 0,0 1 0,0-1 16,0 1-16,0-1 0,0 1 0,0-1 15,0 1-15,0-1 0,0 1 0,-22-1 16,1 1-16,21-1 0,-21 1 16,21-22-16,-21 22 0,21-1 0,-21-21 15,0 22-15,21-22 0,-22 1 0,1-1 16,21-21-16,-21 21 0,21-20 0,-21-1 15,21 0-15,0 0 0,-21 0 16,21 0-16,-21-21 0,-1 22 0,22-1 16,-21-21-1,0 0-15,21 21 16,-21-21-16,0 0 16,0 0-16,-1 0 0,1 0 15,0 0-15,0 0 0,0 0 0,0 0 16,-22 0-16,22 0 0,0 0 0,-21 0 15,-1 0-15,1 0 0,0 0 0,-22 0 16,22 0-16,-22 0 0,1 21 16,-1-21-16,1 0 0,-22 0 0,22 21 15,-22-21-15,0 0 0,1 21 16,-22-21-16,21 0 0,-21 0 0,0 22 16,1-22-16,20 0 0,-42 0 0,21 0 15,0 0-15,-21 0 0,0 0 0,0 0 16,-21 0-16,21 0 0,0 0 0,-21 0 15,0 0-15,0 0 0,-22 0 0,22 0 16,0 0-16,-21 0 0,20 0 16,-20 0-16,21 0 0,-21 0 0,20 0 15,-20 0-15,21 0 0,-21 0 0,20 0 16,-20 0-16,0 0 0,21 0 0,-22 0 16,22 0-16,-21 0 0,-1 0 0,1 0 15,0 0-15,21 0 0,-22 21 16,22-21-16,-21 0 0,-1 0 0,22 21 15,-21-21-15,21 0 0,0 0 0,-1 21 16,1-21-16,21 0 0,-21 21 0,21 0 16,-21-21-16,21 0 0,0 22 15,0-22-15,21 0 0,-21 21 0,0-21 16,21 0-16,-21 0 0,21 0 0,1 0 16,-1 21-16,21-21 0,-21 0 0,0 0 15,22 0-15,-22 0 0,21 0 0,1 0 16,-22 0-16,21 21 0,0-21 0,22 21 15,-22-21-15,22 0 0,-1 0 0,1 21 16,-1-21-16,1 0 0,-1 0 16,22 22-16,0-22 0,-1 0 15,1 0-15,0 21 0,-1-21 0,1 0 16,21 0-16,-22 0 0,22 0 0,-21 0 16,21 21-16,-22-21 0,22 0 0,-21 0 15,21 0-15,-22 0 0,1 0 0,21 0 16,-21 0-16,-1 0 0,1 0 0,0 0 15,-1 0-15,1 0 0,0 0 0,-1 0 16,1 0-16,0 0 0,-1 0 16,-20 0-16,20 0 0,1 21 0,0-21 15,-1 0-15,22 0 0,-21 0 0,21 0 16,0 0-16,-1 0 0,1 0 16,0 21-16,0-21 15,21 21 1,0 1-1,0-1 1</inkml:trace>
  <inkml:trace contextRef="#ctx0" brushRef="#br1" timeOffset="105275.92">13271 15812 0,'0'0'0,"22"-22"0,-1 1 15,0 21-15,-21-21 0,21 0 0,0 0 0,-21 0 16,21-1-16,1 22 15,-22 43 1,0-22 0,0 0-16,0 21 0,-22 22 0,1-22 15,0 22-15,0-22 0,0 22 0,0-1 16,-1-21-16,-20 22 0,21-22 16,0 22-16,0-22 0,-1 0 0,1 1 15,0-22-15,0 21 0,0-21 0,21 1 16,-21-1-16,21 0 0,-22-21 15,1 0 1,21-21-16,0 0 0,0-1 16,0 1-16,0 0 0,0 0 0,0-21 15,-21 20-15,21-20 0,0 21 16,0 0-16,0 0 0,0-1 16,0 1-16,21 21 15,0 21 1,-21 1-16,22-1 0,-1 0 0,-21 0 15,21 0-15,0 0 0,0 1 16,0-1-16,1 0 0,-1 0 0,21 0 16,0 0-16,-20-21 0,20 22 0,0-22 15,1 0-15,-22 0 0,21 0 0,0 0 16,1 0-16,-1-22 0,0 1 16,1 0-16,-22 0 0,21 0 0,-21-22 15,22 22-15,-22-21 0,0 0 16,0-1-16,0 1 0,1-22 0,-22 1 15,0 21-15,0-22 0,0 1 0,0 20 16,0-20-16,-22 20 0,-20 22 16,21-21-16,0 21 0,-22 0 0,22-1 15,-21 22-15,0 0 0,-1 0 0,1 0 16,0 22-16,-1-1 0,1 0 0,0 21 16,-22-21-16,43 22 0,-21 20 15,-1-20-15,22 20 0,0-21 16,21 22-16,0-22 0,0 22 0,0-22 0,21 0 15,0 1-15,22-1 0,-22 0 16,21-20-16,0 20 0,22-21 16,-22 0-16,22 0 0,-22-21 0,22 22 15,-22-22-15,21 0 0,1 0 0,-22 0 16,22 0-16,-22-22 0,22 1 0,-22 21 16,-21-21-16,21 0 0,-20 0 15,-1 0-15,0-1 0,-21 1 0,0 0 16,0-21-16,0 21 0,0-1 0,0 1 15,-21 21-15,0-21 0,-1 21 0,1 0 16,0 0-16,0 0 0,0 0 16,0 0-16,-1 21 0,1 0 0,0 1 15,0-1-15,21 0 0,0 0 0,0 0 16,0 0-16,0 22 0,0-22 16,42 0-16,-21 0 0,1-21 15,20 0-15,-21 21 0,21-21 16,1 0-16,-1 0 0,0 0 0,1-21 15,-1 21-15,0-21 0,-20 0 0,20 0 16,0 0-16,-21-1 0,1 1 0,-1 0 16,0 0-16,0 0 0,-21 0 15,0-1-15,0 1 0,0 0 0,0 0 16,-21 42 15,0 0-31,21 0 16,-21 1-16,21-1 0,0 0 0,-22 0 15,22 0-15,-21 0 0,21 1 0,0-1 16,-21 0-16,21 0 0,0 0 0,0 0 16,0 1-16,21-44 47,-21 1-47,21 0 0,-21 0 15,0 0-15,22 0 0,-1-22 0,-21 22 16,21 0-16,0 0 0,-21 0 15,21-1-15,0 1 0,1 21 16,-1 21 0,-21 1-1,0-1-15,0 0 0,0 0 0,0 0 16,0 0-16,0 1 16,0-1-16,0 0 0,0 0 0,0 0 15,0 0-15,21 1 16,0-22-16,0 0 31,0-22-31,1 1 0,-1 0 16,-21 0-16,21 0 0,0 0 15,0-1-15,-21 1 0,21 0 0,1 0 0,-1 0 16,0-22-16,0 43 0,-21-21 16,0 0-16,21 0 0,-21 42 31,0 0-31,0 0 0,0 1 15,0-1-15,0 0 0,-21 0 0,21 0 16,0 0-16,0 1 0,0-1 16,0 0-16,0 0 0,0 0 15,21-21-15,0 21 0,1-21 16,-1 0-16,0 0 0,0 0 0,0 0 16,0-21-16,22 0 0,-22 21 0,0-21 15,0 0-15,0 21 0,1-21 16,-1-1-16,0 1 0,0 0 15,0 0-15,0 0 0,1 0 0,-22-1 16,0 1-16,0 42 31,0 1-15,0-1-16,-22 0 0,22 0 16,-21 0-16,21 0 0,0 1 0,0-1 15,0 0-15,0 0 16,21 0-16,1-21 0,-1 21 0,21-21 15,-21 0-15,0 0 0,1 0 16,-1 0-16,0 0 0,0 0 0,21-21 16,-20 21-16,-1-21 0,0 0 15,0 0-15,0 0 16,-21-22-16,0 22 0,0 0 0,0-21 16,0 20-16,0-20 0,0 21 0,0-21 15,-21 20-15,0-20 0,0 42 0,0-21 16,-1 0-16,1 21 0,-21 0 15,21 0-15,0 21 0,-22-21 0,22 21 16,0 0-16,0 0 0,0 1 0,-1-1 16,1 0-16,21 21 0,-21-21 15,21 1-15,0-1 0,0 0 0,0 0 16,0 0-16,0 0 0,21 1 16,0-1-16,1-21 0,-1 21 0,0-21 15,0 0-15,0 0 0</inkml:trace>
  <inkml:trace contextRef="#ctx0" brushRef="#br1" timeOffset="105579.75">16277 16277 0,'-21'0'31,"21"21"-31,0 1 31,21-22-15,0 0 0,0 0-16,-21-22 15,0 1-15,0 0 16,-21 21 0,0 0-16,0 0 0,0 0 15,0 0 1,-1 0-16,22 21 15</inkml:trace>
  <inkml:trace contextRef="#ctx0" brushRef="#br1" timeOffset="106252.36">17589 15727 0,'0'0'15,"-21"-21"-15,21 0 16,0-1 0,21 22-16,1 0 0,20-21 0,-21 21 15,21 0-15,1 0 0,20 0 16,-20 0-16,-1 0 0,21 0 0,-20 0 15,20 0-15,-20 0 0,-1 0 0,0-21 16,1 21-16,-22 0 0,0 0 16,0 0-16,-42 0 31,0 0-31,0 0 0,-1 0 0,1 0 16,0 0-16,0 21 0,-21-21 15,20 0-15,1 0 0,0 0 16,0 0-16,0 0 15,0 0-15,-1 0 16,22 21-16,0 1 16,0-1-16,-21 0 0,21 0 15,0 0-15,-21 0 0,21 22 16,0-22-16,0 21 0,0 1 0,-21-1 16,0 0-16,0 1 0,21-1 0,-22 0 15,1 1-15,0-1 0,0 21 0,21-20 16,-21-22-16,0 21 0,-1 1 15,1-22-15,0 21 0,21-21 0,-21 0 16,21 1-16,-21-1 0,21 0 0,0 0 16,21-42 15,0 21-31,0-21 0,0 0 0,22-1 16</inkml:trace>
  <inkml:trace contextRef="#ctx0" brushRef="#br1" timeOffset="107248.31">18097 16383 0,'43'-21'16,"-22"21"-16,0-21 0,0 21 15,0-21-15,1 21 16,-1-22-16,0 22 0,0-21 0,0 21 16,0-21-16,1 0 0,-22 0 15,21 0-15,-21-1 16,0 1-16,0 0 15,-21 21-15,-1 0 0,1 0 0,0 0 16,0 21-16,0-21 0,0 21 16,-1 1-16,1-1 0,0 0 0,0 0 15,-21 21-15,42-20 0,-22-1 0,1 21 16,0-21-16,21 0 0,-21 1 0,21 20 16,0-21-16,0 0 0,0 0 15,21 1-15,0-22 0,22 0 16,-22 0-16,21 0 0,-21 0 15,22 0-15,-1 0 0,0-22 0,22 22 0,-22-21 16,0 0-16,1 0 0,-1 0 16,0 0-16,1-1 0,-22-20 0,21 21 15,-21-21-15,1 20 0,-1-20 16,-21 21-16,0-21 0,0 20 0,0 1 16,0 0-16,0 0 0,-21 21 0,-1 0 15,1 0-15,0 0 0,0 0 0,0 0 16,0 21-16,-1-21 0,22 21 0,0 0 15,0 1-15,0 20 0,0-21 16,0 0-16,22 0 0,-1 1 0,0 20 16,0-21-16,0 0 0,0 0 0,1 1 15,-1-1-15,0 0 0,0 0 0,0 0 16,-21 0-16,0 1 16,-21-22-1,0 0 1,0 0-16,0 0 0,-1 0 0,1 0 15,0-22-15,0 22 0,0-21 0,0 21 16,-1 0-16,22-21 0,-21 21 16,42 21 15,1-21-15,-1 0-16,0 0 0,0 21 0,0-21 15,0 0-15,1 0 0,-1 0 16,21 0-16,-21 0 0,0 0 0,1 0 15,-1 0-15,21 0 0,-21-21 0,0 21 16,1-21-16,-1 0 0,0 0 16,0 0-16,0-1 0,0 1 0,1-21 15,-1 21-15,0-22 0,0 1 0,0 0 16,0-1-16,1 1 0,-1-21 0,0 20 16,-21 1-16,0 0 0,21-1 0,-21 1 15,0 0-15,0 20 0,0 1 0,-21 21 31,0 21-31,0 1 16,21 20-16,-22-21 0,1 21 16,0 1-16,0-1 0,21 0 0,-21 22 15,21-22-15,-21 1 0,21-1 0,0 0 16,0 1-16,0-1 0,0 0 16,0 1-16,0-22 0,0 0 0,0 21 15,0-21-15,21 1 0,0-1 16,0-21-16,0 0 0,0 0 15,1 0-15,-1 0 0,0 0 0,0-21 16,0 21-16,0-22 0,1 1 0,-1 0 16,0 0-16,0 0 0,-21 0 15,0-1-15,0 1 0,0 0 0,0 0 16,0 0-16,0 0 0</inkml:trace>
  <inkml:trace contextRef="#ctx0" brushRef="#br1" timeOffset="107444.19">19219 16235 0,'21'0'31,"1"0"-31,-1 0 0,0 0 16,0 0-16,0 0 0,0 0 0,1-21 16,-1 21-16,0 0 0,0-21 15,0 21-15,0 0 0,1-22 0,-1 22 16,0-21-16,0 21 0,-21-21 15,21 21-15,0-21 0,1 21 0,-1 0 16,0-21-16</inkml:trace>
  <inkml:trace contextRef="#ctx0" brushRef="#br1" timeOffset="108027.86">20151 16108 0,'0'-21'16,"0"0"-16,0-1 0,0 1 16,0 0-16,0 0 0,0 0 15,0 0-15,0-1 0,21 1 0,-21 0 16,0 0 0,0 42-1,0 0-15,0 0 0,0 1 16,0-1-16,-21 0 0,21 0 0,0 0 15,0 22-15,-22-22 0,22 21 0,-21-21 16,21 22-16,-21-22 0,21 21 16,0-21-16,0 22 0,0-22 15,-21 21-15,21-21 0,0 0 0,-21 1 0,21-1 16,-21 0-16,21 0 0,0 0 16,-22 0-16,22 1 0,-21-22 0,0 21 15,0-21-15,0 0 0,0 0 16,-1 0-16,1 0 15,0 0-15,0 0 0,0 0 16,0 0-16,-1 0 0,1 0 0,0 0 16,0-21-16,0 21 15,42 0 1,0 0-16,0 0 16,22-22-16,-1 22 0,0 0 15,1 0-15,-1 0 0,0 0 16,22 0-16,-22 0 0,0 0 0,1-21 15,-1 21-15,0 0 0,1 0 0,-1 0 16,-21 0-16,0 0 0,1 0 16,-22-21-16,0 0 47,-22 21-32</inkml:trace>
  <inkml:trace contextRef="#ctx0" brushRef="#br1" timeOffset="153568.26">1503 5779 0,'-21'0'15,"-1"0"-15,1 0 32,21-22-17,0 1-15,21 21 16,-21-21-16,22 0 15,-1 21-15,0 0 0,0 0 0,0 0 16,0 0-16,1 0 0,-1 0 16,0 0-16,-21 21 0,21 0 15,-21 0-15,0 1 16,0-1-16,0 0 0,-21 21 16,0-21-16,-22 1 0,22-22 0,0 21 15,-21 0-15,21 0 0,-1-21 16,1 21-16,0-21 0,0 0 0,0 0 15,42-21 32,0 21-47,0 0 16,0 0-16,1 0 0,20 0 0,-21 0 16,0 21-16,0-21 0,1 21 0,-1-21 0,0 22 15,-21-1-15,0 0 16,0 0-16,0 0 0,0 0 0,-21 1 15,0-1-15,-22 0 0,22-21 16,-21 21-16,21-21 0,-22 0 16,22 21-16,-21-21 0,21 0 0,-22 0 15,22 0-15,0 0 0,0 0 16,0 0-16,-1 0 0,1 0 0,0 0 16,0 0-16,21-21 15,0 0 1,0 0-16,21 0 15,0-1-15,0 22 0,1-21 16</inkml:trace>
  <inkml:trace contextRef="#ctx0" brushRef="#br1" timeOffset="153776.14">2011 6054 0,'21'0'94,"0"0"-94</inkml:trace>
  <inkml:trace contextRef="#ctx0" brushRef="#br1" timeOffset="154340.81">3281 5884 0,'0'0'16,"-21"-21"-16,-1 0 0,22 0 16,0 0-16,0 0 0,22-1 15,-1 22-15,0-21 0,0 0 0,21-21 16,-20 21-16,-1-1 0,21 1 16,-21 0-16,0 0 0,1 0 0,-1 0 15,-21-1-15,0 1 0,0 0 16,-21 21-16,-1 0 0,-20 0 15,21 0-15,-21 0 0,20 0 16,-20 21-16,0 0 0,-1 22 0,1-22 16,21 21-16,-21-21 0,20 22 15,22-22-15,0 21 0,0-21 16,0 22-16,0-22 0,0 0 0,0 21 16,0-20-16,0-1 0,22-21 0,20 21 15,-21 0-15,0-21 0,0 0 0,22 21 16,-22-21-16,0 0 0,0 0 15,0 0-15,1 0 0,-1 0 0,0 0 16,-21-21-16,0 0 0,0 0 16,-21 21-1,0 0-15,-22 0 0,22 0 0,-21 0 16,21 0-16,-22 0 0,22 21 16,0 0-16,-21-21 0,20 21 0,1 0 15,21 1-15,-21-1 0,21 0 16,0 0-16,0 0 0,0 0 0,0 1 15,0-1-15,21 0 0,0-21 16,1 21-16,20-21 0,-21 0 16,21 0-16,1 0 0</inkml:trace>
  <inkml:trace contextRef="#ctx0" brushRef="#br1" timeOffset="155544.04">3958 5990 0,'0'0'0,"0"-21"0,0 0 0,-21 21 16,0 0-16,0 0 0,-1 0 16,1 0-16,0 0 0,0 0 0,0 0 15,-22 21-15,22 0 0,0 0 16,-21 1-16,21-1 0,-1 0 0,1 0 16,21 0-16,0 0 0,-21 1 0,21-1 15,0 0-15,0 0 16,21-21-16,-21 21 0,21-21 15,1 0-15,-1 0 0,0 0 16,0 0-16,0 0 0,0-21 0,1 0 16,-1 21-16,0-21 0,0 0 15,0-1-15,0 1 0,1 0 0,-1 0 16,0 0-16,-21 0 0,21-1 0,0 1 16,-21 0-16,0 0 0,21 21 15,-21 21 1,0 0-1,0 0-15,0 1 0,-21-1 0,21 0 16,0 0-16,-21 0 0,21 0 0,-21 1 16,21-1-16,0 0 0,0 0 15,0 0-15,21-21 0,0 0 16,-21 21-16,21-21 0,1 0 0,-1 0 16,0 0-16,21 0 0,-21 0 15,1-21-15,-1 0 0,21 0 0,-21 21 16,0-21-16,22 0 0,-22-1 15,21 1-15,-21-21 0,1 21 0,-1 0 16,0-1-16,0 1 0,-21 0 0,0 0 16,0 0-16,-21 21 15,0 0 1,0 0-16,-1 0 0,1 21 0,21 0 16,-21 0-16,21 0 0,0 1 15,0-1-15,0 0 0,0 0 0,0 0 16,0 0-16,21-21 0,-21 22 15,21-1-15,-21 0 0,22-21 16,-22 21-16,0 0 16,-22-21 15,1 0-15,0 0-16,0 0 15,0 0-15,21 21 16,-21-21-16,21 22 0,0-1 31,21-21-31,0 0 16,0 0-16,0 0 0,0 0 15,1 0-15,-1 0 0,21-21 0,-21 21 16,0-22-16,22 22 0,-22-21 0,21 0 16,-21 0-16,22 0 0,-22 0 0,0-1 15,0 1-15,0 0 0,1 21 16,-1-21-16,0 0 0,-21 0 15,0 42 17,-21 0-32,0 0 15,21 0-15,-22 0 0,22 1 16,0-1-16,0 0 0,0 0 16,0 0-16,22-21 0,-1 0 15,0 21-15,0-21 0,0 0 16,0 0-16,22 0 0,-22 0 15,0 0-15,0-21 0,0 0 0,1 21 16,-1-21-16,0 0 0,0 21 0,0-21 16,-21-1-16,21 1 0,1 0 0,-22 0 15,21 0-15,-21 0 0,21 21 16,-21-22-16,0 44 31,0-1-31,0 0 0,0 0 16,-21 0-16,0 0 0,-1 1 0,22-1 15,0 21-15,0-21 0,-21 0 16,21 22-16,-21-1 0,21-21 0,0 22 16,0-1-16,-21 0 0,21-21 0,-21 22 15,21-22-15,0 21 0,0-21 0,-21 1 16,-1-1-16,22 0 0,-21-21 16,0 0-1,21-21-15,0 0 16,21-1-16</inkml:trace>
  <inkml:trace contextRef="#ctx0" brushRef="#br1" timeOffset="156103.72">6350 6160 0,'0'0'16,"0"-22"-16,0 1 0,0 0 0,0 0 15,0 0-15,0 0 0,0-1 0,0 1 16,0 0-16,-21 0 0,0 21 16,-1-21-16,1 21 15,0 0-15,0 21 0,0 0 0,0 0 16,-1 0-16,-20 1 0,21-1 0,0 0 16,0 21-16,-1-21 15,1 1-15,0-1 0,21 0 0,-21 0 16,21 0-16,-21 0 0,21 1 0,0-1 15,21-21 17,0-21-32,0 21 15,-21-22-15,21 1 0,1 0 0,-1 0 16,0 0-16,-21 0 0,21-1 0,0-20 16,0 0-16,1-1 0,-22 1 15,21 0-15,0-1 0,-21 1 0,0 0 16,21-1-16,-21 22 0,21 0 0,-21 0 15,0 0-15,0 42 32,-21 0-32,0 0 0,21 22 0,-21-22 15,0 21-15,21 0 0,-22-20 16,1 20-16,0 0 0,21 1 0,-21-1 16,0-21-16,0 21 0,21-20 0,0 20 15,-22-21-15,1 0 0,21 22 0,0-22 16,0 0-16,0 0 0,0 0 15,21-21 17,1 0-32,-1-21 0,21 0 0,-21 0 15,0 0-15,22-1 0</inkml:trace>
  <inkml:trace contextRef="#ctx0" brushRef="#br1" timeOffset="156463.51">6413 6033 0,'22'-22'0,"-44"44"0,44-65 16,-22 64 15,-22 1-31,1-22 0,21 21 16,-21 0-16,21 0 0,0 0 0,-21 0 15,21 1-15,-21-1 16,21 0-16,0 0 0,0 0 0,0 0 16,21-21-16,0 0 0,-21 22 15,21-22-15,0 0 0,1 0 0,-1 0 16,0 0-16,0 0 0,0 0 15,0-22-15,1 1 0,-1 21 0,0-21 16,-21 0-16,21 0 0,-21 0 0,21-1 16,-21 1-16,0 0 0,0 0 15,0 0-15,-21 21 16,0 0-16,0 0 0,0 0 16,-1 0-16,1 0 0,0 0 15,21 21-15,0 0 16,-21-21-16,21 21 0,0 0 15,21-21 17</inkml:trace>
  <inkml:trace contextRef="#ctx0" brushRef="#br1" timeOffset="156728.35">6265 5948 0,'0'0'0,"-21"0"0,-64-21 15,64 21-15,21-21 0,21 21 32,1 0-32,20 0 0,-21 0 15,21 0-15,1 0 0,-1 0 0,-21 0 16,22 0-16,-1 0 0,0 0 0,1 0 16,-1 0-16,0-22 0,1 22 15,-1 0-15,0 0 0,-21 0 0,1 0 16,20 0-16,-21 0 0,0 0 15,0 0 17,1 0-32,-1 0 0,0 0 15,0 0-15</inkml:trace>
  <inkml:trace contextRef="#ctx0" brushRef="#br1" timeOffset="158796.73">7895 6138 0,'0'0'0,"42"-21"15,-20 0 1,-1 0-16,-21 0 0,21 0 0,0-1 0,0 1 16,-21-21-16,0 0 0,21 20 0,-21-20 15,0 0-15,0 21 0,0-1 16,0 1-16,0 0 0,-21 0 15,0 21-15,-21 0 0,21 0 0,-22 21 16,22 0-16,-21 0 0,-1 1 0,22 20 16,-21 0-16,21 1 0,-22-22 0,22 21 15,0 0-15,0 1 0,21-22 0,0 21 16,0-21-16,0 1 0,0-1 16,21 0-16,0 0 0,0 0 0,1-21 15,-1 0-15,0 0 0,0 0 0,0 0 16,0 0-16,22 0 0,-22 0 0,0-21 15,0 0-15,0 0 0,22 0 16,-22-1-16,0-20 0,0 21 16,0-21-16,1-1 0,-1 22 0,0-21 15,0 21-15,-21-1 0,0 1 0,0 0 16,-21 42 0,21 0-16,-21 1 15,0-1-15,-1 0 0,22 21 0,0-21 16,-21 22-16,21-22 0,0 0 0,0 21 15,0-20-15,0-1 0,0 0 0,21 0 16,1 0-16,-1-21 0,0 21 0,0-21 16,0 0-16,0 0 0,1 0 15,-1 0-15,21 0 0,-21 0 0,0 0 16,1 0-16,-1-21 0,0 0 16,0 0-16,0 0 0,0 0 0,1-1 15,20-20-15,-21 21 0,0-21 0,0 20 16,1-20-16,-1 21 0,0 0 0,0 0 15,0 21-15,0 0 16,-21 21 0,0 0-16,0 0 15,0 0-15,0 0 16,0 1-16,-21-22 0,21 21 16,0-42 15,0-1-16,0 1-15,0 0 16,0 0-16,21 0 0,-21 0 0,0-1 16,0 1-16,-21 21 31,0 21-31,21 1 16,-21-1-16,0 0 0,0 0 0,21 0 15,0 0-15,-22 1 0,22-1 0,0 0 16,0 0-16,0 0 0,0 0 15,0 1-15,0-1 0,22 0 0,-1-21 16,0 21-16,0-21 0,0 0 16,0 0-16,1 0 0,-1 0 0,0 0 15,0 0-15,21 0 0,-20 0 0,-1-21 16,0 0-16,0 0 0,21 21 0,-20-22 16,-1-20-16,0 21 0,0 0 0,0 0 15,22-22-15,-22 22 0,0 0 16,-21 0-16,21 21 0,-21-21 0,21 21 15,0 21 17,-21 0-17,0 0 1,22-21 0,-22-21-1,0 0 1,0 0-16,0-1 15,0 1-15,0 0 16,-22 21 0,1 0-1,0 0-15,0 21 16,0 0-16,21 1 0,0-1 16,-21 0-16,-1 0 0,22 0 0,0 0 15,0 1-15,0-1 0,0 0 0,0 0 16,0 0-16,22 0 0,-1 1 15,0-22-15,0 21 0,0-21 16,0 0-16,1 21 0,20-21 0,-21 0 16,21 0-16,-20 0 0,20 0 0,-21 0 15,21-21-15,-20 21 0,-1-21 0,21-1 16,-21 1-16,0 0 0,22 0 0,-22 0 16,0 0-16,0-1 15,0 1-15,-21 0 0,0 0 0,22 0 0,-22 0 16,-22 21-1,1 0 1,0 21-16,21 0 16,-21 0-16,21 0 0,-21-21 15,21 21-15,0 1 0,0-1 0,0 0 16,0 0-16,0 0 16,21-21-16,0 0 15,0 0-15,0 0 0,1 0 0,-1 0 16,0 0-16,0 0 0,21 0 15,-20 0-15,20-21 0,-21 0 0,21 21 16,1-21-16,-1 0 0,-21-1 0,22 1 16,-1 0-16,-21 0 0,21 0 15,-20 0-15,-1-1 0,-21 1 0,0 0 16,-43 21 0,22 0-16,0 0 15,0 0-15,0 21 0,21 0 0,-21 1 16,21-1-16,0 0 15,0 0-15,0 0 0,0 0 0,21 1 16,-21-1-16,21 0 0,0-21 0,0 21 16,-21 0-16,21-21 0,1 21 0,-1-21 15,0 0 1,-42 0 31,0 0-47,-1 0 0,1 0 15,0 0-15,0 0 0,0 0 16,42 0 15,0 0-31,21 0 0,-20 0 16,-1 0-16,21 0 0,-21 0 0,22 0 16,-1 0-16,0 0 0,1 0 15,-22 0-15,21-21 0,0 21 0,1-21 16,-22 0-16,21 0 0,-21 21 0,22-21 15,-22-1-15,0 1 0,0 0 16,-21 0-16,0 0 0,0 0 16,-21-1-1,0 22-15,0 0 16,21 22-16,-21-22 0,21 21 16,0 0-16,0 0 0,0 0 0,0 0 15,0 1-15,0-1 16,0 0-16,21 0 0,-21 0 15,0 0-15,0 1 16,-21-22 31,-1 0-47,1 0 0,0 0 16,0 0-16,0 0 15,0-22-15,-1 22 16,22-21-16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21:5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953 0,'21'-22'0,"-42"44"0,42-65 16,-21 22-16,0 0 0,22 0 0,-22 0 16,21-22-16,-21 22 0,0 0 0,0 0 15,21 0-15,-21-1 16,0 1-16,0 0 0,0 0 16,0 42 15,-21 0-31,0 0 15,21 1-15,-22 20 0,1 0 16,0 1-16,0-1 0,0 21 0,0 1 16,-1-1-16,-20 1 0,21-1 15,0 1-15,-22-1 0,22 22 0,-21-21 16,0 20-16,20-20 0,-20 20 0,21-20 16,-21-1-16,20 1 0,1-22 15,0 1-15,0-1 0,21 0 0,0-21 16,0 1-16,0-1 0,0-42 31,21-1-31,0-20 16,-21 21-16,21-21 0,1-22 15,-1 1-15,0-1 0,0-21 0,21 22 16,-20-22-16,20 1 0,-21-1 0,21-21 16,1 21-16,-1 1 0,0-1 15,-20 0-15,20 22 0,0-1 0,-21 1 16,22 21-16,-22-1 0,0 22 15,0-21-15,-21 21 0,21 21 16,-21 21-16,0 0 16,0 0-16,0 21 0,0 1 15,0-1-15,0 22 0,0-1 0,0 1 16,0 20-16,0-20 16,0 20-16,0-20 0,0-1 0,0 22 15,0-21-15,-21 20 0,0-20 0,21-1 16,-21 1-16,21-1 0,0-20 15,0 20-15,0-21 0,0-20 0,0 20 16,0-21-16,0 0 0,0 0 0,0 1 16,0-44 15,0 1-31,0-21 0,-21 21 16,0 0-16,21-22 0</inkml:trace>
  <inkml:trace contextRef="#ctx0" brushRef="#br0" timeOffset="184.53">1672 1672 0,'-21'0'16,"21"-21"-16,21 0 15,0 21 1,0 0-16,1 0 0,20-21 16,-21 21-16,21 0 0,1 0 0,-22-21 15,0 21-15,21 0 0,-20 0 16,-1 0-16,0 0 0,0 0 0,0 0 15,0-22-15,1 22 0,-1 0 0</inkml:trace>
  <inkml:trace contextRef="#ctx0" brushRef="#br0" timeOffset="2152.4">2286 1884 0,'0'0'0,"0"42"0,0-21 15,0 1-15,0-1 0,0 0 0,0 0 16,0 0-16,21-21 16,0 21-16,0-21 0,1 0 15,-1 0-15,21 0 0,-21 0 0,0 0 16,1-21-16,-1 0 0,0 21 0,0-21 16,0 0-16,0 0 0,-21-22 15,22 22-15,-22 0 0,21-21 16,-21-1-16,0 1 0,21 0 0,0-1 15,0 22-15,-21-21 0,21-1 0,1 22 16,-1-21-16,-21 21 0,21 0 16,0 21-16,0-22 0,0 22 0,1 0 15,-1 0-15,0 0 0,-21 22 16,21-1-16,-21 0 16,21 0-16,-21 0 0,0 0 15,0 1-15,0-1 0,21 0 16,-21 0-16,22-21 15,-22-21 17,0 0-32,0 0 0,0-1 15,0 1-15,0 0 16,0 0-16,0 0 0,0 0 0,-22-1 16,1 22-16,21-21 0,-21 21 15,0 0 1,0 0-16,0 21 0,-1 1 15,1-1-15,21 0 0,-21 0 0,21 0 16,-21 22-16,21-1 16,-21 0-16,21-21 0,0 22 0,0-1 15,0 0-15,0 1 0,0-1 0,0-21 16,0 22-16,21-22 0,0 0 16,0 0-16,0 0 0,22-21 0,-22 21 15,0-21-15,0 0 0,0 0 0,1 0 16,-1 0-16,21-21 0,-21 21 0,0-21 15,1 0-15,-1 0 0,0 0 16,0-22-16,0 22 0,0-21 0,22-1 16,-22 1-16,0 0 0,0-1 0,0 1 15,1 21-15,-1-21 16,0 20-16,0 1 0,0 0 0,0 21 16,1 0-16,-22-21 0,21 21 15,0 0-15,0 0 0,-21 21 16,0 0-16,0 0 15,21 1-15,-21-1 0,0 0 16,0 0-16,0 0 0,0 0 16,21-21 15,-21-21-15,0 0-16,0 0 15,0 0-15,0 0 16,0-1-16,0 1 0,0 0 15,0 0 1,-21 21-16,0 0 16,0 0-16,0 0 15,0 21-15,-1 0 0,1 0 16,0 1-16,0 20 0,21-21 0,-21 0 16,0 22-16,-1-22 0,22 21 15,-21-21-15,21 22 0,0-1 0,-21-21 16,21 0-16,0 22 0,0-22 0,0 0 15,21 0-15,0 0 0,1-21 16,-1 21-16,0 1 0,21-22 0,-21 0 16,22 0-16,-1 0 0,0 0 15,1 0-15,-1 0 0,0-22 0,1 1 16,-1 0-16,0 0 0,1 0 16,-22 0-16,21-1 0,-21-20 0,22 21 15,-22-21-15,0-1 0,0 1 0,0 0 16,-21 20-16,0-20 0,22 0 0,-22 21 15,0-1-15,0 1 0,0 0 16,0 0-16,-22 21 16,1 0-16,0 0 0,0 0 15,0 21-15,0 21 0,21-20 16,-22-1-16,1 21 16,21-21-16,0 22 0,0-1 0,0-21 15,0 21-15,0-20 0,0 20 0,0-21 16,0 0-16,0 0 0,0 1 0,0-1 15,21 0-15,1 0 0,20-21 16,-21 0-16,0 0 0,22 0 0,-22 0 16,21 0-16,0 0 0,1 0 0,-1-21 15,0 0-15,-20 0 0,20-1 16,0 1-16,1 0 0,-22-21 16,21 21-16,-21-22 0,22 22 0,-22-21 15,0 21-15,0-22 0,0 22 0,-21 0 16,0 0-16,0 0 0,0-1 15,-21 22 1,0 22-16,21-1 16,-21 0-16,21 0 0,0 0 0,0 0 15,0 1-15,0-1 0,0 0 16,0 0-16,21 0 0,0 0 0,0 1 16,-21-1-16,21 0 0,1 0 0,-1 0 15,0 0-15,-21 1 0,21-22 16,-21 21-16,-21-21 31,0 0-15,0 0-16,-1-21 0,1 21 15,-21 0-15,21-22 0,0 22 0,-1 0 16,1 0-16,0 0 0,0 0 16,0 0-16,0 0 0,-1 0 15,22 22-15,0-1 16,0 0-16,22 0 15,-1-21-15,0 0 16,0 21-16,0-21 0,22 0 0,-22 0 0,21 0 16,0 0-16,1 0 0,-1 0 0,0 0 15,1 0-15,-1 0 0,0-21 16,1 21-16,-1-21 0,0 0 16,1 0-16,-1-1 0,0 1 0,1 0 15,-22 0-15,21 0 0,-21 0 0,1-22 16,-1 22-16,-21-21 0,21 21 0,-21-22 15,21 22-15,-21 0 0,0-21 16,0 20-16,0 1 0,-21 21 16,0 0-16,0 0 0,-1 0 15,1 0-15,21 21 0,-21 1 16,21-1-16,0 0 0,0 0 0,0 21 16,0-20-16,0-1 0,0 21 15,0-21-15,21 0 0,-21 1 16,21-1-16,1 0 0,-1 0 0,-21 0 15,21 0-15,0 1 0,0-1 0,-21 0 16,0 0-16,0 0 16,-21-21-1,0 0-15,0 0 16,0 0-16,-1 0 0,1 0 0,0 0 16,0 0-16,21-21 0,-21 0 15,21 0-15,0 0 16</inkml:trace>
  <inkml:trace contextRef="#ctx0" brushRef="#br0" timeOffset="3032.92">7662 1249 0,'21'0'16,"1"0"-1,-1-21-15,0 0 16,0 21-16,0-22 0,0 1 0,22 0 0,-22 0 16,21 0-16,1 0 0,-1-22 15,0 22-15,-21-21 0,22-1 0,-22 1 16,0 0-16,0-1 0,-21 22 15,0-21-15,0 0 0,0-1 0,-21 22 16,-21-21-16,-1 21 0,-20-1 0,-1 1 16,1 0-16,-1 0 0,-20 21 15,-1 0-15,0 0 0,22 0 0,-22 0 16,22 0-16,-1 21 0,1-21 0,20 21 16,22 0-16,-21 1 0,42-1 15,0 21-15,0-21 0,0 22 0,21-1 16,0 0-16,22 1 0,-1-1 0,0 0 15,1 1-15,20 20 0,1-21 16,-1 1-16,1-1 0,-1 22 16,1-22-16,-22 0 0,21 1 0,-20-1 15,-1 21-15,0-20 0,-20-1 0,-22 0 16,0 1-16,0-1 0,-43 0 16,22 1-16,-42-1 0,20 0 0,-41-20 15,20-1-15,-21 0 0,1 0 0,-1 0 16,-21-21-16,22 0 0,-22 0 0,0 0 15,21 0-15,1 0 0,20-21 16,-21-21-16,22 21 0,21-22 0,-1 1 16,1-22-16,0 22 0,20-21 0,1-1 15,21 22-15,0-22 0,0 1 16,0-1-16,21 1 0,1 20 16,20 1-16,0 21 0,1 0 0,-1 0 15,21 21-15,1 0 0,-1 21 0,-20 0 16,20 0-16,-20 21 0,-1-20 0,0 20 15,-21 0-15,1 1 0,20-1 16,-42 0-16,21 1 0,-21 20 0,21-21 16,-21 1-16,0-1 0,0 0 0,0 1 15,0-22-15,0 21 0,21-21 16,-21 1-16,22-1 0,-22 0 0,0 0 16,21-21-16,0 0 0,0 0 0,0 0 15,0-21-15,22 0 16,-22 0-16,21-1 0</inkml:trace>
  <inkml:trace contextRef="#ctx0" brushRef="#br0" timeOffset="3399.7">8170 868 0,'0'-21'0,"0"42"0,0-63 0,0 20 0,0 1 15,0 0-15,-21 21 0,0 0 0,0 0 16,21 21-1,-21 0-15,21 1 0,-22 20 0,22 21 16,0-20-16,0 20 0,0 1 16,0-1-16,0 22 0,0-22 0,0 22 15,0 0-15,0-1 0,-21 1 16,21 21-16,0-21 0,-21 20 0,21 1 16,0 0-16,0 0 0,-21 0 0,21 0 15,-21-1-15,0-20 0,21 21 0,0-21 16,-22-1-16,22 1 0,-21-22 0,21 22 15,-21-21-15,21-1 0,-21-21 16,21 1-16,0-1 0,0-21 0,-21 0 16,21 1-16,0-1 0,0-42 15,0-1-15,0 1 0,0 0 16,0-21-16,21-1 0,-21 1 16,21 0-16,0-22 0,-21 1 0,21-1 15,1 1-15,-22-22 0,0 0 16</inkml:trace>
  <inkml:trace contextRef="#ctx0" brushRef="#br0" timeOffset="3668.55">8022 1778 0,'0'-42'0,"0"84"0,0-127 0,0 22 15,0 42-15,0-22 0,21 1 0,-21 21 16,21 0-16,1 0 0,-1-1 0,0 22 16,0-21-16,21 21 15,-20 0-15,20 0 0,0 0 0,-21 0 0,22 0 16,-22 21-16,0 1 0,0-1 15,0 0-15,-21 21 0,0 1 0,0-22 16,0 21-16,-21 0 0,-21 1 16,21-1-16,-22-21 0,22 22 0,-21-22 15,0 0-15,20 21 0,1-21 0,-21-21 16,21 22-16,0-1 0,42-42 31,0-1-15,0 1-16,0 0 0,0 0 0,1 0 15</inkml:trace>
  <inkml:trace contextRef="#ctx0" brushRef="#br0" timeOffset="4008.36">8636 1545 0,'42'0'15,"-21"0"-15,1 0 16,-1 0-16,0 0 15,0 0-15,0-21 0,0 21 16,1-21-16,-1 21 0,0-21 16,-21 0-16,21-1 0,-21 1 15,0 0 1,-21 21-16,0 0 0,0 0 0,-1 0 16,-20 0-16,21 21 0,0 0 15,-22-21-15,22 22 0,0 20 16,0-21-16,0 0 0,0 22 0,-1-22 15,22 21-15,0-21 0,0 22 0,0-22 16,0 0-16,0 21 0,0-21 0,0 1 16,0-1-16,22-21 15,-1 0-15,0 21 0,21-21 0,-21 0 16,22 0-16,-22 0 0,21-21 0,1 0 16,-1 21-16,0-22 0,1 1 15</inkml:trace>
  <inkml:trace contextRef="#ctx0" brushRef="#br0" timeOffset="4445.1">9313 1524 0,'0'0'0,"0"-21"0,21 0 0,-21 0 0,0-1 16,0 1-16,0 0 15,-21 21 1,0 21 0,0 0-16,0 1 0,0-1 0,21 21 15,-22-21-15,1 22 0,0-22 0,21 21 16,0 0-16,0-20 0,0 20 0,0 0 15,0-21-15,0 1 0,0 20 16,0-21-16,21-21 0,0 21 16,1 0-16,-1-21 0,21 0 0,-21 0 15,22 0-15,-22 0 0,0-21 0,21 0 16,-21 0-16,22 0 0,-22 0 0,0-1 16,21-20-16,-20 21 0,-1-21 15,0 20-15,0-20 0,0 21 0,0 0 16,-21 0-16,0-1 0,22 1 0,-22 0 15,0 42 1,-22 0 0,22 1-16,0-1 0,-21 0 15,21 0-15,0 21 0,-21-20 16,21-1-16,0 0 0,0 0 0,0 0 16,0 0-16,0 1 0,0-1 0,0 0 15,21-21 1,0 0-1,1-21-15,-22 0 0,21-1 16,0 1-16,-21 0 0,0 0 0</inkml:trace>
  <inkml:trace contextRef="#ctx0" brushRef="#br0" timeOffset="4596.02">9779 1376 0,'0'0'0,"-21"0"15,0 0-15,-1 0 16,1 0-16,0 0 15,42 0 17,0 0-32,1 0 15,20 0-15,-21 0 0</inkml:trace>
  <inkml:trace contextRef="#ctx0" brushRef="#br0" timeOffset="5392.08">10287 1376 0,'0'0'0,"21"0"0,0-21 0,22 0 16,-22-1-16,0 1 16,0 0-16,0-21 0,0 21 0,1-22 15,-1 22-15,0-21 0,0-1 0,-21 1 16,0 0-16,21-1 0,-21 1 0,0 21 16,0-21-16,0 20 0,0 1 15,0 0-15,-21 0 0,0 21 16,0 0-16,0 0 0,-1 0 0,1 21 15,0 0-15,0 22 0,0-1 0,0 0 16,-1 1-16,1-1 0,0 21 16,0 1-16,0-1 0,0 1 0,-1-1 15,1 1-15,0 21 0,0-1 0,0 1 16,0 0-16,21-1 0,0 22 16,0-21-16,0-1 0,0 22 0,0-21 15,0 21-15,0 0 0,0-22 16,0 22-16,0-21 0,0 21 0,0-22 15,0 1-15,0 0 0,-22 20 0,22-41 16,-21 21-16,21-22 0,0 1 0,0-22 16,0 0-16,0 1 0,-21-22 0,21 0 15,0 0-15,21-21 16,0-21-16,1 21 0,-1-42 0,0 20 16,21 1-16,1-21 0,-22 0 15,21-1-15,0 1 0,1-22 0,-1 1 16,0-1-16,1 1 0,-1-1 15,-21 1-15,0-22 0,1 1 0,-22-1 16,0 0-16,0 1 0,-22-1 0,1 21 16,0-20-16,-21 20 0,21-20 0,-22 20 15,-20 22-15,20-22 0,-20 22 0,21 0 16,-22-1-16,22 22 0,-1 0 0,22 0 16,0 21-16,0 0 0,0 0 15,42 0 1,0 0-16,0 0 0,0 0 15,22 0-15,-22 0 0,21-21 16,-21 21-16,22-22 0,-1 1 0,0 0 16,1 21-16,-1-21 0,-21 0 15,22-22-15,-22 22 0,21 0 0,-21-21 16,0 21-16,1-1 0,-1 1 0,-21 0 16,0 0-16,0 0 0,21 0 15,-21 42 16,0 0-31,-21 0 16,21 0-16,0 0 0,0 1 16,0-1-16,0 0 0,0 0 15,0 0 1,0 0-16</inkml:trace>
  <inkml:trace contextRef="#ctx0" brushRef="#br0" timeOffset="5573.44">10774 1334 0,'0'0'0,"-21"-22"16,-1 1-16,1 21 16,42 0 30,1 21-30,-1 1-16,0-22 0,0 21 16</inkml:trace>
  <inkml:trace contextRef="#ctx0" brushRef="#br0" timeOffset="5868.27">11028 1524 0,'0'0'0,"21"0"16,0 0-16,0 0 15,-21-21-15,21 21 16,-21-21-16,0 0 0,0-1 0,22 22 0,-22-21 16,0 0-16,0 0 0,0 0 15,0 0-15,-22 21 32,1 21-32,21 0 0,-21 0 15,0 0-15,21 0 0,-21 1 0,21 20 16,0-21-16,0 21 0,0-20 0,0 20 15,0-21-15,0 0 0,0 0 0,0 1 16,0-1-16,21 0 0,0-21 16,0 21-16,22-21 0,-22 0 15,0 0-15,21 0 0,-21-21 16,1 21-16,20-21 0,-21 21 0,0-21 16</inkml:trace>
  <inkml:trace contextRef="#ctx0" brushRef="#br0" timeOffset="6196.08">11472 1482 0,'0'0'0,"0"-43"15,21 1 1,-21 21-16,0 0 0,22 21 16,-1 0-1,-21 21-15,21 0 16,-21 21-16,21-20 0,-21-1 16,0 0-16,0 21 0,0-21 15,0 1-15,0 20 0,0-21 0,0 0 16,0 0-16,0 1 0,0-1 15,0 0-15,0 0 0,21-21 32,-21-21-32,0 0 0,21 0 15,-21-1-15,0-20 16,22 21-16,-22 0 0,0-22 0,21 22 16,0-21-16,-21 21 0,21-22 0,0 22 15,-21 0-15,21 0 0,-21 0 0,22 0 16,-1-1-16,0 22 0,0 0 15,0 0-15,0 0 16,1 0-16</inkml:trace>
  <inkml:trace contextRef="#ctx0" brushRef="#br0" timeOffset="6612.03">12171 1482 0,'42'0'0,"-42"-21"15,21 21-15,0-22 0,-21 1 0,22 0 16,-22 0-16,0 0 16,0 0-16,0-1 15,-22 22-15,1 0 16,0 0-16,0 0 16,0 22-16,0-22 0,-1 21 0,1 0 15,21 0-15,-21-21 0,0 21 0,21 0 16,0 1-16,0-1 0,0 0 0,0 0 15,0 0-15,0 0 0,0 1 16,21-1-16,0 0 0,0-21 16,22 21-16,-22 0 0,0-21 0,0 21 15,0 1-15,1-22 0,-1 21 0,0 0 16,0 0-16,-21 0 16,0 0-1,-21 1 1,0-22-16,0 0 0,-1 0 15,1 0-15,0 21 0,0-21 0,0 0 16,0 0-16,-1 0 0,1 0 16,0 0-1,0 0-15,0 0 0,0 0 16,-1 0-16,1 0 0</inkml:trace>
  <inkml:trace contextRef="#ctx0" brushRef="#br0" timeOffset="7364.68">2138 2477 0,'0'0'0,"-43"0"15,22 0-15,-21 0 0,21 0 16,0 0-16,-1 0 0,1 0 0,0 0 16,21 21-16,-21-21 0,21 21 15,21 0 1,21-21-16,1 0 0,-1 21 0,22-21 15,20 0-15,1 0 0,21 0 0,0 0 16,21 0-16,0 0 16,0 0-16,0 0 0,21 0 0,0 0 15,0 0-15,0 0 0,0 0 0,-21 0 16,0 0-16,0 0 0,0 21 16,-21-21-16,0 0 0,0 0 0,-43 0 15,22 0-15,-21 0 0,-22 22 0,0-22 16,-21 0-16,1 0 0,-1 0 0,0 0 31,0 0 0,0-22-15,0 22-16,1-21 0</inkml:trace>
  <inkml:trace contextRef="#ctx0" brushRef="#br0" timeOffset="8168.38">8149 2201 0,'0'0'0,"-21"0"0,-21 0 15,-1 0-15,1 0 0,0 0 0,-22 0 16,22 0-16,-22 0 0,22 0 0,-22 0 15,22 0-15,-21 22 0,20-22 16,1 0-16,0 0 0,-1 0 0,1 0 16,21 21-16,0-21 0,-1 0 0,1 0 15,0 0-15,21 21 16,21-21 0,22 0-16,-1 0 0,0 21 15,22-21-15,-1 0 0,22 0 0,21 0 16,0 0-16,-1 0 0,1 0 0,21 0 15,21 0-15,1 0 0,20 0 0,-21 0 16,21 0-16,1 0 0,-1 0 16,0 0-16,22 0 0,-22 0 0,1 0 15,-1 0-15,0 0 0,1 0 0,-1 0 16,0 0-16,-21 0 0,1 0 0,-1 0 16,0 0-16,0 0 15,-21 0-15,21 0 0,-42 0 0,21 0 16,-21 0-16,0 0 0,-22 0 0,1-21 15,-21 21-15,-22 0 0,0 0 0,1 0 16,-22 0-16,0 0 0,-42 0 31,0 0-15,-1 0-16,1 0 16,0 0-16,0 21 15,0 0-15,0-21 0,-1 21 0,-20 1 16,0-1-16,-1 0 0,-20 0 15</inkml:trace>
  <inkml:trace contextRef="#ctx0" brushRef="#br0" timeOffset="10912.32">1143 3239 0,'0'0'0,"-21"0"16,21-22-16,-21 22 0,-1 0 15,22 22-15,0-1 16,0 0-16,0 0 0,0 0 15,0 0-15,0 1 0,0-1 0,0 0 16,0 0-16,0 0 16,0 0-16,22-42 47,-22 0-47,0 0 0,0 0 15,0 0-15,0-1 0,0 1 16,0 0-16,0 0 15,0 0-15,-22 21 16,1 0 0,0 21-16,21 0 15,0 0-15,-21 22 0,21-22 16,-21 0-16,21 21 0,0-21 16,0 1-16,0-1 0,0 0 0,0 0 15,0 0-15,0 0 0,0 1 16,21-22-16,0 0 0,0 0 0</inkml:trace>
  <inkml:trace contextRef="#ctx0" brushRef="#br0" timeOffset="11289.11">1545 3366 0,'0'0'0,"0"-22"15,-21 22 1,0 22-1,0-1-15,21 0 0,0 0 16,0 0 0,21-21-1,0 0 1,0 0-16,0-21 16,0 0-16,-21 0 0,22 21 15,-22-21-15,0-1 0,0 1 16,0 0-16,0 0 0,0 0 15,-22 21-15,1-21 16,0 21-16,0 0 16,21 21-16,-21-21 0,0 21 0,-1 0 15,1 0-15,0 22 0,21-22 16,-21 21-16,0-21 0,21 0 0,0 22 16,0-22-16,0 0 0,0 0 0,0 0 15,0 1-15,21-1 0,0 0 16,0-21-16,0 21 0,22-21 0</inkml:trace>
  <inkml:trace contextRef="#ctx0" brushRef="#br0" timeOffset="11816.52">2138 3450 0,'-21'0'16,"-1"0"-16,1 0 15,21-21 17,21 21-32,1 0 0,-1-21 15,0 21-15,0-21 0,21 0 16,-20 21-16,-1-22 0,0 1 0,0 0 16,0 0-16,0 0 0,-21 0 15,0-1-15,0 1 0,0 0 16,0 0-16,-21 21 15,0 21 1,0 0-16,21 0 0,-21 1 16,0 20-16,-1 0 0,22 1 0,-21-1 15,0 0-15,21 1 0,0-1 0,0 0 16,0 22-16,-21-22 0,21 0 16,0 1-16,0 20 0,0-20 0,0-1 15,0 21-15,0-20 0,0-1 0,0 0 16,0 1-16,0-1 0,0-21 15,0 0-15,0 1 0,-21-1 16,21 0-16,-21-21 16,-1 0-16,1 0 0,0-21 15,0 0-15,0 21 16,0-22-16,-1 1 0,1 0 0,0 0 16,0 0-16,0 0 0,0-1 0,-1 1 15,22 0-15,0 0 16,0 0-1,0 0-15,22 21 0,-1-22 16,0 1-16,21 21 0</inkml:trace>
  <inkml:trace contextRef="#ctx0" brushRef="#br0" timeOffset="12132.34">2857 3217 0,'0'0'0,"0"-21"0,-42-21 16,21 42 0,0 0-16,0 0 0,21 21 15,-22 0-15,1 22 0,21-1 16,-21 0-16,0 22 0,21-22 0,-21 22 16,0-22-16,-1 21 0,22-20 15,-21 20-15,0-20 0,0 20 0,21-21 16,-21 22-16,21-22 0,-21 1 15,21-1-15,-22 0 0,22 1 0,0-22 16,0 0-16,0 0 0,0 0 0,0 0 16,22-21-1,-1 0-15,0 0 0,-21-21 16,21 21-16,-21-21 0,21 0 0,-21-21 16,0 20-16,0 1 0,0-21 0</inkml:trace>
  <inkml:trace contextRef="#ctx0" brushRef="#br0" timeOffset="12305.76">2413 3810 0,'0'0'0,"-21"0"16,0 0-16,42 0 31,0 0-15,0 0-16,21 0 0,-20 0 0,-1 0 15,21 0-15,0 0 0,-20 0 0,20-21 16,0 21-16,1-21 0,-22 21 15,21-21-15,0 21 0,1-22 0</inkml:trace>
  <inkml:trace contextRef="#ctx0" brushRef="#br0" timeOffset="12605.58">3958 3598 0,'0'0'16,"-21"-21"-16,0 21 0,0 0 15,21 21 1,-22 1-16,22-1 16,0 0-16,-21 0 0,21 0 0,0 0 15,0 22-15,0-22 0,-21 0 0,21 21 16,-21-20-16,21-1 0,0 0 15,-21 21-15,21-21 0,0 1 16,0-1-16,0 0 0,21-21 31,21-21-31,-21 0 16</inkml:trace>
  <inkml:trace contextRef="#ctx0" brushRef="#br0" timeOffset="12973.37">4403 3598 0,'0'0'0,"0"-21"16,0 0-16,0 0 16,-22 21-1,1 0-15,0 0 0,-21 21 16,21 0-16,-1 0 0,-20-21 0,21 22 16,0-1-16,0 0 0,-1 0 15,1 0-15,21 0 0,0 1 16,0-1-16,21 0 0,22-21 15,-22 0-15,0 21 0,0-21 16,22 0-16,-22 0 0,21 0 0,-21 0 16,0 21-16,22-21 0,-22 21 0,0-21 15,0 22 1,0-22-16,-21 21 0,0 0 16,-21 0-1,0-21-15,0 21 0,0-21 0,-22 0 16,22 21-16,0-21 0,0 0 0,0 0 15,0 0-15,-1 0 0,1 0 16,0 0-16,0 0 16,21-21-16,-21 21 15,21-21-15,0 0 0</inkml:trace>
  <inkml:trace contextRef="#ctx0" brushRef="#br0" timeOffset="13173.26">4106 3260 0,'0'0'0,"-21"0"0,0 0 15,0 0-15,21-21 0,-21 21 16,-1 0 0,22 42-1,0-21 1,0 0-1</inkml:trace>
  <inkml:trace contextRef="#ctx0" brushRef="#br0" timeOffset="13664.13">6159 3048 0,'0'0'0,"0"-21"16,0-43-16,0 43 15,-21 21 1,21 21-1,0 1-15,-21-1 0,21 21 0,0 0 16,-21 1-16,21 20 0,0-20 0,0 20 16,0-21-16,0 22 0,0-22 15,0 1-15,0-1 0,0 0 0,0 1 16,0-1-16,0 0 0,-21-21 0,21 1 16,0-1-16,0 0 0,0 0 0,0 0 15,0 0-15,21-21 16,0 0-16,0-21 0</inkml:trace>
  <inkml:trace contextRef="#ctx0" brushRef="#br0" timeOffset="14035.92">6562 3450 0,'0'0'16,"-22"0"-1,1 21-15,0 1 0,0-1 0,0 0 16,0 0-16,-1 21 0,1-20 0,0-1 15,0 21-15,0-21 0,21 22 16,-21-22-16,21 0 0,0 21 0,0-21 16,0 1-16,0-1 0,0 0 0,0 0 15,21 0-15,0-21 0,21 0 16,-21 0-16,1 0 0,20 0 0,-21-21 16,21 21-16,-20-21 0,20 0 0,-21 0 15,0-1-15,22 1 0,-22-21 16,-21 21-16,0 0 0,0-22 0,0 22 15,0-21-15,0 21 0,0-22 0,-21 22 16,-1 0-16,-20 0 0,21 0 0,0 21 16,0-22-16,-22 22 0,22 0 0,0 0 15,0 0-15,0 0 0,-1 0 16,1 0-16,0 0 0,21 22 0,-21-1 16,21 0-1</inkml:trace>
  <inkml:trace contextRef="#ctx0" brushRef="#br0" timeOffset="14264.3">6096 3408 0,'0'0'0,"0"-21"0,0 0 15,0-1 1,0 1-16,21 21 0,0-21 15,22 21-15,-22-21 0,21 21 16,-21 0-16,22-21 0,-1 21 0,0 0 16,1 0-16,-22-21 0,21 21 15,-21 0-15,22-22 0,-22 22 0,0 0 16,0 0-16,0 0 16,0 0-16</inkml:trace>
  <inkml:trace contextRef="#ctx0" brushRef="#br0" timeOffset="14888.94">8551 3535 0,'0'0'0,"0"-21"0,0 0 0,0-1 16,0 1-16,0 0 16,0 0-16,0 0 0,0 0 0,0-1 15,0 1-15,21 0 0,1 21 0,-1 0 16,0 0-16,0 0 0,21 0 0,1 0 16,-22 0-16,21 21 0,1 0 0,-1 1 15,-21 20-15,21-21 0,-20 21 16,-1-20-16,0 20 0,0 0 0,-21-21 15,0 22-15,0-22 0,0 21 16,0-21-16,0 1 0,0-1 0,-21 0 16,0 0-16,21 0 0,-21-21 15,-1 0 1,22-21 0,0 0-16,0 0 0,0 0 0,0-1 15,0 1-15,0-21 0,0 21 0,22-22 16,-1 22-16,-21-21 0,0 0 0,21 20 15,0-20-15,0 21 0,-21 0 0,21 0 16,1-1-16,-22 1 0,21 0 16,0 21-1,0 0-15,-21 21 16,0 0-16,0 1 16,21-1-16,-21 0 15,21-21-15</inkml:trace>
  <inkml:trace contextRef="#ctx0" brushRef="#br0" timeOffset="15504.71">9334 3662 0,'0'0'0,"64"0"15,-43 0 1,0-21-16,0 0 0,1-1 16,-1 1-16,0 21 0,0-21 0,0 0 15,0 0-15,1 0 16,-22-1-16,0 1 0,0 0 0,0 0 15,0 0-15,0 0 0,0-1 16,-22 22 0,1 0-16,0 0 0,21 22 0,0-1 15,-21 0-15,0 0 0,21 0 16,-21 0-16,21 22 0,0-22 0,0 21 16,0-21-16,-22 1 0,22 20 0,0-21 15,0 0-15,0 0 0,0 1 0,0-1 16,22-21-16,-1 21 15,0-21-15,0 0 0,0 0 0,0 0 16,22 0-16,-22 0 0,21-21 16,-21 21-16,22-21 0,-1-1 15,0 1-15,1 0 0,-1 0 0,-21 0 16,22 0-16,-1-1 0,-21-20 0,0 21 16,0 0-16,-21-22 0,0 22 0,0 0 15,0 0-15,0 0 0,0 0 0,0-1 16,-21 22-1,0 0-15,0 0 0,21 22 0,-21-1 16,21 0-16,-21 0 0,21 0 0,0 0 16,0 1-16,0-1 0,21 0 0,0 0 15,0 0-15,0 0 0,0 1 0,1-1 16,-1 0-16,0 0 0,0-21 16,0 21-16,-21 0 0,0 1 15,0-1 1,-21-21-16,0 0 0,0 0 15,0 21-15,-1-21 0,1 0 0,0 0 16,0 0-16,0 0 0,0 0 0,-1 0 16,22-21-16,-21 21 15,21-21-15,0-1 0,0 1 16,21 0-16,1 0 0,-1 0 16,0-22-16,21 22 0</inkml:trace>
  <inkml:trace contextRef="#ctx0" brushRef="#br0" timeOffset="15792.55">10562 3027 0,'0'0'0,"0"-21"0,0 0 0,0-1 15,0 1-15,0 0 16,0 42 0,0 0-1,0 1-15,0-1 0,0 21 0,-21 0 16,21 1-16,0-1 0,-21 0 0,21 1 15,0 20-15,0-20 0,0 20 16,0-21-16,-21 1 0,21-1 0,0 0 16,0-20-16,0 20 0,0-21 15,0 21-15,0-20 0,0-1 0,0 0 16,0 0-16,21-42 31,-21 0-15,0 0-1,0-1-15</inkml:trace>
  <inkml:trace contextRef="#ctx0" brushRef="#br0" timeOffset="15968.45">10414 3493 0,'0'0'0,"-42"0"16,42-22-16,0 1 31,21 21-31,0-21 0,0 21 15,0 0-15,0 0 0,1-21 0,-1 21 16,0 0-16,0 0 0,0-21 0,22 21 16,-22 0-16,0 0 0,0 0 0,0 0 15,0 0-15</inkml:trace>
  <inkml:trace contextRef="#ctx0" brushRef="#br0" timeOffset="16389.66">10943 3471 0,'-21'0'16,"0"-42"-16,21 21 15,0 0-15,0 0 0,0-1 16,0 1-16,0 0 0,0 0 16,21 21-16,-21-21 15,21 21-15,0 0 0,0 21 16,1 0-16,-1 0 0,-21 0 15,0 1-15,21-1 0,0 0 0,-21 21 16,0-21-16,0 1 0,0 20 16,0-21-16,0 0 0,0 0 0,0 1 15,0-1-15,0 0 16,0-42 15,0 0-31,0-1 16,0 1-16,0 0 0,0 0 15,0 0-15,0-22 0,0 22 16,0 0-16,21 0 0,-21 0 0,21 0 16,-21-1-16,0 1 15,22 21-15,-1 0 0,0 0 16,0 0 0,0 21-16,0-21 15</inkml:trace>
  <inkml:trace contextRef="#ctx0" brushRef="#br0" timeOffset="16631.93">11451 3366 0,'0'-22'0,"0"44"47,-21-1-47,21 0 0,0 0 15,-21 0-15,21 0 16,0 1-16,0-1 0,0 0 0,0 0 15,0 0-15,0 0 0,0 1 0,0-1 16,0 0-16,0 0 16,0 0-1,0-42 1,0 0 0,0 0-16</inkml:trace>
  <inkml:trace contextRef="#ctx0" brushRef="#br0" timeOffset="16808.84">11472 3260 0,'0'0'16,"0"-21"-16,-21 21 15,0 0-15,0 0 16,21 21 0,0 0-1,0 0 1,21-21-16,0 0 0,0 21 15,0-21-15,1 0 16</inkml:trace>
  <inkml:trace contextRef="#ctx0" brushRef="#br0" timeOffset="17336.05">11917 3344 0,'21'0'0,"-21"-21"15,0 0 1,-21 21-16,0 0 15,-1 0-15,1 21 0,0 0 16,21 1-16,-21-1 0,0 0 0,0 0 16,21 21-16,-22-20 0,22-1 0,-21 21 15,21-21-15,-21 22 0,21-22 0,0 0 16,0 0-16,0 21 0,0-20 16,0-1-16,0 0 15,21-21-15,0 0 0,1 0 0,-1 0 0,0 0 16,21 0-16,-21 0 0,1 0 15,20 0-15,0 0 0,-21-21 0,22 0 16,-22-1-16,21 1 0,-21 0 0,22-21 16,-22 21-16,0-22 0,21 22 0,-20-21 15,-1-22-15,0 22 0,0 0 16,0-22-16,0 22 0,1-1 0,-22-20 16,0 21-16,0-1 0,0 1 0,0 21 15,0-22-15,0 22 0,0 0 0,-22 42 31,22 0-31,-21 22 0,0-22 16,21 21-16,-21 1 0,21 20 16,-21-21-16,0 22 0,21-22 15,0 22-15,-22-22 0,22 0 0,-21 22 16,21-22-16,-21 1 0,21-22 0,0 21 16,0-21-16,0 0 0,0 1 0,0-1 15,0 0-15,21-21 16,0 0-16,1 0 0,-1 0 15,0 0-15,0 0 0,0-21 16,0 0-16,1-1 0,-1 1 0,0 0 16,0 0-16,-21 0 0,0 0 0</inkml:trace>
  <inkml:trace contextRef="#ctx0" brushRef="#br0" timeOffset="17520.93">12213 3323 0,'-21'0'0,"42"0"0,-63 21 15,42 1 1,21-22-16,0 0 16,0 0-16,0 0 0,22 0 0,-22 0 15,0 0-15,21 0 0,-20 0 0,-1 0 16,0 0-16,0 0 0,-21-22 16,21 22-16,0-21 0,1 21 15</inkml:trace>
  <inkml:trace contextRef="#ctx0" brushRef="#br0" timeOffset="17996.18">14351 2900 0,'0'0'0,"0"-21"0,21 0 16,-21-1-16,21 1 0,-21 0 15,-21 21 1,0 21-16,0 0 16,21 1-16,-21-1 0,-1 21 0,1 0 15,21 1-15,-21 20 0,21-20 16,-21 20-16,21 1 0,0-1 0,-21-21 15,21 22-15,-21-22 0,21 22 0,-22-22 16,22 0-16,-21-20 0,21 20 0,0-21 16,0 0-16,0 0 0,0 1 0,0-1 15,-21-21 1,0-21 0</inkml:trace>
  <inkml:trace contextRef="#ctx0" brushRef="#br0" timeOffset="18796.09">13737 3323 0,'0'-21'0,"21"21"15,0 0-15,1 0 16,-1 0-16,21 0 0,-21 0 0,22-21 16,20 21-16,1 0 0,-22-21 0,21 0 15,1 21-15,21-22 0,-22 1 0,1 21 16,-1-21-16,1 0 0,-22 0 0,21 0 15,-20-1-15,-1 1 16,-21-21-16,0 21 0,1 0 0,-1-22 16,-21 22-16,0-21 0,0-1 0,0 22 15,0 0-15,0 0 0,-21 0 0,21 0 16,0-1-16,-22 22 0,1 0 0,0 0 16,0 22-16,21-1 15,0 0-15,-21 0 0,21 21 0,-21 1 16,21-1-16,0 0 0,0 1 0,-22 20 15,22-20-15,-21 20 0,21-21 0,-21 22 16,21-22-16,0 22 0,-21-22 0,0 0 16,0 1-16,21-1 0,0 0 0,-22-20 15,22 20-15,-21-21 0,0 0 16,21 0-16,0-42 31,0 0-15,0 0-16,21 0 0,0 0 0,1-1 15,-1-20-15,-21 21 0,21-21 0,0 20 16,0-20-16,0 21 0,1 0 0,-1 0 16,-21-1-16,21 1 0,0 0 15,0 21-15,0 21 16,-21 0-16,22 1 0,-22 20 16,0-21-16,0 0 0,0 0 15,0 1-15,0-1 0,0 21 16,0-21-16,0 0 0,0 1 0,21-1 15,-21 0-15,21-21 0,0 21 0,-21 0 16,21-21-16,0 0 0,1 0 0,-1 0 16,0 0-16,0 0 0,0 0 15,22 0-15,-22 0 0,21-21 0,-21 0 16,22 0-16,-22 0 0,21-1 0,-21 1 16,22 0-16,-22-21 0,0 21 0,0-22 15,0 22-15,0-21 0,-21 21 0,0-22 16,0 22-16,0 0 0,0 0 0,0 0 15,-21 21 1,0 0-16,0 0 0,0 0 0,0 21 16,-1 0-16,1 0 0,0 0 0,0 0 15,0 22-15,21-22 0,0 0 0,-21 0 16,21 0-16,0 22 0,0-22 16,0 0-16,21 0 0,0-21 0,0 0 15,0 21-15,0-21 0,1 0 16,-1 0-16,21 0 0,-21-21 15,0 21-15</inkml:trace>
  <inkml:trace contextRef="#ctx0" brushRef="#br0" timeOffset="21232.42">16933 3429 0,'0'0'0,"21"0"0,43-42 16,-22 42-16,-21-21 0,1-1 16,-1 1-16,-21 0 0,0 0 15,0 0-15,0 0 0,0-1 0,0 1 16,-21 0-16,-1 0 0,1 0 15,0 0-15,0-1 0,-21 1 16,20 21-16,1 0 0,-21 0 0,21 0 16,0 0-16,-1 0 0,-20 21 15,21 1-15,0 20 0,0-21 0,-1 21 16,1 1-16,21-22 0,0 21 0,-21 1 16,21-1-16,0-21 0,0 21 0,0-20 15,0 20-15,0-21 0,0 0 0,21-21 16,-21 21-16,21 1 0,1-22 0,-1 0 15,0 0-15,0 0 0,0 0 16,0 0-16,-21-22 0,43 1 0,-22 21 16,0-21-16,0 0 0,0 0 0,1-22 15,-1 22-15,0 0 0,0-21 16,-21 21-16,21-22 0,-21 22 0,21-21 16,-21 21-16,0-1 0,0 1 0,0 0 15,0 0-15,22 21 16,-22 21-16,0 0 15,0 0-15,0 22 0,0-22 0,0 21 16,0-21-16,0 22 0,21-22 0,-21 21 16,21-21-16,-21 1 0,21-1 0,-21 0 15,21 0-15,0 0 0,1-21 16,-1 21-16,0-21 0,0 0 16,0 0-16,0 0 0,1 0 0,-1-21 15,0 0-15,0 21 0,0-21 0,0 0 16,-21 0-16,22-1 0,-1 1 15,0-21-15,-21 21 0,21 0 0,0-22 16,-21 22-16,21-21 0,-21 21 16,22-22-16,-22 22 0,21 0 0,0 21 15,0 0 1,0 0-16,0 21 16,-21 0-16,0 0 0,0 1 0,0-1 15,0 0-15,0 0 0,0 0 16,0 0-16,0-42 47,0 0-47,0 0 15,0 0-15,0 0 0,0-1 16,0 1-16,0 0 0,0 0 16,0 0-16,0 0 0,0-1 0,0 1 15,0 0-15,-21 21 16,0 0-16,0 21 15,0 0-15,21 1 0,-21-1 0,-1 0 16,22 21-16,-21 1 0,21-22 16,-21 21-16,21 0 0,0-20 0,0 20 15,0-21-15,0 21 0,0-20 0,0-1 16,0 21-16,0-21 0,0 0 0,21-21 16,0 22-16,22-22 0,-22 0 15,0 0-15,0 0 0,0 0 0,22 0 16,-22 0-16,0 0 0,21 0 15,-20-22-15,-1 22 0,0-21 0,0 0 16,0 0-16,22 0 0,-22-22 0,0 22 16,0-21-16,0 21 0,0-22 0,22 22 15,-22-21-15,0 0 0,0 20 0,0-20 16,1 21-16,-1 0 0,0 21 0,0 0 16,-21-21-16,0 42 15,0 0 1,0 0-16,0 0 0,0 0 15,0 1-15,0-1 0,0 0 16,0 0-16,21-21 47,-21-21-47,0 0 16,0 0-16,0-1 0,0 1 15,0 0-15,0 0 0,0 0 16,0 0-16,0-1 0,0 1 15,-21 21 1,0 0-16,0 0 16,0 0-16,21 21 0,-22 1 15,1-1-15,21 0 0,-21 21 0,0-21 16,21 22-16,-21-22 0,21 21 0,-21-21 16,21 22-16,-22-22 0,22 0 0,0 21 15,0-20-15,0-1 0,0 0 16,0 0-16,22 0 0,-1 0 0,0 1 15,21-22-15,-21 0 0,22 21 0,-22-21 16,21 0-16,-21 0 0,22 0 0,-1 0 16,0-21-16,1-1 0,-1 22 0,-21-21 15,22 0-15,-1 0 0,-21 0 16,0 0-16,0-1 0,22-20 16,-43 21-16,21-21 0,0 20 0,-21-20 15,0 0-15,0 21 0,0-22 0,0 22 16,0 0-16,0 0 0,0 0 0,-21 21 31,0 0-31,21 21 16,-21 0-16,-1 0 0,22 21 0,-21-20 15,21-1-15,-21 21 0,21-21 0,0 0 16,0 22-16,0-22 0,0 0 0,0 0 16,0 22-16,0-22 0,0 0 15,21 0-15,0-21 0,1 0 0,-1 21 16,0-21-16,0 0 15,0 0-15,0 0 0,22 0 0,-22 0 16,0-21-16,21 0 0,-20 21 0,20-21 16,-21 0-16,21-1 0,-20 1 0,-1 0 15,0 0-15,0 0 0,0 0 0,0-22 16,1 22-16,-22 0 0,0 0 0,0 0 16,0-1-16,0 1 15,-22 42 1,1 1-16,21-1 15,0 0-15,0 0 0,0 0 0,0 0 16,0 1-16,0-1 0,0 0 16,0 0-16,0 0 0,21 0 15,-21 1-15,0-1 0,22-21 0,-22 21 16,21 0-16,0-21 0,-21 21 16,0-42 30,-21 21-46,0-21 16,-1 0-16,1 21 16,0 0-1,21 21 1,21-21 0,0 21-16,1-21 15,-1 0-15,0 0 0,0 0 16,0 0-16,0 0 0,22 0 15,-22 0-15,21 0 0,-21 0 0,22 0 16,-22 0-16,21-21 0,-21 21 0,1-21 16,20 0-16,-21 21 0,0-22 0,0 1 15,1 0-15,-1 0 0,0 0 0,0 0 16,-21-1-16,0 1 0,0 0 0,0 0 16,0 0-16,0 0 15,-21 21-15,0 0 16,0 0-16,-1 21 0,1 0 15,21 0-15,-21 0 0,21 0 16,0 1-16,0 20 0,0-21 0,0 0 16,0 0-16,0 1 0,0-1 15,0 0-15,0 0 0,21 0 16,0 0-16,-21 1 16,-21-22 15,0 0-31,0 0 0,0 0 15,0 0-15,-1 0 0,1 0 32,0 0-32,0 0 15,21-22 1</inkml:trace>
  <inkml:trace contextRef="#ctx0" brushRef="#br0" timeOffset="24174.74">20828 3090 0,'21'0'47,"0"0"-47,0 0 16,1 0-1,-1 0 17,0 0-17,0 0-15,0-21 16,0 21-16,1 0 16,-1-21-16,0 21 0,-21-21 0,21 21 15,0-21-15,0 21 0,1-21 0,-1-1 16,0 22-16,0-21 0,0 0 15,0 0-15,1 0 0,-1 0 0,0-22 16,0 22-16,0 0 0,-21-21 0,0 20 16,0-20-16,0 0 0,0 21 0,0-22 15,0 1-15,0 21 0,0-22 0,0 22 16,0 0-16,0 0 0,0 0 16,-21 0-16,0 21 15,0 21-15,0 21 16,-1 0-16,22 1 15,-21-1-15,0 22 0,21-22 0,0 21 16,-21 1-16,0-1 0,21 1 16,-21-1-16,21 1 0,-22-1 0,22 22 15,0-21-15,0-1 0,0 1 0,0-22 16,0 21-16,0 1 0,0-1 0,0 1 16,0-1-16,0 1 0,0-1 0,0 1 15,0-1-15,-21 1 0,0-1 0,21 1 16,-21-22-16,0 22 0,21-1 0,-21-20 15,21-1-15,-22 0 0,22 1 16,0-1-16,0-21 0,0 0 0,0 0 16,0 1-16,0-1 0,22-21 15,-1 0-15,21 0 0,-21 0 16,0-21-16,22-1 0,-22 1 0,21 0 16,1-21-16,-1 21 0,0-22 0,-21 1 15,22 0-15,-1-1 0,-21 1 0,22-22 16,-22 22-16,0-21 0,0 20 0,-21-20 15,0-1-15,0 22 0,0-22 0,-21 22 16,0 0-16,0-1 0,-1 1 0,-20 21 16,21-21-16,-21 20 0,-1 1 0,22 0 15,-21 0-15,-1 21 0,22 0 16,0-21-16,0 21 0,0 0 0,42 0 31,0 0-15,0 0-16,0 0 0,22-21 0,-1 21 15,-21-22-15,22 1 0,-1 21 0,0-21 16,22 0-16,-22 0 0,0 0 16,1-1-16,-1-20 0,-21 21 0,22 0 15,-22-22-15,21 22 0,-42-21 0,21 21 16,-21 0-16,21-1 0,-21 1 0,0 0 16,0 0-16,-21 21 15,0 0-15,0 0 0,0 0 16,0 0-16,21 21 15,-22 0-15,22 0 0,0 1 16,0 20-16,0-21 0,0 0 16,0 0-16,0 1 0,0-1 0,0 0 15,22 0-15,-22 0 0,21 0 16,0 1-16,-21-1 0,0 0 0,21-21 16,0 21-16,0-21 0,1 0 15,-1 0-15,0 0 16,0 0-16,0 0 0,0 0 0,1-21 15,-1 0-15,0 21 0,0-21 16,21-1-16,-20 1 0,-1-21 0,0 21 0,0-22 16,0 22-16,0-21 0,1 21 15,-22 0-15,21-1 0,-21 1 16,21 0-16,-21 0 0,0 42 31,0 0-31,-21 0 0,21 1 16,-21-1-16,21 0 0,0 0 0,0 21 15,0-20-15,0-1 0,0 21 0,0-21 16,0 0-16,0 1 0,0-1 16,0 0-16,0 0 0,21 0 15,0-21-15,0 0 0,0 0 16,0 0-16,1 0 0,-1 0 0,0 0 16,0-21-16,0 0 0,0 21 0,1-21 15,-1 0-15,-21-1 0,0 1 0,21-21 16,-21 21-16,0-22 0,0 22 15,0 0-15,0-21 0,0 21 0,0-1 16,-21 1-16,0 0 0,21 0 0,-22 21 16,1 0-16,0 0 0,0 0 0,0 0 15,0 0-15,-1 0 0,1 0 0,0 0 16,21 21 0,21-21-1,0 0 1,1 0-16,-1 0 0,21 0 0,-21 0 15,22 0-15,-22 0 0,21 0 0,-21 0 16,22 0-16,-1-21 0,0 21 0,-21 0 16,22 0-16,-1 0 0,-21 0 0,0 0 15,1 0-15,-1 0 0,0 21 16,0 0-16,0 0 0,-21 1 16,0-1-16,0 0 0,0 0 0,0 0 15,0 0-15,0 1 0,0-1 0,0 0 16,0 0-16,0 0 0,-21-21 0,21 21 15,-21 1-15,0-22 16,21 21-16,-21-21 16,21-21 15,0-1-31,0 1 0,0 0 16,0-21-16,0 21 0,21-1 0,0 1 15,0-21-15,0 21 0,0-22 0,1 22 16,-1 0-16,0 0 0,0 0 15,0 0-15,22-1 0,-22 22 0,0 0 16,0 0-16,0 0 0,-21 22 16,0-1-16,21 0 0,1-21 0,-22 21 15,21 21-15,-21-20 0,0-1 16,21 0-16,-21 0 0,0 21 0,0-20 16,0-1-16,0 0 0,0 0 15,0 0-15,0 0 0,0 1 16,-21-22-1,0 0-15,-1 0 16,1-22-16,21 1 16,0 0-16,0 0 0,0 0 15,0-22-15,21 22 0,1 0 16,-1-21-16,21 21 0,-21-1 0,22-20 16,-1 21-16,-21-21 0,43 20 0,-22 1 15,0 0-15,1 21 0,-1 0 16,-21 0-16,21 0 0,-20 0 0,-1 0 15,0 21-15,0 0 0,-21 1 0,0 20 16,0-21-16,0 21 0,0-20 16,0 20-16,0 0 0,0-21 0,0 22 15,-21-22-15,0 21 0,0-21 0,-1 1 16,22-1-16,-21 0 0,0 0 0,0 0 16,21 0-16,0 1 0,-21-22 0,21 21 15,-21-21-15,21 21 16,-22-21-16,1 0 15,0 21-15</inkml:trace>
  <inkml:trace contextRef="#ctx0" brushRef="#br0" timeOffset="25443.73">1672 4868 0,'0'0'0,"42"-42"16,-20 21-16,-1 0 0,0 0 0,0-1 0,-21 1 15,0 0-15,0 0 16,0 0-16,0 0 0,-21 21 15,0 0-15,0 0 0,-1 0 16,-20 0-16,0 0 0,-1 21 16,1 0-16,0 0 0,21 21 0,-22-20 15,1 20-15,21 21 0,-22-20 16,22 20-16,0 1 0,0-22 0,21 22 16,0-1-16,-21-21 0,21 22 15,0-22-15,0 22 0,0-22 0,0 0 16,0 1-16,21-1 0,0 0 0,0-20 15,0-1-15,22 0 0,-22 0 16,21-21-16,1 0 0,-1 0 16,0 0-16,1 0 0,-1-21 15,0 0-15,1 0 0,-1-22 0,0 22 16,22-21-16,-22-1 0,0 1 0,1 0 16,-22-1-16,21 1 0,-21-21 15,-21 20-15,0-20 0,0 20 0,0-20 16,0 21-16,0-22 0,-42 22 0,21-1 15,0 1-15,-22 0 0,1 21 16,0 21-16,-1 0 0,1 0 16,0 0-16,-1 0 0,1 21 0,0 0 15,-1 21-15,1 1 0,21-1 0,0 0 16,0 1-16,21-1 0,-22 21 16,22-20-16,0-1 0,0 0 15,0 1-15,0-1 0,22-21 0,-1 22 16,-21-22-16,21 0 0,0 0 0,21 0 15,-20 0-15,-1-21 0,21 0 16,-21 0-16,22 0 0,-1 0 0</inkml:trace>
  <inkml:trace contextRef="#ctx0" brushRef="#br0" timeOffset="25928.9">2349 5207 0,'0'0'0,"0"21"15,-21-21 1,21 21-16,-21 1 0,21-1 16,0 0-16,0 0 0,-21 21 0,21-20 15,0-1-15,0 0 0,0 0 16,0 21-16,-21-20 0,21-1 0,0 0 16,0 0-16,0 0 0,0 0 0,0 1 15,-21-22 16,21-22-15,0 1-16,0 0 0,0 0 16,0 0-16,0-22 0,0 22 0,21 0 15,0-21-15,0-1 0,0 22 0,0-21 16,1 21-16,-1-22 0,21 22 16,-21 0-16,22 0 0,-1 21 0,0 0 15,-21 0-15,22 0 0,-1 0 0,-21 0 16,22 21-16,-22 0 0,0 0 15,-21 1-15,0-1 0,0 21 0,0-21 16,0 0-16,0 1 0,0-1 0,0 21 16,-21-21-16,0 0 0,-1 1 15,1-1-15,21 0 16,-21 0-16,0-21 0,42 0 47,0-21-47,-21 0 0,21 0 0,-21-1 15,22 1-15,-1 21 0,-21-42 0</inkml:trace>
  <inkml:trace contextRef="#ctx0" brushRef="#br0" timeOffset="26305.2">2963 5355 0,'0'0'0,"0"21"15,21 1 1,1-22-1,-1 0-15,0 0 0,0 0 0,0 0 16,0 0-16,1 0 0,-1 0 16,0-22-16,0 22 0,0-21 0,22 21 15,-22-21-15,0 0 0,0 21 0,0-21 16,0 0-16,-21-1 0,0 1 16,0 0-16,0 0 15,-21 21-15,0 0 0,0 0 16,-21 0-16,20 0 0,1 21 0,-21 0 15,21 0-15,0 1 0,-1-1 16,1 21-16,0-21 0,0 0 16,21 22-16,0-22 0,0 21 0,0-21 15,0 1-15,0-1 0,0 0 0,0 0 16,0 0-16,21 0 0,0 1 16,0-22-16,1 21 0,-1-21 15,0 0-15,0 0 0,0 0 0,0 0 16,22 0-16,-22-21 0,0-1 15,0 22-15,22-21 0,-22 0 16</inkml:trace>
  <inkml:trace contextRef="#ctx0" brushRef="#br0" timeOffset="26856.68">4678 5461 0,'0'-21'16,"0"0"-16,21 21 0,0-21 15,0-1-15,-21 1 0,21 0 0,1 0 16,-1 0-16,0-22 0,-21 22 16,0 0-16,21 0 0,-21 0 0,0 0 15,0-1-15,0 44 32,0-1-32,0 21 0,0 0 15,0 1-15,0-1 0,-21 0 0,21 22 16,0-1-16,0 1 0,-21-1 0,0 1 15,-1 21-15,1-22 0,21 22 0,-21-22 16,0 1-16,0 20 16,0 1-16,21 0 0,-22-1 0,1 1 15,0 0-15,21-1 0,-21 1 0,0 0 16,21-22-16,0 1 0,0-1 0,-21 1 16,21-22-16,0 0 0,0 1 0,0-22 15,0 0-15,0 0 0,0-42 31,0 0-31,0 0 0,0 0 16,0-22-16,0 1 0,0 21 0,21-22 16,-21-20-16,0 21 0,21-22 15,0 1-15,-21-1 0,0 1 0,0-22 0,21 21 16</inkml:trace>
  <inkml:trace contextRef="#ctx0" brushRef="#br0" timeOffset="27142.05">4572 5736 0,'0'0'0,"-21"-63"0,0 20 0,-1 1 15,1 0-15,21-1 0,-21 1 0,21 0 16,0-1-16,0 1 0,0 21 0,0-21 16,21 20-16,0 1 0,22-21 15,-1 21-15,0 0 0,22 21 0,-22 0 16,22 0-16,-22 0 0,22 0 0,-22 0 16,0 21-16,1 0 0,-22 21 0,0-21 15,-21 22-15,0-1 16,0-21-16,0 22 0,-21-1 0,-22-21 15,22 21-15,-21 1 0,0-22 0,20 0 16,-20 21-16,0-20 0,-1-1 0,22 0 16,-21 0-16,21-21 0,0 0 15,-1 21-15,44-21 16,-1 0-16,0-21 16,21 0-16,-21 21 0,22-21 0,-22 0 15,21 21-15</inkml:trace>
  <inkml:trace contextRef="#ctx0" brushRef="#br0" timeOffset="27576.8">5546 5334 0,'0'0'0,"21"-21"15,-21-21-15,0 20 0,0 1 16,0 0-16,-21 0 0,-1 0 16,1 21-16,0 0 0,-21 0 0,21 0 15,-1 0-15,1 0 0,0 21 0,-21 0 16,21 0-16,-1 0 0,1 1 15,0 20-15,21-21 0,-21 21 0,21-20 16,-21 20-16,21-21 0,0 0 0,0 22 16,0-22-16,0 0 0,0 0 0,0 0 15,21-21 1,0 0-16,0 0 0,0 0 16,1 0-16,-1-21 0,21 21 0,-21-21 15,0 0-15,1 0 0,-1-1 0,0 1 16,0 0-16,0 0 0,0-21 0,1 20 15,-1 1-15,-21-21 0,0 21 16,0 0-16,0-1 0,0 44 31,0-1-31,0 0 16,-21 0-16,21 0 0,0 0 16,-22 1-16,22-1 0,0 0 0,0 0 15,0 0-15,0 0 0,0 1 16,0-1-16,0 0 0,22-21 0,-1 0 15,-21 21-15,21-21 0,0 0 0,0 0 16,0 0-16,1 0 0,-1-21 16,0 21-16</inkml:trace>
  <inkml:trace contextRef="#ctx0" brushRef="#br0" timeOffset="29496.17">6096 5122 0,'0'-21'0,"0"42"0,0-63 0,-21 42 15,0 0-15,-1 21 16,1 0-16,0 1 0,0-1 16,0 0-16,0 0 0,-1 21 15,22-20-15,0 20 0,-21-21 0,21 21 16,-21-20-16,21 20 0,0-21 0,0 0 16,0 22-16,0-22 0,0 0 0,21 0 15,0 0-15,1-21 0,-1 21 0,0 1 16,0-22-16,0 0 0,0 0 15,22 0-15,-22 0 0,21 0 0,-21-22 16,22 1-16,-22 0 0,0 0 16,21 0-16,-20 0 0,-1-1 0,0-20 0,0 21 15,0-21-15,0-1 0,-21 1 0,22 0 16,-22-22-16,21 22 16,-21-22-16,0 22 0,0-22 0,0 22 15,0 0-15,0-1 0,0 1 0,0 21 16,0 0-16,-21 21 15,-1 0-15,22 21 0,-21 21 16,21 1-16,0-22 0,0 42 16,-21-20-16,21-1 0,-21 0 0,21 1 15,0 20-15,0-21 0,0 1 0,0-22 16,0 21-16,0 1 0,0-22 0,0 21 16,0-21-16,0 0 0,0 1 15,0-1-15,0 0 0,0-42 31,0 0-15,0-1-16,0 1 0,0-21 16,0 21-16,21 0 0,0-1 0,0-20 15,1 21-15,-1 0 0,0 0 16,0-1-16,0 1 0,0 21 0,1 0 16,-1 0-16,0 0 0,0 0 15,0 0-15,0 21 16,-21 1-16,0-1 15,0 0-15,-21-21 16,0 21-16,0-21 0,0 0 16,0 0-16,-1 0 15,1 0-15,0 0 0,0 0 0,0 0 16,0 0-16,-1 0 16,1 0-1,21 21-15,0 0 16,0 1-16,0-1 15,0 0-15,0 0 0,0 0 0,0 0 16,21 1-16,1-1 16,20 0-16,-21 0 0,0-21 15,0 0-15,22 21 0,-1-21 0,0 0 16,1 0-16,-1 0 0,0 0 0,1 0 16,-1-21-16,0 0 0,1 21 15,-1-21-15,0 0 0,-20 21 0,20-22 16,-21 1-16,0 0 0,0 0 15,1 0-15,-22-22 0,0 22 0,21 0 16,-21-21-16,0 21 0,0-22 0,0 22 16,0 0-16,0 0 0,0 0 0,-21 21 15,-1 0-15,1 0 0,0 0 16,0 0-16,0 21 0,0 0 16,-1 0-16,-20 0 0,21 0 0,0 1 15,0 20-15,-1-21 0,22 0 0,-21 22 16,21-22-16,-21 0 0,21 0 15,0 0-15,0 0 0,0 1 0,0-1 16,21 0-16,0-21 16,1 0-16,-1 0 15,0 0-15,0-21 0,0 21 0,0-21 16,1-1-16,-22 1 0,21 21 0,0-21 16,0 0-16,-21 0 0,0 0 0,0-1 15,21 1-15,-21 0 0,0 0 0,21 0 16,-21 0-16,0-1 0,0 1 15,0 42 1,-21 1 0,21-1-16,-21 0 15,21 0-15,0 0 0,0 0 0,0 1 16,0-1-16,0 21 0,0-21 0,0 0 16,0 1-16,0-1 0,21 0 15,0 0-15,1 0 0,-1-21 16,0 0-16,0 0 0,0 0 0,0 0 15,22 0-15,-22 0 0,21 0 0,1-21 16,-22 0-16,21 21 0,0-21 0,1 0 16,-1-1-16,-21 1 0,22 0 15,-22 0-15,0 0 0,0 0 0,0-1 16,-21-20-16,0 21 0,0 0 16,0 0-16,0-1 0,0 1 0,0 0 15,0 0-15,0 0 0,-21 21 16,0 0-16,0 0 0,0 0 0,-1 21 15,1 0-15,0 0 0,0 0 0,21 1 16,0-1-16,-21 0 0,21 0 0,-21 0 16,21 0-16,0 1 0,0-1 15,0 0-15,21 0 16,0-21-16,0 0 16,0 0-16,0 0 0,1-21 15,-1 21-15,0-21 0,0 21 0,-21-21 16,21-1-16,0 22 0,1-21 15,-22 0-15,0 0 0,21 21 0,-21-21 16,21 0-16,-21-1 16,0 44 15,0-1-31,0 0 16,0 0-16,-21 0 0,21 22 15,-21-22-15,-1 0 0,22 21 0,0-21 16,-21 22-16,21-1 0,0 0 15,0 1-15,0-1 0,0 0 0,0 22 16,0-22-16,0 1 0,0 20 16,0-21-16,0 1 0,0 20 0,21-20 15,-21 20-15,22-21 0,-22 22 0,0-22 16,0 22-16,21-22 0,-21 22 0,21-22 16,-21 21-16,0-20 0,0-1 0,0 0 15,0 1-15,0-1 0,0 0 0,0-20 16,-21 20-16,0-21 0,-1 0 0,-20 0 15,21 1-15,0-22 0,0 21 16,-1-21-16,-20 0 0,21 0 0,0 0 16,0 0-16,-1-21 0,1-1 0,0 22 15,0-42-15,0 21 0,21 0 16,0-22-16,0 1 0,0 0 0,0-22 16,0 1-16,0-1 0,0-20 0,21 20 15,0 1-15,0-22 0,0 21 0,22-20 16,-22-1-16,0 22 0,0-1 0,0-21 15,22 22-15,-22-1 0,0 1 0,0 21 16,0-22-16,22 22 0,-22-1 16,0 1-16,0 21 0,0 0 0,1 0 15,-22-1-15,21 1 0,0 0 16,0 0-16,0 0 0,0 21 0</inkml:trace>
  <inkml:trace contextRef="#ctx0" brushRef="#br0" timeOffset="29844.17">8107 5355 0,'21'0'31,"0"0"-31,0 0 16,0 0-16,-21-21 0,22 21 16,-1-21-16,0 0 0,0 0 15,0-1-15,0 22 0,-21-21 16,0 0-16,0 0 0,0 0 0,0 0 15,0-1-15,0 1 0,0 0 16,-21 21-16,0 0 16,0 0-16,0 21 0,0-21 15,-1 21-15,1 1 0,0-1 16,21 0-16,0 21 0,0-21 0,-21 1 16,21-1-16,0 0 0,0 0 0,0 0 15,0 0-15,0 1 0,21-1 0,-21 0 16,21-21-16,0 0 0,-21 21 15,22-21-15,-1 0 16,0 0-16,0 0 16,0 0-16,0 0 15</inkml:trace>
  <inkml:trace contextRef="#ctx0" brushRef="#br0" timeOffset="30516.38">10245 5038 0,'0'-43'15,"0"22"1,0 42 15,0 1-31,-22-1 16,22 0-16,-21 21 0,21-21 0,0 1 15,-21 20-15,21-21 0,0 0 0,0 0 16,0 1-16,0-1 0,0 0 16,0 0-16,0 0 0,0 0 15,-21-21 17,21-21-32,0 0 15,0 0-15</inkml:trace>
  <inkml:trace contextRef="#ctx0" brushRef="#br0" timeOffset="30844.43">10181 4763 0,'0'0'0,"-21"-22"0,0 1 16,0 21-16,-1 0 16,1 0-16,21 21 15,0 1 1,21-22-16,1 0 15,-1 0-15,0 0 0,0 0 0,21 0 16,-20 0-16,-1-22 0,0 22 0,0-21 16,0 21-16,-21-21 0,0 0 15,0 0-15,0 0 0,0-1 16,-21 22-16,0 0 0,0 0 16,21-21-16,-21 21 0,-1 0 15,1 0-15,21 21 0,-21 1 16,21-1-16,0 0 0,0 0 15,0 0-15,0 0 0,0 22 0,21-22 16,-21 0-16,21 0 0,1 0 0,-1 1 16,0-22-16,0 21 15,0 0-15,0-21 0</inkml:trace>
  <inkml:trace contextRef="#ctx0" brushRef="#br0" timeOffset="31296.17">10626 4953 0,'0'21'47,"0"0"-47,0 1 0,0-1 15,0 0-15,0 0 0,0 0 0,0 0 16,0 1-16,0-1 0,-22 0 0,22 0 16,0 0-16,-21 0 0,21 1 15,0-1-15,0 0 0,-21-21 16,0 0 15,21-21-31,0 0 0,0-1 16,0 1-16,0 0 0,0 0 0,0 0 15,21-22-15,0 22 0,-21-21 0,21 0 16,1 20-16,20-20 0,-21 21 16,0-21-16,22 20 0,-22 1 0,21 21 15,-21 0-15,0 0 0,22 0 0,-22 0 16,0 0-16,0 21 0,0 1 0,1 20 15,-22-21-15,0 0 0,0 22 16,0-22-16,0 21 0,0-21 0,0 22 16,0-22-16,-22 0 0,1 0 15,0 21-15,0-20 0,21-1 16,-21 0-16,21 0 0,-21-21 0,21 21 16,0-42 15,0 0-31,21 21 0,0-21 0,0 0 15,0-1-15</inkml:trace>
  <inkml:trace contextRef="#ctx0" brushRef="#br0" timeOffset="31556.02">11493 4424 0,'0'0'0,"0"-21"15,0 0-15,0 42 16,0 21-1,-21-21-15,21 22 0,-21-22 16,0 21-16,21 0 0,-21 22 0,0-22 16,21 22-16,-22-22 0,1 0 0,21 22 15,-21-22-15,0 1 0,21-1 0,-21 0 16,0 1-16,21-22 0,0 21 0,-22-21 16,22 0-16,-21 1 0,21-1 15,0 0-15,21-21 16,1 0-1,-1 0-15,0-21 0,0 0 0,0-1 16</inkml:trace>
  <inkml:trace contextRef="#ctx0" brushRef="#br0" timeOffset="31891.83">11620 4911 0,'0'0'16,"0"21"-1,0 0-15,-21 0 16,0 0-16,0 1 0,21-1 0,0 0 15,0 21-15,-21-21 0,21 1 0,0-1 16,0 0-16,0 0 0,0 0 16,0 0-16,0 1 0,0-1 15,21-21-15,0 0 16,0 0-16,0 0 0,1 0 0,-1 0 16,0-21-16,0 21 0,-21-22 0,21 1 15,0 21-15,1-21 0,-22 0 0,0 0 16,0-22-16,0 22 0,0 0 0,0 0 15,0-21-15,0 20 0,-22 1 16,22 0-16,-21 21 0,21-21 0,-21 21 16,0 0-16,0-21 15,0 21-15,-1 0 16,1 0 0</inkml:trace>
  <inkml:trace contextRef="#ctx0" brushRef="#br0" timeOffset="32132.69">11303 4699 0,'0'-21'16,"21"21"-16,0 0 0,0 0 15,22 0-15,-22 0 0,0-21 0,21 21 16,-20 0-16,20 0 0,-21 0 15,21-21-15,-20 21 0,20 0 0,-21 0 16,0 0-16,0 0 0,1 0 0,-1 0 16,0 0-1</inkml:trace>
  <inkml:trace contextRef="#ctx0" brushRef="#br0" timeOffset="33296.55">13779 5080 0,'22'-21'16,"-1"0"-16,-21 0 16,0-1-16,0 1 0,0 0 15,0 0-15,0 0 0,0 0 0,0-1 16,0 1-16,0-21 0,0 21 0,-21 0 16,-1-1-16,1 1 0,0 0 0,0 0 15,0 21-15,0 0 16,-22 0-16,22 0 0,0 0 0,0 21 15,-22 0-15,22 0 0,-21 1 0,21 20 16,0 0-16,-1 1 0,-20-1 0,42 0 16,-21 1-16,21-1 0,0 0 0,0 1 15,0-22-15,0 21 0,0-21 0,0 22 16,21-22-16,0 0 0,0-21 16,1 0-16,20 0 0,0 0 0,-21 0 15,22 0-15,-1 0 0,0-21 0,1 21 16,-22-21-16,21-22 0,1 22 0,-1 0 15,-21 0-15,0-22 0,0 22 0,1-21 16,-1 0-16,-21 20 0,21-20 16,-21 0-16,0 21 0,0-22 15,0 22-15,0 0 0,0 0 0,-21 21 16,0 0 0,21 21-16,-22 0 0,1 21 15,21-20-15,-21-1 0,21 21 0,0 0 16,0-20-16,0 20 0,0-21 0,0 21 15,0-20-15,0 20 0,21-21 16,-21 0-16,21 0 0,1 1 0,20-22 16,-21 21-16,0-21 0,22 0 15,-22 0-15,21 0 0,-21 0 0,22 0 0,-1-21 16,-21 21-16,0-22 0,22 1 16,-22 0-16,0 0 0,0 0 0,0 0 15,-21-1-15,0-20 0,21 21 0,-21 0 16,0-22-16,0 22 0,0 0 15,0-21-15,0 21 0,0-1 16,-21 22 0,21 22-16,-21-1 15,21 0-15,-21 0 0,21 21 0,0-20 16,0-1-16,0 21 0,0-21 16,0 0-16,0 22 0,0-22 0,0 0 15,0 0-15,0 0 0,0 1 0,0-1 16,0-42 31,0-1-47,0 1 15,0 0-15,0 0 0,21 0 0,-21 0 16,21-1-16,0-20 0,1 21 0,-1-21 16,21 20-16,-21-20 0,0 21 0,1 0 15,20 0-15,-21-1 0,0 22 0,0 0 16,1 0-16,-1 0 0,-21 22 15,21-22-15,-21 21 0,0 0 16,0 21-16,0-21 0,0 1 0,0-1 16,0 21-16,0-21 0,0 0 15,0 1-15,0-1 0,-21 0 0,21 0 16,-21 0-16,21 0 0,-22 1 16,1-22-16,21 21 0,-21-21 15,21-21 1,21-1-1,0 22-15</inkml:trace>
  <inkml:trace contextRef="#ctx0" brushRef="#br0" timeOffset="33676.41">15198 4847 0,'0'0'0,"21"-42"16,-21 21-1,-21 21-15,-1 0 16,1 21-16,0 0 0,0 0 15,0 0-15,0 1 0,-1-1 0,1 21 16,21-21-16,-21 0 0,0 22 0,0-22 16,21 21-16,0-21 0,0 1 0,0 20 15,0-21-15,0 0 0,0 0 0,0 1 16,0-1-16,21 0 0,0-21 16,0 0-16,0 0 0,22 0 15,-22 0-15,0 0 0,21 0 0,-20-21 16,-1 21-16,21-21 0,-21-1 15,0 1-15,1 0 0,-1 0 0,0-21 16,-21 20-16,0-20 0,21 21 0,-21-21 16,0-1-16,0 22 0,0-21 0,0 21 15,0-1-15,-21 1 0,0 0 0,21 0 16,-21 21-16,-1 0 0,1 0 16,0 0-16,0 0 0,21 21 0,-21-21 15,0 21-15,21 0 0,0 1 0,0-1 16,0 0-16,0 0 0,0 0 15,21-21-15,0 21 0</inkml:trace>
  <inkml:trace contextRef="#ctx0" brushRef="#br0" timeOffset="33972.24">16002 4636 0,'0'0'0,"0"-22"0,0 1 0,0 0 0,0 0 15,0 0-15,-21 21 16,0 0-16,-1 0 16,22 21-16,-21 0 0,21 0 15,-21 22-15,0-1 0,21-21 0,0 21 16,-21 22-16,0-22 0,-1 1 0,22-1 16,0 0-16,-21 1 0,21-1 0,-21 0 15,21 1-15,-21-22 0,21 21 0,-21-21 16,21 0-16,0 1 0,0-1 0,0 0 15,0-42 32,0 0-47</inkml:trace>
  <inkml:trace contextRef="#ctx0" brushRef="#br0" timeOffset="34588.41">15684 5080 0,'0'0'0,"-21"-21"0,0 0 0,0 0 0,21-1 16,0 1-1,21 0 1,0 21 0,0 0-16,22 0 0,-22 0 0,21-21 15,1 21-15,-1-21 0,0 21 0,1-21 16,-1-1-16,0 1 0,22 0 0,-22 0 16,0-21-16,-20 20 0,20 1 0,-21-21 15,0 21-15,0 0 0,1-22 16,-22 22-16,0 0 0,0 0 0,0 0 15,0-1-15,-22 22 16,1 0-16,0 0 16,0 0-16,0 22 15,21-1-15,0 21 0,-21-21 16,21 0-16,-22 22 0,22-1 0,0 0 16,0 1-16,0-1 0,-21 0 0,21 1 15,-21-1-15,21 0 0,0 1 0,0-22 16,-21 21-16,21-21 0,-21 22 0,21-22 15,-21 0-15,21 0 0,0 0 0,0 1 16,-22-1-16,1-21 16,21-21 15,0-1-31,0 1 16,0 0-16,0-21 0,21 21 0,1-1 15,-1-20-15,0 21 0,21-21 0,-21-1 16,22 22-16,-22 0 0,21-21 0,1 20 15,-22 22-15,0 0 0,21 0 0,-21 0 16,1 0-16,-1 0 0,-21 22 16,0-1-16,21 0 0,-21 0 0,0 21 15,0-20-15,0-1 0,0 0 0,0 21 16,0-21-16,0 1 0,-21-1 0,21 21 16,-21-21-16,-1-21 0,22 21 0,-21 1 15,21-1-15,-21-21 0,21-21 47,21 21-31,-21-22-16,21 1 0,1 0 0,-1 0 15</inkml:trace>
  <inkml:trace contextRef="#ctx0" brushRef="#br0" timeOffset="34928.22">16806 5038 0,'21'0'16,"1"0"-1,-1 0-15,-21-21 0,21 21 16,-21-22-16,21 22 0,0-21 0,-21 0 16,21 0-16,-21 0 0,22 0 15,-22-1-15,0 1 0,-22 21 31,1 21-15,0 1-16,0-1 0,0 21 0,0-21 16,-1 0-16,22 1 0,-21 20 15,0-21-15,21 0 0,-21 0 16,21 1-16,0-1 0,0 0 0,0 0 16,0 0-16,0 0 0,21-21 15,0 22-15,0-22 16,1 0-16,-1 0 0,0 0 15,0 0-15,0-22 0,0 22 0</inkml:trace>
  <inkml:trace contextRef="#ctx0" brushRef="#br0" timeOffset="35305.01">17208 4911 0,'0'-43'16,"0"22"-1,0 42 1,22 1-16,-22-1 16,0 0-16,21 0 0,-21 21 15,0-20-15,21-1 0,-21 0 0,0 21 16,0-21-16,0 1 0,0-1 16,0 0-16,0 0 0,0 0 0,0 0 15,0 1-15,-21-22 0,21 21 0,-21-21 16,21-21 15,0-1-15,0 1-16,0 0 0,21 0 0,0 0 15,0 0-15,0-1 0,0-20 16,22 0-16,-22 21 0,0-22 0,0 22 16,0-21-16,1 21 0,-1-1 0,0 1 15,0 21-15,0-21 0</inkml:trace>
  <inkml:trace contextRef="#ctx0" brushRef="#br0" timeOffset="35952.55">19558 4741 0,'0'0'0,"21"-21"0,0-63 15,-21 62-15,0 1 16,0 0-16,0 0 0,0 0 16,0 0-16,-21 21 0,0-22 0,0 22 15,0 0-15,-1 22 16,1-1-16,0 0 0,0 21 16,0 1-16,0-1 0,-1 21 0,1 1 15,0 21-15,0-22 0,-21 22 0,20-1 16,1-20-16,0 21 0,0-1 0,0 1 15,0 21-15,-1-22 0,1 1 0,0 21 16,0-21-16,0-1 0,0 1 0,-1 0 16,1 20-16,21-20 15,-21 0-15,0-1 0,21 1 0,-21-21 16,0-1-16,21 1 0,-22-1 0,22-21 16,0 1-16,0-22 0,-21 0 0,21 0 15,0 0-15,21-42 16,-21 0-16,22 0 15,-1-21-15,0 20 0,-21-20 0,21 0 16,0-1-16,0-20 0,-21-1 0,22 1 16,-1-1-16</inkml:trace>
  <inkml:trace contextRef="#ctx0" brushRef="#br0" timeOffset="36264.37">19135 5249 0,'0'0'0,"-22"-148"15,22 106-15,0 0 0,0 20 16,0-20-16,0 21 0,22-21 0,-1 20 16,0-20-16,21 21 0,1 0 15,-1 0-15,21-1 0,-20 1 0,20 21 16,-20 0-16,20 0 0,-21 21 0,1 1 16,-1-1-16,0 21 0,-20 0 0,-22 1 15,0-22-15,0 21 0,0 1 0,0-1 16,-22-21-16,-20 21 0,21-20 0,0-1 15,-22 21-15,1-21 0,0-21 16,21 21-16,-22 1 0,22-22 0,-21 0 16,21 21-16,-1-21 0,1 0 15,21-21 1,21 21 0,1-22-16,-1 22 0,21-21 0,-21 0 15,22 0-15</inkml:trace>
  <inkml:trace contextRef="#ctx0" brushRef="#br0" timeOffset="36708.12">20278 4868 0,'0'0'0,"0"-21"0,0 0 0,0 0 16,0 0-16,0 0 0,-22-1 0,1 22 16,0 0-16,0 0 15,0 0-15,0 0 0,-22 0 16,22 0-16,0 22 0,0-1 0,0 0 15,-1 0-15,1 21 0,0-20 0,0 20 16,0-21-16,0 21 0,21-20 0,0 20 16,0-21-16,0 0 0,0 0 0,0 1 15,0-1-15,0 0 0,21-21 16,0 0-16,0 0 0,0 0 16,0 0-16,1 0 0,-1-21 15,0 21-15,0-21 0,21-1 0,-20 1 16,-1 0-16,0 0 0,0-21 15,0 20-15,0 1 0,-21-21 0,22 21 16,-22-22-16,21 22 0,-21 0 0,0 0 16,0 42-1,-21 0 1,-1 0-16,1 1 0,21-1 0,-21 0 16,21 21-16,0-21 0,0 1 0,0-1 15,0 21-15,0-21 0,0 0 0,0 1 16,0-1-16,21 0 0,0 0 15,1-21-15,-1 0 16,0 0-16,0 0 0,0 0 0,22 0 16,-22 0-16,21 0 0,0 0 0</inkml:trace>
  <inkml:trace contextRef="#ctx0" brushRef="#br0" timeOffset="38481.62">20934 4890 0,'0'0'0,"0"-43"0,0 22 0,0 0 16,0 0-16,0 0 0,0-1 15,-21 22-15,-1 0 0,1 0 0,0 0 16,-21 0-16,21 0 16,-1 22-16,1-1 0,0 0 0,0 21 0,0-21 15,0 22-15,-1-1 0,22-21 16,0 22-16,0-22 0,0 21 0,0-21 16,0 22-16,0-22 0,0 0 15,22 0-15,-1 0 0,0 0 0,0-21 16,21 22-16,-20-22 0,-1 0 0,21 0 15,0 0-15,-20 0 0,20 0 0,0 0 16,1-22-16,-22 1 0,21 0 0,-21 0 16,22 0-16,-22 0 0,0-22 0,0 1 15,0 0-15,0-1 0,-21 1 16,22 0-16,-22-22 0,21 22 0,-21-22 16,21 22-16,-21-22 0,0 22 0,0 0 15,0-1-15,0 1 0,0 21 16,0 0-16,0 0 0,0 42 15,-21 0 1,21 0-16,-21 21 0,-1-20 16,22 20-16,0 0 0,0 1 0,-21-1 15,21 0-15,0 1 0,-21-1 0,21 0 16,0 1-16,0-1 0,0 0 0,0-21 16,-21 22-16,21-22 0,0 0 0,0 0 15,0 0-15,-21 1 0,21-44 47,21 1-47,0 0 0,-21 0 16,21 0-16,0-22 0,1 22 15,-1 0-15,0 0 0,0-21 0,21 20 16,-20 1-16,-1 0 0,0 21 0,0-21 16,0 21-16,0 0 15,-21 21 1,0 0-16,-21-21 15,0 21-15,0 1 0,0-22 16,0 0-16,-1 21 0,1-21 0,0 21 16,0-21-1,0 0-15,21 21 0,-21-21 16,21 21 0,0 0-16,0 1 0,0-1 15,0 0-15,0 0 16,21 0-16,0-21 15,0 21-15,0-21 0,22 0 16,-22 22-16,21-22 0,-21 0 16,22 0-16,-1 0 0,0 0 0,1 0 15,-1 0-15,0 0 0,1 0 16,-22 0-16,21-22 0,-21 1 0,0 21 16,22-21-16,-43 0 0,21 0 15,0 0-15,0-1 0,-21-20 0,0 21 16,21 0-16,-21-22 0,22 22 0,-22 0 15,0-21-15,0 21 0,0-1 16,0 1-16,-22 21 16,1 0-16,0 21 15,0 1-15,0-1 0,-22 0 0,22 0 16,0 21-16,0-20 0,0-1 0,0 21 16,-1-21-16,22 0 0,0 1 0,0 20 15,0-21-15,0 0 0,0 0 16,0 1-1,22-22-15,-1 0 16,0 0-16,0 0 0,0 0 0,-21-22 16,21 1-16,1 21 0,-1-21 0,0 0 15,0 0-15,0 0 0,0-1 0,1 1 16,-1 0-16,0-21 0,-21 21 0,21-1 16,-21 1-16,21 0 0,-21 0 15,0 0-15,-21 42 31,0 0-31,21 0 0,-21 0 16,21 22-16,0-22 0,0 0 16,0 0-16,0 0 0,0 1 0,0-1 0,0 0 15,0 0-15,0 0 16,0 0-16,21-21 0,0 22 0,0-22 16,0 0-16,1 0 0,-1 0 0,0 0 15,0 0-15,0 0 0,22 0 0,-22 0 16,0 0-16,21-22 0,-21 22 0,22-21 15,-1 0-15,-21 0 0,22 0 0,-22 0 16,0-1-16,21-20 0,-21 21 16,1-21-16,-1 20 0,-21-20 0,0 21 15,0 0-15,0 0 0,0-1 0,-21 22 16,-1 0-16,1 0 16,0 0-16,0 0 0,0 22 0,-22-1 15,22 0-15,0 0 0,0 0 16,0 0-16,0 22 0,21-22 15,0 0-15,-22 0 0,22 0 0,0 1 16,0-1-16,0 0 0,0 0 16,22-21-16,-1 0 0,0 0 15,0 0-15,0 0 0,0 0 16,1 0-16,-1-21 0,0 21 16,0-21-16,-21 0 0,21 21 15,-21-22-15,21 1 0,-21 0 0,0 0 16,22 21-16,-22-21 0,0 0 15,0 42 17,-22 0-32,1 0 15,0 0-15,21 0 0,-21 22 0,0-22 16,0 0-16,21 21 0,-22-20 0,1 20 16,21 0-16,0-21 0,-21 22 0,21-1 15,-21 0-15,21 1 0,-21-1 0,21 0 16,0 1-16,0 20 0,0-20 0,0-1 15,0 21-15,0-20 0,0 20 0,0-20 16,0-1-16,0 0 0,0 22 16,0-22-16,0 0 0,0 1 0,0-22 0,-21 21 15,-1-21-15,1 22 0,0-22 0,0 0 16,0-21-16,0 21 16,-1-21-16,1 0 0,0 0 0,0 0 15,0 0-15,0 0 0,-1 0 0,22-21 16,-21 0-16,0 0 0,21 0 15,0-1-15,0 1 0,0-21 0,0 21 16,0 0-16,0-22 0,0 1 0,21 0 16,0-1-16,1 1 0,-1 0 0,0-22 15,0 1-15,21-1 0,1 1 0,-1 20 16</inkml:trace>
  <inkml:trace contextRef="#ctx0" brushRef="#br0" timeOffset="38808.44">22860 5038 0,'0'0'0,"21"0"0,0 0 16,0 0-1,1-21-15,-22-1 0,21 22 0,0-21 16,0 21-16,0-21 0,0 0 0,-21 0 16,22 0-16,-1-1 0,0-20 0,0 21 15,-21 0-15,0 0 0,0-1 0,0 1 16,0 0-16,0 0 0,-21 21 31,0 0-31,0 0 0,-1 42 0,22-21 16,-21 1-16,0-1 0,0 21 15,0-21-15,21 22 0,0-22 0,0 21 16,0-21-16,0 0 0,0 22 16,0-22-16,0 0 0,0 0 15,0 0-15,21-21 0,0 0 16,0 0-16,0 0 0,1 0 0,-1 0 15,0 0-15,0-21 0,21 21 0,-20-21 16</inkml:trace>
  <inkml:trace contextRef="#ctx0" brushRef="#br0" timeOffset="39597">23961 4551 0,'0'0'0,"0"-21"0,0 0 16,-22 21-1,1 0-15,0 0 0,0 0 0,0 0 16,0 21-16,-1 0 0,1 0 16,0 0-16,0 0 0,0 1 0,0-1 15,-1 21-15,22-21 0,0 22 0,0-22 16,0 21-16,0-21 0,0 0 0,0 22 16,0-22-16,0 0 0,0 0 0,22-21 15,-1 21-15,0 1 0,0-22 0,0 0 16,0 0-16,1 0 15,-1 0-15,0 0 0,0-22 0,0 1 16,0 0-16,1 0 0,-1 0 0,0 0 16,-21-22-16,0 22 0,21-21 0,-21-1 15,0 1-15,0 21 0,0-21 0,0 20 16,0-20-16,0 21 0,-21 0 0,0 21 16,21-21-16,-21 21 0,-1 0 15,1 0-15,0 0 0,0 0 16,0 21-16,21 0 0,0 0 15,0 0-15,0 0 0,0 1 16,0-1-16,0 0 0,21 0 16,0 0-16,0 0 15,0-21-15,1 22 16,-1-22-16,0 0 0,0 0 16,0 0-16,0 0 15,1 0-15,-22-22 31,21 1-15,-21 0-16,0 0 0,21 21 16,-21-21-16,0 0 0,0-1 0,21 22 15,-21-21-15,0 0 0,21 21 16,0 0-16,1 0 16,-22 21-1,0 0-15,0 22 0,0-22 16,21 0-16,-21 21 0,0-20 0,0-1 15,0 21-15,0-21 0,0 22 0,0-22 16,0 0-16,0 0 0,0 0 16,0 0-16,0-42 31,0 0-31,0 0 0,0 0 16,0 0-16,0-1 0,0 1 0,0 0 15,0 0-15,21-21 0,-21 20 16,21 1-16,0-21 0,-21 21 0,21 0 15,-21-1-15,22 1 0,-1 0 16,0 0-16,0 0 0,0 0 16,0 21-16,1-22 15,-1 22-15,0 0 0</inkml:trace>
  <inkml:trace contextRef="#ctx0" brushRef="#br0" timeOffset="40109.22">24680 4255 0,'0'0'0,"-21"-22"0,0 1 0,21 0 0,-21 0 15,0 0-15,-1 0 0,-20-1 0,21 1 16,0 0-16,-22 21 0,1 0 0,21 0 16,-21 0-16,-22 0 0,22 0 15,-1 21-15,-20 0 0,21 1 0,-22-1 16,1 21-16,20-21 0,-20 22 0,-1-1 15,1 0-15,20 1 0,-20-1 0,21 21 16,-1-20-16,1-1 0,21 22 0,-22-22 16,22 21-16,0-20 0,21 20 15,0-20-15,0-1 0,0 0 16,0 1-16,0-1 0,21 0 0,0 1 0,1-22 16,20 21-16,-21-21 0,21 0 15,1 1-15,-1-1 0,22 0 0,-22-21 16,21 0-16,-20 0 0,20 0 0,1 0 15,-22 0-15,0-21 0,22 0 0,-22-1 16,1 1-16,-1-21 0,0 21 16,1-22-16,-22 1 0,21-21 0,-21-1 15,22 1-15,-22-1 0,0 1 0,0-1 16,0 22-16,0-22 0,-21 1 0,0-1 16,0 1-16,0 20 0,0 1 15,-21 0-15,0-1 0,0 1 16,21 21-16,-21 0 0,0 0 0,-1-1 15,1 22-15,0 0 0,0 0 0,0 0 16,0 0-16,-1 0 0,1 22 16,0-1-16,0 0 0,0-21 0,0 21 15,-1 0-15,1 0 0,-21 1 16,0-1-16</inkml:trace>
  <inkml:trace contextRef="#ctx0" brushRef="#br0" timeOffset="42616.11">1587 7324 0,'0'0'0,"-42"0"16,42 21 0,21-42 15,0 0-16,1-1-15,-1 1 0,21 0 0,-21 0 16,22 0-16,-1 0 0,-21-1 0,21-20 16,-20 21-16,20 0 0,-21 0 15,0-1-15,0-20 0,1 21 0,-22 0 16,0 0-16,0-22 0,21 22 0,-21 0 16,0 0-16,0 0 0,0-1 15,0 1-15,0 0 0,-21 21 0,21-21 16,-22 21-16,1 0 15,0 0-15,0 0 0,0 0 16,21 21-16,-21 0 0,-1 0 0,1 22 16,0-1-16,0 0 0,0 22 15,21-1-15,0 1 0,-21-1 0,21 22 16,-22 0-16,22-1 0,0 1 16,0 0-16,0-1 0,-21 1 0,0 0 15,21 21-15,-21-22 0,0 22 0,0-21 16,21 21-16,0-22 0,-22 1 15,22 0-15,-21-1 0,21 1 0,0-22 16,0 22-16,0-21 0,0-1 16,0-21-16,0 22 0,21-22 0,1-21 15,-22 22-15,21-22 0,0-21 16,0 0-16,0 0 0,0 0 0,1 0 16,-1-21-16,0 0 0,0-1 0,0-20 15,22 0-15,-22-1 0,21-20 16,-21 21-16,22-22 0,-22 1 0,0-22 15,0 21-15,0 1 0,-21-1 0,0-20 16,0 20-16,0-20 0,0 20 16,-21-21-16,0 22 0,0-1 15,0 1-15,-1 21 0,-20-22 0,0 22 16,21-1-16,-22 1 0,22 0 16,-21 21-16,21-1 0,-22 1 0,22 21 15,0 0-15,0-21 0,0 21 0,42 0 47,0 0-47,0 0 0,21 0 16,-20-21-16,20 0 0,-21 21 15,21-21-15,1-22 0,-1 22 0,0 0 16,22-21-16,-22-1 0,22 1 16,-22 0-16,0-1 0,1 1 15,-22 0-15,0-1 0,0 1 0,-21 0 0,0 20 16,0 1-16,-21 0 0,0 0 15,0 0-15,0 21 0,-1 0 16,1 0-16,0 0 0,0 0 0,0 0 16,0 21-16,21 0 0,0 0 15,0 0-15,0 1 0,0 20 0,0-21 16,0 21-16,0-20 0,21 20 0,0-21 16,0 21-16,0-20 0,0-1 15,1 0-15,20 0 0,-21 0 0,0-21 16,0 21-16,1-21 0,20 0 0,-21 0 15,0 0-15,0 0 0,1 0 16,-1 0-16,21 0 0,-21-21 0,0 0 16,1 0-16,-1 0 0,0 0 15,-21-1-15,21-20 0,0 21 0,0 0 16,-21-22-16,0 22 0,22-21 16,-22 21-16,0 0 0,21-1 0,-21 1 15,0 42 16,0 1-31,0-1 0,-21 21 0,21-21 16,-22 22-16,22-1 0,0-21 0,0 21 16,0 1-16,0-22 0,0 21 15,0-21-15,0 1 0,0-1 16,22 0-16,-1 0 0,0 0 0,0-21 16,0 0-16,0 0 15,1 0-15,-1 0 0,0 0 0,0 0 16,0-21-16,22 21 0,-22-21 0,0 0 15,-21 0-15,21-1 0,0-20 0,-21 21 16,21 0-16,-21-22 0,0 22 16,0-21-16,0 21 0,0 0 0,0-1 15,-21 1-15,0 0 0,0 0 0,0 21 16,0 0-16,-1 0 0,1 0 0,0 0 16,0 0-16,0 0 15,0 0-15,42 0 31,0 0-31,0 0 16,0 0-16,0 0 0,1 0 0,-1 0 16,0 0-16,21 0 0,-21 0 0,1 0 15,20 0-15,-21 0 0,21 0 0,-20 0 16,20 0-16,0 21 0,-21 0 16,1 0-16,20 1 0,-21-1 0,-21 0 15,21 0-15,-21 21 0,0-20 0,0 20 16,0-21-16,0 0 0,0 22 0,-21-22 15,0 0-15,0 0 0,21 0 16,-21 0-16,-1 1 0,22-1 16,0-42 15,0-1-31,0 1 16,0 0-16,0 0 0,0-21 0,0 20 15,0 1-15,22-21 0,-1 21 0,0-22 16,-21 1-16,21 21 0,0 0 0,-21 0 15,21-1-15,1 22 0,-1 0 16,0 0-16,0 0 0,0 0 0,0 0 16,1 22-16,-1-1 0,0 0 15,0 0-15,0 0 0,0 22 0,1-22 16,-1 0-16,-21 0 0,21 0 16,-21 0-16,0 1 0,0-1 0,0 0 15,0 0-15,0 0 0,-21-21 0,0 21 16,-1-21-16,1 0 15,0 0-15,21-21 16,0 0-16,0 0 16,0 0-16,0 0 0,21-22 0,0 22 15,1-21-15,-1-1 0,0 1 0,21 21 16,-21-21-16,1 20 0,20 1 16,-21 0-16,0 0 0,22 21 15,-22 0-15,0 0 0,0 0 0,0 21 16,-21 0-16,21 0 0,1 1 0,-22-1 15,0 0-15,0 21 0,0-21 0,0 1 16,0-1-16,0 0 0,0 0 16,0 0-16,0 0 0,0 1 0,0-1 15</inkml:trace>
  <inkml:trace contextRef="#ctx0" brushRef="#br0" timeOffset="43376.58">5567 6922 0,'21'-22'0,"-42"44"0,63-44 0,-21 1 15,-21 0-15,0 0 0,0 0 16,-42 21-16,21 0 16,0 0-16,-1 0 0,-20 0 15,21 0-15,-21 0 0,20 0 0,-20 21 16,21 0-16,0 0 0,-22 22 0,22-22 16,0 21-16,0 0 0,0 1 0,21-1 15,0 22-15,0-22 0,0 0 16,0 22-16,0-22 0,0 0 15,0-20-15,0 20 0,21-21 0,0 0 16,0 0-16,0 1 0,22-22 0,-22 0 16,21 0-16,1 0 0,-1 0 0,0 0 15,1-22-15,-1 1 0,21 0 0,-20 0 16,-1-21-16,22 20 0,-22-20 0,0 0 16,1-1-16,-1 1 0,0 0 15,1-1-15,-22 1 0,21 0 0,-21-1 16,0-20-16,1 21 0,-22-1 0,0 1 15,21-22-15,-21 22 0,0 0 0,0-1 16,0 22-16,0 0 0,0 0 16,0 0-16,0 0 0,-21 21 15,-1 21-15,22 0 16,0 21-16,-21-21 0,21 22 0,-21-1 16,21 0-16,-21 1 0,21-1 0,0 22 15,0-22-15,-21 0 0,21 1 16,-21-1-16,21 0 0,-22 1 0,22-1 15,0-21-15,0 21 0,0-20 0,-21 20 16,21-21-16,0 0 0,0 0 0,0 1 16,21-22-16,1 0 15,-1 0-15,0 0 0,0 0 16,0-22-16,22 1 0,-22 21 16,21-21-16,-21 0 0</inkml:trace>
  <inkml:trace contextRef="#ctx0" brushRef="#br0" timeOffset="44456.65">6646 7070 0,'0'-21'0,"0"42"0,0-64 0,-21 22 16,0 21-1,0 0-15,0 0 0,-1 0 16,1 0-16,0 0 0,0 0 0,0 21 16,0 1-16,-22-1 0,22 0 0,21 0 15,-21 21-15,0-20 0,0 20 0,21-21 16,0 21-16,0 1 0,0-22 15,0 0-15,0 0 0,0 22 16,0-22-16,0 0 0,21-21 16,0 0-16,0 0 0,0 0 15,0 0-15,1 0 0,-1 0 0,0-21 16,0 0-16,21-1 0,-20 22 0,-1-21 16,0 0-16,0-21 0,0 21 0,0-1 15,-21-20-15,0 21 0,22 0 16,-22-22-16,0 22 0,0 0 0,0 0 15,0 0-15,0 0 0,0-1 0,-22 22 16,1 0 0,21 22-16,-21-22 15,21 21-15,-21 0 0,21 21 0,0-21 16,0 1-16,0 20 0,0-21 16,0 21-16,0-20 0,0-1 0,0 21 15,0-21-15,0 0 0,0 1 0,21-22 16,0 21-16,0 0 0,1-21 0,-1 0 15,0 0-15,21 0 0,-21 0 0,1 0 16,20 0-16,-21 0 0,21-21 0,-20 0 16,20-1-16,-21 1 15,21 0-15,-20 0 0,20 0 0,-21 0 0,0-22 16,0 22-16,1-21 0,-1 21 16,-21-1-16,0-20 0,0 21 0,0 0 15,0 0-15,0-1 0,-21 22 16,-1 0-16,1 22 15,21-1-15,0 0 16,0 0-16,0 0 0,0 0 0,0 1 16,0 20-16,0-21 0,0 0 0,0 0 15,21 1-15,1-1 0,-1 0 0,-21 0 16,21-21-16,0 21 0,-21 0 0,21-21 16,-21 22-16,-21-22 46,0 0-46,0 0 0,0-22 16,-1 22-16,1 0 0,0 0 16,0 0-16,0 0 0,21 22 47,21-22-47,0 0 0,0 21 15,0-21-15,1 0 0,-1 0 0,0 0 16,0 0-16,0 0 0,0 0 0,1 0 15,20 0-15,-21 0 0,0-21 0,0-1 16,1 22-16,-1-21 0,0 21 16,0-21-16,-21 0 0,21 0 0,0 0 15,1-1-15,-1 1 0,0 0 16,0 0-16,0 0 0,0-22 0,1 22 16,-22 0-16,0 0 0,0 0 15,-22 42 1,1-21-16,0 21 15,0 0-15,21 0 0,-21 1 0,21 20 16,0-21-16,0 0 0,0 0 16,0 1-16,0-1 0,0 0 0,0 0 15,0 0-15,21 0 0,-21 1 16,21-1-16,-21 0 16,0 0-1,-21-21-15,0 0 0,0 0 0,-1 0 16,1 0-16,0 0 15,21-21 1,0 0-16,0 0 0,0-1 16,0 1-16,21 0 0</inkml:trace>
  <inkml:trace contextRef="#ctx0" brushRef="#br0" timeOffset="45304.16">8763 7260 0,'-21'0'0,"0"0"16,21-21 0,0 0-1,0 0-15,21 0 0,0 21 16,0-22-16,0 1 0,0 0 0,1-21 15,-1 21-15,0-1 0,0 1 16,0-21-16,0 21 0,1-22 0,-1 1 0,-21 0 16,0 21-16,21-43 0,-21 22 15,0-1-15,0 1 0,0 0 0,0-1 16,0 1-16,0 0 0,0-1 16,0 22-16,0 0 0,0 0 0,-21 21 15,0 21 1,21 0-16,-22 22 0,1-1 15,21 0-15,-21 1 0,0-1 16,21 21-16,0-20 0,-21-1 0,0 22 16,21-22-16,-22 0 0,22 1 15,0-1-15,0 0 0,0 1 0,0-1 16,0-21-16,0 21 0,0-20 0,22 20 16,-1-21-16,0 0 0,0 0 0,0-21 15,0 0-15,1 22 0,-1-22 0,21 0 16,-21 0-16,0 0 0,22-22 0,-22 1 15,0 0-15,21 0 0,-20 0 16,-1 0-16,0-1 0,0 1 0,0 0 16,0-21-16,-21 21 0,0-1 0,0 1 15,0 0-15,0 0 0,0 0 0,0 0 16,-21 21 0,0 21-16,0-21 15,0 21-15,21 0 0,-21 0 16,21 0-16,-22 1 0,22-1 0,0 0 0,0 0 15,0 0-15,0 0 16,0 1-16,0-1 0,22 0 16,-1 0-16,0-21 0,0 0 0,0 0 15,0 0-15,1 0 0,-1 0 0,0 0 16,0 0-16,0 0 0,-21-21 0,21 0 16,1 21-16,-1-21 0,-21-1 0,0 1 15,21 0-15,-21 0 0,21 0 0,-21-22 16,0 22-16,0 0 0,0-21 0,0 21 15,0-1-15,-21 1 0,0 0 16,0 21-16,-1-21 0,1 21 16,0 0-16,0 0 0,0 0 0,0 0 15,-22 0-15,22 0 0,0 21 0,0-21 16,21 21-16,-21-21 0,21 21 0,-22-21 16,22 22-16,0-1 15</inkml:trace>
  <inkml:trace contextRef="#ctx0" brushRef="#br0" timeOffset="45528.13">8826 6773 0,'0'0'0,"-21"0"0,0-21 15,21 0 1,21 21-16,0-21 0,1 21 15,-1 0-15,21-21 0,-21 21 0,22 0 16,-22 0-16,21-21 0,0 21 16,-20 0-16,20 0 0,-21 0 0,21 0 15,-20 0-15,-1 0 0,0 0 0,0 0 16,0 0-16,0 0 0,1 0 16,-1 0-1,0 0-15</inkml:trace>
  <inkml:trace contextRef="#ctx0" brushRef="#br0" timeOffset="46753.35">10816 7154 0,'0'0'0,"21"0"0,22 0 16,-22 0-16,0 0 0,0-21 0,0 0 16,22 21-16,-22-21 0,0 0 0,0 21 15,21-21-15,-20-1 0,-1 1 16,0 0-16,0 0 0,0 0 0,-21 0 15,0-22-15,0 22 0,0 0 0,0-21 16,0 20-16,0-20 0,0 21 0,-21-21 16,0 20-16,-21 1 0,20-21 0,1 42 15,0-21-15,-21 21 0,21 0 0,-22 0 16,22 21-16,-21 0 0,21 0 16,-22 0-16,1 22 0,21-1 0,-22-21 15,22 22-15,-21-1 0,21 0 16,21 1-16,0-22 0,0 21 0,0-21 15,0 22-15,0-22 0,0 0 0,0 0 16,21 0-16,0-21 0,0 0 0,0 0 16,22 0-16,-22 0 0,0 0 0,21 0 15,-20-21-15,20 21 0,0-21 0,1 0 16,-22 0-16,21-1 0,-21 1 16,22 0-16,-22 0 0,0 0 0,0 0 15,0-1-15,0-20 0,-21 21 0,0 0 16,0-22-16,0 22 0,0-21 0,0 21 15,0 0-15,0-1 0,-21 22 32,0 22-32,0-22 0,0 42 15,21-21-15,-21 0 0,-1 0 16,1 22-16,21-22 0,0 21 0,0-21 16,0 1-16,0 20 0,0-21 0,0 0 15,21 0-15,1 1 0,-1-1 0,21 0 16,-21 0-16,0-21 0,22 0 0,-22 21 15,0-21-15,21 0 0,-20 0 0,-1 0 16,21-21-16,-21 21 0,0-21 16,1 0-16,-1 0 0,0 21 0,0-22 0,0 1 15,0 0-15,1-21 0,-1 21 16,-21-1-16,0 1 0,21-21 16,-21 21-16,21 0 0,-21-1 0,0 1 15,0 0-15,0 0 0,0 42 31,0 0-31,0 0 0,0 1 0,-21 20 16,21-21-16,-21 0 0,21 0 0,0 22 16,0-22-16,0 0 0,0 0 0,0 0 15,0 1-15,0-1 0,0 0 0,0 0 16,0 0-16,-21-21 0,21 21 16,0-42 15,0 0-31,0 0 15,0 0-15,0 0 0,0-1 16,0 1-16,21-21 0,0 21 0,-21 0 16,21-22-16,0 22 0,0-21 0,1 21 15,-1-1-15,21 1 0,-21 0 0,0 0 16,1 21-16,-1 0 0,0 0 16,0 0-16,-21 21 0,21 0 0,0 0 15,-21 1-15,0-1 0,0 0 16,0 0-16,0 0 0,0 0 0,0 1 15,0 20-15,0-21 0,0 0 16,0 0-16,0 1 0,0-1 0,0 0 16,0 0-16,0 0 0,0 0 15,22-21 1,-1 0-16,0-21 16,21 0-16,-21 0 0</inkml:trace>
  <inkml:trace contextRef="#ctx0" brushRef="#br0" timeOffset="47149.43">12552 6689 0,'0'0'0,"0"-85"16,0 64-1,0 0-15,-21 21 16,-1 0-16,1 0 0,0 21 16,21 0-16,-21 0 0,0 0 0,0 1 15,-1 20-15,1-21 0,0 21 0,0 1 16,0-22-16,21 21 0,0-21 0,0 1 15,0 20-15,0-21 0,0 0 0,0 0 16,0 1-16,0-1 0,21 0 0,0-21 16,0 21-16,0-21 0,1 0 15,-1 0-15,21 0 0,-21 0 16,0-21-16,1 21 0,-1-21 0,0 0 16,0-1-16,0 1 15,-21 0-15,0 0 0,21 0 0,-21 0 16,0-22-16,0 22 0,0 0 0,0 0 15,0-22-15,-21 22 0,0 0 0,0 0 16,21 0-16,-21 0 0,0-1 0,-1 22 16,1 0-16,0 0 0,0 0 15,0 0-15,0 0 0,-1 22 0,22-1 16,-21 0-16,21 0 16,0 0-16,0 0 0,21-21 15,1 0-15,-1 0 0</inkml:trace>
  <inkml:trace contextRef="#ctx0" brushRef="#br0" timeOffset="47449.26">13462 6265 0,'0'0'0,"0"-42"0,0 0 0,0 21 15,0-1-15,0-20 0,-21 21 16,21 0-16,-21 21 0,-1 0 0,1 21 15,0 0-15,21 21 0,-21 1 16,0-1-16,0 0 0,-1 22 16,1-22-16,21 22 0,-21-1 0,0 1 15,0-1-15,0-20 0,-1 20 0,1-21 16,21 1-16,-21-1 0,21 0 0,-21-20 16,21 20-16,0-21 0,0 0 15,0 0-15,0 1 0,0-1 16,-21-21-1,0-21 1,-1-1-16,22 1 0,-21 21 16</inkml:trace>
  <inkml:trace contextRef="#ctx0" brushRef="#br0" timeOffset="48056.91">12848 6795 0,'0'0'0,"-21"-22"0,-21-41 16,42 42-1,21 21 1,0 0-16,21 0 15,-21 0-15,22-21 16,20 21-16,-20 0 0,20-22 0,1 22 16,-1-21-16,1 21 0,-1-21 0,1 0 15,-1 0-15,1 0 0,-1-22 0,-21 22 16,1 0-16,-22-21 0,0 20 0,0-20 16,0 0-16,-21 21 0,0-22 0,0 22 15,0 0-15,0-21 0,0 20 0,0 1 16,-21 0-16,0 21 0,0 0 15,0 0-15,0 21 16,-1 0-16,1 1 0,0 20 16,21-21-16,0 21 0,-21 1 0,0 20 15,21-20-15,-21-1 0,21 21 0,0-20 16,0-1-16,-22 0 0,22 1 0,-21-1 16,21 0-16,-21-20 0,21 20 0,0-21 15,0 0-15,-21 0 0,21 1 0,-21-1 16,21 0-16,0 0 15,-21-21-15,21-21 16,0 0 0,0 0-16,0-1 0,0 1 15,21 0-15,0 0 0,0-21 16,-21 20-16,42-20 0,-20 21 0,-1-21 16,0 20-16,0 1 0,0 0 0,0 0 15,1 21-15,-1 0 0,0 0 16,-21 21-16,21-21 0,-21 21 0,0 0 15,0 1-15,0 20 0,0-21 0,0 0 16,0 0-16,0 1 0,0-1 0,0 0 16,0 0-16,0 0 0,0 0 0,0 1 15,0-1-15,0 0 16,0-42 31,21 0-32,0 21-15,1-22 0,-1 1 0,0 0 16</inkml:trace>
  <inkml:trace contextRef="#ctx0" brushRef="#br0" timeOffset="48408.71">14033 6795 0,'22'0'16,"-1"0"-16,0 0 15,0 0-15,0 0 0,0-22 16,1 22-16,-1 0 0,0-21 15,0 0-15,0 21 0,-21-21 0,21 0 16,-21 0 0,0-1-16,0 1 0,0 0 15,0 0-15,-21 21 16,0 0-16,0 0 16,0 0-16,0 0 0,-1 21 0,1 0 15,21 22-15,-21-22 0,0 0 0,21 0 16,-21 0-16,21 22 0,0-22 0,0 0 15,0 0-15,0 0 0,0 0 0,0 1 16,0-1-16,0 0 0,21 0 16,0-21-16,0 21 15,0-21-15,1 0 0,-1 0 16,0 0-16,0 0 16,0 0-16,0 0 0,1-21 15,-1 21-15,0-21 0,-21 0 0,21 21 16,0-21-16,0-1 0</inkml:trace>
  <inkml:trace contextRef="#ctx0" brushRef="#br0" timeOffset="48780.5">14457 6858 0,'0'-21'0,"63"-43"16,-126 149-16,126-212 0,-42 106 0,-21 0 0,22 0 16,-22-1-16,21 1 0,0 21 15,0 0-15,0 0 16,0 21-16,-21 1 16,0-1-16,0 0 15,0 0-15,0 21 0,0-20 0,0-1 16,0 0-16,0 0 0,0 0 15,0 0-15,0 1 0,0-1 0,0 0 16,0 0-16,0 0 0,0 0 16,0-42 15,0 0-15,0 0-16,0 0 0,0 0 15,22-1-15,-1 1 0,-21 0 0,21 0 16,0 0-16,-21 0 0,21-1 0,0-20 15,1 21-15,-1 0 0,-21 0 0,21-1 16,-21 1-16,21 21 0,-21-21 16,21 21 15,-21-21-15,0 0-1,0 0 1</inkml:trace>
  <inkml:trace contextRef="#ctx0" brushRef="#br0" timeOffset="50852.36">15833 7006 0,'0'0'0,"-22"21"0,22 1 31,0-1-31,0-42 47,0-1-47,0 1 16,0 0-16,22 21 0,-1-21 0,0 0 15,-21 0-15,21-1 0,0-20 0,0 21 16,1 0-16,-1-22 0,0 22 0,0-21 15,0 21-15,0-22 0,1 22 16,20 0-16,-21 0 0,0 21 16,0 0-16,1 0 15,-22 21-15,0 0 16,0 0-16,0 1 0,0-1 16,0 0-16,0 0 15,21-21 16,-21-21-31,0 0 16,21 21-16,-21-21 0,0-1 16,0 1-16,0 0 15,0 0-15,0 0 0,0 0 0,-21-1 16,0 22 0,21-21-16,-22 21 0,1 0 15,21 21-15,-21-21 0,0 22 16,0-1-16,21 21 0,-21-21 0,-1 22 15,22-22-15,-21 21 0,21 0 0,0-20 16,-21 20-16,21-21 0,0 21 0,0-20 16,0 20-16,0-21 0,0 0 0,21 0 15,0 1-15,1-1 0,-1 0 0,0-21 16,0 21-16,21-21 0,-20 0 0,20 0 16,-21 0-16,21 0 0,1 0 15,-1 0-15,0 0 0,-20-21 16,20 0-16,0 0 0,-21 21 0,22-22 0,-22-20 15,0 21-15,0 0 0,0-22 16,1 1-16,-1 21 0,0-43 0,0 22 16,-21 0-16,0-22 0,21 1 0,0 20 15,-21-20-15,0-1 0,0 22 0,22 0 16,-22-1-16,21 1 0,-21 21 0,0 0 16,0 0-16,0-1 0,0 44 15,0-1 1,0 0-16,0 21 0,0-21 15,-21 43-15,-1-22 0,22 1 16,-21 20-16,21-21 0,0 22 0,0-1 0,-21-20 16,21-1-16,0 0 0,0 1 15,0-1-15,0 0 0,0 1 0,0-22 16,0 0-16,21 21 0,0-20 0,1-1 16,-1-21-16,0 21 0,0 0 0,21-21 15,-20 0-15,-1 0 0,21 0 0,-21 0 16,22 0-16,-1 0 0,-21-21 0,21 0 15,1 0-15,-1-1 0,-21 1 0,22 0 16,-22 0-16,0-21 0,0 20 0,0-20 16,0 21-16,-21-21 0,22-1 0,-22 1 15,0 21-15,0-22 0,0 22 16,0 0-16,0 0 0,-22 0 16,1 21-16,0 0 0,0 0 0,0 0 15,0 0-15,-1 21 0,1 0 16,0 0-16,0 22 0,0-22 0,0 0 15,-1 21-15,22-21 0,0 1 0,-21 20 16,21-21-16,0 0 0,-21 0 0,21 1 16,0-1-16,0 0 0,0 0 0,0 0 15,21 0-15,0-21 16,1 0-16,-1 0 0,0 0 16,0 0-16,0-21 0,0 0 15,1 0-15,-1 21 0,0-21 16,0 0-16,0-1 0,-21 1 0,0 0 15,21 0-15,-21 0 0,22-22 0,-22 22 16,0 0-16,0-21 0,0 21 16,0-1-16,0 1 0,0 0 15,0 42 1,-22-21-16,22 21 0,0 1 16,0-1-16,-21 0 0,21 0 0,-21 21 15,21-20-15,0-1 0,0 0 0,0 0 16,0 0-16,0 0 0,0 1 0,0-1 15,0 0-15,21 0 16,0-21-16,1 0 0,-1 0 0,0 0 16,0 0-16,0 0 0,22 0 0,-22 0 15,21 0-15,-21-21 0,22 21 16,-22-21-16,21 0 0,0-1 0,-20 1 16,20 0-16,-21 0 0,21-21 0,-20 20 15,20-20-15,-21 21 0,0-21 16,0 20-16,-21 1 0,0 0 0,0 0 0,-21 21 31,0 0-31,21 21 16,-21 0-16,21 0 0,0 1 0,0-1 15,0 0-15,0 0 0,0 0 16,0 0-16,0 1 0,0-1 0,21 0 16,0 0-16,-21 0 0,21 0 0,1-21 15,-22 22-15,21-1 0,-21 0 16,21-21-16,-21 21 15,-21-21 1,0 0-16,-1 0 16,1 0-16,0 0 0,0 0 15,21-21-15,-21 21 0,0 0 0,42 0 63,0 0-63,0 0 0,0 0 0,0 21 15,1-21-15,-1 0 0,0 0 0,0 0 16,21 0-16,-20 0 0,-1 0 0,21 0 16,-21-21-16,0 0 0,22 21 0,-22-21 15,0 21-15,0-22 0,0 1 0,1 0 16,-1 0-16,0 0 0,-21 0 16,21-1-16,0 1 0,-21-21 0,21 21 15,-21 0-15,0-22 0,0 22 0,0-21 16,0 21-16,0-1 0,-21 1 15,0 21-15,0 0 16,0 21-16,21 1 16,0 20-16,0-21 0,0 0 15,0 0-15,0 22 0,0-22 0,21 0 16,0 0-16,-21 0 0,21 1 16,-21-1-16,0 0 0,0 0 0,0 0 15,0 0-15,0 1 0,0-1 16,-21-21-1,0 21-15,0-21 0,21-21 32,0 0-17,21-1-15,0 22 0,0-21 0</inkml:trace>
  <inkml:trace contextRef="#ctx0" brushRef="#br0" timeOffset="51317.09">19939 6011 0,'0'0'0,"0"-21"0,-21 21 0,21-21 15,-21 21 16,21-21-31,0 0 47,0 0-15,21 21-17,-21-22-15,21 1 16,0 21-1,-21 21 32,0 1-47,0-1 16,0 0-16,0 0 0,0 0 16,-21 0-16,21 1 15,-21-22 1,21 21-16,21-21 31,0 0-31</inkml:trace>
  <inkml:trace contextRef="#ctx0" brushRef="#br0" timeOffset="51524.96">20151 5990 0,'0'0'0,"0"-21"0,0 0 16,21 21-16,-21-21 0,0 0 15,0 42 32,0 0-47,0 0 16,-21-21-16,21 21 0,-22-21 15,22 21-15,-21 1 16,21-1-16,-21-21 0,21 21 16,0 0-16,0 0 15,0 0 1</inkml:trace>
  <inkml:trace contextRef="#ctx0" brushRef="#br0" timeOffset="65449.57">3238 9716 0,'0'-22'32,"0"1"-17,0 0 1,0 0-16,0 0 15,0 0-15,0-1 0,0 1 16,0 0-16,0 0 16,0 0-16,0 0 0,0-1 15,0 1-15,0 0 16,0 42 15,0 0-31,0 1 16,0-1-16,0 21 0,0 0 0,0 1 0,0-1 15,0 0-15,0 1 16,0-1-16,0 0 0,0 22 0,0-22 16,0 1-16,0-1 0,-21 0 0,21-21 15,0 22-15,0-1 0,0-21 16,0 0-16,0 1 0,-21-1 0,21 0 16,0 0-16,0 0 0,0 0 0,-21-21 31,21-21-16,0 0 1,0 0-16,0 0 0,0 0 0,0-1 16,0-20-16,0 21 0,0-21 0,0 20 15,0-20-15,0 0 0,0-1 16,0-20-16,0 21 0,0-1 0,0 1 16,0 0-16,0-22 0,0 43 0,0-21 15,0-1-15,0 22 0,0 0 16,0 0-16,0 0 0,0-1 0,0 1 15,0 42 1,21 1 0,-21 20-16,21-21 0,-21 21 15,0-20-15,0 20 0,0 0 0,0 1 16,0-1-16,0-21 0,0 21 16,0-20-16,0 20 0,0-21 15,-21 21-15,21-20 0,-21-1 0,21 0 16,0 0-16,0 0 0,21-21 31,0 0-31,0 0 16</inkml:trace>
  <inkml:trace contextRef="#ctx0" brushRef="#br0" timeOffset="65936.35">3789 10054 0,'0'-21'0,"-21"21"46,-1 0-46,22 21 0,-21-21 0,21 21 16,0 1 0,-21-22-16,21 21 0,0 0 15,21-21 1,0 0 0,1 0-16,-1 0 15,0 0-15,-21-21 0,21 21 16,-21-21-16,0-1 0,0 1 15,0 0-15,0 0 0,0 0 16,-21 21-16,0 0 0,21-21 16,-21 21-16,-1 0 0,1 0 15,0 0-15,21 21 16,-21-21-16,21 21 0,-21 0 0,21 0 16,0 0-1,0 1-15,0-1 0,21 0 16,0-21-1,0 0-15,0 0 0,1 0 16,-1 0-16</inkml:trace>
  <inkml:trace contextRef="#ctx0" brushRef="#br0" timeOffset="66860.38">5334 9292 0,'0'-21'0,"0"-42"16,0 41-16,0 1 16,0 0-16,0 0 15,0 0-15,0 42 31,0 0-31,0 0 0,0 22 0,0-1 16,0-21-16,0 21 0,0 22 16,-21-22-16,21 22 0,-21-1 15,-1 22-15,22-22 0,0 1 0,-21-1 16,0 1-16,0-1 0,21 1 0,-21-1 16,21 1-16,0-22 0,-21 22 15,-1-22-15,22 0 0,-21 1 0,21-1 16,0-21-16,0 22 0,0-22 0,0 0 15,0-42 1,0-22 0,0 22-16,0 0 15,0-21-15,0 21 0,0-22 16,0 1-16,0 0 0</inkml:trace>
  <inkml:trace contextRef="#ctx0" brushRef="#br0" timeOffset="67220.69">5038 9525 0,'0'0'0,"-22"-42"0,1 21 0,21-1 16,0 1-16,0 0 0,0 0 0,0 0 15,0 0-15,0-1 0,0 1 0,21-21 16,1 42-16,-1-21 0,21 0 16,0-1-16,1 1 0,-1 0 0,0 21 15,22 0-15,-1 0 0,1 0 16,-1 0-16,1 21 0,-1-21 0,1 43 0,-22-22 15,1 0-15,-1 21 16,0 1-16,-21-1 0,1 0 0,-22 1 16,0-1-16,0 0 0,-43 1 0,22 20 15,-21-21-15,-1 1 0,1-1 0,0 0 16,-1-20-16,1 20 0,-21 0 16,20-21-16,1 1 0,21-1 0,-22 0 15,22 0-15,-21 0 0,21-21 0,21 21 16,-21-21-16,21 22 15,21-22 17,0 0-32,0 0 0,0 0 15,-21-22-15,43 22 0</inkml:trace>
  <inkml:trace contextRef="#ctx0" brushRef="#br0" timeOffset="67724.39">5842 10012 0,'0'0'0,"21"0"0,-21-21 0,21 21 16,-21-21-16,0-1 0,0 1 16,-21 42 31,21 1-47,-21-22 0,21 21 0,0 0 15,0 0-15,0 0 0,-21 0 0,21 1 16,0-1-16,0 0 0,0 21 0,0-21 15,0 1-15,0-1 0,0 0 16,0 0-16,0 0 0,0 0 0,0 1 16,21-1-16,0-21 0,0 0 15,0 0-15,1 0 0,-1 0 0,0 0 16,21-21-16,-21 21 0,1-22 0,20 1 16,-21 0-16,0 0 0,0 0 15,1 0-15,-1-1 0,0-20 0,0 21 16,-21 0-16,0-22 0,21 22 15,-21 0-15,0 0 0,0 0 0,0 0 16,-21 21 0,21 21-1,-21 0-15,21 0 0,-21 0 16,21 0-16,-21 1 0,21-1 0,0 0 16,0 0-16,0 0 0,0 0 0,-22 1 15,22-1-15,0 0 0,0 0 0,0 0 16,0 0-16,0 1 0,22-22 15,-1 0-15,0 0 16,0 0-16,0 0 0,0-22 16,1 22-16,-1-21 0,0 0 15,0 0-15,21 0 0,-20-22 0</inkml:trace>
  <inkml:trace contextRef="#ctx0" brushRef="#br0" timeOffset="69333.42">6794 9546 0,'0'0'15,"0"-42"-15,0 21 0,0 0 0,0-1 0,0 1 16,0 0-16,0 42 16,0 0-1,-21 1-15,0 20 0,21 0 16,-21 1-16,21-1 0,0 0 0,0 1 16,0-1-16,-21 21 0,21-20 0,-21-1 15,21 0-15,0-20 0,-22 20 0,22 0 16,-21-21-16,0 22 0,21-22 0,0 0 15,-21 0-15,21 0 0,-21 1 16,21-1-16,-21-21 0,21-21 31,0-1-15,0 1-16,0 0 0,21 0 16,0 0-16,0-22 0,-21 22 15,21 0-15,22 0 0,-22 0 16,0 0-16,0-1 0,21 22 0,-20 0 15,20 0-15,-21 0 0,21 0 0,-20 0 16,20 0-16,-21 0 0,21 22 0,-20-1 16,-1 0-16,0 0 0,0 0 0,0 0 15,0 1-15,-21-1 0,0 0 16,0 0-16,0 0 0,0 0 0,0 1 16,-21-1-16,0 0 0,0 0 15,0 0-15,0-21 0,-22 21 0,22-21 16,0 0-16,0 0 0,0 22 0,-1-22 15,1 0-15,0 0 0,0 0 16,0-22-16,0 1 16,-1 0-16,1 21 0,21-21 0,0 0 15,-21 0-15,0 21 0,21-22 0,0 1 16,-21 21 0,21 21-1,0 1 1,0-1-16,21 0 0,0 0 15,0 0-15,0-21 0,1 21 16,-1 1-16,0-22 0,0 21 0,0-21 16,22 0-16,-22 0 0,21 0 0,-21 0 15,22 0-15,-22 0 0,21 0 16,0-21-16,-20 21 0,20-22 16,-21 22-16,21-21 0,-20 0 0,-1 0 15,0 0-15,0-22 0,0 22 0,0-21 16,1 21-16,-1-22 0,0 1 0,0-21 15,0 20-15,0 1 0,1-22 0,-1 1 16,-21-1-16,21 22 0,0-21 16,-21 20-16,0 1 0,21 0 0,-21 20 15,21 1-15,-21 0 0,0 0 0,0 42 32,-21 0-32,0 0 0,0 22 15,21-1-15,-21 0 0,0 1 0,21-1 16,0 0-16,-22 22 15,22-22-15,-21 1 0,0 20 0,21-21 16,0 1-16,0-1 0,0 0 0,0-20 16,0 20-16,0-21 0,0 21 0,0-20 15,0-1-15,0 0 0,0 0 0,21 0 16,0-21-16,1 21 16,-1-21-16,0 0 0,0 0 0,0 0 15,0 0-15,1-21 0,20 0 0,-21 21 16,0-21-16,0 0 0,1 0 0,-1-1 15,0-20-15,0 21 0,0 0 0,0-22 16,-21 22-16,22-21 0,-22 21 16,21 0-16,-21-1 0,0 1 0,0 0 15,0 42 1,0 0-16,0 1 16,0-1-16,0 21 0,0-21 15,0 0-15,0 1 0,0-1 0,0 0 16,0 0-16,0 0 0,0 0 0,0 1 15,0-1-15,21-21 0,0 21 16,-21 0-16,21-21 0,0 0 0,1 0 16,-1 0-16,0 0 0,0 0 0,0 0 15,0 0-15,1 0 0,-1 0 0,0-21 16,-21 0-16,21 0 0,0-1 16,0 1-16,1 0 0,-1 0 0,0 0 15,0-22-15,0 22 0,0-21 0,-21 21 16,22-22-16,-1 22 0,0 0 15,0-21-15,-21 21 0,21-1 0,0 1 16,1 42 15,-22 1-15,0-1-16,0 0 0,0 0 31,21-21-31,-21-21 47,0 0-47,0 0 16,0-1-16,0 1 15,0 0-15,-21 21 16,-1 0 0,1 0-16,0 21 0,21 0 0,-21 1 15,0-1-15,0 0 0,-1 0 0,22 0 16,-21 22-16,0-22 0,21 0 0,0 0 15,0 21-15,0-20 0,0-1 0,0 0 16,0 0-16,0 0 0,0 0 16,21 1-16,0-22 15,1 21-15,-1-21 0,0 0 0,0 0 16,0 0-16,0 0 0,1 0 0,-1 0 16,21-21-16,-21 21 0,0-22 0,1 1 15,20 21-15,-21-21 0,0 0 0,0 0 16,1 0-16,-1-1 0,0 1 15,-21 0-15,0 0 0,0 0 16,0 0-16,0-1 0,0 1 0,0 0 16,0 0-16,0 0 0</inkml:trace>
  <inkml:trace contextRef="#ctx0" brushRef="#br0" timeOffset="69552.32">8424 9398 0,'0'0'16,"-21"-21"-1,0 21-15,0 0 0,0 0 16,21 21 31,-22 0-32,1 0-15</inkml:trace>
  <inkml:trace contextRef="#ctx0" brushRef="#br0" timeOffset="70540.27">3069 11472 0,'0'-21'47,"0"0"-31,0 0-16,0 0 15,21 0-15,-21-1 0,21 1 16,1 21-16,-22-21 0,21 0 0,0 21 16,0 0-16,0 0 0,0 0 0,1 0 15,-1 21-15,0 0 0,0 0 16,0 1-16,0 20 0,1 0 0,-22-21 15,21 22-15,-21-1 0,0 0 0,0 1 16,0-1-16,0-21 0,0 22 16,0-1-16,-21 0 0,-1-21 15,-20 22-15,21-1 0,0-21 0,-22 22 16,1-22-16,21 21 0,-21-21 0,20 0 16,-20 1-16,0-1 0,21 0 0,-22-21 15,22 0-15,-21 0 0,21 0 16,-1 0-16,1 0 0,0 0 0,0-21 15,0 0-15,21-1 0,0 1 0,0-21 16,0 21-16,0-22 0,0 1 16,0 21-16,0-21 0,21-1 15,0 22-15,0-21 0,0 21 0,1-1 0,-1 1 16,0 0-16,0 0 0,0 21 0,0 0 16,1 0-16,20 0 15,-21 21-15,0 0 0,0 0 0,1 1 16,-22-1-16,21 0 0,0 21 0,-21-21 15,0 22-15,21-1 0,-21-21 0,21 22 16,-21-22-16,0 21 0,21-21 16,-21 0-16,0 22 0,0-22 0,0 0 15,0 0-15,0 0 0,0 1 16,0-1-16,22-21 16,-1 0-1,0-21-15,0 21 16,0-22-16,0 1 0,1 0 15</inkml:trace>
  <inkml:trace contextRef="#ctx0" brushRef="#br0" timeOffset="70740.16">3895 11853 0,'0'-21'0,"0"42"0,21-42 16,-21 0-16,0 0 15,21 21 63,0 0-62,0 0-16,0 0 0</inkml:trace>
  <inkml:trace contextRef="#ctx0" brushRef="#br0" timeOffset="71236.88">5059 11070 0,'0'0'0,"21"-21"15,-21 42 1,0 0 0,0 1-16,0 20 0,0 0 0,0 1 15,0 20-15,-21-21 0,21 22 0,0-1 16,0-20-16,0 20 0,0-20 0,0 20 16,0-21-16,-21 1 0,21 20 15,-22-20-15,22-1 0,-21 0 0,21 1 16,0-22-16,0 21 0,0-21 0,-21 0 15,21 1-15,0-1 0,-21 0 0,21-42 47,0 0-47,0-1 0,0 1 16,0 0-16,0-21 0</inkml:trace>
  <inkml:trace contextRef="#ctx0" brushRef="#br0" timeOffset="71532.77">4889 11367 0,'0'-43'0,"0"86"0,0-128 0,0 43 16,0-1-16,0 1 0,0 0 16,22 20-16,-1 1 0,0-21 0,0 21 15,21 0-15,1 21 0,-22-22 0,21 1 16,22 21-16,-22 0 0,0 0 16,22 0-16,-22 21 0,1 1 15,-1-1-15,0 0 0,-21 21 0,1 1 16,-22-1-16,0 21 0,0-20 0,-22-1 15,-20 0-15,21 1 0,-21-1 0,-22 0 16,22 1-16,-1-22 0,1 21 0,0-21 16,-22 1-16,43-1 0,-21 0 15,-1 0-15,22 0 0,0-21 0,0 21 16,0-21-16,21 22 16,21-22-1,0 0-15,0 0 0,0 0 16,22 0-16,-22 21 0</inkml:trace>
  <inkml:trace contextRef="#ctx0" brushRef="#br0" timeOffset="72249.31">5482 12086 0,'0'21'15,"0"-42"16,21 21-31,0-21 0,1 0 0,-1 0 0,0 0 16,0-22-16,0 22 0,0-21 16,1 21-16,-1-22 0,0 1 15,0 0-15,0 20 0,0-20 0,1 0 16,-22 21-16,0-1 0,0 1 0,0 0 16,0 0-16,-22 21 0,1 0 15,0 0-15,0 21 0,-21-21 0,20 21 16,-20 0-16,21 1 0,0-1 15,0 0-15,-1 0 0,22 0 16,0 0-16,0 1 16,22-22-16,-1 0 0,0 0 15,21 0-15,-21 0 0,1 0 0,20 0 16,-21-22-16,0 22 16,22 0-16,-22-21 0,0 21 0,0 0 15,0-21-15,0 21 0,1 0 0,-1 0 16,0 21-16,-21 0 15,0 1-15,0-1 0,0 21 16,0-21-16,0 0 0,0 1 0,0 20 16,0-21-16,0 0 0,0 22 15,0-22-15,0 0 0,0 0 0,0 0 16,0 0-16,0 1 0,21-22 16,-21 21-16,21-21 0,0 0 0,1 0 15,-1 0-15,0 0 0,0-21 0,0-1 16,0 22-16,1-21 15,-1 0-15,0 0 0,0-21 0,0 20 16,0-20-16,-21 21 0,43-21 0,-43 20 16,21-20-16,0 21 0,0 0 0,-21 0 15,21-1-15,-21 1 0,0 42 32,0 1-32,0-1 0,0 0 15,0 0-15,0 0 0,0 0 16,-21 1-16,21-1 0,0 21 0,0-21 15,0 0-15,-21 1 0,21-1 16,0 0-16,0 0 0,0 0 16,0-42 15,0 0-31,21 21 16,-21-21-16</inkml:trace>
  <inkml:trace contextRef="#ctx0" brushRef="#br0" timeOffset="72425.21">6498 11515 0,'0'0'0,"-21"0"15,0 0 1,0 0-16,-1 0 16,22 21 15,0 0-31,22-21 15,-1 0-15,-21 21 0</inkml:trace>
  <inkml:trace contextRef="#ctx0" brushRef="#br0" timeOffset="72852.48">6773 11684 0,'0'-21'0,"0"0"16,0 0-1,0 42 17,0 0-32,21 0 0,1 0 15,-22 0-15,21 1 0,-21-1 0,21 0 16,0 0-16,-21 0 0,0 0 0,0 1 16,21-1-16,-21 21 0,21-21 15,-21 0-15,0 1 0,0-1 0,0 0 16,0 0-16,22-42 47,-22 0-47,0 0 0,21-1 15,-21 1-15,21-21 0,0 21 16,-21-22-16,21 22 0,0-21 0,1 0 16,-1-1-16,0 22 0,0-21 0,21-1 15,-20 1-15,-1 21 0,0 0 0,-21 0 16,21-1-16,0 22 0,-21 22 31,0-1-31,21-21 0,-21 21 16,0 0-16,0 0 0,0 0 0,22 1 15,-22-1-15,21 0 0</inkml:trace>
  <inkml:trace contextRef="#ctx0" brushRef="#br0" timeOffset="73891.88">7768 11811 0,'21'0'0,"-42"0"0,42-21 0,0 21 16,-21-21-16,0 0 0,22-1 0,-22 1 15,21 0-15,-21 0 0,0 0 0,0-22 16,0 22-16,0 0 0,0 0 16,0 0-16,-21 21 15,-1 0-15,1 21 16,0 0-16,0-21 0,0 42 15,0-20-15,-22-1 0,22 0 0,0 21 16,21-21-16,-21 22 0,0-22 0,-1 21 16,22-21-16,0 22 0,0-22 15,0 0-15,0 0 0,0 0 0,0 1 16,0-1-16,22-21 16,-1 0-16,0 0 15,0 0-15,0 0 0,-21-21 0,21-1 16,1 1-16,-1 0 0,0 0 0,0 0 15,0 0-15,0-1 0,1 1 16,-1-21-16,-21 21 0,0 0 16,21-22-16,0 22 0,-21 0 0,0 0 15,0 0-15,0-1 0,0 1 0,0 42 32,0 1-32,0-1 0,0 0 15,0 0-15,0 0 0,0 22 0,0-22 16,-21 0-16,21 21 0,0-21 15,0 1-15,0-1 0,0 21 0,0-21 16,0 0-16,0 1 0,21-1 16,0 0-16,0-21 0,22 0 15,-22 0-15,0 0 0,0 0 16,0 0-16,1-21 0,-1 0 0,0 21 16,0-22-16,0 1 0,0-21 15,1 21-15,-1 0 0,0-1 0,0-20 16,0 0-16,-21-1 0,21 22 0,1-42 15,-22 20-15,21 1 0,0 0 0,-21-22 16,21 22-16,0-22 0,0 22 0,-21 0 16,0 21-16,22-1 0,-22 1 0,0 0 15,0 42 1,0 0-16,-22 1 0,22-1 16,-21 21-16,0 0 0,21 1 0,-21-1 15,21 0-15,-21 1 0,0-1 16,21 0-16,0 1 0,0-1 0,0-21 15,0 22-15,0-22 0,0 21 0,0-21 16,0 0-16,0 1 0,0 20 0,21-42 16,0 21-16,-21 0 0,21-21 15,0 0-15,0 0 0,1 0 0,-1 0 16,0 0-16,21 0 0,-21 0 0,1 0 16,20-21-16,-21 0 0,21 0 0,-20 0 15,20-1-15,-21 1 0,0 0 0,22-21 16,-22 21-16,0-1 0,-21-20 0,0 21 15,21 0-15,-21-22 0,0 22 0,0 0 16,-21 21 0,0 0-16,0 0 0,-1 0 15,1 21-15,0 0 0,0 1 0,0-1 16,21 0-16,0 0 0,-21 21 0,21-20 16,0-1-16,0 0 0,0 0 0,0 21 15,0-20-15,21-22 0,0 21 0,-21 0 16,21 0-16,0-21 0,22 21 0,-22-21 15,21 0-15,-21 0 0,22 0 16,-22 0-16,21 0 0,0 0 0,-20 0 16,20 0-16,-21-21 0,21 0 0,-20 0 15,-1 21-15,0-21 0,21-1 16,-21 1-16,-21 0 0,22 0 0,-1 0 16,-21 0-16,21-1 0,-21 1 0,0 0 15,0 0-15,0 0 0</inkml:trace>
  <inkml:trace contextRef="#ctx0" brushRef="#br0" timeOffset="74168.73">8467 11324 0,'0'0'16,"-43"0"-16,1 0 0,21 21 0,0-21 0,-1 22 15,65-22 1,-22 0-16,0 0 15,21 0-15,-20 0 0,20 0 16,0 0-16,22-22 0,-22 22 0,22-21 16,-22 21-16,21-21 0,1 21 0,-22-21 15,22 21-15,-22-21 0,22 21 0,-22 0 16,0-21-16,-21 21 0,22 0 0,-22 0 16,0 0-16,-63 21 31,21 0-31,-1 0 0,-20 0 15,0 0-15</inkml:trace>
  <inkml:trace contextRef="#ctx0" brushRef="#br0" timeOffset="75049.11">3408 13229 0,'-21'0'0,"21"-21"31,0 0-31,0 0 16,21 0-16,0 21 16,0 0-16,0-22 0,0 22 15,1 0-15,-1 0 0,0 0 0,21 0 16,-21 0-16,1 22 0,-1-22 15,0 21-15,0 0 0,-21 21 0,0-21 0,0 1 16,0 20-16,0-21 0,-21 0 16,0 22-16,0-22 0,-22 0 15,22 0-15,0 21 0,-21-20 0,20-1 16,-20 0-16,21 0 0,0-21 0,0 21 16,-1-21-16,1 0 0,0 0 15,0 0-15,0 0 0,21-21 16,0 0-16,0 0 15,0 0-15,21-1 0,0 1 16,0 0-16,0 21 0,1-21 16,-1 0-16,21 21 0,0 0 0,-20 0 15,20 0-15,0 0 0,1 0 16,-1 21-16,0 0 0,1 0 0,-22 0 0,0 1 16,0-1-16,0 21 15,-21-21-15,0 22 0,0-22 0,0 0 16,-21 21-16,0-21 0,0 22 0,-22-22 15,1 0-15,0 0 0,21 0 0,-22 1 16,1-1-16,0-21 0,-1 21 0,22-21 16,-21 0-16,21 0 0,-1 0 15,1 0-15,0 0 0,0 0 0,0 0 16,21-21-16,-21 21 0,21-21 0,-22-1 16,22 1-16,0 0 15,0 0-15,22 0 16,-1 0-16,0 21 0,0-22 15,0 1-15,22 0 0</inkml:trace>
  <inkml:trace contextRef="#ctx0" brushRef="#br0" timeOffset="75244.99">4360 13399 0,'0'0'0,"21"0"0,1 0 16,-1 0 31,0 0-32,0 0-15,0 0 16,0 0-16,1 0 16</inkml:trace>
  <inkml:trace contextRef="#ctx0" brushRef="#br0" timeOffset="76165.47">5609 13039 0,'0'0'0,"21"-21"0,0-43 16,-21 43-16,0 42 31,0 0-31,0 22 16,0-22-16,-21 21 0,0 0 0,0 1 15,0 20-15,0-20 0,-1-1 0,1 0 16,-21 22-16,21-22 0,-22 0 16,1 22-16,21-22 0,-21 1 0,20-1 15,-20-21-15,21 21 0,-21-20 0,20-1 16,1 0-16,0 0 0,21 0 0,0-42 31,0 0-31,0 0 16,0 0-16,0-1 0,0-20 0,21 0 15,-21-1-15,21 1 0,-21 0 0,22-1 16,-1 1-16,-21 0 0,21 21 0,-21-22 16,21 22-16,-21-21 0,21 21 0,0 21 15,1 0 1,-1 21-16,-21 0 0,21 0 15,0 21-15,-21-20 0,0 20 0,21-21 16,0 21-16,1 1 0,-22-22 16,21 21-16,0 1 0,0-22 0,0 21 0,0-21 15,1 0-15,20 1 16,-21-1-16,21 0 0,-20-21 0,20 0 16,0 0-16,1 0 0,-1 0 0,0 0 15,1 0-15,-1 0 0,0-21 0,1 0 16,-22-1-16,21-20 0,0 21 0,-20-21 15,20-1-15,-21 22 0,0-42 16,-21 20-16,0 1 0,0 0 0,0-1 16,0-20-16,0 20 0,-21-20 0,0 21 15,0-22-15,0 22 0,-22-1 0,22-20 16,-21 42-16,21-22 0,-22 22 0,1 0 16,0 0-16,20 21 0,-20 0 15,0 21-15,-1 0 0,22 0 0,0 1 16,0 20-16,0 0 0,0 1 15,21-1-15,0 0 0,0 1 0,0-1 16,0 0-16,21-21 0,0 22 0,0-22 16,0 21-16,0-21 0,22 1 15,-22-1-15,0 0 0,21 0 0,-20-21 16,20 21-16,-21-21 0,0 0 0,0 0 16,22 0-16,-22 0 0,0 0 0,0 0 15,0 0-15,1 0 0,-1-21 0,21 0 16,-21 21-16,0-21 15</inkml:trace>
  <inkml:trace contextRef="#ctx0" brushRef="#br0" timeOffset="78464.95">6435 13462 0,'0'21'0,"21"0"16,0 1-16,0-22 0,0 0 15,0 0-15,1 0 16,-1 0-16,0 0 0,0 0 0,0-22 15,22 22-15,-22-21 0,0 0 0,0 21 16,0-21-16,0 0 0,1 21 0,-22-21 16,21-1-16,-21 1 0,0 0 0,0 0 15,0 0-15,-21 0 16,-1 21-16,1 0 0,0 0 0,0 0 16,-21 0-16,20 0 0,1 21 15,0 0-15,0-21 0,0 21 0,21 0 16,0 0-16,-21 1 0,21 20 0,0-21 15,0 0-15,0 0 0,0 1 0,0-1 16,0 0-16,0 0 0,21-21 0,0 21 16,21-21-16,-21 0 0,22 21 15,-22-21-15,21 0 0,1 0 0,20 0 16,-21 0-16,1 0 0,20-21 0,-20 0 16,20 21-16,-21-21 0,1 0 15,-1 0-15,0-22 0,1 22 0,-1-21 0,0 21 16,-20-22-16,20 1 0,-21 0 15,0-1-15,0 1 0,1 0 16,-22-1-16,21-20 0,-21 20 0,0-20 16,0 21-16,0-1 0,0 22 0,0-21 15,0 21-15,0-1 0,-21 44 16,-1-22-16,1 42 16,21-21-16,-21 21 0,0 1 15,21-1-15,0 0 0,-21 1 0,0 20 16,21-20-16,-22 20 0,22-21 15,0 22-15,-21-22 0,0 22 0,21-1 0,-21 1 16,21 20-16,-21-20 0,0-1 0,21 1 16,-22-1-16,1 22 0,0-21 15,0-1-15,0 22 0,-22-22 0,22 22 16,-21-22-16,21 1 0,0 21 0,-22-22 16,22 1-16,0-22 0,-21 21 15,20-20-15,22 20 0,-21-20 0,21-22 16,0 21-16,0-21 0,0 0 0,0 1 15,0-1-15,21-21 0,1 0 0,-1 0 16,0 0-16,0 0 0,21-21 0,-20-1 16,20 1-16,-21 0 0,21 0 15,1-21-15,-1 20 0,-21-20 0,22 21 0,-1-21 16,-21-1-16,21-20 0,-20 20 16,-1 1-16,0-21 0,0-1 0,0 22 15,-21-22-15,0 22 0,0-22 0,0 22 16,0-21-16,-21 20 0,0 1 15,-21 21-15,20-22 0,1 22 0,-21 0 16,21 0-16,0 0 0,-1 0 0,-20 21 16,21 0-16,0 0 0,42 0 31,0 0-15,0-22-16,0 22 15,22 0-15,-22-21 0,21 21 0,1-21 16,-1 21-16,0-21 0,1 0 0,20 0 15,-21-1-15,1 1 0,-1 0 0,22-21 16,-22 21-16,-21-22 0,21 22 0,-20-21 16,-1 21-16,0-22 0,-21 22 0,0 0 15,0 0-15,0 0 0,0-1 0,0 1 16,-21 0-16,0 21 0,-1-21 16,1 21-16,0-21 0,0 21 0,0 0 15,0 0-15,-1 0 0,1 0 0,0 0 16,0 21-16,0 0 0,21 0 15,-21 0-15,21 1 0,-22 20 0,22-21 16,0 21-16,0-20 0,0 20 0,0-21 16,0 0-16,0 22 0,0-22 15,22 0-15,-1 0 0,0 0 0,0 0 16,0-21-16,0 0 16,1 0-16,-1 0 0,0 0 0,0 0 15,0-21-15,0 0 0,-21 0 16,22 0-16,-22 0 0,21-1 0,-21 1 15,21 0-15,-21-21 0,0 21 0,0-22 16,0 22-16,21 0 0,-21 0 16,0 0-16,0 42 31,0 0-15,0 0-16,0 0 0,0 0 0,0 1 15,0-1-15,0 21 0,0-21 0,0 0 16,0 1-16,0-1 0,0 0 15,21 0-15,0 0 0,-21 0 16,22-21-16,-1 0 0,0 0 0,0 0 16,0 0-16,0 0 0,1 0 15,-22-21-15,21 0 0,0 0 0,0 21 16,-21-21-16,21 0 0,-21-22 0,21 22 16,-21 0-16,0-21 0,22 20 0,-22 1 15,0-21-15,0 21 16,0 0-16,0-1 0,0 1 15,0 42 1,0 1-16,0-1 16,0 0-16,0 0 0,0 0 0,0 0 15,0 22-15,-22-22 0,22 0 0,0 0 16,0 0-16,0 1 0,0-1 0,0 0 16,22 0-16,-1 0 15,0-21-15,0 0 0,0 0 16,0 0-16,1 0 15,-1-21-15,0 21 0,-21-21 0,21 0 0,0 0 16,0-1-16,-21 1 0,22 0 16,-22 0-16,21 0 0,-21-22 0,0 22 15,21 0-15,-21-21 0,0 21 0,21-1 16,-21 1-16,0 0 0,0 0 16,0 0-16,0 42 15,-21 0 1,21 0-16,0 0 0,-21 1 15,21 20-15,0-21 0,0 0 0,0 0 16,0 22-16,0-22 0,0 0 0,0 0 16,0 0-16,21 1 0,0-1 0,0 0 15,0-21-15,1 0 16,-1 0-16,0 0 16,0 0-16,0 0 0,0-21 0,1 0 15,-1-1-15,0 1 0,0 0 0,-21 0 16,21 0-16,0 0 0,1-22 0,-1 1 15,-21 21-15,21-22 0,0 1 0,0 0 16,-21-22-16,21 22 0,-21 0 0,22-22 16,-22 22-16,0-22 0,21 22 15,-21 0-15,0-1 0,0 22 0,0 0 16,0 0-16,0 0 0,0 42 16,-21 0-16,21 0 15,0 0-15,-22 22 0,1-1 16,0 0-16,21 1 0,0 20 0,-21-21 15,0 1-15,21-1 0,0 0 16,0 22-16,0-22 0,0 1 0,0-1 16,0 0-16,0-21 0,0 22 0,0-1 15,21-21-15,0 0 0,0 1 0,0-1 16,1 0-16,-1-21 0,21 0 0,-21 0 16,0 0-16,1 0 0,20 0 0,-21 0 15,0 0-15,0-21 0,22 0 16,-22-1-16,0-20 0,0 21 15,0 0-15,1-22 0,-1 1 0,0 0 16,-21-1-16,21 1 0,0-21 0,0 20 16,-21-20-16,22-1 0,-22 22 0,21-22 15,0 1-15,-21-1 0,0 22 0,0 0 16,21 21-16,-21-22 0,0 22 0,-21 42 31,0 0-31,21 22 0,-21-1 16,-1 0-16,22 1 0,0-1 0,-21 0 15,0 22-15,21-22 0,-21 1 0,21-1 16,0 0-16,0 1 0,0-1 0,0 0 16,0 1-16,0-22 0,0 21 0,0-21 15,0 0-15,21 1 0,0-1 16,-21 0-16,21 0 0,1-21 0,-22 21 16,21-21-16,0 0 0,0 0 15,0 0-15,0 0 0,1 0 16,-1-21-16,0 21 0,0-21 0,0 0 15,0 21-15,1-21 0,-1-1 0,-21 1 16,0 0-16,0 0 0,0 0 0,0 0 16,0-1-16,0 1 0,0 0 0,0 0 15</inkml:trace>
  <inkml:trace contextRef="#ctx0" brushRef="#br0" timeOffset="78688.14">9504 13208 0,'0'0'0,"-21"21"0,42-21 31,0 0-15,0 0-16,0 0 0,0 0 0,1 0 15,-1-21-15,21 21 0,-21-21 0,22 21 16,-22-21-16,21 21 0,-21 0 0,0-21 16,22 21-16,-22-22 0,0 22 15,0 0-15,0 0 0,1-21 0,-44 21 31,1 0-15,0 0-16,-21 0 0</inkml:trace>
  <inkml:trace contextRef="#ctx0" brushRef="#br0" timeOffset="79540.25">3429 14986 0,'0'0'0,"-21"0"0,0-21 0,-1 21 15,1 0-15,0-21 0,0 21 0,0 0 16,0-21-16,-1 21 0,1 0 16,0 0-16,0 0 0,0 0 15,0 21-15,-1 0 16,22 0-16,0 21 0,-21-20 0,21 20 16,-21 0-16,21 1 0,0-1 0,0 0 15,0 1-15,0-1 0,0 0 16,0-21-16,0 22 0,0-22 0,0 0 15,0 0-15,21 0 0,0 1 0,1-22 16,-1 21-16,0-21 0,0 0 16,0 0-16,0 0 0,1-21 15,20 21-15,-21-22 0,0 1 0,0 0 16,1 0-16,20 0 0,-21 0 0,-21-1 16,21 1-16,-21 0 0,21 0 15,-21 0 1,0 42-1,0 0-15,0 0 0,0 22 16,-21-22-16,21 0 0,-21 21 0,21-21 16,0 1-16,0 20 0,0-21 15,0 0-15,0 0 0,0 1 0,0-1 16,0 0-16,0 0 0,0 0 0,0 0 16,0 1-16,0-1 15,21-21 1,0-21-1</inkml:trace>
  <inkml:trace contextRef="#ctx0" brushRef="#br0" timeOffset="79731.16">4000 15367 0,'0'0'0,"22"0"0,-22-21 15,21 21 63,0 0-78,0 0 16</inkml:trace>
  <inkml:trace contextRef="#ctx0" brushRef="#br0" timeOffset="80212.39">5482 15155 0,'0'0'0,"-21"0"0,-21-21 0,20 0 0,1 0 16,-21 0-16,21 21 0,0-21 0,21-1 16,-22 1-16,22 0 0,0 0 0,-21 21 15,21-21-15,0 0 0,0-1 16,0-20-16,21 21 0,1 0 0,-22 0 16,21-22-16,0 22 0,0 0 0,-21 0 15,0-22-15,21 22 0,-21 0 16,0 0-16,0 42 31,0 0-31,-21 22 0,0-1 0,0 0 16,21 1-16,0 20 0,-21 1 0,21-1 15,0 22-15,-22-22 0,22 1 16,0-1-16,0 1 0,0-1 0,0 1 16,0-22-16,0 0 0,-21 1 0,21-1 15,0-21-15,0 22 0,0-22 0,0 0 16,0 0-16,0 0 15,0-42 1,0 0 0,0 0-16,0-22 0,0 22 15</inkml:trace>
  <inkml:trace contextRef="#ctx0" brushRef="#br0" timeOffset="80528.38">5080 14923 0,'0'0'0,"-21"-22"0,21-20 0,0 0 15,0-1-15,0 22 0,0-21 16,0 0-16,0 20 0,0-20 0,21 0 16,0 21-16,0-1 0,22 1 0,-22 0 15,21 0-15,-21 21 0,22 0 0,20 0 16,-21 0-16,22 21 0,-22 0 16,22 0-16,-1 22 0,-20-1 15,-1 0-15,0 1 0,-21-1 0,1-21 16,-22 22-16,0-1 0,0 0 0,0 1 15,-22-22-15,1 21 0,0 0 0,0-20 16,-21-1-16,20 21 0,1-21 16,-21 0-16,21 1 0,0-1 0,-1 0 15,1-21-15,21 21 0,0 0 16,21-21 15,1-21-31,-1 21 16</inkml:trace>
  <inkml:trace contextRef="#ctx0" brushRef="#br0" timeOffset="80976.13">5800 15261 0,'0'-21'31,"0"0"-31,21 21 0,-21-21 16,21 0-16,0 21 0,-21-22 0,21 1 15,0 21-15,1 0 0,-1 0 16,21 0-16,-21 0 0,0 0 0,22 21 16,-22 1-16,0 20 0,21-21 0,-20 0 15,-1 22-15,0-22 0,0 21 16,-21-21-16,0 22 0,0-22 0,0 21 16,0-21-16,0 22 0,0-22 0,0 0 15,0 21-15,0-21 0,0 1 0,-21-1 16,21 0-16,0-42 47,0 0-47,0-1 0,0 1 0,0 0 15,0 0-15,0 0 0,0-22 16,0 22-16,21-21 0,0 0 0,-21-1 16,21 1-16,-21 21 0,22-22 0,-22 1 15,21 21-15,0 0 0,-21 0 16,0-1-16,21 22 0,0 0 0,0 0 15,1 0 1,-1 22-16,-21-1 0,0 0 16,21-21-16,0 21 0,0 0 0,-21 0 15,21-21-15,1 22 0</inkml:trace>
  <inkml:trace contextRef="#ctx0" brushRef="#br0" timeOffset="81380.89">6943 15304 0,'0'0'0,"0"-22"16,0 1 0,0 0-16,-22 0 0,1 21 15,0 0-15,0 0 0,0 0 16,0 0-16,-1 0 0,1 21 0,0 0 16,0 0-16,0 1 0,21 20 0,-21-21 15,21 21-15,-22-20 0,22-1 16,0 21-16,0-21 0,0 0 0,0 1 15,0 20-15,22-21 0,-1-21 0,0 21 16,0 0-16,0-21 0,0 0 16,1 0-16,20 0 0,-21 0 0,21 0 15,-20 0-15,-1 0 0,21-21 0,-21 21 16,0-21-16,1 0 0,-1 0 16,0 0-16,-21-1 0,0 1 0,0-21 15,0 21-15,0 0 0,0-22 0,0 1 16,0 21-16,-21-22 0,0 22 0,-22-21 15,22 21-15,0 0 0,0-1 0,0 22 16,-1 0-16,1 0 0,0 0 16,0 0-16,0 0 0,0 22 0,21-1 15,-22 0-15,22 0 16,0 0-16,0 0 0,0 1 0,22-22 16,-1 21-16,21-21 0,-21 0 0</inkml:trace>
  <inkml:trace contextRef="#ctx0" brushRef="#br0" timeOffset="81668.03">7726 14880 0,'0'0'0,"0"-21"16,0 0-16,0-43 15,-21 64-15,-1 0 16,22 22-16,-21 20 15,0-21-15,0 21 0,21 1 0,-21-1 16,0 0-16,21 22 0,-22-22 0,1 22 16,0-1-16,21-20 0,-21-1 0,21 0 15,-21 1-15,21-1 0,0 0 0,0-21 16,0 22-16,0-22 0,0 0 16,0 0-16,21-21 15,0 0-15,0-21 16,0 21-16,-21-21 0,22 0 15</inkml:trace>
  <inkml:trace contextRef="#ctx0" brushRef="#br0" timeOffset="81848.92">7429 15261 0,'0'0'0,"-21"0"15,42 0 16,1 0-31,-1 0 16,0 0-16,0 0 0,0 0 16,0 0-16,1 0 0,-1 0 0,0 0 15,0-21-15,0 21 0</inkml:trace>
  <inkml:trace contextRef="#ctx0" brushRef="#br0" timeOffset="82229.06">8001 15282 0,'0'0'0,"0"22"15,21-22 1,0 0-16,-21-22 0,21 22 16,1-21-16,-1 0 0,0 21 15,0-21-15,0 0 0,0 0 16,-21-1-16,22 1 0,-22 0 15,0 0-15,0 0 0,0 0 16,-22 21 0,1 0-1,0 21-15,0 0 0,0 0 0,0 0 16,-1 0-16,1 22 0,21-22 0,-21 0 16,0 21-16,21-20 0,0-1 0,0 21 15,0-21-15,0 0 0,0 1 0,0-1 16,0 0-16,0 0 15,21-21 1,0 0-16,0 0 0,1 0 0,-1 0 16,21 0-16,-21 0 0,0-21 0,1 21 15,20-21-15,-21 21 0,0-21 0,22-1 16</inkml:trace>
  <inkml:trace contextRef="#ctx0" brushRef="#br0" timeOffset="83452.6">8615 15113 0,'0'0'0,"0"-21"0,0 0 15,0 0-15,0-1 0,0 1 0,-21 42 32,21 1-32,-22-22 0,22 42 15,-21-21-15,0 0 0,21 0 16,0 22-16,0-22 0,-21 0 16,21 21-16,0-20 0,0-1 0,0 0 15,0 0-15,0 0 0,0 0 0,0 1 16,21-22-16,0 21 0,0-21 0,1 0 15,-1 0-15,0 0 0,0 0 0,21 0 16,-20 0-16,20 0 0,-21-21 16,0-1-16,0 1 0,1 0 0,-1 0 15,0 0-15,0 0 0,-21-22 0,21 1 16,0 0-16,-21-1 0,0 1 0,22 0 16,-1-1-16,-21-20 0,21 20 0,-21-20 15,0 21-15,0-1 0,0 1 0,0 0 16,0-1-16,0 22 15,0 0-15,0 42 16,-21 0-16,0 0 16,21 22-16,-22-22 0,22 21 0,-21 1 15,21-1-15,-21 0 0,21 1 0,0-1 16,0 0-16,0 1 0,0-1 16,0 0-16,0 1 0,0-22 0,21 21 15,0 0-15,1-20 0,-1-1 0,0 0 16,0 0-16,0 0 0,0 0 0,1-21 15,20 0-15,-21 0 0,0 0 16,22 0-16,-22 0 0,0 0 0,21-21 0,-21 21 16,1-21-16,-1 0 15,0 0-15,0 0 0,-21-1 0,21-20 16,-21 21-16,21-21 0,-21 20 0,0 1 16,0-21-16,0 21 0,0 0 0,0-1 15,-21 22-15,0 0 16,0 0-16,0 0 0,0 22 15,21-1-15,-22 0 0,22 0 0,0 0 16,0 0-16,0 22 0,0-22 16,0 0-16,0 0 0,0 0 0,0 1 15,0-1-15,22 0 0,-1 0 16,-21 0-16,21-21 0,0 21 0,0-21 0,0 0 16,22 0-16,-22 0 0,0 0 15,0 0-15,0 0 0,1 0 0,-1 0 16,21 0-16,-21 0 0,0-21 0,22 21 15,-22-21-15,0 0 0,21 0 16,-20 0-16,20-1 0,-21 1 0,21 0 16,-20 0-16,-1 0 0,0 0 0,0-1 15,0 1-15,0-21 0,-21 21 0,0 0 16,22-1-16,-22 1 0,0 0 16,0 0-16,-22 21 15,1 0 1,0 21-16,0-21 15,21 21-15,-21 0 0,21 1 16,-21-1-16,-1 0 0,22 0 0,0 0 16,0 0-16,0 1 0,0-1 0,0 0 15,0 0-15,0 0 0,0 0 16,0 1 0,22-22-16,-1 0 15,0 0-15,-21-22 16,21 1-16,-21 0 15,21 0-15,-21 0 0,21 0 0,1-22 16,-22 22-16,0-21 0,21-1 0,-21 1 16,21 0-16,0-1 0,-21 1 0,21-21 15,-21 20-15,21 1 0,-21 0 16,0-1-16,0 1 0,0 21 0,0 0 16,0-1-16,-21 22 15,0 22 1,0-1-16,21 21 0,-21-21 0,0 22 15,21-22-15,0 21 0,-22 0 16,22 1-16,0-1 0,-21-21 0,21 22 16,0-1-16,0-21 0,0 21 15,21 1-15,-21-22 0,22 21 0,-1-21 16,0 22-16,0-22 0,-21 0 0,21 0 16,0-21-16,1 21 0,-1 1 0,0-22 15,0 0-15,0 0 0,0 0 0,1 0 16,-1 0-16,0 0 0,0-22 15,0 1-15,0 21 0,-21-21 0,22 0 16,-1 0-16,0 0 0,-21-22 0,21 22 16,0-21-16</inkml:trace>
  <inkml:trace contextRef="#ctx0" brushRef="#br0" timeOffset="83768.57">8953 14584 0,'0'0'0,"-84"21"0,20 0 15,1 0-15,20-21 0,1 0 16,21 22-16,0-22 0,42 0 16,0 0-16,21-22 15,1 22-15,-1-21 0,0 0 0,22 21 16,-1-21-16,1 0 0,-1 21 15,1-21-15,-1 21 0,1-22 0,-1 1 16,-20 21-16,-1 0 0,0 0 0,1-21 16,-22 21-16,0 0 0,-42 0 47,0 0-47,-22 21 15,22-21-15,0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23:3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1207 0,'0'0'0,"0"-22"16,0 1-16,0 0 78,0 0-63,21 0-15,-21 0 16,0-1-16,0 1 16,0 0-16,0 0 0,0 0 15,0 0-15,0-1 0,0 1 16,0 0-16,0 0 0,0 0 16,0 42 15,0 0-31,0 21 0,0 1 15,0-1-15,0 0 0,0 1 16,0-1-16,0 22 0,0-22 0,0 21 16,0 1-16,0-22 0,-21 22 0,21-1 15,-21 1-15,21-1 0,0 1 16,-22-1-16,1 1 0,21-1 0,0-20 16,-21-1-16,0 0 0,21 1 15,-21-22-15,21 21 0,-21-21 0,21 0 16,0 1-16,0-1 15,0-42 17,0-1-32,0 1 15,0-21-15,0 21 0,0 0 16,0-22-16,0 1 0,0 0 0,0-1 16</inkml:trace>
  <inkml:trace contextRef="#ctx0" brushRef="#br0" timeOffset="424.16">1058 1143 0,'0'0'0,"-21"-21"0,21 0 0,-21 0 0,21-1 15,-21-20-15,21 21 16,0 0-16,0 0 0,0-1 0,0 1 15,0 0-15,0 0 0,21 0 0,21 0 16,-21-1-16,22 1 0,20 0 16,-20 21-16,20 0 0,1 0 0,-1 0 15,1 0-15,-1 0 0,1 21 16,-22 0-16,0 1 0,1-1 0,-1 21 16,-21 0-16,-21 1 0,0-1 15,0 0-15,0 1 0,0-1 16,-42 0-16,21 1 0,-22-22 0,1 21 15,0 1-15,-22-22 0,22 21 16,-1-21-16,1 0 0,0 1 0,21-1 16,-22 0-16,22 0 0,0 0 15,0-21-15,0 0 0,21 21 0,0-42 63,21 21-63,0 0 15</inkml:trace>
  <inkml:trace contextRef="#ctx0" brushRef="#br0" timeOffset="935.88">1693 1715 0,'0'-22'16,"0"1"-16,0 0 0,0 0 16,0 42 31,0 0-47,0 0 0,-21 1 15,21-1-15,-21 21 0,21-21 16,0 0-16,0 22 0,0-22 0,0 21 15,-21-21-15,21 22 0,0-22 16,0 0-16,0 0 0,0 0 0,0 1 16,21-1-16,-21 0 0,21-21 0,0 0 15,0 21-15,1-21 0,-1 0 16,0 0-16,0 0 0,0 0 0,0-21 16,22 0-16,-22 21 0,0-21 0,0-1 15,0 1-15,-21-21 16,22 21-16,-1-22 0,-21 22 0,0-21 15,0 0-15,21-1 0,-21 22 0,0-21 16,0-1-16,0 22 0,0 0 16,0 0-16,0 0 0,0 0 15,-21 21 17,21 21-32,0 0 15,0 0 1,21-21-1,0 0-15</inkml:trace>
  <inkml:trace contextRef="#ctx0" brushRef="#br0" timeOffset="1551.8">2498 1037 0,'0'0'15,"0"-21"-15,0 0 0,-22 21 0,22-21 16,-21 21-16,0 0 0,0 0 16,21 21-16,-21 0 0,21 0 15,-21 0-15,21 1 0,0 20 0,-22 0 16,22 1-16,-21-1 0,21 0 16,0 1-16,0 20 0,0-21 15,0 1-15,-21 20 0,21 1 0,0-22 16,-21 22-16,21-22 0,-21 0 0,21 22 15,0-22-15,0 0 0,0-20 16,0 20-16,0-21 0,0 21 0,-21-20 16,21-1-16,0 0 0,0 0 15,-22-21 1,22-21-16,0 0 16,0 0-16,0-1 0,0-20 15,0 21-15,0 0 16,0-22-16,0 1 0,0 21 0,0-21 15,0-1-15,22 22 0,-1-21 0,0 21 16,0-1-16,0 1 0,0 0 16,22 0-16,-22 21 0,21 0 0,-21 0 15,22 0-15,-22 0 0,21 0 0,-21 21 16,1 0-16,-1 0 0,21 1 16,-42 20-16,21-21 0,-21 0 0,0 22 15,0-22-15,0 0 0,0 21 0,0-21 16,-21 1-16,0-1 0,0 0 15,0 0-15,-1 0 0,1 0 0,0-21 16,0 22-16,0-22 0,-22 0 16,22 21-16,0-21 0,0 0 0,0 0 15,0 0 1,-1 0-16,22-21 16,0-1-1,0 1-15,22 21 16,-1-21-16,0 21 0,0-21 0,0 21 15,0 0-15</inkml:trace>
  <inkml:trace contextRef="#ctx0" brushRef="#br0" timeOffset="2723.13">2857 2096 0,'0'0'0,"22"0"15,-1 0-15,0 0 16,0 0-16,0-22 0,-21 1 0,21 0 16,1 0-16,-1 0 0,0 0 0,-21-1 15,21-20-15,0 0 0,0 21 16,1-22-16,-22-20 0,21 20 0,0 1 16,0-21-16,0 20 0,-21 1 0,21-22 15,-21 22-15,22 0 0,-22-1 16,0 1-16,0 0 0,21-1 15,-21 1-15,0 21 0,0 0 0,0 0 16,0-1-16,-21 44 31,21 20-31,0-21 16,0 21-16,-22-20 0,1 20 0,21 0 16,-21 1-16,21 20 0,-21-21 15,21 1-15,0 20 0,0-20 0,-21 20 16,21-21-16,-21 1 0,21-1 0,0 0 15,0 1-15,0-1 0,0 0 16,0-20-16,0-1 0,0 0 0,0 0 16,21 0-16,0 0 0,0-21 15,0 0-15,0 0 0,1 0 16,-1 0-16,0 0 0,0 0 16,0-21-16,0 21 0,1-21 0,-1 0 15,0 0-15,0 0 0,0-22 0,0 22 16,1-21-16,-1-1 0,0 22 0,-21-21 15,21 21-15,0-22 0,-21 22 16,0 0-16,0 0 0,0 0 0,21 21 16,-21 21 15,0 0-31,0 0 0,0 0 0,0 22 16,-21-22-16,21 0 0,0 21 15,0-20-15,0 20 0,0-21 0,0 0 16,0 0-16,0 1 0,0 20 15,21-42-15,1 21 0,-1 0 0,-21 0 16,21-21-16,0 0 0,0 22 0,0-22 16,1 0-16,-1 0 0,0 0 0,0 0 15,0-22-15,0 1 0,1 21 16,-1-21-16,21 0 0,-21 0 0,0-22 16,1 22-16,-1 0 0,0-21 0,0 21 15,0-22-15,0 22 0,1-21 0,-1 21 16,-21-1-16,21 1 0,-21 0 15,21 21-15,-21-21 0,21 21 16,-21 21 15,0 0-15,0 0 0,0-42 30,0 0-30,0 0-16,0 0 16,0 0-1,-21 21 17,0 0-17,0 21-15,21 0 0,-21 0 0,21 0 16,-22 22-16,1-22 0,21 0 0,0 21 15,-21-21-15,0 1 0,21 20 0,-21-21 16,21 0-16,0 0 0,0 1 16,0-1-16,0 0 0,0 0 0,0 0 15,0 0-15,21-21 0,0 22 16,0-22-16,0 0 0,1 0 0,-1 0 16,0 0-16,0 0 0,0 0 15,0 0-15,1 0 0,-1 0 0,0-22 16,0 22-16,21-21 0,-20 0 0,-1 0 15,0 21-15,0-21 0,-21-22 0,21 22 16,0 0-16,1 0 0,-22-21 0,0 20 16,21-20-16,-21 21 0,21-21 15,-21 20-15</inkml:trace>
  <inkml:trace contextRef="#ctx0" brushRef="#br0" timeOffset="3134.89">3937 1080 0,'-21'0'0,"42"0"0,-63 0 0,42 21 15,-22 0-15,1-21 0,21 21 16,0 0-16,0 0 15,0 1 1,21-22 0,1 0-16,-1 0 0,0 0 0,0 0 15,0 0-15,0 0 16,-21-22-16,22 22 0,-22-21 16,0 0-16,0 0 0,0 0 15,0 0-15,0-1 16,-22 22-16,1 0 15,0 0-15,0 0 16,21 22-16,-21-22 16,21 21-16,-21-21 0,21 21 0,0 0 15,0 0-15,0 0 16,0 1-16,0-1 16,0 0-16</inkml:trace>
  <inkml:trace contextRef="#ctx0" brushRef="#br0" timeOffset="3875.69">1164 2455 0,'-21'0'31,"42"0"16,0 0-47,0 0 16,1 0-16,20 22 16,-21-22-16,0 0 0,22 0 0,-1 21 15,0-21-15,22 0 0,-22 0 0,22 0 16,-1 0-16,22 0 0,-1 0 15,1 0-15,0 0 0,21 0 0,21 0 16,0 0-16,0 0 0,0 0 0,0 0 16,0 0-16,0 0 0,0 0 15,-22 0-15,1 0 0,21 0 0,-21 0 16,-21 0-16,21 0 0,-22 0 0,1 0 16,0 0-16,-22 0 0,1 0 0,-1-21 15,-21 21-15,1 0 0,-1 0 16,0 0-16,-20 0 0,20 0 15,-21 0-15,0-22 0,0 22 0,1 0 16,-44 0 15,1 0-31,0-21 0,-21 21 16,21 0-16,-22 0 0,1 0 0,0 0 16</inkml:trace>
  <inkml:trace contextRef="#ctx0" brushRef="#br0" timeOffset="4503.6">995 2688 0,'-21'0'0,"42"0"47,0 0-31,0 0-16,21 0 0,-20 0 16,20 0-16,0 0 0,1 0 0,20 0 15,1 0-15,20 0 0,1 0 16,0 0-16,20 0 0,-20 0 15,42 0-15,-21 0 0,21 0 0,0 0 16,0 0-16,21 0 0,-21 0 16,-21 0-16,21 0 0,-21 0 0,0 0 15,-1 0-15,1 0 0,0 0 0,-21 0 16,-22 0-16,22 0 0,-22 0 0,1 0 16,-22 0-16,1 0 0,-1 0 15,0 0-15,-21 0 0,1 0 0,-1 0 16,0 0-16,0 0 0,0 0 0,0 0 15,-21-21-15,22 21 0,-1 0 16,0 0 15,0 0-15,-21-21 0,21 21-16</inkml:trace>
  <inkml:trace contextRef="#ctx0" brushRef="#br0" timeOffset="6119.36">5969 1651 0,'-21'0'15,"0"0"-15,-1 0 32,1 0-32,0 0 0,0 0 0,0 0 15,0 0-15,-1 0 0,1 0 0,0 0 16,0 0-16,0 0 0,0 0 15,-1 0-15,1 0 16,0 21-16,21 0 47,21-21-31,0 0-16,1 0 0,20 0 15,0 0-15,1 0 0,-1 0 16,0 0-16,22 0 0,-1 0 15,-20 0-15,20 0 0,1 0 0,-1 0 16,1 0-16,-1 0 0,1 0 0,-1 0 0,1-21 16,-1 21-16,-21 0 15,22 0-15,-1 0 0,-20 0 0,-1 0 16,0 0-16,1 0 0,-1 0 0,-21 0 16,0 0-16,1 0 0,-1 0 0,0 0 15,-21-21 16,-21 21 1,21-21-17,-21 21-15,-1 0 0,1 0 16,21-21-16</inkml:trace>
  <inkml:trace contextRef="#ctx0" brushRef="#br0" timeOffset="6866.93">6625 1355 0,'0'0'0,"0"-21"16,-21 21-1,21 21 32,0 0-47,0 0 16,21-21-16,-21 21 0,21 0 0,0-21 16,1 22-16,-1-22 0,21 21 0,-21 0 15,0-21-15,22 21 0,-1-21 16,-21 21-16,22-21 0,-22 0 0,21 21 15,0-21-15,-20 0 0,20 22 16,-21-22-16,0 0 0,0 0 0,1 0 16,-1 0-16,0 0 15,-21 21 17,-21 0-17,0-21-15,21 21 16,-22 0-16,1-21 0,0 21 0,-21 1 15,21-22-15,-1 21 0,-20 0 0,0 0 16,-1 0-16,1 0 0,0 22 16,-1-22-16,1 0 0,21 0 0,-21 0 15,20 1-15,-20-1 0,21 0 16,0-21-16,21 21 0,-21-21 0,21 21 16,-22-21-16,22 21 15,22-21 16,-1 0-31,0-21 0,0 0 16,21 21-16,-20-21 16,-1 0-16,21 0 0,-21-1 0,22 1 15,-22 0-15,21 0 0,0 0 0,-20 0 16,-1-1-16,21 1 0,-21 0 0,0 0 16,1 0-16,-1 21 0,-21-21 15,21 21-15,0 0 16,0 0 15,0 0 16</inkml:trace>
  <inkml:trace contextRef="#ctx0" brushRef="#br0" timeOffset="18194.82">8318 1376 0,'0'-21'15,"0"0"17,0-1-17,0 1 1,0 0-16,0 0 16,0 0-1,0 0-15,0-1 16,-21 22-1,21 22 17,0-1-32,0 0 15,-21 0-15,21 21 0,0-20 0,0 20 16,0-21-16,-21 21 0,21 1 16,-21-1-16,0 0 0,21 1 0,-22-1 0,1 0 15,21 1-15,-21-1 0,0 0 16,21 1-16,-21-1 0,21-21 15,-21 22-15,-1-22 0,22 0 0,0 0 16,0 0-16,0 0 0,-21-21 16,21 22-16,0-44 31,0 1-31,0 0 0,0 0 16,21 0-16,-21 0 0,22-22 15,-22 1-15,21 0 0,0-1 0,-21 1 16,21-22-16,0 22 0,-21 0 0,21-1 15,-21 1-15,22 0 0,-22-1 16,0 1-16,21 0 0,-21 21 0,21-1 16,0-20-16,-21 21 0,0 0 15,21 0-15,0 21 16,-21 21 0,22 0-16,-1 0 0,-21 0 0,21 0 15,-21 22-15,0-22 0,0 21 0,0 1 16,0-1-16,0 0 0,0 1 15,0 20-15,0-21 0,0 1 0,0-1 16,0 0-16,0 1 0,0-1 0,0-21 16,0 22-16,0-22 0,0 0 0,0 0 15,0 0-15,0 0 16,0-42 31,0 0-32,0 0-15,0 0 0,-21 0 16,21-1-16</inkml:trace>
  <inkml:trace contextRef="#ctx0" brushRef="#br0" timeOffset="18475.66">8149 1863 0,'0'0'0,"-21"0"15,42 0 17,0 0-32,0 0 0,1 0 15,-1 0-15,0-21 0,0 21 0,0 0 16,0-22-16,1 22 0,-1 0 16,0-21-16,0 21 0,0 0 0,0 0 15,1-21-15,-1 21 0,0 0 0,0-21 16,0 21-1,0 0 1,1 0 15</inkml:trace>
  <inkml:trace contextRef="#ctx0" brushRef="#br0" timeOffset="19075.28">8975 1736 0,'-22'0'32,"1"21"-17,21 0-15,0 0 16,0 0-16,-21 1 0,21-1 15,-21 0-15,21 0 0,0 0 16,0 0-16,0 1 0,-21-1 16,21 0-16,-21-21 0,21 21 15,0-42 32,0 0-47,0 0 16,0-1-16,0 1 15,21 0-15,0-21 0,0 21 16,0-22-16,-21 22 0,21-21 0,1 21 16,-1-1-16,0-20 0,0 21 0,0 0 15,0 21-15,22-21 0,-22 21 0,0 0 16,0 0-16,0 0 16,1 0-16,-22 21 0,21 0 0,-21 0 15,21 0-15,-21 0 0,0 1 0,0-1 16,0 0-16,0 21 0,0-21 15,0 1-15,0-1 0,0 0 0,0 0 16,0 0-16,0 0 0,0 1 16,-21-1-16,21 0 15,0 0 1,-21-21-16,21-21 47,0 0-32,0 0-15,0-1 16,21 22-16,0-21 0,-21 0 0</inkml:trace>
  <inkml:trace contextRef="#ctx0" brushRef="#br0" timeOffset="19819.84">9504 1672 0,'0'0'0,"0"21"47,0 1-32,0-1-15,0 0 16,0 0-16,0 0 0,0 0 16,0 1-16,0-1 0,0 0 15,0 0-15,0 0 0,0 0 0,0 1 16,0-1-16,21-21 15,0 0-15,0 21 0,0-21 0,1 0 16,-1 0-16,0 0 0,0 0 0,0 0 16,0 0-16,1 0 0,-1-21 0,0 0 15,0 21-15,0-22 0,0 1 16,1 21-16,-22-21 0,21 0 0,0 0 16,-21 0-16,0-22 0,21 22 0,-21 0 15,21 0-15,-21 0 0,21-1 0,-21 1 16,0 0-16,0 0 15,0 0-15,0 42 47,0 0-47,0 0 0,0 0 0,0 1 16,0-1-16,0 0 0,0 0 0,-21 0 16,21 0-16,0 22 0,-21-22 0,21 21 15,0-21-15,0 1 0,0 20 16,0-21-16,0 21 0,0 1 0,0-22 15,0 21-15,0 1 0,-21-22 0,21 21 16,0 0-16,0 1 0,0 20 0,0-20 16,0-1-16,0 0 0,0 1 0,0-1 15,0 0-15,0-21 0,0 22 16,0-1-16,0-21 0,0 0 16,0 22-16,0-22 0,0 0 0,0 0 15,0 0-15,-21 1 0,21-1 16,-21-21-16,-1 21 0,1-21 0,0 21 15,0-21-15,0 0 0,0 0 16,-1 21-16,1-21 0,0 0 0,-21 0 16,21 0-16,-1 0 0,1 0 15,-21 0-15,21 0 0,0 0 16,-1-21-16,1 21 0,0 0 16,21-21-16,-21 21 15,21-21 1,-21 21-16,21-21 31</inkml:trace>
  <inkml:trace contextRef="#ctx0" brushRef="#br0" timeOffset="21367.96">11747 1482 0,'0'-21'16,"0"42"15,0 0-31,0 0 0,0 21 15,0-20-15,0-1 0,0 21 0,0 0 16,0-20-16,0 20 0,0-21 0,-21 21 16,21 1-16,0-22 0,-21 0 15,21 21-15,0-20 0,0-1 0,-21-21 16,21 21-16,0 0 0,-21-21 0,21-21 47,0 0-47,0 0 0,0-1 15,0 1-15,0 0 0,0-21 16,0 21-16,21-22 0,0 1 0,-21 21 16,21-22-16,0 1 0,-21 0 0,22 21 15,-1-22-15,0 22 0,21 0 16,-21 0-16,22 0 0,-22-1 0,21 22 16,-21 0-16,22 0 0,-1 0 0,-21 22 15,22-1-15,-22 0 0,0 0 0,0 21 16,0-20-16,0 20 0,-21 0 15,0 1-15,0-22 0,0 21 0,0-21 16,0 22-16,0-22 0,0 21 0,0-21 16,-21 0-16,0-21 0,21 22 0,-21-1 15,21-42 17,0-1-17,0 1-15,0 0 0,0 0 0,0-21 16,21 20-16,-21-20 0,21 0 0,0 21 15,1-22-15,-1 1 0,0 0 16,0 20-16,21 1 0,-20 0 0,20 0 16,-21 0-16,21 21 0,-20 0 0,-1 0 15,21 0-15,-21 21 0,0 0 0,22 0 16,-22 0-16,0 1 0,-21 20 16,0-21-16,21 21 0,-21-20 0,0 20 15,0-21-15,0 21 0,0-20 16,-21 20-16,21-21 0,-21 0 0,0 0 15,21 1-15,0-1 0,-21-21 0,21 21 16,-22-21-16,22 21 16,0-42-1,0 0 1,22 0-16,-1-1 0</inkml:trace>
  <inkml:trace contextRef="#ctx0" brushRef="#br0" timeOffset="21751.74">13017 1715 0,'0'0'0,"22"0"16,-1 0-16,0 0 15,0 0-15,-21-22 0,21 22 0,0-21 16,1 21-16,-1-21 0,0 0 0,0 0 15,0 21-15,-21-21 0,0-1 16,0 1-16,0 0 0,0 0 16,-21 21-1,0 0-15,0 0 0,0 0 0,-1 0 16,1 21-16,0 0 0,0 22 16,0-22-16,0 0 0,-1 21 15,1-21-15,0 22 0,21-22 0,0 0 16,0 21-16,0-20 0,0-1 0,0 0 15,0 0-15,21 0 0,0-21 0,1 21 16,-1-21-16,21 0 0,-21 0 16,22 0-16,-22 0 0,21 0 0,-21 0 15,22 0-15,-22 0 0,21 0 0,-21-21 16,0 0-16,1 0 0,20 0 16,-21 0-16</inkml:trace>
  <inkml:trace contextRef="#ctx0" brushRef="#br0" timeOffset="22383.9">13610 1524 0,'0'21'16,"0"0"-1,0 1-15,0-1 0,0 21 16,0-21-16,0 0 0,0 1 0,0-1 16,0 21-16,0-21 0,0 0 0,0 1 15,0-1-15,0 0 0,0 0 0,-21-21 16,21 21-16,0 0 0,-21-21 47,21-21-47,0 0 15,0 0-15,0 0 0,0 0 0,0-1 16,0-20-16,0 21 0,0-21 0,21 20 16,0-20-16,-21 21 0,21 0 15,0 0-15,-21-1 0,22 1 0,-1 21 16,0 0-16,0 0 0,0 0 0,0 0 15,1 21-15,20-21 0,-21 22 0,0-1 16,0 21-16,1-21 0,-1 0 0,-21 1 16,0 20-16,21-21 0,-21 0 15,0 0-15,0 1 0,0-1 16,0 0-16,0 0 0,0 0 0,0 0 16,0 1-16,-21-22 15,0 0 1,21-22-16,0 1 0,0 0 15,0 0-15,0 0 16,21-22-16,0 22 0,-21 0 0,21-21 16,0-1-16,0 22 0,1-21 0,-1 21 15,0-22-15,21 22 0,-21 0 16,1 21-16,-1-21 0,21 21 0,-21 0 0,0 0 16,1 21-16,-1-21 0,0 21 15,-21 0-15,21 1 0,-21 20 16,0-21-16,0 0 0,0 0 0,0 22 15,0-22-15,0 0 0,0 0 0,0 0 16,0 1-16,0-1 0,0 0 0,-21 0 16,21 0-16,-21-21 0,21 21 15,0-42 1,0 0 0,21 0-16</inkml:trace>
  <inkml:trace contextRef="#ctx0" brushRef="#br0" timeOffset="22896.61">14647 1185 0,'-21'0'16,"21"22"-16,0-1 0,0 0 0,0 21 15,0-21-15,0 22 0,0-22 0,-21 21 16,21 1-16,0-22 0,0 21 15,0 0-15,0 1 0,0-1 0,0-21 16,-21 22-16,21-1 0,0-21 0,-21 21 16,21-20-16,0-1 0,0 0 0,0 0 15,-22 0-15,1 0 16,21-42 0,0 0-1,0 0-15,0-21 0,0 20 16,0 1-16,0-21 0,21 21 0,1-22 15,-1 22-15,-21-21 0,21 21 0,21 0 16,-21-1-16,1 1 0,-1 21 0,0 0 16,0 0-16,21 0 0,-20 0 15,-1 0-15,21 0 0,-21 21 0,0 1 16,1-1-16,-1 0 0,0 0 0,-21 0 16,0 22-16,0-22 0,0 0 0,0 0 15,0 0-15,0 0 0,0 1 16,-21-1-16,0 0 0,-1 0 15,-20 0-15,21-21 0,0 21 0,0 1 16,-1-22-16,1 0 0,0 0 0,0 0 16,0 0-16,0 0 15,21-22 1,0 1 0,0 0-16,21 0 15,0 0-15</inkml:trace>
  <inkml:trace contextRef="#ctx0" brushRef="#br0" timeOffset="23247.32">15240 1757 0,'0'0'0,"0"-21"0,63 0 15,-63-1 1,22 22-16,-1-21 0,-21 0 0,21 0 15,0 0-15,-21 0 16,0-1-16,0 1 0,0 0 0,0 0 16,0 0-16,-21 21 15,0 0-15,0 21 16,-1-21-16,1 21 0,0 0 16,0 22-16,0-22 0,21 0 15,-21 0-15,-1 21 0,22-20 0,0-1 16,0 21-16,0-21 0,0 0 0,0 1 15,0-1-15,0 0 0,0 0 0,0 0 16,0 0-16,22-21 0,-1 22 16,0-22-16,0 0 0,0 0 15,0 0-15,1 0 0,-1 0 16,0 0-16,0-22 0,0 22 0</inkml:trace>
  <inkml:trace contextRef="#ctx0" brushRef="#br0" timeOffset="23627.11">15600 1566 0,'0'0'0,"0"-21"0,0 0 16,0 0-1,21 21 1,0 0-16,0 0 0,0 21 16,1 0-16,-1 0 15,-21 1-15,21-1 0,0 0 0,-21 0 16,0 21-16,0-20 0,0-1 15,0 0-15,0 21 0,0-21 16,0 1-16,0-1 0,0 0 0,0 0 16,0 0-16,0 0 0,0 1 15,-21-22 1,21-22 0,0 1-1,0 0-15,0 0 0,0 0 16,21-22-16,-21 22 0,0-21 0,21 21 15,0-22-15,1 1 0,-22 21 0,21-21 16,0 20-16,-21-20 0,21 21 0,0 0 16,0 21-1,1 0-15,-1 0 16,0 0-16,0 0 16</inkml:trace>
  <inkml:trace contextRef="#ctx0" brushRef="#br0" timeOffset="24082.89">16319 1651 0,'0'0'16,"22"-21"-16,-22 0 0,21 21 0,0-21 0,0-1 16,-21 1-16,0 0 0,21 0 0,-21 0 15,21 21-15,-21-21 0,0-1 16,0 1-1,-21 21-15,0 0 0,0 0 16,0 0-16,21 21 0,-21-21 0,-1 22 16,1-1-16,0 0 0,0 0 0,21 0 15,-21 0-15,0 1 0,21-1 16,-22 0-16,22 0 0,0 0 16,0 0-16,0 1 15,22-1-15,-1-21 0,0 0 16,0 21-16,0-21 0,0 0 0,1 21 15,-1-21-15,0 21 0,0-21 0,0 0 16,0 21-16,1 1 16,-22-1-1,0 0-15,-22-21 16,22 21-16,-21-21 0,0 0 16,0 0-16,0 21 0,0-21 0,-1 0 15,1 0-15,0 0 0,0 21 0,0-21 16,0 0-1,-1 0-15,1 0 16,0 0-16,0 0 16</inkml:trace>
  <inkml:trace contextRef="#ctx0" brushRef="#br0" timeOffset="46531.82">18203 1545 0,'0'0'0,"0"-21"0,0 0 16,0 0-16,0 0 0,0-1 16,0 1-16,0 0 0,0 0 15,21 0-15,-21 0 16,-21 21 15,0 0-31,0 21 0,0 0 16,21 0-16,-21 0 0,-1 22 15,1-22-15,0 21 0,21 0 0,0-20 16,-21 20-16,21 0 0,0 1 0,0-1 16,0-21-16,0 21 15,0-20-15,0-1 0,0 21 0,0-21 16,21 0-16,0-21 0,0 22 0,1-22 15,-1 0-15,0 0 0,21 0 0,-21 0 16,1 0-16,20 0 0,-21 0 16,0-22-16,22 1 0,-22 0 0,0 0 15,0 0-15,0 0 0,0-1 0,-21 1 16,0 0-16,0-21 0,0 21 16,0-22-16,0 22 0,-21 0 0,0-21 15,0 20-15,0 1 0,-22 0 0,22 0 16,0 21-16,-21 0 0,21 0 15,-1 0-15,1 0 0,0 0 0,0 0 16,0 0-16,0 21 0,-1 0 16,1 0-16,0 1 0,21-1 0,0 0 15,0 0-15,0 0 0,0 0 16,0 1-16,0-1 0,21-21 0,-21 21 16,43-21-16,-22 0 0,0 0 0,21 0 15,1 0-15,-1-21 0,0 21 16</inkml:trace>
  <inkml:trace contextRef="#ctx0" brushRef="#br0" timeOffset="46991.56">18838 1376 0,'0'-21'15,"0"42"-15,0-63 0,0 20 0,0 1 0,0 0 16,0 0-16,0 0 0,0 0 16,-21 21-16,0 0 15,0 0-15,0 21 16,21 0-16,0 0 0,-22 0 15,22 22-15,-21-1 0,21 0 0,0 1 16,-21 20-16,21-21 0,0 22 16,0-1-16,0 1 0,0-1 0,0 1 15,0-1-15,0 1 0,0-1 0,0 1 16,21-1-16,-21 1 0,21 21 0,-21-22 16,22 1-16,-22-1 0,0 1 15,21-1-15,0 1 0,-21-22 0,21 21 16,-21-20-16,0-22 0,21 21 15,-21-21-15,21 1 0,-21-1 0,0 0 16,-21-42 15,0 0-31,-21-22 0,21 22 16,-22 0-16,22-21 0,-21-1 0,-1 1 16,22 0-16,-21-1 0,0 1 0,20 0 15,-20-1-15,21 1 0,0 0 0,0-1 16,21 22-16,0-21 0,0 21 15,0-1-15,0-20 0,0 21 0,0 0 16,21 0-16,0-1 0,21 1 0,-21 0 16,1 21-16,20-21 0,0-21 15,1 20-15,-1 1 0,0 0 16,1-21-16,-1 21 0</inkml:trace>
  <inkml:trace contextRef="#ctx0" brushRef="#br0" timeOffset="47309.38">20024 1037 0,'0'0'0,"-43"-21"16,22 42-16,21 0 15,0 1-15,0 20 0,-21-21 0,21 21 16,0 22-16,0-22 0,-21 1 0,21 20 16,0-21-16,0 1 0,0 20 0,0-20 15,0-1-15,0 0 0,0 1 16,0-22-16,0 21 0,0-21 0,0 0 16,0 1-16,0-1 0,0 0 15,0-42 16,-21 0-31</inkml:trace>
  <inkml:trace contextRef="#ctx0" brushRef="#br0" timeOffset="47903.78">19621 1566 0,'22'0'15,"-1"0"1,21 0-16,-21 0 0,0-21 15,22 21-15,-22 0 0,21-21 16,1 0-16,-22 21 0,21-21 0,0 0 16,1-1-16,20 1 0,-20 0 0,-1 0 15,-21 0-15,21 0 0,-20-22 16,-1 22-16,0 0 0,0 0 0,-21-22 16,0 22-16,0 0 0,0 0 15,0 0-15,-21 21 16,0 21-1,21 0-15,-21 0 0,21 0 0,0 1 16,-22 20-16,22 0 0,0-21 0,0 22 16,0-1-16,0 0 0,0-20 15,0 20-15,0 0 0,0-21 16,0 22-16,0-22 0,0 0 0,0 21 16,0-20-16,0-1 0,0 0 15,0 0-15,0-42 31,0 0-15,0 0-16,0-1 0,0 1 16,0-21-16,0 21 0,22-22 15,-1 22-15,0-21 0,0 21 0,0 0 16,0-1-16,1 1 0,20 0 0,-21 21 16,21 0-16,-20 0 0,-1 0 0,21 0 15,-21 0-15,0 0 16,1 21-16,-1 0 0,0 1 0,-21-1 15,0 0-15,0 0 0,0 0 0,0 0 16,0 1-16,0-1 0,0 0 0,0 0 16,0 0-16,0 0 15,0 1-15,0-1 0,-21-21 16,42-21 15,-21-1-31</inkml:trace>
  <inkml:trace contextRef="#ctx0" brushRef="#br0" timeOffset="48271.57">20955 1503 0,'21'0'15,"0"0"-15,0 0 16,1-21-16,-1 21 15,-21-21-15,21 21 0,0-22 0,0 1 16,0 0 0,1 0-16,-22 0 0,0 0 15,-22 21 1,1 0 0,0 21-16,0 0 15,0 0-15,0 0 0,21 0 0,-22 1 16,1-1-16,0 21 0,21-21 0,0 22 15,0-22-15,0 0 0,-21 0 0,21 0 16,0 0-16,0 1 0,0-1 16,0 0-16,21 0 15,0-21-15,0 0 0,1 0 16,-1 0-16,21 0 0,-21-21 16,22 0-16,-1 21 0,0-21 0,1-1 15,20 1-15</inkml:trace>
  <inkml:trace contextRef="#ctx0" brushRef="#br0" timeOffset="48899.21">22288 1291 0,'0'0'0,"-21"-42"16,21 21-16,-21 21 16,21-21-16,0-1 15,0 1-15,0 0 0,-21 21 16,0 0-16,0 0 16,21 21-1,-22 22-15,1-22 0,21 21 0,-21-21 16,21 22-16,0-1 0,-21 0 0,21 1 15,-21-22-15,21 21 0,0 0 0,0-20 16,0 20-16,0-21 0,0 0 16,0 0-16,0 1 0,21-1 0,0-21 15,0 0-15,0 0 0,22 0 0,-22 0 16,0 0-16,21 0 0,1 0 16,-1-21-16,-21-1 0,22 1 15,-1 0-15,0-21 0,1 21 0,-1-1 16,0-20-16,-21 0 0,22 21 0,-22-22 15,0 1-15,0 0 0,0-1 0,-21-20 16,0 20-16,22 1 0,-22 0 16,0-1-16,0 22 0,0-21 0,0 21 15,0 0-15,-22 21 32,22 42-32,-21-21 0,21 21 0,0 1 15,-21-22-15,21 21 0,-21 1 16,21-1-16,-21 0 0,21 1 0,0-1 0,0 0 15,0-21-15,0 22 16,0-22-16,0 21 0,0-21 0,0 1 16,0-1-16,0 0 0,0 0 0,21-21 15,0 21-15,0-21 0,0 0 16,1 0-16,-1 0 0,0 0 16,0 0-16,21 0 0,-20-21 0,20 21 15,-21-21-15,0 0 0</inkml:trace>
  <inkml:trace contextRef="#ctx0" brushRef="#br0" timeOffset="50046.84">23347 1334 0,'0'0'0,"21"-22"0,-21 1 0,0 0 16,0 0-16,-21 21 16,0 0-16,-1 0 15,1 0-15,0 0 0,0 0 16,0 21-16,0 0 0,-1 0 0,22 1 15,-21-1-15,0 0 16,0 21-16,21-21 0,-21 1 0,21-1 0,0 21 16,0-21-16,0 0 0,0 1 0,0-1 15,0 0-15,0 0 0,0 0 16,0 0-16,21-21 16,0 0-16,0 0 0,0 0 15,1 0-15,-22-21 0,21 21 16,0-21-16,-21 0 0,21 0 0,0 0 15,-21-1-15,21 1 0,-21-21 16,0 21-16,22 0 0,-22-1 0,21-20 16,-21 21-16,21 0 0,-21 0 0,0-1 15,0 1-15,0 42 32,0 1-32,0-1 15,-21 0-15,21 0 0,-21 0 16,21 0-16,-22 22 0,22-22 0,0 0 15,0 0-15,0 0 0,0 1 0,0-1 16,0 0-16,0 0 0,22 0 16,-1 0-16,0-21 0,0 0 15,0 0-15,0 0 0,1 0 0,-1 0 16,21 0-16,-21 0 0,0 0 0,1-21 16,20 0-16,-21 0 0,0 0 15,22 0-15,-22-1 0,0 1 0,0 0 16,0 0-16,0 0 0,1-22 0,-22 22 15,0 0-15,0 0 0,0 0 16,0 0-16,0 42 31,-22 0-31,22 0 16,-21-21-16,21 21 0,0 0 0,-21 1 16,21-1-16,0 0 0,0 0 15,0 0-15,0 0 0,0 1 16,21-22-16,-21 21 0,21 0 0,-21 0 15,22-21 1,-22 21-16,0-42 31,-22 0-15,1 0-16,0 21 16,0-21-16,0 21 0,0 0 15,-1 0 1,1 0-16,21 21 15,0 0 1,21-21 0,1 21-16,-1-21 0,0 0 15,0 0-15,0 0 0,0 0 0,1 0 16,20 0-16,-21 0 0,0 0 0,22 0 16,-22 0-16,21 0 0,-21-21 0,0 0 15,22 21-15,-22-21 0,0-1 16,21 1-16,-20 0 0,-1-21 15,-21 21-15,21-1 0,0 1 0,-21-21 16,21 21-16,-21 0 0,0-1 0,0 1 16,0 0-16,-21 21 31,0 21-31,21 0 0,-21 1 0,21-1 16,0 0-16,0 0 0,0 0 0,0 0 15,0 1-15,0-1 0,0 0 0,21 0 16,0 0-16,-21 0 0,21-21 15,0 22-15,-21-1 0,0 0 0,22-21 16,-22 21-16,21-21 0,-21 21 16,-21-21 31,-1 0-47,22-21 15,-21 21-15,0 0 0,0 0 16,0 0-16,0-21 0,-1 21 0,-20 0 15</inkml:trace>
  <inkml:trace contextRef="#ctx0" brushRef="#br0" timeOffset="52248.07">1101 3577 0,'0'0'0,"0"-21"0,0 0 16,0 0-16,0 0 0,0-1 16,-22 22-16,22-21 0,-21 21 15,21 21 1,0 1-16,0-1 0,0 0 15,0 21-15,0-21 0,0 22 0,0-22 16,0 21-16,0 1 0,0-22 16,0 21-16,0-21 0,-21 22 0,21-22 15,0 0-15,0 21 16,0-21-16,0 1 0,0-1 16,21-21 15,-21-21-31,21-1 0,1 1 0,-22 0 15,21 0-15,0 0 0,0 0 16,-21-22-16,21 22 0,0 0 0,-21 0 16,0 0-16,0-1 0,22 1 15,-22 0-15,21 21 16,-21 21 0,0 0-16,0 1 0,0-1 15,0 0-15,0 0 0,0 0 16,21 0-16,-21 22 0,21-22 15,-21 0-15,0 0 0,0 22 0,21-22 16,0-21-16,1 21 0,-1 0 0,0 0 16,0-21-16,21 0 15,-20 0-15,-1 0 0,0 0 0,0-21 16,0 0-16,0 0 0,1 21 16,-1-43-16,0 22 0,0 0 0,0 0 15,0 0-15,1-22 0,-22 22 0,0-21 16,21 21-16,-21 0 0,0-22 15,21 22-15,-21 0 0,0 0 0,0 0 16,0-1-16,0 44 31,0-1-31,0 0 16,0 0-16,0 0 0,0 22 0,0-22 16,0 0-16,0 21 0,0-21 15,0 1-15,0-1 0,0 0 0,0 0 16,21 0-16,-21 0 0,21 1 15,0-22-15,1 0 0,-22 21 0,21-21 16,0 0-16,0 0 0,0 0 0,0-21 16,1-1-16,20 22 0,-21-21 15,0 0-15,0-21 0,22 21 0,-22-1 16,0 1-16,0-21 0,0 0 16,1 20-16,-1-20 0,0 0 15,-21-1-15,0 22 0,0-21 0,0 0 16,0-1-16,0 22 0,0-21 0,-21 21 15,0-1-15,21 1 0,-22 21 16,1 0-16,21 21 16,-21 22-16,21-22 0,0 21 0,0 1 15,0-1-15,0 0 0,0 1 16,0-1-16,0 0 0,0 1 0,0-1 16,0-21-16,0 21 0,0 1 15,0-1-15,0-21 0,0 22 0,0-22 16,0 0-16,0 0 0,0 0 15,21-21 1,0 0-16,1-21 16,-22 0-16,21 0 0,-21 0 15,21-1-15,-21 1 0,21 0 16,0-21-16,-21 21 0,21-1 0,1-20 16,-1 21-16,0 0 0,-21 0 0,21-1 15,0 22-15,0 0 16,1 0-16,-1 22 15,0-1-15,-21 0 0,21 0 16,-21 0-16,0 0 0,0 1 16,21-1-16,-21 0 0,21 21 15,-21-21-15,22 1 0,-1-1 0,-21 0 16,21 0-16,0-21 0,0 21 0,0-21 16,1 0-16,-1 0 15,0 0-15,0-21 0,0 0 16,0 0-16,1 0 0,-22-1 0,21 1 15,-21 0-15,21 0 0,-21-21 16,21 20-16,-21 1 0,0 0 0,0-21 16,0 21-16,0-1 0,0 1 15,0 42 1,0 1 0,0-1-16,0 0 0,0 0 15,0 0-15,0 0 0,0 1 0,0-1 16,0 0-16,0 0 0,0 0 15,0 0-15,0 1 16,0-1-16,0-42 31,0-1-15,0 1-16,0 0 0,0 0 0</inkml:trace>
  <inkml:trace contextRef="#ctx0" brushRef="#br0" timeOffset="52412.97">2942 3514 0,'0'0'0,"0"-21"0,-21 21 0,0 0 16,0 0-16,-1 0 0,22 21 47,22-21-16,-22 21-31</inkml:trace>
  <inkml:trace contextRef="#ctx0" brushRef="#br0" timeOffset="52715.74">3365 3620 0,'0'-22'16,"0"1"-1,-21 21-15,21-21 16,-21 21-16,0-21 0,0 21 15,0 0 1,-1 21-16,22 0 0,-21 0 16,21 1-16,0 20 0,-21-21 0,21 0 15,0 22-15,-21-22 0,21 21 0,0 0 16,0-20-16,0 20 16,0-21-16,0 21 0,0-20 0,0-1 15,21 0-15,0 0 0,0 0 0,-21 0 16,22-21-16,-1 0 0,21 0 15,-21 0-15,0 0 0,22 0 0,-22-21 16,21 0-16,1 0 0,-22 0 0,21-22 16,-21 22-16,22-21 0,-1 21 0</inkml:trace>
  <inkml:trace contextRef="#ctx0" brushRef="#br0" timeOffset="53147.49">3831 3387 0,'0'0'0,"0"-43"0,0 22 0,0-21 16,0 21-16,-21 21 15,21 21 1,-21 0-16,21 0 0,0 22 0,0-22 16,0 21-16,0 0 0,0 1 15,0-1-15,0 0 0,0-20 0,0 20 16,0 0-16,0-21 0,0 22 0,0-22 16,0 21-16,0-21 0,0 1 0,0 20 15,0-21-15,0 0 16,0 0-16,-21-21 15,21-21 1,0 0-16,0 0 16,0 0-16,0 0 15,0-1-15,0 1 0,21-21 0,-21 21 16,21-22-16,0 22 0,21 0 0,-20 0 16,-1 0-16,21 0 0,-21 21 0,0 0 15,1 0-15,-1 0 0,21 0 16,-21 0-16,-21 21 0,21 0 0,1-21 15,-22 21-15,21 0 0,-21 0 0,0 1 16,0-1-16,0 0 0,0 0 0,0 0 16,0 0-16,0 1 0,0-1 0,0 0 15,0 0-15,42-21 47,-21-21-47</inkml:trace>
  <inkml:trace contextRef="#ctx0" brushRef="#br0" timeOffset="53438.97">5673 3387 0,'0'0'0,"0"-21"0,-22 21 15,1 0 1,21 21-16,0 0 0,-21 0 16,21 0-16,0 0 0,0 22 0,0-22 15,0 0-15,0 0 0,0 22 0,0-22 16,0 0-16,0 21 0,0-21 0,0 1 16,0-1-16,0 0 0,0 0 15,0 0-15,0 0 0,21-21 16,0 0-16,1 0 15,-1 0-15,0 0 0,0-21 0,0 0 16</inkml:trace>
  <inkml:trace contextRef="#ctx0" brushRef="#br0" timeOffset="53799.76">6181 3429 0,'0'-21'0,"0"42"0,0-63 15,0 21-15,-22 21 16,1 0-16,0 0 15,0 0-15,0 21 0,-22 0 0,22-21 16,0 21-16,-21 0 0,21 0 0,-1 1 16,22-1-16,0 0 0,0 0 0,0 0 15,0 0 1,22-21-16,-1 22 0,0-22 16,0 0-16,0 21 0,22-21 0,-22 0 15,21 0-15,-21 21 0,0-21 0,1 21 16,-1-21-16,0 0 0,0 21 0,0-21 15,-21 21-15,0 1 16,0-1-16,0 0 0,-21-21 16,0 21-16,0-21 0,0 21 0,-22-21 15,22 21-15,0-21 0,-21 0 0,20 22 16,1-22-16,0 21 0,0-21 0,0 0 16,0 0-16,-1 0 15,22-21-15,0-1 16,0 1-16,0 0 15,0 0-15</inkml:trace>
  <inkml:trace contextRef="#ctx0" brushRef="#br0" timeOffset="53987.96">5651 3069 0,'0'0'0,"-42"0"15</inkml:trace>
  <inkml:trace contextRef="#ctx0" brushRef="#br0" timeOffset="54841.74">8636 3408 0,'-21'0'0,"21"-21"16,0 0 0,0-1-16,0 1 0,0 0 15,0 0-15,0 0 0,-21 0 16,-1-1-16,1 1 0,21 0 15,-21 21-15,0 0 0,0-21 16,0 21-16,-22 0 0,22 0 16,0 0-16,0 0 0,0 21 0,-22 0 15,22 0-15,0 1 0,-21 20 0,20-21 16,-20 21-16,21 1 0,0-1 16,0 0-16,-1 1 0,1-1 0,21 0 15,-21 1-15,21-22 0,0 21 0,0-21 16,0 1-16,21-1 0,0 0 0,1-21 15,-1 0-15,0 0 0,21 0 0,-21 0 16,1 0-16,-1 0 0,21-21 16,-21 21-16,0-21 0,22-1 15,-22-20-15,21 21 0,1-21 0,-1 20 16,-21-20-16,21 0 0,1-22 0,-22 22 16,21-22-16,-21 22 0,1-21 15,-1 20-15,-21 1 0,0-22 0,0 22 16,0 0-16,0-1 0,0 1 0,0 21 15,-21 0-15,-1 0 0,1 21 16,0 0-16,0 21 16,21 21-16,-21-21 0,21 0 0,-21 22 15,21-1-15,0 0 0,0 1 0,0 20 16,0-20-16,0-1 0,0 21 0,0-20 16,0-1-16,0 0 0,0 1 0,0-1 15,0-21-15,21 22 0,0-22 16,-21 0-16,21 0 0,0-21 15,-21 21-15,21-21 0,1 0 0,-1 0 16,0 0-16,0 0 0,0 0 16,0-21-16,1 0 0,-1 21 0</inkml:trace>
  <inkml:trace contextRef="#ctx0" brushRef="#br0" timeOffset="55195.54">9038 3429 0,'0'21'0,"0"0"16,21-21 15,0 0-31,1 0 16,-1 0-16,0 0 0,0-21 0,0 0 16,0 21-16,1-21 0,-1 0 0,0 21 15,-21-21-15,0-1 0,21 1 0,-21 0 16,0 0-16,-21 0 15,0 21-15,0 0 16,-1 0-16,1 21 0,-21 0 16,21 0-16,21 0 0,-21 1 15,-1 20-15,1-21 0,21 0 0,0 22 0,0-22 16,0 0-16,-21 0 0,21 21 16,0-20-16,0-1 0,0 0 15,0 0-15,21 0 0,0 0 16,1-21-16,-1 0 0,0 0 15,0 0-15,21 0 0,-20 0 0,-1 0 16,21-21-16,-21 21 0</inkml:trace>
  <inkml:trace contextRef="#ctx0" brushRef="#br0" timeOffset="55467.38">9906 3302 0,'0'0'0,"0"-21"0,-21 21 31,0 0-31,-1 0 0,1 0 16,0 21-16,0 0 0,0-21 0,0 21 16,21 1-16,-22 20 0,1-21 0,0 0 15,21 0-15,-21 22 0,21-22 0,0 0 16,-21 0-16,21 0 0,0 1 16,0 20-16,0-21 0,0 0 15,0 0-15,21-21 0,0 22 0,0-22 16,0 21-16,1-21 0,-1 0 0,0 0 15,0 0-15,21 0 0,-20 0 16,20 0-16,-21-21 0,21-1 0,-20 1 0,20 0 16,0 0-16,-21 0 15</inkml:trace>
  <inkml:trace contextRef="#ctx0" brushRef="#br0" timeOffset="55731.23">10499 2921 0,'0'0'15,"0"-21"-15,0 0 16,-22 21 0,1 0-16,21 21 0,-21 0 15,21 21-15,0-20 0,-21 20 0,0-21 16,21 21-16,-21 1 0,21-1 0,0 22 16,0-22-16,-22 0 0,22 1 0,0-1 15,-21 0-15,21 1 0,0-22 16,0 21-16,0-21 0,0 22 0,0-22 15,0 0-15,0 0 0,0 0 16,0 0-16,21-21 0,1 0 16,-1 0-16,0 0 0,0 0 0,0 0 15,0-21-15,1 0 0,-1 0 0</inkml:trace>
  <inkml:trace contextRef="#ctx0" brushRef="#br0" timeOffset="56215.27">10901 3408 0,'0'0'0,"0"-21"0,0-22 16,0 22-16,0 0 16,0 0-16,-21 0 15,-1 21-15,1 0 16,0 0-16,0 0 0,0 21 0,0-21 16,-1 21-16,1 0 0,0 0 0,0 22 15,0-22-15,0 0 0,-1 21 0,22-20 16,0-1-16,-21 21 0,21-21 15,-21 0-15,21 1 0,0-1 0,0 0 16,0 0-16,0 0 0,21 0 16,0-21-16,1 0 15,-1 0-15,0 0 0,0 0 0,0 0 16,0-21-16,1 21 0,-1-21 0,0 0 16,0 0-16,0 0 0,0-1 15,-21 1-15,0 0 0,22 0 0,-22 0 16,21 0-16,-21-1 0,0 1 0,0 0 15,0 0-15,0 42 16,0 0 0,0 0-16,0 1 0,0-1 15,0 0-15,0 0 16,0 0-16,0 0 0,0 1 0,0-1 0,0 0 16,0 0-16,0 0 15,0 0-15,21 1 0,0-22 16,0 0-16,0 0 15,1 0-15,-1 0 0,0 0 16,0 0-16,0-22 16,0 1-16,-21 0 0</inkml:trace>
  <inkml:trace contextRef="#ctx0" brushRef="#br0" timeOffset="56619.04">11155 3429 0,'0'0'0,"0"-21"0,0 0 0,0 0 16,0-1-1,21 22 1,0 0-16,0 0 0,0 0 16,1 22-16,-1-22 0,-21 21 15,21 0-15,0 0 0,-21 0 0,21 0 16,0 1-16,-21-1 0,0 0 16,22 0-16,-22 0 0,0 0 0,21 1 15,-21-1-15,0 0 0,0 0 16,0 0-16,0 0 0,0 1 15,-21-22 1,21-22 0,0 1-1,0 0-15,0 0 16,0 0-16,0 0 0,0-1 0,0-20 16,0 21-16,21 0 0,-21-22 0,0 22 15,0 0-15,21 0 0,0 0 0,-21 0 16,21-1-16,0 1 0,1 21 15,-1 0 1,0 0 0,0 21-16,0 1 0,-21-1 15,0 0-15,21-21 0,-21 21 16,22-21-16,-22 21 0,0 0 0</inkml:trace>
  <inkml:trace contextRef="#ctx0" brushRef="#br0" timeOffset="56951.85">11705 3556 0,'0'0'0,"21"0"16,0 0 0,1-21-16,-1 21 0,-21-21 0,21 21 15,0-21-15,-21-1 0,21 22 0,0-21 16,1 0-16,-22 0 16,21 21-16,-21-21 0,0 0 15,-21 21 16,-1 0-31,1 0 0,0 21 0,0 0 16,21 0-16,-21 0 0,0-21 0,-1 43 16,22-22-16,0 0 0,-21 0 15,21 0-15,-21 0 0,21 1 0,0-1 16,0 0-16,0 0 0,0 0 16,0 0-16,21-21 15,0 22-15,1-22 0,-1 0 16,0 0-16,0 0 0,0 0 0,0 0 15,1 0-15,20 0 0,-21-22 16,0 1-16,22 21 0,-22-21 16</inkml:trace>
  <inkml:trace contextRef="#ctx0" brushRef="#br0" timeOffset="57471.55">12467 3429 0,'0'-21'15,"0"0"-15,-21 21 0,0 0 16,0 0-16,-1 0 0,1 0 16,0 0-1,0 0-15,0 21 0,0 0 0,21 0 16,-22 0-16,22 1 0,-21-1 16,21 0-16,-21 0 0,21 0 0,0 0 15,-21 1-15,21-1 0,0 0 16,-21 0-16,21 0 0,0 0 15,0 1-15,21-22 16,0 0 0,0 0-16,0 0 0,1-22 15,-1 22-15,0-21 0,0 0 0,-21 0 16,21 0-16,0 0 0,1-22 16,-22 22-16,21-21 0,0-1 15,-21 1-15,0 0 0,21-1 0,0 1 0,-21 0 16,0-22-16,0 22 0,21 21 15,-21-22-15,22 22 0,-22-21 0,0 21 16,0 42 15,0 0-31,0 21 0,0-20 0,0 20 16,0 0-16,0 1 0,0-1 0,0 0 16,-22 1-16,22-1 0,0 0 0,0-21 15,0 22-15,0-1 0,0-21 0,0 0 16,0 1-16,0-1 0,0 0 15,0 0-15,0 0 0,22-21 0,-1 21 16,0-21 0,0 0-16,0 0 0,-21-21 15,21 21-15</inkml:trace>
  <inkml:trace contextRef="#ctx0" brushRef="#br0" timeOffset="58531.79">14944 3514 0,'21'-21'15,"-42"42"-15,63-42 0,-21-1 0,-21 1 0,21 0 16,0 21-16,1-21 0,-22 0 0,0 0 16,21-1-16,-21 1 0,0 0 0,0 0 15,0-21-15,0 20 0,0 1 16,-21 0-16,-1 0 0,1 21 0,0-21 16,0 0-16,0 21 0,0 0 0,-22 0 15,22 0-15,0 0 0,0 0 0,-22 0 16,22 21-16,0 0 0,0 0 0,0 21 15,0-20-15,21 20 0,-22 0 16,22 1-16,-21-22 0,21 21 16,0 0-16,0-20 0,0-1 0,0 21 15,0-21-15,0 0 0,0 1 0,21-1 16,1-21-16,-1 0 16,0 0-16,0 0 0,0 0 15,0 0-15,1-21 0,-1 21 16,0-22-16,0 1 0,21 0 0,-20 0 15,-1 0-15,0 0 0,0-1 0,0 1 16,0 0-16,-21 0 0,0-21 16,22 20-16,-22 1 0,21 0 0,-21 0 0,0 0 15,0 42 17,0 0-32,0 0 0,0 0 15,-21 1-15,21-1 0,-22 0 0,22 0 16,0 21-16,0-20 0,0-1 0,0 0 15,0 0-15,0 0 0,0 0 16,0 1-16,22-22 0,-1 0 16,0 21-16,0-21 0,0 0 0,0 0 15,1 0-15,20 0 0,-21 0 0,0-21 16,22 21-16,-22-22 0,21 22 0,-21-21 16,22 0-16,-22 0 0,21 0 15,-21 0-15,0-22 0,1 22 16,-1 0-16,0-21 0,0 20 0,-21-20 15,21 21-15,-21 0 0,0 0 0,0-1 16,0 1-16,0 42 31,-21 1-31,21-1 0,-21 0 0,21 0 16,0 0-16,0 0 0,0 1 0,0-1 16,0 0-16,0 0 0,0 0 0,21 22 15,0-22-15,-21 0 0,21 0 0,1 0 16,-1-21-16,-21 21 0,21 1 15,0-22-15,-21 21 0,-21-21 32,0 0-17,0 0-15,-1 0 0,1 0 0,0 0 16,0 0-16,0-21 16,0 21-16,21-22 15,0 1-15,0 0 0,0 0 16</inkml:trace>
  <inkml:trace contextRef="#ctx0" brushRef="#br0" timeOffset="59063.49">16954 3069 0,'0'0'15,"0"21"1,0 1 0,0 20-16,0-21 0,0 21 0,0 1 15,0-1-15,0 22 0,0-22 16,0 0-16,0 22 0,0-1 0,0-20 15,0 20-15,0 1 0,0-1 0,0 22 16,0-22-16,0 1 0,0 20 16,0-20-16,0-1 0,0 22 0,0-43 15,0 22-15,0-22 0,0 22 0,-21-22 16,21-21-16,0 22 0,0-22 0,-21 0 16,21 0-16,0 0 0,0-42 31,0 0-31,0 0 0,0 0 15,0-1-15,0-20 0,0 0 0,0-1 16</inkml:trace>
  <inkml:trace contextRef="#ctx0" brushRef="#br0" timeOffset="59399.71">16849 3154 0,'0'0'0,"0"-21"0,0 0 0,0-1 0,21 1 16,-21 0-16,21 0 0,21 0 0,-21 0 16,1-1-16,20 22 0,-21 0 0,21 0 15,1 0-15,-1 0 0,-21 0 16,22 22-16,-22-1 0,0 21 0,0-21 16,0 22-16,-21-22 0,0 21 0,0 0 15,0-20-15,0 20 0,0 0 0,-21-21 16,0 22-16,21-22 15,-21 0-15,0 0 0,-1 0 0,1 1 16,21-1-16,-21-21 0,21 21 0,-21-21 16,42-21 31,0 0-47,0-1 0,1 1 15,-1 0-15,0 0 0</inkml:trace>
  <inkml:trace contextRef="#ctx0" brushRef="#br0" timeOffset="61383.16">17653 3112 0,'0'0'0,"0"-22"15,0 44 17,0-1-32,0 0 0,0 0 0,0 0 15,0 22-15,0-22 16,-21 0-16,21 0 0,0 0 0,-21-21 15,21 21-15,0 1 0,0-1 0,0 0 16,21-21 15,0 0-31,0 0 0,0-21 16,-21 0-16,21 21 16,-21-22-16,22 1 0,-1 0 0,-21 0 15,0 0-15,0-22 0,21 22 0,-21 0 16,21 0-16,-21 0 0,0 0 15,0-1-15,0 44 32,0-1-32,0 21 0,0-21 15,0 22-15,0-22 0,0 21 0,0-21 16,0 22-16,0-22 0,0 0 16,0 21-16,0-21 0,21 1 0,-21-1 15,21-21-15,1 21 0,-22 0 0,21-21 16,0 0-16,0 0 15,0 0-15,0 0 0,1 0 0,-1 0 16,0 0-16,0-21 0,0 0 16,22 0-16,-22-1 0,0 1 0,-21 0 15,21 0-15,0-21 0,0 20 0,1-20 16,-22 0-16,21-1 0,-21 1 0,21 0 16,-21-1-16,0 1 0,0 0 0,0-1 15,0 1-15,0 0 0,0 21 16,0-1-16,0 1 0,0 0 0,0 42 31,0 0-31,0 1 0,0 20 0,0-21 16,0 21-16,-21-20 15,21 20-15,0 0 0,0 1 0,0-1 16,0 0-16,0-21 0,0 22 0,0-22 16,0 21-16,-21-21 0,21 1 0,0-1 15,0 0-15,0 0 0,0 0 0,0 0 16,0-42 15,0 0-31,0 0 16,0 0-16,21 0 0,0-1 15,-21 1-15,21 0 0,0 0 0,0 0 16,1 0-16,-1-1 0,0 1 16,0 0-16,21 21 0,-20 0 0,-1 0 15,0 0-15,21 0 0,-21 21 0,1-21 16,-1 21-16,21 1 0,-21-1 0,0 0 15,-21 0-15,22 0 0,-22 0 16,21 1-16,-21-1 0,0 0 0,0 0 16,0 0-16,0 0 0,-21 1 15,-1-1-15,1-21 0,0 0 0,0 21 16,0-21-16,0 0 0,-1 0 16,1 0-16,0 0 0,0 0 15,0-21-15,0 0 16,21-1-16,-22 1 0,1 0 15,0 0 1,21 42 15,21-21-31,0 21 16,1 0-16,-1-21 0,0 22 0,0-22 16,0 0-16,0 21 0,1-21 0,-1 0 15,21 0-15,-21 0 0,22 0 0,-1 0 16,-21 0-16,21 0 0,1 0 15,-22 0-15,0-21 0,21-1 16,-20 22-16,-1-21 0,0 0 0,0 0 16,-21 0-16,21 0 0,0-22 0,1 22 15,-22-21-15,0-1 0,21 1 0,-21 0 16,21-1-16,-21 1 0,21 0 16,-21-22-16,0 22 0,0 0 0,0 20 15,21-20-15,-21 21 0,0 0 0,0 0 16,0 42-1,0 0-15,0 0 0,-21 0 16,21 22-16,-21-1 0,21 0 0,0-21 16,-21 22-16,21-1 0,-21 0 15,21 1-15,0-1 0,0 0 0,0 1 16,0-22-16,0 21 0,0-21 16,0 1-16,21-1 0,0 0 0,-21 0 15,21 0-15,0-21 0,0 0 16,1 0-16,-1 0 0,0 0 15,0 0-15,0-21 0,-21 0 16,0 0-16,21 21 0,1-21 16,-22-1-16,0-20 0,0 21 0,21 0 15,-21 0-15,21-1 0,-21 1 0,0 0 16,0 42 15,0 0-31,0 1 16,0-1-16,0 0 0,0 0 0,0 0 15,21 0-15,-21 1 0,21-1 0,-21 0 16,21 0-16,1 0 0,-1-21 16,0 0-16,0 21 0,0-21 15,0 0-15,1 0 0,-1 0 16,0 0-16,0 0 0,0 0 0,0-21 16,-21 0-16,22 21 0,-1-21 0,0 0 15,0 0-15,0-1 0,0 1 0,1-21 16,-1 21-16,0-22 0,0 22 0,0-21 15,0 21-15,1 0 0,-1-1 16,0 1-16,-21 0 0,21 0 16,0 21-16,0 0 15,1 0-15,-22 21 16,0 0-16,0 0 16,0 1-16,0-1 15,21-21 32,-21-21-47,0-1 16,0 1-16,0 0 15,0 0-15,0 0 16,0 0 0,-21 21-16,-1 0 15,22 21-15,-21 0 16,0-21-16,21 21 0,-21 0 0,21 0 15,0 22-15,-21-22 0,21 0 0,-21 0 16,21 22-16,-22-22 0,22 0 16,0 0-16,0 0 0,0 0 0,0 1 15,0-1-15,0 0 0,0 0 0,0 0 16,22-21-16,-1 21 0,0-21 0,0 0 16,0 0-16,0 0 15,1 0-15,-1 0 16,0 0-16,0-21 0,0 21 15,0-21-15,1 0 0,-1 0 16,0 0-16,0-1 0,-21 1 0,0 0 16,21 0-16,0 0 0,-21 0 15,0-1-15,0 1 0,0 0 0,0 0 16,0 0-16,0 0 16,-21-1-16</inkml:trace>
  <inkml:trace contextRef="#ctx0" brushRef="#br0" timeOffset="61762.95">19643 2709 0,'0'0'0,"-43"0"16,22 22-16,0-1 15,0-21-15,21 21 16,0 0 0,21-21-1,0 0-15,0 0 16,0 0-16,-21-21 16,22 21-16,-22-21 0,0 0 15,0-1-15,-22 22 31,1 0-15,21 22 0,0-1-1,0 0 1,0 0-16,0 0 16</inkml:trace>
  <inkml:trace contextRef="#ctx0" brushRef="#br0" timeOffset="64579.16">21823 3027 0,'0'0'0,"42"0"15,-42-21-15,21 21 16,0-21-16,-21-1 0,22 22 16,-22-21-16,21 21 0,-21-21 0,0 0 15,0 0-15,0 0 16,0-1-16,0 1 0,0 0 15,0 0-15,-21 21 0,-1 0 16,1 0-16,0 0 0,0 0 16,0 0-16,0 21 0,-1-21 15,1 42-15,0-20 0,-21-1 16,21 21-16,-1-21 0,1 22 0,0-1 16,0-21-16,0 21 0,0 1 0,21-1 15,0 0-15,0 1 0,0-1 0,0-21 16,0 22-16,0-22 0,42 0 15,-21 21-15,0-42 0,22 21 0,-1 1 16,0-22-16,22 0 0,-22 0 0,0 0 16,1 0-16,20 0 0,-20 0 0,20-22 15,-21 22-15,1-21 0,20 0 16,-20 0-16,-1 0 0,0 0 16,1-1-16,-22 1 0,0 0 0,0-21 0,0 21 15,0-1-15,-21-20 0,0 21 0,0 0 16,0-22-16,0 22 0,0 0 15,-21 0-15,0 0 0,0 21 16,0 0-16,0 0 0,-1 0 0,1 0 16,0 0-16,0 0 0,0 21 0,-22-21 15,22 21-15,0 0 0,0 22 0,0-22 16,0 0-16,-1 0 0,1 21 0,21-20 16,0-1-16,0 21 0,0-21 15,0 0-15,0 1 0,0-1 0,21 0 16,1-21-16,-1 0 0,0 0 15,0 0-15,0 0 0,22 0 0,-22 0 16,0-21-16,21 21 0,-21-21 16,1-1-16,-1 1 0,0 0 15,0 0-15,0 0 0,-21 0 0,0-1 16,21 1-16,-21 0 0,0 0 0,0 0 16,0 0-16,0-1 0,0 44 31,0-1-16,0 0-15,0 0 0,0 21 16,0-20-16,0-1 0,0 0 0,0 0 16,0 0-16,22 0 0,-1 1 15,0-1-15,0-21 0,0 21 0,0-21 16,1 0-16,20 0 0,-21 0 0,0 0 16,22 0-16,-22 0 0,0 0 15,0-21-15,21 0 0,-20 21 0,-1-22 16,0 1-16,0 0 0,0 0 15,0 0-15,1-22 0,-22 22 0,21 0 16,-21 0-16,21 0 0,-21 0 0,0-1 16,0 1-16,0 0 0,0 42 31,0 0-31,0 1 16,0-1-16,0 0 0,0 0 0,0 0 15,0 0-15,0 1 0,0-1 0,0 0 16,0 0-16,0 0 0,0 0 15,0 1-15,-21-1 16,0-21 0,21-21-1,0-1 1,0 1-16,0 0 0,0 0 16,0 0-16,0-22 0,0 22 15,0 0-15,21-21 0,0 21 0,0-22 16,21 22-16,-20-21 0,-1 21 0,21-1 15,-21 22-15,22 0 0,-1 0 16,-21 0-16,21 0 0,-20 0 16,20 0-16,-21 22 0,0-1 0,0 0 15,1 0-15,-1 21 0,-21-20 0,21 20 16,-21-21-16,0 21 0,0-20 0,0-1 16,0 21-16,0-21 0,0 0 0,-21-21 15,0 22-15,21-1 0,-22-21 16,1 0-1,0 0 1,0 0-16,0 0 16</inkml:trace>
  <inkml:trace contextRef="#ctx0" brushRef="#br0" timeOffset="65771.8">2476 4932 0,'0'0'0,"0"-85"15,0 43-15,0 21 16,0 0-16,0-1 0,0 1 16,0 42-1,0 1-15,0-1 16,0 21-16,0 0 0,22 1 0,-1-1 15,-21 22-15,21-22 0,-21 0 16,0 1-16,0-1 0,0 0 16,0 1-16,0-1 0,0 0 0,0-21 15,0 22-15,-21-22 0,0 0 16,21 0-16,-22-21 0,22 21 0,-21 1 16,0-22-16,0-22 15,21 1 1,0 0-16,0 0 0,0 0 15,21 0-15,0-22 0,0 22 0,1-21 16,-1 21-16,0-22 0,21 1 16,-21 21-16,22-22 0,-1 22 0,0 0 15,1 0-15,-1 21 0,0 0 16,1 0-16,-22 0 0,21 0 0,-21 21 16,1 0-16,-22 0 0,0 1 15,0-1-15,0 0 0,0 21 0,0-21 16,-22 1-16,-20-1 0,21 0 0,-21 0 15,20 0-15,-20 0 0,21 1 16,0-1-16,0-21 0,-22 0 0,43 21 16,-21-21-16,0 0 0,21-21 31,0 0-15,21-1-16,0 1 0,0 0 0,-21 0 15,22 0-15</inkml:trace>
  <inkml:trace contextRef="#ctx0" brushRef="#br0" timeOffset="66119.13">3175 5271 0,'0'0'0,"21"0"0,0 0 16,0 0-16,1 0 0,-1 0 15,0 0-15,0 0 0,0-22 16,0 22-16,22-21 0,-22 0 0,21 0 15,-21 21-15,1-21 0,-1 0 0,0-1 16,0 1-16,-21 0 0,0 0 16,0 0-16,0 0 0,-21-1 15,-21 22-15,20 0 16,1 0-16,0 0 0,-21 0 0,21 22 16,-1-1-16,-20 0 0,21 0 0,0 21 15,0-20-15,21-1 0,0 21 16,-22-21-16,22 22 0,0-22 15,0 0-15,0 0 0,0 0 0,0 0 0,22 1 16,-1-22-16,0 0 16,0 0-16,21 0 0,-20 0 0,20 0 15,0 0-15,-21 0 0,22-22 16,-1 22-16,0-21 0,1 0 0</inkml:trace>
  <inkml:trace contextRef="#ctx0" brushRef="#br0" timeOffset="67599.52">5482 5186 0,'21'-21'32,"0"0"-32,1-1 0,-1 22 15,0-21-15,0 0 0,0 0 0,0-21 16,1 20-16,-1 1 0,0 0 0,-21-21 15,0 21-15,0-1 0,0 1 16,0-21-16,0 21 0,-42 0 16,20-1-16,1 22 0,-21-21 0,21 21 15,-22 0-15,22 0 0,-21 0 0,21 0 16,-22 21-16,22 1 0,-21-1 16,21 21-16,0-21 0,-1 22 0,1-1 15,21 0-15,-21 1 0,21-1 0,0-21 16,0 21-16,0-20 0,0 20 0,0-21 15,21 0-15,0-21 0,-21 21 16,22-21-16,-1 0 0,0 0 0,0 0 16,0 0-16,0-21 0,22 0 0,-22 0 15,0 0-15,0 0 0,0-1 16,22 1-16,-22-21 0,0 0 0,-21 20 16,21-20-16,-21 21 0,21-21 15,-21 20-15,0-20 0,0 21 0,0 0 16,0 0-16,0 42 31,0 0-31,0 21 0,0-21 16,0 22-16,0-22 0,22 21 0,-1 1 15,0-22-15,-21 21 0,21-21 0,0 0 16,0 1-16,1 20 0,-1-42 0,0 21 16,0 0-16,0-21 0,0 0 15,1 0-15,-1 0 0,0 0 16,0 0-16,0 0 15,0-21-15,-21 0 0,22 0 0,-22 0 16,21-22-16,-21 22 0,21 0 0,-21-21 16,21 20-16,-21-20 0,21 21 15,-21-21-15,0 20 0,21-20 0,-21 21 16,22 0-16,-22 0 0,21 21 16,0 0-16,0 0 15,-21 21-15,0 0 16,21 0-16,-21 0 15,0 0-15,0 1 16,0-44 15,0 1-15,0 0-16,0 0 16,0 0-16,0 0 0,0-1 0,0 1 15,-21 21-15,0-21 16,0 21-16,21 21 15,-21-21-15,21 21 0,-22 1 16,22-1-16,0 21 0,0-21 16,0 22-16,0-22 0,-21 21 0,21-21 15,0 22-15,0-22 0,0 21 16,0-21-16,0 0 0,21 1 0,1-1 0,-1 0 16,-21 0-16,21 0 0,0-21 15,0 0-15,0 0 0,1 0 16,-1 0-16,0 0 0,0 0 0,0 0 15,0-21-15,1 0 0,-1 0 0,0 21 16,0-43-16,0 22 0,-21 0 0,21 0 16,1-21-16,-22 20 0,21-20 15,0 0-15,-21 21 0,21-22 0,0 22 16,0 0-16,-21 0 0,22 0 0,-1-1 16,0 22-16,0 0 0,0 0 15,-21 22 1,21-22-16,-21 21 15,0 0-15,22-21 0,-22 21 0,0 0 16,21-21 0,0-21 15,-21 0-31,0 0 16,0 0-16,0-1 15,0 1-15,-21 21 0,0-21 16,-1 21-16,1 0 15,0 0 1,0 21-16,21 0 0,-21 1 0,21-1 16,0 0-16,-21 0 0,21 21 15,-22 1-15,22-22 0,0 21 0,0-21 16,0 22-16,0-22 0,0 21 0,0-21 16,0 1-16,0-1 0,22 0 15,-22 0-15,21-21 0,0 21 0,21 0 16,-21-21-16,1 0 0,-1 0 0,21 0 15,-21 0-15,0 0 0,1 0 0,20 0 16,-21-21-16,0 0 0,0 21 0,1-21 16,-1 0-16,0 0 0,0-1 15,0 1-15</inkml:trace>
  <inkml:trace contextRef="#ctx0" brushRef="#br0" timeOffset="67963.32">7408 4890 0,'-21'21'16,"42"-42"31,0-1-32,-21 1-15,22 0 0,-1 21 0,-21-21 16,21 0-16,-21 0 15,0-1-15,0 1 16,-21 21-16,0 0 16,-1 0-16,1 0 0,0 21 0,0 1 15,0-1-15,0 0 0,-1 0 0,1 21 16,0-20-16,21-1 0,0 21 16,-21-21-16,21 0 0,0 22 0,0-22 15,0 0-15,0 0 0,0 0 0,0 1 16,0-1-16,21-21 0,0 0 15,0 0-15,1 21 0,-1-21 0,0 0 16,0 0-16,0 0 0,22-21 0,-22 21 16,0-21-16</inkml:trace>
  <inkml:trace contextRef="#ctx0" brushRef="#br0" timeOffset="68376.09">7980 4847 0,'21'-21'0,"-42"42"0,63-63 16,-21 0-16,0 20 0,1 1 0,-1 0 15,-21 0-15,-21 21 32,-1 0-32,1 0 0,0 0 15,0 21-15,0 0 0,0 0 16,-1 1-16,1-22 0,0 21 0,0 0 16,0 0-16,21 0 0,0 0 15,0 1-15,0-1 0,0 0 0,0 0 16,0 0-16,21-21 15,0 21-15,0-21 0,0 22 0,1-22 16,-1 0-16,0 21 0,0-21 0,0 21 16,0-21-16,-21 21 0,22-21 15,-1 0-15,-21 21 0,0 0 16,0 1 0,-21-1-16,-22-21 15,22 0-15,0 21 0,0-21 16,-22 0-16,22 0 0,-21 0 0,21 0 15,0 0-15,-1 0 0,1 0 16,0 0-16,0 0 0,0 0 16,21-21-1,21 21 1,-21-21-16,21-1 0,0 22 0,22-21 16</inkml:trace>
  <inkml:trace contextRef="#ctx0" brushRef="#br0" timeOffset="68795.85">8509 4847 0,'0'0'0,"21"-21"15,0-42 1,-21 41-16,0 1 0,0 0 0,0 0 16,-21 21-1,0 0 1,0 21-16,0 0 0,-1-21 15,1 21-15,21 1 0,-21-1 16,21 0-16,-21 0 0,21 0 16,0 0-16,0 1 0,0-1 0,0 0 0,0 0 15,0 0-15,0 0 16,21-21-16,0 22 0,0-22 0,1 0 16,-1 21-16,0 0 0,0 0 15,0-21-15,-21 21 0,21-21 16,-21 21-16,0 1 15,0-1-15,-21-21 16,0 21-16,0-21 0,0 0 0,-22 0 16,22 21-16,0-21 0,0 0 0,0 0 15,0 0-15,-1 0 0,1 0 0,0 0 16,0 0 0,21-21-16,0 0 15,0 0-15,21 21 16,0-22-16,-21 1 0,21 0 0,1 21 15</inkml:trace>
  <inkml:trace contextRef="#ctx0" brushRef="#br0" timeOffset="69172.66">8911 4953 0,'0'0'0,"21"0"47,0 0-47,1-21 0,-1 21 0,0-21 15,0 21-15,0-21 0,0 21 16,1-22-16,-22 1 0,21 21 0,-21-21 16,21 0-16,-21 0 0,0 0 15,-21 21 1,0 0-16,-1 0 0,1 0 0,0 0 15,0 21-15,0 0 0,0 0 0,-22 0 16,43 0-16,-21 1 16,0-1-16,21 21 0,-21-21 0,21 0 15,0 1-15,0-1 0,0 0 0,0 0 0,0 0 16,21-21-16,0 21 0,0-21 16,0 22-16,1-22 0,-1 0 0,0 0 15,0 0-15,21 0 0,-20 0 0,-1 0 16,21 0-16,-21-22 0,0 1 15</inkml:trace>
  <inkml:trace contextRef="#ctx0" brushRef="#br0" timeOffset="69687.36">9737 4826 0,'-22'-21'15,"1"0"-15,0 21 16,0 0-16,0 0 0,0 0 15,-1 0-15,1 0 0,0 21 16,0-21-16,0 21 0,0 0 0,-1 0 16,1 1-16,0-1 0,21 0 0,-21 0 15,0 21-15,21-20 0,-21-1 0,21 0 16,0 0-16,0 0 0,0 0 0,0 1 16,0-1-16,21-21 15,0 0 1,0 0-16,0 0 0,0 0 15,1 0-15,-1-21 0,0-1 0,21 1 16,-21 0-16,1 0 0,-1 0 0,0 0 16,0-22-16,0 22 0,0-21 15,1-1-15,-1 1 0,-21 0 0,21-1 16,-21 1-16,21 0 0,-21-1 16,21 1-16,-21 21 0,0-21 0,0-1 15,0 22-15,0 0 0,0 0 0,-21 42 31,0 0-31,0 0 0,0 22 16,21-22-16,-22 21 0,22 0 16,-21 1-16,0-1 0,21 22 15,0-22-15,0 0 0,0 22 0,0-22 0,0 0 16,0-20-16,0 20 0,0-21 0,21 0 16,0 0-16,-21 1 0,22-1 15,-1-21-15,0 0 0,0 0 16,0 0-16,0 0 0,1 0 0,-1 0 15,0-21-15,0-1 0,0 1 0,0 0 16</inkml:trace>
  <inkml:trace contextRef="#ctx0" brushRef="#br0" timeOffset="71535.47">12192 4890 0,'21'0'16,"-21"-22"-16,21 1 0,-21 0 15,0 0-15,21 0 16,-21 0-16,0-1 0,0 1 16,0 0-16,0 0 0,0 0 15,0 0-15,0-1 0,-21 1 16,0 21-16,0 0 0,0-21 15,0 21-15,-22 0 0,22 0 0,0 0 16,-21 0-16,20 21 0,-20-21 0,21 21 16,0 1-16,-22-1 0,22 0 0,0 0 15,-21 21-15,21 1 0,21-22 0,-22 21 16,1 1-16,21-1 0,0-21 16,0 21-16,0-20 0,0 20 0,0-21 15,0 0-15,0 0 0,21-21 16,1 0-16,-1 22 0,21-22 0,-21 0 15,0 0-15,22 0 0,-22-22 0,21 1 16,-21 0-16,22 0 0,-22 0 16,21 0-16,-21-22 0,1 22 0,-1 0 15,0-21-15,0 20 0,0-20 0,-21 21 16,21-21-16,-21 20 0,0 1 0,0 0 16,0 0-16,0 0 0,0 42 31,0 21-16,0-21-15,0 1 0,0 20 16,0-21-16,0 21 0,0-20 0,0 20 16,0 0-16,0-21 0,0 1 0,0 20 15,22-21-15,-1 0 0,-21 0 0,21 1 16,0-22-16,0 21 0,0-21 16,1 0-16,-1 0 0,0 0 0,0 0 15,0 0-15,0-21 0,1-1 0,-1 1 16,0 21-16,0-21 0,0 0 0,0 0 15,1-22-15,-1 22 0,-21 0 0,0 0 16,0 0-16,0-22 0,21 22 16,-21 0-16,0 0 0,0 0 0,0 0 15,-21 21 17,21 21-32,0 0 0,0 0 0,-21 0 15,21 0-15,-22 22 0,22-22 0,-21 0 16,21 0-16,0 22 0,0-22 0,-21 0 15,21 0-15,-21 0 0,21 0 16,0 1-16,0-44 31,21 1-15,0 21-16,-21-21 0,21 0 0,-21 0 16,22 0-16,-1-22 0,0 22 0,-21 0 15,21 0-15,-21 0 0,21-1 16,-21 1-16,21 0 0,-21 0 15,22 21-15,-1 21 16,-21 0 0,0 0-16,0 1 0,0-1 0,0 0 15,0 0-15,0 0 0,0 0 0,0 1 16,0 20-16,21-21 0,-21 0 16,0 0-16,0 1 0,21-1 0,0-21 15,-21 21-15,21-21 16,1 0-16,-1 0 0,0 0 0,0 0 15,0 0-15,0-21 0,1 0 0,-1 21 16,0-22-16,21 1 0,-21 0 16,1 0-16,-1 0 0,0 0 0,0-1 15,-21 1-15,21-21 0,-21 21 0,21 0 16,-21-1-16,0 1 16,0 0-16,0 42 15,0 0 1,0 1-16,0-1 0,0 0 15,0 0-15,0 0 0,0 0 0,0 1 16,0-1-16,0 0 0,0 0 0,0 0 16,0 0-16,0 1 0,22-1 15,-1-21-15,0 0 16,0 0-16,0 0 0,0 0 16,1 0-16,-1 0 0,0 0 0,0 0 15,0-21-15,0-1 0,1 1 0,-1 0 16,0 21-16,-21-21 0,0-21 0,0 20 15,0 1-15,21 0 0,-21 0 0,0 0 16,0 0-16,0-22 0,0 22 16,0 0-16,-21 21 31,21 21-31,0 0 0,0 0 0,0 22 16,-21-22-16,21 21 0,0-21 0,-21 22 15,21-1-15,-22 0 0,22 1 16,0-1-16,0 0 0,0 22 0,0-22 15,0 1-15,0 20 0,0 1 16,0-22-16,0 21 0,0 1 0,0-1 16,0 1-16,0-22 0,0 22 0,-21-1 15,21-20-15,-21 20 0,0 1 0,21-22 16,-21 21-16,0-20 0,-1-1 0,1 0 16,0 1-16,0-1 0,0-21 0,0 0 15,-22 1-15,22-22 0,0 0 0,0 0 16,-22 0-16,22 0 0,-21 0 0,21-22 15,-22 1-15,22 0 0,-21 0 0,0 0 16,20-22-16,-20 22 0,0 0 0,-1-21 16,22 21-16,-21-22 0,0 22 15,20-21-15,1-1 0,0 22 0,0-21 16,21 21-16,-21 0 0,21-22 0,0 22 16,0-21-16,0 21 0,21-22 0,0 1 15,0 21-15,0-22 0,1 1 16,-1 0-16</inkml:trace>
  <inkml:trace contextRef="#ctx0" brushRef="#br0" timeOffset="72155.23">13737 4741 0,'0'0'0,"0"22"16,0-1 0,-21 0-16,21 0 0,-21 0 0,21 22 15,0-22-15,-21 21 0,21-21 0,-22 22 16,22-22-16,-21 0 0,21 21 0,0-21 16,0 1-16,0-1 0,0 0 15,0 0-15,0-42 31,0 0-15,21 0-16,1-22 0,-1 22 16,-21 0-16,0 0 0,21 0 0,0-22 15,-21 22-15,21 0 0,-21 0 16,0 0-16,21 21 16,-21 21-16,0 0 15,0 0-15,0 0 0,0 0 0,0 1 16,0-1-16,0 0 0,0 0 0,0 0 15,0 0-15,22 1 0,-22-1 0,21 0 16,-21 0-16,21 0 0,0-21 16,0 21-16,0-21 0,1 0 0,20 0 15,-21 0-15,0 0 0,0 0 0,22 0 16,-22 0-16,0-21 0,0 0 16,0 0-16,1 0 0,-1 0 0,0-1 15,0 1-15,-21 0 0,0-21 0,0-1 16,0 22-16,0-21 0,0 0 0,0-1 15,-21 22-15,0 0 0,0-21 0,-1 20 16,1 22-16,0-21 0,0 21 0,0 0 16,0 0-16,-1 0 0,1 0 15,21 21-15,-21-21 16,21 22-16,0-1 0,0 0 0,0 0 16,0 0-16,0 0 0,21-21 15,0 0-15,1 22 0,-1-22 0,0 0 16</inkml:trace>
  <inkml:trace contextRef="#ctx0" brushRef="#br0" timeOffset="72643.22">14605 4509 0,'0'0'0,"0"-22"16,0 1-16,-21 42 31,21 1-31,0-1 15,0 0-15,0 0 0,0 0 0,0 22 16,0-22-16,0 21 0,0 0 0,0-20 16,0 20-16,-21 0 0,21 1 0,0-22 15,0 21-15,0 0 0,0-20 16,-22 20-16,22-21 0,0 0 0,0 0 16,0 1-16,0-1 0,-21-21 0,21 21 15,0-42 1,0 0-1,0-1-15,0-20 0,0 21 16,21 0-16,-21 0 0,22-22 16,-1 22-16,0-21 0,0 21 15,0-22-15,0 22 0,1 0 0,-1 0 16,0 0-16,0 21 0,0 0 16,0 0-16,1 0 0,-22 21 0,21 0 15,-21 0-15,21 0 0,-21 0 0,0 22 16,0-22-16,0 0 0,0 21 0,0-20 15,0-1-15,0 21 0,0-21 0,0 0 16,-21 1-16,21-1 0,-21-21 16,21 21-16,0 0 0,0-42 47,21 0-47,0 0 15,0 21-15</inkml:trace>
  <inkml:trace contextRef="#ctx0" brushRef="#br0" timeOffset="72979.42">15049 4995 0,'22'0'0,"-1"0"16,0 0 0,0 0-16,0 0 0,0-21 15,1 21-15,-22-21 0,21 21 16,-21-21-16,21 0 0,-21 0 15,0-1-15,0 1 0,0 0 16,0 0-16,0 0 16,-21 21-16,0 0 15,-1 0-15,1 0 0,0 0 0,0 21 16,0 0-16,21 0 0,0 0 0,-21 22 16,21-22-16,0 0 0,0 21 0,0-20 15,0-1-15,0 0 0,0 0 0,0 21 16,0-20-16,21-1 15,-21 0-15,21-21 0,0 0 0,0 21 0,0-21 16,1 0-16,-1 0 0,0 0 16,0 0-16,0 0 0,0 0 15,1 0-15,-22-21 0,21 21 0</inkml:trace>
  <inkml:trace contextRef="#ctx0" brushRef="#br0" timeOffset="73351.21">15430 4932 0,'0'0'0,"22"-21"0,-22 0 0,21-1 0,-21 1 15,21 0-15,0 0 16,0 21-16,0 0 16,1 0-16,-1 0 15,-21 21-15,21 0 0,-21 0 0,21 1 16,-21-1-16,0 0 0,0 0 16,21 0-16,-21 0 0,0 22 0,0-22 15,21 0-15,-21 0 0,0 0 0,0 1 16,0-1-16,0 0 0,0 0 15,0 0-15,-21-21 32,21-21-32,0 0 15,-21 21-15,21-21 0,0 0 0,0-1 16,0 1-16,0 0 0,0 0 0,21-21 16,0 20-16,-21 1 0,22-21 15,-1 21-15,0 0 0,-21-1 0,21 1 0,0 0 16,0 0-16,1 21 15,-1-21-15,0 21 16,0 0-16,0 0 0,-21 21 16,21-21-16,-21 21 0,22-21 15,-1 21-15,-21 0 0</inkml:trace>
  <inkml:trace contextRef="#ctx0" brushRef="#br0" timeOffset="73689.02">15981 5059 0,'0'0'0,"21"0"31,0 0-15,0-21-16,0 21 0,1-21 0,-1-1 15,0 22-15,0-21 0,0 0 0,-21 0 16,21 0-16,1 0 0,-1-1 0,-21 1 16,0 0-16,0 0 0,0 0 15,0 0-15,-21 21 16,-1 0-16,1 21 15,0 0-15,0-21 0,0 21 0,0 21 16,-1-20-16,1-1 0,0 21 0,0-21 16,21 22-16,0-22 0,0 0 0,0 21 15,0-21-15,0 1 0,0-1 16,0 0-16,0 0 0,21-21 0,0 21 16,0-21-16,1 0 0,-1 0 0,0 0 15,21 0-15,-21 0 0,22 0 0,-22 0 16,0 0-16,0 0 0,0-21 15,-21 0-15,22 0 0,-1 21 0,-21-21 16</inkml:trace>
  <inkml:trace contextRef="#ctx0" brushRef="#br0" timeOffset="74724.35">17738 4043 0,'0'0'0,"21"-21"0,0 0 16,0-1-16,0 22 0,0-21 16,1 0-16,-1 21 0,-21-21 15,-21 21 1,-1 0-16,1 0 0,-21 0 15,21 21-15,0 0 0,-22 0 16,22 22-16,-21-1 0,-1 22 0,22-22 16,-21 21-16,21 1 0,0 21 15,-22-22-15,22 22 0,0-1 0,-21 1 16,20 0-16,1-1 0,21 1 0,-21 0 16,21-1-16,0 1 0,0 0 0,0-22 15,0 22-15,21-22 0,0-20 16,22 20-16,-22-20 0,42-1 0,-20 0 15,20-21-15,1 1 0,-22-1 0,43 0 16,-22-21-16,1 0 0,-1 0 0,1 0 16,-1 0-16,22-21 0,-22 0 0,1-1 15,-1 1-15</inkml:trace>
  <inkml:trace contextRef="#ctx0" brushRef="#br0" timeOffset="76695.82">17992 4868 0,'21'0'16,"0"-21"-16,-21 0 16,21 21-16,-21-21 15,21 21-15,-21-21 0,21 21 0,-21-21 16,0-1-16,0 1 16,0 0-16,-21 21 15,0 0-15,0 0 0,0-21 0,0 21 16,-22 0-16,22 0 0,0 0 15,0 0-15,-22 0 0,22 21 16,0 0-16,0 0 0,0 1 0,0 20 0,-1-21 16,1 21-16,21-20 0,0 20 15,0 0-15,0-21 0,0 22 0,0-22 16,0 0-16,0 0 0,21 0 0,-21 1 16,22-22-16,-1 0 0,0 0 15,0 0-15,0 0 0,0 0 0,1 0 16,-1-22-16,21 1 0,-21 0 0,0 0 15,1 0-15,20-22 0,-21 22 0,0-21 16,0 21-16,1-22 0,-1 22 0,-21 0 16,0-21-16,0 21 0,0-1 15,0 1-15,0 0 0,0 0 16,0 42 0,0 0-1,0 0-15,0 1 0,0 20 0,0-21 16,0 0-16,0 22 0,0-22 0,0 21 15,0-21-15,0 0 0,0 22 16,21-22-16,0 0 0,0 0 0,0-21 16,1 21-16,-1-21 0,0 0 0,0 0 15,0 0-15,22 0 0,-22 0 0,0 0 16,0 0-16,0-21 0,22 0 0,-22 21 16,-21-21-16,21 0 0,0 0 0,0-1 15,-21 1-15,21-21 16,-21 21-16,0 0 0,0-22 0,0 22 15,0-21-15,0 21 0,0-1 0,0 1 16,-21 42 15,21 1-31,0-1 16,-21 0-16,21 0 0,0 21 0,-21-20 16,21-1-16,0 21 0,0-21 0,0 0 15,0 1-15,0-1 0,-21 0 0,21 0 16,0 0-16,-21 0 0,21-42 47,0 0-32,0 0-15,0 0 0,0 0 0,21-1 16,0 1-16,-21-21 0,21 21 0,0-22 16,0 22-16,1-21 0,-1 21 0,-21 0 15,42-1-15,0 1 16,-20 21-16,-1 0 0,0 0 0,0 0 15,0 21-15,0 1 0,1-1 16,-22 0-16,21 0 0,-21 21 0,0-20 16,0-1-16,0 0 0,0 0 15,0 21-15,0-20 0,0-1 0,0 0 0,-21 0 16,21 0-16,-22 0 16,22 1-1,0-44 16,22 1-31,-1 0 0,-21 0 0,21 0 16,0 0-16,-21-1 0</inkml:trace>
  <inkml:trace contextRef="#ctx0" brushRef="#br0" timeOffset="77247.5">19135 4741 0,'0'22'31,"-22"-1"-31,22 0 0,0 0 15,0 0-15,-21 0 0,21 1 0,0-1 16,-21 0-16,21 0 0,0 0 16,0 0-16,0 1 0,0-1 15,21 0-15,0-21 0,1 0 16,-1 21-16,0-21 0,21 0 0,-21 0 16,22 0-16,-22-21 0,0 0 0,21 21 15,-20-21-15,20-1 0,-21 1 0,0 0 16,0 0-16,1 0 0,-22 0 15,0-1-15,21 1 0,-21 0 0,0 0 16,0 0-16,0 0 16,-21 21 15,21 21-31,0 0 0,0 0 0,0 0 16,-22 0-16,22 22 0,-21-22 0,21 21 15,-21 1-15,21-1 0,-21 21 16,21-20-16,0-1 0,0 22 0,0-22 15,0 21-15,0 1 0,0-1 0,0 1 16,0-1-16,0 1 0,0-1 0,0 1 16,0-1-16,0-20 0,0 20 0,0-20 15,-21-1-15,0 0 0,21 1 16,-22-22-16,1 0 0,21 0 0,-21 0 16,0 0-16,0-21 0,0 0 0,-1 0 15,1 0-15,0 0 0,0 0 0,0 0 16,0 0-16,-1 0 0,1-21 0,0 0 15,-21 0-15,21 0 0,-1 0 0,1-1 16,0 1-16,0 0 0,0 0 0,0-21 16,21 20-16,0 1 0,0 0 0,0-21 15,0 21-15,0-1 0,21-20 0,0 21 16,0-21-16,21-1 0,-20 22 0</inkml:trace>
  <inkml:trace contextRef="#ctx0" brushRef="#br0" timeOffset="77582.84">20214 4170 0,'0'21'0,"0"-42"0,-21 0 0,21 0 16,-21 21-16,0 0 15,-1 21-15,22 21 0,-21-21 16,21 22-16,0-1 0,0 0 0,-21 1 16,21-1-16,-21 21 0,21-20 15,0-1-15,0 0 0,0 1 16,0-22-16,0 21 0,0 1 0,-21-22 16,21 21-16,0-21 0,0 0 0,0 1 15,0-1-15,0 0 0,0 0 16,0-42 15,0 0-15,0 0-16,0-1 0</inkml:trace>
  <inkml:trace contextRef="#ctx0" brushRef="#br0" timeOffset="77867.67">19897 4424 0,'0'0'16,"0"-42"-16,0 20 0,0-20 0,0 21 0,0-21 15,0 20-15,0-20 0,21 21 0,0 0 16,0 0-16,0-1 0,0 22 16,22-21-16,-22 21 0,0 0 0,21 0 15,-20 0-15,20 21 0,-21-21 0,0 22 16,22 20-16,-22-21 0,0 0 0,0 22 16,0-1-16,-21-21 0,0 21 0,0-20 15,0 20-15,-21-21 0,0 0 16,0 22-16,0-22 0,-1 0 15,1-21-15,-21 21 0,21 0 0,0-21 16,-1 21-16,1-21 0,0 0 0,21 22 16,21-22-1,22 0 1,-22 0-16</inkml:trace>
  <inkml:trace contextRef="#ctx0" brushRef="#br0" timeOffset="78350.99">20637 4678 0,'0'0'16,"22"-21"-1,-1 0-15,-21-1 0,0 1 16,0 0-16,0 0 0,0 0 16,-21 0-16,-1 21 0,1 0 15,0 0-15,0 0 16,0 0-16,0 21 0,-1 0 0,1 0 15,0 0-15,0 0 0,21 22 0,-21-22 16,0 21-16,-1-21 0,1 22 0,21-22 16,0 21-16,0-21 0,0 1 0,0-1 15,0 0-15,0 0 0,0 0 16,21-21-16,1 0 16,-1 0-16,0 0 0,0 0 0,0 0 15,0 0-15,22-21 0,-22 0 0,0 0 16,21 21-16,-20-43 0,-1 22 0,0 0 15,0 0-15,0 0 0,-21-22 0,0 22 16,21 0-16,-21 0 0,22 0 0,-22 0 16,0 42 15,0 0-31,-22 0 16,22 0-16,0 0 0,0 1 0,-21-1 15,21 0-15,0 0 0,0 0 16,0 0-16,0 1 0,0-1 0,21 0 15,1-21-15,-1 0 0,0 21 16,0-21-16,0 0 0,22 0 16,-22 0-16,0 0 0,0 0 0,21-21 15,-20 0-15,-1 21 0</inkml:trace>
  <inkml:trace contextRef="#ctx0" brushRef="#br0" timeOffset="80044.02">21315 4593 0,'0'0'0,"0"-21"0,0-21 15,-21 42 1,-1 0-16,1 21 16,0 0-16,0 0 0,0 0 15,21 1-15,-21-1 0,-1 0 0,22 0 16,-21 0-16,21 0 0,0 22 0,0-22 16,0 0-16,0 0 0,0 0 0,0 1 15,0-1-15,0 0 0,0 0 0,21-21 16,1 21-16,-1-21 15,0 0-15,21 0 0,-21 0 0,1 0 16,-1 0-16,21 0 0,-21-21 0,0 21 16,22-21-16,-22 0 0,0 0 15,0-1-15,0 1 0,1-21 0,-1 21 0,0-22 16,0 22-16,0-21 0,-21 21 16,0-22-16,21 1 0,1 0 15,-22-1-15,0 1 0,0 0 0,21 21 16,-21-22-16,0 22 0,0-21 0,0 21 15,0 42 1,0 0-16,0 0 0,0 0 16,-21 0-16,21 22 0,-22-22 15,22 21-15,0 1 0,-21-1 0,21-21 16,-21 21-16,21 1 0,-21-1 0,21-21 16,0 22-16,0-1 0,-21-21 0,21 0 15,-21 22-15,21-22 0,-22-21 0,22 21 16,0 0-16,0-42 47,0 0-47,0 0 0,0-1 0,22 1 15,-1 0-15,0 0 0,-21-21 0,21 20 16,0 1-16,0 0 0,1 0 0,-1 0 16,0 0-16,0-1 0,21 1 0,-20 21 15,-1 0-15,0 0 0,0 0 16,0 0-16,0 0 15,-21 21-15,0 1 16,0-1-16,0 0 16,0 0-16,-21-21 15,0 21-15,0-21 0,0 0 16,0 0-16,-1 0 0,1 0 16,0 0-16,0 0 0,0 0 15,0 0-15,21 21 47,0 1-47,0-1 0,0 0 16,0 0-16,0 0 0,0 0 15,21 1-15,-21-1 0,21 0 16,0 0-16,0 0 0,0-21 0,1 21 16,-1-21-16,0 22 0,21-22 15,-21 0-15,22 0 0,-1 0 0,0 0 16,1 0-16,-1 0 0,0 0 0,22 0 15,-22 0-15,1 0 0,-1-22 0,0 22 16,1-21-16,-1 0 0,-21 0 0,21 0 16,-20 0-16,-1-22 0,0 22 0,-21 0 15,0-21-15,0 20 0,0 1 0,0-21 16,0 21-16,0 0 0,0-1 16,-21 1-16,0 21 15,-1 0-15,1 21 16,-21 1-16,21-1 0,0-21 0,-1 21 15,-20 21-15,21-21 0,0 1 0,0 20 16,-1-21-16,1 0 0,0 0 0,21 22 16,-21-22-16,21 0 0,0 0 15,0 0-15,0 1 16,21-22-16,0 0 16,0 0-16,1 0 0,-1-22 15,0 22-15,0-21 0,0 0 0,0 0 16,1 0-16,-1 0 0,-21-1 15,21 1-15,-21-21 0,21 21 0,-21 0 16,0-1-16,0 1 16,0 0-16,0 42 31,0 0-31,0 1 16,0-1-16,0 0 0,0 0 0,-21 0 15,21 0-15,0 1 0,0-1 0,0 0 16,0 0-16,0 0 0,21 0 15,0-21-15,0 0 0,1 22 16,-1-22-16,0 0 0,0 0 0,0 0 16,22 0-16,-22 0 0,21 0 0,0-22 15,1 1-15,-1 21 0,-21-21 16,22 0-16,-22 0 0,0 0 0,0-1 16,0 1-16,-21-21 0,0 21 0,0 0 15,21-22-15,-21 22 0,0 0 0,0 0 16,0 0-16,0-1 0,-21 22 15,0 0-15,0 0 0,0 0 0,0 0 16,-1 0-16,1 22 0,0-22 0,-21 21 16,21 0-16,-1 0 0,1 0 0,0 0 15,0 1-15,0-1 0,21 21 0,0-21 16,0 0-16,0 1 0,0-1 16,21 0-1,0-21-15,0 0 0,0 0 16,1 0-16,-1 0 0,0 0 15,0 0-15,0-21 0,0 21 16,-21 21 0,0 0-1,0 0-15,0 0 0,0 1 16,0-1-16,0 21 0,0 0 0,0 1 16,0-1-16,0 0 0,0 1 0,0-1 15,0 0-15,0 22 0,0-22 0,0 22 16,0-1-16,0-20 0,0 20 0,0-21 15,-21 22-15,0-22 0,21 1 16,-21-1-16,0-21 0,21 0 0,-21 22 16,-1-22-16,22 0 0,-21-21 15,0 0-15,21-21 16,0 0-16,0-1 0,0 1 16,21 0-16,0 0 0,1-21 15,-1 20-15,0-20 0,0 0 0,0-1 16,22-20-16,-22 21 0,21-1 0</inkml:trace>
  <inkml:trace contextRef="#ctx0" brushRef="#br0" timeOffset="80431.7">23347 4974 0,'21'-21'31,"0"0"-16,0 21-15,0-21 0,1 0 16,-1-1-16,0 1 0,0 0 0,0 0 16,-21 0-16,21 0 0,-21-22 15,22 22-15,-22 0 0,0 0 0,0 0 16,0-1-16,-22 22 16,1 0-16,0 0 0,0 0 0,0 0 15,0 22-15,-1-1 0,-20 0 16,21 0-16,0 21 0,0 1 0,-1-1 15,1-21-15,21 22 0,0-1 0,0 0 16,0-21-16,0 22 0,0-22 16,0 0-16,0 0 0,0 0 0,0 1 15,21-1-15,1 0 0,-1-21 0,0 0 16,0 0-16,0 0 0,0 0 0,1 0 16,-1 0-16,0 0 0,0 0 15,-21-21-15,21 21 0,-21-21 0,0-1 16,0 1-16,0 0 15,0 0-15</inkml:trace>
  <inkml:trace contextRef="#ctx0" brushRef="#br0" timeOffset="83583.08">24426 4932 0,'0'-42'15,"0"20"-15,0 1 16,0 0-16,0 0 15,0 0 1,21 21-16,1 0 16,-1 21-1,-21 0-15,21-21 0,-21 21 16,0 0-16,0 1 0,0-1 16,0 0-16,0 0 0,0 0 0,0 0 15,0 1-15,-21-22 0,0 21 16,-1-21-16,1 0 0,0 0 15,0 0-15,0-21 16,21-1-16,-21 22 16,21-21-16,0 0 0,0 0 0,0 0 15,0 0-15,0-1 0,0 1 0,0 0 16,0 0-16,21 0 0,0 21 16,0-21-16,0 21 0,0 0 15,1 0-15,-1 21 16,0 0-1,-21 0-15,0 0 0,0 0 16,0 1-16,0-1 0,0 0 0,0 0 16,0 0-16,0 0 0,-21-21 0,21 22 15,0-1-15,-21-21 0,-1 21 16,1-21-16,21-21 31,0 0-31,0-1 16,0 1-16,0 0 0,0 0 0,0 0 15,0 0-15,0-1 0,21 22 0,1-21 16,-22 0-16,21 21 0,0 0 16,0 0-1,0 21-15,-21 0 0,21-21 0,-21 43 16,0-22-16,0 0 0,0 21 0,0-20 16,0 20-16,0-21 0,-21 21 0,0 1 15,0-22-15,0 21 0,0 1 0,-1-22 16,1 21-16,0-21 0,-21 0 0,21 1 15,-1-1-15,1 0 0,21 0 16,-21-21-16</inkml:trace>
  <inkml:trace contextRef="#ctx0" brushRef="#br0" timeOffset="85216.16">25717 4720 0,'0'0'0,"22"-21"47,-22 0-47,21 0 15,-21 0-15,21 21 0,-21-22 16,21 1-16,-21 0 0,0 0 16,0 0-16,0 0 0,0-1 15,0 1-15,-21 21 0,0-21 0,0 0 16,-22 21-16,22 0 0,0 0 0,-21 0 16,20 0-16,1 0 0,-21 0 0,0 21 15,20 0-15,-20 0 0,21 22 0,-21-22 16,20 21-16,1 1 0,0-22 15,0 21-15,21 0 0,0 1 0,-21-1 16,21-21-16,0 22 0,0-22 16,0 0-16,0 0 0,0 0 0,21 0 15,0-21-15,0 0 0,0 0 0,1 0 16,-1 0-16,0 0 0,21 0 0,-21-21 16,1 0-16,20 0 0,-21 0 0,0 0 15,0-22-15,1 22 0,-1-21 16,0 21-16,0-1 0,-21-20 0,0 21 15,21-21-15,-21 20 0,0 1 0,0-21 16,0 21-16,0 0 0,0 42 31,0 0-31,0 0 0,0 0 16,-21 0-16,21 22 0,0-22 16,0 21-16,0-21 0,0 22 0,0-22 15,0 21-15,0-21 0,21 1 0,0 20 16,1-21-16,-1 0 0,0-21 0,0 21 15,0-21-15,22 0 0,-22 0 0,21 0 16,-21 0-16,22 0 0,-22 0 16,0-21-16,21 0 0,-21 0 0,1 0 15,-1 0-15,0-1 0,0 1 0,-21-21 16,0 21-16,21-22 0,-21 22 0,21-21 16,-21 21-16,0 0 0,0-1 0,0 1 15,0 0-15,0 42 31,-21 0-31,21 1 16,0-1-16,-21 0 0,21 0 0,0 0 16,0 22-16,0-22 0,-21 0 0,21 0 15,0 0-15,-21 22 0,0-22 16,21 0-16,0 0 0,0 0 16,0-42 15,0 0-31,0 0 0,0 0 0,0-1 15,21 1-15,0 0 0,-21-21 0,21 21 16,0-1-16,-21-20 0,21 21 0,1 0 16,-22-22-16,21 22 15,0 21-15,0-21 0,0 21 16,0 0-16,-21 21 16,0 0-16,0 1 0,0-1 15,0 21-15,22-21 0,-22 0 0,0 1 16,0 20-16,0-21 0,21 21 0,-21-20 15,0-1-15,21 0 0,0 0 16,0 0-16,0 0 0,1 1 0,-1-1 16,0-21-16,0 0 0,0 0 0,0 0 15,1 0-15,20 0 0,-21 0 0,0-21 16,0-1-16,1 22 0,-1-21 16,0-21-16,0 21 0,0 0 0,-21-1 15,21-20-15,1 21 0,-1-21 16,-21 20-16,0-20 0,0 21 0,21 0 15,-21 0-15,0-1 16,0 44 0,0-1-16,0 0 0,0 0 15,0 21-15,0-20 16,0-1-16,0 0 0,0 0 0,0 0 16,0 0-16,21 1 0,-21-1 15,21 0-15,0-21 0,1 21 0,-1-21 16,0 0-16,0 0 0,21 0 0,-20 0 0,-1 0 15,0 0-15,0-21 16,0 0-16,-21 0 0,21-1 16,1 1-16,-22 0 0,0 0 0,0 0 15,21 0-15,-21-1 0,0 1 0,21 0 16,-21 0-16,0 0 0,0 0 16,0 42 15,0 0-31,-21 0 15,21 0-15,-21 0 0,21 1 0,0 20 16,0 0-16,-22-21 0,22 22 0,-21-1 16,0 0-16,21 1 0,0-1 15,0 22-15,0-22 0,0 21 0,0-20 16,0 20-16,0 1 0,0-1 0,0 1 16,0-1-16,0 22 0,0-22 15,0 22-15,0-21 0,0-1 0,0 22 16,-21-22-16,21 1 0,-21-1 0,21-20 15,-21 20-15,-1-21 0,22 1 0,-21-22 16,0 21-16,0-21 0,0-21 0,0 22 16,-1-22-16,1 0 0,0 0 0,0 0 15,0-22-15,0 1 0,-1 0 16,1-21-16,0-1 0,0 1 0,0 0 16,21-22-16,-21 22 0,21-22 0,0 1 15,0-22-15,0 22 0,0-22 0,0 0 16,21 1-16,0 20 0,0 1 0,0-22 15,0 22-15,22 20 0,-1-20 16,-21-1-16,22 22 0,-1-22 0,0 22 16,-21-21-16,22 20 0,-1 1 0</inkml:trace>
  <inkml:trace contextRef="#ctx0" brushRef="#br0" timeOffset="85711.83">28109 4382 0,'0'0'0,"-42"0"15,21 0-15,0 0 16,-1 21-16,1 0 0,21 0 0,-21 21 16,0-20-16,0-1 0,21 21 0,0-21 15,-21 22-15,21-1 0,-22 0 16,22-21-16,0 22 0,0-22 16,0 21-16,0-21 0,0 22 0,22-22 15,-1 0-15,0-21 0,21 21 0,-21 0 16,22-21-16,-1 0 0,0 0 0,-20 0 15,20 0-15,0-21 0,1 0 0,-1 0 16,-21 0-16,21 0 0,-20-1 16,20-20-16,-21 21 0</inkml:trace>
  <inkml:trace contextRef="#ctx0" brushRef="#br0" timeOffset="85959.09">28660 4085 0,'0'0'0,"0"-21"0,-22 21 16,1 21-16,0 0 0,21 1 16,-21 20-16,21 0 0,0 1 0,0-1 15,-21 0-15,21 1 0,0 20 0,0-21 16,0 1-16,-21-1 0,21 0 16,0 1-16,0-1 0,0 0 0,0-20 15,0 20-15,0-21 0,0 0 0,0 0 16,0 1-16,21-1 0,0-21 15,0 0 1,0 0-16,0 0 0,1 0 16,-1-21-16,0-1 0</inkml:trace>
  <inkml:trace contextRef="#ctx0" brushRef="#br0" timeOffset="87111.71">29210 4530 0,'0'0'0,"0"-21"0,0-1 15,0 1-15,0 0 16,-21 0-16,0 21 16,-1 0-16,1 0 0,0 0 0,0 0 15,0 0-15,-22 21 0,22 0 16,0 0-16,0 1 0,0-1 16,0 0-16,-1 0 0,1 21 0,0-20 15,0-1-15,21 21 0,0-21 0,0 0 16,0 22-16,0-22 0,0 0 0,0 0 15,0 0-15,21 1 0,0-22 16,0 0-16,1 0 0,-1 0 0,0 0 16,0 0-16,0 0 0,0 0 15,1-22-15,-1 22 0,21-21 0,-21 0 16,0 0-16,1 0 0,-1 0 0,-21-1 16,21-20-16,0 21 0,-21 0 0,0 0 15,0-22-15,0 22 0,21 0 16,-21 0-16,0 0 0,0-1 15,0 44 1,-21-1 0,21 0-16,0 0 0,0 0 15,0 0-15,0 22 0,0-22 16,0 0-16,0 0 0,0 0 0,0 1 16,0-1-16,0 0 0,0 0 0,21 0 15,0 0-15,1-21 0,-1 0 0,0 22 16,0-22-16,0 0 0,0 0 0,22 0 15,-22 0-15,0 0 0,0-22 16,22 1-16,-22 0 0,0 21 16,21-21-16,-21 0 0,1 0 0,-1-1 15,0 1-15,0-21 0,-21 21 0,21 0 16,0-1-16,-21 1 0,0 0 0,0 0 16,0 0-16,0 0 0,0 42 31,0 0-16,0 0-15,0 0 0,0 0 0,0 1 16,0-1-16,0 0 0,0 0 0,0 0 16,0 0-16,22 1 15,-22-1-15,21 0 0,0 0 16,-42-21 31,0-21-47,-1 21 15,1-21-15,0 21 0,21-21 16,-21 21-16,0 0 0,0 0 16,21 21 15,0 0-31,21 0 16,0-21-16,0 21 0,0-21 15,0 0-15,1 0 0,-1 0 16,0 0-16,0 0 0,0 0 0,0 0 15,1 0-15,20 0 0,-21 0 0,0-21 16,22 21-16,-22-21 0,21 0 16,-21 21-16,22-21 0,-22-1 0,0 1 15,21 0-15,-21 0 0,1 0 0,-1 0 16,0-1-16,0 1 0,0 0 0,-21 0 16,0 0-16,0 0 0,0-1 15,0 1-15,-21 21 16,0 0-16,0 0 0,0 0 0,-1 21 15,1-21-15,0 22 0,21-1 0,0 0 16,0 0-16,0 0 16,0 0-16,0 1 0,0-1 15,0 0-15,0 0 0,0 0 0,0 0 16,0 1-16,21-1 0,-21 0 16,0 0-16,0 0 15,0 0-15,0 1 16,-21-22-16,0 0 15,0 0-15,0 0 16,21-22 15,0 1-31,0 0 16</inkml:trace>
  <inkml:trace contextRef="#ctx0" brushRef="#br0" timeOffset="87540.08">30692 3704 0,'21'0'31,"0"21"-31,0 1 0,0-1 16,0 0-16,1 21 0,20 1 0,-21-1 16,0 0-16,22 1 0,-22 20 15,21 1-15,-21-1 0,0 1 0,22-1 16,-22 1-16,0-1 0,-21 1 0,0-22 16,0 21-16,0 1 0,-21-22 0,0 1 15,0 20-15,-22-21 0,22 1 16,-21-1-16,-1-21 0,1 22 0,0-22 15,-1 0-15,1 0 0,0 0 16,-1 0-16,22 1 0,-21-22 0,21 0 16,0 21-16,-1-21 15,22-21 17,22 21-32,-22-22 0,21 1 15,0 21-15,0-21 0,0 0 0,0 0 16,1 0-16,-1-1 0</inkml:trace>
  <inkml:trace contextRef="#ctx0" brushRef="#br0" timeOffset="111488.11">3873 7535 0,'0'0'0,"0"-42"16,0 21 0,0 0-16,0 0 0,0-1 15,0 1-15,0 0 16,0 0-16,0 0 0,0 0 15,0 42 32,0 0-47,0 0 16,0 0-16,0 22 0,0-22 16,0 21-16,0-21 0,0 22 0,0-1 15,0 0-15,0 1 0,0-1 16,0 0-16,0 1 0,0 20 15,0-21-15,-21 22 0,21-22 0,0 22 16,0-22-16,0 22 0,0-22 0,-21 21 16,21-20-16,0-1 0,-21 0 0,21 1 15,0-1-15,0 0 0,0 1 16,0-1-16,0 0 0,0 1 0,-21-22 16,21 21-16,0-21 0,0 22 0,0-22 15,0 0-15,0 0 0,0 0 0,0 1 16,0-44 15,0 1-15,0 0-16,0 0 0,0 0 0,0-22 15,0 1-15,0 0 0,0-1 16,0 1-16</inkml:trace>
  <inkml:trace contextRef="#ctx0" brushRef="#br0" timeOffset="112855.35">3958 7260 0,'-21'0'15,"0"0"17,0 0-17,42 0 63,0 0-78,0 21 0,0-21 16,0 0-16,1 0 0,-1 0 0,0 0 16,0 0-16,21 0 0,-20 0 0,20 0 15,0 22-15,1-22 0,-1 0 16,21 0-16,1 0 0,-1 0 0,1 0 16,21 0-16,-22 0 0,1 0 0,-1 0 15,22 0-15,-22 0 0,1 0 16,-1 0-16,1 0 0,-1 0 15,1 0-15,20 0 0,-20 0 0,-1 0 0,1 0 16,21 0-16,-22 0 0,1 0 16,-22 0-16,21 0 0,1 0 15,-22-22-15,22 22 0,-22 0 0,0 0 16,1 0-16,-22 0 0,21 0 0,-21 0 16,22 0-16,-22-21 0,0 21 0,0 0 15,0 0-15,1 0 16,-1 0-1,0 0-15,-21 21 32,0 1-17,0-1-15,0 0 16,0 0-16,0 0 16,0 0-16,0 1 0,0-1 0,0 21 15,0-21-15,0 0 0,0 22 16,0-22-16,0 21 0,0-21 0,0 22 15,0-22-15,0 21 0,0-21 0,0 22 16,0-22-16,0 21 0,0 1 0,0-22 16,0 21-16,0 0 0,0-20 0,0 20 15,0-21-15,0 21 0,0 1 16,0-22-16,0 21 0,0-21 0,0 1 16,0 20-16,0-21 0,0 0 0,0 22 15,0-22-15,0 0 0,0 0 0,0 0 16,0 0-16,0 1 0,0-1 15,0 0-15,0 0 0,0 0 16,0 0 0,0 1-1,0-1 1,-21-21 0,0 0-1,-1 0-15,1 0 16,0 0-1,0 0-15,0 0 0,0 0 16,-1 0-16,1 0 0,0 0 16,-21 0-16,21 0 0,-22 0 0,22 0 15,-21 0-15,-1 0 0,1 0 0,0 21 16,21-21-16,-22 0 0,1 0 16,0 0-16,-1 0 0,1 0 0,0 0 15,-1 0-15,1 0 0,21 0 0,-22 0 16,1 0-16,21 0 0,-21 0 0,-1 0 15,22 0-15,-21 0 0,-1 0 16,1 0-16,0 0 0,-1 0 0,22 0 16,-21 0-16,0 0 0,-1 0 0,1 0 15,0 0-15,-1 0 0,1 0 16,0 0-16,20 0 0,-20 0 0,0 0 16,21 0-16,-22 0 0,1 0 15,21 0-15,-22 0 0,1 0 0,21 0 16,-21 0-16,-1 0 0,22 0 0,-21 0 15,-1 0-15,22 0 0,-21 0 16,21 0-16,0 0 0,-1 0 0,1 0 16,0-21-16,0 21 0,0 0 0,0 0 15,-1 0-15,1 0 0,0 0 16,0 0-16,0 0 16,0-21-16,-1 21 15,1 0-15,0 0 31,21-22-15,-21 22-16,21-21 16,0 0-16,21 0 15,0 0-15,0 0 0</inkml:trace>
  <inkml:trace contextRef="#ctx0" brushRef="#br0" timeOffset="113460.34">4889 7091 0,'0'-21'0,"-21"21"32,21-21-32,-21 21 15,21 21 16,-21 21-15,21-21-16,0 0 0,0 22 16,0-1-16,0 0 0,0 22 0,21-22 15,-21 1-15,21 20 0,-21-21 16,0 1-16,21 20 0,1-20 0,-22 20 16,0 1-16,0-1 0,21 1 0,-21-1 15,21 1-15,-21-1 0,0 1 0,0-1 16,0 1-16,0-1 0,0 1 15,0-1-15,0 1 0,0-1 16,0 1-16,0-22 0,0 21 0,0 1 16,0-22-16,0 22 0,-21-22 0,21 0 15,-21 1-15,21-1 0,0-21 0,0 22 16,-22-22-16,22 21 0,-21-21 0,21 0 16,0 1-16,0-1 0,-21 0 15,21-42 32,0 0-31,0-1-16,0 1 0</inkml:trace>
  <inkml:trace contextRef="#ctx0" brushRef="#br0" timeOffset="114027.56">3768 8276 0,'0'0'0,"-22"0"0,1 0 15,0 0 1,0 0 0,42 0 15,0 0-31,22 0 0,-22 0 16,0 0-16,21 0 0,1 0 0,-22 0 15,21 0-15,0 0 0,1 0 16,-1 0-16,22 0 0,-1 0 0,1-21 15,-1 21-15,1 0 0,20-21 16,1 21-16,21 0 0,-22-21 0,22 0 16,0 21-16,-21-22 0,21 22 0,-1 0 15,-20-21-15,21 21 0,0 0 0,-22-21 16,22 21-16,-21 0 0,-22-21 16,22 21-16,-21 0 0,-1 0 0,1 0 15,-22 0-15,0-21 0,1 21 0,-1 0 16,0 0-16,-21 0 0,22 0 15,-22 0-15,0 0 0,0 0 0,0 0 0,1 0 16,-1 0-16,0 0 16,-42 0 31,0 0-32</inkml:trace>
  <inkml:trace contextRef="#ctx0" brushRef="#br0" timeOffset="115051.75">5440 6519 0,'0'22'15,"-21"-22"-15,21 21 0,0 0 0,-22 0 16,22 0-16,0 0 0,0 22 0,0-22 16,-21 0-16,21 21 0,-21-20 0,21-1 15,0 0-15,0 21 0,-21-21 16,21 1-16,-21-1 0,21 0 0,-21 0 15,21 0-15,0 0 0,0 1 16,0-44 31,-22 1-47,22 0 0,0 0 16,0 0-16,0 0 0,0-1 0,0 1 15,0 0-15,0-21 0,0 21 16,0-22-16,22 22 0,-1-21 15,-21 21-15,21-22 0,0 22 0,-21-21 16,21 21-16,0-1 0,1 1 0,-1-21 16,21 21-16,-21 0 0,0 21 15,22-22-15,-22 1 0,21 21 0,-21 0 16,1 0-16,20 0 0,-21 21 0,0 1 16,0-1-16,1 0 0,-1 0 15,-21 21-15,21-20 0,-21 20 16,21 0-16,-21 1 0,0-22 0,0 21 0,0-21 15,0 0-15,0 22 0,0-22 0,0 0 16,0 0-16,0 0 16,0 1-16,0-1 15,0 0 1,0-42 15,0 0-31,0-1 16,0 1-16,0 0 0,-21 0 15,0 0-15</inkml:trace>
  <inkml:trace contextRef="#ctx0" brushRef="#br0" timeOffset="115327.1">5440 6710 0,'21'0'15,"0"0"-15,0 0 16,0 0-16,1-21 0,20 21 16,-21 0-16,0 0 0,22-21 0,-22 21 15,21-22-15,-21 22 0,22 0 0,-22 0 16,0 0-16,0-21 0,0 21 16,0 0-16</inkml:trace>
  <inkml:trace contextRef="#ctx0" brushRef="#br0" timeOffset="116302.86">3895 11430 0,'0'0'15,"0"21"16,0 0-31,0 1 16,0 20-16,0 0 0,0-21 16,0 22-16,0 20 0,0-20 0,0-1 15,0 21-15,0 1 0,0-22 16,21 22-16,-21-1 0,0 1 0,21-1 16,-21 1-16,0-22 0,0 22 15,0-1-15,0-21 0,0 22 0,0-1 16,0 1-16,0-1 0,0 1 0,-21-1 15,21-20-15,-21 20 0,21-20 0,0-1 16,-22 0-16,22 1 0,0-22 16,-21 0-16,21 0 0,0 0 0,0-42 47,0 0-47,0 0 0,0-22 15,0 22-15,0-21 16,0 21-16,21-22 0,-21-20 0,22 21 15,-22-1-15,21-20 0</inkml:trace>
  <inkml:trace contextRef="#ctx0" brushRef="#br0" timeOffset="117371.76">4085 11621 0,'0'0'15,"0"-22"1,21 22 15,0 0-31,1 0 16,-1-21-16,0 21 0,0 0 0,21 0 15,1 0-15,-1 0 0,0-21 16,1 21-16,20 0 0,1 0 0,20-21 16,-20 21-16,21 0 0,-1 0 0,1 0 15,0 0-15,-1 0 0,1 0 0,21 0 16,-22 0-16,22 0 16,-21 0-16,21 0 0,-22 0 0,22 0 15,-21 0-15,0 0 0,-1 0 0,1 0 16,0 0-16,-1 0 0,-20 0 0,20 0 15,-20 0-15,-1 0 0,1 0 0,-1 0 16,1 0-16,-1 0 0,-20 0 16,-1 0-16,0 0 0,1 0 0,-1 0 15,-21 0-15,22 0 0,-22 0 0,0 0 16,0 0-16,0 0 0,0 0 16,-21 21-1,22 0-15,-22 0 16,0 1-16,0-1 15,0 0-15,0 0 0,0 0 0,0 0 16,0 1-16,0-1 0,0 0 0,0 21 16,0-21-16,0 22 0,0-22 15,-22 21-15,22 1 0,0-22 0,0 21 16,0 0-16,0 1 0,0-22 0,0 21 16,0 1-16,0-1 0,0-21 0,0 21 15,0 1-15,0-22 0,0 21 0,0-21 16,0 22-16,0-22 0,0 21 15,0-21-15,0 1 0,22 20 16,-22-21-16,0 0 0,0 22 0,0-22 16,0 0-16,0 0 0,0 0 0,0 0 15,0 1-15,0-1 0,0 0 0,0 0 16,0 0-16,0 0 0,0 1 0,-22-22 16,22 21-16,-21 0 0,0-21 0,21 21 15,-21-21-15,0 21 0,0-21 16,-1 0-16,1 21 0,0-21 15,0 0-15,0 0 0,0 0 0,-1 22 16,-20-22-16,21 0 0,-21 0 0,-1 0 16,1 0-16,0 0 0,-1 0 0,1 0 15,-22 0-15,22 0 0,-21 0 0,20 0 16,-20 0-16,-1 0 16,22 0-16,-22 0 0,1 0 0,-1 0 15,-20 0-15,20 0 0,-20 0 0,-1 0 16,0 0-16,1 0 0,-1 0 0,0 0 15,1 0-15,-1 0 0,0 0 0,1 0 16,-1 0-16,0 0 0,1 0 0,-1 0 16,0 0-16,1 0 0,20 0 15,-21-22-15,22 22 0,-1 0 0,22-21 16,-21 21-16,20 0 0,1-21 0,0 21 16,-1 0-16,22 0 0,-21 0 0,-1-21 15,22 21-15,-21 0 16,21 0-16,-22 0 0,22 0 0,0 0 15,-21 0-15,21 0 0,-1 0 0,1 0 16,0 0-16,0 0 0,21-21 16,0 0-1,21 21-15,0-22 0,0 1 0,1 21 16,-1-21-16,21 0 0,-21 0 0</inkml:trace>
  <inkml:trace contextRef="#ctx0" brushRef="#br0" timeOffset="117920.04">5376 11515 0,'0'0'0,"0"-21"0,0 42 63,0 21-63,0-21 15,0 0-15,0 22 0,0-1 0,0 0 16,21 22-16,-21-22 0,22 22 0,-1-1 15,-21 1-15,0 20 0,0-20 16,21-1-16,-21 1 0,21-1 0,-21 1 16,0-1-16,0 1 0,0-1 0,0 22 15,0-21-15,21-1 0,-21 1 0,0-22 16,0 21-16,0 1 0,0-1 0,21-20 16,-21 20-16,0-20 0,0-1 15,0 21-15,0-20 0,0-1 16,0 22-16,0-22 0,0 0 0,0 1 15,0-1-15,0 0 0,0 1 0,0-1 16,0 0-16,0-21 0,-21 22 0,21-22 16,0 21-16,-21-21 0,21 1 0,-21-1 15,21 0-15,0 0 0,0-42 47,0 0-47,0 0 0,0-1 16,21 1-16,-21 0 0,0 0 0</inkml:trace>
  <inkml:trace contextRef="#ctx0" brushRef="#br0" timeOffset="118478.72">3916 12573 0,'0'0'0,"-43"-21"0,22 21 0,0 0 0,-21 0 15,21 0-15,-1 0 0,1 0 0,0 0 16,42 0 15,0 0-15,1 0-16,20-21 0,-21 21 0,21 0 15,1 0-15,-1 0 0,22 0 0,-22 0 16,21 0-16,1 0 0,21-21 16,-22 21-16,22 0 0,-1 0 0,22 0 15,0-22-15,-21 22 0,21 0 16,-1 0-16,1-21 0,0 21 0,21 0 15,-21 0-15,21 0 0,0 0 0,-21-21 16,21 21-16,-21 0 0,-1 0 16,22 0-16,-21 0 0,0-21 0,-21 21 15,21 0-15,-22 0 0,1 0 0,0 0 16,-22-21-16,1 21 0,-1 0 0,1 0 16,-22-21-16,0 21 0,1 0 0,-22 0 15,21-22-15,-21 22 0,0 0 16,1 0-16,-1 0 0,0 0 0,0-21 15,0 21-15,0 0 16,-21-21-16,0 0 16,0 0-16,0 0 15,0-1-15</inkml:trace>
  <inkml:trace contextRef="#ctx0" brushRef="#br0" timeOffset="119603.8">6181 10901 0,'0'21'47,"0"0"-47,0 0 16,0 1-16,0-1 0,0 0 15,0 0-15,0 0 0,0 0 0,0 1 16,0-1-16,0 0 0,0 0 15,0 0-15,0 0 0,-22-21 0,22 22 16,0-44 31,-21 1-47,21 0 0,0 0 16,0 0-16,0 0 15,0-1-15,0 1 0,0 0 0,0 0 16,0 0-16,0-22 0,0 22 0,0 0 15,0 0-15,0 0 0,0 0 0,21-22 16,1 22-16,-22 0 0,0 0 0,21 21 16,0-21-16,-21-1 15,21 1-15,0 21 0,0-21 0,1 21 16,-1 0-16,0 0 0,0 0 16,0 0-16,0 21 15,-21 0-15,0 1 0,22-1 16,-22 0-16,0 0 0,0 0 15,0 0-15,0 1 0,-22-1 0,1 0 16,0 0-16,0 0 0,0 0 16,0-21-16,-1 22 0,1-22 15,21 21 1,0-42 15,0-1-31,21 1 16,1 21-1,-1-21-15,0 21 16,0-21-16,0 21 0,0 0 0,1-21 16,-1 21-16,0 0 0,0 0 15,0 0-15,0 0 0,1 21 0,-1 0 16,0-21-16,0 21 0,-21 0 0,21-21 16,-21 22-16,21-1 0,-21 0 15,0 0-15,0 0 0,0 0 16,0 1-16,-21-1 0,0 0 15,0 0-15,0 0 0,0-21 16,-22 21-16,22 1 0,-21-22 0,21 21 16,-1 0-16,-20-21 0,21 0 15,0 21-15,0-21 0,-1 0 0,1 0 16,0 0-16,0 0 0,0 0 0,0 0 16,-1 0-16,1 0 31,21-21 16,0 0-32</inkml:trace>
  <inkml:trace contextRef="#ctx0" brushRef="#br0" timeOffset="122267.25">5524 8678 0,'0'0'0,"0"-21"15,22 21 1,-22 21 46,0 1-62,0-1 16,0 0-16,0 0 0,0 0 16,0 0-16,0 22 0,0-22 0,0 0 15,0 0-15,0 22 0,0-22 0,0 0 16,0 21-16,0-21 0,-22 1 15,22-1-15,0 0 0,0 0 0,-21 0 16,21 0-16,0 1 0,0-1 16,0 0-16,0 0 0,0 0 31,21-21 31,1 0-62,-1 0 0,0 0 16,0 0-16,0 0 0,0 0 0,1 0 16,-1 0-16,21 0 0,-21 0 0,22-21 15,-1 21-15,0 0 0,1 0 16,-1 0-16,21 0 0,-20 0 0,-1 0 16,0 0-16,22 0 0,-22 0 15,22 0-15,-22 0 0,22 0 0,-22 0 0,21 0 16,1 0-16,-22 0 15,22 0-15,-22 0 0,0 0 0,1 0 16,-1 0-16,0 0 0,1 0 0,-22 0 16,0 0-16,21 0 0,-20 0 0,-1-21 15,0 21-15,0 0 16,0 0 0,-21-21-16,0 0 15,0-1-15,-21 1 16,0 21-1,0 0 1,0 0-16,-1 0 0,1 0 0,0-21 16,0 21-16,0 0 0,0 0 15,-1 0-15,44 0 47,-1-21-31,0 21-16,0 0 0,0 0 15,0 0-15,1 0 0,-1 0 16,0 0-16,0 0 0,0 0 16,0 0-1,-21 21-15,22-21 0,-22 21 0,0 0 16,0 1-16,0-1 16,-22 0-16,1 0 15,0-21-15,21 21 0,-21 0 0,0 1 16,0-22-16,-1 21 0,22 0 0,-21 0 15,0-21-15,21 21 0,-21 0 16,0-21 0,21 22-1,0-44 1,0 1 0,0 0-16,0 0 15,21 0-15</inkml:trace>
  <inkml:trace contextRef="#ctx0" brushRef="#br0" timeOffset="122751.15">7810 8573 0,'0'0'0,"0"-22"15,-21 22 1,42 0 15,1-21-15,-1 21-16,0 0 0,0 0 0,21 0 16,1 0-16,-22 0 0,21 0 0,1 0 15,-22 0-15,21 0 0,-21 0 16,0 0-16,1 0 0,-1 0 0,0 0 15,-42 0 32,0 0-47,-1 0 0,1 0 16,0 0-16</inkml:trace>
  <inkml:trace contextRef="#ctx0" brushRef="#br0" timeOffset="123024">8086 8530 0,'0'21'31,"0"1"-15,0-1-16,-22 0 16,22 0-16,0 0 0,-21 22 0,21-22 15,0 21-15,0 0 0,-21-20 16,21 20-16,-21 0 0,21-21 0,0 22 0,0-22 15,-21 0-15,21 21 16,0-20-16,-21-1 0,21 0 0,0 0 16,0 0-16,0 0 0,21-21 47,0 0-47,-21-21 0,21 21 15,0-21-15,-21 0 0</inkml:trace>
  <inkml:trace contextRef="#ctx0" brushRef="#br0" timeOffset="123715.9">8276 8954 0,'21'0'0,"0"-22"15,1 22-15,-22-21 0,21 21 16,0 0-16,-21-21 0,21 21 15,-21-21-15,0 0 16,21 0-16,-21-1 16,0 1-16,-21 21 47,0 21-47,21 1 15,-21-1-15,0 0 0,21 0 16,-22 0-16,22 0 0,0 1 0,0-1 15,0 0-15,0 0 0,0 0 0,0 0 16,0 1-16,0-1 16,22-21-1,-1 0-15,0 0 0,0 0 16,0 0-16,0 0 0,1 0 16,-1 0-16,0-21 0,0 21 15,0-22-15,22 1 0,-22 0 0,0 21 16,0-21-16,0 0 0,0 0 0,1-22 15,-1 22-15,0 0 0,-21 0 16,0 0-16,0-1 0,-21 22 31,0 0-15,-1 22-16,22-1 16,0 0-16,0 0 0,0 0 15,0 0-15,0 1 16,22-22-16,-1 21 0,-21 0 15,21 0-15,0 0 16,0-21-16,-21 21 16,0 1-1,-21-22 1,0 0 0,0 0-16,0 0 0,-1 0 15,1 0 1,21-22 31,0 1-47,21 21 0</inkml:trace>
  <inkml:trace contextRef="#ctx0" brushRef="#br0" timeOffset="124095.19">9123 8551 0,'0'0'0,"0"-42"16,0 63 30,0 0-46,0 1 0,0-1 0,-21 0 16,21 21-16,-22-21 0,1 22 16,21-22-16,-21 21 0,21 1 15,0-22-15,-21 21 0,0-21 0,21 0 16,-21 22-16,21-22 0,0 0 0,0 0 16,0 0-16,0 1 0,0-1 15,21-21-15,0 0 16,0 0-16,0 0 15,0 0-15,1-21 0,-1 21 16,0-22-16,0 1 0,0 0 16,-21 0-16,0 0 0,0 0 0,0-1 15</inkml:trace>
  <inkml:trace contextRef="#ctx0" brushRef="#br0" timeOffset="124296.07">8996 8784 0,'0'0'16,"21"0"15,0 0-15,0 0-16,0 0 0,1-21 16,-1 21-16,0 0 0,0 0 0,0 0 15,-21-21-15,21 21 16,1 0-16,-1-21 0,21 0 0,-21 21 15</inkml:trace>
  <inkml:trace contextRef="#ctx0" brushRef="#br0" timeOffset="124919.72">9842 8657 0,'0'-21'16,"0"0"0,0 0-1,0 0-15,0-1 0,0 1 16,0 42 31,0 1-47,0-1 0,0 0 15,0 0-15,0 21 0,0-20 16,0-1-16,0 0 0,0 0 0,-21 21 16,21-20-16,0-1 0,0 0 0,-21 0 15,21 0-15,0 0 0,0 1 0,0-1 16,0 0-16,0 0 0,0 0 16,0 0-1,0 1 1,-21-22-1,0 0-15,0 0 16,-1 0-16,1 0 16,0 0-16,0 0 0,0 0 15,0 0-15,-1 0 16,1 0-16,0 0 16,42 0 15,0 0-31,1 0 15,-1 0-15,0 0 0,0 0 16,0 0-16,22 0 0,-22 0 0,0 0 16,0 0-16,0 0 0,0 0 0,1 0 15,-1 0-15,0 0 0,-21-22 0,21 22 16,0 0-16,0 0 16,-21-21-1</inkml:trace>
  <inkml:trace contextRef="#ctx0" brushRef="#br0" timeOffset="126179.56">5524 9017 0,'0'0'16,"0"-21"-16,0 0 0,0 0 15,0 42 32,0 0-47,0 0 0,0 0 0,0 0 16,22 22-16,-22-22 0,0 21 0,0 1 16,0-1-16,0-21 0,21 21 15,-21 1-15,0-1 0,0 0 0,0 1 16,0-1-16,21 0 0,-21-20 0,0 20 15,21 0-15,-21 1 0,0-22 0,0 0 16,0 21-16,0-21 0,0 1 16,0-1-16,0 0 0,0 0 0,0 0 15,0 0-15,0 1 16,0-1-16,0 0 16,21 0 15,0-21-31,1 0 15,-1 0-15,0 21 0,0-21 16,0 0-16,0 0 0,1 0 16,20 0-16,-21 0 0,21 21 0,1-21 15,-1 0-15,0 0 0,1 0 0,20 0 16,-20 0-16,20 0 0,1 22 0,-1-22 16,1 0-16,-1 0 0,1 0 0,-1 0 15,1 0-15,-1 0 0,1 0 16,-1 0-16,-21 0 0,22 0 15,-22 0-15,1 0 0,-1 0 0,-21 0 16,0 0-16,0 0 0,1 0 0,-1-22 16,0 22-16,-21-21 15,0 0 1,-21 21-16,0 0 16,-1-21-16,1 21 0,0-21 0,0 21 15,0 0-15,0 0 0,-1-21 16,1 21-16,0 0 0,0 0 0,0 0 31,42 0 0,0 0-31,0 0 0,0 0 0,1-22 16,-1 22-16,0 0 0,0 0 0,0 0 16,0 0-16,1 0 0,-1 0 15,0 0-15,0 0 0,0 22 16,-21-1-16,0 0 15,0 0-15,0 0 16,-21 0-16,0 1 0,0-1 16,0 0-16,-1-21 0,1 21 0,0 0 15,21 0-15,-21 1 16,0-22-16,21 21 0,0 0 0,-21-21 16,21 21-16,-22-21 0,22 21 15,-21-21-15,42-21 31,1 21-31,-1-21 0</inkml:trace>
  <inkml:trace contextRef="#ctx0" brushRef="#br0" timeOffset="126599.9">7832 9631 0,'21'0'31,"0"0"-31,0 0 16,0 0-16,0-21 0,1 21 0,20 0 16,-21 0-16,0 0 0,0 0 0,22 0 15,-22 0-15,0 0 0,0 0 16,0 0-16,1 0 15,-44 0 17</inkml:trace>
  <inkml:trace contextRef="#ctx0" brushRef="#br0" timeOffset="126863.75">8107 9610 0,'-21'0'16,"21"21"0,0 0-16,0 0 0,0 0 15,0 1-15,0-1 0,0 0 0,0 0 16,-22 21-16,22-20 0,0-1 16,0 21-16,0-21 0,0 0 0,-21 22 15,21-22-15,0 0 0,0 0 16,0 0-16,0 1 0,0-1 0,0 0 15,0 0-15,21-42 47,1 21-31,-1-21-16</inkml:trace>
  <inkml:trace contextRef="#ctx0" brushRef="#br0" timeOffset="127483.93">8340 9970 0,'0'0'0,"21"0"15,0 0 1,0-22-16,0 1 16,-21 0-16,21 21 15,-21-21-15,0 0 16,0 0-16,-21 21 31,0 0-15,21 21-16,-21 0 0,21 0 15,-21-21-15,21 21 0,-21 0 16,21 1-16,0-1 0,0 0 16,0 0-16,0 0 0,0 0 15,0 1-15,0-1 0,21-21 16,-21 21-16,21-21 15,0 0-15,0 0 0,0 0 0,1 0 16,-1 0-16,0 0 0,0 0 0,0 0 16,22-21-16,-22 0 0,0 21 15,0-22-15,0 22 0,0-21 0,-21 0 16,22 21-16,-22-21 0,21 0 16,-21 0-16,0-1 0,0 1 0,-21 21 31,-1 0-16,22 21 1,0 1-16,0-1 16,0 0-16,0 0 0,22 0 15,-1-21-15,-21 21 0,21-21 0,0 22 16,0-1-16,0-21 16,-21 21-16,-21-21 31,0 0-16,0 0-15,0 0 16,21-21 15,0 0-31,0-1 0</inkml:trace>
  <inkml:trace contextRef="#ctx0" brushRef="#br0" timeOffset="127830.71">9144 9589 0,'0'0'0,"0"-22"16,-21 44 0,21-1-1,-21-21-15,21 21 0,-22 0 0,22 21 16,0-20-16,0-1 0,-21 21 0,21-21 15,-21 22-15,21-22 0,-21 0 16,21 21-16,0-21 0,0 1 0,-21 20 16,21-21-16,0 0 0,0 0 0,-21 1 15,21-1-15,0 0 0,0 0 16,21-21 0,0 0-16,0 0 15,0 0-15,0 0 16,1-21-1,-1 21-15,-21-21 0,21 0 0,-21-1 16,0 1-16,0 0 0,0 0 16,0 0-16</inkml:trace>
  <inkml:trace contextRef="#ctx0" brushRef="#br0" timeOffset="128007.61">8975 9843 0,'21'0'47,"0"0"-47,0 0 16,0 0-16,0 0 15,1 0-15,-1-22 0,0 22 16,0 0-16,0 0 0,0-21 0,1 21 16,-1-21-16,0 21 0</inkml:trace>
  <inkml:trace contextRef="#ctx0" brushRef="#br0" timeOffset="128755.21">9864 9694 0,'0'0'0,"0"-21"0,-22 21 16,22-21-16,0 0 0,0 0 16,0 0-16,0-1 15,0 1 1,0 0-16,22 21 16,-1 0-16,0 0 0,0 0 15,0 0 1,-21 21-16,0 0 0,21 1 15,-21-1-15,0 0 0,22 0 16,-22 0-16,0 0 0,0 1 0,0-1 16,0 0-16,0 0 0,0 21 0,0-20 15,0-1-15,-22 0 0,1 0 0,21 0 16,-21 0-16,0 1 0,0-1 16,0 0-16,21 0 0,-22 0 0,1 0 15,0-21-15,0 22 0,0-1 0,0-21 16,-1 21-16,1-21 0,0 0 0,0 21 15,0-21-15,0 0 16,-1 0-16,1 0 16,21-21-1,0 0-15,0 0 16,0-1-16,0 1 16,0 0-16,0 0 0,21 21 15,-21-21-15,22 0 16,-1-1-16,0 22 15,0 0-15,0 0 16,0 0-16,-21 22 16,22-1-16,-1-21 0,-21 21 15,0 0-15,21-21 16,0 21-16,-21 0 0,0 1 16,21-22-16,-21 21 0,21-21 0,1 21 15,-1-21-15,-21 21 16,21-21-16,0 0 0,0 0 15,0 0-15,1 0 0,-1 0 16,0 0-16,0 0 16,0 0-16,0 0 15,1-21 1,-1 21-16,-21-21 16</inkml:trace>
  <inkml:trace contextRef="#ctx0" brushRef="#br0" timeOffset="134752.1">10541 8700 0,'0'21'79,"0"0"-79,0 0 15,0 0 1,0 0-16,0 1 15,21-22 17,0 0-17,0-22-15,-21 1 16,0 0 0,0 0-16,0 0 15,0 0-15,0-1 16,-21 22-1,0 0 1,21 22 0,-21-22-16,21 21 15,0 0-15,0 0 0,0 0 16,0 0 0,21-21 30,-21-21-30,0 0-16,0 0 16,0 0-1,0 0 1,0 42 31,-21 0-47,0 0 31,21-42 94,0 0 125,21 21 156,-21 21-390,0-42 93,0 0-93,0 42 62,0 0-62,0 0-1,0-42 63,0 0-46,0 0-17,0-1 157,0 1-141,21 21-15,0-21 15,0 21 1,-21-21-32,22 21 15,-22-21 1,21 21-1,0 0-15,-21-21 16,21 21-16,0 0 16,-21-22-1,21 22-15,1-21 0,-1 21 16,0 0 0,-21-21-16,21 21 15,0 0-15,0 0 0,-21-21 16,22 21-16,-1 0 0,0 0 15,0-21-15,0 21 16,0 0-16,1 0 0,-1-21 0,0 21 16,0 0-16,0 0 0,0 0 15,1-22-15,-1 22 16,0 0-16,0 0 0,0 0 16,0 0-16,1 0 0,-1-21 15,0 21-15,0 0 0,0 0 16,0 0-16,1 0 0,-22-21 15,21 21-15,0 0 16,0 0-16,0 0 16,0 0-16,1 0 15,-1 0-15,0 0 0,0 0 16,0 0-16,0 0 0,1 0 16,-1 0-16,0 0 0,0 0 15,0 0-15,0 0 16,1 0-16,-1 0 0,0 0 15,0 0-15,0 0 16,0 0-16,-21 21 0,22-21 0,-1 0 16,0 0-16,-21 21 0,21-21 0,0 0 15,0 0-15,1 22 0,-1-22 16,0 0-16,0 0 16,0 0-16,0 0 0,-21 21 15,22-21-15,-1 0 0,-21 21 0,21-21 16,0 0-16,-21 21 0,21-21 15,0 0-15,1 0 0,-22 21 0,21-21 16,0 0-16,-21 21 0,21-21 16,0 22-16,0-22 0,1 21 15,-1-21-15,-21 21 16,21-21-16,0 0 0,-21 21 0,0 0 16,21-21-16,-21 21 0,21-21 15,1 22-15,-22-1 16,21 0-16,0 0 15,-21 0-15,21 0 16,-21 1-16,21-22 16,-21 21-16,0 0 0,0 0 15,0 0-15,21 0 16,-21 1 0,22-1-16,-22 0 15,0 0 1,0 0-16,0 0 0,0 1 15,0-1-15,0 0 16,0 0 0,0 0-16,0 0 15,0 1 1,0-1-16,0 0 16,0 0-16,-22-21 15,22 21-15,-21-21 0,21 21 0,-21-21 16,21 22-16,-21-1 0,0-21 15,0 0-15,21 21 0,-22-21 0,22 21 16,-21-21-16,0 0 0,21 21 16,-21-21-16,0 21 0,0-21 15,-1 22-15,1-22 16,0 0-16,0 21 0,21 0 16,-21-21-16,0 0 0,-1 21 0,1-21 15,0 0-15,21 21 0,-21-21 0,0 0 16,0 21-16,-1-21 0,1 0 0,0 22 15,0-22-15,0 21 0,0-21 0,-1 21 16,1-21-16,0 0 16,0 21-16,0-21 0,0 21 15,-1-21-15,1 0 0,0 21 0,0-21 16,0 0-16,0 22 0,-1-22 0,1 0 16,0 21-16,0-21 0,0 21 15,0-21-15,-1 0 16,1 21-16,0-21 0,0 0 15,0 0-15,21 21 0,-21-21 0,-1 0 16,1 0-16,0 0 0,0 0 16,0 21-16,-22-21 0,22 0 15,0 0-15,0 0 0,0 22 0,0-22 16,-1 0-16,1 0 0,0 0 0,0 0 16,0 21-16,0-21 0,-1 0 0,1 0 15,0 0-15,0 0 0,0 0 0,0 21 16,-1-21-16,1 0 0,0 0 0,0 0 15,0 0-15,0 0 16,-1 0-16,1 21 0,0-21 16,0 0-16,0 0 0,0 0 15,21 21-15,-22-21 0,1 0 16,0 0-16,0 0 16,0 0-16,0 0 0,-1 0 15,1 0 1,21-21 46,0 0-46,21 0 0,1 0-16,-22-1 0,21 22 15,0-21-15,-21 0 0,21 0 0,0 0 16,-21 0-16,21 21 0,-21-22 15,22 1-15,-1 0 0,0 21 16,-21-21-16,21 21 0,0-21 16,-21 0-1,21 21-15,1 0 0,-1 0 47,-21 21 0,0 0-31,0 0-16,-21-21 15,21 21-15,-22-21 0,22 21 0,-21-21 16,21 22-16,-21-22 0,0 0 0,21 21 16,-21-21-16,21 21 0,-21-21 15,21 21-15,-22-21 0,1 21 0,0 0 16,0-21-16,21 22 0,-21-22 15,0 21-15,21 0 0,-22-21 16,1 21-16,0-21 0,21 21 16,-21 0-1,0 1-15,0-22 16,21 21-16,21-21 109,0 0-93,-21 21 0,21-21-16,0 0 0,0 0 15,1 0 1,-1 21-16,0-21 15,0 21-15,0-21 0,0 21 16,1-21-16,-1 22 0,0-22 16,0 21-16,0 0 15,0-21-15,1 21 0,-1-21 16,0 21-16,0-21 16,-21 21-16,21-21 0,0 0 15,1 0 1,-1 0-1,0 0 17,-42 0 811,0 0-796,-1 0-47,1 0 16</inkml:trace>
  <inkml:trace contextRef="#ctx0" brushRef="#br0" timeOffset="138959.62">10520 8721 0,'0'21'32,"0"0"-1,21-21-15,0 0-1,0 0 1,-21-21-1,0 0 1,0 0-16,0-1 16,0 1-1,-21 21 1,21-21-16,-21 21 16,0 0-16,0 0 15,21 21 1,-22-21-16,22 21 0,0 1 15,0-1-15,0 0 0,0 0 16,0 0 0,22-21-16,-1 0 15,0 0 1,0 0-16,0 0 0,-21-21 16,0 0-16,21 21 0,-21-21 15,0 0-15,0-1 16,0 1-16,0 0 15,-21 21-15,21-21 16,-21 21-16,0 0 0,0 0 16,21 21-1,0 0 1,0 0 0,0 1-16,0-1 15,21-21 16,0 0-31,0 0 16,0 0-16,1 0 16,-1 0-16</inkml:trace>
  <inkml:trace contextRef="#ctx0" brushRef="#br0" timeOffset="141435.54">6159 13229 0,'0'21'63,"0"1"-48,0-1-15,-21 0 0,21 0 16,0 0-16,0 0 0,0 1 0,-21-1 15,21 21-15,0-21 0,0 22 0,0-22 16,0 21-16,-21 0 16,21-20-16,-21 20 0,21-21 0,0 21 15,0-20-15,0 20 0,0-21 0,0 0 16,0 0-16,0 1 0,0-1 0,0 0 16,0 0-16,0 0 0,0 0 15,0 1-15,21-1 16,0-21-1,0 0-15,0 0 0,1 0 0,-1 0 16,0 0-16,0 21 0,0-21 0,22 0 16,-22 0-16,21 0 0,0 0 15,1 0-15,-1 0 0,22 0 0,-22 0 16,21 0-16,1 0 0,-1 0 16,1 0-16,-1 0 0,1 0 0,-1-21 15,-20 21-15,20 0 0,-20 0 0,-1-21 16,0 21-16,1 0 0,-22 0 0,21 0 15,-21-22-15,0 22 0,1 0 16,-1 0-16,-21-21 16,0 0-1,-21 21-15,-1 0 16,1-21-16,0 21 0,0-21 0,-21 21 16,20 0-16,1-21 0,-21 21 15,21 0-15,0 0 0,-1 0 16,1 0-16,0-22 0,0 22 15,42 0 17,0 0-32,0 0 15,1 0-15,-1 0 0,21 0 0,-21 0 16,22 0-16,-22 22 0,21-22 0,-21 0 16,0 0-16,1 21 0,-1-21 0,0 21 15,-21 0-15,0 0 16,0 0-16,0 1 0,-21-22 15,0 21-15</inkml:trace>
  <inkml:trace contextRef="#ctx0" brushRef="#br0" timeOffset="141555.48">7281 14161 0,'-63'42'31,"126"-84"-31,-126 105 0,42-63 0,21 21 16,-22-21-16,22 21 0,0 1 31,22-22-15,-1 0-16,-21-22 0,21 22 15,0-21-15,0 0 0</inkml:trace>
  <inkml:trace contextRef="#ctx0" brushRef="#br0" timeOffset="144847.03">10562 8657 0,'0'0'0,"-21"-21"46,21 0-30,0 0-16,21 0 16,0 21-1,0-22-15,-21 1 0,22 21 16,-1-21-16,0 21 0,0 0 0,0-21 16,0 21-16,1-21 0,-1 21 0,0-21 15,21 21-15,-21-22 0,22 22 0,-22 0 16,21-21-16,1 0 0,-1 21 0,0-21 15,22 21-15,-22 0 0,0-21 16,1 21-16,-1-21 0,0 21 16,1 0-16,-1-22 0,0 22 0,1 0 15,-1 0-15,0-21 0,1 21 0,-1-21 16,0 21-16,1 0 0,-1 0 0,0 0 16,22 0-16,-22 0 0,1 0 0,-1 0 15,0 0-15,1 0 0,-1 0 16,0 0-16,22 0 0,-22 0 0,0 0 15,1 0-15,-1 0 0,0 0 0,1 21 16,-1-21-16,22 21 0,-22-21 0,0 22 16,1-22-16,-1 21 0,0-21 0,22 21 15,-22-21-15,0 21 0,1 0 16,-1-21-16,0 21 0,1 1 0,-1-1 16,0-21-16,1 21 0,-1 0 15,0 0-15,-20 0 0,20 1 0,0-1 16,-21-21-16,22 42 0,-22-21 0,0 0 15,21 1-15,-20-1 0,-1 21 0,0-21 16,0 0-16,0 22 0,0-22 0,1 0 16,-1 21-16,0-20 0,0 20 0,-21-21 15,21 0-15,-21 22 0,21-22 16,1 0-16,-22 21 0,21-21 0,0 1 0,-21-1 16,21 21-16,-21-21 0,21 0 15,-21 22-15,21-22 0,-21 0 16,22 21-16,-1-20 0,-21 20 0,0 0 15,0-21-15,21 22 0,-21-1 0,21-21 16,-21 22-16,21-1 0,-21 0 0,0-21 16,0 22-16,0-1 0,21 0 0,-21-20 15,22 20-15,-22 0 0,0-21 0,0 22 16,0-1-16,21 0 0,-21-20 0,0 20 16,0 0-16,0 1 0,0-1 0,0 0 15,0 1-15,0-1 0,0 0 0,0 1 16,0-1-16,0 0 0,0 1 15,-21-22-15,-1 21 0,1 0 0,21-20 16,-21 20-16,0-21 0,0 21 16,0 1-16,-1-22 0,1 21 0,0 1 15,0-22-15,0 21 0,0 0 0,-1 1 16,1-22-16,-21 21 0,21-21 0,-22 22 16,22-1-16,0-21 0,-21 22 0,-1-22 15,22 21-15,-21-21 0,0 22 0,-1-22 16,1 21-16,21-21 0,-22 22 0,1-22 15,0 21-15,-1-21 0,-20 22 0,21-22 16,-1 21-16,1 0 0,0 1 0,-1-22 16,1 21-16,0 1 0,-1-22 15,1 21-15,0 0 0,-22-20 0,22 20 16,-1-21-16,1 21 0,0 1 16,-1-22-16,1 0 0,0 21 0,-1-20 15,-20 20-15,21-21 0,-1 0 0,1 22 16,-22-22-16,22 0 0,0 21 0,-22-21 15,22 1-15,0 20 0,-22-21 16,22 0-16,-1 0 0,1 22 0,-21-22 0,20 0 16,1 0-16,0 0 0,-22 1 0,22-1 15,-1 0-15,-20 0 0,21-21 0,-1 21 16,-20 0-16,20 1 0,-20-22 16,21 21-16,-1 0 0,1 0 0,-22-21 15,22 21-15,0 0 0,-1-21 0,22 22 16,-21-22-16,0 21 0,-1 0 15,22-21-15,-21 21 0,-1-21 0,1 21 16,21-21-16,-21 21 0,-1-21 0,1 22 16,21-22-16,-22 0 0,1 21 0,21 0 15,-21-21-15,-1 0 0,22 21 16,-21-21-16,21 0 0,-22 21 0,22-21 16,0 0-16,0 21 0,-22-21 0,22 0 15,-21 22-15,21-22 0,-22 0 0,22 21 16,-21-21-16,0 0 0,-1 21 0,1-21 15,21 21-15,-22-21 0,1 0 16,21 0-16,0 21 0,-22-21 0,22 0 0,0 0 16,0 0-16,0 21 15,0-21-15,-22 0 0,22 0 0,0 0 16,0 0-16,0 0 0,-1 22 0,1-22 16,0 0-16,-21 0 0,21 0 0,-1 0 15,1 0-15,0 21 0,0-21 16,0 0-1,0 0-15,-1 0 16,22 21-16,-21-21 16,0 0-16,0 0 0,0 0 15,0 0-15,-1 0 0,1 21 16,0-21-16,0 0 16,0 0-1,0 0-15,-1 0 16,1 21-16,0 0 15,0-21-15,0 0 0,0 22 16,-1-22-16,22 21 0,-21-21 16,0 0-16,21 21 0,-21-21 31,21 21-15,-21-21-1,21-21 48,0 0-48,21 0-15,0-1 0,0 1 16,0 0-16,1 0 0,-1-21 0,0 20 16,21-20-16,1 21 0,-22-21 0,21 20 15,0 1-15,-20-21 0,20 21 16,-21 0-16,0-1 0,0 22 15,1-21-15,-1 21 0,-21-21 16,-21 21 15,-1 0-31,1 0 0,21 21 0,-21-21 16,21 21-16,-21-21 0,0 22 16,0-1-16,-1-21 0,1 21 15,0 0-15,0-21 0,0 21 16,0 0-16,-1 1 0,1-22 15,0 21-15,0-21 0,21 21 0,-21-21 16,0 0-16,21 21 0,-22-21 16,1 0-16,0 21 15,0-21 1,0 0 0,21 21-16,0 1 15,0-1 1,0 0-1,0 0-15,21 0 0,0-21 16,0 21-16,0-21 0,1 22 0,-1-1 16,0-21-16,0 21 0,0 0 0,22 0 15,-22-21-15,21 21 0,-21 1 0,22-1 16,-22 0-16,21-21 0,-21 21 0,22 0 16,-22 0-16,0-21 0,0 22 15,0-1-15,-21 0 16,21-21-16,-21 21 0,0 0 15,-21-21 1,0 0 0,0 0-16,0-21 0,0 21 15,-1-21-15</inkml:trace>
  <inkml:trace contextRef="#ctx0" brushRef="#br0" timeOffset="145764.72">7197 13885 0,'0'0'0,"0"-21"16,0 42 30,21-21-46,0 22 0,0-22 16,-21 21-16,21-21 0,0 21 0,1-21 16,-1 21-16,0 0 0,0-21 15,0 0-15,0 21 0,1-21 16,-1 0-16,0 22 0,0-22 0,0 0 16,0 0-16,1 21 0,-1-21 15,-21 21 1,0 0-1,-21-21-15,-1 0 0,1 21 16,0-21-16,0 21 16,0-21-16,0 22 0,-1-22 0,1 21 15,0-21-15,0 21 0,0 0 0,0-21 16,-1 21-16,1 0 0,0 1 16,21-1-16,-21-21 0,0 21 15,21-42 48,21 0-63,0-1 15,0 1-15,0 0 0,1 0 16,-22 0-16,21 0 0,0 21 16,0-22-16,0 1 0,0 0 15,1 21-15,-22-21 0,21 21 16,-21 21 15,0 0-15,0 0-16,-21 1 15,21-1-15,-22-21 16,22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33:12.0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21230 7281 0,'21'0'47,"22"0"-47,-22 0 0</inkml:trace>
  <inkml:trace contextRef="#ctx0" brushRef="#br0" timeOffset="3107.46">21378 7387 0,'21'0'16,"-21"-21"31,0 0-32,0 0 1,0 0 31,-21 21-31,0 0-16,0 0 15,0 0 1,0 0-16,-1 0 15,1 0-15,0 0 0,0 0 16,0 0-16,0 0 16,-1 0-16,1 0 0,0 0 15,0 0-15,0 0 16,0 0-16,21 21 0,-22-21 16,1 0-16,21 21 0,-21-21 15,0 0-15,0 21 0,21 0 16,-21-21-16,-1 0 0,1 21 15,0-21-15,0 22 0,0-1 16,0-21-16,21 21 16,-22-21-16,1 21 0,0 0 15,0 0-15,0 1 16,0-1-16,-1 0 0,22 0 16,-21-21-16,0 21 0,0 0 15,21 1 1,-21-1-16,0 0 0,-1 0 15,22 0-15,-21 0 16,21 1-16,-21-22 0,21 21 16,-21-21-16,21 21 0,0 0 15,0 0-15,-21-21 0,21 21 16,0 1-16,0-1 16,0 0-16,-21 0 15,21 0-15,0 0 0,0 1 16,0-1-16,0 0 15,0 0-15,0 0 0,0 0 16,0 1-16,0-1 0,0 0 16,0 0-16,0 0 15,0 0-15,0 1 16,0-1-16,0 0 0,0 0 16,21-21-16,-21 21 0,21 0 15,-21 1 1,0-1-16,21-21 0,-21 21 15,21-21-15,-21 21 0,21 0 16,-21 0-16,22 1 16,-1-1-16,-21 0 15,21 0-15,0-21 16,-21 21-16,21 0 16,0-21-16,-21 22 0,22-22 0,-22 21 15,0 0-15,21-21 0,0 21 16,0 0-16,-21 0 15,21-21-15,0 22 0,1-22 16,-22 21-16,21-21 16,0 21-16,0-21 0,0 0 15,0 21-15,1-21 0,-1 0 16,0 0-16,0 21 0,0-21 16,0 0-16,1 0 0,-1 0 15,0 0-15,-21 21 0,21-21 0,0 0 16,0 0-16,1 0 0,-1 0 15,0 0-15,0 0 0,0 0 16,0 0-16,1 0 0,-1 0 0,0 0 16,0 0-16,0 0 0,0 0 0,1 0 15,-1 0-15,0 0 16,0 0-16,0 0 0,0 0 16,1 0-16,-1 0 0,0 0 0,0 0 15,0 0-15,0 0 0,1 0 0,-1 0 16,0 0-16,0 0 0,0-21 15,0 21-15,1 0 0,-1 0 0,0 0 16,0-21-16,0 21 0,0 0 0,1 0 16,-1-21-16,0 21 0,0 0 15,0-21-15,0 21 0,1 0 16,-1 0-16,-21-21 0,21-1 16,0 22-16,0-21 0,0 0 15,1 21-15,-1-21 16,0 21-16,-21-21 0,21 21 15,0-21-15,0-1 0,1 22 16,-22-21-16,21 21 0,0-21 16,-21 0-16,21 21 0,-21-21 15,21 21-15,0-21 0,-21-1 16,22 1-16,-1 0 16,-21 0-1,0 0-15,0 0 16,21 21-16,-21-22 15,0 1-15,21 0 16,-21 0-16,0 0 16,0 0-16,0-1 15,0 1-15,21 0 16,-21 0-16,0 0 16,0 0-16,0-1 15,0 1-15,0 0 0,0 0 16,0 0-16,0 0 15,0-1-15,0 1 0,0 0 0,0 0 16,0 0-16,0 0 0,0-1 16,0 1-16,0 0 0,-21 0 15,21 0-15,-21 0 0,21-1 16,0 1-16,-21 21 0,21-21 16,-21 0-16,21 0 15,-22 0-15,1-1 16,0 1-16,21 0 15,-21 0-15,0 0 16,0 21-16,21-21 16,0-1-16,-22 22 0,1 0 15,21-21-15,-21 21 0,21-21 16,-21 21-16,0 0 16,21-21-16,-21 21 0,21-21 15,-22 0-15,1 21 0,0 0 16,21-22-16,-21 22 15,0-21-15,0 21 0,-1-21 16,1 21 0,0 0-16,21-21 0,-21 21 15,0-21-15,0 21 0,-1 0 16,-20-21 0,21 21-1,21-22-15,-21 22 0,0 0 16,-1 0-16,1-21 15,0 21-15,0 0 16,0 0-16,0 0 16,-1 0-16,1 0 0,0 0 15,0 0 1,0 0-16,0 0 16,-1 0-16,1 0 15,0 0-15,0 0 16,0 0-1,0 0-15,-1 0 0,1 0 16,0 0-16,0 0 0,0 21 16,0-21-16,-1 0 0,1 0 15,0 0-15,0 0 0,21 22 0,-21-22 16,0 0-16,-1 0 16,1 21-16,0 0 15,0 0 1,0-21-16,0 21 15,21 0 1,0 1 0,21-22 15</inkml:trace>
  <inkml:trace contextRef="#ctx0" brushRef="#br0" timeOffset="10720.6">21018 7430 0,'-42'0'16,"21"0"-16,0 0 15,0 0-15,-1 0 16,1 0-16,0 0 0,0 0 15,0 0 1,42 0 31,0 0-47,21 0 16,-20 0-16,-1 0 0,21-22 15,-21 22-15,22 0 0,-1 0 0,0-21 16,22 21-16,-22 0 0,22 0 0,-22-21 15,21 21-15,-20 0 0,20 0 0,-20 0 16,-1-21-16,21 21 0,-20 0 0,-22 0 16,21 0-16,1 0 0,-22 0 15,0-21-15,0 21 0,0 0 0,0 0 16,1 0-16,-44 0 47,1 0-32,0 0-15,0 0 0,0 0 16,0 0-16,-1 0 0,-20 0 0,0 0 16,21 21-16,-22-21 0,-20 0 0,20 0 15,-20 21-15,21-21 0,-1 21 0,-20-21 16,20 0-16,-20 21 0,21-21 16,-1 22-16,1-22 0,0 0 0,20 21 15,-20-21-15,0 0 0,-1 21 0,1-21 16,21 0-16,0 21 0,0-21 0,-1 0 15,-20 0-15,21 21 0,0-21 16,0 0-16,-1 0 16,1 0-1,42 0 17,1 0-32,-1 0 15,0 0-15,21 0 0,-21 0 0,22 0 16,-1 0-16,-21-21 0,22 21 15,20-21-15,-21 21 0,1 0 0,-1-21 16,22 21-16,-1 0 0,-21-21 0,22 21 16,-22 0-16,22 0 0,-22-22 0,22 22 15,-22 0-15,0 0 0,1 0 0,-1-21 16,-21 21-16,21 0 16,-20 0-16,-1 0 0,0 0 0,0 0 15,-42 0 16,0 0-15,0 21-16,-1-21 0,-20 0 0,21 22 16,-21-22-16,-1 0 0,1 21 15,0-21-15,-22 21 0,22-21 16,-22 21-16,1-21 0,20 0 0,-20 21 0,21-21 16,-22 21-16,22-21 0,-22 22 15,22-22-15,-22 21 0,22 0 0,-21-21 16,20 21-16,1-21 0,0 0 15,-1 0-15,1 21 0,21 0 0,0-21 16,-1 0-16,1 0 0,21 22 16,21-22 15,1 0-31,-1 0 16,21 0-16,-21 0 0,22 0 15,-1 0-15,0-22 0,1 22 0,-1-21 16,21 21-16,-20-21 0,20 21 0,-20-21 15,20 21-15,1-21 0,-1 21 16,1-21-16,-1 21 0,1-22 0,20 22 16,-20 0-16,-1-21 0,1 21 0,-1 0 15,-20-21-15,20 21 0,-21 0 16,1-21-16,-1 21 0,-21 0 0,22 0 16,-22 0-16,0 0 0,0 0 15,-21-21-15,-21 21 31,0 0-31,0 0 0,-1 21 16,-20-21-16,21 0 0,-21 21 0,-1-21 16,1 21-16,-22-21 0,22 21 0,-21-21 15,-1 22-15,1-22 0,-1 21 16,1-21-16,-22 21 0,21-21 0,1 21 16,-1 0-16,1-21 0,-1 21 0,1 1 15,-1-22-15,1 21 0,-1 0 16,1-21-16,21 21 0,-22-21 0,22 21 15,-1-21-15,1 21 0,0-21 0,-1 0 16,22 22-16,-21-22 0,21 21 0,0-21 16,-1 0-16,22 21 0,-21-21 15,42 0 1,1 0 0,-1 0-16,0 0 0,21 0 15,-21 0-15,22-21 0,-1 21 16,22-21-16,-22-1 0,21 22 0,-20-21 15,20 21-15,1-21 0,-1 21 0,1-21 16,20 0-16,-20 21 0,-1-21 0,22 21 16,0-22-16,-22 1 0,22 21 0,0-21 15,-22 21-15,22-21 0,-22 21 16,-20 0-16,20-21 0,-21 21 0,22 0 16,-43-21-16,21 21 0,-20 0 0,20 0 15,-21 0-15,-42 0 31,0 0-31,0 0 16,-1 0-16,1 21 16,-21-21-16,0 21 0,20-21 0,-20 21 15,-21-21-15,20 21 0,-20-21 0,-1 21 16,1-21-16,-1 22 0,1-1 0,-1-21 16,1 21-16,-1 0 0,1-21 0,-1 21 15,1 0-15,-1 1 0,1-22 0,20 21 16,-20 0-16,-1-21 0,22 21 15,0 0-15,-1-21 0,22 21 0,-21-21 16,21 0-16,0 22 0,-1-22 16,22 21-16,22-21 31,-1 0-15,0 0-16,0 0 0,0-21 15,0 21-15,22-22 0,-1 22 0,-21-21 16,22 21-16,20-21 0,-21 0 0,1 21 15,20-21-15,1 0 0,-1 21 0,1-22 16,20 1-16,-20 21 0,21-21 0,-1 21 16,-20-21-16,20 21 0,-20-21 15,-1 21-15,1 0 0,-1-21 0,1-1 16,-22 22-16,1 0 0,-1-21 0,0 21 16,-21 0-16,1 0 0,20 0 0,-21-21 15,-42 21 16,0 0-31,0 0 0,-1 21 16,-20-21-16,0 0 0,-1 21 0,1-21 16,0 22-16,-22-1 0,1-21 15,-1 21-15,1 0 0,-22-21 0,22 21 16,-22 0-16,0 1 0,1-1 0,-22 0 16,21 0-16,0 0 0,1 0 0,-1 1 15,0 20-15,22-21 0,-22 0 16,22 0-16,-1 1 0,1-1 0,20 0 0,-20 0 15,42 0-15,-22-21 0,22 21 16,0-21-16,0 0 0,21 22 16,0-1-16,21-21 31,0 0-31,0 0 0,1 0 0,-1 0 16,0-21-16,21 21 0,-21-22 0,22 1 15,-1 21-15,22-21 0,-22 0 0,0 0 16,22 21-16,-1-21 0,1-1 15,-22 1-15,22 0 0,-1 0 0,1 0 16,20 0-16,-20 21 0,20-22 0,-20 1 16,21 0-16,-1 21 0,-20-21 0,-1 0 15,22 21-15,-22-21 0,1 21 0,-22 0 16,22-22-16,-22 22 0,0 0 16,1-21-16,-1 21 0,-21 0 15,0 0-15,1 0 0,-1 0 0,0 0 16,-42 0-1,0 0 1,-1 0-16,1 0 0,0 21 0,-21-21 16,21 22-16,-22-22 0,1 21 0,0-21 15,-22 21-15,1 0 0,-1-21 0,1 21 16,-1 0-16,-21 1 0,1-1 16,20 0-16,-20 0 0,20 0 15,-63 43-15,64-43 0,-1 0 16,22 0-16,-22 0 0,22 1 0,0-22 15,-1 21-15,1 0 0,0 0 0,20-21 16,-20 21-16,0 0 0,21-21 0,-1 22 16,1-22-16,0 0 0,0 21 0,0-21 15,42 0 17,0 0-32,21 0 15,-20-21-15,20 21 0,-21-22 0,43 1 16,-22 21-16,0-21 0,22 0 0,-22 0 15,22 0-15,-1-1 0,1 1 16,-1 21-16,22-21 0,-22 0 0,1 0 16,20 0-16,1 21 0,-21-22 15,-1 1-15,22 21 0,-22-21 0,1 21 16,-22-21-16,22 21 0,-22-21 0,21 21 16,-20 0-16,-1-21 0,-21 21 0,22 0 15,-22 0-15,0 0 0,0 0 0,0 0 16,-42 0 15,0 0-31,0 0 0,0 21 0,-22 0 16,22-21-16,-21 21 0,-22-21 0,22 21 15,-22 0-15,1 1 0,-1-1 16,-20 0-16,-1 0 0,0 0 0,22 0 16,-106 22-16,105-22 0,-84 42 15,84-41-15,1-1 0,21 0 16,-85 21-16,84-21 15,1 1-15,0-22 0,20 21 0,-20 0 16,21-21-16,0 0 0,0 21 0,42-21 47,0 0-47,0 0 16,0 0-16,0-21 0,1 21 0,-1-21 15,21 21-15,0-21 16,-20 21-16,20-22 0,0 22 0,1-21 15,20 0-15,-21 21 0,1-21 0,20 0 16,1 0-16,-1 21 0,1-22 0,84-20 16,-63 42-16,-22-21 0,1 0 15,-1 21-15,1-21 0,-1 21 0,1-22 16,-22 22-16,21-21 0,-20 21 16,-1 0-16,-21-21 0,22 21 0,-22 0 15,0 0-15,0 0 0,0 0 0,-42 0 31,0 0-15,-21 0-16,20 21 0,-20-21 0,0 21 16,-1-21-16,1 22 0,-64-1 15,43 0-15,-1 0 0,1 0 16,-22 0-16,22 1 0,-22-1 16,0 0-16,22 0 0,-85 21 15,84-20-15,22-1 0,-22 0 0,22 0 16,0 0-16,-1 0 0,-20 1 15,42-1-15,-1-21 0,1 21 0,0-21 16,0 21-16,42-21 31,0 0-31,0 0 16,22 0-16,-22 0 0,0-21 0,21 21 16,1-21-16,-1 0 0,0 21 15,22-22-15,-22 22 0,22-21 0,-1 0 16,1 21-16,-1-21 0,22 0 0,-22 0 15,1 21-15,-1-22 0,1 22 0,-1-21 16,1 0-16,-22 21 0,1 0 0,-1-21 16,0 21-16,1 0 0,-22 0 0,21 0 15,-21-21-15,0 21 0,1 0 16,-1 0-16,-42 21 31,-1-21-31,1 21 0,0-21 16,-21 21-16,-1 0 0,22-21 0,-42 22 15,20-1-15,-20-21 0,-1 21 0,1 0 16,-1 0-16,-20 0 0,20 1 0,-84 20 16,85-21-16,-1-21 0,22 21 15,-22 0-15,22 1 0,21-1 0,-22 0 16,22-21-16,-21 21 0,21-21 16,21 21-16,21-21 31,0 0-31,0 0 0,0-21 15,1 21-15,20-21 0,0 0 16,1 21-16,-1-21 0,21-1 0,1 22 16,-22-21-16,106-21 0,-84 21 15,-1 21-15,22-21 0,-21-1 0,-1 22 16,-21-21-16,22 21 0,-22-21 16,1 21-16,-1 0 0,0 0 0,-21-21 15,22 21-15,-22 0 0,0 0 0,0 0 16,-42 0 15,0 21-31,0-21 0,0 0 0,-22 21 16,1-21-16,0 21 0,-22 1 0,22-22 15,-22 21-15,1 0 0,-1-21 0,1 21 16,-1 0-16,1 0 0,20-21 0,-20 22 16,21-1-16,-1-21 0,1 21 15,21 0-15,-22-21 0,22 21 16,0-21-16,0 0 0,21 21 0,-21-21 15,42 0 1,0 0 0,21 0-16,-20-21 0,20 21 0,0-21 15,1 0-15,-1 21 0,0-21 16,22 0-16,-22-1 0,22 22 0,-22-21 0,64 0 16,-43 0-16,-20 0 15,-1 21-15,-21-21 0,21 21 0,1 0 16,-22 0-16,0 0 0,0-22 15,0 22-15,-42 0 32,0 22-32,-21-1 0,21-21 15,-22 21-15,1-21 0,0 21 0,-1 0 16,-20 0-16,20-21 0,1 22 0,0-1 16,-1 0-16,22-21 0,-21 21 0,0 0 15,20-21-15,1 21 0,0-21 0,0 22 16,0-22-16,0 21 0,21 0 31,21-21-15,0 0-16,0 0 0,21 0 15,-20-21-15,20 21 0,-21-21 0,21-1 16,1 1-16,-1 21 0,0-21 0,1 0 16,-1 0-16,0 0 0,1-1 0,-1-20 15,0 21-15,1-21 0,41-22 16,-41 43-16,-1-21 0,0-43 15,-20 43-15,-1-1 0,0 1 16,0 0-16,-21-1 0,0 22 16,0-21-16,0-1 0,0 22 0,-21-21 15,0 21-15,0 0 0,-1-1 0,1 1 16,-42-21-16,42 21 0,-22 21 16,1-21-16,0-1 0,-1 22 0,-20 0 15,-1-21-15,1 21 0,-1 0 0,1 0 16,-1 0-16,1 0 0,-1 0 15,1 21-15,-1 1 0,22-1 0,-22 0 16,-20 42-16,41-20 0,1-22 16,0 21-16,21 22 0,-22-22 15,22 0-15,0 1 0,-43 63 0,64-64 16,-21 43-16,21-43 16,0 0-16,0 1 0,0-22 0,0 21 15,21-21-15,1 22 0,20-22 0,-21 0 16,21 0-16,1 0 0,-1 0 15,22-21-15,-22 0 0,21 0 0,1 0 16,-1 0-16,1 0 0,-1 0 0,1-21 16,-1 0-16,1 0 0,-1 0 0,1 0 15,-22-1-15,22-20 0,-22 21 16,0-21-16,1-1 0,-1 1 0,0-22 16,43-41-16,-64 41 0,0 1 15,22-64-15,-22 63 16,-21 1-16,0-43 0,0 63 15,-21 1-15,0-21 0,-1 20 0,-20 22 16,21-21-16,-21-1 0,-1 1 16,-20 0-16,20 21 0,-20-22 0,-64 1 15,0 0-15,63 42 0,1 0 16,-1 0-16,1 0 0,-1 21 16,1 0-16,-1 0 0,1 21 0,21-20 15,-1 20-15,-20 0 0,20 1 16,1 20-16,0-21 0,21 22 0,-64 42 15,21 42-15,1-21 16,42-42-16,-22-22 0,22 1 16,0-1-16,0 1 0,0 41 15,21-62-15,0 20 0,21 22 16,21-43-16,-21-21 0,22 22 16,-1-22-16,85 21 0,-85-21 15,22-21-15,84 0 0,-84 0 16,-1 0-16,22 0 0,-1 0 0,-20-21 15,21 0-15,-22-21 0,22 21 0,-22-1 16,1-20-16,-1 0 0,43-43 16,-64 43-16,1-1 0,-1-20 15,0-43-15,-20 43 16,-1-22-16,-21 21 0,0-63 0,0 64 16,0 21-16,0-22 0,-21 22 15,-22-1-15,22 1 0,-64-21 16,43 20-16,-21 22 0,-1 0 0,-63-21 15,42 20-15,-63 22 16,64 0-16,-1 0 0,21 0 16,1 0-16,-1 22 0,1-1 0,-1 21 15,1-21-15,21 22 0,-43 41 16,21 22-16,22 21 16,21-63-16,0 63 0,21 0 15,0-22 1,0-62-16,21 20 0,0-20 0,0-1 15,43 43-15,-22-43 16,43 21-16,-43-41 0,64 20 16,0-21-16,-43-21 15,1 0-15,-1 0 0,1 0 0,-1-21 16,1 21-16,-1-21 0,1 0 0,-1-1 16,-20-20-16,-1 21 0,21-21 0,-41 20 15,62-62-15,-41-22 16,-22 42-16,-21 1 15,0 21-15,0-22 0,0 1 0,0-1 0,0 22 16,0-22-16,-21 22 0,-1 0 0,-20 20 16,21-20-16,-21 21 0,-64-21 15,0 20-15,42 22 16,1 0-16,-1 0 0,1 0 0,-1 0 16,22 0-16,-21 22 0,20 20 0,1-21 15,0 21-15,-1 1 0,1-1 16,0 0-16,20 1 0,-20 63 15,42-22-15,0-41 0,0-1 16,0 0-16,21-21 0,0 22 0,1-22 16,20 0-16,-21 0 0,21 0 0,1 1 15,20-22-15,43 21 16,-42-21-16,-22 0 0,21 0 0,1 0 16,-22-21-16,22-1 0,-22 22 0,0-21 15,1-21-15,-22 21 0,21 0 16,-21-22-16,-21 1 0,0 0 0,0-1 15,0 1-15,0 0 0,0 20 0,-21-20 16,0 21-16,0-21 0,0 42 16,-22-22-16,22 22 0,-21 0 0,0 0 0,-1 0 15,1 22-15,0-1 0,-1 0 0,-41 42 16,62-41-16,-20 20 0,21-21 16,0 21-16,21 22 15,0-22-15,0-21 0,0 22 16,0-22-16,21 0 0,0 0 0,0 0 15,43 1-15,20-1 0,-41-21 16,-1 0-16,0 0 0,1 0 16,-1 0-16,0 0 0,1-21 0,-1 21 15,0-22-15,-20 1 0,20 0 0,-21-21 16,0 21-16,0-64 16,-21 0-16,0 43 0,0 0 15,0-1-15,0 1 0,-21 0 0,0 20 16,0-20-16,0 21 0,0 21 15,-22 0-15,22 0 0,-21 0 0,21 21 16,-22 0-16,1 0 0,-22 43 0,22-22 16,21 1-16,0-1 0,0 0 15,21 43-15,0-64 0,0 21 0,0 1 16,0-22-16,0 0 0,42 21 16,-21-20-16,0-1 0,22-21 15,-1 21-15,-21-21 0,21 0 0,1 0 16,-1 0-16,0 0 0,1 0 0,-1-21 15,-21 21-15,22-21 0,-22-1 16,21 1-16,-21 0 0,22-42 0,-22 20 16,0-41-16,-21-22 15,0 63-15,0-20 0,-21 21 0,0-22 16,-1 22-16,1 21 0,0-22 0,-21 22 16,21 0-16,-22 21 15,1 0-15,0 0 0,-1 0 0,-20 0 0,20 0 16,-20 21-16,-1 21 0,22 1 15,-21-22-15,20 42 0,-63 22 16,64-43-16,0 64 0,21 0 16,21-64-16,0-20 0,0 20 15,21 0-15,0-21 0,21 1 0,1-1 16,-22 0-16,21 0 0,64-21 16,-21 0-16,-22 0 15,-21 0-15,1-21 0,20 21 0,-20-21 16,-1-22-16,0 22 0,-21 0 0,22-21 15,-1-64-15,-21 64 16,0-22-16,-21-84 0,0 84 16,0 1-16,0-1 0,0 1 0,-21-1 15,-21 1-15,21 21 0,-64-43 16,43 43-16,-1-1 0,-20 22 0,-1 0 16,-20 21-16,-1 0 0,22 0 15,-22 0-15,0 21 0,-84 21 16,105 1-16,-20-1 0,-43 64 15,42 0-15,22 21 16,41-43-16,1 43 0,21-63 16,0-22-16,0 22 0,0-1 0,21-20 15,1-1-15,-1 0 0,63 22 16,-41-22-16,41 0 16,1 1-16,-21-22 15,-1-21-15,1 0 0,-1 0 0,1 0 16,20 0-16,-20 0 0,-1-21 0,22 0 15,-22-1-15,1 1 0,-1 0 0,43-64 16,-42 1-16,-22 41 16,-21-20-16,22-1 0,-43 1 15,21-85-15,-21 84 0,0 1 16,0-22-16,-21 43 0,-1-22 0,1 22 0,0-22 16,-64 1-1,43 42-15,-21-22 0,-1 22 0,1 21 16,-1 0-16,-21 0 0,1 0 0,-1 0 15,0 0-15,1 21 0,20 1 0,1 20 16,-1 0-16,1 1 0,20-1 0,-41 64 16,20 21-1,22 0-15,21-64 0,21 43 16,0-42-16,0-22 0,21 0 16,0 1-16,0-1 0,64 21 15,-43-41-15,22-1 0,-1 0 0,1-21 16,84 21-16,-63-21 15,84 0-15,-84 0 0,-1-21 16,-20 0-16,-1 0 0,1-1 0,42-41 16,-43-1-16,-42 22 15,0-21-15,1-43 0,-22 42 16,0-20-16,0 20 0,-22 22 0,1-22 16,0 22-16,-21 0 0,21-1 15,-22 1-15,1 21 0,-43 0 16,22 21-16,-170 0 15,148 21-15,22 0 0,-22 21 16,0 1-16,22-1 0,-64 64 16,42 0-16,64-43 0,0 43 15,21-64-15,0 64 16,21-64-16,0-20 0,22 20 0,-22-21 16,85 21-16,-64-20 0,21-1 15,1-21-15,-1 0 0,1 0 16,-1 0-16,1 0 0,21 0 0,-22 0 15,1-21-15,-1-1 0,1 1 0,-22 0 16,43-42-16,-22-22 16,-42 21-16,-21-41 15,0 41-15,0 1 0,0-1 0,-21 22 16,0-1-16,0 1 0,-22 0 0,22 21 16,-21-1-16,-43 22 0,22 0 15,20 22-15,-20-22 0,-1 42 0,1-21 0,-1 21 16,-63 64-1,22 0-15,62-42 0,-41 41 16,62-41-16,1-22 0,0 22 16,21 20-16,0 1 15,21-64-15,22 22 0,-22-22 0,21 0 16,0 0-16,22-21 0,42 0 16,-43 0-16,-20 0 0,20 0 15,1 0-15,-1-21 0,1 0 0,-1-22 0,-21 22 16,43-42-16,0-22 15,-43-21-15,-21-21 16,-21 64-16,0-64 16,0 42-16,-21 22 0,0 20 15,0-20-15,0 20 0,-43-41 16,-21 20-16,-42 43 16,0 21-16,-42 0 15,84 21-15,1 0 0,-1 1 16,22 20-16,-64 43 0,21 42 15,85-64-15,-43 85 16,64-84-16,0 63 16,0-85-16,0 22 0,21-22 0,0 21 15,1-20-15,-1-1 0,21-21 0,43 43 16,-43-22-16,64-21 16,21 0-16,21-21 15,-21-21-15,-42 0 0,-22 21 16,1-42-16,-1 21 0,43-43 15,-64 43-15,22-64 0,-43 22 16,0 20-16,0-20 0,-21-64 16,0-21-16,0 84 15,-21 1-15,0-1 0,0 1 16,-43-43-16,22 64 0,-43-43 16,43 64-16,-64-22 15,-21 43-15,64 0 0,-1 22 16,1-1-16,-1 0 0,-63 64 15,85-43-15,-22 21 0,22 1 0,0-1 16,-43 86-16,43-1 16,21-64-16,-1-20 15,22-1-15,0 1 0</inkml:trace>
  <inkml:trace contextRef="#ctx0" brushRef="#br0" timeOffset="15299.31">21103 8869 0,'0'0'0,"21"0"0,22 0 16,-1 0-16,0 0 0,22 21 0,-1-21 15,1 0-15,-1 0 0,22 0 0,-22-21 16,1 0-16,21 0 0,-22-1 15,1 1-15,-1-21 0,1 21 16,-22-22-16,21 1 0,-20 0 0,-1-1 0,0 1 16,-20-21-16,20-1 0,-42 1 15,0-1-15,0 1 0,0-1 0,0-21 16,0 22-16,-21-1 0,0 1 0,-22-1 16,1 22-16,21 0 0,-43-1 0,22 1 15,-22 21-15,1 0 0,-1 0 0,-20 21 16,-1 0-16,-21 0 0,22 0 15,-22 21-15,0 0 0,21 0 0,1 21 16,-1 1-16,0 20 0,22 1 0,-1-1 16,1 1-16,20 20 0,22-20 15,0 21-15,0-22 0,21 1 0,0-1 16,0 1-16,21-1 0,0-21 0,22 1 16,-1 20-16,0-42 0,22 22 0,-1-1 15,1-21-15,-1 0 0,1 1 0,20-22 16,1 0-16,0 0 0,-22 0 0,22 0 15,0-22-15,-22 22 0,22-21 0,-22 0 16,1-21-16,-22 21 0,22-1 0,-43-20 16,21 0-16,0-1 0,-20 1 15,-1 0-15,-21-22 0,0 1 0,0-1 16,0 1-16,0-1 0,-21-20 0,21 20 16,-43-21-16,22 22 0,-21-1 15,21 1-15,-43-1 0,22 1 0,-22 21 0,1-1 16,-22 1-16,22 21 0,-22 0 15,-21-1-15,21 22 0,1 0 0,20 22 16,-20-1-16,-1 21 0,21 0 16,1 1-16,-1-1 0,1 22 0,21-1 15,-1 22-15,1-1 0,0-20 0,20 21 16,1-1-16,21 1 0,0-22 0,0 22 16,21-21-16,1-1 0,20 1 0,0-22 15,1 21-15,-1-20 0,21-1 0,1 0 16,-1-20-16,1 20 0,-1-21 0,22 0 15,-21-21-15,20 0 0,1 0 0,-22 0 16,22 0-16,0-21 0,-22 0 0,1 0 16,-1 0-16,1-1 15,-1-20-15,1 0 0,-22 21 0,0-22 16,1-20-16,-22 20 0,0-20 0,-21 21 16,0-22-16,0 1 0,0-1 0,-21 1 15,0-1-15,0 1 0,-22 20 0,1 1 16,-22 0-16,22 20 0,-21 1 15,-1 0-15,-21 21 0,1 0 0,20 0 0,-20 21 16,20 0-16,1 1 0,-1-1 0,1 21 16,20 0-16,1 1 0,0-1 0,20 0 15,1 1-15,21-1 0,0 0 16,0-20-16,0 20 0,21-21 0,1 0 16,-1 0-16,21 1 0,0-1 15,22-21-15,-22 0 0,22 0 0,-1 0 16,22 0-16,-22 0 0,1 0 0,-1 0 15,1 0-15,-1-21 0,-20-1 0,-1 1 16,0 0-16,-20 0 0,-1-21 0,-21 20 16,0 1-16,0 0 0,-43 0 0,1 0 15,0 0-15,-1 21 0,-20 0 0,-22 0 16,22 0-16,-22 0 0,0 0 16,1 21-16,-1 0 0,22-21 0,-1 21 15,1 0-15,20 0 0,1 1 16,21-1-16,0-21 0,21 21 0,0 0 15,21 0-15,21-21 0,0 0 16,1 0-16,-1 0 0,22 0 0,-1 0 16,1 0-16,-1 0 0,22 0 0,-22 0 15,1-21-15,20 0 0,-20 21 0,-22-21 16,22 21-16,-22-21 0,0 21 0,-20-22 16,-1 22-16,-64 0 15,22 0-15,-21 0 16,0 0-16,-22 22 0,22-22 0,-22 21 15,1-21-15,-1 21 0,1 0 16,-1-21-16,1 21 0,-1 0 0,22 1 16,0-22-16,-1 21 0,22 0 0,0-21 15,21 21-15,21-21 16,0 0-16,22 0 0,-1 0 0,0 0 16,1 0-16,20-21 0,1 0 0,-22 0 15,21-1-15,1 1 0,-1 0 16,1 0-16,-22 0 0,1 0 0,-1-22 15,-21 22-15,0-21 0,-21 21 0,0-1 16,0 1-16,-21 0 0,-21 0 0,21 0 16,-22 21-16,1 0 0,-22 0 0,22 0 15,-21 0-15,-1 21 0,22 0 16,-22 0-16,1-21 0,20 21 0,1 1 16,0-1-16,-1 0 0,22 0 0,0 0 15,0 0-15,21 1 0,0-1 16,21-21-16,0 0 0,22 0 15,-22 0-15,21 0 0,0 0 0,22 0 16,-22 0-16,1 0 0,20-21 0,-21-1 16,1 1-16,20 21 0,-20-21 0,-1 0 15,-21 0-15,0 0 0,0-22 0,-21 22 16,0 0-16,0 0 0,-21 0 0,0 21 16,-21-22-16,-1 22 0,1 0 15,0 0-15,-22 0 0,1 22 0,-1-1 16,22-21-16,-22 21 0,1 0 0,21 0 15,-22 0-15,22 1 0,-1-1 16,22 0-16,-21 0 0,21 0 0,21 0 16,0 1-16,0-1 0,21-21 15,21 0-15,1 0 0,-1 0 16,0 0-16,1 0 0,20 0 0,-21 0 16,22-21-16,-1-1 0,1 1 0,-22 0 15,22 0-15,-22 0 0,43-22 16,-64 1-16,0 21 0,-21-21 0,0 20 15,0 1-15,0-21 16,-21 21-16,-21 21 0,-1-21 0,1 21 16,0 0-16,-22 0 0,1 0 0,20 0 15,-20 21-15,-1 0 0,1 0 0,-1 0 16,22 0-16,-22 22 0,22-22 0,0 0 16,-1 21-16,22-20 0,-21 20 15,21-21-15,21 0 0,0 0 0,0 1 0,0-1 16,0 0-16,21-21 0,21 0 15,-21 0-15,22 0 0,-22 0 0,21 0 16,1 0-16,20-21 0,-21 0 16,1-22-16,-1 22 0,0 0 0,1-21 15,-22-1-15,0 1 0,0 0 16,-21-1-16,0 1 0,0 0 0,0-22 16,0 22-16,-21-1 0,0 1 0,0 0 15,-22 21-15,22-1 0,-21 1 0,0 0 16,20 21-16,-20 0 0,0 0 0,-1 21 15,1 0-15,21 22 0,-21-1 0,-1 0 16,1 1-16,21-1 16,-22 22-16,22-1 0,-21 1 0,21-1 15,0-21-15,-1 22 0,22-1 0,0-20 0,0-1 16,0 0-16,0 1 0,0-1 16,22-21-16,20 0 0,-21 1 0,21-1 0,-20 0 15,20-21-15,0 0 0,1 0 16,-1 0-16,0 0 0,1 0 0,-1-21 15,0 0-15,1-1 0,-1 1 0,0 0 16,-21-21-16,22 21 0,-22-22 0,0 1 16,-21 0-16,0-22 0,0 22 15,0-22-15,0 1 0,-21 20 0,0-20 16,0 21-16,-22-22 0,1 22 0,21 21 16,-22-22-16,-41 1 0,63 42 15,-22 0-15,1 0 0,-22 0 0,22 21 16,0 0-16,-22 0 0,22 1 0,-22 20 15,1 0-15,21 1 0,-22-1 16,22 21-16,21-20 0,-22 20 0,22-20 16,21-1-16,0 21 0,0-20 0,0-1 15,21 0-15,0-20 0,22 20 16,-22-21-16,21 0 0,1 0 16,-1 1-16,0-1 0,1-21 0,-1 0 15,0 0-15,1 0 0,-1 0 0,0 0 0,1 0 16,-1-21-16,0-1 0,1 1 0,-1-21 15,0 21-15,-21 0 0,1-22 16,-1 1-16,0 0 0,-21-22 0,0 22 16,0-22-16,0 1 0,0-1 0,-21 22 15,0-22-15,-1 22 0,1 0 0,0-1 16,0 22-16,-21-21 0,20 21 16,1 21-16,-21 0 0,21 0 0,-22 0 15,1 0-15,0 21 0,-1 0 0,1 0 16,0 22-16,-1-1 0,1 0 0,0 1 15,-1-1-15,22 21 0,-21 1 0,21-22 16,0 22-16,-1 20 0,22-20 16,0-22-16,0-21 0,0 22 0,0-1 15,0-21-15,22 0 0,-22 22 0,21-43 16,0 21-16,0 0 0,21-21 0,-20 0 16,-1 0-16,0 0 15,0 0-15,0-21 16,-21 0-16,0 0 0,0-1 15,0 1-15,0 0 0,0 0 0,-21-21 16,21 20-16,-21-20 0,0 0 0,0-1 16,-1 1-16,1 0 0,21 21 0,0-22 15,-21 1-15,21 21 0,0 0 0,0-1 16,0 1-16,0 0 0,0 0 0,0 0 16,21 21-16,-21-21 0,21-1 15,1 22-15,-1-21 0,0 21 0,21-21 16,-21 21-16,1-21 0,-1 21 15,21-21-15,-21 21 0,0-21 0,22 21 0,-22-22 16,21 1-16,-21 21 0,22 0 16,-22-21-16,0 21 0,21 0 0,-20 0 15,-1 0-15,0 0 0,0 0 16,-21 21 0,0 0-16,-21-21 15,0 22-15,0-22 0,-1 21 16,1-21-16,0 0 15,0 0-15,0 0 0,0 0 16,-1-21-16,1-1 0,0 22 16,21-21-16,-21 0 0,0 21 0,0-21 15,-1 0-15,1 0 16,0 21-16,0 0 0,0 0 0,0 0 16,-1 0-16,1 0 0,0 0 15,0 21-15,0 0 0,0 0 16,-1 21-16,-20 22 0,42-22 15,-21 1-15,0-1 0,21 21 0,0-20 16,0-1-16,-21 0 0,21 1 0,0-1 16,0-21-16,0 22 0,0-22 15,0 0-15,0 0 0,0 0 0,21 0 0,-21 1 16,21-22-16,0 0 16,-21-22-1,0 1 1,0 0-16,0 0 0,0 0 0,0-22 15,0 1-15,0 21 0,0-21 0,0-22 16,0 22-16,0-1 0,21 1 0,-21 0 16,0-1-16,0 1 0,21 21 0,1 0 15,-22 0-15,21-1 0,-21 1 0,21 21 16,0 0-16,-21-21 0,21 21 16,0 0-16,-21 21 15,0 0-15,0 1 0,0 20 16,0-21-16,0 0 0,0 0 15,0 22-15,0-22 0,0 0 0,0 0 16,0 22-16,0-22 0,0 0 16,-21 0-16,0 0 0,21-42 47,0 0-47,0-21 15,0 20-15,0 1 0,0-21 0,0 21 16,0-22-16,0 1 0,0 21 0,0-21 15,21 20-15,-21-20 0,0 21 0,0 0 16,0 0-16,0-1 16,0 44-1,-21-1-15,0 0 0,0 0 16,21 0-16,-21 22 0,-1-22 16,1 21-16,0-21 0,21 22 0,-21-1 15,0-21-15,0 21 0,21-20 0,0 20 16,-22-21-16,22 0 0,-21 0 0,21 1 15,0-1-15,-21-21 0,21 21 16,0-42 0,0 0-16,0-1 0,21 1 15,0 0-15,-21 0 0,22-21 16,-1-1-16,-21 22 0,21-21 16,0-1-16,0-20 0,0 21 0,22-1 0,-22 1 15,21 21-15,-21-22 0,64-20 16,-43 42-16,1 0 15,41-22-15,-20 22 0,-22 0 0,1 21 16,62 0-16,-41 0 16,-22 0-16,22 0 0,-22 0 0,0 0 15,1 0-15,-1 21 0,0-21 0,1 21 16,-22 0-16,21-21 0,-21 22 0,22-1 16,-22-21-16,0 21 0,0-21 15,0 21-15,1 0 0,-1-21 0,0 21 0,0-21 16,0 22-16,0-22 0,-21 21 0,22 0 15,-1-21-15,-21 21 0,21 0 16,0 0-16,-21 1 16,21-1-16,-21 0 0,21 0 15,1 0-15,-22 0 0,0 1 16,0-1-16,0 0 0,21 0 0,-21 0 16,0 0-16,0 1 0,21-1 0,-21 21 15,0-21-15,0 0 0,0 1 0,0-1 16,0 0-16,21 0 0,-21 0 0,0 0 15,0 1-15,21-1 0,-21 0 0,0 0 16,0 0-16,0 0 16,0 1-16,0-1 0,0 0 0,0 0 15,0 0-15,-21-21 0,0 21 16,0-21-16,0 22 0,-1-1 16,1-21-16,0 21 0,0-21 0,0 21 15,0-21-15,-1 21 0,1-21 0,0 21 16,-21 1-16,21-1 0,-1-21 15,22 21-15,-21-21 0,0 0 0,0 21 16,21 0-16,21-21 31,0 0-15,0 0-16,1 0 0,20 0 16,-21-21-16,0 21 0,22-21 15,-22 0-15,0 21 0,21-21 0,-21-1 0,22 1 16,-22 0-16,21 0 0,-21-21 15,1 20-15,20-41 0,0-22 16,-42 43-16,0-43 16,0 43-16,0 0 0,0-1 0,0 1 15,0 21-15,0-22 0,0 22 0,0-21 16,0 21-16,0 0 0,-21-1 0,21 1 16,-21 0-16,21 0 0,-21 21 0,21-21 15,0 0-15,-21 21 0,21-22 16,-22 1-16,22 0 0,0 0 15,-21 21 1,21 21 15,0 0-31,21-21 0,-21 21 0,22 1 16,-1-1-16,-21 0 0,0 0 0,21 0 16,0 0-16,0 1 0,-21 20 15,0-21-15,0 21 0,21-20 0,-21 20 16,0-21-16,22 21 0,-22-20 0,0 20 15,0-21-15,0 21 0,0-20 0,0-1 16,0 21-16,-22-21 0,1 0 0,21 1 16,-21-1-16,0 0 0,21 0 15,-21 0-15,0 0 0,21 1 0,-22-22 16,22 21-16,-21-21 0,21 21 16,-21-21-16,21-21 31,0 0-31,0-1 15,0 1-15,0 0 0,0 0 16,21-21-16,0 20 0,1-20 16,-22 0-16,21 21 0,0-22 0,0 1 15,0 0-15,-21-64 0,21 85 16,-21-22-16,0-20 16,0 42-16,0-1 0,0 1 0,-21 21 31,21 21-16,0 1-15,0-1 0,0 0 16,0 0-16,0 21 0,0-20 16,0 20-16,0 0 0,0-21 0,0 22 15,0-22-15,0 21 0,0-21 0,0 22 16,0-22-16,0 0 0,0 0 0,-21 0 16,0 1-16,0-1 0,21 0 0,-21 0 15,-1-21-15,1 21 0,0-21 16,0 0-16,21-21 15,0 0-15</inkml:trace>
  <inkml:trace contextRef="#ctx0" brushRef="#br0" timeOffset="25909.2">10626 8551 0,'0'-21'16,"-22"21"-16,1 0 16,21-21-1,-21 21 1,0 0-16,21 21 15,0 0 1,-21-21-16,21 22 0,-21-1 16,21 0-16,0 0 0,0 0 15,-22-21-15,22 21 0,0 1 16,22-22 0,-1 0-1,0 0-15,0 0 16,0-22-16,0 1 0,-21 0 15,0 0-15,0 0 16,0 0-16,0-1 16,0 1-16,0 0 0,-21 0 0,21 0 15,-21 21-15,0 0 0,0 0 16,0 21 0,21 0-16,-22 0 0,22 0 15,0 1-15,0-1 16,0 0-16,0 0 0,0 0 0,0 0 15,0 1-15,0-1 16,0 0-16,22-21 0,-1 0 16,0 0-16,0 0 15,0 0-15,0-21 0,1 0 16,-22-1-16,21 22 0,-21-21 16,0 0-16,0 0 0,0 0 15,0 0-15,0-1 0,-21 1 0,-1 0 16,1 0-16,0 21 0,0 0 0,0 0 15,0 0-15,-1 0 0,1 0 16,0 0-16,0 0 0,21 21 16,-21 0-16,21 0 0,-21 1 0,21-1 15,0 0-15,0 0 0,0 0 16,0 0-16,0 1 0,21-22 0,0 21 16,0-21-16,0 0 0,0 0 15,22 0-15,-22 0 0,0 0 0,0 0 16,0-21-16,22-1 0</inkml:trace>
  <inkml:trace contextRef="#ctx0" brushRef="#br0" timeOffset="26363.94">11007 7874 0,'-43'0'16,"22"0"-1,21-21-15,-21 21 0,42 0 31,0 0-15,0 0-16,1 0 0,20 0 16,-21 0-16,21 0 0,1 0 0,-22 0 15,21 0-15,1 0 0,-22 0 0,21 0 16,-21 0-16,0 0 0,1 0 0,-1 0 16,0 0-16,0 0 0,0 0 0,0 0 15,1 0-15,-1 0 16,0 0-16,-21-21 31,-21 21-15,0 0-16,-1 0 0,1 0 15,0 0-15,0 0 0,0 0 16,0 0-16,-1 0 0,1 21 0</inkml:trace>
  <inkml:trace contextRef="#ctx0" brushRef="#br0" timeOffset="26687.75">10964 8022 0,'-21'21'15,"0"-21"-15,21 22 0,21-22 32,0 0-17,0 0-15,1 0 0,-1 0 0,0 0 16,21 0-16,-21 0 0,1 0 0,20 0 15,-21 0-15,21 0 0,-20 0 0,20 0 16,-21 0-16,0 0 0,0 0 16,1 0-16,-1 0 0,0 0 15,0 0-15,-42 0 63,0 0-63,0 0 0,-1 0 15,1 0-15,0 0 16,0 0-16</inkml:trace>
  <inkml:trace contextRef="#ctx0" brushRef="#br0" timeOffset="26979.78">10880 8213 0,'0'0'0,"0"21"16,21-21 15,0 0-31,0 0 0,0 0 16,0 0-16,1 0 0,-1 0 15,0 0-15,21 0 0,-21 0 0,22 0 16,-22 0-16,0 0 0,21 0 0,-20 0 16,-1 0-16,0 0 0,0 0 0,21 0 15,-20 0-15,-1 0 0,0 0 16,0 0-16,-42 0 47,0 0-32,0 0-15,-1 0 0</inkml:trace>
  <inkml:trace contextRef="#ctx0" brushRef="#br0" timeOffset="27263.62">10858 8319 0,'0'21'15,"22"0"1,-1-21-16,0 0 0,0 0 16,21 0-16,-20 0 0,-1 0 0,21 0 15,-21 0-15,22 0 0,-22 0 0,21 0 16,-21 0-16,22 0 0,-22-21 15,0 21-15,0 0 0,0 0 0,0 0 16,1 0-16,-1 0 16,-21-21 15,0-1-15,0 1-1</inkml:trace>
  <inkml:trace contextRef="#ctx0" brushRef="#br0" timeOffset="28080.88">11599 7726 0,'0'0'16,"-21"-42"-1,0 42-15,0-22 0,0 22 0,-1-21 16,1 21-16,0 0 0,0 0 16,0-21-16,0 21 15,-1 0-15,-20 0 0,21 0 16,0 0-16,0 0 0,-1 0 16,-20 0-16,21 0 0,0 21 0,-22-21 15,22 21-15,-21-21 0,0 22 0,20-22 16,-20 21-16,21-21 0,0 21 0,-22 0 15,22 0-15,0 0 0,-21 1 16,21-1-16,-1 0 0,1 0 0,0 21 16,0-20-16,21-1 0,-21 21 0,0-21 15,21 22-15,0-22 0,0 0 0,-22 21 16,22-21-16,0 1 0,0 20 0,0-21 16,0 0-16,0 0 0,0 1 0,0-1 15,0 0-15,22 0 0,-22 0 16,21 0-16,0 1 0,0-1 15,0 0-15,0-21 0,1 21 0,-1 0 16,0-21-16,0 21 0,0-21 0,22 0 16,-22 22-16,0-22 0,21 0 0,-21 0 15,22 0-15,-1 0 0,-21 21 0,22-21 16,-1 0-16,0 0 0,-21 0 0,22 0 16,-1 0-16,0 0 0,-20-21 0,20 21 15,-21-22-15,21 22 0,-20-21 16,-1 0-16,21 21 0,-21-21 15,0 21-15,-21-21 0,22 0 0,-1-1 0,0 22 16,-21-21-16,21 0 0,-21 0 16,0 0-16,21 0 0,-21-1 0,21 1 15,-21-21-15,0 21 0,0 0 0,0-22 16,0 22-16,22-21 0,-22 21 0,0-22 16,0 1-16,0 21 0,0-22 0,0 22 15,0 0-15,-22-21 0,1 21 16,21-1-16,-21 1 0,0 0 0,21 0 15,-21 0-15,0 21 0,-1-21 0,1 21 16,0 0-16,0-22 0,0 22 0,0 0 16,-1 0-16,-20 0 0,21 0 0,0 0 15,0 0-15,-1 0 0,1 0 16,-21 0-16,21 0 0,0 0 16,-1 0-16,1 0 0,0 0 0,0 0 15,0 0-15,0 22 0,-1-22 0,1 21 16,0-21-16,0 21 15,21 0-15,-21-21 0,0 21 16,21 0 0</inkml:trace>
  <inkml:trace contextRef="#ctx0" brushRef="#br0" timeOffset="31399.38">11536 8424 0,'-21'0'47,"21"-21"0,21 21-16,0 0-15,0 0-16,0 0 0,0-21 16,1 21-16,-1 0 0,0 0 15,0 0-15,0 0 0,0 0 0,22 0 16,-22 0-16,0 0 0,0 0 0,0 0 15,1 0-15,-1 0 16,0 0-16,0 0 0,0 0 0,0 0 16,1 0-16,-1 21 0,0-21 15,-21 21-15,21-21 0,0 0 0,0 0 16,1 22-16,-1-1 0,0-21 0,0 21 16,0-21-16,0 21 15,1-21-15,-1 21 0,0 0 16,0-21-16,-21 22 0,21-22 15,-21 21-15,21-21 0,-21 21 0,22-21 16,-22 21-16,0 0 0,21-21 0,-21 21 16,21-21-16,-21 22 0,21-1 0,-21 0 15,21 0-15,0 0 16,-21 0-16,0 1 16,0-1-16,0 0 0,22-21 0,-22 21 15,0 0-15,0 0 0,0 1 0,0-1 16,0 0-16,0 0 0,0 0 15,0 0-15,0 1 16,0-1-16,0 0 16,0 0-16,0 0 0,21-21 0,-21 21 15,0 1-15,0-1 0,0 0 16,0 0-16,0 0 16,0 0-16,0 1 15,0-1-15,0 0 0,-21-21 16,21 21-16,0 0 15,-22 0-15,1-21 0,21 22 0,-21-22 16,21 21-16,-21 0 0,0 0 16,0 0-16,21 0 0,-22-21 0,22 22 15,-21-1-15,0-21 0,21 21 0,-21 0 16,0 0-16,0 0 16,-1-21-16,22 22 0,-21-1 0,0-21 15,0 21-15,0-21 0,0 21 16,-1-21-16,1 21 0,0 0 0,0-21 15,0 0-15,0 22 0,-22-1 0,22-21 16,0 21-16,0-21 0,0 21 0,-22-21 16,22 21-16,0-21 0,0 0 0,0 21 15,-1-21-15,-20 22 0,21-22 0,0 21 16,0-21-16,-1 0 0,1 21 0,0-21 16,0 0-16,0 21 0,0 0 0,-22-21 15,22 21-15,0-21 16,0 0-16,0 22 0,-1-22 0,-20 0 15,21 21-15,0-21 0,0 0 0,-22 21 16,22-21-16,0 21 0,0-21 0,-22 0 16,22 0-16,0 0 0,0 0 0,0 21 15,0-21-15,-1 0 0,1 0 0,0 0 16,0 0-16,21 21 0,-21-21 16,0 0-16,-1 0 15,1 0 1,0 0-1,0 0 1,21-21 31,0 0-47,0 0 0,0 0 16,0 0-16,0-1 0,21 1 15,0 0-15,-21 0 16</inkml:trace>
  <inkml:trace contextRef="#ctx0" brushRef="#br0" timeOffset="32100">10985 9483 0,'0'0'0,"22"0"0,-1-21 0,-21-1 15,21 1-15,0 21 16,-21-21-16,0 42 62,0 0-62,0 1 0,0-1 16,0 0-16,-21 0 0,0 0 0,0 0 16,21 1-16,-22-1 0,1 21 0,0-21 15,0 0-15,0 22 0,0-22 16,-1 0-16,1 0 0,-21 22 15,21-22-15,0 0 0,-1 0 0,1 0 16,0-21-16,0 21 0,0 1 0,0-1 16,-1-21-16,1 21 0,21 0 15,-21-21-15,0 0 0,21 21 16,0 0 15,0 1 0,21-22-15,0 0-16,0 0 16,1 21-16,-1-21 0,0 0 0,0 0 15,0 21-15,22-21 0,-22 0 0,21 0 16,0 21-16,-20-21 0,20 21 16,0-21-16,-21 0 0,22 21 0,-1-21 15,0 22-15,1-22 0,-22 21 0,21-21 16,1 21-16,-22-21 0,21 21 0,-21-21 15,22 21-15,-22-21 0,0 21 0,21 1 16,-21-22-16,1 21 0,-1 0 16,0-21-16,-21 21 0,21-21 0,0 21 0,0-21 15,-21 21-15,22-21 16,-1 22-16,0-22 16,0 0 15,0-22 16,-21 1-47,21 0 0,1 0 0,-22 0 15,21-22-15,0 22 0,0-21 0</inkml:trace>
  <inkml:trace contextRef="#ctx0" brushRef="#br0" timeOffset="34660.57">11578 8340 0,'0'0'0,"-21"0"0,0 0 15,21-21 48,0-1-48,21 22-15,0 0 16,0 0-16,0-21 0,1 21 16,-1 0-16,0 0 0,0-21 15,0 21-15,0 0 0,1 0 16,20 0-16,-21-21 0,0 21 0,22 0 15,-22-21-15,21 21 0,-21 0 16,22 0-16,-1 0 0,0 0 0,-21 0 16,22 0-16,-1 0 0,-21 0 0,22 0 15,-1 0-15,-21 0 0,21 0 0,-20 0 16,-1 0-16,21 0 0,-21 0 0,0 0 16,22 0-16,-22 0 0,0 21 15,0-21-15,0 21 0,22-21 0,-22 0 16,0 21-16,21-21 0,-20 21 0,20-21 15,-21 22-15,0-22 0,22 21 0,-1-21 16,-21 21-16,21-21 0,1 21 0,-1-21 16,-21 21-16,22 0 0,-1-21 0,-21 22 15,21-22-15,-20 21 16,20 0-16,-21-21 0,0 21 0,0 0 16,22 0-16,-22 1 0,0-1 0,0-21 15,0 21-15,1 0 0,-1 21 0,0-20 16,0-1-16,0 0 0,0 0 0,1 21 15,-1-20-15,0-1 0,0 21 16,-21-21-16,21 22 0,-21-22 0,0 0 0,21 21 16,1-21-16,-1 22 0,-21-22 15,21 0-15,-21 21 0,21-20 16,0-1-16,-21 0 0,21 21 0,1-21 16,-22 1-16,21 20 0,0-21 0,0 0 15,0 22-15,0-22 0,1 0 0,-22 21 16,21-21-16,0 22 0,0-22 0,0 21 15,-21-21-15,21 22 0,1-22 0,-22 21 16,0-21-16,21 22 0,0-22 0,-21 0 16,0 21-16,0-20 0,0-1 0,21 21 15,-21-21-15,0 0 0,0 22 16,0-22-16,0 21 0,0 1 0,0-22 16,0 21-16,-21 0 0,21 1 0,-21-1 15,21 0-15,0 1 0,-21-1 16,-1 0-16,1 1 0,21-1 0,-21 0 15,0 1-15,21-1 0,-21 0 0,0 1 16,-1-22-16,1 21 0,0 1 0,0-1 16,0 0-16,0-21 0,-1 22 0,1-1 15,21 0-15,-21 1 0,0-1 0,0 0 16,0 1-16,-1-22 0,1 21 0,-21 1 16,21-1-16,0-21 0,-1 21 0,1 1 15,-21-22-15,21 21 0,0-21 0,-22 22 16,22-22-16,-21 21 0,21-21 15,-22 22-15,22-1 0,-21-21 0,-1 22 16,22-22-16,-21 21 0,0-21 16,-1 22-16,22-22 0,-21 0 0,-1 21 15,22-21-15,-21 22 0,0-22 0,20 0 16,-20 0-16,0 22 0,21-22 0,-22 0 16,1 0-16,0 0 0,-1 22 0,1-22 15,0 0-15,-1 0 0,1 0 0,0 0 16,-1 1-16,-20-1 0,20 0 0,1 21 15,-21-21-15,20 1 0,1-1 16,-22 0-16,22 0 0,0 21 16,-22-20-16,22-1 0,0 0 0,-1 0 15,1 0-15,0 0 0,-1 1 0,-20-1 0,20 0 16,1 0-16,0 0 0,-1 0 16,-20-21-16,21 22 0,-22-1 0,22 0 15,-22-21-15,22 21 0,-22 0 0,22-21 16,-21 21-16,20 1 0,-20-22 0,20 21 15,1-21-15,-21 21 0,20-21 16,1 21-16,0-21 0,-1 21 0,1-21 16,0 0-16,-1 21 0,1-21 0,0 0 15,20 22-15,-20-1 0,0-21 0,21 0 16,-22 0-16,22 21 0,-21-21 16,21 0-16,-22 0 0,22 0 0,0 21 0,-21-21 15,20 0-15,-20 0 0,21 0 0,-21 0 16,20 0-16,1 0 15,-21 21-15,21-21 0,0 0 0,-22 0 16,22 0-16,0 0 0,0 0 0,0 0 16,-1 21-16,1-21 0,0 0 0,-21 0 15,21 0-15,-1 0 0,-20 0 0,21 22 16,0-22-16,-22 0 0,22 0 16,-21 21-16,21-21 0,0 0 0,-22 0 15,22 21-15,0-21 0,0 0 0,0 0 16,-22 0-16,22 21 0,0-21 0,0 0 15,0 0-15,-1 0 0,1 21 0,-21-21 16,21 0-16,0 0 0,-22 0 16,22 0-16,0 0 0,0 0 15,0 21-15,-1-21 0,1 0 0,0 0 16,0 0-16,0 0 0,0 0 0,21 22 16,-22-22-16,1 0 15,0 0-15,21 21 16,-21-21-1,0 0 1,21-21 31,0-1-31,21 22-16,-21-21 15,21 21-15,-21-21 0,21 0 16,0 0-16,1 21 0,-1-21 15,-21-1-15,21 22 0,0-21 0,0 0 16,0 0-16,1 21 0,-1-21 0,0 0 16,0-1-16,0 1 0,22 0 15,-22 0-15,0 0 0,21 0 0,-21-1 16,22 1-16,-22 0 0,21 0 0,-21 21 16,22-21-16,-22 0 0,0 21 0,0 0 15,-21-22-15,21 22 16,-21 22 15,0-1-31,-21 0 16,21 0-16,-21-21 0,21 21 15,0 0-15,-21-21 0,0 22 16,0-1-16,-1 0 0,1 0 16,0-21-16,0 21 0,0 0 0,-22 1 15,22-22-15,-21 21 0,21 0 0,-22 0 16,22-21-16,0 21 0,-21 0 15,21-21-15,-22 22 0,22-1 0,0-21 16,0 21-16,0-21 0,-1 21 16,1-21-16,0 21 0,0-21 0,0 0 15,21 21-15,0 1 0,-21-22 16,21 21-16,0 0 0,0 0 16,0 0-1,0 0-15,21 1 16,0-22-16,-21 21 0,21-21 15,0 21-15,0 0 0,1-21 0,-1 21 16,0 0-16,0-21 0,21 22 0,-20-1 16,20 0-16,-21 0 0,21 0 15,-20 0-15,-1-21 0,21 22 0,-21-1 16,0 0-16,1 21 0,-1-21 16,0 1-16,21-1 0,-21 0 0,1 0 15,-22 0-15,21 0 0,0 1 0,0-22 16,0 21-16,0 0 0,-21 0 0,22-21 15,-1 21-15,0 0 0,-21 1 16,21-22-16,0 0 0,0 21 16,-42-21 46,0-21-46,21-1-16</inkml:trace>
  <inkml:trace contextRef="#ctx0" brushRef="#br0" timeOffset="37408.08">14245 7726 0,'0'21'31,"21"0"-15,0-21-16,22 0 16,-22 0-16,0 0 15,0 0-15,22 0 0,-22-21 0,0 21 16,21 0-16,-21-21 0,1 21 0,-1 0 15,-21-21-15,0 0 0,0-1 16,-21 22 0,-1-21-16,1 21 0,-21 0 15,21 0-15,-22 0 0,1 0 0,0 21 16,21-21-16,-22 22 0,1-22 0,21 21 16,0 0-16,-1-21 0,22 21 0,0 0 15,0 0-15,0 1 16,0-1-16,0 0 15,22-21-15,-1 21 0,21 0 0,-21-21 16,0 21-16,22 1 0,-22-1 0,0 0 16,21 0-16,-20-21 0,-1 21 0,0 0 15,0 1-15,0-1 0,0 0 0,-21 0 16,0 0-16,0 0 0,0 1 16,0-1-16,-21 0 0,0 0 15,-21 0-15,21-21 0,-22 21 0,22-21 16,-21 0-16,-1 0 0,1 22 0,21-22 15,-21 0-15,20 0 0,1 0 0,-21 0 16,21 0-16,0-22 0,-1 22 16,1-21-16,21 0 15,0 0-15,-21 21 0,21-21 16,0 0 0,21 21-1,0 0 1,1 0-16,-1 0 0</inkml:trace>
  <inkml:trace contextRef="#ctx0" brushRef="#br0" timeOffset="38587.41">14986 8107 0,'0'0'0,"-21"-64"16,21 43-16,-21 0 0,-1 21 0,1-21 16,0 21-16,0 0 0,0 0 0,0 0 15,-1 0-15,1 0 0,0 0 0,0 21 16,21 0-16,-21 0 0,0 1 16,-1-1-16,1 0 0,21 0 0,0 0 15,0 22-15,0-22 0,0 0 0,0 0 16,0 0-16,0 0 15,0 1-15,21-1 16,1-21-16,-1 0 0,0 0 16,0 0-16,0 0 0,0-21 0,1 21 15,-1-22-15,0 1 0,0 0 16,0 21-16,0-21 0,1-21 0,-1 20 16,0 1-16,-21 0 0,0 0 0,21-21 15,-21 20-15,0 1 0,0 0 0,0 0 16,0 0-16,0 0 0,0 42 31,-21 0-31,21 0 0,-21 0 16,21 0-16,0 1 0,0-1 15,0 0-15,0 0 0,0 21 16,0-20-16,0-1 0,21 0 16,0 0-16,0-21 0,-21 21 0,21-21 15,1 21-15,20-21 0,-21 0 0,0 0 16,0 0-16,1 0 0,-1 0 0,0 0 15,0-21-15,0 0 0,0 0 0,1 21 16,-1-21-16,-21 0 0,21-1 0,-21 1 16,21 0-16,-21 0 15,0-21-15,0 20 0,0 1 0,0 0 0,0 0 16,0 0-16,0 42 31,-21 0-31,21 0 16,0 0-16,-21 1 0,21-1 0,0 0 15,0 0-15,0 0 0,-21 0 16,21 1-16,0-1 0,0 0 0,-22 0 16,22 0-16,0 0 0,0 1 15,0-44 32,0 1-47,0 0 0,0 0 0,0 0 16,0 0-16,0-1 15,0 1-15,22 0 0,-1 0 0,-21-21 16,21 20-16,0 1 0,-21 0 0,21 0 16,0 0-16,1 0 0,-1 21 0,0 0 15,0 0-15,0 0 0,0 0 0,1 0 16,-1 0-16,0 21 0,0 0 16,-21 0-16,0 0 0,21 0 0,-21 1 15,21-1-15,-21 0 0,0 0 16,0 0-16,0 0 0,0 1 0,0-1 15,0 0-15,0 0 0,0 0 16,-21-21-16,0 21 0,0-21 16,21-21 15,0 0-31,0 0 0,0 0 16,0 0-16,21-1 0,0 1 15,0-21-15,-21 21 0,22 0 0,-1-22 16,0 22-16,0 0 0,0 0 0,0 0 15,1-1-15,20 1 0,-21 21 16,0 0-16,0 0 0,1 0 0,-1 0 16,-21 21-16,21 1 0,-21-1 0,0 21 15,0-21-15,0 0 16,0 1-16,0-1 0,-21 0 0,0 0 16,-1 0-16,22 0 0,-21 1 0,0-1 15,21 0-15,0 0 16,0-42 31,0 0-47,0 0 0,21-1 15</inkml:trace>
  <inkml:trace contextRef="#ctx0" brushRef="#br0" timeOffset="38987.41">16235 8022 0,'0'21'16,"21"-21"-1,0 0 1,0 0-16,0 0 0,1-21 16,-1 21-16,0 0 0,0-21 0,0 0 15,0 0-15,1 0 16,-22-1-16,0 1 0,0 0 15,0 0-15,-22 21 16,1 0-16,0-21 0,0 21 16,0 0-16,0 0 0,-1 0 0,1 21 15,0 0-15,0 0 0,0 0 16,0 1-16,-1-1 0,1 21 0,21-21 16,0 22-16,0-22 0,0 0 0,0 0 15,0 21-15,0-20 0,0-1 16,0 0-16,21-21 0,1 0 0,-1 0 15,0 21-15,0-21 0,0 0 0,0 0 16,1 0-16,20 0 0,-21-21 0,0 21 16,0-21-16,1 21 0,-22-21 15,21 21-15,-21-22 0,21 22 16,-21-21-16,21 21 0</inkml:trace>
  <inkml:trace contextRef="#ctx0" brushRef="#br0" timeOffset="40215.42">14097 12827 0,'0'0'0,"21"0"0,43-42 15,-43 21-15,0 21 16,-21-22-16,0 1 0,0 0 16,0 0-16,0 0 0,-21 0 15,0 21-15,-22-22 0,1 22 16,21 0-16,-22 0 0,1 0 0,0 0 16,-1 0-16,1 0 0,0 22 0,21-1 15,-22 0-15,1 0 0,21 0 16,-22 0-16,22 22 0,0-22 15,0 21-15,21-21 0,0 22 0,0-22 16,0 21-16,0-21 0,0 1 0,0-1 16,0 0-16,0 0 0,21 0 0,0-21 15,0 0-15,1 0 0,-1 0 0,0 0 16,0 0-16,21 0 0,-20 0 16,20-21-16,0 0 0,1 0 0,-22 0 15,21-1-15,0 1 0,-20-21 0,20 21 16,-21-22-16,21 1 0,-20 0 0,-1-1 15,0 1-15,-21 0 0,0-1 16,0 22-16,0-21 0,0 0 0,0 20 16,0-20-16,0 21 0,0 0 15,0 0-15,0-1 0,-21 22 16,0 0 0,21 22-16,-22-1 0,22 0 0,0 0 15,0 0-15,0 22 0,-21-22 16,21 21-16,0-21 0,0 22 0,0-1 15,0 0-15,0 1 0,0-1 0,0-21 16,0 21-16,0 1 0,21-22 0,-21 21 16,22-21-16,-1 1 0,-21-1 0,21-21 15,0 21-15,0 0 16,0-21-16,1 0 0,-1 0 0,0 0 16,0 0-16,0-21 15,0 0-15,-21 0 0,22-1 0,-22 1 16,21 21-16,-21-42 0,0 21 0,0 0 15,0-1-15,0 1 0,21 21 16,-21-21-16,0 42 31,0 0-31,0 1 16,0-1-16,0 0 0,0 0 0,0 0 16,0 0-16,0 1 0,0-1 15,0 0-15,0 0 16,0 0-1,0-42 17,0 0-17,0 0-15</inkml:trace>
  <inkml:trace contextRef="#ctx0" brushRef="#br0" timeOffset="40380.33">14626 12764 0,'0'0'0,"0"-22"0,0 1 15,0 0-15,-21 21 16,0 0-16,0 0 0,-1 0 16,44 0 15,-1 0-31,0 0 16,0 0-16,0 0 0</inkml:trace>
  <inkml:trace contextRef="#ctx0" brushRef="#br0" timeOffset="41464.46">14965 12785 0,'21'0'31,"0"0"-15,0-21-16,0-1 15,1 1-15,-1 0 0,0 0 16,-21 0-16,21 0 0,0-1 0,-21 1 15,0 0-15,0 0 0,0 0 0,0-22 16,0 22-16,0 0 0,0 0 16,0 0-16,0 0 0,0-1 0,-21 22 15,0 0-15,21-21 0,-21 21 0,0 0 16,-1 0-16,22 21 0,0 1 16,-21-1-16,21 0 0,-21 21 0,21-21 15,-21 22-15,21-1 0,0 0 16,0 1-16,-21 20 0,21 1 15,-21-22-15,21 22 0,0-1 0,-22 1 16,22-22-16,0 21 0,0 1 0,0-1 16,0 1-16,0-1 0,0 1 0,0-1 15,0 1-15,0-1 0,0 1 0,0-1 16,0-20-16,0-1 0,22 0 0,-22 1 16,0-1-16,21-21 0,-21 0 15,21 1-15,-21-1 0,21-21 16,0 0-16,0 0 0,-21-21 0,22-1 15,-1 22-15,-21-21 0,0 0 0,0-21 16,0 21-16,21-1 0,-21-20 16,0 0-16,0-1 0,0 1 0,0 21 15,0-21-15,-21-1 0,0 1 0,-1 0 16,1-1-16,0 22 0,0-21 0,0 21 16,0-1-16,-1 1 0,1 0 15,0 0-15,21 0 0,-21 0 16,21-1-1,0 1-15,21 21 0,0-21 16,0 21-16,1-21 0,20 0 0,-21 0 16,21-1-16,1 1 0,-1 0 0,0-21 15,1 21-15,-1-22 0,0 1 16,1 0-16,-22-1 0,21 1 16,-21 0-16,1-1 0,-1 1 0,-21 21 15,0-22-15,0 22 0,0-21 0,0 21 16,0-22-16,0 22 0,0 0 0,0 0 15,0 0-15,-21 0 0,-1-1 16,1 1-16,0 21 16,0 0-1,21 21-15,0 1 0,0-1 0,0 21 16,0-21-16,0 22 0,0-1 0,-21 21 16,21 1-16,0-1 0,0 1 0,0-1 15,0 1-15,0-1 0,0 1 16,0-1-16,0 1 0,0-1 15,0 1-15,0-1 0,0-20 0,0 20 16,0 1-16,0-22 0,0 22 0,0-22 16,0-21-16,0 21 0,0-20 0,0 20 15,0-21-15,21-21 0,-21 21 0,21-21 16,0 0-16,0 0 16,-21-21-16,22 0 0,-1 0 0,0 0 15,0-1-15,0-20 0,0 21 0,1-21 16,-1-1-16,0 1 0,-21-22 0,21 22 15,-21 0-15,0-1 0,0 1 16,0-21-16,-21 20 0,0 1 0,0 21 16,-1-22-16,1 22 0,-21 0 0,21 0 0,0 0 15,-22 0-15,22 21 16,0 0-16,0 0 0,0-22 0,-1 22 16,1 0-16,42 0 31,1 0-31,-1 0 0,0 0 15,0 0-15,0 0 0,0 0 0,1-21 16,-1 21-16,-21-21 0,21 21 16,0-21-16,0 0 0,0 0 0,-21-1 15</inkml:trace>
  <inkml:trace contextRef="#ctx0" brushRef="#br0" timeOffset="41848.24">15706 12658 0,'-22'0'16,"44"0"15,-1 0-31,0 0 0,0 0 0,0-21 16,0 21-16,1 0 0,-1 0 0,0-22 16,0 1-16,0 21 0,-21-21 15,-21 21 16,0 0-31,0 0 16,-22 0-16,22 21 0,0 0 0,0-21 16,0 22-16,0-1 0,-1 0 0,22 0 15,0 0-15,-21 0 0,21 1 0,0-1 16,0 0-16,0 0 0,0 0 0,0 0 16,0 1-16,21-22 15,-21 21-15,22-21 0,-1 0 0,0 0 16,0 21-16,0-21 0,0 0 0,1 0 15,-1 0-15,0 0 0,0 0 0,0 0 16,0 0-16,1 0 0,-1-21 16,0 21-16,-21-21 0,21 21 15,-21-22-15,21 1 0</inkml:trace>
  <inkml:trace contextRef="#ctx0" brushRef="#br0" timeOffset="42199.04">16044 12785 0,'0'0'0,"0"-21"0,0-43 15,0 43 1,21 21-16,-21-21 0,22 21 15,-22-21-15,0-1 0,21 22 16,0 0-16,0 0 0,0 0 16,0 0-16,1 22 0,-22-1 0,21-21 15,0 21-15,-21 0 0,0 0 16,0 0-16,0 1 0,0 20 16,0-21-16,0 0 0,0 0 0,0 1 15,0-1-15,0 0 0,0 0 16,-21 0-16,0 0 15,21-42 17,0 0-32,0 0 0,0 0 15,0 0-15,0-1 0,21 1 0,-21 0 16,21-21-16,0 21 0,-21-1 0,21 1 16,-21 0-16,21 0 0,1 0 0,-1 0 15,-21-1-15,21 22 0,0 0 16,-21-21-16,21 21 0,0 0 15,1 0 1,-1 21 0</inkml:trace>
  <inkml:trace contextRef="#ctx0" brushRef="#br0" timeOffset="42525.33">16573 12827 0,'0'0'0,"22"0"0,-1 0 31,0 0-31,-21-21 0,21 21 0,-21-21 16,21 0-16,0 21 0,1-22 16,-1 1-16,-21 0 0,21 21 15,-21-21-15,21 0 0,-21 0 0,0-1 16,-21 22 0,0 0-16,0 0 0,-1 0 15,1 0-15,0 22 0,0-1 0,0-21 16,21 21-16,-21 0 0,-1 21 0,22-20 15,-21-1-15,21 0 0,0 0 0,0 21 16,0-20-16,0-1 0,0 0 16,0 0-16,21-21 0,1 21 0,-1 0 15,0-21-15,0 0 0,0 22 16,0-22-16,1 0 0,-1 0 0,0 0 16,0 0-16,21-22 0,-20 22 0,-1-21 15,0 0-15,0 0 0,0 0 0,0 0 16</inkml:trace>
  <inkml:trace contextRef="#ctx0" brushRef="#br0" timeOffset="43004.07">17081 12637 0,'0'-22'0,"0"44"0,0-65 15,-21 43 1,21 21-16,-21 1 16,21-1-16,0 0 0,-21-21 15,21 21-15,0 0 0,0 0 16,0 22-16,0-22 0,0 0 0,0 0 15,0 0-15,0 1 0,0-1 16,0 0-16,0 0 0,0 0 0,-21-21 16,21 21-16,-21 1 15,-1-22 1,22-22 0,-21 22-16,21-21 0,0 0 15,0 0-15,0 0 0,0 0 0,0-1 16,0 1-16,0-21 0,21 21 15,1-22-15,-22 22 0,21 0 0,0 0 16,0-21-16,0 42 0,22-22 16,-22 1-16,0 21 0,0 0 0,0 0 15,0 0-15,1 0 0,-1 0 0,-21 21 16,21 1-16,-21-1 0,21 0 16,-21 0-16,0 21 0,0-20 0,0-1 15,0 21-15,0-21 0,0 0 0,0 1 16,0-1-16,0 0 0,0 0 15,-21 0-15,21 0 0,-21 1 0,21-1 16,-21-21 0,21-21 15,0-1-31,0 1 0,21 0 0,0 0 16,-21 0-16,21-22 0,0 22 0</inkml:trace>
  <inkml:trace contextRef="#ctx0" brushRef="#br0" timeOffset="43303.9">17674 12256 0,'0'21'47,"-21"0"-47,0 0 0,0 0 0,21 0 15,-22 22-15,1-22 0,21 21 16,-21-21-16,21 22 0,-21-1 0,21-21 15,-21 22-15,21-1 0,-21 0 16,21-21-16,-22 22 0,22-22 0,0 21 16,0-21-16,0 1 0,0-1 0,0 0 15,22 0-15,-1-21 0,0 0 16,0 0-16,0 0 0,0 0 16,1 0-16,-1-21 0,0 21 0,0-21 15,0 0-15,0-1 0,1 22 0,-22-21 16,0-21-16,0 21 0,21 0 15,-21-1-15,0 1 0,0-21 16</inkml:trace>
  <inkml:trace contextRef="#ctx0" brushRef="#br0" timeOffset="43494.79">17505 12552 0,'-21'0'15,"42"0"1,0 0-16,0 0 0,0 0 15,0 0-15,1 0 0,-1 0 0,21 0 16,-21 0-16,0 0 0,1 0 0,-1 0 16,-21-21-16,21 21 0,0 0 15,-21-21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2:37:36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1058 0,'0'0'0,"0"-21"15,0 0 1,0 0 15,0 0-15,0 0-16,0-1 16,0 1-1,0 0-15,0 0 0,21 0 16,0 21-16,1 0 15,-22-21-15,21 21 0,0-22 0,0 22 16,0 0-16,22 0 0,-22 0 16,0 22-16,0-1 0,0-21 0,22 21 15,-22 21-15,0-21 0,0 1 16,-21 20-16,21-21 0,-21 21 0,21-20 16,-21 20-16,0 0 0,0 1 15,0-22-15,0 21 0,-21 0 0,0 1 16,0-22-16,0 21 0,0 1 15,-1-1-15,-20-21 0,21 21 16,-21 1-16,20-22 0,-20 21 0,0-21 16,21 22-16,-1-22 0,-20 0 0,21 0 15,0-21-15,0 0 0,-1 21 16,1-21-16,0 0 0,0 0 0,0-21 16,0 0-16,-1 0 0,22-21 15,-21 20-15,21-20 0,-21 21 0,21-21 16,0-1-16,0 22 0,0-21 15,0 21-15,0-22 0,0 22 0,0 0 16,21 0-16,0 0 0,1-1 0,-22 1 16,42 21-16,-21 0 15,0 0-15,0 0 0,22 0 0,-22 0 16,0 21-16,21 1 0,-20-1 16,-1 0-16,0 0 0,0 0 0,0 22 15,-21-22-15,0 0 0,21 21 16,-21-21-16,0 1 0,22 20 0,-22-21 15,0 0-15,0 22 0,0-22 0,0 0 16,0 0-16,21 0 0,-21 0 16,0 1-1,21-22-15,0 0 16,0-22-16,-21 1 0,21 0 16,1 0-16</inkml:trace>
  <inkml:trace contextRef="#ctx0" brushRef="#br0" timeOffset="315.82">2011 1418 0,'21'0'16,"-21"21"0,21-21-1,0 0-15,0 0 16,1 0-16,-1 0 15,-21-21-15,21 21 16,-21-21 0,0 0-16,-21 21 15,0 0-15,-1 0 16,1 0-16,0 0 0,0 21 16,21 0-16,0 0 15,-21-21-15,21 22 16,21-22-1,0 0-15,0 0 16,0 0-16,1 0 0</inkml:trace>
  <inkml:trace contextRef="#ctx0" brushRef="#br0" timeOffset="734.58">3387 783 0,'0'0'0,"-22"-21"0,22 0 0,-21 21 15,21-21-15,0 0 0,0-1 16,0 44-1,0-1 1,0 0-16,0 0 0,0 21 16,0 22-16,0-22 0,0 22 0,-21-22 15,21 22-15,-21-22 0,21 21 0,-21 1 16,0-22-16,-1 22 0,22-22 16,0 0-16,-21 1 0,0 20 0,21-20 15,0-1-15,0 0 0,0-21 16,-21 22-16,21-22 0,0 0 15,0 0-15,0 0 0,0 1 0,0-44 47,0 1-47,21-21 0,-21 21 0,0-22 16,21 1-16,-21 0 0</inkml:trace>
  <inkml:trace contextRef="#ctx0" brushRef="#br0" timeOffset="1099.36">3090 931 0,'0'0'0,"-21"-21"0,21 0 0,0 0 15,0-21-15,0 20 0,0 1 0,0 0 16,0-21-16,0 21 0,21-1 0,0 1 16,1 0-16,-1 0 0,21 0 15,-21 21-15,22-21 0,20 21 0,-21 0 16,22 0-16,-22 0 0,22 0 0,-1 0 15,-20 21-15,20 0 0,-21 0 16,1 0-16,-1 22 0,-21-1 0,0 0 16,-21 1-16,0-1 0,0 0 0,0 1 15,-21-1-15,0 0 0,0 1 16,-21-1-16,-1 0 0,22-21 16,-21 22-16,-1-22 0,1 0 0,21 0 15,-21 0-15,20-21 0,1 22 16,0-22-16,0 0 0,21 21 0,21-21 47,0 0-47,0-21 15,1 21-15,-1 0 0,21-22 0</inkml:trace>
  <inkml:trace contextRef="#ctx0" brushRef="#br0" timeOffset="1550.62">3810 1418 0,'-21'0'16,"21"-21"-16,0 0 16,0 0-1,21 21-15,0 0 0,0-21 0,0 21 16,1 0-16,-1 0 0,21 0 15,-21 0-15,0 0 16,1 0-16,-1 21 0,0 0 0,0 0 16,0-21-16,0 21 0,1 0 0,-22 1 15,0 20-15,0-21 0,0 0 16,0 0-16,0 22 0,0-22 0,0 0 16,0 0-16,-22 0 0,22 1 0,0-1 15,-21 0-15,0-21 0,21 21 16,0-42-1,0 0-15,0 0 16,0-1-16,0-20 0,0 21 0,0-21 16,21 20-16,0-20 0,-21 21 15,22-21-15,-22 20 0,21-20 16,0 21-16,-21 0 0,0 0 0,21-1 16,0 22-16,0-21 0,1 21 15,-1 0-15,0 0 16,0 0-16,0 0 15,0 21-15,1-21 0</inkml:trace>
  <inkml:trace contextRef="#ctx0" brushRef="#br0" timeOffset="1851.46">4699 1376 0,'0'-42'15,"0"20"1,-21 22 0,0 0-1,21 22-15,-22-1 0,1-21 16,21 21-16,0 0 0,0 0 0,-21 0 16,21 1-16,-21-1 0,21 0 15,0 21-15,0-21 0,0 1 0,0-1 16,0 0-16,0 0 0,0 0 15,21-21-15,0 0 16,0 0-16,1 0 16,-1 0-16,0 0 0,0 0 0,-21-21 15,21 0-15,0 0 0,1 0 0,-1-1 16</inkml:trace>
  <inkml:trace contextRef="#ctx0" brushRef="#br0" timeOffset="2175.27">4699 931 0,'0'0'0,"-21"0"0,-22 43 15,43-22-15,-21 0 0,21 0 16,0 0-16,0 1 16,0-1-16,21-21 0,1 0 15,-1 0-15,0 0 0,0 0 16,0 0-16,0 0 0,1-21 15,-1-1-15,-21 1 0,0 0 16,0 0-16,0 0 0,0 0 16,-21-1-16,-1 22 0,1-21 15,0 21-15,0 0 0,0 0 16,0 0-16,-1 0 0,22 21 16,0 1-16,0-1 0,0 0 15,0 0-15,0 0 0,0 0 16,0 1-16,22-1 0,-1 0 0,0 0 15,0 0-15,0 0 0,0 1 0</inkml:trace>
  <inkml:trace contextRef="#ctx0" brushRef="#br0" timeOffset="2595.01">5165 1228 0,'0'0'16,"0"-21"-16,0 42 47,0 0-47,0 0 15,0 0-15,0 0 16,0 1-16,21-1 0,-21 21 0,21-21 16,-21 0-16,0 1 0,0-1 0,0 0 15,21 0-15,-21 0 0,21 0 0,-21 1 16,0-1-16,0 0 15,21-21-15,1 0 16,-22-21 0,0 0-16,21-1 0,-21 1 15,0 0-15,0 0 0,0 0 0,0 0 16,0-22-16,21 22 0,-21-21 0,0 21 16,21-1-16,-21-20 0,0 21 15,0 0-15,21 0 0,-21-1 16,21 1-16,1 21 0,-1-21 15,0 21-15,0 0 16,0 21-16,0-21 0,1 21 16,-1 1-16,0-1 15,0 0-15,0-21 0</inkml:trace>
  <inkml:trace contextRef="#ctx0" brushRef="#br0" timeOffset="3131.7">5969 1418 0,'0'0'0,"21"-21"0,-21 0 16,21 0-16,-21 0 15,21-1-15,-21 1 0,0 0 0,0 0 16,0 0-16,0 0 0,0-1 0,0 1 16,0 0-16,-21 21 15,0 0-15,0 0 16,0 0-16,0 21 0,-1 0 0,1 1 15,0-1-15,0 0 0,0 21 16,0-21-16,-1 1 0,1 20 0,0-21 16,21 0-16,0 22 0,0-22 0,0 0 15,0 0-15,0 0 0,0 0 16,0 1-16,21-22 16,0 0-16,1 0 15,-1 0-15,0-22 0,0 22 0,0-21 16,0 0-16,1 0 0,-1 0 0,0 0 15,-21-1-15,21 1 0,-21-21 16,21 21-16,-21-22 0,0 22 0,0 0 16,0-21-16,0 21 0,0-1 15,0 1-15,0 42 32,0 1-32,0-1 0,-21 0 0,21 0 15,-21 0-15,21 22 0,0-22 0,0 0 16,0 21-16,0-21 0,0 1 0,0-1 15,0 21-15,0-21 0,0 0 16,0 1-16,0-1 0,21 0 16,0-21-16,0 0 0,1 0 15,-1 0-15,0 0 16,-21-21-16,21 0 0,0-1 0,0 1 16,1 0-16,-1 0 0,0-21 15</inkml:trace>
  <inkml:trace contextRef="#ctx0" brushRef="#br0" timeOffset="3399.41">6477 677 0,'0'0'0,"0"-21"16,-21 21-16,0 0 16,21 21-16,0 1 0,0-1 15,0 21-15,0 0 0,0-20 16,0 41-16,-22-21 0,22 1 0,0-1 15,0 22-15,-21-22 0,21 21 0,0-20 16,0-1-16,0 0 0,0-20 16,0 20-16,-21-21 0,21 21 15,0-20-15,0-1 0,0 0 0,0 0 16,0 0-16,0 0 16,21-42-1,0 21-15,-21-21 16</inkml:trace>
  <inkml:trace contextRef="#ctx0" brushRef="#br0" timeOffset="3802.7">6604 1312 0,'0'22'32,"21"-22"-17,0 0-15,-21 21 0,21-21 0,1 0 16,-1 0-16,0 0 0,0 0 15,0 0-15,22 0 0,-22 0 16,0 0-16,-21-21 0,21 21 0,0-22 16,0 22-16,-21-21 0,0 0 0,0 0 15,0 0-15,0 0 16,-21 21 0,0 0-16,0 0 0,0 0 15,0 21-15,-1 0 0,1 0 16,0 0-16,0 0 0,0 1 15,0-1-15,-1 0 0,22 0 0,0 21 16,-21-20-16,21-1 0,0 0 0,0 0 16,0 0-16,21 0 0,-21 1 15,22-22-15,-1 21 0,21-21 16,-21 0-16,0 0 0,22 0 0,-22 0 16,21 0-16,-21 0 0,1 0 0,20 0 15,-21-21-15,0 21 0,0-22 0,-21 1 16,22 21-16,-22-21 0,21 0 15,-21-21-15,0 20 0,0 1 16</inkml:trace>
  <inkml:trace contextRef="#ctx0" brushRef="#br0" timeOffset="4050.56">6519 995 0,'21'0'31,"1"0"-31,-1 0 0,21-21 0,-21 21 16,22 0-16,-1 0 0,0 0 0,1-21 15,-1 21-15,0 0 16,-21 0-16,22 0 0,-1 0 0,0 0 16,-20-22-16,-1 22 0,0 0 0,0 0 15,0 0-15,-21 22 31,-21-1-31,-21-21 0</inkml:trace>
  <inkml:trace contextRef="#ctx0" brushRef="#br0" timeOffset="4626.66">2773 2096 0,'0'0'0,"-21"21"0,21 0 32,21-21-32,21 0 15,-21 0-15,22 0 0,20 0 0,1 0 16,-1 0-16,22 0 0,-1 0 15,22-21-15,0 21 0,21 0 0,0 0 16,0 0-16,0-21 0,21 21 0,0 0 16,1-22-16,-1 22 0,0 0 0,0 0 15,-21 0-15,21-21 16,0 21-16,1 0 0,-22 0 0,0-21 16,0 21-16,-22 0 0,1 0 0,0-21 15,-21 21-15,-1 0 0,-20 0 0,21-21 16,-43 0-16,21 21 0,-20 0 15,-1 0-15,-21-22 0,22 22 0,-22 0 16,0 0-16,-21-21 0,21 21 16,-21-21 15,0 0-15</inkml:trace>
  <inkml:trace contextRef="#ctx0" brushRef="#br0" timeOffset="5006.78">7832 1291 0,'0'0'0,"-22"0"15,1 0-15,21 21 47,21-21-31,1 0 0,-22-21-1,0 0 16,0 42 32,0 0-63,21 1 16,-21-1-16</inkml:trace>
  <inkml:trace contextRef="#ctx0" brushRef="#br0" timeOffset="5282.62">7810 1693 0,'0'0'0,"-21"22"16,21-1-16,21-21 31,1 0-16,-1 0-15,-21-21 16,21 21-16,-21-22 0,0 1 16,-21 21 15,0 0-15,-1 0-16,22 21 15,-21-21-15</inkml:trace>
  <inkml:trace contextRef="#ctx0" brushRef="#br0" timeOffset="6190.66">10033 995 0,'0'0'0,"0"-21"0,0 0 16,0-1-16,0 1 0,0 0 16,0 0-16,0 0 15,-21 42 1,21 0-1,-21 0-15,21 22 0,-22-1 0,22 0 16,0 1-16,-21 20 0,0-21 16,0 1-16,0 20 0,0-20 0,-1-1 0,1 21 15,0-20-15,0-1 16,21 0-16,-21 22 0,0-43 0,-1 21 16,1 1-16,0-22 0,21 21 0,0-21 15,-21-21-15,21 22 0,-21-1 0,21-42 31,0-1-31,0 1 16,0 0-16,0-21 0,0-1 0,21 1 16,0 0-16,0-1 0,-21 1 0,21-21 15,22-1-15,-22 22 0,0-22 16,21 1-16,-20-1 0,20 1 16,-21-1-16,0 1 0,22 20 0,-22 1 15,0 21-15,0 0 0,-21 0 16,21 21-16,-21 21 0,21 0 15,-21 21-15,0 1 0,0 20 0,0-21 16,0 22-16,0-22 0,0 22 0,0-1 16,0-20-16,0 20 0,0-21 15,0 22-15,0-22 0,0 1 0,0 20 16,0-21-16,0-20 0,0 20 0,0 0 16,0-21-16,0 1 0,0-1 15,0 0-15,0 0 0,-21-21 16,21 21-16,-21-21 15,0 0-15,0-21 16,0 0-16,-22 21 0,22-21 0</inkml:trace>
  <inkml:trace contextRef="#ctx0" brushRef="#br0" timeOffset="7282.61">9504 1651 0,'0'-21'16,"21"0"-16,21 0 0,-21-1 0,22 22 15,-22-21-15,21 21 0,22-21 16,-22 0-16,22 21 0,-1-21 16,-21 0-16,22 21 0,-1-22 0,1 22 15,-22-21-15,1 21 0,-1 0 0,0 0 16,1 0-16,-22 0 0,21 0 16,-21 21-16,-21 1 0,21-1 0,-21 0 15,0 0-15,22 0 0,-22 0 0,0 22 16,0-22-16,0 21 0,0-21 0,0 22 15,-22-22-15,1 0 0,21 21 16,-21-20-16,21-1 0,-21 0 0,0 0 16,21 0-1,0-42 1,0 0 0,0 0-16,0 0 0,0-1 15,0-20-15,21 21 0,0-21 0,-21 20 16,21-20-16,0 21 0,1-21 0,-1 20 15,-21 1-15,21 0 0,0 0 0,0 21 16,0 0-16,-21-21 0,22 21 16,-1 0-16,-21 21 15,0 0-15,0 0 0,0 0 0,0 1 16,0-1-16,0 21 0,0-21 0,0 22 16,0-22-16,0 0 15,0 21-15,0-21 0,0 22 0,0-22 16,0 0-16,0 0 0,0 0 0,0 1 15,21-22-15,0 21 0,21-21 0,-20 0 16,-1 0-16,21 0 0,-21 0 0,22 0 16,-1-21-16,-21-1 0,21 1 15,1 0-15,-22 0 0,21 0 0,-21 0 16,1-1-16,-1-20 0,0 21 0,0-21 16,0 20-16,-21-20 0,21 21 0,-21 0 15,0 0-15,0-1 16,0 1-16,0 42 15,0 1 1,0-1-16,0 0 0,0 0 16,0 0-16,0 0 0,0 1 0,0-1 0,0 21 15,0-21-15,0 0 16,0 1-16,0-1 0,0 0 0,22-21 16,-1 21-16,0-21 0,0 0 15,21 0-15,-20 0 0,-1 0 0,0 0 16,21 0-16,-21-21 0,1 0 15,-1 21-15,0-21 0,0-1 0,-21-20 16,21 21-16,-21 0 0,21-22 0,-21 22 16,22-21-16,-22 21 0,0 0 0,0-1 15,0 1-15,0 0 0,0 0 16,0 42 15,0 21-31,0-20 16,0-1-16,0 21 0,-22 0 0,22 1 15,0-1-15,0 0 0,-21 22 16,21-22-16,-21 22 0,21-1 0,0 1 16,0-1-16,0 22 0,-21-22 0,21 22 15,0 0-15,-21-1 0,21 1 0,0 0 16,0-1-16,0 1 0,-21 0 0,21-22 16,0 22-16,0 0 0,-22-22 0,22 1 15,-21-1-15,21 1 0,-21-22 16,21 0-16,-42-21 0,21 22 0,-1-22 15,1 0-15,-21-21 0,21 0 16,-22 0-16,1 0 0,0 0 0,-1 0 16,1-21-16,0 21 0,-22-21 0,22 0 15,-22-1-15,22 1 0,-21 0 0,20-21 16,1 21-16,0-1 0,-1-20 0,22 21 16,-21-21-16,21 20 0,-1-20 0,1 21 15,21-21-15,-21 20 0,21-20 0,0 0 16,0-1-16,21 1 0</inkml:trace>
  <inkml:trace contextRef="#ctx0" brushRef="#br0" timeOffset="8180.1">13166 1439 0,'42'-42'15,"-21"21"-15,-21 42 32,0 0-17,0 0-15,0 1 0,0 20 0,0-21 16,0 0-16,-21 22 0,21-22 15,-21 21-15,0-21 0,21 0 16,0 1-16,0-1 0,-22 0 0,22 0 16,-21 0-16,0-21 0,0 0 15,0 0 1,21-21-16,0 0 16,0 0-16,0 0 0,0-1 0,0-20 15,0 21-15,0-21 0,0 20 0,21-20 16,0 21-16,0-21 0,0 20 0,1 1 15,-1 0-15,21 0 0,-21 0 16,22 0-16,-1-1 0,-21 22 16,21 0-16,1 0 0,-1 0 0,0 22 15,-20-1-15,20-21 0,-21 21 0,0 0 16,0 21-16,1-20 0,-22-1 16,0 0-16,21 21 0,-21-21 0,0 1 15,0 20-15,0-21 0,0 21 0,0-20 16,0-1-16,-21 0 0,-1 0 0,22 0 15,-21-21-15,0 0 16,21-21 0,0 0-16,0 0 0,0 0 15,0-22-15,0 22 0,21-21 0,0 21 16,1-22-16,-1 1 0,0 0 16,21 20-16,-21-20 0,22 21 15,-22 0-15,21 0 0,-21-1 0,22 22 16,-22 0-16,0 0 0,0 0 0,0 0 15,1 22-15,-1-1 0,-21 0 0,0 21 16,0-21-16,0 22 0,0-22 0,0 21 16,-21-21-16,-1 22 0,1-1 15,0-21-15,0 22 0,21-22 0,0 0 16,-21 0-16,21 0 0,-21 0 0,21 1 16,0-1-1,21-21 1,0 0-16,0-21 15,0-1-15,-21 1 0,21 0 0,1 0 16</inkml:trace>
  <inkml:trace contextRef="#ctx0" brushRef="#br0" timeOffset="8522.9">14224 1503 0,'21'0'16,"0"0"-1,0 0-15,1 0 16,-1 0-16,0 0 0,0 0 0,0-21 16,0 21-16,1-21 0,-1 21 15,0-22-15,-21 1 0,21 0 16,-21 0-16,0 0 16,0 0-16,-21 21 15,0 0-15,0 0 0,-1 21 0,-20 0 16,21 0-16,0 0 0,-22 0 15,22 1-15,0-1 0,0 21 0,0-21 16,0 22-16,21-22 0,0 0 0,0 0 16,0 21-16,0-20 0,0-1 0,21 0 15,0 0-15,0-21 0,21 0 16,-20 0-16,-1 0 0,21 0 16,0 0-16,1 0 0,-22 0 15,21 0-15,1-21 0,-1 21 0,0-21 16</inkml:trace>
  <inkml:trace contextRef="#ctx0" brushRef="#br0" timeOffset="9206.24">14986 1397 0,'-21'0'16,"0"0"-16,21 21 0,0 0 0,-22 1 15,22-1-15,-21-21 0,21 21 16,-21 21-16,21-21 0,0 1 0,0-1 15,0 0-15,-21 0 0,21 0 16,0 0-16,0 1 0,-21-1 0,21 0 16,0 0-16,0-42 47,0 0-47,0 0 0,0-1 15,0 1-15,0 0 0,0 0 0,0-21 16,0 20-16,0-20 0,21 21 0,0-21 15,0 20-15,0-20 0,1 21 16,20 0-16,-21 0 0,21 21 16,1 0-16,-22 0 0,21 0 0,1 0 15,-22 0-15,0 0 0,21 21 0,-21 0 16,1 0-16,20 0 0,-21 0 0,-21 22 16,21-22-16,0 0 0,-21 21 15,0-20-15,0-1 0,0 0 0,0 21 16,0-21-16,0 1 0,0-1 0,-21 0 15,0-21-15,0 0 0,0 0 16,0 0-16,-1 0 0,1 0 0,0 0 16,21-21-1,0 0-15,0-1 0,0 1 0,0 0 16,0 0-16,21-21 0,22 20 16,-22-20-16,21 21 0,0-21 0,-20-1 15,41 22-15,-21 0 0,1 0 0,-1 0 16,0-1-16,1 22 0,-22 0 15,21 0-15,-21 0 0,1 0 0,-1 22 16,0-1-16,0 0 0,-21 0 0,0 0 16,0 0-16,21 22 0,-21-22 0,0 0 15,0 21-15,0-20 0,0-1 16,-21 21-16,21-21 0,0 0 0,-21 1 16,0-1-16,0 0 0,-1 0 15,22 0-15,0-42 47,0 0-47,22 0 0,-1 0 16,0-1-16,0-20 0,0 21 0</inkml:trace>
  <inkml:trace contextRef="#ctx0" brushRef="#br0" timeOffset="9750.93">16298 910 0,'0'0'16,"0"-21"-16,0-64 15,0 107 1,0-1-16,0 0 0,0 0 16,-21 21-16,0 1 0,21 20 15,-21-20-15,0-1 0,21 21 0,0-20 16,-22 20-16,1-20 0,21-1 16,-21 0-16,21 22 0,0-22 0,-21 0 15,0 1-15,21-22 0,0 21 0,0-21 16,0 22-16,-21-22 0,21 0 0,0 0 15,0 0-15,0-42 32,0 0-32,0 0 15,0 0-15,0-22 0,0 22 0,21 0 16,-21-21-16,21 21 0,0-22 16,0 22-16,0-21 0,1 21 0,-1-1 15,21-20-15,-21 21 0,0 21 16,22-21-16,-22 21 0,21 0 0,-21 0 15,1 0-15,20 0 0,-21 0 0,0 21 16,22 0-16,-22 0 0,0 0 0,-21 1 16,21-1-16,-21 0 0,0 0 15,0 0-15,0 22 0,0-22 0,0 0 16,0 0-16,-21 0 0,0 0 0,0 1 16,-1-1-16,1 0 0,0 0 15,-21 0-15,21-21 0,-1 21 0,1-21 16,0 0-16,-21 22 0,21-22 15,-1 0-15,1 0 16,21-22 15,21 1-31,1 21 16,-1-21-16,0 0 0,0 0 0,0 21 16,0-21-16,22-1 0</inkml:trace>
  <inkml:trace contextRef="#ctx0" brushRef="#br0" timeOffset="10158.73">16891 1524 0,'21'0'47,"0"0"-47,0 0 0,1-21 16,-1 21-16,0 0 0,0-21 15,0 0-15,0-1 16,-21 1-16,0 0 16,0 0-16,-21 21 31,0 0-15,0 0-16,0 21 0,0 0 0,-1 0 15,22 1-15,-21-1 0,21 0 16,0 0-16,0 0 0,0 0 0,0 1 15,-21-1-15,21 0 0,0 0 16,0 0-16,0 0 0,0 1 16,21-1-16,0-21 15,1 0-15,-1 0 0,0 21 16,0-21-16,0 0 16,0 0-16,1 0 0,-1 0 0,0-21 15,0 0-15,21 21 0,-20-22 16,-1 1-16,0 0 0,0 21 0</inkml:trace>
  <inkml:trace contextRef="#ctx0" brushRef="#br0" timeOffset="10554.5">17357 1461 0,'0'0'0,"0"-22"15,0 1-15,21 21 16,0 0-16,-21-21 0,21 21 16,0 0-16,0 0 15,1 21-15,-1 0 16,0 1-16,0-1 0,0 0 0,-21 0 15,0 0-15,21 22 0,-21-22 0,22 21 16,-22-21-16,0 0 16,0 22-16,0-22 0,0 0 0,0 0 15,0 0-15,0 1 0,0-1 0,0 0 16,-22-21 0,1 0-16,21-21 15,0 0 1,0-1-16,0 1 0,0 0 15,0 0-15,0 0 0,0 0 0,21-22 16,1 22-16,-1-21 0,0 21 0,0-22 16,-21 22-16,21 0 0,0 0 15,1 0-15,-1-1 0,0 1 0,0 0 16,0 0 0,0 21-16,1 0 46</inkml:trace>
  <inkml:trace contextRef="#ctx0" brushRef="#br0" timeOffset="11311.19">20002 1312 0,'0'0'0,"0"-21"0,22-21 16,-22 21-16,0 0 16,0-1-16,0 1 0,0 0 15,-22 21-15,1 0 16,0 0-16,0 0 0,0 21 16,0 0-16,-1 1 0,1 20 15,0-21-15,0 21 0,0 1 0,0-22 16,-22 21-16,22 1 0,0-1 0,0 0 15,21 1-15,-21-22 0,21 21 16,0 0-16,0-20 0,0-1 0,0 0 16,0 0-16,0 0 0,21-21 15,0 21-15,0-21 0,0 0 0,22 0 16,-22 0-16,0-21 16,21 0-16,-21 0 0,22 21 0,-22-42 0,21 20 15,-21 1-15,1 0 0,20-21 16,-21 21-16,-21-22 0,21 22 0,-21-21 15,0 21-15,0-22 0,0 22 16,0 0-16,0-21 0,0 20 0,-21 1 16,21 0-16,-21 21 0,0-21 0,0 21 15,-1 0-15,1 0 0,0 0 0,0 0 16,0 0-16,0 0 0,-1 21 16,1-21-16,0 21 0,0-21 0,21 21 15,0 1-15,0-1 16,21-21-16,21 21 15,-20-21-15,-1 0 0,21 0 0,0 0 16,1 0-16</inkml:trace>
  <inkml:trace contextRef="#ctx0" brushRef="#br0" timeOffset="11783.39">20913 995 0,'0'0'0,"0"-21"0,0 0 0,0-1 0,0 1 15,-22 0-15,22 0 0,0 0 16,-21 21-16,21-21 0,-21 21 0,0 0 16,0 0-16,0 0 15,21 21-15,-22 0 0,1 21 16,21-21-16,-21 22 0,0 20 0,21-20 16,-21 20-16,0 1 0,-1-1 15,22 1-15,-21 20 0,0-20 0,0-1 16,0 22-16,0-22 0,21 22 15,-22 0-15,1-22 0,0 22 0,0 0 16,0-1-16,21 1 0,-21 0 0,21-1 16,-22 1-16,1 0 0,21-22 0,0 22 15,0-22-15,-21 1 0,21-1 0,0-20 16,-21 20-16,21-21 0,0 1 0,0-1 16,-21-21-16,0 0 15,21 1-15,-22-1 0,1 0 0,0-21 0,0 0 16,0 0-16,0 0 0,-1 0 15,1 0-15,-21 0 0,21-21 0,0 0 16,-22-22-16,22 22 0,-21-21 0,21 21 16,-22-22-16,1 1 0,21 0 0,-22-1 15,22 22-15,0-21 0,-21-1 0,42 1 16,-21 21-16,21-21 0,0 20 16,0-20-16,0 21 0,21-21 0,0 20 15,0-20-15,0 21 0,22-21 0,-1-1 16,0 1-16,1 0 0</inkml:trace>
  <inkml:trace contextRef="#ctx0" brushRef="#br0" timeOffset="12119.65">22437 720 0,'0'0'0,"0"-21"16,0-22-16,-22 43 0,1 0 15,0 21-15,21 1 16,0-1-16,-21 21 0,0 0 16,0 22-16,21-22 0,0 22 0,0-1 15,-22 1-15,22-1 0,-21-20 0,21 20 16,-21-21-16,21 1 0,-21-1 15,21 0-15,0 1 0,-21-1 0,21-21 16,-21 22-16,21-22 0,0 0 0,0 0 16,0 0-16,-22-21 0,22-21 31,0 0-31,0 0 16</inkml:trace>
  <inkml:trace contextRef="#ctx0" brushRef="#br0" timeOffset="12342.52">21844 1207 0,'21'0'32,"0"0"-32,0 0 0,22 0 15,-22 0-15,21 0 0,1 0 0,-1-22 16,0 22-16,22 0 0,-22 0 15,22-21-15,-22 21 0,21 0 0,1 0 16,-22-21-16,22 21 0,-1-21 16,-20 0-16,-1 21 0,0-21 15,1-1-15,-22 22 0</inkml:trace>
  <inkml:trace contextRef="#ctx0" brushRef="#br0" timeOffset="12815.09">22945 826 0,'0'0'0,"0"-22"0,0-20 16,-22 21-16,22 0 0,-21 21 15,0 0-15,0 0 16,0 0-16,21 21 0,-21 0 16,-1 21-16,1-20 0,21 20 0,-21 0 15,0 1-15,0-1 0,21 21 16,-21-20-16,-1-1 0,22 0 0,-21 1 16,21-1-16,-21 0 0,21 1 15,-21-22-15,0 21 0,21-21 0,0 1 16,0 20-16,-21-21 0,21 0 0,-22-21 15,22 21-15,-21-21 0,21 22 16,0-44 0,0 1-1,0 0-15,0 0 0,21 0 16,1 0-16,-1-1 0,21-20 16,-21 21-16,22 0 0,-1-22 15,0 22-15,1 0 0,-1 0 0,0 0 16,1 0-16,-22 21 0,21 0 0,0 0 15,-20 0-15,-1 0 0,0 21 16,0-21-16,-21 21 0,0 0 0,0 0 16,0 22-16,0-22 0,0 0 0,0 0 15,0 0-15,0 0 0,0 1 0,0-1 16,-21 0-16,21 0 16,-21 0-16,42-21 46,0-21-46,0 0 16,0 21-16,-21-21 0</inkml:trace>
  <inkml:trace contextRef="#ctx0" brushRef="#br0" timeOffset="13114.92">23347 1334 0,'0'0'0,"42"0"15,-21-22-15,0 22 16,1 0-16,-1-21 0,0 21 15,0-21-15,0 21 0,0-21 16,1 0-16,-1 0 16,-21-1-16,0 1 15,0 0-15,-21 21 16,-1 0-16,1 0 0,0 0 16,0 0-16,0 21 0,0 0 15,-22 1-15,22-1 0,0 21 0,0-21 16,0 0-16,-1 22 0,22-22 0,0 0 15,0 0-15,0 0 0,0 1 16,0-1-16,0 0 0,0 0 16,22-21-16,-1 0 0,0 0 15,0 0-15,0 0 0,0 0 0,1 0 16,-1-21-16,21 0 0,-21 0 0</inkml:trace>
  <inkml:trace contextRef="#ctx0" brushRef="#br0" timeOffset="13671.22">24913 953 0,'0'0'0,"21"-22"0,-21 1 16,0 0-16,0 0 0,0 0 0,0 0 15,0-1-15,0 1 0,0 0 16,-21 0-16,0 21 16,0 0-16,0-21 0,-1 21 0,1 0 15,0 0-15,0 0 0,0 21 0,0 0 16,-22 0-16,22 22 0,0-1 15,-21 0-15,20 1 0,1-1 0,21 0 16,-21 1-16,21-1 0,-21 0 0,21 1 16,0-1-16,0-21 0,0 21 0,0-20 15,0-1-15,21 0 0,0 0 16,0-21-16,1 21 0,20-21 0,-21 21 16,21-21-16,1 0 0,-22 0 0,21 0 15,22 0-15,-22-21 0,0 0 0,1 0 16,-1 21-16,0-42 15,1 20-15,-1 1 0</inkml:trace>
  <inkml:trace contextRef="#ctx0" brushRef="#br0" timeOffset="13927.07">25590 677 0,'0'0'0,"0"-42"0,0 0 0,0 21 16,0-22-16,0 22 0,0 0 0,0 0 15,-21 21 1,0 0-16,0 21 15,21 21-15,-21-21 0,0 22 0,-1-1 16,1 0-16,0 22 0,0-1 0,0-20 16,0 20-16,-1 1 0,1-22 15,0 0-15,0 22 0,0-22 16,21 1-16,0-22 0,-21 21 0,21-21 16,0 22-16,-22-22 0,22 0 0,0 0 15,0 0 1,22-21-16,-1 0 0,0 0 15,0 0-15,21-21 0,-20 21 0</inkml:trace>
  <inkml:trace contextRef="#ctx0" brushRef="#br0" timeOffset="14419.14">26035 1143 0,'0'-21'0,"0"42"0,21-42 0,-21 0 0,0 0 16,0-1-16,0 1 0,0 0 0,0 0 15,-21 0-15,0 0 0,0 21 16,-1-22-16,1 22 0,0 0 0,0 0 16,0 0-16,-22 0 0,22 22 0,0-1 15,-21 0-15,21 0 0,-1 0 16,-20 0-16,21 22 0,0-22 0,0 21 16,-1-21-16,1 1 0,21 20 15,0-21-15,0 0 0,0 0 0,0 1 16,0-1-16,0 0 0,21-21 15,1 0-15,-1 0 0,0 0 16,0 0-16,21 0 0,-20 0 0,-1 0 16,0 0-16,21-21 0,-21 0 0,1-1 15,20 1-15,-21 0 0,0 0 16,0 0-16,1-22 0,-1 22 0,0 0 16,0-21-16,0 21 0,0-1 0,-21 1 15,0 0-15,0 0 0,0 42 31,-21 0-31,21 0 0,-21 1 16,0-1-16,0 0 0,0 0 0,21 21 16,-22-20-16,22-1 0,-21 0 15,21 21-15,0-21 0,0 1 16,0-1-16,0 0 0,0 0 16,0 0-16,21-21 15,1 0-15,-1 0 0,21 0 0,-21 0 16,0 0-16,22 0 0,-1-21 15,-21 0-15</inkml:trace>
  <inkml:trace contextRef="#ctx0" brushRef="#br0" timeOffset="14814.92">26649 1122 0,'0'0'0,"21"-42"0,21 20 16,-21 1-16,1 0 0,-1 0 0,-21 0 0,0 0 16,0-1-16,-21 22 15,-22 0-15,22 0 16,0 0-16,-21 22 0,20-22 0,-20 21 15,21 0-15,0 0 0,-22 0 0,22 0 16,21 1-16,-21-22 0,21 21 16,-21 0-16,21 0 0,0 0 15,0 0-15,21 1 0,0-22 16,0 0-16,1 0 0,-1 21 0,0-21 16,0 0-16,21 0 0,-20 21 15,-1-21-15,0 0 0,0 0 16,0 21-16,0-21 0,1 0 0,-22 21 15,0 0-15,0 1 16,0-1 0,-22-21-16,1 0 0,0 0 0,0 21 15,-21-21-15,20 0 0,-20 0 0,21 0 16,0 0-16,-22 0 0,22 0 0,0 0 16,0 0-16,0 0 0,0 0 15,42-21 16,0 21-31,0-21 0,21 21 16,-20-22-16</inkml:trace>
  <inkml:trace contextRef="#ctx0" brushRef="#br0" timeOffset="15190.7">27305 1101 0,'0'0'0,"85"-43"16,-64 22-16,0 0 15,-21 0-15,21 0 0,-21 0 16,0-1-16,0 1 0,-21 21 16,0 0-16,0 0 0,-1 0 0,-20 0 15,0 0-15,21 0 0,-22 0 0,22 21 16,-21 1-16,21-1 0,-1 0 0,1-21 16,0 21-16,21 0 0,0 0 15,0 1-15,0-1 0,0 0 16,21 0-16,0 0 0,22-21 15,-22 21-15,0-21 0,21 22 16,-20-1-16,-1-21 0,21 21 0,-21-21 16,0 21-16,1-21 0,-1 21 0,-21 0 15,0 1 1,0-1 0,-21-21-16,-1 0 0,1 0 0,0 21 15,0-21-15,0 0 0,-22 0 16,22 0-16,0 0 0,0 0 0,-21 0 15,20 0-15,1 0 0,0 0 16,21-21-16,-21 0 0</inkml:trace>
  <inkml:trace contextRef="#ctx0" brushRef="#br0" timeOffset="16026.25">28765 1037 0,'0'0'0,"22"-21"0,20-21 16,-21 21-16,0-1 0,0 1 15,1-21-15,-22 21 0,0 0 16,0-1-16,0 44 31,0-1-31,0 0 0,-22 0 0,1 21 16,21 1-16,-21-22 0,0 21 0,21 1 15,0-1-15,-21-21 0,21 21 16,-21-20-16,21-1 0,0 0 0,0 0 16,0 0-16,0 0 0,21-21 46,0 0-46,0-21 0,0 0 16,0 0-16,1 0 0,-1 0 0,0-1 16,0 1-16,0 0 0,0 0 15,-21-21-15,22 42 0,-1-22 0,-21 1 16,0 42 15,0 1-31,0-1 0,0 0 0,0 0 16,0 0-16,0 0 0,0 1 15,0-1-15,0 21 0,0-21 0,0 0 16,0 1-16,0-1 16,21-21-16,0 0 0,0 21 0,22-21 15,-22 0-15,21 0 0,-21 0 16,22 0-16,-22 0 0,21-21 0,0 0 16,-20 21-16,-1-22 0,21 1 0,-21-21 15,-21 21-15,21 0 0,1-22 16,-22 1-16,0 0 0,0-1 0,0 1 15,0 0-15,0-1 0,0 1 0,-22 21 16,1-22-16,21 22 0,-21 21 16,0 0-16,0-21 0,0 21 0,-1 0 15,1 0-15,0 21 0,0 0 0,21 1 16,0-1-16,-21 0 16,21 0-16,0 0 0,0 0 0,0 1 15,21-1-15,0 0 0,0 0 0,0-21 16,22 21-16</inkml:trace>
  <inkml:trace contextRef="#ctx0" brushRef="#br0" timeOffset="16718.84">30226 572 0,'0'0'0,"-21"-22"0,21 1 0,-21 21 16,-1 0-16,1 0 0,0 0 15,0 0-15,0 21 0,0 1 0,-1-1 16,1 0-16,0 21 0,0 1 16,0-1-16,0 0 0,21 1 0,-22-1 15,1 0-15,21 22 0,0-22 0,-21 0 16,0-20-16,21 20 0,-21 0 16,21-21-16,0 22 0,-21-22 0,21 0 15,-22-21-15,22 21 0,0 0 0,0-42 47,0 0-47,0 0 0,0 0 0,22 0 16,-1-1-16,0-20 15,0 21-15,0-21 0,0 20 0,1-20 16,20 21-16,-21 0 0,21 0 0,-20-1 16,20 1-16,-21 21 0,0 0 15,22 0-15,-22 0 0,0 21 0,0 1 16,-21-1-16,0 21 0,0-21 0,0 0 15,0 22-15,0-22 0,0 0 16,0 21-16,0-20 0,0-1 0,0 0 16,0 0-16,0 0 0,0 0 0,0 1 15,21-22 17,0 0-17,1 0-15,-1-22 0,0 1 16,0 0-16,0 21 0,0-42 15,1 21-15,-1-1 0,0 1 0,0 0 16,-21 0-16,21 21 0,-21-21 0,0 0 16,0 42-1,0 0 1,0 0-16,0 0 16,0 0-16,-21 1 15,21-1-15,0 0 0,-21-21 0,21 21 0,0 0 16,0 0-16,-21 1 31,21-44 0,0 1-31</inkml:trace>
  <inkml:trace contextRef="#ctx0" brushRef="#br0" timeOffset="16886.75">30586 910 0,'0'-21'0,"0"0"16,-21 21 0,-1 0-16,44 21 47,-1-21-47,0 0 15,0 21-15</inkml:trace>
  <inkml:trace contextRef="#ctx0" brushRef="#br0" timeOffset="17158.59">31136 953 0,'0'0'0,"-42"-22"16,21 22-1,-1-21-15,-20 21 0,21 0 16,0 0-16,0 0 0,-1 0 0,-20 21 15,21 1-15,0-1 0,0 0 0,-1 21 16,1-21-16,0 1 0,0 20 16,21-21-16,0 21 0,0-20 0,0-1 15,0 0-15,0 0 0,0 0 0,0 0 16,0 1-16,21-1 0,0 0 16,0-21-16,1 0 0,20 21 0,-21-21 15,21 0-15,1 0 0,-1 0 16,0 0-16,1-21 0,20 0 0</inkml:trace>
  <inkml:trace contextRef="#ctx0" brushRef="#br0" timeOffset="17615.29">31623 741 0,'0'0'0,"0"-42"0,0-64 16,0 85-16,0-1 0,0 1 15,-21 42 1,21 1-16,-21-1 15,-1 21-15,22 0 0,-21 1 16,0-1-16,0 0 0,21 22 16,-21-22-16,0 1 0,21 20 0,-22-21 15,1 1-15,0-1 0,21-21 16,-21 22-16,21-22 0,-21 0 0,21 0 16,0 0-16,-21-21 0,21 21 15,-22-21-15,22-21 16,0 0-1,0-21-15,22 21 0,-1-1 16,0-20-16,0 21 0,21-21 16,-20-1-16,20 22 0,0-21 0,1 21 15,-22-1-15,21 1 0,0 0 16,1 21-16,-22 0 0,21 0 16,-21 21-16,1 0 0,-1 1 0,0 20 15,0-21-15,-21 21 0,21-20 16,-21 20-16,0-21 0,0 21 0,0-20 15,0-1-15,0 0 0,-21 0 16,0 0-16,0 0 0,21 1 16,-21-22-16,-1 0 15,1 0 1</inkml:trace>
  <inkml:trace contextRef="#ctx0" brushRef="#br0" timeOffset="18679.75">1566 3768 0,'0'0'0,"-21"-43"15,21 22-15,0 0 0,-21 21 16,21 21 15,0 0-31,0 1 0,0-1 16,0 21-16,0-21 0,-21 0 15,21 1-15,-21 20 0,-1-21 0,22 21 16,0-20-16,-21 20 0,21-21 16,-21 21-16,21-20 0,0-1 0,0 0 15,0 0-15,0 0 0,21-21 31,0 0-31,1 0 0,-1-21 0,21 0 16</inkml:trace>
  <inkml:trace contextRef="#ctx0" brushRef="#br0" timeOffset="19062.53">1947 3831 0,'0'0'0,"21"-21"0,22 0 16,-43 0-16,0 0 15,0-1-15,0 1 16,-21 21-16,-1 0 15,1 0-15,-21 0 0,21 21 16,0 1-16,-1-22 0,1 21 16,0 0-16,0-21 0,21 21 0,-21 0 15,21 0-15,0 1 16,0-1-16,21-21 0,0 21 16,0-21-16,0 0 0,1 21 0,-1-21 15,0 21-15,21-21 0,-21 21 16,1 1-16,-1-22 0,0 21 0,0-21 15,0 21-15,-21 0 0,21 0 0,-21 0 16,0 1-16,0-1 16,0 0-16,-21-21 0,0 21 0,0-21 15,0 21-15,0-21 0,-1 0 16,1 21-16,0-21 0,0 0 16,0 0-16,0 0 0,-1 0 0,1 0 15,0 0-15,0 0 16,21-21-16,-21 21 0,21-21 15,0 0-15,0 0 0,0 0 0,0-1 16,0 1-16,0-21 0</inkml:trace>
  <inkml:trace contextRef="#ctx0" brushRef="#br0" timeOffset="19267.41">1736 3387 0,'0'0'0,"-43"-21"16,43-1-16,0 1 0,-21 21 16,42 0 31,0 0-47,1 0 0,-1 0 0,21 0 15,-21 0-15,22 0 0</inkml:trace>
  <inkml:trace contextRef="#ctx0" brushRef="#br0" timeOffset="19898.63">4022 3725 0,'0'-21'16,"0"0"-16,0 0 15,0 0-15,-22 0 0,22-1 0,-21 1 0,0 0 16,0 0-16,0 0 0,0 0 16,-1 21-16,1-22 0,-21 22 0,21 0 15,-22 0-15,22 0 0,-21 22 16,0-22-16,-1 21 0,1 0 0,21 21 15,-22-21-15,1 1 0,21 20 0,0 0 16,0 1-16,-1-22 0,22 21 16,-21 0-16,21 1 0,0-1 0,0 0 15,0 1-15,0-22 0,21 21 0,1-21 16,-1 1-16,0-1 0,21-21 0,-21 0 16,1 0-16,20 0 0,0 0 15,-21-21-15,22 21 0,-1-22 16,0-20-16,-20 21 0,20 0 0,0-22 15,-21 1-15,22 21 0,-22-21 0,21-1 16,-21 1-16,1 0 0,-1-22 16,0 22-16,0-22 0,-21 22 0,0-22 15,0 1-15,0 21 0,0-22 0,0 22 16,0-1-16,0 22 0,0 0 0,0 0 16,0 0-16,-21 21 15,21 21-15,-21 0 0,21 0 16,0 22-16,0-1 0,0 0 0,0 1 15,0-1-15,0 21 0,0-20 0,0-1 16,0 0-16,0 1 16,0-1-16,0 0 0,0 1 0,0-1 15,0-21-15,0 22 0,0-22 0,0 0 16,0 0-16,21 0 0,-21 0 0,21-21 16,0 0-16,0 0 0,1 0 15,-1-21-15,21 21 0,-21-21 16</inkml:trace>
  <inkml:trace contextRef="#ctx0" brushRef="#br0" timeOffset="20263.41">4424 3704 0,'0'-21'0,"21"21"32,0 0-17,0 0-15,0 0 0,-21-21 16,22 21-16,-1 0 0,0 0 0,0-21 15,0 21-15,0 0 0,-21-21 16,22 21-16,-1-22 0,-21 1 0,0 0 16,0 0-1,-21 21-15,-1 0 16,1 0-16,0 0 0,0 21 16,-21 0-16,20 0 0,1 1 0,0-1 15,0 0-15,0 0 0,0 21 16,-1-20-16,22-1 0,0 0 0,0 0 15,0 0-15,0 0 0,0 1 16,0-1-16,0 0 0,22 0 0,-1 0 16,0-21-16,21 21 0,-21-21 15,22 0-15,-1 0 0,0 0 0,1 0 16,-1-21-16,0 0 0,22 0 16,-22 21-16,1-21 0,20 0 0,-21-1 15</inkml:trace>
  <inkml:trace contextRef="#ctx0" brushRef="#br0" timeOffset="20495.29">5270 3620 0,'0'0'0,"0"-43"16,-21 43 0,0 0-16,0 0 15,0 0-15,0 0 0,-1 21 16,1-21-16,0 22 0,21-1 0,-21 21 16,0-21-16,0 0 0,21 1 0,0 20 15,-22-21-15,22 0 0,0 0 16,0 22-16,0-22 0,0 0 0,0 0 15,0 0-15,22-21 0,-22 22 0,21-22 16,0 0-16,0 0 0,21 0 0,-20 0 16,-1 0-16,21 0 0,-21 0 0,0 0 15,22-22-15,-22 1 0,21 0 16,-21 0-16,22 0 0,-22-22 16,21 22-16</inkml:trace>
  <inkml:trace contextRef="#ctx0" brushRef="#br0" timeOffset="20760.14">5863 3175 0,'0'0'0,"21"-42"16,-21-43-16,0 64 16,0 0-16,-21 0 0,0 21 0,0 0 15,0 0-15,-1 21 0,1 0 16,21 0-16,-21 0 0,0 22 16,0-1-16,21 21 0,-21-20 0,21-1 15,-22 22-15,1-22 0,21 21 0,0-20 16,0 20-16,-21-20 0,21-1 15,0 0-15,-21 1 0,21-1 0,0-21 16,0 21-16,0-20 0,0 20 16,0-21-16,0 0 0,0 0 0,21 1 15,0-22-15,0 0 0,-21 21 0,22-21 16,20 0-16,-21 0 0,0 0 0,22-21 16,-1-1-16,0 1 0,1 0 0,-1 0 15</inkml:trace>
  <inkml:trace contextRef="#ctx0" brushRef="#br0" timeOffset="21206.88">6308 3683 0,'0'0'0,"21"-21"0,-21-43 16,0 43-16,0 0 0,0 0 15,-21 0 1,-1 21-16,1 0 0,0 0 0,0 0 16,0 0-16,21 21 0,-21 0 0,-1 0 15,1 0-15,0 1 0,0-1 0,21 0 16,-21 0-16,21 21 0,-21-20 0,-1-1 15,22 21-15,0-21 0,0 0 16,0 1-16,0-1 0,0 0 0,0 0 16,0 0-16,0 0 0,22-21 15,-1 0-15,0 0 16,0 0-16,0 0 0,0-21 0,1 21 16,-1-21-16,0 0 15,0 0-15,-21 0 0,21-1 0,0 1 16,-21 0-16,0-21 0,0 21 0,0-1 15,0 1-15,0-21 0,0 21 0,0 0 16,0 42 15,0 0-15,0 0-16,0 0 0,0 0 0,0 1 16,-21-1-16,21 0 0,0 0 15,0 0-15,0 0 0,0 1 0,0-1 16,0 0-16,21 0 0,-21 0 15,22-21-15,-1 0 16,0 0-16,0 0 0,0 0 16,0-21-16,1 21 0,-1-21 0</inkml:trace>
  <inkml:trace contextRef="#ctx0" brushRef="#br0" timeOffset="21590.66">6562 3598 0,'0'0'0,"0"-21"0,0 0 0,0 0 15,0 0-15,21 21 16,0 0-16,0 0 0,0 0 16,0 0-16,1 0 15,-1 21-15,0 0 0,-21 0 0,21 0 16,0 1-16,-21-1 0,0 0 0,21 21 16,-21-21-16,22 1 0,-22-1 0,0 21 15,0-21-15,0 0 0,0 1 16,0-1-16,0 0 0,-22-21 15,1 0 1,21-21 0,0 0-16,0-1 15,0 1-15,0 0 16,21-21-16,-21 21 0,22-1 0,-1 1 16,-21 0-16,21-21 0,0 21 15,-21-1-15,21 1 0,0-21 0,-21 21 16,22 21-16,-22-21 0,21-1 0,0 22 15,0-21-15,0 21 16,0 0 0,-21 21-16,22-21 0,-22 22 15,21-1-15</inkml:trace>
  <inkml:trace contextRef="#ctx0" brushRef="#br0" timeOffset="21930.53">7112 3683 0,'0'0'16,"0"21"-16,21-21 31,0 0-31,0 0 16,1 0-16,-1-21 0,0 21 15,0-21-15,0 21 0,-21-21 0,21 0 16,1-1-16,-1 22 0,0-21 0,0 0 16,-21 0-16,0 0 15,-21 21 1,0 0-1,0 21-15,-1 0 0,1 0 0,0 0 16,0 1-16,0-1 0,0 0 16,-1 0-16,22 0 0,0 0 15,-21 22-15,21-22 0,0 0 0,0 0 16,0 0-16,0 1 0,0-1 16,21-21-16,1 0 0,-1 0 15,0 0-15,0 0 0,0 0 0,0 0 16,22 0-16,-22 0 0,21 0 0,1-21 15,-22 21-15,21-22 0,0 22 16</inkml:trace>
  <inkml:trace contextRef="#ctx0" brushRef="#br0" timeOffset="22411.21">8022 3620 0,'0'0'0,"0"-22"0,0 1 16,0 0-16,0 0 0,-21 21 15,21-21-15,-21 21 16,0 0-16,-1 0 0,1 0 0,-21 0 15,21 21-15,0-21 0,-22 21 0,22 0 16,0 0-16,0 1 0,-22-1 0,22 0 16,0 0-16,21 21 0,-21-20 0,0-1 15,21 0-15,0 0 0,-21 0 16,21 0-16,0 1 0,0-1 0,0 0 16,21 0-16,0-21 0,0 0 15,0 0-15,22 0 0,-22 0 0,0 0 16,0 0-16,0-21 0,0 21 15,22-21-15,-22 0 0,0-1 0,0 1 16,0 0-16,1 0 0,-22-21 0,21 20 16,0-20-16,-21 0 0,0-1 15,21-20-15,0 21 0,-21-22 0,21 22 16,-21-22-16,22 1 0,-1 20 0,-21 1 16,21 0-16,-21 21 0,0-22 0,0 22 15,-21 42 16,21 0-31,-21 22 0,-1-1 0,22 0 16,-21 1-16,0-1 0,21 0 0,-21 22 16,21-22-16,0 1 0,0 20 15,0-21-15,0-20 0,0 20 0,0 0 16,0-21-16,0 22 0,0-22 16,0 0-16,0 0 0,21-21 0,0 21 15,0-21-15,1 0 0,-1 0 0,0 0 16,0 0-16,0 0 0,22 0 0</inkml:trace>
  <inkml:trace contextRef="#ctx0" brushRef="#br0" timeOffset="23134.8">9356 3598 0,'0'0'0,"0"-21"15,21-63-15,-21 62 16,0 1-16,0 0 0,0-21 0,0 21 16,0-1-16,-21 22 15,-1 0-15,1 22 16,0-22-16,0 42 0,0-21 0,0 0 16,-1 22-16,1-1 0,0-21 15,0 21-15,0 1 0,0-22 0,21 21 16,-22-21-16,22 22 0,0-22 0,0 0 15,0 0-15,0 0 0,0 1 16,22-22 0,-1 0-16,0 0 0,0 0 0,0 0 15,0-22-15,1 22 0,-1-21 16,-21 0-16,21 0 0,0 0 0,-21 0 16,21-1-16,-21-20 0,21 21 0,-21-21 15,0 20-15,22 1 0,-22 0 16,0 0-16,21 0 0,-21 0 0,0-1 15,0 44 1,-21-1-16,21 0 16,-22 0-16,22 0 0,0 0 15,0 1-15,0-1 0,0 21 16,0-21-16,0 0 0,0 1 0,0-1 16,0 0-16,22 0 0,-1 0 15,0-21-15,0 0 0,0 0 0,0 0 16,1 0-16,-1 0 0,0 0 0,0 0 15,0 0-15,22-21 0,-22 21 0,0-21 16,0 0-16,21 0 0,-20-1 16,-1 1-16,0 0 0,21 0 0,-21-21 15,1 20-15,-1 1 0,-21-21 16,0 21-16,0 0 0,0-1 0,0 1 16,-21 21-16,21 21 15,-22 1 1,22-1-16,0 0 0,0 0 15,0 0-15,0 0 0,0 1 0,0-1 16,0 0-16,0 0 0,22 0 0,-22 0 16,0 1-16,0-1 0,0 0 15,0 0-15,-22 0 0,1-21 16,0 0-16,0 0 0,0 0 16,0 0-16,-1 0 15</inkml:trace>
  <inkml:trace contextRef="#ctx0" brushRef="#br0" timeOffset="23767.4">12721 3387 0,'0'0'0,"21"-21"0,-21-1 16,21 1-16,-21 0 0,0-21 0,0 21 16,0-1-16,0 1 0,0 0 15,0 42 1,0 0-16,0 1 15,-21 20-15,21 0 0,-21 1 0,21 20 16,-21-21-16,21 22 0,0-1 0,0 1 16,-21-22-16,21 22 0,-21 20 0,21-20 15,0 21-15,-22-22 0,1 22 0,0-1 16,0 1-16,0 0 0,0-1 16,-1 1-16,1 0 0,-21 21 0,21-22 15,-22 1-15,22 0 0,0-22 16,0 22-16,0-22 0,0 1 0,-1-22 15,1 22-15,21-22 0,0 0 0,-21-21 16,21 22-16,0-22 0,-21-21 0,21-21 31,0 0-31,0-1 0,21-20 16,0 21-16,-21-21 0,21-22 0,1 22 16,-22-22-16,21 1 0,0-22 0,-21 0 15,0 1-15,21-1 0</inkml:trace>
  <inkml:trace contextRef="#ctx0" brushRef="#br0" timeOffset="24070.23">12361 3514 0,'0'-106'0,"0"64"16,0 20-16,0-20 0,21 0 0,1 21 16,-1-22-16,21 22 0,0 0 0,1 0 15,-1 0-15,0 21 0,22 0 0,-1 0 16,1 0-16,-1 0 0,-20 21 0,20 0 15,-20 0-15,-1 21 0,0-20 16,-21 20-16,-21 0 0,0 1 0,0-1 16,0-21-16,-21 21 0,-21 1 15,0-22-15,-1 0 0,1 21 0,0-20 0,-1-1 16,1-21-16,0 21 0,-1 0 16,1-21-16,0 0 0,20 21 15,1-21-15,0 0 0,42 0 31,0-21-31,1 0 16,20 21-16,-21-21 0,0 0 0,22 21 16</inkml:trace>
  <inkml:trace contextRef="#ctx0" brushRef="#br0" timeOffset="24491.15">13271 3281 0,'0'0'0,"-21"-21"16,0 0-16,21-1 16,0 1-1,21 21-15,0 0 16,1 0-16,-1 21 0,0 1 0,0-1 16,0 0-16,0 0 0,1 0 0,-1 22 15,0-22-15,0 21 0,-21-21 16,0 22-16,0-1 0,0-21 0,0 0 15,0 22-15,0-22 0,0 0 0,-21 0 16,0 0-16,0 0 0,-1-21 0,1 0 16,0 22-16,0-22 0,0 0 15,0-22 1,21 1-16,0 0 0,0 0 16,0 0-16,0 0 0,21-22 15,0 22-15,0-21 0,0 21 0,0-22 16,1 22-16,-1-21 0,0-1 0,0 22 15,0 0-15,0 0 0,1 0 0,-1 0 16,0-1-16,0 22 0,0 0 16,0 0-16,1 0 15,-22 22-15,21-22 0,-21 21 16,21 0-16,0 0 0,0-21 0</inkml:trace>
  <inkml:trace contextRef="#ctx0" brushRef="#br0" timeOffset="24735.01">14012 3344 0,'0'0'16,"0"-21"-16,0 0 15,0 0-15,-21 21 16,0 21 0,21 0-16,-21 0 0,21 1 15,0-1-15,0 0 0,-21 0 0,21 0 0,-22 22 16,22-22-16,0 0 0,0 0 0,0 0 15,0 0-15,0 1 16,0-1-16,0 0 0,0-42 47</inkml:trace>
  <inkml:trace contextRef="#ctx0" brushRef="#br0" timeOffset="24934.9">13991 3048 0,'-42'-21'0,"21"21"16,-1 0 0,1 0-16,42 21 31,1-21-16,-1 0-15,0 21 0,0-21 16,0 0-16,0 21 0</inkml:trace>
  <inkml:trace contextRef="#ctx0" brushRef="#br0" timeOffset="25346.71">14478 3217 0,'0'22'16,"0"-1"-16,0 0 0,0 0 16,0 0-16,0 0 0,0 1 15,0-1-15,0 0 0,0 0 16,21 0-16,-21 0 0,0 22 0,0-22 16,21 0-16,-21 0 0,21 0 0,-21 1 15,22-1-15,-22 0 0,0 0 16,0 0-16,0 0 0,0 1 15,21-22-15,-21-22 32,0 1-32,0 0 0,0 0 15,0 0-15,0-22 0,21 22 16,-21 0-16,21-21 0,0 21 0,-21-22 16,0 1-16,21 21 0,-21-22 0,22 22 15,-1 0-15,-21 0 0,0 0 0,21 0 16,0 21-16,0 0 31,0 0-31,1 0 0,-22 21 16,21 0-16,-21 0 0,21-21 0,0 21 15,0 0-15,0-21 0</inkml:trace>
  <inkml:trace contextRef="#ctx0" brushRef="#br0" timeOffset="26359.27">15473 3535 0,'0'0'0,"0"-21"0,0 0 0,0-1 16,0 1-16,0 0 0,0 0 15,0 0-15,0 0 0,0-1 16,0 1-16,-21 0 0,-1 21 16,1-21-16,0 21 0,0 0 15,0 21 1,0 0-16,-1-21 0,1 21 0,0 22 15,0-22-15,21 0 0,-21 0 0,0 22 16,-1-22-16,22 21 0,-21-21 0,21 0 16,0 1-16,0 20 0,0-21 0,0 0 15,0 0-15,0 1 0,0-1 16,21-21 0,1 0-16,-1 0 0,0 0 15,0 0-15,0-21 0,0-1 16,1 22-16,-22-21 0,21 0 0,0 0 15,0 0-15,-21 0 0,21-1 0,-21 1 16,0-21-16,21 21 0,1-22 0,-22 22 16,21 0-16,-21-21 0,0 21 15,0-1-15,0 44 32,0-1-32,0 0 0,0 0 15,-21 0-15,21 0 0,-22 22 0,22-22 16,0 0-16,0 21 0,0-20 15,0-1-15,0 0 0,0 0 0,0 0 16,0 0-16,0 1 0,22-1 16,-1-21-16,0 21 0,0-21 0,0 0 15,0 0-15,1 0 0,20 0 0,-21 0 16,0 0-16,0-21 0,1 0 0,20 21 16,-21-22-16,0 1 0,0 0 0,1-21 15,-1 21-15,0-22 0,21 1 16,-21 0-16,1-1 0,-1 1 0,0-22 15,0 22-15,0 0 0,0-22 0,1 22 16,-1 0-16,-21 20 0,21-20 0,-21 21 16,0 0-16,0 0 0,-21 42 31,0-21-31,-1 21 0,22 21 16,-21-21-16,0 22 0,0-1 0,0 0 15,21 1-15,-21-1 0,21 0 0,-22 1 16,22-1-16,0 0 0,0 1 0,0-22 15,0 21-15,0 1 0,0-22 0,0 0 16,22 0-16,-1 0 0,-21 0 16,21 1-16,0-22 0,0 0 0,0 0 15,1 0-15,20 0 0,-21 0 0,0 0 16,0 0-16,22 0 0,-22-22 0,0 22 16,0-21-16,0 0 0,1 0 0,-1 0 15,0 0-15,0-1 0,-21 1 0,0-21 16,0 21-16,0 0 15,0-1-15,0 1 0,0 0 16,-21 21-16,0 0 16,0 21-16,-1 0 0,22 1 15,0-1-15,-21 0 0,21 0 0,0 0 16,-21 0-16,21 1 0,0-1 0,0 0 16,0 0-16,0 0 0,21-21 15,-21 21-15,21-21 0,1 0 0,-1 22 16,0-22-16,0 0 0,0 0 0,0 0 15,1 0-15,-1 0 0,0-22 0,0 22 16,21-21-16,-20 0 0,-1 21 0,0-21 16,-21 0-16,21 0 0,-21-1 15,21 1-15,-21 0 0,0 0 16,0-21-16,0 20 0</inkml:trace>
  <inkml:trace contextRef="#ctx0" brushRef="#br0" timeOffset="26579.14">15748 3154 0,'0'0'0,"-21"0"0,0 0 15,42 0 1,0 0-16,0 0 16,21 0-16,-20 0 0,-1 0 15,0 0-15,0 0 0,21-21 0,-20 21 16,-1 0-16,0 0 0,0 0 15,0-21-15,0 21 16,1 0-16,-22-22 0,0 1 16</inkml:trace>
  <inkml:trace contextRef="#ctx0" brushRef="#br0" timeOffset="28006.46">18944 2773 0,'0'0'0,"21"-21"16,-21 0-16,0-1 0,0 1 0,0 0 0,0 0 16,0 0-16,0 0 0,0-1 0,-21 1 15,0 0-15,0 0 0,0 0 0,-1 0 16,1 21-16,0 0 0,-21 0 16,21 0-16,-22 0 0,22 21 15,-21 0-15,-1 0 0,1 21 0,0 1 16,-1-1-16,1 22 0,0-22 0,-1 21 15,22-20-15,-21 20 0,21 1 0,0-22 16,-1 22-16,1-1 0,21-21 16,0 22-16,0-22 0,0 1 0,0-1 15,21-21-15,1 21 0,20-20 0,-21-1 16,21 0-16,-20 0 0,20 0 0,0-21 16,22 0-16,-22 0 0,0 0 0,22 0 15,-22 0-15,22-21 0,-1 21 16,1-21-16,-22 0 0,22 0 15,-22-1-15,21 1 0,-20 0 0,-1-21 16,-21 21-16,22-22 0,-22 22 0,-21-21 16,0-1-16,0 22 0,0-21 0,0 21 15,0-22-15,0 22 0,0 0 0,-21 0 16,-1 0-16,1 0 0,0 21 16,0 0-16,0 0 0,0 0 0,-22 0 15,22 0-15,0 21 0,0 0 0,-22 0 16,22 21-16,0-20 0,0 20 0,0-21 15,0 21-15,21 1 0,0-22 16,-22 21-16,22-21 0,0 22 16,0-22-16,0 0 0,0 0 0,0 0 15,0 1-15,22-1 0,-1-21 16,0 0-16,0 0 0,0 0 0,0 0 16,1 0-16,20 0 0,-21-21 0,0-1 15,22 1-15,-22 21 0,0-21 16,0-21-16,0 21 0,0-1 0,1 1 15,-22-21-15,0 21 0,0 0 0,0-1 16,0 1-16,0 0 0,0 0 0,0 0 16,0 42-1,0 0 1,-22 0-16,22 0 0,0 1 16,0-1-16,0 0 0,0 0 0,0 0 15,0 0-15,0 1 0,0-1 0,0 0 16,22 0-16,-22 0 0,21 0 0,0-21 15,0 22-15,0-22 16,0 0-16,22 0 0,-22 0 0,0 0 16,0 0-16,0 0 0,22-22 0,-22 1 15,0 21-15,0-21 0,-21 0 0,21 0 16,1 21-16,-22-21 0,0-1 0,0 1 16,0 0-16,0 0 0,0 0 15,0 0-15,0 42 31,0 0-15,0 0-16,0 0 0,0 0 16,0 1-16,-22-1 0,22 0 15,0 0-15,-21-21 0,21 21 0,0 0 16,0 1-16,-21-22 0,0 21 16,21-42 15,0-1-16,0 1-15,0 0 0,21 0 16,0-21-16,0 20 0,1 1 0,-1 0 16,0-21-16,0 21 0,0-1 15,22 1-15,-22 0 0,0 0 0,21 21 16,-21 0-16,22 0 0,-22 0 0,0 0 16,0 0-16,0 21 0,-21 0 15,22 0-15,-22 1 0,21-1 0,-21 0 16,0 0-16,0 0 0,0 0 0,0 1 15,0-1-15,0 0 0,0 0 0,0 0 16,0 0-16,-21 1 0,-1-1 16,22 0-16,22-21 47,-1-21-47,0 0 15</inkml:trace>
  <inkml:trace contextRef="#ctx0" brushRef="#br0" timeOffset="28563.19">21569 2646 0,'0'0'0,"-21"-21"15,-22 0-15,43-1 0,-21 22 16,0 0-16,0 0 0,0 0 15,-1 22-15,22-1 0,-21 21 16,0-21-16,0 22 0,21-1 0,-21 0 16,0 1-16,-1 20 0,22-21 0,-21 1 15,0 20-15,0-20 0,21-1 16,-21 21-16,0-20 0,21-1 0,0 0 16,-22-20-16,1 20 0,21-21 0,-21 21 15,21-20-15,0-1 0,-21-21 16,21-21 15,21-1-15,-21 1-16,21-21 0,0 21 0,1 0 15,-1-22-15,0 22 0,21-21 0,-21-1 16,1 22-16,20 0 0,-21-21 0,21 21 16,-20-1-16,20 22 0,-21-21 0,21 21 15,-20 0-15,-1 0 0,0 0 0,0 21 16,0-21-16,0 22 0,-21-1 15,0 0-15,0 0 0,0 21 0,0-20 16,0-1-16,0 0 0,0 21 0,0-21 16,0 1-16,-21-1 0,0 0 0,0 0 15,0-21-15,0 21 0,-22-21 0,22 21 16,0-21-16,0 0 0,0 0 16,-1 0-16,1 0 15,0 0-15,21-21 16,21 0-1,-21 0-15,21 21 0,1-21 16,20 0-16,-21-1 0</inkml:trace>
  <inkml:trace contextRef="#ctx0" brushRef="#br0" timeOffset="28903">21950 3196 0,'42'0'31,"-21"0"-31,0 0 0,1 0 0,-1 0 16,21 0-16,-21 0 0,0 0 0,1-21 16,-1 21-16,0-21 0,0 21 0,0-21 15,0 21-15,1-21 0,-1-1 0,0 1 16,-21 0-16,0 0 16,0 0-16,0 0 15,-21 21-15,0 0 0,-1 0 16,1 0-16,0 21 0,0-21 0,-21 21 15,20 0-15,1 0 0,0 22 16,0-22-16,0 21 0,0-21 0,21 0 0,0 22 16,-22-22-16,22 0 15,-21 21-15,21-20 0,0-1 16,0 0-16,21-21 0,-21 21 16,22-21-16,-1 0 0,0 0 0,0 0 15,0 0-15,0-21 0,1 0 0,20 0 16,-21-1-16</inkml:trace>
  <inkml:trace contextRef="#ctx0" brushRef="#br0" timeOffset="32191.61">25104 2963 0,'0'0'0,"42"-21"0,21-21 16,-63 21-1,0 0-15,0-1 0,0 1 0,0 0 16,0 0-16,-21 0 0,0 0 15,0-1-15,0 1 0,-22 21 0,22-21 16,-21 21-16,21 0 0,-22 0 16,1 0-16,0 0 0,-1 21 0,22 0 15,-21 1-15,0 20 0,20-21 16,-20 21-16,21 1 0,0-22 0,0 21 16,21 1-16,0-22 0,-22 21 0,22-21 15,0 0-15,0 1 0,0 20 0,22-21 16,-1 0-16,0-21 0,0 0 15,0 0-15,0 0 0,1 0 0,20 0 16,-21-21-16,0 0 0,0 21 16,22-21-16,-22 0 0,0 21 0,0-22 15,-21 1-15,21 0 0,-21 0 0,22 0 16,-22 0-16,0-1 0,0 1 16,0 0-16,0 0 0,0 0 0,21 21 15,-21 21 16,0 0-31,0 0 0,0 0 0,0 1 16,21-1-16,-21 0 0,0 0 0,21 0 16,-21 22-16,21-22 0,-21 0 15,21 0-15,1 0 0,-22 0 0,21 1 16,0-22-16,0 21 0,0-21 16,0 0-16,1 0 0,-1 0 0,0 0 15,0-21-15,0-1 16,-21 1-16,21 0 0,-21 0 15,22 0-15,-22 0 0,21-1 16,0-20-16,-21 21 0,21-21 0,0 20 16,-21 1-16,21-21 0,1 21 0,-1 0 15,-21-1-15,21 1 0,0 21 0,0 0 16,0 0-16,1 0 16,-22 21-1,0 1-15,0-1 0,0 0 16,0 0-16,0 0 0,0 0 15,0 1 1,0-44 15,0 1-15,0 0-16,0 0 16,0 0-16,-22 0 15,22-1-15,-21 1 0,0 21 16,21-21-16,-21 21 15,0 21-15,21 0 16,-21 1-16,-1-1 0,22 21 16,-21-21-16,21 0 0,-21 1 0,21 20 15,0-21-15,0 21 0,0-20 0,0 20 16,0-21-16,0 0 16,0 0-16,21 22 0,0-43 0,1 21 15,-1 0-15,0-21 0,0 0 0,21 0 16,-20 0-16,-1 0 0,21 0 0,-21 0 15,22-21-15,-22 21 0,0-21 0,0 0 16,0-1-16,0 1 0,1-21 0,-1 21 16,0 0-16,0-22 0,0 22 15,0-21-15,-21 21 0,22-22 0,-1 22 16,0-21-16,0 21 0,0-1 0,-21 1 16,21 0-16,1 21 0,-1 0 0,0 0 15,0 21 1,-21 0-1,0 1-15,0-1 0,0 0 16,0 0-16,0 0 0,21 0 16,-21 1-16,21-22 15,-21-22 17,22 1-17,-22 0-15,0 0 16,0 0-16,0 0 0,0-1 15,0 1-15,0 0 16,0 0-16,-22 21 16,1 0-16,0 21 15,0-21-15,0 21 16,0 0-16,21 1 0,-22-1 0,1 21 16,21-21-16,0 0 0,-21 1 15,21 20-15,-21-21 0,21 0 0,0 0 16,0 1-16,0 20 0,0-21 0,0 0 15,0 0-15,21 1 0,0-22 0,0 21 16,1-21-16,-1 0 0,21 0 16,-21 0-16,22 0 0,-22 0 0,21 0 15,-21 0-15,0 0 0,22-21 16,-22-1-16,0 1 0,21 0 0,-20 0 16,-1 0-16,-21 0 0,21-1 0,0 1 15,0-21-15,-21 21 0,0 0 0,0-22 16,21 22-16,-21-21 0,0 21 0,0-1 15,0 1-15,-21 21 32,21 21-32,-21 1 0,21-1 15,0 0-15,0 0 0,-21 21 0,21-20 16,0-1-16,0 0 0,0 0 0,0 0 16,0 0-16,0 1 0,0-1 15,0 0-15,0 0 0,21 0 16,0-21-16,0 21 0,1-21 0,-1 0 15,0 0-15,0 0 0,0 0 0,22 0 16,-22 0-16,21-21 0,-21 21 0,22-21 16,-1 0-16,-21 0 0,0 21 15,22-21-15,-22-1 0,0-20 0,-21 21 16,0 0-16,21 0 0,-21-1 0,0-20 16,0 21-16,0 0 0,0 0 0,-21-1 15,0 22-15,0 0 16,-1 0-16,1 0 0,21 22 15,0-1-15,0 0 0,0 0 16,0 0-16,0 22 0,0-22 16,0 0-16,0 0 0,0 0 0,21 0 15,1 1-15,-22-1 0,21 0 0,-21 0 16,0 0-16,21 0 0,-21 1 16,0-1-16,-21-21 31,0 0-16,-1-21-15,1-1 0,0 22 16,21-21-16,-21 21 16,21-21-16,-21 21 0,42 0 31,0 0-31,0 0 16,0 0-16,1 0 0,-1 0 15,0 0-15,0 0 16,0 0-16,0 0 0,1 0 0,-1-21 15,0 21-15,0-21 0,0 21 0,0-21 16,1 21-16,-1-22 0,0 1 0,0 21 16,0-21-16,0 0 0,1 0 0,-1 0 15,0-1-15,-21-20 0,0 21 16,21 0-16,-21 0 0,0-1 0,0 1 16,0 0-16,-21 21 0,-21 0 15,20 0-15,1 0 16,0 0-16,0 21 0,-21 0 15,20 1-15,22-1 0,0 21 16,0-21-16,0 0 0,0 1 0,0-1 16,22 0-16,-22 0 0,21 0 0,0 0 15,0 1-15,0-1 0,-21 0 0,21 0 16,1-21-16,-22 21 0,0 0 16,-22-42 30,1 0-46,0 21 0,21-21 16,-21 21 0,42 21 15,0-21-15,0 0-16,1 0 0,-1 0 15,0 0-15,0 0 0,21 0 16,-20 0-16,-1 0 0,0 0 0,21 0 15,-21 0-15,1 0 0,20-21 0,-21 0 16,0 21-16,22-21 0,-22 21 0,0-22 16,0 1-16,0 21 0,-21-21 0,21 0 15,-21 0-15,22 0 0,-22-1 16,0 1-16,0 0 0,0 0 0,0 0 16,-22 21-1,1 0-15,0 0 16,0 21-16,0 0 0,21 0 15,0 0-15,0 1 0,-21-1 16,21 0-16,0 0 0,0 0 0,0 0 16,0 1-16,0-1 0,21 0 0,-21 0 15,21 0-15,0-21 0,0 21 0,0-21 16,22 0-16,-22 22 0,21-22 0,1 0 16,-22 0-16,42 0 0,-20 0 15,-1 0-15,0 0 0,1 0 0,20-22 16,-21 1-16,1 21 0,-1-21 15,-21 0-15,22 0 0,-1 0 0,0-1 16,-21 22-16,22-21 0,-1 0 0,-21-21 16,0 21-16,1-1 0,-1 1 15,-21 0-15,0 0 0,-21 21 16,-1 0-16,1 0 0,-21 0 16,21 0-16,-22 0 0,1 0 0,0 0 15,-1 21-15,22 0 0,-21 0 16,0 1-16,20-1 0,1 0 15,0 0-15,0 0 0,21 0 0,0 1 16,0-1-16,0 0 0,0 0 0,0 0 0,21-21 16,-21 21-16,21-21 0,0 0 0,1 22 15,-1-22-15,0 0 16,0 0-16,0 0 0,22 0 0,-22-22 16,0 22-16,0-21 0,0 0 0,0 0 15,1 0-15,-22 0 0,21-1 0,0 1 16,0-21-16,0 21 0,0-22 0,1 22 15,-1-21-15,0 0 16,0-22-16,0 22 0,-21-1 0,21-20 0,1 21 16,-1-1-16,0 1 0,-21 0 0,0 20 15,0-20-15,21 21 0,-21 42 32,-21 0-32,0 0 0,0 22 15,-1-22-15,1 42 0,0-20 0,0-1 16,0 0-16,21 1 0,-21 20 0,21-20 15,-22-1-15,22-21 0,0 21 0,0 1 16,0-22-16,0 0 0,22 0 16,-1 0-16,0 1 0,0-1 0,0 0 15,0-21-15,22 0 0,-22 0 0,21 0 16,1 0-16,-1 0 0,0 0 0,1-21 16,-1 21-16,0-21 0,1-1 15,-1 22-15,0-21 0,1 0 16,-1 0-16,0 0 0,-21 0 0,22-1 15,-22 22-15,0-21 0,-21 0 0,0 0 16,0 0-16,-21 21 0,0 0 0</inkml:trace>
  <inkml:trace contextRef="#ctx0" brushRef="#br0" timeOffset="34306.41">4000 5419 0,'0'0'0,"43"-43"15,-22 22-15,0 0 0,0 0 16,-21 0-16,0 0 16,0-1-16,0 1 15,0 0-15,-21 21 16,0 0 0,0 0-16,0 0 0,-22 0 15,22 21-15,0 0 0,0 1 16,-22-1-16,22 21 0,-21 0 0,21 1 15,0 20-15,-1-20 0,1 20 0,0 1 16,21-1-16,0-21 0,0 22 16,0-1-16,0-20 0,21-1 0,0 0 15,1 1-15,-1-22 0,21 0 0,0 0 16,1 0-16,-1 1 0,0-22 16,22 0-16,-22 0 0,1 0 15,-1 0-15,21-22 0,-20 22 0,20-21 16,-20 0-16,20-21 0,-21 21 0,1-1 15,20-20-15,-42 21 0,22-21 0,-22-1 16,0 1-16,0 0 0,-21-1 16,0 1-16,0-22 0,0 22 0,-21 0 15,-21-22-15,21 22 0,-22 0 0,22-1 16,-21 1-16,-1 21 0,1-22 0,0 22 16,-1 0-16,1 0 0,0 21 15,-1 0-15,1 0 0,0 0 0,-22 21 16,22 0-16,0 22 0,20-1 15,-20-21-15,21 21 0,0 1 0,0 20 16,21-20-16,0-1 0,0 21 16,0-20-16,0-1 0,0 0 0,21 1 15,0-1-15,0-21 0,21 22 0,1-22 16,-22 0-16,21 0 0,1-21 16,20 0-16,-21 0 0,22 0 0,-22 0 15,22 0-15,-22 0 0,22-21 0,-22 0 16,21 0-16,-20-1 0,20 1 0,-20 0 15,-1-21-15,0 21 0,1-22 0,-1 22 16,0-21-16,-21-1 0,22 1 16,-22 0-16,21 21 0,-21-22 15,1 1-15,-22 0 0,0-1 0,21 22 16,-21 0-16,0 0 0,0 0 0,0-1 16,-21 44-1,21-1-15,-22 0 0,1 0 16,21 0-16,-21 22 0,21-1 0,0 0 15,-21 1-15,21-1 0,-21 0 0,21 1 16,0-1-16,0 0 0,0 1 16,-21-1-16,21-21 0,-22 21 0,22-20 15,0-1-15,0 21 0,-21-42 16,21 21-16,0 0 0,-21 1 0,21-44 47,0 1-47,0 0 0,21 0 15,0 0-15,-21 0 0,22-1 0,-1-20 16,0 21-16,-21 0 0,21 0 0,0-1 16,-21 1-16,21 21 0,1 0 15,-1 0 1,-21 21-16,0 1 0,0-1 16,21 0-16,-21 0 0,0 0 0,0 0 15,21 1-15,-21-1 0,0 0 0,0 0 16,0 0-16,21 0 0,0 1 15,-21-1-15,22-21 16,-1 0-16,0 0 16,0 0-16,0 0 0,0 0 15,1-21-15,-1 21 0,0-22 0,21 1 16,-21 0-16,1 21 0,-1-21 0,0 0 16,0-22-16,0 22 0,0 0 15,-21 0-15,22 0 0,-22 0 0,0-1 16,0 1-16,0 42 31,0 1-15,0-1-16,0 0 0,0 0 15,0 0-15,0 0 0,0 1 16,0-1-16,0 0 0,0 0 0,0 0 16,21-21-16,0 21 0,0-21 0,0 0 15,0 0-15,1 0 0,-1 0 16,21 0-16,-21 0 0,0 0 0,22 0 15,-22 0-15,0-21 0,0 0 16,0 0-16,1 21 0,-1-21 0,0 0 16,0-1-16,-21 1 0,0 0 0,0 0 15,0 0-15,0 0 0,21-1 16,-21 1-16,0 0 0,0 42 31,0 0-15,0 1-16,0-1 0,-21 0 0,21 21 15,0-21-15,0 22 0,-21-1 0,21-21 16,0 22-16,0-1 0,0 0 0,0 1 16,0-1-16,0 21 0,0-20 0,0 20 15,0 1-15,21-22 0,-21 22 0,21-1 16,-21 1-16,0-1 0,0-21 16,0 22-16,0-22 0,0 22 0,0-22 15,0 0-15,0 1 0,0-1 16,0 0-16,-21 1 0,0-1 0,0-21 15,0 0-15,-22 1 0,22-1 0,0-21 16,-21 0-16,20 0 0,1 0 0,-21 0 16,21 0-16,0-21 0,-22-22 0,22 22 15,0-21-15,21-1 0,0 1 0,0-21 16,0 20-16,0-20 0,0-1 0,0-20 16,0 20-16,21-21 0,0 1 15,22 20-15,-22-20 0,21 20 0,0-21 16,1 22-16,-1-1 0,0 1 0,1 21 15,-1-22-15,22 22 0,-22-1 0,0 1 16</inkml:trace>
  <inkml:trace contextRef="#ctx0" brushRef="#br0" timeOffset="36703.05">8001 5503 0,'0'0'0,"0"-21"0,0 0 0,0 0 16,0 0-16,0 0 0,0-1 0,0 1 16,0 0-16,0 0 0,-21 21 31,21 21-16,0 0-15,-21 0 0,21 1 0,-22 20 16,22-21-16,-21 21 0,21 1 0,-21-1 16,21-21-16,0 22 0,-21-1 0,21-21 15,-21 21-15,21-20 0,0-1 16,0 0-16,0 0 0,0 0 16,0-42-1,0 0 1,0 0-16,0 0 0,0-1 15,21 1-15,-21-21 0,21 21 16,-21 0-16,21-1 0,-21 1 0,21 0 16,1 21-16,-1 0 15,0 0-15,0 21 16,-21 0-16,21 1 0,-21-1 16,21 0-16,1 0 0,-22 0 0,0 0 15,21 1-15,0-1 0,-21 0 16,21 0-16,0-21 0,0 21 0,1-21 15,-1 0-15,0 0 0,0 0 16,0 0-16,22 0 0,-22-21 0,0 21 16,0-21-16,21 0 0,-20 0 15,-1-1-15,21 1 0,-21 0 0,0-21 0,-21 21 16,22-22-16,-22 22 0,21-21 0,-21 21 16,0-22-16,0 1 15,0 21-15,0 0 0,0-1 0,0 1 16,0 0-16,0 0 0,-21 21 15,-1 21-15,22 0 16,0 0-16,-21 1 0,0-1 0,21 21 16,0-21-16,-21 0 0,21 22 0,0-22 15,0 21-15,0-21 0,0 1 0,0 20 16,21-21-16,0 0 0,0 0 16,-21 1-16,22-22 0,-1 21 0,0-21 15,0 0-15,0 0 0,0 0 16,1 0-16,-1 0 0,0 0 0,0-21 15,0 21-15,22-22 0,-22 1 0,0 0 16,0 0-16,0 0 0,0 0 0,1-1 16,-22 1-16,0-21 0,21 21 0,-21 0 15,21-1-15,-21 1 0,0 0 16,0 0-16,0 0 0,0 42 31,-21 0-15,21 0-16,0 0 0,0 1 0,-21 20 15,21-21-15,0 0 0,0 0 0,0 1 16,0-1-16,0 0 0,0 0 16,21 0-16,0-21 0,-21 21 15,21-21-15,0 0 0,0 0 0,1 0 16,-1 0-16,0 0 0,0 0 0,0 0 16,0 0-16,22-21 0,-22 21 0,21-21 15,-21 0-15,1 0 0,-1 0 0,21-22 16,-21 22-16,0 0 0,1-21 0,-1-1 15,0 22-15,0-21 0,0-1 0,-21 1 16,21 0-16,1-1 0,-22 1 16,0 0-16,0 21 0,21-22 15,-21 22-15,0 0 0,0 0 0,-21 42 32,-1 21-32,1-21 15,21 1-15,-21 20 0,0 0 0,21 1 16,-21-22-16,21 21 0,0 0 0,0 1 15,0-22-15,0 21 0,0 1 16,0-22-16,0 21 0,0-21 0,0 0 16,21 1-16,0-1 0,0 0 0,0-21 15,22 0-15,-22 21 0,0-21 0,21 0 16,-20 0-16,20 0 0,0-21 0,-21 21 16,22-21-16,-1 0 0,-21-1 0,22 1 15,-1 0-15,-21 0 0,0-21 16,0 20-16,1-20 0,-1 0 0,0-1 15,0 22-15,-21-21 0,21 0 16,-21-1-16,0 22 0,0-21 0,0 21 16,0-1-16,-21 22 15,21 22 1,-21 20-16,0-21 0,0 0 0,21 22 16,0-1-16,-22-21 0,1 21 0,0 1 15,21-22-15,0 21 0,-21 1 16,21-22-16,-21 21 0,21-21 0,0 22 15,-21-22-15,21 0 0,0 0 0,0 0 16,0 0-16,21-21 31,0 0-31,0-21 0,0 0 16,0 0-16,1 0 0,-1 0 16,0-1-16,0 1 0,-21 0 0,21 0 15,0 0-15,1 0 0,-22-1 16,0 1-16,21 21 0,0-21 15,-21 42 1,0 0 0,0 1-16,0-1 0,0 0 0,0 0 0,0 0 15,0 0-15,0 1 0,0-1 0,0 0 16,21 0-16,0 0 16,0 0-16,1-21 0,-1 0 15,0 0-15,0 0 0,0 0 16,0 0-16,1 0 15,-1-21-15,0 21 0,0-21 0,0 0 16,-21 0-16,21 0 0,1-1 0,-22 1 16,21 0-16,-21 0 0,21 0 0,0-22 15,-21 22-15,0 0 0,0 0 0,0 0 16,21 21-16,-21-21 0,0 42 31,0 0-31,0 0 0,0 0 16,0 0-16,0 1 0,0-1 15,0 0-15,0 0 0,0 0 16,0 0-16,0 1 0,0-1 0,21-21 16,-21 21-16,22-21 0,-1 0 0,0 0 15,0 0-15,0 0 0,0 0 0,1 0 16,-1 0-16,0 0 0,0 0 0,0 0 16,0-21-16,1 0 0,-1 21 0,-21-22 15,21 1-15,-21 0 0,21 0 0,-21 0 16,0 0-16,0-1 0,0 1 0,0 0 15,0 0-15,0 0 0,0 0 16,0 42 15,0 0-31,0 0 16,0 0-16,0 0 0,-21 1 0,21 20 16,-21-21-16,0 0 0,21 0 0,0 1 15,-22-1-15,22 0 0,-21 0 0,0 0 16,21 0-16,-21-21 31,21-21-15,0 0-1,0 0-15,0 0 0,0 0 0,0-1 0,21 1 16,0 0-16,-21-21 0,21 21 16,1-1-16,-1-20 0,0 0 0,0 21 15,21-22-15,-20 22 0,-1 0 0,0-21 16,21 42-16,-21-22 0,1 22 0,-1 0 15,0 0-15,0 22 0,-21-1 16,21 0-16,-21 0 0,0 0 16,0 0-16,0 1 0,0-1 0,0 21 15,0-21-15,0 0 0,0 22 0,0-22 16,0 0-16,0 0 0,0 0 0,-21 1 16,21-1-16,-21-21 0,21 21 0,0 0 15,-21-21-15,0-21 31,21 0-15,0 0-16,0-1 16,0 1-16,0 0 0</inkml:trace>
  <inkml:trace contextRef="#ctx0" brushRef="#br0" timeOffset="36918.94">11197 5017 0,'0'0'0,"-42"0"16,21 0-16,-1 0 16,1 0-16,0 0 62,0 0-46,0 0-16,0 0 0,-1 0 15</inkml:trace>
  <inkml:trace contextRef="#ctx0" brushRef="#br0" timeOffset="37147.76">10139 5101 0,'0'0'0,"0"21"16,-43-21-16,65 0 47,-1 0-47,0-21 15,0 21-15,0 0 0,0 0 0,-21-21 16,22 21-16,-1 0 0,0 0 16,-21-21-16,-21 0 31</inkml:trace>
  <inkml:trace contextRef="#ctx0" brushRef="#br0" timeOffset="37338.66">9059 5144 0,'0'0'0,"-21"0"0,0 0 15,0 0-15,0 0 16,42 0 15,0 0-31,0 0 16,0-22-16,0 22 0,1-21 15,20 21-15</inkml:trace>
  <inkml:trace contextRef="#ctx0" brushRef="#br0" timeOffset="37914.23">13695 4509 0,'0'0'0,"0"-22"0,0 1 16,-21 42 15,21 1-31,0 20 0,0 0 15,-22 1-15,22-1 0,0 21 0,0 1 16,0-1-16,0-20 0,0 20 0,-21 1 16,21-22-16,0 22 0,0-22 15,0 0-15,-21 1 0,21-1 0,0-21 16,0 0-16,0 0 0,0 1 0,0-1 16,0 0-16,-21-21 0,0 0 15,0 0-15,-1 0 16,1 0-16,0 0 0,-21-21 15</inkml:trace>
  <inkml:trace contextRef="#ctx0" brushRef="#br0" timeOffset="38699.12">13017 5165 0,'0'0'0,"-21"-21"16,42-1 0,1 22-1,-1 0-15,21 0 0,-21 0 16,43-21-16,-22 21 0,22-21 0,-1 21 15,1-21-15,-1 0 0,1 21 0,20-21 16,-20-1-16,20 1 0,-20 0 0,21 0 16,-22 0-16,1-22 0,-22 22 0,0 0 15,1-21-15,-1 21 0,-21-1 0,0-20 16,0 21-16,-21-21 0,0 20 16,0 1-16,0 0 0,0 0 0,0 0 15,-21 21 1,0 0-16,0 21 15,21 0-15,-21 0 0,0 22 0,21-22 16,-22 21-16,1 22 0,21-22 16,-21 0-16,0 22 0,0-22 0,0 22 15,21-22-15,-22 21 0,1-20 0,0-1 16,0 0-16,0 1 0,0-22 0,21 21 16,0-21-16,-22 1 0,22-1 0,-21 0 15,21 0-15,0 0 16,21-42-1,1 21-15,-1-21 0,-21 0 16,21 0-16,21-1 0,-21 1 16,1 0-16,-1-21 0,0 21 15,0-1-15,0-20 0,0 21 0,1 0 16,-1 0-16,0-1 0,-21 1 0,0 0 16,21 21-16,-21 21 15,0 0-15,0 1 16,0 20-16,0-21 0,0 0 0,0 0 15,0 1-15,0 20 0,0-21 16,0 0-16,0 0 0,0 1 0,0-1 16,21-21-16,0 21 0,-21 0 15,22-21-15,-1 0 0,0 0 0,21 0 16,-21 0-16,1 0 0,-1 0 0,0 0 16,21-21-16,-21 21 0,1-21 0,20 21 15,-21-21-15,0-1 0,0 1 0,1 0 16,-1 0-16,0-21 0,0 20 0,-21 1 15,21-21-15,-21 21 0,0 0 0,0-22 16,0 22-16,0 0 16,-21 21-16,0 0 0,0 0 0,0 21 15,-1 0-15,1 0 0,0 1 16,21-1-16,0 0 0,-21 0 0,21 21 16,0-20-16,0-1 0,0 0 0,0 0 15,0 0-15,21 0 0,-21 1 0,21-1 16,0-21-16,1 21 0,-1 0 15,21-21-15,-21 0 0,22 0 0,-1 0 16,0 0-16,1 0 0,-1 0 0,21 0 16,-20-21-16</inkml:trace>
  <inkml:trace contextRef="#ctx0" brushRef="#br0" timeOffset="39287.21">16425 4911 0,'0'0'0,"0"-21"15,-21-43-15,0 64 16,0-21-16,21 0 0,-21 21 16,-1 0-16,1 0 0,0 0 15,0 0-15,-21 21 0,20 0 0,1 0 16,0 22-16,0-1 0,0-21 0,0 21 15,-1 1-15,22-1 0,0 22 0,0-22 16,0 0-16,0-21 0,0 22 0,0-1 16,0 0-16,0-20 0,0-1 15,0 0-15,22 0 0,-1 0 0,0 0 16,21 1-16,-21-22 0,1 0 0,20 0 16,0 0-16,-21 0 0,22 0 15,-1 0-15,-21-22 0,22 1 0,-1 0 16,0 0-16,-21 0 0,22 0 0,-22-1 15,21-20-15,-21 21 0,1-21 0,-1-1 16,0 1-16,0 0 0,0-1 0,0-20 16,-21-1-16,22 22 0,-22-22 0,21 22 15,-21-21-15,0 20 0,0 22 0,0-21 16,0 21-16,0-1 16,0 44-1,-21-1-15,-1 21 0,1 0 0,0 1 16,0-1-16,0 0 0,0 1 15,21 20-15,-22-20 0,22-1 0,-21 21 16,21-20-16,0-1 0,0-21 0,0 22 16,0-1-16,0-21 0,0 0 0,0 0 15,0 1-15,0-1 0,0 0 16,21 0-16,1-21 0,-1 0 16,0 0-16,0 0 0,0 0 15,0 0-15,22 0 0,-22 0 0,21-21 16,-21 21-16,1-21 0,20 0 0</inkml:trace>
  <inkml:trace contextRef="#ctx0" brushRef="#br0" timeOffset="40298.86">17335 5207 0,'0'0'0,"0"-21"0,0 0 0,0-43 16,0 43-16,0 0 16,0 0-16,-21 21 15,0 0-15,0 0 0,0 0 0,0 0 16,-1 21-16,1 0 0,0 0 0,0 0 15,0 1-15,0-1 0,21 0 0,-22 0 16,1 0-16,0 22 0,21-22 0,0 0 16,0 0-16,0 21 0,0-20 15,0-1-15,0 0 0,0 0 0,0 0 16,0 0-16,21-21 16,0 0-16,1 0 0,-1 0 0,0 0 15,0 0-15,0 0 0,0 0 16,1-21-16,-1 21 0,0-21 0,0 0 15,-21 0-15,21 0 0,0-1 0,1 1 16,-22 0-16,21 0 0,-21-21 0,21 20 16,-21 1-16,21 0 0,-21-21 0,0 21 15,0-1-15,-21 44 32,21-1-32,-21 0 15,21 0-15,-21 0 0,21 0 16,0 22-16,0-22 0,0 0 0,0 0 15,0 0-15,0 1 0,0-1 0,0 0 16,0 0-16,21-21 0,0 0 16,0 21-16,0-21 0,22 0 0,-22 0 15,0 0-15,21 0 0,-21 0 0,22 0 16,-22-21-16,21 21 0,-21-21 0,22 0 16,-22 21-16,21-21 0,-21-1 0,22 1 15,-22-21-15,0 21 0,0 0 0,0-22 16,1 22-16,-1-21 0,-21 21 15,0-22-15,0 22 0,0 0 0,0 0 16,-21 21 0,-1 0-16,1 0 0,0 21 0,0 0 15,0 0-15,0 22 0,21-22 0,0 21 16,0-21-16,0 22 0,0-22 0,0 21 16,21-21-16,0 0 0,0 1 0,-21-1 15,21 21-15,0-42 0,-21 21 0,0 0 16,22-21-16,-22 22 0,-22-22 31,1 0-15,0 0-16,21-22 0,-21 22 15,0 0-15,0 0 0,42 0 47,0 0-47,0 0 0,0 0 16,0 0-16,1 0 0,-1 0 0,0 0 15,0 0-15,0-21 0,0 21 0,1 0 16,20-21-16,-21 0 0,0 21 0,0-21 16,1 0-16,-1 21 0,0-22 0,-21 1 15,21 0-15,0 0 0,-21 0 0,21-22 16,-21 22-16,0 0 0,0-21 16,0 21-16,0-1 0,0 1 0,0 0 15,0 0-15,-21 21 0,0 0 16,0 0-16,0 21 15,21 0-15,0 22 16,0-22-16,0 0 0,0 0 0,0 0 16,0 0-16,21 1 0,-21-1 0,0 0 15,0 0-15,0 0 0,0 0 0,0 1 16,0-1-16,0 0 0,-21 0 16,0 0-16,-1-21 0,1 21 15,0-21-15,0 0 0,0 0 16,0 22-16,-1-22 0,1 0 0,0 0 15,21-22-15,0 1 0</inkml:trace>
  <inkml:trace contextRef="#ctx0" brushRef="#br0" timeOffset="40827.56">20151 4043 0,'0'0'0,"0"-42"0,0 20 15,0 1-15,-22 42 16,1 1-16,0 20 15,0 0-15,21 1 0,-21 20 0,0 22 16,-1-22-16,1 22 0,0 0 0,0-1 16,0 1-16,-22 0 0,22 20 0,0-20 15,-21 0-15,21-1 0,-22 1 0,22-21 16,-21 20-16,21-20 0,-22-1 16,22 1-16,0-1 0,-21-20 0,20 20 15,1-21-15,0 1 0,21-22 0,0 0 16,-21 0-16,21 0 0,21-21 15,0-21-15,0 0 0,1 0 16,20 0-16,0-22 0,1 1 16,-1 0-16,21-22 0</inkml:trace>
  <inkml:trace contextRef="#ctx0" brushRef="#br0" timeOffset="42535.17">20532 4868 0,'42'-63'15,"-84"126"-15,147-147 0,-62 41 0,-1 1 0,-21 21 16,22 0-16,-22-22 0,0 22 15,0 0-15,-21 0 0,0 0 16,0 0-16,0-1 0,0 1 16,0 0-16,-21 21 0,0 0 0,-22 0 15,22 0-15,-21 0 0,0 21 16,-1 0-16,22 1 0,-21-1 0,-1 0 16,22 21-16,-21-21 0,21 22 15,0-1-15,-1-21 0,22 22 0,0-1 16,0 0-16,0-21 0,0 22 0,0-22 15,0 21-15,22-21 0,-1 1 0,0 20 16,0-21-16,0 0 0,-21 0 0,21 1 16,1-1-16,-22 0 0,0 0 0,0 0 15,0 0-15,-22-21 16,1 22-16,-21-22 0,0 0 0,-1 0 16,1 0-16,0 0 0,-1 0 15,-20 0-15,20-22 0,1 1 0,21 21 16,-21-21-16,20 0 0,-20-21 15,21 20-15,0 1 0,21-21 0,0 0 16,0 20-16,0-20 0,0 0 0,0-1 16,0 22-16,0-21 0,0 21 0,0 0 15,21 21-15,0 0 0,0 21 16,0 0-16,1 0 16,-22 21-16,21 1 0,0-22 0,0 21 15,-21 1-15,21-1 0,0 0 0,1 1 16,-22-1-16,21-21 0,0 21 0,21-20 15,-21-1-15,1 21 0,-1-21 0,21-21 16,0 21-16,-20 1 0,20-22 0,0 0 16,1 0-16,20 0 0,-21 0 15,22 0-15,-22-22 0,1 1 0,20 21 16,-21-21-16,1 0 0,-1 0 0,-21 0 16,0-1-16,1-20 0,-1 21 15,-21-21-15,0 20 0,0-20 0,0 0 16,0 21-16,0-22 0,0 22 0,0 0 15,-21 0-15,-1 0 0,1 21 0,0 0 16,0 0-16,0 0 0,0 21 0,-1 0 16,1 0-16,-21 0 0,21 22 15,0-22-15,-1 0 0,-20 21 0,42-21 16,-21 1-16,21 20 0,0-21 0,0 0 16,0 0-16,0 1 0,0-1 15,21 0-15,0-21 0,0 21 16,22-21-16,-22 0 0,0 0 15,0 0-15,22-21 0,-22 0 0,0 21 16,0-21-16,0-1 0,0 1 0,1 0 16,-1 0-16,0 0 0,-21 0 0,0-1 15,0-20-15,0 21 0,0 0 0,0 0 16,0-1-16,0 1 0,-21 42 31,21 1-31,0-1 16,0 0-16,0 0 0,0 0 0,0 22 15,0-22-15,0 0 0,0 0 0,0 0 16,0 0-16,0 1 0,0-1 0,21-21 16,-21 21-16,21-21 0,0 0 0,0 0 15,1 0-15,20 0 0,-21 0 0,0 0 16,22 0-16,-22-21 0,0 21 16,0-21-16,0-1 0,0 1 0,1 21 15,-1-21-15,0 0 0,-21 0 0,0-22 16,21 22-16,-21 0 0,0 0 0,21 0 15,-21 0-15,0-1 0,0 44 32,-21-1-17,21 0-15,-21 0 0,21 0 0,0 0 16,0 1-16,0-1 0,0 0 16,0 0-16,-21-21 0,21 21 0,0 0 15,0 1-15,0-1 16,0-42 15,0-1-31,0 1 0,0 0 16,0 0-16,21-21 0,-21 20 0,21 1 15,0 0-15,-21-21 0,21 21 16,1-1-16,-22 1 0,21 21 16,0-21-16,-21 42 15,21-21-15,-21 21 16,0 1-16,0-1 0,0 0 0,21 0 15,-21 0-15,0 0 0,0 1 0,0-1 16,0 0-16,0 0 0,21 0 0,1-21 16,-22 21-16,21 1 0,0-22 15,0 0-15,-21 21 0,21-21 0,0 0 16,1 0-16,-1 0 16,-21-21-16,21-1 0,0 22 0,-21-21 15,0 0-15,21 0 0,0 0 0,-21 0 16,22-1-16,-1 1 0,-21 0 15,21 0-15,-21-21 0,0 20 0,21 22 16,-21-21-16,21 0 0,-21 42 31,0 0-31,0 1 0,0-1 16,0 0-16,0 0 0,0 0 16,0 0-16,0 1 0,0-1 0,0 0 15,0 0-15,0 0 0,0 0 0,21-21 16,-21 22-16,22-1 0,-1-21 0,21 0 15,-21 21-15,0-21 0,22 0 0,-22 0 16,21 0-16,-21 0 0,1 0 0,-1 0 16,0-21-16,0 0 0,0 21 15,0-22-15,1 1 0,-22 0 0,21 0 16,0 0-16,-21 0 0,21-22 0,-21 22 16,0 0-16,0-21 0,0 20 15,0 1-15,0 0 0,-21 21 16,0 0-1,0 21-15,-1 0 0,22 1 0,0-1 16,-21 0-16,21 0 0,-21 0 0,21 22 16,0-22-16,0 0 0,0 0 15,0 0-15,0 0 0,0 1 16,21-22-16,0 21 0,1-21 0,-1 0 16,0 0-16,0 0 15,21 0-15,-20 0 0,-1 0 0,21 0 16,0-21-16,1 21 0,-1-22 0</inkml:trace>
  <inkml:trace contextRef="#ctx0" brushRef="#br0" timeOffset="42807.02">23516 4805 0,'0'-21'0,"0"42"0,0-63 0,-21 42 15,0 0-15,0 0 0,-22 0 16,22 0-16,0 21 0,0 0 15,0 0-15,-1 21 0,1-20 0,-21 20 16,21-21-16,21 21 0,-21 1 16,-1-22-16,22 21 0,0-21 0,0 1 15,0 20-15,0-21 0,0 0 0,0 0 16,22 1-16,-1-22 0,0 0 16,0 21-16,0-21 0,0 0 0,1 0 15,20 0-15,-21 0 0,21 0 0,-20 0 16,20-21-16,-21 21 0,21-22 0,-20 1 15,-1 0-15,21 0 0,-21 0 0,0 0 16</inkml:trace>
  <inkml:trace contextRef="#ctx0" brushRef="#br0" timeOffset="43061.38">24088 4382 0,'0'0'15,"0"-22"-15,21-41 16,-42 84-16,-1 0 15,1 0-15,0 1 0,0 20 0,0 0 16,0 1-16,-22-1 0,22 21 16,0-20-16,0 20 0,-22-20 15,22 20-15,0-21 0,0 22 0,21-22 16,-21 1-16,21-1 0,-21-21 0,21 21 16,0-20-16,-22-1 0,22 0 0,0 0 15,0 0-15,0 0 0,22-21 16,-1 0-16,0 0 0,0 0 0,0 0 15,0 0-15,22 0 0,-22 0 0,21 0 16</inkml:trace>
  <inkml:trace contextRef="#ctx0" brushRef="#br0" timeOffset="44176.06">24342 5059 0,'0'0'0,"21"0"0,0-21 0,0 0 0,0 21 15,-21-22-15,0 1 0,21 0 0,1 0 16,-22 0-16,0 0 15,0-1-15,0 1 0,0 0 0,-22 21 16,1 0-16,0 0 16,0 0-16,0 0 0,-22 0 0,22 21 15,0 0-15,-21 1 0,21 20 0,-22-21 16,22 0-16,0 22 0,0-22 0,0 21 16,-1-21-16,22 0 0,0 1 0,0 20 15,0-21-15,0 0 0,0 0 16,22-21-16,-1 0 15,0 0-15,0 0 0,0 0 0,0 0 16,1 0-16,-1 0 0,-21-21 16,21 21-16,0-21 0,0 0 15,-21 0-15,21 0 0,1-1 0,-22 1 16,0 0-16,21 0 0,-21 0 0,21 0 16,-21-1-16,0 1 0,0 42 31,0 1-16,0-1-15,-21 0 0,21 0 0,-21 0 16,21 0-16,0 22 0,0-22 16,0 0-16,0 0 0,0 0 0,0 1 15,0-1-15,0 0 0,21 0 16,0 0-16,0-21 0,0 0 16,0 0-16,1 0 0,20 0 0,-21 0 15,0 0-15,0 0 0,1 0 0,20 0 16,-21-21-16,0 21 0,0-21 0,1 0 15,20 21-15,-21-21 0,0-1 0,22 1 16,-22-21-16,0 21 0,0 0 0,0-22 16,0 22-16,-21-21 0,0 21 15,0-1-15,0 1 0,0 0 0,0 0 16,-21 21-16,0 0 0,-21 0 0,21 0 16,-1 0-16,1 21 0,0 0 0,0 0 15,21 1-15,0-1 0,0 0 0,0 21 16,0-21-16,0 1 0,0-1 15,0 0-15,0 0 0,21 0 0,0 0 16,-21 1-16,21-1 16,-21 0-16,22-21 0,-22 21 15,0-42 17,0 0-17,0 0-15,-22 21 0,1 0 16,0 0-16,21-22 0,-21 22 0,0 0 15,0 0-15,-1 0 16,22 22-16,0-1 16,0 0-1,22-21-15,-1 21 0,0-21 16,0 0-16,0 0 0,22 0 16,-22 0-16,0 0 0,0 0 0,21 0 15,-20 0-15,20 0 0,-21 0 0,21 0 16,-20 0-16,-1-21 0,21 0 0,-21 21 15,0-21-15,22-1 0,-22 1 0,0 0 16,21-21-16,-20 21 0,-1-22 0,0 1 16,21 21-16,-42-22 0,21 1 15,-21 21-15,0 0 0,0 0 16,0-1-16,-21 22 0,0 0 16,0 22-16,0-1 15,0 21-15,21-21 0,0 0 0,0 22 16,0-22-16,0 21 0,0-21 0,0 1 15,0 20-15,0-21 0,0 0 0,21 0 16,-21 1-16,21-1 0,-21 0 0,0 0 16,0 0-16,0 0 0,-21-21 31,0 0-15,-1 0-1,1-21 1,0 21-1,0 0-15</inkml:trace>
  <inkml:trace contextRef="#ctx0" brushRef="#br0" timeOffset="62874.66">4487 9567 0,'0'0'0,"21"-21"47,1 21-15,-22-21-32,0 0 46,21 21-46,-21-21 47,0 0 0</inkml:trace>
  <inkml:trace contextRef="#ctx0" brushRef="#br0" timeOffset="63507.2">4551 9483 0,'-21'0'16,"21"-21"15,0-1-16,0 1 1,0 0 31,0 42 31,0 0-78,0 1 16,0-1-16,0 0 0,0 0 15,0 0-15,0 0 0,0 1 0,0-1 16,0 21-16,0-21 0,0 0 16,0 22-16,0-22 0,0 21 0,0-21 15,0 22-15,0-22 0,0 0 0,0 21 16,0-20-16,0 20 0,0-21 0,0 21 15,0-20-15,0-1 0,0 21 16,-22-21-16,22 0 0,0 22 16,0-22-16,0 21 0,0-21 0,-21 22 15,21-22-15,-21 21 0,21-21 0,0 22 16,0-22-16,-21 0 0,21 0 16,-21 22-16,21-22 0,0 0 0,0 0 15,0 0-15,-21 0 0,21 1 16,0-1-1,0-42 32,0-1-47,0 1 16,21 0-16,-21 0 0,21 0 16,-21 0-16,21-22 0,0 1 0,-21 21 15</inkml:trace>
  <inkml:trace contextRef="#ctx0" brushRef="#br0" timeOffset="64814.96">4614 9483 0,'-21'0'16,"21"-21"62,21 21-47,0 0-31,1 0 16,-1 0-16,0 0 0,0 0 0,21 0 16,-20 0-16,20 0 0,0 0 0,1 0 15,-1-22-15,0 22 0,22 0 16,-22 0-16,22 0 0,-1 0 0,1 0 15,-1 0-15,1 0 0,-1 0 0,22 0 16,-1 0-16,-20 0 0,-1 0 16,22 0-16,-21 0 0,-22 0 0,21 0 15,1 0-15,-22 0 0,1-21 0,-1 21 16,0 0-16,1 0 0,-1 0 16,0 0-16,1 0 0,-22 0 15,21 0-15,-21 0 0,0 0 0,1 0 16,-1 0-16,0 0 15,0 0-15,-21 21 63,0 1-47,0-1-16,0 0 15,0 0-15,0 0 0,0 0 16,0 1-16,0-1 0,0 21 0,0-21 15,-21 0-15,21 22 0,0-22 0,0 21 16,0-21-16,0 22 0,0-22 0,0 21 16,0-21-16,0 22 0,0-22 15,0 0-15,0 21 0,0-20 0,-21-1 16,21 21-16,0-21 0,-21 0 0,21 22 16,0-22-16,0 0 0,0 21 0,0-20 15,0 20-15,0-21 0,-22 0 16,22 0-16,0 22 0,0-22 0,-21 0 15,21 0-15,0 0 0,0 1 16,-21-1-16,21 0 0,-21 0 16,21 0-1,-21-21 1,21 21-16,-21-21 16,-1 0 15,22 22-31,-21-22 0,0 0 15,0 0 1,0 0-16,0 0 16,-1 0-16,1 0 0,0 0 0,-21 0 15,21 0-15,-1 0 0,1 0 16,-21 0-16,0 0 0,20 0 0,-20 0 16,-21 0-16,20 0 15,1 0-15,-22 0 0,22 0 0,-21 0 16,20 0-16,-20 0 0,20 0 0,-20 0 15,21 0-15,-1 0 0,1 0 0,0 0 16,-1 0-16,1 0 0,0 0 16,-1 0-16,22 0 0,-21 0 0,-1 0 15,1 0-15,0 0 0,-1 0 0,1 0 16,0 0-16,-1 0 0,22 0 0,-21 21 16,21-21-16,-22 0 0,22 0 15,0 0-15,0 0 0,0 0 0,0 0 16,-1 0-16,1 0 0,0 21 0,0-21 15,0 0-15,0 0 16,-1 0 0,1 0-16,0 0 31,21-21 16,0 0-47,21-1 15,0 1-15,1 0 0,-22 0 0,21 0 16,21 0-16</inkml:trace>
  <inkml:trace contextRef="#ctx0" brushRef="#br0" timeOffset="73860.48">4445 9610 0,'21'-21'16,"0"21"-16,-21-22 0,21 22 16,-21-21-16,0 0 15,0 0-15,0 0 16,0 0 15,22 42-15,-22 0-1,21 0-15,-21 0 0,0 0 0,0 22 16,0-1-16,0 0 0,0 1 16,0 20-16,0-20 0,0-1 0,0 21 15,0-20-15,0-1 0,0 22 0,0-22 16,-21 0-16,21 1 0,0 20 16,0-21-16,-22 1 0,22-1 0,0-21 15,-21 22-15,21-22 0,0 0 0,0 21 16,0-21-16,0 1 0,0-44 31,0 1-15,0 0-16,0 0 0,21-21 15,-21-1-15,22 1 0,-22 0 0,0-1 16,21 1-16,-21 0 0,21-22 16,0 22-16,-21-22 0,21 1 0,-21-1 15,21 1-15,1-1 0,-22 1 0,21-1 16,-21 22-16,21 0 0,-21-1 15,0 1-15,21 0 0,-21 20 0,21 1 16,-21 0-16,0 42 31,21 0-31,-21 1 0,0-1 0,0 21 16,0 0-16,0 1 0,0 20 0,0-20 16,-21 20-16,21 1 0,-21-22 15,0 21-15,0-20 0,21 20 16,-21-20-16,-1 20 0,1-21 0,0 22 15,21-22-15,-21 1 0,21 20 0,-21-21 16,21-20-16,-21 20 0,21 0 16,0-21-16,0 1 0,0-1 0,0 0 15,21-42 17,-21 0-32,0-1 0,21-20 15,-21 21-15,0-21 0,0-1 16,21 1-16,-21 0 0,21-22 0,0 22 15,-21-22-15,0 1 0,22 20 0,-1-20 16,-21-1-16,21 1 0,-21-1 16,0 1-16,21 21 0,0-22 0,-21 22 15,0 21-15,0-22 0,0 22 0,21 0 16,-21 0-16,0 0 0,0 42 31,0 0-31,0 0 0,0 21 0,0 1 16,0-1-16,0 22 0,-21-22 15,21 21-15,-21 1 0,21-1 0,-21-20 16,21 20-16,-21 1 0,0-1 0,21-20 16,0 20-16,0 1 0,-22-22 15,22 0-15,0 1 0,0-1 16,0 0-16,0-21 0,0 22 0,0-22 16,0 0-16,0 0 15,0-42 1,22 0-16,-22 0 0,21-22 15,-21 1-15,0 0 0,21-1 0,0 1 16,-21-21-16,21-1 0,0 22 0,-21-22 16,22 1-16,-1-22 0,-21 22 15,21-1-15,0 1 0,-21-1 0,0 1 16,21-1-16,-21 22 0,21-1 16,-21 22-16,0 0 0,0 0 15,0 0-15,0 42 16,0 0-16,0 21 0,0 1 15,0-1-15,0 0 0,0 22 0,0-22 16,0 22-16,0-1 0,-21 1 16,21-1-16,-21 1 0,0-1 0,21 1 15,0-1-15,0 1 0,-21-1 0,21-20 16,0-1-16,0 0 0,0 1 16,0-22-16,0 21 0,0-21 15,0 0-15,21-42 16,-21 0-1,0-21-15,21 21 0,-21-22 16,21-20-16,0 20 0,-21-20 0,22-1 16,-1 1-16,-21-1 0,21 1 0,0-22 15,-21 22-15,21-22 0,-21 22 0,21-22 16,-21 21-16,0 22 0,0-21 16,0 41-16,0-20 0,0 21 0,0 0 15,0 42 1,0 21-16,-21 1 15,21-1-15,-21 0 0,21 1 0,-21 20 16,21 1-16,0-1 0,-21 1 16,0-1-16,21-21 0,-22 22 0,22-1 15,0 1-15,-21-1 0,21-20 16,-21 20-16,21-20 0,0-1 0,0 0 16,0-21-16,0 1 0,0-1 0,0 0 15,0-42 1,21 0-16,0-22 15,1 1-15,-22 0 0,21-1 0,0 1 16,-21-22-16,21 22 0,0-21 0,0-1 16,-21 1-16,22-1 0,-1 1 0,0-22 15,-21 21-15,0 1 0,21-1 16,-21 1-16,0 21 0,0 20 16,0-20-16,0 21 0,0 42 15,0 0-15,0 0 16,0 22-16,0-1 0,-21 0 15,21 22-15,-21-1 0,21-20 0,0 20 16,-21 1-16,21-1 0,-22 1 0,22-22 16,-21 22-16,21-1 0,0 1 15,0-22-15,0 21 0,0-20 0,0-22 16,0 21-16,0-21 0,0 1 0,0-1 16,21-42-1,-21-1 1,22 1-16,-22 0 0,21-21 0,0-1 15,-21 1-15,21-21 0,0 20 0,0-20 16,-21-1-16,22 22 0,-1-43 0,0 22 16,-21-1-16,21 1 0,0-1 15,-21 1-15,0-1 0,0 22 0,0 0 16,21 20-16,-21 1 0,0 0 0,0 42 16,0 0-1,0 22-15,0-22 0,-21 42 16,21-20-16,-21-1 0,21 22 0,0-1 15,-21 1-15,0-22 0,21 21 0,0 1 16,0-1-16,-21-20 0,21 20 16,-22-20-16,22 20 0,0-21 15,0 1-15,-21-22 0,21 0 0,0 0 16,0 0-16,0 1 0,0-44 16,21 1-16,1 0 15,-22 0-15,21-21 0,0-1 16,-21 1-16,21 0 0,0-22 0,0 22 15,-21-22-15,22 1 0,-1-1 0,0 1 16,-21-1-16,21 1 0,-21-1 0,21 1 16,-21 20-16,0 1 0,0 0 15,0 21-15,0-1 0,0 44 32,0 20-32,-21 0 0,0 1 15,21-1-15,-21 0 0,21 22 0,0-22 16,-21 22-16,21-22 0,-22 21 0,22-20 15,-21 20-15,21 1 0,0-22 0,0 22 16,0-22-16,0 0 0,0 1 16,0-1-16,0-21 0,0 0 0,0 0 15,0-42 1,0 0-16,21 0 16,1 0-16,-22-22 0,21 1 0,0 0 15,0-22-15,0 22 0,-21-22 16,21 22-16,1-21 0,-1-1 15,0 1-15,-21-1 0,0 1 0,21-1 16,-21 22-16,0-1 0,21 22 16,-21-21-16,0 63 15,0 0-15,-21 22 16,0-1-16,0 0 0,21 1 16,0 20-16,-21-21 0,-1 22 0,22-1 15,-21-20-15,21 20 0,0 1 0,0-1 16,-21 1-16,21-1 0,0-20 0,-21 20 15,21-21-15,0-20 0,0 20 0,0-21 16,0 0-16,0 0 0,0 1 16,0-44-1,21 1-15,0-21 16,-21 21-16,21-22 0,1-20 0,-1 21 16,-21-22-16,21 1 0,0-1 0,0 1 15,0-1-15,1-21 0,-1 22 16,0-1-16,-21 1 0,21-22 0,-21 43 15,21 0-15,-21-1 0,0 1 0,0 21 16,0 42 0,-21 0-16,0 21 15,0 1-15,21-1 0,-21 22 0,-1-22 16,22 21-16,0 1 0,-21-22 16,21 22-16,-21-1 0,21 1 15,-21-1-15,21 1 0,-21-1 0,21 1 16,0-22-16,0 0 0,0 1 0,0-1 15,0-21-15,0 0 0,0 1 0,21-22 32,-21-22-32,21-20 0,0 21 15,0-21-15,1-1 0,-1 1 0,-21-22 16,21 1-16,0-1 0,0 1 0,22-1 16,-22 1-16,0-1 0,-21-20 0,21 20 15,0 1-15,-21-1 16,21 1-16,-21 20 0,0 1 0,0 0 15,0 21-15,0 42 16,0 21 0,0 0-16,-21 1 0,0-1 0,21 0 15,-21 22-15,21-1 0,0-20 0,-21 20 16,21 1-16,0-1 0,-21 1 0,21-1 16,0-20-16,0 20 0,0 1 15,0-22-15,0 0 0,0 1 0,0-22 16,0 21-16,0-21 0,21-21 31,0-21-31,-21-21 0,21 21 16,0-22-16,0-20 0,1 20 15,-1-20-15,0-1 0,0 22 0,0-43 16,0 22-16,1-1 0,-22-20 0,21 20 16,0-20-16,-21 20 0,21 1 0,-21-1 15,0 22-15,0-1 0,0 22 16,0 0-16,0 0 0,0 42 15,0 0-15,0 0 0,0 22 16,-21-1-16,21 22 0,0-22 0,-21 21 16,21 1-16,-21-22 0,21 22 15,0-1-15,0 1 0,-22-1 0,22 1 16,-21-1-16,21 1 0,-21-1 16,21-20-16,0 20 0,0-21 0,0-20 15,0 20-15,0-21 0,0 0 0,0-42 31,21 0-31,0-21 16,-21-1-16,22 1 0,-1 0 0,0-1 16,0-20-16,-21-1 0,21 1 0,0-1 15,1 1-15,-1-1 0,0-20 16,-21 20-16,0-21 0,21 22 0,-21-1 16,21 22-16,-21 0 0,0-1 0,0 22 15,0 42 1,0 1-16,0 20 15,-21 0-15,21 1 0,-21 20 16,21-21-16,-21 22 0,21-1 0,0-20 16,0 20-16,-21 1 0,21-1 0,0 1 15,0-1-15,-22 1 0,22-22 0,0 22 16,0-22-16,0 0 0,0-21 16,0 22-16,0-22 0,0 0 15,22-21-15,-22-21 16,21 0-16,0 0 0,-21-1 0,21-20 15,0 0-15,-21-1 0,21-20 0,1 21 16,-22-22-16,21 1 0,-21-1 16,21 1-16,0-1 0,-21-21 15,0 22-15,0-1 0,21 1 0,-21 21 16,0-1-16,0 1 0,0 21 0,0 0 16,0 42-1,0 21-15,-21-21 0,21 22 16,-21 20-16,0-21 0,21 1 0,0 20 15,-21-20-15,-1 20 0,22-21 0,-21 22 16,21-1-16,0 1 0,0-22 0,0 22 16,0-1-16,0-20 0,0-1 15,0 0-15,0 1 0,0-22 0,0 0 16,0 0-16,21-42 31,1 0-31,-22 0 0,21-1 0,-21-20 16,21 0-16,0-22 0,-21 22 15,21-22-15,0 1 0,-21 21 0,22-22 16,-1-21-16,0 22 0,-21-1 0,21 1 16,-21-1-16,21 1 0,-21-1 0,0 22 15,0 21-15,0 0 0,0 0 16,0 42 0,0 21-16,0-21 0,-21 43 0,21-22 15,0 0-15,-21 22 0,21-1 16,-21-20-16,21 20 0,-21 1 0,21-1 15,0 1-15,0-1 0,0 22 16,0-43-16,-22 22 0,22-22 0,0 22 16,0-22-16,-21-21 0,21 21 0,0-20 15,0-1-15,0-42 32,21-1-32,1-20 0,-1 21 15,-21-21-15,21-22 0,0 22 0,-21-22 16,21 22-16,0-22 0,1 1 0,-22-1 15,21 1-15,-21-1 0,21 22 16,-21-21-16,0 20 0,0 1 0,0 0 0,0 20 16,0 1-16,0 0 0,0 42 31,0 0-31,-21 1 0,0 20 0,-1 0 16,22 1-16,0-1 0,-21 21 0,0-20 15,21 20-15,-21 1 0,21-1 16,0-20-16,0 20 0,-21 1 0,21-22 15,0 0-15,-21 1 0,21-1 0,0 0 16,0-21-16,0 1 0,0-1 0,0-42 31,21-1-15,0-20-16,-21 21 0,21-21 16,0-1-16,-21 1 0,21 0 0,-21-22 15,22 22-15,-22-22 0,0 22 0,0-22 16,0 22-16,0-21 0,0 20 0,0 1 15,-22 0-15,1-1 0,0 1 16,0 21-16,-21-22 0,20 43 0,-20-21 16,0 21-16,-1 0 0,1 0 0,0 21 15,-1-21-15,1 22 0,0-1 0,-22 0 16,22 0-16,21 0 0,-22 0 16,1 1-16,21-22 0,0 21 0,0 0 15,21 0-15,0 0 16,0 0-16,21-21 15,0 0-15,0 0 0,21 0 16,-20 0-16,20 0 0,0-21 0,1 0 16,-1 0-16,0 0 0,1 0 0,-1-1 15,-21 1-15,21 0 0,1-21 0,-22 21 16,0-22-16,0 22 0,-21 0 16,0-21-16,0 20 0,-42 1 15,21 0-15,-22 21 0,-20 0 0,-22 0 16,1 0-16,-1 0 0,-21 0 0,0 21 15,0-21-15,22 21 0,-22 1 16,42-22-16,-20 21 0,20-21 16,22 21-16,0-21 0,-1 0 0,43 21 15,0 0-15,43-21 16,-22 0-16,21 0 0,22 0 16,-1 0-16,1 0 0,20 0 0,1 0 15,0 0-15,-1 0 0,1-21 0,0 21 16,-22-21-16,22 0 0,-43 21 0,22-21 15,-43-1-15,21 1 0,-21 0 16,-21 0-16,0 0 0,0 0 0,-42-1 16,21 1-16,-22 0 0,-20 0 15,-1 0-15,1 21 0,-22 0 0,1-21 16,-1 21-16,-21 0 0,21 0 0,1 0 16,-1 0-16,0 0 0,1 21 15,20-21-15,22 21 0,-22-21 0,43 21 16,0-21-16,21 21 0,21 0 15,0-21-15,22 0 0,20 22 16,1-22-16,-1 0 0,1 0 0,20 0 16,22 0-16,0 0 0,0 0 0,0 0 15,0 0-15,-22-22 0,1 1 0,0 21 16,-22-21-16,1 21 0,-22-21 16,0 21-16,-21-21 0,-21 0 15,0-1-15,-42 22 0,0-21 0,-22 0 16,1 21-16,-22 0 0,0-21 0,-20 21 15,-1 0-15,-21 0 16,21 0-16,0 0 0,0 0 0,0 0 16,1 0-16,41 21 0,1-21 0,-1 21 15,43-21-15,0 21 0,21 1 0,21-1 16,21 0-16,1 0 16,20-21-16,1 21 0,84 0 15,-64-21-15,1 0 0,21 22 0,0-22 16,0 0-16,-1 0 0,-20 0 0,0 0 15,-1 0-15,-20 0 16,-22 0-16,1 0 0,-22 0 0,-21-22 16,-43 22-16,1 0 0,-21 0 15,-22 0-15,0 0 0,-21 0 16,1 0-16,-1 0 0,0 0 16,0 0-16,0 0 0,22 22 0,-1-22 15,0 21-15,22-21 0,20 21 0,1-21 16,21 21-16,21 0 15,21-21-15,21 0 0,1 21 0,20-21 16,1 0-16,-1 0 0,22 0 0,21 0 16,-22 0-16,22 0 0,0 0 0,0 0 15,0 0-15,-22 0 16,1 0-16,-21 0 0,-1 0 0,-42 0 16,22 0-16,-86 0 15,1 0-15,-22 0 0,-20 0 16,-22 0-16,0 0 0,-21 0 0,21 22 15,-21-22-15,0 0 0,21 21 16,-21-21-16,43 0 0,-22 21 0,42-21 16,1 21-16,21-21 0,20 0 0,22 21 15,43-21-15,-1 0 16,22 0-16,-1 0 0,22 0 0,-1 0 16,22 0-16,0 0 0,0 0 0,21 0 15,-21 0-15,21 0 0,-21 0 16,-1 0-16,-20 0 0,0 0 15,-22 0-15,-20 0 0,-22 0 0,0 0 16,-42 0-16,-22 0 0,1 0 16,-43 0-16,1 21 0,-22-21 0,0 0 15,-21 22-15,0-22 0,0 21 16,0 0-16,0-21 0,0 21 16,21-21-16,22 21 0,-1-21 0,43 21 0,-1-21 15,22 0-15,21 22 16,21-22-16,22 0 0,20 0 0,1 0 15,20 0-15,1 0 0,0 0 0,20 0 16,1 0-16,0 0 0,0 0 16,0 0-16,0 0 0,-1 0 0,-20 0 15,0 0-15,-22 0 0,-20 0 0,-22 0 16,0 0-16,-42 0 16,-22 0-16,-20 0 0,-22 0 15,-21 0-15,1 0 0,-1 0 0,-21 21 16,0-21-16,0 21 0,0-21 15,0 21-15,0-21 0,21 21 0,21-21 16,22 21-16,-1-21 0,22 22 16,21-22-16,63 21 0,0-21 15,22 0-15,21 0 0,-1 0 0,22 0 16,-21 0-16,21 0 16,-1 0-16,22 0 0,-21 0 0,21 0 15,-21 0-15,0 0 0,0 0 0,-43 0 16,22 0-16,-43 0 0,1 0 0,-22 0 15,-42 0-15,-1 0 16,-41 0-16,-1 0 0,-20 0 16,-1 0-16,-21 0 0,0 0 0,1 0 15,-1 21-15,0-21 0,0 21 0,-21-21 16,21 21-16,-63 0 16,84-21-16,22 22 0,20-22 0,22 21 15,0-21-15,21 21 0,21-21 0,22 21 16,-1-21-16,21 0 0,22 0 15,0 0-15,21 0 0,-1 0 0,1 0 16,0 0-16,0 0 0,21 0 0,-21 0 16,0 0-16,-22 0 0,1 0 15,-22 0-15,-20 0 0,-1 0 0,-21 0 16,-42 0-16,0 0 0,-43 0 16,1 0-16,-22 0 0,1 0 0,-22 0 15,0 0-15,0 0 0,-21 21 0,0-21 16,0 21-16,0-21 0,21 22 15,22-22-15,-1 21 0,-21 0 16,64-21-16,42 21 0,21 0 16,21-21-16,22 0 0,-1 21 15,22-21-15,21 0 0,-22 0 16,22 0-16,21 0 0,-21 0 0,21 0 16,0 0-16,-21 0 0,0 0 0,0 0 15,-22 0-15,-20 0 0,-1 0 0,-20 0 16,-22 0-16,0 0 0,-42 0 15,-22 0-15,1 0 0,-21 0 16,-22 22-16,0-22 0,1 0 0,-22 21 16,0-21-16,0 21 0,0-21 15,0 21-15,1-21 0,-1 21 0,-21 0 16,63 1-16,43-22 16,0 21-16,21 0 0,21-21 0,0 0 15,43 0-15,-22 21 0,43-21 0,-22 21 16,22-21-16,0 0 0,20 0 0,1 0 15,0 0-15,0 0 0,0 0 0,0 0 16,-1 0-16,-20 0 0,-21 0 16,-1-21-16,1 21 0,-22 0 0,-21 0 15,-21-21-15,-21 21 16,-21 0-16,-22-21 0,-21 21 0,1 0 16,-22 0-16,0 0 0,0 0 15,0 0-15,-21 0 0,22 0 0,-1 0 16,21 0-16,22 21 0,-1-21 0,22 0 15,21 0-15,-1 0 0,22 21 16,0 0-16,43-21 0,-1 0 0,0 0 16,22 21-16,-1-21 0,22 0 15,0 0-15,21 0 0,-1 0 0,1 0 16,0 0-16,0 0 0,-21 0 0,20 0 16,-20 0-16,0 0 0,-22-21 0,1 21 15,-1-21-15,-20 21 0,-22 0 16,0-21-16,0 21 0,-21-21 0,0 0 15,-21 21-15,0-22 0,0 22 16,-1 0-16,-20-21 0,21 21 16,0-21-16,0 21 0,-1-21 0,1 21 15,0-21-15,21 0 0,0-1 16,0 1-16,0 0 0,0 0 16,0 0-16,0-22 0,0 22 0,0-21 15,0 21-15,0-22 0,0 1 0,0 0 16,0-1-16,0 1 0,0-21 0,0 20 15,0 1-15,0 0 0,0-22 0,0 22 16,0 21-16,0-22 0,0 1 16,0 21-16,0 0 0,0-1 0,0 1 15,0 0-15,21 21 0,-21 21 16,21 0 0,-21 1-16,0-1 0,0 0 15,0 0-15,0 21 0,0-20 0,0-1 16,0 21-16,0-21 0,0 0 0,-21 1 15,21 20-15,0-21 0,-21-21 0,21 21 16,0 0-16,0 1 0,0-44 47,0 1-47,21 0 0,-21 0 0,21 0 16,1-22-16,-22 22 0,21-21 0,-21 0 15,21-1-15,-21 1 0,0 0 16,21 20-16,-21-20 0,0 21 15,0 0-15,0 0 0,0-1 16,-21 22-16,0 0 16,0 0-16,-1 22 15,1-22-15,21 21 0,0 0 0,-21 0 16,21 0-16,0 0 0,0 1 16,0-1-16,0 0 0,21 0 15,0-21-15,1 0 16,-1 0-16,0 0 0,0 0 0,0 0 15,0 0-15,1-21 0,-1 21 16,0-21-16,0 0 0,0-1 0,22-20 16,-43 21-1,0 0-15,0 0 16,0 42 0,0 21-16,0-21 0,0 0 15,-22 22-15,22-22 0,0 21 0,-21 1 16,21-22-16,0 21 0,0-21 15,0 22-15,0-22 0,0 0 0,0 0 16,0 0-16,0 0 0,21-21 31,-21-21-15,22 0-16,-22 0 0,21 0 0,-21-22 16,21 22-16,-21-42 15,0 20-15,0 22 0,0-21 0,0 0 16,0 20-16,0 1 0,0 0 15,0 42 1,0 22 0,0-22-16,0 21 0,0-21 0,-21 22 15,21-1-15,0 0 0,-21 1 16,-1-22-16,22 21 0,0 0 0,0-20 16,-21 20-16,21-21 0,0 21 0,0-20 15,-21-1-15,21 0 0,0 0 16,0-42 15,0 0-31,0 0 0,0-1 16,0-20-16,21 21 0,-21-21 0,21-1 15,-21 1-15,0 0 0,0-1 16,0 1-16,0-22 0,0 22 0,0 0 16,0-1-16,0 22 0,0 0 0,0 0 15,0 0-15,-21 21 16,21 21-16,-21 0 0,0 0 0,21 0 15,-21 22-15,21-1 0,0 0 0,-21 1 16,21 20-16,-22-20 16,22-1-16,0 0 0,0 1 0,-21-1 15,21 0-15,0 1 0,0-1 0,0-21 16,0 21-16,0-20 0,0-1 0,0 0 16,0 0-16,0-42 31,21 0-31,-21 0 0,0-1 15,0-20-15,22 21 0,-22-21 0,0-1 16,0 1-16,0 0 0,21-22 16,-21 22-16,0-1 0,21-20 0,-21 21 0,0-22 15,0 43-15,0-21 16,0 20-16,0 1 0,0 42 16,0 1-16,0-1 15,0 21-15,0 0 0,0 22 0,0-22 16,0 1-16,0 20 0,0 1 15,0-22-15,0 21 0,0-20 0,0 20 16,0-20-16,0 20 0,0-21 0,0 22 16,0-22-16,0 1 0,0-22 0,0 21 15,0-21-15,0 0 0,0-42 32,0 0-32,21 0 0,0 0 15,-21-22-15,21 1 0,-21 0 0,22-1 16,-1 1-16,-21-21 0,21 20 0,-21-20 15,0 20-15,21-20 0,-21-1 16,0 22-16,0-21 0,0 20 16,0 1-16,0 21 0,0 0 0,0-1 15,0 44-15,0-1 16,0 0-16,-21 21 0,21 1 0,-21-1 16,0 0-16,21 22 0,0-22 15,-22 22-15,1-22 0,0 21 0,0 43 16,21 21-1,-21-84-15,21-1 0,0 0 0,0 1 16,0-22-16,0 0 0,0 0 0,0-42 31,21 21-31,0-42 16,-21 20-16,21-20 0,-21 21 16,21-43-16,1-20 0,-1 41 15,-21-62-15,0 41 0,0 22 0,0-1 16,0 1-16,0 0 0,0 21 0,0-1 15,0 1-15,0 0 0,0 42 16,-21 0-16,-1 1 16,1-1-16,0 63 0,0-62 15,21 62-15,-21-20 16,21-22-16,-21 0 0,21 64 0,0-63 16,0-1-16,-22-21 15,22 21-15,0-20 0,0-1 0,0 0 16,0 0-16,0-42 15,0 0 1,0 0-16,0-1 0,0-20 0,0 0 16,0-1-16,0 1 0,0 0 15,0-22-15,0 22 0,0 0 0,0-22 16,-21 22-16,21-22 0,0 22 0,-21 0 16,0-1-16,21 22 0,-21 0 0,21 0 15,-21 21-15,-1 0 16,1 21-16,0 0 0,0 0 15,21 22-15,-21-22 0,-22 63 16,22-41-16,0 63 0,0-64 16,0 21-16,0 22 0,21 0 15,0-43-15,0 0 16,0-20-16,0-1 0,0 0 0,0 0 16,0-42-1,0 0 1,21 0-16,-21-22 0,21 22 0,-21-21 15,0-1-15,0 1 16,0 0-16,0-1 0,0 1 0,0 0 0,0-1 16,0 22-16,0 0 0,0 0 15,0 0-15,-21 0 0,0 21 16,-1 0-16,1 21 0,0 0 0,0 0 16,0 0-16,-22 22 0,1 20 15,0 22 1,-1-1-16,22-41 0,21-22 15,0 64-15,0-64 0,0 0 0,0 0 16,21-21 0,1 0-16,-1 0 15,0-21-15,0 0 0,0-22 16,0 22-16,1-21 0,-22 0 0,42-43 16,-21-21-16,-21 43 15,0 20-15,0 1 0,0-22 16,0 22-16,0 0 0,0-1 0,-21 22 15,0 0-15,0 21 0,-1 0 0,-41 21 16,42 0-16,-22 22 16,22-22-16,-63 106 15,62-85-15,-20 1 0,21 62 16,21-62-16,-21 41 16,21-41-16,0 20 15,0-42-15,21 1 0,0-22 16,0 21-16,0-21 0,1 0 0,-1 0 15,0-21-15,0 21 0,0-43 0,0 22 16,1 0-16,-1-21 0,0-1 16,0 1-16,0-64 0,-21 64 0,0-22 15,0 22-15,0 0 16,0-1-16,-21 1 0,21 21 0,-21-22 0,-21 43 16,20-21-16,1 21 0,-21 0 0,21 0 15,-22 0-15,22 21 0,-21 1 0,21-1 16,0 0-16,-1 0 0,1 21 15,0-20-15,0-1 0,21 42 16,0-42-16,0 22 0,0-22 16,0 21-16,21-21 0,0 22 0,0-22 15,22 0-15,-22 0 0,0 0 16,21 1-16,22-22 0</inkml:trace>
  <inkml:trace contextRef="#ctx0" brushRef="#br0" timeOffset="74494.45">12425 8149 0,'0'-21'0,"0"42"0,0-84 16,0 42-16,0-1 0,21-20 0,-21 21 15,0 0-15,0-22 0,0 22 0,0 0 16,0 0-16,0 42 31,0 0-31,0 22 0,0-1 0,0 21 16,0-20-16,0 20 0,0 1 15,0-1-15,0 22 0,0-22 0,0 1 16,0 21-16,-21-22 0,0 22 0,21-1 16,-22 1-16,1-21 0,0 20 0,21-20 15,-21-1-15,21 1 0,-21-1 0,21-20 16,0-1-16,0 21 0,0-41 15,0 20-15,0 0 0,0-21 0,0 1 16,0-1-16,0-42 16,0-1-16,0 1 15,0 0-15,0 0 0,21-21 0,-21-1 16,21 1-16,0 0 0,-21-22 16,21 22-16</inkml:trace>
  <inkml:trace contextRef="#ctx0" brushRef="#br0" timeOffset="75139.83">12467 8213 0,'0'0'0,"-21"-43"16,21 1-16,0 21 0,-21 0 0,21-64 15,0 64-15,0 0 0,0 0 16,21 21-16,0 0 0,0-22 16,22 22-16,-22 0 0,21-21 0,0 21 15,1 0-15,20 0 0,22 0 16,0 0-16,-1 0 0,1 0 15,21 0-15,-22 0 0,22 0 0,0 0 16,-21 0-16,21 0 0,-22 0 0,22 0 16,-21 0-16,-1 0 0,1 0 0,0-21 15,-22 21-15,1 0 0,-1 0 0,-20 0 16,-1 0-16,0 0 0,-21 0 0,22 0 16,-22 0-16,0 0 15,0 21-15,-21 0 16,0 22-16,0-22 0,21 21 15,-21-21-15,0 22 0,0-1 16,0 22-16,0-22 0,0 0 0,0 22 16,0-22-16,0 22 0,0-22 0,0 21 0,0-20 15,0 20-15,0 1 0,0-1 16,0-20-16,0 20 0,0 1 0,0-22 16,0 0-16,22 22 0,-22-22 0,0 0 15,0 1-15,21-1 0,-21 0 16,0-20-16,0 20 0,0-21 0,0 21 15,0-20-15,0 20 0,0-21 0,0 0 16,-21 0-16,-1 1 0,-20-1 0,21 0 16,-21 0-16,20 0 0,-41-21 0,21 21 15,-22-21-15,-21 0 0,1 22 16,-1-22-16,-21 0 0,0 0 0,-21 0 16,0 0-16,0 0 0,-21 0 0,21-22 15,0 22-15,0-21 0,21 21 0,1-21 16,20 21-16,0-21 0,22 0 0,-1 21 15,1-21-15,20 21 0,1 0 0,0 0 16,21-22-16,-1 22 0,1 0 16,21-21-1,0 0-15,43 21 16,-22-21-16,0 21 0,0-21 0,21 0 16,1-1-16,-22 1 0,21 0 0,1-21 15,-1 21-15</inkml:trace>
  <inkml:trace contextRef="#ctx0" brushRef="#br0" timeOffset="75483.66">13504 8043 0,'0'0'0,"21"-42"0,-21-85 16,0 106-1,0-21-15,0 20 0,-21 22 16,0 0-16,21 22 15,0-1-15,0 21 0,-21 0 16,21 22-16,-21 21 0,21-22 0,0 22 16,0-1-16,0 22 0,-21-21 15,21 21-15,-22 0 0,22-1 0,-21 1 16,21 0-16,0 0 0,-21 0 0,0 0 16,0-1-16,0-20 0,-1 21 0,1-21 15,0 20-15,0-41 0,21 21 0,-21-22 16,0 22-16,-1-22 0,1-20 0,21 20 15,-21-21-15,21 1 0,-21-1 0,21-21 16,-21 0-16,21 1 0,0-1 0,-21-21 16,-1 0-16,22-21 15,-21-1-15,21-20 0,-21 21 16,0-21-16,0-1 0</inkml:trace>
  <inkml:trace contextRef="#ctx0" brushRef="#br0" timeOffset="75747.5">12065 9292 0,'0'0'0,"-21"-21"0,0 0 0,21 0 15,0 0-15,21 21 0,21-22 0,0 1 16,22 0-16,-1 21 0,22-21 0,0 0 16,21 21-16,-1-21 0,22-1 0,0 22 15,0 0-15,0-21 16,0 21-16,-21 0 0,21 0 0,-42-21 15,21 21-15,-43 0 0,22 0 0,-22-21 16,-20 21-16,-1-21 0,0 21 0,-20-21 16,-1 21-16,0-22 0,-21 1 15,0 0-15,0 0 0,0 0 0,0-22 16,-21 22-16,0-21 0,-1 0 0,1-1 16,21 1-16</inkml:trace>
  <inkml:trace contextRef="#ctx0" brushRef="#br0" timeOffset="76291.23">13991 6879 0,'0'21'15,"-21"-21"-15,21 22 0,-21-1 16,0 0-16,21 21 0,0-21 0,-22 1 16,1 20-16,21 0 0,0 1 0,-21-22 15,0 21-15,21 0 0,-21-20 16,0 20-16,21-21 0,0 21 16,0-20-16,-22-1 0,22 0 15,-21-21-15,21-21 16,0 0-1,0-1-15,0 1 0,0-21 0,21 21 16,1-22-16,-22 1 0,21 0 16,0-1-16,-21 1 0,21 0 0,0-1 15,0 1-15,1 0 0,-1 21 0,0-22 16,0 22-16,0-21 0,22 21 0,-22-1 16,21 22-16,0 0 0,-20 0 15,20 0-15,0 0 0,-21 22 0,22-1 16,-22 0-16,0 21 0,0-21 15,0 22-15,1-22 0,-1 21 0,-21 1 16,0-22-16,0 21 0,0 0 0,0-20 16,0 20-16,0 0 0,0-21 15,-21 1-15,21 20 0,-22-21 0,22 0 16,-21 0-16,21 1 0,0-1 16,-21-21-16,0 0 15,0 0-15,0 0 16,-1 0-16,1-21 0,0-1 15,0 1-15</inkml:trace>
  <inkml:trace contextRef="#ctx0" brushRef="#br0" timeOffset="76495.11">13843 7154 0,'0'0'0,"-21"0"0,21-21 16,42 0 0,-21 21-16,22 0 0,-1 0 15,0 0-15,1 0 0,20 0 0,-21 0 16,22 0-16,-1-21 0,1 21 15,-22 0-15,1 0 0,-1 0 0,0 0 16,-21-21-16,22 21 0,-22 0 16,0 0-16,-21 21 15,0 0 1,0 0-16,-21 0 0,0 1 16</inkml:trace>
  <inkml:trace contextRef="#ctx0" brushRef="#br0" timeOffset="77331.63">13928 9948 0,'0'0'0,"0"-21"0,0 0 0,0 0 31,0 42-15,0 0-16,0 22 16,0-22-16,0 0 0,0 0 0,0 21 15,0 1-15,-22-22 0,1 21 16,0 1-16,0-1 0,0 21 0,0-20 15,-22-1-15,22 0 0,0 1 0,-21 20 16,20-20-16,1-22 0,0 21 0,0 0 16,21-20-16,0 20 0,0-21 0,0 0 15,0 0-15,0 1 0,21-1 16,0-21-16,22 21 0,-1-21 0,21 21 16,1-21-16,-1 0 0,1 0 0,21 0 15,-1 21-15,22-21 0,-21 0 0,-1 0 16,22 0-16,-21 0 0,0 0 0,-1 0 15,1 0-15,0 0 0,-1-21 0,-20 21 16,-22 0-16,0-21 0,1 21 16,-22 0-16,21-21 0,-42 0 0,0-1 15,0 1-15,-21 21 16,0-21-16,-21 21 0,20 0 0,-20-21 16,0 21-16,21 0 0,-22-21 0,1 21 15,21-21-15,0 21 0,-1 0 16,1 0-16,0 0 0,21-22 15,21 22-15,0 0 16,1 0-16,-1 0 0,21 0 0,-21 0 16,22 0-16,-22 0 0,0 0 15,21 22-15,-21-22 0,1 21 0,-1 0 16,-21 0-16,0 0 0,0 0 0,0 1 16,0-1-16,-21 0 0,-1 0 0,-20 0 15,21 0-15,0 1 0,-22-1 16,1 0-16,21 0 0,-21 0 0,20 0 0,-20-21 15,21 22-15,0-1 0,0 0 0,21-42 32</inkml:trace>
  <inkml:trace contextRef="#ctx0" brushRef="#br0" timeOffset="77739.39">15896 10181 0,'0'0'15,"-21"0"-15,21-21 16,21 21-16,0 0 0,0-21 16,1 21-16,20 0 0,0 0 0,1-21 15,-1 21-15,21 0 0,-20 0 16,20-21-16,1 21 0,-22 0 0,0 0 15,1 0-15,-1 0 0,-21 0 16,0 0-16,1 0 0,-1 0 0,-42 0 31,-1 0-31,1 0 0,0 0 16,-21 0-16,21 0 0,-22 0 0</inkml:trace>
  <inkml:trace contextRef="#ctx0" brushRef="#br0" timeOffset="77942.28">16192 10097 0,'0'0'0,"0"21"16,0 0-16,0 0 16,0 0-16,0 0 0,0 1 0,0 20 15,0 0-15,0 1 0,0-1 0,0 0 16,0 1-16,0-1 0,0 0 0,0 1 16,-21-1-16,0 0 0,0 1 0,21-1 15,-21-21-15,0 21 0,21-20 0,0-1 16,0 0-16,0 0 0,0 0 15,21-21-15,0 0 16,0 0-16,0 0 0,0 0 0</inkml:trace>
  <inkml:trace contextRef="#ctx0" brushRef="#br0" timeOffset="78827.19">16531 10753 0,'0'0'0,"0"-21"15,21-43 1,0 43-16,1 0 0,-22 0 15,21-1-15,0 1 0,-21 0 0,21 0 16,0 0-16,-21-22 0,21 22 16,-21 0-16,22 0 0,-22 0 15,0 42 1,-22 0-16,1 0 16,0 0-16,0 22 0,0-22 0,0 21 15,-1 1-15,-20-22 0,21 21 0,0-21 16,21 22-16,-21-22 0,21 0 15,-22 0-15,22 0 0,0 0 0,0 1 16,0-1-16,22-21 16,-1 0-16,0 0 0,0 0 0,0 0 15,0 0-15,22 0 0,-22 0 0,0-21 16,21-1-16,-20 22 0,20-21 0,-21 0 16,21 0-16,-20 0 0,-1-22 0,0 22 15,0 0-15,0-21 0,0 21 0,-21-1 16,0 1-16,0 0 15,-21 42 1,0-21-16,21 21 0,0 1 16,-21-1-16,21 0 0,0 0 15,0 0-15,0 0 0,0 1 0,0-1 16,0 0-16,0 0 0,21 0 0,-21 0 16,21 1-16,-21-1 0,21-21 15,-21 21-15,-21-21 31,0 0-31,0 0 0,0 0 16,0 0-16,-1-21 0,1 21 16,0 0-16,0 0 15,42 0 17,0 0-17,0 0-15,1 0 0,-1 0 0,21 0 16,-21 0-16,0 0 0,22 0 0,-22 0 15,21 0-15,1 0 0,-22 0 0,21-21 16,-21-1-16,22 22 0,-22-21 0,0 0 16,0 0-16,0 0 0,0-22 0,1 22 15,-1-21-15,0 0 0,0-1 0,0 1 16,-21 0-16,0-22 0,21 22 0,-21-1 16,22 1-16,-22 0 0,0-1 15,0 22-15,0 0 0,0 0 0,0 0 16,-22 21-1,22 21-15,-21 0 16,0 0-16,21 0 0,-21 22 0,0-1 16,21 0-16,-21 1 0,-1-1 0,22 22 15,0-22-15,-21 0 0,21 1 0,-21 20 16,21-21-16,0-20 0,0 20 16,0 0-16,0-21 0,0 1 0,0 20 15,0-21-15,0 0 0,21 0 16,0-21-16,1 0 15,-1 0-15,0-21 16,-21 0-16,0 0 0,0 0 16,0 0-16</inkml:trace>
  <inkml:trace contextRef="#ctx0" brushRef="#br0" timeOffset="78994.61">17230 10605 0,'0'0'0,"-22"0"0,1 0 0,42 0 31,1 0-15,-1 0-16,0 0 0,21 0 0,-21 0 16,22 0-16,-1 0 0,0 0 0,1 0 15,-1 0-15,-21 0 0,22-22 16,-22 22-16,21-21 0,-21 21 0,22 0 16,-22-21-16</inkml:trace>
  <inkml:trace contextRef="#ctx0" brushRef="#br0" timeOffset="79454.85">18140 10626 0,'0'0'0,"-21"0"0,21 21 32,21-21-32,21 0 0,-21 0 15,22 0-15,-1 0 0,0 0 16,22 0-16,-22 0 0,22 0 0,-1 0 15,-21 0-15,1 0 0,20 0 0,-20 0 16,-1 0-16,-21 0 0,21 0 0,-20-21 16,-1 21-16,-21-21 0,0-1 15,0 1-15,0 0 16,-21 21-16,-1-21 0,-20 0 16,21 21-16,0-21 0,-22 21 0,22 0 15,0 0-15,0-22 0,0 22 16,42 0-1,0 0 1,0 0-16,0 0 16,1 0-16,-1 22 0,0-1 15,0-21-15,0 21 0,-21 0 0,0 0 16,21 0-16,-21 1 0,0 20 0,0-21 16,0 0-16,-21 0 0,0 1 0,0-1 15,0 0-15,0 0 0,-1 0 0,1 0 16,0 1-16,-21-1 0,21 0 15,21 0-15,21-21 16,21 0 0,-21-21-16,22 0 0</inkml:trace>
  <inkml:trace contextRef="#ctx0" brushRef="#br0" timeOffset="79874.44">19727 10308 0,'0'0'0,"0"-21"0,0-21 16,-21 21 0,0 21-16,21-22 0,-21 22 0,0 0 15,-1 0 1,1 22 0,21-1-16,-21-21 15,21 42-15,0-21 0,-21 0 16,0 1-16,0 20 0,21 0 0,0-21 15,-22 22-15,22-22 0,0 0 0,0 21 16,0-20-16,0-1 0,0 0 0,22 0 16,-1 0-16,0 0 0,0 1 0,0-22 15,0 21-15,1-21 0,-1 0 0,0 0 16,0 21-16,0-21 0,0 0 16,-21 21-1,-21-21 1,-21 0-16,21 0 0,-22 0 0,22 0 0,-21 0 15,0 0-15,-1 0 0,22 0 0,-21 0 16,21 0-16,-1 0 0,1 0 16,0 0-16,0 0 0,42 0 31,0 0-31,22 0 16,-22 0-16,21 0 0</inkml:trace>
  <inkml:trace contextRef="#ctx0" brushRef="#br0" timeOffset="81047.25">20002 10647 0,'0'0'0,"0"-42"16,0 20-1,0 1-15,0 0 0,0 0 0,0 0 0,-21 21 16,0-21-16,0 21 16,0 0-16,0 0 0,-1 21 15,1 0-15,21 0 0,-21 0 0,0 0 16,21 1-16,-21 20 0,21-21 0,0 0 15,0 0-15,0 22 0,0-22 0,0 0 16,0 0-16,0 0 0,0 1 16,21-22-16,0 0 0,0 0 15,0 0-15,1 0 0,-1 0 16,0-22-16,0 22 0,0-21 16,-21 0-16,21 0 0,-21 0 0,22 0 15,-22-1-15,0 1 0,0-21 0,21 21 16,-21 0-16,21-1 0,-21 1 15,0 0-15,0 0 0,0 42 32,0 0-17,0 0-15,0 1 0,0-1 0,0 0 16,0 0-16,0 21 0,0-20 16,0-1-16,21 0 0,-21 0 15,21-21-15,0 0 0,1 21 0,-1-21 16,0 0-16,0 0 15,0 0-15,-21-21 0,21 21 0,1-21 0,-22 0 16,21 0-16,0-1 0,0 1 0,-21 0 16,21 0-16,0-21 0,-21 20 15,0-20-15,22 21 0,-22 0 0,21 0 16,-21-1-16,0 44 31,0-1-31,0 0 0,0 0 16,-21 0-16,21 0 0,0 22 0,-22-22 15,22 0-15,0 0 0,0 22 0,0-22 16,0 0-16,0 0 0,0 0 16,-21-21-16,21 21 0,0-42 31,0 0-15,0 0-16,21 0 0,-21 0 15,0-1-15,22 1 0,-1 0 16,0 0-16,-21 0 0,21-22 0,0 22 15,-21 0-15,21 0 0,1 0 16,-1 21 0,-21 21-16,0 0 0,0 0 15,0 0-15,21 22 0,-21-22 0,21 0 16,-21 0-16,0 0 0,21 1 0,0-1 16,-21 0-16,22-21 0,-1 21 0,0 0 15,0-21-15,0 0 16,0 0-16,1 0 0,-1 0 15,0 0-15,0-21 16,-21 0-16,21 0 0,0 0 0,-21-1 16,22 1-16,-22 0 0,21 0 0,-21-21 15,21 20-15,-21 1 0,0-21 0,0 21 16,0 0-16,21 21 0,-21-22 0,-21 44 31,21-1-31,0 0 0,0 0 16,-21-21-16,21 21 0,0 22 15,0-22-15,0 0 0,0 0 16,0 0-16,0 0 0,21 1 16,0-22-16,0 21 15,0-21-15,1 0 0,-1 0 0,0 0 16,0 0-16,0 0 0,0-21 16,1 21-16,-1-22 0,-21 1 0,21 0 15,0 0-15,-21 0 0,0 0 0,21-1 16,-21 1-16,21-21 0,-21 21 0,0 0 15,0-1-15,0 1 0,-21 21 32,0 0-32,0 21 0,21 1 15,0-1-15,0 0 0,0 0 0,0 21 16,0-20-16,0-1 0,0 0 16,0 0-16,0 0 0,0 0 0,21 1 15,0-22-15,0 21 16,1-21-16,-1 0 0,0 0 0,0 0 15,21 0-15,-20 0 0</inkml:trace>
  <inkml:trace contextRef="#ctx0" brushRef="#br0" timeOffset="82341.75">21992 10372 0,'0'0'0,"0"-43"15,0 22-15,0 0 0,0 0 16,-21 21-16,0 0 15,0 0-15,-1 0 0,1 0 0,0 0 16,0 21-16,0 0 0,0 0 0,-1 1 16,1 20-16,0-21 0,21 21 0,0-20 15,0 20-15,0-21 0,0 21 0,0-20 16,0 20-16,0-21 0,0 0 0,21 22 16,0-22-16,1 0 0,-1-21 15,0 21-15,0-21 0,0 0 0,22 21 16,-22-21-16,0 0 0,0 0 15,21 0-15,-20 0 0,-1-21 0,0 0 0,0 0 16,0 0-16,0-1 0,22 1 0,-22-21 16,0 0-16,0-1 0,0-20 15,1 20-15,-22-20 0,21-1 0,0 22 16,-21-21-16,21 20 0,-21 1 0,0 0 16,0 20-16,0-20 0,0 21 0,0 0 15,-21 21 1,0 0-16,0 21 0,-1 0 15,1 0-15,21 0 0,0 22 0,0-1 16,-21-21-16,21 22 0,0-1 0,0 0 16,0 1-16,0-1 0,21 0 0,-21 1 15,21-1-15,1 0 0,-1 1 0,0-22 16,0 0-16,0 21 0,0-21 16,1-21-16,20 22 0,-21-1 0,0-21 15,22 0-15,-22 0 0,0 0 0,21 0 16,-21 0-16,1-21 0,-1-1 15,21 1-15,-21 0 0,0 0 0,1-21 16,-22 20-16,21-20 0,-21 21 0,0 0 16,0 0-16,0-1 0,0 1 0,0 0 15,-21 21-15,-1 0 0,1 0 16,0 0-16,-21 0 0,21 0 0,-1 21 16,1 0-16,0 1 0,0-1 0,0 0 15,0 21-15,21-21 0,0 1 16,0-1-16,0 0 0,0 0 15,0 0-15,0 0 0,0 1 0,0-1 16,21-21-16,0 0 0,0 0 16,0 0-16,0 0 0,1 0 0,-1 0 15,0 0-15,0 0 0,0-21 16,0-1-16,1 22 0,-1-21 0,-21-21 16,21 21-16,0 0 0,-21-22 0,0 22 15,21 0-15,-21 0 0,21 0 16,-21-1-16,0 44 31,0-1-31,0 0 16,0 0-16,0 0 0,-21 0 0,21 1 15,0-1-15,0 0 0,0 0 0,0 0 16,0 0-16,0 1 0,21-22 16,1 0-16,-1 0 15,0 21-15,0-21 0,0 0 16,0 0-16,1-21 0,-1 21 15,-21-22-15,21 1 0,-21 0 0,21 0 16,-21 0-16,21 0 0,0-1 0,-21-20 16,0 21-16,22 0 0,-22 0 0,21-1 15,-21 44 17,0-1-32,-21 0 15,21 0-15,0 21 0,0-20 0,0-1 16,0 0-16,0 0 0,0 0 0,0 0 15,0 1-15,0-1 16,21-21-16,0 0 0,0 0 16,0 0-16,0 0 15,-21-21-15,22-1 0,-1 1 16,0 0-16,-21 0 0,21-21 16,0 20-16,0-20 0,1 21 15,-1-21-15,0-1 0,0 1 0,0 0 16,22 20-16,-43 1 0,21 0 0,0 0 15,-21 0-15,21 21 0,-21 21 16,0 0-16,0 0 16,0 0-16,0 1 0,0 20 0,-21 0 15,21 1-15,-21-22 0,21 21 0,0 0 16,0 1-16,0-22 0,0 0 0,0 21 16,0-20-16,0-1 0,0 0 15,-21-21 32,-1 0-47,1 0 0,0 0 0,0-21 0,0 21 16,-22-21-16,22 21 0,-21-22 15,0 22-15</inkml:trace>
  <inkml:trace contextRef="#ctx0" brushRef="#br0" timeOffset="83478.91">14012 11091 0,'0'0'0,"-21"-21"0,0 0 0,21 0 16,0 0-16,0 0 15,0-1-15,-21 22 0,21-21 16,-21 21 15,21 21-31,0 1 0,-22-1 0,22 21 16,0 0-16,0 1 0,0 20 0,0 1 15,0-1-15,0 1 0,0-1 16,0 1-16,-21-1 0,21 1 16,-21-1-16,0 1 0,21-1 0,-21 1 15,0-1-15,21 1 0,0-1 0,0 1 16,-22-22-16,22 0 0,0 1 0,0-22 15,0 0-15,0 21 0,0-20 16,22-1-16,-1-21 0,0 0 16,0 0-16,0 0 0,22 0 0,-1 0 15,0 0-15,22 0 0,-22 0 0,43 0 16,-22-21-16,22 21 0,0-22 0,-1 22 16,1-21-16,21 0 0,-22 21 0,22-21 15,0 21-15,0-21 0,0 21 16,-22 0-16,1-21 0,0-1 0,-1 22 15,-20 0-15,-22 0 0,22 0 0,-43 0 16,21 0-16,-21-21 0,1 21 16,-1 0-16,-42 0 15,-1 0-15,1-21 16,0 21-16,-21 0 0,-1-21 0,22 21 16,-21-21-16,0 21 0,20-21 0,-20 21 15,21 0-15,0-22 0,0 22 16,-1 0-16,22-21 0,22 21 31,20 0-31,-21 0 0,21 0 16,-20 0-16,20 0 0,-21 21 0,0 1 15,22-22-15,-22 42 0,0-21 0,0 0 0,-21 0 16,0 22-16,0-22 0,0 21 16,0-21-16,-21 1 0,0 20 0,-22-21 15,22 21-15,0-20 0,0-1 0,-21 0 16,20 0-16,-20 0 0,21 0 0,0 1 15,0-1-15,-1 0 0,1-21 0,21 21 16,21-21 0,1 0-16,-1 0 0,21-21 15,-21 0-15,22 21 0,-1-21 0,0-1 16</inkml:trace>
  <inkml:trace contextRef="#ctx0" brushRef="#br0" timeOffset="83852.7">16785 12002 0,'0'0'0,"0"-43"0,0 22 0,0 0 16,0-21-16,0 20 0,0 1 0,0 0 16,0 0-16,21 42 31,-21 0-31,21 0 0,1 22 15,-1-22-15,0 21 0,0 1 0,0-1 16,0 0-16,22 1 0,-22-1 16,21 0-16,1 1 0,-1-1 0,-21 0 15,21 1-15,1-22 0,-1 21 0,-21 0 16,22-20-16,-22 20 0,0-21 0,0 21 16,0-20-16,0-1 0,-21 0 0,0 0 15,0 0-15,0-42 47,0 0-47,0 0 16,-21 0-16,21-1 0,0 1 15,0 0-15,0 0 0,0 0 0,0-22 16</inkml:trace>
  <inkml:trace contextRef="#ctx0" brushRef="#br0" timeOffset="84179.51">17843 11938 0,'0'-21'0,"0"42"0,0-63 16,0 21-16,0-1 16,-21 44 15,0-1-31,-21 0 0,-1 21 16,1-21-16,0 22 0,-22-1 0,1 0 15,-22 22-15,22-22 0,-22 22 0,0-22 16,1 22-16,-1-22 0,0 21 0,1 1 15,-1-1-15,0 1 0,22-22 0,-22 22 16,22-22-16,-1 22 0,22-22 0,-1 0 16,1-21-16,0 22 0,21-22 0,-1 0 15,1 0-15,21 0 0,0 1 16,0-44 31,0 1-47,21 21 0,1-21 0,-22 0 15,0 0-15,0 0 0,0-1 0,21-20 16</inkml:trace>
  <inkml:trace contextRef="#ctx0" brushRef="#br0" timeOffset="84962.49">11028 14711 0,'0'0'0,"0"-42"0,-21-1 0,-22-84 16,22 85-16,21-22 16,-21 43-16,21-21 0,0 0 15,0 20-15,0 1 0,0 64 16,0-22-1,0 21-15,0 0 0,0 22 16,0-1-16,0 1 0,0-1 16,0 1-16,0-22 0,0 22 0,-21-1 15,0 1-15,-1-1 0,22 1 0,-21-1 16,21 1-16,-21-1 0,21 1 0,0-22 16,-21 0-16,21 1 0,0-22 0,0 21 15,-21-21-15,21 1 0,21-44 31,0 1-31,0-21 0,-21 21 16,21-22-16,1-20 0,20 21 0,-21-22 16,0 1-16,0-1 0,1 1 15</inkml:trace>
  <inkml:trace contextRef="#ctx0" brushRef="#br0" timeOffset="85424.22">11070 14774 0,'0'-105'16,"0"62"-16,-42 340 0,84-446 0,-42-20 0,0 148 0,0-21 15,21 20-15,0 1 16,1 0-16,-1 21 0,21-21 0,0 0 15,1 21-15,-1-21 0,22-1 0,-1 22 16,22-21-16,21 0 0,-1 0 16,1 21-16,21-21 0,0 21 0,0 0 15,-21 0-15,21 0 0,-21 0 0,21 0 16,-21 0-16,0 21 0,-22 0 0,1 0 16,-22 0-16,-20 1 0,-1-1 15,0 0-15,-20 21 0,-22-21 0,0 1 16,0-1-16,0 0 0,0 0 15,0 0-15,0 0 0,-22 22 0,1-22 16,21 0-16,-21 0 0,21 0 16,0 1-16,0 20 0,0-21 0,0 0 15,0 0-15,0 22 0,0-22 0,0 21 16,0-21-16,0 22 0,0-1 0,0 0 16,0-20-16,0 20 0,0 0 0,0 1 15,0-22-15,-21 21 0,-21-21 16,-1 22-16,1-22 0,0 0 15,-22 0-15,-21 21 0,22-20 0,-43-22 0,21 21 16,-42 0-16,0 0 0,0-21 0,-21 21 16,0-21-16,21 0 0,0 0 15,0 0-15,21 0 0,0 0 16,22 0-16,20 0 0,1 0 0,-1-21 16,22 21-16,21-21 0,0 0 0,21 0 15,0-1-15,21 1 16,0 0-16,21 0 0,-21 0 0,22 0 15,-1-1-15</inkml:trace>
  <inkml:trace contextRef="#ctx0" brushRef="#br0" timeOffset="85762.73">12086 13928 0,'0'0'0,"0"-21"0,-21 21 0,0 0 16,21 21 0,0 0-16,0 21 0,0 1 0,0-1 15,21 21-15,-21 22 0,0-21 16,0 20-16,0 22 0,0-21 0,0-1 16,0 22-16,0-21 0,0 21 0,-21 0 15,0-22-15,21 22 0,-22 0 16,1-21-16,0 20 0,21-20 0,-21 0 15,0 21-15,21-22 0,-21 1 16,21 0-16,0-1 0,-22-20 0,22-1 16,-21 1-16,21-22 0,0 0 0,0-20 15,0-1-15,0 0 0,0 0 0,0-42 16,0 0 0,-21 0-16,0-22 0,0 1 15,0 0-15</inkml:trace>
  <inkml:trace contextRef="#ctx0" brushRef="#br0" timeOffset="86011.59">10647 15494 0,'0'0'0,"-64"-21"15,-42-43-15,85 43 16,21 0-16,0 0 0,21 0 0,1 0 16,20-1-16,21 22 0,22-21 15,0 0-15,21 0 0,-1 21 0,22-21 16,0 21-16,0-21 0,22 21 0,-1 0 15,0-22-15,0 22 0,-21 0 0,0 0 16,-21 0-16,-21-21 0,-1 21 0,-20 0 16,-22 0-16,0 0 0,-20-21 15,-1 21-15,0-21 0,-21 0 16,0 0-16,0-1 0,0 1 16,0 0-16,-21 0 0,0 0 0,21-22 15,0 1-15</inkml:trace>
  <inkml:trace contextRef="#ctx0" brushRef="#br0" timeOffset="86662.87">12763 13547 0,'0'0'0,"22"-43"0,-1-41 16,0 63-1,-21-1-15,0 44 31,0 20-31,0-21 0,0 21 16,0 1-16,0-1 0,-21 0 0,0 1 16,-1-1-16,22 0 0,-21 1 0,21-1 15,0-21-15,-21 22 0,21-22 16,-21 0-16,21 0 0,0 0 0,0 0 16,-21-21-1,21-21-15,0 0 16,0 0-16,0 0 0,0 0 15,0-22-15,0 1 0,0 21 16,0-22-16,0 1 0,21 0 0,-21-1 16,21 1-16,21 0 0,-20 21 0,20-22 0,-21 22 15,21 0-15,1 0 0,-1 21 16,-21 0-16,22 0 0,-1 0 16,-21 0-16,0 0 0,0 0 0,1 21 15,-22 0-15,0 0 0,0 0 0,0 22 16,-22-22-16,1 21 0,0-21 0,-21 1 15,-1 20-15,22-21 0,-21 0 16,0 0-16,-1 1 0,22-22 0,0 21 16,0-21-16,0 0 0,42 0 15,0 0 1,0 0-16,21 0 16,-20 0-16,20 0 0,0 0 0,1 0 15,-1 0-15,0 0 0,1 0 0,-1 21 16,0-21-16,-21 21 0,22 0 0,-22 0 15,0 1-15,0-1 0,-21 0 16,0 0-16,0 0 0,0 0 0,-42 1 16,21-1-16,-22-21 0,1 21 0,0 0 15,-22 0-15,22-21 0,-22 21 0,1 1 16,21-22-16,-22 21 0,22-21 0,-1 21 16,1-21-16,21 0 0,0 0 15,0 21-15,21 0 16</inkml:trace>
  <inkml:trace contextRef="#ctx0" brushRef="#br0" timeOffset="87527.12">12975 16256 0,'0'-42'16,"0"84"-16,0-127 0,-21 64 0,21-21 0,-21 0 16,0 20-16,-1 1 0,22 0 0,0 0 15,-21 0-15,21 0 0,-21 21 16,0 0-16,21 21 15,0 0-15,-21 0 0,21 21 0,-21 1 16,21-1-16,-22 0 0,22 1 16,-21-1-16,21 0 0,-21 1 0,0-1 15,21 0-15,0-20 0,-21 20 0,21-21 16,-21 21-16,21-20 0,0 20 0,0-21 16,0 0-16,0 0 0,0 1 15,21-22-15,21 21 0,-21-21 16,22 0-16,20 21 0,-21-21 0,43 0 15,-21 0-15,20 0 0,1 0 16,0 0-16,20 0 0,-20 0 0,21 0 16,0-21-16,0 21 0,-1-21 0,1-1 15,-21 22-15,0-21 0,-1 21 0,1-21 16,-43 0-16,22 21 0,-43-21 16,21 21-16,-21-21 0,-21-1 0,0 1 15,0 0-15,-21 0 16,-21 21-16,21 0 0,-22-21 0,1 21 15,0 0-15,-1-21 0,1 21 16,0 0-16,-1-22 0,1 22 16,21-21-16,-21 21 0,20 0 0,22-21 15,0 0-15,22 21 16,20 0-16,-21 0 16,0 0-16,22 0 0,-22 0 15,21 0-15,-21 21 0,0 0 0,1 0 16,-1 1-16,0-1 0,-21 0 0,0 0 15,0 21-15,0 1 0,0-22 0,-21 21 16,0 1-16,-1-1 0,-20 0 16,0 1-16,-1-22 0,1 21 0,0 0 15,-1 1-15,1-22 0,0 21 0,21-21 16,-22 1-16,22-1 0,0 0 0,0 0 16,21 0-16,42-21 31,-21 0-31</inkml:trace>
  <inkml:trace contextRef="#ctx0" brushRef="#br0" timeOffset="88246.85">15388 16150 0,'0'0'0,"-21"-21"0,21 0 0,0 0 16,0 0-16,0-1 16,42 1-16,-21 21 0,1 0 15,20-21-15,0 21 0,1-21 16,-1 21-16,0 0 0,22-21 0,-22 21 15,0 0-15,1-21 0,-1 21 0,-21 0 16,22 0-16,-22 0 16,-42 0-1,-1 0 1,1 21-16,0-21 0,0 0 16,0 0-1,0 0-15,-1 0 16,1 0-1,0 0 1,21 21-16,-21-21 0,0 0 16,21 21-16,-21 0 0,21 0 15,0 1-15,-22-1 0,22 21 16,0-21-16,0 22 0,-21-1 16,21 0-16,0 1 0,-21-1 0,21 0 15,0 1-15,-21-1 0,0 0 0,21-21 16,-21 22-16,21-1 0,0 0 15,0-20-15,0 20 0,-22-21 16,22 0-16,0 0 0,0 1 0,0-1 16,22-21-1,-1 0-15,0 0 16,0-21-16,0-1 0,-21 1 0,21 0 16,1 0-16</inkml:trace>
  <inkml:trace contextRef="#ctx0" brushRef="#br0" timeOffset="89166.33">15854 16595 0,'21'-21'16,"0"21"-16,-21-22 0,21 22 16,0-21-16,1 21 0,-22-21 0,21 21 15,0-21-15,0 21 0,21-21 16,-20 21-16,-1-21 0,0-1 0,0 22 16,0-21-16,0 0 0,1 0 0,-22 0 15,0 0-15,0-1 16,-22 22-16,1 0 0,0 0 15,0 0-15,0 0 0,-22 0 0,22 0 16,0 22-16,-21-1 0,21 0 0,-1 0 16,1 0-16,21 22 0,0-22 15,-21 0-15,21 0 0,0 0 16,0 0-16,0 1 0,0-1 0,21 0 16,0-21-16,1 21 0,-1-21 0,0 0 15,0 0-15,21 0 0,-20 0 16,20 0-16,-21 0 0,0 0 0,22 0 15,-22-21-15,0 0 0,21 21 0,-21-21 16,1-1-16,-1 1 0,0 0 0,0 0 16,-21 0-16,0 0 0,21-1 15,-21 1-15,21 21 0,1 21 32,-22 1-32,21-1 15,-21 0 1,0 0-16,0 0 0,0 0 0,0 1 15,0-1-15,0 0 0,0 0 16,-21 0-16,-1 0 0,1-21 16,0 0-16,0 22 0,0-22 15,0 0-15,-1 0 0,1 0 0,-21 0 16,21 0-16,0-22 0,-1 1 0,1 21 16,0-21-16,21 0 0,0 0 31,21 21-16,0 0-15,1 0 16,-1 21-16,0-21 0,21 0 0,-21 0 16,22 0-16,-22 0 0,21 0 15,1 0-15,-22 0 0,21 0 0,0 0 16,1 0-16,-1 0 0,0 0 0,1-21 16,-22 21-16,0-21 0,21-1 0,-20 1 15,-1 21-15,0-21 0,-21-21 16,21 21-16,0-1 0,-21-20 0,0 0 15,21-1-15,1 1 0,-1 0 0,-21-22 16,21 22-16,-21-22 0,0 22 0,21 0 16,-21-1-16,21 1 0,-21 21 15,0 0-15,0 0 0,-21 42 32,0 0-32,0 21 0,0-21 0,-1 22 15,1 20-15,0-20 0,21-1 16,-21 21-16,0-20 0,0-1 0,21 0 15,0 1-15,0-1 0,0 0 0,0 1 16,0-1-16,0-21 0,0 0 0,0 1 16,0 20-16,21-42 0,-21 21 15,21 0-15,0-21 0,0 0 0,0 0 16,1 0-16,-1 0 0,0 0 16,0 0-16,0-21 0,-21 0 15,21 21-15,-21-21 0,0 0 16,0-1-16,0 1 0,0 0 15</inkml:trace>
  <inkml:trace contextRef="#ctx0" brushRef="#br0" timeOffset="89355.22">16679 16320 0,'0'0'0,"0"-22"16,21 22-1,1 0-15,-1-21 16,21 21-16,-21 0 0,22 0 15,-1 0-15,0-21 0,-21 21 0,22 0 0,-1 0 16,0 0-16,1-21 16,-22 21-16,21 0 0,1 0 0,-22-21 15,21 21-15,0-21 0,1 21 0,-1 0 16,0-22-16</inkml:trace>
  <inkml:trace contextRef="#ctx0" brushRef="#br0" timeOffset="89723.01">18690 15812 0,'0'0'0,"-21"-22"0,21 1 16,-21 0-16,21 0 0,-21 21 15,21-21-15,21 42 16,0-21-1,0 21-15,0 21 0,0-20 0,22 20 16,-22 0-16,21 22 0,-21-22 0,22 22 16,-22-22-16,21 21 0,1-20 15,-1-1-15,0 22 0,1-22 0,-1 0 16,0 22-16,1-22 0,-1 0 0,0 1 16,1-1-16,-1 0 0,-21-20 0,0 20 15,0-21-15,1 0 0,-1 0 16,-21 1-16,21-1 0,-21-42 31,-21-1-31,0 1 16,21 0-16,-22 0 0,22 0 15,0-22-15,-21 22 0,21-21 0</inkml:trace>
  <inkml:trace contextRef="#ctx0" brushRef="#br0" timeOffset="90003.85">19685 15875 0,'0'0'15,"0"-42"-15,21 21 0,-21-1 0,0 1 16,0 0-16,0 0 0,-21 42 16,0 0-1,0 0-15,-22 22 0,1-1 0,0 0 16,-1 1-16,-20 20 0,20-20 0,-20 20 16,-1-21-16,1 22 0,-1-1 15,1-20-15,-1 20 0,1-20 0,-1 20 16,1 1-16,21-22 0,-22 21 0,22-20 15,-22 20-15,22-20 0,0-1 0,20 0 16,-20 1-16,21-22 0,0 21 0,0-21 16,21 0-16,0 1 0,-22-22 15,22 21-15,0-42 32,0-1-32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5817-9EA8-4C2A-839C-6127376B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812B3-F49D-4257-BFC8-1718A3DE1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AA62-8B8D-42EF-AE74-62EF7BFE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0F87-2DD4-47EE-9B76-B7B64AE9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2FB9-6858-40DD-97ED-336B2F3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9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A07-EB0A-4802-8599-D5772AD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3CF25-9015-4A7C-BDBA-CFDC2E7E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696A-625B-462A-B761-D16C34C6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2E9E-6285-4876-8BD5-C6C4EE90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CF40-A88D-49C2-9F48-538768E6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0791B-1E84-4B73-8CCE-F9A63C73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BFB69-C0C4-4725-94AC-B5121E59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5C96-1BBB-43B1-B9E3-252C9A98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2E0F-3D74-45B4-A1A3-A3D2700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B10D-7852-4300-8B04-A068D56F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7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3B6A-B0D1-4EF2-8C41-732191D2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EBF0-28A7-4EFA-9ECE-D080F902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9C61-02C0-4018-9AE1-AD570804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A3F4-434F-448F-AB2C-C101C17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B25B-A668-4005-9AFF-7E87497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C5C5-EE63-4648-9B81-326976CD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8860-B1D1-4333-94C4-0E52CC0D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F60E-1692-4B26-9775-A2A2B223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6111-959F-4DDC-87C5-1254BD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89C5-6048-4EC1-95DB-779D8B47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8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28D-96BB-4399-B3B4-C99BE7E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9881-4451-4520-8719-64B7E8B4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AF1A4-0050-4163-986E-692D6663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8EF5-7FCF-434C-8990-BDFC3D2A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1005-7038-432E-A664-CC8B846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E21E6-207C-4E3D-B258-C87D1E81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D54-7A21-41AC-A15F-30DB2092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4163-40EE-4FAA-BE39-173C266D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A182-4614-49C7-8DD3-29F7DF8A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46B3-7334-47DC-8494-2B4341916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D3DDD-F634-4560-BB2E-98AA864F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137A-6ACB-4311-A1D6-D42564C7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1857D-CC43-4AE8-9B3B-CF2C606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5A2AF-15E8-4947-B90C-26D74664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EB3-B44E-4AE6-B81E-B9F6795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F9305-A1AB-4990-9E14-8803B502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D512B-E326-4A8C-B149-4891E064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25612-CAE8-4A7A-8ECA-6D267DEB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2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942C-C694-44E9-ABEA-7F2F9824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FF38-E37A-4744-962E-3B7D0D55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327F-E25F-48EA-9BB4-F1CE8F3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1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411A-64D0-41B4-94E2-F157B064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2BDD-8554-4EAA-BB04-AAB8DD49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BD8C-22F0-4ECE-B261-65E53356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72A8-211A-4C1E-99F5-3F79E344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9F31E-1079-434F-A603-FD84E0D5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AE03-0BAB-40DA-8E0A-92036674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0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280-90EE-41C0-B839-1B25AEE0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619AB-A461-44B6-9C9E-CE35B8D71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A5F2-E550-4320-899A-0B8FAFDB7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9A045-FEFF-4828-9F76-33D917E7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20FD-2013-4BF0-9602-CDBBC6C5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A91E9-B2E8-4E44-9ED5-EE5B1F5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E226A-5956-4F0C-9318-AABF1939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EC24-93F7-41FA-BC9B-089D17DD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69A9-B834-461D-ABD5-6FD66FD6D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F560-BDFE-4959-835A-8572E8FECB8A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1774-8677-40CF-966F-57582434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A090-E426-4BEE-9989-EC506DD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9763-91E6-4070-A3F0-B301C1CCF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FED86A-588E-464B-8E95-C15EF1405E7A}"/>
                  </a:ext>
                </a:extLst>
              </p14:cNvPr>
              <p14:cNvContentPartPr/>
              <p14:nvPr/>
            </p14:nvContentPartPr>
            <p14:xfrm>
              <a:off x="716400" y="152280"/>
              <a:ext cx="7734600" cy="398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FED86A-588E-464B-8E95-C15EF1405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42920"/>
                <a:ext cx="7753320" cy="40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9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B21D61-3E7E-49EF-B48E-FBED1BF175B6}"/>
                  </a:ext>
                </a:extLst>
              </p14:cNvPr>
              <p14:cNvContentPartPr/>
              <p14:nvPr/>
            </p14:nvContentPartPr>
            <p14:xfrm>
              <a:off x="137160" y="274320"/>
              <a:ext cx="118418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B21D61-3E7E-49EF-B48E-FBED1BF17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64960"/>
                <a:ext cx="1186056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66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9DFD4-DCA6-419F-8818-4EA556CCB59F}"/>
                  </a:ext>
                </a:extLst>
              </p14:cNvPr>
              <p14:cNvContentPartPr/>
              <p14:nvPr/>
            </p14:nvContentPartPr>
            <p14:xfrm>
              <a:off x="1706760" y="0"/>
              <a:ext cx="777276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9DFD4-DCA6-419F-8818-4EA556CCB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-9360"/>
                <a:ext cx="779148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5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848B8-A9E3-440E-BE8C-2152423951DB}"/>
                  </a:ext>
                </a:extLst>
              </p14:cNvPr>
              <p14:cNvContentPartPr/>
              <p14:nvPr/>
            </p14:nvContentPartPr>
            <p14:xfrm>
              <a:off x="38160" y="106560"/>
              <a:ext cx="1214640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848B8-A9E3-440E-BE8C-215242395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7200"/>
                <a:ext cx="121651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8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6FB577-E8B6-4C51-8B15-9BB0C67E4A45}"/>
                  </a:ext>
                </a:extLst>
              </p14:cNvPr>
              <p14:cNvContentPartPr/>
              <p14:nvPr/>
            </p14:nvContentPartPr>
            <p14:xfrm>
              <a:off x="609480" y="373320"/>
              <a:ext cx="79862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6FB577-E8B6-4C51-8B15-9BB0C67E4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363960"/>
                <a:ext cx="80049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6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17FB15-4BA4-4121-9434-3ABACA2A6544}"/>
                  </a:ext>
                </a:extLst>
              </p14:cNvPr>
              <p14:cNvContentPartPr/>
              <p14:nvPr/>
            </p14:nvContentPartPr>
            <p14:xfrm>
              <a:off x="0" y="945000"/>
              <a:ext cx="820692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17FB15-4BA4-4121-9434-3ABACA2A6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35640"/>
                <a:ext cx="822564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42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EBC98B-6A96-4B49-A54B-5F9BDD910D99}"/>
                  </a:ext>
                </a:extLst>
              </p14:cNvPr>
              <p14:cNvContentPartPr/>
              <p14:nvPr/>
            </p14:nvContentPartPr>
            <p14:xfrm>
              <a:off x="373320" y="99000"/>
              <a:ext cx="845100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EBC98B-6A96-4B49-A54B-5F9BDD910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640"/>
                <a:ext cx="846972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0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4FFB1E-1C2F-4130-8D46-31D80712A796}"/>
                  </a:ext>
                </a:extLst>
              </p14:cNvPr>
              <p14:cNvContentPartPr/>
              <p14:nvPr/>
            </p14:nvContentPartPr>
            <p14:xfrm>
              <a:off x="502920" y="327600"/>
              <a:ext cx="8085240" cy="48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4FFB1E-1C2F-4130-8D46-31D80712A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18240"/>
                <a:ext cx="8103960" cy="48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16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1E929-2725-4781-9B06-353D5339F459}"/>
                  </a:ext>
                </a:extLst>
              </p14:cNvPr>
              <p14:cNvContentPartPr/>
              <p14:nvPr/>
            </p14:nvContentPartPr>
            <p14:xfrm>
              <a:off x="380880" y="236160"/>
              <a:ext cx="872532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1E929-2725-4781-9B06-353D5339F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26800"/>
                <a:ext cx="874404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8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F96B4-8D23-46C7-ABBA-B4CCEC690B0D}"/>
                  </a:ext>
                </a:extLst>
              </p14:cNvPr>
              <p14:cNvContentPartPr/>
              <p14:nvPr/>
            </p14:nvContentPartPr>
            <p14:xfrm>
              <a:off x="358200" y="175320"/>
              <a:ext cx="852696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F96B4-8D23-46C7-ABBA-B4CCEC690B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65960"/>
                <a:ext cx="854568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48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FD314F-E269-4B74-971C-AEDB0EDB0BAB}"/>
                  </a:ext>
                </a:extLst>
              </p14:cNvPr>
              <p14:cNvContentPartPr/>
              <p14:nvPr/>
            </p14:nvContentPartPr>
            <p14:xfrm>
              <a:off x="350640" y="274320"/>
              <a:ext cx="1085868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FD314F-E269-4B74-971C-AEDB0EDB0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64960"/>
                <a:ext cx="10877400" cy="49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BAED7A-FA19-4911-BDCD-0CD76CABF3B3}"/>
                  </a:ext>
                </a:extLst>
              </p14:cNvPr>
              <p14:cNvContentPartPr/>
              <p14:nvPr/>
            </p14:nvContentPartPr>
            <p14:xfrm>
              <a:off x="3002400" y="2613600"/>
              <a:ext cx="5105520" cy="258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BAED7A-FA19-4911-BDCD-0CD76CABF3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3040" y="2604240"/>
                <a:ext cx="512424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4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AD893-AC83-4957-9B89-72201D11FC42}"/>
                  </a:ext>
                </a:extLst>
              </p14:cNvPr>
              <p14:cNvContentPartPr/>
              <p14:nvPr/>
            </p14:nvContentPartPr>
            <p14:xfrm>
              <a:off x="373320" y="167760"/>
              <a:ext cx="1111788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AD893-AC83-4957-9B89-72201D11F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58400"/>
                <a:ext cx="1113660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3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8FE6-1271-4116-AB67-2D8383E9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BDEC-314B-4FCE-853C-299CB551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6882EF-2DA3-4BB1-9DE8-B5DFE23231C5}"/>
                  </a:ext>
                </a:extLst>
              </p14:cNvPr>
              <p14:cNvContentPartPr/>
              <p14:nvPr/>
            </p14:nvContentPartPr>
            <p14:xfrm>
              <a:off x="358200" y="289440"/>
              <a:ext cx="1146060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6882EF-2DA3-4BB1-9DE8-B5DFE2323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80080"/>
                <a:ext cx="1147932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3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2020-12-10T02:04:07Z</dcterms:created>
  <dcterms:modified xsi:type="dcterms:W3CDTF">2020-12-10T03:00:07Z</dcterms:modified>
</cp:coreProperties>
</file>