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2:03:37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2053 0,'0'0'0,"0"-21"16,0 0-16,0 0 0,0 0 31,-22 42 47,1-21-62</inkml:trace>
  <inkml:trace contextRef="#ctx0" brushRef="#br0" timeOffset="835.65">2688 1185 0,'0'-21'0,"21"21"47,0 0-32,1 0 1,-1 0-16</inkml:trace>
  <inkml:trace contextRef="#ctx0" brushRef="#br0" timeOffset="1365.36">3133 1058 0,'21'-21'0,"0"0"16,0 0-16,-21 0 15,0 0-15,21-1 16,-21 1-16,0 0 15,-21 0 1,0 21-16,0-21 16,0 21-16,-1 0 0,1 0 0,0 0 15,0 0-15,-21 21 0,20 0 0,-20 0 16,21 0-16,-21 1 0,20-1 16,-20 0-16,21 0 0,-21 21 15,-1-20-15,22 20 0,-21 0 0,21 1 16,-1-22-16,-20 21 0,21 0 15,0 1-15,0-22 0,21 21 0,-22 1 16,22-1-16,0 0 0,-21 22 16,21-22-16,0 0 0,0 1 0,0-1 15,0-21-15,21 22 0,1-1 16,20-21-16,-21 0 0,0 0 0,22 1 16,-1-1-16,0-21 0,1 0 0,-1 21 15,0-21-15,22 0 0,-22 0 16,0 0-16,1 0 0,20-21 15,-20 21-15,-1-21 0,0 21 0,-21-22 16,1 22-16,-1 0 0,0-21 16,-21 0-16,21 21 0,-21-21 0,0 0 15,-21 0 1,21-1-16,0 1 16,0 0-16,0 0 0,0 0 15</inkml:trace>
  <inkml:trace contextRef="#ctx0" brushRef="#br0" timeOffset="1964">4339 1228 0,'0'0'16,"0"-21"-16,0-1 0,0 1 15,0 0-15,0 0 0,0 0 16,0 0-16,-21-1 0,0 1 16,0 21-16,-1 0 15,1 0-15,0 0 0,0 0 16,0 0-16,0 0 0,-22 21 16,22 1-16,0-1 0,0 0 0,-22 21 15,22-21-15,0 1 0,0 20 0,0-21 16,0 0-16,21 0 0,0 22 15,-22-22-15,22 0 0,0 0 16,0 0-16,0 1 16,22-1-16,-1-21 0,0 21 0,0-21 15,0 21-15,0-21 0,1 0 0,20 0 16,-21 21-16,21-21 0,-20 0 16,20 0-16,-21 21 0,21-21 15,-20 0-15,-1 0 0,21 22 0,-21-22 16,0 21-16,1-21 0,-22 21 15,21 0-15,-21 0 0,0 0 16,0 1-16,-21-1 16,-1-21-16,-20 21 0,21 0 15,-21 0-15,20-21 0,-20 21 0,0-21 16,21 22-16,-22-1 0,1-21 16,21 0-16,-22 21 0,22-21 0,0 0 15,0 0-15,0 0 0,0 21 0,-1-21 16,1 0-16,0 0 0,0 0 31,21-21 0,21 0-31,-21 0 0,42-1 16,-20 1-16,-1 0 0</inkml:trace>
  <inkml:trace contextRef="#ctx0" brushRef="#br0" timeOffset="2435.1">5524 487 0,'0'0'0,"0"-21"16,0 0-16,0-1 0,22 1 0,-1 0 15,-21 0-15,0 0 16,0 42 0,0 0-1,0 0-15,-21 0 0,-1 1 16,1 20-16,0 0 0,0 1 0,0-1 16,0 21-16,-22 1 0,22 21 0,0-1 15,-21 1-15,-1-22 16,22 22-16,-21 0 0,-1-1 0,22 1 15,-21 0-15,0-22 0,20 22 0,1 0 16,-21-22-16,21 22 0,-22-22 16,22 1-16,0-1 0,0 1 0,0-22 15,0 0-15,-1 22 0,1-22 16,0-21-16,0 22 0,21-22 0,-21 21 16,21-21-16,0 1 0,0-1 15,0-42 16,0-1-15,0 1-16,21 0 0,0 0 0,21-21 16,-20 20-16,20-20 0</inkml:trace>
  <inkml:trace contextRef="#ctx0" brushRef="#br0" timeOffset="3122.77">6265 1249 0,'0'-42'15,"-21"20"1,21 1-16,0 0 0,-21 0 15,21 0 1,-21 21 0,21 21-1,0 0-15,0 0 0,0 0 16,0 22-16,0-1 0,0 0 0,0 1 16,0-1-16,0 0 0,0 1 0,0 20 15,0-20-15,0 20 0,0-21 16,-21 1-16,21-1 0,0 0 0,0 1 15,0-22-15,0 21 0,0-21 16,0 1-16,0-1 0,0 0 16,0-42 31,0 0-47,0-1 0,0 1 0,0 0 15,0 0-15,0 0 0,0-22 0</inkml:trace>
  <inkml:trace contextRef="#ctx0" brushRef="#br0" timeOffset="3552.67">5948 1355 0,'0'0'0,"-21"-21"0,21-1 0,-22 22 16,22-21-16,-21 21 0,21-21 0,0 0 15,0 0-15,0 0 16,0-1-16,0 1 0,21 21 15,1-21-15,20 21 0,-21-21 0,21 0 16,1 21-16,-1 0 0,22 0 16,-22 0-16,21 0 0,-20 0 0,20 0 15,1 0-15,-1 21 0,1 0 16,-22 0-16,0 0 0,1 1 0,-1-1 16,-21 21-16,0 0 0,1-20 0,-22 20 15,0 0-15,0 1 0,-43-1 16,22 21-16,-21-20 0,-1 20 0,-20-20 15,21-1-15,-22 0 0,22 1 0,-1-1 16,1-21-16,0 21 16,-1-20-16,22-1 0,-21 0 0,21-21 15,0 21-15,-1-21 0,22 21 16,-21-21-16,0 0 16,0 0-1,21-21 1,0 0-1,21 0-15,-21 0 0,21-1 16,0 1-16,1 0 0,20 0 0,-21 0 16</inkml:trace>
  <inkml:trace contextRef="#ctx0" brushRef="#br0" timeOffset="4160.25">7662 1291 0,'21'-63'31,"-42"126"-31,42-147 0,-21 62 16,-21 22-16,0 0 15,0 0-15,0 0 0,0 0 16,-1 0-16,1 0 0,0 0 15,0 0-15,0 22 0,-22-1 0,22 0 16,0 0-16,0 0 0,0 0 16,0 1-16,-1-1 0,1 21 0,21-21 15,0 0-15,0 1 0,0-1 16,0 0-16,0 0 16,0 0-16,21-21 0,1 0 15,-1 21-15,0-21 0,21 0 0,-21 22 16,22-22-16,-22 0 0,0 0 15,21 21-15,-20-21 0,-1 21 0,21-21 16,-21 0-16,0 21 0,1-21 16,-1 21-16,-21 0 15,0 1-15,0-1 0,0 0 16,0 0-16,0 0 0,-21-21 16,-1 21-16,-20 1 0,21-1 15,-21 0-15,-1 0 0,1 0 0,0-21 16,20 21-16,-20-21 0,0 0 0,21 22 15,-22-22-15,22 0 0,-21 0 16,21 0-16,-1 0 0,1 0 0,0 21 16,0-21-16,0 0 0,0 0 15,-1 0 1,1 0-16,0 0 31</inkml:trace>
  <inkml:trace contextRef="#ctx0" brushRef="#br0" timeOffset="4827.91">3302 2307 0,'0'0'0,"-21"0"16,0 0-16,-1 0 31,44 0 16,-1 0-47,21 0 0,-21 0 0,22 0 16,20 0-16,1 0 0,-1 0 15,22 0-15,-1 0 0,1-21 0,0 21 16,21-21-16,-1 21 0,22 0 0,0 0 15,0 0-15,0-21 0,22 21 16,-22 0-16,21 0 0,-21 0 0,21 0 16,-21-21-16,21 21 0,-21 0 0,0 0 15,0 0-15,0 0 0,-21 0 0,21-22 16,0 22-16,-21 0 0,0 0 16,-22 0-16,1 0 0,0 0 15,-22 0-15,-21 0 0,1 0 0,-1 0 16,-21-21-16,0 21 0,-42-21 31,0 21-31,0 0 16,0 0-16,0 0 0,-22 0 15,1-21-15,0 21 0,-1 0 0</inkml:trace>
  <inkml:trace contextRef="#ctx0" brushRef="#br0" timeOffset="5395.59">2900 2455 0,'-64'0'16,"128"0"-16,-149 0 0,43 0 0,-1 0 0,22 0 15,0 0-15,0 0 0,42 0 47,0 0-47,22 0 0,-1 0 0,0 0 16,22 0-16,-22 0 0,43 0 15,-22-21-15,22 21 0,21-21 0,-22 21 16,43 0-16,-21-21 0,21 21 16,21-21-16,-21 21 0,22 0 0,20-21 15,-21 21-15,21 0 0,1-22 0,-1 22 16,-21-21-16,22 21 0,-1 0 16,0-21-16,-21 21 0,1 0 0,-1 0 15,0-21-15,0 0 0,0 21 16,-21 0-16,0 0 0,-21-21 0,21 21 15,-42 0-15,-1-22 0,1 22 16,-21 0-16,-1 0 0,-21-21 0,1 21 16,-22 0-16,0 0 0,0 0 0,0 0 15,-21-21 1,-21 21 31,-21 0-47,21 0 15</inkml:trace>
  <inkml:trace contextRef="#ctx0" brushRef="#br0" timeOffset="43919.45">2815 4128 0,'0'0'15,"0"-22"-15,0 1 0,0 0 16,0 0 0,0 0-16,0 0 15,0-1-15,0 1 16,0 0-16,0 0 15,0 0 1,-21 21 15,21 21-15,-21 0-16,21 0 16,0 0-16,0 1 0,0 20 0,0-21 15,0 21-15,0-20 0,0 20 16,0 0-16,0 1 0,0-22 15,0 21-15,0 0 0,0-20 0,0 20 16,0-21-16,0 0 0,0 22 16,0-22-16,0 0 0,0 0 15,0 0-15,0 0 16,0-42 46,0 0-46,0 0-16,21 0 0</inkml:trace>
  <inkml:trace contextRef="#ctx0" brushRef="#br0" timeOffset="44460.45">3154 4339 0,'-21'0'32,"-1"21"-32,22 1 15,0-1-15,-21 0 0,21 0 16,0 0 0,21-21-1,1 0 1,-1 0-16,-21-21 15,21 21-15,-21-21 0,0 0 16,0 0-16,0-1 16,-21 1-1,0 21-15,-1 0 16,1 21 0,21 1-1,0-1-15,0 0 16,0 0-16,21-21 47,-21-21-32,0 0 1</inkml:trace>
  <inkml:trace contextRef="#ctx0" brushRef="#br0" timeOffset="45189.03">2815 3958 0,'0'21'32,"0"1"-17,0-1-15,0 0 16,0 21-16,0-21 0,0 1 0,0 20 15,0 0-15,0 1 0,0-22 16,0 21-16,0 0 0,0-20 0,0 20 16,0 0-16,0-21 15,0 1-15,0 20 0,0-21 0,0 0 16,0 0-16,0 1 0,0-1 0,0 0 16,0 0-16,21-21 15,-21 21-15,0-42 47,0 0-31,21 0-16,1 0 0,-22-1 0</inkml:trace>
  <inkml:trace contextRef="#ctx0" brushRef="#br0" timeOffset="45754.7">3154 4360 0,'-21'22'0,"21"-1"16,0 0-1,0 0 1,21-21 31,0 0-47,-21-21 0,0 0 0,21 21 15,-21-21-15,0-1 16,-21 22 15,0 0-15,21 22-16,-21-22 16,21 21-16,0 0 31</inkml:trace>
  <inkml:trace contextRef="#ctx0" brushRef="#br0" timeOffset="52890.81">4784 3471 0,'0'0'0,"0"-21"0,-22 21 16,1 0 0,21 21-1,0 1 1,0-1-16,-21 0 0,21 0 16,0 0-16,0 0 0,0 1 15,0-1-15,0 0 0,21 0 16,0-21-16,1 21 15,-1-21-15,0 0 0,0 0 0,0 0 16,0 0-16,22 0 0,-22-21 16,0 21-16,21-21 0,-20 21 0,-1-21 15,0 0-15,-21-1 0,21 1 0,-21 0 16,21 0-16,-21 0 16,0 0-16,0-1 0,0 1 0,0 0 15,0 0-15,-21 21 16,0 0-1,0 21-15,21 0 16,-21 0-16,21 1 16,-22-1-16,22 21 0,0-21 0,0 0 15,0 22-15,0-22 0,0 21 0,0 1 16,0-22-16,0 21 0,0 0 16,0 1-16,0-1 0,0 0 0,0-20 15,0 20-15,0 0 0,0-21 0,0 22 16,0-22-16,0 0 15,0 21-15,0-20 0,0-1 0,0 0 16,0 0-16,-21-21 16,0 0-16,0 0 15,0 0-15,0 0 0,-1 0 16,1-21-16,0 0 0,0 21 0,0-21 16,0-1-16,-1 22 0,1-21 15,0 0-15,0 0 0,0 21 16,0 0-16,-1 0 31,22 21-31,0 0 16,0 0-16,22 1 15,-1-22-15,0 21 0,0-21 16,0 0-16,22 21 0,-22-21 0,21 0 16,-21 0-16,22 0 15,-1 0-15,0 0 0,1 0 0,-1-21 16,0 21-16,1-21 0,-1-1 0,0 22 15,1-21-15,-22 0 0,21 0 16,0-21-16,1 20 0,-22-20 0,21 21 16,-21-21-16,1-1 0,-1 22 0,0-21 15,0-1-15,0 22 0,0-21 16,-21 0-16,0 20 0,22-20 0,-22 21 16,0 0-16,0 0 0,0-1 0,0-20 15,0 21 1,0 0-16,0 0 0,-22 21 31,22 21-15,-21 0-16,21 0 0,-21 0 0,21 22 15,-21-22-15,21 21 0,0-21 0,0 22 16,-21-1-16,0 0 0,21 1 16,-22-1-16,1 0 0,21 22 0,-21-1 15,21-20-15,-21 20 0,0 1 16,21-1-16,-21 1 0,21-22 15,-22 21-15,1 1 0,21-22 0,0 22 0,0-1 16,0-20-16,0 20 16,0 1-16,0-22 0,0 0 0,0 22 15,0-22-15,0 0 0,0 1 0,0-22 16,0 21-16,0-21 0,0 22 0,21-22 16,-21 0-16,0 0 0,0 0 15,22-21-15,-1 22 0,0-22 16,0 0-16,0 0 15,0 0-15,1-22 0,-1 22 16,0-21-16,-21 0 0,42 0 0,-21 0 16,1 0-16,-1-1 0,0 1 0,0-21 15,0 21-15,0-22 0,1 1 16,-1 0-16,-21-1 0,0 1 16,0 0-16,0-1 0,0-20 0,0 21 15,0-1-15,-21-20 0,-1 20 0,1 1 16,-21 0-16,21-1 0,0-20 15,-22 42-15,22-22 0,-21 1 0,-1 21 16,22 0-16,-21 0 0,0 21 0,20 0 16,-20 0-16,21 0 0,-21 0 15,20 0-15,1 0 0,0 0 0,0 0 16,21-22 0,21 22-1,0 0-15,0-21 0,22 0 16,-22 21-16,21-21 0,1 0 0,-1 0 15,0-1-15,22 1 0,-22 0 16,0 0-16,1 0 0,-1 21 0,-21-21 16,22-1-16,-22 22 0,-21-21 15,21 21-15,-21-21 16,-21 21 31,0 0-47,21 21 0</inkml:trace>
  <inkml:trace contextRef="#ctx0" brushRef="#br0" timeOffset="53867.2">2667 5927 0,'0'0'0,"-21"0"15,0 0-15,-1 0 16,22-21-16,-21 21 0,21-22 15,0 1-15,0 0 16,0 0-16,0 0 0,0 0 16,21 21-16,1-22 0,-1 1 0,-21 0 15,21 21-15,0-21 0,0 21 16,0 0-16,22 0 0,-22 0 0,0 0 16,0 0-16,0 0 0,1 21 15,-1 21-15,0-20 0,-21 20 0,21 0 16,-21 1-16,0-1 0,0 0 15,0 22-15,-21-22 0,-21 0 0,20 22 16,1-22-16,-21 22 0,0-22 16,-1 22-16,1-22 0,0 0 15,-1 1-15,1-22 0,0 21 0,-1-21 16,1 0-16,0 1 0,20-22 16,-20 0-16,0 0 0,21 0 0,-22 0 15,22 0-15,0-22 0,0 1 16,0 0-16,-1 0 0,22-21 0,0 20 15,0-20-15,0 0 0,0 21 16,0-22-16,0 22 0,0-21 0,0 21 16,22-1-16,-1 1 0,21 0 15,-21 21-15,0 0 0,22-21 0,-1 21 16,-21 0-16,22 0 0,-1 21 0,-21 0 16,21 0-16,-20 1 0,-1-1 15,0 0-15,0 21 0,0-21 0,0 22 16,-21-1-16,0-21 15,22 22-15,-1-22 0,-21 0 0,0 21 16,21-21-16,-21 1 0,21-22 0,-21 21 16,21 0-16,-21 0 15,21-21-15,1 0 32,-22-21-32,0 0 0,21 0 15,0-1-15</inkml:trace>
  <inkml:trace contextRef="#ctx0" brushRef="#br0" timeOffset="54047.09">3302 6350 0,'-21'-21'16,"0"21"-1,21-21 16,21 0-15</inkml:trace>
  <inkml:trace contextRef="#ctx0" brushRef="#br0" timeOffset="55343.93">4149 6138 0,'0'-21'16,"0"0"-1,0 0 1,0 0-16,21 21 0,-21-21 0,21-1 15,0 1-15,0 0 0,0 0 16,1 0-16,-1 0 0,0-1 16,0-20-16,0 21 0,-21 0 0,21-22 15,-21 22-15,22 0 0,-22 0 16,0 42 15,0 0-31,0 22 16,-22-22-16,22 21 0,0 0 0,0 1 15,0-1-15,-21 0 0,21 1 16,0-1-16,0 0 0,0 22 0,0-22 16,0 1-16,0 20 0,0-21 0,0 1 15,0-1-15,0-21 16,0 22-16,0-22 0,0 21 0,0-21 16,0 0-16,-21 1 15,0-22 1,0 0-16,0 0 0,-1-22 15,1 22-15,0-21 0,0 0 16,0 0-16,0 0 0,-1 0 0,22-1 16,-21 1-16,0 21 0,21-21 0,0 0 15,-21 21 1,21 21 0,0 0-16,21 0 15,0-21 1,-21 22-16,21-1 0,1-21 0,-1 0 15,0 21-15,0-21 0,21 0 0,1 0 16,-22 0-16,21 0 0,1 0 16,-1 0-16,21-21 0,-20 0 0,-1-1 15,22 1-15,-22 0 0,0 0 0,1 0 16,-22 0-16,21-1 0,-21-20 16,0 21-16,1-21 0,-1 20 0,-21-20 15,21 21-15,-21-21 0,0 20 16,0-20-16,0 21 0,0-21 0,0 20 15,0 1-15,0 0 0,0 0 16,0 0-16,-21 42 31,21 0-15,-21 0-16,21 0 0,0 22 16,-22-22-16,22 21 0,0 1 0,0-1 15,0 0-15,-21 1 0,0 20 0,0 1 16,0-1-16,0 22 0,-1-22 15,1 22-15,0-22 0,-21 22 16,21 0-16,-22-22 0,22 22 0,0 0 16,-21-1-16,20 1 0,1-22 15,0 22-15,21-21 0,0-1 0,0 1 16,0-22-16,0 0 0,0 1 0,0-22 16,0 0-16,21 0 0,0 0 0,1-21 15,-1 0-15,21 0 0,-21 0 16,22-21-16,-1 0 0,-21 0 0,21 0 15,1-1-15,-22-20 0,21 21 0,-21-21 16,22-1-16,-22-20 0,0 20 0,-21-20 16,0-1-16,0 1 0,0-1 15,0 1-15,0-1 0,-42 22 0,21-21 16,-22 20-16,1-20 0,-22 20 0,1 22 16,-1-21-16,1 21 15,-1 0-15,22-1 0,-21 1 0,20 0 16,22 21-16,-21 0 0,21-21 0,21 0 31,21 21-31,0-21 0,0 21 16,21-22-16,1 22 0,-1-21 0,0 21 15,1-21-15,-1 0 0,0 0 16,1 0-16,-1-1 0,0 1 0</inkml:trace>
  <inkml:trace contextRef="#ctx0" brushRef="#br0" timeOffset="55982.86">5757 6138 0,'0'22'15,"21"-22"1,1 0-16,-1 0 15,0-22-15,0 22 0,0-21 0,0 0 16,1 0-16,-1 21 0,21-21 16,-21 0-16,0-1 0,22 1 0,-22 0 15,0 0-15,0 0 0,-21 0 16,0-1-16,0 1 0,0 0 0,0 0 16,0 0-16,-21 21 15,0 0-15,0 0 0,0 0 0,-1 0 16,-20 0-16,21 21 0,-21 0 15,20 0-15,-20 0 0,21 1 0,0-1 16,0 0-16,-1 21 0,22-21 0,0 1 16,0 20-16,0-21 0,0 0 15,0 0-15,0 1 0,0-1 0,0 0 16,0 0-16,22 0 0,-1-21 16,0 0-16,-21 21 0,21-21 15,0 0-15,0 0 0,1 22 0,-1-22 16,0 0-16,0 0 0,0 0 31,0 0-31,1 0 16,-1 0-1,0 0-15,-21-22 0,21 1 16,0 0-16,0 0 16,1-21-16,-1 20 0</inkml:trace>
  <inkml:trace contextRef="#ctx0" brushRef="#br0" timeOffset="56291.69">6689 5419 0,'0'0'0,"0"-21"0,0-1 16,0 1-16,0 0 0,-22 0 16,1 21-16,21-21 15,-21 21-15,0 0 16,21 21-16,-21 0 0,21 21 0,-21-20 15,21 20-15,0 21 0,0-20 16,0 20-16,-22 1 0,22-22 0,-21 22 16,0-1-16,21-21 0,0 22 0,-21-22 15,21 1-15,-21-1 0,21-21 16,0 21-16,0-20 0,0-1 0,0 0 16,0 0-16,0 0 0,21-21 31,0 0-16,0-21-15,0 0 0,22 0 0,-22 0 16,0-1-16,21 1 0</inkml:trace>
  <inkml:trace contextRef="#ctx0" brushRef="#br0" timeOffset="56740.45">7070 5863 0,'0'0'0,"21"0"0,0-21 0,21 0 15,-63 21 16,0 0-31,0 0 0,-22 0 16,22 0-16,0 21 0,-21 0 16,21-21-16,-22 21 0,22 1 0,-21-1 15,21-21-15,21 21 0,-22 0 0,22 0 16,0 0 0,0 1-16,22-22 0,-1 0 15,0 21-15,0-21 0,0 0 0,0 0 16,22 21-16,-22-21 0,0 0 15,0 21-15,22-21 0,-22 21 0,0-21 16,0 21-16,-21 1 16,21-22-16,-21 21 0,0 0 15,-21-21-15,0 21 16,0-21-16,0 0 0,-1 0 16,-20 0-16,21 0 0,0 0 0,-22 0 15,22 0-15,0 0 0,0 0 16,0 0-16,0 0 0,-1 0 0,1 0 15,0 0 1,21-21-16,0 0 31,21 21-31,0 0 16,1 0-16,-1-21 0,0 21 16,21 0-16,-21-22 0,1 22 15</inkml:trace>
  <inkml:trace contextRef="#ctx0" brushRef="#br0" timeOffset="57155.2">7429 6054 0,'22'0'16,"-1"0"-1,0 0-15,0-21 16,0 21-16,0-22 0,1 22 15,-1-21-15,0 21 0,0-21 16,21 0-16,-20 21 0,-1-21 0,0 0 0,0-1 16,0 22-16,-21-21 0,21 0 15,-21 0-15,0 0 0,0 0 16,-21-1-16,0 22 0,0 0 16,0 0-16,-22 0 0,22 0 0,0 0 15,-21 0-15,21 22 0,-22-1 16,22 0-16,0 21 0,0-21 0,0 22 15,-1-22-15,1 21 0,21-21 0,-21 22 16,21-22-16,0 21 0,0-21 0,0 1 16,21-1-16,0 0 0,22 0 15,-22 0-15,0-21 0,21 21 0,-20-21 16,20 0-16,-21 0 0,0 0 0,22 0 16,-22 0-16,0 0 15,0 0-15,0 0 0,0 0 0,-21-21 16,22 21-16,-22-21 0,0 0 15,0 0-15</inkml:trace>
  <inkml:trace contextRef="#ctx0" brushRef="#br0" timeOffset="58098.68">2519 8213 0,'0'0'0,"-21"0"0,-1 0 16,1 0-16,21-21 0,-21 21 15,0-22-15,0 1 16,21 0-16,0 0 16,0 0-16,21 21 0,0 0 15,0-21-15,0 21 0,1 0 16,-1 0-16,21 0 0,-21 0 0,0 0 16,22 21-16,-22 0 0,0 0 0,0 21 15,-21-20-15,0 20 16,0-21-16,0 21 0,0-20 0,-21 20 15,0 0-15,-21-21 0,-1 1 16,1 20-16,0-21 0,-1 0 0,22 0 16,-21-21-16,21 22 0,-1-22 0,1 0 15,0 0-15,21-22 16,0 1 0,0 0-16,21 21 0,0-21 15,1 21-15,20-21 0,-21 21 0,0 0 16,22 0-16,-22 0 0,21 0 0,-21 0 15,22 0-15,-22 0 0,21 0 16,-21 21-16,22 0 0,-22-21 16,0 21-16,0 0 0,0 22 0,-21-22 15,0 0-15,0 0 0,0 22 16,-21-22-16,0 0 0,-21 21 0,20-21 16,-20 1-16,0 20 0,-1-21 15,-20-21-15,21 21 0,-1 0 0,1-21 16,21 0-16,-22 0 0,1 0 0,21 0 15,0 0-15,0 0 0,-1 0 16,1-21-16,21 0 0,0 0 16,0 0-1,0 0-15,0-1 16,21 1-16,1 0 16,20 0-16</inkml:trace>
  <inkml:trace contextRef="#ctx0" brushRef="#br0" timeOffset="58271.59">3302 8488 0</inkml:trace>
  <inkml:trace contextRef="#ctx0" brushRef="#br0" timeOffset="59507.89">4614 8319 0,'0'0'0,"21"0"31,1 0-15,-22-22-16,21 1 15,0 0-15,-21 0 0,21 0 0,0 0 16,0-22-16,1 22 0,-22-21 0,21 21 15,0-22-15,0 1 0,0 21 16,-21 0-16,0-22 0,21 22 0,-21 0 16,0 0-16,0 42 15,0 0 1,0 0-16,0 22 0,0 20 0,0-21 16,0 22-16,0-22 0,0 22 0,0-1 15,0 1-15,0-22 16,-21 0-16,21 22 0,0-22 0,0 1 15,0-22-15,0 21 0,0-21 0,0 0 16,-21 1-16,21-1 0,-21 0 16,21 0-16,-21-21 0,0 0 15,-1 0-15,1 0 0,0 0 16,0-21-16,0 21 0,0-21 16,-1 0-16,1-1 0,-21 1 0,21 0 15,0 21-15,-22-21 0,22 0 16,0 0-16,0 21 0,0 0 15,-1 0 1,22 21-16,0 0 16,0 0-16,0 0 0,22-21 15,-1 21-15,0 1 0,0-1 0,0-21 16,0 21-16,1-21 0,20 0 0,-21 0 16,21 0-16,1 0 0,-1 0 15,0 0-15,1 0 0,-1-21 0,22 0 16,-22 21-16,21-22 0,-20-20 0,-1 21 15,22 0-15,-22 0 0,21-22 16,-20 1-16,-1 21 0,0-22 0,-20 1 16,-1 0-16,0-1 0,0 1 0,-21 0 15,0-1-15,0 22 0,0-21 16,0 0-16,0 20 0,-21-20 16,0 21-16,21 0 0,-21 21 0,-1-21 15,1 21 1,0 21-16,0 0 0,21 0 0,0 21 15,0 1-15,-21-1 0,21 22 0,-21-22 16,21 21-16,0 1 0,0-1 16,-22 1-16,1-1 0,0 22 0,21 0 15,-21-22-15,0 43 0,0-21 0,-1-1 16,22 1-16,-21 0 0,0-1 0,0 1 16,0 0-16,0-1 15,21-20-15,0 21 0,-22-22 0,22-21 16,0 22-16,0-22 0,0 1 0,0-22 15,22 21-15,-22-21 0,21 0 0,0-21 16,0 0-16,0 0 0,0 0 16,22-21-16,-22 0 0,21 0 0,-21 0 15,22-22-15,-1 22 0,0-21 0,22-22 16,-22 22-16,1-21 0,-22 20 0,21-20 16,-21-1-16,0 1 0,-21-1 15,0 22-15,0-22 0,-42 1 0,21-1 16,-21 22-16,-1 0 0,1-1 0,0 1 15,-22 21-15,22-21 0,-1 20 16,1 1-16,0 21 0,21-21 16,-1 21-16,1 0 0,0 0 15,21-21-15,21 21 16,0 0-16,1 0 0,-1-21 16,0 21-16,21 0 0,-21-21 15,22-1-15,-1 22 0,-21-21 0,22 0 16,-1 0-16</inkml:trace>
  <inkml:trace contextRef="#ctx0" brushRef="#br0" timeOffset="59915.65">6350 8255 0,'0'21'15,"21"-21"17,0-21-32,0 21 15,22-21-15,-22 0 0,21 21 0,1-21 16,-22-1-16,21 1 0,-21 0 0,0 0 16,1 0-16,-1 0 0,-21-1 15,0 1-15,0 0 0,-21 0 16,-1 0-16,1 21 0,-21 0 15,21 0-15,-22 0 0,1 21 0,21 0 16,-21 0-16,20 0 0,1 1 16,0 20-16,0 0 0,0-21 0,21 22 15,-21-1-15,21 0 0,0-20 0,0 20 16,0-21-16,0 0 0,0 0 16,21 1-16,0-1 0,0 0 0,0 0 15,0-21-15,22 0 0,-22 0 0,21 0 16,-21 0-16,22 0 0,-1 0 0,-21 0 15,22-21-15,-1 0 0,0 0 16,1-1-16</inkml:trace>
  <inkml:trace contextRef="#ctx0" brushRef="#br0" timeOffset="60167.51">7345 7620 0,'0'0'0,"0"-42"0,0 21 0,0-1 16,0 1-1,-21 21-15,21 21 0,-22-21 16,22 22-16,0 20 0,-21 0 0,21-21 16,-21 43-16,21-22 0,-21 22 0,0-1 15,21 1-15,-21-22 0,21 22 16,-22-1-16,1 1 0,21-22 16,0 0-16,0 1 0,0-1 0,0-21 15,0 0-15,0 0 0,0 1 16,0-1-16,21-21 31,1-21-31,-1-1 0</inkml:trace>
  <inkml:trace contextRef="#ctx0" brushRef="#br0" timeOffset="60559.3">7662 7980 0,'0'0'0,"21"-21"0,1 0 0,-22-1 16,0 1-1,-22 21 1,1 0-16,0 0 0,0 0 16,0 0-16,-22 0 0,22 0 0,-21 21 15,0 1-15,20-1 0,-20 0 0,21 0 16,0 0-16,0 0 0,-1 1 0,22 20 16,0-21-16,0 0 0,0 0 15,0 1-15,0-1 0,22 0 16,-1-21-16,21 21 0,-21-21 0,0 21 15,22-21-15,-22 21 16,21-21-16,-21 22 0,22-22 0,-22 0 16,0 21-16,-21 0 0,0 0 15,-21 0 1,0-21-16,0 0 0,-1 0 16,-20 21-16,21-21 0,0 0 0,0 0 15,-1 0-15,1 0 0,0 0 0,0 0 16,42 0 15,0-21-15,22 21-16,-22-21 0</inkml:trace>
  <inkml:trace contextRef="#ctx0" brushRef="#br0" timeOffset="60883.11">8001 8276 0,'0'-21'16,"21"21"0,0-21-16,0 0 0,1 21 15,-22-21-15,21-1 0,0 1 16,0 0-16,0 0 0,0 0 0,1 0 16,-1-1-16,-21 1 0,0 0 0,0 0 15,0 0-15,0 0 0,0-1 0,-21 22 16,-1 0-1,1 0-15,0 22 0,-21-1 0,21 0 16,-1 0-16,-20 21 0,21 1 0,0-22 16,0 21-16,-1 1 0,22-22 0,0 21 15,0-21-15,0 22 0,0-22 16,22 0-16,-1 0 0,21 0 0,-21 0 16,22-21-16,-22 22 0,21-22 0,0 0 15,-20 0-15,20 0 0,-21 0 0,21 0 16,1-22-16</inkml:trace>
  <inkml:trace contextRef="#ctx0" brushRef="#br0" timeOffset="61440.79">8932 8424 0,'0'0'0,"0"22"0,-21-22 0,42 0 31,22 0-31,-22 0 0,0-22 16,21 1-16,-21 0 0,22 0 16,-22 0-16,21-22 0,1 22 0,-1-21 15,-21 0-15,21-1 0,1 1 0,-22-22 16,21 22-16,-21-21 0,22-1 0,-22 22 16,0-22-16,0 1 0,0-1 15,1 1-15,-22-1 0,21 1 16,-21 20-16,0-20 0,0 21 0,0 20 15,-21 1-15,-22 0 0,22 21 16,0 0-16,0 0 0,0 0 0,-1 42 16,-20-20-16,21 20 0,0 0 0,21 22 15,-21-22-15,21 22 0,-22-1 0,22-21 16,0 22-16,-21-1 0,21 1 16,0-1-16,0 1 0,0-22 0,0 22 15,21-22-15,1 0 0,-1 1 0,0-1 16,0-21-16,21 0 0,-20 1 0,20-1 15,-21 0-15,21 0 0,1-21 16,-1 0-16,0 0 0,1 0 16,-1 0-16,0 0 0,1-21 0,-1 0 15</inkml:trace>
  <inkml:trace contextRef="#ctx0" brushRef="#br0" timeOffset="61899.53">10520 7874 0,'0'0'0,"0"-21"0,-21 21 16,-1 0-16,1 0 0,0 0 16,0 0-16,-21 0 0,20 0 15,-20 0-15,0 21 0,-1 0 16,22 22-16,-21-22 0,0 0 0,20 21 16,-20-21-16,21 22 0,0-22 0,0 0 15,21 21-15,0-20 0,0-1 0,0 0 16,0 0-16,21-21 15,0 0-15,0 0 0,0 0 16,22 0-16,-22 0 0,0 0 0,21 0 16,-21-21-16,22 0 0,-22 0 0,0-1 15,21 1-15,-20 0 0,-1-21 0,0 21 16,-21-22-16,0 22 0,21-21 16,-21 21-16,21-1 0,-21 1 0,0 0 15,0 0 1,0 42-1,0 0-15,0 0 0,0 1 16,0-1-16,0 0 0,0 21 16,0-21-16,0 1 0,0-1 0,0 21 15,0-21-15,0 0 0,0 1 0,21-1 16,1 0-16,-22 0 0,21-21 0,0 21 16,0-21-16,0 0 0,0 21 15,22-21-15,-22 0 0,0 0 0,21 0 16,1 0-16,-22 0 0,21-21 0,1 21 15,-22-21-15</inkml:trace>
  <inkml:trace contextRef="#ctx0" brushRef="#br0" timeOffset="62399.24">11239 7895 0,'0'0'0,"0"-21"0,0 0 16,-21 21-16,0 0 0,0-21 15,0 21-15,0 0 0,-1 0 0,1 0 16,-21 0-16,21 0 0,-22 21 0,22 0 15,-21-21-15,21 42 0,0-20 0,-1-1 16,1 0-16,0 21 0,21-21 0,-21 1 16,21-1-16,0 21 0,0-21 15,0 0-15,0 1 0,0-1 16,21 0-16,0-21 0,0 0 16,1 21-16,-1-21 0,0 0 0,0 0 15,0 0-15,0 0 0,1-21 0,-1 21 16,0-21-16,21 0 0,-21-1 15,1 1-15,-1 0 0,-21-21 0,21-1 16,0 1-16,0 0 0,0-1 0,-21 1 16,22 0-16,-1-1 0,0-20 0,-21 21 15,21-22-15,-21 22 0,21-22 0,-21 22 16,0 0-16,0-1 0,0 22 16,0-21-16,0 21 0,-21 42 15,0 0 1,21 21-16,-21 1 0,0-1 15,21 0-15,0 22 0,-22-22 16,22 0-16,-21 22 0,21-22 0,0 1 16,0 20-16,0-21 0,0 1 0,0-1 15,0 0-15,21-20 0,-21 20 0,22-21 16,-22 0-16,21 0 0,0 1 0,0-1 16,0-21-16,0 21 0,1-21 15,-1 0-15,0 0 0,21 0 0,-21 0 16,22 0-16,-22 0 0,21-21 0,-21 21 15,22-21-15</inkml:trace>
  <inkml:trace contextRef="#ctx0" brushRef="#br0" timeOffset="62940.93">12001 7938 0,'0'0'0,"0"-22"0,0 1 16,0 0-16,-21 0 0,21 0 15,-21 21-15,0-21 0,0 21 0,0 0 16,-1 0-16,1 0 0,0 0 0,0 0 15,0 0-15,0 0 0,-1 0 0,1 21 16,0 0-16,0 0 0,21 0 16,-21 0-16,21 22 0,-21-22 15,21 21-15,-22-21 0,22 1 0,0 20 16,0-21-16,0 0 0,0 0 0,0 1 0,22-1 16,-1 0-16,-21 0 0,21-21 15,0 0-15,0 21 0,0-21 0,1 0 16,-1 0-16,0 0 0,0 0 15,0 0-15,0-21 0,1 0 0,20 0 16,-21 0-16,0-1 0,0-20 0,1 0 16,-22-1-16,21 1 0,0 0 0,0-1 15,0-20-15,0 21 0,-21-22 0,22 1 16,-1 20-16,0-20 0,-21-1 16,21 22-16,-21-22 0,21 22 15,-21 0-15,0 21 0,0-22 0,0 22 16,0 0-16,-21 42 31,0 0-31,21 0 0,-21 22 0,21-1 16,-21 0-16,21 1 0,-22 20 0,22-20 15,-21-1-15,21 21 0,0-20 0,0-1 16,0 22-16,0-22 0,0 0 16,0 1-16,0-1 0,0 0 0,0 1 15,21-1-15,-21-21 0,0 0 0,22 0 16,-22 1-16,0-1 0,21-21 15,0 0-15,0 0 16,0 0-16,0 0 0,1 0 0,-1-21 16,0-1-16,0 22 0,0-21 15</inkml:trace>
  <inkml:trace contextRef="#ctx0" brushRef="#br0" timeOffset="63326.71">12573 7895 0,'-21'0'15,"21"21"17,21-21-1,0 0-31,0 0 0,0 0 16,1 0-16,-1-21 0,0 21 0,-21-21 15,21 21-15,-21-21 0,21 0 0,-21 0 16,0-1-16,0 1 0,0 0 15,0 0-15,0 0 0,-21 21 16,0 0-16,0 0 0,-22 0 16,22 21-16,0-21 0,0 42 15,0-21-15,0 1 0,21 20 0,0-21 16,0 21-16,0 1 0,0-22 16,0 21-16,0-21 0,0 22 0,21-22 15,0 0-15,0 0 0,0 0 16,0 1-16,22-1 0,-22-21 0,21 21 15,-21-21-15,1 0 0,20 0 0,-21 0 16,0 0-16,22 0 0,-22 0 0,0 0 16,0-21-16,0 21 0,22-21 15,-22-1-15,0 22 0,0-21 0</inkml:trace>
  <inkml:trace contextRef="#ctx0" brushRef="#br0" timeOffset="63711.51">13166 7832 0,'0'0'15,"0"-43"1,0 22-16,21 0 16,0 21-16,0 0 0,0 0 15,0-21-15,1 21 0,-1 0 0,0 0 16,0 0-16,0 0 0,0 0 0,1 21 16,-1 0-16,0-21 0,0 43 0,-21-22 15,21 0-15,-21 21 0,21-21 0,-21 22 16,0-22-16,0 21 0,0-21 15,0 22-15,0-22 0,0 0 0,0 0 16,0 0-16,0 1 0,0-1 0,-21-21 16,21 21-16,-21-21 0,0 0 15,21-21 1,0 0 0,0-1-16,0 1 0,0 0 15,0 0-15,21 0 0,0 0 0,-21-22 16,21 1-16,1 0 0,20 20 0,-21-20 15,0 0-15,0-1 0,1 1 0,20 21 16,-21-21-16,0 20 0,22-20 0,-22 21 16,21-21-16,-21 20 0,0 1 15,1 0-15,-1 0 0,0 0 0,-21 0 16,21-1-16</inkml:trace>
  <inkml:trace contextRef="#ctx0" brushRef="#br0" timeOffset="64947.13">2561 10181 0,'0'0'0,"-21"0"0,21 21 31,-21-21-31,21 22 15,0-1-15,-21 21 0,21-21 0,-22 22 16,22-22-16,-21 21 0,0 0 16,0 1-16,0-22 0,0 21 0,-1 1 15,1-22-15,0 21 0,0-21 0,0 0 16,21 1-16,-21-22 16,21-22 15,0 1-31,21 21 15,0-21-15,0 21 0,0 0 16,22 0-16,-22-21 16,0 21-16,21 0 0,-21 0 0,22-21 15,-1 21-15,-21-21 0,22 21 0,-1-22 16,-21 22-16,21-21 0,-20 0 16,-1 21-16,0-21 0,0 0 0,0 0 15,-21-1-15,0 1 16,0 0-16,0 0 15,-21 21 1,0 0 0,0 21-16,21 0 0,0 0 15,0 22-15,-21-22 0,21 21 0,-22-21 16,22 22-16,0-22 0,0 21 16,-21-21-16,21 1 0,0-1 0,-21 21 15,21-21-15,0 0 0,0 1 16,0-44 31,0 1-32,0 0-15,21 0 0</inkml:trace>
  <inkml:trace contextRef="#ctx0" brushRef="#br0" timeOffset="65131.18">3302 10456 0,'0'0'16,"21"0"-16,0 0 0</inkml:trace>
  <inkml:trace contextRef="#ctx0" brushRef="#br0" timeOffset="66779.61">4551 10393 0,'21'-21'16,"-21"0"-16,21-1 0,21 22 15,-20-21-15,-1 0 16,21 0-16,0 0 0,-20 0 0,20-1 16,0 1-16,1 0 0,-22-21 0,0 21 15,0-1-15,0-20 0,-21 21 16,0 0-16,0 0 0,0-1 0,-21 1 16,-21 0-16,-1 0 0,1 0 0,0 21 15,-22 0-15,1 0 0,-1 0 16,1 0-16,-1 21 0,1 0 0,20 0 15,1 0-15,0 1 0,21 20 16,-1-21-16,22 21 0,0-20 0,0 20 16,0-21-16,22 21 0,20 1 0,-21-1 15,21 0-15,-20 1 0,20-22 16,0 21-16,1 1 0,-1-1 16,0 0-16,-21 1 0,1-22 0,-1 21 15,0 0-15,-21-20 0,0 20 0,0-21 16,-21 21-16,0-20 0,-1-1 15,-20 0-15,21 0 0,-21-21 0,-1 21 16,1-21-16,-22 0 0,43 0 0,-21 0 16,0-21-16,-1 21 0,1-21 15,21 0-15,0 0 0,-22-22 0,22 22 16,0-21-16,0-1 0,0 1 16,21 0-16,-22-1 0,22 1 0,0-21 15,-21 20-15,21 1 0,0 0 0,0 20 16,0-20-16,0 21 0,21 21 15,1 0-15,-1 0 16,0 0-16,0 21 0,0 0 0,0 22 16,1-22-16,-1 21 0,-21 0 0,21 1 15,0-1-15,0 0 0,0 1 16,-21-1-16,22-21 0,-1 22 0,-21-22 16,21 0-16,0 21 0,0-21 0,0 1 15,1-22-15,-1 0 16,21 0-16,-21 0 0,0 0 0,22 0 15,-22 0-15,21 0 0,1-22 16,-22 22-16,21-21 0,0 0 0,1 0 16,-22 0-16,21-22 0,-21 22 15,22 0-15,-22 0 0,0-21 0,0 20 16,0 1-16,1 0 0,-22 0 16,0 0-16,0 42 31,0 0-16,0 0-15,0 0 0,0 1 0,-22-1 16,22 0-16,0 21 0,0-21 16,0 1-16,0-1 0,0 0 0,0 0 15,0 0-15,0 0 16,22-21 0,-1 0-16,0 0 0,0 0 15,0 0-15,0-21 0,1 0 16,-1 21-16,0-21 0,0 0 0,0 0 15,0-1-15,1 1 0,-1-21 16,0 21-16,-21 0 0,0-1 0,21-20 16,-21 21-16,21 21 0,-21-21 0,0 0 15,0 42 17,0 0-32,0 0 0,0 0 0,0 0 15,0 22-15,0-22 0,0 0 16,0 0-16,0 0 0,0 1 15,0-1-15,0 0 0,0 0 0,21 0 16,1-21-16,-22 21 0,21-21 16,0 0-16,0 0 0,0 0 15,0 0-15,1 0 0,-1 0 0,0-21 16,0 0-16,21 21 0,-20-21 0,-1 0 16,0 0-16,0-1 0,0 1 0,0 0 15,1-21-15,-22 21 0,0-1 16,21 1-16,-21 0 0,21 0 0,-21 0 15,0 0-15,0 42 47,0 0-47,0 0 0,0 0 0,-21 0 16,21 1-16,0-1 0,0 0 0,0 0 16,0 21-16,0-20 0,0-1 15,0 0-15,0 0 0,21 0 16,0-21-16,0 21 0,0-21 15,1 0-15,20 0 16,-21 0-16,0 0 0,0 0 0,1-21 16,-1 0-16,0 21 0,0-21 0,21 0 15,-20 0-15,-22-1 0,21 1 16,0 0-16,-21-21 0,21 21 16,-21-22-16,0 22 0,0-21 0,0 21 15,0-1-15,0 1 0,0 0 0,0 0 16,-21 21-1,0 21 1,21 0-16,0 0 0,0 1 0,0 20 16,0-21-16,0 0 0,0 22 0,0-22 15,0 0-15,0 21 0,0-21 0,0 1 16,0-1-16,0 0 16,0 0-16,21-21 15,0 0 1,-21-21-16,0 0 15,0 0-15</inkml:trace>
  <inkml:trace contextRef="#ctx0" brushRef="#br0" timeOffset="67139.92">6308 10097 0,'0'0'0,"-43"0"16,22 0-16,0 0 15,0 0-15,21 21 0,0 0 16,0 0-16,0 0 0,0 0 16,0 1-16,0-1 0,21-21 15,0 0 1,0 0-16,0 0 0,1 0 0,-1 0 16,0 0-16,0 0 0,0-21 0,0-1 15,-21 1-15,22 21 16,-22-21-16,0 0 0,0 0 0,0 0 15,0-1-15,0 1 0,-22 0 0,1 21 16,0-21-16,0 21 0,0 0 0,0 0 16,-1 0-16,1 0 15,21 21 1,0 0-16,0 0 0,0 1 16,0-1-16,0 0 0,0 0 15,21 0-15,1-21 0,-1 0 16,21 0-16,-21 0 0,0 0 0</inkml:trace>
  <inkml:trace contextRef="#ctx0" brushRef="#br0" timeOffset="67466.73">6964 9948 0,'0'-21'16,"0"42"-16,0-63 0,0 0 0,0 21 0,0-1 15,0 1-15,0 0 16,0 0-16,0 0 0,0 42 31,0 0-31,0 0 0,0 22 16,0-22-16,0 21 0,0 0 0,-21 1 15,21-1-15,0 0 0,-22 1 0,22-1 16,0 0-16,0 1 0,-21-1 0,21 22 16,-21-22-16,21 0 0,-21 1 15,21-1-15,-21 0 0,21 1 16,0-1-16,0-21 0,0 0 0,0 0 0,0 1 15,0-1-15,21-21 47,-21-21-47,0-1 0,0 1 16,0 0-16,0 0 0,0 0 0</inkml:trace>
  <inkml:trace contextRef="#ctx0" brushRef="#br0" timeOffset="67642.56">6689 10414 0,'21'0'47,"0"0"-47,0 0 16,0 0-16,0 0 0,22 0 16,-22 0-16,0 0 0,21 0 0,-20 0 15,20 0-15,-21-21 0,0 0 16,0 21-16,1-21 0,-1 21 0,0 0 15</inkml:trace>
  <inkml:trace contextRef="#ctx0" brushRef="#br0" timeOffset="67927.39">7556 10202 0,'0'-21'15,"-21"21"1,0 0-1,0 0-15,0 21 16,0-21-16,-1 22 0,1-1 0,0 0 16,0 0-16,0 0 0,21 22 0,-21-22 15,21 0-15,-22 21 0,22 1 0,0-22 16,0 21-16,0-21 0,0 22 16,0-22-16,0 0 0,0 0 0,22 0 15,-1 0-15,0 1 0,21-22 0,-21 21 16,1-21-16,20 0 0,-21 0 0,21 0 15,-20 0-15,20 0 0,-21-21 16,21-1-16,1 1 0,-22 0 0,21 0 16</inkml:trace>
  <inkml:trace contextRef="#ctx0" brushRef="#br0" timeOffset="68371.66">8107 9927 0,'0'0'0,"0"-106"16,0 85-16,0 0 15,-21 21-15,-1 0 0,1 0 16,0 21-16,21 0 0,-21 1 16,21 20-16,-21-21 0,21 21 15,0 1-15,0-1 0,0 0 0,-21 1 16,21-1-16,0 0 0,0 1 0,0-1 16,-22 0-16,22 1 0,0-1 15,0 0-15,0-20 0,0 20 16,0-21-16,0 0 0,0 0 0,0 1 15,0-1-15,0 0 16,0-42 0,0 0-1,0-1-15,0 1 0,22 0 16,-1 0-16,0 0 0,0-22 0,0 22 16,0-21-16,22 21 0,-22 0 15,0-1-15,0 1 0,22 0 0,-22 21 16,0 0-16,0 0 0,0 21 15,-21 0-15,21 1 0,-21-1 16,0 21-16,0-21 0,0 22 0,0-22 16,0 21-16,0 0 0,0-20 15,0-1-15,-21 0 0,0 0 0,21 0 16,0 0-16,0 1 0</inkml:trace>
  <inkml:trace contextRef="#ctx0" brushRef="#br0" timeOffset="68939.63">9821 9821 0,'0'-21'0,"0"42"0,0-63 0,0 21 0,0 0 0,0 0 15,0-1-15,-21 1 0,0 0 16,0 0-16,0 0 0,-1 21 15,1 0-15,0 0 0,0 0 0,-21 0 16,20 21-16,1 0 0,-21 0 0,21 22 16,0-1-16,-22 0 0,22 1 15,0-1-15,0 0 0,0 22 0,-1-22 16,1 22-16,0-22 0,0 21 0,21-20 16,0 20-16,0-20 0,0 20 0,0-21 15,0 1-15,0-1 0,21-21 16,-21 0-16,42 22 0,-20-22 0,-1-21 15,21 21-15,0 0 0,-20-21 0,20 0 16,0 0-16,1 0 0,-1 0 16,0-21-16,1 0 0,-1 21 0,0-21 15</inkml:trace>
  <inkml:trace contextRef="#ctx0" brushRef="#br0" timeOffset="70407.78">10520 10224 0,'0'-22'0,"0"44"0,0-65 0,0 22 0,-21 0 16,-1 21-16,1-21 0,0 21 16,-21 0-16,21 0 0,-1 0 0,1 0 15,-21 0-15,21 0 0,0 21 0,-22 0 16,22 0-16,0-21 0,0 43 16,0-22-16,-1 0 0,22 21 0,0-21 15,0 22-15,0-22 0,0 0 0,0 21 16,0-20-16,0-1 0,0 0 15,0 0-15,0 0 0,22-21 0,-1 21 16,0-21-16,0 0 0,0 0 16,0 0-16,1 0 0,-1 0 0,0-21 15,0 21-15,0-21 0,0 0 0,1 0 16,-1 0-16,-21-1 0,0 1 16,21 0-16,-21-21 0,21 21 15,-21-22-15,0 22 0,0-21 0,0 21 0,0-1 16,21 1-16,-21 0 0,0 0 15,0 42 17,0 0-32,-21 0 0,21 1 15,-21-1-15,21 21 0,0-21 0,0 22 16,0-22-16,0 21 0,0-21 0,0 22 16,0-22-16,21 21 0,0-21 15,0 0-15,-21 1 0,22-1 0,-1-21 16,0 21-16,0-21 0,0 0 0,0 0 15,22 0-15,-22 0 0,0 0 16,21 0-16,-20-21 0,20 21 0,0-21 0,-21-1 16,22 1-16,-1 0 15,0 0-15,-20-21 0,20-1 0,0 22 16,1-21-16,-22-1 0,21 22 0,-21-21 16,0 21-16,-21-22 0,0 22 0,0 0 15,0 0-15,-21 21 16,0 0-16,0 21 15,21 0-15,-21-21 0,21 21 0,0 22 16,0-22-16,0 0 0,0 0 0,0 22 16,0-22-16,21 0 0,0 21 15,0-21-15,0 1 0,1 20 0,-22-21 16,21 0-16,-21 0 0,21 1 16,-21-1-16,0 0 15,0-42 16,-21 0-31,0 21 0,-1-22 16,22 1-16,-21 0 16,0 21-16,0-21 0,21 0 15,-21 21-15,21 21 32,0 0-32,0 0 15,21 0-15,0-21 16,0 22-16,0-22 0,1 21 0,-1-21 15,21 0-15,-21 21 0,0-21 0,22 0 16,-1 0-16,-21 0 0,22 0 0,-1 0 16,-21 0-16,21 0 0,-20 0 0,20 0 15,-21-21-15,21 21 0,-20-21 16,-1-1-16,21 1 0,-21 0 0,0 0 16,1-21-16,-1 20 0,-21-20 0,0 0 15,21 21-15,-21-22 0,0 1 0,0 21 16,0 0-16,0-22 0,0 22 0,0 0 15,-21 21 1,0 0-16,-1 0 0,1 0 16,21 21-16,-21 0 15,21 0-15,-21 1 0,21-1 0,-21 0 16,21 0-16,0 21 0,0-20 0,0-1 16,0 21-16,0-21 0,0 0 15,0 22-15,0-22 0,0 0 0,0 0 16,0 0-16,21 1 0,0-22 0,-21 21 15,21-21-15,0 0 0,1 21 0,-1-21 16,0 0-16,0 0 0,0 0 16,0 0-16,1 0 0,20 0 0,-21 0 15,21-21-15,-20 21 16,20-21-16,-21-1 0,21 1 0,-20 21 16,20-21-16,-21-21 0,21 21 0,-20-1 15,-1 1-15,21-21 0,-21 21 0,0-22 16,1 22-16,-1-21 0,0 21 0,0 0 15,-21-1-15,0 1 0,0 0 0,0 0 16,-21 21 0,-21 0-16,20 0 0,1 21 15,-21-21-15,21 21 0,0 0 0,-1 1 16,1-1-16,0 0 0,21 0 0,0 21 16,0-20-16,0-1 0,0 21 0,0-21 15,0 0-15,21 1 0,0-1 16,-21 0-16,22 0 0,-1 0 15,0 0-15,0-21 0,0 22 0,-21-1 16,21-21-16,-21 21 0,-21-21 31,0 0-15,0 0-16,0 0 16,0 0-1,-1 0 1,22-21-1,-21 0-15</inkml:trace>
  <inkml:trace contextRef="#ctx0" brushRef="#br0" timeOffset="85489.23">1841 4170 0,'0'-21'32,"0"0"-32,-21 21 15,21-22-15,-21 22 0,21-21 16,-21 21 31,21 21-32,-21 1-15,21-1 0,0 0 16,0 0-16,0 0 0,0 0 0,0 22 16,0-22-16,0 0 0,0 0 15,0 22-15,0-22 0,0 0 0,0 21 16,21-21-16,-21 1 0,21-1 16,-21 0-16,0 0 0,21 0 15,0 0-15,1-21 16,-1 0-16,0 0 15,0 0-15,0 0 0,0 0 16,1-21-16,-1 21 0,21-21 0,22 0 16,-22 0-16,21-22 0,1 22 15,21 0-15,-22-21 0,22 21 16,-22-22-16,1 22 0,-1 0 0,-20-21 16,-1 20-16,0 1 0,1 0 15,-22 0-15,0 0 0,0 0 0,0 21 16,0-22-16,-42 22 62,0 0-62,0 0 0,0 22 16,21-1-16,-21-21 0,-1 21 16,1 0-16,0 0 0,0 0 0,0 1 15</inkml:trace>
  <inkml:trace contextRef="#ctx0" brushRef="#br0" timeOffset="86546.62">1143 6265 0,'0'-21'15,"-21"21"1,0 0-16,21-21 15,-22 21 1,22-21-16,0 42 31,0 0-15,0 0-16,0 1 16,0-1-16,0 0 0,0 0 15,0 0-15,0 0 0,0 22 16,0-22-16,22 0 0,-22 21 15,21-20-15,-21-1 0,21 0 0,-21 0 16,0 0-16,21 0 0,0 1 16,0-1-16,1-21 15,-22 21-15,21-21 0,0 0 0,0 0 16,21 0-16,-20 0 16,20 0-16,0-21 0,1 0 0,-1-1 15,21 1-15,1 0 0,-1 0 16,1-21-16,21-1 0,-1 22 15,1-21-15,21-1 0,0 22 0,-1-21 16,1 21-16,0-22 0,0 22 16,-21 0-16,-22 0 0,1 0 15,-1 0-15,-42 21 0,22-22 0,-22 22 16,0 0-16,-21-21 0,0 0 16,21 21 15,0 0-16,0 0-15,22 0 0,-22 21 0,0 0 16,21-21-16,-20 22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2:05:11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1778 0,'0'0'0,"0"-21"15,0 0-15,0 0 0,0-1 16,0 1-16,0 0 0,0 0 16,0 0-16,0 0 0,0-1 0,0 1 15,0 0-15,0 42 47,0 0-47,0 22 0,0-22 16,0 21-16,0 22 0,0-22 0,0 0 15,0 22-15,0-1 0,-21-20 16,21 20-16,0-20 0,0-1 0,0 0 16,0 1-16,-21-1 0,21 0 0,0 1 15,0-22-15,0 21 0,-21-21 16,21 0-16,0 1 0,0-44 62,0 1-62,0 0 16,0 0-16,0 0 0,21-22 0,0 22 16,-21 0-16,21 0 0</inkml:trace>
  <inkml:trace contextRef="#ctx0" brushRef="#br0" timeOffset="267.83">2244 1969 0,'0'0'16,"0"-22"-16,0 44 15,-22-22 1,1 21-16,0 0 0,0 0 16,0 21-16,0-20 0,21-1 15,-22 21-15,1-21 0,0 22 0,0-22 16,0 21-16,0-21 0,-1 22 16,22-22-16,-21 21 0,0-21 0,0 0 15,21 1-15,0-1 0,0 0 16,-21-21-16,21 21 0,0-42 31,0 0-31,0 0 0,0-1 16,21-20-16,-21 21 0,0 0 0,21-22 15,-21 22-15,21-21 0</inkml:trace>
  <inkml:trace contextRef="#ctx0" brushRef="#br0" timeOffset="500.71">2053 2032 0,'21'0'0,"0"0"15,1 0-15,-1 0 16,0 21-16,0 0 16,0 1-16,-21-1 0,21 21 15,1-21-15,-1 0 0,-21 1 0,21-1 16,-21 0-16,21 0 0,-21 0 16,0 0-16,21 1 0,-21-1 15,21 0-15,-21 0 0,22-21 16,-1 0-1,0 0 1,0 0-16,-21-21 0,0 0 0,21 0 16,0-1-16</inkml:trace>
  <inkml:trace contextRef="#ctx0" brushRef="#br0" timeOffset="799.54">2603 1736 0,'0'0'0,"0"-106"15,0 64-15,0 20 0,0 1 16,0 0-16,0 0 0,-21 21 31,0 21-31,21 0 0,-21 22 0,21-1 16,-21 0-16,0 1 0,21 20 16,-22 1-16,1-1 0,0-21 0,0 22 15,21-1-15,-21-20 0,0-1 16,-1 0-16,1 1 0,21-1 0,0-21 15,0 22-15,-21-22 0,21 0 0,0 0 16,0 0-16,0 0 16,21-21 15,-21-21-31,21 0 0,1 0 16,-22 0-16,21 0 0,0-1 0,0 1 15</inkml:trace>
  <inkml:trace contextRef="#ctx0" brushRef="#br0" timeOffset="1428.08">3006 1736 0,'0'-21'15,"0"42"1,-22 0-16,22 0 0,-21 0 15,21 0-15,-21 1 0,21 20 0,0 0 16,-21 1-16,0-22 0,21 21 16,-21 0-16,21 1 0,-22-1 0,22-21 15,-21 22-15,21-1 0,-21-21 16,21 21-16,0-20 0,0-1 0,0 0 16,-21 0-16,21 0 0,0 0 0,0 1 15,0-44 16,0 1-31,0 0 0,21 21 16,-21-42-16,0 21 0,0-1 16,21-20-16,0 0 0,-21 21 0,22-22 15,-1-20-15,-21 20 0,21 1 16,0 0-16,0-1 0,0 1 0,1 0 16,-22-1-16,21 1 0,0 21 0,0 0 15,0 0-15,0-1 0,1 22 16,-1 0-16,0 0 0,0 0 0,0 0 15,0 0-15,1 22 0,-22-1 16,21 0-16,0 0 0,0 21 0,-21 1 16,21-22-16,-21 21 0,0 1 0,0-1 15,0-21-15,0 21 0,0 1 16,0-22-16,0 21 0,0-21 16,-21 22-16,21-22 0,0 0 0,-21 21 15,21-20-15,-21-1 0,21 0 16,0 0-16,0 0 0,0 0 15,0 1 1,-21-22-16,21-22 31,-22 22-31,22-21 16,0 0-16,0 0 16,-21 0-16,0 21 0,0-21 0</inkml:trace>
  <inkml:trace contextRef="#ctx0" brushRef="#br0" timeOffset="1662.95">2879 2265 0,'0'0'0,"0"-21"31,21 21-31,0 0 16,0 0-16,0-21 0,0 21 0,1 0 15,-1-22-15,0 22 0,21 0 16,-21 0-16,1-21 0,-1 0 0,21 21 15,-21 0-15,0-21 0,1 21 16,-1 0-16,-21-21 63</inkml:trace>
  <inkml:trace contextRef="#ctx0" brushRef="#br0" timeOffset="2032.74">3852 1757 0,'0'0'0,"-21"-21"0,21 0 0,-21 21 0,21-22 15,-21 22-15,0 0 31,21 43-31,0-22 0,0 0 16,0 21-16,0 1 0,-22-1 16,22 0-16,0 1 0,0-1 0,0-21 15,0 22-15,0-1 0,-21 0 0,21-21 16,0 22-16,0-22 0,-21 21 16,21-21-16,0 22 0,0-22 15,0 0-15,0 0 0,0 0 0,0 1 16,0-1-1,0-42 17,0-1-17,0 1-15,0 0 0,0 0 16,0 0-16,0 0 0,0-1 0</inkml:trace>
  <inkml:trace contextRef="#ctx0" brushRef="#br0" timeOffset="2379.54">3704 1842 0,'0'0'0,"0"-22"0,0 1 15,0 0-15,0 0 0,0 0 16,0 0-16,0-1 0,0 1 16,21 0-16,0 0 0,1 21 15,20-21-15,-21 21 0,0 0 0,22 0 16,-22 0-16,0 0 0,21 0 15,-21 0-15,1 0 0,20 0 0,-21 0 16,0 21-16,0 0 0,-21 0 0,0 0 16,0 1-16,0-1 0,0 0 15,0 0-15,0 0 0,-21 0 0,0 22 16,0-22-16,0 0 0,-22-21 16,22 21-16,0 0 0,0 1 15,0-22-15,0 21 0,-1 0 0,1-21 16,21 21-16,-21-21 0,21 21 15,0-42 17</inkml:trace>
  <inkml:trace contextRef="#ctx0" brushRef="#br0" timeOffset="4847.14">5207 2244 0,'0'0'0,"-21"21"16,21-42 46,21 0-46,-21-1-16,21 1 16,0 0-16,0 21 0,-21-21 0,22 0 15,-22-22-15,21 22 0,-21-21 0,21 21 16,-21-22-16,21 1 0,-21 0 16,21-22-16,-21 22 0,21-22 0,-21 22 15,0 0-15,0-22 0,0 22 0,0 21 16,0-22-16,0 22 0,0 0 15,0 0-15,0 0 0,0 42 47,0 0-47,0 0 0,0 22 0,0-22 16,-21 21-16,21-21 0,0 22 16,0-1-16,-21 0 0,21 1 0,-21 20 15,21-21-15,0 1 0,0-1 0,-21 0 16,21 1-16,-21-1 0,21 0 15,0-20-15,-22 20 0,22-21 0,0 21 16,0-20-16,0-1 0,0 0 0,0 0 16,22 0-16,-1-21 0,0 0 15,0 0 1,0 0-16,0 0 0,1 0 16,-1-21-16,21 21 0,-21-21 0,0 0 15,1 0-15,-1 21 0,21-22 16,-21 1-16,0-21 0,1 21 0,-1 0 15,0-1-15,0-20 0,-21 21 0,21 0 16,0 0-16,-21-1 0,0 1 16,0 0-16,0 0 0,22 21 15,-22 21 1,-22 0 0,1 0-16,21 1 0,0-1 15,-21 0-15,0 21 0,21-21 16,0 1-16,0-1 0,0 21 0,0-21 15,0 0-15,0 1 0,0-1 16,0 0-16,0 0 0,0 0 0,21-21 16,-21 21-16,21-21 0,0 0 0,1 0 15,20 0-15,-21 0 0,0 0 16,22 0-16,-22 0 0,21 0 0,-21 0 16,22-21-16,-22 0 0,0 21 0,0-21 15,0 0-15,-21 0 0,21-1 0,-21 1 16,22 0-16,-22 0 0,0-21 15,0 20-15,0-20 0,0 21 0,0 0 16,0 0-16,0-1 0,0 1 16,0 0-16,0 42 47,0 0-47,0 1 0,0-1 15,0 0-15,0 21 0,0-21 0,-22 1 16,22-1-16,0 0 0,-21 0 0,21 0 15,0 0-15,0 1 0,0-1 16,0 0-16,0 0 16,0-42 31,0 0-32,0 0-15,0-1 0,0 1 0,0 0 16,0 0-16,21 0 0,1-22 0,-1 22 15,-21-21-15,21 21 0,0 0 16,0-1-16,-21 1 0,21 0 0,1 0 16,-1 21-16,0-21 0,0 21 15,0 0-15,0 21 16,1 0-16,-22 0 16,21 0-16,-21 1 0,0-1 0,0 0 15,0 0-15,0 0 0,0 0 16,21 1-16,-21-1 0,0 0 15,0 0-15,0 0 0,0 0 16,0 1-16,0-1 0,0 0 16,0 0-16,0 0 31,0-42-15,0 0-1,0 0-15,21 0 16,-21-1-16,21 1 0,-21 0 0,21 0 15,1 0-15,-1 0 0,0-22 0,0 22 16,0 0-16,0-21 0,22 20 16,-22 1-16,21 0 0,-21-21 15,22 21-15,-22 21 0,21-22 0,-21 22 16,1-21-16,20 21 0,-21 0 0,0 0 16,0 21-16,1 1 0,-1-1 15,-21 0-15,0 0 0,21 0 0,-21 22 16,0-22-16,0 21 0,0-21 0,0 22 15,0-22-15,0 0 0,0 0 16,0 21-16,-21-20 0,0-1 16,21 0-16,0 0 0,0 0 15,-22-21-15,22 21 0,0-42 47,0 0-31,0 0-16,22 0 15,-1 0-15,0-1 0,-21 1 16</inkml:trace>
  <inkml:trace contextRef="#ctx0" brushRef="#br0" timeOffset="5331.88">7366 2096 0,'0'0'0,"-21"0"16,42 0 15,0 0-31,0-22 0,0 22 16,22-21-16,-22 21 0,0-21 16,0 0-16,22 0 0,-22 21 0,0-21 15,0-1-15,21 1 0,-20 0 0,-1 0 16,-21 0-16,21-22 0,-21 22 15,0 0-15,0 0 0,0 0 0,0 0 16,-21 21-16,0 0 16,-1 0-16,1 0 0,0 0 0,0 0 15,0 0-15,-22 21 0,22 0 16,0 0-16,0 0 0,0 22 0,0-22 16,-1 21-16,22-21 0,-21 22 0,21-22 15,0 21-15,0-21 0,0 22 16,0-22-16,0 0 0,0 0 0,0 0 15,0 0-15,0 1 0,0-1 0,21 0 16,1-21-16,-22 21 0,21-21 16,0 0-16,21 0 0,-21 0 0,1 0 15,20 0-15,-21 0 0,21 0 0,1 0 16,-22-21-16,21 21 0,1-21 16,-22 0-16,21-1 0,-21 22 15,22-21-15,-22 0 0,21 0 0,-21-21 16,0 20-16,1-20 0,-1 21 0,-21-21 15</inkml:trace>
  <inkml:trace contextRef="#ctx0" brushRef="#br0" timeOffset="5856.61">6202 1249 0,'0'21'16,"-21"-21"-16,21 21 0,-22 0 16,1 1-16,21-1 15,0 0-15,21-21 16,1 0-16,-1 0 15,0 0-15,0 0 0,0-21 16,-21 0-16,0-1 16,0 1-16,0 0 15,0 0-15,-21 21 47,0 0-31,0 21-16,0 0 15</inkml:trace>
  <inkml:trace contextRef="#ctx0" brushRef="#br0" timeOffset="6160.43">5228 1672 0,'21'0'47,"0"-21"-47,1 21 0,-1 0 0,21 0 16,-21 0-16,0-21 0,22 21 0,-22 0 15,0 0-15,0 0 16,0 0-16,1 0 0,-1 0 16,0 0 31</inkml:trace>
  <inkml:trace contextRef="#ctx0" brushRef="#br0" timeOffset="6924.5">9694 1926 0,'0'0'15,"21"-42"1,-21 21-16,22 21 0,-22-21 16,0 42 15,0 0-15,0 0-16,-22 0 0,22 22 0,0-22 15,-21 0-15,21 21 0,-21-21 16,0 22-16,21-22 0,0 21 0,0-21 15,-21 1-15,21-1 0,0 21 0,-21-42 16,21 21-16,0 0 0,0 1 0,0-1 16,0-42 31,0-1-47,0 1 15</inkml:trace>
  <inkml:trace contextRef="#ctx0" brushRef="#br0" timeOffset="7411.26">10393 1884 0,'0'0'16,"21"-21"-16,-21 0 15,-21 21-15,0 0 16,-1 0-16,1 0 0,0 0 0,0 21 15,-21 0-15,20 0 16,-20-21-16,21 21 0,-21 0 0,20 1 16,1-1-16,0 0 0,21 0 15,0 0-15,21-21 16,0 0 0,1 0-16,-1 0 0,21 0 15,-21 0-15,0 0 0,1 21 0,-1-21 16,0 0-16,21 0 0,-21 0 15,1 22-15,-1-22 0,0 21 0,0 0 16,0-21-16,-21 21 0,21 0 16,-21 0-1,0 1-15,0-1 16,0 0-16,-21-21 0,0 21 16,0 0-16,0-21 0,0 21 0,-1-21 15,-20 0-15,21 0 0,0 22 16,-22-22-16,22 0 0,0 0 15,0 0-15,0 0 0,0 0 16,-1 0-16,1 0 16,21-22-1,-21 1 1,21 0-16,-21 21 0,21-21 16</inkml:trace>
  <inkml:trace contextRef="#ctx0" brushRef="#br0" timeOffset="7851.87">9800 1376 0,'0'0'0,"-21"0"16,0 0-16,0 0 0,21 21 15,-22-21-15,1 0 0,21 21 0,0 0 16,0 1 0,21-22-1,1 0 1,-1 0-16,0 0 15,0 0-15,-21-22 32,-21 22-17,0 0 1,0 0 0,-1 0-16,1 0 15,21 22 1,-21-22-16,21 21 0,0 0 31</inkml:trace>
  <inkml:trace contextRef="#ctx0" brushRef="#br0" timeOffset="9763.54">12594 1842 0,'0'-22'0,"0"1"15,21 21-15,-21-21 16,0 0 0,0 0-1,21 21-15,-21-21 0,22-1 16,-22 1 15,0 0-31,21 21 31,-21-21-15,0 42 46,0 0-62,0 0 16,0 1-16,-21-22 0,-1 21 16,1 0-16,21 0 0,-21 0 15,0 0-15,0 1 0,0-1 0,-1 0 16,1 0-16,-21 0 0,21 0 0,-22 1 16,1 20-16,21-42 15,-21 21-15,-1 0 0,22 0 0,-21 1 16,21-1-16,-22-21 0,22 21 0,0-21 15,-21 0-15,20 0 0,22 21 16,-21-21-16,0 0 0,0 0 16,42 0 93,0 0-109,0 0 16,1 0-16,-1 0 15,0 0-15,0 0 16,0 0-16,22 0 0,-22 21 0,21-21 16,0 0-16,1 0 0,-1 21 0,0 1 15,1-22-15,-1 21 0,0-21 16,1 21-16,-1-21 0,-21 0 0,22 21 15,-22-21-15,21 0 0,-21 21 0,0-21 16,1 21-16,-1-21 0,0 0 16,0 0-1,-21-21 110,0 0-125</inkml:trace>
  <inkml:trace contextRef="#ctx0" brushRef="#br0" timeOffset="10495.66">13335 1672 0,'0'0'0,"0"-21"15,0 0 1,0 42 31,0 0-47,0 0 0,0 1 16,0-1-16,0 0 0,0 21 15,0 1-15,0-22 0,0 21 0,0-21 16,-21 22-16,21-1 0,0-21 15,-21 21-15,21-20 0,0-1 0,0 21 16,0-21-16,-22 0 0,22 1 0,-21-1 16,21 0-16,0 0 15,0 0-15,0-42 63,0 0-48,0 0 1,0 0-16,0-1 0,0 1 16</inkml:trace>
  <inkml:trace contextRef="#ctx0" brushRef="#br0" timeOffset="11331.25">13758 1884 0,'0'0'0,"-21"0"16,21-21-16,-21 21 0,0-21 15,21-1-15,0 1 16,0 0-16,0 0 15,0 0 1,0 0-16,21-1 0,0 1 16,0 21-16,0-21 0,1 0 0,-1 21 15,0 0-15,0-21 0,0 21 16,0 0-16,1 0 0,-1 0 0,0 0 16,0 0-16,0 21 0,0 0 15,-21 0-15,22 0 0,-22 1 16,0 20-16,0-21 0,0 0 0,0 22 15,0-22-15,-22 21 0,1-21 0,0 22 16,0-22-16,0 21 0,-22-21 16,22 0-16,0 22 0,-21-22 0,21 0 15,-22 0-15,22 0 0,0 1 0,-21-1 16,20 0-16,1 0 0,0 0 16,0-21-1,21-21 32,0 0-31,21 21-16,0 0 15,0-21-15,1 21 16,-1 0-16,0 0 16,0 0-16,0 0 15,0 0-15,1 0 16,-1 21-16,0 0 15,-21 0 1,21-21-16,-21 21 0,21-21 0,0 22 16,1-22-1,-1 0-15,0 0 16,0 0-16,0 0 16,0 0-16,-21-22 0,22 22 0,-22-21 15,21 21-15,0-21 0,-21 0 16,21 21-16,-21-21 0,21 21 15,-21-21-15,0-1 16,21 22-16,-42 0 94</inkml:trace>
  <inkml:trace contextRef="#ctx0" brushRef="#br0" timeOffset="13031.28">15325 1863 0,'0'0'0,"21"0"31,0 0-15,21 0-16,-21 0 0,22 0 0,-1 0 16,0 0-16,1 0 0,20 0 15,-20 0-15,20 0 0,-21 0 0,22-21 16,-22 21-16,1 0 0,20 0 16,-21-22-16,-20 22 0,20 0 0,-21 0 15,0 0-15,0 0 16,1 0-16,-44 0 31,1 0-31,0 0 0,0 0 16,0 0-16,0 0 0,-22 0 15,22 0-15,0 0 0,-21 0 0,-1 22 16,1-22-16,0 21 0,-1-21 0</inkml:trace>
  <inkml:trace contextRef="#ctx0" brushRef="#br0" timeOffset="13254.15">15579 1947 0,'0'0'0,"21"0"16,0 0-16,0 0 0,0 0 0,22 0 15,-1-21-15,0 21 0,1 0 16,-1 0-16,0-21 0,1 21 0,-1-21 16,0 21-16,1 0 0,-1 0 15,-21 0-15,0 0 0,0 0 0,1 0 16,-22-21 15,0 0-15,0-1-16</inkml:trace>
  <inkml:trace contextRef="#ctx0" brushRef="#br0" timeOffset="13491.02">16510 1609 0,'0'0'0,"21"0"0,0 0 0,0 0 16,22 0-16,-22 0 0,21 0 16</inkml:trace>
  <inkml:trace contextRef="#ctx0" brushRef="#br0" timeOffset="13771.86">16192 2201 0,'0'0'0,"22"-21"62,-22 0-46,0 0 0,21 0-1,0 0-15,0-1 16</inkml:trace>
  <inkml:trace contextRef="#ctx0" brushRef="#br0" timeOffset="14716.31">17716 1439 0,'0'0'0,"0"-21"16,-21 21 15,0 0-31,-275 741 157,317-741-142,21 0-15,-21 0 0,22-21 0,-22 21 16,21-21-16,1 21 0,-1-21 15,-21-1-15,21 22 0,-20-21 0,-1 0 16,0-64-16,-169 107 281,169 20-281,-296 360 63,275-381-63,-21 0 0,-1 1 15,22-1-15,-21 0 0,0 0 16,21 0-16,0 0 0,-21 22 16,0-22-16,21 0 0,0 0 15,0 0-15,0-42 63,0 0-63,21 0 15,-21 0-15</inkml:trace>
  <inkml:trace contextRef="#ctx0" brushRef="#br0" timeOffset="15945.12">18097 1482 0,'0'0'0,"0"21"62,0 0-62,0 0 0,0 0 16,-21 22-16,21-22 0,-21 21 15,21 1-15,0-1 0,0 0 16,0 1-16,-21-1 0,21-21 0,-21 21 16,21 1-16,0-22 0,0 0 15,-21 0-15,21 0 0,-22 1 0,22-1 16,0 0-16,0 0 15,0-42 17,0 0-32,0 0 15,0-1-15,0 1 0,0 0 16,0 0-16,0-21 0,0 20 0,0-20 16,22 0-16,-22-1 0,21 1 15,0 0-15,0-22 0,-21 22 16,21 21-16,0-22 0,1 22 0,-1-21 15,0 21-15,-21 0 16,21 21-16,0 0 0,0 0 16,-21 21-1,22 0-15,-22 0 0,0 0 0,21 22 16,-21-22-16,21 21 0,-21 0 16,0-20-16,0 20 0,0 0 0,0-21 15,0 1-15,0-1 0,0 0 16,0 0-16,0 0 0,0 0 0,0 1 15,21-22 1,0 0 0,-21-22-1,21 1 1,1 21-16,-22-21 0,21 0 0,0 0 16,-21-22-16,21 22 0,0-21 15,0 21-15,-21-22 0,22 1 0,-1 0 16,21 21-16,-21-22 0,0 1 15,1 21-15,-1 0 0,63-22 0,-62 763 172,-22-741-140,0 0-32,-22-1 15,22 1-15,-21 0 16,0-21-16</inkml:trace>
  <inkml:trace contextRef="#ctx0" brushRef="#br0" timeOffset="16811.59">16362 1439 0,'0'0'16,"21"0"15,0 22-31,0-1 16,0-21-16,22 21 15,-22-21-15,0 21 0,0-21 16,22 21-16,-22-21 0,21 0 0,-21 21 16,22-21-16,-22 0 0,0 22 15,0-22-15,0 0 0,0 0 0,1 0 16,-1 0-16,0 0 31,-21 21 0,-21-21-31,0 21 0,-1 0 16,1 0-16,0 0 16,-21 1-16,21-1 0,-1 0 15,1 21-15,-21-21 0,21 1 0,-22 20 16,22-21-16,-21 21 0,21-20 0,-22-1 16,22 21-16,-21-21 0,21 0 15,0 1-15,-1-1 0,1 0 0,0 0 16,0 0-16,0-21 0,21 21 15,-21 1-15,21-1 0,-22-21 16,22 21 0,0-42 46,0 0-62</inkml:trace>
  <inkml:trace contextRef="#ctx0" brushRef="#br0" timeOffset="18547.62">12552 3048 0,'0'0'0,"21"0"32,-21-21-32,21 21 15,-21-21-15,21 21 16,0 0-16,-21-21 0,22 21 16,-22 21 15,0 0-16,-22 0-15,22 0 0,-21 0 0,-21 1 16,21 20-16,-22 0 0,1-21 16,0 22-16,-1-1 0,-20 0 0,-1 1 15,1-1-15,21 0 0,-22-20 16,22 20-16,-22-21 0,22 0 16,0 0-16,20 1 0,-20-1 0,21-21 15,0 0 1,42 0-1,0 0 1,0-21-16,0 21 0,1 0 16,20 0-16,0 0 0,1 0 0,-1 0 15,21 0-15,1 0 0,-22 0 16,22 0-16,-22 0 0,22 21 0,-22 0 16,0-21-16,1 21 0,-1-21 15,-21 21-15,21 0 0,-20-21 16,-1 22-16,0-22 0,0 0 0,0 0 15,-21 21-15,21-21 16,-21-21 47,22-1-63,-1 22 0</inkml:trace>
  <inkml:trace contextRef="#ctx0" brushRef="#br0" timeOffset="19228.31">13335 3027 0,'0'0'0,"0"21"63,0 0-63,21 0 16,-21 1-16,0 20 0,0-21 15,0 21-15,0 1 0,0-1 0,0 0 16,0 22-16,0-22 0,0 1 15,0-1-15,-21 0 0,21-21 16,-21 22-16,21-1 0,0-21 0,0 0 16,0 1-16,0-1 0,0 0 15,-21-21-15,21 21 0,0-42 47,0 0-47,0 0 16,21-1-16,-21 1 0,21 0 15,0 0-15,0 0 16,-21 0-16</inkml:trace>
  <inkml:trace contextRef="#ctx0" brushRef="#br0" timeOffset="19932.18">13716 3408 0,'0'0'0,"-21"0"15,0 0-15,21-21 0,-22 0 16,1-1-16,0 1 16,21 0-16,0 0 0,0 0 15,0 0-15,0-1 16,0 1-16,0 0 0,0 0 15,0 0-15,0 0 0,21 21 16,0-22-16,1 1 0,-1 0 0,0 21 16,21-21-16,-21 21 0,1-21 0,20 21 15,-21 0-15,21 0 0,1 0 16,-22 0-16,21 0 0,-21 0 0,22 0 16,-22 0-16,0 0 0,-21 21 15,0 0-15,0 0 0,0 0 0,0 22 16,-21-22-16,0 21 0,0-21 0,-22 22 15,22-1-15,-21 0 0,21-20 16,-22 20-16,1 0 0,21-21 16,0 22-16,-22-1 0,22-21 15,0 22-15,21-22 0,0 0 0,-21 0 16,21 0-16,0 0 0,0 1 0,0-1 16,0 0-16,21-21 0,-21 21 15,21-21-15,0 0 0,22 0 0,-22 0 16,0 0-16,21 0 0,-21 0 0,22 0 15,-1 0-15,0-21 0,-20 0 16,20 21-16,0-21 0,-21-1 0,1 1 16,-1 0-16,0 0 0,-21 0 15,0 0-15,0-1 0,0 1 16,-423 42 31,423 1-32,-22-1-15,1 0 16,21 0 0,-42-21-16,232-42 62</inkml:trace>
  <inkml:trace contextRef="#ctx0" brushRef="#br0" timeOffset="20695.84">14668 3387 0,'0'0'0,"22"0"31,-1 0-31,0 0 0,0 0 0,0 0 16,22 0-16,-1 0 0,21 0 16,-20 0-16,20 0 0,22 0 0,-22 0 15,22 0-15,0 0 0,-1 0 16,-20-21-16,21 21 0,-22 0 16,22 0-16,-22-22 0,-20 1 15,20 21-15,-21 0 0,1 0 0,-22-21 16,0 21-16,0 0 0,-21-21 0,0 0 15,0 0 1,-21 21-16,0-22 0,-21 1 0,20 21 16,1 0-16,0-21 0,-21 21 15,21 0-15,-1-21 0,1 21 0,0 0 16,0 0 0,0 0-16,42 0 46,0-21-46,0 21 16,0 0-16,1 0 0,-1 0 16,0 0-16,0 0 0,21 0 0,-20-21 15,-1 21-15,0 0 0,0 0 0,0 0 16,0 0-16,-21 21 31,0 0-31,-21 0 0,21 0 16,-21 0-16,0 1 0,0-1 0,-22 21 15,22-21-15,0 22 0,0-22 16,-21 21-16,20-21 0,1 22 0,0-22 16,0 0-16,0 21 0,0-21 15,-1 1-15,22-1 16,-21 0-16,21 0 16,21-42-1,1 0 1,-1 21-16</inkml:trace>
  <inkml:trace contextRef="#ctx0" brushRef="#br0" timeOffset="21636.11">17589 2773 0,'0'0'0,"0"-21"15,-21 21 17,0 0-32,0 0 0,0 0 0,-22 0 15,22 21-15,-21 21 0,0-21 16,-1 1-16,1 20 0,0 0 0,-1-21 16,1 22-16,21-1 0,-22 0 15,22 1-15,-21-22 0,21 21 0,0 1 16,21-22-16,0 21 0,0-21 0,0 0 15,0 1-15,0-1 0,21-21 16,0 21-16,0-21 0,0 0 0,0 0 16,22 0-16,-22 0 0,21 0 15,1 0-15,-22-21 0,21 21 16,-21-21-16,22-1 0,-22 1 0,0 21 16,0-21-16,-21 0 0,0 0 15,0 0-15,0-1 0,0 1 0,-42 0 16,21 21-16,-1 0 0,-20-21 15,21 21-15,-21 0 0,-1 0 0,22 0 16,-21 0-16,21 0 0,-1 0 0,44 0 47,-1 0-47,0 0 0,0 0 16,21 0-16,-20 0 0,-1 0 0,21 0 15,-21 0-15,0 21 16,22-21-16,-22 21 0,0 0 15,-21 1-15,0-1 0,0 0 0,0 21 16,0-21-16,0 22 0,0-22 16,-21 21-16,0 1 0,0-1 0,-1-21 15,1 21-15,0 1 0,-21-1 16,21 0-16,-1 1 0,1-22 0,-21 21 16,42-21-16,-21 1 0,21 20 0,0-21 15,-21-21-15,21 21 0,0 0 16,21-21-1,0 0-15,0 0 0,-21-21 16,21 0-16,0 21 16,1-21-16,-1 0 0,0 0 0,0-22 15,0 22-15,22 0 0</inkml:trace>
  <inkml:trace contextRef="#ctx0" brushRef="#br0" timeOffset="22011.5">18224 2836 0,'0'0'0,"-21"0"32,0 22-32,0-1 15,0 0-15,21 0 0,-21 21 16,21-20-16,-22 20 0,1 0 0,21-21 15,0 22-15,0-1 0,-21 0 0,21-20 16,0 20-16,0-21 0,0 21 16,0-20-16,0-1 0,0 0 0,21 0 15,0-21-15,1 21 0,20 0 16,-21-21-16,0 0 0,22 0 16,-22 0-16,21 0 0,-21 0 15,22 0-15,-22-21 0,21 0 0,-21 21 16,0-21-16,1 21 0,-1-21 15,0 0-15,-21-1 16,0 1-16,0 0 0,0 0 16,0 0-16,0 0 15,-21 21-15</inkml:trace>
  <inkml:trace contextRef="#ctx0" brushRef="#br0" timeOffset="22243.88">18203 3196 0,'0'0'16,"0"-21"-1,21 21 1,1-21-16,-1 21 0,0 0 0,0-21 16,0 21-16,0 0 0,1-21 15,20-1-15,-21 22 0,0 0 0,0-21 16,1 0-16,-1 21 0,-21-21 15,21 21-15,-21-21 0,21 21 0,-21-21 16,0-1 0</inkml:trace>
  <inkml:trace contextRef="#ctx0" brushRef="#br0" timeOffset="22532.71">18203 2773 0,'0'0'0,"0"-21"32,21 21-32,1 0 0,-1 0 0,0 0 15,0 0-15,0-21 0,22 21 16,-22 0-16,21 0 0,0 0 0,-20 0 16,20 0-16,-21 0 0,21 0 15,-20 0-15,-1 0 0,0 0 16,0 0-1,0 0-15,-21 21 32,0 0-17,-21 0 1,0-21-16,0 0 0</inkml:trace>
  <inkml:trace contextRef="#ctx0" brushRef="#br0" timeOffset="24659.88">14626 5122 0,'0'0'0,"21"0"31,0 0-31,22 0 0,-22 0 16,21 0-16,1 22 0,20-22 0,1 0 15,-1 0-15,22 0 0,-1 0 16,1 21-16,0-21 0,-1 0 16,1 0-16,0 0 0,-22 0 0,22 0 15,-22 0-15,1-21 0,-1 21 16,1 0-16,-22-22 0,1 1 0,-22 21 15,21-21-15,-21 21 0,-21-21 16,0 0-16,0 0 0,-21-1 16,0 1-16,-21 21 15,20-21-15,-20 21 0,21 0 0,-21-21 16,-1 21-16,22 0 0,0 0 0,-21 0 16,20 0-16,22 21 31,22-21-16,-1 21-15,0-21 0,21 0 16,-21 0-16,22 0 0,-22 0 0,21 0 16,1 0-16,-1 0 0,-21 0 15,21 0-15,-20 0 0,-1 0 0,0 21 16,0-21-16,-21 22 16,0-1-16,0 0 0,0 0 15,-21 0-15,0 0 0,0 1 16,-22-1-16,22 21 0,-21-21 0,-1 0 15,1 22-15,21-22 0,-21 0 0,20 0 16,-20 0-16,21 1 0,0-1 16,21 0-16,0 0 15,21-21 1,0 0-16,0 0 16</inkml:trace>
  <inkml:trace contextRef="#ctx0" brushRef="#br0" timeOffset="25396.16">17759 4551 0,'0'0'0,"-21"0"0,-1 0 16,1 0-16,-21 0 0,21 0 15,-22 21-15,1-21 0,-21 21 0,20 0 16,1 1-16,0 20 0,-1-21 0,1 21 16,21 1-16,-22 20 0,22-20 15,0-1-15,0 0 0,0 1 0,21-1 16,0 0-16,0 1 0,0-1 16,0-21-16,21 21 0,0-20 0,21-1 15,1 0-15,-1 0 0,22 0 16,-22 0-16,21-21 0,-20 0 15,20 0-15,-20 0 0,-1 0 0,0 0 16,1-21-16,-1 0 0,-21 0 16,0 0-16,0 0 0,1-1 0,-22 1 15,0-21-15,0 21 0,0-22 0,0 22 16,-22-21-16,-20 21 0,21 0 16,-21-1-16,-1 1 0,1 21 0,-22 0 15,22 0-15,0 0 0,-1 0 16,1 0-16,0 21 0,21 1 0,-1-22 15,1 21-15,21 0 0,0 0 16,0 0-16,21-21 0,1 21 16,-1 1-16,0-22 0,21 0 0,1 0 15,-1 0-15,0 0 0,1 0 16,-1 0-16,-21 0 0,21 0 0,-20 0 16,20 0-16,-21 0 0,-21-22 0,21 22 15,-21 22 16,-21-1-31,0 0 0,0 0 16,21 0-16,-21 0 0,-1 22 0,1-1 16,21-21-16,0 22 0,0-1 0,-21-21 15,21 21-15,0 1 0,-21-22 16,21 21-16,0 1 0,0-22 16,0 21-16,0-21 0,0 0 0,0 22 15,0-22-15,0 0 16,0 0-16,0-42 47,0 0-47,21 21 0,0-42 0,-21 20 15,21 1-15,1 0 0,-1-21 16</inkml:trace>
  <inkml:trace contextRef="#ctx0" brushRef="#br0" timeOffset="25676">18246 4678 0,'0'0'0,"0"21"31,0 0-31,0 0 0,-22 1 0,1 20 16,0 0-16,21 1 0,-21-1 0,0 0 15,21 1-15,-21-1 0,-1 0 16,22 1-16,0-22 0,-21 21 0,21-21 15,-21 22-15,21-22 0,0 0 16,0 0-16,0 0 16,0-42 15,21 0-15,-21 0-16,21 0 0,-21-1 15</inkml:trace>
  <inkml:trace contextRef="#ctx0" brushRef="#br0" timeOffset="25956.26">18246 4699 0,'0'0'0,"0"21"16,0 0-1,21-21-15,-21 22 0,21-1 0,0 21 16,0-21-16,0 0 0,22 22 15,-22-22-15,0 0 0,0 21 0,0-20 16,1-1-16,-1 0 0,0 0 16,0 0-16,0 0 0,-21 1 15,21-22-15,1 21 0,-22-42 47,0-1-31,0 1-16,0 0 0,0 0 15</inkml:trace>
  <inkml:trace contextRef="#ctx0" brushRef="#br0" timeOffset="26233.67">18838 4445 0,'0'0'0,"0"21"31,-21 0-31,21 1 0,-21 20 0,0-21 15,0 21-15,-22 1 16,22-1-16,-21 0 0,21 1 0,-22-1 0,22 0 16,-21 1-16,21-1 15,-1 0-15,1-20 0,0 20 0,0 0 16,21-21-16,-21 1 0,21 20 0,0-21 16,0 0-16,0 0 0,0 1 15,0-1-15,21 0 0,0-21 0,0 21 16,0-21-16,1 0 0,-1 0 15,0 0-15,0 0 0,-21-21 16,21 0-16,-21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2:12:31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1757 656 0</inkml:trace>
  <inkml:trace contextRef="#ctx0" brushRef="#br0" timeOffset="6683.99">1820 762 0,'0'0'0,"212"-148"94,-212 127-78,0 0-16,21-1 0,-21 1 15,21 21-15,-21-21 0,0 0 0,0 0 16,0 0-16,-21 21 16,0-22-16,0 22 0,-22 0 0,22 0 15,-21 0-15,0 22 0,-1-1 16,1 0-16,0 0 0,-22 0 0,22 22 16,-1-22-16,1 0 0,0 21 15,21-21-15,-1 1 0,1 20 0,0-21 16,21 0-16,0 0 15,0 1-15,0 20 0,0-21 0,21-21 16,0 21-16,1 0 0,20 1 16,-21-1-16,0 0 0,22 0 0,-22 0 15,21 0-15,-21 1 0,22-1 16,-22 0-16,0 0 0,0 0 0,0 0 16,-21 1-16,0-1 0,0 0 0,0 0 15,0 0-15,-21 0 0,0 1 16,-21-1-16,-1 0 0,22-21 0,-21 21 15,-1-21-15,1 0 16,0 0-16,-1 0 0,22 0 0,-21 0 16,0 0-16,20 0 0,1-21 15,0 0-15,0 21 0,0-21 0,0-1 16,21 1-16,0 0 0,0 0 16,-22 0-16,22 0 0,0-1 15,0 44 16,22-1-31,-1 0 16,-21 0-16,0 0 0,21 0 16,0 1-16,-21-1 0,21 0 0,-21 0 15,21-21-15,1 21 16,-1 0-16,0-21 0,0 0 0,0 0 16,0 0-16,22 0 0,-1 0 15,-21 0-15,22 0 0,-1-21 0,0 21 16,-21-21-16,22 0 0,-1 0 15,-21 0-15,0-1 0,1 1 0,-1 0 16,0 0-16,0-21 0,0 20 0,-21 1 16,21 0-16,-21 0 0,0 0 15,-21 42 17,0 0-32,0 0 15,21 0-15,0 1 16,-21-1-16,21 21 0,0-21 0,0 0 15,0 1-15,0-1 0,0 0 0,0 0 16,21 0-16,0-21 16,0 0-16,0 0 0,1 0 0,20 0 15,-21 0-15,0 0 0,22 0 16,-22-21-16,21 21 0,-21-21 0,0 0 16,1 0-16,-1-1 0,0 1 0,-21 0 15,21 0-15,-21 0 0,21 0 16,-21-1-16,21 1 0,-21 0 15,0 0-15,0 42 47,0 21-47,0-20 16,-21-1-16,21 21 0,-21 0 0,0 1 16,21 20-16,-21 1 0,0-1 15,-1 1-15,22 20 0,-21 1 0,0 0 16,0-1-16,0 1 0,0-21 0,-1 20 15,22 1-15,0-22 0,-21 1 16,21-1-16,-21 1 0,21-1 0,0 1 16,0-1-16,0-20 0,-21-1 15,0 0-15,0 1 0,-1-1 16,-20 0-16,21-20 0,-21 20 0,20-21 16,-20 0-16,0 0 0,-1 1 15,-20-22-15,21 0 0,-22 0 0,22 0 16,-22 0-16,1 0 0,-1 0 15,1-22-15,-1 1 0,1 0 0,20 0 16,1-21-16,0 20 0,-1-20 0,22 21 16,0-21-16,21 20 0,0-20 15,0 0-15,0 21 0,0-22 0,42 1 16,-20 21-16,-65-22 0,1059-867 62</inkml:trace>
  <inkml:trace contextRef="#ctx0" brushRef="#br0" timeOffset="6947.84">2603 953 0,'0'0'0,"0"21"15,-21 0-15,21 0 0,0 0 0,-21 0 16,0 22-16,0-22 16,21 21-16,-21-21 0,-1 22 0,22-22 15,0 21-15,-21-21 0,21 1 16,-21-1-16,127-127 47,-106 85-32,0 0-15,21-1 16</inkml:trace>
  <inkml:trace contextRef="#ctx0" brushRef="#br0" timeOffset="7407.58">3006 1207 0,'0'0'0,"0"-22"16,0 1-16,21 0 0,-21-21 0,21-1 15,0-20-15,-21-1 0,21 22 16,-21-21-16,21 20 0,-21 1 15,22 0-15,-22-1 0,0 22 0,0 0 16,0 0-16,0 0 0,0 42 31,0 0-31,-22 21 16,22-21-16,0 22 0,-21 20 0,21-20 16,-21-1-16,21 21 0,-21-20 0,21-1 15,0 22-15,0-22 0,0 0 16,0 1-16,0-22 0,0 21 15,0-21-15,0 0 0,21 1 0,-21-1 16,21 0-16,0-21 0,1 21 16,-1-21-16,0 0 0,-21-42 15,466-233 32</inkml:trace>
  <inkml:trace contextRef="#ctx0" brushRef="#br0" timeOffset="8319.57">3556 868 0,'0'0'0,"-21"0"15,0 21-15,-1 0 16,1 0-16,0 1 0,0-1 16,0 0-16,-43 381 46,85-402-14,1 0-32,-1-21 0,0 0 15,0 21-15,0-21 0,0-1 0,1 22 16,-1-21-16,-21-21 0,0 21 16,21 0-16,0-1 0,-21-20 15,0 21-15,0 0 0,0-22 16,0 22-16,0 0 0,0 42 31,0 0-31,-21 1 16,21-1-16,-21 0 0,21 0 0,-21 0 15,21 22-15,0-22 0,0 0 0,0 0 16,0 0-16,0 0 0,0 1 16,0-1-16,21-21 0,0 0 15,-21 21-15,21-21 0,0 0 0,0 0 16,1 0-16,-1-21 15,-21 0-15,21 21 16,0-22-16,-21 1 0,21-21 0,0 21 16,-21 0-16,22-22 0,-1 22 15,0-21-15,0 21 0,0-1 0,-21 1 16,21 0-16,1 0 0,-1 21 16,0 0-16,0 0 0,0 0 0,0 0 15,1 0-15,-1 21 0,-21 0 16,0 0-16,0 1 0,0-1 15,0 21-15,0-21 0,0 0 0,0 22 16,0-22-16,0 0 0,0 0 0,0 0 16,0 1-16,-21-1 0,-1 0 15,1-21-15,21 21 0,-21-21 16,21-21 15,21 21-31,-21-21 16,21 0-16,1-1 0,-1-20 0,0 21 15,0-21-15,0-1 0,0 22 16,22-21-16,-22-1 0,0 1 0,0 0 16,0 21-16,1-1 0,-22 1 15,0 0-15,21 21 0,-21 21 32,-21 0-32,-1 22 15,22-22-15,-21 21 0,0-21 0,0 22 16,21-1-16,-21-21 0,21 22 0,0-22 15,0 0-15,0 21 0,0-21 16,0 1-16,0-1 0,21-21 0,0 21 16,0-21-16,0 0 0,1 21 0,-1-21 15,21 0-15,-21 0 0,22 0 16,-1 0-16,0-21 0,-21 21 0,22-21 16,-1 0-16,-42-1 0,-63-380 62</inkml:trace>
  <inkml:trace contextRef="#ctx0" brushRef="#br0" timeOffset="8651.37">3154 656 0,'0'0'0,"21"0"16,21-21-16,-21 21 0,22 0 0,-22-21 15,21 21-15,1 0 0,-1 0 16,0-21-16,22 21 0,-22 0 0,-21 0 16,22 0-16,-22 0 0,21 0 15,-21 0-15,-42 0 32,0 0-32,-21 0 15,20 0-15,-20 21 0</inkml:trace>
  <inkml:trace contextRef="#ctx0" brushRef="#br0" timeOffset="9423.54">2625 974 0,'0'0'0,"0"21"31,0 0-15,0 0-16,0 0 0,0 1 16,0-1-16,-22 0 0,22 21 15,0-21-15,-21 1 0,21-1 0,-21 0 16,0 21-16,21-21 16,0 1-16,0-1 0,-21-21 0,21 21 15,0-42 32,21 0-47,-21-1 0,21 22 16,-21-21-16,21 0 0,0-21 15,1 21-15,-1-1 0,0-20 0,0 21 16,0 0-16,0-22 0,1 22 16,-1 0-16,0 21 0,0-21 0,0 21 15,0-21-15,1 21 0,-1 0 16,0 0-16,0 21 15,-21 0-15,0 0 0,0 0 0,0 22 16,21-22-16,-21 0 0,0 0 16,0 22-16,0-22 0,0 0 15,0 0-15,0 0 0,-21 0 0,21 1 16,-21-1-16,21 0 0,-21 0 16,0-21-16,-1 0 15,22 21 1,-21-21-16,0 0 0</inkml:trace>
  <inkml:trace contextRef="#ctx0" brushRef="#br0" timeOffset="9904.31">1101 1715 0,'0'0'0,"21"0"46,0 0-46,0 0 0,0 0 0,22 0 16,-1 0-16,21 0 0,1 0 16,21 0-16,-1 0 0,22 0 0,-21 0 15,42 0-15,-21 0 0,21 0 16,0 0-16,21 0 0,-21 0 0,21 0 16,-21 0-16,0 0 0,0 0 15,0 0-15,0 0 0,0 0 0,-21 0 16,0 0-16,-1 0 0,-20 0 15,-21 0-15,20 0 0,-41 0 16,-1 0-16,0 0 0,-21 0 0,22 0 16,-86 0 15,22 0-31,-21-22 16,0 22-16,-1 0 0,-20 0 0,-22 0 15,22-21-15,-22 21 0</inkml:trace>
  <inkml:trace contextRef="#ctx0" brushRef="#br0" timeOffset="10287.61">825 2011 0,'0'0'0,"22"0"15,-1 0 1,21 0-16,0 0 0,1 0 16,41-21-16,-20 21 0,42 0 0,0-21 15,-1 21-15,22-22 0,22 22 16,-22 0-16,21-21 0,21 21 16,0 0-16,-20 0 0,-1 0 0,0 0 0,0 0 15,0 0-15,-21 0 0,0 0 16,0-21-16,-21 21 0,0 0 15,-21 0-15,-22 0 0,22 0 16,-43 0-16,0 0 0,1-21 0,-22 21 16,0 0-16,0 0 0,-42 0 47,0 0-47,0 0 0,0 0 15,-1-21-15</inkml:trace>
  <inkml:trace contextRef="#ctx0" brushRef="#br0" timeOffset="10820.47">6329 1355 0,'0'0'0,"0"21"31,0 0-31,0 0 16,0 0-16,0 1 0,0 20 15,0-21-15,0 0 0,0 22 0,-21-22 16,21 0-16,-22 21 0,22-21 0,0 1 16,0-1-16,0 0 15,0 0-15,-21-21 31,21-21-31,0 0 16</inkml:trace>
  <inkml:trace contextRef="#ctx0" brushRef="#br0" timeOffset="11136.28">6265 1185 0,'0'0'0,"0"22"16,0-1 0,21-21-1,1 0-15,-1 0 0,0 0 0,0 0 16,0 0-16,0-21 0,1-1 16,-1 22-16,0-21 0,0 21 0,-21-21 15,0 0-15,0 0 16,0 0-16,0-1 0,-21 1 15,0 21-15,0 0 0,-1 0 16,1 0-16,0 0 0,0 0 16,21 21-16,-21 1 15,21-1-15,0 0 0,0 0 0,0 0 16,0 0-16,0 1 0,21-22 16</inkml:trace>
  <inkml:trace contextRef="#ctx0" brushRef="#br0" timeOffset="11532.06">7091 1164 0,'0'0'0,"0"-21"16,0 0-16,21-21 16,-21 20-16,21 1 0,-21-21 0,0 0 15,0-1-15,0 22 0,0-21 0,0-1 16,0 22-16,0 0 0,0 0 15,0 0-15,0 0 0,-21 21 16,0 0 0,0 21-16,21 21 0,-22-21 0,1 22 15,0 20-15,0-21 0,0 22 16,0 21-16,-1-22 0,1 1 0,-21 20 16,21 1-16,0 0 0,-1-1 15,1 1-15,0 0 0,-21 20 0,21-20 16,-1 0-16,1 21 0,0-22 0,0 1 15,0 21-15,0-22 0,-22 1 16,43-21-16,-21 20 0,21-41 0,0 20 16,487-42 31,-466-21-32</inkml:trace>
  <inkml:trace contextRef="#ctx0" brushRef="#br0" timeOffset="11715.95">6392 1863 0,'0'0'0,"21"0"47,1 0-47,-1 0 0,0 0 0,21-21 15,1-1-15,-1 22 0,0-21 16,22 0-16,-1 0 0,-20-21 0,20 20 16,1-20-16,-1 21 0</inkml:trace>
  <inkml:trace contextRef="#ctx0" brushRef="#br0" timeOffset="12344.59">8213 593 0,'0'-21'16,"0"-1"-16,-22 22 31,1 0-15,0 22-16,0-1 0,-21 0 15,20 0-15,-20 21 0,0 22 0,-1-1 0,1 1 16,0-1-16,-1 1 15,22-1-15,-21 22 0,0-21 0,20-1 16,1 1-16,0-22 0,21 21 16,0-20-16,0 20 0,0-20 0,21-22 15,0 21-15,1-21 0,634-338 110</inkml:trace>
  <inkml:trace contextRef="#ctx0" brushRef="#br0" timeOffset="13211.61">6921 1715 0,'0'0'0,"0"-22"16,22 22 31,-1 0-32,0 22-15,-21-1 0,21-21 16,0 21-16,0 0 0,1 21 15,-1-20-15,-21-1 0,21 21 0,0-21 16,0 22-16,-21-22 0,21 21 0,1 0 16,-22 1-16,21-22 0,-21 21 15,0 1-15,0-1 0,0-21 16,0 21-16,0 1 0,63-1 0,-401 381 62,316-423-46,1 0-16</inkml:trace>
  <inkml:trace contextRef="#ctx0" brushRef="#br0" timeOffset="14671.97">8763 931 0,'0'0'0,"-21"-21"31,0 21-31,-1 21 16,-20-21-16,21 22 0,0 20 15,0-21-15,-22 21 0,22 1 16,0-1-16,0 0 0,0 1 15,-1-22-15,1 21 0,21 1 0,-21-1 16,21-21-16,0 0 0,0 22 0,0-22 16,0 0-16,0 0 15,21 0-15,0-21 0,1 21 0,-1-21 16,0 0-16,0 0 0,0 0 16,22 0-16,-22 0 0,21-21 0,-21 21 15,0-21-15,22 0 0,-22 21 0,0-21 16,21 0-16,-20-1 0,-1 1 15,0 0-15,-21 0 0,21 0 0,0 0 16,-21-1-16,0 1 0,0 0 16,21 21-16,-21 21 47,0 0-47,0 1 0,-21-1 0,21 0 15,0 0-15,0 0 0,0 22 16,0-22-16,0 0 0,0 0 0,0 0 15,0 0-15,0 1 0,0-1 16,0 0-16,21-21 0,1 0 0,-1 21 16,0-21-16,0 0 0,0 0 15,22 0-15,-22 0 0,0-21 0,0 0 16,0 21-16,0-21 0,1-1 0,-22 1 16,0 0-16,0 0 15,0 0-15,0 0 0,0-1 0,0 1 16,-22 0-16,1 0 0,0 0 15,0 0-15,-21-1 0,20 1 0,1 21 16,-21 0-16,21 0 0,0 0 0,-1 0 16,44 0 15,20 0-31,-21-21 16,21 21-16,1 0 0,-22 0 0,21-21 15,1 21-15,-1 0 0,0-21 16,1 21-16,-1 0 0,-21 0 0,21 0 15,-20 0-15,20 0 0,-21 0 16,0 0-16,-21 21 0,0 0 0,0 0 16,0 0-16,0 1 15,0 20-15,0-21 0,-21 0 16,21 0-16,0 1 0,-21-1 0,21 0 16,-21 0-16,21 0 15,0 0-15,0 1 16,0-44 15,0 1-31,0 0 16,0 0-16,0 0 0,0 0 15,21-1-15,0-20 0,0 21 16,0-21-16,1 20 0,-1 1 16,0 0-16,0 0 0,0 0 0,0 21 15,1 0-15,-1 0 0,0 0 16,0 0-16,-21 21 0,0 0 15,21 0-15,-21 0 0,0 1 0,0-1 16,0 0-16,0 0 0,0 0 16,0 0-16,0 1 0,0-1 0,0 0 15,0 0-15,-21 0 16,21 0-16,0-42 47</inkml:trace>
  <inkml:trace contextRef="#ctx0" brushRef="#br0" timeOffset="16484.53">10414 1185 0,'0'0'0,"-21"0"0,0 0 16,-1 0-16,1 0 16,0 0-16,0 0 0,0 0 0,0 0 15,-1 22-15,1-1 0,0 0 16,0 0-16,0 21 0,0-20 0,-1-1 16,22 21-16,0-21 0,-21 22 0,21-22 15,0 0-15,0 21 0,0-21 16,0 1-16,0-1 0,21 0 0,1 0 15,-1-21-15,0 0 0,0 0 16,0 0-16,22 0 0,-22 0 0,0 0 16,0 0-16,0-21 0,22 0 15,-22 0-15,0 21 0,-21-22 16,21 1-16,0-21 0,-21 21 0,21 0 16,-21-22-16,0 1 0,22 0 15,-22 20-15,21-41 0,-21 21 0,0-1 16,0 1-16,0-22 0,0 22 15,0 0-15,0 21 0,0-22 0,0 22 16,0 0-16,0 0 0,0 42 31,0 0-31,-21 21 0,21 1 16,0-1-16,-22 0 0,22 1 0,-21-1 16,21 0-16,-21 1 0,21 20 15,-21-20-15,21-22 0,0 21 16,0 0-16,0-20 0,0 20 0,0-21 15,0 0-15,0 0 0,0 1 16,21-22-16,0 21 0,0-21 16,1 0-16,-1 0 0,0 0 0,0-21 15,0-1-15,0 22 0,1-21 16,-1 0-16,0 0 0,0 21 0,0-21 16,-21 0-16,21-22 0,-21 22 15,22 0-15,-22 0 0,0 0 0,0-1 16,0 1-16,0 42 31,0 1-31,0-1 16,0 0-16,0 0 0,-22 21 15,22-20-15,0-1 0,0 0 0,0 0 16,0 0-16,0 0 0,0 1 0,0-1 16,22 0-16,-1-21 15,0 0-15,0 0 0,0 0 0,0 0 16,1 0-16,20 0 0,-21 0 15,0 0-15,22-21 0,-22 0 0,0-1 16,21 1-16,-21 0 0,1-21 0,-1 21 16,0-22-16,0 1 0,0 0 15,0-1-15,1-20 0,-1-1 16,-21 22-16,0-22 0,21 1 16,-21 21-16,21-1 0,-21 1 0,0 21 15,0 0-15,0-1 0,0 44 16,-21-1-1,0 0-15,0 21 0,21 1 16,-22-1-16,1 0 0,0 22 0,0-22 16,21 0-16,-21 22 0,21-22 15,-21 1-15,21-1 0,0 0 0,0 1 16,0-1-16,0 0 0,0-21 0,0 22 16,0-22-16,0 0 0,21 0 15,0 0-15,0 1 0,0-22 16,0 0-16,22 0 0,-22 0 15,0 0-15,0-22 0,0 1 16,22 0-16,-22 0 0,0 0 0,0 0 16,0-1-16,1 1 0,-1-21 15,0 21-15,0-22 0,-21 22 0,21 0 16,0 0-16,-21 0 0,22 0 0,-22 42 47,0 0-47,0 0 0,-22 0 15,22 0-15,0 1 0,-21-1 16,21 0-16,0 21 0,-21-21 0,21 1 16,0-1-16,0 0 0,0 0 15,0 0-15,0 0 0,21-21 16,0 0-16,1 0 16,-1 0-16,0 0 0,0 0 0,0 0 15,0-21-15,22 0 0,-22 21 0,0-21 16,21 0-16,-20 0 0,-1-1 15,0-20-15,0 21 0,0 0 0,0 0 16,1-1-16,-1 1 0,-21 42 31,0 1-31,0-1 16,-21 0 0,21 0-16,0 0 0,0 0 0,0 1 15,0-1-15,0 0 0,0 0 0,0 0 16,21-21-1,-21 21-15,21-21 0,0 0 0,0 0 16,0 0-16,1 0 0,-1 0 16,21 0-16,-21-21 0,0 21 0,-21-21 15,22 0-15,-1 0 0,-21 0 0,0-1 16,0-20-16,0 21 0,0 0 16,0-22-16,0 22 0,-21 0 0,-1 0 15,1 0-15,0 21 0,0-21 16,0 21-16,0 0 0,-1 0 15,1 0-15,0 0 0,0 0 0,42 0 32,0 0-17,0 0-15,1 0 0,20 0 16,0 0-16,1 0 0,-22 0 0,21 0 16,0-22-16,1 22 0,-22 0 0,21 0 15,-21 0-15,22 0 0,-22 0 16,0 0-16,0 0 0,0 22 0,1-22 15,-1 21-15,-21 0 16,0 0-16,0 0 0,0 0 0,0 1 16,0-1-16,0 0 0,0 0 15,0 0-15,0 0 16,-21 1-16,21-1 0,-22 0 16,22 0-16,-21-21 31,21-21-16,170-360 32</inkml:trace>
  <inkml:trace contextRef="#ctx0" brushRef="#br0" timeOffset="16704.03">13017 1672 0,'0'0'0,"-63"-275"62</inkml:trace>
  <inkml:trace contextRef="#ctx0" brushRef="#br0" timeOffset="16928.9">12404 910 0,'0'0'0,"21"0"63,-42 0-17</inkml:trace>
  <inkml:trace contextRef="#ctx0" brushRef="#br0" timeOffset="17204.75">11345 1080 0,'0'0'16,"21"0"-16,1 0 15,-1 0-15,0 0 0,21-22 0,-21 22 16,1 0-16,20-21 16,-21 0-16,21 21 0,-20 0 0,-1 0 0,0-21 15,0 21-15,0 0 16,-21-21-16,0 0 15,-21 21-15,0 0 16,0 0-16,-22-22 0</inkml:trace>
  <inkml:trace contextRef="#ctx0" brushRef="#br0" timeOffset="17567.54">10837 889 0,'0'0'0,"0"21"16,0 0-16,21-21 31,1 0-31,-1 0 16,0 0-16,0-21 0,0 21 15,0-21-15,-21 0 16,0 0-16,0 0 16,-21 21-1,0 0-15,0 0 16,0 0-16,0 0 16,-1 21-16,22 0 15,0 0-15,0 0 16,0 0-16,22-21 0,-1 22 15,0-22-15,21 21 0,-21-21 16</inkml:trace>
  <inkml:trace contextRef="#ctx0" brushRef="#br0" timeOffset="18323.09">12742 1291 0,'0'0'0,"21"0"16,1 0-16,-1-21 15,0 21-15,0 0 16,0 0-16,0 0 0,1 0 0,-1 0 15,0 0-15,0 21 0,0 0 16,-21 1-16,21-22 0,-21 42 0,22-21 16,-22 0-16,0 0 0,0 1 15,0 20-15,0-21 0,-22 0 0,1 22 16,0-22-16,0 0 0,0 0 0,0 0 16,21 0-16,-22 1 15,1-22-15,21-22 31,21 1-15</inkml:trace>
  <inkml:trace contextRef="#ctx0" brushRef="#br0" timeOffset="19339.66">13314 931 0,'0'0'0,"21"0"47,0 0-47,0 0 0,0 0 16,1 0-16,-1 0 0,0 0 0,0 22 15,0-22-15,0 42 0,1-21 16,-1 0-16,0 22 0,0-1 0,-21 0 16,0 1-16,0-1 15,-212 720 32,191-762-31,0 21-16,0 0 15,0 0-15,0-21 0,-1 22 0,1-22 16,21 21-16,-21-21 16,0 0-1,-43-127 48</inkml:trace>
  <inkml:trace contextRef="#ctx0" brushRef="#br0" timeOffset="25863.99">8509 2900 0,'0'0'0,"0"-21"0,21 21 0,0-21 15,0-1-15,1 1 0,-1 0 16,-21 0-16,21 0 16,-42 21-1,0 0-15,-1 21 16,-20 0-16,21 0 0,-21 0 16,20 22-16,-20-22 0,0 0 15,21 21-15,-1-20 0,22-1 0,0 0 16,0 0-16,0 0 0,0 0 15,0 1-15,22-1 0,-1 0 0,21 0 16,-21-21-16,0 21 0,22 0 0,-22 1 16,21-1-16,-21 0 0,1 0 15,-1 0-15,-21 0 0,0 1 0,0-1 16,0 0-16,-21 0 0,-22 0 0,22 0 16,-21 1-16,-1-1 0,-20 0 15,21-21-15,-1 21 0,-20-21 0,20 0 16,1 21-16,0-21 0,-1 0 0,22 0 15,0 0-15,0 0 0,21-21 32,21 0-32,0 0 0,0 0 15,22-1-15,-1 1 0,0-21 0,1 21 16</inkml:trace>
  <inkml:trace contextRef="#ctx0" brushRef="#br0" timeOffset="26108.11">8996 2815 0,'0'0'0,"0"-21"16,0 42 0,0 0-1,-21 1-15,-1 20 16,22-21-16,-21 21 0,21-20 16,-21 20-16,0 0 0,21 1 0,-21-1 15,0 0-15,-1 1 0,22-22 0,-21 21 16,21 0-16,-21-20 0,21-1 15,0 0-15,0 0 0,0 0 0,0 0 16,21-21-16,0 0 16,-21-21-1</inkml:trace>
  <inkml:trace contextRef="#ctx0" brushRef="#br0" timeOffset="26252.03">8721 3302 0,'0'0'0,"-22"-21"16,22 0-16,0 0 15,0-1-15,0 1 0,22 21 16,20-21-16,-21 21 0,21 0 16,-20-21-16,20 21 0,0 0 0,22-21 15,-22 21-15,0 0 0,1 0 0,-1-21 16,0 21-16,1 0 0,-22 0 0</inkml:trace>
  <inkml:trace contextRef="#ctx0" brushRef="#br0" timeOffset="28588.43">9440 3302 0,'21'0'15,"1"0"-15,-22-21 0,21 21 16,0-21-16,0 0 0,-21-1 16,21 1-16,-21 0 0,21 0 0,-21 0 15,0 0-15,0-1 0,0 1 0,0 0 16,0 0-16,-21 0 0,0 0 0,0 21 15,0 0-15,0 0 0,-1 0 16,1 21-16,0 0 0,0 0 0,-21 0 16,20 0-16,1 22 0,0-22 0,0 21 15,0 1-15,0-1 0,-1 0 16,22-21-16,0 22 0,0-22 16,0 0-16,0 0 0,0 0 0,22 1 15,-1-22-15,21 0 16,-21 0-16,0 0 0,1 0 0,20-22 15,-21 1-15,0 0 0,22 21 0,-22-42 16,0 21-16,21-1 0,-21-20 0,1 21 16,-1-21-16,-21-1 0,21 1 15,-21 21-15,21-22 0,-21 22 0,0 0 16,0 0-16,-21 21 16,0 0-16,0 21 15,-1 0-15,1 0 16,0 22-16,21-22 0,0 21 0,-21-21 15,21 22-15,0-1 0,0 0 16,0-20-16,0 20 0,0-21 0,0 0 16,21 22-16,0-43 0,0 21 0,1 0 15,20-21-15,-21 0 0,21 0 0,1 0 16,-1 0-16,0 0 0,1-21 16,-1 0-16,0 21 0,1-43 0,-1 22 15,0 0-15,-20-21 0,20-1 0,-21 1 16,0 0-16,0-1 0,1 1 15,-1-22-15,0 22 0,-21-21 16,0 20-16,21-20 0,-21 20 0,0 1 16,21 0-16,-21-1 0,0 22 15,0 0-15,-21 42 16,0 22-16,0-22 16,0 21-16,-1 0 0,1-20 15,0 20-15,0 0 0,0 22 0,0-22 16,21 0-16,-22 1 0,22-1 0,-21 22 15,21-22-15,0-21 0,0 21 16,0 1-16,21-22 0,1 21 0,-1-21 16,21 1-16,-21-22 0,22 21 0,-1-21 15,-21 0-15,21 0 0,1 0 16,-1 0-16,0-21 0,1 21 16,-1-22-16,0 1 0,1 0 0,-22-21 15,21 21-15,-21-1 0,1-20 0,-22 0 16,0 21-16,0-22 0,0 1 15,0 21-15,0 0 0,0-1 0,-22 22 16,1 0-16,0 0 16,0 0-16,21 22 0,-21-1 0,0 0 15,21 0-15,0 0 0,0 22 16,0-22-16,0 0 0,0 0 16,0 0-16,0 0 0,21 1 0,0-1 0,0-21 15,0 0-15,0 21 16,22-21-16,-22 0 0,21 0 0,-21 0 15,22-21-15,-22 21 0,0-21 0,0-1 16,22 1-16,-43 0 0,21 0 0,0 0 16,0 0-16,-21-22 0,0 22 15,0 0-15,0 0 0,0 0 0,0 42 32,-21 0-32,21 0 15,0 0-15,0 0 0,-21 1 0,21 20 16,0-21-16,0 0 0,0 0 0,0 22 15,0-22-15,0 0 0,0 0 16,0 0-16,21-21 31,0-21-15,-21 0-16,21 0 16,-21 0-16,0 0 0,21-1 0,-21-20 15,22 21-15,-1-21 0,-21 20 0,21-20 16,0 21-16,-21 0 0,21 0 0,-21-1 15,21 22-15,1 0 0,-22 22 16,0-1 0,21 0-16,-21 0 0,0 0 0,0 22 15,0-22-15,0 0 0,0 0 16,0 21-16,21-20 0,0-1 16,-21 0-16,21-21 0,-21 21 0,21 0 15,1-21-15,-1 0 0,0 0 16,0 0-16,0 0 15,0-21-15,1 0 0,-1 0 16,0 0-16,-21-1 0,21 1 0,0 0 16,-21-21-16,21 21 0,1-22 15,-1 22-15,-21 0 0,21 0 0,-21 0 16,21-1-16,-21 44 31,0-1-31,0 0 0,0 0 16,-21 0-16,21 0 0,0 22 15,0-22-15,0 0 0,0 21 0,0-20 16,0-1-16,0 0 0,21 0 0,0 0 16,0 0-16,1-21 0,-1 22 15,0-22-15,21 0 0,1 0 0,-22 0 16,21 0-16,0 0 0,1 0 0,-1-22 16,-21 1-16,22 0 0,-1 0 15,-21 0-15,0-22 0,0 22 0,1-21 16,-1 0-16,0-1 0,-21 22 15,0-21-15,0 21 0,0-1 0,0 1 0,0 0 16,-21 21 0,0 0-16,-22 0 0,22 0 0,0 21 15,0 0-15,0 1 0,-1-1 0,1 0 16,21 21-16,0-21 0,0 1 16,0 20-16,0-21 0,0 0 0,0 0 15,21 1-15,1-1 0,-1 0 0,0 0 16,21-21-16,-21 0 0,22 21 0,-1-21 15,-21 0-15,22 0 0,-22 0 16,21 0-16,-21-21 0,22 21 0,-22-21 16,0 0-16,0 0 0,-21-1 15,21 1-15,-21 0 0,21-21 0,-21 21 16,0-1-16,0 1 0,0 0 16,0 0-16,0 42 31,-21 0-31,0 0 0,21 22 15,-21-22-15,21 0 0,0 0 0,-21 22 16,21-22-16,0 0 0,0 0 0,0 0 16,21-42 31,0 21-47,-21-21 0,21 0 0,0 0 15,1-1-15,-22 1 0,21 0 16,0-21-16,0 21 0,0-1 0,0 1 15,1 0-15,-22 0 0,21 0 0,0 21 16,-21 21 0,0 0-16,0 0 15,0 0-15,0 1 0,0-1 0,0 0 16,0 21-16,0-21 0,0 1 0,21-1 16,0 0-16,0-21 0,-21 21 15,22-21-15,-1 0 0,0 0 0,0 0 16,0 0-16,0 0 0,1 0 15,-1 0-15,0 0 0,0-21 0,0 0 16,0 0-16,-21-1 0,22-20 0,-1 21 16,-21-21-16,21-1 0,0 1 15,0 0-15,0-1 0,1 1 0,-1 0 16,0-1-16,0 1 0,0 0 16,-21-1-16,21 1 0,-21 21 0,22 0 15,-22-1-15,0 44 16,-22-1-16,1 0 15,0 0-15,0 21 0,0-20 0,0 20 16,-1 0-16,22 1 0,-21-1 0,21 0 16,-21 1-16,21-1 15,0 0-15,0-21 0,0 22 0,0-1 16,0-21-16,21 0 0,0 22 0,-21-22 16,22-21-16,-1 21 0,-21 0 15,21-21-15,0 0 0,0 0 0,0 0 16,1 0-16,20 0 0,-21 0 0,0-21 15,0 0-15,-21 0 0,0 0 0,22-1 16,-22 1-16,0 0 0,0 0 16,-22 0-16</inkml:trace>
  <inkml:trace contextRef="#ctx0" brushRef="#br0" timeOffset="28767.84">13166 3112 0,'21'0'16,"21"0"-1,-21 0-15,22 0 0,-1 0 0,-21 0 16,43 0-16,-22 0 0,0 0 0,1 0 16,-1 0-16,0 0 0,1 0 15,-1 0-15,-21-22 0,0 22 0,0-21 16,-21 0-16,0 0 16,-21 21-16,0-21 0,0 0 0</inkml:trace>
  <inkml:trace contextRef="#ctx0" brushRef="#br0" timeOffset="29004.7">10160 2836 0,'0'0'0,"-42"22"0,20-22 16,22 21-16,22-21 15,-1 0-15,21 0 0,0 0 0,22 0 16,-1 0-16,1 0 0,-1 0 0,22 0 16,-21-21-16,20-1 0,-20 22 15,-22-21-15,22 0 0,-22 21 0,0-21 16,1-21-16,-22 20 0,21 1 16</inkml:trace>
  <inkml:trace contextRef="#ctx0" brushRef="#br0" timeOffset="29652.59">14414 1376 0,'0'0'0,"22"0"0,41-21 16,-42 21-16,0 0 15,-63 0 1,0 0-1,-1 21-15,1 0 0,-21-21 16,-1 21-16,1 0 0,20-21 16,1 22-16,0-1 0,-1-21 0,22 21 15,0-21-15,0 0 0,21 21 0,0 0 16,21-21 0,0 0-16,21 0 0,-20 0 0,20 21 15,0-21-15,22 0 0,-22 22 0,0-22 16,-20 21-16,20-21 0,-21 21 15,21-21-15,-42 21 0,22 0 0,-22 0 16,0 1-16,0-1 0,0 0 0,-22 0 16,1 0-16,-21 22 15,0-22-15,20 0 0,-20 0 0,21 21 0,-21-20 16,20-1-16,1 0 0,0-21 16,0 21-16,21 0 0,0 0 15,0 1-15,21-1 16,0-21-16,0 0 0,1 21 15,-1-21-15,0 0 0,0 21 0,0-21 16,-21 21-16,21-21 0,-21 21 16,0 1-16,0-1 0,0 0 15,-21 0-15,0 0 0,0-21 0,0 21 16,0 1-16,-1-1 0,22 0 16,-21 0-16,0 0 0,0 0 15,0 1-15,0-1 0</inkml:trace>
  <inkml:trace contextRef="#ctx0" brushRef="#br0" timeOffset="30319.21">8128 4593 0,'0'0'0,"21"0"16,-21-21-16,21 21 0,0 0 15,1-21-15,-22 0 0,-22 21 47,1 0-47,0 21 16,0-21-16,21 21 0,0 0 0,-21 0 15,21 1-15,-21-1 0,21 0 16,0 0-16,0 0 0,0 0 16,0 1-16,0-1 0,21 0 15,0-21-15,-21 21 0,21-21 0,0 0 16,0 0-16,1 0 0,-1 0 15,0 0-15,0 0 0,0 0 0,0 0 16,1 0-16,-1 0 0,0 0 0,0 0 16,-21 21-16,0 0 15,0 1-15,-21-1 0,0 0 16,0 21-16,-1-21 0,-20 1 0,21-1 16,0 0-16,0 21 0,-1-21 15,1 1-15,0-1 0,0 0 0,21 0 16,-21-21-16,21 21 0,0 0 0,0 1 15,-21-1-15,-1 0 16</inkml:trace>
  <inkml:trace contextRef="#ctx0" brushRef="#br0" timeOffset="30744.48">5651 6414 0,'0'-22'16,"0"1"-1,0 0-15,22 0 0,-1 0 0,0 0 16,0-1-16,21 1 0,-20 0 0,-1 0 15,0-21-15,21 20 0,-21 1 16,1 0-16,-22 0 0,0 0 0,0 0 16,0-1-16,0 1 0,0 0 0,-22 0 15,1 21-15,-21 0 0,21 0 16,0 0-16,-22 21 0,22 0 0,0 0 16,-21 22-16,20-22 0,1 21 15,0 1-15,0-1 0,0 21 0,0-20 16,21-1-16,0 0 0,0 1 15,0-1-15,0-21 0,0 22 0,21-22 16,0 0-16,0 0 0,0 0 0,0-21 16,1 0-16,20 0 0,-21 0 15,0 0-15,22 0 0,-22-21 0,21 0 16,-21 0-16</inkml:trace>
  <inkml:trace contextRef="#ctx0" brushRef="#br0" timeOffset="30979.35">6329 5948 0,'0'0'0,"0"-42"16,0-1-16,21 1 0,-21 0 0,0 20 16,0 1-16,21 0 0,-21 42 15,0 22 1,0-22-16,-21 21 0,21 0 0,-21 22 16,0-22-16,-1 22 0,1-22 15,21 22-15,-21-22 0,0 0 0,0 22 16,0-22-16,21 0 0,0 1 0,-22-22 15,22 21-15,-21-21 0,21 1 16,0-1-16,0 0 0,21-21 16,1 0-16,-1 0 0,0 0 15,0-21-15</inkml:trace>
  <inkml:trace contextRef="#ctx0" brushRef="#br0" timeOffset="31335.15">6752 6202 0,'21'0'0,"-42"0"0,85-21 0,-64 0 15,0-1 1,-22 22-16,1 0 16,-21 0-16,0 0 0,20 22 0,-20-22 15,0 21-15,-1 0 0,1 0 0,0-21 16,21 21-16,-1 0 16,1 1-16,21-1 0,0 0 15,21 0-15,1-21 0,20 0 16,0 21-16,1 0 0,-1-21 15,0 0-15,22 22 0,-22-22 0,22 21 16,-22-21-16,0 21 0,-21-21 0,1 21 16,-1-21-16,-21 21 0,0 0 15,-21-21-15,-1 0 0,-20 22 16,0-22-16,-1 0 0,-20 21 0,21-21 16,-22 0-16,22 0 0,-1 0 0,1 0 15,21 0-15,0 0 0,0 0 16,42-21-1,0 21-15,21-22 16,-21 1-16,22 0 0,20 0 0,-20 21 16</inkml:trace>
  <inkml:trace contextRef="#ctx0" brushRef="#br0" timeOffset="31667.96">7366 6329 0,'21'-21'47,"0"21"-47,0-21 15,1 21-15,20-22 0,-21 1 16,0 21-16,0-21 0,1 0 0,-1 21 16,0-21-16,-21 0 0,0-1 15,0 1-15,-21 21 16,0 0-16,-1 0 0,-20 0 0,21 0 15,-21 21-15,20 1 0,1-1 16,0 0-16,-21 0 0,21 0 0,21 0 16,-22 22-16,22-22 0,-21 0 0,21 21 15,0-20-15,0-1 0,0 0 0,21 0 16,1-21-16,-1 21 0,21-21 16,-21 0-16,22 0 0,-1 0 0,0 0 15,1 0-15,20-21 0,-21 0 16,22 21-16,-1-21 0</inkml:trace>
  <inkml:trace contextRef="#ctx0" brushRef="#br0" timeOffset="31863.09">8361 6181 0,'0'0'0,"0"-21"0,-21 21 16,-1 21 0,1-21-16,0 21 0,0 0 15,21 0-15,-21 0 0,0 22 16,-1-22-16,22 0 0,0 0 0,-21 22 0,21-22 15,-21 0-15,21 0 0,0 0 0,0 0 16,0 1 0,0-44-1,0 1-15,21 21 16</inkml:trace>
  <inkml:trace contextRef="#ctx0" brushRef="#br0" timeOffset="32023.51">8318 5990 0,'0'0'16,"0"-42"0,0 21-16,0 42 31,0 0-15,0 0-16,0 0 15</inkml:trace>
  <inkml:trace contextRef="#ctx0" brushRef="#br0" timeOffset="32494.24">9038 5906 0,'0'0'0,"21"-22"0,0 1 16,-21-21-16,0 21 0,0-22 16,0 22-16,0 0 0,0-21 15,-21 21-15,0 21 0,0-22 0,0 22 16,-22 0-16,22 22 15,0-1-15,0 21 0,0-21 0,0 43 16,-1-22-16,-20 22 0,21-1 0,0 1 16,0-1-16,-1 1 0,1-1 0,0 22 15,0-22-15,0 22 0,0-22 16,21 1-16,0 21 0,0-22 0,0 1 16,0-1-16,0 1 0,0-22 0,0 21 15,0-20-15,0 20 0,21-20 0,0-22 16,0 21-16,0-21 0,0 0 15,1 1-15,-1-22 0,21 0 16,-21 0-16,0 0 0,22 0 0,-22 0 16,21-22-16,-21 1 0,1 0 0,20 0 15,-21-21-15,-21 20 0,0 1 0,0-21 16,0 0-16,0-1 0,0 22 0,-21-21 16,0-1-16,-22 1 0,22 0 15,-21-1-15,0 22 0,-1 0 0,1 0 16,21-21-16,0 42 0,-1-22 0,1 1 15,21 0-15,-21 21 0,21-21 0,0 0 16,21 0 0,22 21-16,-22-22 0,21 1 0,0 0 15,1 0-15,20 0 0,-20-22 16,20 22-16</inkml:trace>
  <inkml:trace contextRef="#ctx0" brushRef="#br0" timeOffset="32923.69">10626 5292 0,'0'0'0,"21"-21"0,0-1 0,0 1 16,0 0-16,-21 0 0,0 0 16,0 0-16,0-1 0,-21 22 15,-21 0-15,21 0 0,-22 0 16,22 22-16,-21-1 0,-1 21 15,1 0-15,0 22 0,-22-22 0,22 22 16,0 20-16,-22-20 0,22 21 16,-1-22-16,1 22 0,0-22 0,-1 1 15,22-1-15,-21 1 0,42-1 16,0-20-16,0-1 0,0 0 0,21 1 16,0-1-16,0-21 0,22 0 0,-1-21 15,22 0-15,-22 0 0,21 0 0,1-21 16,-22 0-16,22 0 0,-1 0 0</inkml:trace>
  <inkml:trace contextRef="#ctx0" brushRef="#br0" timeOffset="33803.71">11070 5694 0,'0'0'0,"0"-64"0,0 43 0,0-21 0,0 21 16,0 0-16,-21-1 0,0 22 15,0 0-15,-1 22 0,-20-1 0,21 0 16,-21 21-16,20-21 0,1 22 0,0-1 15,-21 22-15,21-22 0,21 0 0,-22 1 16,22-1-16,0-21 0,0 21 16,0 1-16,0-22 0,0 0 0,0 0 15,22 0-15,-1-21 0,21 22 0,-21-22 16,22 0-16,-1 0 0,0 0 0,1 0 16,20 0-16,-21-22 0,1 1 15,-1 0-15,0 0 0,1 0 16,-22 0-16,0-1 0,0 1 0,0 0 15,1-21-15,-22 21 0,0-1 0,0 1 16,-22 42 0,1-21-1,0 22-15,0-1 0,0 21 0,0-21 16,-1 0-16,22 1 0,-21 20 0,21-21 16,0 0-16,0 0 0,0 1 0,0-1 15,0 0-15,21-21 0,1 0 16,-1 0-16,0 0 0,0 0 15,21 0-15,-20 0 0,-1 0 0,21 0 16,-21-21-16,0 21 0,1-21 16,-1-1-16,0 1 0,-21 0 0,0 0 15,0-21-15,0 20 0,0-20 16,0 21-16,-21-21 0,0 20 0,-1-20 16,1 21-16,0 0 0,0-22 0,0 43 15,0-21-15,-1 0 0,65 21 31,-22 0-31,0 0 16,21 0-16,-20 0 0,20 0 0,0 0 16,1 21-16,-1-21 0,0 0 0,1 21 15,20 1-15,-21-22 0,1 21 16,-1 0-16,-21-21 0,0 21 16,1 0-16,-22 0 0,21 1 0,-21-1 15,0 0-15,0 0 0,0 0 0,-21 0 16,-1 1-16,22-1 0,-21-21 15,0 21-15,0-21 16,0 0-16,0 0 16,21-21-1,0 0-15,0-1 0,21 1 16,0-21-16,0 21 0,0 0 16,0-1-16,1-20 0,-1 21 15,21-21-15,-21 20 0,0 1 16,22 0-16,-22 0 0,0 21 0,0 0 15,0 0-15,1 0 0,-1 21 0,0 0 16,0 0-16,0 1 0,-21-1 16,0 0-16,21 21 0,-21-21 0,0 1 15,0 20-15,0-21 0,0 0 0,0 0 16,0 1-16,-21-1 0,21 0 16,-21-21-16,42 0 31,0 0-31,1-21 15</inkml:trace>
  <inkml:trace contextRef="#ctx0" brushRef="#br0" timeOffset="35512.41">12912 5757 0,'21'-21'0,"-42"42"0,63-63 0,-42 21 16,0 0-16,0 0 0,0-1 0,-21 22 15,0 0-15,-1 0 0,1 0 16,0 22-16,-21-1 0,21 0 0,-22 0 15,22 0-15,0 22 0,-21-22 16,20 21-16,22-21 0,-21 0 0,21 22 16,-21-22-16,21 0 0,0 0 0,0 0 15,0 1-15,21-1 0,0-21 16,1 0-16,-1 0 0,21 0 16,-21 0-16,22 0 0,-22 0 15,21-21-15,-21 21 0,0-22 0,22 1 16,-22 0-16,0 0 0,0-21 0,-21 20 15,21-20-15,1 0 0,-22-22 0,21 22 16,-21-22-16,21 1 0,-21 21 16,21-22-16,-21 1 0,21 20 0,-21 1 15,0 0-15,0 20 0,21 1 0,-21 0 16,0 42 0,0 0-16,-21 1 15,21 20-15,-21 0 0,0 1 0,0-1 16,21 0-16,-21 22 0,21-22 0,-22 0 15,22 22-15,-21-22 0,21 1 0,0-1 16,0-21-16,0 21 0,0-20 16,0 20-16,0-21 0,21 0 0,1-21 15,-1 21-15,0 1 0,0-22 16,0 0-16,0 0 0,1 0 0,-1 0 16,21-22-16,-21 1 0,0 21 0,1-21 15,-1 0-15,0 0 0,0 0 16,0-1-16,-21-20 0,0 21 0,21 21 15,-21-21-15,22 0 0,-22 42 47,0 0-47,-22 0 0,22 21 0,-21-20 16,21-1-16,0 0 0,0 0 0,0 0 16,0 0-16,0 1 0,0-1 15,21-21-15,1 0 0,-1 21 0,0-21 16,0 0-16,0 0 0,22 0 15,-22 0-15,0 0 0,0 0 0,21-21 16,-20 0-16,-1-1 0,0 1 0,-21 0 16,21 0-16,0-21 0,-21 20 0,21-20 15,1 0-15,-22-22 0,21 22 16,0-22-16,0 1 0,-21 21 16,21-22-16,0 1 0,1 20 0,-22 1 15,0 0-15,21 20 0,-21 1 0,0 0 16,0 42-1,0 0-15,-21 1 0,21 20 0,-22-21 16,1 43-16,0-22 0,0 0 0,0 22 16,21-22-16,0 22 0,-21-22 0,21 0 15,0 1-15,0-1 0,0 0 0,0-21 16,0 22-16,0-22 0,0 0 16,21 0-16,0-21 0,0 21 15,0-21-15,0 0 0,1 0 0,-1 0 16,21 0-16,-21 0 0,0 0 0,1 0 15,-1-21-15,0 21 0,0-21 0,0 0 16,0 0-16,1 0 0,-1-1 16,-21 1-16,21-21 0,0 21 0,-21 0 15,21-1-15,-21 1 0,0 42 32,-21 1-32,21-1 15,0 0-15,-21 0 0,21 21 0,-21-20 16,21-1-16,0 0 0,0 0 0,0 0 15,0 0-15,21-21 16,0 22-16,0-22 0,0 21 16,1-21-16,-1 0 0,21 0 0,-21 0 15,0 0-15,22 0 0,-22 0 0,0-21 16,21-1-16,-20 22 0,-1-21 0,0 0 16,0 0-16,0 0 0,0 0 0,-21-1 15,22 1-15,-22 0 0,21 0 16,-21 0-16,-21 42 15,-1 0 1,1 0-16,0 0 0,21 1 16,-21-1-16,21 0 0,0 0 15,0 0-15,0 0 16,0 1-16,21-22 16,0 0-1,0 0-15,1 0 16,-1-22-16,-21 1 15,0 0-15,0 0 16,0 0-16,0 0 0,0-1 0,0-20 16,-21 21-16,21 0 0,0 0 0,0-22 15,0 22-15,0 0 0,0 0 0,0 0 16,21-1-16,0 1 16,0 21-16,0-21 0,22 21 0,-22 0 15,0 0-15,0 0 0,21 0 0,-20 0 16,-1 21-16,0 0 0,-21 1 0,21-1 15,-21 21-15,21-21 0,-21 22 16,0-22-16,0 0 0,0 21 0,0-21 16,0 1-16,0-1 0,0 0 0,0 0 15,0 0-15,0 0 0,0 1 16,-21-22-16,0 0 16,21-22 15,0 1-31,0 0 15,0 0-15,21 0 0,0 0 0,0-22 16,1 22-16,20-21 0,0-1 0,1 1 16,-1 0-16,0-1 0,1 22 15,-1 0-15,0 0 0,1 0 0,-22 21 16,21 0-16,-21 0 0,0 21 0,1 0 16,-22 0-16,0 0 0,0 22 0,0-22 15,-22 21-15,1-21 0,0 22 16,0-22-16,0 21 0,0-21 0,-1 1 15,1-1-15,0 0 0,21 0 0,-21 0 16,0-21-16,21 21 0,-21-21 16,-1 0-1,22-21 1,0 0-16,-21 0 16,21 0-16,0 0 0</inkml:trace>
  <inkml:trace contextRef="#ctx0" brushRef="#br0" timeOffset="35687.3">15155 5313 0,'0'0'0,"0"-21"15,0 0-15,-21 21 0,0 0 16,21 21 0,-21-21-1,0 0-15,21 21 16,-22-21-16,1 0 0,0 0 15,0 0-15,0 0 0,0 0 0</inkml:trace>
  <inkml:trace contextRef="#ctx0" brushRef="#br0" timeOffset="35876.21">13864 5461 0,'0'0'0,"-42"0"0,-22 21 16,64 0-1,21-21-15,1 0 0,-1 0 16,21 0-16,0 0 0,1 0 16,-1 0-16,22 0 0,-22 0 0,21 0 15,1 0-15,-1 0 0,-20 0 0,20-21 16,-20 21-16,-1 0 0,21 0 0</inkml:trace>
  <inkml:trace contextRef="#ctx0" brushRef="#br0" timeOffset="36184.03">15515 4868 0,'0'0'0,"21"-21"0,0 0 16,1 21-16,-1 0 0,0 0 15,0 0-15,0 0 0,0 21 0,1 0 16,20 1-16,-21 20 0,21-21 15,-20 21-15,20 22 0,0-22 0,1 1 16,-22 20-16,0 1 0,21-1 0,-42-21 16,0 22-16,0-1 0,0 1 0,0-1 15,-21 1-15,0-1 0,0-20 0,-22 20 16,1-20-16,0 20 0,-1-21 16,-20 1-16,-1-1 0,-20-21 15,20 22-15,1-22 0,-1 0 0,-20 21 16,41-21-16,-20 1 0,-1-22 0,22 21 15,0 0-15,-22 0 0</inkml:trace>
  <inkml:trace contextRef="#ctx0" brushRef="#br0" timeOffset="37320.39">16827 5292 0,'0'0'0,"22"-21"0,-22-1 0,0 1 16,-22 21-1,1 0-15,0 0 0,0 0 16,0 0-16,0 0 0,-22 0 0,22 21 16,0-21-16,0 22 0,0-1 15,21 0-15,0 0 16,0 0 0,21-21-16,0 21 0,0 1 0,21-22 15,-20 21-15,-1-21 0,0 0 16,0 21-16,0-21 0,0 0 0,-21 21 15,0 0-15,0 0 16,-21-21-16,0 22 0,0-22 16,-21 21-16,20-21 0,-20 21 0,-21-21 15,20 21-15,1-21 0,0 21 0,-1-21 16,22 21-16,0-21 0,0 22 16,21-1-1,21-21-15,0 21 0,0-21 0,0 0 16,1 0-16,20 21 0,-21-21 0,21 0 15,-20 21-15,-1-21 0,0 21 16,-21 1-16,0-1 0,0 0 16,0 21-16,-21-21 0,0 22 0,-1-22 15,1 21-15,0-21 0,-21 22 0,21-1 16,-1-21-16,1 22 0,21-22 16,-21 21-16,21-21 0,0 0 0,0 22 15,0-22-15,0 0 0,0 0 0,21 0 16,0 1-16,1-1 0,-1 0 0,-21 0 15,21 0-15,0 0 0,-21 1 16</inkml:trace>
  <inkml:trace contextRef="#ctx0" brushRef="#br0" timeOffset="37971.01">8234 7387 0,'21'0'0,"-21"-21"0,21 21 0,-21-21 15,21 21-15,-21-21 16,0 42 0,-21 0-16,-21 0 15,21 22-15,-22-1 0,1 0 16,0 1-16,-22-1 0,1 0 0,-1 22 16,1-22-16,-1 0 0,1 22 0,-1-22 15,22 1-15,-22-1 0,22 0 0,21-21 16,-22 1-16,43 20 0,0-21 15,22-21 1,-1-21-16,21 0 0,-21 0 16,22-1-16,-1 1 0,0-21 0</inkml:trace>
  <inkml:trace contextRef="#ctx0" brushRef="#br0" timeOffset="38179.89">8255 7451 0,'0'0'0,"21"-43"0,21 1 16,-42 21-16,0 42 15,-21 0 1,0 0-16,-21 22 0,-1-1 0,1-21 16,0 22-16,-1-1 0,1 0 15,0 1-15,-1-1 0,1 0 0,0 1 16,-1-1-16,1 0 0,21-21 16,-21 22-16,20-22 0,1 21 0,21-21 0,0 1 15,21-22 1,1 0-1,-1-22-15</inkml:trace>
  <inkml:trace contextRef="#ctx0" brushRef="#br0" timeOffset="38558.68">8699 7493 0,'0'0'0,"22"-21"0,20 0 0,-21 21 15,0-21-15,0 21 0,-42 0 31,0 21-31,-21 0 0,-1-21 0,1 42 16,-21-21-16,20 1 16,1-1-16,-22 21 0,22-21 0,0 0 15,-1 22-15,1-22 0,21 0 0,0 0 16,21 0-16,0 1 0,0-1 16,21-21-16,0 21 0,21-21 15,1 0-15,-1 21 0,0 0 0,22-21 16,-22 21-16,1 1 0,-1-22 0,0 21 15,-21 0-15,1 0 0,-1 0 0,-21 0 16,0 1-16,0-1 0,-21 0 16,-1 0-16,-20 0 0,0 0 0,-1-21 15,-20 22-15,21-22 0,-22 0 0,22 21 16,-1-21-16,1 0 0,21 0 16,-21 0-16,20 0 0,22-21 15,0-1-15,0 1 16,22 0-16,20 0 0,-21-21 0,21 20 15,1-20-15</inkml:trace>
  <inkml:trace contextRef="#ctx0" brushRef="#br0" timeOffset="38784.55">9567 7408 0,'0'22'0,"-21"-1"16,-21 0-16,21 0 0,-1 21 0,-20 1 15,0-22-15,21 21 0,-22 1 0,1-1 16,21 21-16,-22-20 0,22-1 16,0 0-16,0 1 0,0-1 0,21 0 15,0-20-15,0-1 0,0 21 0,0-21 16,21 0-16,0-21 0,0 0 16,0 0-16,22 0 0,-22 0 15,0-21-15,0 0 0,-21 0 0</inkml:trace>
  <inkml:trace contextRef="#ctx0" brushRef="#br0" timeOffset="38951.44">9356 7789 0,'0'0'0,"21"0"0,42 0 16,-42-21-16,22 21 0,-22 0 0,21-21 15,22 21-15,-22-21 0,22 0 0,-1 21 16,1-21-16,20-1 0,-41 1 0,20-21 15,-21 21-15,22-22 0,-43 1 16,21 0-16,-20-22 0</inkml:trace>
  <inkml:trace contextRef="#ctx0" brushRef="#br0" timeOffset="39676.24">7874 3217 0,'0'-21'0,"0"42"0,21-84 16,0 42-16,0 0 0,1-22 0,-22 22 16,0 0-16,21 0 0,-21 0 15,0-1-15,-21 44 16,-22-1-16,1 21 0,0 0 15,-22 1-15,1 20 0,-1 1 16,1-1-16,-1-20 0,1 20 0,20-21 16,1 1-16,0-1 0,-1-21 0,22 0 15,21 1-15,0-1 0,42-21 16,-20-21 0,-1-1-16,21 1 0,0 0 0,1 0 15,20 0-15,-20-22 0,-1 22 0,0-21 16,22 0-16,-22-1 0,0 1 15,22-22-15,-22 22 0,1 0 0,-1-1 16,0 22-16,-21 0 0,1 0 0,-1 0 16,-21 42-1,-21 0-15,-1 0 0,-20 22 0,0-1 16,-1 0-16,1 1 0,-21 20 0,-1 1 16,22-22-16,-22 21 0,1-20 15,20-1-15,1 22 0,0-22 16,21-21-16,-1 21 0,1 1 0,21-1 15</inkml:trace>
  <inkml:trace contextRef="#ctx0" brushRef="#br0" timeOffset="41584.1">10054 7832 0,'0'0'0,"21"-21"0,0 21 0,-21-22 16,0 1-16,0 0 16,-21 21-1,0 0-15,-21 0 16,21 0-16,-22 0 0,1 0 0,0 21 16,-22 0-16,22 1 0,-1-1 0,-20 0 15,42 21-15,-22-21 0,1 22 0,21-1 16,0-21-16,0 22 0,21-22 15,0 21-15,0-21 0,0 0 0,0 1 16,0-1-16,21 0 0,0-21 16,21 0-16,-21 0 0,1 0 0,20 0 15,-21-21-15,21 0 0,-20 21 16,20-22-16,-21 1 0,21 0 0,-20 0 16,20-21-16,-21 20 0,0 1 15,0-21-15,1 21 0,-1 0 0,-21-22 16,0 22-16,0 0 0,0 0 15,0 0-15,-21 21 16,-1 0-16,1 21 16,21 0-16,-21 0 0,0 0 0,0 22 15,21-1-15,0-21 0,-21 21 0,21 1 16,-22-22-16,22 21 0,0-21 16,0 22-16,0-22 0,22 0 0,-1 0 15,0-21-15,21 21 0,-21-21 0,1 0 16,20 0-16,0 0 0,-21 0 15,22 0-15,-1-21 0,0 0 0,-20 21 16,20-42-16,0 21 0,-21-1 0,22-20 16,-22 21-16,21-21 0,-21-1 15,1-20-15,-1 20 0,0 1 0,0-21 16,0 20-16,0-20 0,1 20 0,-1-20 16,0-1-16,0 1 0,0 21 15,0-22-15,-21 22 0,0 21 0,22-22 16,-22 22-16,0 42 15,-22 0-15,1 22 0,0-1 16,0 0-16,21 22 0,-21-22 16,0 22-16,-1-1 0,22-20 0,0 20 15,0-21-15,0 22 0,-21-22 16,21 1-16,0 20 0,0-42 0,0 22 16,0-1-16,0-21 0,21 0 0,1 0 15,-22 1-15,21-1 0,0-21 0,0 0 16,0 0-16,0 0 15,1 0-15,-1-21 0,0-1 16,0 1-16,-21 0 0,0 0 0,21 0 16</inkml:trace>
  <inkml:trace contextRef="#ctx0" brushRef="#br0" timeOffset="41752.01">10626 7747 0,'0'0'0,"-22"0"0,44 0 31,-1 0-31,0 0 0,0 0 16,0 0-16,0 0 0,22 0 0,-1 0 15,0 0-15,22 0 0,-22 0 0,22 0 16,-1 0-16,-20-21 0,20 21 0</inkml:trace>
  <inkml:trace contextRef="#ctx0" brushRef="#br0" timeOffset="43540.24">11261 8128 0,'0'0'0,"-22"21"16,22 0-16,22-21 16,-1 0-16,-21-21 0,42 0 0,-21 21 15,0-21-15,1 0 0,20 0 16,-21 21-16,21-43 0,-20 22 0,-1 0 15,0 0-15,0 0 0,0-22 0,-21 22 16,21 0-16,-21-21 0,0 20 0,0 1 16,0 0-16,0 0 0,-21 0 0,0 21 15,0 0-15,0 0 0,0 0 16,-22 21-16,22-21 0,0 21 16,-21 0-16,20 22 0,1-22 0,0 0 15,0 21-15,0 1 0,21-22 0,0 21 16,0-21-16,0 0 0,0 22 0,21-22 15,0 0-15,21 0 0,-20 0 16,-1-21-16,21 22 0,0-22 0,1 0 16,-1 0-16,-21 0 0,22 0 0,-1 0 15,-21 0-15,21-22 0,-20 22 0,20-21 16,-21 0-16,0 0 0,0 0 16,1 0-16,-1-22 0,-21 22 0,21-21 15,-21 21-15,21-22 0,-21 22 16,0 0-16,0 0 0,0 0 0,0-1 15,-21 22 1,0 22-16,21-1 0,-21 0 16,21 0-16,0 0 0,-22 22 0,22-22 15,0 0-15,0 21 0,-21-21 16,21 1-16,0-1 0,0 0 0,0 0 16,0 0-16,0 0 0,0-42 46,21 0-46,-21 0 0,22 21 0,-22-21 16,21 0-16,0-1 16,-21-20-16,21 21 0,0 0 0,0 0 15,1-22-15,-1 22 0,0 0 0,0 0 16,-21 0-16,21 21 0,0 0 16,-21 21-1,0 0-15,0 0 16,0 21-16,0-20 0,0-1 0,0 21 15,0-21-15,0 0 0,0 22 0,0-22 16,0 0-16,22 0 0,-22 0 16,21-21-16,0 0 0,0 0 15,0 0 1,0 0-16,1-21 0,-22 0 16,21 21-16,0-21 0,0 0 0,-21 0 15,21-22-15,0 22 0,1 0 0,-1-21 16,0 20-16,0-20 0,0 21 0,0 0 15,1 0-15,-1-22 0,0 43 0,-21-21 16,0 0-16,21 21 0,-21 21 16,0 0-1,0 0-15,0 1 0,0-1 0,0 0 16,-21 0-16,21 21 0,0-20 0,0-1 16,0 0-16,0 21 0,0-21 15,0 1-15,0-1 0,21 0 16,0 0-16,0-21 0,-21 21 0,43 0 15,-22-21-15,0 0 0,0 0 0,22 0 16,-22 0-16,21 0 0,-21 0 0,22 0 16,-22-21-16,21 21 0,-21-21 0,0 0 15,1 0-15,-1-22 0,0 22 0,-21 0 16,21-21-16,-21 21 0,21-22 16,-21 22-16,0 0 0,0 0 0,0 0 15,0-1-15,0 1 0,-21 21 0,0 0 16,0 0-16,0 0 0,-1 21 15,1 1-15,0-1 0,21 21 16,0-21-16,-21 0 0,21 1 0,0 20 16,0-21-16,0 0 0,21 0 15,0 1-15,-21-1 0,21 0 0,1 0 16,20-21-16,-21 0 0,21 21 0,-20-21 16,20 0-16,0 0 0,1 0 0,-22 0 15,21 0-15,-21-21 0,0 0 0,22 21 16,-22-21-16,0 0 0,-21-1 15,21 1-15,0 0 0,1-21 0,-22 21 16,0-1-16,0 1 0,21 0 0,-21 0 16,0 0-16,-21 21 15,-1 21 1,22 0-16,-21 0 0,0 0 0,0 22 16,0-22-16,0 0 0,-1 0 15,22 0-15,0 1 0,-21-1 0,21 0 16,-21-21-16,21 21 0,21-21 31,0-21-31,1 0 16,-1 21-16,0-21 0,0-1 15,-21 1-15,21 0 0,0 0 16,1 0-16,-1 0 0,0-1 0,0 1 16,-21 0-16,21 0 0,0 21 15,-21 21 1,0 0-1,0 0-15,0 1 0,0-1 0,0 0 16,0 0-16,0 0 0,0 0 16,22 1-16,-1-1 0,0 0 15,0-21-15,0 21 0,0-21 16,1 0-16,-1 0 0,0 0 0,0 0 16,0 0-16,0-21 0,1 21 0,-1-21 15,-21 0-15,21-1 0,0 1 16,-21 0-16,21-21 0,-21-1 0,21 1 15,-21 0-15,22-1 0,-1 1 16,-21 0-16,21-22 0,0 22 0,0-22 16,0 22-16,-21 0 0,22-1 0,-1 1 15,-21 21-15,0 0 0,0 0 16,0 42 0,0 0-16,-21 0 0,-1 21 0,22 1 15,-21-22-15,0 21 0,0 1 0,0-1 16,21 0-16,0 1 0,-21-1 0,21 0 15,0-21-15,0 22 0,0-22 16,0 21-16,0-21 0,0 1 0,21-1 16,0 0-16,0 0 0,0 0 0,0-21 15,1 0-15,-1 0 0,21 0 16,-21 0-16,0 0 0,1 0 0,-1 0 16,0 0-16,0-21 0,0 21 0,-21-21 15,0 0-15,0 0 0,0-1 16,0-20-16</inkml:trace>
  <inkml:trace contextRef="#ctx0" brushRef="#br0" timeOffset="43736.13">13949 7599 0,'0'0'16,"-21"0"-16,42 0 16,0 0-16,0 0 0,0 0 15,22-21-15,-1 21 0,0 0 16,1 0-16,-1 0 0,21 0 0,1 0 15,-1 0-15,1-21 0,-22 21 16,22 0-16,-22 0 0,0 0 0,1 0 16,-22 0-16,0 0 0,0 0 0,-42 21 15</inkml:trace>
  <inkml:trace contextRef="#ctx0" brushRef="#br0" timeOffset="44416.05">7260 9102 0,'0'0'0,"21"-21"0,-21-1 0,0 1 16,21 0-16,1 21 15,-22-21-15,21 21 16,-21-21-16,21 21 0,-21 21 16,0 0-1,0 0-15,-21 0 16,-22 1-16,22-1 0,0 21 0,-21-21 15,21 22-15,-1-22 0,1 21 0,0-21 16,0 0-16,21 1 0,-21-1 0,21 0 16,0 0-16,0 0 15,0 0-15,21-21 0,0 0 0,0 0 16,0 0-16,1 0 0,-1 0 0,0 0 16,0 0-16,21 0 0,-20 0 0,-1 0 15,0 0-15,0 0 16,-21 22-1,-21-1-15,0 0 16,0 0-16,-1 21 0,1-20 16,0 20-16,21-21 0,-21 21 15,0-20-15,0-1 0,21 21 0,-22-21 16,22 0-16,0 1 0,0-1 0,-21-21 16,21 21-16,-21 0 0,0-21 15,0 21-15,0-21 0,-1 0 16,-20 0-16</inkml:trace>
  <inkml:trace contextRef="#ctx0" brushRef="#br0" timeOffset="45592.37">5715 10880 0,'21'0'140,"-21"21"110,-21-21-219,21 21-15,21-21 15,0 0-31,0 0 0,1 0 0,-1 0 16,0 0-16,21 0 0,-21-21 16,1 21-16,20-21 0,-21 21 0,0-21 15,0-1-15,1 22 0,-1-21 0,-21 0 16,0 0-16,0 0 0,0 0 15,0-1-15,-21 1 0,-1 21 16,1 0-16,-21 0 0,21 0 0,-22 0 16,22 21-16,-21-21 0,0 43 15,-1-22-15,1 21 0,21 1 16,-22-1-16,22 0 0,0 1 0,0-1 16,0 0-16,0 1 0,21-1 0,0 0 15,0 1-15,0-22 0,0 21 0,21-21 16,0 0-16,21 1 0,1-22 15,-1 0-15,0 0 0,1 0 0,-1 0 16,0 0-16,1-22 0,20 1 0,-21 0 16,1 0-16,-1-21 0</inkml:trace>
  <inkml:trace contextRef="#ctx0" brushRef="#br0" timeOffset="45808.39">6477 10689 0,'21'-42'0,"-42"84"0,63-126 16,-21 62-16,-21 1 0,22 0 15,-22 42 1,0 0-16,0 22 0,-22-22 0,1 21 16,0 1-16,0-1 0,0 0 0,0 1 15,-22-1-15,22 21 0,0-41 16,0 20-16,0 0 0,-1 1 0,1-1 16,0-21-16,0 21 0,21-20 0,0-1 15,-21 0-15,21 0 0,21-21 31,0 0-31,0 0 0</inkml:trace>
  <inkml:trace contextRef="#ctx0" brushRef="#br0" timeOffset="46135.19">7048 10986 0,'0'0'0,"43"0"0,-22 0 16,0-22-16,0 22 0,-42 0 31,-21 0-31,21 22 0,-22-22 0,-20 21 15,-1 0-15,22-21 0,-22 21 0,22 0 16,-21 0-16,20 1 0,22-22 16,0 21-16,0 0 0,21 0 0,0 0 15,21-21-15,21 21 16,1-21-16,-1 0 0,0 22 0,1-1 16,20-21-16,1 21 0,-22-21 15,21 21-15,-20-21 0,-1 21 0,-21 0 16,0-21-16,1 22 0,-22-1 15,-22-21-15,1 0 16,-21 0-16,0 0 0,-1 0 16,-20 0-16,20 0 0,1 0 0,0 0 15,21 0-15,-22 0 0,22 0 0,0 0 16,21-21-16,0-1 0,21 1 16,0 0-16</inkml:trace>
  <inkml:trace contextRef="#ctx0" brushRef="#br0" timeOffset="46435.02">7472 11176 0,'0'0'0,"21"0"0,0 0 0,21 0 0,-20 0 15,-1 0-15,0 0 0,0 0 16,0-21-16,0 0 16,1 0-16,-22-1 0,21 1 15,-21 0-15,0 0 0,0 0 16,0 0-16,0-1 0,-21 22 15,21-21-15,-22 21 0,1 0 0,0 0 16,0 21-16,0 1 16,0-1-16,-1 0 0,22 0 0,-21 0 15,21 22-15,-21-22 0,21 0 0,0 21 16,0-21-16,0 1 0,0-1 0,0 0 16,0 0-16,0 0 0,21-21 15,0 21-15,22-21 0,-22 0 0,21 0 16,-21 0-16,22 0 0,-1 0 0,0-21 15,1 21-15,20-21 0</inkml:trace>
  <inkml:trace contextRef="#ctx0" brushRef="#br0" timeOffset="46680.26">8826 10837 0,'0'22'15,"0"-1"-15,-21 0 16,21 0-16,-21 0 0,21 0 0,0 22 16,-21-22-16,0 0 0,0 21 0,21-20 15,-22-1-15,1 0 0,0 21 0,21-21 16,-21-21-16,21 22 0,-21-1 0,21-42 47,0-1-47,0 1 0,21 0 15,0 0-15</inkml:trace>
  <inkml:trace contextRef="#ctx0" brushRef="#br0" timeOffset="46832.17">8869 10647 0,'0'0'16,"0"-21"-16,0-22 0,0 22 0,0 0 16,0 0-16,-21 21 0,-1 0 15,22 21 1,-21-21-16,21 21 0,0 0 15,0 1-15,0-1 16,0 0-16,21-21 0,1 21 0,-1-21 16</inkml:trace>
  <inkml:trace contextRef="#ctx0" brushRef="#br0" timeOffset="47296.61">9525 10605 0,'0'0'0,"21"-22"0,0-41 15,0 42-15,-21-22 0,0 22 0,0 0 16,0 0-16,-21 21 16,0 0-16,0 21 0,21 0 0,-21 0 15,0 22-15,-1 20 16,1-20-16,0 20 0,-21 1 0,21-1 16,-1 22-16,-20-22 0,21 22 0,0-22 15,-22 22-15,22-21 0,-21 20 0,21-20 16,0 20-16,-22-20 0,22-1 0,0 1 15,0-1-15,0 1 0,21-1 16,0 1-16,0-22 0,0 22 0,0-22 16,0 0-16,21 1 0,0-22 0,0 0 15,21 0-15,-20 0 0,20 1 0,-21-22 16,21 0-16,-20 0 0,-1 0 0,21-22 16,-21 1-16,0 0 0,1 0 15,-1-21-15,-21 20 0,0-20 0,0 0 16,0-22-16,0 22 0,0-22 15,-21 22-15,-1-21 0,1 20 0,0-20 16,-21 20-16,21-20 0,-1 21 0,1-1 16,0 22-16,0-21 0,21 21 0,-21-1 15,21 1-15,0 0 16,0 0-16,21 21 0,0-21 0,21 0 16,-20 21-16,20-22 0,0 1 0,22 0 15,-22 0-15,22 0 0,-1 0 0,1-22 16,20 22-16,-20 0 0</inkml:trace>
  <inkml:trace contextRef="#ctx0" brushRef="#br0" timeOffset="47643.42">10520 10266 0,'0'0'0,"-21"0"0,-22-21 15,22 0-15,0 21 0,-21-43 16,42 22-16,-22 0 0,22 0 16,0 0-16,0-1 15,0 1-15,0 0 0,-21 21 16,0 0-16,0 0 16,0 0-16,-22 21 0,22 22 15,-21-22-15,21 21 0,-22 0 0,22 22 16,0-1-16,-21 1 0,21 21 0,-1-22 15,1 1-15,0-1 0,0 1 0,0-1 16,21-21-16,0 1 0,0-1 16,0 0-16,0-20 0,0 20 0,21-21 15,0-21-15,21 21 0,-20-21 0,20 0 16,0 0-16,22 0 0,-22-21 0,0 21 16,1-21-16,20 0 0,-20 0 15</inkml:trace>
  <inkml:trace contextRef="#ctx0" brushRef="#br0" timeOffset="48516.87">10837 10541 0,'0'0'0,"0"-21"0,0 0 16,0-22-1,-21 43-15,0 0 0,0 0 0,0 22 16,-22-1-16,22 0 0,0 21 0,0-21 16,0 22-16,-1-1 0,22 0 15,0-20-15,-21 20 0,21-21 0,0 21 16,0-20-16,0-1 0,0 0 0,0 0 15,21 0-15,1 0 0,-1-21 16,0 0-16,0 0 0,21 0 0,1 0 16,-22 0-16,21 0 0,1 0 0,-1 0 15,0-21-15,-21 0 0,22 21 16,-22-21-16,21 0 0,-21 0 0,-21-1 16,0 1-16,22 0 0,-22 0 0,0 0 15,0 0-15,-22 21 16,22 21-16,-21-21 15,21 21-15,-21 0 0,21 0 16,0 0-16,0 1 0,0-1 16,0 0-16,0 0 0,0 0 0,0 0 15,0 1 1,21-22-16,0 0 16,1 0-16,-1 0 0,0 0 15,0-22-15,0 1 16,0 21-16,-21-21 0,0 0 0,0 0 15,0 0-15,0-1 0,0 1 0,0 0 16,0 0-16,-21 0 0,21 0 16,-21-1-16,0 1 0,0 0 15,21 0 1,21 21 0,0 0-16,0 0 0,0 0 15,22 0-15,-22 0 0,21 0 16,1 0-16,-22 0 0,21 0 0,0 0 15,1 0-15,-1 21 0,-21 0 0,0 0 16,22 1-16,-22-1 0,-21 0 16,0 0-16,0 0 0,0 0 0,0 1 15,-21-1-15,21 0 0,-21 0 16,-1 0-16,1 0 0,0-21 16,0 0-16,21-21 31,0 0-16,21 0-15,-21 0 0,42 0 16,-20-1-16,-1-20 0,0 21 16,21-21-16,-21 20 0,22-20 0,-1 0 15,0 21-15,1-1 0,-1 1 0,-21 0 16,22 0-16,-1 21 0,-21 0 0,0 0 16,0 21-16,1 0 0,-1 0 15,-21 1-15,0-1 0,0 21 0,0-21 16,0 0-16,0 1 0,0 20 0,0-21 15,0 0-15,-21 0 0,-1 1 0,1-1 16,0 0-16,21 0 16,-21-21-16,21 21 0,-21-21 0,42-21 47,0 21-47,0-21 0,0 21 0</inkml:trace>
  <inkml:trace contextRef="#ctx0" brushRef="#br0" timeOffset="50375.82">12827 10689 0,'0'0'16,"21"-21"-16,0 0 15,-21 0-15,0 0 0,0-1 0,-21 1 16,0 21-16,0-21 0,-22 21 0,22 0 16,0 0-16,-21 0 0,21 0 15,-22 0-15,22 21 0,-21 0 16,21 1-16,-1-1 0,1 0 0,-21 0 15,21 21-15,21-20 0,-21-1 0,21 21 16,-22-21-16,22 0 0,0 1 0,0-1 16,0 0-16,22-21 0,-1 21 0,0-21 15,0 0-15,0 0 0,22 0 0,-22 0 16,21 0-16,0 0 0,-20 0 16,20-21-16,-21 21 0,21-21 0,-20 0 15,-1-1-15,0 1 0,0-21 0,0 21 16,0-22-16,1 1 0,-1 0 0,-21-22 15,21 22-15,0-22 0,0 1 16,-21-1-16,21 22 0,1-21 0,-22 20 0,0 1 16,21 0-16,-21 20 0,21-20 15,-21 63 1,-21 0 0,0 1-16,21 20 0,-22 0 0,1 1 15,0-1-15,21 21 0,0 1 0,-21-22 16,21 22-16,-21-1 0,21-20 0,0-1 15,0 21-15,0-41 0,0 20 0,0 0 16,21-21-16,0 1 0,-21-1 16,21 0-16,0 0 0,1-21 0,-1 0 15,0 0-15,0 0 0,0 0 16,0 0-16,1-21 0,-1 21 0,21-21 0,-21 0 16,0-1-16,1 1 0,-1 0 15,0-21-15,0 21 0,0-22 0,0 22 16,1 0-16,-22-21 0,21 20 15,-21 44 1,-21-1 0,-1 0-16,22 0 0,-21 0 0,21 0 15,-21 1-15,21-1 0,0 21 0,0-21 16,0 0-16,0 1 0,0-1 0,0 0 16,0 0-16,0 0 0,21-21 15,0 21-15,1-21 0,-1 0 0,0 0 16,21 0-16,-21 0 0,1 0 0,20 0 15,-21 0-15,0 0 0,0 0 16,22-21-16,-22 0 0,0 0 0,0 0 16,0-22-16,1 1 0,-1 0 0,0-1 15,0 1-15,0-21 0,0-1 0,1 1 16,20-1-16,-21 22 0,0-22 0,0 22 16,1-22-16,-1 43 0,-21-21 0,0 21 15,0 0-15,21-1 0,-42 44 31,0-1-31,-1 0 0,1 21 16,21 1-16,-21-1 0,0 0 0,0 1 16,0 20-16,-1-21 0,1 22 0,0-22 15,21 22-15,0-22 0,-21 0 0,21 1 16,0-1-16,0-21 0,0 22 0,0-22 16,0 0-16,0 0 0,21 0 0,0 0 15,0-21-15,1 0 16,-1 0-16,0 0 0,21 0 0,-21 0 15,1-21-15,-1 0 0,0 21 0,21-21 16,-21 0-16,1 0 0,-1-22 0,21 22 16,-21 0-16,0-21 0,1 20 15,-1 1-15,-21 0 0,0 0 0,21 21 16,-21 21 15,-21 0-31,0 0 0,21 1 0,0-1 16,-22 0-16,22 0 0,0 0 0,-21 0 15,21 1-15,0-1 0,0 0 16,0 0-16,0 0 0,21-21 16,1 0-16,-1 21 0,0-21 15,0 0-15,0 0 0,0 0 0,1 0 16,-1-21-16,0 21 0,0-21 16,0 0-16,0 0 0,1 0 0,-22-1 15,21 1-15,0-21 0,0 21 16,-21 0-16,21-22 0,-21 22 0,21 0 15,-21 0-15,0 42 32,-21 0-32,0 0 0,21 0 0,0 1 15,-21-1-15,0 0 0,21 21 16,0-21-16,0 1 0,0-1 16,0 0-16,0 0 0,21 0 0,0-21 15,0 21-15,0-21 0,1 0 16,20 0-16,-21 0 0,0 0 0,0 0 15,1 0-15,-1 0 0,-21-21 16,0 0-16,0 0 0,0 0 16,0 0-16,0-22 0,-21 22 15,-1 0-15,1-21 0,0 20 0,0 1 16,0 0-16,0 0 0,-1 0 0,1 0 16,0-1-16,21 1 31,21 21-31,0 0 0,1 0 15,-1 0-15,21 0 0,0-21 16,-20 21-16,20 0 0,0 0 0,-21-21 16,22 21-16,-1-21 0,-21 21 0,22 0 15,-22 0-15,0 0 0,21 0 16,-21 0-16,1 21 0,-22 0 16,21-21-16,-21 21 0,0 0 0,0 1 15,0 20-15,0-21 0,0 0 16,0 0-16,0 22 0,0-22 0,0 0 15,0 0-15,0 0 0,0 1 0,0-1 16,0 0-16,0 0 0,0 0 16,-21-21-16,-1 0 15,22-21 1,0 0 0,0 0-16,0 0 15,0-1-15,22-20 16,-1 21-16,21 0 0,-21-22 0,22 1 15,-1 21-15,-21-21 0,43-1 0,-22 1 16,0 0-16,1 20 0,-1 1 0,-21 0 16,21 0-16,-20 21 0,-1 0 0,0 0 15,-21 21-15,0 0 16,0 0-16,0 22 0,0-22 0,0 0 16,0 21-16,-21-20 0,21 20 0,-21-21 15,-1 21-15,1-20 0,0-1 0,21 21 16,-21-21-16,0 0 0,0 1 0,21-1 15,0 0-15,-22-21 0,22 21 0,-21-21 16,21 21-16,0-42 31,0 0-15,0 0-16,0 0 0</inkml:trace>
  <inkml:trace contextRef="#ctx0" brushRef="#br0" timeOffset="50571.71">15346 10202 0,'0'-21'0,"-21"0"15,-1 21-15,1 0 63,0 0-48,0 0-15,0 0 16,0 0-16</inkml:trace>
  <inkml:trace contextRef="#ctx0" brushRef="#br0" timeOffset="50776.59">13991 10372 0,'0'0'0,"-21"0"0,0 0 0,21 21 15,21-21-15,0 0 16,21 0-16,1 0 0,-1 0 16,0-21-16,22 21 0,-22 0 0,22-21 15,-22 21-15,22 0 0,-43 0 0,21-22 16,-21 22-16,0 0 0,-21-21 0,0 0 16,0 0-16,0 0 15,-21 0-15</inkml:trace>
  <inkml:trace contextRef="#ctx0" brushRef="#br0" timeOffset="50959.48">13716 10139 0,'0'0'0,"-21"0"16,42 0 15,0 0-16,-21-21 1,0 0-16,0-1 0</inkml:trace>
  <inkml:trace contextRef="#ctx0" brushRef="#br0" timeOffset="51499.79">16108 9906 0,'21'-21'0,"-42"42"0,63-42 0,-21 0 0,0 21 15,1-21-15,-1 21 0,0 0 16,0 0-16,0 0 16,0 21-16,22-21 0,-22 42 0,0-21 15,0 22-15,0-1 0,1 21 0,-22-20 16,0 41-16,0-20 0,0 21 0,0-22 16,-22 22-16,1-22 0,0 1 0,0-1 15,-21 1-15,20-22 0,-20 22 0,0-22 16,-1-21-16,1 21 0,-21 1 15,20-22-15,1 0 0,0 21 0,-1-20 16,1-22-16,0 21 0,20 0 0,1-21 16,0 0-16,42-21 15,0 0-15,1-1 16,20 1-16,0 0 0</inkml:trace>
  <inkml:trace contextRef="#ctx0" brushRef="#br0" timeOffset="51983.97">17357 10224 0,'42'-22'0,"-84"44"0,126-86 15,-84 43-15,-21 21 16,0 0-16,-21 0 16,-1 0-16,-20 21 0,20-21 0,1 21 15,-21 0-15,20-21 0,-20 22 16,42-1-16,-22-21 0,1 21 0,21-21 15,21 21-15,0 0 16,21-21 0,0 21-16,21-21 0,-20 0 0,20 22 15,0-22-15,-21 0 0,22 21 0,-22-21 16,0 21-16,0-21 0,-21 21 0,0 0 16,0 0-16,-21 1 0,0-1 15,0 0-15,-22-21 0,22 21 0,-21 0 16,21-21-16,-22 21 0,22-21 15,-21 22-15,21-22 0,21 21 16,21-21 15,0 0-31,0 0 0,0 0 0,1 0 16,-1 21-16,0-21 0,-21 21 0,0 0 16,0 0-16,0 1 0,0-1 15,0 21-15,-21-21 0,0 22 0,-1-22 16,1 21-16,0 0 0,0-20 0,0 20 15,0-21-15,21 21 0,0-20 0,0 20 16,0-21-16,21 0 0,0 0 0,0 1 16,21-1-16,1 0 0,-1-21 0,0 21 15,1 0-15,-1 0 0</inkml:trace>
  <inkml:trace contextRef="#ctx0" brushRef="#br0" timeOffset="52523.85">7472 11705 0,'-21'21'16,"-1"22"-16,1-1 15,0 0-15,-21 22 0,21-1 0,-22 22 0,22-21 16,-21-1-16,-1 22 0,1-22 15,0 1-15,-22-1 0,22-20 0,0 20 16,-1-21-16,1 1 0,0-1 16,-1 0-16,22-20 0,0-1 0,21 0 0,0 0 15,21-21 1,0-21-16,0 0 16,22 0-16,-22-22 0,21 22 0,1-21 15,-1 21-15</inkml:trace>
  <inkml:trace contextRef="#ctx0" brushRef="#br0" timeOffset="52727.73">7535 11980 0,'0'0'0,"43"-42"0,41-85 16,-63 106-16,-42 42 31,-21 21-31,21 1 0,-22-1 16,1 22-16,0-22 0,-1 21 0,1 1 15,21-1-15,-21 1 0,-1-22 16,1 22-16,21-22 0,-22 22 15,22-22-15,0 0 0,-21 1 0,21-1 16,21 0-16,0-21 0,-22 1 0,22-1 16,0 0-16,22-21 0,20 0 15</inkml:trace>
  <inkml:trace contextRef="#ctx0" brushRef="#br0" timeOffset="53099.53">8340 12086 0,'0'0'0,"42"-21"0,0 0 0,-21 21 0,1-21 16,-44 21-1,1 0-15,0 21 0,-21 0 0,-1 0 16,-20 22-16,21-22 0,-22 0 0,1 21 16,20-21-16,-20 22 0,20-22 15,1 0-15,21 0 0,0 0 0,21 1 16,0-1-16,0 0 0,21-21 0,0 21 15,0-21-15,22 0 0,-1 21 0,21-21 16,-20 21-16,20-21 0,-20 22 16,20-22-16,-21 21 0,1-21 0,-1 21 15,0 0-15,-20-21 0,-1 21 16,-21 0-16,0 1 0,-43-22 16,22 21-16,-21-21 0,0 21 15,-1-21-15,1 0 0,-22 0 0,22 0 16,-21 21-16,20-21 0,1 0 0,0 0 15,20 0-15,1 0 0,0 0 0,21-21 16,0 0-16,21 0 0,0 21 16,1-22-16,20 1 0,0 0 15</inkml:trace>
  <inkml:trace contextRef="#ctx0" brushRef="#br0" timeOffset="53308.41">9165 12044 0,'0'0'15,"0"63"1,-21-20-16,-21-22 0,20 21 0,-20 1 16,0-1-16,-1 0 0,1 1 0,0-1 15,-1 0-15,22 1 0,-21-22 0,21 21 16,0-21-16,-1 0 0,22 1 16,0-1-16,0 0 0,0 0 0,22-21 15,-1 0-15,0 0 0,0 0 16,0 0-16,0 0 0,1-21 0,-1 0 15,0 21-15</inkml:trace>
  <inkml:trace contextRef="#ctx0" brushRef="#br0" timeOffset="53459.32">8763 12446 0,'21'0'15,"0"0"1,22 0-16,-22 0 0,21 0 0,0-21 15,1 21-15,20 0 0,-20 0 16,20 0-16,1 0 0,-1 0 0,1 0 16</inkml:trace>
  <inkml:trace contextRef="#ctx0" brushRef="#br0" timeOffset="55919.48">9885 12531 0,'0'-21'16,"0"-1"-16,0 1 0,-21 0 16,21 0-16,-22 0 15,1 0-15,0-1 0,21 1 0,-21 21 16,0 0-16,0-21 0,-22 21 0,22 0 16,0 0-16,-21 21 0,20 0 15,1-21-15,0 43 0,-21-22 0,21 0 16,-1 0-16,1 22 0,0-22 15,0 21-15,0-21 0,21 22 0,0-22 16,0 0-16,0 0 0,0 0 0,0 0 16,21 1-16,0-22 0,0 0 15,0 0-15,1 0 0,-1 0 16,21-22-16,-21 22 0,22-21 0,-22 0 16,21 0-16,-21 21 0,0-21 0,1 0 15,-1-1-15,0 1 0,0 0 0,0-21 16,-21 21-16,0-1 0,21 1 0,-21 0 15,0 0-15,22 21 16,-22 21 0,-22-21-1,22 21-15,-21 22 0,21-22 0,-21 0 16,21 0-16,0 0 0,0 0 16,0 1-16,0-1 0,0 0 0,0 0 15,0 0-15,21 0 0,0-21 0,22 22 16,-22-22-16,0 0 0,21 0 0,1 0 15,-1 0-15,-21 0 0,22 0 0,-1-22 16,0 22-16,1-21 0,-22 0 16,21 0-16,-21 0 0,0 0 0,22-1 15,-22-20-15,0 0 0,-21 21 16,21-22-16,0-20 0,-21 20 0,0 1 16,22-21-16,-22 20 0,0 1 0,0 0 15,0-1-15,0 22 0,0 0 16,0 42-1,-22 21-15,22-20 0,0 20 16,-21-21-16,21 21 0,-21 1 0,21-1 16,0 0-16,0-20 0,0 20 15,-21-21-15,21 21 0,0-20 0,0 20 16,0-21-16,0 0 0,21 0 0,0 1 16,0-22-16,1 21 0,-1 0 0,0-21 15,21 0-15,-21 0 0,22 0 16,-1 0-16,-21 0 0,22 0 15,-1 0-15,-21-21 0,21 0 0,-20-1 16,-1 1-16,0 0 0,-21 0 0,0 0 16,0 0-16,0-1 0,0 1 0,0 0 15,0 0-15,0 0 0,-21 21 16,0 0 0,21 21-16,-22-21 0,22 21 15,0 0-15,0 0 0,0 1 0,0-1 16,0 0-16,0 0 0,0 0 0,0 0 15,0 1-15,0-1 0,22-21 16,-1 0-16,0 0 16,0 0-16,0 0 0,22 0 0,-1 0 15,-21 0-15,21 0 0,1 0 0,-22 0 16,21-21-16,-21 21 0,22-22 0,-22 1 16,0 0-16,0 0 0,0 0 0,1 0 15,-1-1-15,-21 1 0,21 0 16,-21 0-16,-21 42 31,21 0-31,0 0 16,-21-21-16,21 22 0,-22-1 15,22 0-15,0 0 0,-21-21 0,21 21 16,0 0-16,0 1 16,0-44 15,0 1-16,21 21-15,1-21 0,-1 0 16,-21 0-16,21 0 0,0-1 0,0 1 16,0 0-16,1-21 0,-1 21 15,0-1-15,0 1 0,0 21 0,0 0 16,1 0-16,-22 21 16,0 1-1,0 20-15,0-21 0,0 0 0,0 0 16,0 1-16,0-1 0,0 0 0,0 0 15,0 0-15,0 0 16,0 1-16,21-22 31,0 0-31,0-22 16,0 22-16,0-21 0,1 21 0,-22-21 16,42 0-16,-21 0 0,0 0 0,0-1 15,1 1-15,-1 0 0,21 0 16,-21 0-16,0 0 0,22-1 0,-22 1 15,0 21-15,-21-21 16,0 42 0,0 0-16,-21 1 0,0-1 15,21 0-15,-21 0 0,-1 0 16,22 0-16,-21 1 0,21-1 0,0 0 16,0 0-16,0 0 0,0 0 0,21 1 15,1-1-15,-1-21 0,21 0 16,-21 21-16,22-21 0,-1 0 0,0 0 15,1 0-15,-1 0 0,0 0 0,1-21 16,-22 21-16,21-21 0,-21-1 16,0 22-16,1-21 0,-1 0 0,0 0 15,-21 0-15,21-22 0,-21 22 16,0 0-16,0 0 0,0 0 0,0 0 16,0-1-16,-21 22 15,0 0-15,21 22 16,-21-1-16,21 0 0,0 0 0,0 0 15,0 0-15,0 1 0,0-1 0,0 0 16,0 0-16,0 0 0,21 0 16,-21 1-16,42-22 0,-21 21 0,0-21 15,1 0-15,-1 0 0,21 0 0,-21 0 16,0 0-16,22 0 0,-22 0 16,0 0-16,0 0 0,-21-21 0,21 21 15,-21-22-15,22 1 0,-22 0 16,0 0-16,0 0 0,21 0 15,-21-1-15,0 1 0,0 0 16,0 42 0,0 0-1,-21-21-15,21 22 0,-22-1 16,1 0-16,0 0 0,21 0 16,0 0-16,-21-21 0,21 22 0,-21-22 15,21 21-15,21-42 31,0 21-31,-21-22 16,21 22-16,0-21 16,-21 0-16,22 21 0,-1-21 0,0 0 15,0 0-15,-21-1 0,21 1 0,0 0 16,1 0-16,-22 0 0,0 0 0,21 21 16,-21-22-16,21 22 0,-21 22 15,0-1 1,0 0-16,0 0 0,-21 0 15,21 0-15,-21 1 0,21-1 0,0 0 16,0 0-16,0 0 0,0 0 0,0 1 16,21-1-16,0-21 15,0 21-15,0-21 0,22 0 0,-22 0 16,0 0-16,21 0 0,-21 0 16,22 0-16,-22 0 0,0 0 0,0 0 15,0-21-15,1 0 0,-1 21 0,0-22 16,0 1-16,0 0 0,0 0 0,-21-21 15,22 20-15,-1-20 0,0 0 0,0-1 16,0 22-16,0-21 0,-21 0 0,22-1 16,-1 1-16,-21 21 0,0 0 15,0 42 1,-21 0-16,-1 0 0,1 21 16,0-20-16,0 20 0,-21 0 15,20-21-15,1 22 0,-21-22 0,21 0 16,21 21-16,0-20 0,0-1 15,0 0-15,0 0 0,0 0 0,0 0 16,21-21-16,0 0 16,0 0-16,0 0 0,1 0 15,-1 0-15,0 0 0,0-21 0,0 0 16,0 0-16,1 21 16,-1-21-16,-21 0 0,21 21 0,-21-22 15,21 1-15,-21 42 31,0 1-31,-21-22 0,21 21 16,0 0-16,-21 0 0,0-21 16,21 21-16,0 0 0,0 1 15,-22-22-15,22 21 0,-21 0 16,0-21 0,21-21-1,-21 0 1,21-1-16,0 1 0</inkml:trace>
  <inkml:trace contextRef="#ctx0" brushRef="#br0" timeOffset="56120.37">13525 12298 0,'22'0'15,"-1"0"-15,0 0 16,0 0-16,0 0 15,0 0-15,1 0 0,-1 0 0,0 0 16,0 0-16,0-21 0,0 21 16,-21-21-16,0-1 15,-21 1-15,0 21 16,0 0-16</inkml:trace>
  <inkml:trace contextRef="#ctx0" brushRef="#br0" timeOffset="56336.25">11726 12171 0,'0'0'16,"-21"0"-16,0 0 0,0 21 0,42-21 31,0 0-31,0 0 0,0 0 16,22 0-16,-22 0 0,21 0 0,1 0 15,-22 0-15,0 0 0,21 0 16,-42 21 0</inkml:trace>
  <inkml:trace contextRef="#ctx0" brushRef="#br0" timeOffset="56967.89">7916 13483 0,'0'0'0,"43"-84"16,-22 62-16,0 1 0,0 0 15,0 21-15,0 0 0,1-21 16,-22 42 0,0 0-1,-22-21-15,1 21 0,-21 1 0,21-1 16,-22 0-16,1 21 0,0-21 0,-1 1 16,1 20-16,21-21 0,-21 21 15,20-20-15,1-1 0,21 0 0,0 0 16,0 0-16,0 0 0,0 1 0,21-1 15,1 0-15,20-21 0,-21 21 0,21-21 16,1 0-16,-1 0 16,0 0-16,1 21 0,-1-21 0,0 0 15,-20 0-15,20 0 0,-21 21 0,0-21 16,-21 22-16,0-1 0,0 0 16,-21 0-16,0 0 15,-21 0-15,20 1 0,1-1 0,-21 0 16,21 0-16,0 0 0,-22 0 0,22 1 15,0-1-15,0-21 0,0 21 0,-1 0 16,1 0-16,0 0 0,0 1 16,0-22-16,0 21 0</inkml:trace>
  <inkml:trace contextRef="#ctx0" brushRef="#br0" timeOffset="57424.62">5927 15092 0,'-43'0'15,"86"0"-15,-107 0 0,43 0 0,0 0 0,0-21 16,21 0-16,0-1 16,21 22-16,0-21 0,21 21 15,-21-21-15,22 0 0,-1 21 0,0-21 16,-20 0-16,20-1 0,-21 1 16,0 0-16,0 0 0,-21 0 0,0 0 15,0-1-15,0 1 0,-21 0 16,0 21-16,0 0 0,-21 0 0,20 0 15,1 21-15,-21 0 0,21 1 16,-22 20-16,22 0 0,0 1 0,0-1 16,0 21-16,21-20 0,0-1 15,0 22-15,0-22 0,0 0 16,0 1-16,0-1 0,21 0 0,0-21 16,0 1-16,0-1 0,22 0 0,-22 0 15,21-21-15,-21 0 0,22 0 16,-22 0-16,21-21 0,1 0 0</inkml:trace>
  <inkml:trace contextRef="#ctx0" brushRef="#br0" timeOffset="57664">7006 14647 0,'-42'22'16,"-1"-1"-16,22 21 0,0-21 15,-21 22-15,21-22 0,-22 21 0,22 0 16,0 1-16,-21-1 0,20 0 0,1 22 16,0-43-16,0 21 0,21 1 0,0-1 15,-21-21-15,21 0 0,0 1 16,0-1-16,0 0 0,21-21 0,21 0 16,-21 0-16,22 0 0,-1 0 15,0-21-15,1 0 16,-1 21-16</inkml:trace>
  <inkml:trace contextRef="#ctx0" brushRef="#br0" timeOffset="57951.84">7197 15092 0,'0'-21'16,"-22"21"-1,1 0-15,0 0 0,0 0 16,-21 0-16,20 21 0,1 0 0,-21-21 16,21 21-16,0 0 0,-1 1 0,22-1 15,0 0-15,0 0 16,0 0-16,22 0 0,-1 1 15,0-22-15,0 21 0,0-21 0,-21 21 16,21 0-16,1-21 16,-22 21-16,0 0 0,0 1 15,-22-22 1,1 0-16,0 0 0,0 0 0,0 0 16,0 0-16,-1 0 0,1 0 15,0 0-15,0 0 0,0 0 0,0-22 16,21 1-1,0 0-15,21 21 0,0-21 0,0 0 16,0 21-16</inkml:trace>
  <inkml:trace contextRef="#ctx0" brushRef="#br0" timeOffset="58236.06">7451 15177 0,'0'0'0,"21"0"15,63-22-15,-62 22 16,-1 0-16,21 0 0,-21-21 15,0 21-15,-21-21 16,0 0-16,-21 0 16,0 21-16,0 0 0,0 0 15,0 0-15,-1 0 0,1 0 0,0 0 16,0 0 0,21 21-16,0 0 0,0 0 15,0 0-15,0 1 0,21-1 16,0 0-16,-21 0 0,21-21 15,1 21-15,-1-21 0,0 0 16,0 21-16,21-21 0,-20 0 0,-1 0 16,0 0-16,21 0 0,-21 0 0,1 0 15,-1 0-15,0-21 0,21 0 0</inkml:trace>
  <inkml:trace contextRef="#ctx0" brushRef="#br0" timeOffset="58443.94">8445 14923 0,'0'21'0,"0"0"15,0 0-15,0 0 0,0 0 16,0 1-16,0-1 0,0 0 16,-21 0-1,0-21 1,0 0-1,21-21 1</inkml:trace>
  <inkml:trace contextRef="#ctx0" brushRef="#br0" timeOffset="58624.84">8488 14732 0,'0'0'15,"0"-21"-15,0 0 0,0 0 0,0-1 16,0 1-16,0 42 31,0 1-31,0-1 16,21 0-16,0 0 0,0 0 15,0-21-15,1 21 0,-1 1 0,0-1 16,0-21-16</inkml:trace>
  <inkml:trace contextRef="#ctx0" brushRef="#br0" timeOffset="59088.57">9229 14880 0,'0'0'0,"42"0"0,-21-21 0,-21 0 16,0 0-16,21-22 16,-21 22-16,0 0 0,0 0 0,0-21 15,0 20-15,0 1 0,0-21 0,0 21 16,0 0-16,0 42 16,-21-21-1,21 42-15,-21-21 0,0 22 0,0-1 16,21 0-16,-22 22 0,1-22 0,0 22 15,0-1-15,0 1 0,-22-1 0,22 22 16,0-22-16,0 22 0,-21-22 16,20 22-16,1-21 0,21-1 15,0 1-15,0 20 0,0-20 0,0-22 16,0 22-16,21-22 0,1 0 0,-1 1 16,0-1-16,21-21 0,1 0 15,-22 0-15,21-21 0,-21 0 0,22 0 16,-22 0-16,0 0 0,0-21 0,0 0 15,-21 0-15,0-21 0,0 20 0,0-20 16,0 21-16,0-21 0,-21-1 0,0-20 16,0 20-16,0 1 15,-22 0-15,22-22 0,0 22 0,0 0 16,-22-1-16,22 22 0,0-21 0,21 21 16,0-1-16,0 1 0,0 0 0,0 0 15,21 0-15,0 0 16,22 21-16,-22 0 0,21-22 0,-21 1 15,22 21-15,-1-21 0,0 21 0,22-21 16,-22 0-16,1 0 0,-1-1 0,21 1 16,-20 0-16</inkml:trace>
  <inkml:trace contextRef="#ctx0" brushRef="#br0" timeOffset="59427.37">10012 14330 0,'0'0'0,"-21"-21"15,21 0-15,0-1 0,0 1 16,0 0-16,21 21 0,-21-21 16,0 0-16,21 21 0,0-21 15,-42 21 1,0 21-16,0 0 0,-1 0 15,-20 21-15,21 1 16,-21 20-16,-1-20 0,1 20 0,0 1 16,-1-1-16,22 1 0,-21-1 0,21 1 15,-1-22-15,1 0 0,21 22 0,0-22 16,0-21-16,0 22 0,21-22 16,1 0-16,-1 0 0,0 0 0,21 0 15,1-21-15,-1 0 0,0 0 0,1 0 16,-1 0-16,0-21 0,22 0 0,-22 21 15</inkml:trace>
  <inkml:trace contextRef="#ctx0" brushRef="#br0" timeOffset="61920.91">10541 14753 0,'0'0'0,"0"-21"0,-21 21 16,0 21-1,-1 0-15,1 1 0,0-1 16,0 21-16,0-21 0,21 0 0,-21 22 15,21-22-15,-22 0 0,22 21 0,0-20 16,0-1-16,0 0 0,0 0 0,0 0 16,0 0-16,22 1 0,-1-22 15,0 21-15,0-21 0,21 0 0,-20 0 16,-1 0-16,21 0 0,0 0 0,1 0 16,-1-21-16,0-1 0,1 1 0,-1 0 15,-21 0-15,22 0 0,-22 0 0,0-1 16,0 1-16,0 0 15,-21 0-15,0 0 0,0 0 0,-21 21 32,0 21-32,0 0 0,0 0 15,21 0-15,0 0 0,-22 1 16,22-1-16,0 0 0,0 0 0,0 0 16,0 0-16,0 1 0,0-1 0,22-21 15,-1 21-15,0-21 0,0 0 16,0 0-16,0 0 0,22 0 0,-22 0 15,0-21-15,0 0 0,0 21 16,1-22-16,-22 1 0,0 0 16,0 0-16,0 0 0,0 0 0,0-1 15,-22 1-15,1 0 0,0 0 0,0 0 16,0 0-16,0-1 0,-1 22 16,1-21-16,21 0 15,21 21 1,1 0-16,-1-21 0,0 21 15,0 0-15,21 0 0,-20 0 16,20 0-16,0 0 0,-21 0 0,22 0 16,-1 0-16,-21 21 0,22 0 15,-1 0-15,-21 1 0,21-1 0,-20 0 16,-1 0-16,0 21 0,0-20 0,-21-1 16,0 0-16,0 0 0,0 0 15,0 0-15,0 1 0,0-1 16,-21-21-1,21-21 1,0-1-16,0 1 16,0 0-16,0 0 0,21 0 0,0 0 15,0-1-15,1 1 0,-1 0 0,0 0 16,21-21-16,-21 20 0,1 22 0,-1-21 16,0 0-16,0 21 0,0 0 15,-21 21 1,0 0-16,0 1 15,0-1-15,0 0 0,0 0 0,21 0 16,-21 0-16,22 1 0,-1-1 16,0 0-16,0 0 0,0 0 0,0 0 15,22-21-15,-1 22 0,0-1 0,1-21 16,-1 0-16,22 0 0,-22 0 0,21 0 16,-20 0-16,-1 0 0,0 0 15,-20 0-15,20-21 0,-21 21 0,0-22 16,0 1-16,-21 0 0,0-21 0,0 21 15,0-1-15,0-20 0,0 21 0,0 0 16,0 0-16,-21-1 0,0 1 16,21 0-16,-21 21 0,0 0 15,0 0-15,-1 0 0,1 0 0,0 21 16,0-21-16,0 21 0,0 1 0,-1 20 16,1-21-16,21 0 0,0 0 0,-21 22 15,21-22-15,0 0 0,0 0 16,0 0-16,0 1 0,0-1 0,0 0 15,21-21-15,0 21 0,1-21 16,-1 0-16,0 0 0,0 0 0,0 0 16,0 0-16,1-21 0,-1 0 15,0 0-15,0-1 0,-21 1 16,21 0-16,0 0 0,-21-21 0,22 20 16,-1-20-16,-21 0 0,21-1 0,0 1 15,-21 0-15,21-22 0,0 22 16,1-22-16,-1 22 0,0-21 0,-21 20 15,21 1-15,0 0 0,-21 20 0,0 1 16,0 42 0,0 1-16,0-1 0,0 21 15,-21 0-15,0 1 0,0 20 0,0-20 16,-1-1-16,22 21 0,-21-20 16,0-1-16,21 0 0,-21 1 0,21-1 15,0 0-15,0-20 0,0 20 0,0-21 16,0 0-16,0 0 0,21 1 15,0-1-15,0-21 0,1 0 0,-1 0 16,0 0-16,0 0 0,0 0 0,0-21 16,22-1-16,-22 22 0,0-21 0,0 0 15,0 0-15,1 0 0,-1 0 16,0-1-16,0 1 0,0 0 0,0 0 16,-21 0-16,0 42 31,0 0-31,0 0 15,0 0-15,0 1 0,0-1 16,0 0-16,0 0 0,0 0 16,0 0-16,22 1 0,-1-1 0,0 0 15,0 0-15,0-21 0,0 21 16,22-21-16,-22 0 0,0 0 0,21 0 16,-20 0-16,-1 0 0,0 0 0,0-21 15,0 0-15,0 0 0,1 0 0,-22-1 16,0-20-16,0 0 0,21 21 15,0-22-15,-21-20 0,21 20 0,0 1 16,0-21-16,1-1 0,-1 22 0,0-22 16,0 1-16,0 20 0,0 1 15,1 0-15,-22 21 0,0-1 16,0 44 0,0-1-16,0 0 0,-22 21 15,1-21-15,0 22 0,0-1 0,0 0 16,0 22-16,-1-22 0,1 1 15,0-1-15,0 0 0,0 1 0,21-22 16,0 21-16,0 0 0,0-20 0,0 20 16,0-21-16,0 0 0,0 0 0,0 1 15,21-22-15,0 0 0,-21 21 16,21-21-16,0 0 0,1 0 0,-1-21 16,0 21-16,0-22 15,0 1-15,0 0 0,22 0 0,-22 0 16,0 0-16,0-1 0,0-20 0,1 21 15,-1 0-15,0 21 0,0-21 16,-21-1-16,0 44 31,0-1-31,0 0 0,0 0 16,-21 0-16,21 0 16,0 1-16,0-1 15,21-21-15,0 21 0,0-21 16,1 0-16,-1 0 0,0 0 0,0 0 15,0 0-15,0 0 0,22 0 16,-22 0-16,0 0 0,0-21 16,0 21-16,1-21 0,-1-1 0,0 1 15,0 0-15,0 21 0,-21-21 0,0 0 16,0 0-16,0 42 31,-21-21-31,21 21 16,-21 0-16,0 0 0,21 0 15,0 1-15,0-1 0,0 0 32,21-21-17,0 0 1,0-21-16,-21 0 0,21 21 0,-21-22 16,0 1-16,0 0 15,0 0-15,0 0 0,22 0 0,-22-1 16,21 1-16,-21 0 0,0 0 15,21 0-15,0 21 0,0-21 0,0 21 16,1-22-16,-1 22 16,0 0-16,0 0 0,0 0 15,-21 22-15,21-22 16,-21 21-16,0 0 0,0 0 0,0 0 16,0 0-16,0 1 0,0-1 0,0 0 15,0 0-15,0 0 16,0 0-16,0 1 0,0-1 0,0 0 15,-21-21-15,21-21 47,0 0-47,0-1 0,0 1 16,0 0-16,21 21 0,1-21 0,-1 0 16,21 0-16,-21-1 0,22-20 0,-22 21 15,21 0-15,-21 0 0,22-1 16,-22 1-16,0 21 0,0 0 0,0 0 15,-21 21 1,0 1-16,0-1 0,-21 0 16,0 0-16,0 0 0,0 0 0,21 1 15,-22-1-15,22 0 16,-21-21-16,21 21 0,-21-21 16,0 0-1,21-21 1,-21 21-16,21-21 0</inkml:trace>
  <inkml:trace contextRef="#ctx0" brushRef="#br0" timeOffset="62083.82">14647 14584 0,'0'0'0,"0"-42"0,0 20 0,0 1 16,0 0-16,0 0 0,0 0 16,21 42 30</inkml:trace>
  <inkml:trace contextRef="#ctx0" brushRef="#br0" timeOffset="62259.72">13822 14563 0,'0'0'0,"-43"0"0,1 0 0,21 0 15,0 0-15,21 21 16,21-21-16,21 0 16,-21 0-16,22 0 0,-1 0 15,0 0-15,1 0 0,-1 0 0,0 0 16,1-21-16,-1 21 0,-21-21 0,0 21 16,-21-22-16</inkml:trace>
  <inkml:trace contextRef="#ctx0" brushRef="#br0" timeOffset="62423.62">13144 14351 0,'-42'0'0,"84"0"0,-105-21 0,42 21 16,42 0 0,21 0-16,-21 0 0,22 0 15,-1 0-15,0 0 0,1 0 0,-1 0 16,0 0-16,1 0 0,20 0 0</inkml:trace>
  <inkml:trace contextRef="#ctx0" brushRef="#br0" timeOffset="62911.58">15303 14309 0,'22'0'16,"20"-21"-1,-21 21-15,0 0 16,-21 21-16,21 0 0,-21 0 16,22 21-16,-1-20 0,0 20 0,0 0 15,0 1-15,0-1 0,1 0 16,-1 22-16,-21-22 0,21 0 0,0 1 15,-21-1-15,0 0 0,0 1 0,0-1 16,0 0-16,-21-20 0,0 20 0,0 0 16,-22-21-16,22 1 0,-21-1 15,-1 0-15,22 0 0,-21 0 16,0-21-16,-1 0 0,22 0 0,-21 0 16,21 0-16,-1 0 0,1 0 0,21-21 15,0 0-15,21 0 16</inkml:trace>
  <inkml:trace contextRef="#ctx0" brushRef="#br0" timeOffset="63359.99">16489 14288 0,'0'0'0,"21"-22"0,0 1 15,-42 21 1,-21 0-16,20 0 15,-20 0-15,0 21 0,-22 1 0,22-22 16,0 21-16,20-21 0,-20 21 0,21-21 16,0 21-16,21 0 15,0 0-15,21-21 16,0 0-16,0 0 0,0 0 0,1 0 16,-1 0-16,21 0 0,-21 22 15,0-22-15,1 0 0,-1 21 0,0-21 16,-21 21-16,0 0 15,0 0-15,0 0 0,0 1 0,-21-1 16,0 0-16,-1 21 0,1-21 0,-21 1 16,21-1-16,0 0 0,-22 0 15,22 0-15,-21 0 0,21 1 0,-1-22 16,1 21-16,21 0 0,0 0 16,0 0-16,21-21 0,1 21 0,20-21 15,0 22-15,-21-22 0,22 21 0,-1-21 16,0 21-16,-20-21 0,-1 21 15,0-21-15,-21 21 0,0 0 16,0 1-16,-42-22 0,-1 21 16,1-21-16,-22 0 0,1 21 0,-22-21 15,22 0-15,-22 0 0,0 0 0</inkml:trace>
  <inkml:trace contextRef="#ctx0" brushRef="#br0" timeOffset="63859.71">9059 15579 0,'0'0'0,"64"-21"16,-64-1-16,21 22 16,-42 22-1,21-1-15,-21 21 16,-22-21-16,22 22 0,0-22 16,-21 21-16,-1 0 0,22-20 0,-21 20 15,-1 0-15,22-21 0,-21 22 0,0-22 16,20 21-16,1-21 0,0 1 0,0-22 15,21 21-15,21-21 32,0-21-32,0-1 0,22 1 15,-22 0-15,21 0 0,1 0 0</inkml:trace>
  <inkml:trace contextRef="#ctx0" brushRef="#br0" timeOffset="64055.59">9356 15579 0,'0'0'0,"21"-21"0,0 21 0,0 0 15,-21-22-15,0 44 16,0-1-16,-21 0 16,0 21-16,0-21 0,-1 22 0,-20-22 15,21 21-15,-21 1 0,-1-1 16,1-21-16,0 21 0,20 1 0,-20-22 16,0 0-16,21 21 0,-1-20 15,1-1-15,21 0 0,21-21 16,1 0-1,20 0-15</inkml:trace>
  <inkml:trace contextRef="#ctx0" brushRef="#br0" timeOffset="64411.77">9948 15727 0,'21'0'15,"-42"0"-15,64 0 0,-43-21 0,-43 21 16,22 0-1,0 0-15,-21 21 0,-1-21 16,1 21-16,0 0 0,-1 0 0,1 1 16,0-1-16,20 0 0,1-21 0,0 21 15,0 0-15,21 0 0,0 1 16,0-1-16,21-21 16,0 21-16,22-21 0,-22 21 0,21-21 15,-21 0-15,0 21 0,22 0 0,-22-21 16,0 22-16,0-22 0,-21 21 0,0 0 15,0 0-15,0 0 16,-42-21-16,21 21 16,0-21-16,-22 0 0,22 22 0,-21-22 15,21 0-15,-22 0 0,22 0 0,-21 0 16,21 0-16,-1 0 0,22-22 31,22 1-31,-1 0 0,0 0 16</inkml:trace>
  <inkml:trace contextRef="#ctx0" brushRef="#br0" timeOffset="64648.15">10456 15685 0,'0'0'16,"21"0"-16,22 0 16,-22 0-16,-21 21 15,0 0-15,-21 21 0,0-21 0,-1 22 16,1-22-16,0 21 0,0 1 15,0-1-15,0 0 0,-1-21 0,1 22 16,0-1-16,21-21 0,0 22 0,-21-22 16,21 0-16,0 0 0,0 0 0,0 0 15,0 1-15,21-22 32,-21-22-32,0 1 15</inkml:trace>
  <inkml:trace contextRef="#ctx0" brushRef="#br0" timeOffset="64817.05">10308 16023 0,'-21'0'15,"21"-21"-15,21 21 32,0-21-32,0 21 0,1 0 15,-1 0-15,21 0 0,-21 0 0,22 0 16,-1 0-16,0 0 0,1 0 0,20 0 15,-21 0-15,1 0 0,-1 0 0</inkml:trace>
  <inkml:trace contextRef="#ctx0" brushRef="#br0" timeOffset="66047.47">11134 16129 0,'0'-21'15,"0"0"-15,0 0 16,0-1-16,0 1 16,-22 0-16,1 0 15,0 21-15,0 0 16,0 0-16,0 0 0,-1 0 16,1 21-16,0 0 0,0 0 15,0 1-15,0-1 0,-22 21 0,43-21 16,-21 0-16,0 22 0,0-22 0,21 0 15,-21 21-15,21-20 0,0-1 0,0 0 16,0 0-16,21-21 16,0 0-16,0 0 0,0 0 0,0 0 15,1 0-15,-1 0 0,0 0 0,21-21 16,-21 0-16,1 21 0,-1-21 0,21-1 16,-21 1-16,0 0 0,-21-21 15,22 21-15,-1-1 0,0-20 0,-21 21 16,0 0-16,0 0 0,21-1 15,-21 1-15,0 42 32,0 1-32,-21-1 0,21 0 15,-21 0-15,21 0 0,0 0 0,0 1 16,0-1-16,0 0 0,0 0 0,0 0 16,0 0-16,0 1 0,21-22 15,0 0-15,0 21 0,0-21 0,1 0 16,-1 0-16,21 0 0,0 0 0,-20 0 15,20-21-15,0-1 0,-21 22 16,22-21-16,-22 0 0,21-21 16,-21 21-16,1-22 0,-1 22 0,0-21 15,0-22-15,0 22 0,0 0 0,1-1 16,-22 1-16,21-22 0,-21 43 0,0-21 16,0 21-16,0 0 0,0-1 15,0 1-15,-21 42 16,-1 1-16,1-1 0,21 0 15,-21 21-15,0 1 0,0-1 0,0 0 16,21 1-16,0-1 0,-22 0 16,22 1-16,0-1 0,-21 0 0,21-21 15,0 22-15,0-22 0,0 21 0,21-21 16,1 1-16,-1-1 0,0 0 16,21-21-16,-21 0 0,22 21 15,-1-21-15,0 0 0,1 0 0,-1 0 16,0 0-16,1-21 0,-1 21 0,-21-21 15,22 0-15,-22-1 0,0 1 0,0 0 16,0 0-16,0 0 0,-21 0 16,0-1-16,0 1 0,-21 21 31,0 21-31,0-21 0,0 22 16,21-1-16,-21 0 0,-1 0 0,22 0 15,-21 0-15,21 1 0,0-1 16,0 0-16,21-21 15,1 0-15,-1 0 16,0 0-16,21 0 0,-21 0 16,22 0-16,-22 0 0,21-21 0,-21 21 15,22-21-15,-22 21 0,21-22 0,-21 1 16,1 0-16,-1 21 0,0-21 16,0 0-16,-21 42 46,0 0-46,-21 0 16,21 0-16,21-21 31,0 0-15,0 0-16,1-21 16,-1 0-16,0 21 15,-21-21-15,21 21 0,0 0 16,0 0-1,-21 21 1,0 0-16,0 0 16,22 1-16,-22-1 15,21-21-15,0 21 0,0-21 0,0 21 16,0-21 0,1 0-16,-1 0 15,-21-21-15,0 0 16,0 0-16</inkml:trace>
  <inkml:trace contextRef="#ctx0" brushRef="#br0" timeOffset="66228.37">11938 16023 0,'-21'0'15,"42"0"-15,-21 0 16,21 0-16,0 0 0,0 0 15,22 0-15,-22 0 0,21 0 16,22 0-16,-22 0 0,22 0 0,-22 0 16,21 0-16,-20 0 0,20 0 0,-20 0 15,-1 0-15</inkml:trace>
  <inkml:trace contextRef="#ctx0" brushRef="#br0" timeOffset="66756.58">13377 15833 0,'0'0'0,"0"21"16,0 0-16,-21 0 15,21 0-15,-21 1 0,0-1 0,0 21 16,21-21-16,-22 0 0,1-21 15,21 22-15,0-1 0,0 0 0,0 0 16,0 0 0,21-21-1,1 0-15,-1 0 0,0 0 16,0 0-16,0 0 0,0 0 0,22 0 16,-22 0-16,21 0 0,-21 0 0,22 0 15,-22 0-15,0 0 0,21 0 16,-42 21-16,22-21 0,-22 22 15,0-1-15,0 0 0,-22 0 16,1 0-16,0 0 0,0-21 0,0 22 16,-22-1-16,1 0 0,21-21 15,-21 21-15,-22-21 0,22 0 0,-1 21 16,-20-21-16,21 0 0,-22 0 0,1 0 16</inkml:trace>
  <inkml:trace contextRef="#ctx0" brushRef="#br0" timeOffset="67331.42">7832 16468 0,'0'0'15,"-22"0"-15,22-21 0,0-1 0,0 1 16,-21 21-16,21-21 16,-21 21-1,0 0-15,0 0 0,21 21 0,-21 0 16,-1 1-16,1-1 0,21 0 16,-21 0-16,21 0 0,-21 0 0,21 1 15,0-1-15,0 0 0,0 0 0,0 0 16,21 0-16,0-21 0,0 22 15,22-22-15,-22 0 0,21 21 16,1-21-16,-1 0 0,-21 0 0,21 0 16,-20 21-16,-1-21 0,0 0 0,-21 21 15,0 0 1,-21 0-16,0-21 0,-1 22 16,1 20-16,0-21 0,0 0 0,-21 0 15,20 22-15,1-22 0,0 0 0,0 0 16,0 0-16,21 1 0,-21-1 15,-1 0-15,1 0 0,0 0 16,0-21-16,0 0 0,-22 21 16</inkml:trace>
  <inkml:trace contextRef="#ctx0" brushRef="#br0" timeOffset="67908.1">2688 16701 0,'-42'0'16,"21"0"-16,21 21 16,-22-21-16,22-21 31,22 21-16,-1-22-15,0 22 0,0-21 0,21 0 16,-20 21-16,-1-21 0,21 0 0,-21 21 16,0-21-16,22-1 0,-22 1 15,-21 0-15,0 0 16,-21 21 0,0 21-16,-1-21 15,1 21-15,-21 22 0,21-22 0,21 21 16,-21-21-16,-1 22 0,1-1 15,0-21-15,21 21 0,0 1 16,0-22-16,0 21 0,0-21 0,0 1 16,0-1-16,0 0 0,0 0 15,21-21 1,0 0-16,1 0 16,-1 0-16,0 0 0,0-21 15,0 0-15,0 0 0,22-1 0</inkml:trace>
  <inkml:trace contextRef="#ctx0" brushRef="#br0" timeOffset="68159.57">3450 16362 0,'0'0'0,"21"-21"0,0 0 16,1-1-16,-22 1 0,0 42 16,0 1-16,0-1 15,0 0-15,0 21 0,-22-21 16,1 22-16,0-1 0,-21 0 0,21-20 15,-1 20-15,-20 0 0,21 1 16,-21-1-16,20-21 0,1 21 0,0-20 16,0-1-16,0 0 0,0 0 0,21 0 15,0 0-15,0 1 0,21-22 32,0 0-32,21 0 0,-21-22 15,22 22-15,-1-21 0,-21 0 0</inkml:trace>
  <inkml:trace contextRef="#ctx0" brushRef="#br0" timeOffset="68472.39">3746 16743 0,'22'-21'0,"-44"42"0,65-42 15,-43 0 1,21 21-16,-42 21 31,0-21-15,-1 21-16,1 0 0,0-21 0,0 21 15,0 0-15,0 1 0,-22-1 16,22 0-16,0 0 0,21 0 16,-21 0-16,21 1 0,-21-22 0,21 21 15,-22-21-15,22 21 0,0 0 16,22-21 15,-22-21-15,21 21-16,-21-21 0,0 0 15,0-1-15,0 1 0,0 0 16,0 0-16,0 0 0,21 21 16,-21-21-16,21 21 15</inkml:trace>
  <inkml:trace contextRef="#ctx0" brushRef="#br0" timeOffset="68775.22">4000 16806 0,'0'0'0,"22"0"0,-1 0 16,0-21-16,0 0 15,0 21-15,-21-21 16,0 0-16,0 0 31,-21 21-15,0 0-16,0 0 0,0 0 0,-1 0 15,1 0-15,0 21 0,0 0 0,0 0 16,0 0-16,-1 22 0,1-22 16,0 0-16,21 21 0,-21-21 0,21 1 15,0 20-15,0-21 0,0 0 0,0 0 16,0 1-16,0-1 16,21-21-1,0 0-15</inkml:trace>
  <inkml:trace contextRef="#ctx0" brushRef="#br0" timeOffset="69148">4678 16849 0,'0'0'0,"42"-21"0,-21-1 0,0 22 16,-21-21-16,-21 21 15,0 0-15,-21 0 0,-1 0 16,1 0-16,0 21 0,-1 1 15,1-22-15,0 21 0,-1 0 0,22 0 16,0-21-16,0 21 0,0 0 0,21 1 16,0-1-16,0 0 15,21-21 1,0 0-16,0 21 0,0-21 0,22 0 16,-22 21-16,21-21 0,-21 21 15,1 1-15,-1-22 0,0 21 0,0 0 16,-21 0-16,0 0 0,0 0 15,-21 1-15,0-1 16,0 0-16,-22-21 0,22 21 0,-21 0 16,21-21-16,-1 21 0,-20 1 0,21-22 15,-21 21-15,20-21 0,1 21 16,0-21-16,0 0 0,0 21 0,0-21 16,21 21-16</inkml:trace>
  <inkml:trace contextRef="#ctx0" brushRef="#br0" timeOffset="69478.81">4381 17463 0,'0'21'16,"0"21"0,0-21-16,0 0 0,0 1 15,0-1-15,0 0 0,0 0 16,0 0-16,0 0 15,22-21 1,-1 22-16,0-22 0,0 0 16,21 0-16,-20 21 0,20-21 0,0 0 15,-21 0-15,1 21 0,-1-21 16,0 0-16,-21 21 0,0 0 16,0 0-16,-21 1 0,0-1 15,-1 0-15,1-21 0,0 21 16,0 0-16,-21 0 0,20-21 0,1 22 15,0-22-15,0 21 0,0-21 0,0 0 16,-1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2:14:04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2138 0,'0'21'16,"0"-42"93,0 0-93,0 0-16,0-1 16,21 1-16,-21 0 15,0 0-15,21 21 0,-21-21 0,22 0 16,-1-1-16,-21 1 15,21 0-15,0 21 0,-21-21 0,21 0 16,0 21-16,1-21 0,-1-1 16,0 22-16,0 0 15,0 0-15,0 0 16,1 0-16,-22 22 0,21-1 16,0 0-16,-21 0 0,21 0 15,-21 0-15,21 22 0,-21-22 0,0 21 16,0-21-16,0 22 0,21-1 15,-21 0-15,0 1 0,0-22 0,0 21 16,0 1-16,0-1 0,0-21 0,0 21 16,0-20-16,0 20 15,0-21-15,0 0 0,0 0 0,-21 1 16,21-1-16,0-42 47,0-1-47,0-20 15,0 21-15,0 0 0,0-22 0,0 22 16,0-21-16,0 0 0,21-1 16,1 1-16,-1 0 0,-21-1 0,21 1 15,0 0-15,-21-1 0,21 22 16,0-21-16,-21 21 0,22-22 16,-1 22-16,0 0 0,-21 0 0,21 0 15,0 21-15,0 0 0,1 0 16,-1 0-16,0 0 0,21 21 15,-21 0-15,1 0 0,-1 21 16,0-20-16,0 20 0,0 0 0,-21-21 16,0 22-16,21-1 0,-21 0 0,0-20 15,22 20-15,-22 0 0,0-21 16,0 22-16,0-22 0,0 21 0,0-21 16,0 1-16,0-1 15,0 0-15,0 0 0,0 0 16,-22-21-16,1 0 15,21-21 1,0 0-16,0-21 0,0 20 16,0 1-16,0-21 0,0 21 15,0-22-15,0 1 0,0 21 0,21-21 16,-21-1-16,22 1 0,-1 0 16,0-1-16,0 1 0,21 0 0,-20 20 15,20-20-15,0 21 0,1 0 0,-22 0 16,21-1-16,0 1 0,1 21 15,-1 0-15,-21 0 0,22 21 16,-22 1-16,0-1 0,0 21 0,0-21 16,0 22-16,-21-22 0,0 21 15,0 0-15,22-20 0,-22 20 0,0-21 16,0 21-16,0-20 0,0 20 0,0-21 16,0 0-16,0 0 0,-22 1 15,22-1-15,0 0 0,0 0 0,0 0 16,-21 0-16,0-21 47,21-21-32,0 0-15,0 0 16,0 0-16</inkml:trace>
  <inkml:trace contextRef="#ctx0" brushRef="#br0" timeOffset="716.19">3641 2138 0,'0'-21'0,"21"21"16,-21-21-16,21-1 16,0 1-16,-21 0 15,21 0-15,-21 0 16,0 0-16,0-1 0,0 1 16,0 0-16,0 0 0,-21 0 15,0 0-15,0 21 16,0 0-16,-1-22 0,1 22 0,-21 0 15,21 0-15,0 0 0,-1 22 0,-20-22 16,21 21-16,0 0 0,0 21 16,-22-21-16,22 22 0,0-22 15,0 21-15,0-21 0,-1 22 0,22-22 16,-21 21-16,21-21 0,-21 22 16,21-22-16,0 0 0,-21 0 0,21 0 15,0 1-15,0-1 0,0 0 16,0 0-16,21-21 0,0 21 15,0-21-15,1 0 0,-1 0 16,0 0-16,0-21 16,0 0-16,0 0 0,1 0 15,-1-1-15,21 1 0,-21-21 0,0 21 0,1 0 16,-1-22-16,-21 1 16,21 21-16,0-22 0,0 22 0,-21-21 15,0 21-15,0 0 0,21-1 0,-21 1 16,0 42-1,0 1 1,0 20-16,0-21 0,-21 0 16,21 22-16,0-22 0,0 21 15,0-21-15,0 22 0,0-22 0,0 21 16,0-21-16,0 0 0,21 1 16,-21-1-16,22 0 0,-1 0 15,0 0-15,-21 0 0,21-21 0,0 0 16,-21 22-16,21-22 0,1 0 0,-1 0 15,0 0 1,0-22-16,-21 1 0,0 0 0,21 0 16</inkml:trace>
  <inkml:trace contextRef="#ctx0" brushRef="#br0" timeOffset="1224.72">4085 2053 0,'0'0'0,"-21"0"0,21-21 16,0 0-16,0 0 15,0 0-15,0-1 16,21 22-16,0 0 0,-21-21 16,21 21-16,1 0 0,-1-21 15,0 21-15,0 0 0,0 0 16,0 0-16,1 21 0,-1 0 0,-21 1 15,21-1-15,0 0 0,-21 0 16,0 0-16,21 22 0,-21-22 0,21 0 16,-21 21-16,0-21 0,0 1 0,0-1 15,0 21-15,0-21 16,0 0-16,-21 1 0,21-1 0,-21 0 16,21 0-16,0 0 0,-21-21 0,21 21 15,-21-21-15,0 0 16,21-21-1,0 0-15,0 0 16,0 0-16,0 0 0,0-22 16,21 22-16,0 0 0,0 0 15,-21-22-15,21 22 0,0-21 0,1 21 16,-1-22-16,0 22 0,0 0 0,0-21 16,0 21-16,1-1 0,-1 1 15,0 0-15,0 21 16,-21-21-16,21 21 15,-21-21 17</inkml:trace>
  <inkml:trace contextRef="#ctx0" brushRef="#br0" timeOffset="2068.23">4974 1439 0,'-21'-21'15,"0"42"1,21 1-1,0-1-15,0 0 0,0 0 16,-21 21-16,21-20 0,0 20 0,-22 0 16,22 1-16,0-1 0,0 0 0,-21 1 15,0-1-15,21 0 0,-21-21 16,21 22-16,0-1 0,-21 0 16,0 1-16,21-22 0,-22 21 0,22-21 15,-21 1-15,21-1 0,0 0 0,0 0 16,-21 0-16,21 0 0,0 1 15,-21-22-15,21-22 32,0 1-17,0 0-15,0 0 0,0 0 0,21 0 16,-21-1-16,21-20 0,0 21 0,-21-21 16,22 20-16,-1-20 0,0 0 15,0-1-15,0 1 0,0 21 0,1-21 16,20 20-16,-21 1 0,0 0 15,0 0-15,22 0 0,-22 21 16,0 0-16,0 0 0,0 0 0,1 0 16,-1 21-16,0 0 0,-21 0 0,0 0 15,0 1-15,0-1 0,0 0 16,0 0-16,0 0 0,-21 0 16,21 1-16,-43-1 0,22-21 0,0 21 15,0-21-15,0 0 0,0 21 0,-1-21 16,1 21-16,0-21 15,0 0-15,21-21 32,0 42 15,0 0-47,0 1 15,0-1-15,0 0 0,0 0 0,21 0 16,-21 0-16,21 1 0,0-1 15,-21 0-15,22 0 0,-1-21 16,0 21-16,0 0 0,0-21 0,0 22 16,1-22-16,-1 0 15,0 0-15,-21 21 0,21-21 16,0 0-16,-21-21 16,0-1-1,0 1-15,0 0 16,0 0-16,0 0 15,0 0-15,0-1 0</inkml:trace>
  <inkml:trace contextRef="#ctx0" brushRef="#br0" timeOffset="2736.3">5821 1990 0,'0'0'16,"21"-21"-16,-21-1 0,0 1 0,21 21 0,-21-21 16,0 0-16,21 21 0,-21-21 0,0 0 15,0-1-15,-21 22 16,0 0-16,21-21 0,-21 21 16,0 0-16,-1 0 0,1 0 0,0 0 15,0 21-15,0 1 16,0-1-16,-1-21 0,1 21 0,0 0 0,21 0 15,-21 0-15,21 1 0,-21-1 0,21 0 16,0 0-16,0 0 16,0 0-16,0 1 15,0-1-15,21-21 16,0 0-16,0 21 0,0-21 16,1 0-16,-1 21 0,0-21 15,0 0-15,0 0 0,0 0 16,1 21-16,-1-21 0,0 0 0,0 21 15,0-21 1,-21 22-16,0-1 0,0 0 16,0 0-1,-21-21 1,0 21-16,0-21 16,0 0-16,-1 0 0,1 0 0,0 0 15,0 0-15,-21 21 0,20-21 0,1 0 16,0 0-16,0 0 0,0 0 0,0 0 15,-1 0-15,1 0 0,0 0 16,0 0-16,0 0 0,21-21 0,-21 21 16,21-21 93,21 21-93,0-21-16,0 0 15,0 21-15</inkml:trace>
  <inkml:trace contextRef="#ctx0" brushRef="#br0" timeOffset="7684.68">6964 1757 0,'0'0'0,"21"0"16,0 0 31,-21-21-47,21 21 0,-21-21 31,21 21-31,1 0 15,-22-22-15,21 22 16,0 0 0,-21-21-16,21 21 15,-21-21 1,21 21-16,-21-21 16,0 0 15,0 42 0,0 0-31,0 0 16,-21 0-16,0 1 0,0-22 0,0 21 15,-1 0-15,1 0 0,0 21 0,-21-20 16,21-1-16,-22 0 0,22 0 16,-21 0-16,21 0 0,-22 1 15,22-1-15,-21 0 0,21-21 0,-1 21 16,1-21-16,0 21 0,0-21 15,0 21-15,0-21 0,-1 0 0,1 0 16,0 22-16,0-22 0,0 0 16,42 0 109,0 0-125,0 0 15,0 0 1,1 0-16,-1 21 16,0-21-1,0 0-15,0 21 0,0-21 16,1 0-16,-1 21 0,0-21 15,0 21-15,0-21 0,0 21 0,1-21 16,-1 22-16,0-1 0,0 0 0,0-21 16,0 21-16,1 0 0,-22 0 15,21 1-15,0-22 0,0 21 16,-21 0-16,21-21 0,0 0 16,1 21-1,-22-42 95,0 0-95,0 0 1,0-1-1</inkml:trace>
  <inkml:trace contextRef="#ctx0" brushRef="#br0" timeOffset="8403.7">7429 1947 0,'22'0'78,"-1"0"-62,0 0-16,0 0 0,0 0 16,0 0-16,22 0 0,-22 0 15,0 0-15,0 0 0,22 0 16,-22 0-16,0 0 0,21 0 0,-21 0 16,1 0-16,-1 0 0,0-21 0,0 21 15,0 0 1,-21-21-16,0 0 31,-21 21 0,0 0-31,0 0 16,0 0 0,-1 0-16</inkml:trace>
  <inkml:trace contextRef="#ctx0" brushRef="#br0" timeOffset="8761.51">7472 2096 0,'21'0'31,"0"0"-15,0 0-16,0 0 0,1 0 15,-1 0-15,0 0 0,0 0 16,0 0-16,0 0 0,1 0 16,-1 0-16,0 0 0,0 0 15,0 0 1,0 0-16,1 0 15,-1 0 1,-21-22 31,0 1-47</inkml:trace>
  <inkml:trace contextRef="#ctx0" brushRef="#br0" timeOffset="9687.96">8763 1842 0,'0'-22'0,"21"22"15,0-21-15,-21 0 16,0 0-16,21 0 16,-21 0-16,0-1 15,0 1-15,0 0 16,0 0-16,-21 0 0,0 21 15,0-21-15,0 21 0,-22 0 16,22 0-16,0 0 16,0 0-16,0 0 0,0 21 0,-1-21 15,1 21-15,0 0 0,0 0 16,0 0-16,21 1 0,0-1 16,-21 0-16,21 0 0,0 0 15,-22 0-15,22 1 0,0-1 16,22 0-1,-1-21-15,0 0 0,0 0 16,0 0-16,0 0 0,1 0 0,-1 0 16,0 0-16,0 0 0,0 0 15,0 0-15,1 0 0,-1-21 0,0 21 16,0-21-16,0-1 0,0 22 0,-21-21 16,22 0-16,-1 21 15,-21-21-15,0 42 63,0 0-63,0 0 15,0 1-15,0-1 16,0 0-16,-21-21 0,21 21 0,0 0 16,-22 0-16,22 1 0,0-1 0,0 0 15,0 0-15,0 0 0,0 0 16,0 1-16,0-1 0,0 0 0,0 0 15,0 0-15,0 0 0,0 1 16,0-1-16,0 0 0,-21 0 16,21 0-16,-21-21 15,21 21-15,-21-21 16,0 0-16,0 0 16,-1 0-16,1 0 15,0 0-15,0 0 0,0 0 0,0 0 16,-1 0-16,1 0 0,0 0 15,21-21 1,0 0 31,0 0-16,0 0-15,21 21-16,0 0 15,1-21-15</inkml:trace>
  <inkml:trace contextRef="#ctx0" brushRef="#br0" timeOffset="10440.04">9207 1863 0,'22'-21'16,"-44"42"31,22 0-47,0 0 15,-21 0-15,0 0 16,21 1-16,-21-1 0,21 0 15,0 0-15,0 0 0,-21 0 0,21 1 16,0-1-16,0 0 0,-21 0 16,21 0-16,0 0 0,0 1 15,0-1-15,0 0 0,21 0 16,0-21 0,0 0-16,0 0 15,0 0-15,1 21 0,-1-21 0,0 0 16,0 0-16,0 0 0,0 0 0,1 0 15,-1 0-15,0-21 16,0 0-16,0 0 0,0 0 16,-21-1-16,0 1 15,22 0-15,-22 0 0,0 0 16,21 0-16,-21-1 0,0 1 16,0-21-16,0 21 0,0 0 15,0-1-15,0 1 0,0 0 0,0 0 0,0 0 16,0 0-16,-21-1 15,21 1-15,-22 21 0,22-21 0,0 0 16,-21 21-16,0 0 0,0 0 0,0 0 16,0 0-16,-1 0 15,1 0-15,0 21 0,0 0 16,0-21-16,21 21 0,-21 1 0,-1-1 16,22 0-16,0 0 0,-21 0 15,21 0-15,-21 1 0,21-1 16,0 0-16,-21 0 0,21 0 15,0 0 1,0 1 0,0-44 62,0 1-78,0 0 15</inkml:trace>
  <inkml:trace contextRef="#ctx0" brushRef="#br0" timeOffset="13530.13">11472 2223 0,'21'0'15,"-42"0"110,0 0-109,0 0 0,0 0-1,0 0 1,-1 0-16,1 0 31,0 0-31,21-22 16,-21 22-1,21-21 1,-21 21-16,0 0 31,21-21-15,-22 21-1,1 0 79,0 0-63,21-21-31,-21 21 16,21-21 0,-21 21-16,0 0 15,21-21-15,-22 21 16,1-22-16,0 22 16,0-21-16,0 0 15,0 21-15,21-21 16,-22 0-16,22 0 0,-21 21 15,0-22-15,21 1 16,0 0-16,-21 0 0,21 0 16,0 0-16,0-1 15,0 1-15,0 0 16,0 0-16,21 0 16,0 0-16,0 21 15,1-22-15,-1 22 16,0 0-16,0-21 0,0 21 15,0 0-15,1 0 0,-1 0 0,0-21 16,0 21-16,0 0 0,0 0 16,1 0-16,-1 0 0,0 0 15,-21 21 1,21 0-16,-21 1 16,0-1-16,0 0 15,0 0 1,0 0-16,0 0 0,0 1 15,-21-22-15,21 21 0,-21 0 0,0 0 16,-1 0-16,1-21 0,21 21 16,-21 1-16,0-1 0,0-21 15,0 21-15,-1 0 0,1 0 0,0 0 16,0-21-16,0 22 0,0-1 0,-1 0 16,1 0-16,0 0 15,21 0-15,-21-21 0,21 22 0,-21-1 16,21 0-16,0 0 15,0 0 1,0 0-16,0 1 16,0-1 15,21-21-31,0 0 16,0 0-16,0 0 0,1 0 15,20 0-15,-21 0 0,0 0 16,22 0-16,-22-21 0,21 21 15,-21 0-15,0 0 0,22-22 0,-22 22 16,0-21-16,0 21 0,0 0 0,1 0 16,-1-21-16,0 21 0,-21-21 15,21 21-15,0-21 16,-21 0-16,0-1 31,-21 22 32,21 22-63,0-1 15,-21-21-15,21 21 0,-21 0 16,21 0-16,-21 0 0,21 1 0,0-1 16,-22 0-16,1 21 0,0-21 15,21 22-15,-21-1 0,0 0 0,21-20 16,-21 20-16,21 0 0,-22-21 0,22 1 15,-21-1-15,21 21 0,0-21 16,0 0-16,0 1 16,0-1-16,0 0 15,0 0 17,-21-21 171,0 0-94,21-21 485,0 0-391,-21 21-203,21-21 16,0-1-16,0 1 15</inkml:trace>
  <inkml:trace contextRef="#ctx0" brushRef="#br0" timeOffset="18716.48">11197 1990 0,'0'-21'0,"0"-1"0,0 1 15,0 0 1,0 0-16,21 21 15,-21-21-15,0 0 0,21-1 16,-21 1-16,0 0 0,0 0 16,0 0-16,0 0 0,-21 21 15,0-22-15,0 22 0,-21 0 0,20 0 16,-20 0-16,21 0 0,-21 0 16,-1 0-16,1 22 0,0-1 0,-1 21 15,22-21-15,-21 22 0,-1-1 0,22-21 16,-21 21-16,21 1 0,0-1 15,21 0-15,0-20 0,-22 20 0,22 0 16,0-21-16,0 1 0,0 20 0,22-21 16,-1 0-16,21 0 15,-21-21-15,0 0 0,22 0 0,-22 0 16,21 0-16,1 0 0,-1 0 16,-21-21-16,21 21 0,1-21 0,-1 0 15,-21 0-15,22 0 0,-22-1 0,0-20 16,0 21-16,0 0 0,0-22 15,1 22-15,-22-21 0,0 0 0,0 20 16,0-20-16,0 21 0,0-21 0,0 20 16,0 1-16,0 0 15,0 42 1,0 0-16,-22 1 0,22-1 16,0 0-16,0 21 0,-21-21 0,21 22 15,0-22-15,0 21 0,0-21 16,0 22-16,0-22 0,0 0 0,0 0 15,0 0-15,0 1 0,0-1 0,21 0 16,1-21-16,-1 0 0,0 0 16,0 0-16,0 0 0,0 0 0,1 0 15,-1 0-15,21 0 0,-21 0 0,22-21 16,-22 0-16,21 21 0,-21-22 0,0 1 16,22 0-16,-22 0 0,0 0 15,0 0-15,0-22 0,1 22 16,-22 0-16,0 0 0,0 0 0,0-1 15,0 1-15,-22 42 32,1 1-32,21-1 0,-21 0 15,21 0-15,0 21 0,-21-20 0,21-1 16,-21 21-16,21-21 0,-21 0 16,21 1-16,0 20 0,0-21 15,0 0-15,0 0 0,0-42 47,0 0-47,0 0 16,21 0-16,0 0 0,-21-1 0,21 1 15,-21 0-15,21 0 0,0-21 0,-21 20 16,22 1-16,-1 0 0,-21 0 16,21 0-16,0 21 0,0 0 15,0 0-15,1 21 16,-22 0-16,21 0 0,0 0 0,-21 1 15,21-1-15,0 0 0,-21 0 16,21 21-16,1-20 0,-22-1 0,21 0 16,0-21-16,-21 21 0,21 0 15,0-21-15,0 0 0,1 0 16,-1 0-16,0 0 16,0 0-16,0 0 0,0 0 0,1-21 15,-1 0-15,0 21 0,0-21 0,0 0 16,0-1-16,1 1 0,-1 0 15,0 0-15,0 0 0,0 0 0,0-1 16,1 1-16,-1 0 0,0 0 0,-21 0 16,21 21-16,0 0 0,0 0 15,-21 21 1,0 0-16,0 0 0,0 0 16,0 1-16,0-1 15,0 0-15,0 0 16,0 0-1,0-42 17,22 21-32,-22-21 15,0 0-15,0 0 16,0-1-16,0 1 0,0 0 16,-22 0-16,1 21 15,0-21-15,0 21 0,0 0 16,0 0-16,-1 0 15,22 21-15,-21-21 0,0 21 0,0 0 0,0 0 16,0 1-16,-1-1 16,1 0-16,0 0 0,0 21 0,0-20 15,0-1-15,21 0 0,0 0 0,0 0 16,0 0-16,0 1 0,0-1 16,21-21-1,0 0-15,0 0 0,21 0 16,-20 0-16,-1-21 0,0 21 0,0-22 15,21 22-15,-20-21 0,-1 0 16,0 0-16,21 0 0,-21 0 0,1-22 16,-1 22-16,0 0 0,0-21 0,-21-1 15,21 1-15,0 21 0,-21-22 0,22-20 16,-22 21-16,21-1 16,-21 1-16,21 0 0,-21-1 0,0 1 15,0 0-15,0 20 0,0 1 0,0 0 16,0 0-16,0 0 0,0 42 31,0 0-31,-21 0 0,21 22 0,-21-1 16,-1 21-16,22-20 0,0 20 0,-21-20 15,21-1-15,0 21 0,0-20 16,0-1-16,0-21 0,0 22 0,0-22 16,0 21-16,0-21 0,21 0 0,-21 1 15,22-22-15,-1 21 0,0-21 16,0 0-16,0 0 0,22 0 15,-22 0-15,0 0 0,21 0 16,-21 0-16,22-21 0,-1-1 0,0 1 16</inkml:trace>
  <inkml:trace contextRef="#ctx0" brushRef="#br0" timeOffset="21456.94">15092 1461 0,'0'-22'0,"-21"22"0,-1 0 15,1 0 1,21-21-16,-21 21 47,42 0 15,0 21-62,1 1 16,-1-22-16,0 21 0,0-21 0,21 21 16,-20-21-16,20 21 0,0-21 0,1 21 15,-1-21-15,0 21 0,1-21 16,-1 0-16,0 0 0,1 22 0,-1-22 16,-21 0-16,21 0 0,1 0 15,-22 0-15,0 0 0,0 0 16,0 0-16,1 0 0,-44 0 47,-20 0-32,21 0-15,0 0 16,-22 21-16,22-21 0,-21 21 0,0 0 16,-1 0-16,1 22 0,0-22 0,-22 0 15,22 21-15,-1-21 0,1 22 0,-21-22 16,20 0-16,22 21 15,-21-20-15,21-1 0,-22 0 0,22 0 0,0 0 16,21 0-16,-21 1 0,0-1 16,21 0-1,0-42 48,21 21-48,0-21-15,0-1 0,0 22 0,22-21 16,-22 0-16</inkml:trace>
  <inkml:trace contextRef="#ctx0" brushRef="#br0" timeOffset="22109.31">16108 1672 0,'-21'0'16,"42"0"31,0 0-32,0 0-15,0 0 0,0 0 16,1 0-16,-1 0 16,0 0-16,0 0 0,0 0 15,-21-21-15,21 21 16,1 0-16,-1 0 16,-42 0 62,-1 0-78,1 21 0,0-21 15</inkml:trace>
  <inkml:trace contextRef="#ctx0" brushRef="#br0" timeOffset="22336.18">16065 1884 0,'0'0'0,"0"21"0,0 0 32,22-21-1,-1 0-31,0 0 16,0 0-16,0 0 0,0 0 0,1 0 15,-1 0-15,0 0 0,0 0 16,0 0-1,0-21-15,-21 0 16,22 21-16</inkml:trace>
  <inkml:trace contextRef="#ctx0" brushRef="#br0" timeOffset="22992.8">17378 1439 0,'0'-21'16,"-21"21"15,21 21-31,-22 1 16,1-22-16,-21 21 0,21 0 0,0 0 16,-1 0-16,-20 22 15,21-22-15,0 21 0,0-21 0,-1 22 16,1-1-16,0-21 0,0 21 0,0 1 15,21-22-15,-21 21 0,21-21 0,0 22 16,0-22-16,0 0 0,0 0 16,0 0-16,0 1 0,21-1 0,0 0 15,0-21-15,0 21 0,0 0 0,22-21 16,-22 0-16,0 0 0,21 0 16,-20 0-16,20 0 0,-21 0 0,21 0 15,-20 0-15,-1-21 0,0 21 0,0-21 16,0 0-16,0 0 15,-21-1-15,0 1 0,0 0 16,0 0-16,-21 0 0,0 0 16,0 21-16,0 0 0,0 0 0,-1 0 15,-20 0-15,21 0 0,-21 0 16,20 21-16,1-21 0,0 21 0,0 0 16,0-21-16,0 21 0,-1 0 0,1 1 15,21-1 1,0 0-16,0 0 31,21-21-15,1 0-16,-1 0 15,0-21-15</inkml:trace>
  <inkml:trace contextRef="#ctx0" brushRef="#br0" timeOffset="23543.48">18119 1693 0,'0'0'0,"0"-21"0,0 0 16,0 0-16,0 0 15,-22 21 16,1 0-31,21 21 16,-21 0-16,0 0 0,0 0 16,0 1-16,21-1 0,-22 0 0,1 0 15,0 21-15,0-20 0,0 20 0,21-21 16,-21 0-16,21 22 0,-22-22 16,22 0-16,-21 21 0,21-21 0,0 1 15,0-1-15,0 0 0,0 0 16,0 0-16,0 0 15,21-21-15,1 0 0,-1 0 16,0 0-16,0 0 0,0 0 16,0 0-16,1 0 0,20 0 15,-21-21-15,0 0 0,0 21 16,1-21-16,-1-21 0,0 20 0,0 1 16,0-21-16,0 0 0,1-1 0,-1 22 15,-21-21-15,21-1 0,-21 22 16,0-21-16,0 21 0,0 0 0,0-1 15,-21 1-15,0 21 0,-1 0 0,1 0 16,0 0-16,0 0 0,0 0 16,0 0-16,-22 0 0,22 21 0,0 1 15,0-22-15,0 21 0,-1 0 16,1-21-16,0 21 0,0 0 16,0-21-16,21 21 0,-21-21 0,21 22 15,0-1-15</inkml:trace>
  <inkml:trace contextRef="#ctx0" brushRef="#br0" timeOffset="27468.25">19494 1799 0,'0'0'0,"-21"0"15,0 0 1,42 0 0,0 0-1,1 0-15,20 0 0,0 0 16,1 0-16,-1 21 0,21-21 16,-20 0-16,20 0 0,1 0 0,-22 0 15,0 0-15,22 0 0,-22 0 16,22 0-16,-22 0 0,0 0 0,1 0 15,-1 0-15,-21 0 0,22-21 0,-22 21 16,0 0-16,-21-21 0,0 0 16,0 0-16,0 0 15,-21 21 1,0 0-16,-22 0 0,22 0 0,0 0 16,0 0-16,0 0 0,-22 0 0,22 0 15,0 0-15,0 0 16,0 0-16,42 0 47,0 0-47,0 0 0,0 0 15,22-22-15,-22 22 0,0 0 16,21 0-16,-21 0 0,1 0 0,-1 0 16,0 0-16,0 0 0,-42 22 46,21-1-30,-21 0-16,0 0 0,-1 0 0,1 0 16,0 1-16,0-1 0,0 0 0,21 0 15,-21 0-15,-1 0 0,1 1 16,21-1-16,-21 0 0,0 0 16,0-21-16,21 21 0,21-21 62,0 0-62,0-21 0,0 0 16</inkml:trace>
  <inkml:trace contextRef="#ctx0" brushRef="#br0" timeOffset="28231.75">21463 1461 0,'0'0'16,"0"-22"0,0 1-16,0 42 31,0 1-31,0-1 15,0 0-15,-21 21 0,0-21 16,-1 22-16,1-1 0,21 0 16,-21-20-16,0 20 0,21 0 0,-21 1 15,0-22-15,-1 21 0,22 0 0,0-20 16,-21-1-16,21 21 0,-21-21 16,21 0-16,-21 1 0,21-1 0,0 0 15,0 0-15,0 0 16,0-42 31,0 0-32,0 0-15,0 0 0,0-1 16,0 1-16,0 0 0,0-21 0,0-1 16,21 22-16,0-21 0,0 0 15,1-1-15,-1 1 0,0-22 0,0 22 16,0 0-16,0-1 0,1 1 15,20 0-15,-21 21 0,0-22 0,0 22 16,1 0-16,-1 0 0,0 0 0,-21-1 16,21 22-16,0-21 15,-21 42 17,21 1-32,-21-1 0,0 0 0,0 0 15,0 0-15,0 22 0,0-1 0,0 0 16,-21 1-16,21-1 0,0 0 15,0 1-15,0-1 0,0 0 0,0-21 16,0 22-16,0-1 0,0-21 16,0 0-16,0 1 0,0-1 0,0 0 15,0 0-15,0 0 0,0 0 0,0 1 16,0-1 0,0 0-16,21-21 31,-21-21 0,0 0-15,0-1-16,0 1 0</inkml:trace>
  <inkml:trace contextRef="#ctx0" brushRef="#br0" timeOffset="28495.86">21251 1863 0,'0'0'16,"-21"0"-16,42 0 31,0 0-15,1 0-16,-1 0 0,0 0 15,0 0-15,21 0 0,-20 0 0,20 0 16,-21 0-16,0 0 0,22 0 0,-22 0 15,21 0-15,-21 0 0,0 0 16,22 0-16,-22 0 0,0 0 16,-21-21 15</inkml:trace>
  <inkml:trace contextRef="#ctx0" brushRef="#br0" timeOffset="29852.15">16933 1503 0,'21'0'94,"1"0"-94,-1 0 16,0 0-16,0 0 0,0 0 0,22 0 15,-22 0-15,21 0 0,-21 0 0,22-21 16,-1 21-16,-21 0 0,0-21 15,22 21-15,-22 0 0,0-22 16,0 22-16,-21-21 16,-21 21 15,0 0-15,0 0-16,-1 0 15,1 0-15,0 21 0,21 1 16,-21-22-16,21 21 15,-21-21-15,21 21 0,-21-21 16,21 21-16,0 0 16,0-42 156,-22 21-94</inkml:trace>
  <inkml:trace contextRef="#ctx0" brushRef="#br0" timeOffset="31141.4">16912 1545 0,'-21'0'16,"0"0"-16,0 0 16,-1 0 15,1 0-31,0-21 31,42 21 16,0 0-31,1 0-16,-1 0 0,21 0 0,0 0 15,-20 0-15,20 0 0,0 0 16,1 0-16,-1-21 0,0 21 0,1 0 15,-22 0-15,21-21 0,-21 0 16,22 21-16,-22 0 16,0-22-16,-21 1 15,-21 21 17,0 0-32,-1 0 0,1 0 15,0 21-15,0 1 0,21-1 16,-21 0-16,0 0 0,-1 21 0,1 1 15,0-1-15,0 0 0,0 1 0,0-1 16,-1 22-16,1-22 0,0 21 16,0-20-16,0 20 0,0-20 15,-1-1-15,22 21 0,-21-20 0,0-1 0,21 0 16,0 1-16,-21-1 0,21 0 16,-21-20-16,21 20 0,0-21 15,-21 0-15,21 0 0,0 1 0,0-1 16,0 0-16,0-42 47,0 0-47,0-1 15,0 1-15,21 0 0,-21 0 16,21 0-16,-21 0 0,0-22 0,0 22 16</inkml:trace>
  <inkml:trace contextRef="#ctx0" brushRef="#br0" timeOffset="31835.99">16785 2244 0,'0'0'0,"-42"0"16,21 0-16,-1 0 0,1 0 0,0 0 15,0 0-15,42 0 32,0 0-32,22 0 0,-22 0 15,21 0-15,0 0 0,1 0 0,-1-21 16,0 21-16,1 0 0,-1 0 15,22-22-15,-22 22 0,0 0 16,1 0-16,-1 0 0,-21 0 0,0 0 16,-21-21-16,-21 21 15,0 0-15,-21 0 16,20 0-16,-20 0 0,0 0 0,-1 0 16,22 0-16,-21 0 0,0 0 0,-1 0 15,22 0-15,-21 0 0,21 0 16,-1 0-16,1 0 0,0 0 0,42 0 31,0 0-31,1 0 16,20 0-16,-21-21 0,21 21 15,1 0-15,-1 0 0,22-21 0,-22 21 0,0-21 16,1 21-16,-22 0 0,0 0 0,0 0 16,-21-21-1,-21 21-15,-21 0 16,20 0-16,-20 0 0,0 0 0,-1 0 15,1 0-15,0 0 0,-1 0 16,1 0-16,0 0 0,21 0 0,-22 0 16,22 0-16,42 0 31,0 0-31,22 0 16,-22 0-16,21 0 0,22 0 15,-22 0-15,22 0 0,-1 0 16,1-22-16,-22 22 0,21 0 0,-20 0 15,-22 0-15,0 0 0,-42 0 16,-21 0-16,-1 0 16,1 0-16,-22 0 0,1 0 0,-1 0 15,22 0-15,-21 0 0,-1 22 0,1-22 16,20 0-16,-20 0 0,20 0 16,1 0-16,21 0 0,0 0 0,42 0 15,21 0 1,1 0-16,20 0 0,1 0 15,-1 0-15,1-22 0,-1 22 16,1 0-16,-22 0 0,21-21 0</inkml:trace>
  <inkml:trace contextRef="#ctx0" brushRef="#br0" timeOffset="33524.56">7175 3387 0,'22'-21'0,"-1"21"16,-21-22 0,0 44 15,0-1-31,-21 0 15,-1 21-15,1-21 0,-21 22 16,-22-22-16,22 21 0,-21 1 0,-1-1 16,1 0-16,-1-21 0,1 22 0,-22-1 15,21-21-15,22 22 0,-21-22 16,20 0-16,1 0 0,0 0 0,20 0 16,-20-21-16,21 0 0,0 0 0,0 0 15,21-21 1,0 0-1,0 0-15,21 0 16,0 21-16,0 0 0,0 0 16,22 0-16,-22 0 0,0 0 15,21 0-15,1 21 0,-1 0 0,0 0 16,1 0-16,-1 1 0,21 20 0,-20-21 16,-1 21-16,0-20 0,1-1 15,-1 21-15,-21-21 0,22 0 0,-1 1 16,-21-1-16,0 0 0,0-21 0,1 21 15,-1-21-15,0 0 16,-21 21-16,0-42 47,0 0-47,0 0 16,21 0-16,0-1 0,0 1 0</inkml:trace>
  <inkml:trace contextRef="#ctx0" brushRef="#br0" timeOffset="33796.4">7726 3725 0,'-21'0'0,"42"0"0,-42 22 0,-1-22 15,1 0-15,42 0 31,1 0-31,-1 0 16,0 0-16,21 0 0,-21 0 0,22 0 16,-22 0-16,0 0 0,0 0 15,0 0-15,1 0 0,-1 0 16,-42 0 15,-1 0-31,1 0 0,0 0 16</inkml:trace>
  <inkml:trace contextRef="#ctx0" brushRef="#br0" timeOffset="33988.29">7535 3937 0,'0'0'0,"-21"21"0,21 0 16,21-21 15,0 0-31,1 0 0,-1 0 15,0 0-15,0 0 0,0 0 16,0-21-16,1 21 0,-1 0 0,0 0 16,0-21-16,0 21 0,-21-21 0,43 21 15,-43-21-15</inkml:trace>
  <inkml:trace contextRef="#ctx0" brushRef="#br0" timeOffset="35138.64">8445 3471 0,'0'22'31,"-21"-1"-31,21 0 16,0 0-16,0 0 0,0 0 15,0 1-15,0-1 0,0 0 16,0 0-16,21-21 16,1 21-16,-1-21 0,0 0 15,21 0-15,-21 0 0,1 0 16,20 0-16,-21 0 0,21-21 0,-20 21 15,20-21-15,0 0 0,-21 21 0,1-21 16,-1 21-16,0-22 16,0 1-16,0 0 0,-21 0 15,0 0-15,0-22 16,0 22-16,-21 21 16,0 0-1,0 0-15,21 21 0,-21 1 16,-1-1-16,22 0 0,-21 0 15,0 21-15,21-20 0,-21 20 0,0-21 16,21 21-16,-21 1 0,-1-1 0,22 0 16,-21-20-16,0 41 0,21-21 15,-21 1-15,0-1 0,21 0 0,-21 1 16,21-22-16,0 21 0,0-21 16,0 1-16,0 20 0,-22-21 15,22 0-15,0 0 0,0 1 16,0-44 31,0 1-47,0 0 15,0 0-15,0 0 0,0 0 16,0-1-16,0 1 0</inkml:trace>
  <inkml:trace contextRef="#ctx0" brushRef="#br0" timeOffset="35425.16">8361 4064 0,'0'0'0,"-21"0"15,42 0 17,0-21-32,0 21 15,0 0-15,22-21 0,-22 21 0,0 0 16,0-21-16,21 21 0,-20-22 15,20 22-15,-21 0 0,0 0 0,0-21 16,1 21-16,-1 0 0,0 0 16,-21-21-16,0 0 47,21 0-16,0 21-31</inkml:trace>
  <inkml:trace contextRef="#ctx0" brushRef="#br0" timeOffset="36357.14">9165 3725 0,'0'22'0,"-21"-22"16,21 21-16,-21-21 0,21 21 15,0 0-15,-21 0 16,-1 0-16,22 1 0,-21-1 0,0 0 15,21 0-15,0 0 0,0 0 0,-21 1 16,21 20-16,0-21 0,0 0 0,0 0 16,0 1-16,0-1 15,0 0-15,21 0 0,0-21 16,0 0-16,1 0 0,-1 0 0,0 0 16,0 0-16,0 0 0,0 0 15,1 0-15,20 0 0,-21 0 0,0 0 16,0-21-16,1 21 0,-1-21 0,0 0 15,0 21-15,0-22 16,0 1-16,1 0 0,-22 0 0,21 0 16,-21 0-16,21-22 0,0 22 0,-21 0 15,0-21-15,0 20 0,0 1 16,0 0-16,0-21 0,0 21 0,0-1 16,0 1-16,-21 0 0,0 0 0,21 0 15,-21 21-15,-1-21 0,1 21 16,0 0-16,0 0 0,0 0 15,0 0-15,-1 0 0,1 21 0,0-21 16,0 21-16,-21 0 0,20 0 16,1 0-16,0 1 0,0-1 0,0 0 15,0 21-15,-1-21 0,22 1 16,0-1-16,0 21 0,0-21 0,0 0 16,0 1-16,0 20 0,0-21 15,22 0-15,-1 0 0,0-21 0,0 22 16,0-1-16,0-21 0,1 0 0,-1 0 15,21 0-15,-21 0 0,0 0 16,1 0-16,-1 0 0,0 0 0,0 0 16,0-21-16,0-1 0,1 22 0,-1-21 15,0 0-15,-21 0 0,21 0 16,-21 0-16,21-22 0,-21 22 0,0 0 16,0-21-16,0 20 0,0-20 15,0 21-15,0-21 0,0 20 0,0 1 16,-21 0-16,0 0 0,0 0 15,0 21-15,-1 0 0,1 0 16,-21 0-16,21 0 0,0 0 0,-1 0 16,-20 21-16,21 0 0,-21 0 15,20 0-15,-20 1 0,21-1 0,0 0 16,0 0-16,-1 0 0,22 0 0,0 1 16,-21-1-16,21 0 0,0 0 15,0 0-15,0 0 0,0 1 16,0-1-16,21 0 31,1-21-15,-1 0-1</inkml:trace>
  <inkml:trace contextRef="#ctx0" brushRef="#br0" timeOffset="38260.42">15007 3535 0,'0'-21'94</inkml:trace>
  <inkml:trace contextRef="#ctx0" brushRef="#br0" timeOffset="38884.06">14838 3535 0,'0'0'15,"0"-21"-15,-21 21 16,-1 0-16,22 21 63,0 0-48,22 0-15,-1-21 16,0 21-16,0-21 0,0 22 0,0-22 15,1 0-15,20 21 0,-21-21 0,21 0 16,1 0-16,-1 0 0,0 21 16,1-21-16,-1 0 0,0 0 0,-20 0 15,20 0-15,0 0 0,-21 0 0,1 0 16,-1 0-16,0 0 0,0 0 16,0 0-16,0 0 15,-42 0 16,0 0-31,0 0 0,0 0 16,0 0-16,-22 21 0,22-21 0,-21 21 16,-1 0-16,1 1 0,0-1 15,-1 21-15,1-21 0,0 0 0,-1 22 16,22-22-16,-21 0 0,0 21 0,-1-20 16,22-1-16,0 21 0,0-21 0,0 0 15,-1-21-15,22 22 0,0-1 16,-21 0-16,42-21 62,1-21-46,-1 0-16,0 21 0,0-22 0</inkml:trace>
  <inkml:trace contextRef="#ctx0" brushRef="#br0" timeOffset="39204.87">15854 3768 0,'0'0'0,"21"0"47,-21-21-47,21 21 0,0 0 15,0 0-15,1 0 0,-1 0 0,0 0 16,0 0-16,0 0 0,0 0 16,-42 0 30,0 0-30,0 0-16</inkml:trace>
  <inkml:trace contextRef="#ctx0" brushRef="#br0" timeOffset="39388.76">15769 3916 0,'0'21'0,"21"-21"31,0 0-15,1 0-16,-1 0 0,0 0 15,0 0-15,-21-21 0,21 21 16,0 0-16,1 0 0,-22-21 0,21 21 16</inkml:trace>
  <inkml:trace contextRef="#ctx0" brushRef="#br0" timeOffset="40228.69">16870 3535 0,'21'0'47,"0"0"-47,0 0 16,0 0-16,1 0 15,-1 0-15,0 0 0,0 0 16,0 0-16,0 0 0,1 0 0,-1 0 15,0 0-15,0 0 0,-21-21 32,-21 21-32</inkml:trace>
  <inkml:trace contextRef="#ctx0" brushRef="#br0" timeOffset="40696.26">16785 3556 0,'0'0'0,"0"21"0,-21-21 0,0 21 0,0 1 16,21-1-16,-22-21 0,1 21 16,21 0-16,-21 0 0,0 0 15,0 1-15,0-1 0,21 0 16,-22-21-16,1 0 16,21 21-16,21-21 46,1 0-46,-1-21 0,0 21 16,0 0-16,0 0 0,0-21 16,1 21-16,-1 0 0,21 0 0,-21 0 15,0 0-15,1 0 0,-1 0 0,21 0 16,-21 21-16,0-21 16,1 21-16,-1-21 0,-21 21 0,0 0 15,21 1-15,-21-1 0,0 0 0,0 0 16,0 0-16,0 0 0,0 1 0,-21-1 15,21 0-15,-21 0 0,-22 0 16,22 0-16,0 1 0,-21-22 0,-1 21 16,22-21-16,-21 21 0,21-21 0,-22 0 15,22 0-15,0 21 0,0-21 16,0 0-16,-1 0 0,1 0 16,42 0 30,1-21-46,-1 0 0,21 0 0</inkml:trace>
  <inkml:trace contextRef="#ctx0" brushRef="#br0" timeOffset="41136.01">17695 3725 0,'0'-21'16,"-21"21"0,0 0-16,0 0 0,0 21 0,-1-21 15,1 22-15,-21-1 0,21 0 0,0-21 16,-1 21-16,-20 21 0,21-20 16,21-1-16,-21 0 0,21 0 0,0 21 15,0-20-15,0 20 0,0-21 0,0 0 16,0 0-16,0 1 0,21-1 15,0 0-15,0 0 0,0 0 0,22-21 16,-22 0-16,21 21 0,-21-21 0,22 0 16,-1 0-16,-21 0 0,22-21 15,-22 0-15,21 21 0,-21-21 16,0 0-16,1-22 0,-1 22 0,0-21 16,0 0-16,0-1 0,0 22 0,-21-21 15,0-1-15,0 22 0,0-21 16,0 21-16,0 0 0,-21-1 15,0 22-15,0 0 0,-21 0 0,20 0 16,-20 0-16,0 0 0,-1 0 16,1 0-16,21 22 0,-21-22 0,20 21 15,1-21-15,0 0 0,21 21 16,21-21-16</inkml:trace>
  <inkml:trace contextRef="#ctx0" brushRef="#br0" timeOffset="41660.23">20574 3450 0,'0'0'0,"0"-21"0,0 0 0,21 21 0,-21-21 16,21 0-16,-21-1 15,0 44 1,0-1-16,0 0 16,0 0-16,0 21 15,0-20-15,0 20 0,0 0 0,0 1 16,-21-1-16,0-21 0,0 21 0,21 1 15,-21-1-15,-1 0 0,1 1 16,0-22-16,0 21 0,21 1 0,0-22 16,0 0-16,0 0 0,0 0 0,0 0 15,0 1-15,21-22 32,0 0-32,-21-22 0,21 1 0,1 0 15,-22 0-15</inkml:trace>
  <inkml:trace contextRef="#ctx0" brushRef="#br0" timeOffset="42220.91">20680 3556 0,'0'0'0,"21"-21"0,-21-43 16,0 43-16,21 21 0,-21-21 16,21 0-16,0 21 15,1 0-15,-1 0 0,0 0 0,0 0 16,21 0-16,-20 0 0,20 0 0,-21 0 15,21 0-15,-20 0 0,20 0 16,-21 21-16,0-21 0,0 21 16,-21 0-16,0 1 0,0-1 0,0 0 15,0 0-15,-42 0 0,21 0 16,-21 1-16,-1-1 0,1 0 0,0-21 16,-22 21-16,1 0 0,20-21 0,-63 21 15,64-21-15,21 0 16,-21 22-16,20-22 0,44 0 31,-1 0-31,0 0 16,21 0-16,1-22 0,-1 22 0,0 0 15,1 0-15,20 0 0,-21 0 16,22 0-16,-22 0 0,1 0 16,-1 22-16,0-1 0,1-21 0,-1 21 15,0 0-15,-21 0 0,1 0 0,-1 1 16,0-1-16,-21 0 0,0 0 15,0 0-15,0 0 0,-21 22 0,0-22 16,-1 0-16,-20 0 0,0-21 0,-22 21 16,22 1-16,-22-22 0,1 21 0,-1-21 15,1 21-15,-1-21 0,1 0 16,21 0-16,-1 0 0,1 0 0,21 0 16,-22 0-16,22 0 0,0 0 15,0 0 1,0 0-1,21 21-15,-21-21 0,-1 0 16,1 0-16,0 21 16,-21-21-16</inkml:trace>
  <inkml:trace contextRef="#ctx0" brushRef="#br0" timeOffset="43604.2">7006 5525 0,'21'0'16,"0"0"-1,1-22 1,-1 1 0,0 21-1,-21 21 63,-21-21-62,21 22-16,-21-22 0,-1 21 16,1 0-16,-21 0 0,21 0 0,0 0 15,-22 1-15,1 20 0,0-21 16,-1 21-16,1 1 0,0-22 0,-1 21 16,1 1-16,0-22 0,-1 21 0,1-21 15,0 22-15,20-22 0,-20 0 16,21 0-16,-21 0 0,20 0 15,1-21-15,0 22 0,0-22 16,42 0 31,-21-22-47,21 22 0,0 0 16,1 0-16,-1 0 0,0 0 15,0 0-15,0 0 0,22 0 0,-22 0 16,21 0-16,0 0 0,1 22 0,-1-1 15,0-21-15,-20 21 0,20 0 16,0 0-16,1 0 0,-22 1 0,0-1 16,21 0-16,-21 0 0,1 0 0,-1 0 15,-21 1-15,21-22 16,-21 21-16,21 0 0,-21 0 0,0 0 31,21-21 16,-21-21-47,0 0 16,0 0-16,21 21 0</inkml:trace>
  <inkml:trace contextRef="#ctx0" brushRef="#br0" timeOffset="44132.59">7514 5927 0,'21'0'31,"0"0"-15,1 0-16,-1 0 0,0 0 15,0 0-15,0-21 0,0 21 16,1 0-16,20 0 0,-21 0 0,0-22 15,0 22-15,1 0 16,-44 0 15,1 0-31,0 22 16,0-22-16,0 0 0</inkml:trace>
  <inkml:trace contextRef="#ctx0" brushRef="#br0" timeOffset="44320.48">7514 6117 0,'0'21'15,"21"-21"1,0 0-16,1 0 16,-1 0-16,0 0 15,0 0-15,0 0 0,0 0 16,1 0-16,-1 0 0,0 0 15,0 0-15,0 0 0</inkml:trace>
  <inkml:trace contextRef="#ctx0" brushRef="#br0" timeOffset="45080.34">8721 5609 0,'21'0'0,"0"0"16,0 0 0,0 0-16,0 0 0,1 0 15,-1 0-15,0 0 0,0 0 32,0 0-32,-42 0 46,0 0-46,0 0 0,0 0 0,-1 0 16,1 0-16</inkml:trace>
  <inkml:trace contextRef="#ctx0" brushRef="#br0" timeOffset="45555.12">8615 5630 0,'0'0'0,"0"22"0,-21-1 16,-1 21-1,22-21-15,-21 0 0,21 1 0,-21-1 16,0 0-16,21 0 0,0 0 0,0 0 15,-21-21-15,21 22 0,0-1 0,-21 0 16,21 0-16,0 0 31,21-42 1,0 21-32,-21-21 15,21 21-15,0 0 0,-21-21 0,21 21 16,1 0-16,-1 0 0,0-21 15,0 21-15,0 0 0,22 0 0,-22 0 16,0 0-16,0 0 0,0 0 16,0 21-16,1 0 0,-1-21 0,0 21 15,0 0-15,-21 0 0,0 1 16,0-1-16,0 0 0,0 0 0,0 0 16,0 0-16,-21 1 0,0-22 0,0 21 15,-1 0-15,-20 0 0,21 0 0,0-21 16,-22 21-16,22-21 0,0 22 15,0-22-15,0 21 0,0-21 0,-1 0 16,1 0-16,0 0 0,0 0 0,0 21 16,0-21-1,-1 0 1,44 0 15,-1-21-31,0 0 16,21-1-16</inkml:trace>
  <inkml:trace contextRef="#ctx0" brushRef="#br0" timeOffset="45988.79">9440 5884 0,'0'0'0,"0"-42"16,-21 42-1,0 0 1,0 21-16,0-21 16,-1 21-16,1 1 0,0-1 0,21 0 15,-21 21-15,0-21 0,0 1 0,21-1 16,0 0-16,0 21 0,0-21 16,0 1-16,0-1 0,0 0 0,0 0 15,0 0-15,21 0 0,0 1 16,0-22-16,0 0 0,0 0 0,1 0 15,-1 0-15,0 0 16,0 0-16,0 0 0,0-22 16,1 22-16,-1-21 0,0 0 0,0 0 15,-21 0-15,21 0 0,0-22 0,1 22 16,-22-21-16,0 21 0,0-22 0,0 22 16,0 0-16,0 0 0,0 0 15,0-1-15,0 1 0,-22 21 0,1 0 16,0 0-16,0 0 0,0 0 0,0 0 15,-1 21-15,1 1 16,21-1-16,-21-21 0,21 21 0,0 0 16,21-21-1,0 0-15</inkml:trace>
  <inkml:trace contextRef="#ctx0" brushRef="#br0" timeOffset="46752.35">15092 5652 0,'0'0'16,"-21"-22"-16,-22 22 0,-20 0 15,42 0-15,-1 0 16,22 22-1,0-1-15,22 0 0,-1-21 16,0 21-16,21-21 0,1 21 0,-1-21 16,0 0-16,22 21 0,-22-21 15,22 0-15,-1 0 0,1 0 0,-1 0 16,-21 0-16,1 0 0,-1 0 16,0 0-16,-20 0 0,-1 0 15,0 0-15,-21-21 16,-21 21-16,0-21 15,-1 21-15,1 0 0,0 0 16,-21 0-16,21 0 0,-1 0 0,1 0 16,0 21-16,-21 0 0,21 1 0,-22-1 15,1 0-15,21 21 0,-22-21 0,-20 22 16,21-1-16,-1 0 16,1-20-16,0 20 0,-1-21 0,1 21 0,21-20 15,-22-1-15,22 0 0,0 0 16,0 0-16,21 0 0,0 1 15,21-22 1,0 0 0,0 0-16,1 0 0,-1 0 15,0-22-15,0 22 0,0-21 0,22 0 16,-1 0-16</inkml:trace>
  <inkml:trace contextRef="#ctx0" brushRef="#br0" timeOffset="46976.12">16108 5863 0,'0'-21'47,"21"21"-47,0 0 0,0 0 16,0 0-16,1 0 0,-1 0 15,0 0-15,0 0 0,0 0 16</inkml:trace>
  <inkml:trace contextRef="#ctx0" brushRef="#br0" timeOffset="47136.04">16044 5927 0,'-21'0'15,"42"0"17,0 0-32,22 0 15,-22 0-15,0 0 0,21 0 0,1 0 16,-22 0-16,21 0 0,1 0 0</inkml:trace>
  <inkml:trace contextRef="#ctx0" brushRef="#br0" timeOffset="47660.74">17081 5588 0,'0'0'0,"0"21"32,0 0-32,0 1 0,-21-1 15,0 21-15,0-21 0,0 0 16,0 1-16,-1 20 0,1-21 0,0 0 0,0 0 15,0 1-15,0-1 16,-1 0-16,1-21 0,0 21 0,21 0 16,-21-21-16,21 21 15,0 1 1,21-22-16,0 0 16,0 0-16,1 0 0,-1 0 0,0 0 15,0 0-15,21 0 0,-20 0 0,20 0 16,-21-22-16,21 22 0,-20 0 0,20-21 15,-21 0-15,0 21 0,22-21 16,-22 0-16,0 21 0,0-21 0,-21-1 16,0 1-16,21 0 0,-21 0 15,0 0-15,0 0 16,-21 21 0,0 21-16,21 0 15,-21 0-15,0 0 0,21 0 0,0 1 16,-22 20-16,1-21 0,21 0 15,0 0-15,0 22 0,0-22 0,-21 0 16,21 0-16,0 0 0,0 1 16,-21-1-16,21 0 0,0 0 31,0-42-15,21 21-1,0-21-15</inkml:trace>
  <inkml:trace contextRef="#ctx0" brushRef="#br0" timeOffset="48091.49">17970 5673 0,'0'-21'16,"-21"21"-1,0 21-15,0 0 16,0 0-16,0 0 0,-1 0 0,1 22 15,0-22-15,0 21 0,0-21 16,21 22-16,-21-22 0,21 21 16,-22-21-16,22 1 0,0-1 0,0 0 15,0 0-15,0 0 0,22 0 0,-1 1 16,0-22-16,0 0 0,0 0 16,0 0-16,1 0 0,-1 0 15,21 0-15,-21 0 0,0-22 0,1 1 16,-1 0-16,0 0 0,0 0 0,0 0 15,0-1-15,1-20 0,-22 21 0,0-21 16,21-1-16,-21 1 0,0 0 16,0 20-16,0-20 0,0 21 0,-21 0 15,-1 21-15,1 0 0,-21 0 0,21 0 16,-22 0-16,1 0 0,21 21 16,-21 0-16,-1 0 0,22 0 15,-21 1-15,21-1 0,-22 0 0,22 0 16,21 0-16,-21 0 0,21 1 0,0-1 15,0 0-15,0 0 0,21-21 16</inkml:trace>
  <inkml:trace contextRef="#ctx0" brushRef="#br0" timeOffset="49032.46">21230 5673 0,'0'0'0,"0"-43"16,0 22-1,0 0-15,0 0 0,-21 0 16,0 21 0,0 0-16,-1 0 0,1 0 0,0 0 15,0 0-15,-21 21 0,20 0 16,-20 0-16,0 0 0,21 1 16,-22 20-16,1 0 0,0-21 0,20 22 15,-20-1-15,21 0 0,0-20 0,0 20 16,-1 0-16,22-21 0,0 22 0,0-22 15,0 0-15,22 0 0,-1 22 16,0-43-16,0 21 0,21 0 0,1 0 16,-1-21-16,0 21 0,1-21 0,-1 0 15,22 0-15,-22 0 0,0 0 0,1 0 16,-1 0-16,0 0 0,-21 0 16,22-21-16,-1 21 0,-21-21 0,0 21 15,1 0-15,-1 0 0,0-21 16,-42 21 15,0 0-31,-1 21 16,-20-21-16,21 0 0,0 21 0,0-21 15,-1 0-15,1 21 0,-21-21 0,21 0 16,0 0-16,-22 0 0,22 0 0,0 0 16,-21 0-16,-1 0 0,22 0 0,-21 0 15,-1 0-15,1 0 0,21-21 16,-21 21-16,-1-21 0,22 0 0,0 0 15,0-1-15,0 1 0,21 0 0,0 0 16,0 0-16,0-22 0,0 1 16,21 21-16,21-21 0,-21-1 15,22 1-15,-1 0 0,21-1 0,-20 1 16,20 0-16,-20 20 0,20 1 0,1 0 16,-22 0-16,21 21 0,-20 0 15,-1 0-15,0 0 0,1 0 0,-1 21 16,-21 0-16,0-21 0,1 21 0,-1-21 15,-21 22 1,0-1-16,-21-21 16,21 21-16,-22-21 0,1 0 15,0 0 1,0 0-16,0 21 16,0-21-16,-1 0 0,-20 0 0,21 0 15,-21 21-15</inkml:trace>
  <inkml:trace contextRef="#ctx0" brushRef="#br0" timeOffset="50204.28">6710 8319 0,'21'-22'15,"-21"1"-15,21 21 16,-21-21-16,0 0 16,0 42 15,0 0-31,0 0 0,-21 1 16,0 20-16,0-21 0,-1 21 0,1-20 15,-21 20-15,21-21 0,-22 21 0,1-20 16,0 20-16,-1 0 0,1-21 0,0 22 15,-1-22-15,1 21 0,0-21 16,21 1-16,-22-1 0,22 0 0,0-21 16,0 0-16,0 21 0,-1-21 15,22-21 1,0 0-16,0 0 16,0-1-16,22 22 0,-1-21 0,0 21 15,0-21-15,0 21 0,0 0 16,1 0-16,20 0 0,-21 21 15,0 0-15,22-21 0,-1 22 0,-21-1 16,21-21-16,1 21 0,-1 0 0,0-21 16,1 21-16,-1 0 0,0-21 0,-20 0 15,20 0-15,-21 22 0,0-22 16,0 0-16,1 0 0,-1 0 47,-21-22-47,21 1 15,-21 0-15,21 0 0,0 21 16,-21-21-16</inkml:trace>
  <inkml:trace contextRef="#ctx0" brushRef="#br0" timeOffset="50444.14">7493 8509 0,'0'-21'16,"0"0"15,21 21-15,0 0-16,0 0 0,1 0 16,-1 0-16,0 0 0,0 0 0,0 0 15</inkml:trace>
  <inkml:trace contextRef="#ctx0" brushRef="#br0" timeOffset="50592.06">7451 8615 0,'0'0'0,"0"21"16,0 0-16,0 0 0,0 1 16,21-22-1,0 21-15,0-21 0,0 0 16,0 0-16,22 0 0,-22 0 15,0 0-15,21-21 0,-20 21 0,-1 0 16,21-22-16,-21 1 0,22 21 0,-22-21 16</inkml:trace>
  <inkml:trace contextRef="#ctx0" brushRef="#br0" timeOffset="52192.05">8890 8086 0,'0'0'0,"0"-21"16,0-1 0,21 1 15,0 21-15,0-21-1,1 21-15,-22-21 16,0 0-1,0 0 1,0 42 47,0 0-48,0 0-15,0 21 0,-22-20 0,1 20 16,0 0-16,0 1 0,0-1 0,0 0 15,-1 1-15,1-1 0,0 0 16,0 1-16,0-22 0,0 21 0,21-21 16,0 0-16,-22 1 0,22-1 0,0 0 15,0 0-15,0 0 16,22-21 15,-1 0-15,0-21-16,0 21 0,-21-21 0,21 21 15,22-21-15,-22 21 16,0-21-16,0-1 0,0 22 0,22-21 16,-22 21-16,0-21 0,21 0 0,-21 21 15,1-21-15,-1 0 0,0-1 0,0 22 16,0-21-16,0 0 0,1 21 16,-22-21-16,21 21 0,-21-21 15,21 21-15,-21 21 125,0 0-125,0 0 0,0 0 16,-21 1-16,0-1 0,21 21 15,-22-21-15,22 0 0,0 22 0,-21-22 16,0 21-16,21-21 0,-21 1 0,21 20 16,0-21-16,0 0 0,-21 0 0,21 1 15,0-1-15,0 0 16,0-42 15,0 0-15,0-1-16,0 1 0,21 0 0,0 0 15,0 0-15</inkml:trace>
  <inkml:trace contextRef="#ctx0" brushRef="#br0" timeOffset="52585.52">9715 8234 0,'22'0'16,"-44"21"-1,1 0-15,0 0 16,0 1-16,21 20 0,-21-21 16,0 0-16,-1 0 0,22 1 0,-21 20 15,21-21-15,0 0 0,0 0 0,0 1 16,0-1-16,0 0 0,21 0 16,-21 0-16,22-21 0,-1 0 0,0 21 15,0-21-15,0 0 0,22 0 16,-22 0-16,0 0 0,21 0 0,-21 0 15,22-21-15,-22 0 0,0 21 0,21-21 16,-20 0-16,-1-22 0,0 22 0,0 0 16,0-21-16,0-1 0,-21 22 15,22-21-15,-22 0 0,0 20 16,0-20-16,0 21 0,0 0 0,0 0 16,-22 21-16,1 0 0,0 0 0,0 0 15,-21 0-15,20 0 0,1 0 0,-21 21 16,21 0-16,0-21 0,-1 21 15,1 0-15,21 0 0,21-21 16</inkml:trace>
  <inkml:trace contextRef="#ctx0" brushRef="#br0" timeOffset="53289.35">14457 8043 0,'0'0'16,"0"-21"-16,-43-42 16,22 63-16,21 21 31,0 0-31,21-21 16,1 21-16,-1 0 0,21 1 0,-21-1 15,22 0-15,-22-21 0,21 21 0,0 0 16,1-21-16,20 21 0,-20-21 0,-1 0 15,21 0-15,-20 22 0,20-22 16,-20 0-16,-22 0 0,21 0 0,-21 0 16,0 0-16,-21 21 15,-21-21-15,0 0 16,0 21-16,-21-21 0,-1 21 0,22 0 16,-21 0-16,-1 1 15,1-1-15,0 0 0,21 0 0,-22 21 0,1-20 16,0 20-16,20-21 0,-20 0 15,0 22-15,21-22 0,-1 0 0,1 0 16,0 0-16,21 0 0,-21-21 0,21 22 16,0-1-1,0 0-15,21-21 16,0 0-16,0 0 16,1-21-16,-1 0 0,0 21 0,0-22 15,21 1-15,-20 0 0</inkml:trace>
  <inkml:trace contextRef="#ctx0" brushRef="#br0" timeOffset="53508.76">15854 8255 0,'0'-21'46,"21"21"-30,0 0-16,0 0 0,0 0 0,1 0 16,-1 0-16,0 0 15,0 0-15,0 0 16</inkml:trace>
  <inkml:trace contextRef="#ctx0" brushRef="#br0" timeOffset="53686.19">15875 8488 0,'0'0'0,"-21"0"16,42 0 31,21 0-47,-21 0 0,1-21 0,-1 21 15,21 0-15,0-21 0,1-1 16,-1 22-16,0-21 0,1 0 0</inkml:trace>
  <inkml:trace contextRef="#ctx0" brushRef="#br0" timeOffset="54481.74">16954 8043 0,'0'-21'16,"0"0"-16,22 21 15,-22-21-15,21 21 16,0 0-16,0 0 0,0 0 15,0 0-15,1 21 16,-22 0-16,0 0 0,0 1 16,0-1-16,0 0 0,0 0 15,-22 0-15,1 0 0,-21 1 16,21-1-16,0 0 0,-1 0 0,-20 0 16,21 0-16,0-21 0,-22 22 0,22-1 15,0-21-15,0 0 0,0 21 0,42-21 31,0 0-15,0 0-16,0 0 0,22 0 0,-22-21 16,0 21-16,0 0 0,22 0 0,-22 0 15,0 0-15,0 0 0,0 0 0,0 0 16,1 0-16,-1 0 16,-21 21-16,21 0 0,-21 0 15,21 0-15,-21 1 16,0-1-16,0 0 0,0 0 15,0 0-15,0 0 16,-21-21 0,21-21 202,-21 21-218,21-21 16,0 0 0,0 0-16</inkml:trace>
  <inkml:trace contextRef="#ctx0" brushRef="#br0" timeOffset="55041.43">16891 8170 0,'0'0'0,"-21"-21"0,0 21 0,21-21 0,0 0 16,0 0-16,0 0 0,0-1 15,0 1-15,0 0 16,21 0-16,0 21 16,0-21-16,0 21 0,0 0 0,1 0 15,-1 21-15,0 0 16,0 0-16,-21 22 0,0-22 0,21 21 15,-21 0-15,0 1 0,0-1 0,0-21 16,0 22-16,0-1 0,0 0 16,0-21-16,-21 22 0,21-22 0,-21 21 15,0-21-15,0 1 0,-1-1 0,1 0 16,0 0-16,-21 0 0,21 0 0,-1 1 16,1-22-16,0 21 0,0-21 0,0 0 15,0 0-15,-1 0 16,1 0-16,21-21 15,0-1-15,0 1 16,0 0-16,0 0 0,0 0 16,0 0-16,0-1 0,21 22 15,1 0 1,-1 0-16,0 22 16,0-22-16,0 21 15,0 0-15,1 0 0,-1-21 16,0 21-16,0-21 0,0 21 0,0-21 15,1 0-15,-22 22 0,21-22 0,0 0 16,0 21-16,0-21 0,0 0 0,1 0 16,-1 0-1,0 0-15,0-21 32,0-1-32,0 1 15,1 0-15,-1 21 0</inkml:trace>
  <inkml:trace contextRef="#ctx0" brushRef="#br0" timeOffset="55460.5">17801 8149 0,'0'0'0,"0"-42"16,0 21-16,-21 21 0,0 0 0,0 0 15,-1 0-15,-20 21 0,21 0 16,0 0-16,0 0 0,-22 22 15,22-22-15,0 0 0,0 21 0,0-20 16,-1 20-16,22-21 0,0 0 16,0 22-16,0-22 0,0 0 0,0 0 15,43 0-15,-22 0 0,0 1 0,21-1 16,-20-21-16,20 21 0,0-21 0,1 0 16,-22 0-16,21 0 0,0 0 0,1 0 15,-22 0-15,0 0 0,21 0 16,-20-21-16,-1 0 0,0-1 0,-21 1 15,21 0-15,-21-21 0,0-1 0,0 22 16,0-21-16,0 0 0,0-1 16,0 22-16,0-21 0,0 21 0,0-1 15,0 1-15,-21 0 0,0 21 16,0 0-16,-22 0 0,22 0 16,0 0-16,-21 21 0,20 0 0,-20 1 15,21-1-15,0-21 0,0 21 0,-1 0 16,1 0-16,21 0 0,-21 1 0,21-1 15,21-21 1</inkml:trace>
  <inkml:trace contextRef="#ctx0" brushRef="#br0" timeOffset="56024.05">20320 8107 0,'0'0'0,"21"-21"0,0 0 16,0-1-16,-21 1 0,22 0 0,-1 0 0,0 0 16,-21 0-1,21 21-15,-21-22 0,0 44 16,0 20 0,0-21-16,-21 21 0,0 1 15,0-1-15,21 0 0,0 1 16,-22-1-16,22 0 0,-21 1 0,21-22 15,0 21-15,0-21 0,0 1 0,0-1 16,0 0-16,0 0 0,0 0 16,-21-21-16,21 21 15,0-42 17,0 0-32</inkml:trace>
  <inkml:trace contextRef="#ctx0" brushRef="#br0" timeOffset="56412.83">20320 7980 0,'0'0'0,"-21"-21"0,21 0 16,0-1-16,0 1 0,0 0 16,0 0-16,21 21 15,0-21-15,0 21 0,0 0 16,1 0-16,20 0 0,-21 0 0,21 0 15,1 0-15,-1 0 0,0 0 0,1 0 16,-1 0-16,22 21 0,-22 0 16,0 0-16,1 0 0,-1 22 0,0-22 15,-21 21-15,22-21 0,-22 22 0,-21-1 16,0 0-16,0 1 0,0-1 0,0 0 16,-42 1-16,20-1 0,-20-21 15,0 22-15,-1-22 0,1 21 0,-21-21 16,20 0-16,-20 1 0,20-1 0,1-21 15,0 21-15,-1 0 0,1-21 16,0 21-16,21-21 0,-1 0 16,-20 21-16,21-21 0,0 0 0,0 0 15,21 22-15,-22-22 0,1 0 0,0 0 16,21 21-16,-21-21 16,0 0-16,0 0 0,-1 0 15,1 0-15</inkml:trace>
  <inkml:trace contextRef="#ctx0" brushRef="#br0" timeOffset="59168.33">8467 10266 0,'0'0'0,"0"-21"0,21 21 0,-21-21 0,0 42 47,0 0-47,-21 0 16,-1 21-16,1-20 0,0 20 0,-21-21 16,21 21-16,-22 1 0,1-1 15,21-21-15,-22 22 0,-20-1 0,21-21 16,-1 21-16,1-20 0,0 20 0,-1-21 15,1 0-15,0 0 0,-1 1 16,1-22-16,21 0 0,0 21 0,-1-21 16,1 0-16,21-21 15,0-1 1,0 1-16,21 21 0,1 0 16,-1-21-16,0 21 0,21 0 15,-21 0-15,22 0 0,-22 0 0,21 21 16,1 0-16,-1 1 0,0-1 15,-21 0-15,22 0 0,-1 0 0,0 0 16,1 1-16,-22-22 0,21 21 0,-21 0 16,1 0-16,-1-21 0,0 21 0,0-21 15,-21 21-15,21-21 16,0 22-16,1-22 16,-1-22-1,0 22-15,-21-21 0,21 0 16</inkml:trace>
  <inkml:trace contextRef="#ctx0" brushRef="#br0" timeOffset="59380.21">9017 10647 0,'21'-21'16,"0"21"-1,0 0-15,1-21 16,-1 21-16,0 0 15,0 0-15,0 0 0,0 0 16,1 0-16,-1 0 0,0 0 16,-21 21-1,-21-21 1,0 21-16,-1-21 0</inkml:trace>
  <inkml:trace contextRef="#ctx0" brushRef="#br0" timeOffset="59528.39">9017 10816 0,'21'0'32,"0"0"-17,0 0-15,1 0 0,-1-21 0,0 21 16,21-21-16,-21 21 16,1-21-16,20 0 0,-21 21 0,21-22 15</inkml:trace>
  <inkml:trace contextRef="#ctx0" brushRef="#br0" timeOffset="60032.62">10160 10245 0,'0'0'0,"0"-21"0,21 21 16,0 0-1,-21 21-15,0 0 16,21 0-16,-21 21 0,22-20 16,-22 20-16,0-21 0,0 21 0,0 1 15,0-22-15,0 21 0,0 1 16,0-22-16,-22 21 0,1-21 0,-21 22 16,21-22-16,-22 0 0,22 0 0,-21 0 15,0 0-15,-1 1 0,1-22 0,21 0 16,-22 21-16,22-21 0,0 0 15,0 0-15,0 0 0,21-21 16,0-1-16,0 1 16,0 0-16,0 0 0,21 0 15,-21 0-15,42-1 0,-21 22 0,1-21 16,-1 0-16,0 21 0,21 0 16,-21 0-16,1 0 0,-1 0 0,0 0 15,0 21-15,0-21 0,0 21 0,1 1 16,-1-1-16,0 0 0,0-21 0,-21 21 15,0 0-15,21 0 0,-21 1 16,21-1-16,-21 0 0,0 0 16,22-21-16,-1 21 15,-21 0-15,21-21 16,0 0 0,0 0-16,0-21 15,1 0-15</inkml:trace>
  <inkml:trace contextRef="#ctx0" brushRef="#br0" timeOffset="60392.25">11176 10478 0,'0'0'16,"-21"0"0,0 21-16,-1 0 0,1 0 0,0 0 15,0 0-15,0 1 0,0-1 0,-1 0 16,22 0-16,-21 0 0,0 0 15,21 1-15,-21-1 0,21 0 0,0 0 16,0 0-16,21-21 16,0 0-16,0 0 0,22 0 15,-22 0-15,21 0 0,1 0 0,-1 0 16,0-21-16,1 0 0,-1 21 0,-21-21 16,21 0-16,1-1 0,-22 1 0,0 0 15,0 0-15,-21-21 0,0 20 16,0 1-16,0-21 0,0 21 0,0 0 15,0-1-15,0 1 0,-21 21 16,0 0-16,0 0 0,0 0 16,-1 0-16,1 0 15,0 0-15,0 21 0,21 1 16,-21-22-16</inkml:trace>
  <inkml:trace contextRef="#ctx0" brushRef="#br0" timeOffset="61984.04">12806 10287 0,'-43'0'0,"86"0"0,-128 0 16,64 0-16,-21 0 0,20 0 0,1 0 16,0 0-16,21-21 31,21 0-31,0 21 0,22-21 16,-1 21-16,0-22 0,1 1 0,20 0 15,-20 21-15,-1-21 0,21 0 0,-20 0 16,-1 21-16,-21-22 0,22 1 15,-22 0-15,0 0 0,-21 0 16,0 0-16,-21 21 16,0 0-1,-1 21-15,-20-21 0,21 42 0,0-21 16,-22 0-16,22 22 0,-21-1 0,21 22 16,-22-22-16,22 21 0,0 1 0,0-1 15,-21 1-15,20-1 0,22 1 0,-21-1 16,0 22-16,0-21 0,21-1 15,0 22-15,0-1 0,-21-20 0,0 21 16,21-1-16,-22 1 0,1-22 16,21 22-16,-21-21 0,21-1 0,-21 1 15,21-1-15,-21-21 0,21 1 0,0-1 16,0-21-16,0 22 0,21-22 16,0-21-16,21 0 0,-20 0 0,20-21 15,-21-1-15,21 1 0,-20 0 16,20-21-16,0 21 0,-21-22 0,22 22 15,-22-21-15,0-1 0,0 1 0,0 0 16,-21-1-16,0-20 0,0 21 0,0-22 16,0 22-16,-21-22 0,0 22 0,0-22 15,-21 22-15,-1 0 0,22-1 0,-21 1 16,-1 0-16,1 21 0,21-1 16,-21 1-16,20 0 0,-20 21 15,21 0-15,0-21 0,0 21 0,42 0 31,0 0-31,0 0 0,0 0 0,22 0 16,-1 0-16,0 0 0,1 0 0,20 0 16,1 0-16,20-21 0,-20 21 0,20-21 15,1-1-15,-21 1 0,20 21 16,-20-21-16,-1 0 0,1 0 0,-22 0 16,0-1-16,-20 1 0,-1-21 0,-21 21 15,0 0-15,0-1 0,0 1 0,-21 0 16,-1 21-16,1 0 15,-21 0-15,21 0 0,0 0 0,-1 0 16,-20 21-16,21-21 0,0 21 16,-22 1-16,22-1 0,0 0 0,0 0 15,21 0-15,0 0 0,-21 1 0,21-1 16,0 0-16,0 0 0,0 0 16,21 0-16,0-21 0,21 0 15,-20 0-15,-1 0 16,0 0-16,0 0 0,0-21 0,22 21 15,-22-21-15,0 21 0,0-21 16,-21 0-16,21 21 0,-21-21 0,21-1 0,-21 1 16,0 0-16,0 0 0,22 0 15,-22 0-15,0-1 0,0 1 16,21 21-16,-21 21 16,0 1-1,0-1-15,0 0 0,0 0 0,0 0 16,0 0-16,0 1 0,0-1 0,0 0 15,0 0-15,0 0 0,21-21 0,-21 21 16,21-21-16,0 0 0,0 0 16,1 0-16,-1 0 15,0 0-15,0 0 0,0 0 16,0-21-16,1 21 0,-1-21 0,0 0 16,0 21-16,0-21 0,0 0 0,1-1 15,-22 1-15,21 0 0,-21 0 0,21 0 16,-21 0-16,0-1 0,0 1 0,0 0 15,21 21-15,-21 21 16,0 0 0,0 1-16,0 20 0,0-21 0,-21 0 15,21 0-15,0 1 0,0-1 0,0 0 16,0 0-16,0 0 0,0 0 16,21 1-16,0-22 0,0 0 15,1 0-15,-1 0 0,21 0 0,-21 0 16,22 0-16,-1 0 0,-21 0 15,21-22-15,1 22 0,-1-21 0,-21 0 16,22 0-16,-22 0 0,0 0 0,0-22 16,0 1-16,0 0 0,1-1 0,-22 1 15,21-22-15,0 1 0,-21 21 0,0-22 16,21 22-16,0-22 0,-21 1 16,21 20-16,1-20 0,-22 21 0,0-1 15,21 1-15,0 21 0,-21 0 0,0-1 16,0 1-16,0 42 15,0 1-15,0 20 0,-21 0 0,0 1 16,-1-1-16,1 0 16,0 22-16,0-1 0,0-20 0,0 20 15,-1 1-15,22-1 0,0 1 0,0-22 16,0 0-16,0 1 0,0-1 0,0 0 16,0-21-16,0 1 0,22-1 0,-1 0 15,0 0-15,0 0 0,0-21 0,0 0 16,1 0-16,-1 0 0,0 0 15,0 0-15,0 0 0,0 0 0,1-21 16,-1 0-16,0 0 0,0 0 0,0-1 16,0 1-16,-21-21 0,0 21 0,0-22 15</inkml:trace>
  <inkml:trace contextRef="#ctx0" brushRef="#br0" timeOffset="62203.91">14160 10054 0,'0'0'0,"0"21"32,22-21-17,-22 22-15,21-1 0,0-21 16,-21 21-16,0 0 15,0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2:15:29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0 0,'0'0'0,"-21"0"0,0 0 16,-1 0-16,1 0 0,0 0 16,0 0-16,0 0 0,0 0 0,-1 0 15,1 0-15,0 0 16</inkml:trace>
  <inkml:trace contextRef="#ctx0" brushRef="#br0" timeOffset="816.33">1609 1122 0,'21'0'93,"0"0"-77</inkml:trace>
  <inkml:trace contextRef="#ctx0" brushRef="#br0" timeOffset="5688.83">1651 1080 0,'-21'0'32,"0"0"77,21-22-109,-22 22 31,1 0-15,0 0-1,21-21 1,-21 21-16,0 0 31,42 0 63,-21 21-78,21-21-16,0 0 0,0 22 15,1-22-15,-1 21 0,0-21 16,21 21-16,-21-21 16,1 21-16,-1-21 0,0 0 0,0 21 15,21-21-15,-20 21 0,-1-21 16,0 0-16,0 22 0,21-22 0,-20 21 15,-1-21-15,0 21 0,0-21 16,0 21-16,22-21 0,-22 21 0,0-21 16,21 21-16,-21-21 0,1 0 0,-1 22 15,21-22-15,-21 0 0,0 0 16,1 0-16,-1 21 0,0-21 0,0 0 16,0 0-16,0 0 15,1 0-15,-1 0 16,-42 0 78,-1 21-94,1-21 0,0 0 15,0 0-15,0 21 0,-22-21 16,22 21-16,0-21 0,0 21 15,-21-21-15,20 22 0,1-1 0,0-21 16,0 21-16,-21 0 0,20-21 16,1 21-16,0 0 0,0 1 15,0-1-15,-22 21 0,22-21 16,0 0-16,0 1 0,-21 20 0,20-21 16,-20 21-16,21-20 0,0-1 0,-22 0 15,22 0-15,0 0 0,0 0 16,0 1-16,0-22 0,21 21 0,0 0 31,-22-21-31,22 21 63,-21-21 390,42 0 234,-21-21-671,22 21-16,-22-21 15,21 0-15,0 21 0,-21-22 16</inkml:trace>
  <inkml:trace contextRef="#ctx0" brushRef="#br0" timeOffset="6636.16">3598 1376 0,'21'0'32,"1"0"-17,-1 0-15,0-21 0,0 0 16,0 21-16,0-22 0,1 22 16,-1-21-16,0 21 0,-21-21 0,0 0 15,21 0-15,-21 0 0,0-1 16,0 1-16,0 0 0,0 0 15,0 0-15,-21 21 0,0-21 0,0 21 16,-1 0-16,1 0 0,0 0 16,-21 0-16,21 0 0,-22 0 0,22 21 15,-21-21-15,-1 21 0,22 0 16,-21 0-16,21 0 0,0 1 0,-1-1 16,1 0-16,0 0 0,21 0 15,0 0-15,0 1 0,0-1 0,0 0 16,0 0-16,21-21 15,0 0-15,1 21 0,-1-21 16,0 0-16,0 0 0,0 0 0,22 0 16,-22 0-16,0 0 0,21 0 0,-21 0 15,1-21-15,-1 21 0,0-21 16,0 21-16,0 0 0,0-21 0,-21 0 16,22 21-16,-22-22 15,21 22 1,-21 22 15,0-1-15,-21 0-16,21 0 0,-22-21 15,22 21-15,-21 0 0,21 1 16,0-1-16,0 0 0,0 21 0,-21-21 16,21 1-16,-21 20 0,21-21 0,0 21 15,0 1-15,0-22 0,0 21 16,-21-21-16,21 1 0,0-1 0,0 0 15,0 0-15,-21 0 0,21 0 0,0 1 16,-22-22-16,22 21 0,-21-21 16,0 0-16,0 0 15,0 0-15,0 0 0,-1 0 16,1 0-16,0 0 0,0 0 16,21-21-16,-21 21 0,0-22 15,-1 22-15,22-21 0,-21 0 16,0 21-16,21-21 15,-21 21-15,42 0 63,0 0-63,-21-21 16,21 21-16,1-21 0,-1 21 15</inkml:trace>
  <inkml:trace contextRef="#ctx0" brushRef="#br0" timeOffset="7807.93">4339 1355 0,'0'-21'16,"-21"21"31,0 0-32,21 21-15,0 0 0,-21-21 16,21 21-16,-22 0 0,1 0 0,21 1 15,0-1-15,-21 0 16,21 0-16,-21 0 0,21 22 0,-21-22 16,21 0-16,0 0 0,0 0 0,0 22 15,0-22-15,0 0 16,0 0-16,0 0 0,0 0 16,0 1-16,21-22 0,0 0 15,0 21-15,0-21 0,1 0 16,-1 0-16,0 0 0,0 0 0,0 0 15,0 0-15,1 0 0,-1 0 0,0 0 16,0-21-16,0 21 0,22-22 16,-22 22-16,0-21 0,0 0 0,0 0 15,0 0-15,1 0 0,-1-1 0,0 1 16,-21 0-16,21 0 0,0 0 16,-21-22-16,21 22 0,-21 0 15,0 0-15,0 0 0,0 0 0,0-1 16,0 1-16,0 0 0,0 0 15,0 0-15,-21 0 0,21-1 16,-21 1-16,0 21 0,21-21 0,-21 21 16,0 0-16,-1 0 0,1-21 15,0 21-15,0 0 0,0 0 0,-22 0 16,22 0-16,0 0 0,0 0 16,-21 0-16,20 21 0,1-21 0,-21 21 15,21-21-15,0 21 0,-1 1 0,1-22 16,0 21-16,21 0 0,-21 0 15,0 0-15,21 0 0,-21 1 0,21-1 16,-22 0-16,22 21 0,0-21 16,0 1-16,0-1 0,0 0 15,0 0-15,0 0 0,0 0 0,0 1 16,0-1-16,0 0 0,22 0 0,-1-21 16,-21 21-16,21-21 0,0 0 15,0 21-15,0-21 0,1 0 16,-1 0-16,0 0 0,0 0 15,0 0-15,0 0 0,22 0 0,-22-21 16,0 21-16,0-21 0,0 0 0,1 0 16,-1 0-16,21-1 0,-21 1 15,0 0-15,1 0 0,-22-21 16,21 20-16,0 1 0,-21-21 0,21 21 16,-21 0-16,0-22 0,0 22 15,0-21-15,0 21 0,0-1 0,0-20 16,0 21-16,-21 0 0,0 21 0,0-21 15,-1-1-15,1 22 0,0 0 16,0 0-16,-21 0 0,20 0 16,1 0-16,0 0 0,0 0 0,-21 22 15,20-1-15,1-21 0,0 21 16,0 0-16,0-21 0,0 21 0,-1 0 16,22 1-16,-21-1 15,0 0-15,21 0 16,0 0-1,0 0 1,0-42 93</inkml:trace>
  <inkml:trace contextRef="#ctx0" brushRef="#br0" timeOffset="8768.76">9292 1058 0,'0'0'0,"0"-21"0,0 42 46,-21 1-46,0-22 0,0 21 16,-1 0-16,1 21 0,-21-21 0,0 1 16,-1-1-16,1 21 0,0-21 0,-22 0 15,1 22-15,20-22 0,-20 0 16,20 0-16,-20 0 0,21 1 16,20-22-16,-20 21 0,0 0 0,21-21 15,-1 0-15,1 0 0,21 21 0,21-21 47,1 0-47,-1 0 16,0 0-16,0 0 0,21 0 15,1 0-15,-1 0 0,0 0 0,1 0 16,-1 0-16,0 0 0,1 21 0,-1-21 16,0 21-16,1-21 0,-1 0 15,-21 22-15,0-22 0,22 0 16,-22 0-16,0 21 0,0-21 15,0-21 64,1-1-79,-22 1 0,21 21 15,0-21-15</inkml:trace>
  <inkml:trace contextRef="#ctx0" brushRef="#br0" timeOffset="9108.57">9906 1101 0,'0'0'15,"0"-21"-15,-21-1 16,0 22-16,21 22 15,-22-1-15,1 0 16,21 0-16,-21 21 0,21 1 16,0-22-16,-21 21 0,21-21 0,-21 22 15,21-22-15,-21 21 0,21-21 0,0 1 16,0-1-16,-22 21 16,22-21-16,-21 0 0,21 1 0,-21-1 15,21 0-15,0 0 0,-21 0 16,21 0-1,-21-21-15,21-21 32,21 0-32,0 0 0,0 21 15,0-21-15,1 0 0,-1-1 16</inkml:trace>
  <inkml:trace contextRef="#ctx0" brushRef="#br0" timeOffset="9965.07">10393 1291 0,'0'0'0,"0"-21"0,21 0 16,-42 21 15,0 0-31,-1 21 16,22 0-16,-21 0 0,0 1 0,0-1 15,0 0-15,0 0 0,21 0 16,-22 0-16,1 22 0,0-22 0,21 0 15,0 0-15,-21 0 0,21 1 0,0-1 16,0 0-16,0 0 0,0 0 16,0 0-16,21-21 15,0 22-15,0-22 0,1 0 16,-1 0-16,0 0 0,0 0 16,0 0-16,0 0 0,1 0 0,-22-22 15,21 22-15,0-21 0,-21 0 0,21 0 16,-21 0-16,0 0 0,21-1 15,-21 1-15,0-21 0,0 21 0,0 0 16,0-1-16,0 1 0,0 0 0,0 0 16,0 0-16,0 0 0,0-1 15,0 1-15,21 21 16,-21-21-16,22 21 0,-1-21 0,0 21 16,0 0-16,0 0 15,0-21-15,22 21 0,-22 0 16,0 0-16,0 0 0,0 0 0,1 0 15,-1 21-15,0-21 0,0 21 0,-21 0 16,0 0-16,0 1 16,0-1-16,0 0 0,0 0 15,0 0-15,0 0 0,0 1 0,0-1 16,-21 0-16,21 0 16,-21 0-16,21 0 0,0 1 15,0-1-15,0 0 0,0 0 16,0 0-16,0 0 0,0 1 15,0-1-15,21-21 16,0 21-16,0-21 0,0 0 16,1 0-16,-1 0 0,0 0 0,21 0 15,-21 0-15,1 0 0,20 0 16,-21 0-16,0-21 0,0 0 0,22 21 16,-22-22-16,0-20 0,0 21 0,0 0 15,1-22-15,-1 22 0,0-21 16,-21 21-16,0-22 0,0 1 0,0 0 15,0 21-15,0-22 0,0 22 0,0-21 16,-21 21-16,0-1 0,-22 22 16,22-21-16,0 21 0,-21 0 15,20 0-15,-20 0 0,0 0 0,21 21 16,-22-21-16,1 22 0,21-1 16,-22 0-16,22 0 0,0 0 0,0-21 15,0 21-15,0 1 0,21-1 16,0 0-16,0 0 15,21-21 1,0 0-16,0 0 16,0 0-16,22 0 0,-1 0 0</inkml:trace>
  <inkml:trace contextRef="#ctx0" brushRef="#br0" timeOffset="12671.93">14033 1334 0,'0'0'0,"0"-22"15,0 1 1,0 0-16,0 0 15,22 21 157,-22-21-140,21 21-17,0 0 79,0 0-78,0 0 15,0 0 0,-21-21-15,22 21 62,-22-22-47,0 1 0,0 42 79,0 1-110,-22-1 15,22 0-15,-21 21 0,21-21 16,-21 22-16,0-22 0,0 21 0,21-21 16,-21 22-16,-1-1 0,1 0 0,0 1 15,0-1-15,0-21 0,21 22 16,-21-1-16,-1-21 0,22 21 15,-21-20-15,21-1 0,0 21 0,0-21 16,0 0-16,0 1 0,0-1 16,0-42 31,0-1-32,0 1-15,0 0 0,0 0 16,0 0-16,21 0 0,-21-22 0,22 22 15,-1-21-15,0-1 0,-21 1 0,21 0 16,0-1-16,-21 1 0,0 0 16,21 21-16,1-22 0,-22 1 0,21 0 15,-21 20-15,0-20 0,21 21 16,0-21-16,-21 20 0,21 1 0,-21 0 16,0 0-16,21 0 0,1 21 15,-22-21-15,0-1 0,21 22 16,-21-21-1,21 21 1,-21 21-16,0 1 0,0-1 16,0 0-16,0 21 0,21-21 0,-21 22 15,0-22-15,21 21 16,-21 1-16,0-1 0,0 0 0,0-21 16,21 22-16,-21-1 0,22 0 0,-22-20 15,21 20-15,-21 0 0,0-21 16,21 1-16,-21 20 0,21-21 0,-21 0 15,0 0-15,0 1 0,0-1 16,0 0-16,21-21 0,-21 21 16,0-42 46,0 0-62,0 0 16,0-1-16,0 1 0,0 0 15</inkml:trace>
  <inkml:trace contextRef="#ctx0" brushRef="#br0" timeOffset="13020.73">13949 1609 0,'-21'0'15,"42"0"17,0 0-32,21 0 0,-21 0 15,1-21-15,20 21 0,-21 0 0,21 0 16,-20-22-16,-1 22 0,21 0 0,-21 0 15,0 0-15,1 0 0,-1 0 16,-21-21-16,21 21 16,0 0 31,-21-21-47,21 21 15,0 0-15</inkml:trace>
  <inkml:trace contextRef="#ctx0" brushRef="#br0" timeOffset="16376.16">1439 3196 0,'0'0'0,"0"-21"15,-21 21 1,0 0 0,42 21 46,-21 0-62,21-21 0,0 22 16,22-1-16,-22-21 0,21 21 0,-21 0 15,22 0-15,-1-21 0,22 21 16,-22 1-16,0-22 0,1 21 16,20-21-16,-21 0 0,1 0 0,-1 0 15,0 0-15,1 0 0,-1 0 16,-21 21-16,0-21 0,1 0 0,-1 0 16,0 0-16,-42 21 46,0-21-46,-22 21 0,22-21 16,0 21-16,0 1 0,-22-1 0,22 0 16,-21 0-16,21 0 0,-22 22 15,1-22-15,0 0 0,-1 21 0,1-21 16,21 22-16,-21-22 16,-1 0-16,1 21 0,21-20 0,0-1 15,-1 0-15,1 0 0,0 0 16,0 0-16,21 1 0,-21-22 0,21 21 15,0 0-15,-21-21 16,21 21 0,-22-21 15,22-21 219,22 0-250,-1 0 0,0-1 16</inkml:trace>
  <inkml:trace contextRef="#ctx0" brushRef="#br0" timeOffset="17124.07">3111 3175 0,'-21'0'16,"0"0"0,0 0-16,21 21 46,21-21-30,0 0-16,-21 21 16,21-21-16,1 0 0,-1 0 0,0 22 15,21-22-15,-21 0 0,22 0 16,-22 0-16,21 0 0,1 0 0,-1 0 16,0 0-16,1 0 0,-1-22 0,-21 22 15,21 0-15,-20-21 0,-1 21 16,0 0-16,0-21 0,-21 0 0,0 0 15,0 0 1,0-1 0,-21 22-1,0 0-15,0 0 0,-1 0 16,1 0-16,21 22 16,-21-1-16,0 0 0,21 21 0,-21-21 15,0 22-15,21-1 0,-22 0 16,1 1-16,0-1 0,21 0 0,0 1 15,-21-1-15,0 0 0,21 1 0,0-22 16,0 21-16,0-21 0,0 1 16,-21 20-16,21-21 0,0 0 0,0 0 15,0 1-15,0-1 16,0 0-16,0 0 31,-22-21 0,22-21-31,0 0 16,0 0 0,-21 21-1,0-22-15,21 1 16,-21 0-16</inkml:trace>
  <inkml:trace contextRef="#ctx0" brushRef="#br0" timeOffset="18885.09">3365 3281 0,'0'-21'16,"0"0"-1,0-1 1,-21 22 0,0 0-16,0 0 15,0 0 1,0 0-16,-1 22 0,1-1 15,0 0-15,21 0 0,-21 0 16,0 0-16,21 1 0,0-1 0,-21 0 16,21 21-16,0-21 0,0 1 15,0-1-15,0 0 0,0 0 0,0 0 16,21-21-16,0 0 0,0 21 16,0-21-16,22 0 0,-1 0 15,0 0-15,1-21 0,-1 21 0,0-21 16,22 0-16,-22 0 0,0 0 15,22-1-15,-43 1 0,21-21 16,1 21-16,-22-22 0,0 1 0,-21 21 16,0-21-16,0-1 0,0 22 15,0-21-15,-21 21 0,-21-22 0,20 22 16,-20 0-16,0 0 0,-1 21 0,22 0 16,-21 0-16,0 0 0,-1 0 15,1 0-15,0 21 0,-1 0 0,22 0 16,-21 0-16,21 1 0,-1 20 15,1-21-15,0 21 0,0-20 16,21 20-16,0-21 0,-21 21 0,21-20 16,0 20-16,0-21 0,-21 0 15,21 0-15,0 1 0,0-1 0,0 0 16,0 0-16,0 0 16,21-21-16,0 21 0</inkml:trace>
  <inkml:trace contextRef="#ctx0" brushRef="#br0" timeOffset="19320.8">3471 3620 0,'-21'0'0,"0"0"16,0 0-16,0 0 16,-1 21-16,1-21 0,21 21 0,-21-21 15,0 21-15,0 0 0,0-21 0,-1 21 16,22 1-16,0-1 0,-21 0 15,21 0-15,-21 0 0,21 0 0,0 1 16,0-1-16,21 0 0,-21 0 16,21 0-16,1-21 0,-1 0 15,21 21-15,-21-21 0,0 0 0,22 0 16,-22 0-16,21 0 0,-21 0 16,22-21-16,-22 0 0,21 21 0,-21-21 15,1 0-15,-1 21 0,0-21 16,0-1-16,-21 1 0,0 0 0,0 0 15,0 0-15,0 0 0,0-1 16,-21 1-16,0 0 0,0 0 0,-1 21 16,1-21-16,-21 21 0,21 0 15,0 0-15,-22 0 0,22 0 0,0 0 16,0 0-16,0 0 0,-1 21 0,1-21 16,0 21-16,21 0 15,0 0-15,0 1 0,0-1 16,21-21-1,0 0-15,1 0 16,-1 0-16,0 0 0</inkml:trace>
  <inkml:trace contextRef="#ctx0" brushRef="#br0" timeOffset="19848.5">4254 3408 0,'0'0'0,"0"-21"16,0 0-16,0-1 16,0 1-1,0 42 1,0 1-16,0-1 16,-21 0-16,21 0 0,-21 21 15,21-20-15,-21 20 0,0 0 0,0-21 16,21 22-16,0-22 0,-22 21 0,1-21 15,21 22-15,0-22 0,0 0 16,0 0-16,0 0 0,0 1 0,0-1 16,0 0-16,0 0 0,21-21 0,1 21 15,20-21-15,-21 0 0,0 0 16,22 0-16,-1 0 0,-21 0 0,21 0 16,1 0-16,-1 0 0,0-21 0,1 0 15,-22 0-15,21 21 0,-21-21 16,22-22-16,-22 22 0,0 0 15,-21-21-15,21-1 0,-21 1 0,0 0 16,0-1-16,0 1 0,0 0 0,0-1 16,-21 1-16,0 0 0,0 20 15,0 1-15,-1 0 0,1 0 0,0 21 16,-21 0-16,21 0 0,-22 0 0,22 0 16,0 21-16,0 0 0,-22-21 15,22 21-15,0 1 0,21-1 0,-21 0 16,0 0-16,21 0 0,-21-21 0,21 21 15,0 1-15,0-1 16,0 0-16,21-21 16,0 0-1,0 0-15,0 0 0</inkml:trace>
  <inkml:trace contextRef="#ctx0" brushRef="#br0" timeOffset="21360.15">8784 3090 0,'0'0'0,"42"0"0,1-21 0,-1 0 15,-21 21-15,22 0 0,-22 0 0,0 0 16,0 0-16,0 0 0,0 0 16,-21 21-1,0 0-15,0 1 0,-21-1 0,-21 0 16,21 0-16,-22 0 0,1 22 16,-21-22-16,20 0 0,-20 0 15,20 0-15,-20 22 0,21-22 0,-22 0 0,22-21 16,-1 21-16,22 0 0,-21-21 15,21 0-15,21 21 0,-21-21 16,42 22 15,0-22-31,0 0 16,21 21-16,1-21 0,-22 21 0,21-21 16,22 21-16,-22-21 0,22 21 0,-22-21 15,21 0-15,1 21 0,-1-21 16,-20 0-16,20 0 0,-20 0 0,-1 0 15,0 0-15,1 0 0,-22 0 0,0 0 16,0 0-16,-21-21 47</inkml:trace>
  <inkml:trace contextRef="#ctx0" brushRef="#br0" timeOffset="21867.86">10414 3175 0,'21'-21'16,"-42"42"-16,63-63 0,-42 21 0,0-1 0,0 1 16,0-21-16,-21 21 0,0 0 15,0-1-15,-22 22 0,1-21 0,0 0 16,-22 21-16,22 0 0,0 0 0,-22 0 15,22 21-15,-1 0 0,1 1 16,21-1-16,-21 0 0,20 0 0,1 21 16,0-20-16,21-1 0,0 0 0,0 0 15,0 0-15,0 0 0,21 1 0,0-1 16,1 0-16,-1-21 0,21 0 16,-21 0-16,22 0 0,-1 0 0,0 0 15,-21 0-15,22-21 0,-1 0 16,0-1-16,1 22 0,-22-21 15,21 0-15,-21 0 0,1 0 0,-1 0 16,0-1-16,0 1 0,-21 0 0,21 0 16,-21 42-1,0 0 1,0 22-16,0-22 0,0 21 0,0 0 16,-21 1-16,21-1 0,-21 22 0,21-22 15,-21 0-15,21 1 0,0-22 16,0 21-16,-21-21 0,21 22 0,-22-22 15,22 0-15,-21 0 0,21 0 16,0 0 0,21-21-1,1-21 1,-1 0-16,0 0 0,0 0 0</inkml:trace>
  <inkml:trace contextRef="#ctx0" brushRef="#br0" timeOffset="22268.23">11070 3112 0,'0'0'0,"21"-22"0,0-20 16,-42 42-1,0 21-15,-21 0 16,21 1-16,-1-1 0,1 21 0,-21-21 16,21 22-16,0-1 0,-22 0 15,22 1-15,0-22 0,0 21 16,0 0-16,21 1 0,0-22 0,0 0 15,0 21-15,0-20 0,21-1 0,0 0 16,21 0-16,1 0 0,-22-21 0,21 0 16,0 0-16,22 0 0,-22 0 15,1 0-15,-1 0 0,0 0 0,1-21 16,-1 21-16,0-21 0,-21-21 0,22 20 16,-22-20-16,0 21 0,0-43 15,-21 22-15,0 0 0,0-22 16,0 22-16,0-22 0,0 22 0,-21 0 0,0 21 15,-21-1-15,20 1 0,-20 0 16,0 21-16,-22 0 0,22 0 0,0 0 16,-22 21-16,22-21 0,-1 21 15,1 1-15,21-1 0,-21 0 0,20 21 16,1-21-16,0 1 0,21-1 0,0 0 16,0 0-16,0 0 0,21-21 15,0 0-15</inkml:trace>
  <inkml:trace contextRef="#ctx0" brushRef="#br0" timeOffset="22776.46">13991 2942 0,'0'0'0,"0"-21"0,0 0 15,0 0-15,0 42 32,0 0-32,0 21 15,0-20-15,0 20 0,0 21 16,0-20-16,0 20 0,0-20 15,0-1-15,0 21 0,0-20 0,0-1 16,0-21-16,-21 22 0,21-1 0,0-21 16,-21 0-16,21 0 0,0 1 15,0-1-15,0 0 0,0 0 16,0-42 15,0 0-31,0 0 0</inkml:trace>
  <inkml:trace contextRef="#ctx0" brushRef="#br0" timeOffset="23276.17">13949 3302 0,'0'-42'0,"0"84"0,0-127 0,0 43 16,0 21-16,0-21 15,21 20-15,-21-20 0,21 21 0,0 0 16,0 0-16,1-1 0,-1 1 0,21 21 16,-21-21-16,22 0 0,-1 21 15,-21 0-15,21 0 0,-20 0 0,20 0 16,-21 0-16,0 21 0,0 0 0,-21 0 15,0 1-15,0-1 0,0 21 0,-21-21 16,0 0-16,-21 22 0,-1-22 16,22 21-16,-21-21 0,-22 1 15,22 20-15,0-21 0,-1 0 0,22 0 0,-21-21 16,21 22-16,0-22 16,21 21-16,21-21 31,0-21-31,0 21 0,21-22 15,-20 22-15,20-21 0,0 0 16,1 21-16,-1 0 0,0 0 0,1 0 16,-1 0-16,0 0 0,1 21 0,-22 0 15,21 1-15,-21-1 0,0 0 16,1 0-16,-1 21 0,-21-20 0,0-1 16,0 21-16,0-21 0,0 0 15,0 1-15,-21-1 0,-22 0 0,22 0 0,-21 0 16,21-21-16,-22 21 0,1-21 15,-22 0-15,22 22 0,0-22 16,-1 0-16,1 0 0,0 0 0,-1 0 16,22 0-16,-21 0 0,0 0 0,20 0 15,1 0-15,-21 0 0,21 0 16,0 21-16,-1-21 0,-20 0 0,21 0 16,0 0-16,-22 21 0,22-21 0,-21 0 15,0 0-15,-22 21 0,1-21 0</inkml:trace>
  <inkml:trace contextRef="#ctx0" brushRef="#br0" timeOffset="24308.03">1355 5355 0,'-22'-21'15,"1"21"-15,0 0 16,21-21-16,-21 21 16,0 0-16,0 0 15,21 21 1,0 0-1,21-21-15,0 21 0,0 1 0,0-22 16,22 21-16,-22 0 0,21-21 16,0 21-16,1-21 0,20 0 15,-20 21-15,20-21 0,-21 0 16,22 0-16,-1 0 0,-20 0 0,20 0 16,-20 0-16,20 0 0,-21 0 0,1 0 15,-1-21-15,0 21 0,-20 0 16,-1 0-16,-42 0 15,-1 0 1,1 21-16,-21 0 0,0 1 0,-1-1 16,1 0-16,-22 0 0,22 0 15,-21 22-15,-1-22 0,22 21 0,-22-21 16,22 22-16,-22-1 0,22 0 0,0-21 16,-1 22-16,1-22 15,21 21-15,0-21 0,0 1 0,-1-1 16,1 0-16,0 0 0,0 0 15,21 0 17,21-21 46,0-21-63,0 0-15,1 0 0,20 0 16</inkml:trace>
  <inkml:trace contextRef="#ctx0" brushRef="#br0" timeOffset="25000.52">2879 5207 0,'-22'0'15,"1"0"1,21 21-1,0 0 1,21-21-16,1 0 0,-1 0 0,0 0 16,0 0-16,21 0 0,-20 0 15,20 0-15,0 0 0,1 0 0,-1 0 16,0-21-16,1 21 0,-1-21 0,-21 0 16,21 21-16,-20-21 0,-1 21 15,0-21-15,0-1 0,0 1 16,-21 0-16,0 0 15,0 0-15,-21 21 16,0 0-16,0 0 16,0 21-16,21 0 15,-22 21-15,1-20 0,0 20 0,21 0 16,-21 1-16,21-1 0,-21 21 0,21-20 16,0 20-16,-21-20 0,-1 20 15,22-21-15,-21 1 0,21 20 0,-21-42 16,21 22-16,0-1 0,0-21 0,0 0 15,0 1-15,0-1 0,0 0 16,0 0-16,0-42 47,0 0-47,0 0 0,0-1 16,-21 1-16</inkml:trace>
  <inkml:trace contextRef="#ctx0" brushRef="#br0" timeOffset="25252.68">2942 5652 0,'0'0'16,"-21"0"-16,-21 0 16,20 0-16,44 0 15,20 0 1,-21-22-16,21 22 0,-20-21 16,20 21-16,21 0 0,-20-21 0,-1 21 15,0-21-15,22 21 0,-22-21 16,1 21-16,-1 0 0,0-21 15,1-1-15,-22 22 0,21 0 0,-21 0 16,0-21-16,-21 0 16,0 0 15,0 0-15</inkml:trace>
  <inkml:trace contextRef="#ctx0" brushRef="#br0" timeOffset="25645.45">4022 5249 0,'0'0'0,"21"0"0,-21 22 47,-21-1-47,-1 0 0,22 0 0,-21 0 15,0 22-15,21-22 0,-21 21 0,21 0 16,-21-20-16,21 20 0,-21 0 15,21 1-15,0-22 0,0 21 0,0-21 16,0 0-16,21 1 0,21-1 0,-21-21 16,0 0-16,22 0 15,-1 0-15,-21 0 0,22 0 0,-1 0 0,0-21 16,1-1-16,-1 1 0,0 0 16,1-21-16,-22 21 0,0-22 15,0 1-15,0 21 0,-21-22 0,0 1 16,0 0-16,0-1 0,-21 1 0,0 0 15,0-1-15,0 1 0,-1 21 16,-20 0-16,21 0 0,0 21 0,-22 0 16,-20 0-1,42 0-15,0 21 0,-1 0 0,22 0 16,0 0-16,0 0 0,0 1 0,0-1 16,0 0-16,0 0 0,0 0 0,43 0 15,-22-21-15</inkml:trace>
  <inkml:trace contextRef="#ctx0" brushRef="#br0" timeOffset="26372.19">10308 4911 0,'21'0'0,"-42"0"0,42-21 16,-21 42 15,-21-21-31,0 21 0,-21 0 0,-1 0 16,1 22-16,0-22 0,-1 0 16,-20 0-16,-1 0 0,1 22 15,-1-22-15,22 0 0,-22 0 0,22 0 16,-21 0-16,20 1 0,22-1 0,-21-21 15,21 21-15,-1 0 0,1-21 16,21 21-16,0 0 0,0 1 16,21-22-16,1 21 0,-1-21 15,21 21-15,0 0 0,1-21 0,20 21 16,1-21-16,-1 21 0,1-21 16,-1 0-16,1 0 0,-1 22 0,1-22 15,-22 0-15,22 0 0,-22 0 0,-21 0 16,21 0-16,-20 0 0,-1 0 0,0 0 15,-21-22 32,0 1-47,0 0 16,21 21-16,0-21 0,0 0 16</inkml:trace>
  <inkml:trace contextRef="#ctx0" brushRef="#br0" timeOffset="26900.9">11218 5292 0,'-42'-21'16,"21"-1"-16,0 1 0,-22 21 0,22-21 16,0 0-16,0 0 0,0 0 0,21-1 15,0-20-15,0 21 0,0 0 0,0-22 16,0 22-16,0-21 0,21 21 15,0-22-15,21 22 0,-21 0 0,22 0 16,-1 0-16,0 0 0,1 21 0,-1 0 16,-21 0-16,22 0 0,-1 0 0,-21 0 15,0 21-15,0 0 0,-21 0 16,0 0-16,0 22 0,-42-1 0,21 0 16,-21 1-16,-22-1 0,1 0 15,-1 1-15,1-1 0,-1 21 0,1-20 16,-1-1-16,22-21 0,-1 22 15,1-1-15,21-21 0,0 0 0,21 22 16,0-22-16,0 0 0,0 0 0,0 0 16,21-21-16,0 21 0,21-21 0,-20 0 15,20 0-15,0 0 0,1 0 16,20 0-16,-21-21 0,1 21 0,-1-21 16,0 0-16,1 0 0,-1 0 0,-21-1 15,0 1-15,1 0 0,-22-21 0,0 21 16,0-22-16,0 22 0,-22 0 15,1-21-15,0 20 0,-21 1 0,21 21 16,-22-21-16,1 21 0,21 0 16,-22 0-16,22 0 0,-21 0 0,21 21 15,0 0-15,-1 1 0,1-1 16,21 0-16,0 0 0,0 0 16,0 0-16,21-21 0,1 22 0,-1-22 15,0 0-15,21 0 0,1 0 0</inkml:trace>
  <inkml:trace contextRef="#ctx0" brushRef="#br0" timeOffset="27301.67">11980 5122 0,'0'-21'0,"0"42"0,-21-42 15,0 21-15,0 0 0,0 0 0,-1 0 16,-20 21-16,21 1 0,0-1 0,-22 0 15,22 0-15,0 21 0,0-20 16,0 20-16,0-21 0,21 21 0,0-20 16,0-1-16,0 0 0,0 21 0,0-21 15,21 1-15,0-1 0,21-21 0,-21 21 16,22 0-16,-22-21 0,21 0 16,1 0-16,-1 0 0,0 0 0,1-21 15,-22 0-15,21 0 0,-21-1 16,22 1-16,-22 0 0,0 0 0,0-21 15,0-1-15,-21 22 0,0-42 16,0 20-16,0 1 0,0 0 0,0-1 16,-21 1-16,0 0 0,0-1 0,0 22 15,-1 0-15,1 21 0,0 0 0,0 0 16,-21 0-16,20 0 0,1 0 16,-21 0-16,21 21 0,0-21 0,-1 21 15,22 0-15,0 1 0,-21-1 0,21 0 16,0 0-16,21-21 0,1 0 15,20 0-15</inkml:trace>
  <inkml:trace contextRef="#ctx0" brushRef="#br0" timeOffset="27908.32">14753 4868 0,'0'0'15,"0"-21"-15,0 0 0,-21-42 16,0 63-16,0 0 16,-1 0-16,1 0 0,0 0 0,0 0 15,-21 0-15,-1 21 0,22 0 0,-21 21 16,-1-21-16,1 22 0,0-1 15,-1 0-15,1 1 0,0-1 16,-1 0-16,1 1 0,21-1 0,0 0 16,0-20-16,21 20 0,0-21 0,0 21 15,0-20-15,0-1 0,21 0 0,0 0 16,21 0-16,-21-21 0,22 21 0,-1-21 16,22 0-16,-22 0 0,0 0 15,1 0-15,-1 0 0,0 0 0,1 0 16,-1 0-16,0-21 0,-21 21 0,22-21 15,-22 21-15,0 0 0,0 0 16,0-21-16,-42 21 47,0 0-47,0 0 16,21 21-16,-21-21 0,0 0 15,-1 21-15,1-21 0,-21 0 16,21 21-16</inkml:trace>
  <inkml:trace contextRef="#ctx0" brushRef="#br0" timeOffset="29232.85">1249 7218 0,'0'0'0,"0"-21"32,-21 21-32,21-21 15,21 21 32,0 0-31,0 21-1,0 0-15,0 0 0,-21 0 16,22 0-16,-1 1 0,0-1 16,0 0-16,0 0 0,22 0 15,-22-21-15,21 21 0,0 1 16,1-22-16,-1 0 0,0 21 0,1-21 16,-1 0-16,0 0 0,1 0 15,-1 0-15,0 0 0,1 0 0,-1 0 16,0 0-16,-20-21 0,-1 21 0,0 0 15,0 0-15,0 0 0,-21-22 16,21 22-16,-42 0 31,0 0-31,0 0 0,-21 22 16,20-1-16,1-21 0,-21 42 0,0-21 16,20 0-16,-20 1 15,0 20-15,-1 0 0,1-21 0,0 22 16,21-22-16,-22 21 0,1 1 15,0-22-15,20 21 0,-20-21 0,21 0 16,0 1-16,0-1 0,-1 0 16,22 0-16,0 0 0,-21-21 15,21 21 1,21-42 78,-21 0-94,22 21 0,-1-21 15,0 0-15,0 21 0,21-21 0,-20-1 16</inkml:trace>
  <inkml:trace contextRef="#ctx0" brushRef="#br0" timeOffset="29765.1">3175 7091 0,'0'0'15,"0"-21"-15,-21 21 31,-22 0-31,22 0 16,0 21-16,0 0 0,0 0 0,-22 22 16,22-22-16,-21 21 0,21 0 0,0 1 15,-22-1-15,22 0 0,0 1 16,0-1-16,21 0 0,0 1 16,0-1-16,0-21 0,0 22 0,0-22 15,0 21-15,0-21 0,21 0 16,0 1-16,21-22 0,-20 21 0,-1-21 15,21 0-15,-21 0 0,0 0 0,22 0 16,-22 0-16,21 0 0,-21 0 16,22-21-16,-22 21 0,0-22 0,0 1 15,0 21-15,-21-21 0,0 0 0,0 0 16,0 0-16,0-1 0,0 1 16,0 0-16,0 0 0,-21 0 0,0 0 15,0 21-15,0 0 0,0 0 0,-1 0 16,1 0-16,0 0 15,-21 0-15,21 21 0,-1-21 0,1 21 16,21 0-16,-21-21 0,0 21 0,0 0 16,21 1-16,0-1 15,21-21 1,0 0-16,0 0 0,0 0 16,1 0-16,20-21 0,-21-1 15</inkml:trace>
  <inkml:trace contextRef="#ctx0" brushRef="#br0" timeOffset="30224.84">3852 7176 0,'0'0'0,"0"-22"0,0 1 15,0 0 1,-21 21-1,0 0-15,0 0 0,21 21 16,-21 0-16,-1 1 0,22-1 16,-21 21-16,21 0 0,0-20 15,0 20-15,0 0 0,0-21 16,0 22-16,0-1 0,0-21 0,0 0 16,0 1-16,21 20 0,1-21 15,-1-21-15,21 21 0,-21 0 0,22-21 16,-22 0-16,21 0 0,0 0 0,-20 0 15,20 0-15,0-21 0,-21 21 16,22-21-16,-22 0 0,0 0 0,0 0 16,0-1-16,1-20 0,-1 21 0,-21-21 15,0-1-15,0 1 0,0 0 16,0-22-16,0 22 0,-21 21 0,-1-22 16,1 22-16,0 0 0,0 21 0,-21 0 15,20 0-15,1 0 0,-21 0 16,21 0-16,0 0 0,-22 21 15,22 0-15,0 0 0,0 1 0,0-1 16,21 0-16,0 0 0,0 0 0,0 0 16,0 1-16,21-22 15,0 0-15</inkml:trace>
  <inkml:trace contextRef="#ctx0" brushRef="#br0" timeOffset="31075.86">9694 6837 0,'0'0'16,"21"0"-16,1-21 0,-1 21 0,0 0 0,0 0 16,-21-21-16,0 42 31,0 0-31,0 0 0,0 0 16,-21 0-16,0 1 0,-22 20 0,22-21 15,0 0-15,-21 22 0,-1-22 16,22 21-16,-21-21 0,0 22 0,-1-22 15,22 0-15,-21 21 0,-1-21 0,1 1 16,21-1-16,0-21 0,-22 21 16,22 0-16,0-21 0,0 0 15,0 0-15,0 0 16,42 0 15,0 0-31,0 0 16,0 0-16,22 21 0,-22-21 0,21 0 15,0 0-15,1 21 0,-1-21 0,0 0 16,22 0-16,-22 22 0,1-22 0,20 0 16,-21 0-16,1 0 0,-1 0 0,0 0 15,-20 0-15,-1 0 16,0 0-16,-21-22 62,42 1-46,-21 21-16,1-21 0,-1 0 0,0 21 16</inkml:trace>
  <inkml:trace contextRef="#ctx0" brushRef="#br0" timeOffset="31552.59">10626 6816 0,'0'0'16,"0"-21"0,-22 21-16,44 21 31,-1-21-31,0 0 16,0 0-16,0 0 0,22 0 15,-22 0-15,21 0 0,0 0 0,22 0 16,-22 0-16,1 0 0,-1 0 0,0 0 15,1-21-15,-22 21 0,21 0 0,-42-22 16,21 22-16,-21-21 16,21 21-16,-21-21 0,-21 21 31,0 0-31,0 0 0,0 21 0,0 0 16,-1 1-16,1-1 0,0 21 15,0 0-15,0-20 0,0 20 0,-1 0 16,1 1-16,0-1 0,0 0 0,0 1 15,21-1-15,-21 0 0,21 1 0,0-22 16,0 21-16,-22-21 0,22 0 16,0 1-16,0-1 0,0 0 15,-21-21-15,21 21 0,-21-21 47,0-21-47,21 0 16,0 0-16,-21-1 0,21 1 15,-21 0-15,21 0 0</inkml:trace>
  <inkml:trace contextRef="#ctx0" brushRef="#br0" timeOffset="31740.99">10626 7197 0,'-22'-21'15,"1"21"-15,21-22 16,21 22 0,1 0-16,-1 0 15,0 0-15,0 0 0,21 0 0,1 0 16,-22 0-16,21-21 0,22 21 15,-22 0-15,0 0 0,22 0 16,-22-21-16,1 21 0,-1 0 0,0 0 16,1-21-16,-1 21 0,-21-21 0,21 21 15,-20-21-15,-1 21 0,0-22 0,0 22 16,0-21-16,0 21 0</inkml:trace>
  <inkml:trace contextRef="#ctx0" brushRef="#br0" timeOffset="32130.78">11684 6900 0,'0'22'16,"-21"-1"-1,0 0-15,21 0 16,-22 0-16,1 0 0,0 1 0,21-1 16,0 21-16,-21-21 0,21 22 0,-21-22 15,21 0-15,0 21 0,0-21 0,0 1 16,0-1-16,21 0 0,0 0 0,0 0 15,0 0-15,22-21 0,-22 0 16,21 22-16,-21-22 0,22 0 0,-1 0 16,0 0-16,1 0 0,-1-22 0,0 1 15,-20 0-15,20 0 0,0 0 16,-21 0-16,1-22 0,20 1 0,-21 0 16,0-1-16,-21 1 0,0 0 15,0-1-15,0 1 0,0 21 0,0-22 16,0 22-16,-21 0 0,0 0 0,0 21 15,-22 0-15,22 0 0,-21 0 0,0 0 16,-1 0-16,22 0 0,-21 21 16,-1 0-16,22-21 0,0 21 0,-21-21 15,42 22-15,-21-1 0,21 0 16,21-21 0</inkml:trace>
  <inkml:trace contextRef="#ctx0" brushRef="#br0" timeOffset="32732.75">14287 6773 0,'0'0'0,"22"-21"0,-22 0 16,21 21-16,-21-21 0,0 42 46,0 0-46,0 0 0,-21 1 0,-1 20 16,22-21-16,-21 21 0,21-20 0,0 20 16,0 0-16,0 1 0,0-1 15,0-21-15,0 21 0,0 1 0,0-22 16,0 21-16,0-21 0,0 1 0,0 20 16,0-21-16,0 0 0,0 0 15,0 1 1,0-44 31,0 1-47,0 0 0,0 0 15,0 0-15,0 0 0,0-1 0,21-20 16</inkml:trace>
  <inkml:trace contextRef="#ctx0" brushRef="#br0" timeOffset="33192.49">14182 6773 0,'-22'0'0,"44"0"0,-65 0 15,43-21-15,-21 21 0,21-21 16,21 0 0,0 21-1,1 0-15,-1 0 0,0 0 16,21 0-16,-21 0 0,22 0 0,-1 0 15,0 0-15,1 0 0,20 0 0,-20 0 16,20 0-16,-21 21 0,1 0 16,-1-21-16,22 21 0,-43 1 15,21-1-15,0 0 0,-20 0 0,-1 0 0,0 22 16,-21-22-16,0 0 0,0 21 16,0-21-16,0 22 0,0-22 0,-21 21 15,0-21-15,-1 22 0,1-22 0,0 21 16,0-21-16,0 1 0,-22-1 15,22 0-15,-21 0 0,21 0 0,0 0 16,-22 1-16,22-1 0,-21-21 0,21 21 16,-1 0-16,1-21 0,0 0 0,0 21 15,0-21-15,0 0 0,-1 21 16,1-21 0,0 0 30,0 0-30</inkml:trace>
  <inkml:trace contextRef="#ctx0" brushRef="#br0" timeOffset="34284.37">1376 9462 0,'0'0'0,"0"-22"0,0 1 15,-21 21-15,21-21 16,-22 21-16,22-21 16,0 42 15,0 0-16,22-21-15,-1 21 0,0 1 16,0-1-16,0 0 0,0-21 0,1 21 16,20 0-16,0 0 15,1 1-15,-1-22 0,0 21 0,1 0 0,-1-21 16,0 21-16,1-21 16,-1 0-16,0 0 0,1 0 0,-1 0 15,0 0-15,-21 0 0,22 0 0,-22 0 16,0 0-16,0 0 15,-21-21 1,-21 21 0,0 0-16,0 0 15,0 21-15,-1-21 0,-20 21 0,21 0 16,0 1-16,-22-1 0,1 0 16,0 21-16,-1-21 0,1 22 0,-21-22 15,20 0-15,-20 21 16,20-20-16,-20 20 0,21-21 0,-22 21 15,22-20-15,-1-1 0,22 21 0,-21-21 16,21 0-16,0 1 0,-1-1 16,1 0-16,21 0 0,0 0 15,-21-21-15,42 0 47,-21-21-47,43 0 0,-22 0 0,21 0 16,0-22-16</inkml:trace>
  <inkml:trace contextRef="#ctx0" brushRef="#br0" timeOffset="35067.92">3175 9313 0,'-21'0'0,"21"-21"32,21 21-32,0 0 0,0 0 15,0 0-15,1 0 0,-1 0 0,21 0 16,-21-21-16,22 21 0,-22 0 15,0 0-15,0 0 0,0 0 0,0 0 16,1 0-16,-44 0 31,1 0-31,0 0 16,0 0-16,0 0 0,0 0 16,-1 0-16,1 0 15,0 0-15,0 0 0,0 0 16,0 0-16,-1 0 0,1 0 15,0 0-15,0 21 0,0-21 16,21 21-16,-21-21 0,-1 22 0,22-1 16,0 0-16,-21 0 0,0 0 15,21 0-15,-21 1 0,21-1 16,0 0-16,0 0 0,0 0 16,21-21 30,0 0-46,0 0 16,1-21-16,-1 21 0,0 0 0,0 0 16,0 0-16,0 0 0,1 0 0,-1 0 15,0 0-15,21 0 0,-21 0 16,1 0-16,-1 21 0,0 0 0,0-21 16,0 22-16,0-1 0,1 0 0,-22 0 15,21 0-15,-21 22 0,0-22 16,0 0-16,0 0 0,0 0 0,0 0 15,0 1-15,-21-1 0,-1 0 0,1-21 16,0 21-16,-21 0 0,21-21 16,-1 21-16,-20-21 0,21 0 15,0 22-15,0-22 0,-1 0 0,-20 0 16,21 0-16,0 0 0,0 0 16,-1 0-16,1 0 15,21-22 1,0 1-16,21 0 15,1 21-15,-1-21 16,0 21-16,21-21 0</inkml:trace>
  <inkml:trace contextRef="#ctx0" brushRef="#br0" timeOffset="35497.01">4466 9377 0,'0'0'0,"-21"0"0,0 0 15,0 0-15,-1 0 0,1 0 0,0 21 16,0-21-16,0 21 0,0 0 16,-1-21-16,1 22 0,0 20 0,0-21 15,0 0-15,0 0 0,21 22 0,0-22 16,0 0-16,0 21 0,0-20 0,0-1 15,0 0-15,21 0 0,0 0 16,0 0-16,21-21 0,-20 0 16,20 22-16,0-22 0,1 0 0,20 0 0,-21 0 15,1-22-15,-1 1 16,0 0-16,1 0 0,-1 0 0,0 0 16,-20-22-16,-1 22 0,0-21 0,0-1 15,-21 22-15,0-21 0,0 0 0,0 20 16,0 1-16,-21 0 0,0 0 15,0 0-15,-1 21 0,-20 0 0,0 0 16,-1 0-16,1 0 0,21 0 0,-21 21 16,-1-21-16,22 21 0,0 0 15,0-21-15,0 21 0,21 1 16,0-1-16,21-21 16</inkml:trace>
  <inkml:trace contextRef="#ctx0" brushRef="#br0" timeOffset="36368.58">9758 9059 0,'0'0'0,"21"0"0,-21-21 0,85 0 15,-64 0-15,0 21 16,21-21-16,-21 0 0,1 21 16,-1 0-16,0-22 0,0 22 0,0 0 15,0 0-15,-21 22 16,0-1 0,-21-21-16,0 21 0,0 21 0,0-21 15,0 1-15,-22-1 0,22 21 16,-21-21-16,21 0 0,-22 1 0,1 20 15,0-21-15,-1 0 0,1 0 0,0 1 16,-1-1-16,1 0 0,-22 0 0,22 0 16,0-21-16,-1 21 0,1 1 0,0-22 15,21 0-15,-22 21 0,22-21 16,0 0-16,0 0 0,0 0 16,42 21 15,0-21-16,21 0-15,1 21 0,-1-21 16,0 21-16,1 0 0,20-21 0,1 22 16,-22-1-16,21-21 0,22 21 0,-21 0 15,-1-21-15,1 21 0,-1-21 0,1 21 16,-22-21-16,0 0 0,1 22 16,-1-22-16,0 0 0,-21 0 0,1 0 15,-1 21-15,0-21 16,-21-21 46,21-1-46,0 1-16,0 0 0</inkml:trace>
  <inkml:trace contextRef="#ctx0" brushRef="#br0" timeOffset="37380.42">11261 9038 0,'-22'0'0,"1"0"15,21-21 32,0 0-31,0 0-16,21 0 16,1 21-16,-1-22 0,0 22 15,0 0-15,0-21 0,0 0 16,1 21-16,-1 0 0,0 0 0,0 0 15,0 0-15,0 0 0,1 0 0,-1 0 16,0 0-16,-21 21 16,0 0-16,21 1 0,-21-1 15,0 0-15,0 0 0,-21 0 16,0 0-16,0 1 0,-1-1 16,-20 0-16,0 0 0,21 0 0,-22-21 15,22 21-15,-21-21 0,21 0 0,-1 22 16,1-22-16,0 0 0,21-22 47,21 22-47,0 0 15,1 0-15,-1 0 0,0 0 16,0 0-16,0 0 0,0 0 0,22 0 16,-22 0-16,0 0 0,0 0 0,22 22 15,-22-22-15,0 21 0,0-21 0,0 21 16,0 0-16,1 0 0,-22 0 15,0 1-15,0-1 0,0 0 0,0 0 16,0 0-16,0 0 16,0 1-16,-22-1 0,1 0 0,-21-21 15,21 21-15,0 0 0,-22-21 0,22 0 16,-21 21-16,21-21 0,-22 0 0,22 0 16,0 0-16,-21 0 0,20 0 0,1 0 15,-21 0-15,21 0 0,0-21 16,-1 21-16,1 0 15,21-21-15,0 0 16,0 0 15,21 21-15,1-21-16,-1 21 0,0 0 16,0-22-16,0 22 0</inkml:trace>
  <inkml:trace contextRef="#ctx0" brushRef="#br0" timeOffset="37897.12">12065 9123 0,'42'-42'15,"-42"20"-15,0 1 16,-21 42 15,0-21-15,21 22-16,-21-1 0,0 0 0,-1 21 15,22-21-15,-21 1 0,0 20 0,21-21 16,-21 0-16,21 22 0,0-22 0,-21 0 16,21 0-16,0 21 0,0-20 0,0-1 15,0 0-15,0 0 0,0 0 16,21 0-16,0 1 0,0-1 0,0-21 15,1 0-15,20 21 0,-21-21 16,21 0-16,1 0 0,-22 0 0,21 0 16,-21-21-16,1 0 0,20-1 0,-21 1 15,0 0-15,0 0 0,1-21 0,-1 20 16,0-20-16,-21 0 0,0-1 16,21 1-16,-21 0 0,0-1 0,0 1 15,0 0-15,-21 21 0,0-22 0,0 22 16,-1 0-16,1 21 0,0 0 0,0 0 15,-21 0-15,20 0 0,-20 0 16,21 0-16,0 0 0,-22 21 0,22 0 16,0-21-16,0 21 0,0 1 0,0-1 15,-1 0-15,22 0 16,0 0 0,22-21-16,-1 0 15,0 0-15</inkml:trace>
  <inkml:trace contextRef="#ctx0" brushRef="#br0" timeOffset="40940.64">14880 8742 0,'0'0'0,"0"-21"15,0 0 1,0-1 0,0 1 77,0 0-77,21 21 0,-21-21-16,21 0 15,1 21 17,-22 21 61,21-21 48,-21-21 31,21 21 31,0 0-156,-21-21 62,0-1-62,0 1-16,21 21-15,-21 21 31,-21 1-47,0-1 15,21 21-15,-21 0 0,0 1 0,-1-1 16,1 22-16,21-1 0,-21 1 0,0-22 16,0 21-16,-22 1 0,22-1 0,0 1 15,0-22-15,0 22 0,0-1 16,-1 1-16,1-22 0,21 22 0,0-1 16,-21-21-16,21 1 0,0-1 0,0 0 15,0 1-15,0-1 0,0-21 0,0 0 16,0 1-16,21-1 0,0 0 0,1-21 15,-1 0-15,0 21 0,21-21 0,-21 0 16,1 0-16,20 0 0,-21-21 16,21 21-16,-20-21 0,-1 0 0,0-1 15,0 1-15,-21 0 0,0-21 16,0 21-16,0-22 0,0 1 0,0 0 16,0-22-16,0 22 0,-21-1 0,-21 1 15,20-21-15,1 20 0,0 22 0,0-21 16,0 21-16,0-22 0,-1 22 0,1 0 15,0 21-15,21-21 0,0 0 32,21 21-32,0 0 15,1 0-15,-1 0 0,0 0 16,21 0-16,-21-22 0,22 22 0,-1 0 16,-21 0-16,22-21 0,-1 21 0,0-21 15,1 21-15,-1-21 0,0 21 0,1-21 16,-1 0-16,0 21 0,1-22 15,-1 1-15,-21 0 0,0 0 0,0-21 16,1 20-16,-1 1 0,-21 0 0,0 0 16,0 0-16,0 0 0,-21 21 15,-1 0-15,1 0 0,0 0 16,0 0-16,-21 21 0,20 0 0,-20 0 16,21 0-16,-21 0 0,20 22 0,1-22 15,0 0-15,0 21 0,0-20 16,21-1-16,-21 0 0,21 0 0,0 0 15,0 0-15,0 1 0,0-1 16,21-21-16,0 0 0,0 0 16,0 0-16,0 0 0,1 0 15,-1 0-15,0 0 0,0 0 0,0-21 16,0-1-16,1 22 0,-1-21 0,-21 0 16,21 0-16,0 0 0,-21 0 0,21-1 15,-21 1-15,21 0 0,-21 0 16,0 0-16,22 0 0,-22 42 31,0 0-31,0 0 0,0 0 16,-22 0-16,22 1 0,0-1 15,0 0-15,0 0 0,0 0 16,0 0-16,0 1 0,0-1 16,22-21-16,-1 21 15,0-21-15,0 0 0,0 0 16,0 0-16,1 0 0,-1 0 0,0-21 15,0 0-15,0-1 0,0 1 16,-21 0-16,22 0 0,-1 0 16,0-22-16,-21 22 0,21 0 0,-21 0 15,21 0-15,-21 42 32,0 0-32,0 0 0,0 0 15,0 22-15,-21-22 0,21 0 16,0 0-16,0 0 0,0 1 0,0-1 15,0 0-15,21 0 16,0-21-16,1 0 0,-1 0 16,0 0-16,21 0 0,-21 0 0,1 0 15,20 0-15,-21 0 0,0-21 0,22 21 16,-22-21-16,21 0 0,-21-1 0,22-20 16,-22 21-16,21-21 0,-21-1 15,22 1-15,-22-22 0,21 1 0,0 21 16,-20-22-16,-1 1 0,21-1 15,-21 22-15,-21-22 0,21 22 0,-21 0 16,22 20-16,-22-20 0,0 21 16,0 0-16,-22 21 15,1 21-15,0 0 16,0 0-16,0 22 0,0-22 0,-1 21 16,1 0-16,0 1 0,0-1 0,0 0 15,0 1-15,-1 20 0,22-20 16,0 20-16,0-21 0,0 1 0,0-1 15,0 0-15,0 1 0,0-22 0,0 21 16,22-21-16,-1 22 0,0-22 0,0 0 16,0-21-16,0 21 0,1-21 15,-1 0-15,0 0 0,0 0 0,0 0 16,0 0-16,22 0 0,-22 0 16,0 0-16,21-21 0,-20 0 0,-1 0 15,0 0-15,0-1 0,0-20 0,0 21 16,1 0-16,-1-22 0,0 22 0,-21-21 15,21 0-15,-21-1 0,0 22 0,0-21 16,0 21-16</inkml:trace>
  <inkml:trace contextRef="#ctx0" brushRef="#br0" timeOffset="41248.46">16108 8530 0,'-43'0'16,"86"0"-16,-107 0 0,43 0 0,0 0 0,0 0 16,0 0-16,21-21 47,21 21-47,0-21 15,-21 0-15,0 0 16,0-1-1,0 44 32,0-1-47,21-21 16,-21 21-16,21-21 0,0 21 0,1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2:29:26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826 0,'-21'0'16,"21"21"-1,0 0 1,0 0-16,0 0 16,0 0-1,0 1 1,21-22 0,0 0-1,0 0-15,0 0 0,0 0 16,1-22-16,-1 1 0,0 0 15,0 0-15,0 0 0,22 0 0,-22-1 16,21 1-16,-21 0 0,0 0 16,1 0-16,20 0 0,-21-22 0,-21 22 15,21 0-15,-21 0 0,0 0 16,0-1-16,0 1 0,-21 21 16,0-21-1,0 21-15,0 0 0,-1 0 0,-20 0 16,21 0-16,0 0 0,-22 0 15,22 0-15,0 21 0,0 0 0,-21 1 16,20-1-16,1 0 0,0 0 16,-21 0-16,21 22 0,-1-1 0,1 0 15,0 1-15,21-22 0,0 21 16,0 0-16,0-20 0,0 20 0,0-21 16,0 21-16,0-20 15,21-1-15,0 0 0,1 0 0,-1 0 0,0 0 16,0 1-16,0-22 0,0 21 15,1 0-15,-1 0 0,0 0 16,0-21-16,0 21 0,0 1 16,1-1-16,-1 0 0,0-21 15,0 21-15,0 0 0,0 0 16,-21 1-16,22-1 0,-1 0 16,-21 0-16,0 0 15,0 0-15,0 1 0,0-1 0,-21 0 16,-1-21-16,1 21 0,-21 0 15,21 0-15,0-21 0,-1 22 0,1-22 16,-21 0-16,21 0 0,-22 0 16,22 0-16,-21 0 0,21-22 15,-22 1-15,22 0 0,-21 0 0,21 0 16,-22 0-16,22-1 0,0 1 16,0 0-16,0 0 0,0 0 0,-1 0 15,22-1-15,-21 1 16,21 0-16,0 42 47,0 0-32,0 1-15,21-1 0,-21 0 0,22 0 16,-22 0-16,21 0 0,0 22 16,0-22-16,0 0 0,0 0 15,1 0-15,-1 1 0,0-1 16,0-21-16,21 21 0,-20-21 0,-1 0 15,21 0-15,-21 0 0,0 0 16,22 0-16,-22 0 0,21 0 0,-21-21 16,22 0-16,-22-1 0,21 1 15,-21 0-15,1 0 0,-1 0 0,0 0 16,0-22-16,0 22 0,-21-21 16,0 21-16,21-22 0,-21 22 0,22-21 15,-22 21-15,0-22 0,0 22 0,0 0 16,0 0-16,0 0 0,0-1 15,0 1-15,0 42 47,0 1-47,0-1 0,0 0 16,0 21-16,0-21 0,-22 1 0,22 20 16,0-21-16,0 0 0,0 22 15,0-22-15,0 0 0,0 0 0,0 0 16,0 22-16,0-22 0,22 0 15,-22 0-15,21 0 0,0-21 16,0 0-16,0 0 16,0 0-16,1 0 0,-1 0 15,0-21-15,0 21 0,0-21 0,0 0 16,1 0-16,-22-1 0,21 1 16,0 0-16,-21-21 0,21 21 0,-21-1 15,0 1-15,0-21 0,21 21 16,-21 0-16,0-1 0,0 1 15,21 0-15,-21 42 47,-21 0-47,21 1 16,-21-1-16,21 0 0,0 0 16,0 21-16,0-20 0,0-1 15,0 0-15,21 0 0,-21 0 16,21 0-16,-21 1 0,22-22 15,-1 21-15,0-21 0,0 0 16,0 0-16,0 0 16,1 0-16,-1 0 0,-21-21 15,21-1-15,0 1 0,0-21 16,0 21-16,1 0 0,-22-1 16,21 1-16,-21-21 0,0 21 0,21 0 15,0-22-15,-21 22 16,21 0-16,-21 0 0,0 0 0,0-1 15,0 1-15,21 21 16,-21-21-16,0 42 31,0 0-31,0 1 0,-21-1 16,21 0-16,-21 0 0,21 0 0,0 0 16,0 22-16,0-22 0,0 0 15,0 21-15,0-20 0,0-1 0,0 0 16,0 21-16,0-21 0,0 1 15,0-1-15,0 0 0,21 0 16,-21 0-16,21-21 0,1 0 16,-1 0-16,0 0 15,0 0-15,0 0 0,0-21 0,1 0 16,-1 21-16,0-21 0,0 0 16,0-1-16,0 1 0,1 0 0,-1 0 15,21 0-15,-21 0 0,0-22 16,1 22-16,-1 0 0,0 0 0,0-22 15,0 22-15,0 0 0,-21 0 16,22 21-16,-22 21 31,0 0-15,-22 0-16,1 1 0,0-1 16,21 0-16,-21 0 0,21 0 0,0 0 0,0 1 15,0-1-15,0 0 16,0 0-16,0 0 0,0 0 15,0 1-15,0-1 16,21-21-16,0 0 0,0 0 16,1 0-1,-22-21 1,21-1-16,0 1 0,0 0 16,-21 0-16,0 0 15,0 0-15,0-1 0,21 1 0,-21 0 16</inkml:trace>
  <inkml:trace contextRef="#ctx0" brushRef="#br0" timeOffset="351.3">3408 995 0,'0'0'15,"0"21"1,21-21-16,0 0 16,0 0-16,0 0 0,1 0 15,-1-21-15,21 0 0,-21 21 0,0-21 16,-21-1-16,22 1 0,-22 0 16,0 0-16,0 0 0,0 0 15,-22-1-15,1 1 16,0 21-16,0 0 0,0 0 15,0 0-15,-1 0 0,1 0 16,0 21-16,0 1 0,21-1 0,-21 0 16,21 0-16,0 0 15,0 0-15,0 1 0,21-1 16,0-21-16,0 0 0,0 0 16,22 0-16,-1 0 0</inkml:trace>
  <inkml:trace contextRef="#ctx0" brushRef="#br0" timeOffset="779.99">4466 656 0,'0'0'0,"-21"-21"0,0 21 15,0 0-15,-1-21 0,1 21 16,0-21-16,0 21 16,0 0-1,21 21-15,-21-21 0,21 21 0,-22 0 16,22 22-16,0-22 0,-21 21 16,0 0-16,21 22 0,0-22 0,-21 22 15,0-1-15,0-20 0,21 20 0,0-21 16,-22 22-16,1-22 0,21 1 15,-21-1-15,21 0 0,-21-21 16,21 22-16,0-22 0,0 21 16,0-21-16,0 1 0,0-1 0,0 0 15,0 0-15,21-21 32,0 0-32,0 0 0,-21-21 0,22 21 15,-22-21-15,21 0 0,-21-1 16,21 22-16,0-21 0,-21 0 0,0 0 15,0 0-15,21 0 0,-21-1 0,0 1 16</inkml:trace>
  <inkml:trace contextRef="#ctx0" brushRef="#br0" timeOffset="990.87">4064 1291 0,'0'0'0,"-21"0"16,42 0 15,0 0-31,0 0 0,0 0 16,1-21-16,-1 21 0,0 0 15,0 0-15,0 0 0,0-21 16,1 21-16,-1 0 0,0 0 16,0-21-16,0 21 0,0 0 0,1 0 15,-1-21-15,0 21 0</inkml:trace>
  <inkml:trace contextRef="#ctx0" brushRef="#br0" timeOffset="1331.67">4741 1164 0,'0'0'0,"0"-21"16,0 0-1,-21 21-15,0 0 16,0-21-16,0 21 15,-1 0-15,1 0 0,21 21 16,-21 0-16,0 0 0,0 0 16,21 1-16,0-1 0,-21 0 0,21 21 15,-22-21-15,22 1 0,0-1 16,0 21-16,0-21 0,0 0 0,0 1 16,22-1-16,-1 0 0,-21 0 15,21-21-15,0 21 0,0-21 0,0 0 16,1 21-16,-1-21 0,0 0 0,21 0 15,-21 0-15,1 0 0,-1 0 16,0-21-16,21 21 0,-21-21 0,1 0 16,-1 21-16,0-21 0,0 0 0,0-22 15,0 22-15,1-21 0,-1 21 16,-21-22-16</inkml:trace>
  <inkml:trace contextRef="#ctx0" brushRef="#br0" timeOffset="1839.89">5143 995 0,'0'0'0,"22"-42"0,-22-85 16,0 84-16,0 22 0,0 0 15,0 0-15,0 0 0,0-1 16,0 65 15,0-22-31,-22 0 0,22 21 16,-21 1-16,21-1 0,-21 0 16,21 22-16,0-22 0,-21 1 0,21-1 15,-21 0-15,0 1 0,21-1 0,0 0 16,-22-21-16,22 22 0,-21-22 15,21 0-15,0 0 0,0 0 16,0 1-16,0-1 0,0-42 47,0-1-47,0 1 16,21 0-16,1 0 0,-1 0 15,0 0-15,0-1 0,0-20 0,-21 21 16,21 0-16,22-22 0,-22 22 15,0 0-15,0 0 0,0 0 16,1 21-16,-1-21 0,0 21 0,0 0 16,0 0-16,0 0 15,1 21-15,-22 0 0,21 0 0,-21 0 16,0 0-16,0 1 0,0-1 16,0 0-16,0 21 0,0-21 0,0 1 15,0-1-15,0 0 0,0 0 16,-21 0-16,21 0 0,-22-21 15,22 22-15,-21-22 0,21 21 16,0-42 31,0-1-47,21 22 0,1-21 0,20 0 16</inkml:trace>
  <inkml:trace contextRef="#ctx0" brushRef="#br0" timeOffset="2323.67">6604 741 0,'-21'-21'0,"42"42"0,-63-63 0,42 20 16,-22 1-16,22 0 0,-21 0 16,0 21-16,0-21 15,0 21-15,0 0 0,-1 0 16,1 21-16,0 0 16,21 0-16,-21 0 0,0 1 0,0 20 15,-1 0-15,1 1 0,0-1 16,0 0-16,0 1 0,21 20 0,-21-21 15,-1 22-15,22-22 0,0 1 16,0-1-16,0 0 0,0-21 16,0 22-16,0-22 0,0 0 0,0 0 15,0 0-15,0 1 0,22-1 16,-1-21-16,0 0 0,0 21 0,0-21 16,0 0-16,1 0 0,-1 0 0,0 0 15,21 0-15,-21 0 0,1 0 16,20-21-16,-21 21 0,21-21 0,-20 21 15,20-22-15,-21 1 0,21 21 0,-20-21 16,20 0-16,0 21 0,-21-21 16,1 0-16,20 21 0,-21-22 0,0 1 15,0 0-15,1 21 0</inkml:trace>
  <inkml:trace contextRef="#ctx0" brushRef="#br0" timeOffset="3779.1">7006 1185 0,'0'0'0,"0"-21"0,0 0 15,0 0-15,0 0 16,-21 21-16,0-21 0,0 21 15,-1 0-15,1 0 16,0 0-16,0 0 0,0 0 0,0 21 16,-1 0-16,1 0 0,-21 0 15,21 0-15,0 1 0,21-1 0,-22 0 16,1 0-16,21 0 0,-21 0 0,21 1 16,0-1-16,0 0 0,0 0 15,0 0-15,0 0 0,0 1 16,21-22-1,0 0-15,1 0 0,-1 0 16,0 0-16,0 0 0,0 0 16,0-22-16,1 22 0,-1-21 0,0 0 15,0 21-15,0-21 0,0 0 16,1-22-16,-1 22 0,-21 0 0,0-21 16,21 21-16,-21-1 0,21 1 15,-21 0-15,0 0 0,0 0 16,0 42-1,0 0 1,0 0-16,0 0 0,0 22 16,0-22-16,0 0 15,-21 0-15,21 0 0,0 22 0,0-22 16,0 0-16,0 0 0,21 0 16,0 1-16,0-1 15,1-21-15,-1 0 0,0 0 0,0 0 16,0 0-16,0 0 0,22 0 15,-22 0-15,0 0 0,21 0 0,-20-21 16,-1-1-16,21 1 0,-21 0 0,22 0 16,-1 0-16,-21-22 0,21 22 15,-20-21-15,-1 21 0,0-22 0,0 22 16,-21-21-16,0 21 0,0 0 16,0-1-16,-21 22 15,0 0-15,0 0 0,-1 0 0,22 22 16,-21-22-16,0 21 0,21 0 15,0 0-15,0 21 0,0-20 0,0-1 16,0 0-16,0 21 0,21-21 0,-21 1 16,21-1-16,1 0 0,-1 0 15,0 0-15,0 0 0,-21 1 16,21-22-16,-21 21 16,-21-42 30,0 21-30,0-22-16,0 22 0,-1-21 16,1 21-16,0 0 15,0 0 1,21 21 0,21 1-1,0-22-15,0 0 0,1 0 16,-1 0-16,0 21 0,0-21 0,0 0 15,22 0-15,-22 0 16,0 0-16,0 0 0,21 0 0,-20-21 16,-1 21-16,0-22 0,21 1 0,-21 0 15,1 21-15,20-21 0,-21-21 16,0 20-16,0 1 0,22-21 0,-22 21 16,0-22-16,-21 22 0,21 0 15,-21 0-15,0 0 0,21 0 0,-21-1 16,-21 22-1,0 22 1,0-1-16,21 0 0,-21 0 0,0 0 16,-1 0-16,1 1 0,21-1 15,-21 21-15,21-21 0,-21 0 0,21 1 16,0-1-16,0 0 0,0 0 16,0 0-16,0 0 0,21 1 15,0-22-15,0 0 0,-21 21 16,22-21-16,20 0 0,-21 0 15,0 0-15,0 0 0,1 0 0,-1 0 16,21 0-16,-21 0 0,0-21 0,1 21 16,-1-22-16,21 1 0,-21 0 15,0 0-15,1 0 0,-1 0 0,0-1 16,21 1-16,-21-21 0,1 21 0,-1 0 16,0-22-16,-21 22 0,0 0 15,21 0-15,-21 0 0,0-1 0,0 1 16,-21 21 15,0 0-31,0 21 0,-1 1 16,1-1-16,21 0 0,0 0 15,0 0-15,-21 0 0,21 1 0,0-1 16,0 0-16,0 0 16,21 0-16,0 0 0,1-21 0,-22 22 15,21-1-15,0-21 0,0 21 0,0-21 16,-21 21-16,21-21 0,-21 21 15,22-21-15,-1 21 0,-21 1 16,0-1 0,-21-21-1,-1 21-15,1-21 16,0 0-16,0 0 0,21 21 16,-21-21-1,0 0-15,-1 0 16,1 0-1,0 0-15,0 0 16</inkml:trace>
  <inkml:trace contextRef="#ctx0" brushRef="#br0" timeOffset="5099.01">2794 2138 0,'-21'0'16,"42"0"-16,-63 0 0,-1 0 0,22 0 15,0 0-15,0 0 0,-22 0 0,22 0 16,0 0-16,-21 0 0,21 0 0,-1 0 15,1 0-15,0 0 0,0 0 16,0 0-16,0 0 0,-1 0 0,1 0 16,0 0-1,0 0-15,42 0 63,0 0-63,0 0 0,1 0 0,-1 0 15,21 0-15,0 0 0,1 0 0,-1 0 16,0 0-16,1 0 0,-1 0 16,22 0-16,-22 0 0,21 0 0,-20 0 15,-1 0-15,22 0 0,-22-21 16,21 21-16,-20 0 0,20 0 0,-20 0 16,20 0-16,1 0 0,-1 0 0,1 0 15,-1-21-15,1 21 0,-1 0 16,-21 0-16,22 0 0,-1 0 0,1-22 15,-1 22-15,1 0 16,-1 0-16,1 0 0,-1 0 0,1-21 16,-1 21-16,1 0 0,-1 0 0,1 0 15,-1-21-15,1 21 0,-1 0 16,1 0-16,-1 0 0,1-21 0,-1 21 16,1 0-16,-1 0 0,22-21 0,-21 21 15,-1 0-15,1 0 0,20 0 16,-20 0-16,-1-21 0,1 21 0,-1 0 15,1 0-15,-1 0 0,1 0 16,-22 0-16,22-22 0,-22 22 0,0 0 16,1 0-16,-1 0 0,0-21 15,1 21-15,-1 0 0,21 0 16,-20 0-16,-1-21 0,0 21 0,1-21 16,20 21-16,-20 0 0,-1 0 0,0 0 15,1 0-15,20 0 0,-21 0 16,1 0-16,-1 0 0,0 0 0,-20 0 15,20 0-15,0 0 0,1 0 16,-1-21-16,-21 21 0,21 0 0,1-21 16,-1 21-16,0 0 0,1 0 0,-1 0 15,0-22-15,22 22 0,-22 0 16,1 0-16,-1 0 0,0 0 0,1 0 16,-1-21-16,0 21 0,-21 0 15,22 0-15,-1 0 0,0 0 16,-20 0-16,20-21 0,-21 21 0,0 0 15,22 0-15,-22 0 0,0 0 16,0 0-16,-21-21 0,21 21 0,0 0 16,1 0-16,-1-21 31,-42 21 94,-1 0-125,1 0 0,-21 0 0,21 0 16,-22 0-16,1 0 0</inkml:trace>
  <inkml:trace contextRef="#ctx0" brushRef="#br0" timeOffset="7147.15">2180 2836 0,'-42'0'15,"21"0"-15,42 0 78,0 0-78,0-21 16,0 21-16,22-21 0,-1 21 0,0 0 16,1 0-16,20-21 0,1 21 15,-22 0-15,21 0 0,1-21 0,-22 21 16,22 0-16,-22 0 0,0 0 0,1 0 15,-22 0-15,0 0 0,0 0 16,-42 0 31,0 21-47,0-21 16,0 0-16,-1 0 15,1 0-15,0 21 0,0-21 16,0 0-16,0 0 0,-1 0 15,1 0-15,0 0 16,0 0 31,21 21-31,0 0-16,0 1 15,0-1-15,0 0 16,-21 0-16,21 0 0,0 0 15,0 1-15,0-1 0,0 0 0,-21 0 16,21 0-16,0 22 0,0-22 16,0 0-16,0 0 0,0 0 0,0 0 15,0 22-15,0-22 0,0 0 16,0 0-16,0 0 0,0 1 0,0-1 16,-22 0-16,1-21 15,21 21-15,-21-21 0,0 0 0,0 0 16,-22 0-16,22 0 0,0 0 0,-21 0 15,21 0-15,-1-21 16,1 21-16,-21-21 0,21 21 0,0-21 16,-1-1-16,1 22 0,21-21 15,-21 21-15,0 0 0,21-21 16,-21 21-16,21-21 16,21 21-1,0 0 1,21-21-16,-20 21 0,-1 0 0,21-21 15,0-1-15,1 22 0</inkml:trace>
  <inkml:trace contextRef="#ctx0" brushRef="#br0" timeOffset="7639.01">3006 2963 0,'21'-21'15,"-21"0"-15,0 0 16,21 21 15,-21 21-31,0 0 16,0 0-16,0 1 0,21-1 16,-21 0-16,0 0 15,21 0-15,-21 0 0,0 22 0,0-22 16,0 0-16,0 21 0,0-20 0,21-1 15,-21 0-15,0 0 0,22 0 16,-22 0-16,21-21 16,0 0-1,0-21-15,0 0 16,0 0-16,1-21 16,-22 20-16,21 1 0,0 0 0,-21-21 15,21 21-15,0-22 0,0 22 0,1-21 16,-1 21-16,-21-1 0,21 1 15,0 0-15,-21 0 0,0 0 16,0 0-16,21 21 0,-21-22 16,21 22-1,-21 22 17,0-1-32,22-21 15,-1 21-15,0-21 0,0 0 16,0 0-16,0 0 15</inkml:trace>
  <inkml:trace contextRef="#ctx0" brushRef="#br0" timeOffset="8495.04">3895 2900 0,'0'-21'16,"-22"21"30,1 0-46,21 21 16,-21-21-16,21 21 0,0 0 0,0 0 16,0 1-16,-21-1 0,21 0 0,0 0 15,0 0-15,0 0 16,0 1-16,0 20 0,0-21 0,0 0 16,0 0-16,0 1 0,0-1 0,0 0 15,0 0-15,0 0 16,0-42 15,0 0-15,0 0-16,0 0 15,0-22-15,0 22 0,0 0 0,21-21 16,-21 20-16,0 1 0,0-21 0,21 21 16,-21 0-16,21-22 0,1 22 15,-22 0-15,21-21 0,0 20 16,-21 1-16,21 0 0,0 0 0,0 21 15,1-21-15,-1 0 0,0 21 16,0 0-16,0 0 0,0 0 16,1 0-16,-1 21 0,0 0 0,0 0 15,-21 0-15,21 0 0,-21 1 16,21-1-16,-21 21 0,0-21 0,0 0 16,0 1-16,22 20 0,-22-21 0,0 0 15,0 0-15,0 1 0,0-1 16,0 0-16,0 0 0,0 0 31,0-42 0,0 0-15,0 0-16,0 0 0,0-1 0,0 1 16,0 0-16,0 0 0,0 0 0,21-22 15,0 22-15,-21 0 0,21-21 16,0 21-16,0-1 0,1-20 0,-1 21 15,21 0-15,-21 21 0,0-21 0,22-1 16,-22 22-16,21 0 0,-21 0 16,22 0-16,-22 0 0,21 0 0,-21 0 15,1 0-15,-1 0 16,21 22-16,-21-1 0,-21 0 0,21 0 0,-21 21 16,0-20-16,0-1 0,0 21 15,0-21-15,0 22 0,-21-22 16,0 0-16,21 21 0,-21-21 0,0 1 15,0-1-15,-1 0 0,1 0 0,21 0 16,-21 0-16,21 1 0,0-1 16,0 0-16,21-21 47,0-21-47,1 21 15,-1-21-15,21-1 0,-21 1 0</inkml:trace>
  <inkml:trace contextRef="#ctx0" brushRef="#br0" timeOffset="9931.26">6011 3048 0,'0'21'0,"-21"-21"16,21 21 0,21-21 77,0-21-77,1 0-16,-1 21 0,0-21 0,0 21 16,0-21-16,0 0 0,1 21 15,20-22-15,-21 1 0,0 0 0,0 0 16,1 0-16,-1 0 0,-21-1 0,0 1 16,21 0-16,-21 0 0,0 0 15,0 0-15,0-1 0,0 1 0,0 0 16,-21 21 15,0 0-31,21 21 16,-22 0-16,1 1 0,21-1 15,-21 0-15,21 0 0,0 0 0,0 22 16,0-22-16,0 0 0,0 0 0,0 0 16,0 0-16,0 1 0,0-1 15,0 0-15,0 0 0,0 0 0,21-21 16,0 21-16,1-21 0,-1 0 0,-21 22 15,21-22-15,0 0 0,0 0 16,0 0-16,1 0 0,-1 0 16,0 0-16,0 0 15,0 0 1,-21-22-16,-21 22 203,0 0-203,0-21 16</inkml:trace>
  <inkml:trace contextRef="#ctx0" brushRef="#br0" timeOffset="10619.19">6413 2519 0,'0'-42'16,"0"84"-16,0-106 16,0 43-16,0 42 31,-21-21-16,21 22-15,0-1 0,-21 0 16,21 0 0,21-21 15,0 0-31,1-21 16,-22 0-1,0 0-15,0-1 16,0 1-1,-22 21 1,1 0-16,0 0 16,21 21-1,-21-21-15,21 22 0,0-1 0,0 0 16,0 0-16,0 0 0,0 0 16,21 1-16,0-22 0,-21 21 15,21 0-15,1-21 0,-1 21 0</inkml:trace>
  <inkml:trace contextRef="#ctx0" brushRef="#br0" timeOffset="11362.77">6689 2709 0,'0'0'0,"0"22"0,0-1 0,-22-21 15,22 21-15,0 0 16,-21 0-16,21 0 0,0 1 0,0-1 15,0 0-15,0 0 0,0 0 16,0 0-16,0 1 0,0-1 16,0 0-16,0 0 0,0 0 0,0 0 15,0 1 1,0-44 15,0 1-15,0 0-16,0 0 0,0 0 15,0 0-15,0-1 0,0 1 16,0-21-16,0 21 0,21 0 0,-21-22 16,22 22-16,-1-21 0,0 21 15,0-1-15,0 1 0,0 0 0,22 0 16,-22 0-16,0 21 0,21 0 16,-20 0-16,-1 0 0,0 0 0,0 0 15,21 21-15,-20 0 0,-1 0 0,0 0 16,0 1-16,-21 20 0,0-21 15,21 21-15,-21-20 0,0 20 0,0-21 16,0 0-16,0 0 0,0 1 16,0-1-16,0 0 0,0 0 15,-21-21 1,21-21 0,0 0-1,0 0-15,0-1 16,0 1-16,0 0 0,21 0 0,0 0 15,1-22-15,-22 22 0,21-21 0,0 0 16,0 20-16,0-20 16,0 21-16,1-21 0,-1 20 0,0 22 15,21-21-15,-21 21 0,1 0 16,20 0-16,-21 0 0,0 21 0,0 1 16,22-1-16,-22 0 0,0 21 0,0-21 15,-21 22-15,0-22 0,21 21 16,-21-21-16,0 1 0,0-1 0,0 21 15,0-21-15,0 0 0,0 1 16,-21-1-16,21 0 0,-21-21 16,21 21-16,-21-21 15,21 21-15,0-42 32,0 0-17,0 0-15,21 21 0</inkml:trace>
  <inkml:trace contextRef="#ctx0" brushRef="#br0" timeOffset="11715.57">8043 2582 0,'0'0'16,"-21"0"15,21 22-31,-21-1 0,21 0 0,0 21 16,0-21-16,0 22 0,0-1 15,0 0-15,0 1 0,0-1 16,0 22-16,0-22 0,0 21 0,0 1 16,-21-1-16,21 1 0,-21 21 0,-1-22 15,1 1-15,0 20 0,0-41 16,21 20-16,-21 1 0,21-22 0,-21 0 16,21 1-16,0-1 0,0 0 0,0-21 15,0 22-15,0-22 0,0 0 16,0 0-16,0 0 0,21-42 31,0 0-31,0 0 16,0 0-16,-21 0 15,21-1-15,1-20 0,-1 21 0,0-21 16,0-1-16,0 1 0,-21-22 0,21 22 16</inkml:trace>
  <inkml:trace contextRef="#ctx0" brushRef="#br0" timeOffset="13042.79">8064 2900 0,'0'0'0,"0"-42"0,0 20 0,0-20 16,0 21-16,0 0 0,0 0 15,0-1-15,0 1 0,0 0 0,22 0 16,-22 0-16,21 21 0,21-21 16,-21 21-16,0 0 0,22 0 15,-22 0-15,0 0 0,21 0 0,-20 21 16,-1-21-16,0 21 0,0 0 0,-21 0 15,0 0-15,0 1 0,0 20 16,0-21-16,0 0 0,-21 0 0,0 1 16,0-22-16,-22 21 0,22 0 0,-21 0 15,-1-21-15,22 21 0,-21-21 16,21 0-16,0 21 0,-22-21 0,22 0 16,21 22-1,21-22 1,0 0-16,1 0 15,-1 0-15,0 0 0,0 0 0,21 0 16,-20 0-16,-1 0 0,21 0 16,0 0-16,-20-22 0,20 22 0,-21-21 15,21 21-15,-20-21 0,20 0 0,-21 0 16,21 0-16,-20-1 0,-1 1 16,0 0-16,0-21 0,0-1 0,0 1 15,1 0-15,-22-22 0,0 22 0,21 0 16,-21-22-16,21 22 0,-21-1 15,0 1-15,0 21 0,0 0 16,0 0-16,0-1 0,0 44 47,0-1-47,0 21 0,-21-21 16,0 22-16,21-1 0,-22 0 0,1 1 15,21-1-15,0 0 0,-21 1 0,21-1 16,-21 0-16,21 1 0,0-22 15,0 21-15,0-21 0,0 0 0,0 1 16,0-1-16,21-21 0,0 21 0,0-21 16,1 0-16,-1 0 15,0 0-15,0 0 0,0 0 0,0 0 16,22-21-16,-22 21 0,0-21 0,0-1 16,0 1-16,1 0 15,-1 0-15,0-21 0,0 20 0,0 1 16,0-21-16,-21 21 0,0 0 0,22 21 15,-22-22-15,0 1 0,21 21 16,-21 21 15,0 1-31,0-1 16,0 0-16,0 0 0,0 0 16,0 0-16,0 1 15,0-1 16,21-21-31,-21-21 79,0-1 92,0 1-155,0 0 0,0 0-1,0 42 48,0 0-48,-21 0-15,21 1 16,-21-1-16,21 0 0,0 0 0,0 0 16,0 0-16,0 1 0,0-1 15,0 0-15,0 0 0,0 0 16,0 0 0,21-21-1,0 0 1,0 0-16,0-21 0,0 21 15,-21-21-15,22 0 0,-1 21 0,-21-21 16,0 0-16,21-1 0,0 1 16</inkml:trace>
  <inkml:trace contextRef="#ctx0" brushRef="#br0" timeOffset="13406.36">9292 2413 0,'0'0'0,"-21"0"15,21 21-15,21-21 32,0 0-17,0-21 1,-21 0-16,0 0 15,0 0 1,0-1-16,-21 22 16,0 0-16,0 0 0,0 0 15,0 0 1,-1 22-16,22-1 0,0 0 16,0 0-1,0 0-15,0 0 16,22 1-16,-1-22 0,0 0 15,-21 21-15,21-21 0,0 21 16</inkml:trace>
  <inkml:trace contextRef="#ctx0" brushRef="#br0" timeOffset="14675.63">9546 2561 0,'0'0'0,"0"-21"31,0 42-15,-21-21 0,21 21-16,-21 1 0,21-1 15,-21 0-15,-1 0 0,22 0 0,0 0 16,-21 1-16,21-1 0,-21 0 16,21 0-16,0 0 0,0 0 15,0 1-15,21-22 16,0 0-16,1 0 0,-1 0 15,0 0-15,0 0 0,0 0 16,0 0-16,1-22 0,-1 22 0,0-21 16,0 0-16,0 21 0,-21-21 15,21 0-15,-21 0 0,22-1 16,-22 1-16,0 0 0,0 0 0,0 0 16,0 0-16,0 42 31,0 0-16,0 0-15,0 0 0,0 0 16,0 1-16,0-1 0,0 0 16,0 0-16,0 0 0,0 0 15,21-21-15,0 0 0,0 22 0,0-22 16,0 0-16,1 0 16,-1 0-16,0 0 0,21 0 0,-21-22 15,1 1-15,-22 0 0,21 0 16,0 0-16,0 0 0,0-22 15,-21 1-15,21 0 0,1-22 0,-1 22 16,0-22-16,-21 22 0,21-22 16,0 1-16,0 21 0,-21-22 0,0 22 15,0-1-15,0 1 0,22 0 0,-22-1 16,0 22-16,0 0 0,0 0 16,0 0-16,0 42 15,-22 0-15,1 0 0,21 0 16,-21 22-16,0-1 0,0-21 0,0 22 15,21 20-15,-22-21 0,1 1 16,21 20-16,0-20 0,-21 20 0,21 1 16,0-22-16,0 0 0,0 1 15,0-1-15,0 0 0,0 1 0,0-22 16,0 21-16,21-21 0,-21 0 16,21-21-16,1 22 0,-1-22 0,0 0 15,0 0-15,0 0 0,0 0 0,1 0 16,-1 0-16,0 0 0,0-22 15,-21 1-15,21 21 0,0-21 0,1 0 16,-22 0-16,0 0 0,21-1 0,-21 1 16,21 0-16,-21 42 47,0 0-47,0 1 15,0-1-15,0 0 16,21 0-16,0-21 15,0 0-15,-21 21 0,22-21 0,-1 0 16,0 0-16,0 0 0,0 0 16,0 0-16,1 0 0,-1 0 0,0 0 15,-21-21-15,21 21 0,0-21 0,0 0 16,-21 0-16,0-1 16,0 1-16,22 0 0,-22 0 0,0 0 0,0 0 15,21-1-15,-21 1 0,0 0 16,-21 21 15,21 21-31,-22 0 0,1 1 0,21-1 16,-21 21-16,0-21 0,21 22 15,0-1-15,-21 0 0,0 1 0,21-1 16,-22 0-16,22 22 0,0-22 0,0 22 16,0-22-16,0 21 0,0 1 15,0-1-15,0-20 0,0 20 0,22 1 16,-1-22-16,0 0 0,-21 1 15,21-1-15,0 0 0,0 1 0,-21-22 16,0 0-16,0 21 0,0-20 16,0-1-16,-21-21 15,0 0-15,0 0 16,0 0-16,0 0 0,-22 0 0,22 0 16,0-21-16,0 21 0,-22-22 15,22 22-15,0-21 0,-21 21 0,21-21 16,-1 21-16,1-21 0,0 21 0,21-21 15,0 0-15,0-1 0,0 1 16,0 0-16,0 0 16,0-21-16,0 20 0</inkml:trace>
  <inkml:trace contextRef="#ctx0" brushRef="#br0" timeOffset="14942.43">10096 2307 0,'0'0'15,"0"-42"1,0 21-16,22 21 0,-1-21 0,0 21 16,0-22-16,21 22 0,-20 0 0,20-21 15,-21 21-15,0 0 0,22 0 16,-22 0-16,0-21 0,0 21 0,-21-21 15,-21 21 17,0-21-32,0 21 0,-22 0 15,22 0-15</inkml:trace>
  <inkml:trace contextRef="#ctx0" brushRef="#br0" timeOffset="15258.14">9673 2117 0,'0'0'0,"21"0"32,0 0-32,1-21 15,-1 21-15,-21-22 0,0 1 16,0 0-1,0 0 1,-21 21 0,-1 0-1,22 21-15,-21 0 16,21 0-16,-21-21 16,21 22-16,0-1 15,0 0-15,0 0 16,-21 0-16</inkml:trace>
  <inkml:trace contextRef="#ctx0" brushRef="#br0" timeOffset="58382.31">3852 3683 0,'0'0'0,"-21"0"0,0 0 16,0 0-16,-22 21 0,22-21 16,-21 0-16,21 0 0,-22 0 0,1 0 15,0 0-15,21 0 0,-22 0 16,22 0-16,-21 0 0,21 0 0,-22 0 16,22 0-16,-21 0 0,21 0 0,-1 0 15,1 0-15,0 0 16,0 0-16,0 0 0,0 0 0,-1 0 15,1 0 17,42 0 46,1 0-63,-1 0-15,0 0 16,0 0-16,0 0 16,0 0-16,1 0 0,20 0 0,-21 0 15,21 0-15,1 0 0,-1 0 16,22 0-16,-22 0 0,21 0 0,1 0 16,-1 0-16,1 0 0,-22 0 0,22 0 15,-1 0-15,1 0 0,-22 0 16,22 0-16,-22 0 0,21 0 0,-20 0 15,-1-21-15,22 21 0,-22 0 0,21 0 16,-20 0-16,-1 0 0,22-21 16,-22 21-16,0 0 0,-21 0 0,22 0 15,-22 0-15,0 0 0,0 0 16,-42 0 31</inkml:trace>
  <inkml:trace contextRef="#ctx0" brushRef="#br0" timeOffset="59038.94">3408 3895 0,'0'0'0,"21"0"16,0 0-1,0 0-15,0 0 0,22 0 16,-22 0-16,21 0 0,1 0 0,-1 0 16,0 0-16,22 0 0,-22 0 15,22 0-15,-1 0 0,-21 0 16,22 0-16,-1 0 0,-20 0 0,20 0 0,-20 0 16,20 0-16,-21 0 0,1 0 15,-1 0-15,0 0 0,-20 0 16,20 0-16,-21 0 0,0 0 0,0 0 15,1 0-15,-1 0 16,0 0 0,-42 0 93,0 0-109</inkml:trace>
  <inkml:trace contextRef="#ctx0" brushRef="#br0" timeOffset="74395.16">2095 6223 0,'0'0'0,"0"-21"0,0 0 15,0 0-15,0-1 16,0 1-16,0 0 15,0 0 1,0 0 0,0 0-16,0-1 15,0 44 32,0-1-47,0 0 16,0 0-16,0 0 0,0 0 0,0 1 15,0 20-15,0 0 0,-21 1 16,21-1-16,0 0 0,0 1 0,0-1 16,0 0-16,0 1 0,0 20 15,0-21-15,0-20 0,0 20 0,0 0 16,0-21-16,0 22 0,0-22 16,0 0-16,0 21 0,0-20 15,0-1-15,0 0 0,0 0 16,0 0-1,0-42 17,0 0-32,0 0 0,0 0 15,21-1-15,-21 1 0,22 0 16,-22-21-16,0 21 0,21-22 0,0 1 16,-21 0-16,21 20 0,0-20 15,-21 0-15,21-1 0,1 22 0,-1-21 16,0 21-16,0 0 0,0-1 15,0 1-15,-21 0 16,22 21-16,-1 0 16,0 0-16,-21 21 15,0 0-15,0 1 0,21-1 16,-21 0-16,0 0 0,21 21 0,-21-20 16,0 20-16,0-21 0,0 21 0,0-20 15,21 20-15,-21-21 0,22 0 16,-1 0-16,-21 1 0,21-1 0,0 0 15,0 0-15,0-21 0,1 0 16,-1 21-16,0-21 0,0 0 0,0 0 16,0 0-16,1 0 15,-1 0-15,0 0 0,0 0 0,0-21 16,0 0-16,1 0 0,-1 0 0,-21-1 16,0-20-16,21 0 0,-21-1 15,21 1-15,-21 0 0,0-1 0,0 1 16,0-21-16,0 20 0,0 1 15,0 21-15,0-22 0,0 1 0,0 21 16,0 0-16,0 0 0,0-1 16,-21 1-16,21 0 0,-21 21 15,21-21-15,0 42 47,0 0-47,0 0 16,0 1-16,21-1 15,0-21-15,0 0 0</inkml:trace>
  <inkml:trace contextRef="#ctx0" brushRef="#br0" timeOffset="75092.28">3492 6202 0,'-21'0'16,"21"-21"-16,-21 21 16,0 0-1,0 0-15,21 21 16,-21 0-16,21 0 16,0 0-16,0 1 0,-22-1 0,22 21 15,-21-21-15,21 22 0,-21-1 0,21-21 16,0 21-16,-21 1 0,0-22 15,0 21-15,21 1 0,0-22 0,-22 21 16,22-21-16,-21 0 0,21 1 16,0-1-16,0 0 0,0 0 15,0 0-15,0 0 0,0 1 16,0-44 15,0 1-31,0 0 16,0 0-16,0-21 0,0 20 0,21 1 15,1-21-15,-22 0 0,21-1 0,0-20 16,0 20-16,0 1 0,22-21 16,-22 20-16,0 1 0,21 21 0,-21-22 15,1 22-15,-1-21 0,21 21 16,-21 0-16,0-1 0,1 1 16,-1 21-16,0-21 0,0 0 15,0 21-15,0 0 0,1 0 0,-1 0 16,0 0-16,0 0 0,0 21 0,0 0 15,-21 0-15,22 1 0,-22-1 16,21 21-16,-21 0 0,0-20 0,0 20 16,0 0-16,0 1 0,0-1 15,0 0-15,0 1 0,0-1 0,-21 0 16,21-21-16,-22 22 0,22-22 0,0 0 16,0 0-16,0 0 0,-21 1 15,21-1-15,-21 0 0,21 0 16,-21-21 46,0-21-46,21 0-16,-21 21 0,21-21 0,-22-1 16</inkml:trace>
  <inkml:trace contextRef="#ctx0" brushRef="#br0" timeOffset="75339.13">3260 6668 0,'0'0'0,"21"0"31,-21-22-31,21 22 16,21 0-16,-21 0 0,1-21 0,20 21 15,-21 0-15,21-21 0,1 21 16,-22 0-16,21-21 0,1 21 0,-1 0 15,-21-21-15,21 0 0,-20 21 0,-1 0 16,0 0-16,0-22 0,0 22 16,0 0-16,1 0 0,-22-21 15,0 0 1</inkml:trace>
  <inkml:trace contextRef="#ctx0" brushRef="#br0" timeOffset="75710.92">4445 6223 0,'0'-21'16,"21"0"-16,-21 0 15,21 21-15,-21-22 16,0 44 15,0-1-31,0 0 0,0 0 16,0 0-16,-21 22 0,21-22 15,-21 21-15,21 0 0,-21 1 0,0-1 16,21 0-16,-22 1 0,22-1 0,-21 0 16,0-20-16,21 20 0,-21-21 15,21 21-15,0-20 0,0-1 0,-21 0 16,21 0-16,0 0 0,0 0 15,0-42 32,21 0-47,-21 0 0,0 0 16,0 0-16,0-1 0,0-20 0</inkml:trace>
  <inkml:trace contextRef="#ctx0" brushRef="#br0" timeOffset="76018.75">4403 6244 0,'0'-21'0,"0"42"0,21-63 15,0 42-15,0-21 0,0 21 16,22-21-16,-22 21 0,21 0 16,-21 0-16,22-22 0,-1 22 0,-21 0 15,21 0-15,1 0 0,-22 0 16,0 0-16,0 0 0,0 22 15,-21-1-15,0 0 0,0 0 16,0 0-16,-21 0 0,0 1 16,0-1-16,0 0 0,0 0 15,-22 0-15,22 0 0,-21-21 0,21 22 16,-1-1-16,-20-21 0,21 21 16,0 0-16,0-21 0,21 21 15,-22-21-15</inkml:trace>
  <inkml:trace contextRef="#ctx0" brushRef="#br0" timeOffset="76476.03">6498 6011 0,'-21'0'0,"42"0"0,-42-21 16,21 0-16,0 0 15,21 21-15,0-21 0,22 21 0,-22-21 16,21 21-16,22-22 0,-22 22 16,21 0-16,22-21 0,-21 21 0,-1-21 15,1 21-15,-1 0 0,1 0 16,-1 0-16,-21-21 0,1 21 15,-22 0-15,21 0 0,-21 0 0,-42 0 47,0 21-47,0-21 0,0 0 0,-22 0 16,22 21-16,-21-21 0,0 0 16,-1 0-16,22 21 0</inkml:trace>
  <inkml:trace contextRef="#ctx0" brushRef="#br0" timeOffset="76762.87">6943 5906 0,'0'0'0,"0"21"16,0 0 0,-22-21-16,22 21 15,0 0-15,0 0 16,-21 1-16,21-1 16,-21 0-16,21 0 0,-21 21 0,21-20 15,0-1-15,-21 21 0,0-21 0,21 22 16,-22-1-16,1 0 0,21 1 15,0-1-15,-21 0 0,21 1 0,-21-22 16,21 21-16,0-21 0,0 22 16,0-22-16,0 0 0,0 0 0,0 0 15,0 0-15,0 1 16,21-22 0,0 0-1,0 0-15,1-22 16,-1 22-16,-21-21 0,21 0 0,0 0 15</inkml:trace>
  <inkml:trace contextRef="#ctx0" brushRef="#br0" timeOffset="77171.16">7324 6329 0,'-22'21'47,"1"-21"-47,0 21 15,21 0-15,-21 1 0,0 20 0,0-21 16,21 0-16,0 22 0,-22-22 0,22 0 16,0 21-16,0-21 0,0 1 15,0-1-15,0 0 0,22 0 0,-22 0 16,21 0-16,0-21 0,0 0 0,0 0 16,22 0-16,-22 0 0,0 0 15,21 0-15,-21 0 0,22-21 0,-22 0 16,0 0-16,21 0 0,-20 0 0,-22-1 15,21-20-15,-21 21 16,0-21-16,0-1 0,0 22 0,0-21 16,0 21-16,0-1 0,-21 1 0,-1 0 15,1 21-15,0 0 16,0 0-16,-21 0 0,20 0 0,1 0 16,0 0-16,0 0 0,0 21 15,0-21-15,21 21 16,21-21-1,0 0 1,0 0-16,0-21 0,0 0 16</inkml:trace>
  <inkml:trace contextRef="#ctx0" brushRef="#br0" timeOffset="79543.24">9842 6160 0,'22'0'16,"-1"0"-16,0 0 16,-21-22-16,42 22 0,-21-21 0,1 0 15,-1 21-15,21-21 0,0 0 16,-20 0-16,20-1 0,0 1 0,1 0 15,-22 0-15,0 0 0,0 0 16,0-1-16,-21 1 0,0 0 16,-21 21-16,0 0 0,0 0 15,-22 0-15,1 0 0,0 21 16,-22-21-16,22 21 0,0 1 0,-22-22 16,22 21-16,-1 0 0,1 0 0,21 0 15,-21 0-15,20 1 0,22-1 16,0 0-16,0 0 0,0 0 0,0 0 15,0 1-15,22-1 0,-1 0 0,0 0 16,0 0-16,0 22 16,22-22-16,-22 0 0,21 0 0,0 21 0,-20-20 15,20-1-15,-21 0 0,0 21 0,0-21 16,1 1-16,-1-1 16,-21 0-16,0 0 0,0 0 15,-21 0-15,-1-21 0,-20 0 16,21 0-16,-21 0 0,20 0 0,-20 0 15,0 0-15,-1 0 0,22 0 16,-21 0-16,0-21 0,-1 0 0,22 0 16,-21 0-16,21 0 0,-1-1 15,1-20-15,0 21 0,0 0 0,21 0 16,-21-1-16,21 1 0,0 0 16,0 0-16,0 42 31,0 0-31,0 0 15,0 1-15,0-1 0,21 0 0,0 0 16,0 0-16,-21 0 0,21 1 0,1-1 16,-1 0-16,0 0 0,0 0 15,21 0-15,-20-21 0,20 22 0,-21-22 16,21 0-16,1 0 0,-1 0 0,0 0 16,22 0-16,-22 0 0,1 0 15,-1 0-15,21 0 0,-20-22 0,-1 1 16,0 21-16,-20-21 0,20-21 15,-21 21-15,21-1 0,-42-20 0,22 21 16,-1-21-16,-21 20 0,21-20 16,-21 21-16,0 0 0,0 0 0,0-1 15,0 1-15,0 0 0,-21 0 16,0 21 0,-1 0-16,1 0 0,0 21 15,0 0-15,0 0 0,21 1 16,0-1-16,-21 21 0,21-21 0,0 0 15,0 22-15,0-22 0,0 0 16,0 0-16,0 0 0,0 1 0,21-1 16,-21 0-16,21 0 0,0-21 15,-21 21-15,21-21 0,0 0 16,1 0-16,-1 0 0,0 0 0,21 0 16,-21 0-16,1 0 0,20-21 0,-21 0 15,21 0-15,-20 0 0,20-1 0,-21 1 16,21-21-16,-20 0 0,-1-1 15,0 1-15,0 0 0,0-1 16,0 1-16,1 0 0,-1-1 0,-21 1 16,21-22-16,-21 22 0,21 0 0,-21-1 15,21 1-15,-21 21 0,0-21 16,0 20-16,0 1 0,0 0 0,0 0 16,0 42-1,0 0 1,-21 0-16,21 22 0,0-1 0,-21-21 15,0 22-15,21-1 0,-21 0 16,21 1-16,0-1 0,0 0 0,-22 1 16,22-1-16,0 0 0,0 1 0,0-1 15,0 0-15,0 1 0,0-22 16,0 21-16,0-21 0,0 0 0,0 1 16,22-1-16,-1 0 0,0 0 0,-21 0 15,42-21-15,-21 0 16,1 0-16,-1 0 0,0 0 0,0 0 0,21 0 15,-20-21-15,20 0 0,-21 21 16,0-21-16,22 0 0,-22-22 0,0 22 16,0 0-16,0-21 0,0-1 15,1 22-15,-22-21 0,0 21 0,21-22 16,-21 22-16,0-21 0,0 21 0,0-1 16,0 1-16,0 0 15,-21 21-15,-1 0 16,1 0-16,0 21 0,0 0 15,0 1-15,0-1 0,-1 21 16,22-21-16,0 0 0,0 22 16,0-22-16,0 21 0,0 1 15,0-22-15,0 21 0,22-21 0,-1 0 16,0 1-16,0-1 0,0 0 16,0 0-16,1 0 0,-1-21 0,0 0 15,0 0-15,0 0 0,0 0 0,1 0 16,-1 0-16,0 0 0,0-21 0,0 0 15,0 0-15,1 0 0,-1-1 16,0 1-16,0 0 0,0-21 0,0 21 16,1-22-16,-1 1 0,-21 21 15,21-22-15,0 22 0,0 0 0,0 0 16,1 0-16,-22 0 0,0-1 16,21 22-16,0 0 0,0 0 31,-21 22-31,0-1 15,21-21-15,-21 21 0,0 0 16,0-42 47,0 0-63,0 0 15,-21 21-15,0-22 16,0 22-16,0 0 31,-1 0-31,1 0 0,0 0 16,21 22-16,-21-1 15,21 0-15,-21 0 0,21 0 0,0 0 16,0 1-16,0-1 0,0 0 0,0 0 16,0 0-16,0 22 0,0-22 15,0 0-15,0 0 0,21 0 0,0 0 16,0 1-16,0-22 0,1 0 15,-1 0-15,21 0 0,-21 0 0,0 0 16,1 0-16,20 0 0,-21 0 16,0 0-16,0-22 0,1 1 0,20 0 15,-21-21-15,-21 21 0,21-1 16,0-20-16,1 0 0,-1 21 0,0-22 16,0 1-16,0 0 0,0-1 15,1 1-15,-22 0 0,21-1 0,0 22 16,-21-21-16,21 21 0,-21-22 0,0 22 15,0 0-15,0 0 0,0 0 16,0-1-16,0 1 16,0 42-1,0 1 1,-21-1-16,21 0 0,-21 0 0,21 0 16,0 22-16,-21-1 0,21-21 0,-22 21 15,1 1-15,21-1 0,0 0 16,0-20-16,-21 20 0,21 0 15,-21 1-15,21-22 0,0 21 0,0-21 16,0 22-16,0-22 0,0 0 0,0 0 16,0 0-16,0 0 0,0 1 0,21-1 15,0-21 1,0 0-16,1 0 16,-1 0-16,0 0 15,0-21-15,-21-1 0,21 1 16,-21 0-1,21 0-15,-21 0 0,0 0 0,0-22 16,0 22-16,0 0 0,0 0 16</inkml:trace>
  <inkml:trace contextRef="#ctx0" brushRef="#br0" timeOffset="79791.09">12488 6138 0,'0'22'0,"21"-22"32,1 0-32,-1 0 0,21 0 15,-21 0-15,0 0 0,22 0 16,-22 0-16,21 0 0,1 0 16,-22 0-16,21 0 0,-21 0 0,22 0 15,-22 0-15,0 0 0,0 0 16,0 0-16,-21-22 0,21 22 15,1-21 1</inkml:trace>
  <inkml:trace contextRef="#ctx0" brushRef="#br0" timeOffset="80220.97">14351 5863 0,'0'0'0,"0"-63"16,0 42-1,0-1-15,-21 22 16,0 0-1,21 22-15,0-1 0,0 0 16,-22 0-16,1 0 0,21 22 16,-21-1-16,21 0 0,0 1 0,-21-22 15,0 21-15,0 0 0,21 1 16,0-1-16,-22 0 0,1 1 0,21-1 16,0 0-16,-21-20 0,21 20 0,-21-21 15,21 21-15,-21-20 0,21-1 16,0 0-16,0 0 0,0-42 62,0 0-62,0 0 0,0-1 16,0 1-16,0-21 0,-21 21 16,-1 0-16</inkml:trace>
  <inkml:trace contextRef="#ctx0" brushRef="#br0" timeOffset="81182.98">13716 6287 0,'-21'0'16,"42"0"15,0 0-31,0 0 0,22 0 0,-22 0 16,21 0-16,0 0 15,22 0-15,-22-22 0,22 22 0,-1 0 16,-20-21-16,20 21 0,1 0 0,-22-21 15,21 0-15,-20 21 0,-1-21 0,0 0 16,1-1-16,-1 1 0,0 0 16,-20 0-16,-1-21 0,0 20 0,0-20 15,-21 21-15,0-21 0,21 20 0,-21 1 16,0-21-16,0 21 0,0 0 16,0-1-16,0 44 31,-21-1-31,21 0 0,0 0 0,-21 0 15,0 22-15,0-22 0,21 21 16,0-21-16,-22 22 0,1-22 16,0 21-16,21-21 0,0 22 0,-21-22 15,0 21-15,21-21 0,0 22 0,0-22 16,-21 21-16,21-21 0,0 0 16,-22 22-16,22-22 0,0 0 0,0 0 15,0 0-15,0 1 0,0-1 0,0 0 16,-21-21-16,21-21 47,21 0-47,-21-1 15,22 1-15,-1 0 0,0-21 16,-21 21-16,21-1 0,0-20 0,0 21 16,1 0-16,-1 0 0,0 21 0,0-22 15,-21 1-15,21 21 0,0 0 0,1 0 31,-1 0-31,-21 21 16,0 1-16,0-1 0,0 0 16,0 0-16,0 0 0,0 0 15,0 1-15,0-1 0,0 0 16,0 0-16,21-21 0,0 21 16,0-21-16,0 21 15,1-21-15,-1 0 0,0 0 0,0 0 16,0 0-16,22 0 0,-22 0 0,0-21 15,21 21-15,-21-21 0,22 0 16,-22 0-16,21 0 0,-21-1 0,22 1 16,-22 0-16,0-21 0,0 21 0,0-1 15,1 1-15,-22 0 0,0 0 0,0 0 16,0 0-16,-22-1 16,1 22-16,0 0 0,0 0 15,0 0-15,0 0 0,-1 22 0,1-1 16,0-21-16,0 21 0,0 0 15,0 0-15,21 0 0,0 1 16,0 20-16,0-21 0,0 0 0,0 0 16,0 22-16,21-22 0,0 0 0,0 0 15,0 0-15,0 1 0,1-22 16,-1 21-16,0-21 0,0 0 0,0 0 16,22 0-16,-22 0 0,0 0 0,0 0 15,0 0-15,0 0 0,1-21 16,-1 21-16,-21-22 0,0 1 15,21 21-15,-21-21 0,21 21 16,-21-21-16,21 0 0,-21 0 16,21-1-16,-21 1 0,0 0 15</inkml:trace>
  <inkml:trace contextRef="#ctx0" brushRef="#br0" timeOffset="87172.21">16976 6265 0,'0'22'0,"21"-22"31,0 0-31,0 0 16,-21-22-16,21 22 15,-21-21-15,0 0 0,0 0 16,0 0 0,0 0-16,0-1 0,0 1 15,0 0-15,-21 0 0,0 21 16,0 0-16,0-21 0,-1 21 0,1 0 15,0 0-15,0 0 0,0 0 16,0 21-16,-1-21 0,1 21 16,0 0-16,0 0 0,0 22 0,0-22 15,-1 0-15,22 21 0,0-20 0,0 20 16,0 0-16,0-21 0,0 22 16,0-22-16,22 21 0,-22-21 0,21 1 15,21-1-15,-21 0 0,0-21 0,1 21 16,20-21-16,-21 0 0,0 0 15,22 0-15,-22 0 0,21 0 16,-21 0-16,0-21 0,22 0 0,-22 21 16,0-21-16,21-22 0,-20 22 0,-1 0 15,0-21-15,0-1 0,0 22 16,0-21-16,1-1 0,-1 1 0,0 0 16,21-1-16,-21-20 0,1 21 0,-1-1 15,-21-20-15,21 20 0,0 1 0,0-21 16,0 20-16,-21 1 0,0 0 15,0 20-15,0 1 0,0 0 0,0 0 16,0 0-16,-21 42 31,0 0-31,21 21 0,-21 1 16,0-1-16,0 0 0,-1 1 0,1-1 16,0 22-16,0-22 0,0 0 15,0 1-15,21-1 0,0 21 0,0-20 16,0-1-16,0 0 0,0 1 0,0-1 15,0-21-15,0 22 0,21-1 16,0-21-16,0 0 0,21 22 0,-20-22 16,20-21-16,-21 21 0,21-21 0,1 0 15,-1 0-15,0 0 0,1 0 0,-1 0 16,0 0-16,1 0 0,-1-21 16,-21 0-16,22-1 0,-1 1 15,-21 0-15,21 0 0,-20 0 0,20-22 16,-21 22-16,0 0 0,-21-21 0,0 21 15,21-22-15,-21 22 0,0 0 16,0-21-16,0 20 0,0 1 0,-21 0 16,0 21-16,0-21 0,0 21 0,0 0 15,-1 0-15,1 0 0,0 0 0,-21 21 16,21 0-16,-1 0 0,-20 1 16,21-1-16,0 0 0,-22 21 0,22-21 15,0 22-15,21-22 0,0 21 0,0 1 16,0-22-16,0 21 0,0-21 0,21 0 15,0 1-15,-21-1 16,22 0-16,20 0 0,-21-21 0,0 0 16,0 0-16,1 0 0,20 0 0,-21 0 15,0 0-15,0 0 0,22 0 0,-22-21 16,0 0-16,0 0 0,0-1 16,1 1-16,-22-21 0,21 21 0,-21-22 15,21 22-15,-21-21 0,0 21 0,0-22 16,0 22-16,0 0 0,0 0 15,0 0-15,0 0 0,0-1 16,0 44 0,0-1-16,0 0 15,-21 0-15,21 0 16,0 0-16,0 1 0,0-1 0,0 21 16,0-21-16,0 0 0,0 1 0,0-1 15,0 0-15,21 0 0,-21 0 0,21 0 16,0-21-16,0 22 0,1-22 15,20 0-15,-21 0 0,0 0 16,0 0-16,1 0 0,20-22 0,-21 22 16,0-21-16,22 0 0,-22 0 15,0 0-15,0 0 0,21-22 0,-20 22 16,-1 0-16,0 0 0,0 0 16,0-22-16,0 22 0,-21 0 0,0 0 15,22 21-15,-22-21 0,0 42 31,0 0-15,-22 0-16,22 0 0,0 0 0,0 1 16,0-1-16,0 21 0,0-21 15,0 0-15,0 1 0,0-1 0,0 0 16,0 0-16,22 0 0,-1-21 0,-21 21 16,21 1-16,0-22 0,0 0 0,0 0 15,1 0-15,-1 0 0,0 0 16,0 0-16,0-22 0,22 1 15,-22 0-15,0 0 0,0 0 0,0 0 16,0-1-16,1 1 0,-1 0 0,0-21 16,0 21-16,0-1 0,-21 1 15,21 0-15,1 0 0,-1 0 0,0 0 16,-21-1-16,21 1 16,-21 42-1,0 1 1,0-1-16,0 0 0,-21 0 0,21 0 15,-21 0-15,21 22 0,-21-1 0,21 0 16,-22 1-16,22-1 0,0 0 0,-21 1 16,21 20-16,-21-20 15,0-1-15,21 21 0,0-20 0,-21 20 16,21 1-16,-21-22 0,-1 22 0,22-1 16,0 22-16,0-22 0,-21 1 0,21-1 15,0 1-15,0-1 0,0 1 0,0-22 16,0 22-16,0-22 0,0 0 0,0 1 15,0-1-15,0 0 0,0-21 16,0 22-16,0-22 0,0 0 0,-21 0 16,0 0-16,21 1 0,-21-22 15,0 0-15,-1 0 0,1 0 16,0 0-16,0-22 0,0 1 16,0 21-16,-1-21 0,1 0 15,0 0-15,0-22 0,0 22 0,-22-21 16,22 0-16,0-1 0,0 1 15,-21-22-15,20 1 0,1 21 0,0-43 16,21 21-16,0 1 0,0-1 0,0-20 16,0 20-16,21 1 0,0-1 0,22 1 15,-22-1-15,0 1 0,0-1 0,22 1 16,-22 20-16,21 1 0,-21-21 16,22 41-16,-22-20 0,21 21 0,-21-21 15,0 42-15,1-22 0,-1 1 16,0 21-16,-21-21 15,21 21 1,-42 0 78,21 21-79,-21-21-15,0 0 16,-1 21-16,1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2T02:41:46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4149 1820 0,'0'-21'109,"0"0"-109,0 0 0,0 0 16,0 0-16,0-22 0,0 22 15,0-21-15</inkml:trace>
  <inkml:trace contextRef="#ctx0" brushRef="#br0" timeOffset="930.96">4508 910 0,'0'0'16,"22"-42"-16,-22 21 0,0-22 0,21 1 0,-21 21 16,21-21-16,-21-1 0,0 22 15,0 0-15,0 0 0,0 0 0,0-1 16,0 44 15,-21-1-31,21 21 0,-21 0 16,-1 1-16,1-1 0,0 22 15,0-1-15,-21 1 0,20-1 0,1 1 16,-21 20-16,21-20 0,-22-1 16,1 1-16,21-1 0,-21 22 0,-1-22 15,22 1-15,-21-1 0,21-20 0,-1-1 16,1 0-16,0 1 0,0-22 15,21 0-15,0 0 0,0-42 32,0 0-32,0 0 15,21-22-15,0 22 0,0-21 0,1-22 16,-1 22-16,0-21 0,21 20 16,-21-20-16,1-1 0,20-20 0,0 20 15,-21-21-15,22 22 0,-22-22 16,0 1-16,21 20 0,-20 1 0,-1-1 15,0 1-15,-21 20 0,0 1 16,0 21-16,21-22 0,-21 22 16,0 42-1,0 1-15,0-1 0,0 21 16,0 0-16,21 22 0,-21-1 16,0 1-16,0-1 0,0 22 15,0-21-15,0-1 0,0 1 0,0-1 16,0-21-16,0 22 0,0-22 15,0 1-15,0 20 0,0-21 0,0-20 16,0 20-16,0 0 0,0-21 0,0 1 16,0-1-16,0 0 0,0 0 15,0-42 17,0 0-32,0-22 15,-21 22-15,21 0 0,-21-21 0</inkml:trace>
  <inkml:trace contextRef="#ctx0" brushRef="#br0" timeOffset="1122.03">4127 1482 0,'0'0'0,"-21"0"0,0 0 0,0 0 16,21 21-16,21-21 31,21 0-31,-20 0 16,-1 0-16,21 0 0,-21 0 0,0 0 15,22 0-15,-22 0 0,0 0 16,0 0-16,0 0 0,22-21 16,-22 21-16,0 0 0,21 0 0,-20-21 15</inkml:trace>
  <inkml:trace contextRef="#ctx0" brushRef="#br0" timeOffset="1642.73">5228 1439 0,'0'-21'15,"21"0"-15,-21 0 16,21 21 0,-21-21-16,0 0 0,0-1 15,0 1-15,-42 21 31,21 0-31,0 0 0,0 0 16,-1 0-16,1 0 0,-21 0 16,21 21-16,0-21 0,-1 22 0,22-1 15,-21 0-15,0 0 16,21 0-16,-21 0 0,21 1 16,0-1-16,0 0 0,0 0 15,0 0-15,0 0 16,21 1-16,0-1 0,0-21 15,1 21-15,-22 0 0,21 0 16,0-21-16,-21 21 0,21 1 0,-21-1 16,0 0-16,0 0 0,0 0 15,-21 0-15,0-21 16,0 0-16,-1 22 0,-20-22 0,21 21 16,0-21-16,-22 0 0,22 0 0,0 0 15,-21 0-15,21 0 0,-1 0 16,1 0-16,0 0 0,0-21 0,0 21 15,0-22-15,21 1 16,0 0 0,21 21-1,0-21-15,0 0 16,0 21-16,22 0 0</inkml:trace>
  <inkml:trace contextRef="#ctx0" brushRef="#br0" timeOffset="2106.46">5821 1397 0,'0'-21'0,"0"0"16,-43 0-1,22 21-15,0 0 0,-21 0 16,-1 0-16,22 0 0,-21 0 0,0 0 15,-1 21-15,22-21 0,0 21 16,0-21-16,0 21 0,-1-21 0,22 21 16,0 0-16,0 1 0,0-1 15,22 0 1,-1 0-16,0-21 0,0 21 0,0 0 16,0-21-16,1 22 0,-1-1 0,21 0 15,-21-21-15,0 21 0,1 0 16,-1-21-16,-21 21 0,0 1 15,0-1 1,0 0-16,-21-21 0,-1 0 16,-20 21-16,0-21 0,21 21 0,-22-21 15,1 0-15,0 0 0,-1 0 16,1 0-16,0 0 0,-1 0 0,22 0 16,-21 0-16,21 0 0,-1 0 15,1 0-15,0 0 16,42 0-1,-21-21 1,21 21-16,22-21 0,-22 21 16,0 0-16</inkml:trace>
  <inkml:trace contextRef="#ctx0" brushRef="#br0" timeOffset="2374.31">5969 1461 0,'-21'0'31,"21"21"-15,0 0-16,-21 0 0,21 0 16,0 0-16,0 1 0,-22-1 15,22 0-15,0 0 0,-21 0 16,21 0-16,0 1 0,0-1 15,0 0-15,0-42 47</inkml:trace>
  <inkml:trace contextRef="#ctx0" brushRef="#br0" timeOffset="2566.71">6032 1270 0,'0'0'16,"0"-21"-16,0 0 0,-21 21 0,0-21 16,21-1-1,0 44 17,0-1-17,21-21-15,-21 21 16</inkml:trace>
  <inkml:trace contextRef="#ctx0" brushRef="#br0" timeOffset="3294.65">6498 1566 0,'0'-21'15,"0"0"1,21 21-16,-21-21 0,21 0 0,-21 0 16,22-1-16,-1 1 15,-21 0-15,0 0 0,0 0 16,0 0-16,0-1 0,0 1 16,-21 21-16,-1 0 0,1-21 15,0 21-15,-21 0 0,21 0 0,-1 21 16,-20-21-16,21 21 0,0 1 15,-22-1-15,22 0 0,0 21 0,0-21 16,0 1-16,21-1 0,0 0 0,-21 21 16,21-21-16,0 1 15,0-1-15,21-21 16,0 0-16,0 0 16,0 0-16,0 0 0,1 0 0,-1-21 15,0 21-15,0-22 0,0 1 0,0 21 16,1-21-16,-22 0 0,0 0 15,21 0-15,0-1 16,-21 1-16,0 0 16,0 42 15,0 0-31,0 1 0,0-1 16,0 0-16,-21 0 0,21 21 0,-21-20 15,21 20-15,0 0 0,-22 1 0,22-1 16,-21 0-16,21 22 0,-21-22 15,21 0-15,0 1 0,-21 20 0,0-20 16,0-1-16,21 21 0,-22-20 16,22 20-16,0 1 0,-21-22 15,21 0-15,-21 1 0,21-1 0,0 0 16,0 1-16,-21-22 0,0 0 0,0 0 16,21 0-16,-22 1 0,1-22 15,0 0-15,0 0 0,-21 0 0,20 0 16,-20 0-16,21 0 0,-21-22 0,-1 22 15,1-21-15,0 0 0,-1 0 16,1 0-16,0 0 0,-1-22 0,1 22 16,0 0-16,20-21 0,1 20 0,0 1 15,21-21-15,0 21 0,0 0 16,0-22-16,21 22 0,0 0 0,1-21 16,20 20-16,0 1 0,-21-21 15,22 0-15</inkml:trace>
  <inkml:trace contextRef="#ctx0" brushRef="#br0" timeOffset="3802.33">6646 1355 0,'0'0'15,"0"21"16,0 0-15,0 0-16,0 0 0,0 1 0,0-1 16,0 0-16,0 0 0,0 0 15,0 0-15,0 1 0,0-1 0,0 0 16,0 0-16,0 0 0,-21-21 0,21 21 16,-21-21-1,21-21 1,0 0-16,0 0 15,0 0-15,0 0 0,0-1 16,0-20-16,0 21 0,0 0 16,21 0-16,0-1 0,0-20 15,-21 21-15,22 0 0,-1 0 0,0-1 16,21 1-16,-21 21 0,1-21 0,-1 21 16,21 0-16,-21 0 0,0 0 15,1 21-15,-1-21 0,0 21 0,-21 1 16,0-1-16,21 0 0,-21 0 15,0 21-15,0-20 0,0-1 0,0 0 16,0 0-16,0 0 0,0 0 0,0 1 16,0-1-16,-21-21 0,21 21 15,0 0-15,0-42 32,0 0-17,0 0-15</inkml:trace>
  <inkml:trace contextRef="#ctx0" brushRef="#br0" timeOffset="4518.92">7302 1270 0,'0'21'31,"0"0"-31,0 1 16,0-1-16,0 0 0,0 0 0,0 0 15,-21 0-15,21 1 0,-21-1 16,21 0-16,0 0 0,0 0 16,-21 0-16,21 1 0,0-1 15,-21 0-15,21-42 47,0 0-47,0-1 16,0 1-16,0 0 0,0 0 0,0 0 15,0-22-15,0 22 0,0 0 16,21 0-16,0-21 0,-21 20 0,21 22 16,0-21-16,1 0 0,-1 0 15,0 21-15,0 0 16,0 0-16,0 0 0,1 0 0,-1 21 16,0 0-16,-21 0 0,21 1 15,0-1-15,-21 0 0,0 0 0,0 0 16,0 0-16,21 22 0,-21-22 0,0 0 15,0 0-15,0 0 0,0 1 16,0-1-16,-21-21 16,21 21-16,-21-21 15,21-21 1,0 0 0,0-1-1,0 1-15,0 0 0,0-21 0,21 21 16,-21-1-16,21-20 0,1 21 0,-1 0 15,0-22-15,21 22 0,-21 0 16,1 21-16,20-21 0,-21 21 0,21 0 16,1 0-16,-22 0 0,21 0 15,-21 21-15,22-21 0,-22 21 0,0 0 16,0 1-16,-21-1 0,0 0 0,21 0 16,-21 0-16,0 0 0,0 1 15,0-1-15,0 0 0,-21 0 0,0 0 16,21 0-16,-21-21 0,21 22 15,-21-1-15,0-21 0,21 21 16,0-42 15,0 0-15,0-1-16</inkml:trace>
  <inkml:trace contextRef="#ctx0" brushRef="#br0" timeOffset="4882.22">8086 1418 0,'21'0'0,"0"0"0,0 0 15,0 0-15,0 0 16,1 0-16,-1 0 0,0 0 16,0-21-16,21 21 0,1-21 15,-43 0-15,21 21 0,0-21 16,0 21-16,-21-22 0,0 1 0,0 0 15,0 0-15,0 0 0,-21 21 32,0 0-32,0 0 0,0 0 0,-1 0 15,-20 21-15,21 0 0,0 0 16,-22 0-16,22 1 0,0-1 16,21 21-16,-21-21 0,21 0 0,-21 1 15,21-1-15,0 0 0,0 0 16,0 0-16,0 0 0,21 1 15,0-22-15,0 0 0,0 0 16,1 0-16,-1 0 0,0 0 16,21 0-16,-21 0 0,1 0 0,20-22 15,-21 22-15,0-21 0,22 0 0</inkml:trace>
  <inkml:trace contextRef="#ctx0" brushRef="#br0" timeOffset="5369.86">8784 1207 0,'0'21'16,"-21"0"-1,21 0-15,0 0 0,-21 0 16,21 1-16,-21-1 0,21 0 0,0 0 16,0 0-16,-22 0 0,22 1 15,-21-1-15,21 0 0,0 0 0,0 0 16,0 0-16,-21-21 15,21 22-15,0-44 47,0 1-47,0 0 16,0 0-16,21 21 0,0-42 0,1 20 16,-22 1-16,21 0 0,0 0 15,21 0-15,-21 0 0,1-1 0,20 1 16,-21 0-16,0 0 0,22 21 0,-22 0 15,0 0-15,0 0 0,0 0 16,0 0-16,-21 21 0,0 0 16,0 0-16,0 1 0,0-1 15,0 0-15,0 0 0,0 0 0,0 0 16,0 1-16,0-1 0,0 0 16,-21 0-16,21 0 0,-21 0 15,21 1-15,0-1 0,-21-21 16,21 21-16,-21-21 15,42-21 17,0 0-32,0 21 0,0-22 15</inkml:trace>
  <inkml:trace contextRef="#ctx0" brushRef="#br0" timeOffset="5777.67">9588 762 0,'0'0'15,"22"-21"-15,-22 0 0,0 0 0,0 42 32,0 0-17,0 0-15,0 0 0,-22 0 0,22 1 16,-21 20-16,0 0 0,21 1 15,0-22-15,-21 21 0,21 0 0,-21 1 16,0-1-16,21 0 0,-22 1 0,22-22 16,0 21-16,0 1 15,-21-1-15,21-21 0,0 21 0,0-20 16,0-1-16,0 0 0,0 21 0,0-21 16,0 1-16,21-1 15,1 0-15,-1-21 16,0 0-16,0 0 15,0 0-15,0 0 0,1 0 0,-22-21 16,21 21-16,0-21 0,-21-1 0,21 22 16,-21-21-16,21 0 0,0 21 15,-21-21-15,0 0 0,0 0 0,0-1 16,0 1-16,0 0 0,0 0 0</inkml:trace>
  <inkml:trace contextRef="#ctx0" brushRef="#br0" timeOffset="6025.53">9440 1228 0,'-21'0'16,"21"-21"-1,21 21-15,0 0 0,1 0 16,20 0-16,-21-22 0,21 22 16,1 0-16,-22 0 0,21-21 0,1 0 15,-22 21-15,21 0 0,-21 0 16,22-21-16,-22 21 0,0 0 0,0 0 15,0-21-15,0 21 0,1 0 16,-44 0 15,1 0-31,0 0 16,0 0-16,-21 21 0,-1-21 16</inkml:trace>
  <inkml:trace contextRef="#ctx0" brushRef="#br0" timeOffset="6914.33">4127 2096 0,'-63'21'16,"42"-21"-16,0 0 0,-1 0 15,22 21 17,22-21-1,-1 0-31,0 0 0,0 0 0,0 21 16,0-21-16,22 0 0,-1 0 15,0 0-15,22 0 0,-22 0 0,22 0 16,-1 0-16,22 0 0,-22 0 0,22 0 15,-21 0-15,20 0 0,1 0 16,0 0-16,-1 0 0,1 0 0,0 0 16,20-21-16,-20 21 0,21 0 15,0-21-15,0 21 0,-1 0 16,-20 0-16,21 0 0,0-21 0,0 21 16,-1 0-16,1 0 0,0-22 0,0 22 15,0 0-15,0 0 0,-1-21 16,1 21-16,-21 0 0,21 0 0,0-21 15,21 21-15,-22 0 0,1 0 0,21-21 16,-21 21-16,-21 0 0,21 0 16,-22 0-16,1-21 0,0 21 0,-1-21 15,1 21-15,0 0 0,-22 0 0,22-22 16,-22 22-16,1 0 0,-1 0 16,1-21-16,-1 21 0,1 0 15,-22 0-15,0 0 0,1-21 0,-1 21 16,-21 0-16,0 0 0,1 0 15,-1 0-15,0 0 0,-42 0 32,0 0-17,-1 0-15,1 0 0,0 0 0,0 0 16,-21 0-16,-1 0 0,1 0 16,-22 0-16,1 0 0,-1 0 0</inkml:trace>
  <inkml:trace contextRef="#ctx0" brushRef="#br0" timeOffset="7786.83">4339 2201 0,'0'0'0,"-63"0"16,41 0-16,1 0 15,0 0-15,0 0 0,0 0 16,0 0-16,-1 0 0,1 0 16,0 0-16,0 0 0,0 0 15,42 0 32,0 0-31,0 0-16,0 22 0,1-22 15,-1 0-15,21 0 0,-21 0 0,22 0 16,-1 0-16,0 0 0,22 0 16,-22 0-16,22 0 0,-22 0 0,21 0 15,1 0-15,-1 0 0,1 0 16,-1 0-16,1 0 0,21 0 0,-22 0 15,1 0-15,20-22 0,-20 22 16,20 0-16,1 0 0,0 0 16,-1 0-16,1 0 0,0 0 0,-1 0 15,1-21-15,0 21 0,-1 0 0,1 0 16,0 0-16,-1 0 0,1 0 16,0 0-16,-1-21 0,1 21 0,0 0 15,-1 0-15,1 0 0,0-21 0,-1 21 16,1 0-16,0 0 0,-22 0 15,22 0-15,0-21 0,-1 21 0,1 0 16,0 0-16,-1 0 0,1 0 16,-22 0-16,22-21 0,-21 21 15,-1 0-15,22 0 0,-22 0 0,1 0 16,-22 0-16,22 0 0,-1-22 0,1 22 16,-1 0-16,1 0 0,-22 0 15,21 0-15,1 0 0,-22-21 0,1 21 16,-1 0-16,0 0 0,1 0 0,-22 0 15,0 0-15,0 0 0,-42 0 47,0 0-31,0 0-16,21-21 16,-22 21-16,1 0 0,0 0 0</inkml:trace>
  <inkml:trace contextRef="#ctx0" brushRef="#br0" timeOffset="9014.16">974 3874 0,'0'0'0,"0"-22"0,21 22 0,-21-21 16,0 0-16,0 0 15,0 0-15,0 0 0,21-1 16,-21 1-16,0 0 16,0 42 15,0 0-15,0 1-16,0-1 15,0 0-15,0 0 0,0 21 16,0-20-16,-21 20 0,21 0 0,0 1 15,0-1-15,-21 0 0,21 1 16,-22-1-16,22 0 0,0 1 0,0-1 16,0 0-16,-21-21 0,21 22 15,0-22-15,0 0 0,-21 0 0,21 0 16,0 1-16,0-1 16,0-42 46,0-1-62,0 1 16,0 0-1,0 0-15,0 0 16,0 0-16</inkml:trace>
  <inkml:trace contextRef="#ctx0" brushRef="#br0" timeOffset="9701.78">1376 4170 0,'-21'0'47,"21"21"-47,-22 0 16,1 0 0,21 1-16,21-22 46,1 0-46,-1 0 0,0 0 32,-21-22-32,0 1 0,0 0 15,0 0 1,0 0-16,-21 21 16,0 0-1,-1 0-15,1 0 0,21 21 16,0 0-16,-21 0 15,21 0-15,0 1 16,0-1-16,21 0 16,0-21-1,1 0-15,-1 0 16,0 0-16,0 0 16,0 0-16,0-21 15,-21 0-15,0-1 0,0 1 16,0 0-1,0 0-15,0 0 16,-21 21 15,0 0-15,0 0 0,21 21-16,0 0 15,21-21 16,0 0-31</inkml:trace>
  <inkml:trace contextRef="#ctx0" brushRef="#br0" timeOffset="16286.44">3048 3916 0,'21'0'47</inkml:trace>
  <inkml:trace contextRef="#ctx0" brushRef="#br0" timeOffset="17929.72">3281 3937 0,'0'-21'47,"21"0"-15,0 21-32,-21-21 0,0-1 15,0 1 1,0 0-16,0 0 15,0 0-15,0 0 16,-21 21 0,0 0-16,0 0 15,-1 0-15,1 0 16,0 0-16,0 0 0,0 0 0,21 21 16,-21-21-16,-1 21 0,1 0 15,0 0-15,21 0 0,-21 1 0,0-1 16,21 0-16,-21 0 0,21 0 15,0 22-15,0-22 0,0 0 0,0 0 16,0 0-16,0 0 0,0 1 16,0-1-16,0 0 0,0 0 15,21 0-15,0-21 16,0 0 0,0 0-16,0 0 15,1-21 1,-22 0-16,21 0 0,0 0 15,0 21-15,-21-22 0,21 1 0,-21 0 16,21-21-16,-21 21 0,22-1 16,-22 1-16,21 0 0,-21 0 0,0 0 15,0 0-15,21-1 0,-21 1 16,0 0-16,21 0 0,-21 0 16,0 42 30,0 0-46,0 0 0,21 0 16,-21 1-16,0-1 0,0 0 16,0 0-16,0 0 0,0 22 15,21-22-15,-21 0 0,0 0 0,0 0 16,0 0-16,22 1 0,-1-1 16,-21 0-16,21 0 0,0 0 0,0-21 15,0 21-15,1-21 0,-1 0 0,21 0 16,-21 0-16,22 0 0,-22 0 15,21 0-15,-21 0 0,22-21 0,-1 21 16,-21-21-16,21 0 0,-20 0 16,-1 0-16,21-1 0,-21 1 0,0 0 15,1 0-15,-22 0 0,0 0 16,21-22-16,-21 22 0,0 0 16,0 0-16,0 0 0,0-1 0,0 1 15,0 0-15,0 0 0,0 0 0,-21 21 16,21-21-16,-22 21 15,1 0-15,0 0 16,0 0-16,0 21 0,21 0 16,-21-21-16,-1 21 0,1 0 0,0 0 15,21 1-15,-21-1 0,21 21 0,-21-21 16,21 0-16,0 1 0,0-1 16,0 21-16,0-21 0,0 0 15,0 1-15,21-1 16,0-21-16,0 0 15,0 0-15,1 0 16,-1 0-16,0-21 0,-21-1 16,21 22-16,0-21 0,-21 0 0,21 0 15,1 0-15,-22 0 16,0-1-16,0 1 0,0 0 0,21 21 16,-21-21-16,0 0 0,0 0 15,21 21-15,-21 21 63,0 0-63,0 0 0,0 0 0,0 0 15,0 22-15,0-22 0,0 0 16,0 21-16,0 1 0,21-22 0,-21 21 16,0 1-16,0-1 0,0 0 0,0 1 15,0-1-15,0 0 0,0 1 16,0 20-16,0-21 0,0 22 0,0-22 15,0 22-15,0-1 0,0 1 0,0-22 16,-21 22-16,21-1 16,0-21-16,0 22 0,0-22 0,0 1 15,0-22-15,0 21 0,0-21 0,0 0 16,0 1-16,-21-22 31,0-22-15,-1 1-16,22 0 15,0 0-15,-21 0 16,21 0-16,-21-1 0,21-20 0,-21 21 16,21-21-16,-21-1 0,21 1 0,0 0 15,0-22-15,0 22 0,0-1 16,0-20-16,0 21 0,0-1 16,0 1-16,0 0 0,0-1 0,0 22 15,21-21-15,0-1 0,-21 22 16,21-21-16,0 21 0,1-22 0,-1 22 15,-21 0-15,21 0 0,-21 0 0,21 0 16,-21-1-16,0 1 16,21 21-16,-21-21 15,21 21-15,-21-21 32,0 0-32,22 0 15,-1 21-15</inkml:trace>
  <inkml:trace contextRef="#ctx0" brushRef="#br0" timeOffset="18390.45">4381 4001 0,'-21'-22'15,"21"1"1,0 0-1,21 21-15,-21-21 16,22 21-16,-1-21 0,0 21 16,0-21-16,-21-1 15,21 1-15,0 0 16,-21 0-16,0 0 16,0 0-1,-21 21 16,0 0-31,0 0 0,0 21 16,0-21-16,21 21 0,-22 0 0,1 0 16,21 0-16,-21 22 0,21-22 15,0 0-15,0 21 0,0-20 0,0-1 16,0 21-16,0-21 0,0 0 16,0 1-16,21-1 15,0 0-15,1-21 0,-1 21 16,0-21-16,0 0 15,0 0-15,0 0 0,1 0 16,-1 0-16,-21-21 0,21 21 16,0 0-16,-21-21 15,0 0-15,21 21 0,-21-22 0,21 1 16,1 0-16</inkml:trace>
  <inkml:trace contextRef="#ctx0" brushRef="#br0" timeOffset="23159.66">5397 4043 0,'0'21'94,"22"-21"-79,-1 0 17,0-21-1,0 0-31,0 21 0,-21-21 0,21-1 16,1 1-16,-1 0 0,0 0 0,0 0 15,0 0-15,0-1 0,1-20 16,-1 21-16,0-21 0,-21-1 0,0 1 15,21 0-15,-21 20 0,0-20 16,0 0-16,0-1 0,0 1 16,0 0-16,0 21 0,0-22 0,-21 22 15,21 0-15,-21 0 0,0 21 16,-1 0-16,1 0 16,21 21-16,-21 0 0,0 0 15,21 0-15,-21 1 0,21 20 16,0 0-16,0-21 0,0 22 0,-21-22 15,21 21-15,0 1 0,0-1 16,0-21-16,0 21 0,0 1 0,0-22 16,0 21-16,0-21 0,0 22 15,0-22-15,0 21 0,21-21 16,0 1-16,-21-1 0,21 0 0,0 0 16,0 0-16,1-21 0,-1 0 0,0 21 15,0-21-15,0 0 0,0 0 16,1 0-16,-1 0 0,21-21 0,-21 0 15,0 0-15,1 21 0,-1-21 0,0-22 16,0 22-16,0 0 0,0 0 16,1 0-16,-1-22 0,-21 22 0,21 0 15,-21 0-15,0-21 0,0 20 0,0 1 16,0 0-16,0 0 16,-21 21 15,0 0-31,-1 21 15,22 0-15,-21 0 0,21 1 0,0-1 16,-21-21-16,21 21 0,-21 0 0,21 0 16,0 0-16,0 1 0,0-1 15,0 0-15,0 0 0,0 0 0,21 0 16,0 1-16,0-22 0,-21 21 0,22-21 16,-1 0-16,0 0 0,0 0 15,0 0-15,0 0 0,1 0 16,-1 0-16,0-21 0,0 21 0,0-22 0,0 1 15,1 0-15,-1 0 16,21 21-16,-21-21 0,0-22 0,1 22 16,-1 0-16,0 0 0,0 0 0,0 0 15,-21-1-15,0 1 0,0 0 16,-21 42 15,0 0-15,21 1-16,0-1 0,0 0 0,0 0 15,0 0-15,21 0 0,0 1 16,-21-1-16,21-21 16,1 21-16,-22 0 0,21 0 15,-21 0-15,21-21 0,-21 22 16,-21-22 15,0 0-31,-1 0 16,1 0-16,0-22 0,21 1 15,-21 21-15,0 0 0,21-21 16,-21 21-16,-1 0 16,1 0-1,21 21-15,0 0 16,0 1 0,0-1-16,21-21 15,1 0-15,-1 0 0,0 0 16,0 0-16,0 0 0,0 0 0,1 0 15,20 0-15,-21 0 0,21-21 16,1 21-16,-22-22 0,21 1 0,1 21 16,-22-21-16,21 0 0,-21 0 0,22 0 15,-22-1-15,0 1 0,0 0 16,0 0-16,0 0 0,-21 0 16,22-1-16,-22 1 0,0 0 0,-22 21 31,1 0-31,0 0 0,0 0 15,0 21-15,21 0 0,0 1 16,0-1-16,0 0 0,0 0 16,0 0-16,0 0 0,21 1 15,0-1-15,0 0 0,-21 0 0,0 0 16,21-21-16,-21 21 0,22 1 0,-22-1 16,0 0-16,0 0 15,-22-21 1,1 0-16,0 0 0,0 0 0,0 0 15,0 0-15,-1 0 0,1 0 16,0 0-16,0 0 0,21-21 31,0 0-15,21 0-16,0-1 16,0 1-16,22 21 0</inkml:trace>
  <inkml:trace contextRef="#ctx0" brushRef="#br0" timeOffset="23470.13">7937 3239 0,'0'-43'16,"-21"43"15,0 21-31,0 1 0,21-1 0,0 21 15,-21 0-15,0 1 0,-1-1 0,22 0 16,0 1-16,0-1 0,-21 0 16,21 1-16,-21-1 0,21-21 0,0 22 15,-21-1-15,21-21 0,0 21 0,0-20 16,0-1-16,0 0 0,0 0 16,0 0-16,0 0 0,0 1 15,0-44 16,0 1-15,0 0-16,-21 21 0</inkml:trace>
  <inkml:trace contextRef="#ctx0" brushRef="#br0" timeOffset="25082.49">7556 3768 0,'0'0'0,"-21"0"0,0 0 0,21-21 15,21 21 16,0 0-31,1 0 0,20-22 0,0 22 16,1 0-16,-1-21 0,0 21 0,22-21 16,-22 0-16,22 21 0,-22-21 15,0 0-15,1-1 0,-1-20 16,0 21-16,1 0 0,-22-22 0,0 1 16,0 0-16,0 21 0,0-22 15,1 1-15,-22 21 0,0 0 0,0-1 16,0 1-16,0 0 0,-22 21 31,1 0-31,21 21 0,0 0 16,-21 22-16,21-1 0,-21-21 15,21 22-15,-21-1 0,21 0 16,0 1-16,0-1 0,0-21 0,0 21 0,-21 1 16,21-22-16,-22 21 0,22-21 15,0 1-15,0-1 0,0 0 16,0 0-16,0 0 0,0 0 0,0 1 15,0-1-15,0-42 47,0-1-47,22 22 16,-22-21-16,21 0 0,0 0 16,0 0-16,0 0 0,-21-1 15,21 22-15,1-21 0,-1 21 16,0 0-1,0 0-15,-21 21 16,0 1-16,21-22 16,-21 21-16,21 0 0,1-21 0,-22 21 15,0 0-15,21-21 0,0 21 16,0-21-16,0 22 0,0-22 16,1 0-16,-1 0 0,0 0 15,0 0-15,0 0 0,0 0 0,1 0 16,20 0-16,-21 0 0,0-22 15,0 22-15,1-21 0,-1 21 0,0-21 16,0 0-16,-21 0 0,21 0 16,0-1-16,1 1 0,-22 0 0,21-21 15,-21 21-15,21-1 0,-21 1 0,0 0 16,0 0-16,0 0 0,0 0 16,0-1-16,-21 22 15,0 0-15,-1 0 0,1 0 16,0 0-16,0 22 0,-21-22 0,20 21 15,1 0-15,0 0 0,0 0 16,0 0-16,0 1 0,-1-1 0,1 21 16,21-21-16,0 0 0,0 1 0,0-1 15,0 0-15,0 0 0,0 0 0,0 0 16,21 1-16,1-22 16,-1 0-16,0 0 0,0 0 15,0 0-15,0 0 0,1 0 0,-1 0 16,0 0-16,0-22 0,0 22 15,0-21-15,1 21 0,-1-21 0,-21 0 16,21 0-16,0 0 0,-21-1 0,21 1 16,-21 0-16,0 0 0,0 0 15,0 0-15,0-1 0,0 1 16,0 42 15,-21-21-31,21 22 16,-21-1-16,21 0 0,-21 0 15,21 0-15,0 0 0,0 1 0,0-1 16,0 0-16,0 0 16,0 0-16,21-21 0,0 21 0,0-21 15,0 0-15,1 0 0,-1 0 0,0 0 16,0 0-16,0 0 0,0 0 0,1 0 16,-1 0-16,0 0 0,0-21 15,0 0-15,0 0 0,1 0 16,-22 0-16,21-1 0,-21-20 15,0 21-15,0 0 0,0 0 16,21-1-16,-21 1 0,0 0 16,-21 21 15,21 21-31,-21 0 16,21 1-16,-22-1 0,22 0 15,0 0-15,0 0 0,0 0 0,-21 1 16,21-1-16,0 0 15,0 0-15,0 0 0,-21 0 16,21 1-16,0-44 63,0 1-48,0 0-15,0 0 0,21 0 16,0 0-16,1-1 0,-22 1 15,21 0-15,0-21 0,0 21 0,-21-1 16,21 22-16,0-21 0,1 0 16,-1 0-16,0 21 0,0 0 0,0-21 15,0 21-15,1 0 0,-1 0 16,0 0-16,-21 21 0,0 0 16,21-21-16,-21 21 0,0 0 15,0 1-15,0-1 0,0 0 0,0 0 16,0 0-16,0 0 0,0 1 15,0-1-15,0 0 0,0 0 16,0 0-16,0 0 16,0 1-1,0-44 48,0 1-63,0 0 15,0 0-15,0 0 0</inkml:trace>
  <inkml:trace contextRef="#ctx0" brushRef="#br0" timeOffset="28278.36">10562 3493 0,'0'-22'140,"0"1"-109,0 0-15,0 0 0,0 0-16,0 0 15,-21 21-15,21-22 0,-21 1 16,21 0 0,0 0 155,21 21-139,-21-21 30,0 0 94,0 42-62,0 0-78,0 0-16,0 21 0,0-20 0,0-1 15,0 21-15,0-21 0,0 22 0,0-22 16,0 21-16,0-21 0,0 22 16,-21-22-16,21 21 0,-21-21 0,21 0 15,0 1-15,0-1 0,0 0 16,0 0-16,0 0 0,0 0 16,0 1-1,0-44 48,0 1-48,0 0-15,0 0 16,21 0-16,0 0 0,0 21 16</inkml:trace>
  <inkml:trace contextRef="#ctx0" brushRef="#br0" timeOffset="28995.65">11091 3577 0,'-21'-21'15,"0"21"-15,0 0 16,21-21-16,-21 21 15,-1-21-15,1 21 0,21-21 16,-21-1-16,0 1 16,0 0-16,21 0 15,0 0-15,0 0 0,0-1 16,0 1-16,0 0 0,0 0 16,0 0-16,0 0 0,21-1 15,0 22-15,0-21 0,0 0 0,1 21 16,20-21-16,-21 0 0,0 21 15,22 0-15,-1 0 0,-21 0 0,21-21 16,-20 21-16,20 0 0,-21 0 16,0 0-16,0 0 0,1 21 0,-1 0 15,-21 0-15,0 0 16,0 0-16,0 1 0,0-1 0,0 0 16,-21 21-16,-1-21 0,-20 1 0,21 20 15,-21-21-15,20 0 0,-20 22 16,21-22-16,-21 0 0,20 21 0,1-21 15,0 1-15,0-1 0,0 21 0,21-21 16,0 0-16,0 1 0,0-1 16,0 0-16,21 0 15,0-21-15,0 0 0,0 0 0,22 0 16,-22 0-16,21 0 16,-21 0-16,22 0 0,-22 0 0,21 0 15,-21-21-15,22 0 0,-22 21 0,0-21 16,0-1-16,0 22 0,-21-21 0,0 0 15,0 0-15,0 0 0,0 0 16,0-1-16,-42 1 0,21 0 0,0 0 16,0 0-16,-1 21 0,-20 0 0,21 0 15,0 0-15,-22 0 0,22 0 16,0 0-16,0 0 0,0 0 0,0 21 16,-1-21-16,1 21 0,21 0 15,0 0-15,-21-21 0,21 22 16,0-1-16,0 0 15,21-21 17,0 0-32,1 0 0,-1-21 15</inkml:trace>
  <inkml:trace contextRef="#ctx0" brushRef="#br0" timeOffset="33602.22">12636 3239 0</inkml:trace>
  <inkml:trace contextRef="#ctx0" brushRef="#br0" timeOffset="34638.14">12615 3323 0,'0'-21'62,"0"0"-46,0 0-16,0 0 16,0-1-1,0 1-15,21 21 0,-21-21 16,22 0-16,-1 0 0,-21 0 15,0-1-15,0 1 16,21 21-16,-21-21 0,0 0 0,0 0 16,0 0-16,0-1 15,0 1 1,0 42 15,0 1-31,0 20 16,-21-21-16,21 0 0,0 22 0,0-1 15,0 0-15,0 1 0,0-1 0,0-21 16,0 21-16,0 1 0,0-1 16,0-21-16,0 22 0,0-22 0,-21 0 15,21 0-15,0 21 0,0-20 16,0-1-16,-22 0 0,22 0 16,0 0 15,0-42 0,0 0-31,0 0 0,0 0 16,0-1-16,0 1 0,0 0 15,0 0-15,22-21 0,-1 20 16,0 1-16,0-21 0,0 21 0,22 0 16,-22-1-16,21 1 0,-21 0 0,22 0 15,-1 0-15,-21 21 16,21 0-16,1 0 0,-22 0 0,0 0 15,0 21-15,0 0 0,1 0 0,-22 0 0,21 1 16,-21 20-16,0-21 16,0 21-16,0-20 0,0-1 0,0 21 15,0-21-15,-21 0 0,-1 1 0,22-1 16,0 0-16,-21 0 0,0-21 16,21 21-16,-21 0 0,21 1 15,0-44 48,0 1-63,0 0 0,0 0 15,0 0-15,21 0 16,0 21-16</inkml:trace>
  <inkml:trace contextRef="#ctx0" brushRef="#br0" timeOffset="35022.92">13398 3535 0,'0'21'0,"22"-21"31,-1 0-31,0 0 16,0 0-16,0-21 0,0 0 16,1 21-16,-1-21 0,21 21 15,-21-22-15,0 1 0,1 21 0,-1-21 16,-21 0-16,0 0 15,0 0-15,0-1 0,-21 22 16,-1 0-16,1 0 16,0 0-16,0 0 0,0 22 15,0-22-15,-1 21 0,1 0 0,0 21 16,0-21-16,0 1 0,0 20 0,21-21 16,-22 0-16,22 0 0,0 1 15,0-1-15,0 0 0,0 0 0,0 0 16,22-21-16,-1 21 0,0-21 15,0 0-15,0 22 0,0-22 0,1 0 16,-1 0-16,0 0 0,0 0 16,21 0-16,-20 0 0,-1 0 0,0 0 15,0-22-15,0 22 0,0-21 0,1 0 16,-1 0-16,21 21 0,-21-21 0</inkml:trace>
  <inkml:trace contextRef="#ctx0" brushRef="#br0" timeOffset="36273.75">14795 3196 0,'22'0'0,"-44"0"0,44-21 0,-22 0 16,0 0-16,21 21 15,-21-21-15,0-1 0,0 1 0,0 0 16,0 0-16,0 0 16,0 42-1,0 0 1,0 0-16,0 22 0,0-1 15,-21 0-15,21 1 0,-22-1 0,22 21 16,0-20-16,0-1 0,-21 0 16,21 1-16,-21-1 0,21 0 0,-21-20 15,21-1-15,0 21 0,0-21 0,0 0 16,0 1-16,0-44 47,0 1-47,0 0 15,0 0-15,0 0 0,0 0 16,21-1-16,0-20 0,-21 21 0,21 0 16,1-22-16,-1 22 0,0 0 15,0 0-15,0 21 0,0 0 16,1 0-16,-1 0 0,0 0 0,0 0 16,-21 21-16,21 0 0,-21 0 15,21 1-15,-21-1 0,0 0 0,0 0 16,0 0-16,0 0 0,0 1 15,0-1-15,0 0 0,0 0 0,22-21 16,-1 21-16,0-21 0,0 0 16,0 0-16,0 0 0,1 0 15,-1 0-15,0 0 0,21 0 0,-21 0 16,1 0-16,-1-21 0,0 0 0,21 21 16,-21-21-16,1 0 0,-22-1 15,21-20-15,0 21 0,0-21 16,0 20-16,-21-20 0,21 21 0,-21-21 15,22 20-15,-22-20 0,0 21 0,0 0 16,0 42 0,0 0-1,0 0-15,-22 0 0,22 1 0,0-1 16,0 21-16,-21-21 0,21 0 16,0 22-16,0-22 0,0 0 0,0 0 15,0 0-15,0 1 0,0-1 0,0 0 16,0 0-16,21-21 0,1 0 15,-1 21-15,0-21 0,0 0 16,0 0-16,0 0 0,1 0 0,-1 0 16,0 0-16,21-21 0,-21 21 0,1-21 15,-1 0-15,21 0 0,-21-1 16,0 1-16,1 0 0,-1 0 0,0-21 16,21 20-16,-42-20 0,21 21 0,-21 0 15,22 0-15,-22-1 0,0 1 16,0 0-16,-22 21 0,1 0 15,0 0-15,0 21 0,0 0 16,0 1-16,21-1 0,0 0 16,0 0-16,0 0 0,0 0 15,0 1-15,0 20 0,21-21 0,0 0 16,0 0-16,0 1 0,-21-1 16,21 0-16,-21 0 15,0 0 1,-21-21-16,0 0 0,0 0 15,0 0-15,0 0 0,-1 0 16,1 0 0,21-21-1,-21 21-15,21-21 0,-21 21 16,21-21-16,-21 0 0,0-1 16</inkml:trace>
  <inkml:trace contextRef="#ctx0" brushRef="#br0" timeOffset="36453.65">15579 3154 0,'0'0'0,"0"-21"15,0 0 1,21 21 46,0 0-62</inkml:trace>
  <inkml:trace contextRef="#ctx0" brushRef="#br0" timeOffset="37863.06">17018 3260 0,'0'0'0,"0"-21"0,0-1 0,0 1 0,0 0 16,0 0-16,21 0 0,-21 0 0,21-1 16,-21 1-1,0 42 1,0 1-16,0-1 15,0 0-15,0 21 0,0-21 0,0 22 16,0-1-16,0-21 0,0 22 16,0-1-16,-21-21 0,21 21 0,-21-20 15,21-1-15,0 0 0,0 0 0,0 0 16,0 0-16,0 1 0,-21-22 16,21 21-16,0-42 31,0-1-31,0 1 15,0 0-15,0-21 0,0 21 16,21-22-16,0 22 0,-21-21 0,21-1 16,0 1-16,1 0 0,-1-1 0,21 22 15,-21 0-15,22-21 0,-22 21 16,21 21-16,0 0 0,-20 0 0,20 0 16,-21 0-16,21 0 0,-20 21 0,-1 0 15,0 0-15,-21 21 0,0-20 16,0 20-16,0-21 0,0 21 0,0-20 15,0 20-15,-21-21 0,21 21 0,0-20 16,0-1-16,-21 0 0,21 0 16,0 0-16,0 0 0,21-21 47,0 0-47,0 0 0,-21-21 15,21 0-15,-21 0 0,21 21 0,1-21 16,-1-22-16,0 22 0,0 0 0,0-21 15,0 21-15,1-22 0,-1 1 16,0 21-16,0-22 0,0 22 0,0-21 16,-21 21-16,22 0 0,-1-1 15,-21 44 17,-21-1-32,-1 0 15,1 0-15,21 0 0,-21 22 16,0-22-16,0 21 0,21-21 0,-21 22 15,21-22-15,-22 21 0,22-21 0,0 22 16,0-22-16,0 0 0,0 0 16,0 0-16,0 0 0,0 1 15,22-22-15,-1 0 0,0 0 0,0 0 16,0 0-16,0 0 0,1 0 16,-1 0-16,0-22 0,0 1 15,0 0-15,0 0 0,1 0 16,-22-22-16,0 22 0,21-21 0,-21 21 0,0-22 15,0 1-15,0 0 16,0 21-16,0-22 0,0 22 0,-21-21 16,-1 21-16,1 21 0,21-22 0,-21 22 15,0 0-15,0 0 0,0 0 16,-1 22-16,1-22 0,0 21 0,0 0 16,0 0-16,21 21 0,0-20 0,0-1 15,0 21-15,0-21 0,0 0 16,21 1-16,0-1 0,0 0 0,22-21 15,-22 21-15,21-21 0,0 0 0,-20 0 16,20 0-16,21 0 0,-20 0 16,-1 0-16,22-21 0,-22 0 15,0 0-15,1-1 0,-1 1 0,0 0 16,-21-21-16,1-1 0,20 22 16,-21-21-16,0 0 0,0-1 0,-21 1 15,22 0-15,-22-1 0,21 1 0,-21 21 16,0-22-16,0 22 15,-21 21 1,-1 21-16,1 1 0,0-1 0,21 21 16,-42-21-16,21 22 0,-1-1 15,1 0-15,21 1 0,-21 20 16,21-21-16,-21 1 0,21-1 0,0 0 0,0-20 16,0 20-16,0 0 0,0-21 15,0 1-15,0-1 0,0 0 16,21-21-16,-21 21 0,21-21 0,0 0 15,1 0-15,-1 0 16,-21-21-16,0 0 0,21 21 16,-21-21-16,21-22 0</inkml:trace>
  <inkml:trace contextRef="#ctx0" brushRef="#br0" timeOffset="38027.99">18500 3154 0,'-22'0'16,"44"0"-16,-65 0 0,64 0 31,1-21-15,-1 21-16,0 0 0,0 0 0,21-21 15,-20 21-15,-1 0 0,21-22 0,-21 22 16,0-21-16,1 0 0,-1 21 16</inkml:trace>
  <inkml:trace contextRef="#ctx0" brushRef="#br0" timeOffset="38910.49">19558 3217 0,'0'0'16,"-21"22"-16,0-1 0,-1 0 0,22 0 15,22-21 17,-1 0-32,0 0 0,0-21 0,0 0 15,0 21-15,1-21 0,-1-1 0,0 1 16,0 0-16,0 0 0,0 0 16,1 0-16,-22-22 0,0 22 15,0 0-15,0 0 0,0 0 0,0-1 16,0 1-1,-22 21-15,1 21 16,0-21-16,0 22 0,0-1 0,0 0 16,-22 21-16,22-21 0,0 22 15,0-22-15,0 21 0,-1 1 0,22-22 16,0 21-16,0-21 0,0 22 0,0-22 16,22 0-16,-1 0 0,0 0 15,0 0-15,0-21 0,22 22 0,-22-22 16,21 0-16,-21 0 0,22 0 15,-22 0-15,0 0 0,21-22 0,-21 1 16,1 21-16,-1-21 0,0-21 16,-21 21-16,21-1 0,0-20 0,0 0 15,-21-1-15,22 1 0,-1 0 0,-21-22 16,21 22-16,0 0 0,-21-22 16,21 22-16,0-1 0,-21 1 0,0 0 15,22-1-15,-22 22 0,0 0 0,0 0 16,-22 42-1,22 21 1,-21-20-16,21 20 0,-21 0 0,0 1 16,21-1-16,-21 0 15,21 1-15,0-1 0,-21 21 0,21-20 16,0-1-16,0 0 0,0 1 0,0-1 16,0-21-16,0 22 0,0-22 0,21 0 15,-21 0-15,21 0 0,0-21 16,0 0-16,0 0 0,1 0 15,-1 0-15,0 0 0,0-21 16,0 0-16,-21 0 0,21 0 16,1-1-16,-22 1 0,21 0 0,-21-21 15,21 21-15,-21-1 0,0 1 0,0 0 16,21 0-16,-21 42 31,-21-21-15,21 21-16,0 0 0,0 1 0,-21-1 15,21 0-15,0 0 0,0 0 16,-21 0-16,21 1 0,0-1 0,0 0 16,0 0-16,0-42 47,0 0-47</inkml:trace>
  <inkml:trace contextRef="#ctx0" brushRef="#br0" timeOffset="39089.37">20362 2963 0,'0'0'0,"0"-21"15,-21 21 1,0 0 0,21 21-1,0 1 1,0-1-1,21-21-15,0 21 16</inkml:trace>
  <inkml:trace contextRef="#ctx0" brushRef="#br0" timeOffset="41065.87">20786 3154 0,'21'0'16,"0"0"-16,-21-21 15,0 0-15,21 21 0,-21-22 0,0 1 16,0 0-16,0 0 16,-21 21-1,0 0-15,0 0 16,-1 0-16,1 0 0,0 21 0,-21 0 16,21 0-16,-1 1 0,1-1 15,-21 0-15,21 0 0,0 21 16,21-20-16,0-1 0,0 0 0,0 0 15,0 0-15,0 0 0,0 1 0,21-22 16,0 21-16,0-21 0,0 0 16,0 0-16,1 0 0,-1 0 0,0 0 15,21 0-15,-21-21 0,1 21 0,-1-22 16,-21 1-16,21 21 0,0-21 16,-21 0-16,0 0 0,0 0 0,21-1 15,-21 1-15,21 0 0,-21 0 16,-21 42 15,0 0-15,21 22-16,0-22 0,0 0 15,-21 21-15,21-21 0,-21 22 16,21-1-16,-21 0 0,21 1 0,0-1 16,0 0-16,0 1 0,0 20 0,0-20 15,0 20-15,0-21 0,0 22 16,-22-1-16,22 1 0,-21-1 0,21 1 15,-21-22-15,21 1 0,-21-1 0,21 0 16,-21 1-16,0-22 0,21 0 0,-22-21 16,1 0-16,0 0 0,0 0 15,0 0-15,0 0 0,-22 0 0,22-21 16,0 0-16,0-1 0,-22 1 16,22-21-16,0 21 0,0-22 0,0 1 15,0 0-15,-1-1 0,22 22 0,0-21 16,0 0-16,0-1 0,0 22 15,0-21-15,22-1 0,20 22 0,-21-21 16,21 21-16,1-22 0,-1 22 0,0-21 16,1 0-16,20 20 0,-20-20 0,20 0 15,1-1-15,-22 1 0,21 0 16,-20 21-16,-1-22 0,0 1 0,-20 0 16,-1 20-16,0-20 0,0 21 0,0 0 15,-21 0-15,0-1 16,0 1-16,-21 21 15,0 0 1,0 21-16,21 1 0,-21-1 0,-1-21 16,22 21-16,-21 0 0,21 0 15,0 0-15,0 1 0,0-1 0,0 0 16,0 0-16,0 0 0,0 0 16,21-21-1,1 0-15,-1 0 0,0 0 16,0 0-16,0 0 0,0 0 0,1-21 15,-1 21-15,0-21 0,0 0 0,0 0 16,0 0-16,1-1 0,-22 1 16,21 0-16,-21-21 0,21 21 0,0-1 15,-21-20-15,21 0 0,0-1 0,-21 22 16,22-21-16,-1 0 0,-21 20 16,0 1-16,0 0 0,0 0 0,0 42 31,0 0-16,0 0-15,0 22 0,-21-22 0,21 0 16,-22 21-16,22-20 0,-21 20 0,21-21 16,-21 21-16,21-20 0,0 20 15,0-21-15,-21 21 0,21-20 16,0-1-16,0 0 0,-21 0 0,21 0 16,0 0-16,0 1 15,0-44 16,0 1-31,21 0 0,-21 0 16,21 0-16,0 0 0,0-1 16,-21 1-16,22 0 0,-1 0 0,0 0 15,0 21-15,0-21 0,0-1 0,22 22 16,-22 0-16,0 0 0,0 0 16,0 0-16,1 0 0,-1 0 0,0 22 15,0-22-15,-21 21 16,0 0-16,0 0 0,0 0 0,0 0 15,0 1-15,0-1 0,0 0 16,-21-21-16,0 21 0,0 0 0,-1-21 16,1 21-16,0-21 0,0 0 0,0 0 15,0 22-15,-1-22 0,1 0 16,0 0-16,0 0 0,0 0 16,21-22-16,-21 22 0,-1 0 15,22-21-15,-21 21 0,42 0 47,1 0-47,-1 0 16,0 21-16,0-21 0,0 0 15,22 0-15,-22 0 0,0 22 0,21-22 16,1 0-16,-22 0 0,21 0 0,-21 0 16,22 0-16,-22 0 0,0 0 15,0-22-15,0 22 0,-21-21 0,21 0 16,1 0-16,-1 0 0,-21 0 0,21-1 15,-21-20-15,21 21 0,-21-21 0,0 20 16,21-20-16,0 0 0,-21 21 16,22-22-16,-22 1 0,21 21 15,-21-22-15,0 22 0,0 0 0,0 0 16,0 0-16,0 42 31,0 0-31,0 0 0,0 0 16,-21 1-16,-1 20 0,22-21 15,-21 0-15,0 22 0,21-22 0,0 21 16,0-21-16,-21 22 0,21-22 0,0 21 16,0-21-16,0 22 0,0-22 15,0 0-15,0 21 0,0-21 0,0 1 16,21-22-16,-21 21 0,21 0 16,0-21-16,1 0 0,-1 0 0,0 0 15,0 0-15,0 0 0,0 0 16,22 0-16,-22 0 0,0-21 0,21 0 15,-20-1-15,-1 1 0,0 0 0,21 0 16,-21-21-16,-21 20 0,22 1 16,-1-21-16,-21 21 0,0 0 0,0-1 15,0 1-15,0 0 0,-21 21 16,-1 0 0,1 0-16,0 0 0,0 21 0,21 0 15,0 1-15,-21-1 0,21 0 0,0 0 16,0 0-16,0 0 0,0 1 15,0-1-15,0 0 0,21 0 16,-21 0-16,21 0 0,0 1 16,0-22-16,1 0 0,-1 0 15,0 0-15,0 0 0,0 0 0,0 0 16,1 0-16,-1 0 16,0-22-16,-21 1 0,0 0 0,0 0 15,0 0-15,0-22 0,0 22 16,0 0-16,0 0 0</inkml:trace>
  <inkml:trace contextRef="#ctx0" brushRef="#br0" timeOffset="41269.76">21378 2836 0,'0'0'0,"-21"0"16,-21 22-1,21-22-15,21-22 47,21 22-47,0 0 16,21 0-16</inkml:trace>
  <inkml:trace contextRef="#ctx0" brushRef="#br0" timeOffset="41610.57">23622 2477 0,'0'-22'0,"0"44"0,0-65 15,-21 43 1,21 21-16,-21 1 0,-1 20 0,22-21 16,-21 21-16,0 1 0,21-1 0,-21 22 15,0-22-15,0 0 0,-1 1 16,22-1-16,-21 0 0,21 1 0,-21-1 16,21 0-16,-21-21 0,21 22 0,0-22 15,0 0-15,0 21 0,0-20 16,0-1-16,0 0 0,21-21 15,0 0-15,0 0 16,1 0-16,-1 0 0,-21-21 0,21 0 16</inkml:trace>
  <inkml:trace contextRef="#ctx0" brushRef="#br0" timeOffset="41982.36">23834 3006 0,'0'0'0,"0"-21"16,-22 21 15,1 21-31,0 0 0,0 0 0,21 0 16,-21 0-16,21 1 0,0-1 15,0 0-15,0 0 0,0 0 0,0 0 16,21 1-16,0-1 0,0-21 16,0 21-16,1-21 0,-1 0 15,0 0-15,0 0 0,0 0 0,0 0 16,1 0-16,-1-21 0,0 21 15,0-21-15,0-1 0,0 1 0,-21 0 16,22 0-16,-22 0 0,21 0 0,-21-22 16,0 22-16,0 0 0,0 0 15,0 0-15,0-1 0,-21 22 16,-1 0-16,1 0 0,0 0 0,0 0 16,0 0-16,0 0 15,-1 0-15,1 0 0,0 0 16,21 22-16,-21-22 0,0 0 31,0 0-15</inkml:trace>
  <inkml:trace contextRef="#ctx0" brushRef="#br0" timeOffset="42263.87">23368 2794 0,'0'0'0,"-21"-21"15,42 21-15,0 0 16,0 0-16,22 0 0,-1 0 16,0 0-16,1 0 0,-1 0 15,21-21-15,-20 21 0,20 0 0,-20 0 16,20-21-16,-21 21 0,1 0 16,-1-22-16,-21 22 0,0 0 0,1 0 15,-1-21-15,0 21 0,-21-21 16,-21 21 31,0 21-47,-1-21 0,-20 21 0,21-21 15,-21 22-15,20-22 0,-41 21 0,21-21 16</inkml:trace>
  <inkml:trace contextRef="#ctx0" brushRef="#br0" timeOffset="43246.69">5821 4868 0,'0'0'0,"0"-21"0,21 0 0,-21 0 16,0 0-16,0 0 0,0-1 0,0 1 16,-21 0-16,0 0 15,-1 0-15,1 21 0,0 0 0,0-21 16,0 21-16,0 0 0,-1 0 0,-20 0 15,21 21-15,0 0 0,0-21 16,-1 42-16,1-21 0,0 22 0,0-1 16,0 22-16,0-22 0,-1 0 15,22 22-15,0-22 0,0 22 16,-21-22-16,21 0 0,0-21 0,0 22 16,0-1-16,0-21 0,0 0 0,21 1 15,1-1-15,-1 0 0,0 0 16,0-21-16,0 0 0,0 21 0,22-21 15,-22 0-15,0 0 0,21 0 0,-20 0 16,-1 0-16,21-21 0,-21 0 16,0 21-16,22-21 0,-22 0 0,0-1 15</inkml:trace>
  <inkml:trace contextRef="#ctx0" brushRef="#br0" timeOffset="44358.92">6075 5165 0,'0'0'0,"0"-21"15,21-22-15,-21 22 0,0-42 16,0 41-16,-21 22 15,0 0-15,-1 0 16,1 0-16,0 0 0,0 22 0,0-1 16,0 0-16,-1 0 0,1 21 0,0-20 15,0-1-15,21 0 0,-21 21 16,21-21-16,-21 1 0,21-1 0,0 0 16,0 0-16,0 0 0,0 0 0,0 1 15,21-22 1,0 0-16,0 0 15,0 0-15,0 0 0,1 0 16,-1 0-16,-21-22 0,21 1 16,0 21-16,0-21 0,0 0 0,1 0 15,-22 0-15,0-1 0,21 1 0,-21-21 16,0 21-16,0 0 0,0-1 16,0-20-16,0 21 0,0 0 15,0 42 1,0 0-1,-21 21-15,21-20 0,0-1 16,0 0-16,0 21 0,-22-21 0,22 1 16,0 20-16,0-21 0,0 0 0,0 0 15,0 1-15,0-1 16,22 0-16,-1-21 16,0 0-16,0 0 0,0 0 0,0 0 15,1 0-15,-1 0 0,0 0 16,0-21-16,0 21 0,22-21 0,-22-1 15,0 1-15,21 0 0,-21 0 0,1 0 16,-1-22-16,21 22 0,-21-21 0,0 21 16,22-22-16,-22 1 15,-21 21-15,0-21 0,0 20 0,0 1 16,-21 21-16,0 0 16,-1 0-16,1 21 15,0 1-15,21-1 0,0 0 0,0 0 16,0 0-16,0 22 0,0-22 0,0 0 15,0 0-15,21 21 0,22-20 16,-22-1-16,0 0 0,21-21 0,-21 21 16,1 0-16,-1 0 0,0-21 0,0 0 15,0 22-15,-42-44 32,0 22-17,0-21-15,0 0 0,-1 21 0,1-21 16,0 21-16,0 0 15,0-21-15,0 21 16,-1 0-16,22 21 16,22 0-1,-1-21 1,0 0-16,0 21 0,0-21 0,22 0 16,-22 0-16,21 0 0,0 0 0,-20 0 15,20 0-15,0 0 0,1 0 16,-1 0-16,0-21 0,1 0 0,-1 21 15,-21-21-15,0 0 0,22-1 0,-22 1 16,0-21-16,0 0 0,-21 20 16,21-20-16,0-21 0,-21 20 0,22-20 15,-1 20-15,-21-20 0,21 21 16,-21-1-16,0 1 0,21 0 0,-21 20 16,0-20-16,0 21 0,0 0 15,0 42 1,0 0-16,0 0 0,0 0 15,0 22-15,0-22 0,-21 21 16,0 1-16,21 20 0,-21-21 0,-1 1 16,22 20-16,-21-20 0,21-1 0,-21 21 15,21-20-15,0-22 0,0 21 16,-21-21-16,21 22 0,0-22 0,0 0 16,0 0-16,21-21 15,0 0-15,0 0 16,1-21-1,-1 21-15,-21-21 0,0 0 16,0 0-16,21-1 0,-21 1 0,0 0 16,0 0-16</inkml:trace>
  <inkml:trace contextRef="#ctx0" brushRef="#br0" timeOffset="44525.83">7218 4974 0,'-21'0'0,"42"0"15,-64 0-15,22 0 0,0 0 0,0 0 0,42 0 47,0 0-47,0 0 0,22 0 16,-22 0-16,21 0 0,-21 0 0,22 0 15,-1-21-15,-21 0 0,22 21 16,-1-21-16,0 21 0,-21-21 0,22-1 16</inkml:trace>
  <inkml:trace contextRef="#ctx0" brushRef="#br0" timeOffset="44802.04">8594 4530 0,'0'0'0,"0"-21"0,-22 21 32,22 21-17,-21 0-15,0 0 0,21 0 16,-21 0-16,21 22 0,0-1 15,0 0-15,-21 1 0,0-1 0,21 0 16,-22 22-16,22-22 0,-21 1 0,21-1 16,0 0-16,0 1 0,0-22 0,-21 21 15,21-21-15,0 0 0,0 1 16,0-1-16,0 0 0</inkml:trace>
  <inkml:trace contextRef="#ctx0" brushRef="#br0" timeOffset="45612.1">8128 5059 0,'0'0'0,"-21"0"16,21-21-16,21 21 16,0 0-16,0 0 0,22 0 15,-22 0-15,21-21 0,0 21 0,1 0 16,-1-22-16,0 1 0,22 21 15,-22-21-15,22 0 0,-22 0 16,0 0-16,1-1 0,-1-20 0,0 21 16,1-21-16,-22 20 0,21-20 0,-21 21 15,1-21-15,-1 20 0,-21-20 16,0 21-16,0 0 0,0 0 0,0-1 16,-21 22-1,21 22-15,-22-1 0,1-21 16,21 21-16,0 21 0,-21-21 15,0 22-15,21-1 0,0 0 0,0 1 16,-21-1-16,21 0 0,-21 1 16,21-1-16,-22 0 0,22 1 15,0-22-15,0 21 0,-21-21 0,21 22 16,-21-22-16,21 0 0,0 0 0,0 0 16,21-21 15,0-21-31,1 0 15,-1 21-15,0-21 0,0 0 0,0-22 16,0 22-16,1 0 0,-1 0 0,0 0 16,0-22-16,0 43 0,-21-21 15,21 0-15,1 21 16,-22 21 15,0 0-31,0 1 0,0-1 16,0 0-16,0 0 0,0 0 0,0 0 15,0 1-15,21-1 0,0-21 16,0 21-16,0 0 0,0-21 16,1 0-16,-1 0 0,0 0 0,0 0 15,0 0-15,0 0 0,1 0 0,-1 0 16,0-21-16,0 21 0,0-21 0,0 0 16,1-1-16,-1 1 15,-21-21-15,0 21 0,21 0 0,0-22 16,-21 22-16,0 0 0,0 0 15,0 0-15,0-1 0,-21 22 32,0 0-32,0 22 0,21-1 0,-22 0 15,22 0-15,0 21 0,0-20 0,0 62 16,0-63 0,0 1-16,0-1 0,0 0 0,0 0 15,22 0-15,-1-21 0,0 0 0,0 0 16,0 0-16,0 0 0,1 0 15,-1 0-15,0-21 16,0 21-16,-21-21 0,42 0 0,-20-22 16,-1 22-16</inkml:trace>
  <inkml:trace contextRef="#ctx0" brushRef="#br0" timeOffset="46289.77">10520 4572 0,'0'0'0,"0"-21"0,0-21 16,0 20-1,21 44 17,-21-1-32,0 0 15,21 0-15,0 21 0,0 1 0,-21-22 16,0 42-16,22-20 0,-1-1 0,-21 0 16,0 1-16,0-1 0,21 0 15,-21 1-15,0-22 0,0 21 0,0-21 16,0 1-16,0-1 0,0 0 15,0-42 17,-21 21-32,21-21 0,0-1 0,0 1 15,0 0-15,0-21 0,0 21 0,0-22 16,21 22-16,0-21 0,0-1 16,0 1-16,1 0 0,-1-22 15,0 22-15,21 0 0,-21-1 0,22 1 16,-22 21-16,0-22 0,21 22 0,-20-21 15,-1 42-15,0-21 0,0 21 16,0 0-16,-21 21 16,0 0-16,0 0 0,0 0 15,0 1-15,0-1 0,0 0 0,0 0 16,0 0-16,-21 0 0,21 1 16,0-1-16,0 0 0,0 0 15</inkml:trace>
  <inkml:trace contextRef="#ctx0" brushRef="#br0" timeOffset="47362.23">11366 4763 0,'0'0'0,"0"-22"0,0 1 0,0 0 16,0 0 0,-21 21-16,0 0 0,0 0 15,0 0 1,0 21-16,-1 0 0,22 0 15,-21 1-15,0-1 0,0 0 0,21 0 16,0 21-16,-21-20 0,21 20 0,-21-21 16,21 0-16,0 22 0,0-22 15,0 0-15,0 0 0,0 0 0,0 0 16,21 1-16,0-22 0,0 21 0,0-21 16,22 0-16,-22 0 0,0 0 0,21 0 15,-21 0-15,22 0 0,-22 0 16,0 0-16,0 0 0,22-21 0,-22-1 15,-21 1-15,21 0 0,-21 0 0,21 0 16,-21-22-16,0 22 0,0-21 16,0 0-16,0-1 0,0 22 15,0-21-15,-21-1 0,0 22 0,21 0 16,-21 0-16,-1 0 0,1 0 0,0 21 16,0 0-16,0 0 0,0 0 0,-1 0 15,1 0-15,0 0 0,-21 21 16,21 0-16,-1 0 0,1 0 0,0 22 15,21-22-15,0 21 0,0-21 0,0 22 16,0-22-16,0 21 0,0-21 16,21 22-16,0-22 0,1 0 0,-1 0 15,0 0-15,0 0 0,21-21 0,-20 22 16,-1-22-16,21 0 0,-21 0 0,0 0 16,22 0-16,-22 0 15,21 0-15,-21-22 0,1 1 0,20 21 16,-21-21-16,0 0 0,0-21 0,1 20 15,20-20-15,-21 21 0,0-21 0,-21-1 16,21 1-16,1 0 0,-1-1 16,0 1-16,0 0 0,0-1 0,0 1 15,-21 21-15,0-22 0,22 22 0,-22 0 16,21 0-16,-42 42 31,-1 0-31,1 0 16,21 1-16,-21 20 0,21-21 15,-21 0-15,21 22 0,0-1 0,-21-21 16,21 21-16,0 1 0,0-1 16,0 0-16,0-20 0,0 20 0,0 0 15,0-21-15,21 1 0,-21 20 0,21-21 16,0-21-16,0 21 0,1 0 0,-1-21 16,0 0-16,0 22 0,0-22 15,0 0-15,1 0 0,-1 0 0,0 0 16,0 0-16,21-22 0,-20 22 0,-1-21 15,0 0-15,0 0 0,0 21 0,0-42 16,1 20-16,-1 1 0,-21-21 16,21 21-16,-21-22 0,21 22 0,-21 0 15,21-21-15,-21 21 0,0-1 16,0 1-16,-21 21 16,0 0-1,0 0-15,21 21 0,-21 1 0,-1-1 16,22 0-16,0 0 0,0 0 0,-21 22 15,21-22-15,0 0 0,0 0 0,0 21 16,0-20-16,0-1 0,21 0 16,1-21-16,-22 21 0,21 0 0,0-21 15,0 0-15,0 21 0,0-21 16,1 0-16,-1 0 16,0 0-16,-21-21 15,21 0-15,0 21 0,-21-21 16,21 0-16,-21 0 0,0-1 15,0 1-15,0 0 0,0 0 0,0 0 16,0 0-16,0-1 0,0 1 16,0 0-16</inkml:trace>
  <inkml:trace contextRef="#ctx0" brushRef="#br0" timeOffset="47673.94">11874 4593 0,'0'0'15,"0"-21"-15,22 21 16,20 0-16,-21 0 16,21 0-16,-20-21 0,20 21 15,0 0-15,1 0 0,-1 0 0,0-21 16,1 21-16,-1 0 0,0-21 0,-21 21 15,22-22-15,-22 22 0,0 0 0,0 0 16,0-21-16,1 21 16,-1 0-1,-42 0 32</inkml:trace>
  <inkml:trace contextRef="#ctx0" brushRef="#br0" timeOffset="49862.38">868 7239 0,'-21'0'31,"21"21"-31,0-42 62,0 0-46,0 0 0,0 0-16,21 21 0,-21-22 15,21 22-15,0-21 0,0 21 16,-21-21-16,21 21 0,1 0 0,-1-21 16,0 21-16,0 0 0,0 0 15,0 0-15,1 21 0,-1 0 0,0 0 16,-21 1-16,21 20 15,-21-21-15,21 21 0,-21 1 0,0-1 16,0 0-16,0 1 0,0-1 0,0 0 16,0 1-16,-21-1 0,0-21 15,0 22-15,0-1 0,-1 0 0,1 1 16,0-22-16,0 21 0,-21-21 16,20 22-16,1-22 0,-21 0 0,21 21 15,0-42-15,-22 21 0,22 1 16,0-22-16,0 0 0,-22 0 0,22 0 15,0 0-15,0 0 0,0 0 16,0-22-16,-1 1 0,1 21 0,21-21 16,0-21-16,-21 21 15,21-1-15,0 1 0,0 0 0,0-21 16,0 21-16,0-1 0,21 1 16,-21 0-16,21 0 0,1 0 0,-1 0 15,0-1-15,0 22 16,0 0-16,0 0 15,1 0-15,-22 22 16,21-1-16,-21 0 0,21 0 0,-21 0 16,0 0-16,21 1 0,0-1 15,-21 0-15,21 0 0,-21 0 0,0 22 16,22-22-16,-1 0 0,-21 0 0,0 0 16,21 0-1,-21 1-15,21-22 0,-21 21 0,21-21 31,0 0-31,-21-21 32,22-1-32,-1 22 0</inkml:trace>
  <inkml:trace contextRef="#ctx0" brushRef="#br0" timeOffset="50226.17">1460 7789 0,'0'22'31,"22"-22"1,-1 0-32,0 0 15,0 0-15,-21-22 0,0 1 16,0 0-1,-21 21 17,0 0-32,0 0 15,-1 0 1,22 21-16,0 0 16,0 1-1,22-22 16,-1 0-15,0-22-16,0 1 0,21 21 0</inkml:trace>
  <inkml:trace contextRef="#ctx0" brushRef="#br0" timeOffset="54153.69">3027 7514 0,'21'0'0,"0"0"31,0 0-15,0 0 15,-21-21-15,0 0 0,0 0-1,0 0-15,0-1 16,0 1-1,0 0-15,0 0 16,-21 0-16,0 0 16,21-1-16,0 1 15,-21 21-15,0 0 0,0-21 16,-1 21 0,1 0-16,0 0 0,0 21 15,0-21-15,0 21 0,-1 1 0,1-1 16,0 0-16,0 0 0,0 0 15,0 22-15,-1-22 0,22 21 0,0-21 16,-21 22-16,21-22 0,0 21 16,-21-21-16,21 22 0,0-22 0,0 0 15,0 0-15,0 0 0,0 22 16,0-22-16,0 0 0,21 0 16,0-21-16,1 0 15,-1 0 1,0 0-16,0 0 0,0-21 15,0 21-15,-21-21 0,22 0 0,-1-1 16,0 22-16,0-21 0,0 0 16,0-21-16,1 21 0,-1-1 0,0-20 15,0 21-15,0-21 0,-21 20 16,21-20-16,1 21 0,-1-21 0,0 20 16,-21 1-16,0 0 0,0 0 0,0 0 15,21 0-15,-21-1 16,0 44 78,0-1 77,0 0-139,-21-21-32,21 21 0,0 0 15,0 0-15,0 1 0,0-1 16,0 0-16,0 0 16,0 0-16,0 0 0,0 1 0,0-1 15,0 0-15,0 21 0,0-21 16,0 1-16,0-1 0,0 0 0,0 0 15,0 0-15,0 0 0,0 1 16,0-1-16,21-21 16,-21 21-16,21-21 15,0 0-15,1 0 16,-1 0-16,0 0 16,0 0-16,0 0 15,0 0-15,1 0 0,-1 0 16,0-21-16,0 21 15,0 0-15,0 0 0,22-21 0,-22-1 16,0 22-16,21-21 0,-20 21 0,20-21 16,-21 21-16,21-21 0,-20 0 15,-1 21-15,21-21 0,-21-1 16,0 1-16,1 0 0,-22 0 0,0 0 16,21 0-16,-21-1 0,0 1 15,0 0-15,0-21 0,0 21 0,0-1 16,-21 1-16,-1 0 0,1 21 0,21-21 15,-21 21-15,0-21 0,0 21 16,0 0-16,-1 0 0,1 0 0,0 21 16,0 0-16,-21 0 0,42 0 15,-22 1-15,1-1 0,0 0 0,0 0 16,21 0-16,0 22 0,0-22 0,-21 0 16,21 0-16,0 0 15,0 0-15,0 1 0,0-1 0,0 0 16,21-21-16,-21 21 0,21-21 0,0 0 15,0 0-15,1 0 0,-1 0 16,0 0-16,0 0 0,21 0 0,-20 0 16,-1 0-16,0-21 0,0 21 0,0-21 15,0 0-15,1 21 0,-1-22 16,-21 1-16,0 0 0,21 0 16,-21 0-16,21 21 0,-21-21 0,0-1 15,21 22-15,-21-21 16,0 42 31,0 1-47,0-1 0,0 0 15,0 0-15,0 0 0,0 0 0,0 1 16,0 20-16,0-21 0,0 21 16,0-20-16,0 20 0,0 21 0,0-20 15,0-1-15,0 22 0,0-22 0,0 21 16,0-20-16,0 20 0,0-20 15,0-1-15,0 0 0,0 1 0,0-1 16,0 0-16,-21 1 0,21-1 0,0 0 16,-21 1-16,21-1 0,0 0 15,0 1-15,0-1 0,0-21 16,-21 21-16,21-20 0,0-1 0,0 0 16,-21 0-16,-1 0 0,1-21 15,0 0-15,0 0 16,0 0-16,21-21 0,-21 21 15,-1-21-15,22-21 0,-21 20 0,21-20 16,0 21-16,-21-21 0,21-1 0,0-20 16,0 20-16,0 1 0,0-21 15,0-1-15,21 22 0,-21-22 0,21 1 16,1-1-16,-1 1 0,0-1 0,0 1 16,21-1-16,-20 22 15,20 0-15,-21-22 0,21 22 0,-20-1 16,20 22-16,-21-21 0,0 21 0,22-22 15,-22 22-15,0 0 0,0 0 16,0 0-16,0 0 0,-21-1 0,0 1 16,22 21-16,-22-21 0,0 0 15,0 0-15,0 0 16,0-1 0,-22 22 15,1 0 0,0 0-15,0 22-1,21-1-15,-21 0 0,21 0 16,0 0-16,0 0 0,0 1 16,0-1-16,0 0 0,0 0 0,0 0 15,0 0-15,0 1 0,0-1 16,21-21-16,0 0 0,0 0 15,22 0-15,-22 0 0,0 0 0,0 0 16,0 0-16,0 0 0,1 0 0,-1-21 31,-21-1-31,21 1 16,-21 0-16,21 0 0,0 0 16</inkml:trace>
  <inkml:trace contextRef="#ctx0" brushRef="#br0" timeOffset="56405.84">5313 7599 0,'0'0'15,"-21"0"-15,21-21 32,0 0-32,0-1 0,0 1 15,21 0-15,-21 0 0,21 0 16,0 0-16,0-1 0,0-20 15,1 21-15,-1-21 0,0 20 16,0-20-16,0 0 0,0 21 0,1-22 0,-1 1 16,-21 0-16,0 20 0,21-20 15,-21 0-15,0 21 0,0-1 16,0-20-16,0 21 0,-21 0 16,0 21-16,-1 0 15,1 0-15,0 21 0,0-21 16,0 42-16,0-21 0,21 1 0,0 20 15,-22 0-15,22 1 0,-21-1 16,21 0-16,-21 1 0,21-1 0,0 21 16,0-20-16,0-1 0,0 0 0,0 1 15,0-22-15,0 21 0,0-21 16,21 1-16,0 20 0,1-42 0,-1 21 16,0 0-16,0 0 0,0-21 0,22 0 15,-22 0-15,0 0 0,0 0 16,21 0-16,-20 0 0,-1-21 15,21 21-15,-21-21 0,0 0 0,22 21 16,-22-21-16,0 0 0,-21-1 0,21-20 16,0 21-16,-21 0 0,22-22 15,-22 22-15,0-21 0,0 21 0,21 0 16,-21-1-16,0 1 0,0 0 0,0 0 16,0 0-16,21 21 15,-21-21 16,0 42 63,21-21 156,-21-21-203,-21 21 47,0 21-79,0 0 1,21 0-16,-22 0 0,22 0 16,-21 1-16,21-1 0,0 0 15,0 0-15,0 0 0,0 0 0,0 1 16,0-1-16,0 0 0,0 0 0,0 0 16,0 0-16,21 1 15,1-22-15,-1 21 16,0-21-16,-21 21 0,21-21 0,0 0 15,0 0-15,1 0 0,-1 0 16,0 0-16,0 0 0,0-21 0,22 0 16,-22 21-16,0-22 0,0 1 0,0 21 15,22-21-15,-22 0 0,21-21 16,-21 20-16,0 1 0,1 0 16,20-21-16,-21 21 0,-21-1 0,21-20 15,0 21-15,-21 0 0,0 0 0,0-1 16,0 1-1,-21 42 1,0 1 0,21-1-16,0 0 0,-21 0 15,0 0-15,21 0 0,0 1 0,-21-1 16,21 0-16,0 0 0,0 0 0,0 0 16,0 1-16,21-22 0,0 21 0,0 0 15,0 0 1,0 0-16,1-21 15,-1 21-15,-21 1 16,-21-22 15,-1 0-15,1 0-16,0 0 16,21-22-16,-21 22 15,21-21-15,-21 21 16,21-21-16,-21 21 0,21 21 47,0 0-32,0 1-15,21-1 16,0-21-16,0 0 16,0 0-16,0 21 0,1-21 15,20 0-15,-21 0 0,0 0 16,22 0-16,-22 0 0,21-21 0,-21 21 15,22-21-15,-22-1 0,0 22 16,0-21-16,21 0 0,-20 0 0,-1 0 16,0-22-16,0 22 0,0 0 15,0 0-15,1-21 0,-22 20 0,0 1 16,0 0-16,0 0 0,0 0 16,-22 21-1,1 0-15,0 0 0,0 0 0,0 21 16,0-21-16,-1 21 0,22 0 15,0 0-15,0 1 0,0 20 0,0-21 16,0 0-16,0 0 0,22 1 0,-1-1 16,-21 0-16,21 0 0,0 0 15,-21 0-15,0 1 0,21-1 0,-21 0 16,21-21-16,-21 21 16,-21-21-1,0 0 1,0 0-1,0 0-15,0 0 0,-1-21 16,1 21-16,21-21 16,0 0-1,21-1 1,1 1-16,-1 21 0,0-21 0,0 0 16,0 21-16</inkml:trace>
  <inkml:trace contextRef="#ctx0" brushRef="#br0" timeOffset="56711.3">7874 6900 0,'21'-42'16,"-21"21"0,0 42-1,0 0 1,0 0-16,0 22 15,0-22-15,0 0 0,0 21 0,0 1 16,0-22-16,0 21 0,0 1 0,0-1 16,0 0-16,0-21 0,0 22 15,0-1-15,0-21 0,0 0 16,0 22-16,0-22 0,0 0 0,0 0 16,0 0-16,0-42 46,0 0-46</inkml:trace>
  <inkml:trace contextRef="#ctx0" brushRef="#br0" timeOffset="57570.12">7683 7324 0,'0'0'0,"-21"-21"0,0 21 0,0 0 0,0 0 0,21-22 16,21 22 15,0 0-31,0 0 0,22 0 0,-1-21 15,0 21-15,1-21 0,-1 21 0,0-21 16,1 21-16,-1-21 0,0 0 16,1-1-16,-22 1 0,21 21 0,-21-21 15,0 0-15,1-21 0,-1 20 0,-21 1 16,0 0-16,0-21 0,21 21 0,-21-22 16,0 22-16,0 0 0,0 0 15,0 0-15,0-1 16,0 44-1,0-1-15,0 0 0,-21 0 16,21 0-16,0 22 0,0-22 16,-21 21-16,21-21 0,0 22 0,-22-1 15,22-21-15,0 21 0,0 1 0,0-1 16,0 0-16,0-20 0,0 20 16,0 0-16,0-21 0,0 1 0,0-1 15,0 0-15,0 0 0,0 0 0,0 0 16,0-42 31,0 0-47,22 0 0,-1 0 15,-21 0-15,21-1 0,0 1 16,-21 0-16,21-21 0,0 21 16,-21-1-16,22 1 0,-1 0 0,0 0 15,-21 42 16,0 0-31,0 0 16,0 1-16,0-1 0,21 0 0,-21 0 16,0 0-16,0 0 0,0 1 0,21-1 15,0-21-15,1 21 0,-22 0 0,21 0 16,0-21-16,0 21 16,0-21-16,0 0 0,1 0 0,-1 0 0,0 0 15,0 0-15,0 0 16,0 0-16,1-21 0,-1 0 15,-21 0-15,0 0 0,21 0 16,0-1-16,-21 1 0,21 0 0,-21-21 16,0 21-16,0-22 0,0 1 0,0 21 15,0-22-15,0 22 0,0 0 0,0 0 16,0 0-16,-21 21 16,0 0-16,0 0 15,21 21-15,-21 0 0,21 0 16,-22 22-16,22-22 0,0 0 15,0 21-15,0-21 0,0 22 16,0-22-16,0 0 0,0 0 0,22 22 16,-1-22-16,0-21 0,-21 21 0,21 0 15,0 0-15,0-21 0,1 0 0,-1 0 16,0 0-16,0 0 16,0 0-16,0 0 0,1-21 15,-22 0-15,21 0 16,0 0-16,0-1 0,-21 1 0</inkml:trace>
  <inkml:trace contextRef="#ctx0" brushRef="#br0" timeOffset="58281.72">10139 6795 0,'0'-22'16,"0"1"0,-21 21 15,-1 0-15,1 0-16,0 0 0,0 0 0,21 21 15,-21 1-15,0-22 0,-1 21 16,1 0-16,0 21 0,0-21 15,0 1-15,0-1 0,-1 21 0,1-21 16,21 22-16,0-22 0,0 21 0,0 0 16,0-20-16,0 20 0,0-21 15,0 21-15,21-20 0,1-1 0,-1 0 16,0 0-16,0 0 0,0-21 0,0 21 16,1-21-16,-1 0 0,21 0 0,-21 0 15,0 0-15,1 0 0,-1 0 0,0 0 16,0-21-16,0 21 0,-21-21 15,21 21-15,1-21 0,-22 0 0,0 0 16,0-1-16,0 1 0,0 0 0,0 0 16,0 0-16,0 0 0,0-1 15,-22 1-15,1 21 16,0 0-16,-21 0 0,21 0 0,-1 0 16,-20 0-16,21 0 0,0 0 0,0 0 15,-22 21-15,22 1 0,0-1 16,21 0-16,-21 0 0,21 0 15,0 0-15,0 1 0,0-1 16,0 0-16,21-21 16,0 0-16,0 21 15,0-21-15,1 0 0,-1 0 16,0 0-16,0-21 16,0 21-16</inkml:trace>
  <inkml:trace contextRef="#ctx0" brushRef="#br0" timeOffset="58890.88">10604 6943 0,'0'0'0,"0"-21"15,0-1-15,-21 22 47,0 0-47,21 22 0,-21-1 16,0 0-16,0 0 0,-1 0 15,22 0-15,0 1 16,-21-1-16,21 21 0,-21-21 0,21 0 16,0 1-16,0-1 0,0 21 0,0-21 15,0 0-15,0 1 0,0-1 0,21 0 16,0-21-16,1 21 0,-22 0 0,21-21 15,0 0-15,0 0 0,0 0 16,0 0-16,1 0 0,-1 0 16,0 0-16,0 0 0,0-21 0,-21 0 15,21 21-15,1-21 0,-22 0 0,21-1 16,-21-20-16,21 21 0,-21-21 16,0 20-16,21-20 0,-21 21 15,0-21-15,0 20 0,0-20 0,0 21 16,0-21-16,0 20 0,0 1 0,0 0 15,-21 21-15,21-21 0,-21 0 0,0 21 16,-1 0-16,1 0 16,0 0-16,0 0 0,0 0 0,0 21 15,-1-21-15,1 21 0,0 0 0,0 0 16,0-21-16,21 22 0,-21-1 16,21 0-16,-22 0 0,22 21 0,0-20 15,0-1-15,0 0 0,0 0 0,0 0 16,0 0-16,0 22 0,0-22 15,0 0-15,0 0 0,22 0 16,-1-21 0,0 0-1,0 0-15,0 0 16,-21-21-16</inkml:trace>
  <inkml:trace contextRef="#ctx0" brushRef="#br0" timeOffset="60818.93">11705 7112 0,'-21'0'31,"0"0"-31,21 21 16,-21 0 0,21 1-16,0-1 15,0 0 1,0 0-16,0 0 0,21 0 15,0-21 1,0 0-16,0 0 0,0 0 16,1 0-16,-1 0 0,0-21 15,0 21-15,0-21 16,0 0-16,1 0 0,-1 0 0,0-1 16,0 1-16,0 0 0,0 0 0,1-21 15,-1 20-15,0-20 0,-21 21 0,21-21 16,0-1-16,-21 22 0,0-21 15,21-1-15,1 22 0,-22-21 0,21 21 16,-21 0-16,0-1 0,0 1 0,0 0 16,0 42-1,0 0 1,0 1-16,0 20 0,0-21 0,-21 21 16,21-20-16,-22 20 0,1 0 15,21-21-15,-21 22 0,21-22 0,-21 21 16,21 1-16,0-22 0,0 0 0,-21 21 15,21-21-15,0 1 0,0-1 16,0 0-16,0 0 0,0 0 16,0-42-1,21 0 1,0 0-16,0 0 16,0-1-16,-21 1 0,22 0 15,-1 0-15,-21 0 0,0 0 16,21 21-16,-21-22 0,21 22 0,-21-21 15,0 42 17,0 1-32,0-1 15,0 0-15,0 0 0,21 0 0,0 0 16,-21 1-16,22-1 0,-1 0 16,0 0-16,0-21 0,0 0 15,0 21-15,1-21 0,-1 0 16,0 0-16,0 0 0,0 0 0,22 0 15,-22 0-15,0 0 0,0-21 0,0 21 16,0-21-16,1 0 0,-1 0 16,0 21-16,0-43 0,-21 22 0,0 0 15,21 0-15,-21-22 0,0 22 0,0-21 16,0 21-16,0 0 0,0-22 16,0 22-16,0 0 0,0 0 0,-21 21 15,0 0 1,0 21-16,0 0 15,21 0-15,0 0 0,0 1 16,0 20-16,0-21 0,0 0 0,0 0 16,0 1-16,0 20 0,0-21 0,0 0 15,21-21-15,-21 21 0,21 1 0,0-22 16,0 21-16,0-21 16,1 0-16,-1 0 0,0 0 15,0 0-15,0-21 0,0-1 16,1 22-16</inkml:trace>
  <inkml:trace contextRef="#ctx0" brushRef="#br0" timeOffset="61942.7">13695 7112 0,'0'0'0,"21"0"15,0 0 1,0 0-16,0 0 16,1 0-16,-22-21 0,21 0 15,0 0-15,0 21 0,-21-22 0,21-20 16,-21 21-16,0 0 0,0 0 0,21-22 16,-21 1-16,22 21 0,-1-22 0,-21 1 15,21 0-15,-21-22 0,0 22 0,21 0 16,0-22-16,-21 22 0,0 21 15,0-1-15,0 1 0,21 0 0,-21 0 16,0 42 0,0 0-16,-21 0 0,21 22 15,-21-1-15,21 0 0,-21 1 16,0-1-16,21 0 0,0 1 0,0-1 16,0 0-16,0 1 0,0-1 0,0 0 15,0 1-15,0-22 0,0 21 0,0-21 16,0 1-16,0-1 0,0 0 0,0 0 15,0 0-15,21-21 32,0-21-32,-21 0 15,0 0-15,0 0 0,21 21 0,-21-22 16,21-20-16,1 21 0,-22 0 0,21 0 16,0-1-16,-21 1 15,21 0-15,0 0 0,0 0 0,-21 0 16,22 21-16,-1 0 15,0 21-15,-21 0 16,0 0-16,0 0 0,0 0 16,21 1-16,-21-1 0,0 0 15,0 0-15,21 0 0,0 0 0,1 1 16,-1-1-16,0 0 0,0-21 0,0 21 16,0-21-16,1 0 0,-1 0 0,0 0 15,0 0-15,0 0 0,0 0 16,1 0-16,-1-21 15,-21 0-15,21 21 0,-21-21 16,0-1-16,21 1 0,-21 0 0,21 0 16,-21-21-16,0 20 0,21 1 0,-21 0 15,22 0-15,-22 0 0,0 0 0,0-1 16,0 44 15,0-1-31,0 0 16,0 0-16,-22 0 0,22 0 0,0 1 15,0-1-15,0 0 0,0 0 0,0 0 16,0 0-16,0 1 0,0-1 16,22-21-16,-1 21 0,0 0 15,0-21-15,0 21 0,0-21 0,1 0 16,-1 0-16,0 0 0,0 0 16,0-21-16,0 21 0,1-21 15,-1 21-15,0-21 0,0 0 0,0-1 16,0 1-16,-21 0 0,22 0 15,-1 0-15,0 0 0,-21-1 0,21-20 16,-21 21-16,21 0 0,-21 0 0,0-1 16,0 44 15,0-1-31,-21-21 16,21 21-16,0 0 0,0 21 0,0-20 15,0-1-15,0 0 0,21 0 0,-21 0 16,21 0-16,1 1 0,-22-1 0,0 0 15,0 0-15,21 0 0,-21 0 16,-21-21 15,-1 0-31,1 0 16,0 0 0,21-21-16,-21 21 0,21-21 0,-21 21 15,21-21-15,-21 0 0,-1 0 0,22-1 16,-21 22-16,0-42 0</inkml:trace>
  <inkml:trace contextRef="#ctx0" brushRef="#br0" timeOffset="62122.6">14817 6498 0,'0'0'0,"-22"0"0,22-21 15,-21 21-15,21-21 16,0 0 31,0 0-47,21-1 15</inkml:trace>
  <inkml:trace contextRef="#ctx0" brushRef="#br0" timeOffset="64275.19">16637 6350 0,'0'0'16,"21"-21"-16,-21 0 0,0 0 0,0-1 0,0 1 15,0 0-15,0 0 0,0 0 16,-21 21-16,0-21 0,-22 21 15,22 0-15,0 0 0,0 0 0,-21 0 16,20 0-16,-20 21 0,21 0 0,-21 21 16,20-21-16,1 22 0,-21 20 15,21-20-15,0 20 0,-22-21 0,22 22 16,0-22-16,-21 22 0,20-22 0,1 0 16,0 1-16,21-1 0,0 0 0,0 1 15,0-1-15,0-21 0,21 0 0,22 22 16,-22-22-16,21 0 0,22 0 15,-22 0-15,21-21 0,-20 0 0,20 22 16,1-22-16,-1 0 0,1 0 0,-1 0 16,1-22-16,-22 1 0,22 0 15,-22 0-15,0 0 0,1 0 0,-1-1 16,-21 1-16,0 0 0,0-21 0,1 21 16,-22-22-16,0 22 0,0-21 15,0 21-15,0-22 0,0 22 0,-22 0 16,1 21-16,0-21 0,0 21 0,0 0 15,0 0-15,-22 0 0,22 21 0,-21-21 16,21 21-16,-22 21 0,22-20 0,-21-1 16,21 0-16,-1 21 0,1-21 15,0 1-15,21-1 0,0 0 0,0 0 16,0 0-16,0 0 0,0 1 0,21-1 16,0-21-16,1 0 0,-1 0 15,0 0-15,0 0 0,21 0 16,-20 0-16,-1 0 0,0 0 0,0 0 15,-21-21-15,21 21 0,0-22 0,-21 1 16,0 0-16,0 0 16,22 0-16,-22 0 0,0-1 0,21 1 15,-21-21-15,0 21 0,0 0 0,0-1 16,0 1-16,0 42 31,0 1-31,0-1 16,0 0-16,0 21 0,0-21 15,0 1-15,21-1 0,-21 0 0,21 0 16,0-21-16,0 21 0,1 0 0,-1-21 16,0 0-16,0 22 0,21-22 0,-20 0 15,-1 0-15,0 0 0,21 0 0,-21 0 16,1-22-16,20 22 0,-21-21 16,0 0-16,0 21 0,-21-21 0,22-21 15,-22 20-15,21 1 0,-21-21 0,0 0 16,21 20-16,0-41 0,-21 21 0,21-1 15,0-20-15,1-1 0,-22 1 16,21 20-16,0-20 0,0 21 0,0 20 16,-21-20-16,0 21 0,0 0 0,0 42 31,0 0-31,-21 0 0,21 22 0,-21-1 16,0 0-16,0 22 0,-1-22 15,1 22-15,21-1 0,0-21 0,0 1 16,0 20-16,0-20 0,0-1 0,0 0 15,0-21-15,21 22 0,-21-22 0,22 0 16,-1 21-16,0-42 0,0 22 0,0-1 16,0-21-16,1 0 0,-1 0 15,0 0-15,0 0 0,0 0 0,0 0 16,1 0-16,-22-21 0,21-1 16,0 1-16,0 0 0,0 0 0,0 0 15,-21-22-15,22 1 0,-1 21 0,-21-21 16,21-22-16,0 22 0,0-22 15,0 22-15,1-22 0,-1 22 0,0 0 16,0-1-16,-21 1 0,0 21 0,21 0 16,-21 0-16,-21 21 15,0 21-15,21 0 16,-21 21-16,0 1 0,21-22 16,-22 21-16,22 0 0,-21 1 0,21-1 15,0 0-15,0 1 0,0-1 0,0 0 16,0-20-16,0 20 0,0-21 15,0 21-15,21-20 0,1-1 0,-1 0 16,-21 0-16,21 0 0,0-21 16,0 21-16,22-21 0,-22 0 0,0 0 15,21 0-15,-21 0 0,1 0 0,20 0 16,0 0-16,-21-21 0,1 0 0,20 21 16,-21-21-16,0 0 0,0 0 0,1-1 15,-1 1-15,0 0 0,0-21 16,-21 21-16,0-1 0,0-20 0,0 21 15,0 0-15,0 0 0,0-1 0,0 1 16,-21 21 0,0 0-16,0 21 0,-1 1 15,1-22-15,21 21 0,-21 0 16,21 0-16,-21 21 0,21-20 0,0-1 16,0 0-16,0 0 0,0 0 0,0 0 15,0 1-15,21 20 0,0-42 0,0 21 16,1 0-16,-1 0 0,21 1 0,-21-22 15,0 21-15,22-21 0,-1 0 16,-21 0-16,22 0 0,-22 0 0,21 0 16,0 0-16,-20 0 0,20 0 0,-21 0 15,21 0-15,-20-21 0,-1-1 0,21 22 16,-21-21-16,0 0 0,1 0 0,-1 0 16,0 0-16,-21-1 15,0-20-15,21 21 0,-21 0 0,0 0 16,0-1-16,0 1 0,0 0 15,-21 21-15,0 0 16,0 0-16,-1 0 0,1 21 0,0-21 16,0 21-16,-21 1 0,20-1 15,1 0-15,0 0 0,21 0 16,-21 0-16,21 1 0,0-1 0,0 0 16,0 0-16,0 0 0,0 0 15,21 1-15,0-22 16,0 0-16,1 0 0,-1 0 15,0 0 1,0 0-16,0-22 0,0 1 16,1 0-16,-22 0 0,21 21 0,-21-42 15,21 20-15,0 1 0,-21 0 0,0-21 16,21-1-16,0 1 0,-21 0 0,22-1 16,-1 1-16,-21 0 0,21-22 15,0 22-15,-21 0 0,21-1 0,-21 1 16,21 0-16,-21 20 0,0 1 0,0 0 15,0 0-15,-21 42 16,0 0 0,0 22-16,0-22 0,0 21 0,-1 0 15,22 22-15,-21-22 0,21 22 16,-21-22-16,21 0 0,0 22 0,0-22 16,0 1-16,0-1 0,0-21 0,0 21 15,21 1-15,0-22 0,-21 0 16,0 0-16,22 0 0,-1 1 0,0-1 15,0-21 1,0 0-16,0 0 0,1-21 16,-1 21-16,-21-22 0,0 1 15,21 0-15,0 0 0,0 0 0,-21 0 16,21-1-16,1 1 0,-1-21 0</inkml:trace>
  <inkml:trace contextRef="#ctx0" brushRef="#br0" timeOffset="67389.96">20532 6519 0,'0'22'16,"0"-1"31,21-21 62,0 0-93,0 0 93,0-21-109,0 21 16,1-22-16,-1 1 16,0 21-16,0-21 0,0 0 0,0 21 15,1-21-15,-1 0 0,0-1 16,0 1-16,0 0 0,22 0 0,-22 0 15,0 0-15,0-1 0,-21 1 0,0 0 16,0 0-16,0 0 0,-21 21 31,-21 0-31,-1 0 0,1 0 0,0 0 16,-22 0-16,22 0 0,-22 21 0,22 0 16,0-21-16,-1 21 0,1 0 0,21 1 15,0-1-15,-1 0 0,22 0 16,0 0-16,0 0 0,0 22 0,22-22 15,-1 0-15,0 0 0,0 22 0,21-22 16,-20 0-16,20 21 0,0-21 0,1 1 16,-22 20-16,21-21 0,-21 21 15,22-20-15,-22-1 0,0 21 0,0-21 16,0 0-16,-21 22 0,0-22 0,0 0 16,0 0-16,0 0 0,0 1 15,-21-1-15,0 0 0,-21-21 16,20 0-16,-20 21 0,0-21 15,-1 0-15,22 0 0,-21 0 0,0 0 16,20 0-16,-20-21 0,21 21 0,-21-21 16,20 0-16,1 21 0,21-22 0,-21 1 15,21 0-15,-21 0 0,21 0 0,0 0 16,0-1-16,0 1 0,0 0 16,0 0-16,0 0 0,21 21 31,0 0-16,-21 21-15,21 0 16,1 0-16,-1-21 0,-21 21 16,21 1-16,-21-1 0,21 0 0,0-21 15,0 21-15,1 0 0,-1-21 0,0 21 16,0-21-16,21 22 0,-20-22 0,-1 0 16,21 0-16,0 0 0,1 0 15,-1 0-15,0 0 0,1 0 0,-1 0 16,0 0-16,1-22 0,-1 22 0,0-21 15,-20 0-15,20 0 0,-21 0 0,0 0 16,0-1-16,1 1 0,-1 0 0,-21 0 16,21-21-16,-21 20 0,0 1 15,0-21-15,0 21 0,0 0 0,0-1 16,0 1-16,-21 21 16,0 0-16,-1 0 0,1 0 15,21 21-15,-21 1 0,0-1 0,21 0 16,0 0-16,-21 0 0,21 0 15,-21 22-15,21-22 0,0 0 0,0 21 16,0-20-16,0-1 0,21 0 0,0 0 16,0 0-16,0-21 0,0 21 0,1-21 15,-1 0-15,0 22 0,0-22 0,21 0 16,-20 0-16,20 0 16,-21 0-16,0 0 0,0-22 0,1 22 15,-1-21-15,0 0 0,0 21 0,0-21 16,-21 0-16,21 0 0,-21-22 0,22 22 15,-1 0-15,-21-21 0,0 20 0,0 1 16,21 0-16,-21 0 0,0 0 16,0 42 15,0 0-31,0 0 0,0 0 16,0 1-16,-21-1 0,21 0 15,0 0-15,-21 0 0,21 0 0,0 1 16,0-1-16,0 0 0,0 0 15,-22 0-15,22 0 0,-21-21 16,21 22 0,0-44 15,0 1-31,0 0 0,0 0 16,21 0-16,1 0 0,-1-22 15,0 22-15,0 0 0,0 0 16,0 0-16,1-1 0,-1 1 0,0 0 15,0 0-15,0 21 0,0 0 0,1 0 16,-1 0-16,-21 21 16,0 0-16,21 0 0,-21 1 0,0-1 15,0 0-15,0 0 16,0 0-16,0 0 0,0 1 16,0-1-16,21 0 0,-21 0 0,21 0 15,0 0-15,1-21 16,-1 0-16,0 0 0,0 0 15,0 0-15,0 0 0,1 0 16,-1 0-16,0-21 0,0 0 16,0 21-16,-21-21 0,21 0 15,-21 0-15,22-1 0,-22 1 0,21 0 0,0-21 16,-21 21-16,0-1 0,21-20 16,-21 21-16,21 0 0,-21 0 15,0-1-15,0 44 31,0-1-31,0 0 0,-21 0 0,21 0 16,-21 0-16,21 1 0,0-1 0,0 0 16,0 0-16,0 0 0,0 0 15,0 1-15,0-1 0,0 0 0,0 0 16,21-21-16,0 21 0,-21 0 0,21-21 16,1 0-16,-1 22 0,0-22 0,0 0 15,0 0-15,0 0 0,1 0 16,-1 0-16,0 0 0,0-22 15,0 22-15,0-21 0,1 0 16,-1 0-16,0 0 0,-21 0 0,21-1 16,0 1-16,0 0 0,-21-21 0,22 21 15,-1-1-15,-21 1 0,0 0 16,21 21-16,-21 21 31,-21-21-15,21 21-16,-21 1 0,21-1 15,0 0-15,0 0 0,0 0 16,0 0-16,0 1 0,0-1 16,0 0-16,21-21 0,0 21 15,0-21-15,0 0 16,0 21-16,1-21 0,-1 0 16,0 0-16,0 0 0,0 0 15,0-21-15,-21 0 0,22 21 16,-22-21-16,0 0 0,21-1 0,-21 1 15,21 0-15,-21-21 0,0 21 0,0-1 16,0-20-16,0 21 0,0-21 0,0 20 16,0 1-16,0 0 0,0 0 15,0 0-15,-21 21 0,0-21 16,-1 21-16,1 0 0,0 0 16,-21 21-16,21-21 0,-1 21 15,1 0-15,0 0 0,0 0 16,21 1-16,0-1 0,-21 0 0,21 0 15,0 0-15,0 0 0,0 1 0,0-1 16,0 0-16,21 0 0,-21 0 16,21-21-16,0 0 0,-21 21 15,21-21-15,1 0 0,-1 0 0,0 0 16,0 0-16,0 0 0,0 0 16,1 0-16,-1 0 0,0-21 0,0 21 15,0-21-15,0 0 0,22 21 16,-22-21-16,0 0 0,0-1 15,0 1-15,1 0 0,-22 0 0,21 0 16,-21 0-16,21-1 0,-21 1 16,0 0-16,0 42 47,0 0-32,21-21 32,0 0-47,0 0 16,1-21-16,-1 0 15,0 0 1,-21 0 0,0 42 15,0 0-31,0 0 0,-21 0 15,21 1-15,0 20 0,0-21 16,-21 0-16,21 0 0,-22 1 0,22-1 16,0 21-16,0-21 0,0 0 0,0 1 15,0-1-15,0 0 0,0 0 16,22 0-16,-1 0 0,0-21 16,0 0-16,0 0 0,0 0 15,1 0 1,-1 0-16,0 0 0,0 0 15,0-21-15,-21 0 0,21 21 16,-21-21-16,22 0 0,-22 0 0,0-1 16,0 1-16,0 0 0,0 0 0,21 0 15,-21 0-15,0-1 0,0 1 16,0-21-16</inkml:trace>
  <inkml:trace contextRef="#ctx0" brushRef="#br0" timeOffset="67778.25">22733 6350 0,'0'-21'31,"21"21"-15,-21-21-1,-21 21 95</inkml:trace>
  <inkml:trace contextRef="#ctx0" brushRef="#br0" timeOffset="69722.88">5757 7366 0,'0'0'0,"-21"21"0,-21-21 0,21 0 15,-1 21-15,1-21 0,0 22 0,0-22 16,0 0-16,0 0 0,21 21 16,-22-21-1,44 0 1,-1 0-16,0 0 16,21 0-16,1 0 0,-1 0 15,21 0-15,1 0 0,21 0 0,-22 0 16,22 0-16,-22 0 0,22 0 0,0 0 15,-1 0-15,1 0 0,-22 0 16,22 0-16,-21 0 0,20 0 0,-20 0 16,-22 0-16,22 0 0,-22 0 0,-21 0 15,0 0-15,0 0 0,1 0 16,-1 0-16,-42-21 31,-1 21-31,1 0 16,0 0-16,0 0 0,0 0 0,0 0 15,-1-22-15,-20 22 0,0 0 16,-22 0-16,22 0 0</inkml:trace>
  <inkml:trace contextRef="#ctx0" brushRef="#br0" timeOffset="69982.19">5630 7514 0,'0'0'0,"-42"21"0,0 1 0,20-22 16,1 21-16,21 0 0,21-21 15,1 0-15,20 0 16,0 0-16,22 0 0,-22 0 16,22 0-16,-1-21 0,22 21 0,-22 0 15,1-21-15,-1-1 0,1 22 0,-1 0 16,-20-21-16,-1 21 0,0 0 0,1-21 16,-22 21-16,0 0 0,0-21 15,0 21-15,-21-21 0,0 0 16,-21-1-1,0 22-15,0-21 16,0 0-16,21 0 16,-22 21-16</inkml:trace>
  <inkml:trace contextRef="#ctx0" brushRef="#br0" timeOffset="71026.61">4762 6435 0,'0'-21'16,"0"42"15,0 0-31,0 0 16,0 21-16,0-20 0,-21 20 16,21-21-16,0 21 0,-21-20 0,21 20 15,0-21-15,0 21 0,-21-20 0,21 20 16,-21-21-16,21 0 0,0 0 15,0 1-15,0-1 16,-21-21-16,21 21 16,0-42-1,0 0 1,0-1-16,0 1 0,0 0 16,0-21-16,0 21 0,0-1 15,0-20-15,0 21 0,0-21 16,21-1-16,-21 1 0,0 21 0,21-22 15,0 1-15,0 21 0,0 0 0,1 0 16,-1-1-16,0 1 0,0 21 16,0 0-16,0 0 0,1 0 15,-1 21-15,0 1 0,0-1 0,-21 0 16,21 0-16,0 21 0,-21-20 16,0 20-16,0 0 0,22-21 0,-22 22 15,0-1-15,0-21 0,0 22 0,0-22 16,0 0-16,0 0 0,0 0 15,0 0-15,0 1 0,0-1 16,-22-21-16,22-21 31,0-1-15,0 1-16,0 0 0,0 0 16,22-21-16,-1 20 0,-21-20 15,21 21-15,-21-21 0,21-1 16,0 1-16,0 0 0,1-1 0,-22 1 15,21 21-15,0 0 0,0-1 0,0 1 16,0 21-16,1 0 16,-22 21-16,21 1 0,-21-1 0,0 0 15,21 0-15,-21 21 0,0-20 0,0 20 16,0 0-16,0-21 0,0 22 16,0-22-16,0 21 0,0-21 0,0 1 15,0 20-15,-21-21 0,21 0 0,0 0 16,-21 1-16,21-1 0,-22 0 15,22 0-15,-21-21 0,21 21 16,0-42 31,0 0-47,21 21 0,1-21 16</inkml:trace>
  <inkml:trace contextRef="#ctx0" brushRef="#br0" timeOffset="71447.37">5800 6604 0,'-22'0'15,"1"0"1,0 0-16,0 0 0,21 21 16,-21-21-16,0 21 0,21 1 15,-22-1-15,22 0 0,-21 0 0,21 0 16,-21 0-16,21 1 0,0-1 0,0 0 15,0 0-15,0 0 0,0 0 0,21 1 16,0-22-16,1 0 16,-1 0-16,0 0 0,0 0 0,0 0 15,0 0-15,1 0 0,-1 0 0,0 0 16,0 0-16,0-22 0,-21 1 16,21 21-16,1-21 0,-22 0 15,21 0-15,-21 0 0,0-1 0,0 1 16,0-21-16,0 21 0,0 0 0,0-22 15,0 22-15,0 0 0,0 0 16,-21 0-16,-1 21 0,1 0 0,0 0 16,0 0-16,0 0 15,0 0-15,-1 21 0,22 0 16,-21-21-16,21 21 0,0 0 0,0 0 16,0 1-16,43-22 31,-22 0-31,0 0 0</inkml:trace>
  <inkml:trace contextRef="#ctx0" brushRef="#br0" timeOffset="71902.11">6138 6604 0,'0'0'0,"0"-21"15,21 21 1,1-21-16,-1 21 0,0 0 15,0 0-15,0 0 0,0 0 16,1 0-16,-1 0 0,0 21 16,0-21-16,-21 21 0,0 0 15,0 0-15,21 1 0,-21-1 16,0 0-16,0 0 0,0 0 16,0 0-16,0 1 0,0-1 0,-21 0 15,21 0 1,-21-21-1,21-21 17,0 0-32,0 0 15,0-1-15,0 1 0,0 0 0,21 0 16,-21 0-16,0 0 0,21-1 16,-21-20-16,21 21 0,1 0 0,-22 0 15,0-1-15,21 1 0,-21 0 16,21 21-16,-21-21 0,21 21 31,0 0-15,-21 21-16,0 0 15,0 0 17</inkml:trace>
  <inkml:trace contextRef="#ctx0" brushRef="#br0" timeOffset="72430.81">6625 6668 0,'0'0'0,"21"0"32,0 0-17,1 0-15,-1 0 16,0 0-16,0 0 0,0-22 15,0 1-15,1 21 16,-1-21-16,0 21 16,-21-21-16,21 0 0,-21 0 0,21 21 15,-21-22-15,0 1 0,0 0 16,0 0 0,-21 21 15,0 0-31,0 21 0,0 0 15,-1-21-15,22 21 0,-21 1 16,21-1-16,-21 0 0,21 0 0,0 0 16,-21 0-16,21 1 0,-21-1 15,21 0-15,0 0 0,0 0 0,0 0 16,0 1-16,0-1 16,21-21-16,-21 21 0,21-21 15,0 0-15,0 0 16,1 0-16,-1 0 0,0 0 0,0 0 15,0 0-15,0-21 16,1 21-16,-22-21 16,0-1-1,21 1 1</inkml:trace>
  <inkml:trace contextRef="#ctx0" brushRef="#br0" timeOffset="73730">4805 8594 0,'0'0'0,"21"-21"0,0 21 0,0-22 0,0 22 16,1-21-16,-22 0 0,21 0 15,0 21-15,-21-21 0,21 0 16,-21-1-16,0 1 0,0 0 15,0 0-15,-21 21 16,0 0-16,0 0 0,-1 0 0,1 0 16,0 0-16,0 0 0,0 21 0,-22 0 15,22 0-15,0 1 0,-21 20 0,21 0 16,-22-21-16,22 43 0,-21-22 16,21 1-16,-1 20 0,1-21 0,0 22 15,0-22-15,21 1 0,-21-1 0,21 0 16,0 1-16,0-22 0,0 21 15,21-21-15,21 0 0,-21-21 0,1 22 16,20-22-16,0 0 0,1 0 16,-22 0-16,21 0 0,0 0 15,1-22-15,-1 22 0,0-21 0,1 0 16,-1 0-16,-21 0 0,22 0 0,-22-1 16,0 1-16,0-21 0,0 21 0,-21 0 15,0-1-15,0-20 0,0 21 16,0 0-16,0 0 0,0 42 31,0 0-15,-21 0-16,21 0 0,-21 0 0,21 1 15,0-1-15,0 0 0,0 0 16,-21 0-16,21 0 16,0 1-16,0-44 46,0 1-30,0 0-16,0 0 0,0 0 16</inkml:trace>
  <inkml:trace contextRef="#ctx0" brushRef="#br0" timeOffset="73905.89">5101 8636 0,'0'0'0,"0"-21"0,0 42 78,21-21-78,0 0 0,1 0 16,-1 0 0</inkml:trace>
  <inkml:trace contextRef="#ctx0" brushRef="#br0" timeOffset="74406.16">5588 8488 0,'0'0'15,"0"-42"1,0 20-16,0 1 0,-21 21 16,0 0-1,21 21 1,-22 1-16,22-1 0,-21 0 15,21 21-15,-21-21 0,21 22 16,0-22-16,0 21 0,-21 1 0,0-1 16,21 0-16,0 1 0,0-1 0,-21-21 15,21 21-15,0 1 0,0-22 16,0 0-16,0 21 0,0-20 16,0-1-16,21-21 0,0 0 15,0 0-15,0 0 0,0 0 0,1 0 16,-1 0-16,0 0 0,21 0 0,-21-21 15,1-1-15,-1 1 0,0 0 16,21 0-16,-21 0 0,1 0 0,-1-1 16,0 1-16,-21 0 0,21 0 0,-21 0 15,21 21-15,-21-21 0,0 42 32,0 0-17,-21 0-15,21 0 0,-21 0 16,21 1-16,0-1 15,0 0-15,0 0 0,0 0 16,0-42 31,0 0-47,0 0 16,0 0-16</inkml:trace>
  <inkml:trace contextRef="#ctx0" brushRef="#br0" timeOffset="74570.78">5969 8615 0,'0'0'0,"0"-21"16,-21 21 15,0 0 0,-1 0-15</inkml:trace>
  <inkml:trace contextRef="#ctx0" brushRef="#br0" timeOffset="74762.64">5546 8784 0,'0'0'0,"-22"21"0,-41-21 15,42 0 1,42 0 15,0 0-31,0 0 0,0-21 16,22 21-16,-22 0 0,0 0 15,21-21-15,-20 21 0,20 0 0,-21-21 16</inkml:trace>
  <inkml:trace contextRef="#ctx0" brushRef="#br0" timeOffset="75317.85">6202 8848 0,'0'0'0,"21"0"31,0 0-31,0-21 16,0 21-16,1 0 15,-1 0-15,0 0 16,-21 21-1,0 0-15,0 0 16,-21-21-16,-22 21 0,22 0 0,0 1 16,0-1-16,0 0 0,-22 0 15,22-21-15,-21 21 0,21 0 0,0 1 16,-1-1-16,1 0 0,0-21 0,0 21 16,42-21 15,0 0-31,0 0 0,1 0 0,-1 0 15,0 0-15,0 0 0,21 0 0,-20 0 16,-1 0-16,0 0 0,21 0 0,-21 21 16,1-21-16,-1 21 0,0-21 15,0 22-15,0-22 0,-21 21 16,0 0-16,21 0 0,-21 0 16,0 0-16,0 1 0,0-1 0,0 0 15,-21 0-15,0 0 0,0 0 0,0 1 16,0-1-16,-1 0 0,1 0 15,0-21-15,-21 21 0,21-21 0,-1 21 16,1-21-16,0 0 0,0 0 0,0 0 16,0 0-16,-1 0 0,1 0 0,0-21 15,0 0-15,0 21 0,21-21 16,-21 21-16,21-21 0,0 0 16,0-1-16,0 1 0,0 0 15,0 0-15,21 0 0,0-22 0,0 22 16,0 0-16,22-21 0</inkml:trace>
  <inkml:trace contextRef="#ctx0" brushRef="#br0" timeOffset="76049.42">6519 8932 0,'21'-21'16,"1"0"-16,-1 0 15,0 21-15,-21-21 0,21 0 16,0 21-16,-21-22 15,21 1-15,1 0 0,-1 0 0,-21 0 16,21 0-16,-21-1 0,0 1 16,0 0-16,0 0 15,-21 21-15,0 0 16,-1 0-16,1 0 0,0 21 0,0 0 16,0 0-16,0 1 0,21-1 15,0 0-15,-22 0 0,22 0 0,0 0 16,0 1-16,0-1 0,0 0 15,0 0-15,0 0 0,22 0 0,-1-21 16,0 22-16,0-22 0,0 0 0,0 0 16,1 0-16,20 0 0,-21 0 15,0 0-15,22 0 0,-22 0 16,0-22-16,0 22 0,0-21 0,0 0 16,1 0-16,-22 0 0,21 21 0,-21-21 15,21-22-15,-21 22 0,0 0 0,0 0 16,0 0-16,0-1 15,0 44 1,0-1 0,0 0-16,0 0 15,0 0-15,0 22 0,-21-22 0,21 0 16,0 0-16,-21 0 0,21 0 0,0 1 16,0-1-16,0 0 15,0-42 32,0 0-47,0-1 16,0 1-16,0 0 0,0 0 0,21 0 15,0 0-15,-21-22 0,21 22 16,0 0-16,0-21 0,1 20 0,-1 1 16,0 0-16,0 21 0,0 0 0,0 0 15,1 0-15,-1 0 0,0 0 0,-21 21 16,0 0-16,0 1 0,0 20 15,0-21-15,0 21 0,0-20 16,0 20-16,0-21 0,0 21 0,0-20 16,0-1-16,0 0 0,0 0 0,-21 0 15,21 0-15,-21 1 0,-1-22 32,22-22-17,0 1-15,0 0 0</inkml:trace>
  <inkml:trace contextRef="#ctx0" brushRef="#br0" timeOffset="77093.62">8530 8763 0,'0'21'16,"-21"-21"-16,21 21 16,0-42 93,21 21-78,-21-21 172,0 0 16</inkml:trace>
  <inkml:trace contextRef="#ctx0" brushRef="#br0" timeOffset="78557.88">8572 8763 0,'0'0'0,"0"21"32,-21-21-17,21-21 63,0 0-62,21 0-16,1 0 16,-22-1-16,21 1 0,0 0 15,-21 0-15,21 0 0,-21 0 16,0-1-16,0 1 0,21 0 15,-21 0-15,0 0 0,0 0 16,0 42 15,0 0-31,0 0 16,-21 21-16,21-20 16,0-1-16,0 0 0,0 0 15,0 21-15,0-20 0,0-1 0,0 0 0,0 21 16,0-21-16,0 1 0,0-1 15,0 0-15,21 0 16,0-21-16,1 0 0,-22 21 0,21-21 16,0 0-16,0 0 0,21 0 0,-20 0 15,-1 0-15,0-21 0,0 21 0,0-21 16,22 0-16,-22 21 0,0-21 16,0-1-16,0 1 0,0 0 0,-21-21 15,0 21-15,0-1 0,0 1 0,0-21 16,0 21-16,0 0 0,0-22 0,0 22 15,0 0-15,0 0 0,-21 0 16,0-1-16,21 1 0,-21 0 16,0 21-16,0 0 0,-1 0 15,1 0-15,0 0 0,0 0 0,21 21 16,-42-21-16,42 21 0,-43 1 16,43-1-16,-21 21 0,0-21 0,21 0 15,-21 1-15,21-1 0,0 0 0,0 0 16,0 0-16,0 0 0,0 1 0,0-1 15,21-21-15,0 21 0,0-21 0,0 0 16,1 0-16,20 0 0,-21 0 16,0 0-16,22 0 0,-1 0 0,-21 0 15,21 0-15,-20-21 0,20 0 16,0-1-16,-21 22 0,22-21 0,-22 0 16,21 0-16,-21 0 0,22 0 15,-22-22-15,0 22 0,-21 0 0,0 0 16,21 21-16,-21-21 0,0-1 0,0 1 15,-21 42 17,21 1-32,-21-1 15,0 0-15,21 0 16,0 0-16,0 0 16,21-21-1,0 0-15,0 0 16,0 0-16,1 0 15,-1-21-15,0 0 0,0 21 16,-21-21-16,21 0 0,0 21 0,-21-21 16,22-1-1,-22 44 17,0-1-32,0 0 0,0 0 15,-22 0-15,22 0 0,0 1 0,0 20 16,0-21-16,0 0 0,0 22 15,0-22-15,0 0 0,0 0 16,0 0-16,0 0 0,0 1 0,22-22 16,-22 21-16,21-21 0,0 0 0,0 0 15,0 0-15,0 0 0,1 0 16,-1-21-16,0 21 16,-21-22-16,21 1 0,0 0 0,-21 0 15,21 0-15,1-22 0,-22 22 0,21 0 16</inkml:trace>
  <inkml:trace contextRef="#ctx0" brushRef="#br0" timeOffset="79610.96">10562 8784 0,'-21'0'0,"42"-21"47,0 21-47,-21-21 0,21 0 0,1 21 15,-1-21-15,0-1 0,0 1 16,0 0-16,0 0 0,1-21 15,-1 20-15,0 1 0,0-21 0,0 21 16,0-22-16,1 22 0,-1-21 0,0 0 16,-21 20-16,0-20 0,21 21 0,-21 0 15,0 0-15,0-1 0,0 1 16,-21 21 0,0 21-16,0 1 15,-1-1-15,1 21 0,21-21 0,-21 22 16,0-22-16,0 21 0,21-21 0,0 22 15,-21-1-15,21-21 0,-22 21 16,22 1-16,0-22 0,0 21 0,0-21 16,0 1-16,0 20 0,-21-21 0,21 0 15,0 0-15,0 1 16,0-1 0,21-21-16,-21-21 15,22 21-15,-1-22 16,-21 1-16,21 21 0,0-21 0,-21 0 15,21 0-15,0 0 0,1-1 0,-22 1 16,21 0-16,0 0 0,0 0 0,0 21 16,-21-21-16,21 21 0,1 0 15,-22 21 1,21 0 0,-21 0-16,0 0 0,21 0 15,-21 1-15,0-1 0,0 0 16,21 0-16,0-21 0,-21 21 0,21 0 15,1-21-15,-1 22 0,0-22 0,0 0 16,0 0-16,0 0 0,22 0 16,-22 0-16,0 0 0,21 0 0,1 0 15,-22 0-15,21-22 0,-21 1 0,22 0 16,-22 21-16,0-21 0,21 0 0,-20-22 16,-22 22-16,21 0 0,-21 0 0,21 0 15,-21 0-15,0-22 0,0 22 0,0 0 16,0 0-16,0 0 15,-21 21 1,0 0-16,-1 21 16,22 0-16,-21 0 0,21 0 15,0 22-15,0-22 0,0 0 0,0 0 16,0 0-16,0 0 0,0 1 0,0-1 16,0 0-16,21 0 0,-21 0 15,22 0-15,-1-21 0,0 0 16,0 0-1,0 0-15,0 0 16,1-21-16,-22 0 0,21 21 0,0-21 16,0 0-16</inkml:trace>
  <inkml:trace contextRef="#ctx0" brushRef="#br0" timeOffset="80743.2">12361 8763 0,'0'0'0,"0"21"0,0 0 16,21-21-1,1 0-15,-1 0 0,0 0 16,0 0-16,0-21 16,0 0-16,1 21 0,-22-21 15,21 0-15,0 0 0,-21-1 16,21-20-16,0 21 0,-21 0 0,0-22 15,21 1-15,1 21 0,-22-21 0,21-1 16,-21 1-16,0 0 0,21-1 0,0 1 16,-21 21-16,0-22 0,0 22 0,0 0 15,0 42 17,-21 0-32,0 1 0,21 20 0,0-21 15,-21 21-15,-1-20 0,22 20 0,-21 0 16,21-21-16,-21 22 0,21-1 15,0-21-15,0 22 0,0-22 0,-21 21 16,21-21-16,0 0 0,0 1 0,0-1 16,0 0-16,0 0 0,0 0 15,0-42 17,21 0-32,-21 0 15,21 21-15,-21-21 0,21-1 0,1 1 16,-1 0-16,0-21 0,-21 21 0,21-1 15,0 1-15,0 0 0,1 21 16,-1-21-16,0 0 0,0 21 0,0 0 31,-21 21-31,0 0 16,0 0-16,0 0 0,0 1 16,0-1-16,0 0 0,0 0 0,0 0 15,0 0-15,21 1 0,1-1 16,-1 0-1,0-21-15,0 0 0,0 0 16,0 0-16,1 0 0,-1 0 16,0-21-16,0 21 0,0-21 0,-21-1 15,21 22-15,1-21 0,-22 0 16,0 0-16,0 0 0,21 0 0,-21-1 16,21 1-16,-21-21 0,21 21 0,-21 0 15,0-1-15,0 1 16,0 0-16,0 42 15,0 0 1,-21 1-16,0-1 0,21 0 0,-21 0 16,21 0-16,0 0 0,-22 1 0,22-1 15,0 0-15,0 0 0,0 0 0,0 0 16,0 1-16,0-1 0,0 0 16,22 0-16,-1-21 0,0 0 15,0 0-15,0 0 0,0 0 0,22 0 16,-22 0-16,0 0 0,0 0 0,0-21 15,1 21-15,-1-21 0,21 0 16,-21-1-16,0 22 0,1-21 0,-1 0 16,-21 0-16,21 0 0,0-22 0,0 22 15,-21 0-15,0 0 0,21 0 0,-21 0 16,0-1-16,0 1 0,-21 21 31,0 0-31,0 0 0,21 21 0,-21 1 16,0-1-16,21 0 0,0 0 15,0 0-15,0 0 0,0 1 0,21-1 16,0 0-16,0 0 0,-21 0 0,21 0 16,0-21-16,-21 22 0,0-1 0,0 0 15,0 0-15,0 0 16,-21-21 15,0 0-31,0 0 16,21-21-1,-21 0-15,0 0 16,-1 0-16,1-1 16,0 1-16,0 21 0,0-21 0</inkml:trace>
  <inkml:trace contextRef="#ctx0" brushRef="#br0" timeOffset="80966.07">13187 8170 0,'0'0'0,"-21"0"0,-1-21 0,1 21 15,0 0 1,0 0-16,21 21 16,0 1-1,21-22 16</inkml:trace>
  <inkml:trace contextRef="#ctx0" brushRef="#br0" timeOffset="82462.14">14753 8382 0,'0'0'0,"0"-21"0,0 0 16,0 0-16,21 21 16,-21-22-16,0 44 31,0-1-31,0 0 16,0 0-16,0 21 0,-21-20 0,21 20 15,-21-21-15,21 0 0,-21 22 0,21-22 16,0 21-16,0-21 0,0 0 15,-21 1-15,21-1 0,0 0 0,-22 0 0,22 0 16,0 0 0,0-42-1,22 0 1,-1 0-16,-21 0 0,0 0 16,21-1-16,0-20 0,-21 21 0,21 0 15,0-22-15,-21 22 0,0-21 0,22 21 16,-1 0-16,-21-22 0,21 22 0,-21 0 15,0 0-15,21 21 0,0 0 16,-21 21 0,0 0-16,21-21 0,-21 21 15,22 0-15,-22 1 0,21-1 0,-21 21 16,0-21-16,0 0 0,21 1 0,-21-1 16,21 0-16,0 21 0,-21-21 0,21 1 15,1-22-15,-22 21 0,21 0 0,0-21 16,0 0-16,0 21 0,0-21 0,1 0 15,20 0-15,-21 0 0,0 0 16,0 0-16,22-21 0,-22 21 0,0-21 16,0 0-16,0-1 0,1 1 0,-1 0 15,0 0-15,0 0 0,0 0 0,-21-22 16,21 22-16,-21 0 0,22-21 16,-22 20-16,21 1 0,-21 0 0,0 0 15,0 0-15,0 42 31,0 0-15,0 0-16,0 0 0,-21 1 0,21 20 16,0-21-16,0 0 0,0 0 0,-22 1 15,22 20-15,0-21 0,0 0 0,0 0 16,0 1-16,0-1 0,22 0 0,-1 0 16,0-21-16,0 21 0,0-21 15,0 0-15,1 0 0,-1 0 16,0 0-16,0-21 0,0 0 15,0 21-15,1-21 0,-1 0 0,-21-1 16,21 1-16,-21 0 0,0 0 16,0-21-16,0 20 0,0 1 0,0 0 15,0-21-15,0 21 0,0-22 0,0 22 16,-21-21-16,0 21 0,21-1 0,-22 1 16,1 0-16,21 0 0,-21 21 15,0 0-15,0 0 0,0 0 16,-1 21-16,1 0 0,0 0 0,0 1 15,0-1-15,21 21 0,0-21 0,-21 22 16,21-22-16,0 0 0,0 21 0,0-21 16,0 1-16,0-1 0,21 0 15,0 0-15,0 0 0,0 0 16,0-21-16,1 0 0,20 22 0,-21-22 16,0 0-16,0 0 0,1 0 0,20 0 15,-21-22-15,0 1 0,22 21 0,-1-21 16,-21 0-16,21 0 0,-20-22 0,-1 22 15,21 0-15,-21-21 0,0-1 0,22 1 16,-22 0-16,0-1 0,0 1 0,22 0 16,-22-1-16,0-20 0,-21 21 15,21-1-15,-21 22 0,21-21 16,-21 21-16,0-1 0,0 44 16,0-1-1,-21 0-15,0 21 0,0 1 0,21-1 16,0 0-16,0 1 0,-21 20 0,21-21 15,0 1-15,0-1 0,0 0 16,0 1-16,0-1 0,0-21 0,0 22 16,0-22-16,21 21 0,-21-21 0,21 0 15,0-21-15,-21 22 0,21-1 0,0-21 16,1 0-16,-1 0 0,0 0 0,0 0 16,0 0-16,0-21 0,-21-1 0,22 22 15,-22-21-15,21 0 0,-21 0 0,0 0 16,0 0-16,0-1 15,0-20-15,0 21 0,0 0 0</inkml:trace>
  <inkml:trace contextRef="#ctx0" brushRef="#br0" timeOffset="82630.05">16256 8276 0,'-21'0'0,"21"21"15,21-21 1,0 0-16,0 0 15,22 0-15,-22 0 0,21 0 0,-21 0 16,22 0-16,-1 0 0,-21-21 0,21 21 16,1-21-16,-22 21 0,21-21 15,-21 0-15,22 21 0</inkml:trace>
  <inkml:trace contextRef="#ctx0" brushRef="#br0" timeOffset="84485.98">17738 7895 0,'0'0'0,"0"-63"15,0 42 1,-22 21-16,1 0 0,0 0 0,0 0 16,0 0-16,0 0 0,-1 21 15,1 0-15,0 0 0,0 0 0,0 0 0,21 22 16,-21-22-16,-1 21 0,1 1 15,0-1-15,0 0 0,21 1 16,-21-1-16,21 0 0,0 1 0,0-1 16,0 0-16,0-21 0,0 22 0,21-22 15,0 21-15,21-21 0,-20 1 0,20-1 16,0 0-16,1 0 0,-1-21 0,0 21 16,22-21-16,-22 0 0,0 0 0,1 0 15,-1 0-15,0 0 0,1-21 0,-1 21 16,0-21-16,1 0 0,-1 0 15,-21-1-15,0 1 0,1 0 16,20-21-16,-42 21 0,21-22 0,-21 1 16,21 21-16,-21-22 0,0 1 0,0 21 15,0-21-15,0 20 0,-21 1 0,0 21 16,0 0-16,0 0 0,-1 0 0,1 0 16,0 0-16,0 21 0,-21 1 0,20-1 15,1 0-15,0 21 0,-21-21 0,21 1 16,-1-1-16,22 21 0,-21-21 15,21 0-15,0 1 0,0-1 0,0 0 16,0 0-16,0 0 0,0 0 0,21-21 16,1 22-16,-1-22 0,0 0 15,0 0-15,0 0 16,0 0-16,1 0 0,-1-22 0,0 1 16,0 21-16,-21-21 0,21 0 0,0 0 15,-21 0-15,0-1 0,22 1 0,-1 0 16,-21-21-16,0 21 0,0-1 15,21-20-15,-21 21 0,0 0 16,0 42 0,0 0-16,0 21 15,0-20-15,0-1 0,0 0 16,0 21-16,0-21 0,0 1 0,0-1 16,0 0-16,0 21 0,0-21 0,21 1 0,0-22 15,0 21-15,1 0 16,20-21-16,-21 0 0,0 21 0,0-21 15,22 0-15,-22 0 0,0 0 0,0 0 16,0-21-16,1 21 0,-1-21 0,0 0 16,-21-1-16,21 1 0,-21 0 0,21 0 15,-21 0-15,0-22 0,21 1 0,-21 0 16,22-1-16,-1 1 0,-21-21 0,0 20 16,21 1-16,0-22 0,-21 22 15,0 21-15,21-21 0,-21 20 0,0 1 16,21 21-16,-21 21 15,0 1-15,-21 20 16,0-21-16,21 21 0,0 1 16,-21-22-16,21 21 0,-21 1 0,21-1 15,0 0-15,0 1 0,0-22 0,0 21 16,0-21-16,21 22 0,0-22 16,-21 0-16,21 0 0,0 0 0,1-21 15,-1 21-15,0-21 0,0 0 0,0 0 16,0 0-16,1 0 0,-1-21 15,0 0-15,0 0 16,-21 0-16,21 0 0,-21-22 0,21 22 16,-21-21-16,0 21 0,0-22 0,22 1 15,-1 0-15,-21-22 0,0 22 16,0-1-16,21 1 0,-21 0 16,21 21-16,-21-1 0,0 1 0,0 0 15,-21 42 1,0 0-16,0 22 15,21-22-15,0 21 0,-22-21 0,22 22 16,-21-1-16,21 0 0,0 1 0,0-22 16,0 21-16,0 1 0,0-22 15,0 21-15,21-21 0,1 0 16,-1 1-16,0-1 0,0 0 0,0 0 16,0-21-16,1 0 0,-1 21 0,0-21 15,21 0-15,-21 0 0,1 0 0,-1 0 16,0 0-16,0-21 0,21 0 0,-20 21 15,-1-21-15,0 0 0,0-1 0,0 1 16,-21 0-16,21 0 0,-21 0 0,22 0 16,-22-22-16,0 22 0,0 0 15,0 0-15,0 0 0,-22 21 32,1 21-32,0 0 0,21 0 15,0 0-15,0 0 0,0 1 0,-21-1 16,21 0-16,0 0 0,0 0 0,0 0 15,0 1-15,21-1 0,0 0 16,0 0-16,22 0 16,-22-21-16,0 21 0,21-21 0,-20 0 15,-1 0-15,21 0 0,0 0 0,-20 0 16,20 0-16,-21 0 0,21 0 0,-20 0 16,-1 0-16,21-21 0,-21 0 0,0 0 15,1 21-15,-1-42 0,0 20 0,0 1 16,0 0-16,0-21 0,-21 21 0,22-22 15,-22 22-15,21-21 0,-21 21 16,0-1-16,0 1 0,-21 21 31,-22 21-31,22-21 0,0 22 0,0-1 16,0 0-16,-1 0 0,1 0 0,0 0 16,0 1-16,0-1 0,21 21 0,-21-21 15,21 0-15,0 1 0,0-1 16,0 0-16,0 0 15,21-21-15,0 0 16,0 0-16,0 0 0,0 0 16,1 0-16,-22-21 0,21 0 15,0 21-15,0-21 0,-21-1 16,21 1-16,-21-21 0,21 21 0,-21-22 16,22 1-16,-22 0 0,21-1 0,0 1 0,-21-21 15,21 20-15,-21 1 0,21 0 16,-21-22-16,0 43 0,21-21 15,-21 20-15,0 1 0,0 0 0,0 42 32,-21 0-32,0 22 0,21-22 0,-21 21 15,0 1-15,21-1 0,-21 0 0,21 1 16,0-1-16,0 0 0,0 1 0,0-1 16,0 0-16,0-21 0,0 22 15,21-22-15,0 0 0,0 0 0,-21 0 16,21 1-16,0-1 0,1-21 0,-1 21 15,0-21-15,0 0 16,0 0-16,0 0 0,22-21 16,-22 0-16,21 21 0</inkml:trace>
  <inkml:trace contextRef="#ctx0" brushRef="#br0" timeOffset="85245.54">21717 7895 0,'0'0'0,"21"-21"0,0 21 0,-21-21 16,21 21-16,1-21 0,-1 0 15,-21-1-15,0 1 0,0 0 16,0 0-16,-21 21 16,-1 0-16,1 0 0,-21 0 15,21 0-15,-22 0 0,22 0 0,-21 21 16,0 0-16,20 0 0,-20 1 16,21-1-16,-21 0 0,20 0 0,1 0 15,0 0-15,0 1 0,0-1 0,21 0 16,0 0-16,0 0 0,0 0 15,0 1-15,21-1 16,0 0-16,0-21 0,0 21 0,22-21 16,-22 21-16,21-21 0,1 21 0,-1-21 15,0 22-15,1-22 0,-1 21 16,0 0-16,-21-21 0,22 21 0,-22-21 16,21 21-16,-21 0 0,1-21 0,-22 22 15,0-1-15,0 0 0,0 0 16,-22-21-16,1 21 15,0-21-15,0 0 0,-21 0 0,-1 0 16,1 0-16,0 0 0,-1 0 16,1 0-16,0 0 0,-1 0 15,1 0-15,21 0 0,-22 0 0,22 0 16,0 0-16,0 0 0,21-21 16,-21 21-16,0 0 15,21-21 32,21 21-47,0 0 0,0 0 16,0-21-16,0 21 0,1 0 0,-1-21 15</inkml:trace>
  <inkml:trace contextRef="#ctx0" brushRef="#br0" timeOffset="85654.01">22500 7895 0,'0'0'15,"0"-21"-15,0 0 0,0 0 0,0 0 0,0-1 16,0 1-16,-21 21 0,21-21 16,-21 21-16,0 0 0,-1 0 0,1 0 15,-21 0-15,21 0 0,0 0 0,-22 0 16,22 21-16,0 0 0,-21 1 15,20 20-15,1-21 0,0 21 16,0 1-16,0-22 0,21 21 0,-21 1 16,21-1-16,0-21 0,0 21 0,0-20 15,0 20-15,0-21 0,21 0 0,0 22 16,0-22-16,0-21 0,22 21 0,-22 0 16,21-21-16,0 0 0,1 0 15,-1 0-15,0 0 0,-20 0 0,20 0 16,0 0-16,-21 0 0,1 0 0,-1-21 15,0 21-15,-21-21 0,21 21 0,-21-21 16,0-1-16,0 1 16,0 0-1,-21 21 1,21-21-16,-21 21 16</inkml:trace>
  <inkml:trace contextRef="#ctx0" brushRef="#br0" timeOffset="92882.35">889 10795 0,'0'-21'47,"0"0"0,0 0-31,0-1-1,0 1 1,21 21-16,0 0 0,0 0 16,-21-21-16,22 21 0,-1-21 0,0 21 15,0 0-15,0 0 16,0 0-16,1 0 0,-1 0 16,0 0-16,-21 21 15,21 0-15,0 0 0,-21 1 16,0-1-16,0 0 15,0 0-15,0 0 0,0 0 16,0 1-16,0-1 16,-21 0-16,0 0 0,0 0 0,0 0 15,-1-21-15,1 22 0,0-1 0,0 0 16,0-21-16,0 0 16,-1 21-16,1-21 0,0 0 15,42 0 32,0 0-47,1 0 16,-1 0-16,0 0 0,0 0 15,0 0-15,0 0 16,1 0-16,-1 0 0,0 0 16,0 0-16,0 0 0,0 0 15,1 0-15,-1 21 0,0-21 16,-21 21-16,21-21 0,0 22 15,0-1-15,-21 0 0,0 0 16,22 0-16,-22 0 0,0 1 16,21-1-16,-21 0 0,0 0 0,0 0 15,0 0-15,0 1 16,0-1-16,-21 0 0,-1 0 16,1 0-16,0-21 0,0 21 0,-21 1 15,20-22-15,1 21 0,-21 0 16,0-21-16,20 0 0,-20 0 0,0 0 15,-1 0-15,22 0 0,-21 0 16,21 0-16,-22 0 0,22 0 0,0 0 16,0 0-16,0-21 15,0 21-15,21-21 16,-22 21-16,22-22 16,0 1 46,22 21-46,-1-21-16,0 21 15,0-21-15,0 21 0,0-21 0</inkml:trace>
  <inkml:trace contextRef="#ctx0" brushRef="#br0" timeOffset="93897.4">1820 11049 0,'0'21'47,"0"0"-16,0 1-31,0-1 31,21-21 1,1 0-17,-1 0-15,-21-21 16,0-1 0,0 1-16,0 0 15,-21 21 16,-1 0-15,22 21 0,-21-21-16,21 21 0,0 1 0,-21-22 15,21 21-15,0 0 0,0 0 16,0 0-16,0 0 16,21 1-16,0-22 15,1 0 1,-1 0-16,0 0 0,0 0 15,-21-22 1,21 22 0,-21-21-16,0 0 15,0 0-15,0 0 16,-21 21 0,0 0-1,0 0-15,0 21 16,-1 0-16,22 0 15,0 0-15,-21-21 16,21 22 0,21-22-1,1 0 1,-1 0 0,-21-22 15,0 1 47,0 0-78</inkml:trace>
  <inkml:trace contextRef="#ctx0" brushRef="#br0" timeOffset="96558.61">3556 10837 0,'21'0'0,"-21"-21"0,21 21 32,-21-21-17,0 42 79,0 0-78,0 1-1</inkml:trace>
  <inkml:trace contextRef="#ctx0" brushRef="#br0" timeOffset="96789.48">3662 10859 0</inkml:trace>
  <inkml:trace contextRef="#ctx0" brushRef="#br0" timeOffset="97778.05">3704 10837 0,'21'22'16,"-21"-44"187,0 1-188,0 0 1,0 0-16,0 0 16,0 0-16,-21 21 15,0 0-15,0-22 16,0 22-16,-1 0 0,1 0 16,0 0-16,0 0 15,0 0-15,0 22 0,-1-1 16,1 0-16,0-21 0,21 21 15,-21 0-15,0 0 0,21 1 16,-21-1-16,21 0 0,-22 0 16,22 0-16,-21 0 0,21 1 0,0-1 15,0 0-15,-21 21 0,21-21 16,0 1-16,0-1 0,0 0 0,0 0 16,0 0-16,0 0 15,0 1-15,21-22 16,0 0-1,1 0 17,-22-22 46,0 1-16,0 0-46,0 0-16,0 0 0,21 21 16</inkml:trace>
  <inkml:trace contextRef="#ctx0" brushRef="#br0" timeOffset="99091.31">3492 10520 0,'0'0'0,"-21"0"0,21-21 15,-21 21-15,0 0 0,21-21 16,-21 21-16,0 0 16,-1 0-16,1 0 15,0 21 1,42-21 15,0 0-31,1 0 0,-1 0 16,0 0-16,21 0 0,-21 0 15,22-21-15,-1-1 0,-21 1 0,22 21 16,-22-21-16,0 0 0,0 21 16,0-21-16,-21 0 0,0-1 15,0 1 1,-21 21-16,0 0 16,0 0-16,0 0 0,-1 0 15,22 21-15,-21 1 0,0-1 0,21 0 16,-21 21-16,21-21 0,0 22 15,0-1-15,0 0 0,0 1 0,0-1 16,0 0-16,0 1 0,0-1 16,0 0-16,0 1 0,0-1 0,0-21 15,0 22-15,0-1 0,0 0 16,0-21-16,0 22 0,0-22 16,0 21-16,0-21 0,0 1 0,0-1 15,0 0-15,0 0 0,0 0 0,0 0 16,0 1-16,-21-1 0,0-21 15,-1 0-15,1 21 0,0-21 0,0 0 16,0 0-16,0 0 0,-1 0 0,1 0 16,0-21-16,0 0 0,0-1 15,0 1-15,-1 0 0,1 0 0,21 0 16,0 0-16,-21-1 0,21 1 16,0 0-16,0 0 0,0 0 15,0 42 16,0 0-31,21-21 16,-21 21-16,21 0 0,1-21 0,-22 22 16,21-1-16,0-21 0,0 21 15,0-21-15,0 0 0,1 21 0,-1-21 16,21 0-16,-21 0 0,0 0 0,22 0 16,-22 0-16,21 0 0,-21 0 15,22-21-15,-22 21 0,21-21 0,-21 0 16,1-1-16,-1 1 0,0 0 0,0 0 15,-21 0-15,21-22 0,-21 22 0,0 0 16,0-21-16,0 21 0,0-1 16,0-20-16,0 21 0,0 0 15,0 0-15,0-1 16,0 44 0,0-1-1,0 0-15,0 0 0,0 0 16,0 0-16,0 1 0,0-1 0,0 0 15,0 0-15,0 0 0,0 0 0,0 1 16,0-1-16,0 0 0,0 0 16,0 0-16,0 0 0,0 1 0,0-1 15,-21 0-15,21 0 16,-21-21 0,0-21 15,21 0-31,0 0 15,0-1-15,0 1 0,0-21 0,0 21 16,0 0-16,21-22 0,0 22 16,0-21-16,0 21 0,1-22 0,-1 22 15,0 0-15,0 0 0,0 0 0,0-1 16,1 1-16,20 21 0,-21 0 0,0 0 16,0 0-16,1 21 15,-1 1-15,0-1 0,-21 0 0,21 0 16,-21 0-16,0 22 0,0-22 0,0 21 15,0-21-15,0 22 0,0-22 16,0 0-16,-21 21 0,21-21 16,0 22-16,0-22 0,0 0 0,-21 0 15,21 0-15,0 1 0,-21-22 0,21 21 16,-22-21 15,22-21-15,0-1-1,0 1-15,0 0 16,0 0-16</inkml:trace>
  <inkml:trace contextRef="#ctx0" brushRef="#br0" timeOffset="99754.13">5292 10816 0,'0'-42'16,"0"84"-16,0-105 0,0 42 15,0-1-15,21 1 0,0 0 0,-21 0 0,21 0 16,-21 0-16,21 21 15,0 0-15,-21 21 16,0 0-16,0 0 16,0 21-16,0-20 0,0 20 0,0 0 15,0-21-15,0 22 0,-21-1 16,21 0-16,-21-20 0,21 20 0,0 0 16,-21 1-16,0-1 0,0-21 0,21 21 15,-22-20-15,22-1 0,-21 0 16,21 0-16,-21-21 0,21 21 15,0-42 1,0 0 0,0 0-16,0 0 0,0-22 0,0 22 15,21-21-15,0 21 0,-21-22 0,22 1 16,-1 21-16,-21-22 0,21 1 16,0 0-16,0-1 0,0 1 0,1 0 15,-1-1-15,0 1 0,0 21 0,0 0 16,0 0-16,1 21 0,-1 0 15,0 0-15,-21 21 0,21 0 16,-21 21-16,0-21 0,21 22 0,-21-1 16,0-21-16,0 22 0,0-1 15,0 0-15,0 1 0,0-1 16,0-21-16,0 21 0,0 1 0,0-22 16,0 21-16,0-21 0,0 1 0,0-1 15,0 0-15,0 0 16,0 0-16,-21-42 47,21 0-47,0 0 15,-21 0-15,0-1 0</inkml:trace>
  <inkml:trace contextRef="#ctx0" brushRef="#br0" timeOffset="99946.04">5270 11070 0,'0'0'0,"-21"0"0,42 0 32,1 0-17,-1-21-15,0 21 0,0 0 16,21 0-16,-20-21 0,-1 21 0,21 0 16,-21 0-16,0-21 0,22 21 0,-22 0 15,0-21-15,0 21 0,0-22 16,1 1-16,20 21 0,-21-21 0</inkml:trace>
  <inkml:trace contextRef="#ctx0" brushRef="#br0" timeOffset="100939.01">6096 10583 0,'0'-21'16,"-21"21"-1,0 0 1,21 21-16,0 1 0,-22-1 16,22 0-16,0 0 0,0 21 0,-21-20 15,21 20-15,-21-21 16,21 21-16,-21 1 0,21-22 0,0 21 16,0 1-16,0-22 0,0 21 0,0-21 15,0 22-15,0-22 0,0 0 16,0 0-16,0 0 0,0 0 0,21 1 15,0-22-15,0 0 16,1 0-16,-1 0 0,0 0 16,0 0-16,0-22 0,0 1 15,1 0-15,-1 0 0,0 0 16,0 0-16,-21-1 0,21 1 0,-21 0 16,21 0-16,-21 0 0,0 0 15,0-1-15,0 1 0,0 0 0,0 0 16,0 0-16,0 42 31,0 0-15,0 0-16,0 0 0,0 1 15,-21-1-15,21 0 0,0 0 0,-21 0 16,21 0-16,0 1 0,0-1 16,0 0-16,0 0 0,0 0 15,0 0-15,-21-21 0,21-21 47,0 0-47,0 0 16,21 0-16,-21-22 15,21 22-15,-21 0 0,0 0 16,21 0-16,1 0 0,-22-22 0,21 22 16,0 0-16,0 21 0,-21-21 0,21 21 15,0-21-15,1 21 16,-22 21-16,21 0 0,-21 0 15,0 0-15,0 0 0,0 1 16,0-1-16,0 0 0,0 0 0,0 0 16,0 0-16,0 1 0,0-1 15,0 0-15,0 0 0,0 0 16,0 0-16,0-42 47,0 0-32,0 0-15,0 0 0,0 0 0,21-1 16,0 1-16,-21 0 0,21 0 0,0 0 16,-21 0-16,22-1 0,-1-20 15,0 21-15,0 0 0,0 0 16,0-1-16,1 22 0,-1 0 0,0 0 0,0 22 16,-21-1-1,21 0-15,-21 0 16,0 0-16,0 0 0,0 1 0,0-1 15,0 0-15,0 0 0,0 0 0,0 0 16,0 1-16,0-1 0,0 0 16,0 0-16,0 0 15,-21-21 17,0-21-17,0 0-15,21 0 16,-21 0-16</inkml:trace>
  <inkml:trace contextRef="#ctx0" brushRef="#br0" timeOffset="101205.86">5969 10753 0,'0'0'0,"-21"0"0,42 0 31,0 0-31,0-21 0,22 21 15,-1 0-15,0-22 0,1 22 0,20 0 16,-21 0-16,1-21 0,-1 21 16,0 0-16,-20 0 0,20 0 0,-21 0 15,0 0-15,0-21 0,1 21 16,-1-21 46</inkml:trace>
  <inkml:trace contextRef="#ctx0" brushRef="#br0" timeOffset="102298.02">7810 10774 0,'0'0'0,"22"0"0,-1 0 0,-21-21 16,21 21-1,-21-21-15,0-1 16,0 44 15,0-1-31,-21-21 16,0 21-16,21 0 0,0 0 15,0 0-15,-22 1 0,22-1 0,-21 0 16,21 0-16,-21 0 0,21 0 16,0 1-16,0-1 0,-21-21 15,21 21-15,-21-21 16,21-21 15,0 0-31,0-1 16,0 1-16,0 0 0,0 0 15,21 0-15,-21 0 0,21-22 16,0 22-16,-21 0 0,21 0 0,1 0 0,-1-1 16,0 1-16,0 21 0,0 0 15,0 0-15,1 0 0,-1 0 0,0 21 16,0-21-16,0 22 0,-21-1 15,0 0-15,0 0 0,0 0 0,0 22 16,21-22-16,-21 0 16,0 0-16,0 0 0,0 0 0,0 1 15,0-1-15,0 0 0,0 0 16,0 0 0,0-42-1,0 0 1,0 0-16,0 0 0,0-1 15,0 1-15,22 0 0,-22-21 0,21 21 16,0-22-16,0 22 0,0-21 16,0-1-16,1 22 0,20-21 0,-21 21 15,0 0-15,0 21 0,22-22 0,-22 22 16,0 0-16,0 0 0,0 22 16,1-1-16,-1 0 0,0 0 15,-21 0-15,0 0 0,0 1 0,0 20 16,0-21-16,0 0 0,0 0 0,0 22 15,0-22-15,0 0 0,0 0 0,-21 0 16,21 1-16,-21-1 0,21 0 16,-22-21-16,22 21 0,0 0 15,0-42 17,0 0-32,22 21 15,-1-21-15</inkml:trace>
  <inkml:trace contextRef="#ctx0" brushRef="#br0" timeOffset="102794.21">9102 10689 0,'0'0'16,"0"-21"-16,0 0 0,0 0 16,-22 21-16,1 0 15,0 0-15,0 0 0,-21 0 0,20 0 16,-20 0-16,21 21 0,-21 0 15,20 0-15,-20 22 0,21-22 0,0 0 16,-22 0-16,22 21 0,0-20 16,21-1-16,-21 0 0,21 0 0,0 0 15,0 0-15,0 1 0,0-1 0,21 0 16,0 0-16,0-21 16,22 0-16,-22 0 0,0 0 0,21 0 15,-20 0-15,-1 0 0,21 0 0,-21-21 16,0 21-16,22-21 0,-22 0 0,-21-1 15,21 22-15,0-21 16,-21 0-16,21 0 0,-21-21 0,0 20 0,0 1 16,0 0-16,0-21 0,0 21 0,0-1 15,0 1-15,0 0 0,0 42 32,0 0-17,0 1-15,0 20 0,0-21 0,0 0 16,0 0-16,0 1 0,0-1 0,0 0 15,0 0-15,0 0 0,22 0 16,-22 1-16,21-1 0,-21 0 16,21-21-16,-21 21 15,21-21-15,0-21 16,0 21 0,-21-21-16,22 0 0,-1 21 0,-21-22 15</inkml:trace>
  <inkml:trace contextRef="#ctx0" brushRef="#br0" timeOffset="104374.72">9631 10499 0,'0'0'0,"0"-21"0,-21 21 16,-1 21 0,1 0-16,21 0 0,-21 0 15,0 0-15,0 1 0,21 20 16,0-21-16,0 21 0,-21-20 0,21 20 15,0-21-15,0 0 0,0 22 0,0-22 16,0 0-16,0 0 0,0 0 16,21 0-16,0 1 0,0-1 15,0-21-15,0 21 0,1-21 0,20 0 16,-21 0-16,21 0 0,-20 0 0,20 0 16,0 0-16,-21 0 0,1-21 0,20 21 15,-21-21-15,0-1 0,0 22 0,1-21 16,-1-21-16,-21 21 0,21 0 15,0-22-15,-21 1 0,0 0 0,21-1 16,-21 1-16,21 0 0,-21-22 0,0 22 16,22-22-16,-22 22 0,21 0 15,-21 20-15,0 1 0,0 0 16,0 0-16,0 42 16,0 0-16,0 22 15,-21-22-15,21 21 0,-22 0 0,1-20 16,21 20-16,-21 0 0,21 1 15,0-1-15,-21 0 0,0 1 0,21-22 16,-21 21-16,21-21 0,0 22 0,0-22 16,0 0-16,0 0 0,0 0 0,0 0 15,0 1 1,0-44 15,21 22-31,0-21 0,0 0 16,0 21-16,-21-21 0,21 0 0,1 0 15,-1-1-15,0 22 0,0-21 16,0 0-16,0 0 0,1 21 16,-1 0-16,-21 21 15,0 0 1,0 0-16,0 1 16,0-1-16,0 0 0,21 0 15,-21 0-15,0 0 0,21 1 16,0-1-16,0-21 0,1 21 15,-1-21-15,0 0 0,0 0 16,0 0-16,0 0 16,1 0-16,-1 0 0,0-21 15,0 0-15,-21-1 0,21 1 16,-21 0-16,21 0 0,-21 0 0,0 0 16,22-1-16,-22 1 0,0 0 15,0 0-15,0 0 0,0 0 0,0-1 16,0 44-1,0-1 1,0 0-16,0 0 0,0 0 0,0 0 16,0 1-16,0-1 0,0 0 15,0 0-15,0 0 0,0 0 16,0 1-16,0-1 0,0 0 16,21-21-16,0 0 0,0 21 0,0-21 15,0 0-15,1 0 0,-1 0 16,0 0-16,0-21 15,0 0-15,0 21 0,-21-21 0,0-1 16,22 1-16,-1 0 0,-21 0 0,21 0 16,-21 0-16,0-1 0,0 1 0,21 0 15,-21-21-15,21 21 0,-21-1 16,0 44 15,-21-1-31,0 0 0,0 0 16,21 0-16,-21 0 0,21 1 15,0-1-15,-22 0 0,22 0 0,-21 0 16,21 0-16,0 1 16,0-44 31,0 1-47,21 0 15,1 21-15,-1-21 0,0 0 16,-21 0-16,21-1 0,0 1 15,0 0-15,1 0 0,20 0 0,-21 0 16,0-1-16,0 22 0,1 0 0,-1 0 16,0 0-16,-21 22 15,0-1-15,0 0 16,0 0-16,0 0 0,0 0 16,0 1-16,0-1 0,0 0 0,0 0 15,21 0-15,0 0 0,0-21 16,1 22-16,-1-22 0,0 0 15,0 0-15,0 0 0,0 0 0,1 0 16,-1 0-16,0 0 0,0 0 0,0 0 16,0-22-16,-21 1 0,22 21 15,-1-21-15,-21 0 0,0 0 0,21-22 16,0 22-16,-21 0 0,21-21 0,-21 21 16,0-22-16,21 1 0,-21 21 15,0 0-15,22-1 0,-22 1 0,0 0 16,-22 21-1,1 21-15,0 0 0,0-21 16,0 22-16,21-1 0,0 0 16,-21 0-16,21 0 0,-22 0 0,22 1 15,0-1-15,0 21 0,0-21 16,0 0-16,22 1 0,-1-22 0,-21 21 0,21 0 16,0-21-16,-21 21 0,21-21 15,0 0-15,1 0 0,-1 0 16,0 0-16,0 0 15,0 0-15,-21-21 16,0 0-16,0 0 0,0-1 16,0 1-16,0 0 0,0 0 0,0 0 15,0 0-15</inkml:trace>
  <inkml:trace contextRef="#ctx0" brushRef="#br0" timeOffset="104613.52">10795 10287 0,'0'0'0,"-21"0"16,0 0-16,21 21 62</inkml:trace>
  <inkml:trace contextRef="#ctx0" brushRef="#br0" timeOffset="105174.2">13039 10329 0,'21'-21'16,"-21"0"-1,-21 21 1,-1 21-1,1 0-15,21 22 16,0-22-16,0 21 0,0 1 0,0-1 16,0 0-16,0 22 0,0-22 0,0 22 15,0-22-15,0 21 0,0 1 16,0-1-16,0-20 0,0 41 0,0-20 16,0-1-16,-21 1 0,0 21 0,21-22 15,-21 1-15,0 20 0,-1-20 0,1-1 16,0 1-16,0-1 0,0 1 0,0-1 15,-1-20-15,1 20 0,21-21 16,0-20-16,-21 20 0,21-21 0,-21 0 16,21 0-16,0 1 0,0-44 31,0 1-31,0 0 0,0-21 16,0 21-16,0-22 0,0 1 0,0 0 15,0-1-15,0-20 0</inkml:trace>
  <inkml:trace contextRef="#ctx0" brushRef="#br0" timeOffset="107826.15">12806 10816 0,'0'0'0,"0"-42"0,0 0 16,0-1-16,0 1 0,0 0 0,0-1 0,0 22 16,21-21-16,0-1 0,0 22 0,0-21 15,1 21-15,-1 0 0,0-1 16,21 1-16,-21 0 0,22 21 15,-22 0-15,21 0 0,1 0 0,-22 21 16,21 0-16,-21 1 0,0 20 0,1-21 16,-1 21-16,-21-20 0,0 20 0,0-21 15,0 21-15,0-20 0,0-1 16,0 0-16,-21 21 0,-1-21 0,1-21 16,0 22-16,0-1 0,0-21 0,0 21 15,-22-21-15,22 0 0,0 0 16,0 0-16,0 0 0,-1 0 15,44 0 32,-1 0-47,0 0 0,0 0 16,0 0-16,0 0 0,1 0 0,20 0 16,-21 0-16,0 0 0,22 0 0,-22 0 15,0 0-15,21 0 0,-21 0 16,22 0-16,-22-21 0,21 21 0,-21-21 15,22 21-15,-22-22 0,0 22 16,21-21-16,-20 0 0,-1 0 0,0 21 0,0-21 16,0 0-16,0-1 0,-21 1 0,22 0 15,-22 0-15,0 0 16,0 0-16,0-1 0,0 1 0,0 0 16,0 0-16,-22 0 0,1 21 15,0 0 1,0 21-16,21 0 0,-21 0 15,21 0-15,0 1 0,-21-1 16,21 21-16,-22-21 0,22 22 0,0-22 16,0 0-16,0 0 0,0 0 0,0 0 15,0 1-15,0-1 0,0 0 0,22 0 16,-1-21-16,0 21 16,0-21-16,0 0 0,0 0 15,1 0-15,-1 0 16,0 0-16,0-21 0,0 21 0,0-21 15,1 0-15,20 0 0,-21 21 0,0-22 16,0-20-16,1 21 0,20 0 0,-42 0 16,21-22-16,0 22 0,0 0 0,-21 0 15,0 0-15,0-1 0,22 1 16,-22 42 15,0 1-31,0-1 16,0 0-16,0 0 0,0 0 0,0 0 15,21 1-15,-21-1 16,0 0-16,0 0 0,21 0 16,0 0-16,-21 1 0,21-22 0,0 21 15,-21 0-15,22-21 0,-1 21 0,0-21 16,0 0-16,0 0 16,0 0-16,1 0 0,-1 0 15,0 0-15,0 0 0,0 0 0,0 0 16,1-21-16,-1 21 0,0-21 0,0 0 15,0-1-15,0 1 0,1 0 0,-1 0 16,0 0-16,0-22 0,0 22 16,0-21-16,1 21 0,-1-22 0,-21 22 15,0-21-15,21 21 0,-21 0 16,0-1-16,-21 44 31,21-1-31,0 0 0,0 0 16,0 0-16,0 22 0,0-22 15,0 0-15,0 0 0,0 21 0,0-20 16,0-1-16,0 0 0,0 0 0,0 0 16,0 0-16,21 1 0,-21-1 15,0 0-15,0 0 16,-21-21 15,21-21-15,-21 21-16,21-21 0,-22 21 15,1-21-15,0 21 32,21 21-1,21 0-15,0-21-16,1 21 0,-1-21 15,0 0-15,0 0 0,21 0 16,-20 0-16,-1 0 0,21 0 0,0 0 15,-20 0-15,20-21 16,-21 21-16,0-21 0,22 21 0,-22-21 16,0-1-16,0 1 0,0 0 0,0 0 15,-21 0-15,0 0 0,22-1 0,-22 1 16,21 0-16,-21 0 0,0-21 0,0 20 16,0 1-16,0 0 15,0 42 16,-21 0-31,21 1 0,-22-1 0,22 0 16,0 0-16,0 21 0,0-20 16,-21-1-16,21 0 0,0 0 0,0 0 15,0 22-15,0-22 0,0 0 16,21 0-16,1 0 0,-1 0 16,0-21-16,0 0 15,0 0-15,0 0 0,1 0 0,-1 0 16,0 0-16,0 0 0,0 0 15,0-21-15,1 21 0,-1-21 0,0 0 16,-21 0-16,0 0 0,21-1 0,-21 1 16,0 0-16,21 0 0,-21-21 0,0 20 15,0-20-15,0 21 0,0 0 0,0 0 16,0-1-16,0 1 0,-21 21 31,21 21 0,0 1-15,0-44 93,-21 22-15,21 22-94,0-44 94,-21 1-94,0 21 16,21-21-16,-22 21 15,1 0-15,0 0 16,0 0-16,0 0 0,0 0 15,-1 0-15,1 0 0,0 21 16,0 0-16,0-21 0,0 22 0,-1-1 16,1-21-16,21 21 0,0 0 0,-21 0 15,21 0-15,0 1 0,0-1 16,0 0-16,21-21 0,0 21 16,1-21-16,-1 0 0,0 21 15,21-21-15,-21 0 0,1 0 0,-1 0 16,21 0-16,-21 0 0,0 0 0,22 0 15,-22-21-15,0 21 0,0-21 16,0 21-16,22-21 0,-22 0 0,0 21 16,0-22-16,0 1 0,22 0 0,-22 0 15,-21 0-15,21 21 0,0-21 0,0-1 16,1 1-16,-1 0 0,0 21 16,-21-21-16,21 21 0,-21 21 31,0 0-31,0 0 0,0 1 15,0-1-15,-21 0 0,21 0 16,-21 0-16,0 22 0,21-22 0,0 0 16,0 0-16,-22 0 0,1 0 15,21 1-15,0-1 0,-21-21 0,21 21 16,0 0 0,0-42 15,0 0-16,0 0-15,0-1 0,0 1 16,21-21-16,0 21 0,-21 0 16,22-1-16,-1-20 0,0 21 15,0-21-15,0 20 0,0-20 16,1 21-16,20 0 0,-21 0 0,0-1 16,22 22-16,-22 0 0,0 0 0,0 0 15,0 22-15,-21-1 0,0 0 16,0 0-16,0 21 0,21-20 0,-21-1 15,0 21-15,0-21 0,0 0 16,0 22-16,0-22 0,0 0 0,0 0 16,0 0-16,0 1 0,0-1 15,0 0-15,-21-21 63,21-21-63,0 0 0,0-1 15,0 1-15</inkml:trace>
  <inkml:trace contextRef="#ctx0" brushRef="#br0" timeOffset="108746.09">17272 10689 0,'0'0'0,"0"21"16,0 1-16,0-1 31,0-42 156</inkml:trace>
  <inkml:trace contextRef="#ctx0" brushRef="#br0" timeOffset="109950.51">17272 10732 0,'21'0'125,"0"0"-125,0-22 16,1 22-16,-1-21 15,-21 0-15,21 21 0,0-21 0,0 21 16,0-21-16,-21 0 16,43-1-16,-43 1 0,42-21 0,-21 21 15,0 0-15,-21-22 0,22 22 0,-1 0 16,0-21-16,-21 20 0,0 1 0,0 0 16,0 0-16,0 0 0,-21 21 31,0 0-31,-1 0 0,1 0 15,0 0-15,0 21 0,0 0 0,21 0 16,-21 0-16,-1 1 0,1-1 16,21 0-16,0 21 0,-21-21 0,21 1 0,-21 20 15,21-21-15,0 0 16,0 22-16,0-22 0,0 0 0,0 0 16,0 0-16,0 0 0,21 1 0,0-22 15,-21 21-15,21-21 0,1 21 0,-1-21 16,0 0-16,21 0 0,-21 0 0,1 0 15,-1 0-15,21 0 0,-21 0 0,0 0 16,22 0-16,-22 0 0,0 0 16,21-21-16,-20 0 0,-1 21 0,0-22 15,0 1-15,0 0 0,0 0 0,1 0 16,-22 0-16,21-22 0,0 22 16,-21 0-16,0-21 0,21 20 0,-21 1 15,21 0-15,-21 0 0,0 0 0,0 0 16,0-1-16,21 22 15,-21-21 157,0 0-156,0 0-16,0 0 16,0 0-16,0-1 15,22 1-15,-22 0 0,0 0 16,21 0-16,0 0 15,-21-22-15,0 22 0,21 0 0,-21 0 0,21 0 16,-21-1-16,0 1 0,0 0 16,0 0-16,-21 21 31,0 21-31,21 0 0,-21 0 16,0-21-16,21 22 0,-22-22 15,22 21-15,0 0 0,0 0 16,-21-21-16,21 21 15,0 0 17,0 1 140,0-1-141,0 0-16</inkml:trace>
  <inkml:trace contextRef="#ctx0" brushRef="#br0" timeOffset="111757.98">18076 10393 0,'0'-21'31,"0"0"-31,0-1 16,0 1-16,0 0 16,21 0-16,-21 0 0,0 0 15,0 42 32,0 0-47,0 0 0,0 0 0,-21 22 16,21-22-16,-21 0 0,21 21 0,-21-21 15,21 22-15,-21-22 0,21 0 16,0 21-16,0-20 0,-21-1 0,21 0 16,0 0-16,0 0 0,0 0 0,0 1 15,0-1 1,0-42 15,0-1-15,0 1-16,0 0 0,21 0 0,-21 0 15,0-22-15,21 22 0,0 0 0,-21-21 16,21-1-16,0 1 0,1 0 0,-1 21 16,0-22-16,0 1 0,0 21 0,0 0 15,1-1-15,20 1 0,-21 0 0,0 21 16,22 0-16,-22 0 0,0 0 15,0 0-15,0 0 0,-21 21 0,0 0 16,0 1-16,0-1 0,0 0 16,0 21-16,0-21 0,0 22 0,0-22 15,0 0-15,0 21 0,0-20 0,0 20 16,0-21-16,0 0 0,0 22 16,0-22-16,0 0 0,0 0 0,0 0 15,21 0-15,-21 1 0,22-22 16,-1 0-16,21 0 0,-21 0 0,0 0 15,1 0-15,-1 0 0,0 0 0,21 0 16,-21-22-16,1 22 0,-1-21 0,0 0 16,0 0-16,-21 0 0,21 0 15,0-1-15,-21-20 0,0 21 16,22-21-16,-1-1 0,0 1 0,-21 0 16,21-1-16,-21 1 0,21 0 0,0-1 15,-21 1-15,22 0 0,-1-1 0,-21 22 16,0-21-16,0 21 0,21-1 15,-21 1-15,0 0 0,-21 21 32,21 21-32,-21-21 0,-1 21 0,22 1 15,0 20-15,-21-21 0,0 0 0,21 22 16,-21-22-16,21 21 0,0-21 16,0 22-16,0-1 0,0-21 15,0 21-15,0 1 0,0-1 0,0-21 16,0 22-16,0-22 0,0 21 0,0-21 15,0 0-15,0 1 0,21-1 0,-21 0 16,21 0-16,0 0 0,1-21 0,-1 0 16,0 21-16,0-21 0,0 0 15,22 0-15,-22 0 0,21 0 0,-21 0 16,22 0-16,-22-21 0,0 0 0,0 21 16,0-21-16,0 0 0,1 0 0,-22-1 15,0 1-15,21 0 0,0-21 0,-21 21 16,0-22-16,0 22 0,0 0 15,0-21-15,0 20 0,0 1 16,-21 42 15,0-21-31,-1 22 0,22-1 16,-21 0-16,21 0 0,-21 0 0,21 0 16,-21 1-16,21-1 0,0 21 0,0-21 15,0 0-15,0 1 16,0-1-16,21 0 0,0-21 0,-21 21 15,21-21-15,1 0 0,-1 0 16,0 0-16,0 0 0,0 0 16,0 0-16,1 0 0,-1 0 0,0 0 15,0-21-15,0 0 0,0 0 16,1 21-16,-1-22 0,-21 1 16,0 0-16,21 0 0,-21 0 0,0 0 15,0-1-15,0 1 0,0 0 0,0 0 16,21 21-1,0 21 17,-21 0-32,0 0 15,0 1-15,0-1 16,0 0-16,0 0 16,0 0-16,0 0 0,0 1 15,0-1-15,0 0 16,0 0-16,0 0 15,21 0-15,1 1 16,-1-22-16,0 0 16,0 0-16,0 0 0,0 0 15,1 0-15,-1 0 0,0 0 16,0-22-16,0 22 0,0-21 16,1 21-16,-1-21 0,0 0 0,0 21 15,0-21-15,0 0 0,1-22 0,-1 22 16,0 0-16,-21 0 0,42-22 15,-42 22-15,21 0 0,1 0 0,-22 0 16,0 0-16,0-1 16,-22 22-1,1 0-15,0 22 0,0-22 16,0 21-16,0 0 0,21 0 0,0 0 16,-22 0-16,22 1 0,0-1 0,0 0 15,0 0-15,0 0 0,0 0 16,22 1-16,-1-1 0,-21 0 0,0 0 15,21-21-15,0 21 0,0 0 16,-21 1-16,0-1 16,0 0-1,0 0 1,-21-21 0,0 0-16,0 0 15,0 0-15,-1 0 16,1 0-16,0 0 0,21-21 15,-21 21-15,0 0 0,21-21 16,-21 21-16,21-21 16,-22 21-16,22-22 0,0 1 15,0 0-15</inkml:trace>
  <inkml:trace contextRef="#ctx0" brushRef="#br0" timeOffset="112171.26">18986 10118 0,'0'0'0,"43"-21"31,-22 21-31,0 0 16,21 0-16,1-22 16,-1 22-16,0 0 0,22-21 0,-22 21 15,1 0-15,20-21 0,-21 21 0,1-21 16,-1 21-16,0-21 0,1 21 0,-22 0 16,0-21-16,0 21 0,-21-22 15,21 22-15,-21-21 16,0 42 46,22-21-30,-1 0-17</inkml:trace>
  <inkml:trace contextRef="#ctx0" brushRef="#br0" timeOffset="114514.19">21251 10266 0,'-21'0'32,"42"0"77</inkml:trace>
  <inkml:trace contextRef="#ctx0" brushRef="#br0" timeOffset="117486.11">21294 10308 0,'21'-21'0,"-21"0"15,0 0-15,0 0 16,0-1-16,0 1 16,0 42 30,0 1-46,0-1 0,-21 21 0,21-21 16,0 22-16,-22-1 0,22 0 0,0-21 16,0 22-16,0-1 15,-21 0-15,21-20 0,0 20 0,0-21 16,0 0-16,0 0 0,0 1 0,0-1 16,0 0-16,0 0 15,21-21 1,1 0-16,-1-21 15,-21 0-15,21 21 0,-21-21 0,21-1 16,0 1-16,-21 0 0,21 0 0,1-21 16,-22 20-16,21 1 0,0-21 15,-21 21-15,21 0 0,-21-1 0,21 1 16,-21 0-16,0 0 0,21 21 16,-21 21-1,0 0 1,0 0-16,0 1 0,0-1 0,0 0 15,0 0-15,0 0 0,0 0 0,22 1 16,-22-1-16,0 0 0,0 0 0,21 0 16,0 0-16,0 1 0,0-1 15,0-21-15,1 0 0,-1 0 16,0 0-16,0 0 0,0 0 16,0 0-16,1 0 0,-1 0 0,0-21 15,-21-1-15,21 1 0,-21 0 16,0 0-16,21 0 0,-21-22 0,21 22 15,-21-21-15,0 0 0,22-1 16,-1 1-16,-21 0 0,0-1 0,21 22 16,0-21-16,-21 21 0,21-1 15,-21 1-15,21 0 0,-21 0 0,0 42 32,0 0-32,0 0 15,-21 22-15,21-22 0,-21 21 16,21-21-16,-21 22 0,21-1 0,0-21 15,0 22-15,0-22 0,0 21 0,0-21 16,0 22-16,0-22 0,0 0 0,0 0 16,21-21-16,-21 21 0,21 0 15,0-21-15,1 0 16,-1 0-16,0 0 0,0 0 16,0 0-16,0-21 0,1 21 0,-1-21 15,-21 0-15,21 0 0,0 0 16,-21-1-16,0 1 0,0-21 0,21 21 15,-21 0-15,0-22 0,0 22 0,21 0 16,-21 0-16,0 0 0,0-1 16,-21 22-16,0 0 15,21 22 1,0-1-16,0 0 16,0 0-16,0 0 0,0 0 15,0 1-15,21-1 16,0-21-16,-21 21 0,22-21 0,-22 21 15,21-21-15,0 21 0,0-21 16,-21 21-16,21 1 0,0-22 16,-21 21-16,0 0 15,22-21-15,-1 0 32,0 0-32,0 0 15,-21-21-15,0 0 0,21 21 16,0-22-16,1 1 0,-22 0 0,21 0 15,-21 0-15,21 0 0,0-22 16,-21 22-16,0 0 0,21 0 16,0-22-16,-21 22 0,0 0 0,22 21 15,-1-21-15,-21 0 0,0 42 32,0 0-32,0 0 15,0 0-15,0 1 0,0-1 0,-21 0 16,21 0-16,0 21 0,-22-20 0,22-1 15,0 0-15,0 0 0,0 0 16,0 0-16,0 1 16,22-22-16,-1 0 0,0 0 0,0 0 15,0 0-15,0 0 0,1 0 0,-1 0 16,0 0-16,0 0 16,0-22-16,0 22 0,-21-21 0,22 0 15,-22 0-15,0 0 0,21 0 0,-21-1 16,0-20-16,0 21 0,0 0 0,0 0 15,-21-1-15,-1 1 0,1 0 16,0 0-16,21 0 0,-21 21 0,0 0 16,0-21-16,-1 21 15,1 0-15,42 0 32,1 0-17,-1 0-15,0-22 0,21 22 0,-21 0 16,1 0-16,-1 0 0,21-21 15,-21 21-15,0 0 0,1 0 16,-1 0-16,0 0 0,0 21 16,-21 1-16,0-1 15,0 0-15,0 0 0,0 0 16,0 0-16,0 1 0,0 20 16,0-21-16,0 0 0,0 0 0,0 1 15,0-1-15,0 0 0,0 0 16,0 0-16,0-42 62,21 0-62,-21 0 0,0 0 16,21-1-16,1-20 0,-1 21 16,0 0-16,0 0 0,0-22 0,0 22 15,1 0-15,-1 0 0,0 21 16,0-21-16,0 21 0,0-22 0,1 22 0,-1 0 15,-21 22 1,0-1-16,0 0 0,0 0 16,0 0-16,0 0 0,0 22 15,0-22-15,0 0 0,0 0 0,0 0 16,0 1-16,0-1 0,0 0 0,0 0 16,21-21-16,0 21 0,0 0 15,0-21-15,1 22 0,-1-22 0,0 0 16,0 0-16,21 0 0,-20 0 0,-1 0 15,21 0-15,0 0 0,-20 0 16,20 0-16,-21-22 0,21 22 0,1-21 16,-22 0-16,21 0 0,-21-21 0,1 20 15,-1 1-15,0-21 0,0 21 0,0-22 16,-21 22-16,21 0 0,-21 0 16,0 0-16,0 0 0,0-1 15,-21 22-15,0 0 16,0 0-16,0 0 0,0 0 0,-1 0 15,-20 22-15,21-1 0,-21-21 0,20 21 16,-20 0-16,21 0 0,0 0 16,0 22-16,-1-22 0,1 0 15,21 0-15,0 0 0,0 1 0,0-1 0,0 0 16,0 0-16,21 0 16,1-21-16,-1 0 0,-21 21 0,42-21 15,-21 0-15,0 0 0,1 0 0,-1 0 16,0 0-16,0-21 0,0 0 0,0 21 15,1-21-15,-1 0 16,0 21-16,-21-21 0,21-1 0,0 1 16,-21 0-16,21 0 0,1 0 15,-22 0-15,0-1 16,21 22-16,-21 22 31,0-1-31,-21 0 16,21 0-16,0 0 0,0 0 0,0 1 15,-22-1-15,22 21 0,0-21 16,0 0-16,0 22 0,0-1 0,0-21 16,0 22-16,0-1 0,0 0 0,0 1 15,0-22-15,0 21 0,0 22 16,0-22-16,0 0 0,0 22 0,0-1 16,0 1-16,0-22 0,0 22 15,0-1-15,0 1 0,0-1 0,0-21 16,-21 22-16,0-22 0,21 1 0,-21-1 15,21 0-15,0 1 0,-21-1 0,21-21 16,0 21-16,0-20 0,0-1 0,0 0 16,-21-21-1,-1 0-15,1-21 0,0 21 16,0-21-16,0-22 0,0 22 0,-1 0 16,-20-21-16,0 20 0,21-20 15,-22 0-15,22-1 0,0 1 0,0 0 16,0-1-16,21 1 0,0-21 0,0 20 15,0-20-15,21-1 0,0 22 16,0-22-16,21 22 0,-20-21 0,20 20 16,0-20-16,1 20 0,-1 1 0,21-64 15,-20 64-15,-1 21 16,-21-22-16,0 22 0,22 0 0,-22 0 16,0 0-16,-21 0 0,21 21 0,0-22 15,1 22-15,-44 0 47,1 0-31,-21 0-16</inkml:trace>
  <inkml:trace contextRef="#ctx0" brushRef="#br0" timeOffset="118567.67">4868 11853 0,'0'-21'0,"21"0"16,-21 0-1,22 21-15,-22 21 47,0 0-31,0 0-16,0 22 0,-22-1 15,1-21-15,21 22 0,-21-1 0,21 0 16,-21 1-16,21-1 0,0 0 0,0 1 16,-21-1-16,21 0 0,0 1 15,-21-22-15,21 21 0,0-21 16,0 0-16,0 1 0,0-1 0,0 0 0,0 0 15,0 0 1,0-42 15,0 0-15,0 0-16,0 0 16,0-1-16,0 1 15,0 0-15,0 0 0,0 0 0,0 0 16,0-1-16,0 1 0</inkml:trace>
  <inkml:trace contextRef="#ctx0" brushRef="#br0" timeOffset="118950.45">4657 11917 0,'-22'-21'15,"44"42"-15,-44-63 0,1 42 0,21-22 0,-21 1 16,21 0-16,0 0 0,0 0 15,0 0-15,21-1 0,0 1 16,1 0-16,-1 0 0,21 21 0,-21-21 16,22 0-16,-1 21 0,0 0 0,1-22 15,-1 22-15,0 0 0,-21 0 16,22 22-16,-22-1 0,21 0 0,-21 0 16,-21 0-16,0 22 0,0-22 15,0 21-15,0 0 0,0-20 16,0 20-16,-42 0 0,21 1 0,0-22 15,-22 21-15,1 0 0,21-20 0,-21-1 16,20 0-16,-20 0 0,21 0 16,0 0-16,0 1 0,-1-22 0,1 0 15,42 0 17,1 0-17,-1 0-15,0-22 16,0 1-16</inkml:trace>
  <inkml:trace contextRef="#ctx0" brushRef="#br0" timeOffset="119889.85">5122 12446 0,'0'0'0,"21"0"15,1 0 1,-1 0 0,-21-21-16,21 21 0,0-21 15,-21 0-15,21-1 0,0 1 16,1 0-16,-1 0 0,0 0 0,-21 0 16,21-1-16,-21-20 0,21 21 0,-21 0 15,0 0-15,0-1 0,0 1 16,0 0-16,0 42 31,0 0-31,0 1 0,-21-1 16,21 21-16,-21-21 0,21 0 15,-21 1-15,21 20 0,0-21 0,0 0 16,0 0-16,0 1 0,0-1 0,0 0 16,0 0-16,0 0 0,21-21 15,0 21-15,0-21 0,0 0 16,22 0-16,-22 0 0,21 0 0,1 0 15,-1 0-15,0 0 0,1 0 0,-1-21 16,-21 0-16,21 21 0,1-21 16,-22 0-16,21 0 0,-21-1 0,1 1 15,-1 0-15,0 0 0,-21 0 0,0 0 16,0-22-16,21 22 0,-21 0 16,0 0-16,0 0 0,0-1 0,0 1 15,0 42 16,-21 1-31,21-1 0,0 0 16,0 0-16,-21 0 0,21 0 16,0 1-16,-21-1 0,21 0 0,0 0 15,0 0-15,0 0 0,0 1 0,0-1 16,0 0-16,0 0 16,0 0-1,0-42 16,0 0-15,0 0-16,0 0 16,0-1-16,0 1 0,0 0 0,21-21 0,0 21 15,0-22-15,0 22 16,0-21-16,1 21 0,-1-22 0,0 22 16,0 0-16,0 0 0,0 0 0,1 21 15,-1 0-15,0 0 0,0 21 16,-21 0-16,21 0 15,-21 0-15,0 0 0,0 1 0,0-1 16,0 21-16,0-21 0,0 0 0,0 1 16,0 20-16,0-21 0,0 0 15,0 0-15,0 1 0,0-1 16,0 0-16,21-21 0,1 0 16,-1 0-16,0 0 0,0 0 15,0 0-15,0 0 16,1-21-16,-1 21 0,-21-21 0,21-1 15,0 1-15,-21 0 0,0 0 16,0 0-16,0 0 0,0-1 16,0 1-16,0 0 15,-21 0-15,0 0 0,21 0 16,-21 21-16</inkml:trace>
  <inkml:trace contextRef="#ctx0" brushRef="#br0" timeOffset="120134.71">5800 11832 0,'0'0'0,"-22"0"15,1 0 1,21-21 15</inkml:trace>
  <inkml:trace contextRef="#ctx0" brushRef="#br0" timeOffset="122122.16">7599 12256 0,'0'0'0,"21"0"31,0-22-15,-21 1-16,21 0 0,-21 0 16,21 0-16,-21 0 0,0-1 0,0 1 15,0 0-15,0 0 0,0 0 16,0 0-16,0-1 0,0 1 0,-21 0 16,0 21-16,0-21 0,0 21 0,0 0 15,-1 0-15,1 0 0,0 0 0,0 0 16,0 21-16,-22 0 0,22 0 0,0 1 15,21-1-15,0 21 0,-21-21 16,0 22-16,0-22 0,-1 21 0,22 0 16,-21-20-16,21 20 0,0-21 0,0 0 15,0 0-15,0 1 0,0-1 16,21 0-16,1 0 0,-1-21 16,0 21-16,0-21 0,0 0 0,22 0 15,-22 0-15,0 0 0,0 0 0,0-21 16,22 0-16,-22 0 0,0 21 0,0-21 15,0-1-15,0 1 0,1 0 0,-22 0 16,0 0-16,21 0 0,-21-1 0,21 1 16,-21 0-16,0 0 0,0 0 0,0 0 15,0-1-15,0 1 0,0 0 0,0 0 16,0 42 15,0 0-31,0 0 16,0 1-16,0-1 0,21 0 0,-21 0 15,21 0-15,-21 0 0,0 1 0,21-1 16,1-21-16,-1 21 0,0 0 0,0-21 16,0 0-16,0 0 15,1 0-15,-1 0 0,0 0 0,0 0 16,0 0-16,0 0 0,1-21 0,-1 0 16,0 21-16,0-21 0,0-1 0,-21 1 15,0 0-15,21 0 0,1 0 0,-22 0 16,0-1-16,0 1 0,0 0 15,0 0-15,0 0 0,0 0 16,0 42 0,0 0-1,0 0-15,0 0 0,0 0 0,0 1 16,0-1-16,0 21 0,0-21 16,-22 0-16,22 1 0,-21-1 0,21 0 15,-21-21-15,21 21 0,0 0 0,0 0 16,21-42 31,-21 0-32,21 21-15,-21-21 0,0 0 0,22 0 16,-22-1-16,21 1 0,-21 0 16,0 0-16,0 0 0,0 0 15,0-1-15,0 1 0,21 21 0,0 0 16,0 21-1,22 22-15,-22-22 16,-21 0-16,21 0 0,21 22 0,-21-22 16,-21 0-16,43 0 0,-43 0 0,21 0 15,0-21-15,0 22 0,0-1 16,1-21-16,-1 0 16,0 0-1,0 0 1,-21-21-16,21 21 15,-21-22-15,21 1 0,1 0 16,-1 0-16,0 0 0,0 0 0,21-22 16,-20 22-16,-1 21 0,0-21 0,21-21 15,-21 20-15,1 1 0,20 0 0,-21 0 16,21 0-16,-20 21 0,-1 0 16,21 0-16,-21 0 0,0 21 15,1 0-15,-22 0 0,0 0 16,0 1-16,0-1 0,0 0 0,0 0 15,0 0-15,0 0 0,0 1 16,0-1-16,0 0 0,0 0 16,-22-21-16,22 21 15,0-42 17,0 0-17,0 0-15,0 0 0,0-1 16,0 1-16,0 0 0,0 0 15,0 0-15,0 0 0,0-1 0,0 1 16,-21 21-16,21-21 16,0 0-16,-21 21 0,0 0 0,0-21 0,-22 42 15,22-21-15,85 21 0,-85 0 16,-22 0-16,1 1 16,21-1-16,-22 0 0,1 0 0,21 0 15,-21 0-15,20 1 0,22 20 0,0-21 16,-21 0-16,21 0 0,-21 22 15,21-22-15,0 0 0,0 0 16,21-21-16,0 21 0,1-21 16,20 0-16,-21 0 15,0 0-15,0 0 0,1 0 16,-1-21-16,0 21 0,0-21 16,-21 0-16,21 0 0,0 21 15,1-21-15,-22-1 0,21-20 16,-21 21-16,21-21 0,-21 20 0,0-20 15,21 0-15,-21-1 0,21 1 0,0-43 16,-21 43-16,0 0 0,0 21 16,0-22-16,0 1 0,0 21 15,0 0-15,0-1 0,0 1 16,0 42 0,0 1-1,0-1-15,0 0 0,0 0 16,-21 21-16,21-20 0,0 20 0,-21 0 15,21-21-15,0 22 0,0-1 16,0 0-16,0 1 0,0-22 0,0 21 16,0-21-16,0 22 0,0-22 15,0 21-15,0-21 0,0 1 0,0-1 16,0 0-16,21 0 0,0-21 16,1 21-16,-1-21 0,0 0 15,0 0-15,0 0 0,0 0 16,1 0-16,-1 0 0,-21-21 15,21 0-15,0 0 0,-21 0 16,21-1-16,0 1 16,-21 0-16,0 0 0,22 0 0,-1 0 15</inkml:trace>
  <inkml:trace contextRef="#ctx0" brushRef="#br0" timeOffset="125370.91">10583 12319 0,'0'0'0,"21"0"78,1 0-78,-1 0 32,0-21-32,-21 0 15,0 0-15,21 21 0,-21-22 16,21 22-16,-21-21 0,0 0 16,21 21-16,-21-21 0,22 21 15,-1-21-15,0 21 16,-21-21-16,21 21 15,-21-22 17,0 1-17,21 0-15,-21 0 16,21 0-16,-21 0 0,0-1 16,0 1-16,0 0 0,0 0 15,22 0-15,-22 0 0,0-1 16,0 1-16,0 0 0,0 0 15,0 0-15,0 0 0,0-1 0,0 1 16,0 0-16,0 0 16,-22 21 15,1 21-31,0 0 0,21 0 16,-21 1-16,0-1 0,21 0 0,0 21 15,-21-21-15,-1 22 16,22-22-16,0 21 0,0-21 0,0 22 15,0-1-15,0-21 0,0 22 0,0-22 16,0 21-16,0-21 0,0 22 0,0-22 16,22 0-16,-1 0 0,0 0 15,0 0-15,0-21 0,22 22 0,-22-22 16,21 0-16,-21 21 0,22-21 0,-22 0 16,21 0-16,-21 0 0,0 0 0,22 0 15,-22 0-15,0 0 0,0-21 0,22 21 16,-22-22-16,0 1 0,0 21 15,0-21-15,0 0 0,1 0 0,-1 0 16,-21-1-16,21 1 0,0-21 16,0 21-16,-21 0 0,0-22 0,0 22 15,21-21-15,-21 21 0,0-1 16,0 1-16,0 0 0,0 0 0,0 0 16,0 0-16,0-1 15,-21 22 1,0 0-16,0 0 47,0 0-32,21 22 1,-21-22 0,-1 0-1,1 21 1,0-21-16,0 0 15,0 0-15,21 21 0,-21 0 16,-1-21-16,22 21 0,-21 0 0,0 1 16,0-1-16,21 0 15,-21 0-15,21 0 0,0 0 0,0 1 16,0-1-16,0 0 0,0 0 0,0 0 16,0 0-16,0 1 0,0-1 15,0 0-15,21-21 16,0 21-16,0-21 0,0 0 15,1 0-15,-1 0 0,0 0 16,0 0-16,0-21 0,0 21 16,-21-21-16,22 0 0,-1 21 15,-21-22-15,0 1 0,21 0 0,-21 0 16,21 0-16,-21 0 0,21-1 0,-21-20 16,0 21-16,0 0 0,21 0 0,-21-1 15,0 1-15,0 42 31,0 1-31,0-1 16,0 0-16,0 0 16,0 21-16,0-20 0,0-1 0,0 0 15,0 0-15,0 0 0,0 0 0,0 1 16,0-1-16,22 0 16,-1-21-16,0 0 0,-21 21 0,21-21 15,0 0-15,0 0 0,1 0 0,-1 0 16,21 0-16,-21 0 0,0-21 0,1 0 15,-1 21-15,0-21 0,0-1 16,0 1-16,0 0 0,1 0 16,-1 0-16,-21-22 0,21 22 0,0-21 0,-21 0 15,21-1-15,0 1 0,1 0 0,-22-1 16,21 1-16,0 0 0,0 20 16,0-20-16,-21 21 0,21 0 15,-21 0-15,22-1 0,-22 1 0,0 42 31,0 1-31,0-1 0,0 0 0,0 0 16,-22 0-16,1 22 0,21-22 0,0 21 16,0-21-16,-21 22 0,21-22 15,-21 21-15,21 0 0,0-20 0,-21 20 16,21-21-16,0 21 0,0-20 0,0-1 16,0 21-16,21-21 0,0-21 0,-21 21 15,21 1-15,0-1 0,1-21 16,-1 0-16,0 21 0,0-21 15,0 0-15,0 0 0,22 0 0,-22 0 16,0 0-16,0 0 0,0-21 0,-21 0 16,22 21-16,-1-22 0,0 1 0,-21 0 15,0 0-15,21 0 0,-21 0 0,21-1 16,-21 1-16,0-21 0,21 21 16,-21 0-16,0-1 0,0 1 0,0 0 15,-21 21 1,21 21-1,-21-21-15,0 21 0,21 1 0,0-1 16,-21 0-16,21 0 0,-21 0 16,21 0-16,0 1 0,0-1 0,0 0 15,0 0-15,0 0 0,0 0 0,21-21 16,0 22-16,0-22 0,0 21 16,0-21-16,1 0 0,-1 0 15,0 0-15,0 0 0,0 0 16,0-21-16,1 21 0,-1-22 0,0 1 15,0 21-15,0-21 0,0 0 0,1 0 16,-22 0-16,21-1 0,-21 1 0,21-21 16,-21 21-16,21 0 0,-21-1 15,0 1-15,0 0 0,0 0 16,0 42 15,0 0-31,0 0 16,0 1-16,0-1 0,0 0 0,0 0 15,0 0-15,0 0 0,0 1 0,0-1 16,0 0-16,0 0 0,0 0 16,0 0-16,0 1 0,0-1 0,0 0 15,0 0-15,21-21 16,0 0 0,1 0-16,-1 0 0,0 0 15,0-21-15,0 21 0,-21-21 0,21 0 16,-21-1-1,22 1-15,-22 0 16,0 0-16,0 0 0,0 0 16,0-1-16,0 1 0,0 0 0</inkml:trace>
  <inkml:trace contextRef="#ctx0" brushRef="#br0" timeOffset="125650.06">11874 11832 0,'0'0'0,"-21"0"0,42 0 16,22 0 0,-22 0-16,21 0 0,1 0 0,20-21 15,-21 21-15,22-21 0,-1 21 0,1 0 16,-22-21-16,22 21 0,-22 0 15,0 0-15,1-21 0,-22 21 0,0 0 16,0 0-16,0 0 0,-21-22 0,0 1 31,0 0-15</inkml:trace>
  <inkml:trace contextRef="#ctx0" brushRef="#br0" timeOffset="126650.48">13843 12086 0,'0'21'15</inkml:trace>
  <inkml:trace contextRef="#ctx0" brushRef="#br0" timeOffset="127937.46">13970 12129 0,'-21'0'15,"0"0"-15,-1 0 16,44 0 15,-1 0-15,0-22-16,0 1 0,0 21 16,0-21-16,1 0 0,-1 0 15,0 0-15,21-1 0,-21 1 0,1 0 16,-1 0-16,0 0 0,0 0 0,0-1 15,0 1-15,-21 0 0,0 0 0,0 0 16,0 0-16,0-1 16,0 1-16,0 0 0,-21 21 15,0 0-15,0-21 0,0 21 16,0-21-16,-1 21 0,1 0 16,21 21 30,0 0-14,21-21-32,1 0 15,-1 0 110,-21-21-109,21 21 0,-21-21-16,0 0 15,21-1-15,-21 1 16,0 0-1,0 0-15,0 0 16,0 42 15,-21 0-31,21 0 0,0 22 16,0-22-16,-21 21 0,21-21 0,0 22 16,-21-1-16,21 0 0,0 1 15,0-1-15,0 0 0,0 1 0,0-1 16,0-21-16,0 21 0,-22-20 0,22-1 15,0 21-15,0-21 16,0 0-16,22-21 31,-22-21-31,21 0 16,0 0-16,0 0 0,-21-22 16,21 22-16,-21 0 0,21 0 0,-21-21 15,22 20-15,-22 1 0,21-21 16,0 21-16,-21 0 0,0-1 15,21 22-15,0 0 0,-21 22 16,21-1 0,-21 0-16,0 0 0,22 21 15,-22-20-15,0-1 0,0 0 16,21 0-16,-21 21 0,21-20 0,0-1 16,-21 0-16,21-21 0,0 21 0,1 0 15,-1-21-15,0 0 0,0 21 0,0-21 16,0 0-16,1 0 0,20 0 0,-21 0 15,0 0-15,0-21 0,22 21 16,-22-21-16,0 0 0,0 0 0,0 0 16,1-1-16,-1 1 0,0 0 15,0-21-15,-21 21 0,0-22 0,0 22 0,21-21 16,-21 21-16,0-1 0,0 1 0,0 0 16,0 0-16,0 0 0,-21 21 15,21 21-15,-21-21 16,21 21-16,0 0 0,-21 0 15,21 1-15,0 20 0,-21-21 0,21 0 16,0 0-16,0 22 0,0-22 0,0 0 16,21 0-16,0 0 0,0 1 0,0-1 15,0 0-15,1-21 0,-1 0 16,0 21-16,0-21 0,0 0 16,0 0-16,1 0 0,-1 0 0,0 0 15,0 0-15,0 0 0,0-21 0,1 21 16,20-21-16</inkml:trace>
  <inkml:trace contextRef="#ctx0" brushRef="#br0" timeOffset="129725.82">16023 12213 0,'0'0'16,"0"21"-16,21-21 15,0 0-15,1 0 16,-1 0-16,0 0 0,0 0 16,0 0-16,0-21 0,22 0 15,-22 0-15,21 0 0,1 0 0,-22-1 16,0 1-16,21-21 0,-21 21 0,1 0 16,-1-22-16,0 1 0,-21 21 0,0 0 15,21-22-15,-21 22 0,0 0 16,0 0-16,-21 21 15,0 0-15,0 0 0,-1 0 0,1 0 16,0 21-16,0-21 0,0 21 0,0 0 16,-1 0-16,1 22 0,0-22 0,21 0 15,0 21-15,0-20 0,0 20 16,0-21-16,0 0 0,0 0 0,0 22 16,21-22-16,22 0 0,-22-21 0,0 21 15,21 0-15,1-21 0,-22 0 16,21 0-16,0 0 0,1 0 0,-1 0 15,-21 0-15,22 0 0,-22-21 16,21 21-16,-21-21 0,0 0 0,-21 0 16,22 0-16,-1-1 0,-21-20 0,0 21 15,0-21-15,21 20 0,-21-20 0,0 21 16,21-21-16,-21 20 0,0 1 0,0 0 16,0 42 15,0 0-31,0 1 0,-21-1 15,21 0-15,-21 21 0,21-21 16,0 22-16,0-22 0,-21 0 0,21 21 16,-22-20-16,22-1 0,0 0 0,0 0 15,-21-21-15,21 21 0,0 0 16,0-42 15,0 0-31,21 0 16,-21 0-16,22 0 0,-22-1 0,21 1 15,0-21-15,-21 21 0,21 0 0,0-22 16,0 22-16,1 0 0,-22 0 16,21 21-16,-21-21 0,21 21 0,-21 21 31,0 0-31,0 0 0,0 0 16,0 0-16,0 1 0,0 20 0,0-21 15,0 0-15,0 0 0,0 1 0,0-1 16,0 0-16,21-21 0,0 21 15,-21 0-15,21-21 0,1 0 0,-22 21 16,21-21-16,0 0 0,0 0 0,0 0 16,0 0-16,1 0 0,20 0 0,-42-21 15,21 21-15,0-21 0,0 0 0,1 0 16,-1 0-16,-21-1 0,21 1 16,0-21-16,-21 21 0,21-22 0,0 1 15,-21 0-15,22-1 0,-1 22 16,-21-21-16,21 0 0,0-1 0,0 22 15,-21-21-15,21 21 0,-21-1 0,22 1 16,-44 42 15,1 1-31,0-1 0,21 21 16,0-21-16,-21 0 0,0 22 0,21-1 16,0-21-16,0 22 0,0-1 0,0 0 15,0-21-15,0 22 0,0-1 0,0-21 16,0 22-16,0-22 0,0 0 15,21 0-15,-21 0 0,21 0 0,0 1 16,0-22-16,1 21 0,-1-21 16,0 0-16,0 0 0,0 0 0,0 0 15,1 0-15,-1 0 0,0-21 0,0 21 16,-21-22-16,21 1 0,0 0 0,-21 0 16,0-21-16,22 20 15,-22 1-15,0 0 0,21-21 0,-21 21 16,0-1-16,0 1 0,0 0 15,-21 21-15,-1 0 16,1 0-16,0 21 0,0 0 16,0 1-16,21-1 15,0 0-15,0 0 0,0 0 16,0 0-16,0 1 0,0-1 0,0 0 16,0 0-16,0 0 0,21-21 15,0 21-15,0-21 0,0 0 0,1 0 16,-1 0-16,0 0 0,0 0 15,0 0-15,0 0 0,1 0 0,-1 0 16,0-21-16,0 21 0,0-21 16,0 0-16,-21 0 0,22 0 15,-22-1-15,21 1 0,-21 0 0,0 0 16,0 0-16,0 0 0,0-1 0,0 1 16,0 42 15,0 1-31,0-1 15,0 0-15,0 0 0,0 0 16,0 0-16,0 1 0,0-1 0,0 0 16,0 0-16,0 0 0,0 0 15,0 1-15,0-1 0,21-21 16,0 0-16,0 21 0,0-21 0,1 0 16,-1 0-16,0 0 0,0 0 15,21 0-15,-20 0 0,20 0 0,-21 0 16,0-21-16,0 21 0,22-21 0,-22-1 15,0 1-15,0 0 0,0 0 16,1 0-16,-1 0 0,0-1 0,0 1 16,0-21-16,0 21 0,-21 0 0,0-1 15,0 1-15,0 0 0,0 0 16,-21 21 0,0 0-16,0 0 0,0 0 0,0 21 15,-1 0-15,1 0 0,0 1 0,21 20 16,0-21-16,0 0 0,0 0 0,0 1 15,0-1-15,21 0 16,-21 0-16,21 0 0,1 0 0,-22 1 16,0-1-16,21 0 0,-21 0 15,0 0 1,-21-21 0,-1 0-16,1 0 15,0 0-15,0-21 31,0 0-31,21 0 16,-21 0-16,-1-1 0</inkml:trace>
  <inkml:trace contextRef="#ctx0" brushRef="#br0" timeOffset="130022.65">17145 11769 0,'0'0'0,"-42"0"0,20 0 0,1 0 16,0 0-16,21-21 0,21 21 15,22 0-15,-22 0 16,21 0-16,22 0 0,-1 0 0,1 0 16,20 0-16,-20 0 0,20 0 0,1 0 15,-21 0-15,-1 0 0,1 0 0,-1 0 16,-21 0-16,1 0 0,-22 0 15,0 0-15,0-22 0,0 22 0,-21-21 32,0 0-17,0 0 1,0 0-16</inkml:trace>
  <inkml:trace contextRef="#ctx0" brushRef="#br0" timeOffset="130890.66">19791 12086 0,'-21'21'16,"-1"-21"-16,1 0 0,0 0 16,0 0-1,21-21 1,21 0-16,0 0 16,0 0-16,1 0 0,-1-1 0,0-20 15,21 21-15,1-21 0,-1 20 0,-21-20 16,21 21-16,1-21 0,-1-1 0,-21 22 15,0-21-15,1 21 0,-22-1 16,0 1-16,0 0 0,0 0 16,-22 21-16,1 0 0,0 0 0,0 0 15,-21 0-15,20 21 0,1-21 0,-21 21 16,21 0-16,0 1 0,-1-1 0,22 0 16,0 0-16,0 0 0,0 22 0,0-22 15,22 0-15,-1 0 16,0 0-16,0 0 0,0 1 0,0-1 15,1 0-15,-22 0 0,0 0 0,21 0 16,-21 1-16,0-1 0,0 0 0,21 0 16,-21 0-16,0 0 15,21-21 1,0 0-16,0 0 16,1 0-16,-1 0 0,0 0 15,0 0-15,0 0 0,0 0 0,22-21 16,-22 0-16,0 0 0,21 0 0,-20 21 15,-1-21-15,0-22 0,0 22 16,0 0-16,0 0 0,1 0 0,-1-1 16,-21 1-16,0 0 0,21 0 0,-21 0 15,0 42 1,0 0 0,0 0-16,0 0 15,-21 1-15,21-1 0,0 0 16,0 0-16,0 0 0,0 0 0,0 1 15,0-1-15,0 0 0,0 0 16,-21-21 15,21-21-15</inkml:trace>
  <inkml:trace contextRef="#ctx0" brushRef="#br0" timeOffset="131069.56">20637 11642 0,'0'0'0,"0"-21"0,0-1 0,0 1 31,-21 42 1,21 1-32,0-1 15,0 0 1,21-21-16,1 21 0</inkml:trace>
  <inkml:trace contextRef="#ctx0" brushRef="#br0" timeOffset="131730.78">21103 11938 0,'0'0'0,"21"0"0,0 0 0,1 0 0,-1-21 16,0 0-16,0 0 15,-21-1-15,21 22 0,-21-21 16,21 0-16,-21 0 0,0 0 16,0 0-16,-21 21 15,0 0-15,0 0 16,-21 0-16,20 0 0,1 0 0,0 21 16,0 0-16,0 0 15,0 0-15,-1 0 0,1 1 0,0 20 16,21-21-16,0 0 0,0 22 0,0-22 15,0 0-15,0 21 0,0-21 0,0 1 16,21-22-16,0 21 0,1-21 0,-1 0 16,0 0-16,0 0 0,0 0 15,0 0-15,1 0 0,20 0 0,-21 0 16,0-21-16,0 21 0,-21-22 16,22 1-16,-22 0 0,0 0 15,0 0-15,0 0 16,0 42 15,0 0-31,-22 0 16,22 0-16,0 0 0,-21 22 0,21-22 15,0 21-15,0 1 0,0-22 0,0 21 16,0 0-16,0 22 0,0-22 0,0 1 16,0-1-16,0 21 0,0-20 0,0 20 15,0-20-15,-21-1 0,0 21 16,0-20-16,21-1 0,-21 0 0,-1 1 15,22-1-15,-21-21 0,0 22 0,0-22 16,0 0-16,21 0 0,-21-21 0,-1 0 16,1 21-16,0-21 0,0 0 0,0 0 15,0 0-15,-1 0 0,1-21 0,0 0 16,21 0-16,-21 21 0,21-21 16,-21-22-16,21 22 0,0 0 0,-21-21 15,21 20-15,-22-20 0,22 0 16,0 21-16,0-22 0,0 1 0,0 0 15,0 20-15,0-20 0,0 0 0,22-1 16,-1 22-16,0-21 0,0 0 0,21-1 16</inkml:trace>
  <inkml:trace contextRef="#ctx0" brushRef="#br0" timeOffset="132445.16">21802 11621 0,'0'0'0,"0"-22"0,-43 1 16,22 21 0,21 21-1,-21 1-15,21-1 0,0 21 0,0-21 16,0 22-16,-21-1 0,21-21 0,0 21 16,0-20-16,0 20 0,0-21 0,0 21 15,0-20-15,0-1 0,0 0 0,0 0 16,21-21 31,-21-21-47,21 0 0,-21 0 0,0-1 15,21 1-15,0 0 0,-21 0 0,0 0 16,22 0-16,-1-1 0,0 22 16,-21-21-16,0 0 0,21 21 15,-21 21 1,0 0-16,0 1 0,21-1 15,-21 0-15,0 0 0,21 0 0,-21 0 16,22 1-16,-22-1 0,21 0 16,0 0-16,0-21 0,0 21 15,0-21-15,1 21 0,-1-21 0,0 0 16,0 0-16,21 0 0,-20 0 0,-1 0 16,0-21-16,-21 0 0,21 0 0,0 0 15,-21 0-15,21-1 0,-21 1 0,0 0 16,0 0-16,0-21 0,0 20 15,0-20-15,0 21 0,0-21 0,0-1 16,22 1-16,-22 0 0,21 20 0,-21-20 16,0 21-16,21 0 0,-21 0 0,0-1 15,0 44 1,0-1 0,0 0-16,-21 0 0,0 0 0,21 22 15,-22-22-15,22 0 0,-21 21 16,21-21-16,0 22 0,0-22 0,0 0 15,0 21-15,0-20 0,0-1 0,0 0 16,0 21-16,0-21 0,0 1 0,0-1 16,0 0-16,21-21 15,1 21-15,-1-21 16,0 0-16,0 0 16,0 0-16,-21-21 0,21 0 15,-21 0-15,0-1 16,0 1-16</inkml:trace>
  <inkml:trace contextRef="#ctx0" brushRef="#br0" timeOffset="132705.51">22225 11769 0,'0'0'0,"-21"0"16,42 0-1,0 0-15,0 0 16,22 0-16,-22 0 0,0 0 0,0 0 16,21 0-16,-20 0 0,-1 0 15,0 0-15,0 0 16,-42 0 31</inkml:trace>
  <inkml:trace contextRef="#ctx0" brushRef="#br0" timeOffset="136825.75">1185 14012 0,'21'0'16,"-21"-21"-1,0 0 1,0 0-1,0 0 1,0 42 15,0 0-31,0 0 16,0 0-16,0 22 0,0-22 16,0 21-16,0-21 0,0 22 0,0-1 15,0 0-15,0 1 0,-21-1 16,21 0-16,-21 1 0,0-1 15,21 0-15,-21 1 0,21-22 16,0 21-16,-21-21 0,21 1 0,-22-22 16,22 21-16,0-42 31,0-1-31,0 1 16,0 0-16,0 0 0,0 0 0,0 0 15,22-1-15,-22 1 0,21 21 16,0-21-16,-21 0 0,21 21 0,0-21 15,0 21-15,1 0 0,-1-21 16,0 21-16,0-22 16,0 22-16,0 0 0,1 0 15,-1 0-15,0-21 0,0 21 0,0 0 16,0 0-16,1-21 16,-22 0-1,21 0-15,-21 0 16,0-1-16,0 1 15,21 0-15,-21 0 16,0 0-16,-21 42 47,21 0-47,-21 0 0,21 0 16,-22 1-16,22-1 0,0 21 15,-21-21-15,21 0 0,-21 22 0,21-22 16,0 21-16,0-21 0,0 22 15,0-22-15,0 0 0,0 0 0,0 0 16,0 1-16,0-1 0,0 0 16,0 0-16,0-42 62,0 0-46,21 0-16,0-1 0,-21 1 15</inkml:trace>
  <inkml:trace contextRef="#ctx0" brushRef="#br0" timeOffset="137153.56">1820 14309 0,'21'0'0,"1"0"31,-1 0-15,0 0 0,0 0-16,0 0 15,-21-21-15,21 21 0,-21-22 0,0 1 32,-21 21-17,0 0-15,0 0 16,21 21-1,0 1 1,0-1-16,-21-21 16,21 21-16,0 0 31,21-21-15</inkml:trace>
  <inkml:trace contextRef="#ctx0" brushRef="#br0" timeOffset="141035.53">3535 14076 0,'0'-21'0,"0"0"15,21-1-15,-21 1 16,0 0-16,21 0 0,-21 0 16,21 0-16,-21-1 15,0 44 17,0-1-32,0 0 0,0 0 15,0 0-15,0 0 0,0 22 0,0-22 16,-21 21-16,21 1 0,-21-1 15,0 0-15,0 1 0,-1 20 0,1-21 16,0 1-16,0-1 0,0 0 16,0 1-16,-1-22 0,22 0 15,-21 0-15,21 0 0,0-42 32,21 0-32,1 0 15,-1 0-15,0 0 0,0-22 16,0 22-16,0-21 0,1-1 0,-1 22 15,0-21-15,0 21 0,0 0 0,-21-1 16,21 22-16,1-21 0,-1 21 16,0 0-16,-21 21 15,21 1-15,-21-1 0,0 0 16,21 0-16,-21 21 0,21-20 0,1-1 16,-22 21-16,21-21 0,0 22 15,0-22-15,0 0 0,22 0 16,-22 0-16,0-21 0,21 0 0,-21 0 15,22 0-15,-22 0 0,21 0 0,-21 0 16,22-21-16,-22 0 0,21 0 16,-21 0-16,1-22 0,-1 22 0,0-21 15,0-1-15,-21 1 0,0 0 0,0 21 16,0-22-16,0 1 0,0 0 16,0-1-16,-21 22 0,0-21 0,0 21 15,-1-1-15,22 1 0,-21 0 16,0 21-16,0 0 15,0 0-15,0 0 16,21 21 0,0 0-16,0 1 15,0-1-15,0 0 0,21-21 16,0 21-16,0-21 16,0 0-16,0 0 0</inkml:trace>
  <inkml:trace contextRef="#ctx0" brushRef="#br0" timeOffset="141553.74">4911 13949 0,'-22'0'16,"1"0"-16,21 21 0,-21 0 15,21 0-15,-21-21 0,21 22 0,-21-1 16,21 0-16,0 21 0,0-21 15,0 1-15,-21-1 0,21 21 0,-22-21 16,22 22-16,0-22 0,0 21 16,-21-21-16,21 0 0,0 1 0,0-1 15,0 0-15,0 0 0,-21-21 0,21-21 47,0 0-47,0-22 16,0 22-16,0 0 0,0-21 15,21 21-15,-21-22 0,21 1 0,1 0 16,-1 20-16,0-20 0,-21 0 0,42-1 16,-21 1-16,1 21 0,-1-21 15,0 20-15,0 1 0,0 21 0,0 0 16,1 0-16,-1 0 0,0 21 0,-21 1 16,21-1-16,-21 0 0,21 21 15,-21-21-15,21 22 0,-21-22 0,0 21 16,0 1-16,0-1 0,0 0 0,0 1 15,0-1-15,0 0 16,0 1-16,0-22 0,0 21 0,-21-21 16,21 0-16,0 1 0,-21-1 0,21 0 15,-21-21 17,21-21-17,-21 0-15,0-1 0</inkml:trace>
  <inkml:trace contextRef="#ctx0" brushRef="#br0" timeOffset="141745.63">4741 14351 0,'0'0'0,"-21"0"16,21-21-16,21 21 31,0 0-31,22 0 16,-22-21-16,0 21 0,21-21 0,-20 21 15,20 0-15,-21 0 0,0-22 0,22 22 16,-22 0-16,0 0 0,0-21 16,0 21-16,0-21 0,1 21 15</inkml:trace>
  <inkml:trace contextRef="#ctx0" brushRef="#br0" timeOffset="142050.46">5715 13949 0,'-21'0'15,"0"0"-15,-1 0 16,22 21-16,0 0 0,-21 0 16,21 1-16,-21-1 0,21 0 15,0 21-15,-21-21 0,21 1 0,0 20 16,0-21-16,0 21 0,0 1 0,0-22 15,0 21-15,-21 1 16,21-22-16,0 21 0,0-21 0,0 0 16,0 1-16,0-1 0,0 0 0,0 0 15,0 0 1,0-42 0,0 0-1,0 0-15,0 0 0</inkml:trace>
  <inkml:trace contextRef="#ctx0" brushRef="#br0" timeOffset="142348.29">5630 14076 0,'0'-42'16,"0"20"-16,21 1 0,1 0 0,-22 0 16,21 0-16,0 21 0,0-21 0,0 21 15,0 0-15,1 0 0,-1 0 16,21 0-16,-21 0 0,0 21 0,1-21 15,-1 21-15,0 0 0,0 0 0,-21 0 16,21 1-16,-21-1 0,0 0 16,0 0-16,0 0 0,0 0 0,-21 1 15,-21-1-15,21 0 0,-1 0 0,-20-21 16,21 21-16,-21 0 0,-1 1 0,22-1 16,-21-21-16,21 21 15,-22-21-15,22 0 0,0 21 0,0-21 16,0 0-16,-1 0 15,22-21 1</inkml:trace>
  <inkml:trace contextRef="#ctx0" brushRef="#br0" timeOffset="142803.03">7239 13716 0,'21'0'16,"0"0"-16,0-21 16,1 21-16,20 0 0,-21-21 15,21 21-15,1 0 0,-1-21 16,22 21-16,-1-22 0,1 1 0,-1 21 15,1 0-15,-1-21 0,-21 21 0,22 0 16,-22-21-16,-21 21 0,1 0 16,-1 0-16,0 0 0,-42 0 31,0 0-31,-1 0 0,1 0 16,0 0-16,0 0 0,0 0 15,0 0-15,-1 0 0</inkml:trace>
  <inkml:trace contextRef="#ctx0" brushRef="#br0" timeOffset="143041.89">7832 13568 0,'-22'21'16,"1"-21"-16,21 21 15,0 0-15,-21 1 16,21-1-16,0 0 0,0 21 0,-21-21 16,21 22-16,0-1 0,0-21 0,0 22 15,0-1-15,-21 0 0,21 1 16,-21-1-16,21 0 0,-22-21 0,22 22 15,0-1-15,-21-21 0,21 22 0,0-22 16,-21 0-16,21 0 16,0 0-16,0 0 0,0 1 0,0-1 15,21-21 1,0 0-16,1 0 0,-22-21 16,21-1-16,0 22 0,-21-21 15</inkml:trace>
  <inkml:trace contextRef="#ctx0" brushRef="#br0" timeOffset="143413.72">8149 14012 0,'21'0'15,"-42"22"1,21-1 0,-21 0-16,21 0 0,0 0 0,-21 0 15,21 1-15,-21-1 0,21 21 16,0-21-16,0 0 0,0 22 0,0-22 15,0 0-15,0 0 0,21 0 0,0 1 16,0-22-16,0 21 0,0-21 16,1 0-16,-1 0 0,21 0 0,-21 0 15,0 0-15,1-21 0,-1-1 0,0 22 16,0-21-16,0 0 0,-21-21 0,0 21 16,21-1-16,-21 1 0,0-21 15,0 21-15,0-22 0,0 22 16,0 0-16,0-21 0,-21 21 0,0-1 15,21 1-15,0 0 0,-21 0 16,0 21-16,0 0 16,-1 0-16,1 0 0,0 0 0,21 21 15,-21-21-15,0 21 0,21 0 0,0 1 16,-21-1-16,21 0 16</inkml:trace>
  <inkml:trace contextRef="#ctx0" brushRef="#br0" timeOffset="144553.79">9588 13864 0,'0'0'15,"22"-21"-15,-44 21 31,22 21-15,-21 0-16,0 1 0,21-1 0,-21 0 16,21 0-16,-21 21 0,21-20 15,0 20-15,-21-21 0,21 21 0,-22 1 16,22-22-16,-21 21 0,21 1 16,0-1-16,0-21 0,0 21 0,21-20 0,1-1 15,-1 21-15,21-42 16,-21 21-16,22-21 0,-1 0 0,0 0 15,1 0-15,-1 0 0,0 0 0,22-21 16,-22 0-16,0 0 0,1-22 0,-1 22 16,-21-21-16,22 21 0,-22-22 15,0 1-15,0 21 0,0-21 0,0-1 16,-21 1-16,0 0 0,0-22 0,0 22 16,0-22-16,0 22 0,0-22 15,0 22-15,0 0 0,0-1 16,0 22-16,0-21 0,0 63 15,0 0 1,0 0-16,0 22 0,0-1 16,-21 0-16,21 1 0,-21-1 0,0 0 15,21 1-15,-21 20 0,21-42 0,0 22 16,-21-1-16,-1 0 0,22 1 16,0-1-16,0-21 0,-21 22 0,21-22 15,-21 21-15,21-21 0,-21 0 0,21 1 16,21-44 15,0 1-31,-21 0 16,21 0-16,1 0 0,-22 0 15,21-1-15,0 1 0,0 0 16,0 0-16,0 0 0,1 0 0,-22-1 16,21 22-16,0-21 0,0 21 15,-21 21 1,0 1-16,21-1 15,-21 0-15,0 0 0,0 0 16,21 0-16,-21 1 0,0-1 0,0 0 16,0 0-16,22 0 0,-1 0 0,-21 1 15,21-22-15,0 21 0,0-21 16,0 0-16,1 0 0,-1 0 16,0 0-16,0 0 0,0 0 0,0 0 0,1 0 15,20 0-15,-21-21 0,0-1 16,0 1-16,1 21 0,-1-42 15,0 21-15,-21 0 0,0-1 0,21-20 16,-21 21-16,0 0 0,0-22 0,0 22 16,0 0-16,0 0 0,0 0 15,0 0-15,0-1 0,-21 22 16,0 0 0,0 0-16,21 22 0,-22-1 0,22 0 15,0 0-15,0 0 0,0 0 16,0 1-16,0-1 0,0 0 15,0 0-15,0 0 0,0 22 0,0-22 16,0 0-16,22 0 0,-1 0 0,-21 0 16,21-21-16,0 0 15,0 22-15,0-22 0,1 0 16,-1 0-16,0 0 0,0 0 16,0-22-16,0 1 0,1 21 15,-1-21-15,0 0 0</inkml:trace>
  <inkml:trace contextRef="#ctx0" brushRef="#br0" timeOffset="145561.72">11345 13970 0,'0'0'0,"0"-63"15,0 41 1,-21 22 0,0 0-1,21 22-15,-21-1 0,0 0 16,21 0-16,-22 0 0,1 0 0,0 1 15,21-1-15,0 21 0,-21-21 0,21 0 16,-21 1-16,21 20 0,0-21 0,0 0 16,0 0-16,0 1 0,0-1 15,21 0-15,0 0 0,0 0 0,0-21 16,22 0-16,-22 21 0,0-21 0,0 0 16,0 0-16,1 0 0,-1 0 15,0-21-15,0 0 0,0 0 16,0 21-16,-21-21 0,22 0 0,-22-22 15,21 22-15,0 0 0,-21-21 0,0 20 16,21-20-16,0 0 0,-21-1 0,21 1 16,1 0-16,-22-22 0,21 22 15,0 0-15,-21-1 0,21 22 0,0-21 16,-21 21-16,0-1 0,0 1 0,21 0 16,-21 42-1,0 0 1,0 1-16,-21-1 0,21 0 0,-21 0 15,0 21-15,21 1 0,-21-22 16,21 21-16,-21 1 0,21-1 16,-22-21-16,1 21 0,21 1 0,-21-22 15,21 21-15,-21-21 0,0 1 0,21 20 16,0-21-16,0 0 0,-21 0 0,21 1 16,0-1-16,0-42 46,21 21-46,-21-22 0,21 1 0,-21 0 16,21 21-16,0-21 0,0 0 16,-21 0-16,22-22 0,-1 22 15,0 0-15,0 0 0,0 0 0,0-1 16,1 1-16,-1 0 0,0 0 0,0 21 16,0 0-16,0 0 15,-21 21 1,0 0-16,0 0 0,0 1 15,-21-1-15,0-21 0,0 21 0,0 0 16,0-21-16,-1 21 0,1 0 16,0-21-16,0 22 0,0-22 0,0 0 15,-1 0-15,22-22 47,0 44 0,0-1-31,0 0-16,0 0 0,22-21 15,-22 21-15,21 0 0,-21 1 0,0-1 16,21-21-16,0 21 0,0 0 0,0-21 16,-21 21-16,22-21 0,-1 0 0,0 0 15,0 0-15,0 0 0,22 0 16,-22 0-16,0 0 0,0 0 15,0 0-15,0 0 0,-21-21 0,22 0 16,-1 21-16,-21-21 0,0 0 0,21-1 16,0 1-16,-21 0 15,21 0-15,-21 0 0,0 0 16,0-1 0,0 1-1,0 0-15,0 0 0,0 0 16</inkml:trace>
  <inkml:trace contextRef="#ctx0" brushRef="#br0" timeOffset="147502.6">13102 14224 0,'-21'0'16,"21"21"15,21-21 16,0-21-31,0 21-16,1-21 0,-1 21 0,0-21 15,0 0-15,0-1 0,22 22 0,-22-21 16,21 0-16,-21 0 0,0 0 15,22-22-15,-22 22 0,0 0 0,0 0 16,0 0-16,1-22 0,-22 22 16,0 0-16,0 0 0,0 0 0,0 0 15,0-1-15,0 1 0,-22 21 16,1 0-16,0-21 0,0 21 16,0 0-16,0 0 0,-1 0 15,1 21-15,0-21 0,0 21 16,21 1-16,-21-1 0,0 0 15,21 0-15,0 0 0,0 0 16,-22 1-16,22-1 0,0 0 16,0 0-16,0 0 15,0 0-15,0 1 0,0-1 0,0 0 16,0 0-16,0 0 0,0 0 16,0 1-16,22-1 0,-1 0 15,0 0-15,0-21 16,0 0-16,0 0 0,1 0 15,20 0-15,-21 0 0,0 0 0,22 0 16,-22 0-16,21-21 0,-21 21 0,0-21 16,22 21-16,-22-21 0,0-1 15,21 1-15,-20 0 0,-1 0 0,0 21 16,0-21-16,-21-22 0,21 22 0,0 0 16,-21 0-16,22 0 0,-22 0 15,0-1-15,21 1 0,0 0 16,-21 42 15,0 0-15,0 1-16,0 20 0,0-21 15,0 0-15,-21 0 0,21 1 0,0 20 16,-21-21-16,21 0 0,0 0 0,0 1 16,0-1-16,0 0 15,0 0-15,21-21 0,0 21 16,0-21-16,0 0 0,0 0 15,1 0-15,-1-21 0,0 21 16,0-21-16,0 0 0,0 21 16,1-21-16,-1-1 0,0 1 0,-21 0 15,21 0-15,0 0 0,0 0 0,-21-1 16,0 1-16,22 0 0,-1-21 16,-21 21-16,0-1 15,0 1-15,21 21 0,-21 21 31,0 1-31,0-1 0,0 0 16,0 0-16,0 0 0,0 22 16,0-22-16,0 0 0,0 0 0,0 0 15,0 0-15,0 1 0,0-1 0,21 0 16,0 0-16,0-21 0,1 0 16,-1 0-16,0 0 15,21 0-15,-21 0 0,1 0 0,20 0 16,-21 0-16,0 0 0,0-21 0,1 0 15,-1 21-15,0-21 0,0-1 0,0 1 16,0 0-16,-21 0 0,0 0 16,22 0-16,-22-1 0,0 1 0,21-21 15,-21 21-15,0 0 0,0-1 0,0 1 16,0 0-16,-21 21 16,-1 21-1,1-21-15,21 21 0,-21 1 0,21-1 16,0 0-16,-21 0 0,21 0 0,-21 0 15,21 1-15,0-1 0,0 0 0,0 0 16,0 0-16,0 0 0,0 1 16,21-1-16,0-21 15,-21 21-15,21-21 0,0 0 0,1 0 16,20 0-16,-21 0 0,0 0 0,22 0 16,-22 0-16,21 0 0,-21 0 0,0-21 15,1 21-15,-1-21 0,0-1 16,0 22-16,0-21 0,0 0 0,1 0 15,-22 0-15,0 0 0,21-1 0,-21 1 16,21 0-16,-21 0 0,0 0 0,0 0 31,0 42-15,0 0-16,0 0 0,0 0 16,0 0-16,0 1 0,0-1 0,0 0 15,0 0-15,0 0 0,0 0 16,0 1-16,0-1 0,0 0 0,0 0 15,-21-21-15,21 21 0,0 0 0,0 1 16,0-1-16,-21-21 31,21-21-15,0-1-16,0 1 16,0 0-16,0 0 0,0 0 0,21 0 15,-21-1-15,21 1 16,0-21-16,0 21 0,0 0 0,22-22 15,-22 22-15,0-21 0,21 21 0,-20-1 16,-1 22-16,21 0 0,-21 0 0,0 0 16,1 0-16,-1 0 0,-21 22 15,21-1-15,-21 0 0,21 0 0,-21 0 16,0 0-16,0 1 0,0-1 0,0 0 16,0 0-16,0 0 0,0 0 0,0 1 15,0-1-15,0 0 16,-21-21-1,21 21-15,-21-21 16,21-21 0,0 0-1,0 0-15</inkml:trace>
  <inkml:trace contextRef="#ctx0" brushRef="#br0" timeOffset="148557.75">16552 13758 0,'0'-21'16,"21"0"-1,-42 42 32,21 0-47,-21 1 16,21-1-16,-21 21 0,21-21 0,0 22 15,-21-22-15,0 21 0,21-21 0,0 0 16,-22 22-16,1-22 0,21 21 0,0-21 16,-21 1-16,21-1 0,0 0 15,0 0-15,0 0 0,21-21 0,0 21 16,1-21-16,-1 0 0,0 0 0,21 0 16,-21 0-16,22 0 0,-22 0 0,21-21 15,-21 21-15,22-21 0,-1 21 0,-21-21 16,22 0-16,-22 0 0,0-1 15,0 1-15,0 0 0,-21-21 0,21 21 16,-21-22-16,0 22 0,0-21 16,0-1-16,0 22 0,0-21 0,-21 21 15,0-22-15,21 22 0,-21 0 16,0 0-16,0 21 0,-1 0 0,1 0 16,-21 0-16,21 0 0,0 0 0,-1 0 15,-20 21-15,21 0 0,0 22 0,-22-22 16,22 0-16,0 21 0,0-21 15,0 1-15,0 20 0,21-21 0,0 0 16,0 0-16,0 1 0,0-1 0,21 0 16,0-21-16,0 21 0,0-21 15,22 0-15,-22 21 0,21-21 0,0 0 16,1 0-16,-1 0 0,-21 0 16,22 0-16,-1-21 0,0 21 0,1-21 15,-1 0-15,0 21 0,1-21 0,-1-1 16,-21 1-16,21 0 0,-20-21 15,-1 21-15,0-1 0,-21 1 0,0 0 16,0 0-16,-21 21 16,0 0-1,-1 21-15,1-21 16,0 21-16,21 0 0,0 1 16,0-1-16,0 0 15,21-21 1,0 0-16,1 0 15,-1 0-15,0 0 16,0 0-16,0-21 0,0 21 16,-21-21-16,22-1 0,-1 22 15,-21-21-15,-21 42 32,21 1-17,-22-1-15,22 0 0,0 0 0,-21 21 16,0-20-16,21-1 0,-21 21 0,21-21 15,0 0-15,0 1 0,0-1 16,0 21-16,0-21 0,0 0 16,0 1-16,21-1 15,0-21-15,0 0 0,1 0 16,-1 0 0,0 0-16,-21-21 0,21 21 0,0-22 15,0 1-15,-21 0 0,22 0 0,-1 0 16</inkml:trace>
  <inkml:trace contextRef="#ctx0" brushRef="#br0" timeOffset="150151.24">17886 13737 0,'21'0'15,"0"0"-15,0 0 0,0 0 16,1 0-16,-1 0 0,0 0 16,0 0-16,0 0 15,0 0-15,-21 21 16,0 1-16,0-1 15,0 0-15,0 0 0,0 0 0,0 0 16,-21 22-16,0-22 0,0 21 16,21-21-16,-21 1 0,0 20 0,21-21 15,0 0-15,0 22 0,0-22 0,0 0 16,0 0-16,0 0 0,0 0 16,21 1-16,0-22 0,0 0 0,0 0 15,0 0-15,22 0 0,-22 0 16,0 0-16,21 0 0,-20-22 0,-1 1 15,0 0-15,0 21 0,0-21 16,0 0-16,-21 0 0,0-22 0,0 22 16,0 0-16,0 0 0,0-22 0,0 22 15,-21 0-15,0 0 0,0-21 16,-21 20-16,20 1 0,1 21 0,-21-21 16,21 21-16,0 0 0,-1 0 0,1 0 15,0 0-15,0 0 0,0 0 0,21 21 31,21-21-31,0 0 16,21 0-16,-20 21 0,20-21 0,0 0 16,1 0-16,20 0 0,-21 0 0,1 0 15,20 0-15,-20 0 16,20 0-16,-21 0 0,1 0 0,-1 0 16,0 0-16,-20-21 0,-1 21 0,0 0 15,0 0-15,-21-21 31,-21 21-15,0 0-16,0 0 0,-1 21 16,1-21-16,0 21 0,0 1 0,0-1 15,0 0-15,-1 0 0,1 0 16,-21 0-16,21 1 0,0 20 16,-1-21-16,1 0 0,0 0 0,21 1 0,0-1 15,0 0-15,0 0 0,0 0 16,0 0-16,21 1 0,0-22 15,1 0-15,-1 0 0,0 0 16,0 0-16,0 0 0,22 0 0,-22 0 16,0 0-16,0-22 0,0 1 0,0 21 15,1-21-15,-1 0 0,0 0 0,0-22 16,0 22-16,0-21 0,1 21 16,-22-22-16,21 1 0,0 0 0,0-1 15,-21 1-15,0 0 0,21-1 0,-21-20 16,21 21-16,-21 20 0,0-20 0,0 21 15,0-21-15,0 20 16,0 1-16,0 42 16,-21 1-16,0-1 15,21 21-15,-21-21 0,0 22 0,21-1 16,-21-21-16,21 21 0,0 1 0,-22-1 16,22 0-16,0 1 0,0-22 15,0 21-15,0-21 0,0 22 0,0-22 16,0 21-16,0-21 0,22 1 0,-22-1 15,21 0-15,0-21 0,0 21 0,0-21 16,0 0-16,1 21 0,20-21 16,-21 0-16,0 0 0,22 0 15,-22 0-15,0 0 0,0-21 0,0 21 16,0-21-16,1 21 0,-1-21 0,0 0 16,-21-1-16,0 1 0,0 0 0,0 0 15,21 0-15,-21 0 0,0-1 16,0 1-16,0 0 0,0 0 15,-21 21-15,0 0 0,0 0 16,-1 0-16,1 0 0,21 21 0,-21-21 16,0 21-16,0 0 0,0-21 15,-1 22-15,1-1 0,21 0 0,0 0 16,-21 0-16,21 0 0,0 1 0,0-1 16,0 0-16,0 0 0,0 0 15,0 0-15,0 1 0,21-22 16,0 0-16,1 0 0,-1 0 15,0 0-15,0 0 0,0 0 16,0 0-16,1-22 0,-1 1 16,-21 0-16,21 21 0,0-21 0,-21 0 15,21 0-15,-21-22 0,21 22 0,1-21 16,-22 21-16,21-22 0,0 1 16,0 0-16,-21-1 0,21 1 0,0 0 15,1-22-15,-1 22 0,-21-1 0,0 1 16,21 21-16,-21 0 0,0-22 15,0 22-15,-21 21 16,0 0-16,-1 0 0,1 21 16,0-21-16,0 43 0,0-22 0,0 21 15,-1-21-15,22 22 0,0-1 0,0 0 16,0 1-16,0-1 0,0 0 0,0-20 16,0 20-16,0 0 0,0-21 15,22 1-15,-22 20 0,21-21 0,0 0 16,-21 0-16,21-21 0,0 22 0,0-1 15,1-21-15,-1 0 0,0 0 16,0 0-16,0 0 16,0 0-16,1-21 0,-1 21 0,-21-22 15,21 1-15,0 0 16,0 0-16,-21 0 0,21 0 0,1-1 16</inkml:trace>
  <inkml:trace contextRef="#ctx0" brushRef="#br0" timeOffset="153366.09">20637 13843 0,'0'0'0,"0"-21"0,0 0 16,-21 21-1,0 0 1,21 21-16,-21 0 16,21 0-16,0 0 0,0 1 0,0 20 15,0-21-15,-21 0 0,21 0 16,-21 1-16,21-1 0,-22 0 0,22 0 15,0 0-15,-21-21 16,21-21 15,21 0-31,-21 0 16,22 0-16,-22-1 16,21 1-16,-21 0 0,21 21 0,0-21 15,-21 0-15,21 0 0,0-1 16,-21 1-16,22 0 0,-1 21 0,0 0 15,0 0-15,0 21 16,0 0 0,-21 1-16,0-1 0,0 0 0,0 0 15,22 0-15,-22 22 0,21-22 0,0 0 16,-21 0-16,21 0 16,0-21-16,0 0 0,-21 21 0,22-21 15,-1 0-15,0 0 0,0 0 16,0 0-16,0 0 0,1-21 0,-1 21 15,0-21-15,0 0 0,21 21 0,-20-21 16,-1 0-16,0-1 0,0 1 16,0-21-16,0 21 0,-21 0 0,0-22 15,22 22-15,-22 0 0,0 0 0,0-22 16,0 22-16,0 0 0,-22 21 31,1 0-31,21 21 0,-21 0 0,0-21 16,21 22-16,0-1 0,-21 21 0,0-21 15,21 0-15,0 22 0,0-22 0,0 0 16,0 21-16,0-20 0,0-1 16,0 0-16,0 0 0,0 0 15,0 0-15,21 1 0,0-22 0,0 21 16,0-21-16,0 0 0,1 0 0,20 0 16,-21 0-16,0 0 0,22 0 15,-22 0-15,0-21 0,21 21 0,-21-22 16,1 1-16,-1 0 0,0 0 0,0 0 15,0 0-15,0-1 0,1-20 0,-22 21 16,21-21-16,-21 20 0,21-20 16,-21 21-16,0 0 0,0 0 0,0-1 15,0 44 17,-21-1-32,21 0 15,0 21-15,-21-21 0,21 1 0,-22-1 16,22 0-16,0 21 0,0-21 0,0 1 15,0-1-15,0 0 0,0 0 0,22 0 16,-22 0-16,21-21 0,0 22 16,0-22-16,21 0 0,-20 21 0,-1-21 15,21 0-15,-21 0 0,22 0 0,-22 0 16,0 0-16,0-21 0,0 21 0,0-22 16,1 22-16,-1-21 15,-21 0-15,0 0 0,21 0 0,-21 0 16,0-1-16,21 1 0,-21 0 0,21 0 15,-21 0-15,0 0 0,0-1 0,0 1 16,0 42 15,0 1-31,0-1 16,0 0-16,0 0 0,-21 0 0,21 0 16,0 1-16,-21-1 0,21 0 15,0 0-15,0 0 0,0 0 0,0 1 16,-21-22-16,21 21 15,0-42 32,0-1-47,21 1 0,-21 0 16,21 0-16,-21 0 0,21 0 0,0-1 16,1 1-16,-1 0 0,0-21 15,0 21-15,0-1 0,0 1 0,1 0 16,-1 0-16,0 21 0,0 0 0,0 0 15,0 0-15,1 0 16,-22 21-16,0 21 0,0-20 16,0-1-16,0 0 0,0 21 15,0-21-15,0 1 0,0-1 0,0 0 16,0 0-16,0 0 0,0 0 0,0 1 16,0-1-1,21-21 1,0 0-16,-21-21 15,21 21-15,0-22 0,-21 1 0,21 0 16,1 21-16,-22-21 0,21 0 16,0 0-16,0-22 0,0 22 0,-21 0 15,21 0-15,1-22 0,-1 22 0,0 0 16,0 0-16,-21 0 0,21 0 16,0 21-16,-21 21 15,0 0 1,0 0-16,0 21 0,0-20 15,22-1-15,-22 0 0,0 0 0,21 0 16,0 22-16,-21-22 0,21 0 16,0 0-16,0 0 0,1 0 15,-1-21-15,0 22 0,0-22 16,0 0-16,0 0 0,1 0 16,-1-22-16,-21 1 15,21 0-15,0 0 0,-21-21 16,0 20-16,0 1 0,0-21 15,0 21-15,0-22 0,21 1 0,-21 0 16,21-1-16,-21-20 0,0 21 0,22-1 16,-1 1-16,-21 0 0,0 20 15,0-20-15,0 21 0,21 21 0,-21 21 32,0 0-32,-21 22 15,21-22-15,0 21 0,-21 0 0,-1 1 16,22-1-16,-21 0 0,21 1 0,-21-22 15,21 21-15,0 1 0,0-1 16,-21-21-16,21 0 0,0 22 0,0-22 16,0 0-16,-21-21 0,21 21 15,0 0-15,0-42 47,0 0-47,21 0 16,0 0-16,-21-1 0,21 1 0,0 0 15,1 0-15,-1 0 0,0 0 16,0-1-16,0 1 0,0 0 0,22 21 16,-22 0-16,0 0 0,0 0 0,0 0 15,1 0-15,-1 21 0,-21 0 0,0 1 16,0-1-16,0 0 0,21 0 16,-21 0-16,0 0 15,0 1-15,0-1 0,0 0 0,-21-21 16,21 21-16,-21 0 0,-1-21 0,1 0 15,21 21-15,-21-21 0,0 0 16,0 0-16,0 0 0,-1 0 16,1 0-16,0 0 0,0-21 15,0 21-15,21-21 0,-21 21 0,21-21 16,0 0-16,0 0 16,0-1-1,0 44 16,0-1-15,0 0-16,21 0 0,0-21 16,0 21-16,0-21 0,0 21 0,1-21 15,-1 0-15,21 22 0,-21-22 0,22 0 16,-22 0-16,21 21 0,0-21 16,-20 0-16,20 0 0,-21 0 0,21 0 15,-20 0-15,-1 0 0,0-21 0,0-1 16,0 22-16,-21-21 0,21 0 0,1 0 15,-22 0-15,21 0 0,-21-1 16,0 1-16,0-21 0,0 21 0,0 0 16,0-22-16,0 22 0,0 0 15,0 0-15,-21 21 16,-1 0 0,1 21-16,0 0 0,0 0 15,0 0-15,21 1 0,0-1 0,0 0 16,0 0-16,-21 0 0,21 0 0,0 1 15,0-1-15,0 0 0,21 0 16,-21 0-16,21-21 0,0 21 16,0 1-16,0-22 0,1 0 15,-1 0-15,0 0 0,0 0 0,0 0 16,0 0-16,1 0 16,-22-22-16,21 22 0,-21-21 15,0 0-15,21 21 0,-21-21 0,21 0 16,-21 0-16,0-1 0,0 1 0,0 0 15,0 0-15,0 0 0,0 0 16,21 21-16,0 0 16,-21 21-1,0 0-15,0 0 16,0 0-16,0 0 16,0 1-16,0-1 0,0 0 15,0 0-15,0 0 0,0 0 16,0 1-16,0-1 0,0 0 31,22-21-31,-1 0 0,0 0 0,0 0 16,0 0-16,0 0 0,1 0 0,-1 0 15,0 0-15,0 0 0,0 0 0,0 0 16,1-21-16,-1 0 0,-21-1 0,21 22 16,0-21-16,0 0 0,-21-21 15,21 21-15,1-1 0,-22-20 0,21 21 16,0-21-16,0 20 0,-21-20 0,0 21 15,0-21-15,21 20 0,-21 1 16,-21 21 0,0 0-16,0 21 0,-22 1 15,22-1-15,0 0 0,-21 21 0,21-21 16,21 1-16,-22 20 0,22-21 0,0 0 16,0 0-16,0 1 0,0-1 15,0 0-15,22 0 0,-22 0 0,21 0 16,0 1-16,0-22 0,0 21 0,22 0 15,-22-21-15,0 21 0,0-21 16,-21 21 0,-21-21-1,0 0-15,0 0 16,-1 21-16,1-21 0,0 0 16,0 0-16,0 0 15,0 0 1,-1 0-1,1 0-15,0 0 16,0 0-16,0 0 0,0 0 16,-1 0-16,-20 0 0</inkml:trace>
  <inkml:trace contextRef="#ctx0" brushRef="#br0" timeOffset="159149.68">1122 16193 0,'0'-22'31,"-21"22"-31,21-21 31,0 0 1,21 0-1,0 21-31,0 0 0,21 0 16,-20 0-16,20 0 0,-21-21 15,21 21-15,1 0 0,-1 0 16,0 0-16,-20 0 0,20 0 0,0 0 15,-21 0-15,1 0 0,-1 0 16,0 0-16,0 0 0,-42 0 47,0 21-31,0-21-16,-1 0 0,1 0 0,0 0 15,0 0-15,0 0 0,0 0 16,-1 0-16,1 0 0,0 0 0,0 0 15,0 0-15,0 0 0,-1 0 16,1 0-16,0 0 16,0 0-1,0 0 1,0 0-16,21 21 0,-22 0 16,1-21-16,21 21 0,-21 1 0,0-1 15,21 0-15,-21 0 0,0 0 16,21 0-16,0 1 0,0-1 15,-22 0-15,22 0 0,0 0 16,0 0-16,0 1 16,22-22 46,-1-22-62,0 22 0,0-21 16,0 21-16,0 0 15,1 0-15,-1-21 0,0 21 16,0 0-16,0 0 0,0 0 0,1 0 16,-1 0-16,0 0 0,0 0 15,0 0-15,0 0 0,1 0 0,-1 21 16,0 0-16,0-21 0,0 22 16,-21-1-16,21 0 0,-21 0 15,0 0-15,0 0 0,0 1 16,0-1-16,0 0 0,-21 0 0,0 0 15,0 22-15,0-22 16,-22 0-16,22 0 0,0 0 0,0-21 16,0 21-16,-22 1 0,22-22 15,0 0-15,0 0 0,0 0 0,0 0 16,-1 0-16,1 0 0,0 0 16,0 0-16,0 0 0,21-22 15,-21 22-15,21-21 0,-22 0 31,44 0 16,-1 21-47,0 0 16,-21-21-16,21 21 0,0 0 0,0-21 16</inkml:trace>
  <inkml:trace contextRef="#ctx0" brushRef="#br0" timeOffset="159557.95">1905 16531 0,'0'21'15,"21"-21"32,0 0-31,0 0-16,1 0 16,-22-21-1,0 0-15,0 0 16,-22 42 46,22 0-62,0 0 16,0 1 0</inkml:trace>
  <inkml:trace contextRef="#ctx0" brushRef="#br0" timeOffset="160722.68">3704 16108 0,'0'0'0,"0"-21"0,0 0 16,0-1-16,-21 22 0,21-21 0,0 0 16,0 0-1,-21 21-15,0 21 16,21 0-16,0 0 15,0 22-15,0-22 0,0 21 0,0 1 16,0-1-16,0 0 0,-22 1 16,22-1-16,-21 0 0,0 1 0,21-1 15,-21-21-15,0 21 0,0-20 0,-1 20 16,22-21-16,0 0 0,-21-21 16,21 21-16,-21 1 15,21-44 1,0 1-16,0 0 15,0 0-15,21 0 0,0-22 16,-21 22-16,22 0 0,-1-21 0,0 21 16,0-1-16,0-20 0,0 21 0,1 0 15,-1 0-15,0-1 0,0 1 16,0 21-16,0 0 0,1 0 0,-1 0 16,0 0-16,-21 21 0,21 1 15,0-1-15,-21 0 0,0 0 0,0 0 16,21 0-16,-21 1 0,0-1 15,0 21-15,22-21 0,-22 0 0,0 1 16,0-1-16,0 0 0,21 0 0,0 0 16,-21 0-16,21 1 15,0-22-15,0 0 0,1 0 0,-1 0 16,0 0-16,0-22 0,0 1 16,0 21-16,22-21 0,-22 0 0,0 0 15,0-22-15,22 22 0,-22-21 0,0 21 16,0-22-16,0 1 0,0 0 15,-21-1-15,0 1 0,0 0 0,0-1 16,0 1-16,0 21 0,-21-21 16,0 20-16,0 1 0,0 0 15,0 0-15,-1 21 0,1 0 0,0 0 0,0 0 16,0 0 0,21 21-16,-21-21 0,21 21 15,0 0-15,0 1 0,0-1 16,0 0-16,0 0 0,21 0 15,0-21-15,0 0 0,0 0 16,0 0-16</inkml:trace>
  <inkml:trace contextRef="#ctx0" brushRef="#br0" timeOffset="161237.89">4826 16044 0,'0'0'0,"0"22"31,-21-1-31,21 0 0,0 0 0,-21 0 16,21 0-16,-22 1 0,22-1 15,-21 21-15,21-21 0,-21 0 0,21 22 16,0-22-16,-21 0 0,21 0 0,-21 0 16,0 1-16,21-1 0,0 0 15,-22 0-15,1 0 0,21 0 16,-21-21 15,21-21-31,0 0 16,0 0-16,0 0 0,0 0 0,21-1 15,-21-20-15,21 21 0,1-21 16,-1-1-16,0 1 0,0 0 0,0-1 16,22 1-16,-22 0 0,0-1 15,21 22-15,-21 0 0,1 0 0,-1 21 16,0 0-16,0 0 0,0 0 15,0 21-15,-21 0 0,22 0 0,-22 22 16,21-22-16,-21 21 0,0-21 0,0 22 16,0-1-16,21-21 0,-21 21 15,0-20-15,0-1 0,0 21 0,0-21 16,0 0-16,0 1 0,0-1 16,0 0-16,0 0 15,0 0-15,-21-21 16,0 0 15,21-21-31,-22 21 0,1-21 16,21 0-16,-21 21 0</inkml:trace>
  <inkml:trace contextRef="#ctx0" brushRef="#br0" timeOffset="161441.78">4699 16383 0,'0'0'16,"21"0"15,0 0-31,0-21 0,1 21 16,20 0-16,-21 0 0,0-21 0,22 21 15,-22 0-15,21-21 0,-21-1 16,22 22-16,-22 0 0,0-21 0,0 21 16,-21-21-16,21 21 0,0-21 15,-21 0 1,0 0-16</inkml:trace>
  <inkml:trace contextRef="#ctx0" brushRef="#br0" timeOffset="161762.03">5440 15960 0,'0'21'46,"0"0"-46,0 0 16,0 0-16,0 1 0,0 20 16,0-21-16,0 0 0,0 22 15,0-22-15,0 0 0,0 21 0,0-21 16,0 1-16,0-1 0,0 21 16,0-21-16,0 0 0,-21 1 0,21-1 15,-22 0-15,22 0 0,0 0 16,0-42 31,0 0-47,0 0 15,0 0-15,0-1 0,0 1 16</inkml:trace>
  <inkml:trace contextRef="#ctx0" brushRef="#br0" timeOffset="162061.85">5440 15917 0,'0'0'0,"0"-21"0,21-21 16,0 42-16,0 0 0,0-21 15,1 21-15,-1 0 0,0 0 16,21 0-16,-21 0 0,22 0 0,-1 21 16,-21 0-16,22 0 0,-22 0 0,0 1 15,0-1-15,-21 0 0,0 21 16,0-21-16,0 1 0,0-1 0,0 0 15,-21 0-15,0 0 0,0 0 16,-22 1-16,22-1 0,0 0 16,-21-21-16,20 21 0,1 0 0,-21-21 15,21 0-15,0 21 0,-1-21 16,1 0-16,0 0 16,21-21-1,0 0 1,0 0-16</inkml:trace>
  <inkml:trace contextRef="#ctx0" brushRef="#br0" timeOffset="162566.57">7112 15833 0,'0'-21'16,"0"-1"0,21 22-1,0 0-15,0 0 0,1-21 0,-1 21 16,0 0-16,21 0 0,-21 0 15,22-21-15,-1 21 0,-21 0 16,22-21-16,-1 21 0,-21 0 0,21 0 16,-20 0-16,20 0 0,-21 0 0,0 0 15,0 0 1,-42 0 0,0 0-16,0 0 15,0 0-15,0 0 0,-1 0 16,1 0-16,0 0 0</inkml:trace>
  <inkml:trace contextRef="#ctx0" brushRef="#br0" timeOffset="162833.57">7281 15748 0,'0'21'16,"0"0"-1,0 1-15,0-1 0,0 0 16,0 0-16,0 0 0,0 22 15,0-1-15,0 0 0,0 1 0,0-1 16,0-21-16,0 21 0,0 1 16,0-1-16,0-21 0,0 22 0,0-22 15,0 21-15,-21-21 0,21 0 0,0 1 16,0-1-16,-21 0 0,21 0 16,-21-21-16,21 21 15,0-42 16,0 0-31,0 0 0</inkml:trace>
  <inkml:trace contextRef="#ctx0" brushRef="#br0" timeOffset="163242.35">7620 16108 0,'0'0'15,"0"21"1,-21 0-16,21 0 15,0 1-15,-21-1 0,-1 0 16,22 0-16,-21 0 0,21 22 16,0-22-16,0 0 0,0 0 0,0 0 15,0 0-15,0 1 0,0-1 0,0 0 16,0 0-16,21-21 16,-21 21-16,22-21 0,-1 0 0,0 0 15,0 0-15,0 0 0,22 0 0,-22-21 16,0 21-16,21-21 0,-21 0 15,1 0-15,-1-1 0,0 1 16,0 0-16,0 0 0,-21 0 0,0 0 0,0-22 16,0 22-16,0 0 0,0 0 15,-21 0-15,0-1 0,0 1 16,0 0-16,-1 21 0,1 0 0,0 0 16,0 0-16,0 0 0,0 0 15,-1 0-15,1 21 16,21 0-16,0 1 15,0-1 1,21-21-16,1 0 16,-1 0-16,0 0 0</inkml:trace>
  <inkml:trace contextRef="#ctx0" brushRef="#br0" timeOffset="164461.56">9398 15939 0,'0'0'0,"21"-22"15,0 1-15,-21 0 16,21 0-16,-21 0 0,0 0 15,-21 21 17,0 0-17,0 0-15,21 21 0,-21 0 0,21 0 16,-21 21-16,21-20 0,-22 20 16,22-21-16,0 21 0,-21 1 0,21-1 15,-21 0-15,21 1 0,0-22 0,0 21 16,0-21-16,0 22 0,0-22 15,0 0-15,0 0 0,42 0 0,-20-21 16,-1 0-16,21 0 0,0 0 0,-20 0 16,20 0-16,21-21 0,-20 0 15,-1 21-15,0-21 0,22 0 0,-22-22 16,1 22-16,-1-21 0,0 21 0,1-22 16,-22 1-16,21 0 15,-21-1-15,0 1 0,1 0 0,-1-22 16,-21 22-16,21 0 0,-21 20 0,21-20 15,-21 0-15,0 21 0,0-1 16,0 1-16,0 0 0,0 0 0,-21 21 16,0 0-16,0 0 15,21 21-15,-22 0 0,1 0 16,0 22-16,0-22 0,21 21 0,-21 1 16,0-1-16,-1 0 0,22 1 15,-21-1-15,0 0 0,21 1 0,-21-1 16,21 0-16,-21-21 0,0 22 0,21-22 15,0 0-15,0 0 0,-22 0 16,22 1-16,0-44 47,0 1-47,22 21 0,-1-21 16,-21 0-16,21 0 0,0 0 0,0-1 15,0 1-15,22 0 0,-22 0 0,0 0 16,0 0-16,0 21 15,1 0-15,-1 0 0,0 0 0,-21 21 16,21 0 0,-21 0-16,0 0 0,21 0 15,-21 1-15,0-1 0,21 0 16,-21 0-16,0 0 0,22 0 16,-1-21-16,-21 22 0,21-1 0,0-21 15,0 0-15,0 21 0,1-21 0,-1 0 16,0 0-16,0 0 0,0 0 15,0 0-15,1 0 0,-1 0 0,0-21 16,21 21-16,-21-21 0,-21-1 0,22 1 16,-1 0-16,-21 0 0,21 0 15,-21 0-15,0-1 0,0 1 0,0 0 16,0-21-16,0 21 0,0-1 0,0 1 16,0 0-16,-21 21 15,0 0 1,-1 21-16,22 0 0,0 1 15,0-1-15,0 0 0,-21 21 16,21-21-16,0 1 0,0-1 0,0 21 16,0-21-16,0 0 0,0 1 0,0-1 15,0 0-15,21 0 16,1-21-16,-1 21 0,0-21 16,0 0-16,0 0 0,0 0 15,1 0-15,-1 0 0,0 0 16,0-21-16,0 21 0,0-21 0,1 0 15,-1 0-15,0-1 0,0 1 16</inkml:trace>
  <inkml:trace contextRef="#ctx0" brushRef="#br0" timeOffset="165497.07">11303 15917 0,'0'0'0,"21"-21"0,-21 0 15,-21 21 1,0 0-16,0 21 0,-1-21 15,1 21-15,0 1 0,21-1 0,-21 0 16,0 21-16,0-21 0,-1 1 0,1-1 16,0 21-16,21-21 0,0 0 15,0 1-15,0 20 0,0-21 16,0 0-16,0 0 0,0 1 0,0-1 16,21-21-16,0 21 0,1 0 15,20-21-15,-21 0 0,0 0 0,22 0 16,-22 0-16,21 0 0,-21 0 0,0 0 15,1 0-15,-1 0 0,0-21 16,0 0-16,0 0 0,0-1 0,-21 1 16,22 0-16,-22-21 0,0-1 0,0 22 15,21-42-15,-21 20 0,21 1 16,-21 0-16,0-1 0,0 1 0,21-21 16,-21 20-16,0 1 0,0 21 15,21-22-15,-21 22 0,21 0 16,-21 0-16,0 0 0,0 42 15,0 0 1,0 21-16,-21-20 16,21-1-16,0 21 0,0-21 0,-21 22 15,21-1-15,-21 0 0,21-21 0,0 22 16,-21-1-16,21-21 0,0 22 16,0-22-16,0 21 0,-21-21 0,21 0 15,0 1-15,-22-22 0,22 21 0,0 0 16,0-42 15,0 0-15,22-1-16,-1 1 15,0 0-15,0 0 0,-21 0 0,21 0 16,0-1-16,22-20 0,-22 21 0,0 0 16,0 0-16,0-1 0,1 1 15,-1 21-15,0-21 0,0 21 0,0 0 16,-21 21-1,0 0 1,0 1-16,0-1 0,-21-21 16,0 21-16,21 0 0,-21 0 0,0-21 15,-1 21-15,1-21 16,0 22-16,0-22 0,0 21 0,0-21 16,-1 0-16,1 0 15,0 0-15,0 0 16,21 21 31,0 0-32,0 0-15,0 0 0,0 1 16,0-1-16,21 0 0,0 0 16,-21 0-16,21 0 0,1-21 0,-22 22 15,21-1-15,0-21 0,0 0 16,0 21-16,0-21 0,22 0 0,-22 0 15,0 0-15,0 0 0,0 0 16,22 0-16,-22 0 0,0-21 0,0 0 16,0 21-16,1-22 0,-1 22 0,-21-21 15,0 0-15,21 0 0,-21 0 16,0 0-16,0-1 0,0 1 16,0 0-16,0 0 0,0 0 15,0 0 1,0-1 31,21 22-32</inkml:trace>
  <inkml:trace contextRef="#ctx0" brushRef="#br0" timeOffset="177474.76">13293 15875 0,'0'-21'63</inkml:trace>
  <inkml:trace contextRef="#ctx0" brushRef="#br0" timeOffset="179993.77">13335 15939 0,'0'-22'47,"0"1"-31,0 0-16,21 0 15,-21 0 1,21 0-16,-21-1 0,21 22 16,1-21-16,-1 21 15,0-21-15,0 21 0,0 0 16,0 0-16,1 0 15,-22 21-15,21-21 16,-21 21-16,0 1 0,0-1 16,0 0-16,0 21 0,0-21 0,0 22 15,0-22-15,0 21 0,0-21 0,0 1 16,0 20-16,0-21 0,0 0 16,0 22-16,0-22 0,0 0 15,0 0-15,0 0 16,0-42 15,0 0-31,0 0 16,0 0-16,0-1 0,21-20 15,-21 21-15,21 0 0,-21-22 0,21 1 16,0 21-16,-21-21 0,22 20 0,-1-20 16,0 21-16,-21 0 0,21 0 15,0 21-15,0-22 0,1 22 0,-1 0 16,0 0-16,0 0 0,-21 22 15,0-1-15,21 0 0,0 0 16,-21 0-16,0 0 0,22 1 0,-22 20 16,0-21-16,0 0 0,0 22 0,0-22 15,0 0-15,0 21 16,0-21-16,0 1 0,0-1 0,0 0 16,-22 0-16,22-42 46,0 0-46,0 0 16,22-1-16,-22-20 16,21 21-16,0 0 0,-21-22 0,21 22 15,0-21-15,0 21 0,1-22 16,-1 22-16,0 0 0,0 0 0,0 0 16,0 21-16,1 0 0,-1 0 0,0 0 15,-21 21 1,21 0-16,-21 0 15,0 22-15,0-22 0,0 0 0,0 21 16,0-21-16,0 22 0,0-22 16,0 21-16,0-21 0,0 1 0,0-1 15,0 0-15,0 0 0,0 0 0,0 0 16,21-21 0,0 0-16,1 0 0,-1 0 15,0 0-15,0 0 0,0-21 16,0 0-16,1 0 15,-1 21-15,0-21 0,0-22 0,0 22 16,0 0-16,1-21 0,-22 21 0,0-1 16,21-20-16,0 21 0,-21 0 15,0 0-15,0-1 0,0 1 0,21 21 16,-21 21 15,0 1-31,0-1 0,0 0 0,0 0 16,0 0-16,-21 0 0,21 22 0,0-22 15,0 0-15,0 0 0,0 0 16,0 1-16,0-1 0,0 0 0,0 0 16,0 0-16,21 0 15,0-21-15,0 0 16,1 0-16,-1 0 16,-21-21-16,21 0 0,0 21 0,-21-21 15,21 0-15,-21 0 0,0-1 16,0 1-16,0 0 0,0 0 0,0 0 15,0-22-15,0 22 0,0 0 0,-21 0 16,21 0-16,-21 0 0,21-1 16,-21 22-16,21-21 0,-21 21 0,-1 0 15,1 0 1,42 0 15,1 0-15,-1 0-16,0 0 0,0 0 15,0-21-15,0 21 0,1 0 0,20 0 16,-21-21-16,0 21 0,22 0 16,-22 0-16,21 0 0,-21 0 0,0 0 15,1 0-15,-1 0 0,0 0 0,0 21 16,-21 0-16,0 0 16,0 1-16,0-1 0,0 0 0,0 0 15,0 0-15,0 0 0,0 1 0,0-1 16,-21 0-16,21 0 0,-21-21 15,21 21-15,0 0 0,0 1 16,0-1-16,0 0 16,0 0-1,0-42 17,0 0-32,0 0 15,0-1-15,0 1 0,21 0 16,0 0-16,-21 0 0,21-22 0,0 22 15,1 0-15,-22 0 0,21-21 16,0 20-16,0 22 0,0-21 0,0 0 16,1 21-16,-1 0 0,0 0 15,-21 21 1,0 0-16,0 1 0,0-1 16,0 21-16,0-21 0,0 0 0,0 1 15,0-1-15,0 0 0,0 0 16,0 0-16,0 0 0,21 1 0,-21-1 15,21 0-15,-21 0 16,21-21-16,1 0 0,-1 0 16,0 0-16,0 0 0,0-21 15,0 0-15,1 21 0,-1-21 0,-21-1 16,21 1-16,0 0 0,-21-21 16,0 21-16,21-22 0,0 1 0,-21 0 15,22-1-15,-22 1 0,0 0 16,21 20-16,-21-20 0,21 0 15,-21 21-15,0-22 0,0 22 0,0 0 16,21 0-16,-21 42 31,-21 0-31,21 0 16,0 0-16,0 1 0,-21 20 0,21-21 16,-21 21-16,21-20 0,0 20 15,0 0-15,0 1 0,0-22 0,0 21 16,0-21-16,21 0 0,-21 22 15,21-22-15,0 0 0,0-21 16,0 21-16,1-21 0,-1 0 16,0 0-16,0 0 0,0 0 15,-21-21-15,21 21 0,1-21 0,-1 0 16,-21-22-16,21 22 0,-21-21 16,21 21-16,-21-22 0,21 1 0,-21 21 15,21-21-15,-21-1 0,0 1 0,22 21 16,-22 0-16,21-22 0,-21 22 15,0 0-15,0 42 32,-21 0-32,-1 22 15,1-22-15,21 0 0,0 21 0,-21-21 16,0 22-16,21-22 0,0 21 16,0 1-16,-21-22 0,21 21 15,-21-21-15,21 22 0,0-22 0,-22 0 16,22 0-16,0 0 0,0 0 0,0 1 15,0-1 1,0-42 0,0-1-16,22 22 15,-1-21-15,-21 0 0,21 0 16,0 0-16,0-22 0,0 22 16,1 0-16,-1 0 0,0 0 0,0 0 0,-21-1 15,21 22-15,0 0 16,1 0-16,-22 22 15,0-1-15,0 0 16,0 0-16,0 0 0,0 0 16,0 1-16,0-1 0,0 0 15,0 0-15,0 0 0,0 0 16,21-21-16,0 0 16,0 0-16,0 0 15,0 0-15,1 0 16,-22-21-16,21 0 15,-21 0-15,0 0 16,21 0-16,-21-1 0,0 1 0,0 0 16,0 0-16,0 0 0,0 0 15</inkml:trace>
  <inkml:trace contextRef="#ctx0" brushRef="#br0" timeOffset="180227.33">15684 15727 0,'0'0'0,"-21"0"16,21-21-1,21 21 1,1 0-16,-1 0 0,21 0 0,-21 0 16,22 0-16,-22-21 0,21 21 0,-21 0 15,22 0-15,-22 0 0,21 0 16,-21 0-16,0 0 0,1 0 0,-22-22 15,21 1-15,0 0 16,-21 0-16</inkml:trace>
  <inkml:trace contextRef="#ctx0" brushRef="#br0" timeOffset="181247.26">17505 15600 0,'21'0'15,"0"0"1,-21-21 0,0 42 15,-21 0-31,0 0 0,-22 22 16,22-22-16,0 0 0,0 0 0,0 21 15,0-20-15,21 20 0,-22-21 16,22 21-16,0-20 0,0-1 0,0 0 15,0 0-15,22 0 0,-1 0 0,0 1 16,21-22-16,-21 0 0,22 0 16,-1 0-16,0 0 0,1 0 0,-1-22 15,-21 22-15,22-21 0,-1 0 0,-21 0 16,0 0-16,0 0 0,-21-1 16,22 1-16,-22 0 0,0-21 15,0 21-15,-22-1 0,1 1 0,-21 0 16,21 0-16,0 0 0,-22 0 0,22 21 15,-21 0-15,21-22 0,-1 22 16,1 0-16,0 0 0,21 22 16,21-22-1,22 0-15,-22 21 16,21-21-16,0 0 0,-20 0 0,41 0 16,-21 0-16,1 0 0,-1 0 0,0 0 15,1-21-15,20 21 0,-20-22 16,-1 22-16,0-21 0,1 21 15,-22-21-15,0 0 0,0 21 0,0-21 16,0 0-16,-21-1 16,-21 44 15,21-1-31,0 0 16,-21 0-16,21 21 15,-21-20-15,21-1 0,-21 21 16,21 0-16,0-20 0,0 41 0,-21-21 0,21 1 15,-22 20-15,22 1 0,-21-1 16,21 1-16,0-1 0,0 1 16,-21-1-16,21 1 0,-21-1 0,21 1 15,0-1-15,0 1 0,0-1 0,0 1 16,-21-22-16,21 22 0,0-22 16,0 0-16,0 1 0,0-1 0,0-21 15,0 0-15,0 0 0,0 1 0,0-1 16,0 0-16,-21-42 31,-1 0-31,22-1 16,0-20-16,-21 21 0,0-21 0,21-1 15,-21 1-15,21 0 16,0-1-16,0-20 0,0-1 0,0 22 16,0-22-16,0 22 0,21-21 0,0 20 15,0 1-15,1 0 0,-1-1 0,0 1 16,0 0-16,21-1 0,-20 22 15,-1-21-15,0 21 0,21-22 0,-21 22 16,1 0-16,20-21 0,-21 20 0,21-20 16,1 21-16,-1 0 0,0-22 15</inkml:trace>
  <inkml:trace contextRef="#ctx0" brushRef="#br0" timeOffset="181566.15">19643 15600 0,'0'-21'15,"-22"-43"1,1 43-16,0 0 0,0 21 0,21-21 16,-21 21-16,0 0 15,-1 0-15,1 21 0,21 0 16,-21 0-16,0 0 15,21 22-15,0-22 0,0 21 0,-21 1 16,21-1-16,-21 0 0,21 1 0,0-1 16,0 0-16,0 1 0,0-1 15,-22 0-15,22-21 0,0 22 0,-21-22 16,21 0-16,0 0 0,0 0 0,0 1 16,0-1-16,0-42 31</inkml:trace>
  <inkml:trace contextRef="#ctx0" brushRef="#br0" timeOffset="182345.71">19748 15579 0,'0'-21'0,"0"42"0,22-42 15,-22-1-15,0 44 31,0-1-31,0 0 0,0 0 16,-22 0-16,22 22 0,0-22 0,0 21 16,0-21-16,-21 22 0,21-1 15,-21-21-15,21 21 0,-21 1 0,21-22 16,0 21-16,-21-21 0,21 1 0,-21 20 16,21-21-16,0 0 0,0 0 15,0 1-15,0-44 47,21 1-47,0 0 16,0 21-16,-21-21 0,21 0 0,0 0 15,1-1-15,-22 1 0,21 21 16,0-21-16,0 21 0,-21-21 16,21 21-1,-21 21-15,0 0 16,0 0-1,0 1-15,0-1 0,21-21 16,-21 21-16,0 0 0,0 0 0,22 0 16,-1-21-16,-21 22 0,21-1 15,0-21-15,-21 21 0,21-21 0,0 0 16,-21 21-16,22-21 0,-1 0 0,0 0 16,0 0-16,0 0 15,0-21-15,1 0 0,-1 21 0,0-21 16,0-1-16,0 1 0,0 0 0,-21 0 15,22-21-15,-1 20 0,0 1 0,-21-21 16,0 21-16,21 0 0,-21-1 16,0 1-16,0 0 0,0 0 0,0 0 15,-21 21 1,0 0-16,0 0 16,-1 21-16,1-21 15,0 21-15,21 0 0,0 0 0,-21 1 16,21-1-16,0 21 0,0-21 0,0 0 15,0 1-15,0-1 0,0 0 16,0 0-16,0 0 0,21 0 0,0 1 16,0-22-16,1 0 0,-1 0 15,0 0-15,0 0 0,0 0 16,0 0-16,1 0 0,-1 0 0,0 0 16,0-22-16,0 22 0,0-21 0,1 0 15,-1 0-15,0 21 0,-21-21 16,0 0-16,0-1 0,0 1 15,0 0-15,0 0 0,0 0 0,-21 0 16,21-1-16</inkml:trace>
  <inkml:trace contextRef="#ctx0" brushRef="#br0" timeOffset="182681.8">18986 15748 0,'0'0'0,"-21"0"16,42 0-16,22 0 16,-22 0-16,21 0 0,22 0 0,-1 0 15,1 0-15,-1 0 0,22 0 16,-22 0-16,22-21 0,-21 21 0,20 0 15,-20 0-15,-22 0 0,22 0 0,-22-21 16,-21 21-16,21 0 0,-20 0 0,-1-21 16,-21-1-1,0 1 1,-21 21 0,-1 0-16,1 0 15,21-21-15</inkml:trace>
  <inkml:trace contextRef="#ctx0" brushRef="#br0" timeOffset="183783.17">21526 15875 0,'-21'21'15,"21"-42"32,0 0-47,21 0 16,1 0-16,-1 21 15,0-22-15,0 1 0,0 21 0,0-21 16,1 0-16,-1 21 0,0-21 0,0 21 16,-21-21-16,21 21 0,0 0 15,1 0-15,-22 21 16,0 0-16,0 0 0,0 21 0,0-20 16,0-1-16,0 21 15,0-21-15,0 22 0,0-22 0,0 21 16,0-21-16,0 0 0,0 1 0,0-1 15,0 0-15,21-21 0,0 0 0,0 21 16,0-21-16,0 0 0,1 0 16,-1 0-16,21 0 0,0-21 0,-20 0 15,20 21-15,-21-21 0,0-1 0,22 1 16,-22 0-16,0 0 0,0 0 16,0-22-16,0 22 0,1 0 15,-22-21-15,0 21 0,0-1 0,21 1 0,-21 0 16,0 0-16,0 0 0,21 21 15,-21 21 17,0 0-32,0 0 0,-21 0 15,0 22-15,-1-1 0,22 0 0,-21 1 16,21 20-16,-21-20 0,21 20 0,0 1 16,-21-22-16,21 21 0,-21 1 15,21 21-15,0-22 0,0 1 0,-21-1 16,21 1-16,0-1 0,0 1 0,0-1 15,0-21-15,0 22 0,0-22 0,0 1 16,0-1-16,0 0 0,0 1 16,0-1-16,0-21 0,0 0 0,0 22 15,-22-22-15,1 0 0,0-21 16,0 21-16,0-21 0,0 0 16,-1 0-16,1 0 0,0 0 0,0 0 15,-21-21-15,20 0 0,1 0 0,0-1 16,0-20-16,0 21 0,0-21 0,21-1 15,0 1-15,-22 0 0,22-22 16,0 22-16,0-1 0,0-20 0,0 21 16,22-22-16,-1 22 0,0-1 0,0 1 15,0 0-15,22-1 0,-22 1 16,21 21-16,0-21 0,1-1 0,-1 1 16,0 0-16</inkml:trace>
  <inkml:trace contextRef="#ctx0" brushRef="#br0" timeOffset="184177.94">22521 15939 0,'0'0'0,"-21"21"0,42-21 31,0 0-31,1 0 16,-1 0-16,0 0 0,0 0 0,21-21 15,-20 21-15,20-22 0,-21 22 16,0-21-16,0 21 0,1-21 16,-22 0-16,0 0 0,0 0 15,-22 21 1,1 0 0,0 0-16,0 0 0,-21 0 0,20 0 15,1 21-15,0 0 0,-21 0 0,21 0 16,-1 22-16,1-22 0,21 0 15,0 0-15,0 21 0,0-20 0,0-1 16,0 0-16,0 0 0,0 0 0,21 0 16,1 1-16,20-22 0,-21 21 15,0-21-15,22 0 0,-22 0 0,21 0 16,-21 0-16,22 0 0,-22 0 16,21 0-16,-21 0 0,22-21 0,-22 21 15,21-22-15,-21 1 0</inkml:trace>
  <inkml:trace contextRef="#ctx0" brushRef="#br0" timeOffset="185245.82">23283 15960 0,'21'-21'16,"-84"105"-16,105-147 0,1-1 0,-43 43 0,0-21 16,21 21-16,-21-1 0,0 1 0,0 0 15,0 0-15,0 0 16,-21 21 0,21 21-16,-22-21 0,1 21 0,0 0 15,0 0-15,-21 22 0,20-22 0,1 0 16,21 21-16,-21-20 0,0 20 15,21-21-15,-21 0 0,21 22 16,0-22-16,0 0 0,0 0 0,0 0 16,21-21-16,0 0 15,0 0-15,0 0 16,1 0-16,-1 0 0,0-21 16,-21 0-16,21 0 0,-21 0 15,0-1-15,21-20 0,0 21 16,-21-21-16,0 20 0,22 1 15,-1-21-15,-21 21 0,0 0 0,0-1 16,0 44 15,0-1-31,0 0 0,0 0 0,0 0 16,0 22-16,0-22 0,-21 0 0,21 21 16,0-21-16,0 1 0,0-1 0,0 21 15,0-21-15,21 0 16,0 1-16,0-22 0,0 0 15,22 0-15,-22 0 0,0 0 0,0 0 16,21 0-16,-20-22 0,-1 22 16,0-21-16,0 0 0,0 0 0,0 0 15,1-22-15,-22 22 0,0 0 16,21-21-16,-21 21 0,0-22 0,0 22 16,0 0-16,0-21 0,0 20 15,0 1-15,0 0 0,0 42 47,0 0-47,0 1 0,0-1 16,0 0-16,0 0 0,0 0 0,21 0 15,-21 1-15,0-1 0,21 0 16,-21 0-16,21-21 0,-21 21 16,21 0-16,-21 1 0,0-1 0,22-21 15,-1 0-15,-21 21 16,21-21-1,0 0-15,0 0 16,0 0 0,-21-21-16,22 21 0,-22-21 15,21 21-15,0-22 0,0 1 0,-21 0 16,21 0-16,0 0 0,1 0 0,-1-22 16,0 22-16,0 0 0,0-21 0,22 20 15,-22 1-15,0 0 0,0 0 16,0 0-16,-21 0 0,-21 21 47,0 21-47,0-21 0,0 21 0,-1 0 15,1-21-15,0 21 0,0 0 0,21 1 16,0-1-16,0 0 0,0 0 16,0 0-16,0 0 0,0 1 15,21-1-15,-21 0 0,21-21 0,0 21 16,1 0-16,-1-21 0,-21 21 15,21-21 1,-21 22-16,21-22 0,-42 0 47,0 0-47,0 0 0,-1 0 16,1 0-16,0 0 0,0 0 15,0 0-15,0 0 0,-1 0 16,1 0-16,0 0 15,0 0-15,0 0 16,42 0 15</inkml:trace>
  <inkml:trace contextRef="#ctx0" brushRef="#br0" timeOffset="185453.7">24828 16214 0,'0'-21'62,"0"-1"-46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3B6C-1A10-4E1E-814F-E88E22F9F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BA97E-BB0E-4237-8185-B6851D415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98E10-1FF7-4E12-8E2D-C97F9B03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D654-CCBC-4BD1-87D4-C80CE311BAE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2FB5-9B75-48F5-9636-35EDEBDE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C623-B1BC-48CC-8864-2508AB11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96B2-565F-4A0F-AE91-2CE47FC2D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5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30BE-1E16-4BB7-AEDC-AAF3F92E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19ECC-EE1B-45BE-ADB6-CC9D89AC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F274-9BFC-4947-961B-4DF6DCC9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D654-CCBC-4BD1-87D4-C80CE311BAE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7FB2-5865-4BB8-AEAB-2FC5503F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6802-5951-44AE-A793-0E5EB3A4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96B2-565F-4A0F-AE91-2CE47FC2D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4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933C4-A349-49C4-90EA-A0E403F74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FA028-5CA8-42DE-AD09-FBAF2398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173F9-6E4F-4AC5-A1D5-358A1E34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D654-CCBC-4BD1-87D4-C80CE311BAE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1CF67-527F-4D32-97CD-D639FA65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B746-6275-4729-AF53-934A98F1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96B2-565F-4A0F-AE91-2CE47FC2D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1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1B29-C64B-4896-B464-ADE43A8E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8A19-54B6-4285-9F95-725707048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46B85-7458-49E5-815D-98026AD3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D654-CCBC-4BD1-87D4-C80CE311BAE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C3DE-3AFF-4F18-8A15-D7DFDDC4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2562-42A2-438A-9D91-60526163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96B2-565F-4A0F-AE91-2CE47FC2D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2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967B-DDE2-4055-9CAF-D13351BC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BF3D-18BD-4052-8503-70BF4FC2A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AB40-6C81-45A1-9D5F-82CCE2E4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D654-CCBC-4BD1-87D4-C80CE311BAE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AF09-1096-4D4B-9072-D3D0929D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778C7-7F96-47DE-A5C2-BD18CDAC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96B2-565F-4A0F-AE91-2CE47FC2D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0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0A28-FFCB-4620-89B3-941979D3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3300-65F9-4A05-B41F-5579E55DB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10229-C82E-4AE2-922A-B9FEEBCD3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BAB5A-B0AF-42E5-9536-8FA43AD1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D654-CCBC-4BD1-87D4-C80CE311BAE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E588E-0C7D-4393-9A1A-8FCF32C4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4A0B9-C83A-48EB-B73F-63B0A140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96B2-565F-4A0F-AE91-2CE47FC2D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0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E49C-F7EC-4719-B9AF-3A34FFF6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EB938-AA6D-4B55-ABDB-4B26FB46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633E2-F958-4039-9D55-3314566A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61A26-5398-43DF-8D04-5895B33DC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30ACC-D67B-4691-8A4E-1ECAD3996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57BA7-5DFB-4239-BFEB-0EB9633E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D654-CCBC-4BD1-87D4-C80CE311BAE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EF44D-203F-45F2-B031-E9A42E33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56ED1-7C1E-43DD-A051-F4D9FDCC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96B2-565F-4A0F-AE91-2CE47FC2D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81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DEE4-A8C4-4690-8385-32BB2EAE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F9EB2-C582-4CD2-9E29-FCA8390C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D654-CCBC-4BD1-87D4-C80CE311BAE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737DD-69F4-46DC-8BDB-5560EBD5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5D832-05F6-4AB3-909F-6ABE21E1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96B2-565F-4A0F-AE91-2CE47FC2D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29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A62B5-75BB-4D2F-BFF9-ADA97ED7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D654-CCBC-4BD1-87D4-C80CE311BAE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2C5C3-0FB7-421A-AF30-2625698B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8A263-5A34-43F3-9AD7-014E2AFD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96B2-565F-4A0F-AE91-2CE47FC2D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6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B3DB-51E8-40F3-8F8D-0B6CBC22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8A43-75F5-485E-AD09-E47F8CA76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B92CC-B93D-47B1-8CC7-C1DED982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55B3-ECED-45D6-A01E-D2AEE6EB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D654-CCBC-4BD1-87D4-C80CE311BAE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B9CC5-C3DD-4D6F-B3A3-5A0BB79C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73C98-B10F-4C81-A211-5172FF3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96B2-565F-4A0F-AE91-2CE47FC2D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2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4F0E-31DE-4398-BB02-B8F58F2E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49F08-16C1-4411-8FBF-D98B2851B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09320-5194-402C-8A72-37016D2C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9B847-5749-4652-8D00-4CA53C54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D654-CCBC-4BD1-87D4-C80CE311BAE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E0EBB-8D1F-47FB-9A81-03584E24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FC5D6-FA08-48ED-80E1-FC29F484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96B2-565F-4A0F-AE91-2CE47FC2D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22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BD7D5-3A90-4B39-958F-14F47D8A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EA34E-9D36-4A52-A9DA-A49B2238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CD35-6513-4731-877E-C3147B53B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D654-CCBC-4BD1-87D4-C80CE311BAE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83F0A-5C16-45A7-96CA-8052B9873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BEF1-4DED-460C-80A7-9D9647D4E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96B2-565F-4A0F-AE91-2CE47FC2D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6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0A1-A762-4489-8482-54DFB01A3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83E6-3C41-4654-9193-5A31DAB15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7717A6-C918-4C68-AD3D-6D8F4AED0661}"/>
                  </a:ext>
                </a:extLst>
              </p14:cNvPr>
              <p14:cNvContentPartPr/>
              <p14:nvPr/>
            </p14:nvContentPartPr>
            <p14:xfrm>
              <a:off x="388440" y="122040"/>
              <a:ext cx="4648680" cy="381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7717A6-C918-4C68-AD3D-6D8F4AED06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12680"/>
                <a:ext cx="4667400" cy="38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86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0A1-A762-4489-8482-54DFB01A3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83E6-3C41-4654-9193-5A31DAB15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CE5AC-D2F0-47A3-8452-95DD7F0B99F4}"/>
                  </a:ext>
                </a:extLst>
              </p14:cNvPr>
              <p14:cNvContentPartPr/>
              <p14:nvPr/>
            </p14:nvContentPartPr>
            <p14:xfrm>
              <a:off x="678240" y="449640"/>
              <a:ext cx="6103800" cy="166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CE5AC-D2F0-47A3-8452-95DD7F0B99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440280"/>
                <a:ext cx="6122520" cy="16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69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0A1-A762-4489-8482-54DFB01A3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83E6-3C41-4654-9193-5A31DAB15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928709-D980-4737-88A7-4013963D1AC7}"/>
                  </a:ext>
                </a:extLst>
              </p14:cNvPr>
              <p14:cNvContentPartPr/>
              <p14:nvPr/>
            </p14:nvContentPartPr>
            <p14:xfrm>
              <a:off x="297000" y="152280"/>
              <a:ext cx="5982120" cy="63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928709-D980-4737-88A7-4013963D1A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42920"/>
                <a:ext cx="600084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6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0A1-A762-4489-8482-54DFB01A3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83E6-3C41-4654-9193-5A31DAB15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D745BE-4BB3-4E93-BB03-25B6D4768E67}"/>
                  </a:ext>
                </a:extLst>
              </p14:cNvPr>
              <p14:cNvContentPartPr/>
              <p14:nvPr/>
            </p14:nvContentPartPr>
            <p14:xfrm>
              <a:off x="510480" y="464760"/>
              <a:ext cx="7315560" cy="386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D745BE-4BB3-4E93-BB03-25B6D4768E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455400"/>
                <a:ext cx="7334280" cy="38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71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0A1-A762-4489-8482-54DFB01A3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83E6-3C41-4654-9193-5A31DAB15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1595A7-1EE1-42DD-B6D3-D8C28BC29B7E}"/>
                  </a:ext>
                </a:extLst>
              </p14:cNvPr>
              <p14:cNvContentPartPr/>
              <p14:nvPr/>
            </p14:nvContentPartPr>
            <p14:xfrm>
              <a:off x="419040" y="0"/>
              <a:ext cx="5715360" cy="371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1595A7-1EE1-42DD-B6D3-D8C28BC29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-9360"/>
                <a:ext cx="573408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86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0A1-A762-4489-8482-54DFB01A3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83E6-3C41-4654-9193-5A31DAB15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1C3E23-885F-4427-9127-45D66011DFD9}"/>
                  </a:ext>
                </a:extLst>
              </p14:cNvPr>
              <p14:cNvContentPartPr/>
              <p14:nvPr/>
            </p14:nvContentPartPr>
            <p14:xfrm>
              <a:off x="563760" y="182880"/>
              <a:ext cx="6439320" cy="27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1C3E23-885F-4427-9127-45D66011D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73520"/>
                <a:ext cx="6458040" cy="27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32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0A1-A762-4489-8482-54DFB01A3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83E6-3C41-4654-9193-5A31DAB15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47708C-AF48-4466-AC29-35FE184D6BBE}"/>
                  </a:ext>
                </a:extLst>
              </p14:cNvPr>
              <p14:cNvContentPartPr/>
              <p14:nvPr/>
            </p14:nvContentPartPr>
            <p14:xfrm>
              <a:off x="190440" y="190440"/>
              <a:ext cx="8748000" cy="607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47708C-AF48-4466-AC29-35FE184D6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81080"/>
                <a:ext cx="876672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08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2020-12-02T02:02:39Z</dcterms:created>
  <dcterms:modified xsi:type="dcterms:W3CDTF">2020-12-02T02:49:47Z</dcterms:modified>
</cp:coreProperties>
</file>