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08:01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1143 0,'0'0'0,"0"-21"16,0 0-1,0 0 1,0-1-16,0 1 16,0 0-16,0 0 0,0 0 15,21 0-15,-21-1 0,21 1 16,-21-21-16,0 21 0,0 0 16,22-22-16,-22 22 0,0 0 0,0 0 15,0 0-15,0-1 0,0 1 16,0 0-16,0 0 0,-22 21 31,1 0-15,21 21-1,-21 21-15,21-20 0,0 20 16,0 0-16,0 1 0,-21-1 0,21 21 16,0 1-16,-21-1 0,21 1 15,0-1-15,0 1 0,-21-1 0,21 1 16,-22-1-16,1 22 0,21-21 15,0-1-15,-21 1 0,21-1 0,-21 1 16,0-22-16,21 0 0,-21 22 16,21-43-16,0 21 0,-22-21 0,22 22 15,-21-22-15,21 0 16,0 0-16,-21-21 16,21-21-1,0 0-15,0 0 0,0 0 16,0-22-16,0 1 0,-21 0 0,21-1 15,0 1-15,0-22 0,0 1 0,0 21 16,0-1-16,0 1 0,0 0 16,0 20-16,0 1 0,0 0 0,0 0 15,0 0-15,0 42 32,21 0-32,0-21 0,-21 21 15,21 22-15,1-22 0,-22 0 16,21 21-16,-21-21 0,21 1 0,0 20 15,-21-21-15,21 0 0,0 22 16,1-22-16,-22 0 0,21 0 0,0-21 16,0 21-16,0 0 0,0-21 15,1 0-15,-1 0 0,0 0 0,21 0 16,-21 0-16,1 0 0,-1-21 16,21 21-16,-21-21 0,0 0 0,1 0 15,-1-22-15,0 22 0,0-21 0,0 21 16,0-22-16,1 1 0,-1 0 15,-21-1-15,21 22 0,-21 0 0,21 0 16,-21 0-16,0 0 16,0-1-16,0 44 31,0-1-15,-21 21-16,0-21 0,0 0 0,21 22 15,-22-22-15,22 21 0,0 1 16,0-22-16,-21 21 0,21-21 0,0 0 15,0 22-15,0-22 0,0 0 16,21 0-16,1 0 0,-1 1 16,0-22-16,0 0 0,0 0 0,22 0 15,-22 0-15,0 0 0,0 0 16,0-22-16,22 1 0,-22 21 16,0-21-16,0 0 0,0 0 15,0-22-15,1 22 0,-22 0 0,0-21 16,0-1-16,0 22 0,0-21 0,0 0 15,0 20-15,-22 1 0,22 0 16,-21 0-16,0 0 0,0 0 0,-21 21 16,20 0-16,1 0 0,0 0 15,0 0-15,0 0 0,0 0 0,-1 0 16,1 0-16,21 21 0,0 0 16,21-21-1,1 0-15,20 0 0,-21 0 16,21 0-16,1 0 15,-22 0-15,21 0 0,1 0 0,-1-21 16,0 21-16,1-21 0,-22 21 0,21 0 16,0-22-16,1 1 0,-22 21 15,21 0-15,-21 0 0,1-21 0,-1 21 16,0 0-16,-21 21 31,0 0-31,-21 1 0,21-1 16,-21 0-16,-1 0 0,22 0 15,-21 0-15,0 1 0,0 20 0,21-21 16,-21 21-16,0-20 0,21-1 16,-22 21-16,22-21 0,0 0 15,0 1-15,0-1 0,0 0 0,0 0 16,0 0-16,22 0 16,-1-21-16,0 0 0,0 0 15,21 0-15,-20 0 0,-1 0 16,0 0-16,21-21 0,-21 0 0,22 0 15,-22 0-15,21 0 0,-21-1 0,1 1 16,20 0-16,-21-21 0,-21 21 16,21-22-16,-21 1 0,0 21 0,0-22 15,0 22-15,0-21 0,0 21 16,-21 0-16,21-1 0,-21 1 0,0 21 16,-22-21-16,22 21 0,0 0 15,-21 0-15,21 0 0,-22 0 16,22 0-16,0 0 0,-21 0 0,20 0 15,1 21-15,0 0 0,21 1 16,-21-22-16,21 21 0,0 0 16,0 0-16,0 0 0,21-21 15,0 21-15,0-21 0,1 0 16,-1 0-16,21 0 0,-21 0 0</inkml:trace>
  <inkml:trace contextRef="#ctx0" brushRef="#br0" timeOffset="394.77">5101 1397 0,'0'0'0,"0"-21"0,-21 21 16,0 21 0,0 0-1,21 0-15,-22 1 16,22-1-16,0 0 0,0 21 0,0-21 15,0 22-15,0-1 0,0 22 16,0-22-16,0 21 0,0 1 16,0-22-16,-21 22 0,21-1 0,-21 1 0,0-1 15,21 1-15,0-1 16,0 1-16,-21-1 0,21 1 0,0-1 16,0-20-16,0 20 0,0-21 0,0 1 15,0-1-15,0-21 0,0 22 16,0-22-16,0 0 0,0 0 0,0 0 15,0 0 1,0-42 15,0 0-15,0 0-16,0 0 0,0 0 0,0-22 16,0 22-16,0-21 0,0-22 15,0 22-15</inkml:trace>
  <inkml:trace contextRef="#ctx0" brushRef="#br0" timeOffset="758.56">4974 1609 0,'0'0'0,"0"-21"0,0-1 16,0 1-16,0 0 0,0 0 0,21 0 15,0 21-15,1-21 0,-22-1 16,21 1-16,0 21 0,0-21 15,0 21-15,0 0 0,22-21 0,-22 21 16,0 0-16,0 0 0,0 0 16,22 0-16,-22 0 0,0 21 0,-21 0 15,0 0-15,21 1 0,-21-1 0,0 0 16,0 21-16,0-21 0,-21 22 16,0-1-16,0-21 0,0 22 0,-1-22 15,1 0-15,0 21 0,-21-21 16,21 1-16,-1-1 0,1-21 0,21 21 15,-21-21-15,0 0 0,0 21 16,21-42 15,0 0-15,21 0 0,0-1-16,0 22 0</inkml:trace>
  <inkml:trace contextRef="#ctx0" brushRef="#br0" timeOffset="1322.75">5948 1397 0,'0'0'0,"0"-21"16,0 0-16,0 0 15,-21 21 1,-1 0-16,1 0 16,0 0-16,0 0 0,0 0 15,0 21-15,-1-21 16,1 21-16,0 0 0,0 0 0,0 0 16,0 1-16,21-1 15,0 0-15,0 0 0,0 0 16,0 0-16,0 1 0,0-1 0,0 0 15,21-21 1,0 21-16,0-21 16,0 0-16,0 0 0,1 0 0,-1 0 15,0 21-15,0-21 0,0 0 16,0 0-16,1 21 0,-1-21 0,0 22 16,-21-1-16,21-21 0,-21 21 15,0 0-15,0 0 16,0 0-16,-21-21 0,0 22 15,0-1-15,-1 0 0,1-21 16,-21 21-16,21 0 0,0-21 16,-22 21-16,22-21 0,0 0 0,-21 22 15,20-22-15,1 0 0,0 0 0,0 21 16,0-21-16,0 0 16,-1 0-16,1 0 31,0 0-16,0 0 1,0 0-16</inkml:trace>
  <inkml:trace contextRef="#ctx0" brushRef="#br0" timeOffset="1903.42">3069 2371 0,'-21'0'0,"42"0"0,-63 0 0,21 0 16,-1 0-16,1 0 16,0 0-16,0 0 15,0 0-15,42 0 32,0 0-17,0 0-15,0 0 0,22 0 16,-22 0-16,21 0 0,1 0 0,20 0 15,1 0-15,-1 0 0,1 0 0,20-21 16,22 21-16,-21-22 16,21 22-16,-22 0 0,22-21 0,0 21 15,0 0-15,21 0 0,-21-21 0,21 21 16,-22 0-16,22 0 0,-21-21 16,0 21-16,-21 0 0,21 0 0,-22 0 15,1-21-15,0 21 0,-1 0 0,-20 0 16,-1 0-16,1 0 0,-1-21 15,-20 21-15,-1 0 0,-21 0 0,0 0 16,0 0-16,1 0 0,-44 0 47,1 0-47,0 0 0,0 0 16,0 0-16,0 0 0,-22 0 15,1 0-15,0 0 0,-1 0 0</inkml:trace>
  <inkml:trace contextRef="#ctx0" brushRef="#br0" timeOffset="2415.13">2561 2604 0,'0'0'0,"-21"0"0,42 0 47,0 0-47,22 0 0,-22 0 16,0 0-16,21 0 0,1 0 0,-1 0 15,0 0-15,22 0 0,-22 0 16,22 0-16,-1-22 0,22 22 0,-1-21 16,1 21-16,21-21 0,0 21 15,0-21-15,-1 0 0,1 21 16,21-21-16,-21 21 0,21-22 0,-21 1 16,21 21-16,0-21 0,-21 0 15,21 21-15,-21-21 0,-1 21 0,-20-21 16,0 21-16,-1 0 0,1-22 0,0 22 15,-22 0-15,1-21 0,-1 0 16,-20 21-16,-1 0 0,0 0 0,-21 0 16,22-21-16,-22 21 0,0 0 15,-42 0 17,0 0-32,0 0 15,-1 0-15,1 0 0,0 0 16,0 0-16</inkml:trace>
  <inkml:trace contextRef="#ctx0" brushRef="#br0" timeOffset="2603.04">5736 2286 0,'21'0'47,"0"0"-32,1 0-15,-1 0 16,0 0-16,0 0 16,0 0-16,-21-21 15</inkml:trace>
  <inkml:trace contextRef="#ctx0" brushRef="#br0" timeOffset="50086.34">2709 4360 0,'0'-21'0,"0"0"16,0 0-16,0 0 0,0 0 16,0-1-16,0 1 15,0 0-15,0 0 0,0 0 16,0 0-16,0-1 0,0 1 16,0 0-16,0 0 0,0 0 15,0 0-15,0-1 0,0 1 16,0 0-16,0 0 31,0 42 0,0 0-31,0 0 0,0 1 16,0-1-16,0 0 0,0 21 0,0-21 16,0 22-16,0-1 0,0 0 15,0 1-15,0-1 0,0 0 0,0 1 16,0-1-16,0 0 0,0-20 15,0 20-15,0 0 0,0 1 0,0-22 16,0 21-16,0 0 0,0 1 16,0-22-16,0 21 0,0-21 0,0 1 15,0-1-15,0 0 0,0 0 16,0 0-16,0 0 0,0 1 16,0-44 15,0 1-16,0 0-15,21 0 16,-21 0-16,0 0 0,22-1 0,-1 1 16,-21 0-16</inkml:trace>
  <inkml:trace contextRef="#ctx0" brushRef="#br0" timeOffset="50512.22">3196 4593 0,'0'0'0,"0"21"16,-21-21-16,21 22 16,0-1 15,21-21-16,0 0 1,0 0-16,1 0 16,-22-21-16,21-1 0,0 22 15,-21-21-15,0 0 0,0 0 16,0 0 15,-21 21-31,0 0 16,-1 0-1,1 21-15,0 0 0,21 0 16,-21-21-16,21 21 16,0 1-1,21-22 1,0 0 0,0 0-16,22 0 0</inkml:trace>
  <inkml:trace contextRef="#ctx0" brushRef="#br0" timeOffset="51879.28">4318 4339 0,'0'21'16,"21"-21"15,0-21-31,0 21 0,1-21 16,20 0-16,-21 0 0,21 0 15,1-1-15,-1 1 0,0 0 0,1-21 16,-1 21-16,0-22 0,1 1 16,-1 21-16,0-22 0,-20 1 0,-1 21 15,21-21-15,-42-1 0,21 1 16,-21 0-16,21-1 0,-21 22 0,0-21 15,0-1-15,0 1 0,-21 0 0,0-1 16,21 22-16,-21-21 0,0 21 16,0 0-16,-1 21 0,1-22 0,0 22 15,0 0-15,0 0 0,0 22 16,-1-1-16,22 21 0,-21-21 16,21 22-16,-21-1 0,21 0 15,0 1-15,0 20 0,0-21 0,0 22 16,0-1-16,0 22 0,0-21 15,-21 20-15,21 1 0,0 0 16,0-1-16,-21 1 0,21 0 0,0-1 16,0 22-16,-21-21 0,21 21 15,-22-1-15,22-20 0,0 0 0,0 21 16,-21-22-16,21 1 0,-21 0 0,21-1 16,0 1-16,0-22 0,0 1 15,0-1-15,0-20 0,0 20 0,0-20 16,0-22-16,0 21 0,0-21 15,0 0-15,0 1 0,21-22 0,0 0 16,1 0-16,-1 0 0,0 0 0,21-22 16,-21 1-16,22 0 0,-1-21 15,-21-1-15,22 1 0,-1 0 16,-21-1-16,21-20 0,-20-1 0,-1 1 16,0-1-16,0 1 0,-21-1 0,0 1 15,0-1-15,0 1 0,0-22 16,0 22-16,-21-1 0,0 1 0,-22-1 15,22 1-15,-21-1 0,0 22 0,-1 0 16,1 20-16,0 1 0,-1 0 16,1 0-16,0 21 0,-1 0 0,1 0 15,0 0-15,-1 0 16,22 0-16,0 0 0,0 0 0,0 0 16,63-21-1,-21 21 1,21-21-16,-20-1 0,41 22 0,-21-21 15,1 0-15,20 0 0,-20-21 16,20 20-16,-21 1 0,22-21 0,-22 0 16,1 20-16,-22-20 0,21 0 0,-21-1 15,0 1-15,1 21 0,-1-21 16,-21-1-16,0 22 0,0 0 0,0 0 16,0 0-16,0-1 0,-21 22 31,-1 22-31,1-1 15,21 0-15,-21 21 0,21-21 16,-21 22-16,0-1 0,21 0 0,0-20 16,0 20-16,0 0 0,0-21 0,0 22 15,0-22-15,0 21 0,0-21 16,21 1-16,-21-1 0,21-21 0,0 21 16,0-21-16,1 0 0,-1 0 0,0 0 15,21 0-15,-21 0 0,1 0 16,20 0-16,0-21 0,-21 0 15,22-1-15,-22 1 0,0 0 0,0 0 16,0-21-16,-21-1 0,0 1 16,0 21-16,0-22 0,0 1 0,0 0 15,-21-1-15,21 1 0,-21 21 16,0 0-16,-21 0 0,20-1 0,1 1 16,0 21-16,-21 0 0,21 0 15,-1 0-15,1 0 0,0 21 0,0 1 16,0-1-16,21 0 0,0 0 15,0 0-15,-21 0 0,21 1 16,0-1-16,0 0 0,0 0 16,21 0-16,0-21 15,0 0-15,0 0 16,0 0-16,1 0 0,-1 0 0,0 0 16,0 0-16</inkml:trace>
  <inkml:trace contextRef="#ctx0" brushRef="#br0" timeOffset="52386.35">5736 4106 0,'0'-21'0,"0"0"16,0 0-16,0 0 16,0 0-1,21 21-15,-21-22 0,21 22 16,1 0-16,-1 0 0,0 0 15,21 0-15,-21 0 0,1 0 16,20 0-16,-21 22 0,21-22 0,-20 21 16,-1 0-16,21 21 0,-21-21 0,0 22 15,22-22-15,-22 21 0,-21 1 16,21-22-16,-21 21 0,0 0 0,0-20 16,0 20-16,0 0 0,0-21 0,0 1 15,-21 20-15,0-21 16,21 0-16,-21 0 15,-1-21-15,22-21 16,0 0 0,0 0-16,0-21 0,0 20 15,0-20-15,22 0 0,-1-1 0,-21 1 16,21-21-16,-21 20 0,21-20 16,0 20-16,0 1 0,-21-21 0,22 41 15,-1-20-15,0 21 0,0-21 16,0 20-16,0 1 0,1 0 0,-1 21 15,0-21-15,0 21 0,0 0 16,0 0-16,-21-21 16,22 21-16,-22 21 31,0 0-31,0 0 16,-22 0-16,1 1 0</inkml:trace>
  <inkml:trace contextRef="#ctx0" brushRef="#br0" timeOffset="53407.17">3006 6477 0,'0'0'0,"-64"-21"16,64 0-1,-21 21-15,21-21 0,0-1 16,0 1-16,0 0 16,0 0-16,0 0 15,0 0-15,21 21 0,-21-22 0,21 22 16,0 0-16,1 0 0,-1-21 16,0 21-16,0 0 0,0 0 0,0 0 15,1 21-15,20 1 0,-21-1 16,0 21-16,0 0 0,1 1 0,-22-1 15,0 0-15,0 1 16,0 20-16,0-20 0,-22 20 0,1-21 16,0 22-16,0-22 0,-21 1 15,20-1-15,-20 0 0,21 1 0,-21-22 16,20 21-16,1-21 0,-21 0 16,21-21-16,0 0 0,-1 0 0,1 0 15,0 0-15,0 0 0,0 0 16,0-21-16,-1 0 0,1 0 0,21 0 15,-21 0-15,21-22 0,-21 22 0,21-21 16,-21 21-16,21-22 16,0 22-16,0-21 0,0 21 0,0-1 15,0 1-15,21 0 0,0 0 16,0 21-16,0 0 0,1 0 0,-1 0 16,0 0-16,0 21 0,0-21 15,22 21-15,-22 0 0,0 1 0,0 20 16,0-21-16,0 0 0,1 0 15,-1 1-15,0-1 0,0 0 0,-21 0 16,21 0-16,0 0 0,-21 1 16,0-1-16,22 0 0,-22 0 0,21-21 15,-21 21-15,0 0 0,0 1 16,0-44 15</inkml:trace>
  <inkml:trace contextRef="#ctx0" brushRef="#br0" timeOffset="53587.13">3514 6900 0,'0'0'16,"21"0"-16,0 0 0,0 0 62,0 0-46,0 0-16,1 0 16,-1-21-16,21 21 0</inkml:trace>
  <inkml:trace contextRef="#ctx0" brushRef="#br0" timeOffset="55140.47">4953 6795 0,'0'0'0,"21"0"0,0-22 16,0 1-16,1 0 0,-1 0 0,0-21 16,0 20-16,0 1 0,0-21 15,22 0-15,-22-1 0,0 1 0,0 0 16,0-1-16,1 1 0,-1 0 0,-21-1 15,21 1-15,-21 0 0,21-1 16,-21 1-16,0 0 0,0 20 0,0-20 16,0 21-16,0 0 0,0 0 15,-21-1-15,0 22 0,0 0 16,21 22-16,-22-1 16,22 0-16,0 0 0,0 21 0,-21 1 15,21-1-15,0 0 0,-21 22 0,21-1 16,0 1-16,0 21 15,-21-1-15,0 1 0,0 0 0,21-1 16,-22 1-16,1 0 0,21 20 16,-21 1-16,0 0 0,0 0 0,0-21 15,-1 20-15,1 1 0,21-21 0,-21 21 16,0-22-16,21 1 0,-21 0 16,21-1-16,0-20 0,0-1 0,0 1 15,0-1-15,0-20 0,0-1 0,0-21 16,0 0-16,0 1 0,0-1 0,0-42 15,21-1 1,0 1-16,0-21 0,22 21 16,-22-43-16,0 22 0,0-22 0,21 1 15,-20-1-15,-1 1 0,0-22 16,0 22-16,0-22 0,0 22 0,1-22 16,-1 0-16,-21 22 0,21-1 0,-21 1 15,0-1-15,0 1 0,-21 20 16,0-20-16,-1 21 0,1 20 0,0 1 15,-21-21-15,21 42 0,-1-21 0,-20 0 16,21 21-16,-21 0 0,20 0 16,-20 0-16,21 0 0,0 0 15,21-22 1,21 1 0,0 21-16,0-21 15,0 0-15,22 21 0,-22-21 16,0 0-16,21-1 0,-20 1 0,20 0 15,-21-21-15,21 21 0,1-22 0,-22 22 16,0-21-16,21-1 0,-20 22 16,-1-21-16,0 21 0,-21 0 0,0-22 15,0 22-15,0 0 16,0 0-16,0 0 16,-21 42 15,0 0-31,21 0 0,-22 0 0,22 0 15,0 1-15,-21-1 0,21 21 16,-21-21-16,21 0 0,0 22 0,0-22 16,0 0-16,0 0 0,0 0 15,0 1-15,0-1 0,21-21 16,0 21-16,1-21 0,-1 0 0,21 0 16,-21 0-16,22 0 0,-22 0 15,21-21-15,-21 0 0,22 21 0,-22-22 16,21 1-16,-21 0 0,0 0 0,1 0 15,-1 0-15,-21-22 0,0 22 16,0 0-16,0-21 0,0 20 16,0 1-16,0 0 0,-21 0 15,-1 0-15,1 21 0,0-21 0,-21 21 16,21 0-16,-1 0 0,-20 0 0,21 0 16,0 0-16,0 0 0,-1 0 15,1 0-15,42 0 31,1 0-31,-1 0 0,0 0 0,0 0 16,0 0-16,22 0 0,-22 0 16,0-22-16,21 22 0,-21 0 0,1 0 15,20-21-15,-21 21 0,0 0 16,0 0-16,1 0 0,-1 0 16,0 0-16,-21 21 0,21-21 15,-21 22-15,21-1 0,0 0 16,-21 0-16,0 0 0,0 22 0,22-22 15,-22 0-15,0 21 0,0-21 0,0 1 16,0-1-16,0 0 0,0 0 16,0 0-16,0 0 0,0 1 15,0-44 17,-22 1-32,22 0 0,0 0 15,0 0-15,0-22 16,0 22-16,0-21 0,0 21 0,0-22 0,0 1 15,0 21-15,22-21 0,-1 20 16,-21-20-16,21 21 0,0 0 16,0 21-16,-21-21 0,21-1 0,1 22 15,-1 0-15,0-21 0,0 21 0,0 0 16,0 0-16,1 0 16</inkml:trace>
  <inkml:trace contextRef="#ctx0" brushRef="#br0" timeOffset="55546.4">6689 6519 0,'21'0'16,"0"0"-16,0-21 0,0 0 15,0 21-15,1-21 0,-1 0 16,0 0-16,21 21 0,-21-22 0,1 1 16,-1 0-16,0 0 0,0 0 0,0 0 15,-21-1 1,0 1-16,-21 0 16,0 21-16,0 0 0,-22 0 0,22 0 15,-21 0-15,0 21 0,-1 0 16,22 1-16,-21-1 0,-1 0 0,22 0 15,-21 21-15,21-20 0,21 20 16,0 0-16,0-21 0,0 22 0,0-22 16,0 0-16,0 21 0,21-20 0,0-1 15,0 0-15,0 0 0,22-21 16,-22 21-16,21-21 0,1 0 0,-1 0 16,0 0-16,1 0 0,-1 0 0,21 0 15,-20 0-15,-1 0 0,0-21 16,1 0-16,-22 0 0,21 0 15</inkml:trace>
  <inkml:trace contextRef="#ctx0" brushRef="#br0" timeOffset="56026.35">7535 6265 0,'0'0'0,"0"-21"0,0 0 16,-21 21-16,0 0 15,0 0-15,0 0 0,-1 0 0,1 0 16,0 0-16,0 0 0,0 21 15,0 0-15,-1 1 0,1-1 16,21 21-16,0-21 0,-21 22 0,21-1 16,-21-21-16,21 21 0,0 1 15,0-22-15,0 21 0,0-21 16,0 22-16,0-22 0,21 0 0,0 0 16,0 0-16,1-21 0,-1 0 15,0 0-15,0 0 16,0 0-16,0 0 0,1 0 0,-1-21 15,-21 0-15,21 21 0,0-21 0,0-21 16,-21 20-16,0 1 0,21-21 16,-21 0-16,0 20 0,0-20 0,0 0 15,0 21-15,0-22 0,0 22 16,0 0-16,0 0 16,0 42-1,0 0 1,0 0-16,0 0 0,0 1 0,0 20 15,0-21-15,0 21 0,0-20 0,0-1 16,0 21-16,22-21 0,-22 0 16,0 1-16,21 20 0,0-42 0,-21 21 15,21 0-15,0 0 0,0-21 0,1 0 16,-1 0-16,0 0 0,0 0 16,21 0-16,1-21 0,-22 0 0,21 0 15,1 0-15</inkml:trace>
  <inkml:trace contextRef="#ctx0" brushRef="#br0" timeOffset="56326.83">8318 6202 0,'0'0'0,"-21"-21"0,0 21 0,-21 0 0,21 0 16,-22 0-16,1 0 0,21 0 15,-22 0-15,22 0 0,-21 21 0,21-21 16,0 21-16,-22 0 0,22 0 0,21 22 15,0-22-15,-21 21 16,21 1-16,0-22 0,0 21 0,0-21 0,21 22 16,0-1-16,0-21 0,1 0 15,20 0-15,-21 22 0,21-22 16,-20-21-16,20 21 0,0 0 0,-21-21 16,22 0-16,-1 0 0,-21 0 0,22 0 15,-22 0-15,21 0 0,-21-21 16,22 21-16,-22-21 0,0 0 0,0 0 15,0-1-15,0-20 0,1 21 0,-1-21 16,0-1-16,0 1 0</inkml:trace>
  <inkml:trace contextRef="#ctx0" brushRef="#br0" timeOffset="56862.22">8763 5609 0,'-21'-169'15,"42"338"-15,-63-380 0,20 168 16,1 22-16,0-21 0,0 21 15,0 21-15,0 0 16,21 21-16,0 0 0,0 0 16,0 0-16,0 22 0,0 20 15,21-21-15,0 22 0,0-1 0,0 1 16,0-1-16,1 1 0,-22-1 0,21 1 16,-21-1-16,0-20 0,21 20 15,-21-20-15,0 20 0,0-21 0,0 1 16,0-1-16,0 0 0,0 1 15,0-1-15,0-21 0,0 0 16,0 1-16,0-1 0,0 0 16,0-42-1,0 0 1,0-1-16,0 1 0,0-21 16,0 21-16,0-22 0,21 22 0,-21-21 15,21 21-15,-21-22 0,21 22 16,1-21-16,-1 21 0,0-22 0,21 22 15,-21 0-15,1 0 0,20 0 16,-21 0-16,21 21 0,-20 0 16,20 0-16,-21 21 0,0 0 0,22 0 15,-22 0-15,0 0 0,0 22 0,0-1 16,0-21-16,-21 22 0,0-1 0,0 0 16,0 1-16,0-22 0,0 21 15,0 0-15,0-20 0,0-1 0,0 0 16,0 0-16,0 0 0,-21 0 0,21 1 15,-21-22-15,21 21 16,-21-21-16,0 0 16,21-21-1,-21-1-15</inkml:trace>
  <inkml:trace contextRef="#ctx0" brushRef="#br0" timeOffset="58192.05">2540 8890 0,'-21'0'0,"0"-21"16,21 0-16,0 0 15,0-1-15,21 1 16,0 0-16,0 21 15,0-21-15,0 0 0,22 21 16,-22 0-16,0-21 0,21 21 0,-20 0 16,-1 0-16,0 0 0,21 0 15,-21 21-15,-21 0 0,22-21 0,-22 21 16,21 0-16,-21 0 0,0 22 16,0-22-16,0 0 0,-21 21 0,-1-20 15,1 20-15,-21-21 0,21 21 16,0-20-16,-1-1 0,1 0 0,-21 0 15,21 0-15,0-21 0,-1 21 16,1-21-16,0 0 0,0 0 16,0 0-16,21-21 15,0 0 1,0 0-16,21 0 0,0 21 16,0-21-16,0 21 0,1-22 15,-1 1-15,0 21 0,21 0 0,-21-21 16,1 21-16,-1 0 0,21 0 15,-21 0-15,0 0 0,1 0 0,-1 0 16,0 21-16,0 0 0,0 1 16,0-1-16,1 0 0,-22 0 15,0 0-15,21 0 0,-21 1 0,0 20 16,0-21-16,0 0 0,0 0 16,0 22-16,0-22 0,-21 0 0,-1 0 15,1 0-15,0 1 0,-21-1 16,21 0-16,-1 0 0,-20-21 15,0 21-15,-1-21 0,22 0 0,-21 0 16,0 0-16,-1 0 0,1 0 16,21 0-16,-22 0 0,22-21 0,-21 21 15,21-21-15,0 0 0,-22 21 16,22-21-16,0-1 0,21 1 16,-21 21-16,21-21 0,-21 21 15,21-21-15,0 0 16,21 21-16,0 0 15,0-21-15,0 21 16</inkml:trace>
  <inkml:trace contextRef="#ctx0" brushRef="#br0" timeOffset="58430.51">3408 9081 0,'-21'0'0,"-1"0"15,1 0-15,0 21 0,0-21 16,0 0-16,0 0 16,42 0 15,0 0-16,0-21-15</inkml:trace>
  <inkml:trace contextRef="#ctx0" brushRef="#br0" timeOffset="60199.19">4784 8678 0,'0'0'0,"0"-21"0,0-42 16,0 42-1,0-1-15,-22 22 0,1 0 16,0 22 0,21-1-16,0 0 15,0 0-15,0 21 0,0 1 16,0-1-16,0 0 0,0 1 16,-21-1-16,21 0 0,-21 1 15,0-1-15,21 0 0,0 1 0,-22-1 16,22-21-16,-21 22 0,21-22 0,0 0 15,0 0-15,0 0 16,0-42 0,0 0-1,21 0-15,1 0 0,-22-1 16,21 1-16,0-21 0,0 21 0,0-22 16,0 22-16,1-21 0,-1 0 15,0-1-15,0 22 0,0-21 0,0 21 16,1-1-16,-1 1 0,0 0 15,0 21-15,-21 21 16,0 0-16,0 1 16,0-1-16,0 0 0,0 21 15,0-21-15,0 22 0,0-1 0,0-21 16,21 22-16,-21-22 0,0 21 0,21-21 16,-21 0-16,22 1 0,-1-1 15,0 0-15,-21 0 0,21-21 0,0 0 16,0 0-16,1 0 0,20 0 0,-21 0 15,0 0-15,22 0 0,-1-21 16,-21 21-16,21-21 0,1 0 0,-22-1 16,21-20-16,1 21 0,-22-21 0,21 20 15,-21-20-15,0 0 16,1-1-16,-1 1 0,-21 0 0,0-1 16,0 1-16,0 0 0,0 21 0,0-22 15,0 22-15,0 0 0,0 0 16,-21 21-1,-1 0-15,1 0 0,21 21 16,0 0-16,-21 0 0,21 0 16,-21 22-16,21-1 0,0-21 0,0 22 15,0-1-15,0 0 0,0 1 16,0-22-16,0 21 0,21 0 16,0-20-16,-21-1 0,21 21 0,1-21 15,-1-21-15,0 21 0,0 1 16,0-22-16,22 0 0,-22 0 0,0 0 15,21 0-15,-21 0 0,22 0 0,-22-22 16,21 1-16,-21 0 0,1 0 16,20 0-16,-21 0 0,21-22 0,-20 1 15,-1 0-15,0-1 0,0 1 0,0-22 16,0 22-16,-21 0 0,22-1 16,-22-20-16,0 21 0,0-1 0,0 1 15,0 0-15,0-1 0,0 1 16,0 21-16,-22 0 0,1-22 15,0 43-15,21-21 0,0 0 0,-21 21 16,0 0-16,21 21 16,-21 0-16,21 0 0,0 1 15,0 20-15,0 0 0,0 1 0,0-1 16,0 0-16,0 1 0,0-1 0,0 21 16,0-20-16,0-1 0,0 22 15,0-22-15,0 0 0,0 1 0,0-1 16,0-21-16,0 21 0,0-20 0,0-1 15,0 0-15,0 0 0,0 0 16,0-42 15,0 0-15,0 0-16,21 0 0,0-22 16,-21 22-16,21 0 0,0-21 0,-21 20 15,21 1-15,1 0 0,-22-21 16,21 21-16,0-1 0,0 1 15,-21 0-15,21 21 0,0 21 32,-21 0-32,22 1 0,-22-1 0,0 0 15,0 0-15,0 0 0,21 22 16,-21-22-16,21 0 0,-21 0 16,0 21-16,21-20 0,0-1 0,0 0 15,1 0-15,-1 0 0,0-21 16,0 0-16,0 21 0,0-21 15,1 0-15,20 0 0,-21 0 16,0 0-16,0-21 0,1 0 0,-1 21 16,0-21-16,0 0 0,0-22 0,0 22 15,1 0-15,-1 0 0,0-21 16,0 20-16,0-20 0,-21 0 16,0 21-16,0-1 0,0 1 0,0 0 0,0 0 15,0 0-15,0 42 31,0 0-15,0 0-16,0 22 0,0-22 16,0 0-16,0 21 0,0-21 0,0 1 15,0 20-15,0-21 0,0 0 0,0 0 16,0 1-16,0-1 0,21 0 16,1 0-16,-22 0 15,21-21-15,0 0 16,0-21-1,-21 0-15,0-64 16</inkml:trace>
  <inkml:trace contextRef="#ctx0" brushRef="#br0" timeOffset="60602.63">7112 8446 0,'0'0'15,"-21"0"-15,0 0 0,-1 0 0,1 0 0,0 0 16,0 0-16,21 21 0,0 0 16,-21-21-16,21 21 0,0 0 0,0 0 15,0 1-15,0-1 16,0 0-16,21-21 0,-21 21 16,21-21-16,0 21 0,0-21 0,1 0 15,-1 0-15,0 0 0,0-21 16,0 0-16,0 0 15,-21 0-15,0-1 0,0 1 16,0 0-16,0 0 0,0-21 16,0 20-16,-21 1 0,0 0 0,0 0 15,21 0-15,-21 21 0,0-21 16,-1 21-16,1 0 0,0 0 0,0 0 16,0 21-16,0 0 15,21 0-15,0 0 16,0 0-16,0 1 0,0-1 15,0 0-15,21-21 32,-21 21-32,21-21 0,0 0 0,0 0 15,0 0-15,1-21 0</inkml:trace>
  <inkml:trace contextRef="#ctx0" brushRef="#br0" timeOffset="60979.1">7683 7895 0,'0'0'16,"0"-21"-16,0 0 0,0 0 0,-21 0 31,0 21-31,21 21 16,0 0-16,0 0 0,-21 0 15,21 0-15,-21 22 0,21-1 16,0 0-16,0 1 0,-21-1 0,21 0 15,-22 22-15,22-22 0,0 1 0,-21 20 16,21-21-16,-21 22 0,21-22 16,-21 1-16,21 20 0,0-21 0,0 22 15,0-22-15,0 1 0,-21-1 16,21 0-16,0-21 0,0 22 0,0-22 16,0 21-16,0-21 0,0 1 15,0-1-15,21-21 47,-21-21-47,21-1 16,-21 1-16,21 0 0,0 0 0,1 0 15,-1 0-15</inkml:trace>
  <inkml:trace contextRef="#ctx0" brushRef="#br0" timeOffset="61462.03">7789 8848 0,'0'21'16,"0"0"-1,43-21 1,-1 0-16,-21 0 0,0 0 16,0 0-16,22 0 0,-22-21 15,0 21-15,21-21 0,-20 0 0,-1 21 16,0-22-16,0 1 0,0 0 0,0 0 15,1 0-15,-22 0 0,0-1 16,0 1-16,0 0 16,0 0-16,0 0 0,0 0 0,-22 21 15,1-22-15,0 22 0,0 0 16,0 0-16,0 0 0,-1 0 16,1 22-16,0-1 0,0-21 0,-21 21 15,20 21-15,1-21 0,0 1 0,0 20 16,0 0-16,0 1 0,21-1 15,0-21-15,0 21 0,0 1 0,0-1 16,0-21-16,21 22 0,0-22 16,21 0-16,-21 0 0,1 0 0,-1 0 15,0 1-15,0-22 0,0 21 0,22-21 16,-22 0-16,0 0 0,0 0 16,21 0-16,-20 0 0,-1 0 0,0 0 15,21 0-15,-21-21 0,1-1 16,-1 22-16,0-21 0,21 0 0,-21 21 15,1-21-15,-1 0 0,0 21 0,-21-21 16,0-1-16,21 22 0,-21-21 16</inkml:trace>
  <inkml:trace contextRef="#ctx0" brushRef="#br0" timeOffset="62535.08">2222 10922 0,'0'0'0,"0"-21"0,43-43 16,-43 43-16,0 0 15,0 0-15,0 0 0,0 42 31,0 0-31,0 21 16,0-20-16,0 20 0,0 21 0,0-20 16,0 20-16,0 1 0,0-1 15,-21 1-15,-1-1 0,22 1 0,-21-1 16,0-20-16,21-1 0,-21 0 16,21-21-16,0 22 0,-21-22 0,21 0 15,-21-21 1,21-21-1,0 0-15,0 0 0,21-1 16,0 1-16,0 0 0,0 0 16,0 0-16,1 0 0,-1-1 15,21 1-15,-21 0 0,22 0 16,-22 0-16,21 0 0,-21 21 0,0-22 16,22 1-16,-22 21 0,0 0 0,0 0 15,0-21-15,1 21 0,-1 0 16,0 0-16,-21-21 15,0 0 1,0 0 0,-21 21-1,0 0-15,-1 0 16,22 21 0,0 0-16,0 0 0,0 0 15,0 0-15,0 22 0,0-22 0,0 21 16,-21-21-16,21 22 0,0-1 15,0-21-15,0 22 0,0-22 0,0 0 16,0 0-16,0 21 0,0-20 0,0-1 16,0 0-16,21-21 15,1 0 17,-22-21-17,21 0-15,-21-1 0,21 1 0,-21 0 16</inkml:trace>
  <inkml:trace contextRef="#ctx0" brushRef="#br0" timeOffset="62734.97">3217 11303 0,'43'0'0,"-86"0"0,107 0 16,-43 0-16,-21-21 15,21 21 48,0-21-48,0 21-15,1-21 0,-1 21 16</inkml:trace>
  <inkml:trace contextRef="#ctx0" brushRef="#br0" timeOffset="63974.27">4572 11388 0,'42'-64'16,"-21"43"-16,-21 0 15,0 0-15,22 0 0,-22-1 0,21 1 16,-21 0-16,0 0 0,0 0 15,0 0-15,0-1 0,0 1 16,-21 0-16,-1 21 0,1 0 16,0 0-16,-21 0 0,21 0 0,-22 0 15,22 0-15,-21 21 0,21 0 0,-22 22 16,1-1-16,21 0 0,-22 1 16,22-1-16,0 0 0,0 1 0,0 20 15,21-20-15,-21-22 0,21 21 0,0-21 16,0 22-16,0-22 0,21 0 15,0-21-15,0 0 16,21 0-16,-20 0 0,20 0 0,-21-21 16,21 0-16,1-1 0,-1 1 15,22 0-15,-22-21 0,0 21 0,1-22 16,-1-20-16,21 20 0,-20-20 16,-1 21-16,-21-22 0,22 1 0,-1-1 15,-21 1-15,0-1 0,22 1 0,-22-1 16,-21 1-16,0-1 0,21 1 15,-21-1-15,0 1 0,0 20 0,0 1 16,0 0-16,0-1 0,0 22 0,-21 0 16,21 0-16,-21 21 0,-1 0 15,1 21-15,0 0 16,0 21-16,21-20 0,-21 41 0,21-21 16,-21 22-16,21-1 0,-22-20 15,22 20-15,0 1 0,0-1 0,0 1 16,0-22-16,0 22 0,0-1 15,0 1-15,0-1 0,22-21 0,-1 22 16,0-22-16,0 1 0,-21-1 0,21 0 16,0-21-16,1 1 0,-1-1 15,0-21-15,0 0 0,21 0 0,-20 0 16,-1 0-16,0 0 0,0 0 0,0-21 16,0-1-16,22 1 0,-22-21 15,21 21-15,-21-22 0,1 1 16,20 21-16,-21-21 0,21-1 0,-20 1 15,-1 0-15,0-1 0,0 22 0,0 0 16,0 0-16,-21 0 0,0-1 16,0 44 15,-21-1-31,21 21 0,-21-21 16,0 22-16,21-1 0,0-21 0,-21 21 15,21 1-15,0-1 0,0 0 0,0 1 16,0-22-16,21 21 0,0-21 15,0 1-15,0-1 0,1 0 0,-1-21 16,21 0-16,0 0 0,-20 0 16,20 0-16,0 0 0,1-21 15,-1 0-15,0 21 0,-21-22 0,22-20 16,-1 21-16,-21 0 0,0-22 0,1 1 16,-1 0-16,-21-1 0,0 1 15,0 0-15,0-1 0,0 1 0,0 0 16,-21 21-16,-1-22 0,1 22 0,-21-21 15,21 21-15,-22 21 0,1-22 0,21 22 16,-21 0-16,-1 0 16,1 0-16,0 22 0,-1-1 0,22 0 0,-21 0 15,21 0-15,-1 0 0,1 22 0,21-22 16,-21 21-16,21 1 16,0-22-16,0 21 0,0-21 0,0 22 15,21-22-15,0 0 0,1 0 0,-1 0 16,0 0-16,21 1 0,-21-1 15,22-21-15,-22 0 0,0 21 0,21-21 16,-20 0-16,-1 0 0,21 0 0,-21-21 16,22 0-16,-22 21 0,21-22 15</inkml:trace>
  <inkml:trace contextRef="#ctx0" brushRef="#br0" timeOffset="65942.5">6731 10922 0,'0'0'15,"21"-21"-15,-21 0 0,0 0 16,21 21-16,-21 21 31,0 21-15,0-21-16,0 0 0,0 22 0,0-22 16,-21 21-16,21 1 0,0-22 0,0 21 15,0 0-15,0-20 0,0 20 16,0-21-16,0 0 0,0 0 0,0 1 15,0-1-15,0 0 16,21-21-16,0 0 0,1 0 16,-1-21-16,0 0 15,0-1-15,-21 1 0,21 0 16,0 0-16,-21 0 0,22-22 0,-1 22 16,-21 0-16,21-21 0,0 21 15,-21-1-15,21 1 0,0 0 16,-21 0-16,22 21 15,-1 21 1,-21 0-16,0 0 0,0 1 16,0-1-16,0 0 0,0 0 0,21 0 15,-21 0-15,21 1 0,-21-1 0,0 0 16,0 0-16,21 0 0,0 0 16,-21 1-16,22-22 0,-1 21 15,0-21-15,0 0 0,0 0 16,0 0-16,1 0 0,-1 0 0,0-21 15,0-1-15,0 22 0,0-21 0,22 0 16,-22 0-16,0-21 0,0 20 16,-21-20-16,21 21 0,1-21 0,-1 20 15,-21-20-15,0 21 0,0-21 0,0 20 16,0 1-16,21 0 0,-21 0 16,0 0-16,0 0 15,-21 21-15,0 0 16,21 21-16,0 0 15,0 0-15,0 21 16,0-20-16,0-1 0,0 0 0,0 21 16,0 1-16,0-22 0,0 21 0,0 0 15,21-20-15,0-1 0,0 21 0,0-21 16,0 0-16,1 1 0,20-22 16,-21 21-16,21-21 0,-20 0 0,20 0 15,0 0-15,-21 0 0,22 0 0,-1-21 16,-21-1-16,22 1 0,-1 0 15,-21 0-15,0 0 0,22 0 0,-22-22 16,0 22-16,0-21 0,0-1 0,0 1 16,-21 0-16,22-1 0,-22-20 15,21 21-15,-21-1 0,0-20 16,0-1-16,0 22 0,0-22 0,0 22 16,0 0-16,0-1 0,0 1 0,0 21 15,0 0-15,0 0 0,0 42 16,-21 0-1,-1 21-15,22-21 0,-21 22 0,21-1 16,0 22-16,-21-22 0,21 0 0,-21 22 16,21-22-16,-21 0 0,21 1 15,0-1-15,0 0 0,0 1 0,0-1 16,0 0-16,0 1 0,0-22 16,0 21-16,0-21 0,0 1 0,0-1 15,0 0-15,0 0 0,0-42 31,21 0-15,-21 0-16,21-1 0,-21 1 16,21-21-16,-21 21 0,0 0 15,21-1-15,1 1 0,-22 0 0,21 0 16,-21 0-16,21 0 0,0 21 16,0 0-1,0 0-15,1 21 16,-22 0-16,0 0 15,21 0-15,0 0 0,-21 1 0,21-1 16,0 0-16,-21 0 0,21-21 0,1 21 16,-1 0-16,0-21 0,0 22 0,0-22 15,0 21-15,1-21 0,-1 0 16,0 0-16,0 0 0,0 0 0,22 0 16,-22-21-16,0-1 0,0 22 0,0-21 15,22 0-15,-22 21 0,0-21 0,0 0 16,0 0-16,-21-1 0,21 1 15,-21 0-15,0-21 0,0 21 16,0-1-16,0 1 0,0 0 16,0 42 15,0 0-31,0 1 16,0-1-16,0 0 0,0 0 0,0 0 15,0 22-15,0-22 0,0 0 0,0 0 16,0 0-16,22 0 0,-1 1 15,0-1-15,0 0 0,0 0 0,0-21 16,1 0-16,-1 0 0,21 0 0,-21 0 16,0 0-16,1 0 0,-1 0 0,0-21 15,0 21-15,0-21 0,0 0 16,1-1-16,-1 1 0,-21 0 16,21-21-16,0-1 0,-21 22 0,0-21 15,21 0-15,0-1 0,-21-20 0,0-1 16,22 22-16,-1-22 0,-21 1 0,0-22 15,0 22-15,0-1 0,0 22 16,0-22-16,0 22 0,0 0 0,0-1 16,0 22-16,0-21 0,0 21 15,0 0-15,-21 21 16,-1 21-16,1 0 0,21 0 16,0 0-16,-21 22 0,0-1 0,21 21 15,0-20-15,0 20 0,0-20 0,0 20 16,0 1-16,0-1 0,0-21 15,0 22-15,0-22 0,0 1 16,0-1-16,0 0 0,21 1 0,0-1 16,-21-21-16,0 21 0,21-20 0,1 20 15,-1-21-15,0 0 0,0 0 0,0-21 16,22 22-16,-22-22 0,21 0 16,0 0-16,-20 0 0,20 0 0,0 0 15,1-22-15,-1 22 0,0-21 0,-21 0 16,22 0-16,-1 0 0,0 0 0,-20-1 15,-1-20-15,0 21 0,0-21 0,0 20 16,0-20-16,-21 21 16,0 0-16,0-22 0,0 22 0,0 0 15,0 0-15,0 0 0,0 0 16,-21 21-16,0 0 0,0 0 16,0 0-16,0 21 0,-1 0 15,1 0-15,0 0 0,0 22 0,0-22 16,21 0-16,0 0 0,0 21 0,0-20 15,0-1-15,0 0 0,0 0 0,0 21 16,0-20-16,21-22 0,0 21 0,0 0 16,0-21-16,1 0 0,-1 21 15,0-21-15,21 0 0,-21 0 0,22 0 16,-22 0-16,21 0 0,-21 0 16,22-21-16,-22 0 0,0 0 0,21 21 15,-20-22-15,-1 1 0,0 0 0,0 0 16,0-21-16,0 20 0,-21 1 15,0 0-15,0 0 0,0-21 0,0 20 16,0 1-16</inkml:trace>
  <inkml:trace contextRef="#ctx0" brushRef="#br0" timeOffset="66378.25">8699 10414 0,'0'0'16,"-84"64"-1,84-43-15,0 0 0,0 0 0,0 0 16,0 0-16,0 1 16,21-22-16,0 0 0,0 0 15,0 0-15,1 0 0,-1-22 16,0 1-16,0 21 0,0-21 0,0 0 16,1 21-16,-22-21 0,0 0 0,0-1 15,0 1-15,0 0 16,-22 0-16,1 21 15,0 0 1,0 0-16,21 21 16,0 0-16,0 0 15,0 1-15,0-1 0,0 0 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39:09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1080 0,'0'-22'94,"0"1"-94,21 0 15,0 21-15,0-21 0,0 0 0,1 0 16,-1-1-16,0 1 0,0-21 16,0 21-16,0 0 0,-21-1 0,0-20 15,22 21-15,-22 0 0,0 0 16,0-1-16,-22 22 16,1 0-16,0 0 0,0 0 0,-21 0 15,-1 0-15,1 0 0,-22 22 0,22-1 16,0-21-16,-22 42 15,22-21-15,0 0 0,-1 1 0,22 20 16,-21-21-16,21 21 0,21-20 16,0-1-16,0 21 0,0-21 0,0 22 15,21-22-15,0 21 0,21-21 16,-21 22-16,22-22 0,-22 21 0,21 0 16,-21-20-16,22 20 0,-22-21 15,21 21-15,-21 1 0,1-1 0,-1-21 16,0 22-16,-21-1 0,0 0 15,0-21-15,0 22 0,-21-22 0,0 0 16,-1 0-16,1 0 0,0 1 16,-21-22-16,21 0 0,-22 0 15,1 0-15,21 0 0,-22 0 16,1 0-16,21 0 0,-21-22 0,20 1 16,1 0-16,0 0 0,0-21 0,0 20 15,0-20-15,-1 21 0,22-21 16,-21 20-16,21 1 0,0 0 15,0 0-15,0 0 16,0 42 0,21-21-16,1 21 15,-22 0-15,21 0 0,0 1 16,0-1-16,0 0 0,0 21 16,1-21-16,-1 1 0,0-1 0,21 0 15,-21 0-15,1-21 0,-1 21 16,0-21-16,21 0 0,-21 0 0,1 0 15,20 0-15,-21-21 0,21 0 16,-20 0-16,20 0 0,-21-1 0,21 1 16,-20-21-16,20 21 0,-21 0 15,0-22-15,0 22 0,1 0 0,-1-21 16,-21 20-16,0 1 0,21 0 16,-21 0-16,0 42 31,0 0-31,0 0 15,0 1-15,0-1 0,-21 0 16,21 0-16,0 21 0,0-20 0,0-1 16,0 0-16,0 0 0,0 0 0,21 0 15,0 1-15,0-22 16,22 0-16,-22 0 0,0 0 0,0 0 16,21 0-16,-20-22 0,-1 22 15,21-21-15,-21 0 0,0 0 16,1 0-16,-1 0 0,0-1 0,0 1 15,0-21-15,-21 21 0,21 0 0,-21-1 16,0 1-16,0 0 16,0 0-16,0 0 0,0 0 15,0 42 17,0 0-32,0 0 0,0 21 15,0-20-15,0 20 0,0 21 16,0-20-16,0 20 0,0 1 0,0-1 15,0 22-15,0-22 0,0 22 16,0 0-16,0-1 0,0 1 0,0 0 16,0-1-16,0 1 0,-21 0 0,21-1 15,0 1-15,-21-21 16,0-1-16,0 1 0,0-1 0,-1-21 16,1 22-16,0-22 0,0-21 0,0 22 15,0-22-15,-22 0 0,22 0 16,-21-21-16,21 0 0,-22 0 0,1 0 15,0-21-15,-1 21 0,1-42 16,0 21-16,-1-1 0,-20-20 0,20 0 16,1 21-16,0-22 0,21 1 0,-22 0 15,22-1-15,0 1 0,0 0 16,21 20-16,0-20 0,0 0 0,0-1 16,0 1-16,21 0 0,21-1 15,-21 1-15,22-21 0,-1 20 0,0-20 16,22 20-16,-1-20 15</inkml:trace>
  <inkml:trace contextRef="#ctx0" brushRef="#br0" timeOffset="1631.59">2222 1376 0,'0'0'0,"-21"21"31,21 0-31,0 0 0,-21 22 16,21-22-16,-21 0 0,21 21 16,-21-20-16,21-1 0,0 21 15,-21-21-15,21 0 0,0 1 16,0-1-16,0 0 0,0 0 16,-22-21 15,22-21-31,0 0 0,0 0 15,0-1-15,0-20 0,0 21 16,0 0-16,0-22 0,22 22 16,-22 0-16,21-21 0,0 21 0,-21-1 15,21 1-15,0 21 0,0-21 16,1 21-16,-1 0 0,0 0 16,0 0-16,0 21 0,-21 0 15,21 1-15,-21-1 0,22 0 0,-22 21 16,0-21-16,21 22 0,-21-22 0,21 0 15,-21 21-15,0-20 0,21-1 16,-21 0-16,21 0 0,0 0 0,1-21 16,-1 21-16,21-21 15,-21 0-15,0 0 0,1 0 0,20-21 16,-21 21-16,21-21 0,-20 0 0,20 0 16,-21-22-16,21 22 15,1-21-15,-22 0 0,21-1 0,-21 1 0,22 0 16,-22-22-16,0 22 0,21-1 15,-20-20-15,-1 21 0,0-22 16,0 22-16,0-1 0,-21 1 0,0 0 16,0-1-16,0 22 0,0 0 15,0 0-15,0 0 0,0 42 32,-21 0-32,0 21 0,0 1 0,0-1 15,21 0-15,-22 1 0,1 20 16,21-20-16,-21-1 0,21 0 0,0 22 15,0-22-15,0 0 0,0 1 0,0-22 16,0 21-16,0 1 16,0-1-16,0-21 0,21 0 0,0 0 15,1 1-15,-1-1 0,0-21 0,21 0 16,-21 0-16,22 0 0,-22 0 16,21 0-16,1-21 0,-1 21 0,0-22 15,1-20-15,-22 21 0,21 0 0,0 0 16,-20-22-16,-1 22 0,21 0 15,-21-21-15,0-43 16,-21 64-16,0 0 0,0-1 0,0 1 16,0 0-16,-21 21 15,0 0-15,0 0 0,0 0 16,0 0-16,-1 21 0,-20 0 0,21 1 16,0-1-16,0 0 0,-1 0 15,1 0-15,0 0 0,0 22 0,21-22 16,0 0-16,0 21 0,0-20 15,0-1-15,0 0 0,0 0 0,21 0 16,0-21-16,-21 21 0,21-21 0,1 0 16,-1 0-16,0 0 0,0 0 15,0 0-15,0 0 0,1-21 0,-1 0 16,0 0-16,0 0 0,-21 0 16,21-1-16,-21 1 0,21-21 15,-21 21-15,0 0 0,22-1 16,-22 1-16,0 0 0,0 0 15,0 42 1,0 0 0,0 0-16,0 1 0,0-1 0,0 0 15,0 0-15,0 0 0,0 0 16,0 1-16,0-1 0,0 0 0,21 0 16,-21 0-16,21 0 0,-21 1 15,21-22-15,0 0 16,0 0-16,1 0 15,-22-22-15,21 1 16,0 0-16,-21 0 0,21 0 16,0 0-16,0-1 0,1 1 15,-1-21-15,0 21 0,0 0 0,0-1 16,0 1-16,22 0 0,-22 0 16,0 0-16,0 21 0,0 0 0,1 0 15,-1 21-15,-21 0 16,0 0-16,0 0 0,0 1 15,0-1-15,0 0 0,0 21 0,0-21 16,-21 1-16,21-1 0,-22 21 0,22-21 16,0 0-16,0 1 15,-21-22-15,21 21 0,0 0 0,0 0 16,-21-21-16,21-21 31,0 0-31,21 0 16,0-1-16,1 1 0,-1 0 0,-21 0 15,21-21-15,0 20 0,0-20 16,0 21-16,1-21 0,-22 20 0,21 1 16,0 0-16,-21 0 0,21 0 0,-21 0 15,0 42 1,0 0 0,0 0-16,-21 0 0,21 0 15,0 1-15,-21-1 0,21 21 16,-21-21-16,21 22 0,0-22 0,0 0 15,0 21-15,0-21 0,0 1 0,0-1 16,0 0-16,0 0 0,21 0 16,0-21-16,0 0 0,0 0 15,0 0-15,1 0 0,-1 0 16,0 0-16,21 0 0,-21 0 16,1-21-16,-1 0 0,0 21 0,0-21 15,0 0-15,0-1 0,1 1 0,-1 21 16,-21-21-16,0 0 0,0 0 15,0 0-15</inkml:trace>
  <inkml:trace contextRef="#ctx0" brushRef="#br0" timeOffset="1924.42">3111 995 0,'43'0'15,"-1"0"1,0-21-16,-20 21 0,41 0 16,-21-21-16,1 21 0,20 0 0,1-22 15,-22 22-15,0-21 0,22 21 16,-22 0-16,-21 0 0,22-21 0,-22 21 15,0 0-15,-42 21 32,0-21-32,-22 21 15</inkml:trace>
  <inkml:trace contextRef="#ctx0" brushRef="#br0" timeOffset="2396.65">1037 2117 0,'0'0'0,"-21"0"15,-21 0-15,20 0 16,44 0 0,-1 0-1,0 0-15,0 0 0,21 0 0,1 0 16,20 0-16,1 0 0,-1-21 16,1 21-16,20 0 0,22-22 0,-21 22 15,21-21-15,21 21 0,-21 0 0,21-21 16,21 21-16,-21 0 0,21 0 15,-21-21-15,21 21 0,-21 0 0,0 0 16,0-21-16,-21 21 0,21 0 0,-21 0 16,0-21-16,-1 21 15,1-22-15,-21 22 0,-22 0 0,1 0 16,-1-21-16,-20 21 0,20 0 0,-42 0 16,1-21-16,20 21 0,-42-21 15,-21 21 1,-22 0-1,22 0-15,-21-21 0,0 21 16,-22 0-16</inkml:trace>
  <inkml:trace contextRef="#ctx0" brushRef="#br0" timeOffset="2807.92">1270 2265 0,'21'0'16,"21"0"0,-20 0-16,20 0 0,0 0 15,22 0-15,-1 0 0,1-21 0,20 21 16,1-21-16,0 21 0,-1-22 0,22 22 15,0 0-15,0-21 0,21 21 16,-21 0-16,21-21 0,0 21 0,-21 0 16,-1-21-16,22 21 0,-21 0 15,0 0-15,0-21 0,-21 21 16,20 0-16,-20-21 0,0 21 0,-22 0 16,1 0-16,-1-22 0,-20 22 0,-1 0 15,-21 0-15,21 0 0,-20 0 16,-1-21-16,-42 21 62,-1 0-62</inkml:trace>
  <inkml:trace contextRef="#ctx0" brushRef="#br0" timeOffset="4475.42">1566 4741 0,'0'0'0,"0"-21"15,0 0-15,0 0 16,21 21-16,1-21 0,-1 0 15,0 21-15,0-22 0,0 1 16,22 0-16,-22 21 0,0-21 0,21 0 16,-21 0-16,1-1 0,-1 1 15,0-21-15,0 21 0,0 0 0,-21-1 16,0 1-16,21 0 0,-21 0 0,0 0 16,0 0-16,0-1 0,0 1 15,-21 21 1,0 21-1,0 1-15,21 20 16,-21-21-16,21 21 0,0 1 16,0 20-16,0-20 0,0 20 0,0-21 15,0 22-15,0-1 0,0 1 16,0-1-16,0 1 0,0-22 0,0 22 16,0-22-16,0 0 0,0 1 15,0-1-15,0-21 0,0 22 0,0-22 16,0 0-16,0 0 0,0 0 15,-21-21-15,-1 0 0,1 0 16,0 0-16,0 0 16,0 0-16,21-21 0,-21 21 15,-1-21-15,1 0 0,0 0 0,0-1 16,0 1-16,0 0 0,-22 0 16,43 0-16,-21 0 0,0-1 0,0 22 15,0-21-15,21 42 31,21 1-15,0-1-16,0-21 0,0 21 0,0 0 16,1 0-16,-1 0 15,0 1-15,21-22 0,-21 21 0,1 0 16,20-21-16,0 0 0,-21 21 0,22-21 16,-1 0-16,0 0 0,-20 0 15,41 0-15,-21-21 0,1 21 0,-1-21 16,22 0-16,-22-1 0,0-20 15,22 21-15,-22-21 0,0-1 0,1 1 16,-1 0-16,-21-22 0,22 22 16,-22-1-16,0-20 0,-21 21 0,21-1 15,-21 1-15,0 0 0,0-1 0,0 1 16,0 0-16,0 20 0,0-20 16,0 21-16,0 0 0,0 0 0,-21-1 15,0 1-15,0 21 16,-1 0-16,1 21 15,0 1-15,21-1 0,-21 21 16,0-21-16,21 22 0,-21 20 16,21-21-16,-22 22 0,22-1 0,-21 1 15,21-1-15,-21 1 0,0 21 16,21-22-16,0 1 0,-21 20 0,0-20 16,21 20-16,-22-20 0,22 21 15,-21-22-15,0 22 0,21-1 0,-21 1 16,21-21-16,0 20 0,-21-20 0,21 20 15,0-20-15,0-1 0,0 1 16,0-1-16,0-20 0,0 20 16,21-20-16,-21-22 0,21 21 0,0-21 15,0 0-15,1 1 0,-1-22 16,0 0-16,21 0 0,-21 0 0,22-22 16,-22 1-16,21 0 0,1 0 15,-22-21-15,21 20 0,0-20 0,1 0 16,-22-1-16,21 1 0,-21 0 0,1-1 15,-1 1-15,0-21 0,-21 20 16,0 1-16,0-22 0,0 22 16,0-21-16,-42 20 0,20-20 0,1 20 0,-21 1 15,21-21-15,-22 41 16,1-20-16,0 0 0,-1 21 0,1-1 16,0 1-16,-1 0 0,1 21 0,0-21 15,-1 21-15,22 0 0,0 0 16,0 0-16,0 0 0,21-21 15,21 21 1,21-21-16,-21 21 0,22 0 0,20-22 16,-20 1-16,20 0 0,-21 21 15,22-21-15,-22 0 0,22 0 0,-22 21 16,0-22-16,-20 1 0,20 0 0,-21 21 16,0-21-16,0-21 0,1 20 15,-22 1-15</inkml:trace>
  <inkml:trace contextRef="#ctx0" brushRef="#br0" timeOffset="5032.1">4445 3810 0,'0'0'0,"21"-21"0,21-21 16,-42 20-16,0 1 0,0 0 0,0 0 15,0 0-15,-21 0 0,-21 21 16,21 0-16,0 0 16,-22 0-16,22 0 0,-21 21 0,-1 0 15,22 0-15,-21 21 0,0-20 0,-1 41 16,1-21-16,0 22 0,-1 21 15,1-22-15,-22 22 0,22-1 0,0-20 16,-1 21-16,1-1 0,0-20 16,21 20-16,-1-20 0,1 21 0,21-22 15,0 1-15,0-1 0,0 1 0,21-1 16,1-21-16,-1 1 0,0-1 16,21 0-16,1 1 0,-1-22 0,0 0 15,-21 0-15,22 0 0,-1-21 0,0 0 16,1 0-16,-22 0 15,21 0-15,-21 0 0,22 0 0,-22 0 16,21-21-16,-21 0 0,22-21 0,-22 21 16</inkml:trace>
  <inkml:trace contextRef="#ctx0" brushRef="#br0" timeOffset="6123.84">4932 4424 0,'0'0'0,"0"-85"16,0 64-16,0 0 0,0 0 16,-21 21-16,-1 0 15,1 0-15,0 21 0,-21-21 16,21 42-16,-22-21 0,22 1 0,-21 20 16,-1-21-16,22 21 0,-21 1 0,21-1 15,-22 0-15,22 1 0,0-1 16,0 22-16,21-22 0,-21 0 0,21 1 15,0-1-15,0-21 0,21 21 0,0-20 16,0-1-16,22 0 0,-22 0 16,21-21-16,0 0 0,1 0 0,-1 0 15,0 0-15,1-21 0,-1 21 16,0-21-16,1 0 0,-1-1 0,-21-20 16,0 21-16,22 0 0,-22-22 15,-21 22-15,21-21 0,-21 21 0,21 0 16,-21-1-16,0 1 0,0 0 15,0 0-15,0 0 0,0 42 32,-21-21-32,21 21 15,-21 0-15,0 0 0,21 1 0,0 20 16,0-21-16,0 21 0,0-20 0,0 20 16,0-21-16,0 0 0,0 0 0,0 22 15,21-22-15,0-21 16,0 21-16,0 0 0,1-21 0,-1 0 15,0 0-15,0 0 0,21 0 0,-20 0 16,-1 0-16,0 0 0,0 0 16,0-21-16,-21 0 0,0 0 0,21 21 15,-21-21-15,0-1 0,0 1 0,0-21 16,0 21-16,0 0 0,-21-22 16,21 22-16,-21 0 0,0 0 0,0 0 15,0-1-15,-1 1 0,1 0 0,0 21 16,0 0-16,21-21 0,-21 21 15,0-21-15,21 0 32,21-1-32,0 22 0,0-21 15,0 21-15,22 0 0,-22-21 16,21 21-16,0 0 0,1 0 0,-1 0 16,0 0-16,-20 0 0,20 0 0,-21 0 15,21 0-15,-20 0 0,-1 21 16,0-21-16,-21 21 0,0 1 0,0-1 15,0 0-15,0 0 0,0 0 16,0 0-16,0 1 0,0-1 16,0 21-16,0-21 0,0 0 0,0 1 15,0-1-15,0 0 0,0 0 0,0 0 16,0 0-16,0 1 16,-21-44 30,21 1-46,0 0 16,0 0-16,0-21 0,0 20 0,0-20 16,0 21-16,21-21 0,0-1 0,0 22 15,0-21-15,1 21 0,20-22 16,-21 22-16,21 0 0,1 0 0,-1 0 16,0 21-16,1 0 0,-1 0 0,0 0 15,1 0-15,-1 0 0,-21 0 0,0 21 16,22 0-16,-22-21 15,-21 21-15,0 0 0,0 0 0,0 1 16,0-1-16,0 0 0,0 21 0,0-21 16,0 1-16,0-1 0,-21 0 0,21 0 15,0 0-15,-21 0 0,21 1 16,-22-1-16,1 0 0,21 0 16,21-42 30</inkml:trace>
  <inkml:trace contextRef="#ctx0" brushRef="#br0" timeOffset="7211.7">6900 4699 0,'0'0'0,"21"-21"0,1-21 16,-22 20-16,0 1 0,0 0 15,0 0-15,0 0 0,-22 0 0,1-1 16,0 22-16,0 0 0,-21-21 0,20 21 16,-20 0-16,21 0 0,-21 0 15,-1 21-15,22 1 0,-21-22 0,-1 21 16,1 0-16,21 21 0,-21-21 0,20 22 16,1-22-16,0 21 0,0 1 15,21-1-15,0-21 0,0 21 0,0 1 16,0-22-16,0 21 0,0-21 15,21 1-15,0-1 0,0 0 0,1 0 16,-1-21-16,21 0 0,-21 0 16,22 0-16,-22 0 0,21 0 0,-21 0 15,22-21-15,-22 0 0,0 0 0,21-1 16,-21 1-16,1 0 0,-1-21 16,0-1-16,0 22 0,0-21 0,0 0 15,1-22-15,-1 22 0,0-1 0,-21 1 16,21-21-16,0-1 0,0 22 15,1-22-15,-22 1 0,21 20 16,-21-20-16,21 21 0,-21-1 0,0 1 16,0 21-16,0 0 0,0-1 0,0 1 15,-21 21 1,0 21-16,21 1 0,-22-1 16,1 21-16,0 0 0,0 1 0,0 20 15,21-20-15,-21-1 0,-1 21 16,1-20-16,21 20 0,0-20 0,-21-1 15,21 21-15,0-20 0,-21-1 0,21 0 16,0 1-16,0-1 0,0 0 16,21 1-16,-21-22 0,21 21 15,0-21-15,1 1 0,-1-1 0,0-21 16,21 0-16,-21 21 0,1-21 0,20 0 16,-21 0-16,0-21 0,22 21 15,-22-21-15,0-1 0,0 1 0,0 0 16,0 0-16,1-21 0,-1 20 0,0-20 15,0 21-15,-21-21 0,0 20 0,21 1 16,-21-21-16,21 21 0,-21 0 16,0-1-16,0 1 0,0 42 47,0 1-32,0-1-15,0 0 16,0 0-1,0 0 1,-21 0 0,21-42 62</inkml:trace>
  <inkml:trace contextRef="#ctx0" brushRef="#br0" timeOffset="17803.43">7366 4699 0,'0'-21'0,"0"0"32,0 0-17,0-1 1,0 1 0,0 42 30,0 1-46,0-1 16,0 0-16,0 0 0,0 0 16,0 0-16,21 1 0,-21 20 15,0-21-15,0 21 0,0-20 0,0-1 0,0 21 16,21-21-16,-21 0 0,0 1 16,21-1-16,-21 0 0,22 0 15,-22 0-15,21 0 0,0-21 16,-21 22-16,21-22 0,0 0 15,0 0-15,1 0 16,-1 0-16,0 0 0,0-22 16,0 22-16,0-21 0,-21 0 15,22 0-15,-1 0 0,-21 0 0,0-1 16,21 1-16,0 0 0,-21 0 16,21-21-16,-21 20 0,0 1 0,0-21 15,0 21-15,21 0 0,-21-1 0,0 1 16,0 0-16,0 0 15,0 0-15,22 0 16,-22-1-16,0 1 0,0 0 16,21 21-16,-21-21 0,21 0 0,-21-22 15,0 22-15,21 0 0,0 0 0,-21 0 16,0-22-16,21 22 0,-21 0 16,22 0-16,-22-21 0,21 20 0,-21 1 15,0 0-15,0 0 0,0 0 16,0 0-1,-21 21 1,-1 21-16,1 0 16,21 0-16,-21 21 0,0-20 15,21 20-15,-21 21 0,0-20 16,21-1-16,-22 0 0,1 22 0,21-22 16,0 22-16,-21-22 0,21 22 0,0-22 15,0 0-15,0 1 0,0-22 16,0 21-16,0-21 0,0 0 0,21 1 15,0-1-15,1 0 0,-1-21 0,0 0 16,0 0-16,0 0 0,22 0 0,-22 0 16,0-21-16,0 0 0,0 21 15,0-22-15,1-20 0,-1 21 0,0 0 16,0 0-16,0-22 0,-21 22 16,21 0-16,-21-21 0,22 20 0,-22 1 15,0 0-15,0 0 16,0 42 15,0 0-31,0 0 0,0 22 0,0-22 16,0 0-16,0 0 0,0 22 15,0-22-15,0 0 0,0 21 0,0-21 16,0 1-16,0-1 0,21-21 0,0 21 16,0 0-16,0-21 0,0 0 15,1 0-15,-1 0 0,0-21 16,0 21-16,0-21 15,0 0-15,1-1 0,-1 1 0,0 0 16,0 0-16,0 0 0,0 0 0,1-22 16,-1 22-16,-21 0 0,21-21 0,-21 20 15,21 1-15,-21 0 0,0 0 16,0 42 15,0 0-31,0 0 0,0 1 0,-21-1 16,21 21-16,-21-21 0,21 0 15,0 22-15,-21-22 0,21 0 0,0 0 16,0 0-16,0 1 0,0-1 16,21 0-16,0-21 0,0 0 15,0 0-15,0 0 0,1 0 16,-1 0-16,0 0 0,-21-21 16,21 21-16,0-21 0,0-1 0,-21 1 15,22 0-15,-22 0 0,0 0 16,0-22-16,0 22 0,0 0 0,0 0 15,0 0-15,-22 0 0,22-1 16,-21 1-16,0 0 0,0 21 0,0-21 16,0 21-16,-1 0 0,1-21 15,0 21-15,21-21 32,21-1-32,0 22 15,1 0-15,-1-21 0,0 21 0,21 0 16,-21-21-16,1 21 0,20 0 0,-21 0 15,21 0-15,-20 0 0,20 0 0,-21 0 16,0 0-16,0 0 0,1 21 16,-1-21-16,0 21 0,-21 1 0,21-1 15,-21 0-15,0 0 0,0 0 16,0 0-16,0 22 0,0-22 0,0 0 16,0 0-16,0 0 0,0 1 15,0 20-15,0-21 0,0 0 0,-21-21 16,21 21-16,-21 1 0,21-1 15,-21-21 1,21-21 15,0-1-31,0 1 0,0 0 16,0 0-16,0-21 0,0 20 0,0-20 16,21 21-16,0-21 0,0-1 0,0 1 15,0 21-15,1-22 0,-1 1 16,0 21-16,21-21 0,-21 20 0,22 1 15,-22 0-15,0 0 0,21 21 0,-20 0 16,20 0-16,-21 21 0,0 0 0,0 0 16,-21 1-16,0 20 0,0-21 15,0 21-15,0 1 0,0-22 16,0 21-16,0 1 0,-21-22 0,21 21 16,0-21-16,-21 0 0,0 1 0,21-1 15,0 0-15,0 0 0,-21 0 16,0-21-1,21-21 1,0 0 0,0 0-16,0 0 0,0-1 15,0-20-15</inkml:trace>
  <inkml:trace contextRef="#ctx0" brushRef="#br0" timeOffset="18024.3">8975 4233 0,'0'0'15,"-22"0"1,1 0-16,0 0 78</inkml:trace>
  <inkml:trace contextRef="#ctx0" brushRef="#br0" timeOffset="18251.16">8128 4530 0,'0'0'0,"21"0"16,0 0-16,0 0 16,1 0-16,-1-21 0,0 21 0,21-22 15,-21 22-15,22-21 0,-22 21 0,21-21 16,-21 21-16,1 0 0,20-21 0,-21 21 16,0 0-16,-21-21 0,21 21 15,-21-21-15,0-1 16,-21 22-16,0 0 15</inkml:trace>
  <inkml:trace contextRef="#ctx0" brushRef="#br0" timeOffset="18455.57">7705 4318 0,'0'0'0,"-22"0"0,1-21 16,0 21-16,21-21 31,21 21 0,0 0-15,1 0-16,-1 0 0,21 0 16</inkml:trace>
  <inkml:trace contextRef="#ctx0" brushRef="#br0" timeOffset="18927.3">9504 3620 0,'0'0'0,"0"-43"15,21 43 1,-21-21-16,21 21 16,0 0-16,22 0 0,-22 0 0,21 0 15,0 21-15,1 0 0,-1 1 0,22-1 16,-22 0-16,21 21 0,-20 1 16,20-1-16,-20 0 0,-22 1 0,21 20 15,-21 1-15,0-1 0,1 1 0,-22 20 16,0-20-16,0-1 0,0 1 0,0-1 15,0 1-15,-22-1 0,1 1 16,0-1-16,0 1 0,0-1 0,0-20 16,-1-1-16,1 21 0,0-20 0,-21-1 15,21-21-15,-1 22 0,1-22 16,0 21-16,0-21 0,0 0 0,0 1 16,-1-22-16,1 21 0,21 0 15,0-42 16,0 0-15,0-1-16,-21 1 0,21 0 16,-21 0-16,21 0 0,-21 0 15</inkml:trace>
  <inkml:trace contextRef="#ctx0" brushRef="#br0" timeOffset="20235.64">4106 6223 0,'0'0'0,"21"-21"16,-21 0-16,22 21 15,-22-21-15,0-1 16,0 1-16,0 0 16,0 0-1,-22 21 1,1 0-16,0 0 0,0 0 15,0 0-15,0 0 0,-1 0 16,1 21-16,0-21 0,0 21 16,0-21-16,0 21 0,-1 1 15,1-22-15,0 21 0,0-21 16,21 21-16,0 0 16,0 0-1,21 0 1,0-21-16,22 0 15,-22 0-15,0 22 0,0-22 0,0 0 16,0 0-16,1 0 0,-1 21 0,0-21 16,0 21-16,-21 0 15,21 0-15,-21 0 0,0 1 16,0-1-16,0 0 0,0 0 0,-21 0 16,0 0-16,0 1 0,0-1 15,-22 0-15,22 0 0,-21 0 0,21-21 16,-22 21-16,22-21 0,0 0 15,0 22-15,0-22 0,-1 0 0,1 0 32,21-22-32,0 1 15,0 0-15,21 21 0,1-21 16,-1 21-16,0-21 0,0 21 16,0 0-16,0 0 0,1 0 15,-1 0-15,0 0 0,0 21 16,-21 21-16,21-21 0,-21 1 15,0 20-15,0-21 0,0 21 16,0 1-16,0-1 0,-21 0 16,0 1-16,0-1 0,0 0 0,-1 22 15,1-22-15,0 1 0,21-1 0,-21 0 16,21 1-16,0-22 0,-21 21 16,21-21-16,0 22 0,0-22 0,0 0 15,21 0-15,0 0 0,0-21 16,0 0-16,1 0 15,-1 0-15,0 0 0,0 0 0,0 0 16,0 0-16,1 0 0,-22-21 0,21 21 16,0-21-1,-21 0-15,21 21 16,-21-21 0,0-1-1</inkml:trace>
  <inkml:trace contextRef="#ctx0" brushRef="#br0" timeOffset="20881.33">4995 7916 0,'0'0'0,"21"-21"0,43-42 16,-64 42-16,21-1 16,-21 1-16,21 0 0,-21 0 15,-21 21 17,0 21-32,0 0 15,0 0-15,-1 22 0,1-1 0,0 0 16,-21 22-16,-1-1 0,22 1 0,-21-1 15,0 1-15,-1-1 0,1 1 16,21-22-16,-22 22 0,22-22 0,-21 0 16,21 1-16,0-1 0,-1 0 15,1-20-15,21-1 0,0 0 16,0 0-16,21-21 31,1-21-31,-1 0 0,0 0 0,0-1 16,0 1-16,0 0 0,1-21 0,-1-1 15,21 1-15</inkml:trace>
  <inkml:trace contextRef="#ctx0" brushRef="#br0" timeOffset="21159.6">5270 7684 0,'0'0'0,"0"-22"0,0 44 31,0-1-31,-21 0 0,0 21 15,0-21-15,0 22 0,21 20 16,-21-20-16,-1 20 0,1 1 16,-21-1-16,21 1 0,0-1 0,-1 1 15,1-22-15,-21 21 0,21-20 0,0-1 16,-1 0-16,1 1 0,0-1 16,0-21-16,21 0 0,-21 1 0,21-1 15,0 0-15,0 0 0,21-21 31,0-21-31,0 21 16,0-42-16,1 20 0,-1 1 16,0 0-16</inkml:trace>
  <inkml:trace contextRef="#ctx0" brushRef="#br0" timeOffset="21611.34">5736 8022 0,'0'0'16,"42"-42"-16,107-22 15,-128 43-15,21 0 0,-21 0 0,0 0 16,-21 0-16,0-1 0,-21 22 16,0 0-1,-21 0-15,21 0 16,-22 0-16,1 22 0,0-1 0,-1 0 16,1 0-16,0 21 0,20-20 0,-20 20 15,21 0-15,-21 1 0,20-1 16,22-21-16,0 21 0,0 1 0,0-22 15,0 21-15,0-21 0,22 1 0,-1-1 16,0 0-16,21 0 0,-21-21 16,22 21-16,-1 0 0,-21-21 0,22 22 15,-1-22-15,0 21 0,-21 0 0,1-21 16,-1 21-16,0-21 0,-21 21 16,0 0-16,0 1 0,-21-22 15,0 21-15,-1 0 0,-20-21 16,0 21-16,-22 0 0,22-21 0,0 21 15,-22-21-15,22 0 0,-22 22 16,22-22-16,0 0 0,20 0 0,-20 0 16,21 0-16,0 0 0,0 0 0,-1 0 15,22-22 1,22 1 0,-1 21-16,0-21 0,0 0 0,0 21 15,22-21-15,-22 0 0,21-1 16</inkml:trace>
  <inkml:trace contextRef="#ctx0" brushRef="#br0" timeOffset="21908.17">6202 7811 0,'0'0'0,"21"-64"15,-21 43-15,0 42 31,-21 0-31,21 22 0,0-22 16,0 21-16,-21 22 0,21-22 0,-22 0 16,22 22-16,0-22 0,0 0 0,-21 22 15,21-22-15,-21 1 0,21-22 16,-21 21-16,21 0 0,0-20 16,0-1-16,0 0 0,0 0 0,0 0 15,0 0-15,21-42 47,-21 0-47,0 0 16</inkml:trace>
  <inkml:trace contextRef="#ctx0" brushRef="#br0" timeOffset="22092.07">5948 8276 0,'0'-21'31,"21"21"-15,0 0-16,0-21 0,0 0 0,1 21 15,-1-21-15,0 21 0,0 0 0,0-22 16,0 22-16,1 0 0,-1-21 16,0 21-16,0 0 0</inkml:trace>
  <inkml:trace contextRef="#ctx0" brushRef="#br0" timeOffset="22957.07">6646 8340 0,'0'0'0,"21"0"15,1 0-15,-22-21 16,21-1-16,0 1 0,-21 0 15,21 0-15,-21 0 0,21 0 16,-21-1-16,0 1 0,0 0 0,0 0 16,0 0-16,0 0 0,-21-1 0,0 22 15,21-21-15,-21 21 16,0 0-16,-1 0 0,-20 0 0,21 0 16,0 21-16,0 1 0,-22-1 0,22 21 15,0-21-15,0 22 0,0-1 16,-1 0-16,22 1 0,0-1 0,0 0 15,0-21-15,0 22 0,0-22 0,0 0 16,0 0-16,0 0 0,0 1 0,22-1 16,-1-21-16,0 0 15,0 0-15,0 0 0,0 0 0,1 0 16,-1 0-16,0-21 0,0-1 0,0 22 16,0-21-16,1 0 0,-1-21 15,0 21-15,-21-1 0,21-20 16,-21 21-16,21-21 0,-21-1 0,0 22 15,0-21-15,0-1 0,0 22 0,0 0 16,0-21-16,0 21 0,0-1 16,-21 22-1,21 22-15,-21-1 16,21 0-16,0 0 0,-21 21 16,21-20-16,0 20 0,0-21 0,0 21 15,0-20-15,0 20 0,21-21 0,0 0 16,-21 0-16,21 1 0,0-1 15,1-21-15,-1 21 0,0-21 16,0 0-16,0 0 0,0 0 16,1 0-16,-1-21 0,0 0 15,0 21-15,0-22 0,0 1 0,1 0 16,-1-21-16,0 21 0,0-22 0,-21 1 16,21 0-16,0-1 0,-21 1 0,0-22 15,22 22-15,-1 0 0,-21-1 16,0 1-16,0 0 0,0-1 0,21 1 15,-21 21-15,0 0 0,0 0 0,0-1 16,0 44 0,0-1-16,0 0 15,0 21-15,0-21 0,0 22 0,0-1 16,0 22-16,-21-22 16,21 0-16,0 22 0,0-22 0,-21 0 15,21 1-15,-22-1 0,22 0 0,0-20 16,0 20-16,0-21 0,0 0 0,0 0 15,0 1-15,22-22 16,-1 0 0,0 0-16,0-22 15,0 1-15,-21 0 0,21 0 16,-21-21-16,22 20 0,-22 1 16</inkml:trace>
  <inkml:trace contextRef="#ctx0" brushRef="#br0" timeOffset="23131.97">7154 8065 0,'0'0'0,"-21"0"0,0 0 15,21 21-15,21-21 32,0 0-32,0 0 0,1 0 15,-1 0-15,0-21 0,0-1 0,0 22 16,0 0-16,1-21 0,-1 21 0,0 0 15,0-21-15</inkml:trace>
  <inkml:trace contextRef="#ctx0" brushRef="#br0" timeOffset="24151.42">7493 8276 0,'42'0'16,"-21"0"-16,1-21 0,-1 21 16,0-21-16,21 0 0,-21 0 0,1 21 15,-1-22-15,0 1 0,-21-21 16,0 21-16,21 0 0,-21-1 16,0 1-16,0 0 0,0 0 0,0 0 15,-21 21-15,0 0 0,0 0 16,-1 21-16,1-21 15,0 21-15,0 0 0,0 22 0,0-22 16,-1 21-16,1-21 0,21 22 0,0-22 16,0 21-16,0-21 0,0 0 15,0 1-15,0-1 0,0 0 0,0 0 16,0 0-16,21 0 0,1-21 0,-1 0 16,0 0-16,0 0 0,21 0 0,-20 0 15,20 0-15,0 0 0,1 0 16,-22-21-16,21 21 0,-21-21 0,22 0 15,-22 0-15,0 0 0,0-1 16,0 1-16,0 0 0,1 0 16,-22-21-16,0 20 0,21 1 0,-21 0 15,0 0-15,0 0 0,0 0 0,0-1 16,0 44 15,0-1-31,0 0 0,0 0 16,0 21-16,-21-20 0,21-1 0,0 0 15,0 0-15,0 0 16,0 22-16,0-22 0,-22-21 0,22 21 0,-21 0 16,21 0-16,0 0 15,-21-21 1,21-21 15,0 0-31,0 0 0,0 0 16,0 0-16,0-1 0,0-20 15,21 21-15,-21-21 0,21 20 0,1-20 16,-1 21-16,-21-21 0,21 20 0,0 1 16,0 0-16,0 0 0,22 21 15,-22 0-15,0 0 0,0 0 16,0 0-16,22 21 0,-22 0 0,0 0 16,0 1-16,0-1 0,1 0 0,-22 0 15,0 0-15,0 22 0,0-22 16,0 0-16,0 0 0,0 0 0,0 0 15,0 1-15,0-1 0,-22 0 0,22 0 16,-21-21-16,0 21 0,0-21 16,0 0-1,21-21 1,0 0-16,0 0 0,0 0 16,21-1-16,0-20 0,0 21 15,0-21-15,1 20 0,-1-20 16,0 0-16,0 21 0,21-22 0,-20 22 15,20 0-15,-21 21 0,0 0 0,0 0 16,1 0-16,-1 0 0,0 21 16,0-21-16,-21 21 0,21 22 0,-21-22 15,0 0-15,0 21 0,0-21 0,0 1 16,0 20-16,0-21 0,0 0 16,0 0-16,-21 1 0,21-1 0,0 0 15,-21 0-15,0 0 0,21 0 16,0-42 15</inkml:trace>
  <inkml:trace contextRef="#ctx0" brushRef="#br0" timeOffset="24519.72">8996 8192 0,'21'-22'32,"0"22"-32,0-21 0,0 21 15,1-21-15,-1 21 0,0-21 0,21 0 16,-21 0-16,1 21 0,-22-22 16,21 1-16,0 0 0,-21 0 15,0 0-15,0 0 0,0-1 16,-21 22-16,0 0 15,-1 0-15,1 22 0,0-1 16,0 0-16,-21 0 0,20 21 0,1-20 16,0-1-16,0 21 0,0-21 0,21 22 15,-21-22-15,21 0 0,-22 21 0,22-21 16,0 1-16,0-1 16,0 0-16,0 0 0,22-21 0,-1 0 15,0 0-15,0 0 0,0 0 16,22 0-16,-22 0 0,0 0 15,0 0-15,21-21 0,-20 0 16,-1 21-16</inkml:trace>
  <inkml:trace contextRef="#ctx0" brushRef="#br0" timeOffset="24995.1">9610 7959 0,'0'0'15,"-22"21"16,22 0-31,-21 0 0,21 0 16,-21 22-16,21-22 16,0 0-16,0 0 0,0 0 0,-21 1 15,21-1-15,0 0 0,-21 0 0,21 0 16,0 0-16,0 1 16,-21-22-1,21-22 16,0 1-31,0 0 16,21 0-16,-21 0 0,21-22 16,0 22-16,0-21 0,-21 0 0,21 20 15,22-20-15,-22 21 0,0-21 0,0 20 16,22 22-16,-22-21 0,21 21 16,-21 0-16,0 0 0,1 0 0,-1 0 15,0 21-15,-21 1 0,0-1 16,0 0-16,0 21 0,0-21 0,0 1 15,0 20-15,0-21 0,0 21 0,0-20 16,0-1-16,-21 0 0,21 0 0,-21 0 16,21 0-16,0 1 15,-22-22-15,22 21 0,0-42 47,0-1-47,22 1 16,-1 0-16</inkml:trace>
  <inkml:trace contextRef="#ctx0" brushRef="#br0" timeOffset="25308.92">10477 7493 0,'0'0'0,"0"-21"0,22-43 15,-22 43-15,0 42 16,0 1-1,-22-1-15,1 21 0,21 0 16,-21-20-16,0 20 0,21 0 0,-21 22 0,0-22 16,21 0-16,0 1 15,-22-1-15,22 0 0,-21 1 0,21-1 16,-21 0-16,21 1 0,0-22 0,0 0 16,0 21-16,0-20 0,0-1 0,0 0 15,0 0-15,21-21 16,0 0-16,1 0 15,-1 0-15,0 0 0,0 0 16,0 0-16,-21-21 0,21 0 0,1 21 16,-1-21-16,0-1 0,0 1 15,-21 0-15,21 0 0,0 0 0</inkml:trace>
  <inkml:trace contextRef="#ctx0" brushRef="#br0" timeOffset="25536.31">10245 7832 0,'0'0'16,"0"-21"-1,21-1-15,0 22 0,21 0 16,-21-21-16,22 21 0,-22 0 0,21-21 16,1 21-16,-22-21 0,21 21 15,0 0-15,-20-21 0,20 21 16,-21 0-16,0 0 0,0 0 0,1 0 15,-1 0-15</inkml:trace>
  <inkml:trace contextRef="#ctx0" brushRef="#br0" timeOffset="26611.39">3619 10224 0,'0'-22'32,"0"1"-32,22 21 15,-22-21-15,21 21 0,0-21 16,-21 0-16,21 21 0,0-21 0,0-1 15,1 1-15,-1 21 0,0-21 16,0 0-16,21 21 0,-20 0 16,-1 0-16,0 0 0,0 0 0,0 0 15,0 21 1,-21 0-16,0 0 0,0 1 0,0-1 16,-21 21-16,0-21 0,-21 22 0,21-1 15,-22 0-15,1 1 0,0-1 16,-1 0-16,1 1 0,0-1 0,20-21 15,-20 21-15,21-20 0,0 20 0,0-21 16,21 0-16,0 0 16,0 1-16,21-22 15,0 0-15,21 0 0,-21 0 16,1 0-16,20 0 0,-21 0 16,0-22-16,0 22 0,1 0 0,-1 0 15,0 0-15,0 0 0,0 0 16,0 0-1,-21 22-15,0-1 0,0 0 16,0 0-16,0 0 0,0 0 0,0 1 16,0-1-16,0 21 0,22-21 15,-22 0-15,21 22 0,-21-22 0,21 21 16,0-21-16,0 22 0,-21-1 0,21-21 16,-21 22-16,22-22 0,-22 21 15,0-21-15,0 22 0,0-22 0,0 21 16,0-21-16,-22 22 0,1-22 15,-21 0-15,0 21 0,-1-21 0,1 1 16,0-1-16,-1 0 0,-20 0 16,20-21-16,1 21 0,0-21 0,-1 0 15,1 21-15,21-21 0,0 0 0,0 0 16,21-21 0,0 0-1,0 0-15,21 0 0,0-22 0,0 22 16</inkml:trace>
  <inkml:trace contextRef="#ctx0" brushRef="#br0" timeOffset="27672.81">13462 6138 0,'0'0'0,"0"-21"0,21 0 16,-21 0-16,0 0 0,0 0 0,0-1 16,0 1-16,0 0 0,21 0 15,-21 0-15,0 42 32,-21 0-17,21 0-15,-21 0 0,21 22 0,0-22 16,-21 21-16,0-21 0,21 22 0,-22-22 15,1 21-15,0 1 0,21-22 0,-21 21 16,21 0-16,-21 1 0,21-22 16,0 21-16,0-21 0,0 1 0,0-1 15,0 0-15,21 0 0,0-21 0,0 0 16,0 0-16,22 0 0,-22 0 0,21 0 16,1-21-16,-22 0 0,21 0 15,-21-1-15,22 1 0,-22 0 0,0-21 16,0 21-16,-21-22 0,0 22 15,21-21-15,-21 21 0,0-22 0,0 22 16,0 0-16,0-21 0,0 20 0,0-20 16,-21 21-16,21 0 0,-21 0 15,0-1-15,0 22 0,21-21 0,-22 21 16,1 0-16,0 0 0,0 0 16,0 0-16,0 0 0,-1 0 15,1 21-15,21 1 16,0-1-16,0 0 15,21-21-15,1 21 16,-1-21-16,0 0 0,0 0 16,0 0-16,22 0 0,-22 0 15</inkml:trace>
  <inkml:trace contextRef="#ctx0" brushRef="#br0" timeOffset="28099.8">14076 6054 0,'0'-21'15,"-21"-1"1,21 1 0,0 0-16,0 0 15,21 21-15,0 0 16,0-21-16,0 21 0,22 0 16,-22 0-16,21 0 0,-21 0 0,22 0 15,-22 21-15,0 0 0,21 0 0,-21 0 16,1 1-16,-1-1 0,-21 0 0,0 21 15,21-21-15,-21 1 0,0 20 16,0-21-16,0 0 0,0 22 0,0-22 16,0 0-16,0 0 0,-21 0 0,21 0 15,0 1-15,-21-1 0,-1-21 16,22-21 0,0-1-1,0 1-15,0 0 0,0 0 0,0 0 16,22 0-16,-22-1 0,21 1 15,-21 0-15,21-21 0,0 21 0,-21-1 16,21-20-16,0 21 0,-21 0 16,0 0-16,22-1 0,-1 1 15,-21 0-15,21 0 16,0 21 0,-21-21-16</inkml:trace>
  <inkml:trace contextRef="#ctx0" brushRef="#br0" timeOffset="28861.06">14774 5652 0,'0'0'0,"-21"-22"16,0 1-16,-21 0 0,20 0 0,1 0 15,-21 0-15,21-1 0,-22 22 0,22-21 16,-21 21-16,21 0 0,-22-21 16,22 21-16,-21 0 0,0-21 0,-1 21 15,22 0-15,-21 0 0,-1 0 0,-20 0 16,21 21-16,-1 0 0,1-21 16,-22 21-16,22 1 0,0-22 15,-22 21-15,22 0 0,-22 0 0,1 0 16,21 0-16,-22 1 0,1 20 0,20-21 15,-20 0-15,20 22 0,-20-22 16,21 21-16,-1-21 0,1 22 0,0-1 16,-1-21-16,1 21 0,0-20 0,20 20 15,1 0-15,0-21 0,-21 22 0,21-1 16,21-21-16,-22 22 0,22-1 16,-21 0-16,21 1 0,0-1 0,0 0 15,0 1-15,21-1 0,1 0 16,-1 1-16,0-1 0,0-21 0,0 21 15,22 1-15,-22-22 0,21 21 16,0-21-16,1 1 0,-1 20 0,0-21 16,22 0-16,-22 0 0,22-21 0,-22 22 15,22-1-15,-1-21 0,-21 0 0,22 21 16,-1-21-16,1 0 0,-1 0 0,1 0 16,-1 0-16,1 0 0,-1 0 15,1 0-15,-1-21 0,1 21 0,-1-21 16,1 21-16,-22-22 0,22 1 0,-22 21 15,22-21-15,-22 0 0,0 0 0,1 0 16,-1-1-16,0-20 0,1 21 16,-1 0-16,-21-22 0,21 1 0,1 0 15,-22-1-15,21-20 0,-21-1 16,1 22-16,20-21 0,-21 20 0,0-20 16,-21 20-16,21-20 0,-21 21 0,0-1 15,0-20-15,0 20 0,0 1 0,-21 0 16,0-1-16,0 1 0,-21 0 15,-1 21-15,1-22 0,0 22 0,-1-21 16,-20 21-16,20 21 0,1-22 0,0 1 16,-1 21-16,1 0 0,0 0 15,-1 0-15,22 0 0,-21 0 0,21 0 16,0 0-16,-1 0 0,1 21 16,21 1-16,0-1 0</inkml:trace>
  <inkml:trace contextRef="#ctx0" brushRef="#br0" timeOffset="30392.17">16192 4085 0,'0'21'32,"22"-21"-17,-1 0-15,0 0 16,0 0-16,21 0 0,1 0 0,-1-21 15,0 21-15,1-21 0,-1 0 16,22-21-16,-22 20 0,0 1 0,-21 0 16,22 0-16,-22 0 0,0 0 0,0-1 15,-21 1-15,21 0 0,-21 0 16,0 0-16,0 0 0,0-1 0,0 1 16,-21 0-16,0 21 15,0 0-15,0 0 16,0 21-16,-1 0 15,22 1-15,0-1 0,0 21 0,-21 0 16,21 1-16,-21-1 0,21 22 16,0-1-16,0 1 0,0-22 0,0 21 15,0 1-15,0-1 0,0-20 0,0 20 16,0-20-16,0-1 0,0-21 16,0 21-16,0 1 0,0-22 0,0 0 15,-21 0-15,21 0 0,0 1 0,-21-1 16,0 0-16,-22-21 15,22 0-15,0 0 0,0 0 0,0 0 16,-1 0-16,1 0 0,0-21 16,0 0-16,0-1 0,0 1 0,-1 0 15,1 0-15,0 0 0,0 0 16,0-1-16,21 1 16,0 42-1,0 1-15,21-1 16,0 0-16,21 0 0,-20 0 15,-1 0-15,21 1 0,0-22 0,-20 21 16,20-21-16,0 0 0,1 0 16,-1 0-16,-21 0 0,21 0 0,1 0 15,-1 0-15,0-21 0,1 21 0,-1-22 16,0 1-16,-20 0 0,20 0 16,0 0-16,-21 0 0,1-1 15,20-20-15,-21 21 0,0-21 0,0 20 16,1-20-16,-22 0 0,21-1 0,0 1 15,0 0-15,0-1 0,-21 1 16,0 0-16,21 21 0,-21-22 0,0 22 16,22-21-16,-22 21 0,0-1 15,0 1-15,-22 42 32,22 22-32,-21-22 0,21 21 15,-21 22-15,0-22 0,21 22 16,0-1-16,-21 1 0,0-1 15,-1 1-15,22-1 0,-21 22 0,0-22 16,0 22-16,0 0 0,0-1 0,-1 1 16,1-22-16,21 22 0,-21 0 15,0-1-15,0 1 0,0 0 0,-1-1 16,22 1-16,0-21 0,-21 20 0,21-20 16,0-1-16,0-20 0,0 20 0,0-21 15,0-20-15,0 20 0,0-21 0,21 0 16,1-21-16,-1 0 0,0 0 15,0 0-15,21 0 0,-20-21 0,20 0 16,0 0-16,1-22 0,-22 22 0,21-21 16,0 0-16,1-1 0,-22 1 15,0 0-15,0-1 0,0 1 0,-21-22 16,0 22-16,0-21 0,0-1 16,0 22-16,-21-22 0,0 22 0,0-22 15,-21 22-15,20 0 0,-20-1 0,0 1 16,-1 0-16,22-1 0,-21 22 0,0 0 15,-1 0-15,22-21 0,-21 42 16,21-22-16,-1 1 0,1 21 0,0 0 16,21-21-16,21 0 31,22 21-31,-22 0 16,0 0-16,21-21 0,1 21 0,-1-21 15,0 21-15,22-22 0,-22 1 0,22 0 16,-22 21-16,21-42 0,-20 21 15,20-1-15,1 1 0,-22 0 0,0-21 16</inkml:trace>
  <inkml:trace contextRef="#ctx0" brushRef="#br0" timeOffset="30739.99">18605 3641 0,'0'-21'0,"0"42"0,-21-64 16,21 22-16,-21 21 0,0 0 0,0-21 15,0 21-15,-22 0 0,22 0 16,0 0-16,-21 21 0,-1 0 0,22 1 16,-21-1-16,-1 0 0,1 21 0,0 1 15,-1-1-15,1 21 0,21 1 16,-21-1-16,20 1 0,-20 21 0,21-22 15,0 22-15,0-22 0,21 1 0,0-1 16,0 1-16,0-1 16,0-20-16,0 20 0,0-21 0,0 1 15,21-1-15,0 0 0,0 1 0,0-22 16,22 0-16,-22 0 0,21 0 0,-21-21 16,22 0-16,-1 0 0,-21 0 15,21 0-15,1-21 0,-22 0 0,21 0 16,1 0-16</inkml:trace>
  <inkml:trace contextRef="#ctx0" brushRef="#br0" timeOffset="31831.47">18902 4128 0,'0'0'0,"0"-22"0,0-41 15,0 42-15,0 0 16,-21 21-16,-1 0 15,1 0-15,0 21 0,0 0 16,0 21-16,21 1 0,-21-22 16,-1 21-16,1 22 0,0-22 0,21 0 15,-21 1-15,0-1 0,21 21 0,-21-20 16,21-1-16,0-21 0,0 22 16,0-1-16,0-21 0,0 0 0,0 22 15,21-22-15,0-21 0,0 21 16,0 0-16,0-21 0,1 0 0,-1 0 15,0 0-15,0 0 0,0-21 16,0 0-16,1 21 0,-1-21 0,0-1 16,0 1-16,0 0 0,0 0 0,1 0 15,-22 0-15,21-22 0,0 22 16,-21 0-16,0 0 0,0 0 0,21-1 16,-21 1-16,0 0 0,0 42 31,-21 0-16,21 1-15,0-1 0,-21 0 0,0 0 16,21 0-16,0 22 0,0-22 16,0 0-16,0 0 0,0 0 0,0 0 15,0 1-15,0-1 16,0 0-16,21-21 16,0 0-16,0 0 0,0 0 0,0 0 15,1 0-15,-1-21 0,0 0 16,0 21-16,0-22 0,-21 1 0,0 0 15,21 21-15,-21-21 0,0 0 0,0 0 16,0-1-16,0 1 0,0 0 0,0 0 16,-21 0-16,0 0 0,21-1 15,0 1-15,-21 21 0,0-21 0,0 21 16,21-21-16,-22 21 16,44 0 30,-1 0-46,0 0 0,0 0 0,0 0 16,22-21-16,-22 21 0,0 0 16,21 0-16,-21 0 0,1 0 0,-1 0 15,21 0-15,-21 0 0,-21 21 0,21-21 16,-21 21-16,22 0 0,-1 0 16,-21 1-16,0-1 15,0 0-15,0 0 0,0 0 16,0 0-16,0 1 0,0-1 15,0 0-15,0 0 16,0 0-16,0 0 16,-21 1-16,-1-22 15,22-22 32,0 1-47,0 0 0,0 0 16,0 0-16,22-22 15,-1 22-15,-21 0 0,21 0 16,21 0-16,-21-22 0,1 22 0,-1 0 16,21 0-16,-21 0 0,22 0 0,-22 21 15,21 0-15,-21 0 0,0 0 16,22 0-16,-22 21 0,0 0 0,-21 0 16,0 0-16,21 0 0,-21 1 0,0-1 15,0 21-15,0-21 0,0 0 16,0 1-16,0 20 0,-21-21 0,21 0 15,-21 0-15,21 1 0,-21-1 0,0 0 16,21 0-16,0 0 16,21-42 15,0 21-15,0-21-16</inkml:trace>
  <inkml:trace contextRef="#ctx0" brushRef="#br0" timeOffset="34008.78">20489 4572 0,'0'0'15,"0"-21"-15,0 0 0,0 0 16,0-1-16,0 1 16,0 0-16,0 0 0,-21 0 15,0 21-15,21-21 16,-21 21-16,0 0 0,-1 0 0,1 0 15,0 21-15,0 0 0,0 0 16,0 0-16,-1 0 0,1 1 0,0-1 16,0 0-16,0 21 0,0-21 0,-1 1 15,22-1-15,0 21 0,0-21 0,0 0 16,0 1-16,0-1 0,0 0 16,22 0-16,-1-21 0,0 0 15,0 0-15,0 0 0,0 0 16,1 0-16,-1 0 0,0-21 15,0 21-15,0-21 0,0 0 0,1-1 16,-1 1-16,0 0 0,-21 0 16,21 0-16,0-22 0,0 22 0,1-21 15,-22 0-15,21-1 0,0 1 0,0-22 16,0 22-16,0-21 0,1 20 16,-1 1-16,-21-22 0,21 22 0,-21 0 15,21 21-15,-21-1 0,0 1 0,0 0 16,-21 42-1,0 0-15,21 22 16,-21-1-16,-1 0 0,1 22 0,21-22 16,-21 22-16,0-22 0,21 0 0,-21 1 15,21-1-15,0 0 0,-21 1 16,21-1-16,0-21 0,0 22 16,0-22-16,0 0 0,0 21 0,0-21 15,21 1-15,0-1 0,0-21 0,0 21 16,0-21-16,1 0 0,-1 0 15,0 0-15,0 0 0,0 0 0,0 0 16,1 0-16,20-21 0,-21 21 0,0-21 16,0-1-16,1 1 0,-22 0 0,21 0 15,0 0-15,0 0 0,-21-1 16,0 1-16,0 0 0,0 0 0,21 0 16,-21 0-16,0-1 0,0 1 15,0 42 16,-21 1-31,21-1 0,-21 0 16,21 0-16,0 0 0,0 0 0,0 1 16,0-1-16,0 0 0,0 0 0,0 0 15,0 0-15,0 1 16,0-1-16,0 0 0,0 0 16,21-21-16,0 0 0,0 0 15,1 0-15,-1 0 0,0-21 16,0 0-16,0 0 15,0-1-15,1 1 0,-22 0 0,21 0 16,0-21-16,-21 20 0,21-20 0,0 0 16,0-1-16,-21 1 0,22-21 15,-1 20-15,-21-20 0,0 20 16,21 1-16,0-21 0,-21 20 0,21 1 16,-21 0-16,0 20 0,0 1 0,0 0 15,0 0-15,0 0 0,0 42 31,0 0-31,0 0 0,-21 22 0,21-1 16,-21 21-16,21-20 0,-21-1 16,21 22-16,0-22 0,0 0 0,0 1 15,0-1-15,0 0 0,0 1 0,-21-1 16,21 0-16,0-21 0,0 22 16,0-22-16,0 0 0,0 21 0,0-20 15,0-1-15,0 0 0,21 0 16,0 0-16,0-21 0,0 0 15,0 0-15,1 0 0,-1 0 16,0 0-16,0 0 0,0-21 0,0 0 16,1 0-16,-1 0 0,0 21 15,0-22-15,0-20 0,0 21 0,1 0 16,-1 0-16,-21-1 0,21-20 0,-21 21 16,21 0-16,-21 0 0,0-1 15,0 1-15,0 42 31,0 1-31,-21-1 16,21 0-16,0 0 0,-21 0 16,21 0-16,0 1 0,0-1 0,0 0 15,0 0-15,0 0 0,0 0 0,0 1 16,0-1-16,21-21 0,-21 21 0,21-21 16,0 21-16,0-21 15,1 0-15,-1 0 0,0 0 16,0 0-16,0 0 0,0-21 15,1 0-15,-22 0 0,21 21 0,0-22 16,0 1-16,-21 0 16,21-21-16,0 21 0,1-1 0,-1 1 15,-21 0-15,21 0 0,0 0 0,-21 0 16,21-1-16,-21 44 31,0-1-15,0 0-16,0 0 0,-21 0 0,21 0 15,0 1-15,0 20 0,-21-21 16,21 0-16,-21 0 0,21 1 0,0-1 16,0 0-16,0 0 0,0 0 15,21-21 1,0 0 0,0 0-16,0 0 15,-21-21-15,22 0 0,-22 0 16,21 0-16,-21-1 0,0 1 15,0-21-15,0 21 0,0 0 16,0-1-16,0 1 0,-21 0 0,-1 0 16,22 0-16,-21 21 0,0-21 0,0 21 15,0 0-15,42 0 63,0-22-63,0 22 15,0 0-15,1 0 0,-1-21 0,0 21 16,21 0-16,-21-21 0,1 21 0,-1 0 16,0 0-16,0 0 0,0 0 0,0 0 15,1 0-15,-1 0 0,0 21 16,-21 0-16,21 1 0,-21-1 16,0 0-16,0 0 0,0 0 15,0 0-15,0 1 0,0-1 16,0 0-16,0 0 0,0 0 15,-21-21-15,21 21 0,0 1 0,-21-1 16,21 0-16,-21-21 16,21 21-16,-22-21 15,22 21-15,0-42 32,0 0-17,0 0-15,0 0 0,0-1 16,0 1-16,0 0 0,0 0 15,22 0-15,-22-22 0,21 22 0,0-21 16,0 21-16,0-22 0,0 22 16,1-21-16,-1 21 0,0-22 0,21 22 15,-21 0-15,22 0 0,-22 21 16,21-21-16,-21 21 0,22 0 0,-22 0 0,0 0 16,0 0-16,0 21 0,1 0 15,-22 0-15,0 22 0,0-22 16,0 21-16,0-21 0,0 22 0,0-22 15,0 0-15,0 21 0,0-21 0,-22 1 16,22-1-16,-21 21 0,0-21 16,21 0-16,-21-21 0,21 22 0,0-1 15,-21-21-15,0 21 0,-1-21 47,1 0-47,21-21 16,0 0-16,-21-1 0,0 1 15,21 0-15</inkml:trace>
  <inkml:trace contextRef="#ctx0" brushRef="#br0" timeOffset="34231.65">22437 4043 0,'0'0'0,"-22"0"15,1 0-15,0 0 0,0 0 16,21-21 0,0 42 31,0 0-32</inkml:trace>
  <inkml:trace contextRef="#ctx0" brushRef="#br0" timeOffset="34495.5">21272 4339 0,'22'0'31,"-1"0"-31,0-21 0,21 0 16,-21 21-16,1 0 0,-1-21 0,21 21 15,-21 0-15,0-21 0,22 21 0,-22 0 16,0-22-16,0 22 0,0 0 16,-21-21-1,-21 21 1,0 0-16,0 0 0</inkml:trace>
  <inkml:trace contextRef="#ctx0" brushRef="#br0" timeOffset="34709.37">21082 4212 0,'-21'0'16,"0"0"-1,21-21 32,21 21-47,0 0 16,0 0-16,0-21 16,0 21-16</inkml:trace>
  <inkml:trace contextRef="#ctx0" brushRef="#br0" timeOffset="35247.66">22818 3535 0,'0'0'0,"21"0"32,0 0-32,0 0 15,0 0-15,22 21 0,-1 0 16,0-21-16,-21 21 0,22 1 0,-1-1 15,0 0-15,1 0 0,-22 21 16,21-20-16,-21 20 0,1 0 16,-1 1-16,0 20 0,0-21 0,-21 22 15,0-1-15,0 1 0,0-1 0,0 1 16,0-1-16,-21-20 0,21 20 0,0-20 16,-21-1-16,0 21 0,-1-20 15,1-1-15,21 0 0,-21 1 0,0-1 16,0 0-16,21 1 0,-21-22 0,-1 21 15,1-21-15,0 22 0,21-22 16,-21 0-16,0 0 0,0 0 16,21 1-16,-22-1 0,1-21 0,21 21 15,-21-21-15,0 0 0,0 21 16,0-21 0,-1 0-1,1 0 1</inkml:trace>
  <inkml:trace contextRef="#ctx0" brushRef="#br0" timeOffset="36193.83">18436 6075 0,'0'0'0,"21"0"0,-21-21 0,0 0 15,21 21-15,-21-22 0,22 22 16,-22-21-16,-22 21 31,1 0-31,0 21 0,0 1 16,0-1-16,-22 21 0,22-21 15,-21 22-15,21-22 0,-22 21 0,22 0 16,-21 22-16,0-22 0,-1 1 0,22 20 16,-21-21-16,21 1 0,-1-1 15,1 0-15,0-20 0,0 20 0,0-21 16,21 0-16,-21 0 0,21 1 0,0-1 15,0-42 17,21 21-32,0-22 0,0 1 0,-21 0 15,21-21-15,22 21 0,-22-22 16,21 1-16</inkml:trace>
  <inkml:trace contextRef="#ctx0" brushRef="#br0" timeOffset="36460.05">18711 5969 0,'0'0'0,"-21"0"31,0 21-31,0-21 0,0 21 16,-1 22-16,-20-22 0,21 21 16,-21-21-16,-1 22 0,22-1 0,-21 22 15,-1-22-15,1 0 0,0 22 16,21-22-16,-22 0 0,22 1 0,0-1 15,0 0-15,0-20 0,21-1 0,0 0 16,-22 0-16,22 0 0,0 0 16,0-42 15,22 0-31,-1 0 16,0 0-16</inkml:trace>
  <inkml:trace contextRef="#ctx0" brushRef="#br0" timeOffset="36875.41">19050 6054 0,'0'0'0,"0"-21"16,-21 21-1,0 0-15,-1 0 0,1 0 0,0 0 16,0 21-16,0 0 0,0-21 15,-1 21-15,1 0 0,0 0 0,0 1 16,0-1-16,21 0 0,0 0 0,-21 0 16,21 0-16,0 1 0,0-1 15,0 0-15,0 0 0,0 0 0,21 0 16,0 1-16,0-1 0,0 0 16,0-21-16,1 21 0,-1 0 0,0 0 15,-21 1-15,21-1 0,-21 0 0,0 0 16,0 0-16,0 0 15,-21-21-15,0 22 0,0-22 16,-1 0-16,1 21 0,-21-21 0,21 0 16,-22 0-16,1 0 0,21 21 0,-21-21 15,20 0-15,1 0 0,0 0 0,0 0 16,0 0-16,21-21 31,0 0-31,21 21 0,0-22 16,0 1-16,0 21 0,1-21 0,-1 0 15</inkml:trace>
  <inkml:trace contextRef="#ctx0" brushRef="#br0" timeOffset="37163.57">19346 6011 0,'0'0'0,"0"-21"16,0 0-16,-21 42 31,21 0-31,-21 1 0,0 20 16,21-21-16,-21 21 0,-1-20 0,1 20 15,21 0-15,-21-21 0,0 22 0,0-1 16,0 0-16,-1 1 0,22-1 0,0 0 16,-21-20-16,21 20 0,0-21 15,0 0-15,0 0 0,0 1 0,0-1 16,21-21-1,1 0-15,-1 0 16,0-21-16,-21-1 16,0 1-16</inkml:trace>
  <inkml:trace contextRef="#ctx0" brushRef="#br0" timeOffset="37335.48">19113 6371 0,'0'0'16,"-21"0"-16,21-21 15,0 0 1,0 0-16,21 21 0,1 0 16,-1 0-16,0 0 0,0 0 0,0-21 15,22 21-15,-22 0 0,0 0 16,21 0-16,-21 0 0,1 0 16,-1 0-16,0 0 0</inkml:trace>
  <inkml:trace contextRef="#ctx0" brushRef="#br0" timeOffset="38151.19">19875 6541 0,'0'0'0,"0"-22"16,0 1-16,0 0 15,0 0-15,0 0 0,0 0 16,0-1-16,0 1 0,0 0 15,0 0-15,0 0 0,0 0 16,-21 21-16,0 0 0,0-22 16,0 22-16,0 0 0,-1 0 15,1 22-15,0-1 0,0 0 0,0 0 16,0 0-16,-1 22 0,1-22 0,0 21 16,21 0-16,-21-20 0,21 20 15,-21-21-15,21 0 0,0 22 0,0-22 16,0 0-16,0 0 0,21 0 15,0-21-15,0 0 16,0 0-16,1 0 0,-1 0 0,0 0 16,0 0-16,-21-21 0,21 0 15,0 21-15,1-21 0,-1 0 0,0-1 16,-21 1-16,21 0 0,0-21 0,-21 21 16,0-1-16,21-20 0,-21 0 0,22 21 15,-22-1-15,0-20 0,0 21 16,0 0-16,0 42 15,0 0 1,0 21-16,0-20 0,0-1 16,0 21-16,0-21 0,0 22 15,0-22-15,0 0 0,0 0 0,0 0 16,0 0-16,0 1 0,0-1 16,0 0-16,21-21 0,0 21 15,0-21-15,0 0 16,0 0-16,1 0 0,-1-21 0,0 21 15,0-21-15,0 0 0,0-1 16,1 1-16,-1 0 0,-21-21 0,21 21 16,0-22-16,-21 1 0,0 21 0,21-22 15,0 1-15,-21 0 0,22-1 16,-22 1-16,0 0 0,21-1 0,-21 22 16,21-21-16,-21 21 0,0 0 15,0 42 1,-21-21-16,0 21 15,-1 21-15,22-21 0,-21 22 0,0-22 16,0 21-16,21 1 0,-21-1 0,0 0 16,21 1-16,-22-1 0,22 0 0,0 1 15,0-1-15,0-21 0,0 21 16,0-20-16,0-1 0,0 0 0,0 0 16,0 0-16,22-21 0,-1 21 0,0-21 15,0 0-15,0 0 0,0 0 16,1 0-16,-1 0 15,0 0-15,0-21 0,0 0 0,0 0 16,-21 0-16,22 0 0</inkml:trace>
  <inkml:trace contextRef="#ctx0" brushRef="#br0" timeOffset="38335.25">20172 6414 0,'0'0'16,"-21"0"-16,21 21 15,21-21 1,0 0-16,0 0 16,0 0-16,0 0 0,22 0 0,-22 0 15,0-21-15,0 21 0,22 0 16,-22-22-16,0 22 0,0-21 16,0 21-16</inkml:trace>
  <inkml:trace contextRef="#ctx0" brushRef="#br0" timeOffset="38719.89">20616 6604 0,'21'0'15,"1"-21"1,-1 0-16,0 21 15,-21-21-15,21-1 0,-21 1 0,21 0 16,-21 0-16,0 0 0,21 0 16,-21-1-16,0 1 0,0 0 15,0 0-15,-21 21 16,0 0-16,0 0 0,0 21 16,0 0-16,-1 0 0,1 1 0,21 20 15,-21-21-15,21 21 0,-21-20 16,21-1-16,0 21 0,0-21 0,0 0 15,0 1-15,0-1 0,21 0 16,0 0-16,0-21 0,1 21 0,-1-21 0,0 0 16,0 0-16,21 0 15,-20 0-15,20 0 0,-21 0 0,0 0 16,22 0-16,-22-21 0,0 0 0,0 21 16,21-21-16,-20 0 0,-1-1 0,0 1 15</inkml:trace>
  <inkml:trace contextRef="#ctx0" brushRef="#br0" timeOffset="39383.26">21145 6371 0,'0'0'0,"0"-21"0,0 0 16,0 42 0,0 0-1,-21 0-15,21 1 16,0-1-16,-21 0 0,21 21 0,0-21 16,0 1-16,0-1 0,0 21 0,0-21 15,0 0-15,0 1 0,0-1 0,-21 0 16,21 0-16,0 0 15,0 0-15,0-42 47,0 0-47,0 0 0,0 0 16,0-22-16,0 22 0,0 0 16,0-21-16,0 21 0,21-22 0,0 1 15,0 21-15,1-22 0,-22 22 16,21 0-16,0 0 0,0 0 0,0 0 15,0 21-15,1 0 0,-1 0 16,0 0-16,0 0 0,-21 21 0,0 0 16,0 0-16,21 0 0,-21 0 0,21 22 15,-21-22-15,22 21 0,-22-21 0,0 1 16,0 20-16,0-21 0,0 0 16,0 0-16,0 1 0,0-1 0,0 0 15,0 0-15,0-42 47,0 0-31,0 0-16,0-1 0,0 1 0,0 0 15,0-21-15,21 21 0,0-22 0,0 22 16,0-21-16,0-1 0,1 22 0,-1 0 16,0 0-16,0 0 0,21 0 15,-20 21-15,-1 0 0,21 0 0,-21 0 16,22 0-16,-22 0 0,0 21 0,0 0 15,0 0-15,0 21 0,-21-20 0,22-1 16,-22 21-16,0-21 0,0 22 16,0-22-16,0 0 0,0 0 0,-22 0 15,1 0-15,21 1 0,-21-1 16,0-21-16,21 21 16,0-42 30,0 0-46</inkml:trace>
  <inkml:trace contextRef="#ctx0" brushRef="#br0" timeOffset="39747.58">22034 6477 0,'22'0'15,"-1"0"1,0 0-16,0 0 0,0-21 16,0 21-16,1-21 0,-1 21 15,0-21-15,0 21 0,0-22 0,0 1 16,-21 0-16,0 0 16,-21 21-1,0 0-15,0 0 16,0 21-16,0-21 0,-1 42 15,1-20-15,21-1 0,-21 0 16,0 21-16,21-21 0,-21 1 0,21-1 0,0 21 16,0-21-16,0 0 15,0 1-15,0-1 0,0 0 16,21-21 0,0 0-16,0 0 0,0 0 0,1 0 15,-1 0-15,0 0 0,0 0 0,0-21 16,22 0-16,-22 21 0</inkml:trace>
  <inkml:trace contextRef="#ctx0" brushRef="#br0" timeOffset="40231.12">22669 6329 0,'0'0'0,"-21"0"16,0 0-1,21 21-15,-21-21 0,0 21 16,21 0-16,0 1 0,0-1 0,-21 0 15,21 0-15,-22 0 0,22 0 16,0 1-16,-21-1 0,21 0 0,0 0 16,0 0-16,0 0 0,0 1 0,-21-1 15,21 0-15,-21 0 16,21-42 31,0 0-47,0 0 15,0-1-15,0 1 0,21-21 16,0 21-16,22-22 0,-22 1 16,0 21-16,0-21 0,21 20 0,1-20 15,-22 21-15,21 0 0,-21 21 0,1 0 16,20 0-16,-21 0 0,0 0 0,0 0 16,1 0-16,-1 21 0,-21 0 15,0 0-15,0 0 0,0 22 0,0-22 16,0 0-16,0 21 0,0-20 0,0-1 15,0 0-15,-21 0 0,21 0 0,-22 0 16,22 1-16,-21-1 0,21 0 16,-21-21-16,21 21 15,0-42 17,0 0-32,21 0 15,0-1-15</inkml:trace>
  <inkml:trace contextRef="#ctx0" brushRef="#br0" timeOffset="40540.47">23368 6011 0,'0'0'0,"21"-21"0,-21 0 16,-21 21-1,21 21-15,-21 0 16,21 1-16,-21 20 0,-1-21 0,1 21 15,21 1-15,-21-1 0,0 0 16,21 1-16,0-1 0,-21 0 0,0 1 16,21-1-16,-22 0 0,22 1 0,0-22 15,0 21-15,0-21 0,0 1 0,0-1 16,0 0-16,0 0 0,0 0 16,22 0-16,-1-21 15,0 0-15,0 0 16,0 0-16,0 0 0,1-21 15,-22 0-15,21 21 0,0-21 0,-21 0 16,21 0-16,0-1 16,-21 1-16,21 0 0</inkml:trace>
  <inkml:trace contextRef="#ctx0" brushRef="#br0" timeOffset="40799.58">23262 6329 0,'0'0'0,"-21"0"0,0 0 15,21-21-15,21 21 16,0 0 0,0-21-16,0 21 0,1 0 15,20 0-15,-21 0 0,21-22 0,1 22 16,-1 0-16,0 0 0,1-21 16,-1 21-16,-21 0 0,22 0 0,-22 0 15,0 0-15,-21-21 31,-21 21-15,0 0 0,-1 0-16,1 0 0,0 0 0,0 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40:41.4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974 0,'0'0'0,"-21"0"15,-1 0-15,1 0 16,21 21 0,0 0-1,0 0 1,0 0-16,0 1 15,21-22-15,1 21 0,-1-21 16,0 21-16,0-21 16,0 21-16,0-21 0,22 0 0,-22 0 15,21 0-15,-21 0 0,22 0 16,-1 0-16,0-21 0,-20 0 0,20 0 16,0-1-16,-21 1 0,1 0 15,20 0-15,-21 0 0,-21-22 0,0 22 16,21 0-16,-21-21 0,0 21 15,0-1-15,-21 1 0,0 0 0,0 0 16,-22 0-16,22 0 0,-21 21 16,0 0-16,-1 0 0,-20 0 0,20 0 15,1 21-15,-21 0 0,20 0 16,1 0-16,0 22 0,-1-1 16,1 0-16,21 1 0,0-1 15,-1 0-15,22 1 0,-21-1 0,21 0 16,0 1-16,0-1 0,21 0 15,1-21-15,-1 22 0,21-22 0,-21 21 16,22-21-16,-1 22 0,0-22 16,1 0-16,-1 21 0,0-20 0,1 20 15,-1 0-15,-21-21 0,0 22 16,0-22-16,-21 21 0,0-21 0,0 1 16,0 20-16,0-21 0,-21 0 15,0 0-15,-21-21 0,-1 22 16,1-1-16,0-21 0,-1 0 0,1 0 15,-21 0-15,20 0 0,1 0 16,-22-21-16,22-1 0,0 1 16,-1 0-16,1 0 0,21-21 0,-21 20 15,20 1-15,-20 0 0,21-21 0,0 21 16,21-1-16,-21 1 16,21 42-1,0 1-15,21-1 16,0 0-16,0 0 0,-21 0 0,21 22 15,0-22-15,1 0 16,-1 21-16,0-21 0,0 1 0,21-1 0,-20 0 16,20-21-16,-21 21 15,21 0-15,1-21 0,-1 0 0,0 0 16,1 0-16,-1 0 0,0-21 16,1 0-16,-1 0 0,0 0 0,1-1 15,-1-20-15,-21 21 0,0-21 16,22 20-16,-22-20 0,0 21 0,0-21 15,-21 20-15,21-20 0,-21 21 0,22 0 16,-22 0-16,0-1 16,0 44 15,0-1-31,-22 0 0,22 21 0,-21-21 16,21 1-16,0 20 15,0-21-15,0 21 0,0-20 0,0 20 16,0-21-16,0 0 0,0 0 0,0 1 15,21-1-15,1-21 0,-1 0 16,0 0-16,21 0 0,-21 0 0,22 0 16,-22 0-16,21-21 0,-21-1 15,22 1-15,-22 0 0,21 0 0,-21 0 16,1 0-16,-1-22 0,-21 22 0,21 0 16,-21-21-16,21 20 0,-21 1 15,0-21-15,0 21 16,0 0-16,0 42 31,0 0-31,0 0 16,0 21-16,0 1 0,0-1 15,0 0-15,0 22 0,0-1 0,0 1 16,0-1-16,0 22 0,0 0 16,0-1-16,0 1 0,0 0 0,0 21 15,0-22-15,0 1 0,0 0 0,-21-1 16,21 1-16,-21 0 0,21-22 15,0 1-15,-21-1 0,-1 1 0,1-22 16,21 0-16,-42 1 0,21-1 16,0-21-16,-1 0 0,-20 0 15,21 1-15,-21-22 0,-1 0 0,22 0 16,-21 0-16,-1 0 0,1 0 0,-21-22 16,20-20-16,1 21 0,-22-21 15,22 20-15,-21-20 0,20 0 0,1-1 16,0 1-16,-1 21 0,1-21 15,21-1-15,21 22 0,0-21 0,0 21 16,0-22-16,21 22 0,0-21 16,21-1-16,1 1 0,20-21 0,-20 20 15,20-20-15,1-1 0,-1 1 0</inkml:trace>
  <inkml:trace contextRef="#ctx0" brushRef="#br0" timeOffset="1608.28">2603 1630 0,'0'0'15,"0"-21"1,0 42 0,0 0-16,0 0 0,0 0 0,0 22 15,0-22-15,0 21 0,0-21 16,0 22-16,0-1 0,0-21 15,0 0-15,-21 22 0,21-22 0,0 0 16,0 0-16,0 0 0,0 1 16,0-44 15,0 1-31,0 0 16,0 0-16,21 0 0,-21-22 0,22 22 15,-1-21-15,-21 0 0,21-1 16,0 1-16,0 21 0,0-22 0,1 22 15,-1 0-15,0 0 0,0 0 0,0 21 16,0 0 0,1 21-16,-22 0 0,0 0 0,21 0 15,-21 22-15,21-1 0,-21-21 0,0 22 16,21-1-16,-21 0 0,0-21 16,0 22-16,21-22 0,-21 0 0,0 21 15,21-20-15,1-22 0,-1 21 0,-21 0 16,21-21-16,0 0 0,0 0 15,0 0-15,1 0 0,-1 0 16,0-21-16,0 0 0,0-1 0,0 1 16,1-21-16,-1 21 0,0-22 15,21 1-15,-21-21 0,1 20 16,20-20-16,-21-1 0,0 22 0,0-22 16,22 1-16,-22 21 0,-21-1 15,21-20-15,-21 20 0,21 22 0,-21-21 16,0 21-16,0 0 0,0-1 15,0 1-15,0 42 16,0 1-16,0-1 0,-21 0 16,0 21-16,21 1 0,0-1 15,-21 0-15,0 1 0,21 20 0,-22 1 16,22-22-16,0 21 0,-21-20 0,21 20 16,0-20-16,0-1 0,0 0 15,0 1-15,0-1 0,0-21 16,21 21-16,-21-20 0,22-1 0,20-21 15,-21 21-15,0-21 0,22 0 16,-22 0-16,21 0 0,0 0 0,-20-21 16,20 0-16,-21-1 0,21 1 0,-20 0 15,-1 0-15,21-21 0,-21-1 16,0 1-16,1 0 0,-1-1 0,-21 1 16,0 0-16,21 20 0,-21-20 0,0 21 15,0 0-15,-21 21 16,0 0-16,-1 0 15,-20 21-15,21 0 0,0 0 0,0 22 16,-1-22-16,-20 21 16,21-21-16,0 22 0,0-1 0,21-21 15,0 21-15,-22-20 0,22 20 0,0-21 16,0 0-16,0 0 0,0 1 16,0-1-16,22-21 0,-1 21 15,0-21-15,0 0 0,0 0 16,0 0-16,1-21 0,-1 0 15,0-1-15,0 1 0,0 0 0,0 0 16,-21 0-16,22-22 0,-1 22 0,-21-21 16,0 21-16,21 0 0,-21-22 15,21 43-15,-21-21 0,0 42 32,0 0-17,0 1-15,0-1 0,0 0 0,0 0 16,0 0-16,0 0 0,0 1 0,0-1 15,0 0-15,0 0 0,0 0 16,0 0-16,0 1 0,0-1 16,21-21-16,0 0 0,1 0 15,-1 0 1,0 0-16,-21-21 16,21-1-16,0 1 0,-21 0 0,21 0 15,1-21-15,-1 20 0,0-20 0,0 21 0,0 0 16,0-22-16,1 22 15,20 0-15,-21 0 0,0 21 0,22 0 16,-22-21-16,0 21 0,0 0 0,0 0 16,0 21-16,-21 0 0,0 0 15,0 0-15,0 1 0,0-1 0,0 0 16,0 21-16,0-21 0,-21 1 0,21-1 16,-21 21-16,0-21 0,0 0 15,21 1-15,0-1 0,-21-21 0,21 21 16,-22 0-16,44-42 47,-1 0-47,0 0 0,-21-1 15,21 1-15,0-21 0,0 0 0,1 20 16,-1-20-16,0 0 0,0-1 16,0 22-16,0-21 0,1 21 0,-1 0 15,-21-1-15,21 1 0,-21 42 31,0 1-31,0-1 0,0 0 0,-21 21 16,0-21-16,21 1 0,-22 20 0,22-21 16,0 21-16,0-20 0,0 20 0,0-21 15,0 0-15,0 22 0,0-22 16,22 0-16,-1 0 16,0-21-16,0 0 0,0 21 0,0-21 15,22 0-15,-22 0 0,0 0 16,0 0-16,0 0 0,1-21 0,-1 21 15,0-21-15,0 0 0,0 0 0,0-1 16,1 1-16,-22-21 0,0 21 0,0-22 16,0 22-16,0-21 0</inkml:trace>
  <inkml:trace contextRef="#ctx0" brushRef="#br0" timeOffset="1856.14">3302 1439 0,'0'0'0,"-42"22"15,63-22 1,21 0 0,0 0-16,1-22 0,20 22 0,1-21 15,-22 21-15,22-21 0,-1 21 16,1 0-16,-1-21 0,-21 21 0,-20-21 15,20 21-15,-21 0 0,0 0 0,0-21 16,1 21-16,-1 0 0,-21-22 16,21 22-16,-21-21 0</inkml:trace>
  <inkml:trace contextRef="#ctx0" brushRef="#br0" timeOffset="3153.44">6308 1334 0,'0'0'0,"0"-22"0,-22 22 0,22-21 0,0 0 16,0 0-16,0 0 0,0 0 0,0-1 15,0 1-15,0 0 16,0 0-16,0 0 0,0 0 0,0-22 16,0 1-16,22 21 0,-1-22 15,0 1-15,0 0 0,-21-1 0,21 22 16,-21-21-16,21 0 0,-21-1 0,0 22 16,0-21-16,0 21 0,0-1 15,0 1-15,0 0 0,-21 21 16,0 0-16,0 21 0,21 0 15,0 22-15,0-1 0,-21 0 16,21 22-16,0 21 0,0-22 0,0 22 16,0-1-16,0-20 15,0-1-15,0 1 0,0-1 0,0 1 16,21-22-16,0 22 0,-21-22 0,21 0 16,0 1-16,1-1 0,-22-21 15,0 0-15,0 22 0,0-22 0,0 0 16,0 0-16,-22 0 15,1-21-15,0 0 0,0 0 16,0-21-16,0 0 0,-1 0 0,1 0 16,0 0-16,0-22 0,0 22 0,0-21 15,-1 21-15,22-1 0,-21 1 16,0 0-16,21 42 31,0 0-31,0 1 0,21 20 16,-21-21-16,21 0 15,1 0-15,-1 1 0,21-22 0,-21 21 16,22 0-16,-22-21 0,21 0 0,22 0 16,-22 0-16,0 0 0,22 0 15,-1 0-15,1 0 0,-1-21 0,-20-22 16,20 22-16,1 0 0,-1-21 0,-21 21 16,1-22-16,-1 1 0,0 0 15,-20-22-15,20 22 0,-21-22 0,0 22 16,0-22-16,1 1 0,-22-1 15,0 1-15,0-1 0,0 22 16,0-21-16,0 20 0,0 22 0,0-21 16,0 21-16,0-1 0,0 1 15,0 42 1,0 1-16,0 20 0,0 0 16,0 1-16,0 20 0,0 1 15,-22-1-15,22 1 0,0-1 0,-21 1 16,21-1-16,0 1 0,0-1 0,-21 22 15,21-22-15,-21 22 0,0-22 16,21 22-16,-21 0 0,21-1 16,-22-20-16,1 21 0,0-1 0,21 1 15,-21-22-15,0 22 0,21 0 0,0-22 16,-21 1-16,21-22 0,0 22 16,0-22-16,0 0 0,0-21 0,0 22 15,0-22-15,21-21 0,-21 21 0,21-21 16,0 0-16,0 0 0,22 0 0,-22-21 15,21 0-15,-21 0 0,22-22 16,-1 22-16,0-21 0,1-1 0,-1 1 16,0-21-16,-21 20 0,22-20 0,-22 20 15,0-20-15,0 21 0,-21-22 0,0 22 16,0-1-16,0-20 16,-42 21-16,21-1 0,-22 1 0,1 0 15,21 20-15,-21 1 0,-1 0 0,1 0 16,0 21-16,-1 0 0,22 0 15,-21 0-15,21-21 0,-1 21 0,1 0 16,0 0-16,42 0 31,0 0-31,22-21 0,-22 21 16,21-22-16,-21 1 0,22 0 0,20 0 16,-20 0-16,20-22 0</inkml:trace>
  <inkml:trace contextRef="#ctx0" brushRef="#br0" timeOffset="3556.2">8509 1503 0,'0'0'0,"-21"0"0,21 21 0,42-21 31,-21 0-16,22-21-15,-22 0 0,21 21 0,0-21 16,1-1-16,-1 1 0,0 0 16,-20 0-16,20-21 0,-21 20 15,0 1-15,0 0 0,-21 0 0,0 0 16,0-22-16,0 22 0,0 0 16,-21 0-16,0 21 0,0 0 15,0 0-15,0 0 0,-22 21 0,22 0 16,0 0-16,0 1 0,-22-1 0,22 21 15,21-21-15,-21 22 0,21-22 16,0 21-16,0-21 0,0 22 0,0-22 16,0 0-16,0 21 0,0-21 0,21 1 15,0-1-15,1-21 0,-1 21 0,0 0 16,0-21-16,0 0 16,0 0-16,22 0 0,-22 0 0,0 0 15,0 0-15,22-21 0,-22 21 0,0-21 16,21 0-16,-21-1 0</inkml:trace>
  <inkml:trace contextRef="#ctx0" brushRef="#br0" timeOffset="3844.93">9652 593 0,'0'0'0,"0"-64"15,0 43-15,-21 21 16,0 0-16,-1 21 0,22 0 15,-21 22-15,0-1 0,21 0 16,0 1-16,-21 20 0,0 1 0,21-1 16,-21 1-16,-1-1 0,22 1 0,0-22 15,0 22-15,-21-22 0,21 0 16,0 1-16,0-1 0,-21-21 0,21 21 16,0-20-16,0-1 0,0 0 0,0 0 15,0 0-15,21-21 16,0 0-16,1 0 0,-1 0 15,0 0-15,0-21 0,0 21 16,0-21-16,22 0 0,-22 0 0,21-1 0</inkml:trace>
  <inkml:trace contextRef="#ctx0" brushRef="#br0" timeOffset="4243.7">10012 1270 0,'0'0'0,"21"-21"16,0-21-1,-21 20-15,0 1 0,0 0 16,0 0-16,-21 21 15,0 0-15,0 0 0,-1 0 16,1 0-16,-21 21 0,21 0 16,0 0-16,-1-21 0,1 22 0,0-1 15,21 0-15,0 0 0,0 0 0,0 0 16,0 1-16,0-1 0,0 0 16,0 0-16,21-21 15,22 21-15,-22 0 0,0-21 0,21 0 16,-21 22-16,1-22 0,20 21 0,-21-21 15,0 0-15,0 0 0,1 21 16,-22 0-16,0 0 16,-43-21-16,22 21 15,0-21-15,-21 0 0,20 0 16,-20 0-16,21 0 0,-21 0 0,20 22 16,-20-22-16,21 0 0,0 0 0,0 0 15,-1 0 1,44-22 15,-1 22-31,0 0 16,0-21-16,0 21 0,0-21 15,1 21-15,20 0 0</inkml:trace>
  <inkml:trace contextRef="#ctx0" brushRef="#br0" timeOffset="4615.97">10350 1439 0,'64'-21'16,"-43"21"-16,0 0 0,0-21 16,1 0-16,-1 21 0,21-21 15,-21 0-15,22-1 0,-22 1 16,0 0-16,21 0 0,-21 0 0,1 0 16,-1-1-16,-21 1 0,0 0 0,0 0 15,-21 21 1,-1 0-16,1 0 0,0 0 15,0 0-15,0 21 0,0 0 0,-1 0 16,1 1-16,0-1 0,0 21 0,0-21 16,0 0-16,-1 22 0,22-22 15,0 0-15,-21 21 0,21-20 0,0-1 16,0 0-16,0 0 0,0 0 0,0 0 16,0 1-1,21-1-15,1-21 0,-1 0 0,0 0 16,21 21-16,-21-21 0,1 0 0,20 0 15,-21 0-15,0 0 0,22 0 0,-22-21 16,0 0-16,0 21 0,0-22 16,-21 1-16,21 21 0,-21-21 0,22 0 15,-22 0-15</inkml:trace>
  <inkml:trace contextRef="#ctx0" brushRef="#br0" timeOffset="5756.87">2328 2646 0,'0'0'0,"-42"0"0,0 0 0,-43 0 15,64 0 1,-22 0-16,22 0 0,-21 0 0,21 0 0,0-21 16,-1 21-16,1-21 15,0 21 1,21-22-16,0 1 15,21 21 1,0 0-16,1 0 0,20 0 16,-21 0-16,0 0 0,22 0 15,-1 0-15,21 0 0,1 0 0,-1 0 16,1 0-16,21 0 0,-1 0 16,1 0-16,21 0 0,-22 0 0,22 0 15,0 0-15,21 0 0,0 0 0,0 0 16,0 0-16,21 0 0,0 0 15,-21 0-15,43 0 0,-22 0 0,21 0 16,-21 0-16,22 0 0,-22 0 0,0 0 16,0 0-16,0 0 15,1 0-15,-22 0 0,21-21 0,-21 0 16,21 21-16,-21 0 0,21-21 0,0 21 16,-21 0-16,21-21 0,-21 21 0,0 0 15,0-22-15,0 22 0,0 0 16,0-21-16,0 0 0,0 21 0,-21 0 15,0-21-15,21 21 0,-21 0 0,0-21 16,-22 21-16,43 0 0,-21-21 16,0 21-16,0-22 0,0 22 0,0 0 15,-22 0-15,22-21 0,0 21 16,-21 0-16,20 0 0,-20-21 16,21 21-16,-21 0 0,-1 0 0,22 0 15,-21-21-15,-1 21 0,1 0 0,0 0 16,-1-21-16,1 21 0,-21 0 0,20 0 15,1-21-15,0 21 0,-22-22 16,1 22-16,-1 0 0,1 0 0,-22-21 16,0 21-16,1 0 0,-1 0 0,-21 0 15,0 0-15,0 0 0,1-21 16,-22 0 31,-22 21 15,1 0-62,0 0 16,0 0-16</inkml:trace>
  <inkml:trace contextRef="#ctx0" brushRef="#br0" timeOffset="7732.26">1926 5122 0,'-21'0'0,"21"22"15,-21-22-15,21 21 16,-21-21 0,21-21 62</inkml:trace>
  <inkml:trace contextRef="#ctx0" brushRef="#br0" timeOffset="8996.19">1947 5059 0,'-21'0'47,"21"-21"47,21 0-79,-21-1-15,21 22 0,1-21 16,-22 0-16,21 0 0,0 0 0,-21-22 16,21 22-16,0 0 15,-21 0-15,21-21 0,-21 20 0,22 1 16,-22 0-16,0 0 15,0 0-15,0 42 32,-22 0-32,22 0 15,-21 0-15,21 22 0,0-22 16,0 21-16,0 1 0,0-1 0,0 0 16,0 1-16,0-1 0,0 0 15,0 1-15,21-1 0,-21-21 16,0 21-16,0 1 0,0-22 0,22 21 0,-22-21 15,0 1-15,0-1 16,0 0-16,0 0 0,0 0 0,0 0 16,0 1-16,-22-22 15,1 0-15,0 0 16,0 0-16,0 0 0,0 0 16,-1-22-16,1 1 0,0 21 0,0-21 15,0 0-15,0 0 0,-1 0 0,1-1 16,0 22-16,0-21 15,21 42 17,0 1-17,0-1-15,21-21 16,0 0-16,0 0 0,1 21 0,-1-21 16,0 21-16,21-21 0,-21 0 15,22 0-15,-22 0 0,21 0 0,1 0 16,-1-21-16,0 0 0,1 0 0,-1-1 15,0 1-15,1 0 0,-1 0 16,0 0-16,1-22 0,-22 22 0,21-21 16,-21 0-16,0 20 0,-21-20 15,0 0-15,22-1 0,-22-20 0,0 21 16,0-1-16,0 22 0,0-21 16,0 21-16,0-1 0,0 1 15,0 0-15,0 0 0,-22 21 16,22-21-16,-21 21 15,21 21-15,-21 0 16,21 0-16,0 0 0,0 22 16,-21-1-16,21 0 0,-21 22 0,21-22 15,0 22-15,-21-1 0,-1 1 0,1-1 16,21 1-16,-21-1 16,0 22-16,21-22 0,-21 22 0,0-21 15,-1 20-15,22 1 0,-21 0 0,0-1 16,0 1-16,0 0 0,0 20 15,-1-20-15,1-21 0,21 20 0,0-20 16,0-1-16,0 1 0,0-22 16,0 0-16,0 1 0,21-22 0,1 0 15,-1-21-15,0 0 0,0 0 0,0 0 16,22 0-16,-22 0 0,21-42 16,-21 21-16,22-1 0,-1-20 0,-21 0 15,21-1-15,-20 1 0,20 0 0,-21-22 16,0 22-16,-21-22 0,0 22 15,0-21-15,0-1 0,0 22 0,0-22 16,0 22-16,-21-22 0,0 22 16,-21-21-16,-1 20 0,22 22 15,-21-21-15,-1 21 0,-20-1 0,21 1 16,-1 0-16,1 0 0,21 21 16,-22 0-16,22-21 0,21 0 15,0-1 1,21 22-16,22-21 15,-22 21-15,21-21 0,-21 0 0,22 21 16,-1-21-16,0 0 0,1-1 16,-1 1-16,0 0 0,1 0 0,-22-21 15,21 20-15,1 1 0</inkml:trace>
  <inkml:trace contextRef="#ctx0" brushRef="#br0" timeOffset="9403.96">3958 3979 0,'0'0'0,"-21"-42"16,0 42-16,0-21 0,-1 0 0,22 0 15,-21 21-15,0 0 0,0-22 0,0 22 16,0 0-16,-1 0 0,-20 0 16,21 22-16,-21-1 0,20 0 0,-20 21 15,0 1-15,21 20 0,-22 1 16,1-1-16,21 1 0,-22-1 0,1 22 16,21-1-16,0 1 0,0 0 0,-1-1 15,1-20-15,21 21 0,0-1 16,0-20-16,0-1 0,0 1 0,21-1 15,22-20-15,-22-1 0,42-21 16,-20 21-16,-1-20 0,22-1 0,-1 0 16,1 0-16,-22-21 0,21 0 15,-20 0-15,-1 0 0,0 0 0,1 0 16,-22-21-16,21 0 0,-21 0 16,1-1-16,-1 1 0,0-21 0</inkml:trace>
  <inkml:trace contextRef="#ctx0" brushRef="#br0" timeOffset="10760.05">4360 4572 0,'0'0'0,"21"-21"0,-21 0 15,0 0-15,0-1 0,0 1 0,0 0 16,0 0-16,-21 21 0,0-21 0,0 21 15,0 0-15,0 0 16,-1 0-16,1 0 0,0 0 16,0 21-16,0 0 0,0 21 0,-1-20 15,22 20-15,-21 0 0,0 1 16,0-1-16,21 21 0,-21-20 0,21 20 16,0-20-16,0-1 0,0 21 15,0-41-15,0 20 0,0 0 0,21-21 16,-21 1-16,42-1 0,-21-21 0,1 0 15,20 0-15,-21 0 0,21 0 16,1 0-16,-1 0 0,0 0 0,1-21 16,-1-1-16,-21 1 0,22 0 0,-1 0 15,-21 0-15,0-22 0,0 22 16,1 0-16,-22-21 0,0 21 16,21-1-16,-21 1 0,21 0 0,-21 0 15,0 42 16,0 0-31,-21 0 16,21 1-16,-21-1 0,21 21 0,0-21 16,-22 0-16,22 22 0,0-22 0,0 0 15,0 0-15,0 0 0,0 1 16,0-1-16,0 0 0,22-21 0,-1 0 16,0 0-16,0 0 0,0 0 0,0 0 15,22 0-15,-22 0 0,0 0 16,21-21-16,-20 0 0,-1 21 15,0-22-15,0 1 0,-21 0 0,0-21 16,21 21-16,-21-1 0,0-20 16,0 21-16,0 0 0,0 0 0,-21-22 15,0 43-15,0-21 0,0 0 0,-1 21 16,1 0-16,-21 0 0,21 0 16,0 0-16,-1 0 0,1 0 0,0 0 15,0 0-15,42 0 31,0 0-31,0 0 0,1 0 0,20 0 16,-21 0-16,21 0 0,1-21 16,-22 21-16,21-21 0,-21 21 15,22 0-15,-22 0 0,21 0 0,-21 0 16,1 0-16,-1 0 0,0 0 16,0 21-16,0 0 0,0 0 0,1 0 15,-22 0-15,0 1 0,0-1 16,0 0-16,0 0 0,0 0 15,0 0-15,0 1 0,0-1 0,0 0 16,0 0-16,0 0 0,0 0 16,-22-21-16,1 0 31,21-21-15,0 0-1,0 0-15,0 0 0,0 0 16,0-22-16,0 22 0,0-21 0,0 21 15,21-22-15,1 22 0,-1-21 16,0 21-16,0-1 0,0 1 0,0 0 16,22 21-16,-22-21 0,21 21 0,-21 0 15,22 0-15,-22 0 0,0 21 16,0-21-16,0 21 0,1 0 16,-22 1-16,0 20 0,0-21 0,0 21 0,0-20 15,0 20-15,-22-21 0,22 21 16,-21-20-16,0-1 0,0 0 15,0 0-15,21 0 0,0 0 0,-21 1 16,21-1-16,21-21 31,0 0-31,0 0 16,0-21-16,0 21 0</inkml:trace>
  <inkml:trace contextRef="#ctx0" brushRef="#br0" timeOffset="12847.67">6392 4847 0,'0'0'0,"0"-21"0,0 0 16,0 0-16,0 0 0,0-1 0,-21 1 16,0 0-16,21 0 0,-21 0 0,0 0 15,-1-1-15,1 22 0,0 0 0,0 0 16,-21 0-16,20 0 0,1 0 15,0 0-15,-21 0 0,21 22 0,-1-1 16,1 21-16,0-21 0,-21 22 0,21-1 16,21-21-16,-22 21 0,22 1 15,-21-1-15,21-21 0,0 22 0,0-22 16,0 0-16,21 0 0,1 0 0,-1 0 16,0 1-16,0-22 15,0 0-15,22 0 0,-22 0 0,0 0 16,21 0-16,-21-22 0,1 22 0,20-21 15,-21 0-15,0 0 0,0-21 0,1 20 16,-1-20-16,0 0 0,0-1 16,21 1-16,-20 0 0,-1-22 0,0 22 15,-21-22-15,21 22 0,0-21 0,0 20 16,1-20-16,-1 20 0,-21 1 16,0 0-16,0-1 0,0 1 0,0 21 15,0 0-15,0 0 0,-21 21 16,-1 0-1,1 21-15,0 0 0,21 0 0,-21 21 16,0 1-16,21-1 0,0 0 0,-21 22 16,21-22-16,0 22 0,0-22 15,0 22-15,0-1 0,0-21 0,0 22 16,0-22-16,0 1 0,21-1 0,0 0 16,0 1-16,0-22 0,0 0 15,1 0-15,-1 0 0,0 0 0,21-21 16,-21 0-16,22 0 0,-22 0 0,21 0 15,-21 0-15,1-21 0,20 0 16,-21 0-16,0 0 0,0 0 16,1-1-16,-1-20 0,0 21 0,0-21 15,0-1-15,-21 22 0,0-21 0,0 21 16,21-1-16,-21 1 0,0 0 16,0 42-1,0 0 1,0 22-16,0-22 0,-21 0 15,21 0-15,0 22 0,0-22 16,0 0-16,0 0 0,0 0 0,0 0 16,0 1-16,0-1 0,21 0 0,1-21 15,-1 21-15,0-21 16,0 0-16,0 0 0,0 0 16,1 0-16,-1-21 0,0 0 15,0 21-15,0-21 0,0-22 0,1 22 16,-1-21-16,0-1 0,0 1 15,0 0-15,22-1 0,-22-20 0,21 21 16,-21-22-16,22 22 0,-22-22 0,0 22 16,0-22-16,-21 22 0,0 0 15,0-1-15,0 1 0,0 21 0,0 0 16,0 0-16,0-1 0,-21 44 16,0-1-1,0 0-15,-1 21 0,1-21 16,21 22-16,-21 20 0,21-20 0,-21-1 15,21 21-15,0-20 0,0 20 0,0-20 16,-21-1-16,21 21 0,0-20 16,0-1-16,0 0 0,0 1 0,0-1 15,0-21-15,21 22 0,0-22 0,-21 0 16,21 0-16,0-21 0,1 0 16,-1 21-16,0-21 0,0 0 0,21 0 15,-20 0-15,-1-21 0,21 0 0,-21 0 16,0 0-16,22-22 0,-22 22 15,21-21-15,-21-1 0,1 22 0,20-21 16,-21 0-16,0 20 0,0-20 16,1 21-16,-22 0 0,21 0 0,-21-1 15,21 22-15,-21 22 32,0-1-32,0 0 0,0 0 15,-21 21-15,21-20 0,0 20 0,0-21 16,0 21-16,0-20 0,0-1 15,0 0-15,0 21 0,0-21 0,0 1 16,21-1-16,0 0 0,0-21 16,0 0-16,1 0 0,-1 0 15,0 0-15,0 0 0,0 0 16,0-21-16,22 0 0,-22-1 16,0 1-16,0 0 0,0 0 0,1 0 15,-1-22-15,0 22 0,0 0 16,0-21-16,0 21 0,1-1 0,-1 1 15,-21 0-15,0 0 0,0 42 47,-21 21-47,21-20 0,-22-1 0,22 0 16,-21 21-16,21-21 0,0 1 0,0-1 16,0 0-16,0 0 0,0 0 15,0 0-15,0 1 0,0-1 16,21-21-1,1 0-15,-1 0 0,0 0 16,0 0-16,0-21 0,-21-1 0,21 22 16,1-21-16,-22 0 0,0 0 15,0 0-15,21-22 0,-21 22 0,0-21 16,0 21-16,0 0 0,0-22 0,0 22 16,0 0-16,0 0 0,-21 0 0,-1-1 15,1 22-15,0 0 16,0 0-16,0 0 0,0 0 15,21-21 17,21 21-17,21 0-15,-21 0 0,0-21 0,1 21 16,-1 0-16,21 0 0,-21 0 0,0-21 16,22 21-16,-22 0 0,21 0 0,-21 0 15,22 0-15,-22 0 0,0 0 16,0 21-16,22-21 0,-22 21 0,-21 0 15,21-21-15,0 22 0,-21-1 0,0 0 16,0 0-16,0 0 0,0 0 16,0 1-16,0 20 0,0-21 0,0 0 15,0 0-15,0 1 0,-21-1 16,0 0-16,21 0 0,0 0 16,-21-21-16,21 21 0,-22-21 31,22-21-16,0 0 1,0-21-16,0 21 16,22-1-16,-1-20 0,-21 21 0,21-21 15,0-1-15,0 1 0,22 0 0,-22-1 16,0 22-16,21-21 0,-21-1 16,22 22-16,-22 0 0,21 0 0,-21 0 15,22 0-15,-22 21 0,0 0 16,0 0-16,0 21 0,1 0 0,-1 0 15,0 0-15,-21 0 0,21 22 16,-21-22-16,0 21 0,0-21 0,0 22 16,-21-1-16,0-21 0,21 22 0,-21-22 15,-1 21-15,1-21 0,21 0 0,-21 22 16,21-22-16,0 0 16,0 0-16,-21-21 0,21 21 15,0-42 16,0 0-31,0 0 16,0 0-16,-21-22 0,21 22 16,0-21-16</inkml:trace>
  <inkml:trace contextRef="#ctx0" brushRef="#br0" timeOffset="13055.55">8911 4149 0,'0'0'0,"-42"0"16,21 0-16,-1 0 0,1 0 0,21 21 47,-21-21-32,0 0-15,21 21 16,-21-21-16,0 0 0</inkml:trace>
  <inkml:trace contextRef="#ctx0" brushRef="#br0" timeOffset="13272.43">7556 4551 0,'0'0'0,"-21"0"0,0 0 16,21 21-16,21-21 15,0 0 1,22-21-16,-22 21 0,21-21 0,1 21 16,-1-21-16,0 21 0,1-22 0,-1 1 15,0 21-15,1-21 0,-22 21 16,0-21-16,0 0 0,-21 0 0,0-1 16</inkml:trace>
  <inkml:trace contextRef="#ctx0" brushRef="#br0" timeOffset="13488.31">7006 4360 0,'0'0'0,"-21"0"0,0 0 0,0 0 16,21-21 30,21 21-14,21-21-32,-21 21 15</inkml:trace>
  <inkml:trace contextRef="#ctx0" brushRef="#br0" timeOffset="14127.98">9631 3725 0,'21'0'15,"0"0"1,21 0-16,-20 0 0,20 0 16,0 0-16,1 0 15,-1 0-15,0 22 0,1-1 0,20 0 16,-21 0-16,22 21 0,-22-20 0,1 20 16,-1 0-16,-21 22 0,21-22 15,-20 22-15,-22-1 0,0-21 0,0 22 16,0-1-16,0 1 0,-22-1 0,1 1 15,-21-22-15,0 22 0,-1-1 0,-20 1 16,20-22-16,-20 22 0,-1-22 16,1 21-16,-1-20 0,22-22 0,-21 21 15,20 1-15,1-22 0,0 0 0,-1 0 16,1 0-16,0 0 0,20 1 0,-20-1 16,21 0-16,0-21 15,0 21-15,-1-21 16,22 21-16,0-42 47,0 0-32,22 0-15</inkml:trace>
  <inkml:trace contextRef="#ctx0" brushRef="#br0" timeOffset="15316.88">3958 6138 0,'0'-21'0,"-21"21"16,0 0-1,0 0-15,-1 0 0,-20 0 0,21 0 16,0 0-16,-22 0 0,22 0 0,-21 0 16,0 0-16,20 0 0,1 0 15,0 0-15,42 0 31,0 0-31,22 0 0,-22 0 16,21 0-16,-21 0 0,22 0 0,-22 21 16,0-21-16,21 22 0,-20-22 0,-22 21 15,0 0-15,0 0 0,0 0 16,0 0-16,0 22 0,-22-22 16,1 0-16,0 0 0,-21 0 15,21 1-15,-22-1 0,1 0 16,0-21-16,20 21 0,1 0 0,-21-21 15,21 0-15,0 0 16,42-21 0,0 0-1,0 21-15,0-21 16,0 21-16,1 0 0,-1 0 0,0 0 16,-21 21-16,21 0 0,-21 21 15,0-20 1,0-1-16,0 21 0,0-21 0,-21 22 0,0-1 15,0 0-15,-1-21 0,1 22 16,-21-1-16,21-21 0,0 22 16,-1-22-16,22 0 0,0 21 0,0-21 15,0 1-15,0-1 0,0 0 16,22-21 0,-1 0-16,0 0 0,0 0 0,0 0 15,0 0-15,1 0 0,-1 0 16,0-21-16,-21 0 0,21 21 15</inkml:trace>
  <inkml:trace contextRef="#ctx0" brushRef="#br0" timeOffset="15772.62">3387 7641 0,'0'0'0,"-43"0"16,-41 0-16,41-21 15,22 21-15,-21 0 0,21 0 0,-1-21 16,1 21-16,42 0 16,1 0-1,-1 0-15,21-21 0,22 21 0,-1 0 16,22 0-16,-1 0 0,1 0 0,21 0 16,-21 0-16,20 0 0,-20 0 15,0 0-15,-1 0 0,1 0 16,0 0-16,-1 0 0,-20 0 0,-22 0 15,22 0-15,-22 0 0,-21 0 16,0 0-16,1 0 0,-44 0 16,1 0-16,-21 21 15,0-21-15,-1 0 0,1 0 0,0 21 16,-22-21-16,1 0 0,-1 21 16,-21 0-16</inkml:trace>
  <inkml:trace contextRef="#ctx0" brushRef="#br0" timeOffset="16039.47">2963 7959 0,'0'0'0,"-21"21"16,21 21-16,0-21 15,21-21-15,0 0 0,1 0 16,20 0-16,0 0 0,22 0 0,-1 0 16,1 0-16,20 0 0,1 0 15,21 0-15,-21 0 0,20 0 0,-20-21 16,21 21-16,-21-21 0,-1 21 0,1-21 15,-22 21-15,22-21 0,-21 21 0,-1 0 16,1-21-16,-22 21 0,0 0 16,1 0-16,-22 0 0,0 0 0,-42 0 31,-22 0-31,22 0 16,-21 0-16,0 0 0,-1 0 15,-20 21-15,-1 0 0</inkml:trace>
  <inkml:trace contextRef="#ctx0" brushRef="#br0" timeOffset="16320.31">2984 8382 0,'0'0'16,"-42"21"-16,0-21 0,21 21 0,42-21 16,0 0-16,21 0 15,22 0-15,-1 0 0,1 0 0,20 0 16,22 0-16,0-21 0,0 21 15,21-21-15,-21 21 0,21-21 0,-21 0 16,-1 21-16,22-21 0,-42 21 0,21-22 16,-21 22-16,-22-21 0,22 21 15,-43 0-15,22 0 0,-22-21 0,-21 21 16,0 0-16,0 0 0,-42 0 31,0 0-31,0 0 0,0 0 16,0 0-16,-1 0 0,1 0 0,0 21 15,0-21-15</inkml:trace>
  <inkml:trace contextRef="#ctx0" brushRef="#br0" timeOffset="17001.48">3895 9017 0,'0'0'0,"-22"-21"0,22-21 16,0 20-1,22 1-15,-1 21 0,0-21 16,0 0-16,0 0 0,0 21 0,22-21 15,-22 21-15,0 0 0,0 0 0,0 0 16,-21 21 0,0 0-1,-21 0-15,0 0 0,0 0 0,-21 22 16,20-22-16,-20 0 0,21 0 0,0 22 16,-22-22-16,22 0 0,0 0 15,0 21-15,0-20 0,0-1 16,21 0-16,-22-21 0,22 21 0,0 0 15,0 0-15,0 1 16,22-22-16,-1 0 16,0 0-16,0 0 0,0 0 15,0 0-15,1 0 0,-1 0 16,0 0-16,0 0 16,0 0-16,-21 21 46,21 0-46,-21 0 16,22 0-16,-22 0 16,0 1-16,0-1 0,0 0 15,21 0-15,-21 0 0,0 0 0,0 22 16,0-22-16,0 0 0,0 0 0,0 0 16,-21 1-16,-1-1 0,1 0 0,0-21 15,21 21-15,-21 0 0,0 0 0,0-21 16,-1 22-16,1-22 0,0 0 15,21 21-15,-21-21 0,21-21 32,0-1-17,0 1-15,0 0 0</inkml:trace>
  <inkml:trace contextRef="#ctx0" brushRef="#br0" timeOffset="17988.09">1947 11176 0,'0'21'0,"0"0"31,21-21 16,1-21-47,-22 0 0,21 0 0,0 21 16,0-21-16,0 0 0,0-1 15,1 1-15,-22 0 0,21 0 0,0 0 16,0 21-16,-21-21 0,0-1 0,0 1 16,0 0-16,0 0 15,0 0-15,0 0 0,-21 21 16,0 0-16,0 0 0,-1 0 0,1 0 15,-21 0-15,21 21 0,0-21 16,-1 21-16,-20 0 0,21 0 0,0 0 16,0 22-16,-1-22 15,1 21-15,21 1 0,0-1 0,-21 0 16,21 1-16,0-1 0,0-21 0,0 21 16,0 1-16,0-22 0,0 21 15,0-21-15,21 1 0,-21-1 0,21 0 16,1-21-16,-1 21 0,0-21 15,0 0-15,0 0 0,22 0 16,-22 0-16,0 0 0,0 0 0,0-21 16,0 0-16,22 0 0,-22-1 15</inkml:trace>
  <inkml:trace contextRef="#ctx0" brushRef="#br0" timeOffset="18304.66">2836 10541 0,'0'0'0,"0"-21"0,0-21 16,0 20-16,-21 22 15,0 0 1,0 0-16,0 0 16,21 22-16,-22 20 0,22-21 0,-21 21 15,0 1-15,21 20 0,0-20 16,-21 20-16,21-21 0,-21 22 15,0-22-15,21 22 0,0-22 0,0 22 16,-22-22-16,22 21 0,-21-20 16,21-1-16,0 0 0,0 1 0,0-22 15,0 0-15,0 0 0,0 0 0,0 1 16,0-1-16,21-42 31,-21-1-31,22 1 0,-1 0 16,0 0-16</inkml:trace>
  <inkml:trace contextRef="#ctx0" brushRef="#br0" timeOffset="18751.98">3196 10986 0,'0'0'0,"42"-22"0,43-20 16,-85 21-16,21 21 0,-21-21 15,-21 21 1,0 0-16,0 0 15,0 0-15,-22 21 0,22-21 0,-21 21 16,21 0-16,-22 0 0,22 1 0,0-1 16,0 0-16,0 0 0,-1 0 15,1 0-15,21 1 0,0-1 0,0 0 16,0 0-16,0 0 0,0 0 0,0 1 16,21-1-1,1 0-15,-1-21 0,0 21 0,0 0 16,21-21-16,-20 21 0,-1-21 0,0 22 15,21-1-15,-21-21 0,1 21 0,-1-21 16,0 21-16,-21 0 16,0 0-16,0 1 15,-21-22-15,0 21 16,-1 0-16,1-21 0,-21 0 16,21 0-16,0 0 0,-1 0 15,1 0-15,0 0 0,0 0 0,0 0 16,0 0-16,-1 0 0,1 0 15,21-21 17,0 0-32,21-1 15,1 22-15,-1-21 0,0 0 16</inkml:trace>
  <inkml:trace contextRef="#ctx0" brushRef="#br0" timeOffset="19155.75">3873 11176 0,'0'-21'0,"0"0"16,0 0-16,0-1 16,0 1-1,0 0-15,22 0 0,-1 0 16,0 0-16,-21-1 0,0 1 0,21 0 15,-21 0-15,0 0 16,-21 21 0,0 0-16,0 0 15,-1 21-15,-20 0 0,21 0 0,0 22 16,-22-22-16,22 21 16,-21 0-16,21 1 0,0-1 0,-1 0 15,1 1-15,0-1 0,21-21 0,-21 22 16,21-22-16,0 21 0,0-21 0,0 0 15,21 1-15,0-1 0,0-21 16,1 21-16,-1-21 0,0 0 0,0 0 16,0 0-16,0 0 0,22 0 0,-22 0 15,0 0-15,0 0 0,0-21 16,1 21-16,-22-21 0,21 21 0,0-22 16,-21 1-16,21 0 0</inkml:trace>
  <inkml:trace contextRef="#ctx0" brushRef="#br0" timeOffset="19959.29">3387 12573 0,'0'0'0,"0"-21"0,21-21 0,-21 20 15,21 1-15,-21 0 0,0-21 0,0 21 16,0-1-16,0 1 0,0-21 0,-21 21 16,0 21-16,-1-21 0,1-1 15,0 22-15,-21 0 0,-1 0 16,22 0-16,-21 0 0,0 0 0,20 0 16,-20 0-16,21 0 0,-21 22 15,20-1-15,1 0 0,0-21 0,21 21 16,0 0-16,0 0 0,0 1 15,0-1-15,21-21 0,0 21 16,1 0-16,-1-21 0,0 21 0,21 0 16,-21-21-16,1 22 0,20-22 0,-21 21 15,0 0-15,0-21 0,1 21 0,-1-21 16,-21 21-16,0 0 0,0 1 16,0-1-16,-21 0 0,-1-21 15,-20 21-15,21 0 0,0-21 16,-22 21-16,22-21 0,0 0 15,0 22-15,0-22 0,0 0 0,-1 0 16,1 0-16,21-22 16,0 1-1,21 21-15,1-21 0,-1 21 16,-21-21-16,21 21 0,0 0 0,0 0 16,0 0-16,1 0 0,-1 21 15,-21 0-15,0 0 0,0 1 0,0-1 16,0 0-16,0 0 0,0 0 0,0 22 15,0-1-15,-21-21 0,-1 21 16,1-20-16,0 20 0,21 0 16,-21-21-16,0 22 0,0-22 0,21 21 15,-22-21-15,22 1 0,0-1 0,0 0 16,0 0-16,0 0 16,0 0-16,22-21 15,-1 22-15,0-22 0,0 0 16,0 0-16,0 0 15</inkml:trace>
  <inkml:trace contextRef="#ctx0" brushRef="#br0" timeOffset="20404.55">2815 13801 0,'0'0'0,"-21"0"0,-21-21 16,42-1 0,21 22-16,21 0 15,0 0-15,1 0 0,-1 0 0,0 0 16,22 0-16,-1 0 0,22 0 0,0-21 16,-1 21-16,1 0 0,0 0 15,21 0-15,-22-21 0,22 21 0,-21 0 16,-1 0-16,1 0 0,0-21 0,-22 21 15,1 0-15,-1 0 0,-20 0 16,-22 0-16,0 0 0,0 0 0,-42 0 31,0 0-31,0 0 0,-22 0 0,1 0 16,0 0-16,-1 0 0,-20 0 16,-1 0-16,1 0 0,-1 21 0</inkml:trace>
  <inkml:trace contextRef="#ctx0" brushRef="#br0" timeOffset="20664.4">2942 13970 0,'0'0'0,"-63"21"0,-1 0 0,22 22 0,-1-22 16,1 0-16,21 0 0,0-21 0,21 21 15,0 1-15,0-1 16,42-21-16,-21 0 0,43 0 16,-22 0-16,22 0 0,20 0 0,-20 0 15,20 0-15,22 0 0,0 0 16,-21-21-16,21 21 0,-1-22 0,1 22 15,0 0-15,-21-21 0,-1 21 0,1 0 16,-21 0-16,-1-21 0,1 21 16,-22 0-16,-21 0 0,0 0 0,0 0 15,-42 0 1,0 0-16,0 0 0,-21 0 0,-1 21 16,1-21-16,-22 21 0,1 1 15,-1-22-15</inkml:trace>
  <inkml:trace contextRef="#ctx0" brushRef="#br0" timeOffset="20948.24">3090 14415 0,'0'0'16,"-84"42"-16,-1 0 0,0-21 0,1 1 16,41-1-16,-20 0 0,20 0 0,22 0 15,0-21-15,21 21 0,21-21 16,22 22-16,20-22 16,1 0-16,-1 0 0,22 0 0,-1 0 15,22 0-15,0 0 0,0 0 0,21 0 16,-21-22-16,21 22 0,-21-21 15,-1 21-15,1-21 0,0 21 0,-21-21 16,-1 0-16,-20 21 0,-1-21 0,1 21 16,-22 0-16,1-22 0,-1 22 15,-21 0-15,0 0 0,-21-21 16,-21 21 0,0 0-16,0 0 0,0 0 15,-1 0-15,-20 0 0,21 0 0,0 21 16,0-21-16,-1 0 0,1 22 15,0-1-15,0-21 0</inkml:trace>
  <inkml:trace contextRef="#ctx0" brushRef="#br0" timeOffset="21699.75">3344 16002 0,'0'0'0,"-21"0"0,0-21 16,0-21-16,21 20 15,0 1-15,0 0 0,0-21 16,0 21-16,0-1 0,0 1 0,21 0 16,-21 0-16,21 0 0,0 21 0,22-21 15,-22-1-15,0 1 0,0 21 16,0 0-16,0-21 0,1 21 0,-1 0 16,0 0-16,-21 21 15,0 0-15,0 1 16,0-1-16,0 21 0,-21-21 0,0 0 15,-22 22-15,22-1 0,-21 0 16,-1 1-16,22-22 0,-21 21 0,0 1 16,-1-22-16,22 21 0,0-21 15,0 22-15,0-22 0,21 0 0,0 0 16,0 0 0,21-21-16,21 0 0,-21 0 15,22 0-15,-22 0 0,21 0 0,0 0 16,1 0-16,-1 0 0,-21 0 0,22 0 15,-22 0-15,0 21 0,0-21 16,0 22-16,-21-1 0,0 0 16,0 0-16,0 0 0,0 0 0,0 1 15,0-1-15,0 0 16,-21 0-16,21 0 0,-21 0 0,21 22 16,0-22-16,0 0 0,0 0 0,0 22 15,0-22-15,0 0 0,-21 0 16,21 0-16,0 0 0,-21 1 0,21-1 15,-22 0-15,22 0 0,-21 0 0,0 0 16,21 1-16,-21-1 0,0-21 0,21 21 16,0 0-16,-21 0 0,-1-21 15,22 21-15,-21-21 0,0 22 0,0-1 16,0-21 0,0-21 15,21-1-16,0 1-15</inkml:trace>
  <inkml:trace contextRef="#ctx0" brushRef="#br1" timeOffset="47819.86">11896 5525 0,'0'0'0,"0"-22"0,21 1 0,-21 0 15,0 0-15,21 0 0,-21 0 16,21-1-16,-21 1 0,21 0 0,-21 0 16,0 0-16,0 0 15,0-1-15,0 1 0,0 0 16,0 0-16,0 0 16,0 42 15,0 0-31,0 21 15,-21-20-15,21-1 0,0 0 0,-21 21 16,21 1-16,0-22 0,0 21 0,0 0 16,0 1-16,0-1 0,0 0 15,0 1-15,-21 20 0,21-20 16,0-1-16,0 21 0,-21-20 0,21-1 0,0 22 16,-22-22-16,22 21 15,0-20-15,0 20 0,-21 1 0,21-1 16,-21 1-16,21-1 0,0 1 0,0-1 15,-21 1-15,21-1 0,0 1 0,-21-1 16,21 22-16,0-22 0,0 1 16,0-1-16,0 22 0,0-21 0,0 20 15,0-20-15,0 20 0,0-20 0,0-1 16,0 22-16,0-21 0,0 20 0,21-20 16,0 20-16,-21-20 0,21 21 0,-21-22 15,0 1-15,21-1 0,-21 1 0,22-1 16,-22 1-16,0-22 0,0 21 15,0-20-15,21 20 0,-21-20 16,0-1-16,0 0 0,0 1 0,0-22 16,0 21-16,0-21 0,0 0 0,0 1 15,0-1-15,-21-21 16,-1 0 0,1 0-16,21-21 15,-21 21-15,21-22 0,-21 1 16,21 0-16,-21 21 0,0-21 0,21 0 15</inkml:trace>
  <inkml:trace contextRef="#ctx0" brushRef="#br1" timeOffset="48135.68">11409 8636 0,'0'0'0,"-21"-21"0,21 0 16,-22 21-16,22-21 0,0-1 15,-21 22 1,42 22 0,-21-1-16,22 0 0,-1 0 15,0 0-15,0 0 16,0 1-16,0 20 0,1-21 0,-1 21 16,0-20-16,0 20 0,0-21 0,0 0 15,1 22-15,-1-22 0,-21 0 0,21 0 16,-21 0-16,21 22 0,-21-22 0,0 0 15,0 0-15,21-21 16,-21 21-16,21-21 16,1 0-1,-1-21 1,-21 0-16,21-21 0</inkml:trace>
  <inkml:trace contextRef="#ctx0" brushRef="#br1" timeOffset="48396.13">12467 8467 0,'0'0'16,"0"-21"-16,-21 21 15,0 0-15,-22 21 16,22 0-16,0 0 0,0 0 16,-21 22-16,20-22 0,-20 21 0,21 0 15,-21 1-15,-1-1 0,22 0 0,-21 1 16,21-1-16,-22 0 0,1 1 0,21-1 15,0-21-15,-1 22 0,1-22 16,0 0-16,0 0 0,21 0 16,-21 0-16,42-21 31,0-21-31,0 0 0,0 0 0,1-21 16,-1 20-16</inkml:trace>
  <inkml:trace contextRef="#ctx0" brushRef="#br1" timeOffset="48851.4">12255 6710 0,'0'0'0,"-21"0"0,0 0 15,0 0-15,42 0 47,21-21-47,-20 21 0,20-21 0,0-1 16,1 22-16,-1-21 0,21 21 0,-20-21 15,20 0-15,-20 21 0,20-21 0,-21 21 16,22 0-16,-22-21 0,1 21 16,-1-22-16,-21 22 0,0 0 0,0 0 15,-42 0 1,0 0-16,0 22 15,0-1-15,0-21 0,-1 0 16,1 21-16,0-21 0,0 0 16,0 0-16,0 21 0</inkml:trace>
  <inkml:trace contextRef="#ctx0" brushRef="#br1" timeOffset="49135.24">12721 6604 0,'0'21'16,"0"0"15,0 1-31,0-1 0,0 0 16,0 0-16,0 0 0,0 0 0,0 22 15,0-1-15,0-21 0,0 22 0,0-1 16,0 0-16,0 1 0,-21-1 16,21-21-16,-21 21 0,21 1 15,-21-1-15,21-21 0,0 22 0,0-22 16,0 0-16,0 0 0,0 0 0,0 0 15,0 1-15,21-22 47,0-22-47,0 1 16,0 0-16,0 0 0</inkml:trace>
  <inkml:trace contextRef="#ctx0" brushRef="#br1" timeOffset="49591.97">13102 7006 0,'0'-21'16,"0"0"-16,21 0 16,0 21-16,1 0 15,-1 0-15,0 0 0,0 0 16,0 0-16,0 0 15,1 21-15,-1-21 0,0 21 0,0 0 16,-21 0-16,0 1 0,21-1 0,-21 21 16,21-21-16,-21 0 0,0 22 15,0-22-15,0 0 0,0 0 0,0 22 16,0-22-16,0 0 0,0 0 16,-21 0-16,21 0 0,0 1 15,-21-22-15,21-22 31,0 1-31,0 0 0,0 0 0,0 0 16,0 0-16,21-1 0,-21-20 16,21 21-16,-21-21 0,22 20 15,-1-20-15,-21 21 0,21 0 0,0-22 0,-21 22 16,21 0-16,0 0 0,-21 0 16,22 21-16,-22-21 0,21-1 0,0 22 31,0 0-31,0 22 31,0-22-31</inkml:trace>
  <inkml:trace contextRef="#ctx0" brushRef="#br1" timeOffset="50079.36">13906 6922 0,'0'0'15,"-21"0"1,0 0-16,0 0 16,21 21-16,0 0 0,0 0 0,-21 0 15,21 0-15,0 1 0,-21 20 16,21-21-16,0 0 0,0 0 0,0 1 15,0-1-15,0 21 0,0-21 16,0 0-16,0 1 0,0-1 16,0 0-16,0 0 0,21 0 15,0-21-15,0 0 0,0 0 16,0 0-16,1 0 0,-1 0 0,0 0 16,0 0-16,0-21 0,0 0 0,1 0 15,-1 0-15,0-1 0,0 1 16,0 0-16,0-21 0,1-1 0,-22 22 15,21-21-15,-21 21 0,21 0 0,-21-22 16,0 22-16,0 0 0,21 0 0,-21 0 16,0-1-16,0 44 62,0-1-62,0 0 16,21-21-16,-21 21 15,21-21-15</inkml:trace>
  <inkml:trace contextRef="#ctx0" brushRef="#br1" timeOffset="50603.2">14457 7133 0,'0'0'0,"-21"21"15,-1 1-15,22-1 16,22-21 15,-1 0-31,0 0 16,21 0-16,-21-21 0,1 21 0,-1-22 16,21 22-16,-21-21 0,0 0 0,1 21 15,-1-21-15,0 21 0,0-21 0,0 0 16,0-1-16,-21 1 15,0 0-15,0 0 0,0 0 16,0 0-16,0-1 16,-21 22-1,0 0-15,0 0 0,0 0 16,21 22-16,-21-22 0,-1 21 16,1 0-16,0 0 0,-21 0 0,21 0 15,-1 1-15,1 20 0,0-21 0,0 21 16,21-20-16,-21 20 0,21-21 0,-21 0 15,21 22-15,0-22 0,0 0 0,0 0 16,0 0-16,21 0 0,0 1 16,0-22-16,0 21 0,0-21 0,1 0 15,-1 21-15,0-21 0,0 0 0,21 0 16,-20 0-16,-1 0 0,0 0 16,0 0-16,0 0 0,0 0 0,1 0 15,-22-21-15,21 21 0,0-21 16</inkml:trace>
  <inkml:trace contextRef="#ctx0" brushRef="#br1" timeOffset="51707.69">11959 11451 0,'0'0'0,"21"0"0,-21-21 0,0 0 15,0 0-15,0 0 0,21 21 16,-21-22-16,0 1 0,0 0 0,0 0 15,0 0-15,0 0 0,0-1 16,0 1 0,-21 21 15,21 21-31,0 1 0,0-1 0,0 21 16,0-21-16,0 22 0,-21-1 15,21 0-15,0 1 0,0-1 0,-21 21 16,21-20-16,0 20 0,0 1 0,-21-1 15,21 1-15,-21-1 0,21 22 0,0-22 16,-22 22-16,1-21 0,21 20 16,-21-20-16,0 20 0,21 1 0,0 0 15,0-22-15,-21 22 0,0 0 0,21-1 16,-22 1-16,22 0 0,0-1 16,0 22-16,-21-21 0,21-1 0,0 1 15,0 0-15,0-1 0,0 1 16,0 0-16,0-22 0,0 22 0,21-22 15,1 22-15,-22-21 0,21-1 0,0 1 16,-21-1-16,0 1 0,21-22 0,0 0 16,-21 1-16,0-1 0,0 0 0,21-21 15,-21 1-15,0-1 0,0 0 16,-21-21 15,0-21-31,0 0 16,21-1-16,-21 22 0,0-21 15,21 0-15,-22 0 0,1 0 16,0 0-16</inkml:trace>
  <inkml:trace contextRef="#ctx0" brushRef="#br1" timeOffset="52196.41">11515 14309 0,'0'0'0,"-22"0"15,22-21-15,0 42 31,0 0-31,0 0 0,22 0 16,-1 0-16,0 1 0,0-1 16,0 0-16,0 21 0,1-21 15,-1 1-15,0-1 0,0 21 0,21-21 16,-20 0-16,-1 1 0,0-1 0,0 0 16,0 0-16,0 0 0,-21 0 15,22-21-15,-22 22 0,21-22 16,0 0-1,0 0-15,0-22 16,0 1-16,1 0 0,-1 0 16,0 0-16,0 0 0,0-1 15,-21 1-15,21 0 0,1 0 0,-22 0 16,21-22-16,0 22 0,-21 0 16,21 0-16,0-21 0,-21 20 0,21 1 15,-21 0-15,22 0 0,-22 0 0,21 0 16,-21 42 15,-21 0-15,-1 0-16,1 0 0,-21 0 0,21 22 15,0-22-15,-22 0 0,22 21 0,-21-20 16,-1 20-16,22-21 0,-21 0 0,21 0 16,0 22-16,-1-22 0,1 0 15,0-21-15,21 21 0,21-42 31</inkml:trace>
  <inkml:trace contextRef="#ctx0" brushRef="#br1" timeOffset="52692.12">12573 12383 0,'0'-22'0,"-21"1"15,21 0-15,21 21 32,0 0-32,-21 21 15,21 0-15,0 22 0,1-22 0,20 21 16,-21 1-16,21-1 0,1 21 16,-1 1-16,0-1 0,1 1 0,-1-1 15,0-20-15,1 20 0,-1 1 0,0-22 16,1 22-16,-22-22 0,21 0 15,-21 1-15,1-22 0,-1 21 0,0-21 16,0 22-16,0-22 0,0 0 0,-21 0 16,0 0-16,22-21 0,-22 21 0,21-21 15,-21 22 1,0-44 0,0 1-1,0 0-15,0 0 0,0 0 0,0 0 16,0-22-16,0 22 0,0-21 15,21-1-15</inkml:trace>
  <inkml:trace contextRef="#ctx0" brushRef="#br1" timeOffset="53629.55">13801 12404 0,'0'0'0,"0"-21"15,-22 21 17,1 0-17,0 0-15,0 21 16,0 0-16,0-21 0,-22 21 0,22 0 16,-21 22-16,21-22 0,-22 21 0,1 0 15,-22 1-15,22-1 0,-21 22 0,-1-1 16,-21-21-16,22 22 0,-22-1 15,1 1-15,20-1 0,1-20 0,-1 20 16,1-20-16,-1-1 0,1 0 0,20 1 16,1-1-16,0-21 0,20 21 15,-20-20-15,21-1 0,0 0 0,21 0 16,-21 0-16,-1-21 31,22-21 16,0 0-47,22 21 16,-22-21-1,21 21-15,0 0 125,0 0 32,-21-21 30,21-1-171,0 1-16,1 0 0,-1 0 15,0 0-15,0-22 0,0 22 0,0 0 16</inkml:trace>
  <inkml:trace contextRef="#ctx0" brushRef="#br1" timeOffset="55204.03">17166 4212 0,'0'0'0,"0"-21"0,0 0 16,0 0-16,-21 21 15,0 0 1,0 0 0,21 21-16,-22 0 0,1 0 15,21 0-15,-21 1 0,21 20 0,-21 0 16,21-21-16,-21 22 0,21-1 0,0 0 16,0 1-16,0 20 0,0 1 15,0-1-15,0 1 0,0-1 0,0 1 16,0 20-16,0-20 0,0 21 0,0-22 15,0 1-15,0 20 0,0-20 16,0 20-16,-21 1 0,21-21 0,-22 20 16,22 1-16,0-22 0,0 22 15,-21 0-15,0-22 0,21 22 0,-21 0 0,0-1 16,21 22-16,-21-21 0,-1-1 16,22-20-16,-21 21 0,0-1 0,21 1 15,-21 0-15,21-1 0,-21 1 16,21 0-16,0-22 0,0 22 0,0-1 15,0-20-15,0-1 0,0 22 0,0-21 16,0-1-16,0 1 0,0-1 0,0-21 16,0 22-16,21-22 0,-21 1 0,21-1 15,-21 0-15,0 1 0,0-22 0,0 0 16,0 0-16,0 0 0,0 0 0,0 1 16,-21-22-1,0 0-15,0 0 16,-1 0-1,1 0-15,21 21 63,-21-21-1,0-21-46,0-1-16,21 1 16,-21 0-16,-1 0 0,1 0 15,21 0-15,-21-1 0,0 1 16,21 0-16,-21 0 0,21 0 0,0 0 16,0-1-16,-21 1 15,21 0-15,0 0 16,0 42 15,21 0-31,0-21 0,0 21 0,-21 1 16,21-1-16,0 0 0,1 0 15,-1 21-15,-21-20 0,21-1 16,0 0-16,-21 0 0,21 0 0,-21 0 0,21 22 16,-21-22-16,0 0 15,22 0-15,-22 0 0,0 1 0,21-22 16,-21 21-16,21-21 31,0 0-31,-21-21 0,21 21 16,-21-22-16,0 1 0,21 21 0,1-21 15,-1 0-15,-21 0 0,21 0 0,0-1 16,0 1-16,-21 0 16,21 0-16,1 0 0,-22 0 15,21-1-15,-21 1 0,21 0 0,-21 0 16,0 0-16,0 0 0,21-1 0,-21 1 15,21 0-15,0-21 0,1 21 16</inkml:trace>
  <inkml:trace contextRef="#ctx0" brushRef="#br1" timeOffset="55575.82">17505 6181 0,'0'-21'0,"0"42"0,-21-42 0,-1 21 15,22 21-15,-21 21 16,21-21-16,0 22 0,0-1 15,0 21-15,0 1 0,0-1 16,0-20-16,0 20 0,0 1 0,0-1 16,0-20-16,0-1 0,0 0 0,0 1 15,0-1-15,0-21 0,0 0 16,0 0-16,0 1 0,0-1 0,0 0 0,21-21 47,-21-21-47,0 0 0,0-1 0,22-20 15,-22 21-15,21 0 0</inkml:trace>
  <inkml:trace contextRef="#ctx0" brushRef="#br1" timeOffset="55771.48">17568 6414 0,'0'0'0,"0"-22"0,0-41 16,0 42-16,0 0 15,21 21 1,1-22-16,-1 22 15,0-21-15,21 21 0,-21 0 16,1 0-16,20-21 0,-21 21 0,21 0 16,-20 0-16,-1-21 0,0 21 0,0 0 15,0 0-15,0 0 0,-42 21 32</inkml:trace>
  <inkml:trace contextRef="#ctx0" brushRef="#br1" timeOffset="55939.39">17674 6583 0,'-21'21'0,"42"-42"0,-42 63 15,42-42 17,0 0-32,0 0 0,22 0 15,-22-21-15,0 21 0,0-21 0,0 21 16,1 0-16,20 0 0,-21-21 0,0 21 15</inkml:trace>
  <inkml:trace contextRef="#ctx0" brushRef="#br1" timeOffset="56472.44">18330 6710 0,'21'0'0,"1"0"16,-22-21-1,0 0-15,21-1 16,-21 1-16,0 0 0,0 0 16,0 0-16,0 0 0,0-1 15,-21 1-15,-1 21 0,1 0 16,0 0-16,0 0 0,0 0 0,0 21 16,-22 1-16,22-1 0,0 0 0,-21 21 15,20 1-15,1-22 0,0 21 0,0-21 16,-21 22-16,42-22 15,-22 21-15,22-21 0,-21 0 0,21 1 16,0-1-16,0 0 0,0 0 0,21-21 16,1 21-16,-1-21 0,0 0 15,0 0-15,0 0 0,22 0 0,-22-21 16,0 0-16,0 21 0,0-21 0,0 0 16,1-1-16,20 1 0,-42-21 15,21 21-15,0 0 0,0-22 0,1 1 16,-22 21-16,0-22 0,21 22 0,-21 0 15,0 0-15,0 42 32,0 0-17,-21 22-15,21-22 0,0 0 0,0 0 16,-22 0-16,22 22 0,0-22 0,0 0 16,0 0-16,0 0 0,0 0 15,0 1-15,0-1 16,22-21-16,-1 0 0,0 0 15,0 0-15,0 0 0,-21-21 16,21-1-16,1 1 0,-1 0 0,0 21 16</inkml:trace>
  <inkml:trace contextRef="#ctx0" brushRef="#br1" timeOffset="56760.2">18881 6181 0,'0'0'0,"0"-43"0,0 22 16,0 0-16,0 0 0,0 0 0,-22 21 31,1 0-31,21 21 0,-21 21 16,21-21-16,0 1 0,-21 20 15,21 0-15,-21 1 0,21-1 0,0 0 16,0 1-16,0 20 0,0-21 0,0 1 16,-21-1-16,21 0 0,0 1 0,-22-22 15,22 21-15,0-21 0,0 22 16,0-22-16,0 0 0,-21 0 15,21 0-15,21-21 32,1 0-17,-1-21-15,0 0 0,0 0 16,0 0-16,0 0 0</inkml:trace>
  <inkml:trace contextRef="#ctx0" brushRef="#br1" timeOffset="57161.15">19156 6604 0,'0'0'0,"21"-21"0,42-21 15,-63 20-15,0 1 16,-21 21 15,-21 0-31,21 21 16,0-21-16,-1 22 0,1-1 0,0-21 16,0 21-16,0 0 0,0 0 0,21 0 15,0 1-15,-22-22 0,22 21 0,0 0 16,0 0-16,0 0 15,0 0-15,22-21 16,-1 0-16,-21 22 0,21-22 0,0 0 16,0 0-16,0 21 0,1-21 0,-1 0 15,0 0-15,-21 21 0,21-21 0,0 0 16,-21 21 0,0 0-1,-21-21-15,0 21 0,0-21 16,0 22-16,-22-22 0,22 0 0,0 0 15,-21 0-15,20 0 0,1 0 0,0 0 16,0 0-16,0 0 16,42 0 15,0 0-31,-21-22 0,42 22 16,-20-21-16,-1 21 0,0-21 0,21 0 15</inkml:trace>
  <inkml:trace contextRef="#ctx0" brushRef="#br1" timeOffset="57576.59">19537 6773 0,'0'0'0,"0"22"0,-21-22 16,42 0-1,0 0 1,21 0-16,-21-22 0,1 22 0,20-21 15,-21 0-15,21 21 0,-20-21 0,-1 21 16,21-21-16,-21 0 0,-21-1 0,21 22 16,-21-21-16,22 0 0,-22 0 15,0 0-15,-22 21 16,1 0-16,0 0 16,0 0-16,0 0 0,0 0 0,-1 21 15,-20 0-15,21 0 0,0 0 0,0 1 16,-22 20-16,22-21 0,0 0 0,0 0 15,21 22-15,0-22 0,-21 0 16,21 0-16,0 0 0,0 1 16,21-1-16,0-21 0,0 0 0,0 21 15,0-21-15,1 0 0,-1 0 16,21 0-16,-21 0 0,0 0 0,1 0 16,-1 0-16,0 0 0,0 0 0,0-21 15,0 21-15,-21-21 0,22 21 16,-1 0-16,-21-22 0,21 22 15</inkml:trace>
  <inkml:trace contextRef="#ctx0" brushRef="#br1" timeOffset="59016.79">17103 10054 0,'0'0'0,"-22"-21"15,1 21-15,21-21 0,0 42 63,0 0-48,0 0-15,0 1 0,0-1 0,0 0 16,0 0-16,0 0 0,0 22 0,0-1 16,0-21-16,0 21 0,0 22 0,0-22 15,0 1-15,-21 20 0,0-21 0,21 22 16,0-22-16,-21 22 0,21-1 0,-21-20 16,-1 20-16,22 1 0,0 20 15,-21-20-15,0 20 0,21-20 0,-21 21 16,21-1-16,0 1 0,-21-22 0,21 22 15,0 0-15,0 21 0,0-22 0,0 1 16,0 0-16,0-1 0,0 22 0,0-21 16,0-1-16,0 1 0,0 0 15,21-1-15,0 22 0,-21-21 16,21 0-16,0-22 0,-21 22 0,22-1 16,-1-20-16,-21 21 0,0-1 0,21-20 15,0-1-15,-21 22 0,21-22 0,-21 1 16,0-22-16,21 22 0,-21-1 0,22-20 15,-22-1-15,0 0 0,0 1 16,21-1-16,-21 0 0,0-21 0,21 22 16,-21-22-16,0 0 0,0 0 0,0 0 15,0 1-15,0-1 0,-21-21 32,0 0-32,-1 0 15,22-21-15,-21 21 16,21-22-16,-21 1 0,0 0 0,21 0 15,-21 0-15,0 0 0,21-1 16,-22 1-16,22 0 0,-21 0 16,0 0-16,0 0 0,0-1 15,0 1-15,-1 21 0,1-21 16,0 0-16,0 21 0,0-21 0,0 0 16,-1 21-16,1-22 0,0 22 0,0 0 15,0-21-15,0 0 16,-1 21-16,44 21 62,-1 0-62,0 1 16,0-22-16,-21 21 0,21 0 16,0 0-16,1 0 0,-1 0 0,0 22 15,0-22-15,21 0 0,-20 0 0,-1 0 16,0 22-16,0-22 0,0 0 0,-21 0 15,21 0-15,1 1 0,-1-1 0,-21 0 16,0 0-16,21 0 0,-21 0 16,21-21-16,0 0 0,-21 22 0,21-22 15,1 0-15,-1 0 16,0 0-16,-21-22 0,42 1 0,-21 0 16,1 0-16,20 0 0,-21-22 0,21 22 15,-20-21-15,20 21 0,0-22 16,-21 22-16,22-21 0,-22 21 0,0 0 15,0-1-15,0-20 0,1 21 0,-1 0 16,-21 0-16,0-1 0,0 1 16,0 0-16,0 0 15,0 0-15,-21 21 16,21-21-16,-22-1 0,22 1 0,0 0 16</inkml:trace>
  <inkml:trace contextRef="#ctx0" brushRef="#br1" timeOffset="59979.85">17484 12023 0,'0'-21'16,"0"42"46,0 0-46,21 0-16,-21 21 0,0-20 15,21-1-15,-21 0 0,0 21 0,0-21 16,0 1-16,21-1 0,-21 0 0,21 0 16,-21 0-16,0 0 0,0 1 0,21-22 15,-21 21-15,22-21 16,-22 21-16,0-42 47,0 0-47,0-1 0,0 1 15,0 0-15,0 0 0,0 0 0,0-22 16,0 22-16,0 0 0,0 0 16,0 0-16,0 0 0,0-1 15,0 1-15,0 0 0,0 42 47,0 0-47,0 1 0,0-1 16,0 0-16,0 0 0,0 21 0,0-20 15,0-1-15,0 21 0,0-21 0,0 0 16,0 22-16,0-22 0,0 0 0,0 0 16,0 0-16,0 1 0,0-1 0,0 0 15,0 0-15,0 0 0,0 0 16,21 1-16,0-22 15,0 0 1,0 0 0,0 0-16,-21-22 0,22 22 0,-1-21 15,0 21-15,0-21 0,0 0 0,0 0 16,22 21-16,-22-21 0,21-1 0,1 1 16,-1-21-16,0 21 0,22 0 15,-1-22-15,1 1 0,-1 21 0,22-22 16,0 1-16,-1 0 0,22-1 0,-21-20 15,-1 21-15,22-1 0,-21 22 0,21-21 16,-43 21-16,22-1 0,-22 1 0,1 0 16,-22 0-16,-21 0 0,22 21 0,-22 0 15,-21-21 1,-21 21 46,21 21-46,-21 0-16,-1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42:06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826 0,'0'-22'0,"-21"22"15,21-21 1,-21 21-16,0 0 0,21-21 15,-21 21 1,21 21 0,0 0-1,0 1-15,0-1 0,0 0 0,0 0 16,21 0-16,-21 0 0,21 1 16,0-1-16,0 0 0,1-21 15,-1 0-15,0 21 0,21-21 0,-21 0 16,1 0-16,-1 0 15,21 0-15,-21-21 0,0 21 0,1-21 16,20 0-16,-21-1 0,0 1 0,0 0 16,1 0-16,-1 0 0,0 0 0,-21-22 15,0 22-15,21 0 0,-21 0 16,0 0-16,0-22 0,0 22 0,0 0 16,0 0-16,0 0 0,0 42 46,0 21-46,0-21 16,-21 0-16,21 22 0,0-1 0,0 0 16,0 1-16,0-1 0,0 22 15,0-22-15,0 0 0,0 22 0,0-22 16,0 0-16,0 1 0,0-1 0,0 0 16,0-20-16,0 20 0,-21-21 15,21 0-15,0 22 0,0-22 0,-21 0 16,21 0-16,0 0 0,-22-21 15,22 21-15,-21-21 0,0 0 16,0 0-16,0 0 0,0 0 16,-1 0-16,1-21 0,0 0 15,0 21-15,0-21 0,0 0 0,-1 21 16,1-21-16,0 21 16,0 0-16,0 0 0,0 0 15,-1 0-15,22 21 16,0 0-16,0 0 15,0 0-15,0 0 0,0 1 16,22 20-16,-1-42 0,0 21 0,0 0 16,0 0-16,0-21 0,1 0 15,-1 22-15,0-22 0,0 0 0,21 0 16,-20 0-16,20-22 0,-21 22 0,21-21 16,1 0-16,-22 0 0,21 0 15,1-22-15,-22 22 0,21-21 0,0 21 16,-20-22-16,-1 1 0,21 0 0,-21-1 15,0 1-15,1 0 0,-1-1 16,0 1-16,0 0 0,-21 21 0,0-22 16,21 1-16,-21 21 0,0-22 15,0 22-15,21-21 0,-21 21 0,0 0 16,0-1-16,-21 22 31,0 22-31,21 20 0,0-21 16,0 21-16,-21 1 0,21 20 0,-21-20 15,21 20-15,-21 1 0,21-1 16,0 1-16,-22-1 0,22 22 16,-21-22-16,0 22 0,21 0 0,-21 20 0,0-20 15,21 0-15,-21-1 0,21 1 16,0-21-16,-22 20 0,22-20 0,0-1 16,0-20-16,0 20 0,0-21 0,0-20 15,0 20-15,0-21 0,22 0 16,-22 0-16,21-21 0,0 0 0,0 0 15,0 0-15,0-21 0,1 0 0,-1 0 16,0 0-16,21 0 0,-21-22 0,1 1 16,-1 0-16,0 20 0,0-20 0,-21 0 15,0-22-15,0 22 0,0 0 16,0-1-16,0 1 0,-21 21 0,0-22 16,0 1-16,-1 21 0,-20-21 15,21 20-15,0 1 0,-22 21 0,22-21 16,-21 0-16,21 21 0,0 0 0,-1 0 15,1 0-15,21-21 16,21 21 0,-21-21-1,43 21-15,-22-22 0,0 22 0,21-21 16,1 0-16,-1 0 0,0 0 16,1 0-16,-1-1 0,22-20 0,-22 21 15</inkml:trace>
  <inkml:trace contextRef="#ctx0" brushRef="#br0" timeOffset="359.3">2836 1376 0,'21'0'0,"-21"-21"16,22 21 0,-1 0-16,-21-21 0,21 21 15,0-22-15,0 1 0,0 21 0,-21-21 16,22 0-16,-1 0 0,0 0 15,0-1-15,-21 1 0,21 0 0,-21 0 16,21 21-16,-21-21 0,0 0 16,0-1-16,0 1 15,-21 21-15,0 0 0,0 0 16,0 21-16,0 1 0,-1-1 16,1 0-16,0 21 0,0-21 0,0 22 15,0-1-15,-1-21 0,1 22 0,0-1 16,21-21-16,0 21 0,0-20 0,0-1 15,0 0-15,0 0 0,0 0 16,21 0-16,0 1 0,1-22 16,-1 0-16,0 0 0,0 0 0,21 0 15,-20 0-15,20-22 0,-21 1 0,21 0 16,-20 0-16,20 0 0,-21 0 16,21-1-16</inkml:trace>
  <inkml:trace contextRef="#ctx0" brushRef="#br0" timeOffset="624.16">3662 635 0,'0'0'0,"0"-21"0,-21 42 31,-1 21-15,22-20-16,-21 20 0,0 21 0,21-20 15,-21 20-15,21-20 0,-21 20 0,21 1 16,-21-1-16,-1-21 0,22 1 15,0 20-15,-21-20 0,21-1 0,-21-21 16,21 21-16,0-20 0,0-1 0,0 0 16,0 0-16,0 0 0,0 0 15,21-21-15,0 0 16,1 0-16,-1 0 0,0-21 0,0 0 16,0 0-16,0 0 0,1 0 0,20-1 15</inkml:trace>
  <inkml:trace contextRef="#ctx0" brushRef="#br0" timeOffset="1003.94">3937 1185 0,'0'0'0,"21"-21"0,0-21 16,-21 21-1,-21 21 1,0 0-16,0 0 16,0 0-16,-1 21 0,1 0 0,0-21 15,21 21-15,-21 0 0,21 1 16,-21-1-16,21 0 0,0 0 15,0 0-15,0 0 0,0 1 16,21-1-16,-21 0 0,21-21 16,0 21-16,0-21 0,-21 21 0,22-21 15,-1 21-15,0-21 0,0 22 0,0-1 16,0 0-16,-21 0 16,0 0-1,0 0-15,-21-21 16,0 22-16,0-22 0,0 21 0,0-21 15,-22 21-15,22-21 0,0 0 0,-21 21 16,20-21-16,-20 0 0,21 0 0,0 0 16,0 0-16,-1 0 0,22-21 31,0 0-31,22 0 0,-1 21 16,0-22-16,0 1 0,21 21 15,-20-21-15</inkml:trace>
  <inkml:trace contextRef="#ctx0" brushRef="#br0" timeOffset="1335.74">4276 1355 0,'0'0'0,"21"-21"16,0 21-16,0-22 15,-21 1-15,21 21 0,0-21 0,1 0 16,-1 0-16,0 0 0,0-1 0,-21 1 15,21 0-15,-21 0 16,0 0-16,0 0 0,0-1 16,-21 22-16,0 0 0,0 0 0,0 22 15,-1-1-15,-20 0 0,21 0 16,0 21-16,-22-20 0,22 20 0,0 0 16,0-21-16,0 22 0,0-1 0,-1-21 15,22 22-15,0-22 0,0 0 0,0 21 16,0-21-16,0 1 0,22-1 15,-1-21-15,0 0 0,21 0 16,-21 0-16,22 0 0,-22 0 0,21 0 16,1-21-16,-1-1 0,0 1 0,1 0 15,-1 0-15,0-21 0</inkml:trace>
  <inkml:trace contextRef="#ctx0" brushRef="#br0" timeOffset="1959.74">5038 1503 0,'0'0'0,"21"0"31,0-21-31,0 0 0,0-1 16,22 1-16,-22 0 0,0 0 16,21-21-16,1 20 0,-22-20 0,21 0 15,0-22-15,1 22 0,-22 0 16,21-22-16,-21 1 0,1-1 0,-1 1 16,-21 20-16,0-20 0,0 20 0,0 1 15,-21 0-15,-1-1 0,1 22 0,-21 0 16,21 21-16,0 0 0,-22 0 0,1 0 15,21 21-15,0 0 0,-22 1 0,22 20 16,0 21-16,0-20 0,0 20 16,-1 1-16,22-1 0,0 1 0,0-1 15,0 1-15,0-22 0,0 22 0,0-22 16,0 0-16,22 1 0,-1-1 16,-21-21-16,21 21 0,0-20 0,0-1 15,0 0-15,22 0 0,-22-21 0,21 0 16,-21 0-16,22 0 0,-22 0 0,21 0 15,1 0-15,-1-21 0,0 21 0,1-21 16,-1 0-16,0-1 0,-21 1 0,22 0 16,-1 0-16,-21 0 0,0 0 15,22-1-15,-22 1 0</inkml:trace>
  <inkml:trace contextRef="#ctx0" brushRef="#br0" timeOffset="2863.76">6011 1249 0,'0'0'0,"21"-21"0,1 0 0,-1-1 0,0 1 16,-21 0-16,0 0 0,0 0 15,0 0-15,0-1 0,-21 22 31,0 0-31,-1 0 0,1 22 0,0-1 16,0 0-16,0 21 0,0-21 16,-1 1-16,1 20 0,0-21 15,0 21-15,21-20 0,0 20 0,-21-21 16,21 0-16,0 22 0,0-22 0,0 0 16,0 0-16,21-21 15,0 0-15,0 0 0,0 0 0,1 0 16,-1 0-16,0 0 0,0-21 0,0 21 15,0-21-15,1 0 0,-1-1 0,0 1 16,0 0-16,0-21 0,-21 21 16,0-1-16,0-20 0,0 21 0,21 0 15,-21 0-15,0-1 0,0 1 0,0 42 32,0 1-17,0-1-15,0 0 0,0 0 0,0 0 16,0 22-16,0-22 0,0 0 0,0 0 15,0 0-15,0 0 0,0 1 0,22-1 16,-22 0-16,21 0 0,0-21 0,0 21 16,0-21-16,0 0 0,1 0 0,-1 0 15,21 0-15,0 0 0,1 0 0,-22 0 16,21 0-16,1-21 0,-1 21 16,0-21-16,-21 0 0,22 21 0,-1-21 15,-21-1-15,0 1 0,22 0 0,-22 0 16,0 0-16,-21 0 0,21-22 0,-21 22 15,21 0-15,-21 0 0,0 0 16,0-1-16,0 1 0,0 0 0,-21 21 16,0-21-16,0 21 0,-21 0 15,20 0-15,1 0 0,-21 21 0,21-21 16,0 21-16,-22 0 0,22 1 0,0-1 16,0 0-16,0 0 0,-1 0 0,1 0 15,21 1-15,0-1 0,0 0 16,0 0-16,0 0 0,0 0 0,21 1 15,1-1-15,-1-21 16,0 0-16,0 0 0,21 0 0,-20 0 16,-1 0-16,21 0 0,-21 0 0,0 0 15,22-21-15,-22 21 0,0-22 0,0 1 16,0 0-16,1-21 0,-1 21 16,0-22-16,0 1 0,-21 0 0,21-1 15,-21 1-15,21-22 0,-21 22 0,0-21 16,0 20-16,0 1 0,0-22 0,0 43 15,0-21-15,0 21 0,0 0 16,0-1-16,-21 44 16,0-1-16,0 0 15,21 21-15,0-21 0,-21 22 16,21-1-16,-21 22 0,-1-22 0,22 0 16,0 1-16,0-1 0,0 0 15,0 1-15,0-1 0,0 0 0,0-21 16,0 22-16,0-22 0,0 0 0,0 0 15,22 0-15,-22 1 0,21-1 0,0-21 16,0 0-16,0 0 0,0 0 0,22 0 16,-22 0-16,21 0 0,-21 0 0,1 0 15,20-21-15,-21 21 0,0-22 0,0 22 16,22-21-16,-22 0 0,0 0 0,0 21 16,0-21-16</inkml:trace>
  <inkml:trace contextRef="#ctx0" brushRef="#br0" timeOffset="3343.76">7493 1312 0,'0'0'0,"21"-21"0,0 0 0,-21 0 16,0 0-16,21 0 0,-21-1 15,0 1-15,0 0 0,0 0 0,0 0 16,0 0-16,-21 21 16,0 0-16,0 0 15,0 21-15,0 0 0,-1 0 16,1 0-16,0 0 0,0 1 0,21-1 16,-21 21-16,0-21 0,-1 0 0,22 1 15,0-1-15,0 21 0,0-21 16,0 0-16,0 1 0,0-1 0,0 0 15,22-21 1,-1 0-16,0 0 16,0 0-16,0 0 0,0-21 15,1 21-15,-1-21 0,-21-1 0,21 1 16,0-21-16,-21 21 0,21-22 0,-21 1 16,0 0-16,0-1 0,0 1 0,0 0 15,0-22-15,0 22 0,0-22 16,0 22-16,0-21 0,0 20 0,-21 22 15,0-21-15,21 21 0,0-1 0,-21 22 16,0 22 0,21-1-16,0 21 15,0 0-15,0 1 0,0-1 0,0 0 16,0 1-16,0 20 0,21-20 0,-21-1 16,0 0-16,21 1 0,0-1 0,0 0 15,-21-21-15,0 22 0,21-22 0,1 0 16,-22 0-16,21 0 0,0 1 0,0-1 15,0-21-15,0 0 16,1 0-16,-1 0 0,0 0 0,0 0 16,0 0-16,0-21 0,1 21 0,-1-22 15,0 1-15,-21 0 0,21 0 0,0 0 16</inkml:trace>
  <inkml:trace contextRef="#ctx0" brushRef="#br0" timeOffset="3683.57">7959 1228 0,'0'21'31,"0"0"-31,21-21 31,0 0-31,0 0 0,0-21 0,0 21 16,1-21-16,-1 21 0,0-21 0,0-1 16,0 22-16,-21-21 0,0 0 0,21 0 15,-21 0-15,0 0 16,0-1-16,-21 22 0,0 0 15,0 0-15,0 0 0,0 0 0,-1 22 16,1-1-16,0 0 0,0 0 16,0 21-16,21-20 0,0-1 0,-21 0 15,21 21-15,0-21 0,0 1 16,0-1-16,0 0 0,0 0 0,0 0 16,21 0-16,0-21 0,0 0 15,0 22-15,0-22 0,1 0 0,-1 0 16,21 0-16,-21 0 0,22 0 0,-22 0 15,0 0-15,21 0 0,-21-22 0,1 22 16,-1-21-16,0 21 0,-21-21 16</inkml:trace>
  <inkml:trace contextRef="#ctx0" brushRef="#br0" timeOffset="4039.42">8424 1143 0,'0'0'0,"0"-21"0,-21-21 15,21 20-15,21 22 31,0 0-31,1 0 0,-1 0 16,21 0-16,-21 22 0,0-22 0,1 21 16,-1 0-16,0 0 0,0 0 0,0 0 15,0 1-15,-21-1 0,0 0 0,0 0 16,0 0-16,0 0 0,0 1 16,0-1-16,0 0 0,-21 0 0,21 0 15,0 0-15,-21 1 0,0-22 0,21 21 16,-21 0-1,21-42 1,0 0 0,0-1-16,0 1 0,0 0 15,21-21-15,0-1 0,0 1 0,0 0 16,1-1-16,-1-20 0,21 21 0,-21-1 16,22-20-16,-1 42 0,0-22 0,1 22 15,-1-21-15,0 21 0,-21 21 0,22-22 16,-22 22-16,0 0 0,0 0 15,0 0-15,1 0 0,-1 0 0</inkml:trace>
  <inkml:trace contextRef="#ctx0" brushRef="#br0" timeOffset="5043.43">2392 2117 0,'0'0'0,"-43"0"0,-20 0 16,21-21-16,-1 21 0,1 0 0,21 0 15,-22 0-15,22 0 0,0 0 0,0-22 16,0 22-16,42 0 47,0 0-47,0 0 0,22 0 0,-1 0 15,0 0-15,22 0 0,-1 22 0,22-22 16,-22 0-16,22 0 0,0 0 0,-1 0 16,22 0-16,-21 0 0,21 0 0,0 0 15,-1-22-15,1 22 0,21 0 0,0 0 16,0-21-16,0 21 0,21-21 15,1 21-15,-1 0 0,21 0 0,-21 0 16,22-21-16,-1 21 0,0 0 0,1 0 16,-1 0-16,0 0 0,1-21 0,-1 21 15,0 0-15,1 0 0,-1 0 0,0-21 16,1 21-16,-1 0 0,0-22 16,-21 22-16,22-21 0,-22 21 0,0-21 15,-21 0-15,0 21 0,0-21 0,-21 21 16,0-21-16,-22-1 0,1 22 0,-21-21 15,20 21-15,-41 0 0,20-21 0,-21 21 16,1 0-16,-1-21 0,-21 21 0,0 0 16,1 0-16,-1 0 0,0-21 0,0 21 47,-21 21-16,-21-21-31,0 21 15,0 0-15,-22-21 0,22 21 0,-21-21 16</inkml:trace>
  <inkml:trace contextRef="#ctx0" brushRef="#br0" timeOffset="6607.72">1016 3281 0,'0'0'0,"21"-21"0,0 0 15,0-1-15,1 1 0,20 0 0,-21 0 16,0 0-16,22 0 0,-22-1 0,21-20 15,-21 21-15,0 0 16,1 0-16,-1-1 0,-21 1 0,0 0 16,0 0-16,0 0 0,-21 0 15,-1-1-15,-20 22 16,21-21-16,0 21 0,-22 0 16,22 0-16,-21 0 0,0 0 0,-1 0 15,1 21-15,21 1 0,-22-1 0,1 0 16,21 0-16,-21 0 0,-1 0 0,22 1 15,0-1-15,0 0 0,0 0 16,21 0-16,0 0 0,0 22 0,0-22 16,21 21-16,0-21 0,0 22 0,21-22 15,-20 21-15,41-21 0,-21 22 0,1-1 16,20-21-16,-20 22 0,20-22 16,-21 21-16,1-21 0,-22 22 15,0-22-15,0 0 0,-21 0 0,0 0 16,0 0-16,0 1 0,0-1 0,-21 0 15,-21 0-15,21-21 0,-22 0 0,1 0 16,0 0-16,-1 0 0,22 0 0,-21 0 16,-1 0-16,1-21 0,0 21 15,-1-21-15,1 0 0,0-1 0,21-20 16,-22 21-16,22-21 0,0 20 0,-21 1 16,42-21-16,-22 21 0,22 0 0,0-1 15,0 1-15,22 21 16,-1 0-16,0 21 15,0-21-15,0 22 0,22-1 16,-22 0-16,21 21 0,-21-21 0,22 1 16,-22-1-16,21 0 0,-21 0 0,22 0 15,-22-21-15,21 21 0,-21-21 16,22 0-16,-1 0 0,0 0 0,-21 0 16,22 0-16,-1 0 0,-21 0 0,22 0 15,-1 0-15,-21-21 0,21 21 0,-20-21 16,20 0-16,-21 0 0,0 0 0,0-1 15,1 1-15,-1 0 0,0 0 16,0 0-16,-21 0 0,0-1 16,0-20-16,21 21 0,-21 0 15,0 42 1,0 0 0,0 0-16,0 22 0,0-22 0,0 21 15,0-21-15,0 22 0,0-22 16,0 21-16,0-21 0,21 0 0,1 1 15,-1-1-15,0 0 0,0-21 16,0 0-16,0 0 0,1 0 0,20 0 16,-21 0-16,0 0 0,0-21 0,1 21 15,-1-21-15,0-1 0,0 1 0,0 0 16,0 0-16,1 0 0,-1 0 0,-21-1 16,0 1-16,0 0 0,0-21 15,0 21-15,0-1 0,0 1 16,0 0-16,0 0 0,0 0 0,0 42 31,0 0-31,0 0 0,21 0 16,-21 1-16,0 20 0,0 0 0,0-21 15,21 22-15,-21-1 0,0 22 0,0-22 16,0 21-16,0 1 0,0-1 0,0 1 16,0-1-16,0 1 0,0 21 0,0-22 15,0 1-15,0-1 0,0 1 16,0-22-16,-21 21 0,21 1 0,0-22 0,-21 1 15,21-1-15,-21 0 0,-1 1 16,1-22-16,21 0 0,-21 0 0,-21 0 16,21 0-16,-1-21 0,-20 0 15,21 0-15,-21 0 0,-1 0 0,1 0 16,-22 0-16,22-21 0,0-21 0</inkml:trace>
  <inkml:trace contextRef="#ctx0" brushRef="#br0" timeOffset="13476.07">2582 3577 0,'21'-21'15,"1"21"-15,-22-21 0,0 0 16,0 0 0,21-1-16,-21 1 15,0 0-15,0 0 16,0 0-1,0 0-15,0-1 16,0 1 0,0 42 15,0 1-31,0-1 16,-21 0-16,21 21 0,0-21 15,0 22-15,0-22 0,0 21 0,0-21 16,0 22-16,-22-22 0,22 0 15,-21 21-15,21-20 0,0-1 0,0 0 16,0 0-16,-21 0 16,21 0-16,0-42 47,0 0-47,0 0 0,0 0 15,21 0-15,-21-1 0,21-20 16,1 21-16,-22-21 0,21-1 0,0 1 15,0 0-15,0-1 0,0 22 0,1 0 16,-1 0-16,0 0 0,-21-1 16,21 22-16,0 0 0,0 0 0,1 22 15,-22-1-15,21 0 16,-21 21-16,21-21 0,-21 1 16,0 20-16,0-21 0,0 0 15,0 22-15,0-22 0,0 0 0,0 0 16,0 21-16,0-20 0,0-1 15,0 0-15,0 0 0,21-21 16,0 0-16,0 0 16,1-21-1,-1 0-15,-21 0 0,21-1 16,0 1-16,0-21 0</inkml:trace>
  <inkml:trace contextRef="#ctx0" brushRef="#br0" timeOffset="13775.9">3450 2794 0,'0'0'0,"0"-21"16,0-43-16,-21 64 31,21 22-31,0-1 16,0 0-16,0 0 0,0 21 0,0 1 15,0-1-15,0 0 0,0 1 16,0 20-16,0-20 0,0 20 0,0 1 15,-21-22-15,21 21 0,0 1 0,0-22 16,-21 1-16,21-1 16,0 0-16,-22 1 0,22-22 0,0 21 0,0-21 15,0 0-15,0 1 16,22-22 0,-1 0-16,0 0 15,-21-22-15,21 1 0,-21 0 16,0 0-16,0 0 0,0 0 0</inkml:trace>
  <inkml:trace contextRef="#ctx0" brushRef="#br0" timeOffset="13984.79">3196 3387 0,'0'0'0,"-21"0"15,42 0 1,0 0-16,0-21 15,22 21-15,-22-22 0,21 22 16,-21-21-16,22 0 0,-1 21 0,-21-21 16,22 21-16,-22-21 0,0 21 0,21 0 15,-21-21-15,1 21 0,-1-22 16,0 22-16</inkml:trace>
  <inkml:trace contextRef="#ctx0" brushRef="#br0" timeOffset="15003.71">4106 3493 0,'0'0'15,"21"-22"-15,1 22 0,-1-21 0,0 0 0,0 0 16,-21 0-16,0-22 0,21 22 15,-21 0-15,0 0 0,0-21 0,0 20 16,0 1-16,0 0 0,0 0 16,-21 21-16,0-21 0,0 21 15,0 0-15,-1 0 0,1 21 16,0-21-16,0 21 0,0 21 0,0-20 16,-1 20-16,1-21 0,0 21 0,0 1 15,0-1-15,0 0 0,21-20 16,0 20-16,0 0 0,0-21 0,0 1 15,0 20-15,0-21 0,0 0 0,21 0 16,0-21-16,0 0 16,0 0-16,0 0 0,1 0 15,-1-21-15,0 21 0,0-21 16,0 0-16,0 0 0,1 0 0,-1-1 0,-21-20 16,21 21-16,0 0 0,-21-22 15,21 1-15,-21 21 0,0-21 16,0 20-16,0-20 0,0 21 0,21 21 15,-21-21-15,0 42 16,0 0 0,0 0-16,0 0 0,0 1 0,0 20 15,0-21-15,0 0 0,0 22 0,0-22 16,0 0-16,0 21 0,0-21 0,22 1 16,-22-1-16,21 0 15,-21 0-15,21-21 0,0 0 16,0 0-16,0 0 15,1-21-15,-22 0 16,0 0-16,21-1 0,0 1 16,-21 0-16,21-21 0,0 21 0,0-22 15,-21 22-15,22-21 0,20 21 0,-21-1 16,0 1-16,0 0 0,22 0 16,-22 0-16,0 21 0,21 0 0,-20 0 15,-1 0-15,0 0 0,0 0 0,0 21 16,0 0-16,-21 0 0,0 0 0,22 1 15,-22-1-15,0 21 0,0-21 16,0 22-16,0-22 0,-22 21 16,1-21-16,21 0 0,-21 1 0,0 20 15,0-21-15,21 0 0,-21 0 16,-1-21 0,44-21-1,-1 0 1,0 0-16,-21 0 0,21 0 0,0-1 15,0-20-15,1 0 0,-1-1 16,0 1-16,0 0 0,21-1 0,-20 1 16,-1 0-16,0-1 0,0 22 0,-21-21 15,0 21-15,21 0 0,-21 42 32,-21 0-32,21 0 15,-21 0-15,0 22 0,21-1 0,-21 0 16,21-21-16,-22 22 0,22-1 0,0 0 15,0-20-15,0 20 0,0-21 0,0 0 16,0 0-16,22 1 0,-1-1 16,0 0-16,0 0 0,0-21 0,0 0 15,22 21-15,-22-21 0,0 0 0,0 0 16,22 0-16,-22 0 0,0 0 0,0 0 16,0 0-16,-21-21 0,21 0 15</inkml:trace>
  <inkml:trace contextRef="#ctx0" brushRef="#br0" timeOffset="15633.87">1016 4466 0,'0'0'0,"-64"0"0,22 21 0,0-21 15,21 0-15,-22 0 0,22 0 16,-21 0-16,21 0 0,-1 0 0,1 0 15,0 0-15,21-21 16,-21 21-16,42 0 31,0 0-31,0 0 16,1 0-16,20 0 0,0 0 16,1-21-16,-1 21 0,0-21 0,22 21 15,-1-21-15,1 21 0,20-21 16,22 21-16,-21-22 0,21 1 0,0 0 15,21 0-15,0 0 0,0 21 0,21-21 16,0-1-16,21 1 0,-21 0 16,22 0-16,-22 0 0,21 0 0,-21 21 15,22-22-15,-22 22 0,21-21 0,-21 21 16,1-21-16,-1 21 0,21-21 0,-21 21 16,0 0-16,-21-21 0,0 21 0,-21 0 15,0 0-15,0-21 0,-21 21 16,-1 0-16,1 0 0,-22 0 15,1 0-15,-22-22 0,1 22 0,-1 0 16,-21 0-16,0 0 0,0 0 0,1 0 16,-22-21-1,-22 0 1,1 21 0,0 0-16,21-21 0,-21 21 0,21-21 15,-21 0-15</inkml:trace>
  <inkml:trace contextRef="#ctx0" brushRef="#br0" timeOffset="16481.58">6117 3175 0,'0'21'31,"0"0"-31,0 1 15,0-1-15,21-21 47,-21-21-47,21 21 16,-21-22-16,0 1 16,0 0-16,-21 21 46,0 0-30,21 21 0,0 0-16,0 1 0,0-1 15,0 0-15,0 0 16,0 0-16,0 0 0</inkml:trace>
  <inkml:trace contextRef="#ctx0" brushRef="#br0" timeOffset="16791.4">6159 3683 0,'0'0'0,"-21"0"0,0 21 16,21 0-16,21-21 47,0 0-32,-21-21-15,22 21 0,-22-21 0,0 0 16,-22 21 47,22 21-63,-21 0 15,42-42 16</inkml:trace>
  <inkml:trace contextRef="#ctx0" brushRef="#br0" timeOffset="18395.12">8255 2392 0,'0'0'16,"-21"0"-16,21 21 16,-21-21-16,21 21 0,-22 0 15,22 1-15,0-1 0,0 0 16,0 0-1,22-21 1,-1 0-16,0 0 0,0 0 16,0 0-16,0-21 0,1 0 0,-1 21 15,0-21-15,0-1 0,0 22 16,0-21-16,1 0 0,-1 21 0,0-42 16,0 42-16,-21-21 0,21-1 0,-21 1 15,0 0-15,0 0 16,0 0-16,0 0 0,0-1 15,-21 22 17,21 22-17,-21 20-15,21-21 0,0 0 0,0 0 16,0 1-16,0 20 0,-21 0 0,21-21 16,0 64-16,-21-43 0,21-20 0,0 20 15,0 0-15,0 1 0,0-1 0,0 21 16,0-20-16,0-1 0,0-21 0,0 22 15,0-1-15,0 0 0,0 1 16,0 20-16,0-21 0,0-20 0,0 20 16,0-21-16,0 21 0,0-20 0,0 20 15,0-21-15,0 0 0,21-21 16,-21 21 0,-21-21-1,-1 0-15,-20-21 16,21 21-16,0-21 0,0 0 0,-1 21 15,1-21-15,0 21 0,-21-21 0,21 21 16,-1 0-16,1-22 0,0 22 16,0 0-16,0 0 0,0 0 0,-1 0 15,44 0 17,-1 0-32,0 0 0,0 0 15,0 0-15,0 0 0,22 0 0,20 0 16,-20-21-16,-22 0 0,21 21 0,22-21 15,-22 0-15,0 21 0,1-21 0,62-22 16,-62 22-16,-1 0 0,0 0 0,-20 0 16,20 21-16,0-22 0,-21 1 0,43-21 15,-43 21-15,0-22 0,0 22 0,-21 0 16,0 0-16,22 0 0,-22 0 0,21-43 16,-21 43-16,0-21 0,0 20 15,0-20-15,0 21 0,0-21 0,0 20 16,0-41-16,0 42 0,0 0 0,0-1 15,0 1-15,-21 0 0,21 0 0,-22 0 16,1 63 15,21-21-31,0 0 0,0 1 16,-21-1-16,21 21 0,0-21 0,0 22 16,0 20-16,0-21 0,-21 1 0,21-1 15,-21-21-15,21 22 0,-21-1 0,21 0 16,0 43-16,-22-43 0,1 1 15,21 20-15,-21-21 0,21 22 0,0-22 16,-21 22-16,0 42 0,21-43 0,-21-21 16,21 22-16,0-22 0,0 22 0,0-1 15,-22 43-15,22-64 0,0 1 0,0-1 16,0 0-16,0 1 0,0-1 0,0 0 16,0-20-16,22-1 0,-22 0 0,0 0 15,21-21-15,0 0 0,0 0 0,0 0 16,0 0-16,1 0 0,-1-21 15,0 21-15,42-42 0,-41 20 16,-1 1-16,21 0 0,-21 0 0,0-21 16,1 20-16,20-41 0,-21 42 0,-21-22 15,0 22-15,21-21 0,-21 0 0,0-22 16,0 43-16,0-21 0,0 20 0,-21-20 16,0 21-16,0-21 0,-22-22 0,22 43 15,-21 0-15,21-22 0,-22 22 0,22 21 16,-21-21-16,21 0 0,-43 21 0,22-21 15,21 21-15,0 0 0,-22 0 0,22 0 16,0 0-16,42-21 31,21 21-31,-20 0 0,20-22 16,-21 22-16,21-21 0,-20 21 0,20-21 16,21 0-16,-20 0 0,-22 0 15,21-1-15,1 1 0,-22 0 0,21 0 16,0 0-16,22-43 0</inkml:trace>
  <inkml:trace contextRef="#ctx0" brushRef="#br0" timeOffset="18799.4">10795 1672 0,'0'0'0,"0"-21"0,0 0 0,0 0 16,0 0-16,-21 21 0,-22-43 0,22 43 16,21-21-16,-21 21 0,0 0 0,0-21 15,0 21-15,-1 0 0,-41 0 0,42 0 16,0 0-16,-1 0 0,1 21 0,-21 0 16,21 0-16,-22 22 0,-20 20 0,42-20 15,-22 20-15,22-21 0,-21 1 0,0 20 16,20 1-16,-20-1 0,0 1 0,-22 63 15,43-43-15,-21-20 0,21 21 0,-1-1 16,1-20-16,0-1 0,21 1 16,-21 63-16,21-85 0,0 22 0,0-22 15,21 0-15,0 1 0,22-1 0,-1 21 16,0-20-16,1-22 0,-1 0 0,0 0 16,1 0-16,-1 1 0,43-22 0,-43 0 15,0 0-15,1 0 0,-22 0 0,21 0 16,-21 0-16,43-22 0,-43 1 0,0 21 15,0-21-15,-21 0 0,21 21 0,1-21 16,-1-43-16</inkml:trace>
  <inkml:trace contextRef="#ctx0" brushRef="#br0" timeOffset="20154.97">11091 2413 0,'21'-63'15,"-42"126"-15,64-148 0,-43 64 0,21 0 0,-21 0 16,0 0-16,0 0 0,0-1 16,0 1-16,0 0 0,-21 21 15,-1 0-15,1 0 0,0 0 0,-21 0 16,-1 0-16,1 21 0,21 0 0,-21 1 15,20 20-15,-20-21 0,21 21 0,0 1 16,-43 63-16,43-64 0,0 21 0,21-20 16,0-1-16,-21 22 0,21-22 0,0 0 15,0 22-15,0-22 0,0-21 0,21 0 16,0 1-16,0-1 0,0 0 0,1 0 16,20 0-16,0-21 0,-21 0 15,22 0-15,-22 0 0,21 0 0,-21 0 16,43 0-16,-43-21 0,21 21 0,-20-21 15,-1 0-15,0 21 0,21-21 0,-21-1 16,1-20-16,-1 21 0,0 0 0,0 0 16,-21-1-16,21 1 0,-21 0 0,21 0 15,-21-21-15,0 20 0,22 1 16,-22 42 15,0 1-31,-22-1 0,22 0 0,0 0 16,-21 21-16,21-20 0,-21-1 0,21 0 15,0 0-15,-21 0 0,21 0 16,0 1-16,0-1 0,0 0 0,0 0 16,21-21-1,0 21-15,0-21 0,1 0 0,-1 0 16,0 0-16,21-21 16,-42 0-16,21 21 0,1-21 15,-22 0-15,0-1 0,0 1 16,0 0-16,0 0 0,0 0 15,-22 21-15,22-21 0,-42-1 0,21 22 16,0 0-16,0 0 0,21-21 16,-22 21-16,1 0 0,21-21 31,21 21-15,-21-21-16,22 0 0,-1 21 0,0 0 15,0-21-15,0 21 0,0 0 0,22-22 16,-22 22-16,0 0 0,0 0 0,0 0 15,1 0-15,-1 0 0,21 22 0,-21-22 16,0 21-16,1 0 0,-1-21 0,0 21 16,-21 0-16,21 22 0,-21-22 15,0 0-15,0 0 0,0 0 16,0 0-16,0 1 0,0-1 16,0 0-1,-21-21 16,21-21-15,0 0-16,-21-1 16,21-20-16,0 21 15,0 0-15,0 0 0,0-1 0,0 1 16,21-42-16,0 42 0,0-1 0,-21 1 16,21 21-16,1-21 0,-1 0 0,0 21 15,42-21-15,-41 21 0,-1 0 0,0 0 16,21 0-16,-21 21 0,1-21 0,-1 21 15,21 21-15,-21-20 0,0-1 16,1-21-16,-22 21 0,0 0 0,0 0 16,0 0-16,0 22 0,0-22 15,0 0-15,0 0 0,-22 0 16,1-21-16,0 22 0,0-22 0,21 21 16,0-42 15,21 21-16</inkml:trace>
  <inkml:trace contextRef="#ctx0" brushRef="#br0" timeOffset="22203.81">12848 2625 0,'0'0'0,"0"-21"0,-21 21 0,0-22 0,0 1 15,-1 21-15,1-21 0,-21 21 16,21 0-16,0 0 0,-1 0 0,1 0 16,0 0-16,0 0 0,0 0 0,-22 21 15,22 0-15,0 1 0,0-1 0,0 0 16,0 0-16,-1 0 0,22 0 0,-21 43 16,0-43-16,21 0 0,-21 0 15,21 1-15,0-1 0,0 0 0,0 0 16,0 21-16,0-20 0,21-22 15,0 21-15,0-21 0,1 0 16,-1 0-16,0 0 0,0 0 0,0 0 16,0-21-16,1 21 0,20-22 0,-21 1 15,0 0-15,0 0 0,1 0 0,-1 0 16,0-1-16,0 1 0,0-42 0,0 20 16,-21 1-16,22 21 0,-22-21 0,0-22 15,21 22-15,0-43 0,0 43 0,-21-1 16,0 1-16,0 21 0,0-21 0,0 20 15,0 1-15,0-21 0,0 21 16,-21 21 0,0 0-16,0 42 15,-1-21-15,22 0 0,0 1 0,0 20 16,0-21-16,0 21 0,-21 43 0,21-43 16,0 1-16,0-1 0,0 0 0,0 1 15,0-22-15,0 21 0,0 22 0,0-43 16,0 21-16,0-21 0,21 1 0,-21-1 15,22 0-15,-1 0 0,0-21 0,0 0 16,0 21-16,0-21 16,1 0-16,-1 0 0,21 0 0,-21 0 15,0 0-15,1-21 0,-1 21 0,0-21 16,0 21-16,0-42 0,0 20 0,1 1 16,-22 0-16,0 0 0,21 0 15,-21 0-15,0-22 0,0 22 0,21 0 16,-21 0-16,0 0 15,0 42 1,0 0-16,0 0 16,0 0-16,0 0 0,0 1 0,0-1 15,0 0-15,0 0 0,0 0 16,0 0-16,0 1 0,0-1 16,0 0-16,21-21 15,0 0-15,22 0 0,-22 0 16,0 0-16,0 0 0,0 0 15,22-21-15,-22 0 0,0-1 16,0 1-16,0 0 16,0 0-16,1-43 0,-1 43 0,-21-21 15,21 21-15,0-22 0,-21 1 0,21 0 16,0-64-16,-21 64 0,22-1 0,-1 1 16,-21 0-16,21 20 0,-21-20 0,0 0 15,0-1-15,0 22 0,0 0 0,0 0 16,-21 42-1,21 0 1,0 0-16,-21 22 0,-1-22 16,22 0-16,-21 64 0,21-43 0,-21 0 15,21 1-15,-21-1 0,21 0 0,-21 22 16,21-1-16,0-20 0,0-1 0,0-21 16,0 22-16,0-22 0,0 0 0,0 21 15,0 1-15,0-22 0,21 0 16,-21 0-16,21-21 0,21 21 15,-20-21-15,-1 0 0,0 0 16,0 0-16,21-21 16,1 0-16,-22 0 0,21 21 15,-42-21-15,21-1 0,1 1 0,-1 0 16,0 0-16,21-21 0,-42 20 0,21 1 16,1 0-16,-22 0 0,0 0 0,21 0 15,0-1-15,-21 1 0,0 42 31,0 1-31,0-1 16,0 0-16,0 0 0,0 0 0,-21 0 16,0 22-16,21-22 0,-22-21 0,22 21 15,0 0-15,0 0 0,0 1 0,0-1 16,0 0-16,0 0 16,43-21-1,-22 0-15,0 0 16,0 0-16,0 0 0,1-21 15,-1 21-15,0-21 0,0 21 16,0-21-16,-21-1 0,21 22 0,1-42 16,-22 21-16,21 21 0,0-21 0,-21 0 15,0-1-15,0 44 32,0-1-17,0 0-15,0 0 0,0 0 16,0 0-16,0 1 15,0-1-15,0 0 0,0 0 16,21-21 0,0 0-16,0 0 15,1 0-15,-1 0 16,0 0-16,-21-21 0,0 0 16,21 0-16,-21-1 15,0 1-15,0 0 0,0 0 16,0 0-16,-21 0 0,0-1 0,21 1 15,0 0-15,-21 0 0,-1 0 16,22 0 0,0-1-1,0 1 1,22 21-16,-1 0 0,-21-21 16,21 21-16,21 0 0,-21-21 0,22 21 15,-22 0-15,0-21 0,0 21 16,22 0-16,-22 0 0,21 0 0,-21 0 15,0 0-15,1 0 0,-1 21 0,0-21 16,0 42-16,0-21 0,-21 1 16,21-1-16,-21 0 0,0 0 0,0 0 15,0 0-15,0 1 0,0-1 0,0 0 16,0 0-16,0 0 0,-21 0 16,0 22-16,21-22 0,0 0 15,-21 0-15,21 0 0,-21 1 16,21-44 31,0 1-47,0 0 15,0 0-15,0 0 0,0 0 16,21-1-16,0-41 0,0 42 0,0 0 16,1-22-16,-1 1 0,0 21 0,0-22 15,21-20-15,-20 21 0,-1 20 0,0 1 16,21 0-16,-21 0 0,1 0 0,-1 0 15,21 21-15,-21 0 0,0 0 16,1 21-16,-1 0 0,-21 0 16,0 0-16,21 22 0,-21-1 0,0-21 15,0 0-15,0 22 0,0-22 0,0 0 16,0 42-16,0-41 0,0-1 0,0 0 16,0 0-16,-21 0 0,21 0 0,-21 1 15,21-1-15,-22-21 0,22 21 16,-21 0-16,21-63 47,0 21-47,-21 21 0,21-22 15,0 1-15</inkml:trace>
  <inkml:trace contextRef="#ctx0" brushRef="#br0" timeOffset="22419.69">14838 2074 0,'0'0'15,"-21"0"-15,-1 0 16,1 0 46,0 0-46</inkml:trace>
  <inkml:trace contextRef="#ctx0" brushRef="#br0" timeOffset="22651.56">13737 2455 0,'0'0'0,"21"0"16,22 0-16,-22-21 15,21 21-15,-21 0 0,22-21 0,-1 0 16,0 21-16,-21-21 0,64 21 0,-43 0 16,-20-21-16,-1 21 0,0 0 0,0 0 15,0 0-15,0-22 0</inkml:trace>
  <inkml:trace contextRef="#ctx0" brushRef="#br0" timeOffset="23015.73">13398 2201 0,'0'22'15,"0"-1"1,22-21 0,-1 0-1,0 0-15,-21-21 0,21 21 16,-21-22-16,0 1 15,0 0-15,-21 21 16,0-21 0,0 21-16,-1 0 15,22 21 1,22 0 0,-1-21-1,0 0-15,0 0 0,0 0 0,43 0 16</inkml:trace>
  <inkml:trace contextRef="#ctx0" brushRef="#br0" timeOffset="23459.47">15303 1545 0,'0'0'0,"22"0"0,-1 0 0,63 0 15,-62 0-15,41 0 16,-21 21-16,-20 1 0,20-22 0,0 21 16,-21 0-16,22 0 0,-1 0 0,-21 22 15,43-1-15,-22 0 0,-21-21 0,0 22 16,1-1-16,20 0 0,-42 1 0,21-1 15,21 43-15,-42-43 0,0 22 0,0-22 16,0 21-16,0-20 0,0 20 0,0-20 16,-42 62-16,21-62 0,0-1 0,0 0 15,-22 1-15,22-1 0,-21-21 0,21 22 16,-43 20-16,22-42 0,-1 0 16,22 1-16,0-1 0,-21 0 0,21 0 15,-22 0-15,22 0 0,0-21 0,0 22 16,0-1-1,21-42 32,0-1-47</inkml:trace>
  <inkml:trace contextRef="#ctx0" brushRef="#br0" timeOffset="24997.17">10181 3768 0,'21'0'16,"-21"-21"-16,-21 21 15,0 0 1,0 0-16,0 0 0,-22 0 0,22 0 15,0 0-15,0 0 0,0 0 0,-1 0 16,1 21-16,-21-21 0,0 21 0,20-21 16,1 0-16,0 21 0,0-21 0,0 0 15,21 21-15,0 0 0,-21-21 16,21 22 0,21-22-1,0 0-15,0 0 0,0 0 0,0 0 16,1 0-16,-1 0 0,0 0 15,0 0-15,21 0 0,-20 0 0,-1 0 16,0 21-16,0-21 0,0 0 0,0 0 16,-21 21-16,22 0 0,-22 0 15,0 0-15,0 1 16,0-1-16,0 0 0,-22 0 0,1 0 16,0 0-16,0 1 0,0-1 0,0-21 15,-22 21-15,22 0 0,-21 21 0,21-42 16,-1 22-16,-20-22 0,21 21 0,0-21 15,0 21-15,63-42 47,-21 21-47,0 0 16,0-21-16,1 21 0,-1 0 0,0 0 16,21 0-16,-21 0 15,1 0-15,-1 0 0,-21 42 16,0-21-1,0 0-15,0 0 0,-21 1 0,21 20 16,-22-21-16,1 0 0,-21 43 0,42-43 16,-21 0-16,0 21 0,-1-20 0,22-1 15,0 21-15,-21 0 0,21 1 0,0-22 16,0 0-16,0 0 0,0 0 16,0 1-16,43-22 0,-43 21 15,21-21-15,0 0 0,0 0 0,0 0 16,0 0-16,1 0 0,-1 0 0,0 0 15,0-21-15,0 21 0,0-22 16,1 1-16,-22 0 0,21 21 16,-21-21-16,21 21 15,-21-21-15,0 0 16</inkml:trace>
  <inkml:trace contextRef="#ctx0" brushRef="#br0" timeOffset="28419.73">11070 4911 0,'0'0'0,"21"-21"15,-21-1-15,0 1 16,0 0-16,21 0 16,-21 42-1,0 0-15,0 0 16,0 1-16,0 20 0,-21-21 0,21 21 15,-21-20-15,0 20 0,0 0 0,21 1 16,-21-1-16,-1 0 0,-20 43 0,21-43 16,0-21-16,0 22 0,-1-1 0,1 0 15,0 1-15,0-22 0,0 21 0,0-21 16,21 1-16,0 20 0,-22-21 0,1 21 16,42-42 15,-21-21-31,22 0 15,-22 0-15,21 0 0,0 0 0,0-1 16</inkml:trace>
  <inkml:trace contextRef="#ctx0" brushRef="#br0" timeOffset="28671.58">11303 4890 0,'0'0'0,"0"21"15,0 0-15,0 0 16,-21 43-16,0-22 0,-1-21 16,22 21-16,-21 1 0,0-1 0,0 0 15,0-20-15,-22 20 0,22 0 0,0-21 16,0 22-16,0-1 0,0 0 0,-1-20 16,1 20-16,-21 21 0,42-41 0,0-1 15,-21 0-15,21 0 0,0 0 0,-21 0 16,21 1-16,21-44 31</inkml:trace>
  <inkml:trace contextRef="#ctx0" brushRef="#br0" timeOffset="29391.17">12023 4932 0,'21'-21'31,"0"0"-16,0 21-15,0-22 0,-21 1 0,21 21 16,1-21-16,-1 0 0,0-21 16,-21 20-16,0 1 0,0 0 15,0 0-15,-21 0 16,0 21-16,-1 0 0,1 0 16,-21 0-16,21 0 0,0 0 0,-22 21 15,22-21-15,-21 21 0,21 0 0,-22 0 16,1 22-16,21-1 0,0-21 0,-1 0 15,22 22-15,0-22 0,0 0 0,0 21 16,0-20-16,0-1 0,22 0 0,-1 0 16,21 0-16,-21 0 0,0 1 15,22-1-15,-22-21 0,0 21 0,21 0 16,-20 0-16,20-21 0,-21 21 0,0 1 16,0-22-16,1 21 0,-1 0 0,-21 0 15,0 0-15,0 0 16,-21 1-16,-1-22 0,-20 21 15,21-21-15,-21 21 0,20-21 0,-20 0 16,0 21-16,-1-21 0,1 0 0,0 0 16,21 0-16,-43 21 0,43-21 0,-21 0 15,20 0-15,1 0 16,21-21 0,0 0-16,21 21 15,1-21-15,-1 0 0,0 21 0,0-22 16,43-20-16</inkml:trace>
  <inkml:trace contextRef="#ctx0" brushRef="#br0" timeOffset="29648.02">12573 4636 0,'0'0'0,"-21"0"15,0 0-15,-1 21 16,22 0-16,0 0 0,-21 0 15,21 22-15,-21-1 0,21 0 0,0 1 16,0-1-16,-21 0 0,21 1 0,0-22 16,-21 21-16,21 0 0,0-20 0,0 20 15,0 21-15,0-41 0,0-1 0,0 0 16,0 0-16,0 0 0,0 0 16,21-21-1,0 0-15,-21-21 16,0 0-16</inkml:trace>
  <inkml:trace contextRef="#ctx0" brushRef="#br0" timeOffset="29819.92">12404 5080 0,'0'0'0,"-22"0"0,1-21 16,0 21-16,21-21 15,0 0 1,21 21-16,0 0 0,1 0 15,-1-22-15,0 22 0,0 0 0,0 0 16,0-21-16,1 21 0,-1 0 0,0 0 16,21-21-16,-21 21 0</inkml:trace>
  <inkml:trace contextRef="#ctx0" brushRef="#br0" timeOffset="30603.47">13081 5144 0,'0'-22'0,"0"1"15,0 0-15,0 0 16,0 0-16,0 0 0,0-1 0,0-20 16,0 21-16,0 0 0,0 0 15,0-1-15,0 1 0,0 0 16,0 0-16,-21 21 0,0 0 0,-1 0 15,1 21-15,0-21 16,0 21-16,0 0 0,21 22 0,-21-22 16,-1 21-16,1-21 0,0 22 0,21-22 15,0 21-15,0-21 0,-21 22 0,21-22 16,0 0-16,0 0 0,0 0 0,0 1 16,0-1-16,21 0 0,0-21 15,0 0-15,1 0 0,-1 0 16,21 0-16,-21-21 0,0 0 0,1 21 15,-22-22-15,21 1 0,0 0 16,0 0-16,0-21 0,-21 20 0,0 1 0,21-21 16,1 21-16,-22-22 0,0 22 0,0-21 15,0 21-15,0 0 0,0-1 16,0 1-16,0 42 31,0 1-31,0-1 0,0 0 0,0 0 16,0 21-16,0-20 0,0 20 0,0-21 15,0 0-15,0 22 0,0-22 0,0 0 16,0 0-16,0 0 0,0 0 0,0 1 16,21-1-16,0-21 0,0 0 0,0 0 15,0 0-15,1 0 0,-1 0 16,0 0-16,0-21 16,-21-1-16,21 22 0,0-21 0,1 0 15,-22 0-15,0 0 0,21 0 0,0-22 16,0 22-16,-21-21 0,0-1 0,21 1 15,0 0-15,-21-1 0,0 1 0,22 0 16,-1-1-16,-21-20 0,21 42 0,-21-22 16,0 1-16,0 21 0,0 0 0,0 0 15,0-1-15,0 44 16,-21-1-16,21 0 16,-21 21-16,21-21 0,-22 22 0,22-1 15,0 0-15,0 22 0,-21-22 16,21 1-16,0-1 0,0 0 0,-21 1 15,21-1-15,0 0 0,0-21 0,0 22 16,0-22-16,0 0 0,0 0 0,0 0 16,21 1-16,0-22 0,1 0 15,-1 0-15,0-22 16,0 22-16,-21-21 0</inkml:trace>
  <inkml:trace contextRef="#ctx0" brushRef="#br0" timeOffset="30788.37">13483 4805 0,'0'0'0,"-42"0"16,63 0 15,0 0-31,0 0 16,0 0-16,-21-21 0,22 21 0,-1-21 15,0 21-15,0 0 0</inkml:trace>
  <inkml:trace contextRef="#ctx0" brushRef="#br0" timeOffset="31164.05">13801 5059 0,'0'0'0,"0"21"0,-22-21 0,44 0 32,-1 0-32,-21-21 15,21 21-15,0-21 0,0 0 0,0 21 16,1-22-16,-22 1 0,0 0 0,21 0 16,-21 0-16,0 0 0,0-22 15,0 22-15,0 0 0,-21 0 16,-1 21-16,1 0 15,0 0-15,0 21 0,0 0 0,21 0 16,-21 0-16,-1 1 0,22-1 0,-21 21 16,21-21-16,0 0 0,0 22 0,0-22 15,0 0-15,0 0 0,0 0 0,0 1 16,0-1-16,21 0 0,1-21 16,-1 0-16,0 0 0,0 0 15,0 0-15,0 0 0,1 0 0,-1 0 16,0 0-16,21-21 0,-21 0 15,1 21-15,-1-22 0</inkml:trace>
  <inkml:trace contextRef="#ctx0" brushRef="#br0" timeOffset="31780.7">14224 4826 0,'0'0'0,"0"21"16,0 0-1,0 1-15,-21-1 0,0 0 0,21 21 16,-22-21-16,22 1 0,-21 20 0,21-21 15,-21 0-15,21 0 0,0 1 0,0-1 16,0 0-16,0 0 0,0 0 0,-21-21 16,21 21-16,0-42 47,0 0-47,21 0 15,-21 0-15,0 0 0,0-1 16,21 1-16,0-21 0,1 21 0,-22-22 15,21 22-15,0 0 0,-21-21 0,21 21 16,0-1-16,0 1 0,-21 0 0,22 21 16,-1 0-16,0 0 15,-21 21-15,21 0 0,-21 1 16,21-1-16,-21 21 0,21-21 0,-21 0 16,22 22-16,-22-22 0,0 0 0,0 0 15,0 22-15,0-22 0,0 0 16,0 0-16,0 0 0,0 0 15,-22-21 17,22-21-32,0 0 15,0 0-15,0 0 0,0 0 16,0-1-16,0 1 0,22-21 0,-1 21 16,0-22-16,0 22 0,0-21 0,0 21 15,22 0-15,-22-22 0,0 43 0,21-21 16,-20 0-16,-1 21 0,21 0 0,-21 0 15,0 21-15,1 0 0,-1 0 0,-21 1 16,21-1-16,-21 0 0,0 0 16,0 21-16,0-20 0,0-1 0,0 0 15,0 0-15,0 0 0,0 0 0,-21 1 16,21-1-16,-21 0 0,21 0 16,-22-21-16,22 21 0,-21-21 15,42-21 16</inkml:trace>
  <inkml:trace contextRef="#ctx0" brushRef="#br0" timeOffset="32115.51">15007 5017 0,'21'0'16,"0"0"-1,1 0-15,-1 0 0,0-22 0,0 22 16,0 0-16,0-21 0,1 0 0,20 21 16,-21-21-16,0 21 0,0-21 0,-21 0 15,22 21-15,-22-22 0,0 1 16,0 0-16,-22 21 16,1 0-16,0 0 15,0 0-15,0 21 16,0 0-16,-1 1 0,1-1 0,0 0 15,0 0-15,0 0 0,0 22 0,21-22 16,0 0-16,0 0 0,-22 0 0,22 0 16,0 1-16,0-1 0,22-21 15,-1 0-15,0 0 0,0 0 16,0 0-16,0 0 0,1 0 16,-1 0-16,21 0 0</inkml:trace>
  <inkml:trace contextRef="#ctx0" brushRef="#br0" timeOffset="32591.25">15557 4784 0,'0'0'0,"0"21"32,0 0-32,0 0 0,0 0 15,-21 1-15,21-1 0,-21 0 0,21 0 16,0 0-16,0 0 0,-21 1 0,21-1 15,-21 0-15,21 0 0,-21 0 0,21 0 16,0 1-16,-22-1 16,22-42 31,0-1-47,22 1 15,-22 0-15,0 0 0,21 0 0,0 0 16,0-1-16,0-20 0,0 21 0,1-21 15,-1 20-15,0-20 0,0 21 0,0 0 16,0 0-16,1 21 0,-1 0 0,0-22 16,0 22-16,0 0 0,0 22 0,-21-1 15,0 0-15,0 0 0,22 0 16,-22 0-16,0 1 0,0-1 0,0 0 16,0 21-16,0-21 0,0 1 0,0-1 15,-22 0-15,22 0 0,0 0 0,-21 0 16,0-21-16,21 22 0,-21-1 15,0-21-15,21 21 16,-21-21-16,21-21 31,21 21-31,0-21 16</inkml:trace>
  <inkml:trace contextRef="#ctx0" brushRef="#br0" timeOffset="32919.06">16298 4318 0,'0'0'0,"0"21"16,-21-21-16,0 21 16,0 1-16,21 20 0,0-21 0,-21 0 15,-1 22-15,1-1 0,21-21 16,0 21-16,-21 1 0,0 20 0,21-20 15,-21-1-15,0 0 0,21 1 0,0-22 16,0 21-16,0 0 0,0-20 0,0-1 16,0 0-16,0 0 0,0 0 0,0 0 15,0 1-15,21-22 0,0 0 16,0 0-16,0 0 16,0 0-16,1 0 15,-1 0-15,0-22 0,0 1 16,0 21-16,-21-21 0,0 0 0,0 0 15,21 0-15,-21-1 0,0 1 0,0 0 16</inkml:trace>
  <inkml:trace contextRef="#ctx0" brushRef="#br0" timeOffset="33145.97">15960 4636 0,'0'0'0,"-22"0"16,44 0 15,-1 0-31,0 0 0,21 0 0,-21 0 16,22 0-16,-1-22 0,0 22 0,1 0 15,-1 0-15,0-21 0,1 21 0,-1 0 16,-21 0-16,22 0 0,-22-21 16,21 21-16,-21 0 0,0 0 0,1 0 15</inkml:trace>
  <inkml:trace contextRef="#ctx0" brushRef="#br0" timeOffset="34391.16">9546 6096 0,'0'-21'16,"0"0"-16,21 0 16,0 21-16,-21-22 0,22 22 15,-1 0-15,0-21 0,0 21 0,0 0 16,0 0-16,1-21 0,-1 21 16,0 0-16,-21 21 15,-21 0 1,0 1-16,-1-1 15,1 21-15,-21-21 0,21 22 0,0-22 16,-22 21-16,22-21 0,0 22 0,0-1 16,0-21-16,21 21 0,-22-20 0,22-1 15,0 0-15,0 0 0,0 0 16,0 0-16,22 1 0,-1-22 0,0 21 16,0-21-16,21 0 0,-20 0 15,-1 0-15,0 0 0,0 0 0,0-21 16,0-1-16,1 22 0,-22-21 15,0 0-15,0 0 16,-22 21 0,1 0-16,0 21 15,21 0-15,-21 0 16,0 1-16,21-1 0,0 0 0,0 0 16,0 0-16,0 22 0,0-22 0,0 0 15,0 21-15,0-21 0,21 1 0,0-1 16,0 0-16,-21 0 0,21 0 0,-21 0 15,22 1-15,-22-1 0,0 0 16,0 0-16,0 0 16,-22 0-16,1-21 15,0 0-15,0 0 16,0 0-16,0 0 16,-1 0-1,22-21 1</inkml:trace>
  <inkml:trace contextRef="#ctx0" brushRef="#br0" timeOffset="35055.69">7493 7938 0,'-21'0'0,"21"21"15,21-42 16,0 21-15,0-22-16,22 1 0,-22 0 0,21 21 16,-21-21-16,22 0 0,-22 0 0,0 21 15,0-22-15,0 1 0,0 0 16,-21 0-16,0 0 16,0 0-16,0-1 0,-21 1 15,0 21-15,0 0 0,0 0 0,-22 0 16,22 0-16,-21 0 0,21 0 15,-22 0-15,22 21 0,-21 1 0,21-1 16,0 21-16,-1-21 0,1 22 0,0-1 16,0 21-16,21-20 0,-21-1 15,21 0-15,0 1 0,0 20 0,0-42 16,0 22-16,0-1 0,0-21 0,21 0 16,0 1-16,0-1 0,0 0 0,1-21 15,-1 0-15,21 0 0,-21 0 16,22 0-16,-22 0 0,21 0 15,-21-21-15,22 21 0,-1-21 0,-21-1 16,21 1-16,-20-21 0,20 21 0</inkml:trace>
  <inkml:trace contextRef="#ctx0" brushRef="#br0" timeOffset="35319.54">8276 7493 0,'0'-42'0,"0"84"0,0-127 0,0 43 16,0 21-16,0 0 0,0 0 15,0-1-15,0 44 16,0-1 0,0 0-16,0 21 0,0 1 0,0-1 15,0 0-15,-21 1 0,0 20 16,21-21-16,-21 22 0,21-22 0,-22 22 16,1-22-16,21 22 0,-21-22 0,0 0 15,21 1-15,-21-1 0,21-21 16,-21 21-16,21-20 0,0-1 0,0 0 15,0 0-15,0 0 0,21-21 16,0 0-16,0 0 0,0-21 16,22 0-16,-22 0 0</inkml:trace>
  <inkml:trace contextRef="#ctx0" brushRef="#br0" timeOffset="35736.46">8721 7747 0,'0'0'0,"0"-21"0,0 0 15,0 0-15,-22 21 16,1 0 0,0 0-16,0 0 0,0 0 0,0 0 15,-1 21-15,1 0 0,-21 0 0,21 0 16,0 22-16,-1-22 0,22 0 16,-21 0-16,21 0 0,0 0 15,0 1-15,0-1 16,21 0-16,1 0 0,-1-21 15,0 21-15,0-21 0,0 0 0,0 21 0,1-21 16,-1 22-16,0-22 16,-21 21-16,21 0 0,0 0 15,-21 0-15,0 0 16,0 1-16,-21-1 16,0-21-16,0 0 0,-22 21 0,22-21 15,0 0-15,0 21 0,-21-21 16,20 0-16,1 0 0,0 0 0,0 0 15,0 0-15,0 0 0,-1 0 0,22-21 32,0 0-17,0 0-15,0-1 16,22 1-16,-1 21 0,0-21 0,0 0 16,0 21-16</inkml:trace>
  <inkml:trace contextRef="#ctx0" brushRef="#br0" timeOffset="36128.24">9038 7916 0,'21'0'16,"0"0"-1,1 0-15,-1 0 0,0-21 16,0 0-16,0 21 0,-21-21 15,21 21-15,1-21 0,-1 0 16,0-1-16,-21 1 16,0 0-16,0 0 15,-21 21 1,0 0-16,-1 0 0,1 0 16,0 21-16,0 0 0,0-21 15,0 43-15,-1-22 0,1 0 16,0 21-16,0-21 0,0 22 15,0-1-15,21-21 0,0 22 0,0-22 16,0 21-16,0-21 0,0 0 0,0 1 16,0-1-16,21 0 0,0-21 0,21 21 15,-21-21-15,1 0 0,-1 0 16,21 0-16,-21 0 0,64 0 16,-64 0-16,0 0 0,0-21 15,1 0-15</inkml:trace>
  <inkml:trace contextRef="#ctx0" brushRef="#br0" timeOffset="36416.08">10096 7684 0,'-21'21'31,"0"0"-31,21 0 0,0 0 16,0 0-16,-21 1 0,21-1 0,-21 0 16,21 0-16,0 0 0,0 0 15,-21 1-15,21-1 0,0 0 0,-22 0 16,22 0-16,0 0 0,0 1 16,0-44 30,22 1-46</inkml:trace>
  <inkml:trace contextRef="#ctx0" brushRef="#br0" timeOffset="36723.9">10202 7493 0,'0'0'0,"-21"0"0,0 0 16,0 0-16,0 0 0,-1 0 15,44 0 17,-1 0-17,0 0-15,0 0 0,0 0 16,0 0-16,-21-21 16,0 0-1,-21 21-15,0 0 0,0 0 16,0 0-16,0 0 0,-1 0 15,1 0-15,0 0 16,21 21-16,0 0 16,0 0-16,0 0 15,21-21-15,0 22 16,1-1-16,-1-21 0</inkml:trace>
  <inkml:trace contextRef="#ctx0" brushRef="#br0" timeOffset="37419.81">10435 7789 0,'21'0'31,"0"0"-31,1-21 16,-1 21-16,0-21 0,0 0 15,0 21-15,0-21 0,1 0 16,-1-1-16,21 1 0,-21 0 0,0 0 15,22-21-15,-22 20 0,0-20 0,0 21 16,-21-21-16,21-1 0,-21 1 16,0 21-16,0-22 0,0 1 0,0 21 15,0-21-15,0 20 0,0 1 0,0 0 16,-21 21-16,0 0 16,0 21-16,0 0 0,0 1 15,21-1-15,-22 21 0,1 0 16,21 1-16,0-1 0,-21 0 0,0 1 15,0-1-15,21 22 0,0-22 16,-21 0-16,-1 1 0,22-1 0,-21 21 16,21-20-16,0-1 0,0 22 0,-21-22 15,21 21-15,0-20 0,-21 20 0,21-20 16,-21-1-16,21 21 0,0-20 16,0-1-16,-21 0 0,21 1 0,-22 20 15,22-20-15,-21-1 0,21 0 0,0-21 16,0 22-16,0-22 0,0 0 0,0 0 15,0 0-15,21-21 0,1 0 0,-1 0 16,0 0-16,21-21 0,-21 0 0,22 21 16,-22-21-16,21 0 0,1-22 0,-1 22 15,0 0-15,-21-21 0,22 21 16,-22-1-16,0-20 0,0 21 16,0-21-16,-21-1 0,0 22 0,0-21 15,0-1-15,-21 22 0,-21-21 0,21 21 16,-22 0-16,22-1 0,-21 1 0,0 0 15,-1 0-15,1 21 0,0 0 0,-1 0 16,22-21-16,-21 21 0,21 0 0,-1 0 16,1 0-16,42 0 31,1 0-31,-1 0 16,0 0-16,21 0 0,-21 0 15,1 0-15,20-21 0,-21 21 0,0 0 16,0 0-16,1-22 0,-1 22 0,0 0 15,0-21-15,0 0 0,0 21 0,1-21 16</inkml:trace>
  <inkml:trace contextRef="#ctx0" brushRef="#br0" timeOffset="38352.55">12382 6795 0,'0'-22'15,"22"1"-15,-1 0 16,-21 0 0,0 0-1,0 0-15,-21 21 16,-1 0-16,1 0 0,0 0 15,0 0-15,0 0 0,0 0 16,-22 21-16,22-21 0,-21 21 0,-1 21 16,1-21-16,0 22 0,-1-1 15,1 0-15,0 22 0,-1-22 0,22 22 16,-21 20-16,21-20 0,0 21 16,-1-22-16,1 1 0,21 20 0,0-20 15,0-1-15,0-20 0,0 20 0,0-21 16,0 1-16,21-1 0,1-21 0,-1 22 15,0-22-15,21 0 0,1 0 0,-22 0 16,21-21-16,0 0 0,22 0 0,-22 0 16,1 0-16,-1 0 0,0-21 15,1 0-15,-22 0 0,21 0 0,-21-1 16,22 1-16,-22-21 0</inkml:trace>
  <inkml:trace contextRef="#ctx0" brushRef="#br0" timeOffset="39600.41">12954 7239 0,'0'-63'16,"0"41"-16,-21 22 0,0-21 15,-1 21-15,1 0 16,0 0-16,0 0 0,0 21 16,21 1-16,-21 20 0,-1-21 15,22 21-15,-21-20 0,21 20 0,0 0 16,-21 1-16,21-1 0,-21 0 0,21 1 15,0-1-15,0-21 0,0 21 0,0-20 16,0-1-16,21 0 0,0 0 0,-21 0 16,21-21-16,1 0 0,-1 21 0,0-21 15,21 0-15,-21 0 0,1 0 16,20 0-16,-21-21 0,0 21 0,22-21 16,-22 0-16,0 0 0,0 0 15,0 21-15,0-22 0,1-20 0,-1 21 16,0 0-16,-21 0 0,0-1 0,0 1 15,0 0-15,0 0 0,0 0 0,0 0 16,0 42 0,0 0-1,0 0-15,-21 0 0,21 0 16,-21 22-16,21-22 0,0 0 0,0 0 16,0 0-16,0 1 0,0-1 0,0 0 15,0 0-15,0 0 0,21-21 0,0 21 16,0-21-16,0 0 0,0 0 15,1 0-15,-1 0 16,0 0-16,0 0 0,0 0 0,0 0 16,-21-21-16,0 0 0,0 0 15,0 0-15,0 0 0,0-1 16,0 1-16,-21 0 0,0 0 16,0 0-16,0 0 0,0 21 15,-1-22-15,1 1 0,0 0 0,0 21 16,21-21-16,0 0 15,0 0-15,0-1 16,21 22-16,0 0 0,0 0 16,1-21-16,-1 21 0,21 0 15,-21 0-15,22 0 0,-22 0 16,0 0-16,21 0 0,-21 0 0,1 0 16,-1 21-16,0 1 0,0-22 0,0 21 15,0 0-15,-21 0 0,22 0 16,-22 0-16,0 1 0,0-1 0,0 0 15,0 0-15,0 0 0,0 0 16,0 1-16,0-1 16,0 0-1,0-42 17,0 0-32,0-1 15,0 1-15,21 0 0,-21 0 16,0-21-16,21 20 0,0 1 15,0-21-15,-21 21 0,21-22 0,1 22 16,-1 0-16,0 0 0,21 0 0,-21 0 16,1 21-16,20 0 0,-21 0 0,0 0 15,0 0-15,22 0 0,-22 0 0,0 21 16,-21 0-16,21 21 0,-21-21 16,21 1-16,-21-1 0,0 0 0,0 21 15,0-21-15,0 1 0,0-1 0,0 0 16,-21 0-16,21 0 0,0 0 15,-21 1-15,21-1 0,21-21 32,0 0-17,1 0-15,-1 0 0,0 0 0,0-21 16,0 21-16</inkml:trace>
  <inkml:trace contextRef="#ctx0" brushRef="#br0" timeOffset="41641.21">14647 7493 0,'0'0'16,"21"-21"-16,-21 0 0,22 21 16,-22-21-16,0-1 0,0 1 15,0 0-15,0 0 0,0 0 0,0 0 16,-22 21-16,1-22 0,0 22 16,0 0-16,0 0 0,0 0 15,-1 22-15,1-22 0,0 21 0,-21 0 16,21 21-16,-1-21 0,1 1 0,0 20 15,21-21-15,-21 0 0,0 22 0,21-22 16,0 0-16,0 21 0,0-21 16,0 1-16,0-1 0,0 0 15,21-21-15,0 0 0,0 0 0,0 0 16,1 0-16,-1 0 16,0 0-16,0 0 0,0-21 0,0 21 15,1-21-15,-1-1 0,0 1 0,0 0 16,0 0-16,0 0 0,-21-22 0,22 1 15,-1 21-15,-21-21 0,0-1 16,21-20-16,0 20 0,0 1 0,-21-21 16,21 20-16,1 1 0,-22 0 0,0-1 15,21 1-15,-21 21 0,0 0 0,0-1 16,0 1-16,-21 21 16,21 21-16,-22 1 15,1-1-15,21 21 0,-21 0 16,0-20-16,21 41 0,0-21 0,0 1 15,-21-1-15,21 22 0,0-22 16,0 0-16,0 1 0,0-1 0,0 0 16,0 1-16,0-22 0,0 21 0,0-21 15,21 0-15,0 1 0,0-1 16,0-21-16,1 0 0,-1 0 16,0 0-16,0 0 0,0 0 0,22 0 15,-22 0-15,0-21 0,0-1 0,0 1 16,0 0-16,1 0 0,-1 0 0,0 0 15,0-1-15,0-20 0,-21 21 16,0-21-16,21 20 0,1 1 0,-22-21 0,0 21 16,0 0-16,0 42 31,0 0-31,0 0 0,0 0 16,0 0-16,0 1 0,0-1 0,0 0 15,0 0-15,0 0 0,0 0 0,0 1 16,0-1-16,0 0 0,0 0 15,0 0-15,0 0 16,21-21-16,0 0 0,0 0 0,0 0 16,0 0-16,1 0 15,-1 0-15,0 0 0,0-21 0,0 0 16,0 0-16,1 0 0,-1 0 0,0-1 16,0-20-16,0 21 0,0-21 15,1-1-15,-1 1 0,0 0 0,0-22 16,0 22-16,0-1 0,1-20 0,-22 21 15,0-1-15,21 1 0,-21 0 16,0-1-16,0 1 0,0 21 0,0 0 16,0-1-16,0 1 0,-21 21 15,-1 0-15,1 21 16,0 22-16,21-22 0,-21 21 16,21 1-16,-21-22 0,21 42 15,0-20-15,-21-1 0,21 0 16,0 22-16,0-22 0,0 0 0,0 1 0,0-1 15,0 0-15,0 1 0,0-22 0,0 0 16,21 21-16,-21-20 0,21-22 16,0 21-16,0 0 0,0-21 0,1 0 15,-1 0-15,0 0 0,0 0 16,0 0-16,0 0 0,1-21 16,-1 0-16,0 21 0,0-22 0,0 1 15,0 0-15,1-21 0,-1 21 0,0-1 16,-21-20-16,0 21 0,21-21 0,-21 20 15,21 1-15,-21 0 0,0 0 0,0 42 32,0 0-32,0 0 15,-21 1-15,21-1 0,-21 0 16,21 0-16,0 0 0,0 0 16,0 1-16,0-1 0,0 0 0,0 0 15,0 0-15,0 0 0,21-21 16,0 22-16,0-22 0,1 0 15,-1 0-15,0 0 0,0 0 16,0 0-16,0 0 0,1-22 0,-1 1 16,0 0-16,0 21 0,0-21 0,0 0 15,1-22-15,-1 22 0,0 0 16,0 0-16,0-21 0,0 20 16,-21 1-16,22 0 0,-22 0 15,0 42 1,0 0-16,0 0 15,-22 1-15,22-1 0,0 0 0,0 21 16,-21-21-16,21 1 0,0-1 16,0 0-16,0 0 0,0 0 0,0 0 15,0 1-15,0-1 0,21 0 16,1-21 0,-1 0-16,0 0 0,0 0 15,0 0-15,0-21 16,1 0-16,-22-1 15,21 22-15,-21-21 0,0 0 16,0 0-16,0 0 0,0 0 0,0-1 16,0 1-16,0 0 0,0 0 0,-21 0 15,-1 0-15,1-1 0,0 1 0,0 21 16,0-21-16,0 21 0,-1 0 16,1 0-16,42 0 46,22 0-46,-22 0 0,0 0 16,0 0-16,22-21 0,-22 21 0,21 0 16,-21 0-16,0 0 0,22 0 15,-22 0-15,0 0 0,0 0 0,0 0 16,1 0-16,-1 0 0,-21 21 0,21-21 16,-21 21-16,21 0 0,-21 1 15,0-1-15,0 0 0,0 0 16,0 0-16,0 0 0,0 1 15,0-1-15,0 0 0,0 0 0,0 0 16,0 0-16,0 1 0,0-1 16,0 0-16,0 0 31,0-42 0,0 0-31,0 0 16,0-1-16,0 1 0,0 0 15,0 0-15,21 0 0,0 0 0,1-22 16,-1 22-16,0 0 0,0-21 0,0-1 16,0 22-16,22-21 0,-22 21 15,21-1-15,1-20 0,-22 42 0,21-21 16,0 0-16,1 21 0,-22 0 0,21 0 16,-21 0-16,1 21 0,-1 0 0,-21 0 15,0 0-15,21 1 0,-21 20 0,0-21 16,0 21-16,0-20 0,0 20 15,-21-21-15,0 21 0,21-20 0,-22-1 16,1 0-16,0 0 0,0 0 16,21 0-16,-21-21 0,21 22 0,-21-22 15,21 21-15,0-42 47,0-1-47,0 1 0</inkml:trace>
  <inkml:trace contextRef="#ctx0" brushRef="#br0" timeOffset="41856.08">16976 6879 0,'0'0'0,"-22"0"15,1 0-15,0 0 0,0 0 16,0 0-1,0 0-15,-1 0 63,1 0-63,0 0 0</inkml:trace>
  <inkml:trace contextRef="#ctx0" brushRef="#br0" timeOffset="42061.44">15938 7027 0,'-21'0'0,"42"0"0,-42 22 15,42-22 1,1 0 0,-1 0-16,0 0 0,0 0 0,0 0 15,0 0-15,22-22 0,-22 22 16,0 0-16,0-21 0,0 21 0,1-21 15,-1 21-15,-21-21 16,0 0-16</inkml:trace>
  <inkml:trace contextRef="#ctx0" brushRef="#br0" timeOffset="42247.85">15600 6922 0,'0'0'15,"-21"0"-15,-1 21 0,1-21 0,0 0 0,0 0 16,0 0-16,0 0 0,-1 0 0,44 0 47,-1 0-31,0-21-16,0 21 0,0 0 15</inkml:trace>
  <inkml:trace contextRef="#ctx0" brushRef="#br0" timeOffset="42660.76">17547 6202 0,'42'0'0,"-84"0"0,106 0 15,-22 0-15,0 0 0,1 21 0,-1 0 16,0 0-16,1 22 0,-1-1 16,0 0-16,1 22 0,-22-22 15,21 22-15,0 20 0,-20-20 0,-1-1 0,0 1 16,-21-1-16,0 1 0,0-1 0,0 1 15,0-22-15,-21 22 0,0-22 16,-1 22-16,-20-22 0,21 0 0,-21 1 16,-1-1-16,22-21 0,-21 21 15,-1-20-15,1 20 0,0-21 0,-1 0 16,1 0-16,21 1 0,-21-22 0,20 21 16,-20 0-16,21-21 0,0 0 0,0 21 15,-1-21-15,1 0 0,0 0 0,0 0 16,0 0-16,0 0 0,-1 0 0,1 0 15</inkml:trace>
  <inkml:trace contextRef="#ctx0" brushRef="#br0" timeOffset="43627.39">10308 8996 0,'0'0'0,"0"-21"16,0 0-16,0-1 31,21 22 0,0 0-15,1 22-16,-22-1 15,21 0-15,0 0 16,0 0-16,-21 0 16,0 1-1,0-1-15,0 0 16,-21 0-16,0-21 0,0 21 16,-1-21-16,-20 21 0,21 1 0,0-22 0,0 21 15,-1-21-15,1 0 16,0 21-16,42-42 47,0 21-47,1 0 0,-1 0 15,0 0-15,0 0 16,0 0-16,-21 21 16,0 0-16,0 0 0,0 0 15,0 1-15,0-1 0,-21 0 16,21 0-16,-21 0 0,0 0 0,0 1 15,21-1-15,0 0 0,-22 0 16,22 0-16,0 0 16,22-21 15,-1 0-31,0-21 16,0 21-16,-21-21 0,21 21 15,0 0-15</inkml:trace>
  <inkml:trace contextRef="#ctx0" brushRef="#br0" timeOffset="44211.24">11769 9208 0,'0'0'0,"0"-22"16,0 44 15,-22-1-31,1 0 0,21 0 16,-21 21-16,0-20 0,0 20 0,0-21 16,21 21-16,-22 1 0,1-1 0,0-21 15,0 22-15,0-1 0,0-21 16,-1 21-16,1-20 0,0-1 0,0 0 15,0 0-15,21 0 0,0 0 16,21-42 0,0 21-1,0-21-15,0 0 0,22 0 0</inkml:trace>
  <inkml:trace contextRef="#ctx0" brushRef="#br0" timeOffset="44413.12">11896 9377 0,'0'-42'0,"0"84"0,21-106 0,-21 43 0,21 0 15,-42 42 1,0-21 0,21 21-16,-22 1 0,1 20 0,0-21 15,21 0-15,-21 22 0,0-22 0,21 21 16,-21-21-16,21 22 0,-22-22 16,22 21-16,-21-21 0,0 22 15,21-22-15,0 0 0,-21 0 0,0 0 16,21 0-16,-21-21 0,21 22 0</inkml:trace>
  <inkml:trace contextRef="#ctx0" brushRef="#br0" timeOffset="45103.17">12658 9356 0,'0'-21'0,"0"-1"16,21 1-16,-21 0 15,0 0-15,0 0 16,0 0 0,-21 21-1,-1 0-15,1 0 0,0 0 0,-21 0 16,21 21-16,-1-21 16,1 21-16,21 0 0,-21 0 15,21 0-15,0 1 0,0-1 16,0 0-16,0 0 0,21 0 0,0 0 15,-21 1-15,43-1 0,-22 0 0,0-21 16,0 21-16,0 0 0,1 0 0,20-21 16,-21 22-16,-21-1 0,21-21 0,-21 21 15,0 0-15,0 0 16,-21-21-16,-21 21 16,21-21-16,-1 0 0,-20 0 0,21 0 15,-21 0-15,-1 0 0,22 0 16,-21 0-16,21 0 0,-22 0 0,22 0 15,0 0-15,0 0 0,0-21 0,21 0 16,0 0-16,0 0 16,0 0-1,21-1-15,0 1 0,0 21 16,0-21-16,0 0 0,1 21 0</inkml:trace>
  <inkml:trace contextRef="#ctx0" brushRef="#br0" timeOffset="45361.03">13144 9123 0,'0'0'16,"22"-21"-16,-22 0 0,-22 21 31,1 0-31,0 21 16,0 0-16,0 0 0,0 0 0,21 0 15,-22 22-15,22-22 0,-21 0 0,21 21 16,0 1-16,-21-22 0,21 21 0,0-21 15,-21 1-15,21 20 0,0-21 0,0 0 16,0 22-16,0-22 0,0 0 16,0 0-16,21-21 15,0 21-15,0-21 16,1-21-16</inkml:trace>
  <inkml:trace contextRef="#ctx0" brushRef="#br0" timeOffset="45531.93">12975 9419 0,'0'0'0,"-21"0"0,21-21 15,0 0 1,21 21-16,0 0 16,0-21-16,22 21 15,-22 0-15,0 0 0,21-21 0,1 21 0,-22 0 16,21 0-16,-21-22 0,22 22 0,-22-21 15</inkml:trace>
  <inkml:trace contextRef="#ctx0" brushRef="#br0" timeOffset="46355.34">13610 9589 0,'0'0'0,"0"-22"16,0 1 0,0 0-16,0 0 15,0 0-15,0 0 0,0-1 16,0 1-16,0 0 0,21 0 16,-21 0-16,0 0 0,0-1 15,0 1-15,-21 21 16,0 0-16,0 0 15,0 21-15,-1 1 0,-20-1 16,21 0-16,0 0 0,0 21 16,-1-20-16,1 20 0,21-21 0,0 21 15,-21-20-15,21-1 0,0 0 16,0 0-16,0 0 0,0 0 0,21-21 0,0 22 16,1-22-16,-1 0 15,0 0-15,0 0 0,0-22 16,0 22-16,1-21 0,-1 0 0,0 0 15,0 0-15,0 0 0,-21-1 16,21 1-16,-21 0 0,22 0 0,-22 0 16,0-22-16,0 22 0,21 0 0,-21 0 15,0 0-15,0 0 0,0-1 0,0 1 16,0 42 15,0 1-31,0-1 0,-21-21 16,21 21-16,0 0 0,0 0 15,0 22-15,0-22 0,0 0 0,0 0 16,0 0-16,0 0 0,21 1 0,0-1 16,0 0-16,0-21 0,0 0 15,1 0-15,-1 0 0,0 0 0,0 0 16,0 0-16,-21-21 0,43 21 0,-22-21 16,0-1-16,-21 1 0,21 0 0,0 0 15,0 0-15,1-22 0,-1 22 16,-21-21-16,21 21 0,0-22 0,0 1 15,-21 21-15,21-21 0,-21-1 0,0 1 16,22 0-16,-1 20 0,-21-20 16,0 21-16,0 0 0,0 0 0,0 42 31,0 0-31,0 0 16,-21 21-16,-1 1 0,22-22 0,-21 21 15,21 1-15,-21-1 0,21 0 0,-21 1 16,21-1-16,-21 0 0,21 1 0,0-1 15,0-21-15,0 21 0,0-20 0,0-1 16,0 0-16,0 0 0,21-21 16,0 0-16,0 0 15,-21-21-15,21 0 16,1 0-16,-22-1 16</inkml:trace>
  <inkml:trace contextRef="#ctx0" brushRef="#br0" timeOffset="46527.44">14076 9335 0,'0'0'16,"-21"0"-16,42 0 31,0 0-15,0 0-16,0 0 0,0 0 15,22-22-15,-22 22 0,0 0 16,21 0-16,-20-21 0,-1 0 0,21 21 15</inkml:trace>
  <inkml:trace contextRef="#ctx0" brushRef="#br0" timeOffset="47548.49">14520 9440 0,'0'0'0,"0"22"16,21-22 15,1 0-31,-1-22 16,0 22-16,0-21 0,0 21 0,0-21 15,-21 0-15,22 0 0,-1 21 16,-21-21-16,0-1 0,0 1 0,0 0 16,0 0-16,0 0 0,-21 21 15,-1 0 1,1 0-16,0 21 15,0-21-15,0 21 0,21 0 0,-21 0 16,21 1-16,-22-1 0,1 21 0,21-21 16,0 0-16,0 1 0,0 20 15,0-21-15,0 0 0,0 0 0,0 1 16,0-1-16,21-21 0,1 21 16,-1-21-16,0 0 0,0 0 0,0 0 15,22 0-15,-22 0 0,0 0 0,0 0 16,21 0-16,-20-21 0,-1 0 0,0 21 15,0-22-15,0 1 0,0 0 0,1 0 16,-22 0-16,0 0 0,21 21 0,-21-22 16,21 1-16,-21 0 0,0-21 0,0 21 15,0-1-15,0 1 16,0 0-16,0 42 31,0 0-31,0 1 0,0-1 16,0 0-16,0 0 15,0 0-15,0 0 0,0 1 0,0-1 16,0 0-16,0 0 0,-21 0 0,21 0 16,0 1-16,-21-22 0,21-22 47,0 1-32,0 0-15,0 0 0,0 0 0,0 0 16,21-1-16,0 1 0,-21 0 0,21 0 15,0 0-15,-21-22 0,21 22 0,1 0 16,-1 0-16,0 0 0,0 0 16,0 21-16,0 0 0,22 0 15,-22 0-15,0 0 0,0 21 16,0-21-16,1 21 0,-1 0 0,-21 0 16,21 0-16,-21 1 0,21 20 0,-21-21 15,0 0-15,0 0 0,0 1 0,0-1 16,0 0-16,0 0 0,0 0 0,0 0 15,-21 1-15,0-22 16,21-22 15,0 1-31,0 0 16,0 0-16,0 0 16,21 0-16,0-22 0,0 22 0,0 0 0,1-21 15,-1 20-15,0-20 0,0 21 16,21 0-16,-20 0 0,20-1 0,-21 1 15,0 0-15,22 21 0,-22 0 0,0 0 16,0 21-16,-21 0 0,21 22 16,-21-22-16,0 0 0,0 0 15,0 22-15,0-22 0,0 0 0,0 0 16,0 0-16,0 0 0,0 1 0,-21-1 16,0 0-16,21 0 0,0 0 0,-21 0 15,0-21 1,42 0 15</inkml:trace>
  <inkml:trace contextRef="#ctx0" brushRef="#br0" timeOffset="47899.29">15917 9398 0,'21'0'0,"1"0"16,-1 0-16,0 0 16,0 0-16,0-21 0,0 21 0,1 0 15,-1-21-15,0 21 0,21-21 0,-21 21 16,1-22-16,-1 1 0,-21 0 16,0 0-16,0 0 0,-21 21 15,-1 0 1,1 0-16,-21 0 0,21 21 15,0 0-15,-1 0 0,-20 0 0,21 1 16,0-1-16,0 0 0,21 21 0,-22-21 16,22 1-16,0-1 0,-21 0 0,21 0 15,0 0-15,0 0 0,0 1 0,21-1 16,1-21-16,-1 0 16,0 0-16,0 0 0,0 0 0,0 0 15,1 0-15,-1 0 0,0 0 0,21 0 16,-21-21-16,1 21 0,20-22 0</inkml:trace>
  <inkml:trace contextRef="#ctx0" brushRef="#br0" timeOffset="48352.03">16489 9271 0,'0'0'0,"0"21"31,-21-21-31,21 21 16,-22 1-16,22-1 0,0 0 15,0 0-15,-21 0 16,21 0-16,-21 1 0,21-1 0,0 0 16,0 0-16,-21-21 0,21 21 0,0 0 15,-21-21-15,0 0 16,21-21 15,0 0-31,0 0 16,21 0-16,0 0 0,0-1 15,-21 1-15,21 0 0,0 0 0,1 0 16,-1 0-16,0-1 0,21 1 0,-21 0 16,22 0-16,-1 21 0,-21 0 15,22 0-15,-22 0 0,21 0 0,-21 0 16,0 0-16,1 21 0,-22 0 0,0 0 16,0 1-16,0-1 0,0 0 0,0 0 15,0 0-15,0 0 0,0 1 0,0-1 16,-22 0-16,1 0 0,0 0 15,21 0-15,-21 1 0,0-1 16,0-21-16,21 21 16,21-21 15,0-21-31</inkml:trace>
  <inkml:trace contextRef="#ctx0" brushRef="#br0" timeOffset="48631.54">17420 8890 0,'0'0'0,"0"-21"0,-21 42 16,0 0 0,0 0-16,-1 22 0,22-22 0,-21 21 15,0 1-15,0-1 16,0-21-16,0 21 0,-1 1 0,22-1 15,-21 0-15,21-20 0,-21 20 0,21-21 0,0 21 16,0-20-16,0-1 0,0 0 16,0 0-16,0 0 0,0 0 0,0 1 15,21-22-15,0 0 0,1 0 16,-1 0-16,0 0 0,0 0 0,0 0 16,0 0-16,1-22 0,-1 22 0,0-21 15,0 0-15,0 0 0</inkml:trace>
  <inkml:trace contextRef="#ctx0" brushRef="#br0" timeOffset="48903.39">17124 9144 0,'0'0'0,"-21"0"0,-1 0 0,1 0 15,0 0-15,42 0 31,22 0-31,-22 0 0,21 0 0,-21 0 16,22 0-16,-1 0 0,0 0 0,1 0 16,-1 0-16,0 0 0,1 0 0,-1 0 15,-21-21-15,0 21 0,0 0 0,1 0 16,-1 0-16,-42 0 47,-1 0-47,1 21 0,-21 0 0,21-21 15</inkml:trace>
  <inkml:trace contextRef="#ctx0" brushRef="#br0" timeOffset="49992.01">10223 10880 0,'0'0'0,"-21"-21"0,0 21 15,0 0-15,0 0 0,21-22 16,0 1 0,21 0-1,0 21-15,0-21 16,0 0-16,1 21 0,-1 0 0,0 0 15,0 0-15,0 0 16,-21 21 0,0 0-1,-21 0-15,0 0 0,0 1 0,0-1 16,-1 21-16,1-21 0,0 0 0,21 1 16,-21-1-16,0 0 0,21 0 0,0 0 15,0 0-15,0 1 16,21-22-1,0 0-15,0 0 16,0 0-16,1 0 0,-1 0 0,0 0 16,0 0-16,0 0 15,0 0-15,-21 21 0,22-21 16,-22 21-16,21 0 0,-21 0 16,0 0-16,0 1 0,0-1 15,0 0-15,0 0 0,0 0 0,0 0 16,-21 1-16,-1-1 0,22 0 15,-21 0-15,21 0 0,-21 0 16,0 1-16,0-1 0,0 0 16,-1-21-1,1 0-15,0 21 0,0-21 16,0 0-16,0 0 0,-1 0 16,1 0-16,0 0 0</inkml:trace>
  <inkml:trace contextRef="#ctx0" brushRef="#br0" timeOffset="50572.21">7514 12467 0,'21'0'47,"0"0"-47,1 0 16,-1 0-16,0-21 0,0 0 16,0 21-16,22-21 0,-22 21 15,0-21-15,0-1 0,-21 1 16,21 21-16,-21-21 0,0 0 0,0 0 15,-21 0-15,0 21 16,0 0-16,0 0 0,-1 0 16,1 0-16,-21 0 0,21 0 0,0 21 15,-1 0-15,1 21 0,0-21 16,0 22-16,21-22 0,0 21 0,0 1 16,-21-22-16,21 21 0,0 0 0,0-20 15,0 20-15,0 0 0,0-21 0,0 1 16,21-1-16,0 0 15,0 0-15,0 0 0,1-21 0,-1 0 16,21 0-16,-21 0 0,22 0 0,-22 0 16,21 0-16,-21-21 0,22 0 0</inkml:trace>
  <inkml:trace contextRef="#ctx0" brushRef="#br0" timeOffset="50844.06">8424 12107 0,'0'0'15,"0"-42"-15,0-64 16,0 85-16,0 0 0,0 0 0,-21 21 16,0 0-16,21 21 15,-21 0-15,21 21 0,0 1 16,-21-1-16,21 0 0,-22 1 0,22-1 16,-21 22-16,0-22 0,21 21 0,0-20 15,-21-1-15,21 0 0,-21 1 0,21-1 16,-21 0-16,21-20 0,0 20 15,0-21-15,0 21 0,0-20 0,0-1 16,0 0-16,21-21 16,0 0-16,0 0 0,0-21 15,0 0-15,1-1 0,-1 1 16</inkml:trace>
  <inkml:trace contextRef="#ctx0" brushRef="#br0" timeOffset="51207.37">8742 12383 0,'0'0'0,"21"-22"15,-21 1-15,-21 21 32,0 0-32,-1 0 0,1 21 15,0-21-15,0 22 0,0-1 0,0-21 16,21 21-16,-22 0 0,1 0 0,0 0 16,21 1-1,0-1-15,21-21 0,0 0 16,1 21-16,-1-21 0,0 0 0,0 0 15,0 0-15,22 21 0,-22-21 16,0 0-16,0 0 0,0 21 16,0 0-16,-21 1 15,0-1-15,0 0 0,0 0 16,-21-21-16,-21 21 0,21 0 16,0-21-16,-22 22 0,22-22 0,-21 21 15,-1-21-15,22 0 0,-21 0 16,21 21-16,0-21 0,-1 0 0,1 0 15,0 0-15,21-21 16,21 0 0,0-1-16,1 22 0,-1-21 0,0 0 15,21 0-15</inkml:trace>
  <inkml:trace contextRef="#ctx0" brushRef="#br0" timeOffset="51556.17">9144 12510 0,'21'0'16,"0"0"-1,0 0 1,1-22-16,-22 1 16,21 21-16,0-21 0,0 0 0,-21 0 15,21 0-15,-21-1 0,21 1 16,-21 0-16,0 0 0,0 0 15,-21 21-15,0 0 16,0 0-16,0 21 0,0-21 16,-1 21-16,1 0 0,0 22 0,-21-22 15,21 0-15,-1 21 0,1-21 0,0 22 16,21-22-16,0 21 0,-21-21 0,21 1 16,0-1-16,0 0 0,0 0 15,0 0-15,21-21 0,0 21 16,0-21-16,1 0 0,-1 0 15,0 0-15,21 0 0,-21-21 0,1 21 16,-1-21-16,0 0 0,0 0 0</inkml:trace>
  <inkml:trace contextRef="#ctx0" brushRef="#br0" timeOffset="51999.5">10477 12234 0,'0'0'0,"-21"-21"16,21 42-1,0 1 1,0-1-16,0 0 0,0 0 0,0 0 15,0 22-15,0-22 0,0 0 0,0 21 16,0-21-16,0 1 0,0-1 0,-21 0 16,21 0-16,-21-21 0,21 21 15,0 0-15,0-42 32,0 0-32,21 0 15</inkml:trace>
  <inkml:trace contextRef="#ctx0" brushRef="#br0" timeOffset="52181.4">10647 12002 0,'0'0'0,"-21"-22"0,21 1 16,0 0-16,-22 0 0,1 0 0,0 21 16,0 0-1,0 0 1,21 21-16,0 0 0,0 0 15,0 0-15,0 1 16,21-22-16</inkml:trace>
  <inkml:trace contextRef="#ctx0" brushRef="#br0" timeOffset="52816.29">10816 12361 0,'0'0'0,"21"0"16,0 0-16,1 0 0,-1-21 0,21 0 15,-21 0-15,22 0 0,-1 0 16,0-22-16,-21 22 0,22 0 16,-1-21-16,-21 20 0,0-20 0,22 0 15,-22 21-15,-21-22 0,21 22 0,-21-21 16,0 21-16,0-1 0,0 1 0,0 0 15,0 0-15,0 0 0,-21 21 16,0 0-16,0 0 0,-1 0 16,1 0-16,0 0 0,0 21 0,0-21 15,21 42-15,-21-21 0,-1 22 0,1-1 16,21 0-16,0 1 0,-21 20 0,0-20 16,0 20-16,21 1 0,-21-22 15,-1 21-15,1 1 0,0-1 16,0 1-16,21-1 0,-21 22 0,0-21 0,-1 20 15,1 1-15,21-22 0,-21 22 16,21-21-16,-21-1 0,21 1 0,0-22 16,0 21-16,0-20 0,0-1 0,0-21 15,0 0-15,21 1 0,0-1 16,0-21-16,1 0 0,-1 0 16,0-21-16,21-1 0,-21 1 0,1 0 15,-1 0-15,0-21 0,0 20 0,0-20 16,-21 0-16,21-1 0,-21 1 0,22 0 15,-22-1-15,0 1 0,0 0 0,0-22 16,-22 22-16,-20 0 0,21-1 16,-21 1-16,-1 0 0,1 20 0,0 1 15,-1 0-15,1 0 0,0 0 16,-1 21-16,1 0 0,0 0 0,20 0 16,1 0-16,0-21 0,21-1 15,21 22 1,0 0-16,22-21 0,-1 21 15,-21-21-15,43 21 0,-22-21 0,0 0 16,22 0-16,-22-1 0,22 1 0,-1 0 16,-20-21-16</inkml:trace>
  <inkml:trace contextRef="#ctx0" brushRef="#br0" timeOffset="53347.54">12425 11599 0,'0'0'0,"21"-21"0,-21-42 16,0 42-16,0-1 15,0 1-15,0 0 0,0 0 0,-21 0 16,0 0-16,-1-1 0,-20 22 16,21 0-16,-21 0 0,-1 0 0,1 22 15,-22-1-15,22 0 0,-21 0 16,20 21-16,1 1 0,-22-1 0,22 0 16,0 1-16,21 20 0,-22 1 0,22-1 15,0 1-15,0-1 0,21 1 0,0 20 16,0-20-16,0-22 0,0 22 15,0-22-15,0 22 0,21-22 0,0-21 16,21 21-16,-20-20 0,20-1 0,0 0 16,1-21-16,20 0 0,-21 0 0,1 0 15,20 0-15,-20-21 0,20 21 0,-21-21 16,22-1-16</inkml:trace>
  <inkml:trace contextRef="#ctx0" brushRef="#br0" timeOffset="54315.7">12700 12107 0,'0'0'0,"21"-42"0,-21 0 15,0-1-15,0 1 0,0 0 0,0-1 16,0 22-16,0 0 0,0 0 0,0 0 16,0 0-16,-21 21 15,0 0-15,0 0 0,-1 0 16,1 21-16,0 0 0,21 21 16,-21-21-16,0 22 0,0-1 0,21 0 15,0 1-15,-22-1 0,22 0 0,-21 1 16,21-1-16,0-21 0,0 22 15,0-22-15,0 21 0,0-21 16,0 0-16,21 1 0,1-22 0,-1 0 16,0 0-16,0 0 0,0 0 0,22 0 15,-22 0-15,21-22 0,0 22 0,-20-21 16,20 0-16,-21 0 0,21 0 0,-20 0 16,20-1-16,-21 1 0,0-21 0,-21 21 15,21 0-15,-21-1 0,0 1 16,0 0-16,0 0 0,0 42 31,-21 0-15,21 0-16,0 1 0,0-1 15,0 0-15,0 21 0,0-21 0,0 1 16,0-1-16,0 0 0,0 0 16,0 0-16,21 0 0,1-21 15,-1 0-15,0 0 0,21 0 16,-21 0-16,1 0 0,-1 0 0,21 0 15,-21-21-15,0 0 0,1 21 0,-22-21 16,0 0-16,21 21 0,-21-21 0,0-1 16,0 1-16,0 0 0,0 0 15,-21 0-15,21 0 0,-22-1 0,1 1 16,0 0-16,-21 0 0,21 0 16,-1 21-16,1-21 0,0 21 0,0 0 15,0 0-15,21-22 0,-21 22 0,21-21 16,0 0-16,21 21 15,0-21-15,0 21 0,0-21 16,0 21-16,22 0 0,-22 0 0,21-21 16,-21 21-16,22 0 0,-1 0 0,-21 0 15,22 0-15,-22 21 0,21-21 0,-21 21 16,22 0-16,-22 0 0,0-21 0,0 21 16,-21 1-16,0-1 0,0 0 0,0 0 15,0 0-15,0 0 0,0 1 16,0-1-16,0 0 15,0 0-15,0 0 0,0 0 16,-21-21-16,21 22 16,-21-22-16,21-22 15,0 1 1,0 0-16,0 0 0,0 0 16,0 0-16,0-1 0,0 1 15,21-21-15,0 21 0,-21-22 0,21 22 16,0-21-16,-21 21 0,22 0 0,-1-1 15,0 1-15,0 21 0,21 0 0,-20 0 16,-1 0-16,21 0 0,-21 0 0,22 0 16,-22 21-16,0 1 0,0-1 0,0 21 15,0-21-15,1 0 0,-22 1 16,0 20-16,0-21 0,0 0 16,0 0-16,0 1 0,0 20 0,-22-21 15,22 0-15,-21 0 0,0-21 0,21 22 16,0-1-16,-21-21 0,42 0 31,0 0-31,22-21 16,-22-1-16</inkml:trace>
  <inkml:trace contextRef="#ctx0" brushRef="#br0" timeOffset="56288.09">14626 11938 0,'0'0'0,"0"-21"0,0 0 16,-21 21-16,0-21 0,0-1 0,-1 22 16,22-21-16,-21 0 0,0 21 0,0 0 15,0 0-15,0 0 0,-1 0 0,1 21 16,0 0-16,0 1 0,0-1 16,0 0-16,-1 21 0,1 1 15,21-22-15,0 21 0,-21 0 16,21-20-16,0 20 0,0-21 0,0 0 15,0 22-15,0-22 0,21-21 0,0 21 16,1 0-16,-1-21 0,0 0 0,0 0 16,0 0-16,0 0 0,22 0 0,-22 0 15,0-21-15,0 0 0,22 0 0,-22-1 16,0 1-16,0 0 0,-21 0 16,21-21-16,0 20 0,-21-20 0,0 0 15,22-1-15,-22 1 0,21 0 0,-21-1 16,0-20-16,0 21 0,0-1 0,0-20 15,0 20-15,0 1 0,0 0 0,0-1 16,0 1-16,0 21 0,0 0 16,0 0-16,-21 21 15,21 21-15,-22 0 16,1 0-16,21 21 0,0-20 0,0 20 16,-21 0-16,21 1 0,-21-1 0,21 21 15,0-20-15,0-1 0,0 0 0,0 1 16,0-1-16,0 0 0,0 1 15,0-1-15,21-21 0,0 22 0,-21-22 16,21 0-16,1 0 0,-1 0 16,0-21-16,0 0 0,0 0 0,0 0 15,1 0-15,-1 0 0,0 0 0,0-21 16,0 0-16,-21 0 0,21 21 16,1-21-16,-1-1 0,-21 1 0,21-21 15,-21 21-15,21 0 0,-21-1 16,0 1-16,0 0 0,21 0 0,-21 0 15,0 42 17,0 0-32,0 0 0,0 0 0,0 1 15,0 20-15,0-21 0,0 0 0,0 0 16,0 1-16,0-1 0,0 0 0,0 0 16,0 0-16,0 0 15,21-21-15,-21 22 0,22-22 0,-1 0 16,0 0-16,0 0 0,0 0 15,0 0-15,1 0 0,-1-22 0,0 1 16,0 21-16,0-21 0,0 0 0,1 0 16,-1-22-16,0 22 0,0-21 0,0 21 15,-21-22-15,21 1 0,1 0 0,-1-1 16,0-20-16,0 21 0,0-1 16,22 1-16,-22 0 0,0-1 0,0 22 15,-21-21-15,21 21 0,-21-1 0,0 1 16,21 0-16,-42 42 15,0 0-15,0 1 16,0 20-16,21-21 0,-21 21 16,-1 1-16,1-1 0,21 0 0,-21 1 15,0-1-15,21 0 0,-21 1 16,21-1-16,0 0 0,0-20 0,0 20 16,0-21-16,0 21 0,0-20 0,0-1 15,0 0-15,21 0 0,0-21 16,0 0-16,0 0 0,1 0 0,-1 0 15,0 0-15,0-21 0,21 0 0,-20 21 16,-1-21-16,0-1 0,0 1 0,0 0 16,0 0-16,1-21 0,-1 20 15,0 1-15,-21 0 0,21-21 0,0 21 16,-21-1-16,0 1 16,0 42 15,0 1-31,0-1 0,0 0 15,0 0-15,0 0 0,0 0 0,0 1 16,0-1-16,0 0 0,0 0 0,0 0 16,0 0-16,0 1 0,0-1 0,0 0 15,21-21 1,1 0-16,-1 0 0,0 0 16,0 0-16,0 0 0,22 0 0,-22 0 15,0 0-15,0-21 0,0 0 0,0-1 16,1 1-16,-1 0 0,-21 0 15,0 0-15,21 0 0,-21-22 16,21 22-16,-21 0 0,0 0 16,0 0-16,0 42 31,0 0-31,-21 0 0,21 0 0,-21 0 16,21 1-16,-21-1 0,21 0 0,0 0 15,0 0-15,0 0 0,0 1 16,0-1-16,0 0 0,21-21 15,0 0-15,0 0 0,0 0 16,0 0-16,1 0 0,-1 0 16,0 0-16,0 0 15,0-21-15,-21 0 0,21 21 16,-21-22-16,22 1 0,-22 0 0,0 0 16,0 0-16,0-22 0,0 22 0,0 0 15,0 0-15,-22 0 0,1 0 0,0-1 16,0 1-16,0 21 0,0-21 15,-1 21-15,1 0 0,42 0 47,1 0-47,-1 0 16,0 0-16,21 0 0,-21 0 16,22 0-16,-22-21 0,21 21 0,1 0 15,-22 0-15,21 0 0,0 0 0,-20 0 16,20 0-16,-21 21 0,0-21 0,0 21 15,1 0-15,-22 1 0,0-1 16,0 0-16,0 0 0,0 0 0,0 0 16,0 1-16,0-1 0,0 0 15,0 0-15,0 0 0,-22 0 16,22 1-16,-21-22 0,21 21 0,-21-21 16,21 21-16,-21-21 15,0 0 1,21-21 15,0 0-31,0-1 0,0 1 0,0 0 16,21 0-16,0 0 0,0-22 15,0 22-15,1-21 0,-1 21 0,0-22 16,0 1-16,0 21 0,22 0 0,-22-22 16,0 22-16,0 21 0,21-21 0,-20 21 15,-1 0-15,0 0 0,0 0 0,0 0 16,0 21-16,1 0 0,-22 1 0,0-1 15,0 21-15,0-21 0,0 0 0,0 22 16,0-22-16,0 21 0,0-21 0,0 1 16,0-1-16,0 21 15,-22-21-15,1 0 0,21 1 16,-21-1-16,21 0 16,-21-21-1,21-21 1,0 0-1,-21-1-15</inkml:trace>
  <inkml:trace contextRef="#ctx0" brushRef="#br0" timeOffset="56496.97">16870 11494 0,'0'0'0,"-21"-22"0,-43 22 15,43 0-15,0 0 16,21 22 15,0-1-15,-21 0-16,-1-21 16,1 0-16,0 21 0,0-21 15</inkml:trace>
  <inkml:trace contextRef="#ctx0" brushRef="#br0" timeOffset="56696.13">15790 11790 0,'0'21'16,"21"-21"-1,1 0-15,-1-21 0,21 0 16,-21 21-16,22-21 0,-22 21 15,21-22-15,-21 22 0,22-21 16,-22 21-16,0-21 0,-21 0 0,0 0 16</inkml:trace>
  <inkml:trace contextRef="#ctx0" brushRef="#br0" timeOffset="56879.14">15430 11578 0,'0'0'0,"-42"0"0,21 0 0,-43 21 16,86-21 31,-1 0-47,0 0 16,0 0-16,0-21 0,0 21 15,22 0-15,-1-21 0</inkml:trace>
  <inkml:trace contextRef="#ctx0" brushRef="#br0" timeOffset="57283.42">17399 10943 0,'0'0'0,"-21"-21"0,21 0 16,0 0-16,0 0 16,21 21-16,0 0 0,21 0 15,-20 0-15,20 21 0,0 0 16,1 0-16,-1 0 0,0 0 0,22 22 16,-22-1-16,0 22 0,1-22 0,-1 21 15,0 1-15,1-1 0,-22 1 0,0-1 16,-21 1-16,0-1 0,0-20 0,0 20 15,0 1-15,0-1 0,0-20 0,0 20 16,0 1-16,-21-22 0,-21 0 16,20 22-16,-20-22 0,0 0 0,21 1 15,-22-1-15,1-21 0,0 22 0,-1-22 16,22 0-16,-21 0 0,-1 0 16,22 0-16,0-21 0,0 22 0,0-22 15,0 0-15,-1 0 0</inkml:trace>
  <inkml:trace contextRef="#ctx0" brushRef="#br0" timeOffset="58375.16">11620 13081 0,'43'-21'15,"-43"0"-15,-21 21 32,-1 0-32,1 0 15,0 21-15,0-21 0,0 21 0,0-21 16,-1 21-16,1 0 0,0-21 0,0 22 16,0-22-16,0 0 0,21 21 15,21-21 16,0 0-15,0 21-16,0-21 0,0 0 16,-21 21-16,22-21 0,-1 21 15,-21 0-15,21 1 0,-21-1 16,0 0-16,0 0 0,0 0 16,0 0-16,0 1 0,0-1 15,-21-21-15,0 21 0,-1-21 16,22 21-16,-21-21 0,0 0 15,0 21-15,0-21 16,21-21 0,0 0-1,21 21 1,0 0 0,-21 21-1,21 0-15,-21 0 0,0 1 0,21-1 16,-21 0-16,0 0 0,0 0 0,0 22 15,0-22-15,0 0 0,0 0 16,0 21-16,0-20 0,0-1 0,0 0 16,0 0-16,-21 0 0,21 0 15,0 1-15,0-1 16,21-21-16,1 0 0,-1 0 16,0 0-16,0 0 15,0 0-15</inkml:trace>
  <inkml:trace contextRef="#ctx0" brushRef="#br0" timeOffset="58671.99">12573 13674 0,'-21'0'31,"0"21"-31,-1-21 0,22 21 16,-21 0-16,0 0 0,0 22 0,0-22 16,0 0-16,-1 0 0,1 22 0,0-22 15,-21 0-15,21 21 0,-1-21 0,1 1 16,21-1-16,-21 0 0,0 0 16,21 0-16,0 0 0,0 1 15,21-22 1,0-22-16,0 1 15,1 21-15,-1-21 0,0 0 0,21-21 16</inkml:trace>
  <inkml:trace contextRef="#ctx0" brushRef="#br0" timeOffset="58864.88">12721 13674 0,'0'21'15,"0"0"1,-21 21-16,0-20 0,0-1 15,-1 0-15,22 21 0,-42-21 0,21 22 16,0-22-16,0 0 0,-1 21 0,-20-20 16,21-1-16,0 0 0,0 21 0,-1-21 15,1 1-15,0-22 0,0 21 0,21 0 16,-21-21-16</inkml:trace>
  <inkml:trace contextRef="#ctx0" brushRef="#br0" timeOffset="59563.86">13441 13674 0,'0'-21'31,"0"-1"-31,0 1 0,0 0 16,0 0-1,0 0-15,0 0 16,-21 21-16,-1 0 0,1 0 15,0 0-15,0 0 0,0 0 0,0 0 16,-22 0-16,22 21 0,0 0 16,0 0-16,0 0 0,-1 0 0,22 1 15,-21-1-15,21 0 0,0 21 0,0-21 16,0 1-16,21-1 0,1 0 0,-1 0 16,0 0-16,0 0 15,0 1-15,22-1 0,-22 0 0,0 0 16,0 0-16,0-21 0,-21 21 0,21 1 15,-21-1-15,0 0 0,0 0 16,0 0-16,-21-21 0,0 0 16,0 21-16,0-21 0,0 0 15,-22 0-15,22 22 0,0-22 0,-21 0 16,20 0-16,1 0 0,-21 0 0,21 0 16,0 0-16,-1 0 0,22-22 15,0 1 1,0 0-1,22 21-15,-1-21 0,0 0 0,21 0 16,-21-1-16,22 1 0,-1 0 0,0 0 16,1 0-16</inkml:trace>
  <inkml:trace contextRef="#ctx0" brushRef="#br0" timeOffset="59812.23">13779 13568 0,'0'0'0,"43"-21"0,-22 0 0,21-22 0,-21 22 15,1 0-15,-1 21 0,-21-21 0,0 42 31,0 0-15,-21 21-16,21-20 0,-22 20 0,1 0 16,0 1-16,21-1 0,-21 0 15,0 1-15,0-1 0,21 0 0,-22-21 16,22 22-16,-21-1 0,21-21 0,0 22 16,0-22-16,0 0 0,0 0 15,0 0-15,0 0 0,0 1 0,21-22 31,1 0-31,-1 0 0,0 0 16,-21-22-16,21 22 0,-21-21 0,21 0 16</inkml:trace>
  <inkml:trace contextRef="#ctx0" brushRef="#br0" timeOffset="60013.12">13716 13801 0,'0'0'0,"-21"0"15,42 0 1,0 0 0,21 0-16,-20-21 0,-1 21 15,21 0-15,-21 0 0,22-22 0,-22 22 16,21 0-16,-21 0 0,22 0 0,-22-21 16,0 21-16,0 0 0,0 0 0,0 0 15,1 0-15</inkml:trace>
  <inkml:trace contextRef="#ctx0" brushRef="#br0" timeOffset="60795.68">14457 13928 0,'0'-21'16,"0"-1"-16,0 1 15,0 0-15,0 0 0,0 0 16,-21 0-16,-1 21 16,1 0-16,0 0 0,0 0 15,0 0-15,0 0 0,-22 0 16,22 21-16,0 0 0,-21 0 0,20 0 16,1 0-16,0 1 0,0-1 0,0 21 15,0-21-15,21 0 0,-22 22 0,22-22 16,0 0-16,0 0 0,0 0 0,0 1 15,0-1-15,22-21 0,-1 0 16,0 21-16,0-21 0,0 0 0,0 0 16,1 0-16,-1 0 0,0-21 0,0 21 15,0-21-15,0-1 0,1 22 0,-1-21 16,0 0-16,-21 0 0,0 0 0,21 0 16,0-1-16,-21 1 15,0-21-15,0 21 0,0 0 0,0-1 16,0 1-16,0 0 0,0 0 0,0 42 31,0 0-31,0 0 16,0 1-16,0-1 0,0 0 15,0 0-15,0 0 0,0 0 0,0 1 16,0-1-16,0 0 0,0 0 16,21 0-16,1-21 0,-1 21 15,0-21-15,0 0 16,0 0-16,0 0 0,1 0 15,-1 0-15,0-21 0,0 21 0,0-21 16,0 0-16,1 0 0,-1 0 0,-21-1 16,21 1-16,-21-21 0,21 21 0,-21-22 15,0 1-15,0 21 0,21-21 0,-21-1 16,21 1-16,-21 0 0,0-1 16,0 1-16,22 21 0,-22-22 0,0 22 15,0 42 1,0 1-16,0-1 0,0 0 15,0 21-15,0-21 0,0 22 0,0-1 16,0 0-16,0 1 0,0-22 0,0 21 16,0 1-16,-22-22 0,22 21 15,0-21-15,0 0 0,0 1 16,0 20-16,0-21 0,0 0 16,0 0-16,0 1 0,22-22 31,-1 0-31,-21-22 15,0 1-15,21 0 16</inkml:trace>
  <inkml:trace contextRef="#ctx0" brushRef="#br0" timeOffset="60984.57">14774 13843 0,'21'0'47,"1"0"-47,-1 0 0,0 0 16,0 0-16,-21-21 15,21 21-15,0 0 0,1-21 16</inkml:trace>
  <inkml:trace contextRef="#ctx0" brushRef="#br0" timeOffset="61515.26">15303 13843 0,'0'0'0,"-21"0"0,0 0 15,0 0 1,21 21 78,0 0-48,0 1 142,0-1-157</inkml:trace>
  <inkml:trace contextRef="#ctx0" brushRef="#br0" timeOffset="65007.56">15303 14034 0,'-21'0'15,"0"0"1,21-22 15,21 1-15,0 0-16,1 0 15,-1 21-15,-21-21 16,0 0-16,0-1 16,0 1-16,-21 21 15,-1 0-15,1 0 16,0 0-16,0 0 0,0 0 16,0 0-16,-1 21 0,1-21 15,0 22-15,0-1 0,21 0 0,-21 0 16,21 0-16,0 0 0,-21 1 0,21-1 15,0 0-15,0 0 0,0 0 16,21 0-16,0 1 0,0-22 16,0 0-16,0 0 0,1 0 0,20 0 15,0 0-15,-21 0 0,22 0 0,-1 0 16,-21 0-16,22-22 0,-22 22 16,21-21-16,-21 0 0,22 21 0,-22-21 15,21 0-15,-21 21 0</inkml:trace>
  <inkml:trace contextRef="#ctx0" brushRef="#br0" timeOffset="65643.71">15748 13928 0,'-21'63'0,"42"-126"0,-21 42 0,0-1 16,0 1-16,-21 21 31,21 21-15,0 1-16,0-1 0,0 0 16,0 0-16,-21-21 0,21 21 0,0 0 15,0 1-15,0-1 0,0 0 0,0 0 16,0 0-16,0 0 15,0 1 17,0-44-17,0 1 1,0 0-16,0 0 16,0 0-16,0 0 15,21-1-15,-21 1 0,0 0 0,21 0 16,0 0-16,0 0 0,-21-1 15,21 22-15,1 0 0,-1 0 16,0 0 0,0 22-16,-21-1 0,0 0 15,0 0-15,21 0 0,0 0 16,-21 1-16,0-1 0,0 0 16,0 0-16,0 0 15,-21-21 32,21-21-47,0 0 0,0 0 16,0 0-16,0-1 15,0 1-15,21 0 0,1 0 16,-22 0-16,21 0 0,0-1 0,0 1 16,21 0-16,-20 21 0,-1 0 0,0 0 15,0 0-15,0 0 0,0 0 16,1 21-16,-1 0 15,-21 1-15,0-1 0,0 0 0,0 0 16,21 0-16,-21 0 0,0 1 0,0-1 16,0 0-16,0 0 0,0 0 0,-21 0 15,21 1-15,0-1 16,0-42 31,21 21-47</inkml:trace>
  <inkml:trace contextRef="#ctx0" brushRef="#br0" timeOffset="65983.52">16489 13970 0,'0'0'0,"21"-21"15,0 21-15,0 0 16,0 0-16,1-21 0,-1 0 15,0 21-15,0-22 0,-21 1 0,21 21 16,-21-21-16,21 0 0,-21 0 16,0 0-16,0-1 15,-21 22 1,0 0-16,0 22 0,0-22 16,21 21-16,0 21 0,-21-21 0,-1 0 15,22 1-15,-21-1 16,21 21-16,0-21 0,0 0 0,0 1 15,0-1-15,0 0 0,0 0 0,21 0 16,1-21-16,-1 0 0,-21 21 16,21-21-16,0 0 0,0 0 0,0 0 15,1 0-15,-1 0 0,21 0 16,-21-21-16,0 0 0,1 21 0,-1-21 16</inkml:trace>
  <inkml:trace contextRef="#ctx0" brushRef="#br0" timeOffset="66424.27">17060 13864 0,'0'0'0,"0"-21"15,0 0-15,0 0 0,0 0 16,0 42 0,0 0-1,-21 0-15,21 0 0,-21 0 16,21 22-16,0-22 0,0 0 16,-21 0-16,21 0 0,-21 1 0,21-1 15,0 0-15,0 0 0,-22-21 16,22 21-16,-21-21 15,21-21 32,0 0-47,0 0 0,0 0 16,0-1-16,0 1 0,21 0 0,1-21 16,-1 21-16,0-1 0,0-20 0,21 21 15,-20-21-15,20 20 0,0 1 16,-21 21-16,22 0 0,-1 0 0,-21 0 15,0 0-15,1 21 0,-1 1 0,0-1 16,-21 0-16,0 0 0,0 0 0,0 22 16,0-22-16,0 0 0,0 0 15,0 0-15,0 0 0,0 1 0,0-1 16,-21 0-16,21 0 16,-21-21-16,42 0 31,0 0-31,0-21 15,0 21-15,-21-21 0,21 0 16,1-1-16</inkml:trace>
  <inkml:trace contextRef="#ctx0" brushRef="#br0" timeOffset="66691.25">17716 13526 0,'0'0'0,"0"-22"0,0-41 15,0 84 1,0 0-1,0 0-15,-21 1 0,21 20 0,-21 0 16,21-21-16,-21 22 0,21-1 16,-21 0-16,21-20 0,0 20 0,0-21 15,0 21-15,-21-20 0,21-1 0,0 0 16,0 0-16,0 0 0,0 0 16,0 1-16,21-22 15,0 0 1,0 0-16,0-22 15,0 22-15,-21-21 0,22 0 16,-22 0-16,0 0 0,0 0 16</inkml:trace>
  <inkml:trace contextRef="#ctx0" brushRef="#br0" timeOffset="66887.14">17547 13716 0,'0'0'0,"0"-21"0,21 21 16,0-21-1,1 21-15,-1 0 0,0 0 0,0-21 16,21 21-16,-20 0 0,-1-22 0,21 22 16,-21-21-16,22 21 0,-22-21 15,21 21-15,0 0 0,1 0 0,-22 0 16,21-21-16,-21 21 0,1 0 0,-44 0 31,1 21-31,-21-21 0,21 21 16</inkml:trace>
  <inkml:trace contextRef="#ctx0" brushRef="#br0" timeOffset="67951.53">11493 14923 0,'0'-22'16,"-21"22"-16,0 0 0,0 0 15,21-21-15,-21 21 16,21-21 0,21 21-1,0-21-15,0 21 16,0 0-16,1 0 0,-1 0 0,-21 21 31,0 0-31,0 0 0,0 1 16,0-1-16,0 21 0,-21-21 0,-1 0 15,-20 22-15,21-22 0,0 0 0,-22 21 16,22-20-16,0-1 0,0 0 16,0 0-16,0 0 0,-1 0 0,22 1 15,-21-22-15,42 0 31,1 0-31,-22-22 16,21 22-16,0 0 0,-21-21 16,0 42 15,0 1-15,0-1-16,0 0 0,0 0 0,-21 0 15,0 0-15,21 1 0,0-1 0,-22 0 16,22 21-16,0-21 0,0 1 15,0-1-15,0 0 0,0 0 16,22 0-16,-1 0 0,0 1 0,0-22 16,0 21-16,0 0 0,1-21 0,-22 21 15,21-21-15,-21 21 16,0 0-16,0 1 0,-21-22 16,-1 21-16,1-21 15,0 0-15,0 0 0,0 0 16,0 0-16,-1 0 0,1 0 0,0 0 15,0 0-15,0 0 0,0 0 16,-1 0-16,1 21 0,0-21 0,0 0 16,-21 0-16,20 21 0,-20-21 0,21 21 15</inkml:trace>
  <inkml:trace contextRef="#ctx0" brushRef="#br0" timeOffset="68608.13">5630 17145 0,'21'-21'32,"1"0"-17,-1 0-15,0 21 0,21-22 0,-21 1 16,22 0-16,-1-21 0,-21 21 15,22-1-15,-22-20 0,21 21 0,-21 0 16,-21 0-16,0-1 0,0-20 16,0 21-16,0 0 0,0 0 15,-21 21-15,0 0 0,-21 0 16,20 0-16,1 0 0,-21 21 16,21 0-16,-22 0 0,22 0 0,0 0 15,0 22-15,0-22 0,0 21 16,21 1-16,0-22 0,0 21 15,0 0-15,0-20 0,21 20 0,0-21 16,0 0-16,0 0 0,0 1 16,1-22-16,-1 21 0,21-21 0,-21 0 15,22 0-15,-22 0 0,21 0 0,-21-21 16,0 21-16,22-22 0,-22 1 16</inkml:trace>
  <inkml:trace contextRef="#ctx0" brushRef="#br0" timeOffset="68863.98">6562 16341 0,'0'-21'0,"0"42"0,0-64 0,-22 43 16,1 0-16,0 22 16,0-1-16,21 0 0,-21 0 0,21 21 15,-21-20-15,21 20 0,0 0 16,0 1-16,0-1 0,0 21 0,0-20 15,0-1-15,0 0 0,-22 22 16,22-22-16,0-21 0,0 22 0,0-1 16,0-21-16,0 0 0,0 1 0,0-1 15,0 0-15,22-21 0,-1 0 16,0 0-16,0 0 16,0-21-16</inkml:trace>
  <inkml:trace contextRef="#ctx0" brushRef="#br0" timeOffset="69232.14">6858 16722 0,'0'0'16,"21"-21"-16,0 21 0,-21-22 0,0 1 15,21 21-15,-21-21 0,-21 21 16,0 0 0,-21 21-16,21 0 0,-1 1 15,1-1-15,0 0 0,0 0 0,0 0 16,21 0-16,0 1 0,0-1 15,0 0-15,0 0 0,0 0 16,21 0-16,0 1 0,0-1 0,0 0 16,1-21-16,-1 21 0,0 0 0,0-21 15,21 21-15,-20-21 0,-22 22 16,21-22-16,-21 21 0,21-21 0,-21 21 16,0 0-16,-21-21 15,0 21-15,-1-21 16,1 0-16,0 21 0,-21-21 0,21 0 15,-1 0-15,1 0 0,0 0 0,0 0 16,0 0 0,21-21-16,0 0 0,0 0 15,0 0-15,21 0 16,-21-1-16,21 22 0,0-21 16</inkml:trace>
  <inkml:trace contextRef="#ctx0" brushRef="#br0" timeOffset="69567.95">7239 16933 0,'0'0'0,"21"-21"15,0 0 1,0 0-16,1 0 16,-1 0-16,-21-1 15,21 1-15,-21 0 0,21 0 16,-21 0-16,0 0 0,0-1 15,0 1-15,-21 21 16,0 0 0,0 0-16,21 21 0,-22 1 15,1-1-15,0 0 0,0 0 0,21 21 16,-21-20-16,0 20 0,21 0 0,-22-21 16,22 1-16,0 20 0,0-21 15,0 0-15,0 0 0,0 1 0,0-1 16,22-21-16,-1 0 0,0 21 0,0-21 15,0 0-15,0 0 0,1 0 16,-1 0-16,0-21 0,0 0 16,0-1-16,22 1 0</inkml:trace>
  <inkml:trace contextRef="#ctx0" brushRef="#br0" timeOffset="70075.17">8488 16235 0,'0'0'0,"-43"-21"16,22 21-1,0 0-15,0 0 16,0 0-16,0 0 0,-1 0 0,1 21 16,0 0-16,0-21 0,-21 21 0,20 0 15,-20 1-15,21-1 0,0 0 0,0 0 16,-1-21-16,1 21 0,21 0 15,0 1-15,0-1 16,21-21-16,1 0 16,-1 0-16,0 0 15,0 21-15,0-21 0,0 0 0,1 21 16,-1-21-16,0 21 0,-21 0 16,0 1-16,0-1 15,0 0-15,0 0 16,-21-21-16,21 21 0,-21-21 15,-1 21-15,1-21 0,0 0 16,0 22-16,0-22 16,21-22-1,21 22 1,0-21-16,0 21 16,0 0-1,1 21-15,-22 1 0,0-1 16,0 0-1,0 0-15,0 0 0,0 0 16,0 1-16,0-1 0,-22 0 0,22 0 16,-21 0-16,21 0 0,0 1 0</inkml:trace>
  <inkml:trace contextRef="#ctx0" brushRef="#br0" timeOffset="70451.69">8361 17272 0,'-21'0'0,"42"0"0,-64 0 16,43 21-16,-21-21 15,21 21-15,0 1 16,0-1-16,0 0 15,0 0-15,0 0 16,0 0-16,0 1 0,21-1 16,-21 0-16,0 0 0,0 0 0,0 0 15,0 1-15,0-1 0,-21 21 16,21-21-16,0 0 0,-21 1 16,21-1-16,-21 0 0,21 0 0,0 0 15,0 0-15,0 1 16,0-1-16,0 0 0,0 0 15,-21-21 17,21-21-32,0 0 15</inkml:trace>
  <inkml:trace contextRef="#ctx0" brushRef="#br0" timeOffset="70715.53">9059 16658 0,'0'-21'16,"0"0"0,21 21-16,1 0 15,-1 0-15,0 0 16,0 0-16,0 0 0,0-21 0,22 21 15,-22 0-15,0 0 0,0 0 0,22 0 16,-22 0-16,0 0 16</inkml:trace>
  <inkml:trace contextRef="#ctx0" brushRef="#br0" timeOffset="70919.42">8932 16828 0,'-21'21'15,"42"-42"-15,-63 63 0,21-21 0,0-21 0,21 21 16,0 0-16,21-21 16,0 0-16,0 0 0,21 0 15,-20 0-15,20 0 0,0 0 0,1 0 16,-1-21-16,0 21 0,1 0 16,-1-21-16,0 21 0,-21 0 0,1-21 15,20 21-15,-21 0 16,-42 0-1,0 0-15,0 0 16</inkml:trace>
  <inkml:trace contextRef="#ctx0" brushRef="#br0" timeOffset="71071.33">8911 17124 0,'0'0'0,"0"21"15,21-21-15,0 0 16,1 0-16,-1 0 0,0 0 15,21 0-15,-21 0 0,22 0 0,41-42 16,-41 42 0,-22-21-16,0-1 0,0 22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47:2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2921 0,'0'-21'46,"21"21"-30,1 0 0,-1 0-16,0 0 15</inkml:trace>
  <inkml:trace contextRef="#ctx0" brushRef="#br0" timeOffset="2412.25">4170 1926 0,'0'21'0,"0"1"16,0-1-1,21-21 48,0-21-48,0-1-15,0 1 16,1 21-16,20-21 0,-21 0 0,0 0 16,0 0-16,22-1 0,-22 1 0,0 0 15,21 0-15,-20 0 0,-1-22 16,0 22-16,0 0 0,-21 0 0,0 0 15,0 0-15,0-1 0,0 1 16,-42 21 0,21 0-16,-22 0 0,22 0 0,-21 0 15,-1 21-15,1 1 0,0-1 16,-1 0-16,1 0 0,0 0 16,-1 22-16,1-22 0,0 21 0,21 0 15,-22-20-15,22 20 0,0-21 16,-21 21-16,42 1 0,-22-22 0,22 0 15,-21 0-15,21 22 0,0-22 0,0 0 16,0 0-16,0 0 16,21 0-16,1 1 0,-1-1 15,0 0-15,0-21 0,0 21 0,0-21 16,22 21-16,-22 0 0,0 1 16,0-22-16,22 21 0,-22 0 0,0 0 15,21 0-15,-21 0 0,22 1 16,-22-1-16,0 0 0,0 0 0,0 0 15,1 22-15,-22-22 0,0 0 16,0 21-16,0-21 0,0 22 0,-22-22 16,1 21-16,0-21 0,0 1 0,-21-1 15,-1 21-15,1-21 0,0 0 16,-1-21-16,1 22 0,-22-22 0,22 0 16,-21 0-16,20 0 0,-20 0 0,20 0 15,-20 0-15,21-22 0,-22 22 16,22-21-16,-1 0 0,1 0 15,21 0-15,-21 0 0,20-1 0,1 22 16,0-21-16,21 0 0,0 0 16,0 0-1,0 0-15,21 21 16,0 0-16,1-22 0,20 22 0,-21-21 16,21 0-16,1 21 0,-1-21 0</inkml:trace>
  <inkml:trace contextRef="#ctx0" brushRef="#br0" timeOffset="2968.2">4995 2223 0,'0'-22'15,"0"1"-15,0 0 16,-21 21-16,0-21 16,0 21-16,0 0 0,-1 0 15,1 0-15,0 0 0,0 0 0,0 0 16,-22 0-16,22 21 15,0 0-15,0 0 0,0 1 0,0-1 16,-1 0-16,1 21 0,0 1 0,0-1 16,0 0-16,0 1 0,21-1 15,0 0-15,0 1 0,-22-1 0,22-21 16,0 21-16,0-20 0,0 20 0,22-21 16,-1 0-16,0 0 0,21 1 15,-21-1-15,1-21 0,20 0 16,-21 0-16,21 0 0,1 0 0,-1 0 15,0 0-15,1-21 0,-1-1 0,0 22 16,1-21-16</inkml:trace>
  <inkml:trace contextRef="#ctx0" brushRef="#br0" timeOffset="3484.01">5609 2413 0,'0'0'0,"0"-21"0,0-21 16,0 20-16,-21 1 0,0 21 15,0-21-15,-1 21 0,1 0 0,0 0 16,-21 0-16,21 0 0,-1 0 0,-20 21 16,21 0-16,-21 1 0,20 20 15,1-21-15,0 21 0,0 1 0,0-1 16,0-21-16,-1 22 0,22-1 0,-21-21 16,21 21-16,0-20 0,0 20 15,0-21-15,0 0 0,0 0 16,0 1-16,21-22 0,1 21 0,-1-21 15,0 0-15,0 0 0,0 0 0,22 0 16,-22 0-16,21 0 0,-21-21 16,22-1-16,-22 1 0,0 0 0,21 0 15,-21 0-15,1-22 0,-1 22 0,0-21 16,0 0-16,0-1 0,0 1 16,-21 0-16,0-1 0,22 1 0,-22 21 15,0-22-15,0 22 0,0 0 0,0 0 16,0 42 15,0 0-31,-22 0 0,22 22 16,0-22-16,0 21 0,-21 1 0,21-22 15,-21 21-15,21 0 0,0 1 16,0-22-16,0 21 0,0-21 0,0 1 16,0-1-16,0 0 0,21 0 0,0 0 15,1-21-15,20 21 0,-21-21 16,0 0-16,0 0 0,1 0 15,20 0-15,-21-21 0,21 0 0,-20 0 16,-1 21-16,21-21 0,-21-22 0,0 22 16,1 0-16</inkml:trace>
  <inkml:trace contextRef="#ctx0" brushRef="#br0" timeOffset="4004.73">6159 2392 0,'0'0'0,"0"-21"0,0-22 15,0 22 1,-21 21-1,0 0-15,21 21 16,-21 1-16,21-1 0,0 0 0,0 0 16,0 0-16,0 22 0,0-22 15,-21 21-15,21-21 0,0 22 0,0-22 16,0 0-16,0 21 0,0-21 0,0 1 16,0-1-16,-21 0 0,21 0 15,0 0-15,0 0 16,0-42 15,0 0-15,0 0-16,0 0 0,0 0 0,0-22 15,0 22-15,0-21 0,0 21 0,0-22 16,21 1-16,-21 0 0,21 20 16,0-20-16,-21 21 0,21-21 0,0 20 15,1 1-15,-1 0 0,0 0 16,0 0-16,21 21 0,-20 0 0,-1 0 15,21 0-15,-21 0 0,22 0 0,-22 21 16,21 0-16,-21 0 0,0 22 16,1-22-16,-1 21 0,0-21 0,-21 22 15,0-22-15,0 21 0,0-21 16,0 22-16,0-22 0,0 0 0,0 21 16,0-21-16,-21 1 0,0-1 15,21 0-15,-22-21 31,22-21-15,22 0-16,-1-1 16,-21 1-16,21 0 0,0-21 15,0 21-15,0-1 0</inkml:trace>
  <inkml:trace contextRef="#ctx0" brushRef="#br0" timeOffset="4528.43">6985 2286 0,'0'0'0,"21"0"0,-21-21 16,0 42 0,0 0-1,0 0-15,0 1 0,0-1 0,0 0 16,0 0-16,0 21 0,0-20 0,0-1 16,0 21-16,0-21 0,0 0 15,0 22-15,0-22 0,-21 0 16,21 0-16,0 0 0,0 1 0,0-1 15,0 0-15,0 0 0,0-42 47,0 0-31,0 0-16,0-1 0,0 1 16,0-21-16,0 21 0,0-22 0,0 1 15,0 21-15,21-21 0,-21 20 0,21-20 16,0 21-16,-21-21 0,22 20 15,-1 1-15,0 0 0,21 0 0,-21 21 16,1-21-16,-1 21 0,21 0 16,-21 0-16,22 0 0,-1 0 0,-21 21 15,0 0-15,22 0 0,-22 0 16,0 1-16,0-1 0,0 21 0,-21-21 16,0 22-16,0-22 0,0 21 0,0-21 15,0 22-15,0-22 0,0 0 16,0 0-16,-21 0 0,0 0 0,21 1 15,-21-1-15,0-21 0,21 21 16,0-42 31,0 0-47,0-1 0,21 1 0,0 0 16,0 0-16</inkml:trace>
  <inkml:trace contextRef="#ctx0" brushRef="#br0" timeOffset="4916.08">7853 2455 0,'21'0'16,"0"0"0,0 0-16,0-21 0,1 21 0,-1-21 15,0 21-15,0-21 16,0 0-16,0 21 0,1-21 0,-1-1 15,0 1-15,0 21 0,0-21 0,-21 0 16,0 0-16,21 0 0,-21-1 16,-21 22-1,0 0-15,0 0 0,0 0 16,0 0-16,-22 22 0,22-1 0,-21 0 16,21 0-16,-22 21 0,22-20 15,0 20-15,0-21 0,0 21 0,21-20 16,-22 20-16,22-21 0,0 21 0,0-20 15,0-1-15,0 0 16,22 0-16,-1 0 0,0-21 0,0 21 16,0-21-16,22 0 0,-22 0 0,0 0 15,0 0-15,21 0 0,-20 0 16,-1 0-16,21 0 0,-21 0 0,0-21 16,1 21-16,20-21 0,-21 0 0,0 0 15</inkml:trace>
  <inkml:trace contextRef="#ctx0" brushRef="#br0" timeOffset="5359.83">8488 2265 0,'0'0'0,"0"-21"16,21 21 15,0 0-15,0 0-16,0 0 0,1 21 15,-1-21-15,0 21 0,0 0 0,0-21 16,0 21-16,1 1 0,-22-1 0,0 21 16,0-21-16,0 0 0,0 1 15,0-1-15,0 21 0,0-21 0,0 0 16,0 1-16,-22-1 0,22 0 0,-21 0 16,0-21-16,21 21 0,0 0 0,-21-21 15,0 0 1,21-21-1,0 0 1,0 0-16,0-21 0,21 20 16,-21-20-16,21 21 0,0-21 0,-21-1 15,21 1-15,1 0 0,-1 20 0,0-20 16,0 21-16,0-21 0,0 20 0,-21 1 16,22 0-16,-1 21 0,0-21 15,0 21-15,0-21 16,0 21-16,1 0 15,-1 0-15,0 21 16,0-21-16,0 0 16,0 21-16,1-21 0</inkml:trace>
  <inkml:trace contextRef="#ctx0" brushRef="#br0" timeOffset="5988.47">10689 2201 0,'0'0'0,"21"-21"0,0 0 0,-21 0 15,22 0-15,-22 0 0,21-1 16,-21 1-16,0 0 0,0 0 0,0 0 16,0 0-16,-21-1 15,-1 1-15,1 0 0,0 21 0,0 0 16,0 0-16,-22 0 0,22 0 15,-21 21-15,21-21 0,-22 21 0,1 22 16,21-22-16,-21 21 0,-1 1 16,22-1-16,-21 0 0,21 22 0,-1-22 15,1 22-15,0-22 0,0 21 16,21 1-16,0-22 0,0 1 0,0-1 16,21 0-16,0 1 0,0-22 0,22 0 15,-1 0-15,0 0 0,1 0 0,-1-21 16,0 0-16,1 0 0,-1 0 15,0 0-15,22 0 0,-22 0 0,1 0 16,-1-21-16,21 0 0,-20 0 0,-1-21 16,0 20-16,22-20 0</inkml:trace>
  <inkml:trace contextRef="#ctx0" brushRef="#br0" timeOffset="6292.29">11684 1651 0,'0'0'0,"0"-85"16,0 64-16,0 0 0,0-21 16,-21 42-1,21 21-15,0 0 16,-21 21-16,21 1 0,-22-1 16,22 22-16,-21-1 0,21 1 0,-21-1 15,21 1-15,0-1 0,-21 1 0,0-1 16,21 1-16,0-22 0,-21 21 15,-1 1-15,22-1 0,-21-20 16,21-1-16,0 0 0,0 1 0,0-1 16,0-21-16,0 0 0,0 1 0,0-1 15,0 0-15,21-21 16,1 0-16,-1 0 16,0-21-16,0 0 0,0 21 0,0-43 15</inkml:trace>
  <inkml:trace contextRef="#ctx0" brushRef="#br0" timeOffset="7612.57">12277 2350 0,'0'0'0,"21"0"0,-21-22 16,0 1-16,0 0 0,0 0 0,0 0 16,0 0-16,0-1 0,0 1 0,0 0 15,0 0-15,0 0 0,0 0 16,0-1-16,0 1 0,-21 21 15,-1-21-15,1 21 0,0 0 16,-21 0-16,21 21 0,-1 0 16,1 1-16,-21-1 0,21 0 15,-22 21-15,22-21 0,-21 22 0,0-1 16,20 0-16,1 1 0,-21-1 0,21 0 16,21-20-16,0 20 0,0 0 15,0-21-15,0 22 0,0-22 0,0 0 16,21 0-16,0-21 0,0 0 0,22 0 15,-22 0-15,21 0 0,0 0 16,-20 0-16,20-21 0,0 0 0,-21 21 16,22-21-16,-22-22 0,0 22 0,0 0 15,0-21-15,1-1 0,-22 1 0,21 0 16,-21 21-16,21-22 0,-21 1 16,0 0-16,0 20 0,0 1 15,0-21-15,0 21 0,0 0 16,0 42 15,-21 0-31,21 0 0,-21 0 0,21 22 16,0-22-16,-22 21 0,22-21 0,0 22 15,0-1-15,0 0 0,0 1 16,0-22-16,0 21 0,0 0 0,0-20 16,0-1-16,22 21 0,-22-21 0,21 0 15,0-21-15,0 22 0,0-22 16,0 0-16,1 0 0,20 0 0,-21 0 15,0 0-15,22 0 0,-22 0 16,21-22-16,0 1 0,-20 0 0,20-21 16,0 21-16,1-22 0,-22 1 15,21 21-15,0-22 0,1 1 0,-22 0 16,21-1-16,-21 1 0,22 0 0,-22 21 16,0-22-16,-21 22 0,0 0 15,0 0-15,-21 21 16,0 0-16,0 0 15,-1 21-15,1 0 0,0-21 16,0 42-16,0-20 0,21-1 0,0 0 16,0 0-16,0 21 0,0-20 0,0-1 15,0 21-15,21-21 0,0 0 16,-21 22-16,21-22 0,0 0 16,1 0-16,-1 0 0,0-21 0,0 22 15,-21-1-15,21-21 0,-21 21 16,-21-21 15,0 0-31,21-21 0,-42 0 16,20-1-16,1 22 0,0-21 0,0 0 15,0 21-15,0-21 0,-1 21 16,1 0-16,0 0 0,0 0 0,0 0 16,0 0-16,21 21 31,0 0-31,0 0 15,21-21-15,0 22 0,0-22 0,0 21 16,0-21-16,22 21 0,-22-21 0,21 0 16,-21 0-16,22 21 0,-1-21 0,-21 0 15,22 0-15,-22 0 0,21 0 16,0 0-16,-20 0 0,20 0 0,-21-21 16,0 0-16,22 21 0,-22-21 0,0-1 15,21 1-15,-21 0 0,1-21 16,20 21-16,-21-22 0,0 1 15,0 21-15,22-22 0,-22 1 0,0 21 16,0-21-16,0 20 0,1-20 0,-22 21 16,21 0-16,-21 0 0,0-1 15,0 1-15,-21 21 16,-22 0-16,22 0 0,0 21 0,0 1 16,-22-1-16,22 0 0,21 0 15,0 0-15,-21 0 0,21 1 0,0 20 16,0-21-16,0 21 0,21-20 0,0-1 15,1 21-15,-22-21 0,21 22 16,0-22-16,0 0 0,0 0 0,0 0 16,-21 0-16,0 1 0,22-1 0,-22 0 15,0 0-15,0 0 32,-22-21-32,1 0 0,0 0 15,0 0-15,0 0 0,21 21 16,-21-21-16,-1 0 15,1 0 1,0 0 0,0 0-16</inkml:trace>
  <inkml:trace contextRef="#ctx0" brushRef="#br0" timeOffset="8381.27">3704 3620 0,'0'0'0,"0"-22"15,-21 1 1,0 21-16,0 0 0,21-21 15,-22 21-15,1 0 0,0 0 16,0 0-16,0 0 0,0 0 16,42 0-1,0 0 1,21 0-16,22 0 0,-22 0 0,43 0 16,-22 0-16,22 0 0,21-21 15,21 21-15,0 0 0,21-21 0,0 21 16,21-21-16,1-1 0,20 22 15,1 0-15,-1-21 0,22 21 16,0 0-16,-1 0 0,-20 0 0,20 0 16,-20 0-16,-1 0 0,-20 0 0,-1 0 15,-21 0-15,0 0 0,-21 0 16,0 0-16,-21 0 0,-21 0 0,-22 0 16,1 0-16,-22 0 0,-21 0 0,1 0 15,-1 0-15,-21-21 16,-21 0-16,-1 21 15,1 0-15,0 0 0,0-21 16,21 0-16,0-1 16,0 1-16,21 21 0,-21-21 15,42 0-15,-20 0 0,20 0 0</inkml:trace>
  <inkml:trace contextRef="#ctx0" brushRef="#br0" timeOffset="9039.98">10456 3154 0,'0'0'0,"-21"0"0,-42 0 16,20 0-16,1 0 16,21 0-16,-22 0 0,1 0 15,21 0-15,-21 0 0,20 0 0,-20 0 16,21 0-16,0 0 0,0 0 0,-1 0 16,1 21-16,42-21 15,1 0 1,20 0-16,0 0 0,22 0 0,-1 0 15,22 0-15,21 0 16,0 0-16,21 0 0,0 0 0,21 0 16,0 0-16,21 0 0,1 0 0,-1 0 15,21 0-15,1 0 0,-22 0 16,1 0-16,-1 0 0,0-21 0,1 21 16,-22 0-16,-21 0 0,0 0 0,-21-21 15,-22 21-15,1 0 0,-22-21 16,-20 21-16,-1-22 0,0 22 0,-20 0 15,-1-21-15,0 21 0,-21-21 16,21 21 0,-42 0 15,0-21-15,0 21-16,-1 0 0,1-21 15</inkml:trace>
  <inkml:trace contextRef="#ctx0" brushRef="#br0" timeOffset="25716.33">910 4826 0,'0'0'0,"-21"0"0,0 0 16,21-21-16,0 42 47,0 0-31,21-21-1,0 0 1,0 0-16,0 0 15,1-21-15,-22 0 0,21 21 0,0-21 16,0 0-16,0-1 0,0 1 16,1 0-16,-1 0 0,0 0 0,0 0 15,0-22-15,0 22 0,-21 0 16,0 0-16,0 0 0,0-22 0,0 22 16,0 0-16,-21 0 15,0 0-15,0 21 0,0 0 16,-22 0-16,22 0 0,-21 21 15,21 0-15,-22-21 0,1 21 0,21 21 16,-21-20-16,-1-1 0,22 0 16,0 21-16,-21-21 0,42 22 0,-22-22 15,22 21-15,0-21 0,0 22 16,0-1-16,22 0 0,-1-20 16,0 20-16,0 0 0,0-21 0,22 22 15,-22-1-15,21-21 0,0 22 16,1-22-16,-22 21 0,21-21 15,-21 22-15,22-22 0,-22 21 0,0-21 16,-21 0-16,0 22 0,0-22 0,0 0 16,0 0-16,-42 0 15,21 1-15,-1-1 0,-20-21 0,21 21 16,-21-21-16,-1 0 0,22 0 16,0 0-16,-21 0 0,20 0 0,1 0 15,-21 0-15,21-21 0,0 0 16,-1-1-16,1 1 0,0 0 0,21 0 15,-21 0-15,21 0 0,-21-1 16,21 1-16,21 42 31,0 1-15,0-22-16,-21 21 0,21 0 16,1 0-16,-1 0 0,0 0 0,0 1 15,21-1-15,-20-21 0,-1 21 16,0-21-16,21 0 0,-21 0 0,22 0 15,-22 0-15,21 0 0,-21 0 16,22 0-16,-1-21 0,0 0 0,1 21 16,-22-22-16,21 1 0,-21-21 15,22 21-15,-22 0 0,0-1 0,0-20 16,0 21-16,1-21 0,-22-1 16,0 22-16,21 0 0,-21-21 0,0 20 15,0 1 1,0 42-1,0 1-15,0-1 16,0 0-16,0 0 0,0 21 16,0-20-16,0-1 0,0 21 0,0-21 15,0 0-15,0 1 0,0-1 16,0 0-16,21 0 0,0 0 0,0-21 16,0 0-16,1 0 0,-1 0 15,0 0-15,0 0 0,21 0 0,-20-21 16,-1 0-16,0 0 0,0 0 15,21-1-15,-42 1 0,22-21 16,-1 21-16,0 0 0,-21-22 16,21 22-16,-21-21 0,0 21 0,21-22 15,-21 22-15,0 0 0,0 0 0,0 0 16,0 42 15,0 0-31,0 0 0,0 0 16,0 22-16,0-1 0,0 0 0,0-21 15,0 43-15,0-22 0,0 22 16,0-22-16,0 22 0,0 20 0,0-20 16,0 20-16,21 1 0,-21 0 15,22-22-15,-22 22 0,21 0 0,0-1 16,-21-20-16,21 20 0,-21 1 16,21-21-16,-21-1 0,21 1 15,-21-1-15,0-21 0,0 1 0,0-1 16,0 0-16,-21-20 0,0 20 0,0-21 15,-21 0-15,20 0 0,-20-21 16,0 22-16,-22-22 0,22 0 0,-22 0 16,1 0-16,-1 0 0,1-22 15,-1 1-15,1 21 0,-1-21 0,1 0 16,-1-21-16,22 20 0,0 1 16,21 0-16,-1 0 0,1-21 0,21 20 15,0 1-15,0-21 0,21 0 0,1 20 16,-1-20-16,21 0 15,0-22-15,22 22 0,-22-22 0,22 22 16,-1-21-16</inkml:trace>
  <inkml:trace contextRef="#ctx0" brushRef="#br0" timeOffset="27272.37">2222 5334 0,'0'0'0,"0"-21"0,0-43 16,0 43-1,0 42 1,-21-21 0,21 22-16,0-1 0,-21 21 15,21-21-15,0 22 0,0-22 0,0 21 16,0-21-16,0 22 0,0-22 16,0 0-16,0 0 0,0 0 0,0 0 15,0 1-15,0-1 16,0-42 15,0-1-31,21 1 0,-21 0 0,21 0 16,-21 0-16,0-22 0,22 22 15,-1-21-15,-21 21 0,21 0 16,-21-1-16,21-20 0,0 21 16,-21 0-16,21 21 0,1 0 15,-1 21-15,-21 0 16,0 0-16,0 0 0,21 22 0,-21-22 15,21 0-15,-21 21 0,0-20 16,0-1-16,21 0 0,0 0 0,-21 0 16,22 0-16,-1 1 0,0-1 15,0-21-15,0 0 0,0 0 16,1 0-16,-1 0 0,21-21 0,-21-1 16,0 1-16,1 0 0,20 0 15,-21-21-15,0 20 0,22-20 0,-22 0 16,0-1-16,0-20 0,0 21 15,0-22-15,1 1 0,-1-1 16,-21 1-16,0-1 0,21 1 0,-21 20 16,0-20-16,21 20 0,-21 22 15,0-21-15,0 21 0,-21 21 16,0 21 0,21 0-16,0 0 0,-21 43 15,-1-22-15,22 22 0,-21-22 0,21 21 16,0 1-16,-21-1 0,21 1 15,0-1-15,0-20 0,0-1 16,0 22-16,0-43 0,0 21 0,0 0 16,21-20-16,0-1 0,-21 0 15,22 0-15,-1 0 0,21-21 0,-21 0 16,0 0-16,22 0 0,-22 0 0,21 0 16,1-21-16,-1 0 0,-21 0 15,21 0-15,1-1 0,-1 1 0,-21-21 16,0 21-16,22 0 0,-22-22 0,0 1 15,-21 21-15,0-22 0,0 22 16,0 0-16,0 0 0,0 0 0,0 0 16,-21 21-16,0 0 0,0 0 15,-1 21-15,1-21 16,0 42-16,0-21 0,-21 0 0,20 22 0,1-22 16,0 21-16,21-21 0,-21 22 15,21-22-15,0 0 0,-21 21 16,21-20-16,0-1 0,0 0 0,0 0 15,21 0-15,0-21 16,0 0-16,0 0 0,1 0 16,-1 0-16,0-21 0,0 0 0,0 21 15,0-21-15,1 0 0,-1-1 16,-21 1-16,0-21 0,0 21 0,21 0 16,-21-1-16,0 1 0,0 0 0,0 0 15,0 42 16,0 0-31,0 0 0,0 1 16,0-1-16,0 0 0,0 0 16,0 0-16,0 22 0,21-22 0,-21 0 15,0 0-15,21 0 0,0 0 16,1-21-16,-22 22 16,21-22-16,0 0 0,0 0 15,0 0-15,0-22 0,1 1 16,-1 0-16,-21 0 15,21 0-15,0 0 0,0-1 0,-21-20 16,21 21-16,1-21 0,-1 20 0,0 1 16,0-21-16,0 21 0,0 0 0,1 21 15,-1-22-15,0 22 16,0 0-16,0 0 0,-21 22 16,0-1-16,21 0 0,-21 0 0,0 0 15,0 0-15,0 1 0,0-1 16,0 21-16,0-21 0,0 0 0,-21 22 15,21-22-15,0 0 0,-21 0 0,21 0 16,-21 1-16,21-1 0,-21 0 16,21-42-1,0 0 1,21-1 0,0 1-16,0 0 0,-21 0 0,21-21 15,1 20-15,-22-20 0,21 21 0,0-21 16,0 20-16,-21-20 0,21 21 0,-21 0 15,21 0-15,-21-1 0,0 44 32,0-1-32,-21 21 15,21-21-15,0 0 0,-21 1 16,21 20-16,-21-21 0,21 21 0,0-20 16,0-1-16,0 0 0,0 21 0,0-21 15,0 1 1,0-1-16,21 0 0,0-21 0,0 0 15,1 0-15,-1 0 0,0 0 0,0 0 16,0 0-16,0-21 0,22 21 16,-22-21-16,0-1 0,0 1 0,0 0 15,1 0-15,-1 0 0,0 0 0,0-1 16,-21-20-16,0 21 0,0 0 0</inkml:trace>
  <inkml:trace contextRef="#ctx0" brushRef="#br0" timeOffset="27585.72">3027 4974 0,'0'0'0,"-64"0"15,43 0-15,0 0 0,42 0 16,0-21-1,0 21-15,22-21 0,-1 0 16,0 21-16,22-21 0,-1-1 0,1 1 16,-1 21-16,1-21 0,21 0 15,-22 21-15,1-21 0,-22 21 0,21-21 16,-20 21-16,-1 0 0,-21 0 16,0 0-16,-21 21 15,0 0-15,0 0 16,-21 0-16,0 0 0,-21 1 15,21-1-15,-22 0 0,22 0 0</inkml:trace>
  <inkml:trace contextRef="#ctx0" brushRef="#br0" timeOffset="28032.19">1143 6223 0,'0'0'0,"-42"0"0,-22 0 0,22 21 16,-1-21-16,22 21 0,-21-21 15,21 0-15,0 0 0,42 0 16,0 0-1,42 0-15,-20 0 0,20 0 0,22 0 16,21 0-16,0 0 16,-1 0-16,1-21 0,21 21 0,0 0 15,21-21-15,-21 21 0,22-21 0,-1 21 16,0-21-16,0 21 0,0-21 16,-21 21-16,21-22 0,1 22 0,-22-21 15,0 21-15,0-21 0,0 21 0,-43-21 16,22 21-16,-21-21 0,-22 21 15,1 0-15,-1-21 0,-20-1 0,-1 22 16,-21 0-16,0 0 0,-21-21 16,-21 0-1,0 21 1,21-21-16,-21 21 0,21-21 16,0 0-16</inkml:trace>
  <inkml:trace contextRef="#ctx0" brushRef="#br0" timeOffset="28452.69">5736 4890 0,'0'0'0,"-21"0"0,0 0 0,0 0 16,-1 0-16,22 21 15,22-21 17,-1 0-32,0 0 0,0 0 15,0 0-15,-21-21 31,0-1-15,-21 22-16,0 0 16,0 0-16,0 0 15,21 22 17,0-1-32,21-21 15,-21 21-15,21-21 0,0 21 0,0 0 16,0-21-16,-21 21 0,22-21 15,-22 22-15</inkml:trace>
  <inkml:trace contextRef="#ctx0" brushRef="#br0" timeOffset="28736.53">5800 5398 0,'-22'42'15,"44"-42"1,-1 0-16,0 0 16,0 0-16,0 0 15,-21-21-15,-21 21 32,0 0-17,0 0-15,0 0 16,-1 0-1,44 0 17,-1 0-32</inkml:trace>
  <inkml:trace contextRef="#ctx0" brushRef="#br0" timeOffset="29712.16">8022 4233 0,'21'0'47,"0"0"-32,1 0-15,-1 0 16,0 0-16,0 0 0,-21-21 16,21 21-16,0-21 0,1 0 15,-1 21-15,21-21 0,-21 0 0,0-1 16,1 1-16,-1 0 0,0 0 0,0 0 16,-21 0-16,0-1 0,0 1 15,0 0-15,0 0 0,0 0 0,0 0 16,-42 21-16,21-22 0,-1 22 15,-20 0-15,0 0 0,21 0 16,-22 22-16,1-1 0,0 0 16,-1 21-16,1-21 0,0 22 0,-1-1 15,1 0-15,21 1 0,0-1 0,-1 0 16,22 1-16,-21-1 0,21 0 16,0 1-16,0-22 0,43 21 0,-22-21 15,0 22-15,21-22 0,1 21 0,-1-21 16,0 1-16,1-1 0,-1 21 0,21-21 15,-20 0-15,-1 1 0,22 20 16,-22-21-16,0 0 0,1 22 0,-1-22 16,-21 21-16,0-21 0,0 22 0,-21-22 15,0 0-15,0 21 0,-21-21 16,-21 1-16,21 20 0,-22-21 16,1 0-16,-21 0 0,20 1 0,-20-1 15,-1-21-15,1 21 0,-1-21 0,22 0 16,-22 0-16,1 0 0,21 0 0,-1 0 15,1-21-15,0 0 0,20-1 16,-20 1-16,21 0 0,0 0 0,0 0 16,21 0-16,0-1 0,0 1 0,0 0 15,0 0-15,0 0 0,0 0 16,0-1 0,21 22-16,0 0 15,0 0 1,0 0-16,0 0 0,1 0 15,-1 0-15,21 0 0,-21 0 0,22 0 16</inkml:trace>
  <inkml:trace contextRef="#ctx0" brushRef="#br0" timeOffset="33348">9144 4741 0,'21'0'15,"0"0"-15,0 0 0,1 0 16,-1-21-16,0 0 0,0 21 15,-21-21-15,21 0 0,0 0 16,-21-1-16,0 1 16,0 0-16,0 0 0,0 0 15,-21 0-15,0 21 16,0 0-16,0 0 0,0 0 16,-22 0-16,22 21 0,-21 0 15,21 0-15,-22 0 0,1 0 0,21 22 16,0-22-16,-22 21 0,22 1 15,0 20-15,21-21 0,0 1 0,0 20 16,0-20-16,0-1 0,0 0 0,0 1 16,0-22-16,21 21 0,-21-21 15,21 0-15,22 1 0,-22-1 0,0 0 16,0-21-16,21 0 0,-20 21 0,20-21 16,-21 0-16,21 0 0,-20 0 0,-1 0 15,21 0-15,-21-21 0,22 21 16,-22-21-16,21 0 0,-21 21 0,22-22 15,-22 1-15,21 0 0,0 0 16,-20 0-16,20 0 0,0-1 0</inkml:trace>
  <inkml:trace contextRef="#ctx0" brushRef="#br0" timeOffset="34292.04">9906 4911 0,'0'0'0,"0"-43"0,0-20 16,0 42-16,0 0 0,0-1 15,0 1-15,-21 0 16,0 21-16,-1 0 0,1 0 15,0 0-15,0 0 0,0 0 0,0 0 16,-1 0-16,1 21 0,-21 0 0,21 22 16,0-22-16,-1 0 0,1 21 15,0 1-15,0-22 0,21 21 16,0-21-16,-21 22 0,21-22 0,0 0 16,0 21-16,0-20 0,0-1 15,0 0-15,21-21 0,0 21 0,0-21 16,0 21-16,1-21 0,-1 0 0,21 0 15,-21 0-15,22 0 0,-22-21 0,0 0 16,21 0-16,-21 0 0,1-1 16,-1 1-16,0 0 0,-21-21 0,0 21 15,0-22-15,21 22 0,-21-21 0,0-1 16,0 22-16,0-21 0,0 21 0,0 0 16,0-1-16,-21 22 15,0 0 1,21 22-16,-21-1 0,21 0 0,0 21 15,0-21-15,-22 22 0,22-1 0,0-21 16,0 22-16,0-22 0,0 21 16,0-21-16,0 0 0,0 1 0,0-1 15,22 0-15,-22 0 0,21 0 0,0-21 16,0 0-16,0 0 0,0 0 0,22 0 16,-22 0-16,0 0 0,0 0 15,0-21-15,1 0 0,20 0 0,-21 21 16,0-21-16,0-22 0,1 22 15,-22 0-15,21-21 0,0 20 0,-21-20 0,0 21 16,0-21-16,21-1 16,-21 22-16,0 0 0,0-21 0,0 20 15,0 1-15,0 0 16,-21 21 0,21 21-16,0 0 0,-21 1 15,21-1-15,-21 0 0,21 21 0,0-21 16,0 22-16,0-22 0,0 21 0,0-21 15,-22 1-15,22 20 0,0-21 16,0 0-16,0 0 0,0 1 0,0-1 16,0 0-16,0 0 0,0 0 15,0-42 17,0 0-17,0 0-15,0 0 0,0-1 16,0-20-16,0 21 0,0-21 0,0-1 15,22 22-15,-22-21 0,21-1 16,0 1-16,0 21 0,-21-21 16,42 20-16,-20 1 0,-1 0 0,0 21 0,0 0 15,0 0-15,0 0 0,1 0 0,-1 21 16,-21 0-16,21 1 0,0-1 16,-21 21-16,21-21 0,-21 22 0,0-22 15,0 21-15,0 0 0,0-20 16,0 20-16,0-21 0,0 21 0,0-20 15,0-1-15,0 0 0,0 0 16,0 0-16,0 0 16,0-42 15,0 0-31,21 0 16,1 0-16,-1 0 0,-21-1 0,21 1 15</inkml:trace>
  <inkml:trace contextRef="#ctx0" brushRef="#br0" timeOffset="34807.75">10880 4720 0,'-22'0'16,"1"21"-16,21 1 16,0-1-16,0 0 0,-21 0 0,21 21 15,-21-20-15,21-1 0,0 21 0,-21-21 16,21 0-16,0 22 0,0-22 15,0 0-15,0 0 0,0 0 0,0 1 16,0-1-16,0 0 0,0 0 16,-21-21-16,21 21 0,-22-21 31,22-21-15,0 0-16,0 0 15,0 0-15,0-1 0,0-20 0,0 0 16,0 21-16,0-22 0,0 1 0,22 21 15,-1-22-15,0 1 0,-21 21 16,21 0-16,0 0 0,-21-1 0,21 1 16,1 0-16,-1 21 0,0 0 0,0 0 15,0 0-15,0 0 0,1 21 0,-1 0 16,0 1-16,0-1 0,0 0 16,-21 21-16,0-21 0,21 1 0,-21 20 15,0-21-15,0 21 0,0-20 16,0-1-16,0 21 0,0-21 0,0 0 15,-21 1-15,21-1 16,-21 0-16,0-21 0,21 21 16,0-42 15,0 0-15,21 0-16,-21-1 0,21-20 15,0 21-15,1 0 0,-22 0 16</inkml:trace>
  <inkml:trace contextRef="#ctx0" brushRef="#br0" timeOffset="35189.07">11430 4890 0,'0'0'0,"21"0"16,0-22-1,0 1-15,1 21 0,-22-21 16,21 21-16,0-21 0,0 0 0,0 0 16,-21-1-1,21 1-15,-21 0 0,22 21 0,-22-21 16,0 0-16,-22 21 16,1 0-16,0 0 0,0 21 15,0 0-15,0 0 0,-1 0 16,1 1-16,0 20 0,0 0 0,0-21 15,0 22-15,-1-1 0,22-21 0,0 22 16,0-22-16,0 0 0,0 0 0,0 0 16,0 0-16,0 1 0,0-1 15,22-21-15,-1 0 0,0 21 16,0-21-16,0 0 0,0 0 0,1 0 16,-1 0-16,0-21 0,0 0 15,0 21-15,0-22 0,1 22 16,-1-21-16,0 0 0</inkml:trace>
  <inkml:trace contextRef="#ctx0" brushRef="#br0" timeOffset="35600.33">11832 4784 0,'0'0'0,"0"-21"0,0-1 16,0 1 0,0 0-1,21 21-15,0 0 16,1 0-16,20 0 0,-21 0 15,0 21-15,0 0 0,1 1 0,-1-1 16,0 0-16,-21 0 0,0 0 16,21 0-16,-21 1 0,0-1 0,0 0 15,0 21-15,0-21 0,0 1 0,0-1 16,0 0-16,-21 0 0,0 0 0,21 0 16,0 1-16,-21-22 0,-1 21 15,1-21-15,21 21 0,0-42 31,0 0-15,0-1-16,0-20 16,21 21-16,1 0 0,-1-22 0,0 22 15,0-21-15,0 0 0,0-1 0,1 22 16,-1 0-16,0-21 0,0 20 16,0 1-16,-21 0 15,21 21-15,1 0 31,-22 21-15,21-21-16,0 0 0</inkml:trace>
  <inkml:trace contextRef="#ctx0" brushRef="#br0" timeOffset="36408.32">13928 4763 0,'21'-43'16,"0"43"-16,-21-21 0,21 0 16,0 21-16,0-21 0,1 0 0,-1-1 15,0 1-15,21 0 0,-42 0 0,21-21 16,1 20-16,-22 1 0,0 0 0,0 0 15,0 0-15,0 0 16,-22 21-16,1 0 0,-21 0 0,21 0 16,-22 0-16,-20 0 0,21 21 0,-1 0 15,1 0-15,-22 0 0,22 0 0,21 1 16,-21 20-16,20-21 0,1 0 16,21 0-16,0 22 0,0-22 15,0 0-15,21 0 0,1 22 0,-1-22 16,0 0-16,21 0 0,1 0 0,-1 0 15,0 1-15,1-1 0,-1 0 16,0-21-16,-21 21 0,22-21 0,-1 21 16,-21-21-16,0 21 0,-21 1 15,-21-1 1,0-21-16,-21 0 0,-1 0 16,1 21-16,0-21 0,-1 0 0,1 0 15,0 0-15,-1 0 0,1 0 0,21 0 16,-21 0-16,20 0 0,1 0 0,0 0 15,0 0-15,0 0 16,21-21 15,21 21-31,0 0 0,0 0 16,0-21-16,22-1 0,-22 22 16,21-21-16</inkml:trace>
  <inkml:trace contextRef="#ctx0" brushRef="#br0" timeOffset="36701.69">15134 4509 0,'0'0'0,"-21"0"0,21 21 0,-21-21 0,0 0 15,42 0 1,0 0 0,0 0-16,0 0 0,0 0 15,1 0-15,20-21 0,-21 21 0,0 0 16,22 0-16,-22 0 0,0 0 0,0 0 16,0 0-16,-42 0 31,-21 0-31,21 21 0,-1 0 15,-20 0-15</inkml:trace>
  <inkml:trace contextRef="#ctx0" brushRef="#br0" timeOffset="36856.33">14986 4763 0,'0'0'0,"0"21"16,0 0-16,0 0 16,21-21-1,0 0 1,0 0-16,1 0 0,-1-21 0,21 21 15,-21-21-15,0 21 16,22-21-16,-22 21 0,0-22 0,0 22 16,22-21-16</inkml:trace>
  <inkml:trace contextRef="#ctx0" brushRef="#br0" timeOffset="37608.41">16171 4487 0,'0'0'0,"21"-63"15,-21 42-15,0 0 16,0-1-1,-21 22-15,21 22 16,0-1-16,0 0 16,0 0-16,0 0 0,0 0 0,0 1 15,21 20-15,-21-21 0,0 21 16,0-20-16,22 20 0,-22-21 0,21 0 16,-21 22-16,0-22 0,21 0 0,-21 21 15,0-21-15,0 1 0,0-1 16,0-42 15,0-1-15,0-20-16,0 21 0,0 0 0,0-22 15,0 1-15,0 21 0,0-21 16,0-1-16,0 1 0,0 0 0,21-1 16,0 22-16,0-21 0,1-1 0,-1 22 15,21 0-15,0 0 0,-20 0 0,20 21 16,0 0-16,1 0 0,-1 0 15,-21 21-15,21 0 0,1 0 0,-22 22 16,0-22-16,21 21 0,-42 0 0,0-20 16,22 20-16,-22-21 0,0 21 15,0 1-15,0-22 0,-22 21 16,1-21-16,0 1 0,21 20 0,-21-21 16,0 0-16,0 0 0,-1-21 0,22 22 15,-21-22-15,21-22 31,0 1-31,0 0 16,0 0-16,21 0 0,1 0 0,-1-1 16,0 1-16</inkml:trace>
  <inkml:trace contextRef="#ctx0" brushRef="#br0" timeOffset="37964.21">17124 4572 0,'0'0'0,"21"0"15,0 0 1,0 0-16,0-21 16,1 0-16,-1 0 0,0 21 15,0-22-15,0 1 0,-21 0 16,21 21-16,-21-21 0,0 0 0,0 0 16,0-1-16,0 1 0,0 0 0,0 0 15,-21 21-15,0 0 0,0 0 16,0 0-16,0 0 0,-1 0 15,1 21-15,-21 0 0,21 22 16,0-22-16,-1 0 0,1 21 0,21 1 16,-21-22-16,21 21 0,-21-21 15,21 22-15,0-1 0,0-21 0,0 0 16,0 22-16,0-22 0,0 0 0,21 0 16,0 0-16,-21 0 0,21-21 0,1 22 15,-1-22-15,0 0 0,0 0 0,0 0 16,22 0-16,-22-22 0,21 1 15,-21 21-15,22-21 0,-22 0 0,21 0 16</inkml:trace>
  <inkml:trace contextRef="#ctx0" brushRef="#br0" timeOffset="38575.86">17716 4424 0,'0'0'0,"0"-42"0,22 20 16,-22 1-16,0 0 0,0 0 0,0 0 15,0 42 16,0 0-31,-22 0 0,22 0 0,-21 1 16,21 20-16,0-21 0,0 21 0,-21-20 16,21 20-16,0-21 0,0 0 0,0 0 15,0 22-15,0-22 0,0 0 16,0 0-16,0 0 0,0 1 16,21-22-1,0 0-15,1 0 0,-1 0 16,0-22-16,0 1 15,0 0-15,0 0 0,-21 0 16,22 0-16,-1-22 0,-21 22 0,21 0 16,-21 0-16,21 0 0,-21-1 0,21 1 15,-21 42 17,0 1-32,0-1 0,0 0 15,0 0-15,0 0 0,-21 0 0,21 1 16,0-1-16,-21 21 0,21-21 0,0 0 15,0 1-15,0-1 16,0 0-16,21-21 0,0 0 16,0 21-16,1-21 0,-1 0 0,21 0 15,-21 0-15,0-21 0,22 21 0,-22-21 16,0 0-16,21-1 0,-20 1 0,-1 0 16,0 0-16,0 0 0,-21-22 15,21 22-15,-21-21 0,0 0 0,0-1 16,0 1-16,0 0 0,0 20 0,0-20 15,0 0-15,-21 21 0,0-1 0,0 22 16,0-21-16,-1 21 0,1 0 16,0 0-16,0 0 0,0 0 0,0 21 15,-1-21-15,22 22 0,-21-1 16,21 0 0,21-21-1,1 0-15,-1 0 0,0 0 16,21 0-16,-21 0 0,22-21 0,-22 21 15,21-21-15</inkml:trace>
  <inkml:trace contextRef="#ctx0" brushRef="#br0" timeOffset="39324.01">19812 4043 0,'0'0'0,"21"-21"0,0 21 0,0-21 15,1-1-15,20 1 0,-21 0 16,21 0-16,1 0 0,-1 0 0,22-22 16,-22 22-16,0-21 0,22-1 0,-22 22 15,0-21-15,1 0 0,-22-1 16,0 1-16,-21 0 0,0-1 0,0 1 15,0 0-15,0 20 0,-21-20 0,0 0 16,-22 21-16,22-1 0,-21 1 16,0 0-16,-1 21 0,1 0 0,0 0 15,-1 0-15,1 21 0,-22 0 0,22 22 16,-21-1-16,20 0 0,1 1 16,-22-1-16,22 22 0,0-1 15,-1-21-15,22 22 0,0-22 0,21 22 16,0-22-16,0 0 0,21 22 0,0-22 15,22 1-15,-1 20 0,0-21 16,22 1-16,-22-1 0,22 0 0,-1-20 16,22 20-16,-22 0 0,1-21 0,-1 1 15,1-1-15,-1 21 0,-20-21 0,-1 0 16,-21 1-16,0-22 0,-21 21 16,0 0-16,-21 0 0,0 0 15,-21 0-15,-1-21 0,-20 22 0,-1-1 16,1-21-16,-1 21 0,-20-21 0,20 0 15,-20 21-15,20-21 0,-21 0 0,22 0 16,-1 0-16,1 0 0,21 0 16,-22 0-16,22-21 0,-1 21 0,22 0 15,0-21-15,0 21 0,21-21 16,0-1 0,21 22-16,0-21 0,0 21 15,1 0-15,20 0 0,0 0 0,1-21 16,-1 21-16,21 0 0,-20-21 0,20 21 15</inkml:trace>
  <inkml:trace contextRef="#ctx0" brushRef="#br0" timeOffset="39724.48">20849 4339 0,'0'0'0,"0"-21"15,-21-64-15,21 64 16,0-21-16,0 0 0,0 20 16,0-20-16,0 21 0,0 0 0,0 0 15,0-1-15,0 1 0,-21 21 0,0 0 16,-1 21-1,1 1-15,0-1 0,0 21 0,0 0 16,0 1-16,-1-1 0,1 22 0,0-1 16,0-21-16,21 22 0,-21-22 0,21 1 15,0-1-15,0 0 0,0-21 16,21 22-16,0-22 0,0 21 0,0-21 16,1 1-16,20-22 0,-21 21 0,21-21 15,1 0-15,-22 0 0,21 0 0,1 0 16,-1 0-16,0-21 15,22 21-15,-22-22 0,0 1 0,1 0 16,20 0-16,-20 0 0,-1 0 0</inkml:trace>
  <inkml:trace contextRef="#ctx0" brushRef="#br0" timeOffset="40171.73">21590 4466 0,'21'-21'0,"-42"42"0,63-84 16,-21 20-16,1 22 0,-22-21 0,0 0 16,0-1-16,0 1 0,0 21 0,0-22 15,0 22-15,-22 0 0,1 0 0,0 21 16,0 0-16,-21 0 15,20 0-15,1 21 0,-21-21 0,0 42 0,20-20 16,-20-1-16,21 21 0,0 0 16,0 1-16,-1-22 0,1 21 0,21 1 15,0-22-15,0 21 0,0-21 16,0 0-16,0 22 0,0-22 0,21 0 16,1 0-16,-1-21 0,0 0 15,0 0-15,0 0 0,22 0 0,-22 0 16,0 0-16,0 0 0,0-21 0,22 21 15,-22-21-15,0 0 0,0 0 16,-21-1-16,21 1 0,0-21 0,-21 21 16,0-22-16,0 22 0,22-21 15,-22 0-15,0 20 0,0 1 0,0-21 16,0 21-16,0 42 31,0 0-31,-22 0 0,22 0 0,0 22 16,0-22-16,0 21 0,-21-21 15,21 22-15,0-22 0,0 0 0,0 21 16,0-20-16,0-1 0,0 0 0,21 0 16,-21 0-16,22-21 0,-1 21 0,0 1 15,0-22-15,21 0 0,-20 0 16,20 0-16,-21 0 0,21 0 0,-20 0 16,20 0-16,-21-22 0,0 1 0,22 0 15,-22 0-15</inkml:trace>
  <inkml:trace contextRef="#ctx0" brushRef="#br0" timeOffset="40639.62">22204 4297 0,'0'0'0,"0"-106"16,0 85-16,0-21 16,0 20-16,0 1 0,-21 42 31,21 1-31,0-1 16,-22 0-16,22 21 0,0-21 0,0 22 15,0-22-15,0 21 0,0-21 0,0 22 16,0-22-16,0 0 0,0 0 15,0 0-15,0 1 0,0-1 0,-21 0 16,21 0-16,0 0 16,-21-21-1,21-21 1,0 0 0,0 0-16,0 0 0,0-1 0,0-20 15,0 21-15,0-21 0,21-1 0,0 1 16,1 0-16,-1-1 0,0 1 15,21 21-15,-21-22 0,1 22 0,20-21 16,-21 42-16,21-21 0,-20 21 0,20 0 16,-21 0-16,0 21 0,0 0 0,1 0 15,-1 0-15,0 22 0,-21-1 16,0-21-16,0 22 0,0-1 16,0-21-16,0 21 0,0-20 0,0 20 15,-21-21-15,0 0 0,21 0 0,-22 1 16,1-1-16,21 0 0,-21 0 15,21 0-15,0-42 32,21 21-17,0-21-15,1 0 0,-1 0 16,21 21-16</inkml:trace>
  <inkml:trace contextRef="#ctx0" brushRef="#br0" timeOffset="41144.62">22881 4170 0,'0'0'0,"21"-21"0,0-43 15,-21 43-15,22 0 0,-22 0 16,0 63 15,0-21-31,-22 0 0,1 22 16,0-22-16,21 21 0,-21 1 0,0-1 16,21-21-16,0 21 0,0 1 0,-21-22 15,21 0-15,0 21 0,0-20 16,0-1-16,0 0 0,0 0 15,0 0-15,0-42 32,0 0-17,0 0-15,0 0 16,0-1-16,21-20 0,-21 21 0,21-21 16,0-1-16,0 1 0,0 0 0,1-1 15,-1 1-15,0 0 0,21-1 16,-21 22-16,22-21 0,-22 21 0,21-1 15,-21 1-15,1 21 0,-1 0 0,21 0 16,-21 21-16,-21 1 0,21-1 0,1 21 16,-22-21-16,21 22 0,-21-1 15,0 0-15,0-21 0,0 22 0,0-1 16,0-21-16,0 22 0,0-22 16,0 0-16,-21 0 0,-1 0 0,22 0 15,0 1-15,-21-22 0,0 21 16,21 0-16,-21-21 0,21-21 47,21 0-47,0 21 0,-21-22 15,21 1-15,1 0 0,-1 0 16,0 0-16,0 21 0</inkml:trace>
  <inkml:trace contextRef="#ctx0" brushRef="#br0" timeOffset="41504.64">23643 4297 0,'21'0'0,"0"0"16,1 0-1,-1 0-15,0 0 0,0 0 16,21 0-16,-42-21 0,43 0 16,-22-1-16,0 1 0,0 21 15,0-21-15,1 0 0,-22 0 0,0 0 16,21-1-16,-21 1 0,0 0 15,0 0-15,-21 21 16,-1 0 0,1 21-16,0 0 0,0 22 0,0-22 15,0 0-15,-1 21 0,-20-21 0,21 22 16,0-22-16,0 21 0,-1-21 16,1 1-16,21 20 0,-21-21 0,21 0 15,0 0-15,0 1 0,21-1 16,0-21-16,1 0 0,-1 0 15,0 0-15,0 21 0,21-21 16,-20 0-16,-1 0 0,0 0 0,21 0 16,-21 0-16,22 0 0,-22-21 0,0 21 15,21 0-15,-20-21 0</inkml:trace>
  <inkml:trace contextRef="#ctx0" brushRef="#br0" timeOffset="41920.4">24257 4170 0,'0'0'0,"0"-21"0,0 0 16,0-1-16,0 1 0,0 0 0,21 0 16,0 21-16,-21-21 15,21 21-15,1 0 0,-1 0 0,0 0 16,0 0-16,0 21 0,0 0 16,1 0-16,-1 0 0,-21 22 0,21-22 15,-21 0-15,21 21 0,-21-20 16,0-1-16,0 21 0,0-21 15,0 0-15,0 22 0,0-22 0,0 0 16,0 0-16,0 0 0,0 1 0,0-1 16,-21-21-16,0 21 0,0-21 15,-1 0 1,1 0-16,21-21 16,0 0-16,0-1 15,0 1-15,0 0 0,0 0 0,21 0 16,1-22-16,-1 22 0,0-21 15,21 0-15,-21-1 0,22 1 0,-22 0 16,21 20-16,1-20 0,-22 0 16,21 21-16,0-1 0,-20 1 0,20 0 15,-21 21-15,21 0 0,-20-21 16,-1 21-16,0 0 0,0 0 0,0 0 16,-21 21-16,0 0 15</inkml:trace>
  <inkml:trace contextRef="#ctx0" brushRef="#br0" timeOffset="48491.86">26522 3069 0,'0'0'0,"0"-21"15,63 0-15,-63 0 16,21 21-16,1-21 0,-1-1 15,0 22-15,0-21 0,0 0 0,0 21 16,-21-21-16,22 21 0,-1 0 0,0-21 16,0 0-16,0 21 15,-21-22-15,-21 22 47,0 0-47,0 0 0,0 0 0,-22 22 16,22-1-16,-21-21 0,-1 21 15,1 0-15,21 21 0,-21-20 0,-1 20 16,1 0-16,-22 1 0,22-1 0,0 21 16,-1 1-16,-20-1 0,21 22 15,-1-21-15,-20-1 0,20 22 0,1-22 16,0 22-16,-1-22 0,1 22 0,21 0 16,-21-1-16,20-20 0,1 21 0,0-1 15,0-20-15,21-1 0,0 22 16,0-22-16,0 1 0,21 21 0,0-22 15,22 1-15,-1-1 0,0 1 16,1-22-16,20 21 0,1-20 0,-1-1 16,1 22-16,-1-43 0,1 21 0,-1 0 15,1-20-15,-22 20 0,21-21 16,-20 0-16,20 0 0,-42-21 0,22 22 16,-1-22-16,-21 21 0,0-21 0,1 0 15,-1 0-15,0 0 0,0 0 0,0 0 16,0 0-16,-21-21 15,22-1-15,-1 1 16,-21 0-16,21 21 16,0-21-16,0 0 0,0 0 0</inkml:trace>
  <inkml:trace contextRef="#ctx0" brushRef="#br0" timeOffset="49720.07">26818 3789 0,'21'0'47,"0"-21"-47,1 21 0,-1 0 15,0 0-15,21 0 0,-21-21 16,1-1-16,20 22 0,-21-21 15,21 21-15,1-21 0,-22 21 0,21-21 16,-21 21-16,1-21 0,-1 21 16,0 0-16,-21-21 0,0-1 15,-21 22 1,0 0-16,-22 0 0,22 0 0,-21 0 16,-22 0-16,22 0 0,-22 22 15,22-1-15,-21-21 0,-1 21 0,22 21 16,-22-21-16,22 1 0,0 20 0,-1-21 15,22 21-15,0-20 0,0 20 16,0 0-16,21-21 0,0 22 0,0-1 16,0-21-16,0 22 0,21-1 0,0-21 15,21 21-15,-21-20 0,22 20 0,-22-21 16,21 0-16,1 22 16,-1-22-16,-21 0 0,21 0 0,-20 0 15,-1 0-15,0 1 0,-21-1 16,0 0-16,0 0 0,-21-21 0,0 21 15,-22-21-15,22 21 0,-21-21 16,-1 0-16,1 22 0,0-22 0,-1 0 16,1 0-16,0 0 0,21 0 0,-22 0 15,22 0-15,0 0 0,0 0 0,0 0 16,21-22 15,0 1-31,21 0 31,0 21-31,0 0 0,0-21 0,22 21 16,-22-21-16</inkml:trace>
  <inkml:trace contextRef="#ctx0" brushRef="#br0" timeOffset="50360.22">27072 4339 0,'0'0'0,"0"-42"15,21 42-15,-21-21 16,0 42 31,0 0-47,0 0 0,0 0 15,0 1-15,0-1 0,0 0 16,0 0-16,0 0 0,0 0 16,0 1-16,21-22 0,-21 21 15,22-21-15,-1 0 0,0 0 0,0 0 16,0 0-16,0 0 0,1 0 0,20 0 15,-21 0-15,0 0 0,0 0 0,1-21 16,-1-1-16,0 22 0,-21-21 16,0 0-16,21 0 0,-21 0 0,21 0 15,-21-1-15,0 1 0,0 0 16,0 0-16,0 0 0,0 0 16,0-1-1,0 44 1,0-1-16,0 0 15,0 21-15,0-21 0,0 1 0,0 20 16,0-21-16,0 21 0,0-20 16,0 20-16,0 0 0,0 22 0,0-22 15,0 22-15,0-22 0,0 21 0,0 1 16,0-22-16,21 22 0,1-1 0,-22-20 16,21 20-16,-21-21 15,21 22-15,-21-22 0,0 1 0,21 20 16,-21-21-16,21 1 0,-21-1 0,0 0 15,0 1-15,0-22 0,0 21 0,0-21 16,-21 1-16,0-1 0,0-21 0,0 21 16,-1 0-16,1-21 0,0 0 0,0 0 15,-21 0-15,20 0 0,1 0 16,0 0-16,-21 0 0,21-21 0,-1 0 16,1 0-16,0-1 0,-21 1 0,21 0 15,-1 0-15,1 0 0,0 0 0,0-22 16,0 22-16,21 0 0,0-21 15,0 20-15,0-20 0,0 21 0,0-21 16,21-1-16,0 1 0,21-22 0,-20 22 16,20-21-16</inkml:trace>
  <inkml:trace contextRef="#ctx0" brushRef="#br0" timeOffset="50751.8">27876 4403 0,'0'0'0,"22"-43"0,-22-41 16,0 63-16,0-1 15,0 1-15,0 0 0,0 0 0,-22 21 16,1-21-16,0 21 0,0 0 16,0 0-16,-22 0 0,22 0 15,0 0-15,0 21 0,-21 0 0,20-21 16,1 21-16,21 0 0,0 1 0,0-1 16,0 0-16,0 0 0,0 0 15,21 0-15,1 1 0,-1-1 0,0 0 16,21 0-16,-21-21 0,22 21 0,-1 0 15,-21 1-15,22-22 0,-22 21 16,0 0-16,21-21 0,-42 21 0,21-21 16,-21 21-16,0 0 0,0 1 15,-21-22-15,0 0 0,-21 21 16,21-21-16,-22 0 0,1 21 16,0-21-16,-1 0 0,1 21 15,0-21-15,20 0 0,-20 0 0,21 0 16,0 0-16,42 0 31,0 0-31,0 0 16,0-21-16,1 0 0,20 21 0,-21-21 15,21-1-15,-20 1 0</inkml:trace>
  <inkml:trace contextRef="#ctx0" brushRef="#br0" timeOffset="51088.57">28448 3704 0,'0'0'0,"0"-42"0,0-64 15,0 64-15,0 21 0,0-22 16,0 22-16,-21 0 0,21 42 16,0 0-1,0 0-15,0 22 0,-21-1 16,21 0-16,0 22 0,0-22 0,0 22 15,0-1-15,0 1 0,0 20 0,-22-20 16,22-1-16,-21 1 0,21-1 0,-21-20 16,21 20-16,0-20 0,0-1 15,0-21-15,0 21 0,0-20 0,0-1 16,0 0-16,0 0 0,0 0 16,21-21-1,0 0-15,1 0 16,-22-21-16,21 0 15,-21 0-15,21 0 0,-21-1 16</inkml:trace>
  <inkml:trace contextRef="#ctx0" brushRef="#br0" timeOffset="51300.45">28384 4276 0,'-63'0'16,"42"0"-16,0 0 15,-1 0-15,1 0 0,0 21 0,21 0 31,21-21-15,0 0-16,1 0 16,-1 0-16,21 0 0,-21 0 0,0 0 15,22-21-15,-22 21 0,0 0 0,0-21 16,0 0-16,1 21 0,-1 0 16,0-22-16,0 22 0,0 0 0,-21-21 15,21 21-15</inkml:trace>
  <inkml:trace contextRef="#ctx0" brushRef="#br0" timeOffset="52351.85">28660 4360 0,'0'0'0,"21"0"31,0 0-15,0 0-16,0-21 0,0 21 0,22-21 15,-22 21-15,0-21 0,21 0 0,-20 21 16,-1-21-16,0-1 0,0 22 16,-21-21-16,0 0 0,0 0 0,0 0 15,0 0-15,-21 21 16,0 0-16,0 0 0,-1 0 16,1 0-16,-21 21 0,21 0 15,0 0-15,-1 0 0,-20 0 0,21 1 16,21 20-16,-21-21 0,21 0 0,-21 22 15,21-22-15,0 0 0,0 0 16,0 0-16,0 0 0,0 1 0,21-1 16,0 0-16,0-21 0,21 0 0,-20 21 15,20-21-15,-21 0 0,21 0 0,-20 0 16,20 0-16,0 0 0,-21 0 16,22-21-16,-22 21 0,0-21 15,21 0-15,-42-1 0,22 22 0,-1-21 16,0 0-16,0 0 0,-21 0 0,0-22 15,21 22-15,-21 0 0,21 0 16,-21 0-16,0 42 47,0 0-47,-21 0 0,21 0 0,-21 1 16,21-1-16,0 0 0,-21 0 0,21 0 15,-21 0-15,0 1 16,21-1-16,0 0 0,0 0 15,0 0-15,-22-21 16,22-21 31,0 0-47,0 0 0,0 0 0,0-1 16,22 1-16,-22 0 0,21-21 0,0 21 15,0-22-15,-21 22 0,21 0 16,0-21-16,1 20 0,-1 1 0,0 0 15,0 0-15,0 21 0,0 0 16,1 0-16,-1 0 0,-21 21 16,21 0-16,0 0 0,-21 1 0,0-1 15,0 0-15,21 0 0,-21 0 16,0 0-16,0 1 0,0 20 0,0-21 16,0 0-16,0 0 0,0 1 15,0-1-15,0 0 16,-21-21-16,21-21 47,0 0-47,0-1 0,0 1 15,0 0-15,21 0 0,0-21 0,-21 20 16,22 1-16,-1 0 16,0-21-16,21 21 0,-21-1 0,1 1 0,-1 21 15,21-21-15,-21 21 0,22 0 16,-22 0-16,0 0 0,0 21 15,21 0-15,-20 1 0,-22-1 0,21 0 16,-21 0-16,21 0 0,-21 22 0,0-22 16,0 0-16,0 0 0,0 0 0,0 0 15,-21 1-15,21-1 0,-21 0 16,21 0-16,-22-21 0,1 21 16,21 0-16,21-42 46,1 0-30,-1 21-16,0 0 16</inkml:trace>
  <inkml:trace contextRef="#ctx0" brushRef="#br0" timeOffset="52744.62">30416 4424 0,'-21'0'15,"0"0"1,0 0 0,0 21-16,21 0 15,21-21 17,0 0-32,0 0 15,0 0 1,-21-21-1,0 0-15,0 0 16,0 0-16,-21 21 31,0 0-31,0 0 16,0 21 0,21 0-16,0 0 15,0 0 1,21-21 15,0 0-31,0 0 16,0 0-16,1 0 0,-1 0 15</inkml:trace>
  <inkml:trace contextRef="#ctx0" brushRef="#br0" timeOffset="53065.44">31030 4212 0,'0'0'0,"0"-21"0,21 0 16,-21 0-1,0 42 1,0 0 0,-21 0-16,21 0 0,0 1 15,-21-1-15,21 0 0,-21 0 0,21 0 16,-21 0-16,21 1 0,0-1 15,0 0-15,0 0 0,0 0 16,0 0-16,0 1 0,21-44 63,0 1-48,0 0-15,-21 0 16,21 0-16,1-22 0</inkml:trace>
  <inkml:trace contextRef="#ctx0" brushRef="#br0" timeOffset="53388.25">31073 3916 0,'0'0'0,"-22"-21"0,1 0 16,0 21-16,0-22 0,0 22 16,0 0-16,-1 0 0,1 0 15,0 0-15,21 22 16,0-1-1,0 0 1,21-21-16,0 0 16,1 0-16,-1 0 0,0 0 15,0 0-15,0-21 0,-21 0 16,0-1-16,0 1 16,0 0-1,-21 21-15,0 0 0,0 0 16,0 0-16,-1 0 15,1 0-15,21 21 0,0 0 0,-21 1 16,21-1-16,0 0 0,0 0 16,0 0-16,0 0 15,21 1-15,0-1 0,1-21 16,-1 21-16</inkml:trace>
  <inkml:trace contextRef="#ctx0" brushRef="#br0" timeOffset="53948.93">31432 4128 0,'-21'21'32,"21"0"-17,0 0-15,0 0 0,0 0 16,0 1-16,0-1 0,0 0 15,-21 0-15,21 0 0,0 0 16,0 1-16,-21-22 0,21 21 0,0 0 16,0 0-16,0 0 15,-21-21-15,21 21 16,-21-21-16,21-21 31,0 0-15,0 0-16,0 0 0,0 0 15,0-1-15,21 1 0,-21-21 0,21 21 16,0 0-16,0-1 0,0 1 16,1 0-16,20 0 0,-21 0 0,0 0 15,22 21-15,-22-22 0,0 22 16,21 0-16,-21 0 0,1 0 0,-1 0 16,0 0-16,0 22 0,0-22 0,-21 21 15,21 0-15,-21 0 0,0 21 16,0-20-16,0-1 0,0 0 0,0 21 15,0-21-15,-21 1 0,21-1 16,-21 0-16,0 0 0,21 0 16,0 0-16,-21-21 0,21 22 15,0-44 48,0 1-63,0 0 0,0 0 15</inkml:trace>
  <inkml:trace contextRef="#ctx0" brushRef="#br0" timeOffset="54460.63">31623 3154 0,'0'0'0,"-21"-21"16,0 0-16,-1 21 0,22-22 0,0 1 16,0 0-1,22 21 1,-1 0-16,0 0 16,0 0-16,0 0 0,0 0 15,22 21-15,-22-21 0,21 21 0,-21 1 16,22 20-16,-1-21 0,0 21 15,1 1-15,-1 20 0,0-20 0,22 20 16,-22 1-16,22 20 0,-22-20 16,0 20-16,1 1 0,-1-21 0,-21 20 15,22 1-15,-22 0 0,0-1 16,0 1-16,-21-22 0,0 1 0,0-1 16,0 22-16,0-21 0,-21-22 15,-21 21-15,20 1 0,1-22 0,-21 1 16,0-1-16,20 0 0,-20-21 0,0 22 15,-22-22-15,22 0 0,0-21 16,-1 21-16,1-21 0,0 21 16,-1-21-16,22 0 0,-21 0 0,21 0 15,-1 0-15,44-21 47,-1 0-47,0 21 16,0-21-16,0 21 0,0-21 15,22 0-15,-22 21 0,21-22 0</inkml:trace>
  <inkml:trace contextRef="#ctx0" brushRef="#br0" timeOffset="54796.44">33274 4191 0,'0'0'0,"-21"-21"16,0 21 0,21-21-16,0 0 0,0-1 31,0 44 31,0-1-46,0 0-16,0 0 16,-22 0-16,22 0 0,0 1 15,-21-1-15</inkml:trace>
  <inkml:trace contextRef="#ctx0" brushRef="#br0" timeOffset="55072.22">33147 4741 0,'0'22'62,"0"-1"-46,0 0-16,0 0 0,-21 21 15,21-20-15,-21-1 16,21 0-16,0 21 0,-22-21 0,1 1 16,0 20-16,0-21 0,-21 21 15,-1-20-15,1 20 0,-22-21 0,22 0 16,-21 0-16,-1 22 0,1-22 0,20 0 15</inkml:trace>
  <inkml:trace contextRef="#ctx0" brushRef="#br0" timeOffset="79700.02">19981 5313 0,'0'-21'0,"0"0"15,0-1-15,0 1 16,0 0-16,0 0 16,0 0 15,0 42 16,0 0-47,21 0 0,-21 0 15,22 1 1,-1-1-16,0 0 0,0 0 0,0 0 16,22 0-16,-22 1 0,0-1 0,21 21 15,-21-21-15,22 0 0,-22 1 16,21-22-16,1 21 0,-1 0 0,0 0 15,1-21-15,-1 21 0,0-21 16,22 0-16,-22 0 0,0 0 0,22 0 16,-1 0-16,-20 0 0,20 0 0,1 0 15,-1-21-15,1 21 0,20-21 16,-20 21-16,-1-21 0,1 21 0,21-21 16,-22 21-16,1-22 0,-1 22 0,1-21 15,-1 0-15,1 21 0,-22-21 16,21 21-16,1-21 0,-1 21 15,1-21-15,-1-1 0,22 22 0,-21-21 16,20 21-16,1-21 0,-22 21 0,22-21 16,0 0-16,-22 21 0,22-21 15,-22 21-15,1-22 0,21 22 0,-22-21 16,22 21-16,-22-21 0,1 0 0,-1 21 16,22-21-16,-22 21 0,1-21 15,-1 21-15,1-22 0,-1 22 0,1 0 16,-1-21-16,1 21 0,-1 0 0,22-21 15,-21 21-15,20-21 0,1 21 16,0 0-16,20 0 0,-20 0 16,0 0-16,-1 0 0,1-21 0,0 21 15,-22 0-15,22 0 0,-22 0 16,1 0-16,21 0 0,-22 0 0,1 21 16,-1 0-16,1-21 0,-1 21 0,1 0 15,-1-21-15,-21 22 0,22-1 16,-22-21-16,1 21 0,20 0 0,-21 0 15,1 0-15,-1 1 0,0-22 0,1 21 16,-22 0-16,21 0 0,1 0 16,-22 0-16,0-21 0,21 22 0,-21-1 15,1 0-15,-1 0 0,0-21 0,0 21 16,0 0-16,0 1 0,1-1 16,-22 0-16,21-21 0,0 21 15,0 0-15,0 0 0,-21 1 0,21-22 16,1 21-16,-1 0 0,0 0 15,0-21-15,0 21 0,0-21 0,1 21 16,-1-21 0,0 0-1,0 0 1,-21-21-16,21 0 16,0 21-1,-21-21-15,22 0 0,-1 0 16,0 21-16,0-22 0,0 1 15,0 0-15,22 0 0,-22 0 0,0 21 16,21-21-16,-20-1 0,20 1 0,0 0 16,1 0-16,-1 0 0,0 21 0,1-21 15,20-1-15,-21 22 0,22-21 16,-22 0-16,22 21 0,-1-21 0,1 21 16,-1-21-16,1 0 0,-22 21 0,22-22 15,-1 22-15,-21 0 0,22-21 16,-1 21-16,-20-21 0,20 21 0,1 0 15,-1-21-15,1 21 0,-1 0 16,22 0-16,0 0 0,-22 0 16,22 0-16,-1 0 0,1 0 0,-21 0 15,20 0-15,-20 0 0,20 0 0,1 21 16,0 0-16,-1-21 0,1 21 16,0-21-16,-1 22 0,1-22 0,0 21 15,-1 0-15,1-21 0,0 21 16,-22-21-16,22 21 0,0-21 0,20 21 15,-20-21-15,0 0 0,21 0 0,-22 22 16,22-22-16,-21 0 0,-1 0 16,1 0-16,0 0 0,-22 0 0,22 0 15,-22 0-15,22 0 0,-21 0 16,-1 0-16,22-22 0,-22 22 16,-20-21-16,20 21 0,1-21 0,-22 0 15,0 0-15,1 21 0,-1-21 16,0-1-16,-21 1 0,22 0 0,-22-21 15,21 21-15,-21-1 0,1 1 16,-1 0-16,0 0 0,0 0 0,0 0 16,0-1-16,-21 1 0,22 0 15,-22 0-15,0 0 16,21 21-16,-21-21 16,-21 21-1,-22 0-15,22 0 16,-21 0-16,-1 0 0,1-22 0,-21 22 15,-1 0-15</inkml:trace>
  <inkml:trace contextRef="#ctx0" brushRef="#br0" timeOffset="102932.67">8657 6689 0,'21'0'0,"-21"-21"16,0-1-1,21 22-15,-21-21 0,22 0 16,-22 0-16,0 0 15,0 0-15,0-1 16,0 1-16,-22 0 16,1 21-1,0 0-15,0 0 0,0 0 0,-22 0 0,22 0 16,-21 0-16,0 21 16,20 0-16,-20-21 0,0 22 0,-1-1 15,1 0-15,21 0 0,-21 0 0,20 0 16,1 1-16,0-1 0,21 0 0,0 0 15,0 0-15,0 0 0,0 1 16,0-1-16,0 0 0,0 0 16,0 0-16,21-21 0,-21 21 0,21-21 15,1 22-15,-1-22 0,0 21 0,0-21 16,0 21-16,0-21 0,1 21 16,20-21-16,-21 21 0,0-21 0,22 21 15,-22-21-15,21 22 0,-21-22 16,22 21-16,-22-21 0,0 21 0,0-21 15,0 21-15,0 0 0,-21 0 16,0 1-16,0-1 16,0 0-16,-21-21 0,-21 21 0,21 0 15,-22 0-15,22-21 0,-21 22 0,0-22 16,-1 21-16,22-21 0,-21 0 0,-1 21 16,1-21-16,21 0 0,-21 0 0,20 0 15,-20 0-15,21 0 0,0 0 16,-22 0-16,22-21 0,0 21 0,0-21 15,0 21-15,21-22 0,-21 22 0,21-21 16,-22 21-16,22-21 16,0 0-16,22 21 31,-1 0-15,0 0-16,0 0 0,21 0 15,-20 0-15,-1 0 0,0-21 0,21 21 16</inkml:trace>
  <inkml:trace contextRef="#ctx0" brushRef="#br0" timeOffset="103335.47">9207 6985 0,'0'21'16,"0"0"0,22-21 31,-1 0-32,-21-21-15,0 0 0,0 0 16,0 0-1,-21 21 1,-1 0-16,1 0 16,0 0-16,0 0 0,0 0 15,21 21-15,-21-21 16,21 21-16,0 0 16,21-21 15,0 0-31,0 0 0,0 0 15,0 0-15</inkml:trace>
  <inkml:trace contextRef="#ctx0" brushRef="#br0" timeOffset="106167.73">10181 6858 0,'-21'0'0,"0"21"15,0-21-15,-1 0 16,22-21 15,0 0-31,0 0 16,0 0-16,22 21 0,-1-22 15,0 1-15,0 0 0,0 0 0,0 21 16,1-21-16,-1 0 0,0 21 0,0-22 16,0 1-16,22 21 0,-22 0 15,0 0-15,0 0 0,0 0 0,0 0 16,1 21-16,-22 1 0,21-1 0,-21 0 16,21 21-16,-21-21 0,0 22 0,0-1 15,0-21-15,0 22 0,0-1 16,0 0-16,0 1 0,0-1 0,0-21 15,0 21-15,-21 1 0,21-22 16,-21 0-16,21 21 0,-22-20 0,22-1 16,0 0-16,-21-21 15,21-21 17,0 0-32,0-1 0,0 1 15,0-21-15,0 21 0,0-22 0,0 22 16,21-21-16,-21 0 0,22-1 15,-1 1-15,-21 0 0,21 20 0,0-20 16,21 0-16,-20-1 0,-1 22 0,21 0 16,-21 0-16,22 0 0,-22 0 0,21 21 15,0 0-15,-20 0 16,20 21-16,0-21 0,-21 21 0,22 21 16,-22-21-16,0 22 0,0-22 0,0 21 15,-21-21-15,0 22 0,0-1 0,0 0 16,0-20-16,0 20 0,0 0 0,-21-21 15,21 22-15,-21-22 0,0 0 16,21 21-16,0-20 0,-21-1 16,21 0-16,0-42 47,0 0-47,21-1 0,-21 1 15</inkml:trace>
  <inkml:trace contextRef="#ctx0" brushRef="#br0" timeOffset="106561.51">11282 7070 0,'0'0'0,"21"0"16,0 0-16,0 0 15,0 0-15,1 0 0,-1-21 16,0-1-16,0 22 0,21-21 15,-20 0-15,-1 21 0,0-21 0,0 0 16,0 0-16,-21-1 0,0 1 16,0 0-16,0 0 0,0 0 0,0 0 15,-21-1-15,0 22 0,0 0 16,0 0-16,-22 0 0,22 0 16,-21 0-16,21 0 0,-22 22 0,22-1 15,-21 0-15,21 0 0,-22 21 0,22-20 16,0 20-16,0-21 0,0 21 0,-1 1 15,22-22-15,0 21 0,0 1 0,0-22 16,0 21-16,22-21 0,-1 0 16,0 1-16,0-1 0,21 0 0,-20-21 15,20 21-15,0-21 0,1 0 16,-22 0-16,21 0 0,0 0 0,1 0 16,-1 0-16,0 0 0,1-21 0,-22 0 15,21 0-15,1 21 0,-22-22 16,21 1-16</inkml:trace>
  <inkml:trace contextRef="#ctx0" brushRef="#br0" timeOffset="106820.36">12086 6731 0,'0'0'0,"0"-21"0,-21 21 16,21-21-16,0 42 15,0 0 1,0 0-16,0 0 0,0 1 15,0-1-15,21 21 0,0-21 0,-21 22 16,21-22-16,1 0 0,-1 21 0,-21-21 16,21 1-16,0-1 0,0 0 0,-21 0 15,21 0-15,-21 0 0,22 1 16,-1-1-16,-21 0 0,0 0 16,21-21-16,0 0 15,-21-21 1,0 0-16</inkml:trace>
  <inkml:trace contextRef="#ctx0" brushRef="#br0" timeOffset="107080.21">12425 6710 0,'0'0'0,"0"-21"0,0 0 16,-21 21-1,21 21-15,-22 0 16,1 0-16,0 0 0,0 0 15,0 22-15,0-22 0,-1 21 0,1 1 16,0-22-16,0 21 0,-21 0 0,20-20 16,1 20-16,0-21 0,0 21 15,0-20-15,0-1 0,21 0 0,0 0 16,-22 0-16,22 0 0,0 1 0,0-1 16,0 0-1,22-21-15,-1 0 16,0 0-16,0-21 0,0 0 0,0-1 15,1 1-15,-1 0 0</inkml:trace>
  <inkml:trace contextRef="#ctx0" brushRef="#br0" timeOffset="107452">12721 6329 0,'0'0'0,"0"-21"0,21 0 0,-21-1 15,0 1-15,0 42 32,0 1-32,0-1 0,0 21 15,0-21-15,-21 43 0,21-22 16,-21 22-16,0-22 0,21 21 0,0-20 16,-21 20-16,21-20 0,-22 20 0,22-21 15,-21 1-15,21-1 0,0 0 0,0-20 16,0 20-16,0 0 0,0-21 0,0 22 15,0-22-15,0 0 16,0 0-16,0 0 0,21 1 0,1-22 16,-1 21-16,0-21 0,0 0 15,0 0-15,0 0 0,1 0 0,-1 0 16,0 0-16,0-21 0,0 21 0,-21-22 16,21 1-16,1 0 0,-1 0 0,-21 0 15,0 0-15,21-1 0,-21 1 16,0-21-16,0 21 0,0 0 0,0-22 15,0 22-15</inkml:trace>
  <inkml:trace contextRef="#ctx0" brushRef="#br0" timeOffset="107679.86">12636 6773 0,'0'0'0,"-21"0"15,42 0 16,1 0-31,-1 0 0,0 0 16,0 0-16,0 0 0,0-21 0,1 21 16,-1 0-16,0 0 0,0 0 0,0 0 15,-21-21-15,21 21 16,1 0-16</inkml:trace>
  <inkml:trace contextRef="#ctx0" brushRef="#br0" timeOffset="107881.75">14097 6668 0,'0'0'0,"0"21"0,-42-21 16,20 0 0,1 0-16,0 0 15</inkml:trace>
  <inkml:trace contextRef="#ctx0" brushRef="#br0" timeOffset="109495.82">13652 6350 0,'-21'0'15,"0"0"-15,21 21 32,0 0-17,0 1-15,0-1 16,21-21-16,0 0 15,1 0-15,-1 0 0,0 0 16,0 0-16,0 0 0,0 0 0,22 0 16,-22-21-16,0 21 0,21-22 0,-20 1 15,-1 0-15,21 21 0,-21-21 0,0 0 16,1 0-16,-1-1 0,-21 1 16,0 0-16,21 0 0,-21 0 0,0 0 15,0-1-15,0 1 0,0 0 0,0 0 16,-21 21-16,0-21 0,-1 21 15,1 0-15,0 0 0,0 0 16,0 0-16,0 21 0,21 21 16,0-21-16,-22 22 0,22-22 15,0 42-15,-21-20 0,21 20 0,0 1 16,0-1-16,0 1 0,0-1 16,0 1-16,0-1 0,0 1 0,21-1 15,1-20-15,-22 20 0,0-21 0,21 1 16,-21-1-16,21 0 0,-21 1 0,21-22 15,-21 21-15,0-21 0,0 1 16,0-1-16,0 0 0,0 0 0,0 0 16,-21-21-16,0 0 15,0 0-15,-1 0 0,1 0 16,0 0-16,0-21 0,-21 21 0,20-21 16,1 0-16,0 0 0,0-1 0,0 1 15,0 0-15,-1 0 0,1 0 16,0 0-16,21-1 0,-21 22 15,21-21-15,0 42 16,0 1-16,21-1 16,0 0-16,0 0 0,1-21 15,-1 21-15,0-21 0,0 21 16,0-21-16,22 0 0,-22 0 0,21 0 16,0 0-16,-20 0 0,20 0 0,0 0 15,-21 0-15,22 0 0,-22 0 0,21-21 16,-21 0-16,1 21 0,-1-21 15,0 0-15,0-22 0,0 22 16,-21 0-16,0-21 0,21 21 0,-21-22 16,0 22-16,0-21 0,0 21 0,0-22 15,0 22-15,0 0 0,0 0 0,0 0 16,-21 21 0,21 21-1,-21 0-15,21 0 0,0 21 0,0-20 16,0 20-16,-21-21 0,21 21 0,0-20 15,-21 20-15,21-21 0,0 21 0,0-20 16,0 20-16,0-21 0,-21 0 16,21 0-16,0 1 0,0-1 15,0 0-15,0 0 16,0-42 0,0 0-16,21 0 15,-21-22-15,0 22 0,21 0 16,0-21-16,0-1 0,0 1 15,-21 21-15,22-22 0,-1 1 16,0 0-16,0 21 0,0-1 0,0-20 0,1 42 16,-1-21-16,0 21 0,0 0 15,0 0-15,0 0 0,1 21 16,-1 21 0,-21 1-16,0-22 0,21 0 0,-21 0 15,0 22-15,0-22 0,21 21 0,-21-21 16,0 22-16,0-22 0,0 21 0,21-21 15,-21 0-15,21 22 0,-21-22 0,22 0 16,-1-21-16,0 21 0,0-21 16,0 0-16,0 0 0,1 0 15,-1 0-15,0 0 0,0 0 0,0-21 16,22 0-16,-22 0 0,0 0 0,0-22 16,0 22-16,0-21 0,1-1 15,-1 1-15,0 0 0,0-1 0,0-20 16,22 21-16,-22-22 0,0 1 0,0-1 15,0 1-15,0-1 0,1-21 16,-1 22-16,-21 21 0,21-22 0,0 22 16,-21-1-16,0 1 0,0 0 0,0 21 15,0-1-15,0 1 0,-21 42 32,0 1-32,0 20 15,21-21-15,-22 43 0,1-22 0,21 21 16,-21 1-16,21-1 0,-21 1 0,0-1 15,21 1-15,0-1 0,0 1 16,0-22-16,-21 1 0,21 20 16,0-21-16,0 1 0,0-1 0,0-21 15,0 22-15,0-1 0,0-21 0,0 0 16,21 0-16,0 1 0,-21-1 0,21-21 16,0 21-16,0-21 0,1 0 15,-1 0-15,0 0 0,0 0 0,0 0 16,-21-21-16,21 21 0,1-21 0,-1-1 15,0 1-15,0 0 0,0 0 16,-21 0-16,21 0 0,1-22 16,-22 22-16,0 0 0,21-21 0,-21 20 0,0-20 15</inkml:trace>
  <inkml:trace contextRef="#ctx0" brushRef="#br0" timeOffset="109772.18">15092 6752 0,'0'0'0,"-21"0"0,-22 21 16,64-21 0,1 0-16,-1 0 15,21 0-15,0 0 0,1-21 16,20 21-16,1-21 0,-1 21 0,1-21 16,-1 21-16,1-21 0,-22 0 0,22 21 15,-1-22-15,-21 1 0,1 21 0,-1-21 16,0 21-16,-20 0 0,-1-21 0,0 21 15,0 0-15,-21-21 0,-21 21 32,0 0-17,0 0-15,-1 0 0,-20 0 0,0 21 16,-1 0-16,1-21 0,0 21 0</inkml:trace>
  <inkml:trace contextRef="#ctx0" brushRef="#br0" timeOffset="110648.39">8763 8848 0,'21'0'16,"0"-21"-16,-21-1 0,21 1 15,-21 0-15,22 0 0,-1 0 0,-21 0 16,0-1-16,21 1 0,-21 0 16,0 0-16,0 0 0,0 0 0,0-1 15,0 1-15,-21 0 0,0 0 0,-1 21 16,1 0-16,-21 0 0,0 0 15,-1 0-15,1 0 0,0 0 0,-1 0 16,1 21-16,0 0 0,-1 0 16,1 1-16,21 20 0,0-21 0,-1 0 15,1 0-15,21 22 0,0-22 16,0 0-16,0 0 0,0 22 0,21-22 16,-21 0-16,43 0 0,-22 0 0,21 22 15,-21-22-15,22 0 0,20 0 16,-20 21-16,-1-20 0,0-1 0,22 0 15,-22 0-15,-21 0 0,22 22 0,-22-22 16,0 0-16,0 0 0,-21 0 0,0 0 16,0 1-16,-21-1 15,0 0-15,0 0 0,-22 0 0,1-21 0,0 21 16,-1 1-16,-20-1 0,20-21 16,1 21-16,0-21 0,-1 0 0,1 0 15,0 0-15,-1 0 0,1 0 16,21 0-16,-21 0 0,20 0 0,1 0 15,0-21-15,0 0 0,0 21 0,21-22 16,0 1 0,0 0-1,21 21-15,0-21 0,0 0 16,0 21-16,1 0 0,20-21 0</inkml:trace>
  <inkml:trace contextRef="#ctx0" brushRef="#br0" timeOffset="110856.27">9207 9229 0,'0'0'0,"-21"0"32,21-21-17,0-1 16,0 1-15</inkml:trace>
  <inkml:trace contextRef="#ctx0" brushRef="#br0" timeOffset="111709.79">10943 9123 0,'0'-21'0,"0"42"0,0-63 16,0 20-16,0 1 0,0-21 15,0 21-15,0 0 0,0-22 0,0 22 16,0 0-16,0-21 0,0 20 15,0 1-15,0 0 0,21 0 16,0 0-16,1 0 0,-1 21 16,0 0-16,0 0 0,0 0 0,0 21 15,1 0-15,-1 0 0,21 21 16,-21 1-16,0-1 0,1 0 0,-22 22 16,0-22-16,0 1 0,0 20 0,0-21 15,0 1-15,0-1 0,0 0 0,0 1 16,0-22-16,0 0 0,0 21 15,0-20-15,0-1 16,0-42 0,0-1-16,0 1 0,0 0 15,0-21-15,0 21 16,21-22-16,-21 1 0,21 0 0,0-22 16,0 22-16,0-22 0,1 1 0,-1-1 15,0 22-15,21-22 0,-21 22 0,22 0 16,-22-1-16,21 22 0,-21 0 15,1 21-15,20 0 0,-21 0 0,0 21 16,0 22-16,-21-22 0,22 21 16,-22 0-16,0 1 0,0-1 0,0 0 15,0 22-15,0-22 0,0 1 16,0-22-16,0 21 0,0 0 0,-22-20 16,22 20-16,0-21 0,-21 0 0,21 0 15,0 1-15,0-1 0,0 0 16</inkml:trace>
  <inkml:trace contextRef="#ctx0" brushRef="#br0" timeOffset="112072.08">12128 8911 0,'22'0'31,"-1"-21"-15,0 21-16,0-21 0,0 21 16,0-21-16,1 0 0,-1 21 15,21-22-15,-21 1 0,0 21 16,1-21-16,-1 0 0,0 21 0,0-21 16,0 21-16,-21-21 0,-21 21 31,0 0-31,0 0 0,0 0 0,-22 0 15,22 21-15,0 0 0,0 0 16,0 0-16,-1 22 0,1-1 0,0-21 16,0 21-16,21 1 0,-21-1 15,21-21-15,0 22 0,0-22 0,0 0 16,0 0-16,0 0 0,21 0 16,0 1-16,0-22 0,0 0 0,1 21 15,-1-21-15,0 0 0,0 0 0,21 0 16,-20 0-16,-1-21 0,0-1 0,0 22 15</inkml:trace>
  <inkml:trace contextRef="#ctx0" brushRef="#br0" timeOffset="112295.95">12700 8805 0,'0'0'0,"0"-21"0,0 0 16,21 21-1,-21 21-15,21 0 16,0 1-16,-21-1 0,22 21 0,-1-21 15,0 0-15,0 22 0,0-22 0,-21 21 16,21-21-16,1 1 0,-1 20 0,0-21 16,0 0-16,0 0 0,0 1 15,1-1-15,-1 0 0,0-21 16,0 21-16,0-21 0,0 0 16,1 0-16</inkml:trace>
  <inkml:trace contextRef="#ctx0" brushRef="#br0" timeOffset="112551.8">13314 8721 0,'0'0'0,"-21"0"0,-1 0 16,1 0-16,0 0 0,0 0 0,0 0 15,0 21-15,-22-21 0,22 21 0,0 21 16,-21-20-16,20-1 0,1 21 0,-21 0 15,21 1-15,-22-22 0,22 21 16,0 1-16,0-1 0,0-21 16,0 21-16,-1 1 0,1-22 0,21 0 15,0 21-15,-21-20 0,21-1 0,-21 0 16,21 0-16,0 0 0,21-21 16,0 0-16,0 0 15,1 0-15,20-21 0</inkml:trace>
  <inkml:trace contextRef="#ctx0" brushRef="#br0" timeOffset="112844.64">13864 8382 0,'0'0'16,"0"-21"-16,0 0 0,-21 42 31,0 0-31,0 0 0,21 0 0,-22 22 15,1-22-15,21 21 0,-21 1 0,21 20 16,0-21-16,-21 22 0,0-22 0,21 22 16,0-1-16,0-20 0,-21-1 15,21 0-15,0 22 0,-22-43 0,22 21 16,0 1-16,0-22 0,0 21 0,0-21 16,0 0-16,0 1 0,0-1 15,22-21-15,-1 0 0,0 0 16,0 0-16,0 0 0,0 0 0,1-21 15,-22-1 1,21 22-16</inkml:trace>
  <inkml:trace contextRef="#ctx0" brushRef="#br0" timeOffset="113016.54">13525 9038 0,'0'0'0,"-21"0"0,0 0 16,21 21-1,21-21 1,0 0-16,1 22 0,-1-22 16,21 0-16,0 0 0,-20 0 0,20 0 15,0 0-15,1 0 0,-1 0 0,0 0 16,1 0-16</inkml:trace>
  <inkml:trace contextRef="#ctx0" brushRef="#br0" timeOffset="114907.92">14626 9102 0,'21'-21'16,"-21"-1"-16,21 1 0,-21 0 0,0 0 16,0 0-16,0 0 0,0-1 0,0 1 15,0-21-15,0 21 0,0 0 16,0-1-16,-21 22 15,0 0-15,0 0 0,0 0 16,0 22-16,-1-1 0,-20 0 0,21 21 16,0-21-16,0 22 0,-1-22 0,1 21 15,0 1-15,21-22 0,-21 21 0,21 0 16,-21-20-16,21 20 0,0-21 16,0 0-16,0 0 0,0 1 0,21-1 15,-21 0-15,21 0 0,0 0 0,0-21 16,22 0-16,-22 0 0,0 0 0,0 0 15,22 0-15,-22 0 0,0 0 16,0 0-16,21-21 0,-20 0 0,-1 0 0,0 0 16,0-1-16,0-20 15,-21 21-15,0-21 0,21 20 16,-21-20-16,22 0 0,-22-1 0,0 1 16,21-21-16,-21 20 0,0-20 0,0 20 15,0-20-15,21 21 0,-21-22 0,0 22 16,21-22-16,-21 22 0,0 0 0,0 20 15,0 1-15,0 0 0,0 0 0,0 42 32,0 0-32,0 22 0,-21-1 15,21-21-15,0 43 0,-21-22 0,21 0 16,0 22-16,0-1 0,0-20 0,0 20 16,0-21-16,0 22 0,0-22 0,0 1 15,0-1-15,0-21 0,0 21 16,0-20-16,0-1 0,21 0 0,-21 0 15,21-21-15,0 21 0,0-21 16,1 0-16,-1 0 0,0 0 0,0 0 16,21-21-16,-20 0 0,-1 21 0,21-21 15,-21 0-15,0-1 0,1 1 0,20 0 16,-21-21-16,-21 21 0,21-1 0,0-20 16,-21 21-16,22 0 0,-22-22 15,0 22-15,0 0 16,0 42-1,0 0-15,0 1 16,0 20-16,-22-21 0,22 0 0,-21 0 16,21 22-16,0-22 0,0 0 15,0 0-15,0 0 0,0 1 0,0-1 16,0 0-16,21 0 0,1-21 16,-1 0-16,0 0 0,0 0 15,0 0-15,0 0 0,22 0 0,-22 0 16,0 0-16,0-21 0,0 21 0,-21-21 15,22 0-15,-1-1 0,-21 1 0,0 0 16,0 0-16,0-21 16,21 20-16,-21-20 0,0 0 0,0 21 15,0-22-15,0 1 0,0 21 0,-21-22 16,21 22-16,-21 0 0,-1 21 0,1 0 16,0 0-16,0 0 0,0 0 0,0 21 15,-1 0-15,1 1 0,21 20 0,-21-21 16,21 21-16,-21-20 0,21 20 15,0-21-15,0 21 0,0-20 0,0-1 16,0 0-16,21 0 0,0 0 0,-21 0 16,21 1-16,22-22 0,-22 0 0,0 21 15,0-21-15,0 0 0,22 0 0,-22 0 16,0 0-16,0 0 0,0-21 16,1-1-16,-1 22 0,0-21 15,-21 0-15,21 0 0,0 0 0,-21 0 16,21-1-16,-21 1 0,0 0 0,0 0 15,22 0-15,-22 0 0,0 42 32,0 0-32,0 0 0,-22 0 0,22 22 15,-21-22-15,21 0 0,0 0 16,0 0-16,-21 0 0,21 1 0,0-1 16,0 0-16,0 0 0,21-21 15,0 0 1,1 0-16,-1 0 0,0 0 15,0 0-15,0-21 0,0 21 16,1-21-16,-1 0 0,0-1 0,-21 1 16,21 0-16,0 0 0,0 0 15,-21 0-15,0-22 0,22 22 0,-22 0 16,21 0-16,-21 0 0,0-1 0,0 1 16,0 42-1,0 1-15,0-1 0,0 0 0,0 0 16,0 0-16,-21 22 0,21-22 15,0 0-15,-22 21 0,22-21 0,0 1 16,0-1-16,0 0 0,0 0 0,0 0 16,22-21-16,-1 21 0,0-21 15,0 0-15,0 22 0,0-22 0,1 0 16,-1 0-16,0 0 0,0 0 0,0 0 16,0 0-16,22-22 0,-22 22 0,0-21 15,-21 0-15,21 0 0,0 0 0,-21-22 16,0 22-16,22-21 0,-1 21 0,-21-22 15,21-20-15,-21 21 0,21-1 16,0-20-16,0-1 0,-21 22 0,22-22 16,-22 22-16,21 0 0,-21-1 15,0 22-15,0 0 0,0 0 0,0 42 32,0 0-32,0 0 0,0 1 0,0 20 15,0 0-15,-21 1 0,21-1 16,-22 21-16,1-20 0,21-1 0,0 0 15,0 1-15,-21-1 0,21 0 0,-21 1 16,21-22-16,0 0 0,0 21 0,0-20 16,-21-1-16,21 0 0,0 0 15,0 0 1,0-42 15,0 0-31,21 0 0,0 0 16,0-1-16,0 1 0,1 0 0,-1 0 15,0 0-15,21 0 0,-21-1 0,22 1 16,-22 0-16,21 21 0,-21 0 0,1 0 16,-1 0-16,21 0 0,-42 21 0,21 0 15,-21 1-15,21-1 0,-21 0 0,0 0 16,0 0-16,0 0 16,-21 1-16,0-1 0,0 0 0,0-21 15,0 21-15,-1 0 0,1 0 0,0-21 16,-21 22-16,21-22 0,-22 21 0,22 0 15,-21-21-15,21 21 0,-1-21 16,1 0-16,0 0 0,0 21 0,0-21 16,21-21 15,21 21-31,0-21 0,0 0 16,0 0-16</inkml:trace>
  <inkml:trace contextRef="#ctx0" brushRef="#br0" timeOffset="115191.75">17230 8446 0,'0'0'0,"0"-22"0,21-20 16,-21 63 0,0 22-1,0-22-15,0 21 0,0 0 0,0 1 16,0-1-16,-21 0 0,21 22 0,0-22 15,0 1-15,0-1 0,0 0 16,0 1-16,0-1 0,-22 0 0,22 1 16,-21-22-16,0 21 0,21-21 0,0 0 15,0 1-15,-21-1 0,21 0 0,-21 0 16,21 0-16,0 0 0,0 1 16,21-44 15</inkml:trace>
  <inkml:trace contextRef="#ctx0" brushRef="#br0" timeOffset="115557.54">17357 9102 0,'0'21'16,"0"0"-1,21-21 1,0 0-16,0 0 0,0 0 15,22 0-15,-22 0 0,21 0 0,-21 0 16,22-21-16,-22 0 0,21 21 16,-21-21-16,0-1 0,1 22 15,-1-21-15,-21 0 0,0 0 16,0 0-16,0 0 0,0-1 0,0 1 16,0 0-16,-21 21 0,-1 0 15,1 0-15,0 0 0,-21 21 16,21 0-16,-1 1 0,1-1 0,-21 0 15,21 21-15,0-21 0,-1 1 0,1 20 16,0-21-16,0 0 0,21 0 16,-21 1-16,21-1 0,0 0 0,0 0 15,0 0-15,21 0 16,0-21-16,0 0 16,0 0-16,1 0 0,-1 0 0,21 0 15,-21 0-15,0 0 0,1 0 0,-1 0 16</inkml:trace>
  <inkml:trace contextRef="#ctx0" brushRef="#br0" timeOffset="116648.01">8445 10901 0,'0'0'0,"22"-21"16,-1 21-16,0-21 0,0-1 16,0 1-16,0 0 0,-21 0 15,0 0-15,0 0 0,0-1 16,-21 22-1,-21 0-15,21 0 0,0 0 16,-1 0-16,-20 0 0,0 0 0,21 22 16,-22-22-16,22 21 0,-21 0 15,21 0-15,-1 0 0,-20 0 16,21 1-16,0-1 0,21 0 0,0 0 16,0 0-16,0 0 0,0 1 0,0-1 15,21 0-15,0 0 0,0-21 0,22 21 16,-22 0-16,21 1 0,0-1 15,1 0-15,-1-21 0,22 21 0,-22 0 16,0 0-16,22 22 16,-43-22-16,0 0 0,-21 0 0,0 0 0,0 1 15,0-1-15,-21 0 16,-21 0-16,-1-21 0,1 21 0,0 0 16,-1 1-16,1-22 0,0 21 0,-22-21 15,22 0-15,-1 0 0,1 0 0,0 0 16,-1 0-16,1 0 0,0 0 15,21 0-15,-22 0 0,22 0 0,0-21 16,21-1-16,0 1 0,0 0 16,21 0-16,0 21 15,0-21-15,1 0 0,-1 21 16,21-22-16,-21 1 0,22 21 0</inkml:trace>
  <inkml:trace contextRef="#ctx0" brushRef="#br0" timeOffset="116952.42">9080 11113 0,'0'42'16,"0"-21"-16,22-21 46,-1 0-30,-21-21-16,0 0 16,0 0-1,0-1 1,-21 22-16,-1 0 16,1 0-16,21-21 31,0 0-16</inkml:trace>
  <inkml:trace contextRef="#ctx0" brushRef="#br0" timeOffset="117741.09">10647 10816 0,'0'0'0,"-21"0"0,-1 0 16,-20-21-1,42 0-15,-21 0 0,21 0 0,0-1 16,0 1-16,0 0 0,0 0 15,21 0-15,0 0 0,0-1 0,1 1 16,20 0-16,-21 21 0,21 0 16,1 0-16,-22 0 0,21 0 15,1 0-15,-22 21 0,21 22 0,-21-22 16,22 21-16,-22 0 0,0-20 0,0 20 16,0 0-16,-21 1 0,0-22 0,0 21 15,0 0-15,0 1 0,0-22 16,0 21-16,-21-21 0,0 1 0,21 20 15,-21-21-15,0 0 0,-1-21 0,22 21 16,-21-21-16,0 0 16,0 0-1,21-21-15,0 0 0,0 0 16,0 0-16,0 0 0,0-22 0,0 22 16,0-21-16,21 21 0,0-22 0,0 1 15,1 0-15,-1-1 0,0 1 0,21 0 16,-21-1-16,22 1 0,-22 0 15,21 20-15,1 1 0,-1 21 0,-21 0 16,21 0-16,-20 0 0,20 0 0,-21 21 16,21 1-16,-20 20 0,-1-21 0,-21 21 15,21-20-15,-21 20 0,0-21 0,0 21 16,0 1-16,0-22 0,0 21 16,0-21-16,0 22 0,0-22 15,0 21-15,-21-21 0,0 1 0,21-1 0,0 0 16,-22 0-16,1 0 15,21-42 17,0 0-32,0 0 0</inkml:trace>
  <inkml:trace contextRef="#ctx0" brushRef="#br0" timeOffset="118104.02">11874 10816 0,'0'0'0,"22"0"31,-1 0-31,0 0 16,0 0-16,0-21 0,0 21 0,1-21 16,20 21-16,-21-21 0,0 0 15,22 21-15,-22-22 0,-21 1 0,21 21 16,-21-21-16,0 0 0,0 0 15,0 0-15,-21 21 0,21-22 16,-43 22-16,22 0 0,0 0 0,0 0 16,-21 22-16,20-1 0,-20 0 15,21 0-15,0 0 0,0 0 16,-1 22-16,1-22 0,21 21 0,0-21 0,0 22 16,0-22-16,0 0 0,0 21 15,0-20-15,21-1 0,1 0 0,-1 0 16,0-21-16,21 21 0,-21-21 15,1 0-15,20 0 0,-21 0 0,21 0 16,-20 0-16,20 0 0,0 0 0,-21 0 16</inkml:trace>
  <inkml:trace contextRef="#ctx0" brushRef="#br0" timeOffset="118348.2">12742 10605 0,'0'0'0,"0"-22"0,0 44 47,0-1-47,0 0 0,21 0 15,1 0-15,-22 0 0,0 1 0,21 20 16,0-21-16,-21 0 0,0 0 0,21 1 16,-21-1-16,21 0 0,-21 0 0,0 0 15,0 0-15,0 1 0,0-1 0,0 0 16,21-21 15,1 0-31</inkml:trace>
  <inkml:trace contextRef="#ctx0" brushRef="#br0" timeOffset="118560.08">13081 10626 0,'0'0'15,"0"-21"-15,0-22 16,-21 43-16,0 0 0,-1 0 0,1 0 15,0 21-15,0-21 0,0 22 0,0 20 16,-22-21-16,22 0 0,0 22 0,0-22 16,0 21-16,-22-21 0,22 22 15,0-22-15,0 21 0,0-21 0,-1 22 0,22-22 16,0 42 0,0-42-16,22-21 15,-1 0-15,0 0 16,21 0-16</inkml:trace>
  <inkml:trace contextRef="#ctx0" brushRef="#br0" timeOffset="118808.94">13483 10308 0,'21'-42'15,"-42"84"-15,42-63 16,-42 42-16,21 0 0,0 22 15,-21-1-15,0 22 0,0-22 0,21 21 16,0-20-16,-22 20 0,1-20 16,21-1-16,0 0 0,0 1 0,0-1 15,0-21-15,0 21 0,0-20 0,0-1 16,0 0-16,0 0 0,21-21 0,1 21 16,-1-21-16,0 0 15,0 0-15,-21-21 16</inkml:trace>
  <inkml:trace contextRef="#ctx0" brushRef="#br0" timeOffset="118971.84">13356 10774 0,'0'0'16,"-21"0"-16,42 0 31,0 0-31,0 0 0,22 0 16,-1-21-16,0 21 0,1-21 0,-1 21 15,22-22-15,-22 22 0,21-21 0,-20 21 16,-1-21-16</inkml:trace>
  <inkml:trace contextRef="#ctx0" brushRef="#br0" timeOffset="120991.84">14139 10795 0,'0'0'0,"-21"21"0,21 0 15,42-21 1,-20 0-16,-1 0 16,21 0-16,0-21 0,1 0 0,-1 0 15,0 21-15,1-21 0,-1 0 0,0-1 16,-20 1-16,20 0 0,-21-21 0,0 21 16,0-22-16,1 22 0,-1-21 15,-21-1-15,21 1 0,-21 0 0,0-1 0,0 1 16,0 0-16,0 21 0,-21-22 15,0 22-15,-1 0 0,1 21 16,0 0-16,0 0 16,0 0-16,0 21 0,21 0 0,0 0 15,-22 22-15,1-1 0,21 22 0,-21-1 16,21-21-16,0 22 0,-21-1 0,0 1 16,21 21-16,-21-22 0,-1 1 0,1-1 15,21 22-15,-21-22 0,0 22 16,-21 0-16,20-1 0,1 1 0,-21 0 15,0-1-15,20 22 0,-20-21 0,21-1 16,-21 1-16,20 0 0,1-1 16,0 1-16,21-21 0,0-1 0,0-21 15,0 1-15,0-1 0,21 0 0,22-20 16,-22-1-16,21 0 0,0-21 0,1 0 16,-1 0-16,0-21 0,22 0 0,-22-1 15,1 1-15,20 0 0,-21-21 16,1 21-16,-1-22 0,0 1 0,1-22 15,-1 22-15,0-21 0,-20 20 0,-1-20 16,0-1-16,-21 22 0,0-22 0,0 1 16,0-1-16,-21 1 0,0-1 0,-22 22 15,22-21-15,-21-1 0,-1 22 0,-20-1 16,21 1-16,-22 0 0,22-1 16,-22 22-16,22-21 0,0 21 0,20 0 15,1 21-15,0-22 0,21 1 16,0 0-16,21 0 15,0 21-15,1-21 0,20 0 0,0-1 16,1 1-16,-1 0 0,21 0 0,-20 0 16,20 0-16,-20-22 0,20 1 0,1 0 15,-1 20-15,-21-41 0,1 21 0,-1-1 16,0-20-16,1 20 0,-22 1 16,0-21-16,0 20 0,0 1 15,-21 21-15,0-22 0,0 22 0,0-21 16,0 21-16,0 0 0,0-1 0,0 1 15,-21 21-15,0 0 16,21 21 0,-21 1-16,21-1 0,0 21 0,-21 0 15,21 1-15,0-1 0,0 0 0,0 22 16,0-22-16,0 22 0,0-1 0,0-20 16,0-1-16,0 21 0,0-20 0,0-22 15,21 21-15,-21-21 0,21 22 0,0-22 16,22 0-16,-22-21 0,0 21 0,21-21 15,-21 21-15,22-21 16,-22 0-16,21 0 0,-21 0 0,22-21 16,-22 0-16,21 21 0,-21-21 0,1 0 15,-1 0-15,0-1 0,0-20 0,0 21 16,0-21-16,-21 20 0,0-20 0,22 21 16,-22 0-16,21 0 0,-21-1 0,0 1 15,0 0-15,-21 42 31,-1 0-31,22 1 0,0-1 16,-21 0-16,21 0 0,0 21 0,0-20 16,-21-1-16,21 0 0,0 0 0,0 0 15,0 0-15,21 1 16,0-1-16,1-21 0,-1 21 16,0-21-16,0 0 0,0 0 0,0 0 15,1 0-15,-1 0 0,21 0 16,-21-21-16,0 0 0,1-1 0,-1 1 15,0 0-15,0 0 0,0 0 0,-21-22 16,0 22-16,0-21 0,0 0 0,0-1 16,0 1-16,0 21 0,0-22 0,-21 22 15,21-21-15,-21 21 0,-21 21 0,20-21 16,1 21-16,-21 0 0,21 0 0,0 0 16,-22 21-16,22 0 0,-21 0 15,21 21-15,-1-20 0,1 20 16,0 0-16,21 1 0,-21-22 0,21 21 15,0 0-15,0-20 0,0 20 0,21-21 16,0 0-16,0 22 0,22-22 0,-1 0 16,0-21-16,1 21 0,-1 0 0,0-21 15,22 0-15,-22 0 0,22 0 0,-22 0 16,22 0-16,-1 0 0,-21-21 16,22 0-16,-22 0 0,1 0 0,-1-1 15,0 1-15,-21 0 0,22-21 0,-22 21 16,0-22-16,0 1 0,0 0 15,-21 20-15,0-20 0,0 21 0,0-21 0,0 20 16,0 1-16,-21 21 16,0 0-16,0 0 0,0 0 0,0 21 15,-1 1-15,1-1 0,0 0 16,-21 0-16,21 21 0,-1-20 0,1-1 16,21 0-16,0 21 0,-21-21 0,21 1 15,0-1-15,0 0 0,0 0 16,0 0-16,21-21 0,-21 21 15,21-21-15,1 0 0,-1 0 0,0 0 16,0 0-16,0 0 0,0-21 16,-21 0-16,22 21 0,-1-21 15,-21 0-15,21 0 0,-21-1 16,21-20-16,-21 21 0,0 0 0,21-22 16,-21 22-16,0-21 0,21 21 0,-21 0 15,0-1-15,0 44 16,0-1-1,0 0-15,0 21 0,0-21 16,0 1-16,0-1 0,0 21 16,0-21-16,0 0 0,0 1 0,0-1 15,22 0-15,-22 0 0,21 0 0,0 0 16,0-21-16,0 22 0,22-22 0,-22 0 16,0 0-16,0 0 0,0 0 15,0 0-15,1 0 0,-1 0 0,0 0 16,0-22-16,0 1 0,0 0 0,-21 0 15,22 0-15,-1-22 0,-21 1 0,21 21 16,0-43-16,-21 22 0,21 0 16,-21-22-16,21 1 0,-21 20 0,0-20 15,22 21-15,-22-1 0,0 1 0,0 21 16,0-22-16,0 22 0,0 0 16,-22 42-1,1-21-15,21 21 0,0 22 0,-21-22 16,21 21-16,-21 1 0,21-1 15,0 0-15,0 1 0,0-1 16,0 21-16,0-20 0,0-1 0,0 0 16,0 1-16,0-22 0,0 21 0,0-21 15,0 1-15,0-1 0,0 0 0,21 0 16,-21 0-16,21-21 0,-21 21 0,21-21 16,1 0-16,-1 0 0,0 0 15,0 0-15,0 0 0,0 0 16,1-21-16,-1 21 0,0-21 15,0 0-15,0 21 0,0-21 0,-21 0 16,22-22-16,-1 22 0,-21 0 0,21 0 16,-21-22-16,0 22 0,0-21 0</inkml:trace>
  <inkml:trace contextRef="#ctx0" brushRef="#br0" timeOffset="121208.72">17124 10329 0,'0'0'0,"-21"0"0,-1 22 15,22-1 1,22-21-16,-1 0 0,0 0 16,21 0-16,-21 0 0,22 0 0,-1 0 15,0 0-15,22 0 0,-22 0 0,1 0 16,-1 0-16,0 0 0,1 0 0,-1 0 16,0 0-16,-21 0 0,22 0 0,-22 0 15,0 0-15,-21-21 16,-21 21-1,0 0-15</inkml:trace>
  <inkml:trace contextRef="#ctx0" brushRef="#br0" timeOffset="122184.24">8403 12891 0,'0'0'0,"0"-22"31,21 22-31,0-21 0,1 0 16,-1 0-16,21 0 0,-21 0 0,0-1 15,1 1-15,-1 0 0,-21 0 0,0 0 16,0 0-16,0-1 0,-21 22 16,-1-21-16,1 21 15,0 0-15,-21 0 0,-1 0 0,1 0 16,0 21-16,-1 1 0,1-22 0,0 21 16,-1 0-16,1 0 0,21 0 15,-21 22-15,20-22 0,-20 0 0,42 0 16,0 0-16,0 22 0,0-22 0,0 0 15,0 0-15,0 21 0,42-20 16,-20-1-16,-1 0 0,21 0 0,0 0 16,1 0-16,-22 1 0,21-1 0,1 0 15,-1 0-15,0-21 0,-21 21 0,1 0 16,-1-21-16,0 22 16,-21-1-16,-21-21 15,0 21-15,-1-21 0,-20 0 0,21 0 16,-21 21-16,-1-21 0,1 0 15,0 0-15,-1 0 0,1 0 0,-22 0 16,43-21-16,-21 0 0,0 21 0,-1-21 16,22 21-16,0-22 0,-21 1 0,20 0 15,22 0-15,0 0 16,22 0 0,-1 21-16,0 0 0,21-22 0,-21 1 15,22 21-15,-22-21 0,21 21 16</inkml:trace>
  <inkml:trace contextRef="#ctx0" brushRef="#br0" timeOffset="122376.13">9038 12996 0,'0'0'0,"21"0"0,0 0 15,-21-21 48,22 21-63,-22-21 15,21 21-15,0-21 0</inkml:trace>
  <inkml:trace contextRef="#ctx0" brushRef="#br0" timeOffset="123024.27">10393 12531 0,'0'0'0,"0"-21"15,0-1-15,0 1 16,0 0-16,0 0 0,21 0 16,0 0-16,0 21 0,0-22 0,1 1 15,-1 21-15,0 0 0,0 0 16,21 0-16,-20 21 0,-1 1 0,0-1 15,0 21-15,0-21 0,0 22 16,-21 20-16,0-21 0,0 22 0,0-22 16,0 22-16,0-22 0,0 22 0,0-22 15,0 0-15,0 1 0,0-22 0,-21 21 16,0-21-16,21 0 0,-21-21 16,0 0-1,21-21-15,0 0 16,0 0-16,0 0 0,0-22 15,0 1-15,21 0 0,0-1 16,-21 1-16,21 0 0,0-22 0,22 22 16,-22-22-16,21 22 0,-21 0 0,22-1 15,-1 22-15,-21-21 0,22 21 0,-1 21 16,0 0-16,-21 0 0,22 0 16,-22 21-16,0 0 0,0 0 0,0 0 15,1 22-15,-22-1 0,0-21 0,0 22 16,0-1-16,0 0 0,0 1 0,0-1 15,0 0-15,0 1 0,-22-1 16,1-21-16,21 21 0,-21-20 0,21-1 16,0 0-16,0 0 0,0 0 15,21-42 1</inkml:trace>
  <inkml:trace contextRef="#ctx0" brushRef="#br0" timeOffset="123357.08">11515 12742 0,'0'-21'15,"21"21"-15,0-21 0,0 21 16,0-21-16,0 21 0,1-21 16,-1 0-16,21-1 0,-21 22 0,22-21 15,-22 0-15,0 0 0,21 0 16,-21 0-16,1-1 0,-1 1 0,-21 0 15,0 0-15,0 0 0,-43 21 16,22 0-16,0 0 16,-21 21-16,21 0 0,-1 0 0,-20 0 15,21 22-15,0-22 0,0 21 0,-1 1 16,1-22-16,21 21 0,0 0 0,0 1 16,0-22-16,0 21 0,0-21 15,0 22-15,0-22 0,21 0 0,1 0 16,20-21-16,-21 21 0,21-21 0,1 0 15,-1 0-15,-21 0 0,22 0 0,-1 0 16,0 0-16,-21-21 0,22 0 16,-1 0-16</inkml:trace>
  <inkml:trace contextRef="#ctx0" brushRef="#br0" timeOffset="123573">12467 12446 0,'0'0'0,"21"0"15,-21 21-15,0 0 16,21 1-16,-21-1 0,0 21 16,0-21-16,0 0 0,22 22 0,-22-1 15,21-21-15,-21 0 0,21 22 16,-21-22-16,0 0 0,21 0 16,0 22-16,-21-22 0,21-21 0,-21 21 15,0 0-15,22-21 0,-1 21 16,0-21-16,0 0 15</inkml:trace>
  <inkml:trace contextRef="#ctx0" brushRef="#br0" timeOffset="123783.88">12869 12615 0,'0'0'0,"0"-42"0,-21 21 0,0 0 0,21 0 16,-21-1-16,0 1 0,-1 21 0,1 0 15,0 0-15,0 0 0,0 21 16,0 1-16,-1-1 0,1 0 15,-21 0-15,21 0 0,0 22 0,-22-1 16,22-21-16,0 21 0,0 1 0,0-22 16,-1 21-16,22-21 0,0 1 0,0 20 15,0-21-15,0 0 0,0 0 0,22-21 16,-1 0-16,0 0 16,21 0-16,-21 0 0</inkml:trace>
  <inkml:trace contextRef="#ctx0" brushRef="#br0" timeOffset="124038.74">13398 12150 0,'0'0'0,"22"-21"0,-1-22 0,-21 1 16,0 63 0,-21 21-16,-1-20 0,1 20 15,21 0-15,-21 1 0,0-1 0,0 0 16,0 22-16,-1-22 0,1 0 0,0 1 15,0 20-15,21-20 0,0-1 0,0 0 16,0 1-16,0-1 0,0-21 16,0 21-16,0-20 0,0-1 0,21 0 15,0 0-15,0-21 0,1 0 16,20 0-16,-21 0 0,0 0 0,0 0 16,-21-21-16</inkml:trace>
  <inkml:trace contextRef="#ctx0" brushRef="#br0" timeOffset="124200.54">12933 12658 0,'0'0'0,"-21"0"0,-1-21 0,22-1 15,22 22 1,20-21-16,0 21 0,1 0 0,-1 0 16,21-21-16,1 21 0,-1-21 0,1 21 15,21-21-15,-22 0 0,22-1 16,-22 1-16,1 0 0,20 0 15,-20 0-15</inkml:trace>
  <inkml:trace contextRef="#ctx0" brushRef="#br0" timeOffset="124675.79">14266 11938 0,'0'0'0,"-21"-21"0,-64 0 15,64 21-15,0 0 0,0 21 0,0 0 16,0 21-16,21 1 0,0-1 15,-22 0-15,22 22 0,0-22 16,0 22-16,0-22 0,0 22 0,0-22 16,0 0-16,0 22 0,0-22 0,0 0 15,22 1-15,-22-22 0,21 21 0,-21-21 16,0 22-16,0-22 0,0 0 16,0 0-16,0 0 0,0-42 31,0 0-16,0 0-15,0 0 0,0 0 16,0-22-16,0 22 0,0 0 0,0-21 16,21 20-16,0-20 0,0 21 0,0 0 15,22 0-15,-22 21 0,21-22 16,-21 22-16,22 0 0,-1 0 0,-21 0 16,22 22-16,-1-22 0,-21 21 0,0 0 15,0 0-15,-21 0 0,0 0 16,0 1-16,0 20 0,0-21 0,0 0 15,-21 0-15,0 22 0,-21-22 0,21 0 16,-1 0-16,-20 0 0,21 1 0,-21-1 16,20-21-16,1 21 0,42-42 31,1 0-31,-1-1 16,21 1-16,-21 0 0,22-21 15,-22 21-15,21-22 0,0 1 0</inkml:trace>
  <inkml:trace contextRef="#ctx0" brushRef="#br0" timeOffset="125212.44">14774 12446 0,'0'0'0,"21"-21"16,1 21-16,-22 21 31,0 0-31,0 0 0,-22 1 0,22-1 16,-21 0-16,21 0 0,0 0 0,0 0 16,0 22-16,0-22 0,0 0 0,0 0 15,0 0-15,21 1 0,1-22 16,-1 21-16,21-21 0,-21 0 0,0 0 15,22 0-15,-22 0 0,21 0 0,1 0 16,-22-21-16,21-1 0,-21 22 16,0-21-16,22 0 0,-22-21 0,0 21 15,0-1-15,0-20 0,22 21 0,-22-21 16,0-1-16,-21 22 0,21-21 16,0 21-16,1-1 0,-1 1 0,-21 42 31,0 22-31,0-22 15,-21 0-15,21 21 0,-22-20 0,22 20 16,0 0-16,0 1 0,-21-1 16,0 0-16,21 1 0,-21-1 0,21 21 15,0-20-15,-21 20 0,0-20 0,21 20 16,0-21-16,0 22 0,0-1 16,0-20-16,0 20 0,0 1 0,0-22 15,0 22-15,0-22 0,0 21 0,0-20 16,0-1-16,0 0 0,0-20 15,-22-1-15,1 21 0,0-21 0,0 0 16,0-21-16,0 0 0,-22 0 16,22 0-16,0 0 0,-21 0 0,20 0 15,-20 0-15,0-21 0,21 0 0,-22 0 16,1 0-16,21 0 0,-22-22 16,1 22-16,21 0 0,0-21 0,0 20 0,21 1 15,-22-21-15,22 21 0,0-22 16,0 22-16,22-21 0,-1 21 15,0-22-15,0 22 0,0-21 0,22 0 16</inkml:trace>
  <inkml:trace contextRef="#ctx0" brushRef="#br0" timeOffset="125475.29">16002 11917 0,'0'0'0,"0"-42"0,0 20 0,0 1 15,-21 21-15,0 0 0,-1 0 16,1 0-16,21 21 0,-21 1 16,0-1-16,0 21 0,21 22 15,0-22-15,-21 21 0,21-20 0,0 20 16,0 1-16,0-1 0,0 1 0,0-22 16,0 22-16,0-22 0,0 0 0,0-21 15,0 22-15,0-22 0,0 21 0,0-21 16,0 1-16,21-22 0,-21 21 15,21-21-15,0-21 16,0-1-16</inkml:trace>
  <inkml:trace contextRef="#ctx0" brushRef="#br0" timeOffset="125852.08">16065 12467 0,'0'21'0,"22"1"15,-1-22-15,-21 21 0,21-21 16,0 0-16,0 0 0,0 0 0,1 0 16,-1 0-16,0 0 0,21 0 0,-21 0 15,22 0-15,-22-21 0,21 21 16,-21-22-16,1 1 0,-1 21 0,0-21 16,0 0-16,-21 0 0,0 0 15,0-1-15,0 1 0,0 0 0,0 0 16,-21 21-16,0 0 15,-22 0-15,22 0 0,-21 21 0,21 0 16,-22 0-16,22 22 0,-21-22 16,0 21-16,20-21 0,1 22 0,0-22 15,0 21-15,21-21 0,0 22 0,0-22 16,0 0-16,21 21 0,0-20 0,0-22 16,1 21-16,20 0 0,0-21 0,-21 0 15,22 0-15,-1 0 0,0 0 0,-20 0 16,20 0-16,0-21 0,-21 21 15,22-21-15,-22-1 0,0 1 16,0 0-16,-21 0 0,21 0 0,-21 0 16</inkml:trace>
  <inkml:trace contextRef="#ctx0" brushRef="#br0" timeOffset="126112.33">15981 12086 0,'0'0'0,"-43"-21"0,1 21 0,21 0 16,0 0-16,42 0 16,0 0-1,21-21-15,1 21 0,-1 0 16,22 0-16,-1-21 0,1 0 0,-1 21 16,1-22-16,-1 22 0,1-21 0,-1 21 15,-21-21-15,1 21 0,-1 0 0,0-21 16,-20 0-16,-1 21 0,0 0 0,-42 0 31,0 0-31,-1 0 16,-20 0-16,0 0 0</inkml:trace>
  <inkml:trace contextRef="#ctx0" brushRef="#br0" timeOffset="127060.79">8361 14520 0,'0'0'0,"0"-21"16,21 0-16,0-21 0,-21 21 0,0-22 15,0 22-15,0-21 0,0 21 16,0-1-16,0 1 0,0 0 0,-21 0 16,0 21-16,0 0 0,-22 0 0,22 0 15,-21 0-15,21 0 0,-22 0 16,1 21-16,21 0 0,-22 22 0,22-22 15,0 21-15,0-21 0,21 22 16,0-22-16,0 21 0,0-21 0,0 22 16,0-22-16,21 0 0,0 21 15,22-21-15,-22 1 0,21-1 0,-21 0 16,22 0-16,-1 0 0,-21-21 0,21 21 16,1 1-16,-22-1 0,0 0 15,0 0-15,-21 0 0,0 0 16,0 1-16,-21-1 0,0 0 0,0 0 15,-22 0-15,1 0 0,21-21 16,-21 22-16,-1-1 0,1-21 0,0 0 16,-1 0-16,22 0 0,-21 0 0,21 0 15,-1 0-15,1-21 0,0 21 16,0-22-16,21 1 0,0 0 16,0 0-16,0 0 0,21 0 15,0-1-15,0 1 0,1 0 16,-1 0-16</inkml:trace>
  <inkml:trace contextRef="#ctx0" brushRef="#br0" timeOffset="127212.7">8848 14669 0,'0'0'0,"21"0"31,0 0-31,0 0 15,0 0-15,0 0 0,1 0 0,-1 0 16</inkml:trace>
  <inkml:trace contextRef="#ctx0" brushRef="#br0" timeOffset="127763.88">10160 14457 0,'0'0'0,"-21"-21"0,21-43 16,0 43-16,0 0 0,0 0 15,0 0-15,0-1 0,21 1 16,21 0-16,-21 0 0,1 21 0,-1 0 16,21 0-16,-21 0 0,0 0 0,22 0 15,-22 0-15,0 42 0,0-21 0,0 1 16,1 20-16,-1 0 0,0 1 15,-21-1-15,0 0 0,0 1 0,0-1 16,0 0-16,0 1 0,0-22 0,0 21 16,-21-21-16,21 22 0,-21-22 0,21 0 15,-22-21-15,22 21 0,-21-21 16,0 0 0,21-21-16,0 0 15,0 0-15,0-1 0,0-20 16,0 21-16,0-21 0,21-1 0,0 1 15,-21-22-15,22 22 0,-1-21 16,0 20-16,21 1 0,-21-22 0,1 43 16,20-21-16,-21 21 0,0 0 0,22-1 15,-22 22-15,0 0 0,21 0 0,-21 0 16,1 22-16,-1-1 0,0 21 16,0 0-16,-21-20 0,21 20 0,-21 0 15,0 22-15,0-22 0,0 0 16,0 1-16,0-1 0,0-21 0,0 22 15,0-1-15,0-21 0,0 0 16,0 0-16,0 1 0,0-1 0,21-21 16,1 0-16,-1 0 15,0 0-15,0-21 0,-21-1 16,21 22-16</inkml:trace>
  <inkml:trace contextRef="#ctx0" brushRef="#br0" timeOffset="128104.69">11366 14351 0,'0'0'0,"22"0"0,-1 0 0,0 0 15,0 0-15,0-21 0,0 21 16,22 0-16,-22-21 0,0 0 0,21 21 16,1-22-16,-22 1 0,0 21 15,21-21-15,-20 0 0,-1 0 0,-21 0 16,0-1-16,0 1 0,0 0 15,-21 21-15,-1 0 0,-20 0 16,21 21-16,0 0 0,0 1 16,-22-1-16,22 0 0,0 21 0,0 1 15,0-22-15,-1 21 0,22 0 16,0 1-16,0-22 0,0 21 0,0-21 16,0 22-16,0-22 0,22 0 0,-1 0 15,0 0-15,0-21 0,21 22 16,-20-22-16,20 0 0,0 0 0,1 0 15,-1 0-15,0 0 0,1 0 0,-1 0 16,-21-22-16,21 1 0,1 0 0,-22 21 16</inkml:trace>
  <inkml:trace contextRef="#ctx0" brushRef="#br0" timeOffset="128330.56">12382 14139 0,'0'0'0,"0"-21"0,43 0 16,-22 21-1,0 21 1,-21 22-16,21-22 0,-21 0 0,21 21 16,1-21-16,-1 22 0,-21-22 0,21 0 15,0 21-15,0-20 0,0-1 0,1 0 16,-22 0-16,21 0 0,0 0 16,0 1-16,0-22 0,0 21 15,1-21-15,-1 0 16,-21-21-16,0-1 15</inkml:trace>
  <inkml:trace contextRef="#ctx0" brushRef="#br0" timeOffset="128532.45">12827 14182 0,'0'0'0,"0"-21"16,0-43-16,-21 64 16,0 0-1,-1 0-15,22 21 0,-21 0 0,0 1 16,0 20-16,0-21 0,0 21 0,-1-20 15,1 20-15,0 0 0,0-21 0,0 22 16,0-1-16,-1-21 0,22 22 0,-21-22 16,21 0-16,-21 21 0,21-21 15,0 1-15,0-1 0,0 0 16,21-21-16,0 0 16,22 0-16,-22-21 0</inkml:trace>
  <inkml:trace contextRef="#ctx0" brushRef="#br0" timeOffset="128808.3">13568 13758 0,'0'0'16,"21"-63"0,-42 63-16,21 21 0,-21 0 15,-1 0-15,1 22 0,0-1 0,0 0 16,0 1-16,21 20 0,-21-20 15,21-1-15,-22 21 0,22-20 16,0 20-16,0-20 0,0-1 0,0 0 16,0 1-16,0-1 0,22-21 0,-1 0 15,-21 22-15,21-43 0,0 21 0,0-21 16,0 0-16,1 0 0,-1 0 0,0 0 16,0 0-16,0-21 15,0-1-15,-21 1 0,0 0 0,22 0 16</inkml:trace>
  <inkml:trace contextRef="#ctx0" brushRef="#br0" timeOffset="128968.22">13314 14182 0,'0'0'0,"-21"0"0,-22 0 16,64 0 15,1 0-31,-1 0 0,21 0 0,0 0 16,1-21-16,-1 21 0,0 0 0,1-22 15,-1 22-15,0-21 0,1 21 0,-1-21 16,-21 21-16</inkml:trace>
  <inkml:trace contextRef="#ctx0" brushRef="#br0" timeOffset="130292.41">13991 14372 0,'21'0'15,"0"0"-15,1-21 0,20 0 16,-21 0-16,21 0 0,-20-1 0,20 1 16,0-21-16,-21 0 0,22-1 0,-1 1 15,-21 0-15,0-1 0,22 1 16,-22-22-16,0 22 0,0-21 0,-21 20 15,0-20-15,0 20 0,0 1 0,0 0 16,0 21-16,0-1 0,-21 1 16,0 0-16,0 21 0,0 0 15,-22 0-15,22 21 0,-21 0 0,21 1 16,-1 20-16,1 21 0,0-20 0,0 20 16,21 1-16,-21-22 0,21 22 0,0-1 15,0 1-15,0-1 0,0-21 16,0 22-16,21-22 0,0 22 0,0-22 15,0-21-15,1 22 0,-1-1 0,21-21 16,-21 0-16,22-21 0,-1 21 0,-21-21 16,21 0-16,1 0 0,-1 0 15,-21 0-15,22-21 0,-22 0 16,21 21-16,-21-42 0,22 21 0,-22-1 16,0 1-16,-21-21 0,21 21 0,0 0 15,-21-22-15,0 22 0,0-21 16,21 21-16,-21-1 0,22 1 0,-22 0 15,0 42 1,0 0-16,0 1 16,0 20-16,0-21 0,0 21 15,0 1-15,0-1 0,0-21 0,0 22 16,0-22-16,0 21 0,0-21 0,21 0 16,0 1-16,0-22 0,0 21 0,0-21 15,22 0-15,-22 0 0,21 0 0,1 0 16,-22-21-16,21 21 15,0-22-15,-20 1 0,20 0 0,-21-21 16,0 21-16,0-1 0,1-20 0,-22 21 16,0-21-16,0 20 0,0-20 0,0 21 15,0-21-15,-43 20 0,22 1 16,0 0-16,-21 0 0,20 21 0,-20 0 16,0 0-16,-1 0 0,22 0 0,-21 0 15,0 0-15,20 0 0,1 0 0,0 0 16,21 21-16,0 0 0,21-21 15,0 0 1,22 0-16,-22 0 0,21 0 16,22 0-16,-22 0 0,22-21 0,-22 21 15,0-21-15,22 21 0,-22-21 0,0 0 16,22 21-16,-22-22 0,1 22 16,-1 0-16,0-21 0,22 21 0,-22 0 15,-21 0-15,22 0 0,-22 0 0,0 21 16,0-21-16,0 22 0,-21-1 0,21 0 15,-21 0-15,0 0 16,0 0-16,0 1 0,0-1 0,0 0 16,0 0-16,-21 0 0,21 0 15,-21-21-15,21 22 0,-21-22 0,0 21 16,0-21 0,21-21 15,0-1-31,0 1 0,0 0 15,21 0-15,0-21 0,0 20 0,0-20 16,0 21-16,22-21 0,-1 20 0,0-20 16,1 0-16,-1 21 0,22-1 15,-22 1-15,21 0 0,-20 21 0,20 0 16,-20 0-16,-1 0 0,0 0 0,1 21 16,-22-21-16,0 21 0,0 22 15,0-22-15,-21 0 0,0 0 0,0 0 16,0 22-16,0-22 0,0 0 15,0 0-15,-21 0 0,0 22 0,0-22 16,21 0-16,-21 0 0,-1 0 0,1-21 16,21 22-16,0-1 0,-21-21 0,21 21 15,21-21 17,0-21-32,1 0 0,-1 21 15</inkml:trace>
  <inkml:trace contextRef="#ctx0" brushRef="#br0" timeOffset="131157.53">17759 13780 0,'0'0'0,"0"-22"16,0-20 0,0 21-16,-21 21 0,-1 0 0,1 0 15,0 0-15,-21 21 0,-1 0 0,1 0 16,0 22-16,-1-22 0,1 21 15,0-21-15,21 22 0,-22-22 0,22 21 16,0-21-16,21 22 0,0-22 0,0 0 16,0 0-16,0 0 0,0 1 0,21-1 15,0-21-15,0 21 0,1-21 16,-1 0-16,0 0 0,0 0 16,0 0-16,0 0 0,1 0 0,-1 0 15,0-21-15,0 0 0,0 21 0,-21-22 16,21 1-16,1 0 0,-1 0 0,-21 0 15,21-22-15,0 22 0,-21 0 0,21-21 16,0 21-16,-21-22 0,0 22 16,22 0-16,-22 0 0,21 21 0,-21-21 15,0 42 1,0 0 0,0 0-16,0 0 0,0 0 0,0 22 15,0-22-15,0 0 16,0 21-16,-21 1 0,21-1 0,0 0 0,0 1 15,0-1-15,0 22 0,0-22 16,0 21-16,0 1 0,0-1 0,0 1 16,0-1-16,0 1 0,0 21 0,0-22 15,21 22-15,-21-1 0,0-20 16,21 21-16,0-1 0,0 1 0,0 0 16,1-22-16,-1 22 0,21-1 0,-21 1 15,22-21-15,-22 20 0,21-20 0,0 20 16,1-41-16,-1 20 0,0 1 0,1-22 15,-1 0-15,-21 1 0,0-22 16,1 0-16,-22 0 0,-22-21 16,-20 0-16,21 0 15,-21 0-15,-1 0 0,-20-21 0,-1 0 16,1 0-16,-1-22 0,1 22 0,-22-21 16,0-22-16,1 22 0,20-21 15,-20-1-15,20 22 0,1-22 0,20 1 16,-20-1-16,42 1 0,-22-1 0,22 1 15,21-1-15,0-20 0,0 20 0,0-21 16,0 1-16,0 20 0,0-20 16,21 20-16,0-21 0,22 1 0,-22 20 15,21-20-15,1 20 0,-1-21 16,0 22-16,1-1 0,20 1 0,-21 21 16,1-1-16,20 1 0,-20 0 15,-1 20-15,0 1 0,1 0 0,-1 0 16,0 21-16,-21-21 0,22 0 0,-22 21 15,0 0-15,0 0 0,0-22 0,1 22 16,-22-21 0,-22 21-1,1 0 1,-21 0-16,21 0 0,0 0 16,-22 0-16</inkml:trace>
  <inkml:trace contextRef="#ctx0" brushRef="#br0" timeOffset="132191.67">8234 16214 0,'21'0'31,"0"-21"-15,0-1-16,0 1 0,22 0 0,-22 0 15,0 0-15,21 0 0,-20-1 0,20 1 16,-21 0-16,0 0 0,-21 0 15,0 0-15,0-1 16,-21 22-16,0 0 0,-21 0 16,20 0-16,-20 0 0,21 0 15,-21 0-15,-1 0 0,1 22 0,21-1 16,-22-21-16,1 21 0,21 0 0,-21 0 16,20 0-16,1 1 0,-21-1 15,42 21-15,0-21 0,-21 0 0,21 1 16,0-1-16,0 0 0,21 0 15,0 21-15,0-20 0,0-1 0,22 0 16,-22 0-16,21 0 0,1 0 0,-1 1 16,-21-1-16,21 0 0,1-21 15,-22 21-15,21 0 0,-21 0 16,1 1-16,-1-1 0,-21 0 0,0 0 16,0 0-16,-43 0 0,22 1 15,0-1-15,-21 0 0,-1 0 16,1-21-16,0 21 0,-22-21 0,22 0 15,0 0-15,-22 0 0,22 0 0,-1 0 16,1 0-16,0 0 0,-1-21 16,1 0-16,21 0 0,0 0 0,-22 21 15,22-22-15,21 1 0,-21 0 0,21 0 16,0 0-16,0 0 0,0-1 16,0 1-16,21 0 0,0 21 15,1-21-15,-1 21 0,21-21 16,-21 21-16,22 0 0</inkml:trace>
  <inkml:trace contextRef="#ctx0" brushRef="#br0" timeOffset="132576.7">9059 16447 0,'0'0'15,"0"21"-15,0 0 0,0 0 32,21-21-1,1 0-31,-22-21 0,21 21 16,-21-21-16,21 21 0,-21-21 0,0-1 15,0 1 1,0 0-16,-21 21 15,0 0-15,-1 0 0,1 0 0,0 0 16,0 0-16,0 0 0,0 0 16,-1 21-16,1-21 0,0 0 0,0 21 15,21 1-15,0-1 16,21-21 15,0 0-31,0 0 16,1 0-16,-1 0 0,-21-21 15,21-1-15</inkml:trace>
  <inkml:trace contextRef="#ctx0" brushRef="#br0" timeOffset="133653.97">10245 16150 0,'0'21'16,"-22"-21"-1,1 0-15,0 0 16,0 0-16,0 0 15,21-21 1,0 0-16,0 0 16,0 0-16,0 0 0,21-1 0,0 1 15,0 0-15,0 0 0,1 0 0,-1 0 16,0-22-16,0 43 0,21-21 16,-20 0-16,-1 21 0,0 0 0,21 0 15,-21 0-15,-21 21 0,22 21 0,-1-20 16,0 20-16,-21 0 0,21 1 15,-21-1-15,0 0 0,0 1 16,0-1-16,0 0 0,0 1 0,0-1 0,0 0 16,0-21-16,0 22 15,0-22-15,0 0 0,0 0 0,0 0 16,-21-21 0,21-21-1,0 0-15,0 0 16,0-21-16,0 20 0,0-20 0,0 0 15,0-1-15,21 1 0,0 0 16,-21-22-16,43 22 0,-22 0 0,0-1 16,21 1-16,-21 21 0,22 0 15,-22-1-15,21 22 0,1 0 16,-1 0-16,0 22 0,-21-1 0,22 21 16,-22-21-16,21 0 0,-21 22 0,1-1 15,-1-21-15,-21 22 0,0-1 16,0-21-16,0 21 0,0-20 0,0 20 15,0-21-15,0 21 0,0-20 0,0-1 16,-21 0-16,21 0 0,-22 0 16,1 0-16,0 1 0,21-44 31,0 1-15</inkml:trace>
  <inkml:trace contextRef="#ctx0" brushRef="#br0" timeOffset="134016.17">11451 16214 0,'0'21'31,"21"-21"-31,0 0 16,1 0-16,-1-21 0,0 21 15,0-21-15,21-1 0,-20 1 16,20 0-16,-21 0 0,0 0 15,0 0-15,1-1 0,-1 1 0,0 0 0,-21 0 16,0 0-16,0 0 16,0-1-16,0 1 0,-21 21 15,0 0-15,-22 0 0,22 0 0,0 0 16,-21 21-16,20 1 0,1-1 16,0 21-16,0 0 0,0 1 0,0-1 15,-1 0-15,22 1 0,-21-1 0,21 0 16,0-20-16,0 20 0,0 0 15,0-21-15,21 1 0,1-1 0,-1 0 16,0 0-16,0 0 0,21-21 0,-20 0 16,20 0-16,0 0 0,1 0 15,-1 0-15,0 0 0,1-21 16,-1 0-16,0 21 0</inkml:trace>
  <inkml:trace contextRef="#ctx0" brushRef="#br0" timeOffset="134256.96">12298 15896 0,'0'0'0,"0"-21"0,0-21 16,0 63 15,21 0-31,0 0 0,0 0 16,0 22-16,-21-1 0,22-21 15,-1 22-15,0-1 0,0 0 0,0 1 0,0-22 16,1 21-16,-1-21 15,-21 0-15,21 1 0,0-1 0,0 0 16,-21 0-16,0 0 0,21-21 0,1 0 16,-1 0-1,0 0-15,0-21 0</inkml:trace>
  <inkml:trace contextRef="#ctx0" brushRef="#br0" timeOffset="134484.37">12721 15833 0,'0'0'16,"0"-21"-16,-21-1 0,0 22 0,0 0 0,-1 0 16,1 22-16,0-1 15,0 21-15,-21-21 0,20 22 0,1-1 16,0 0-16,0 1 0,-21-1 0,20 0 16,1 1-16,0-1 0,0 0 15,-21 1-15,42-22 0,-22 21 0,1-21 16,21 0-16,0 1 0,0-1 0,0 0 15,21-21 1,1 0-16,-1-21 0,0 21 16,21-21-16</inkml:trace>
  <inkml:trace contextRef="#ctx0" brushRef="#br0" timeOffset="134760.21">13017 15579 0,'0'0'0,"22"-21"0,-22-1 16,0 44-16,0-1 16,0 0-16,0 0 0,0 21 15,-22 1-15,22-1 0,-21 0 0,21 1 16,0 20-16,-21-20 0,21 20 0,0-21 16,0 1-16,0 20 0,-21-20 15,21-1-15,0 0 0,0 1 0,0-1 16,0-21-16,0 0 0,0 0 15,0 1-15,0-1 0,0 0 0,21-21 16,0 0 0,0 0-16,1 0 0,-22-21 15,21 0-15,-21-1 0,0 1 0,0 0 16</inkml:trace>
  <inkml:trace contextRef="#ctx0" brushRef="#br0" timeOffset="134928.1">12721 16087 0,'-21'-21'15,"42"42"-15,-63-42 0,21 21 0,21-22 16,0 1 0,21 21-16,0 0 0,0 0 15,21-21-15,1 21 0,-1-21 0,0 21 16,22-21-16,-22 21 0,22 0 16,-22-21-16,22 21 0,-22-22 0,0 1 15,1 21-15,-22-21 0,21 21 0</inkml:trace>
  <inkml:trace contextRef="#ctx0" brushRef="#br0" timeOffset="136344.15">13525 16574 0,'22'0'15,"-1"-22"-15,-21 1 0,21 0 0,0 0 16,0 0-16,0 0 0,1-22 0,-1 22 15,0-21-15,21-1 0,-21 1 16,22-21-16,-22-1 0,0 22 0,0-22 16,22 1-16,-43-1 0,21 1 0,0-1 15,-21 1-15,0 20 0,0-20 16,0 21-16,0-1 0,0 22 0,-21 0 16,0 0-16,-22 0 0,22 21 0,-21 0 15,21 21-15,-22 0 0,1 21 16,21-21-16,-22 22 0,1 20 0,21-20 15,-21 20-15,20-21 0,1 22 16,0-1-16,0 1 0,21-1 0,-21 1 16,21-1-16,0 1 0,0-22 15,21 22-15,0-22 0,0 0 0,0-20 16,22 20-16,-1-21 0,0 0 0,1 0 16,-1-21-16,0 0 0,22 0 15,-22 0-15,22 0 0,-1 0 0,-20-21 16,20 21-16,-21-21 0,1 0 0,-1 0 15,0 0-15,1-22 0,-22 22 0,0-21 16,0 21-16,0-22 16,1 22-16,-22-21 0,0-1 0,0 22 0,0-21 15,0 21-15,0 0 0,0-1 16,0 1-16,0 42 31,0 1-31,0-1 0,-22 0 0,22 21 16,0-21-16,-21 1 0,21 20 0,0-21 15,0 21-15,0-20 0,0-1 16,0 0-16,21 0 0,1 0 0,-1 0 16,0 1-16,0-1 0,21-21 0,-20 0 15,-1 0-15,21 0 0,-21 0 0,0 0 16,22 0-16,-22 0 0,21-21 16,-21 21-16,22-22 0,-22 1 0,0 21 15,0-21-15,0 0 0,-21-21 16,22 20-16,-22 1 0,21-21 0,-21 21 15,0 0-15,0-22 0,0 22 16,0 0-16,0 42 16,0 0-1,0 0-15,0 1 16,-21 20-16,21-21 0,-22 0 0,22 0 16,-21 1-16,21-1 0,0 0 0,0 0 15,-21 0-15,21 0 0,-21 1 0,21-1 16,0-42 31,21-1-47,0 22 0,-21-21 0,21 0 15,1 0-15,-1-21 0,0 20 16,0-20-16,21 21 0,-20-21 0,20-1 16,0 22-16,1 0 0,-1 0 0,-21 0 15,21-1-15,1 22 0,-22 0 16,0 0-16,0 0 0,-21 22 0,0-1 15,0 0-15,0 0 0,0 0 0,0 0 16,0 22-16,0-22 0,0 0 0,0 0 16,0 0-16,0 1 0,0-1 15,0 0-15,0 0 0,0 0 16,21 0-16,1-21 0,-1 22 0,0-22 16,0 0-16,21 0 0,-20 0 0,20 0 15,0 0-15,-21 0 0,22 0 16,-1 0-16,0-22 0,1 1 0,-1 0 15,-21 21-15,22-21 0,-1-21 0,-21 20 16,0 1-16,0-21 0,1 21 0,-1-22 16,-21 1-16,0 0 0,0-1 15,0 22-15,0-21 0,0 0 0,0 20 16,0 1-16,0 0 0,-21 21 16,-1 0-16,1 0 0,0 21 15,0 0-15,0 1 16,0 20-16,21-21 0,0 21 0,0-20 15,-22 20-15,22-21 0,0 21 0,0-20 16,0 20-16,22-21 0,-1 0 0,0 0 16,-21 1-16,21-1 0,0 0 15,22-21-15,-22 21 0,0-21 0,21 0 16,-21 0-16,1 0 0,20 0 0,-21 0 16,21 0-16,-20 0 0,-1-21 0,0 21 15,0-21-15,0 0 16,0-1-16,1 1 0,-22 0 0,0 0 0,0 0 15,0-22-15,0 22 0,0 0 0,0-21 16,-43 21-16</inkml:trace>
  <inkml:trace contextRef="#ctx0" brushRef="#br0" timeOffset="136548.03">15303 15727 0,'0'0'16,"-21"0"-16,-21 0 0,21 21 0,0-21 0,-1 0 16,1 0-16,0 0 0,21 21 0,21-21 47,0 0-32,1 0-15,-1-21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33:16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4403 0,'21'0'16,"-21"-21"-16,22 21 0,-22-22 16,21 1-1,0 0-15,-21 0 16,0 0-16,21 0 0,0-1 16,-21 1-16,0 0 0,0 0 15,21 21-15,-21-21 0,0 42 47,0 0-47,0 0 0,0 0 16,0 22-16,0-22 0,0 21 15,0-21-15,-21 22 0,21-22 0,0 21 16,0-21-16,0 22 0,0-22 16,0 21-16,0-21 0,0 22 0,0-22 15,0 0-15,0 21 0,0-20 16,0-1-16,0 0 0,0 0 15,0 0-15,0 0 16,21-21 15,1 0-15,-1 0-16,0-21 0,0 0 16,0 0-16,0 21 15,1-21-15,20 0 0,0 21 0,1-22 16,-1 1-16,21 0 0,1 0 15,21 0-15,-1-22 0,1 22 0,21-21 16,0 21-16,-1-22 0,22 1 0,-21 0 16,0-1-16,0 1 0,0 0 15,0-1-15,-22 22 0,22-21 0,-21 0 16,-1 20-16,65-41 16,-86 42-16,-21 0 0,1-1 15,-1 22-15,0-21 0,1 0 0,-22 21 16,0 0-16,0 0 15,-21 21 48,0 0-47,0 1-16,-21-1 15,0 0-15</inkml:trace>
  <inkml:trace contextRef="#ctx0" brushRef="#br0" timeOffset="1103.53">1672 9144 0,'0'0'0,"0"-21"0,-21-21 16,21 20-16,-21 1 0,21 0 0,0 0 15,-21 0-15,21 0 0,0-1 16,0 1-16,0 0 0,0 0 16,0 0-1,0 42 32,0 0-47,0 0 0,0 22 16,0-22-16,0 0 0,0 21 0,0 1 15,0-22-15,0 21 16,0 0-16,0-20 0,0 20 0,0-21 16,0 21-16,0-20 0,0-1 15,0 21-15,21-21 0,-21 0 0,0 1 16,0-1-16,21-21 0,0 21 15,-21 0-15,21-21 0,0 0 16,1 0-16,-1 0 0,0 0 16,0 0-16,0 0 0,22 0 15,-22 0-15,21-21 0,0 0 0,22 0 16,-1 21-16,1-22 0,21-20 16,-1 21-16,22 0 0,-21-22 0,21 22 15,-1 0-15,-20-21 0,21 21 16,-21-22-16,-1 22 0,1-21 0,-22 21 15,22-1-15,-21 1 0,-1-21 16,1 21-16,-1 0 0,-21-1 0,22 1 16,-22 0-16,1 21 0,-22-21 0,21 21 15,-21-21-15,0 21 0,1 0 16,-1 0-16,0 0 0,-21 21 62,-21 0-46,0 0 0,-1-21-16,1 21 15,21 1-15,0-1 16,-21-21-16,21 21 0,0 0 16</inkml:trace>
  <inkml:trace contextRef="#ctx0" brushRef="#br0" timeOffset="2183.9">1355 11557 0,'-22'-42'15,"22"21"-15,0-1 16,0 1-16,0 0 0,0 0 16,0 0-16,0 0 15,0-1-15,22 22 16,-22-21-1,0 42 1,0 1-16,0-1 0,0 0 16,0 0-16,0 0 0,0 22 0,0-1 15,0 0-15,0-21 0,0 22 16,0-1-16,0-21 0,0 22 0,0-1 16,0 0-16,0-21 15,0 22-15,0-22 0,0 0 0,0 21 16,21-20-16,0-1 0,0 0 15,0-21-15,0 0 0,1 0 16,20 0-16,0 0 0,-21 0 0,43 0 16,-22 0-16,1-21 0,20 0 15,1-1-15,-1 1 0,1 0 0,20 0 16,22 0-16,0-22 0,0 22 16,0 0-16,-1-21 0,1 21 0,0-1 15,0-20-15,-21 21 0,-1 0 0,1-22 16,0 22-16,-1 0 0,-20 0 15,-1 0-15,1 0 0,-1-1 16,-20 22-16,-22-21 0,21 21 0,-21 0 16,0 0-1,-21-21-15,0 42 32,-21 0-1,21 1-31,-21-22 15,21-22 17,0 1-32</inkml:trace>
  <inkml:trace contextRef="#ctx0" brushRef="#br0" timeOffset="3155.48">4381 7366 0,'0'0'0,"-84"0"16,63-21-16,-1 21 0,1 0 0,-21 0 15,21-21-15,0 21 16,-1 0-16,1 0 0,0 0 0,0 0 0,0 0 16,63 0 15,-21 0-31,22 0 0,-1 0 15,21 0-15,1 0 0,21 0 0,-1 0 16,1 0-16,0 0 0,20 0 16,1 0-16,0 0 0,0 0 0,21 0 15,21 0-15,0 0 0,0-21 0,1 21 16,20 0-16,21 0 0,-20 0 16,20 0-16,1-22 0,-1 22 0,1 0 15,-1 0-15,1 0 0,-22 0 16,22 0-16,-43 0 0,0 0 15,0 0-15,0 0 0,-21 0 0,-21 0 0,0 0 16,-21 0-16,-1 0 0,-20 22 16,-1-22-16,-20 0 0,-22 0 0,0 0 15,0 0-15,0 0 0,-42 0 32,0 0-32,0 0 0,0 0 15,-1 0-15,1 0 0,0 0 16,0 0-16,-21 0 0,-1 0 0,1 0 15,0 0-15,-1 0 0</inkml:trace>
  <inkml:trace contextRef="#ctx0" brushRef="#br0" timeOffset="3631.22">4551 7514 0,'0'0'0,"-43"0"0,-41 0 16,84 21-1,21-21 1,21 0-16,-21 0 0,22 0 15,20 0-15,-20 0 0,20 0 0,22 0 16,-22 0-16,22 0 0,0 0 16,20 0-16,22 0 0,0-21 0,22 21 15,-1 0-15,21-21 0,0 21 0,1 0 16,20 0-16,1-21 0,-1 21 16,-20-21-16,20 21 0,1 0 0,-22 0 15,0-21-15,1 21 0,-22 0 0,0 0 16,-21 0-16,-21 0 0,21-22 15,-21 22-15,-22 0 0,1 0 16,-22 0-16,1 0 0,-22 0 0,1 0 16,-1 0-16,-21 0 0,0-21 0,0 21 15,1 0 1,-22-21 15,0 0-31,0 0 16</inkml:trace>
  <inkml:trace contextRef="#ctx0" brushRef="#br0" timeOffset="4383.72">11282 6244 0,'0'0'0,"-21"0"16,-1 0-16,1 0 0,0 0 15,-21 0-15,21 0 0,-22 21 0,22-21 16,-21 0-16,21 0 0,-22 0 0,22 0 16,-21 22-16,21-22 0,-1 0 0,1 0 15,0 0-15,0 0 16,21 21-1,21-21-15,0 0 16,22 0-16,-1 0 0,0 0 0,22 0 16,20 0-16,-20 0 0,21 0 15,-1 0-15,1 0 0,21 0 16,-22 0-16,22-21 0,0 21 0,0-22 16,0 22-16,0 0 0,-1-21 0,-20 21 15,0 0-15,-1 0 0,-20 0 0,-1-21 16,1 21-16,-1 0 0,-20 0 15,-1 0-15,-21 0 0,0 0 0,1 0 16,-1 0-16,-21-21 0,21 21 0,-42 0 47,0 0-47,-22 0 0,22 0 0,0 0 16,0 0-16,-22 0 0,22 0 0,0 0 15,-21 0-15,21 0 0,-22 0 16,1 0-16</inkml:trace>
  <inkml:trace contextRef="#ctx0" brushRef="#br0" timeOffset="4775.5">10753 6435 0,'0'0'0,"-43"0"0,22 0 0,42 0 31,0 0-31,1 0 0,41 0 16,-21 0-16,43 0 0,-21 0 0,41 0 16,-20-21-16,21 21 0,0 0 15,0 0-15,21-22 0,-22 22 0,22 0 16,0 0-16,-21 0 0,0-21 0,0 21 15,0 0-15,-22 0 0,1 0 0,0 0 16,-22-21-16,1 21 0,-22 0 16,0 0-16,1 0 0,-22 0 0,0 0 15,0 0-15,-42-21 32,0 21-32,0 0 15,0 0-15,-1 0 0,1-21 16,0 21-16,0 0 0,0-21 15,0-1-15</inkml:trace>
  <inkml:trace contextRef="#ctx0" brushRef="#br0" timeOffset="5278.95">12700 5630 0,'0'0'0,"0"-21"0,0 0 16,0 42 15,0 0-31,21 1 16,0-1-16,0 0 0,1-21 16,20 21-16,0 0 0,-21 0 0,22 1 15,-1-1-15,22 0 0,-22 0 0,21-21 16,1 21-16,-1 0 0,1-21 15,-22 22-15,22-22 0,-1 0 16,-20 0-16,-1 21 0,0-21 0,1 0 16,-1 0-16,-21 0 0,0 0 0,0 0 15,-21 21 1,-21-21 0,0 0-16,-21 21 0,21 0 0,-22-21 15,22 21-15,-21 1 0,-1-1 0,1 0 16,-21 0-16,20 21 0,-20-20 15,20 20-15,-20 0 0,-1 1 0,22-1 16,-21 21-16,20-20 0,-20-1 0,20 22 16,1-22-16,0 0 0,-1 1 15,1-1-15,21 0 0,-21-21 16,20 22-16,1-22 0,21 0 0,-21 0 16,21 0-16,-21 1 0,21-1 15,0-42 1,21-1-1,0 22-15,0-42 0</inkml:trace>
  <inkml:trace contextRef="#ctx0" brushRef="#br0" timeOffset="6871.45">15579 5271 0,'0'0'0,"0"21"0,-22 0 16,22 0-16,0 0 16,0 0-16,0 1 0,0-1 15,0 0-15,0 0 16,0 0-1,22-21-15,-1 0 0,0 0 16,0 0-16,0 0 0,22 0 16,-22 0-16,0-21 0,21 21 0,-21-21 15,22 0-15,-22 0 0,0-1 16,21 1-16,-20 0 0,-1 21 0,0-21 16,-21 0-16,0 0 0,0-1 0,0 1 15,0 0-15,-21 0 16,0 0-16,-1 0 0,1 21 0,0-22 15,0 22-15,0 0 0,0 0 0,-1 0 16,1 0-16,0 22 0,-21-22 16,21 21-16,-1 0 0,1 21 15,0-21-15,0 1 0,0 20 0,0-21 16,-1 21-16,1 1 0,0-22 0,0 21 16,21 1-16,0-22 0,0 21 15,0-21-15,0 22 0,0-22 0,0 0 16,0 0-16,21 0 0,21-21 0,-20 21 15,-1-21-15,21 0 0,-21 0 0,22 0 16,-22 0-16,21 0 0,-21 0 16,0 0-16,1 0 0,-1-21 15,-21 0 1,-21 21 0,-1 0-16,1 0 0,0 0 0,-21 0 15,21 0-15,-1 0 0,-20 0 0,21 0 16,0 21-16,-22 0 0,22 1 0,0-1 15,0 0-15,0 0 0,0 21 16,-1-20-16,1 20 0,0-21 0,0 21 16,0 1-16,21-22 0,0 21 0,0-21 15,0 1-15,0-1 0,0 0 16,21 0-16,0 0 0,0 0 0,0-21 16,22 0-16,-22 0 0,21 0 15,-21 0-15,22 0 0,-1 0 0,-21 0 16,22-21-16,-1 0 0,0 21 0,1-21 15,-1 0-15,0 0 0,22-1 0,-22-20 16,0 21-16,-20 0 0,20 0 16,0-22-16,-21 22 0,22-21 0,-22 21 15,0-22-15,-21 22 0,0 0 0,21 0 16,-21 0-16,0-1 0,-21 22 31,0 22-31,0-22 16,21 21-16,-21 0 0,21 0 0,0 0 15,0 0-15,0 1 0,-22-1 16,22 0-16,0 0 0,-21 0 16,21 0-16,-21 1 0,21-1 0,0 0 15,0 0-15,-21 0 0,0 0 16,0-21 15,-1 0-31,22-21 16,0 0-16,0 0 15,0 0-15,22-22 0,-1 22 16,0 0-16,0 0 0,0-21 16,22 20-16,-22-20 0,21 21 15,0 0-15,1 0 0,20-1 0,-20 22 16,-1 0-16,0 0 0,1 0 0,-1 0 16,-21 0-16,21 22 0,-20-22 15,-1 21-15,-21 0 0,0 0 0,0 0 16,0 22-16,0-22 0,0 0 0,0 0 15,0 0-15,-21 0 0,-1 1 0,1-1 16,0 0-16,21 0 0,-21 0 0,0 0 16,21 1-16,21-22 47,0 0-47,0-22 0,0 1 15,1 0-15,-1 21 0</inkml:trace>
  <inkml:trace contextRef="#ctx0" brushRef="#br0" timeOffset="7456.12">17462 5800 0,'0'0'16,"22"-21"-16,20-22 16,-42 22-16,0 0 0,0 0 15,0 0-15,-21 21 0,-22 0 16,22 0-16,0 0 0,0 0 15,-21 0-15,20 0 0,-20 21 0,21 0 16,-21 0-16,20 0 0,-20 0 16,21 1-16,-21 20 0,20-21 0,1 21 15,0-20-15,0 20 0,0-21 0,0 21 16,21-20-16,0-1 0,0 21 0,0-21 16,0 0-16,0 1 0,21-1 15,0 0-15,0-21 0,0 0 16,22 0-16,-22 0 0,21 0 0,-21 0 15,22 0-15,-1-21 0,-21 0 0,21-1 16,-20 1-16,20 0 0,0 0 16,-21 0-16,1 0 0,20-22 15,-21 1-15,0 0 0,0-1 0,1 1 16,-1-22-16,21 22 0,-21-21 0,0-1 16,1 22-16,-1-22 0,0 1 0,0-1 15,-21 1-15,0 20 0,21-20 16,-21 21-16,0-1 0,0 22 0,0 0 15,0 0-15,0 0 0,0 42 16,-42 21 0,21 0-16,21 1 0,-21-1 0,-1 0 15,1 22-15,0-1 0,21 1 0,-21-22 16,0 22-16,21-1 0,0 1 16,0-22-16,0 0 0,0 22 15,0-22-15,0 1 0,0-22 0,0 21 16,21-21-16,0 0 0,-21 22 0,21-43 15,0 21-15,1 0 0,-1 0 0,21-21 16,-21 0-16,0 0 0,1 21 0,-1-21 16,0 0-16,0 0 0,0 0 15,0-21-15,1 0 0</inkml:trace>
  <inkml:trace contextRef="#ctx0" brushRef="#br0" timeOffset="8855.52">18923 5588 0,'-21'0'16,"21"-21"-1,0 0 1,0 0-16,21 21 15,0-22-15,0 1 0,22 0 16,-22 21-16,42-42 0,-20 21 0,20-1 16,1 1-16,20-21 0,1 21 0,0-22 15,-1 1-15,22 0 0,0-22 16,0 22-16,0-22 0,-1 1 0,1 21 16,21-22-16,-21 1 0,0 20 0,0 1 15,-22 0-15,1-1 0,-21 1 16,-22 0-16,21 20 0,-41-20 15,20 21-15,-21 0 0,-21 0 0,0-1 16,0 1-16,0 0 0,-21 21 16,0-21-16,0 21 15,-1 0-15,1 0 0,0 0 16,0 0-16,0 0 0,0 21 0,-1 0 16,1-21-16,21 21 0,-21-21 15,0 22-15,0-1 0,21 0 16,21-21-1,0 0-15,0 0 16,0 0-16,1 0 0,20 0 16,-21 0-16,0 0 0,0-21 0,1 21 15,-1-21-15,0 21 0,-21-22 16,21 22-16,0-21 0,-21 0 16,0 0-16,0 42 31,-21 0-16,0 0-15,0 1 0,0-1 0,21 0 16,-22 0-16,1 0 0,0 0 16,21 1-16,-21-1 0,0 0 0,0 0 15,-1 0-15,22 0 0,-21 1 0,0 20 16,0-21-16,0 0 0,21 0 0,-21 22 16</inkml:trace>
  <inkml:trace contextRef="#ctx0" brushRef="#br0" timeOffset="9463.18">18986 5863 0,'0'0'0,"-63"0"16,42 0-16,42 21 31,0-21-31,0 22 0,22-22 0,-22 21 16,42 0-16,-20 0 0,20-21 0,1 21 15,20 0-15,1 1 0,0-1 0,-1-21 16,22 21-16,-21 0 0,-1 0 0,1-21 15,0 21-15,21 1 0,-22-1 16,1-21-16,-22 21 0,22 0 16,-21-21-16,-1 21 0,1-21 0,-1 0 15,-21 21-15,1-21 0,-1 0 0,-21 0 0,0 0 16,-42 0 15,0 0-31,0-21 0,0 21 0,0-21 16,-22 0-16,22 21 0,0-21 0,0 21 15,0-21-15,-1-1 0,1 22 0,21-21 16,-21 21-16,42 0 31,0 0-31,1 0 16,-1 21-16,21-21 0,-21 22 16,22-22-16,-22 21 0,21-21 0,-21 21 15,22 0-15,-22 0 0,-21 0 0,0 1 16,0-1-16,0 21 0,0-21 15,0 22-15,-21-22 0,-22 21 0,22 0 16,-42-20-16,20 20 0,1 0 0,-22-21 16,22 1-16,-21 20 0,20-42 0,1 21 15,21-21-15,0 0 0,-1 0 0,22-21 16</inkml:trace>
  <inkml:trace contextRef="#ctx0" brushRef="#br0" timeOffset="10200.79">22034 3366 0,'0'0'0,"0"-22"0,0 1 15,0 42 1,0 1-16,0-1 0,0 21 0,0-21 16,0 22-16,-21 20 0,21-21 15,-21 1-15,0-1 0,0 22 16,21-22-16,-43 21 0,22-20 0,0-1 15,0 0-15,0 1 0,0-1 0,21 0 16,-22-20-16,22-1 0,-21 0 16,21 0-16,0-42 31,21 0-31,1 0 16,-22-22-16,21 22 0,-21-21 0,21 21 15,0-22-15,-21 1 0,21 0 0,0-1 16,1 1-16,-22 0 0,21-1 0,0 1 15,0 0-15,-21 20 16,21-20-16,0 21 0,1 21 16,-1 21-16,-21 0 15,0 22-15,21-1 0,-21 0 16,0 1-16,0-1 0,0 0 0,0 1 16,0 20-16,0-21 0,0 1 0,0 20 15,0-20-15,0-1 0,0-21 16,0 21-16,0-20 0,0-1 0,21 0 15,-21 0-15,0 0 0,0 0 0,0 1 16,-21-44 15</inkml:trace>
  <inkml:trace contextRef="#ctx0" brushRef="#br0" timeOffset="10375.69">21802 4064 0,'21'0'16,"0"0"-1,0 0-15,21-21 0,-20 21 16,20 0-16,0 0 0,-21-21 0,22 0 16,-1 21-16,0-22 0,-20 22 0,20 0 15,0-21-15,-21 21 0</inkml:trace>
  <inkml:trace contextRef="#ctx0" brushRef="#br0" timeOffset="10775.97">22437 3852 0,'0'0'0,"0"-21"15,0 0-15,0 0 16,0 0 0,21 21-16,0 0 15,0 0 1,0 21-16,-21 0 0,21 0 0,1 0 15,-1 1-15,0 20 0,0-21 0,0 21 16,0 1-16,1-22 16,-1 21-16,0 1 0,-21-22 0,0 0 15,0 21-15,0-21 0,0 1 0,0-1 16,0 0-16,-21-21 31,0 0-31,21-21 16,0 0-16,0-1 0,0 1 15,0 0-15,0-21 0,0 21 16,21-22-16,0 22 0,0-21 0,0-1 16,0 22-16,1-21 0,-1 0 15,0 20-15,0 1 0,0-21 0,0 21 16,1 21-16,-1-21 0,0 21 16,0-22-16,0 22 0,0 0 15,1 0-15,-22 22 0,21-22 16,-21 21-16,0 0 0,21 0 15</inkml:trace>
  <inkml:trace contextRef="#ctx0" brushRef="#br0" timeOffset="11180.74">23135 3916 0,'21'-21'0,"-21"0"15,21 21-15,-21-22 0,0 1 16,22 21-16,-1-21 15,0 21-15,0 0 0,0 0 16,0 0-16,1 21 0,-22 0 16,21 1-16,0-1 0,0 0 15,-21 0-15,21 21 0,0-20 0,-21 20 16,0-21-16,0 21 0,0-20 0,0 20 16,0-21-16,0 0 0,0 0 0,0 1 15,0-1-15,0 0 16,-21-21-16,0 0 15,21-21 1,0 0-16,0-1 16,0 1-16,0 0 0,0-21 15,0 21-15,21-22 0,0 22 0,-21-21 16,22-1-16,-1 22 0,0-21 0,21 21 16,-21-22-16,1 22 0,20 0 15,-21-21-15,0 42 0,0-21 0,22-1 16,-22 22-16,0 0 0,0 0 15,0 0-15,1 0 16,-22 22-16,21-1 0,-21 0 16</inkml:trace>
  <inkml:trace contextRef="#ctx0" brushRef="#br0" timeOffset="12281.14">24342 4022 0,'0'0'0,"0"-21"0,0-1 16,0-20-16,0 21 0,0 0 0,0 0 15,0-1-15,0-20 0,0 21 16,0 0-16,-22 21 0,22-21 0,-21 21 16,0 0-16,0 0 0,0 0 0,0 0 15,-1 21-15,-20-21 0,21 21 16,0 0-16,-22 21 0,22-20 15,0 20-15,0 0 0,0-21 0,0 22 16,-1-1-16,1 0 0,21 1 0,0-22 16,0 21-16,0-21 0,0 22 0,0-22 15,0 0-15,21 0 0,1-21 16,-1 21-16,0-21 0,0 0 0,0 0 16,0 0-16,1 0 0,20 0 0,-21-21 15,0 21-15,0-21 0,1 0 16,-1 0-16,0 0 0,0-1 15,0-20-15,0 21 0,-21-21 0,22-1 0,-1 22 16,-21-21-16,0 21 0,0-22 16,21 22-16,-21 0 0,0 0 15,0 42 1,-21-21 0,21 21-16,-21 0 0,21 22 0,0-22 15,-22 0-15,22 21 0,0-21 16,0 22-16,0-22 0,0 0 0,0 0 15,0 0-15,0 1 0,0-1 0,0 0 16,22 0-16,-1-21 0,0 0 16,0 0-16,0 0 0,0 0 15,1 0-15,20 0 0,-21 0 0,0-21 16,0 0-16,1 0 0,20-1 16,-21 1-16,0 0 0,0 0 0,-21-21 15,22 20-15,-1-20 0,-21 21 16,0 0-16,21 0 0,-21-1 0,0 44 31,0-1-15,0 0-16,0 0 0,0 0 0,0 0 15,0 1-15,0 20 0,0-21 0,0 0 16,0 0-16,21 1 0,0-22 16,-21 21-16,21 0 0,1-21 15,-1 0-15,0 21 0,0-21 0,0 0 16,0 0-16,22 0 0,-22 0 0,0 0 15,0-21-15,0 0 0,1 0 16,-1 21-16,-21-22 0,0-20 16,21 21-16,0 0 0,-21-22 0,0 22 15,0-21-15,0 21 0,0 0 0,21-1 16,-21 1-16,0 42 31,0 1-31,0 20 0,-21-21 16,21 21-16,0 1 0,0-22 15,-21 21-15,0 22 0,21-22 0,-21 0 16,21 1-16,0 20 0,-22-20 16,1 20-16,0-21 0,0 22 0,0-1 15,21-20-15,-21 20 0,-1 1 0,1-22 16,0 22-16,-21-22 0,21 0 0,-1 1 16,1-1-16,0 0 0,0-21 15,21 1-15,-21-1 0,0 0 0,-1 0 16,1-21-1,21-21-15,0 0 0,0 0 16,0-1-16,0-20 0,0 21 0,0-21 16,0-1-16,21-20 15,1 20-15,-1-20 0,0-1 0,0 1 16,21-1-16,1 22 0,-1-21 0,0-1 16,1 22-16,-1-1 0,22 1 0,-22 0 15,21-1-15,1 1 0,-1 21 16,1 0-16,-22 0 0,22-1 0,-1 22 15,1 0-15,-22 0 0</inkml:trace>
  <inkml:trace contextRef="#ctx0" brushRef="#br0" timeOffset="13275.68">22352 6181 0,'0'0'16,"0"-64"-16,-21 43 15,21 0-15,-21 0 0,-1 0 16,22-1-16,-21 22 0,0 0 0,0 0 16,0 0-16,0 0 0,-1 22 15,1-1-15,-21 0 0,21 0 16,0 0-16,-1 22 0,-20-22 0,21 21 15,0 0-15,0 22 0,-1-22 0,1 1 16,0-1-16,0 21 0,21-20 0,-21-1 16,21-21-16,0 22 0,0-1 15,0-21-15,21 21 0,0-20 0,0-1 16,0 0-16,22-21 0,-1 21 0,0-21 16,1 0-16,-1 0 0,0 0 15,1 0-15,20 0 0,-20-21 0,-1 21 16,0-21-16,1 0 0,-1-1 15,-21 1-15,21 0 0,-20 0 0,-1 0 16,0 0-16,-21-22 0,0 22 0,0-21 16,0 21-16,0-1 0,0-20 0,0 21 15,0 0-15,-21 21 16,0 0-16,-1 0 0,22 21 16,-21 0-16,0 0 0,0 0 0,0 22 15,0-22-15,-1 21 0,1-21 0,0 22 16,21-1-16,0 0 0,0-20 0,0-1 15,0 21-15,0-21 16,0 0-16,21 1 0,0-1 0,1-21 16,-1 0-16,21 21 0,-21-21 0,22 0 15,-1 0-15,0 0 0,1 0 0,-22-21 16,21 0-16,0 21 0,1-22 0,-22 1 16,0 0-16,0 0 0,0 0 15,-21 0-15,0-22 0,0 22 0,0 0 16,0-21-16,-21 20 0,0 1 0,0-21 15,0 42-15,-22-21 0,1 21 0,21 0 16,-21 0-16,-1 0 0,22 0 16,-21 0-16,21 21 0,-22 0 0,22 0 15,0 0-15,21 1 0,0-1 16,-21 0-16,21 0 0,0 0 0,0 0 16,0 1-16,0-1 0,0 0 0,21 0 15,-21 0-15,21-21 0,21 0 16,-20 0-16,20 0 0,-21 0 0,21 0 15,1 0-15</inkml:trace>
  <inkml:trace contextRef="#ctx0" brushRef="#br0" timeOffset="13552.52">23368 6350 0,'0'0'0,"0"-63"0,0 20 0,21-41 15,-21 62-15,0 1 0,0 0 16,0 42-1,-21 0-15,21 1 0,-21-1 16,0 21-16,21 0 0,0 1 0,-22 20 16,1-20-16,21-1 0,-21 21 0,21-20 15,0 20-15,0-20 0,-21-1 0,21 0 16,-21 1-16,21-1 0,0-21 16,0 21-16,0-20 0,0-1 0,0 0 15,0 0-15,21-21 31,0 0-31,-21-21 0,21 0 0,0 0 16,1-1-16,-1 1 0,0-21 16</inkml:trace>
  <inkml:trace contextRef="#ctx0" brushRef="#br0" timeOffset="13790.8">23643 6244 0,'21'-42'16,"-42"84"-16,63-126 0,-42 41 0,0 1 15,22 21-15,-22 0 0,0 42 16,-22 0-1,1 21-15,21-21 0,-21 22 0,0 20 16,21-20-16,-21-1 0,0 21 16,21 1-16,-22-22 0,22 1 0,0 20 15,-21-21-15,21 1 0,0-1 16,-21-21-16,21 22 0,0-22 0,0 0 16,0 0-16,0 0 0,0 0 0,0 1 15,0-1 1,0-42-1,0-1-15,0 1 16</inkml:trace>
  <inkml:trace contextRef="#ctx0" brushRef="#br0" timeOffset="14139.12">23643 6646 0,'0'0'0,"21"0"0,-21 22 0,21-22 15,1 0-15,-1 0 0,0 0 16,0 0-16,0 0 0,0 0 0,1 0 16,-1 0-16,21 0 0,-21-22 15,0 22-15,1-21 0,-1 21 0,-21-21 16,21 0-16,-21 0 0,0 0 16,0-1-16,0 1 0,-21 0 15,0 21-15,-1 0 16,1 0-16,0 21 15,0-21-15,0 21 0,0 22 0,-1-22 16,1 21-16,0-21 0,0 22 0,0-22 16,21 21-16,0-21 0,0 1 0,0-1 15,0 0-15,0 0 0,0 0 16,0 0-16,0 1 0,21-22 0,0 21 16,0-21-16,22 0 0,-22 0 0,0 0 15,21 0-15,1 0 0,-22 0 0,21 0 16,-21-21-16,22-1 0</inkml:trace>
  <inkml:trace contextRef="#ctx0" brushRef="#br0" timeOffset="15602.81">24490 6477 0,'0'-21'0,"0"42"0,0-63 0,-21 42 16,-1 0-1,1 0-15,0 21 0,21 0 16,-21 0-16,0 0 0,0 22 0,-1-22 15,22 21-15,-21-21 0,21 22 0,0-22 16,-21 0-16,21 21 0,0-20 0,0-1 16,0 21-16,0-21 0,21 0 0,0 1 15,1-22-15,-1 21 0,0 0 16,0-21-16,21 0 0,-20 0 0,-1 0 16,0 0-16,0 0 0,0 0 15,22 0-15,-22 0 0,0-21 0,0 0 16,0-1-16,0 1 0,1 0 0,-1-21 15,0-1-15,0 1 0,0 0 16,0-22-16,1 1 0,-1-1 0,0 1 16,0-1-16,0 1 0,0-1 0,22 1 15,-22-1-15,0 22 0,-21-22 0,21 22 16,-21 21-16,0-21 0,0 20 16,-21 44-1,0-1-15,0 21 0,0 0 16,-1 1-16,-20-1 15,21 22-15,0-22 0,0 21 0,-1 1 16,1-1-16,0 1 0,21-22 0,-21 22 16,21-22-16,0 0 0,0 1 0,0-1 15,0 0-15,0-20 0,0-1 0,21 21 16,0-21-16,0 0 16,1 1-16,-1-22 0,0 0 15,0 0-15,0 0 0,0 0 0,1 0 16,-1-22-16,21 1 0,-21 0 0,0 0 15,1 0-15,-1 0 0,21-1 16,-21-20-16,-21 21 0,21-21 0,1 20 16,-1-20-16,-21 21 0,21 0 15,-21 0-15,0 42 16,0 0-16,0 0 16,0 0-16,0 22 15,-21-22-15,21 0 0,0 0 0,0 0 16,0 0-16,0 1 0,0-1 0,0 0 15,0 0-15,0 0 16,21-21-16,0 0 0,0 0 16,0 0-16,1 0 0,-1 0 15,0 0-15,0 0 16,0 0-16,0-21 0,1 21 0,-1-21 0,0 0 16,-21 0-16,21-1 0,0-20 15,0 21-15,-21 0 0,0 0 16,22-1-16,-22 1 0,0 0 0,21 21 15,-21 21 1,0 0-16,-21 1 0,21-1 16,-22 0-16,22 0 0,0 0 15,0 0-15,0 1 0,0-1 0,0 0 16,0 0-16,0 0 0,0 0 16,22-21-1,-1 0-15,0 0 16,0 0-16,0 0 15,0 0-15,-21-21 16,0 0-16,0 0 0,0 0 16,0-22-16,0 22 0,0 0 0,0 0 15,0 0-15,0 0 0,0-22 0,-21 22 16,0 21-16,21-21 0,-21 0 16,0 21-16,21-21 0,21 21 46,0 0-46,0 0 0,0 0 16,1 0-16,-1 0 0,0 0 0,0 0 16,0-22-16,22 22 0,-22 0 0,0 0 15,0 0-15,0 0 0,0 22 16,1-22-16,-1 21 0,0 0 16,0 0-16,-21 0 0,0 0 0,0 1 15,21-1-15,-21 0 0,0 0 0,0 0 16,0 0-16,0 1 0,0-1 0,0 0 15,0 0-15,0 0 16,-21 0-16,21 1 0,-21-22 16,21 21-16,-21-21 0,0 0 15,-1 0 1,22-21 0,0-1-16,0 1 15,0 0-15,0 0 0,0 0 16,22 0-16,-1-1 0,-21-20 0,42 21 15,-21-21-15,0 20 0,22-20 0,-22 0 16,21 21-16,-21-22 0,22 22 16,-1-21-16,-21 21 0,22-1 0,-22 22 15,0 0-15,0 0 0,0 0 0,-21 22 16,21 20-16,-21-21 16,0 21-16,0 1 0,0-22 0,0 21 15,0 1-15,0-22 0,0 21 0,0-21 16,0 0-16,-21 1 0,0-1 0,21 0 15,0 0-15,-21 0 16,21 0-16,-21-21 0,0 0 31,-1 0-15,1-21-16,21 0 0,0 0 16,-21 0-16</inkml:trace>
  <inkml:trace contextRef="#ctx0" brushRef="#br0" timeOffset="15819.26">26183 5990 0,'0'0'0,"-21"0"0,0-21 16,0 21-16,-1 0 0,22-21 15,-21 21 32,0 0-31,0 0-16,0 0 0,0 0 15,-1 0-15</inkml:trace>
  <inkml:trace contextRef="#ctx0" brushRef="#br0" timeOffset="16043.13">24850 6244 0,'0'0'16,"-43"0"-16,1 21 0,21-21 0,21 22 16,21-22-1,0 0-15,0 0 0,0 0 0,22 0 16,-1 0-16,0 0 0,1 0 16,-1 0-16,0 0 0,1 0 0,-22 0 15,21 0-15,-21 0 0,1 0 0,-1 0 16,0 0-16,-21-22 15,0 1 1</inkml:trace>
  <inkml:trace contextRef="#ctx0" brushRef="#br0" timeOffset="23283.65">22288 4699 0,'-21'0'16,"0"0"-1,0 0 16,0 0-31,0 0 16,-1 0 0,1 0-16,0 0 15,21 21-15,-21-21 0,0 0 16,0 0-16,-1 0 0,1 0 0,0 0 16,0 21-16,0-21 0,0 0 15,-22 0-15,22 0 0,0 0 0,-21 0 16,20 0-16,1 0 0,0 0 0,0 0 15,0 0 1,0 0-16,21-21 31,21 0 16,0 21-47,0 0 16,0 0-16,22 0 15,-22 0-15,21 0 0,0 0 0,1 0 16,-1 0-16,0 0 0,1 0 0,-1 0 16,0 0-16,22 0 0,-1 0 15,1 0-15,21 0 0,-1 0 0,1 0 16,0 0-16,20 0 0,-20 0 0,21 0 16,-21 0-16,20 0 0,-20 0 15,0 0-15,21 0 0,-22 0 0,22 0 16,-21 0-16,21 0 0,-22 0 15,1 0-15,0 0 0,-22 0 16,1 0-16,-1 0 0,1 0 0,-22 0 16,0 0-16,-21-21 0,22 21 0,-22 0 15,0 0-15,-21-21 16,0 0 15,-21 21 0,0 0 1,0 0 61</inkml:trace>
  <inkml:trace contextRef="#ctx0" brushRef="#br0" timeOffset="24327.86">22500 7599 0,'0'0'0,"-21"0"0,0 21 0,0-21 15,-22 0-15,22 0 0,0 0 0,0 0 16,0 0-16,-1 0 0,1 0 16,0 21-16,0-21 0,0 0 15,0 0 1,-1 0-16,22 21 15,-21-21 1,21 22-16,-21-22 16,21 21-16,0 0 31,21-21-31,0 0 0,1 0 16,20 0-16,-21 0 0,21 21 0,22-21 15,-1 0-15,1 0 0,21 0 16,-1 0-16,1 0 0,21 0 15,-22 0-15,22 0 0,-21 0 0,21 0 16,0 0-16,-1 0 0,1 0 0,0-21 16,21 21-16,-21 0 0,0 0 15,21-21-15,-21 21 0,-1 0 0,1 0 16,0 0-16,-21-21 0,21 21 0,-22 0 16,-20 0-16,20 0 0,-20 0 15,-22-22-15,22 22 0,-43 0 0,21 0 16,-21 0-16,1 0 0,-1 0 15,-42 0 126,-1 0-141,1 22 0,0-22 16,0 0-16,0 0 0,-22 0 0,22 21 15,-21-21-15,0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09:25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1397 0,'0'0'0,"0"21"16,21-21 0,0 0-16,21 0 15,-21 0-15,1 0 0,20-21 16,0 21-16,-21-21 0,22 21 0,-22-21 15,21 0-15,-21 21 0,22-22 16,-22 1-16,0 0 0,0 0 0,0 0 16,1 0-16,-1-1 0,-21 1 0,0 0 15,0 0-15,0 0 16,0 0-16,0-1 0,-21 22 16,-1 0-16,1 0 0,0 0 15,0 0-15,0 0 0,-22 0 0,1 0 16,21 22-16,-21-1 0,-1 0 15,1 0-15,21 0 0,-22 0 0,22 1 16,-21-1-16,21 0 0,21 0 16,0 0-16,0 0 0,0 1 0,0 20 15,0-21-15,0 0 16,21 0-16,0 1 0,0-1 0,22 0 16,-22 0-16,21 0 0,0 0 15,-20 1-15,20 20 0,0-21 0,-21 0 16,1 22-16,20-22 0,-21 21 15,0-21-15,0 0 0,-21 22 0,0-22 16,0 0-16,0 0 0,0 0 16,0 1-16,0-1 0,0 0 0,-21 0 15,21 0-15,-21-21 0,0 0 16,0 21-16,0-21 0,-1 0 0,1 0 16,0 0-16,0 0 0,-21 0 15,20-21-15,1 0 0,0 0 0,-21 0 16,21 0-16,-1-1 0,1-20 15,-21 21-15,21-21 0,0 20 16,21-20-16,-22 21 0,22 0 16,0-22-16,-21 43 0,21-21 0,0 0 15,21 21 1,1 21-16,-1 0 16,0 1-16,-21-1 0,21 0 15,0 21-15,0-21 0,1 22 0,-1-22 16,0 21-16,0-21 0,0 1 15,0-1-15,1 0 0,-1 0 0,21 0 16,-21 0-16,0-21 16,22 0-16,-22 0 0,0 0 0,21 0 15,-20 0-15,-1 0 0,21-21 0,-21 0 16,0 21-16,1-21 0,-1 0 16,21-22-16,-21 22 0,0 0 0,-21-21 15,22-1-15,-1 22 0,0-21 16,-21 0-16,0 20 0,0-20 0,21 21 15,-21 0-15,0 0 0,0-1 16,0 1-16,0 42 31,0 1-31,0-1 0,0 0 16,0 21-16,0-21 16,0 22-16,0-22 0,0 0 0,0 21 15,0-20-15,0-1 0,0 0 0,21 0 16,0 0-16,1 0 0,-1-21 15,0 0-15,0 0 0,0 0 0,22 0 16,-22 0-16,0 0 0,21 0 16,-21-21-16,1 0 0,-1 21 0,21-21 15,-21 0-15,-21-22 0,21 22 16,-21 0-16,22 0 0,-22-21 0,0 20 16,0 1-16,0-21 0,0 21 15,0 0-15,0-1 0,0 1 16,0 0-16,0 0 15,0 42 17,0 0-32,0 0 0,0 1 15,0-1-15,0 21 0,0 0 0,0 1 16,0-1-16,0 0 0,0 22 0,0-22 16,0 22-16,0-1 0,0-20 15,0 20-15,0 1 0,0-1 0,21 22 16,-21-22-16,0 22 0,21-22 15,-21 22-15,21-21 0,0 20 0,-21-20 16,0 20-16,21-20 0,1 21 16,-22-1-16,0-20 0,0-1 15,0 1-15,0-22 0,0 22 0,0-43 16,0 21-16,-22-21 0,1 0 0,0 1 16,0-1-16,0 0 0,-22-21 15,22 0-15,-21 0 0,21 0 0,-22 0 16,22-21-16,-21 0 0,21-1 0,0 1 15,-1-21-15,1 21 0,-21-22 16,21 1-16,0 0 0,21-22 0,-22 22 16,1-22-16,21 1 0,-21-1 15,21 1-15,0-22 0,0 22 0,0-22 16,21 0-16,0 1 16,1-22-16,20 21 0,0 1 0,1-1 15,-1 21-15,0-20 0,1-1 0,-1 22 16,0-22-16,1 21 0,-1 22 15,-21-21-15,21 20 0,-20 1 0,20 21 16,-21-22-16,0 43 0,-21-21 16,21 0-16,1 21 0,-1 0 15,0 0-15,-21 21 0,0 0 0,0 1 16,21-1-16,-21 0 0,0 0 16,0 0-16,0 22 0,0-22 0,0 21 15,0-21-15,0 0 16,0 22-16,0-22 0,0 0 0,0 21 15,0-20-15,0-1 0,0 0 0,0 0 16,0-42 15,0 0-15,0 0-16,21-1 0,-21-20 0,0 21 16,21-21-16,1 20 0,-22-20 0,21 0 15,0-1-15,0 1 0,0 21 16,0-21-16,1 20 0,-1 1 0,0 0 15,0 0-15,0 21 16,0 0-16,1 0 0,-22 21 16,21-21-16,-21 21 0,21 22 15,-21-22-15,0 21 0,0-21 16,21 22-16,-21-22 0,21 21 0,-21 0 16,21-20-16,1-1 0,-22 21 0,21-21 15,0 0-15,0-21 0,0 22 16,0-1-16,1-21 0,-1 0 0,0 0 15,21 0-15,-21 0 0,22 0 16,-22-21-16,0-1 0,21 1 0,-20 0 16,-1 0-16,0 0 0,0-22 15,0 1-15,0 0 0,1-1 0,-1 1 16,-21 0-16,0-22 0,21 22 0,-21 0 16,21-1-16,-21 1 0,0 0 15,0 20-15,0-20 0,0 21 16,0 0-16,21 21 0,-21-21 0,0 42 31,0 0-15,0 21-16,0-21 0,-21 22 0,0-22 15,21 21-15,0 1 0,-21-1 16,0 21-16,21-20 0,-22-1 0,22 0 16,0 1-16,-21-1 0,21 0 15,0-20-15,0 20 0,0-21 0,0 0 16,0 0-16,21 1 0,1-22 0,-22 21 15,21-21-15,0 0 16,0 0-16,0 0 0,0 0 16,1-21-16,-22-1 0,21 1 15,0 21-15,-21-21 0,21-21 16,-21 21-16,21-1 0</inkml:trace>
  <inkml:trace contextRef="#ctx0" brushRef="#br0" timeOffset="253.39">3852 1588 0,'-21'0'0,"42"0"0,-21 0 31,21-22-31,1 22 0,20 0 16,-21-21-16,21 21 0,1-21 15,-22 21-15,21-21 0,-21 21 0,22 0 16,-22-21-16,0 21 0,0 0 0,0 0 15,1 0-15,-1 0 16,-21 21 31,0 0-47</inkml:trace>
  <inkml:trace contextRef="#ctx0" brushRef="#br0" timeOffset="1339.8">4678 1842 0,'0'0'0,"21"0"0,-21-22 0,21 22 0,0-21 16,-21 0-16,21 0 0,-21 0 15,0 0-15,22 21 0,-22-43 0,0 22 16,0 0-16,0 0 0,0 0 15,0-1-15,-22 1 0,1 0 16,0 0-16,0 21 0,0-21 16,0 21-16,-22 0 0,22 0 15,0 0-15,-21 21 0,20 0 0,-20 0 16,21 0-16,-21 22 0,20-1 0,1-21 16,0 22-16,0-1 0,21 0 15,0 1-15,0-22 0,0 21 0,0-21 16,0 22-16,0-22 0,21 0 15,0 0-15,0-21 0,1 21 16,-1-21-16,21 0 0,-21 0 0,0 0 0,22 0 16,-1 0-16,-21-21 0,22 0 15,-22 0-15,0 21 0,21-21 16,-21-1-16,1 1 0,-1-21 0,0 21 16,-21 0-16,0-22 0,21 22 15,-21-21-15,21 21 0,-21-1 0,0-20 16,0 21-16,0 0 0,0 42 31,0 0-31,0 0 0,0 0 16,0 1-16,-21-1 0,21 21 0,0-21 15,0 0-15,0 22 0,0-22 16,0 0-16,0 21 0,0-20 0,21-22 16,-21 21-16,21 0 0,-21 0 15,22-21-15,-1 0 0,0 0 16,0 0-16,0 0 15,0 0-15,-21-21 0,22 21 16,-1-21-16,-21 0 0,21-1 16,0 1-16,-21 0 0,21 0 0,0-21 15,1 20-15,-1 1 0,0-21 16,0 21-16,0 0 0,22-1 0,-22 1 16,0 0-16,0 21 0,0 0 0,0 0 15,1 0-15,-1 0 16,0 21-16,-21 0 0,0 1 15,0-1-15,0 0 0,0 21 16,0-21-16,0 1 0,0 20 16,-21-21-16,0 0 0,21 0 0,-22 1 15,22-1-15,-21 0 0,21 0 0,0 0 16,-21-21-16,21 21 16,0-42 15,21 0-31,0 0 0,1 21 15,-1-42-15,-21 20 0,21 1 16,0 0-16,0-21 0,0-1 0,1 22 0,-1-21 16,0 0-16,0 20 0,-21-20 15,21 21-15,-21 0 0,21 0 16,-21-1-16,0 1 0,-21 42 31,0 1-31,21 20 16,-21-21-16,0 21 0,21-20 0,0 20 15,-21 0-15,21 1 0,0-1 16,0-21-16,0 21 0,0-20 0,0 20 16,0-21-16,21 0 0,0 0 15,0 1-15,21-22 0,-20 0 16,-1 0-16,21 0 0,-21 0 16,22 0-16,-22 0 0,21 0 0,-21 0 15,22 0-15,-22-22 0,0 22 16,0-21-16,0 21 0,-21-21 0,21 0 15,-21 0-15,0 0 16,-21 21 0,0 0-16</inkml:trace>
  <inkml:trace contextRef="#ctx0" brushRef="#br0" timeOffset="1895.5">2053 2540 0,'0'0'0,"-63"21"16,41-21-16,1 0 15,42 0 17,1 0-32,-1 0 15,21 0-15,0 0 0,1 0 16,20-21-16,1 21 0,20 0 0,1-21 15,0 21-15,21 0 0,-1-21 16,1 0-16,0 21 0,0-22 0,21 22 16,0-21-16,0 21 0,0 0 0,0-21 15,21 21-15,-21 0 0,0-21 16,0 21-16,0-21 0,0 21 16,0 0-16,-21-21 0,0 21 0,0 0 15,-1 0-15,-20-22 0,0 22 16,-22 0-16,22 0 0,-22-21 0,-20 21 15,20-21-15,-20 21 0,-22 0 0,21 0 16,-21 0-16,0-21 0,-42 21 31,0 0-15,-21 0-16,21 0 0,-22 0 16,1 0-16,0 0 0,-22 0 0</inkml:trace>
  <inkml:trace contextRef="#ctx0" brushRef="#br0" timeOffset="2487.26">1990 2604 0,'-22'0'16,"22"21"0,22-21-1,-1 0-15,0 0 16,0 0-16,21 0 0,-20 0 0,20 0 15,0 0-15,1 0 0,20 0 16,1-21-16,-1 21 0,22 0 0,-1 0 16,1-22-16,0 22 0,21-21 0,-22 21 15,22-21-15,0 21 16,0 0-16,21-21 0,-21 21 0,21 0 16,0-21-16,-22 21 0,1 0 0,21 0 15,0-21-15,-21 21 0,21 0 16,0-22-16,-21 1 0,21 21 0,-21 0 15,0-21-15,-22 21 0,1 0 0,0-21 16,-22 21-16,1 0 0,-1-21 16,-21 21-16,1 0 0,-1 0 0,-21-21 15,0 21-15,1 0 0,-1 0 0,0 0 16,-42 0 93,21 21-109</inkml:trace>
  <inkml:trace contextRef="#ctx0" brushRef="#br0" timeOffset="4987.85">1503 4911 0,'-21'0'16,"-1"0"-1,22 21-15,0 0 32,0 0-17,22-21 1,-1 0-16,0 0 15,0 0-15,0 0 0,0 0 16,1-21-16,20 21 0,-21-21 0,21 0 16,-20 0-16,-1-1 0,21 1 15,-21 0-15,22 0 0,-22 0 0,0-22 16,0 22-16,0 0 0,0 0 16,-21 0-16,0-22 0,22 22 0,-22 0 15,0-21-15,0 21 0,0-22 16,0 22-16,0 0 0,0 0 0,0 0 15,0-1-15,0 1 16,0 0-16,-22 21 0,1 0 16,0 0-1,21 21-15,-21 0 0,21 1 16,-21-1-16,21 21 0,0 0 16,0 1-16,0-1 0,0 0 0,0 22 15,0-1-15,-21 1 0,21 21 16,-22-22-16,22 22 0,-21-1 0,0 1 15,21 0-15,-21-1 0,0 22 0,21-21 16,-21 21-16,-1-22 16,1 22-16,21 0 0,-21-21 0,0 21 15,21-22-15,-21 1 0,21 0 16,-21-1-16,21 1 0,0-22 0,0 1 16,-22-1-16,22-20 0,0-1 15,0 0-15,0 1 0,0-22 0,0 0 16,0 0-16,22 0 0,-1-21 0,0 0 15,0 0-15,21 0 16,-20-21-16,-1 0 0,21 0 0,-21 0 16,22-22-16,-22 22 0,0-21 15,21 21-15,-21-22 0,1-20 0,-1 21 16,0-22-16,0 22 0,0-22 16,0 1-16,-21-1 0,0 1 15,0-22-15,0 22 0,0-1 0,0 1 16,-21-22-16,-21 21 0,21 1 15,0 21-15,-22-22 0,1 22 0,0-1 16,20 1-16,-20 21 0,0 0 16,-1 0-16,1-1 0,0 22 0,-1 0 15,1 0-15,21 0 0,0-21 16,0 21-16,42-21 31,0 21-31,21-21 0,-21 21 16,22-21-16,-22 0 15,21-1-15,1 1 0,-1 0 0,0 0 16,1-21-16,-22 20 0,21 1 0,0-21 16,-20 21-16,-1-22 0,0 22 15,0-21-15,0 21 0,0-22 0,1 22 16,-22-21-16,21 21 0,-21-22 16,21 22-16,-21 0 0,21 0 0,-21 0 15,0 0-15,0 42 47,0 0-47,0 0 0,0 0 0,-21 22 16,21-22-16,-21 21 0,21 0 15,-21 1-15,21-1 0,0-21 0,0 22 16,0-1-16,0-21 0,0 21 16,0-20-16,0 20 0,0-21 0,21 0 15,0 0-15,0-21 0,0 22 16,0-22-16,1 0 0,-1 0 0,21 0 15,-21 0-15,0 0 0,22 0 0,-22-22 16,0 22-16,21-21 0,-20 0 16,-1 0-16,0 0 0,0 0 0,0-1 15,-21 1-15,0-21 0,21 21 16,-21-22-16,0 1 0,0 0 16,0-1-16,0 1 0,0 0 0,-21-1 15,0 22-15,0-21 0,21 21 16,-21 0-16,-22-1 0,22 22 0,0 0 15,0-21-15,0 21 0,0 0 16,-22 0-16,22 21 0,0-21 0,0 22 16,0-1-16,-1 21 0,1-21 15,21 0-15,-21 22 0,21-22 0,-21 21 16,21-21-16,0 22 0,0-22 16,0 21-16,0-21 0,0 1 0,21-1 15,0 0-15,0 0 0,1 0 16,-1 0-16,0-21 0,21 22 15,-21-22-15,22 0 0,-1 0 0,-21 0 16,22 0-16,-1 0 0,0 0 16,1-22-16,-1 22 0,0-21 0,1 0 15,-1 0-15,0 0 0,1 0 16,-1-22-16,-21 22 0,0 0 0,0-21 16,1 20-16,-1-20 0,0 21 0,-21 0 15,21 0-15,-21-1 0,0 1 16,0 0-16,0 0 15,-21 21 1,21 21-16,-21-21 16,21 21-16,-21 0 0,21 1 15,0-1-15,0 0 0,0 0 0,0 0 16,0 0-16,0 1 16,21-22-1,0 0-15,0 0 0,0-22 16,0 1-16,1 0 15,-1 0-15,0 0 16,-21 0-16,21-1 0,-21 1 0,0 0 16,21 21-16,-21-21 0,21 0 15,-21 0-15,0 42 47,0 0-47,0 0 0,0 0 16,-21 22-16,21-22 0,-21 21 15,21-21-15,0 22 0,0-1 0,-21-21 16,21 21-16,-21-20 0,21 20 16,0-21-16,0 21 0,0-20 0,0-1 15,0 0-15,0 0 0,0 0 0,21 0 16,0-21-16,0 0 0,0 0 16,22 0-16,-22 0 0,0 0 15,0 0-15,0 0 0,1 0 0,-1 0 16,0-21-16,-21 0 15,21 21-15,0-21 0,0 21 0,1-21 16,-22 0-16,21-1 0,-21 1 16,21 0-16,-21 0 0,0-21 15,21 20-15,0-20 0,0 21 0</inkml:trace>
  <inkml:trace contextRef="#ctx0" brushRef="#br0" timeOffset="5489.59">4254 3958 0,'0'0'0,"0"-42"15,0 21 1,-21 21-16,21-21 15,-21 21 1,0 0-16,0 0 0,21 21 16,0 0-16,-21 0 0,-1 0 15,1 0-15,21 22 0,-21-1 16,0 0-16,0 1 0,0-1 0,-1 22 16,1-1-16,0 1 0,0-1 15,-21 1-15,20-1 0,1 1 0,0 20 16,21-20-16,0 20 0,-21-20 15,21-1-15,0 1 0,0-1 0,0 1 16,0-22-16,21 22 0,-21-22 0,21 0 16,0-20-16,1 20 0,20-21 15,-21 0-15,0 0 0,22 1 0,-22-1 16,0 0-16,21-21 0,-21 0 0,1 21 16,20-21-16,-21 0 0,21 0 15,-20 0-15,-1 0 0,0 0 16,0 0-16,0-21 0,0 21 0,1-21 15,-1 0 1,-21-1-16,0 1 16,21 0-1</inkml:trace>
  <inkml:trace contextRef="#ctx0" brushRef="#br0" timeOffset="11571.93">4699 4805 0,'0'0'0,"0"-21"0,0 0 0,0-1 16,0 1-16,0 0 15,0 0-15,0 0 16,-21 42 15,21 0-15,0 0-16,-21 0 0,21 1 15,-22 20-15,22 0 0,0-21 0,0 22 16,0-1-16,0-21 0,0 22 16,0-22-16,0 21 0,0-21 15,0 0-15,0 1 0,0-1 0,0 0 16,0 0-16,0-42 62,22 21-46,-22-21-16,21 0 16,-21-1-16,0 1 31,-21 21 63,-1 0-79,1 0 1,21-21-1,0 0 1</inkml:trace>
  <inkml:trace contextRef="#ctx0" brushRef="#br0" timeOffset="13395.7">4720 4424 0,'0'0'0,"0"-21"0,0 0 0,0-1 15,0 1-15,0 0 0,0 0 16,0 0-16,0 0 16,0 42 30,0 0-46,0 0 16,0 0 0,-21-21-1,21 21-15,0 1 32,21-22-17,-21-22 1,0 1-16,21 21 15,-21-21-15,0 0 0,0 0 16,0 0-16,0-1 16,-21 22 31,21 22-47,0-1 0,0 0 15,0 0-15,0 0 16,0 0-1,21-21 1,0 0 0,-21-21-1,0 0-15,0 0 16,0 0 0,0 0-16,-21-1 15,0 22-15,0 0 0,0 0 16,0 0-16,-1 0 15,22 22 1,0-1 0,0 0-16,0 0 0,22-21 15,-1 21-15,0 0 0,0 1 16,0-1-16,0 0 0,1 0 0,-1-21 16,0 21-16,0 0 0,0-21 0</inkml:trace>
  <inkml:trace contextRef="#ctx0" brushRef="#br0" timeOffset="14427.49">5186 4551 0,'0'21'16,"0"0"0,0 0-1,0 1-15,0-1 0,0 0 16,0 0-16,0 0 0,0 0 0,-21 1 15,21-1-15,0 21 0,0-21 16,0 0-16,0 1 0,0-1 16,0 0-16,0 0 0,0 0 0,0 0 15,0 1-15,-22-22 0,22 21 16,-21-21 15,21-21-15,0-1-16,0 1 0,0 0 0,0 0 15,0 0-15,0-22 0,0 22 16,21-21-16,1 21 0,-1-22 0,-21 22 16,21-21-16,0 21 0,0-22 0,0 22 15,1 0-15,20 0 0,-21 21 16,0-21-16,0 21 0,22 0 16,-22 0-16,0 0 0,0 0 0,-21 21 15,21 0-15,-21 0 0,0 0 16,0 1-16,0-1 0,0 21 0,0-21 15,0 22-15,0-22 0,0 21 16,0-21-16,0 22 0,0-22 0,0 0 16,0 0-16,0 0 0,0 0 0,0 1 15,22-22-15,-1 0 16,0 0-16,0 0 0,0 0 0,0 0 16,1 0-16,-1 0 0,0-22 0,21 1 15,-21 0-15,1 0 0,-1 0 16,0 0-16,0-22 0,0 22 15,0 0-15,-21-21 0,22 20 0,-1-20 16,-21 21-16,21 0 0,-21 0 16,0-1-16,0 1 0,0 0 0,0 42 31,0 0-15,0 1-16,0-1 0,-21 0 0,21 0 15,0 21-15,0-20 0,-21 20 0,21-21 16,0 0-16,0 22 0,0-22 15,0 0-15,0 0 0,0 0 0,0 0 16,21-21-16,0 0 0,0 22 16,0-22-16,0 0 0,22 0 15,-22 0-15,21 0 0,-21-22 0,22 1 16,-22 0-16,0 0 0,21 0 0,-20 0 16,20-22-16,-21 22 0,0-21 15,22 21-15,-22-22 0,0 1 0,21 0 16,-21-1-16,1 1 0,-1-22 0,0 22 15,0-21-15,-21 20 0,0-20 16,21 20-16,-21 1 0,0 21 0,0-21 16,0 20-16,0 1 0,0 0 0,-21 21 15,0 0 1,0 21-16,0 22 0,21-22 16,-22 21-16,1 0 0,21 1 15,0-1-15,-21 0 0,21 22 0,-21-22 16,21 22-16,0-22 0,0 0 0,0 1 15,0 20-15,0-20 0,0-22 16,0 21-16,0 0 0,21-20 0,0-1 16,0 0-16,1 0 0,-1 0 15,0-21-15,0 0 0,0 0 0,0 0 16,1 0-16,-1 0 0,0 0 0,0 0 16,0-21-16,0 21 0,1-21 0,-1 0 15,0 0-15,0-1 0,-21 1 16,0 0-16,0-21 0,0 21 15</inkml:trace>
  <inkml:trace contextRef="#ctx0" brushRef="#br0" timeOffset="14623.89">6583 4593 0,'0'0'16,"0"-21"-1,21 21 1,0-21-16,0 0 0,0 21 15,1 0-15,20-21 0,0 21 16,-21-22-16,22 22 0,-22-21 0,21 21 0,-21 0 16,1-21-16,-22 0 15,-22 0 1,1 21-16</inkml:trace>
  <inkml:trace contextRef="#ctx0" brushRef="#br0" timeOffset="14808.22">6075 4466 0,'0'0'0,"-21"21"0,-1-21 16,1 0-16,0 0 0,42 0 47,0 0-32,1 0-15,-1 0 0,0 0 16,0 0-16,0 0 0,0 0 15,1 0-15</inkml:trace>
  <inkml:trace contextRef="#ctx0" brushRef="#br0" timeOffset="15427.87">7662 4847 0,'-21'-21'16,"21"0"-1,-21 0-15,21 0 0,0-1 16,0 1-16,0 0 0,0 0 16,0 0-16,0 0 0,0-1 15,-21 1-15,21 0 0,0 0 0,-21 0 16,21 0-16,-22 21 0,1-22 0,0 22 15,0 0-15,0 0 0,0 0 16,-1 0-16,1 0 0,0 22 0,-21-22 16,21 21-16,-1 0 0,1 0 15,0 0-15,0 22 0,0-22 16,0 21-16,21 0 0,-22 1 0,22-22 16,0 21-16,0-21 0,0 22 0,0-22 15,22 0-15,-1 0 0,0-21 16,0 21-16,0-21 0,0 0 0,1 0 15,-1 0-15,0-21 0,0 21 0,21-21 16,-20 0-16,-1 0 0,0 0 16,0-1-16,0 1 0,0-21 0,1 21 15,-1 0-15,0-22 0,-21 22 0,0 0 16,0-21-16,0 20 0,0 1 16,0 0-16,0 0 0,0 0 15,-21 21 1,0 0-1,21 21-15,-22 0 0,22 0 0,0 22 16,0-22-16,0 21 0,0-21 0,0 22 16,0-1-16,0-21 0,0 21 15,0-20-15,0 20 0,0-21 0,22 0 16,-22 0-16,21 1 0,0-22 0,-21 21 16,21-21-16,0 0 0,0 0 15,1 0-15,-1 0 0,0-21 0,-21-1 16,42 22-16,-21-21 0,1-21 15</inkml:trace>
  <inkml:trace contextRef="#ctx0" brushRef="#br0" timeOffset="15920.1">8234 4064 0,'0'0'0,"0"-21"0,0 0 15,0 0-15,0-1 0,-21 22 16,-1 0-16,1 0 15,21 22-15,0 20 16,-21-21-16,21 21 0,-21 1 16,21 20-16,-21-20 0,21-1 0,0 21 15,0-20-15,0 20 0,0-20 0,0-1 16,0 21-16,0-20 0,0-1 16,0 0-16,0 1 0,0-1 0,0-21 15,0 22-15,0-22 0,0 0 0,0 0 16,0 0-16,21-21 0,-21 21 15,21-21-15,0 0 0,0 0 16,1 0-16,-1-21 0,0 21 0,0-21 16,0 0-16,0 0 0,1 0 15,-1-1-15,0 1 0,-21-21 16,0 21-16,21 0 0,-21-1 0,21 1 16,-21 0-16,0 0 0,0 42 46,-21 0-46,21 0 0,-21-21 0,21 22 16,-21-1-16,21 0 0,0 0 16,0 0-16,0 0 0,0 1 0,-21-22 15,21 21-15,0 0 16,0-42 15,0 0-31,0-1 16,0 1-16</inkml:trace>
  <inkml:trace contextRef="#ctx0" brushRef="#br0" timeOffset="16076.01">8445 4530 0,'0'0'0,"0"-21"16,-21 21 0,0 0-16,21-22 0,-21 22 15,42 0 32,0 0-47</inkml:trace>
  <inkml:trace contextRef="#ctx0" brushRef="#br0" timeOffset="16679.66">8763 4678 0,'21'0'32,"0"0"-17,0 0-15,1 0 0,-1 0 16,0 0-16,0 0 0,0 21 16,-21 0-16,0 0 15,0 1-15,0-1 0,-21 21 16,-21-21-16,21 0 0,-22 1 15,22 20-15,-21-21 0,-1 0 0,1 22 16,0-22-16,21 0 0,-22-21 0,22 21 16,0 0-16,0-21 0,42 0 31,0-21-15,0 21-16,0 0 0,1-21 0,-1 21 15,21 0-15,-21 0 0,0 0 16,1 0-16,20 0 0,-21 0 0,0 0 15,22 21-15,-1 0 0,0 0 16,1 1-16,-22-1 0,21 21 16,0 0-16,1-20 0,-22 41 0,0-21 15,21 1-15,-20 20 0,-22 1 0,0-1 16,0 1-16,0-1 0,0 1 0,0-1 16,0 1-16,-22-1 0,-20 1 15,21-22-15,-21 0 0,-1 1 0,-20-1 16,20 0-16,-20-20 0,-1 20 0,1-21 15,-1 0-15,1 0 0,-1 1 16,22-22-16,-21 0 0,-1 0 0,22 0 16,-1 0-16,1-22 0,0 1 15,-1 0-15,22 0 0,0-21 0,0 20 16,0-20-16,21 0 0,0 21 0,0-22 16,0 1-16,0 0 0,21 20 0,0-20 15,0 0-15,0-1 0,1-20 16,-1 21-16,21-1 0,0-20 0,1 20 15</inkml:trace>
  <inkml:trace contextRef="#ctx0" brushRef="#br0" timeOffset="18371.7">9525 4636 0,'0'0'0,"0"-22"0,-21 1 16,0 0-16,-1 0 0,22 0 16,0 0-16,-21 21 0,0-22 0,0 22 15,0 0-15,0 0 16,-1 0-16,1 0 0,0 0 0,21 22 16,-21-1-16,0 0 0,0 0 0,-1 21 15,-20 1-15,21-22 16,0 21-16,0 1 0,-1-1 0,22 0 15,0 1-15,0-1 0,0-21 0,0 0 16,0 22-16,22-22 0,-22 0 16,21-21-16,0 0 0,21 0 15,-21 0-15,1 0 0,-1-21 0,0 0 16,21-1-16,-21 1 0,1 0 0,-1-21 16,0 21-16,0-22 0,-21 22 15,21-21-15,-21-1 0,21 22 0,-21-21 16,0 21-16,0 0 0,0-1 0,0 1 15,0 0-15,0 0 0,0 42 32,0 0-32,-21 0 15,21 22-15,-21-22 0,21 0 16,0 0-16,0 22 0,0-22 16,0 0-16,0 21 0,0-21 0,0 1 15,0-1-15,21 0 0,0 0 0,1 0 16,-1-21-16,0 0 15,0 0-15,21 0 0,-20 0 0,20 0 16,-21-21-16,21 21 0,1-21 0,-22 0 16,21 0-16,1-22 0,-22 22 15,0-21-15,21 21 0,-21-22 0,1 1 16,-1 0-16,0-1 0,-21 1 16,21-22-16,-21 22 0,21-21 15,-21 20-15,0-20 0,0 20 0,0 1 16,0 21-16,0-21 0,0 20 0,0 1 15,-21 21 1,0 0-16,21 21 0,0 22 0,-21-22 16,0 21-16,21 1 0,-22-1 0,22 0 15,0 22-15,0-22 0,-21 0 16,21 22-16,0-22 0,0 1 0,0-1 16,0 0-16,0 1 0,0-1 0,0-21 15,21 0-15,1 22 0,-22-22 16,21-21-16,0 21 0,0-21 15,21 0-15,-20 0 0,-1 0 0,21 0 16,-21 0-16,0-21 0,22 21 0,-22-21 16,0-1-16,21 1 0,-20 0 15,-1-21-15,0 21 0,0-1 0,0 1 16,-21 0-16,21 0 0,-21 0 0,22 0 16,-22-1-16,0 44 31,0-1-31,-22 0 15,22 0-15,0 0 0,-21 0 0,21 1 16,0 20-16,0-21 16,0 0-16,0 0 0,0 1 0,0-1 15,0 0-15,0 0 0,21-21 16,1 0-16,-1 0 0,0 0 16,0 0-16,0 0 0,-21-21 15,21 0-15,1 21 0,-1-21 0,0-1 16,0 1-16,0 0 0,0 0 0,-21 0 15,22-22-15,-1 22 0,-21 0 0,0 0 16,21 0-16,0 0 16,-21 42-1,-21 0 1,0 0-16,21 0 0,0 0 16,-21 1-16,21-1 0,-22 0 15,22 0-15,0 0 0,0 0 0,0 1 16,0-1-16,22-21 0,-1 0 15,0 0-15,0 0 16,0 0-16,0 0 0,1 0 16,-22-21-16,0-1 0,0 1 15,0 0-15,0 0 0,0 0 0,0 0 16,0-1-16,-22-20 0,22 21 16,-21 0-16,0 0 0,21-1 0,-21 1 15,21 0-15,0 0 0,0 0 16,0 0-1,21 21 1,0 0-16,0-22 0,1 22 0,-1 0 16,21 0-16,-21 0 0,22 0 0,-22 0 15,0 0-15,21 22 0,-21-22 16,1 21-16,-1 0 0,0-21 0,-21 21 16,0 0-16,21 0 0,-21 1 0,0-1 15,0 0-15,0 0 0,0 0 16,0 0-16,0 1 0,0-1 0,0 0 15,0 0-15,-21 0 0,21 0 16,0 1-16,-21-22 0,21 21 16,-21-21-16,21-21 31,0-1-31,0 1 16,0 0-16,0 0 0,0-21 0,0 20 15,21 1-15,0-21 0,0 21 16,21-22-16,-20 1 0,-1 21 0,21-21 15,-21 20-15,22-20 0,-22 21 0,21 0 16,-21 21-16,0 0 0,1 0 16,-1 0-16,0 0 0,0 0 0,0 21 15,-21 0-15,0 0 0,0 0 16,0 1-16,0 20 0,0-21 0,0 0 16,0 22-16,0-22 0,0 0 0,0 21 15,-21-21-15,0 1 0,21-1 16,-21 0-16,21 0 0,0 0 15,-21-21-15,-1 0 32,1 0-17,0-21-15,0 0 0,21 0 0,-21 0 16,0-1-16</inkml:trace>
  <inkml:trace contextRef="#ctx0" brushRef="#br0" timeOffset="18583.79">10943 4043 0,'0'0'15,"-21"0"-15,0-21 0,0 21 0,-1 0 16,1 0-16,0 0 78,0 21-78,0 0 0,0-21 16</inkml:trace>
  <inkml:trace contextRef="#ctx0" brushRef="#br0" timeOffset="18760.68">9715 4424 0,'0'0'15,"-21"0"-15,0 0 0,0 0 0,21 21 16,21-21 0,0 0-16,0 0 0,1 0 0,20 0 15,-21 0-15,43 0 0,-22-21 16,0 21-16,22-21 0,-22 21 0,22 0 16</inkml:trace>
  <inkml:trace contextRef="#ctx0" brushRef="#br0" timeOffset="19076.5">12192 4276 0,'0'-21'16,"0"42"46,0 0-46,0 0-1,0 0-15,0 0 0,0 1 0,0-1 16</inkml:trace>
  <inkml:trace contextRef="#ctx0" brushRef="#br0" timeOffset="19284.38">12277 4763 0,'0'0'0,"0"21"0,0 0 0,0 0 16,21 0-16,-21 0 0,0 1 16,0-1-16,0 0 0,0 0 15,0 0-15,0 0 0,0 1 16,0-1-16,0 0 16,0 0-16,-21-21 0,-1 21 0,1-21 15,0 0-15,-21 0 0,21 0 0</inkml:trace>
  <inkml:trace contextRef="#ctx0" brushRef="#br0" timeOffset="20720.03">13166 4085 0,'0'0'0,"0"-21"0,0 0 16,0 0-16,0 0 0,0-1 16,0 1-16,-22 21 0,1 0 0,0-21 15,0 21-15,-21 0 0,20 0 0,1 21 16,-21 0-16,21 22 0,0-22 15,-22 21-15,22 1 0,0 20 0,0-21 16,0 1-16,-22 20 0,22-20 0,0 20 16,21-21-16,-21 1 0,21 20 15,-21-20-15,21-1 0,0 0 0,0 1 16,0-22-16,0 21 0,21-21 0,21 0 16,-21 1-16,0-1 0,22-21 0,-1 0 15,0 0-15,1 0 16,-1 0-16,0 0 0,1 0 0,-1-21 15,0-1-15,1 1 0,-1 0 0,0 0 16,-20-21-16,20 20 0,-21 1 16,0 0-16,0 0 0,-21-21 0,0 20 15,22 1-15,-22 0 0,0 0 16,-22 21 0,22 21-1,-21 0-15,0 0 0,0 1 0,21-1 16,0 0-16,-21 0 0,0 21 0,21-20 15,0 20-15,0-21 0,0 0 16,0 0-16,0 1 0,0-1 16,0 0-16,0 0 0,21-21 15,0 21-15,0-21 0,0 0 0,0 0 16,1 0-16,-1 0 0,0-21 16,0 0-16,0 21 0,0-21 0,-21 0 15,0-1-15,22 1 0,-22 0 0,0 0 16,0-21-16,0 20 0,0 1 0,0 0 15,-22 0-15,22 0 0,-21 0 16,0-1-16,0 1 0,0 0 0,0 21 16,-1 0-16,22-21 0,-21 21 15,21-21 1,21 0 0,1 21-1,-1 0-15,21 0 0,-21-22 0,0 22 16,1 0-16,20 0 0,-21 0 15,0 0-15,0 0 0,22 0 0,-22 0 16,0 0-16,0 0 0,0 0 0,1 22 16,-1-22-16,-21 21 0,0 0 15,0 0-15,0 0 0,0 0 0,0 1 16,0-1-16,0 0 0,0 0 0,0 0 16,0 0-16,0 1 0,0-1 0,0 0 15,0 0-15,-21-21 0,21 21 16,0 0-16,-22-21 0,22 22 15,0-44 17,0 1-32,0 0 15,0 0-15,0 0 0,0 0 0,22-1 16,-22 1-16,21-21 0,0 21 0,-21 0 16,21-22-16,0 22 0,0 0 0,1-21 15,-1 20-15,0 1 16,21 0-16,-21 21 0,1-21 0,-1 21 15,0 0-15,21 0 0,-21 0 0,1 0 16,-1 21-16,0 0 0,0-21 0,-21 21 16,21 22-16,0-22 0,-21 0 15,0 0-15,0 0 0,0 1 0,0-1 16,0 0-16,0 0 0,0 0 0,0 0 16,0 1-16,0-1 0,0 0 15,-21 0-15,21 0 0,-21-21 16,21 21-1,-21-21-15,21-21 16,0 0 0,0 0-16</inkml:trace>
  <inkml:trace contextRef="#ctx0" brushRef="#br0" timeOffset="22819.44">14838 4593 0,'21'-21'16,"-21"0"-16,0 0 0,0 0 0,0-1 15,0 1-15,-21 0 0,0 21 16,-1-21-16,1 21 0,0 0 0,0 0 16,0 0-16,-22 0 15,22 21-15,0 0 0,0-21 0,0 43 16,0-22-16,-1 0 0,1 0 15,21 21-15,-21-20 0,21-1 0,-21 21 16,21-21-16,0 0 0,0 1 16,0-1-16,0 0 0,0 0 0,21 0 15,-21 0-15,21-21 0,0 22 0,1-22 16,-1 0-16,0 0 0,0 0 16,0 0-16,0 0 0,1 0 0,-1-22 15,0 1-15,0 21 0,0-21 0,0 0 16,1 0-16,-1-22 0,0 22 0,-21 0 15,21-21-15,0-1 0,0 1 16,-21 0-16,22-1 0,-1 1 0,0-21 16,-21 20-16,21-20 0,0-1 15,-21 22-15,21-22 0,-21 22 0,0 0 16,0 21-16,0-22 0,0 22 16,0 0-16,-21 21 15,0 0-15,21 21 0,-21-21 16,0 42-16,21-20 0,-21 20 15,21 0-15,-22 22 0,22-22 0,0 0 16,-21 22-16,21-22 0,-21 22 0,21-22 16,0 0-16,0 1 0,0-1 0,0-21 15,0 22-15,0-22 0,0 21 16,0-21-16,0 0 0,21 1 16,0-22-16,-21 21 0,22 0 0,-1-21 15,0 0-15,21 0 0,-21 0 0,1 0 16,20-21-16,-21 0 0,21 21 15,-20-22-15,20 1 0,-21 0 0,0 21 16,22-21-16,-22 0 0,0 0 0,0-1 16,0 1-16,0 0 0,-21 0 15,0 0-15,22 21 0,-22-21 16,0 42 0,-22 0-16,22 0 15,0 0-15,-21 0 0,21 1 16,-21-1-16,21 0 0,0 0 15,0 0-15,0 0 0,0 1 0,0-1 16,0 0-16,0 0 0,21-21 16,-21 21-16,21-21 0,1 0 15,-1 0-15,0 0 0,0 0 0,0 0 16,22 0-16,-22 0 0,0-21 0,0 0 16,0 21-16,0-21 0,1 0 15,-1-1-15,0-20 0,0 21 0,0-21 16,0 20-16,1-20 0,-1 0 0,0-22 15,-21 22-15,21-22 0,0 22 16,0-21-16,-21-1 0,0 22 16,0-22-16,0 22 0,0 21 0,0-22 15,0 22-15,0 0 0,-21 21 32,0 21-32,21 22 0,0-22 15,-21 21-15,0 0 0,21 22 0,0-22 16,0 1-16,-21 20 0,21-21 0,0 1 15,0-1-15,0 0 0,0 1 16,0-1-16,0-21 0,0 0 0,0 22 16,0-22-16,0 0 0,0 0 0,21 0 15,0-21-15,0 22 0,0-22 16,0 0-16,1 0 0,-1 0 16,0 0-16,0 0 0,0-22 15,22 22-15,-22-21 0,0 0 0,0 21 16,0-21-16,0 0 0,1 0 0,20-1 15,-21 1-15,0 0 0,0-21 16,1 21-16,-22-1 0,0 1 0,21 21 16,-21-21-16,-21 42 31,-1 0-31,22 1 0,-21-22 16,0 42-16,21-21 0,-21 0 0,21 0 15,0 1-15,0-1 0,0 0 0,0 0 16,0 0-16,0 0 0,0 1 15,21-1-15,0-21 16,0 0-16,1 0 0,-1 0 0,0 0 16,0 0-16,0 0 0,0 0 15,22 0-15,-22-21 0,0 21 0,0-22 16,0 1-16,1 0 0,-1 21 0,0-21 16,0 0-16,0 0 0,0-1 0,1 1 15,-1 0-15,0 0 0,0 0 16,-21 0-16,0-1 0,21 1 0,-21 42 31,-21 1-15,0-1-16,21 0 0,-21 0 0,21 0 15,-21 0-15,21 1 0,0-1 16,0 0-16,0 0 0,0 0 0,0 0 16,0 1-16,0-1 0,21-21 15,0 0-15,0 0 0,-21 21 16,21-21-16,0 0 0,1 0 0,-1 0 15,0-21-15,-21 0 16,21-1-16,-21 1 16,21 0-16,-21 0 0,0 0 0,0 0 15,0-1-15,0 1 0,0 0 0,0 0 16,-21 0-16,0 0 0,0-1 16,0 1-16,-1 0 0,1 21 0,0 0 15,0 0 1,42-21 15,0 21-31,22 0 0,-22 0 16,0-21-16,21 0 0,1 21 0,-1 0 15,0-22-15,1 22 0,-1 0 0,0-21 16,1 21-16,-22 0 0,21 0 16,0 0-16,-20 0 0,-1 0 0,0 0 15,0 0-15,0 21 0,-21 1 16,0-1-16,0 0 0,0 0 15,0 21-15,0-20 0,0-1 0,-21 0 16,0 0-16,21 0 0,0 22 0,-21-22 16,21 0-16,-21 0 0,-1-21 0,22 21 15,0 0-15,0 1 0,-21-22 16,21 21-16,0-42 47,0-1-47,0 1 15,0 0-15,0 0 0,21 0 0,1 0 16,-1-22-16,0 22 0,0-21 16,0 21-16,22-22 0,-22 1 15,21 0-15,0-1 0,1 1 0,-1 21 16,0-22-16,1 22 0,-1 0 0,0 21 16,-20 0-16,20 0 0,-21 0 15,0 21-15,0 0 0,-21 1 0,0-1 16,0 21-16,0-21 0,0 22 0,0-1 15,0-21-15,0 21 0,0-20 0,0 20 16,0-21-16,0 0 0,-21 0 16,21 22-16,-21-22 0,21 0 0,-21-21 15,21 21-15,0 0 0,0 1 0,-21-22 16,21 21-16,-21 0 16,-1-42 15,22 0-16,-21-1-15,0 1 0,21 0 0,0 0 16</inkml:trace>
  <inkml:trace contextRef="#ctx0" brushRef="#br0" timeOffset="23067.81">17060 3979 0,'0'0'0,"-42"-21"16,21 21-16,0 0 0,-1-21 0,1 21 16,21-21-1,-21 21-15,21 21 63,-21-21-63,0 0 15,-22 21-15,22-21 16</inkml:trace>
  <inkml:trace contextRef="#ctx0" brushRef="#br0" timeOffset="23287.68">15875 4318 0,'0'0'16,"21"0"15,21 0-31,-20 0 0,-1 0 16,0-21-16,21 0 0,-21 21 15,22 0-15,-22 0 0,0-21 16,0 21-16,0 0 0,1 0 0,-22-22 16,-22 1-1,1 21 1</inkml:trace>
  <inkml:trace contextRef="#ctx0" brushRef="#br0" timeOffset="23488.28">15515 4212 0,'0'0'0,"-21"0"15,42 0 48,0 0-48,0 0-15,1-21 0,-1 21 0</inkml:trace>
  <inkml:trace contextRef="#ctx0" brushRef="#br0" timeOffset="24127.43">18796 4297 0,'-21'0'16,"0"0"0,-1 0-1,22-21-15,0 42 63,0 0-48,0 0-15,-21 0 16,21 1-16,-21-1 0,21 0 0</inkml:trace>
  <inkml:trace contextRef="#ctx0" brushRef="#br0" timeOffset="24352.31">18711 4784 0,'0'0'0,"21"21"15,1-21 17,-22 21-32,0 0 15,0 0-15,0 1 16,0-1-16,-22-21 0,1 21 15,0 0-15,0 0 0,-21 0 0,-1 1 16,1 20-16,0-21 0,20 0 0,-20 0 16,0-21-16,21 22 0,-22-22 0,22 0 15</inkml:trace>
  <inkml:trace contextRef="#ctx0" brushRef="#br0" timeOffset="24837.02">19431 3916 0,'0'0'15,"0"-21"-15,0 42 32,0 0-32,0 0 15,0 0-15,0 22 0,0-22 16,-21 21-16,21-21 0,-21 22 0,21-22 16,0 0-16,0 0 0,-22 0 15,22 1-15,-21-1 0,21 0 16,-21-21-16,21-21 31</inkml:trace>
  <inkml:trace contextRef="#ctx0" brushRef="#br0" timeOffset="25015.92">19325 3747 0,'0'0'0,"0"-22"15,0 1 1,-21 21-16,42 0 47,0 21-47,0 1 16,1-22-16</inkml:trace>
  <inkml:trace contextRef="#ctx0" brushRef="#br0" timeOffset="25488.65">19812 3895 0,'0'0'0,"0"63"16,0-42-1,0 22-15,0-22 0,0 0 16,0 0-16,0 0 0,0 1 0,0-1 15,0 0-15,0 0 0,0 0 0,0 0 16,0 1-16,-21-22 31,0 0-15,21-22 0,0 1-16,0 0 0,0 0 15,0 0-15,0 0 0,21-1 16,0-20-16,0 21 0,0-21 0,0 20 15,1 1-15,-1-21 0,21 21 16,-21 21-16,0-21 0,1-1 0,20 22 16,-21 0-16,0 0 0,22 0 0,-22 0 15,0 22-15,-21-1 0,21 0 16,-21 0-16,21 0 0,-21 0 0,0 1 16,0 20-16,0-21 0,0 0 0,-21 22 15,0-22-15,0 0 0,21 0 16,-21 0-16,-1-21 0,22 21 15,0 1-15,-21-22 0,21 21 16,21-42 15,1 21-31,-1-22 0</inkml:trace>
  <inkml:trace contextRef="#ctx0" brushRef="#br0" timeOffset="26887.85">20743 3810 0,'0'0'0,"0"-42"16,-21 42 0,0 0-1,0 0-15,0 0 0,-1 0 16,1 21-16,0 0 0,0 0 0,0 0 16,0 1-16,21-1 0,-22 21 15,1-21-15,21 22 0,-21-22 0,21 21 16,0-21-16,0 22 0,0-22 0,0 0 15,0 21-15,0-21 0,0 1 16,21-22-16,0 21 0,1 0 0,-1-21 16,0 0-16,0 0 0,0 0 0,22 0 15,-22 0-15,21 0 0,-21 0 16,22 0-16,-22-21 0,21 0 16,-21-1-16,22 1 0,-22 0 0,21 0 15,-21-21-15,0-1 0,1 22 16,-1-21-16,0 21 0,-21-22 0,21 22 15,-21 0-15,0 0 0,0 0 0,0-1 16,-21 22 0,0 0-16,0 22 15,21-1-15,0 0 16,0 0-16,0 0 0,0 0 16,0 1-16,21-1 0,-21 0 0,21 0 15,-21 0-15,21 0 0,-21 1 0,0-1 16,0 0-16,0 0 0,21 0 15,-21 0-15,0 1 16,21-22-16,-21 21 0,22-21 16,-1 21-16,0-21 0,0 0 15,0 0-15,22 0 0,-22 0 16,0 0-16,21 0 0,-21 0 0,22 0 16,-22-21-16,21 21 0,-21-21 0,1-1 15,-1 1-15,0 0 0,0 0 16,0 0-16,0-22 0,-21 22 0,0-21 15,0 0-15,0 20 0,0 1 0,0 0 16,0 0-16,0 0 16,-21 0-16,0 21 0,0 0 0,0 0 15,0 0-15,-1 0 0,1 0 0,0 0 16,0 21-16,0 0 0,0 0 0,21 0 16,0 0-16,0 22 0,-22-22 15,22 0-15,0 0 0,0 22 0,0-22 16,0 0-16,0 0 0,22 0 0,-1 0 15,0 1-15,0-22 16,21 0-16,-20 21 0,-1-21 0,21 0 16,0 0-16,-20 0 0,20 0 0,-21 0 15,0-21-15,0-1 0,22 1 16,-22 21-16,0-21 0,-21-21 0,21 21 16,0-1-16,1-20 0,-22 21 15,0-21-15,0 20 0,0 1 16,0 0-16,0 0 0,0 0 15,0 42 1,0 0-16,-22 0 16,22 0-16,-21 1 0,21-1 0,-21 21 15,21-21-15,0 0 0,0 1 0,-21 20 16,21-21-16,0 0 0,-21 0 16,21 1-16,0-1 0,0 0 15,0-42 32,0 0-47,0-1 16,0 1-16,0 0 0,0 0 15,21-21-15,0 20 0,-21 1 0,21-21 16,0 21-16,1-22 0,-1 22 0,0 0 16,0 0-16,0 0 0,0 0 15,1 21-15,-1-22 0,0 22 0,0 0 16,0 0-16,0 0 0,1 22 15,-22-1-15,21 0 16,-21 0-16,0 0 0,0 22 16,0-22-16,0 0 0,0 21 0,0-21 15,0 1-15,-21-1 0,21 0 0,0 0 16,-22 0-16,22 0 0,-21-21 16,21 22-16,0-44 31,0 1-31,0 0 15,0 0-15,0 0 0,0 0 16,21-1-16,1 1 0,-1-21 0,0 21 16,0-22-16,21 22 0,-20 0 15,20 0-15,-21 0 0,21 0 16,-20-1-16,-1 1 0,0 21 0,0 0 0,0 0 16,0 0-16,-21 21 15,0 1-15,0-1 16,0 0-16,-21 0 0,0 21 0,21-20 15,-21-1-15,0 21 0,0-21 16,21 0-16,0 1 0,0-1 0,0 0 16,0 0-16</inkml:trace>
  <inkml:trace contextRef="#ctx0" brushRef="#br0" timeOffset="27211.66">22627 3937 0,'0'0'0,"42"-21"16,-20 0 0,-1 21-16,0 0 0,0 0 0,-21-21 15,21 21-15,0 0 0,1-22 16,-1 1-16,0 21 0,-42 0 31,0 0-15,-1 21-16,1-21 0,0 22 0,0-1 15,0 0-15,0 0 0,-1 0 0,22 0 16,0 1-16,-21-1 0,21 0 16,0 21-16,0-21 0,0 1 15,0-1-15,0 0 0,21 0 16,1-21-16,-1 0 15,0 0-15,0 0 0,0 0 0,0 0 16,22 0-16,-22 0 0,0 0 0,21-21 16</inkml:trace>
  <inkml:trace contextRef="#ctx0" brushRef="#br0" timeOffset="27680.39">23220 3916 0,'0'0'0,"0"-21"0,0 0 16,-21 21-1,-1 0-15,1 21 16,0-21-16,0 21 16,21 0-16,-21 0 0,21 0 0,0 1 15,0-1-15,-21 0 0,21 0 0,-22 0 16,22 0-16,0 1 0,0-1 16,0 0-16,-21 0 15,21-42 32,0 0-47,0 0 16,0-1-16,21 1 15,-21 0-15,22-21 0,-1 21 0,0-1 16,0 1-16,21 0 0,-20 0 0,-1 0 16,0 0-16,21 21 0,-21 0 15,1 0-15,-1 0 0,0 0 0,0 0 16,0 21-16,-21 0 0,0 0 15,0 0-15,0 0 0,0 1 0,0 20 16,0-21-16,-21 0 16,0 0-16,21 1 0,-21-1 0,0 0 15,21 0-15,-22 0 0,1-21 16,0 21-16,21-42 47,0 0-32</inkml:trace>
  <inkml:trace contextRef="#ctx0" brushRef="#br0" timeOffset="27987.23">23770 3620 0,'0'0'0,"0"-22"15,0 1-15,0 0 16,-21 21-1,21 21-15,-21 0 16,21 1-16,-21-1 0,21 0 0,-22 0 16,22 21-16,-21-20 0,0-1 0,21 21 15,-21 0-15,0-20 0,0 20 16,21 0-16,-22 1 0,22-22 0,-21 21 16,21 0-16,0-20 0,-21-1 0,21 0 15,0 0-15,0 0 0,0 0 16,0 1-16,0-1 0,21-21 15,0 0-15,-21 21 0,22-21 0,-1 0 16,0 0-16,0 0 16,0 0-16,-21-21 0,21 0 0,1 21 15,-22-22-15,21 1 0,0 21 0</inkml:trace>
  <inkml:trace contextRef="#ctx0" brushRef="#br0" timeOffset="28168.13">23516 3916 0,'0'0'0,"-21"-21"0,-21 21 16,-1-21-16,43-1 31,21 22-31,1 0 0,20 0 16,-21 0-16,21-21 0,1 21 0,-1 0 16,0 0-16,1 0 0,-1 0 15,0-21-15,22 21 0,-22 0 0,1 0 16,-1 0-16</inkml:trace>
  <inkml:trace contextRef="#ctx0" brushRef="#br0" timeOffset="28509.24">24680 3598 0,'0'0'0,"-21"0"31,0 0-16,0 22-15,0-22 0,21 21 16,-22 0-16,1 21 0,-21-21 0,21 1 16,0 20-16,-22 0 0,1 1 0,0-1 15,-1 21-15,1-20 0,-22-1 16,22 22-16,0-22 0,-1 0 0,1 1 16,21-1-16,-21 0 0,20 1 0,-20-1 15,21-21-15,0 21 0,0-20 16,-1-1-16,1 0 0,0 0 15,21 0-15,-21 0 0,21 1 0,0-1 16,0 0 0,-21-21-1,0 0 1,-1 0 0</inkml:trace>
  <inkml:trace contextRef="#ctx0" brushRef="#br0" timeOffset="31236.09">19875 5440 0,'0'0'0,"0"-21"15,0 0-15,0-1 16,0 1-16,0 0 15,0 0-15,-21 0 0,0 0 16,0-1-16,0 22 0,0-21 16,-1 0-16,1 21 0,0 0 15,0 0-15,0 0 0,0 0 0,-1 0 16,1 21-16,0 0 0,0-21 0,0 22 16,0-1-16,-1 21 0,1-21 15,0 0-15,0 1 0,0-1 0,21 0 16,-21 21-16,21-21 0,0 1 0,0-1 15,0 0-15,21 0 16,0-21-16,0 0 0,0 0 16,0 0-16,22 0 0,-22 0 0,21-21 15,-21 21-15,22-21 0,-1 0 0,-21 21 16,0-22-16,22 1 0,-22-21 16,0 21-16,0 0 0,0-22 15,1 1-15,-1 21 0,-21-22 0,21 1 16,-21 0-16,21-1 0,-21-20 0,0 42 15,0-22-15,0 1 0,0 21 16,0 0-16,0 0 0,0-1 0,-21 44 31,0-1-31,21 0 0,-21 0 16,21 21-16,-22 1 0,1-1 0,21-21 16,0 22-16,0-1 0,0 0 0,0 1 15,0-22-15,0 21 0,0-21 0,0 22 16,0-22-16,0 0 15,0 0-15,21 0 0,-21 0 0,22 1 16,-1-1-16,0-21 0,0 0 0,0 21 16,0-21-16,1 0 0,-1 0 15,0 0-15,0 0 0,0-21 0,0 21 16,1-21-16,-1-1 0,0 22 0,0-21 16,0 0-16,0 0 0,-21 0 0,0 0 15,22-1-15,-22 1 0,0 0 16,0 0-16,0 0 0,0 0 0,-22 21 31,1 0-31,0 21 16,0 0-16,21 0 15,0 0-15,0 0 0,-21 1 0,21-1 16,0 0-16,0 0 0,0 0 16,0 0-16,21-21 0,-21 22 15,21-22-15,0 0 16,0 0-16,1 0 0,-1 0 15,0 0-15,0-22 0,0 22 16,0-21-16,1 0 0,-1 0 16,0 0-16,0 0 0,21-1 15,-20 1-15,-1 0 0,21 0 0,-21-21 16,0 20-16,1 1 0,-1 21 0,0-21 16,0 0-16,0 21 15,0 0-15,-21 21 47,0-42 0,0 0-31,-21 21-16,21-21 0,0-1 15,-21 22-15,21-21 0,-21 21 16,0 0-1,0 0 1,-1 0-16,22 21 0,0 1 0,0-1 16,-21 0-16,21 0 0,-21 0 0,21 0 15,-21 1-15,21-1 0,-21 0 16,21 0-16,0 0 0,0 0 0,0 1 16,0-1-16,0 0 0,0 0 15,21 0-15,0-21 16,0 21-16,0-21 0,22 0 15,-22 22-15,21-22 0,-21 0 16,22 0-16,-1 0 0,-21 0 0,22 0 0,-1-22 16,-21 1-16,21 21 15,1-21-15,-22 0 0,0 0 0,0 0 16,0-1-16,1 1 0,-22 0 0,21 0 16,-21 0-16,0 0 0,0-1 0,0 1 15,-21 0-15,-1 21 16,1 0-16,0 0 0,21 21 31,0 0-31,0 1 16,21-22-16,-21 21 0,0 0 0,21 0 15,-21 0-15,0 0 16,0 1-16,0-1 0,0 0 16,0 0-1,0 0-15,0 0 16,22-21-16,-1 22 15,0-22-15,0 0 0,0 0 16,0 0-16,1 0 0,20 0 16,-21 0-16,0-22 0,0 22 0,1-21 15,-1 21-15,0-21 0,21 0 0,-21 0 16,1 0-16,-1-1 0,0 1 0,-21 0 16,21 0-16,-21-21 0,21 20 15,-21 1-15,0 0 0,0 0 0,0 0 16,0 0-16,-21 21 15,0 0-15,0 0 16,0 0-16,-1 21 0,1 0 16,0 0-16,0 0 0,0 0 15,21 1-15,0-1 0,0 0 0,0 0 16,0 0-16,0 0 0,0 1 16,0-1-16,0 0 0,21 0 0,0-21 15,0 21-15,0-21 0,1 0 0,-1 21 16,21-21-16,-21 0 0,0 0 0,1 0 15,20 0-15,-21 0 0,0 0 16,0-21-16,1 21 0,-1-21 16,0 0-16,0 0 0,0 21 0,-21-21 15,0-1-15,21 1 0,-21-21 0,0 21 16,22 21-16,-22-21 0,0-1 16,0 1-16,0 42 31,-22-21-31,22 22 0,-21-1 0,0 0 15,21 0-15,0 0 16,0 0-16,0 1 0,0-1 0,0 0 16,0 0-16,0 0 15,0 0 1,0-42 15,0 0-15,0 0-16,0 0 15,0 0-15,0-1 0,21 1 16,-21 0-16,21 0 0,1 0 0,-22 0 16,21-1-16,0 1 0,0 0 0,0 0 15,0 0-15,1 21 16,-1 0-16,0 0 0,-21 21 16,21-21-16,-21 21 0,0 21 15,0-20-15,0-1 0,0 0 16,0 0-16,0 0 0,0 0 15,0 1-15,0-1 0,0 0 16,0 0-16,-21-21 31,21-21-15,0 0 0,0 0-16,0-1 15,21 1-15,0 0 0,0 21 16,1-21-16,-1-21 0,0 20 0,0 1 15,0 0-15,0 0 0,1 21 16,-1-21-16,0 0 0,0 21 0,0 0 0,0 0 16,1 0-16,-22 21 15,0 0-15,0 0 0,0 0 16,0 0-16,0 1 0,0-1 0,0 0 16,0 0-16,0 0 0,0 0 0,0 1 15,0-1-15,-22-21 16,22 21-16,0-42 62</inkml:trace>
  <inkml:trace contextRef="#ctx0" brushRef="#br0" timeOffset="31588.38">22542 5376 0,'22'0'32,"-1"0"-17,0-21-15,0 21 0,0 0 16,0 0-16,1-21 0,-1 21 16,0 0-16,0-21 0,-21 0 15,21 21-15,-21-21 0,0-1 16,0 1-16,-21 21 15,0 0 1,0 0-16,0 21 0,21 1 16,-22-22-16,1 21 0,0 0 0,21 0 15,0 0-15,-21 0 0,0 1 16,21-1-16,0 0 16,0 0-16,0 0 15,21-21 1,0 0-16,0 0 15,0 0-15,1 0 0,-1 0 16,0 0-16,21 0 0,-21 0 0,1 0 16,20 0-16</inkml:trace>
  <inkml:trace contextRef="#ctx0" brushRef="#br0" timeOffset="32071.62">23093 5228 0,'0'0'0,"0"-21"0,0 0 16,-21 21-1,-1 0 1,1 0-16,21 21 0,-21 0 16,21 0-16,-21 1 0,0-1 15,21 0 1,0 0-16,0 0 0,0 0 0,-21 1 0,21-1 16,0 0-16,0 0 15,-22-21-15,22 21 0,0-42 63,0 0-63,22 0 15,-1 0-15,0-1 0,0 1 16,0 0-16,0 0 0,1 0 0,-1 0 16,0-1-16,0 22 0,0-21 0,0 21 15,1-21-15,-1 21 16,-21 21-1,0 0-15,0 1 0,0-1 0,0 0 16,0 0-16,0 0 16,0 0-16,-21 1 0,-1-1 15,22 0-15,0 0 16,0-42 46,22 0-62,-1 0 16</inkml:trace>
  <inkml:trace contextRef="#ctx0" brushRef="#br0" timeOffset="32367.45">23516 5017 0,'0'0'0,"0"-22"0,21 1 0,-21 0 15,-21 21 16,0 21-31,21 0 0,-21 1 16,21-1-16,-21 21 0,21-21 16,-22 0-16,22 1 0,-21 20 0,21-21 15,0 0-15,0 0 0,0 1 0,0 20 16,0-21-16,0 0 0,0 0 16,0 1-16,0-1 15,0 0-15,21-21 16,-21 21-16,22-21 15,-1 0-15,0 0 0,0 0 16,-21-21 0,21 21-16,-21-21 0,0 0 15,0-1-15,0 1 16</inkml:trace>
  <inkml:trace contextRef="#ctx0" brushRef="#br0" timeOffset="32559.34">23326 5228 0,'0'0'0,"-22"0"0,22-21 32,22 21-17,-1 0-15,0 0 0,0-21 16,0 21-16,22 0 0,-22 0 0,21 0 16,0 0-16,-20-21 0,-1 21 0,21 0 15,-21 0-15,0 0 0,1-21 16,-1 21-16,0-22 0,0 1 15,0 21-15</inkml:trace>
  <inkml:trace contextRef="#ctx0" brushRef="#br0" timeOffset="33259.94">24532 3768 0,'0'-21'16,"0"-1"15,0 44-15,0-1 0,0 0-16,21 0 0,0 0 15,1 0-15,-22 1 0,21 20 0,0 0 16,21 1-16,-21 20 0,1-21 0,-1 22 15,21-22-15,-21 22 0,0-1 16,1-20-16,-1 20 0,0 1 16,-21-22-16,0 21 0,0 1 0,0-1 15,0 1-15,-21-1 0,0 22 16,-1-21-16,-20-1 0,21 1 0,-21-1 16,20-21-16,-20 22 0,0-22 0,-1 22 15,1-22-15,21 0 0,-21 1 16,-1-1-16,1 0 0,0-20 0,-1 20 15,1-21-15,21 0 0,-22 0 0,22 1 16,-21-22-16,21 21 0,0-21 0,-1 0 16,1 21-16,0-21 15,0 21-15,0-21 0,0 0 16,-1 0-16,22 21 0,-21 0 0,0-21 16</inkml:trace>
  <inkml:trace contextRef="#ctx0" brushRef="#br0" timeOffset="34339.57">11218 7303 0,'0'0'0,"64"-64"15,-43 64 1,0-21-16,0 0 0,0 0 0,1-1 15,-1 22-15,0-21 0,0 0 0,0 21 16,-21-21-16,-21 21 16,0 0-1,-21 0-15,20 0 0,-20 0 0,0 21 16,-1 0-16,1 0 0,0 1 16,-22 20-16,22-21 0,0 0 0,20 0 15,-20-21-15,21 22 0,0-1 0,0 0 16,21 0-16,0 0 15,21-21 1,0 21-16,21-21 0,-21 22 0,1-22 16,20 21-16,-21-21 0,0 21 0,22 0 15,-22-21-15,0 21 0,0 0 0,0 1 16,0-1-16,-21 0 0,0 0 16,0 0-16,0 22 0,0-22 0,0 0 15,0 0-15,0 0 0,0 0 0,-21-21 16,0 22-16,0-1 0,0 0 15,0-21-15,-1 0 16,1 21-16,0-21 0,0 0 0,0 0 16,0 0-16,42 0 31,0 0-31,0 0 16,0-21-16,0 21 0,1 0 15,-1 0-15,0 0 0,0 0 0,0 0 16,0 0-16,1 21 0,-22 0 0,0 0 15,0 1-15,0-1 0,0 21 0,0 0 16,0 1-16,0-1 0,-22 0 16,1 1-16,0-1 0,0 22 0,-21-22 15,20 0-15,-20 1 0,21-1 0,0 0 16,0 1-16,-1-22 0,22 21 0,-21-21 16,21 22-16,0-22 0,0 0 15,0 0-15,21 21 16,1-20-16,20-1 0,-21 0 0,0-21 15,22 21-15,-22-21 0,0 0 0,21 0 16,-21 0-16,1 0 0,20 0 0,-21 0 16,0 0-16</inkml:trace>
  <inkml:trace contextRef="#ctx0" brushRef="#br0" timeOffset="34948.22">12996 9673 0,'0'0'0,"21"-42"0,85-43 16,-85 43-16,22 21 0,-1 0 16,-21-1-16,22 1 0,-22 21 15,0 0-15,-21-21 0,21 21 16,-21 21-16,0 0 16,0 22-16,-21-1 0,0 0 0,0 22 15,-22-22-15,1 22 0,0-1 0,-1 22 16,-20-22-16,-1 1 0,1-1 15,-1 22-15,1-21 0,-1 20 0,1-20 16,-1-1-16,1 1 0,20-1 0,-20-20 16,21 20-16,-1-21 0,1-20 0,0 20 15,-1-21-15,22 0 0,0 0 16,0 1-16,21-44 31,21 22-31,21-21 0,-21-21 0,22 21 16,-1-22-16,0 1 0,1 0 15,-1-1-15,0-20 0,22-1 16,-1 1-16</inkml:trace>
  <inkml:trace contextRef="#ctx0" brushRef="#br0" timeOffset="35203.08">13652 9462 0,'0'0'15,"22"-22"-15,-1 1 0,0 21 0,-21 21 16,0 22-16,-21-22 15,-22 21-15,22 1 0,-21 20 0,0-21 0,-1 22 16,-20-1-16,20 1 0,-20-1 16,-1 1-16,1-1 0,-1 22 15,1-21-15,-1-1 0,1 1 0,-1 20 16,1-20-16,21-22 0,-1 22 0,1-22 16,0 0-16,-1 1 0,22-1 0,0-21 15,0 0-15,0 0 0,21 1 0,0-1 16,0 0-1,21-21-15,0-21 16,0 0-16,21-1 0</inkml:trace>
  <inkml:trace contextRef="#ctx0" brushRef="#br0" timeOffset="36277.49">14478 10202 0,'0'-21'16,"0"0"-16,21 0 16,-21 0-16,21 0 0,0-1 15,1 1-15,-1 0 0,-21 0 0,21 0 16,0-22-16,0 22 0,0-21 0,1 21 15,-22-22-15,0 22 0,0-21 16,0 21-16,0 0 0,0-1 0,-22 1 16,-20 21-16,21 0 0,-21 0 0,-1 0 15,-20 21-15,20 1 0,-20-1 16,-1 0-16,1 21 0,-1-21 0,22 22 16,-21-22-16,20 21 0,1 1 0,21-22 15,0 21-15,21 0 0,0-20 16,0 20-16,21 0 0,0-21 0,0 22 15,21-22-15,1 0 0,-1 21 0,0-20 16,1-1-16,20 0 0,-20 21 0,-1-21 16,0 1-16,1-1 0,-22 0 0,21 0 15,-21 0-15,0-21 16,-21 21-16,0 1 0,0-1 0,0 0 0,-21 0 16,0 0-16,-21-21 0,-1 21 15,1-21-15,0 0 0,-1 0 16,1 0-16,0 0 0,-22 0 0,22 0 15,21 0-15,-22 0 0,1-21 0,21 0 16,-21 21-16,20-21 0,1 0 16,0 0-16,0-22 0,21 22 0,0-21 15,0 21-15,-21-1 0,21-20 0,0 21 16,0 0-16,0 0 0,0-1 0,21 22 16,0 0-16,0 0 15,0 22-15,1-1 0,-1 0 16,-21 0-16,21 0 0,0 0 0,0 22 15,0-22-15,1 21 0,-1-21 0,0 1 16,0-1-16,0 0 0,0 0 0,1 0 16,20 0-16,-21-21 0,21 0 15,-20 0-15,20 0 0,0 0 0,-21 0 16,22 0-16,-1-21 0,0 21 0,1-42 16,-1 21-16,22 0 0,-22-22 0,0 22 15,1-21-15,-1-1 0,0 1 0,-21 0 16,22-1-16,-22 1 0,21 0 15,-21-22-15,1 22 0,-1 0 0,0-22 16,0 22-16,0-22 0,-21 1 16,21 20-16,-21 1 0,0 0 0,0 21 15,0-1-15,0 1 0,0 42 16,0 1 0,-21 20-16,0 0 0,0 1 0,0-1 15,21 0-15,-21 22 0,-1-22 0,1 0 16,21 1-16,0-1 0,-21 22 0,21-22 15,0-21-15,0 21 0,0 1 0,0-1 16,0-21-16,0 43 16,21-43-16,0 0 15,1-21-15,-1 0 0,0 0 16,-21-21 0,21 21-16,-21-21 0,0 0 0,0-1 15</inkml:trace>
  <inkml:trace contextRef="#ctx0" brushRef="#br0" timeOffset="36451.39">14965 10181 0,'-21'-21'15,"21"0"1,21 21-16,0 0 16,21-21-16,-21 21 0,1 0 15,20 0-15,-21-21 0,21 21 0,1 0 16,-22 0-16,21 0 15,1 0-15,-22-22 0,0 22 0,0 0 16,0 0-16,0 0 0</inkml:trace>
  <inkml:trace contextRef="#ctx0" brushRef="#br0" timeOffset="37311.41">15621 10456 0,'21'-21'16,"-21"0"0,0 0-16,21 21 0,-21-21 15,0 0-15,0-1 0,0 1 0,0 0 16,21 0-16,-21-21 0,0 20 0,0 1 16,0 0-16,0 0 0,0 0 0,0 0 15,0-1-15,0 1 0,-21 21 16,0 0-16,0 0 15,0 0-15,0 21 0,-1 1 16,1 20-16,0-21 0,0 21 0,0-20 16,0 20-16,-1 0 0,1 1 0,0-1 15,21 0-15,0-21 0,-21 22 16,21-1-16,0-21 0,0 0 0,0 1 16,0-1-16,21-21 0,0 21 15,0-21-15,1 0 0,-1 0 16,21-21-16,-21 0 0,0 21 15,1-22-15,-1 1 0,0-21 16,0 21-16,-21 0 0,21-1 0,0-20 16,1 0-16,-22 21 0,21-22 0,-21 22 15,0-21-15,21 21 0,-21-22 0,21 22 16,-21 0-16,0 0 0,0 42 31,0 0-15,-21 0-16,21 0 0,-21 22 15,21-22-15,-21 0 0,21 21 0,0-20 16,0 20-16,0-21 0,0 21 0,0-20 16,0-1-16,0 21 0,0-21 0,0 0 15,21-21-15,0 22 0,-21-1 16,21-21-16,0 0 0,0 0 0,1 0 16,-1 0-16,21 0 0,-21-21 0,0-1 15,1 1-15,20 0 0,-21 0 0,0 0 16,0-22-16,1 22 0,20-21 0,-21 0 15,0-1-15,0 1 0,1 0 16,-1-1-16,0 1 0,0 0 16,0-22-16,0 22 0,1-22 0,-22 22 15,21-22-15,0 22 0,-21 0 0,21-1 16,-21 1-16,0 21 0,-21 21 16,0 0-16,0 21 15,-1 0-15,1 22 0,-21-1 0,21 0 16,0 1-16,-1-1 0,1 0 0,0 22 15,21-22-15,0 0 0,0 1 0,0-1 16,0-21-16,0 22 0,0-1 0,0 0 16,0-21-16,0 22 0,21-22 15,0 0-15,1 21 0,-22-20 0,21-22 16,0 21-16,0 0 0,0-21 16,0 0-16,1 0 0,-1 0 15,0 0-15,0-21 16,-21 0-16,0-1 15,0 1-15,0 0 0</inkml:trace>
  <inkml:trace contextRef="#ctx0" brushRef="#br0" timeOffset="37495.3">16065 10181 0,'0'0'0,"-21"-21"15,21 0 1,21 21-16,1 0 15,20 0-15,-21-21 0,21 0 0,-20 21 16,20 0-16,0-22 0,1 22 0,-1 0 16,-21-21-16,21 21 0,-20 0 15,-1 0-15,-21-21 0,21 21 0,-21-21 16,21 21-16</inkml:trace>
  <inkml:trace contextRef="#ctx0" brushRef="#br0" timeOffset="39711.55">17039 10329 0,'-21'0'0,"0"0"16,0 0-16,21-21 16,0 0-1,0 0 1,21 0-16,0 21 0,0-21 16,0 21-16,0-22 0,1 1 15,-1 21-15,0-21 0,0 21 0,0-21 16,-21 0-16,0 0 15,0-1 1,-21 22-16,0 0 0,-21 0 16,20 0-16,1 0 0,-21 0 15,21 22-15,0-1 0,-22 0 0,22 0 16,-21 0-16,21 0 0,-1 1 0,1-1 16,0 21-16,0 0 0,0-20 0,0 20 15,21 0-15,0-21 0,0 22 0,0-22 16,0 0-16,0 0 0,21 0 15,0 1-15,0-22 0,21 0 16,-20 0-16,20 0 0,0 0 0,1 0 0,-1 0 16,21-22-16,-20 22 0,-1-21 15,22 0-15,-22 0 0,0 0 0,-21 0 16,22-22-16,-22 22 0,21 0 16,-21 0-16,1-22 0,-1 22 0,-21 0 15,0-21-15,21 21 0,-21-1 0,0 1 16,0 0-16,0 0 0,-21 42 47,21 0-47,0 0 0,-21 1 0,-1-1 15,1 0-15,21 21 0,0-21 16,-21 1-16,0-1 0,21 0 0,-21 21 0,21-21 16,0 1-16,0-1 15,0 0-15,0 0 16,0-42 15,21 0-31,0 0 0,0-1 16,-21 1-16,21-21 0,1 21 0,-22-22 15,21 22-15,0-21 0,0 21 16,-21-22-16,21 22 0,0 0 0,1 0 16,-22 0-16,0 0 0,21 21 0,0 0 15,0 21 1,-21 0-16,21 0 0,-21 0 15,0 22-15,0-22 0,0 0 0,0 21 16,0-21-16,0 22 0,21-22 16,-21 0-16,0 0 0,0 0 0,22 1 15,-22-1-15,21 0 0,0-21 0,-21 21 16,21-21-16,0 0 0,0 0 16,1-21-16,-1 0 15,0 0-15,0-1 0,-21 1 16,21-21-16,0 21 0,1 0 0,-1-22 15,0 22-15,0 0 0,0 0 16,0-22-16,-21 22 0,22 0 0,-1 21 16,0-21-16,-21 0 0,21 21 15,-21 21 1,0 0 0,0 0-16,0 0 0,-21 1 15,21 20-15,0-21 0,0 0 0,0 0 16,-21 22-16,21-22 0,0 21 0,0-21 15,0 1-15,0-1 0,0 0 0,21 0 16,-21 0-16,21 0 0,0 1 0,0-22 16,22 0-16,-22 0 0,0 0 15,21 0-15,-20 0 0,20 0 16,0 0-16,-21 0 0,22-22 0,-22 22 16,21-21-16,-21 0 0,1 0 0,-1 0 15,21 0-15,-42-1 0,21-20 0,0 21 16,1-21-16,-1 20 0,-21-20 0,0 21 15,0 0-15,0 0 0,0-1 16,0 1-16,0 0 0,-21 21 16,-1 0-1,1 0-15,0 0 0,21 21 0,-21 0 16,0 1-16,0-1 0,-1 0 0,1 0 16,0 0-16,0 0 0,21 22 15,0-22-15,0 0 0,0 0 16,0 0-16,0 1 0,0-1 0,0 0 15,21-21-15,0 21 0,0-21 0,1 0 16,20 0-16,-21 0 0,0 0 0,0 0 16,1 0-16,-1 0 0,0 0 0,0-21 15,0 21-15,0-21 0,1 0 16,-1-1-16,0 1 0,-21 0 16,21-21-16,-21 21 0,0-1 0,21 1 15,-21 0-15,21 0 0,-21 0 0,0 0 16,0-1-16,0 44 31,0-1-15,0 0-16,0 0 0,0 0 0,-21 0 15,21 1-15,-21-1 0,21 0 0,0 0 16,0 0-16,0 0 0,0 1 0,0-1 16,0 0-16,0 0 0,0-42 62,21 0-62,-21 0 0,0-1 0,21 1 16,1 0-16,-1 0 0,0 0 0,-21-22 15,21 22-15,0 0 0,0 0 0,1 0 16,-22 0-16,21 21 0,0 0 16,-21 21 15,0 0-31,0 0 0,0 0 15,0 0-15,0 1 0,0-1 0,0 0 16,0 0-16,0 0 0,21 0 0,0-21 16,-21 22-16,21-22 0,1 0 0,-1 21 15,0-21-15,0 0 0,0 0 16,0 0-16,1 0 0,-1 0 0,0 0 16,0-21-16,0 21 0,22-22 0,-22 1 15,0 0-15,0 0 0,0-21 16,0 20-16,1 1 0,-1-21 0,0 21 15,0-22-15,0 1 0,0 0 0,1-1 16,-1 1-16,0 0 0,-21-22 16,0 22-16,21 0 0,-21-1 0,21 1 15,-21 21-15,0-22 0,0 22 0,0 0 16,-21 21-16,0 0 16,0 0-16,21 21 0,-21 0 15,-1 1-15,1 20 0,0 0 0,0-21 16,0 43-16,0-22 0,-1 1 0,22-1 15,-21 0-15,0 1 0,21-1 0,0-21 16,0 21-16,0 1 0,-21-1 16,21-21-16,0 22 0,0-22 0,0 0 15,0 0-15,21 0 0,-21 0 16,21 1-16,0-22 0,1 0 0,20 0 16,-21 0-16,0 0 0,0 0 0,22 0 15,-22 0-15,0 0 0,0 0 0,0-22 16,1 22-16,-1-21 0,0 0 15,0 0-15,-21 0 0,21 0 0,-21-1 16,0 1-16,0 0 16</inkml:trace>
  <inkml:trace contextRef="#ctx0" brushRef="#br0" timeOffset="39959.69">19304 10033 0,'0'0'0,"-21"0"0,0 0 0,42 0 16,0 0-16,21 0 16,1 0-16,-1 0 0,21 0 0,1 0 15,-1 0-15,1-21 0,-1 21 16,22 0-16,-21 0 0,-1-21 0,22 21 16,-22 0-16,1 0 0,-1-21 0,-20 21 15,20 0-15,-21 0 0,-20 0 16,-1 0-16,0 0 0,-21-22 0,-42 22 31,20 0-31,-20 0 0,21 0 16</inkml:trace>
  <inkml:trace contextRef="#ctx0" brushRef="#br0" timeOffset="41005.61">11134 12912 0,'0'0'0,"-22"-64"16,22 43-16,0 0 15,0 0-15,0-22 0,0 22 0,0 0 16,0 0-16,0-21 0,22 20 16,-1 1-16,0 0 0,0 21 0,0-21 15,0 0-15,1 21 0,-1 0 0,21 0 16,-21 0-16,0 21 0,1 0 0,-1 0 15,0 0-15,-21 1 0,0 20 16,0-21-16,0 21 0,0 1 16,0-1-16,-21 0 0,0 1 0,-22-1 15,22 22-15,0-22 0,-21 0 0,20 1 16,-20-1-16,21 0 0,0-21 16,0 22-16,21-22 0,0 21 0,0-21 15,0 1-15,0-1 0,0 0 16,21-21-16,0 0 0,0 0 15,0 0-15,0 0 0,1 0 0,-1 0 16,0 0-16,0-21 0,-21 0 0,0-1 16,0 1-16,-21 21 31,0 0-31,0 0 0,-1 0 16,22 21-16,-21 1 0,21-1 15,0 0-15,-21 0 0,21 21 16,0-20-16,0 20 0,0 0 15,0-21-15,0 22 0,0-1 0,0 0 16,21 1-16,0-1 0,1 0 0,-22 1 16,21-1-16,0 0 0,-21 1 0,21-22 15,-21 21-15,21-21 0,-21 1 0,0-1 16,0 21-16,0-21 0,0 0 16,0 1-16,-21-1 0,0 0 15,0-21-15,0 21 16,-1-21-16,1 0 0,0 0 15,0 0-15,0 0 32,21-21-17,0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10:19.4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1503 0,'0'-21'0,"0"0"0,0-1 15,0 1 1,0 0-16,0 0 16,0 0-16,0 0 15,0-1 1,-21 22 31,21 22-32,0-1-15,0 0 0,0 0 16,0 0-16,0 0 0,0 1 0,-22-1 16,22 21-16,0 0 0,0 1 15,0-1-15,0 0 0,-21 1 16,21 20-16,0-20 0,0-1 0,0 0 16,0 22-16,0-22 0,0-21 15,0 22-15,21-1 0,-21 0 16,0-21-16,0 22 0,22-22 0,-22 0 15,21 0-15,-21 0 0,21 1 16,-21-1 0,21-21-16,0 0 0,0 0 0,1 0 15,-1-21-15,-21-1 16,21 1-16,0 0 0,0 0 0,0 0 16,1 0-16,-1-1 0,0-20 15,0 21-15,0-21 0,-21-1 0,21 1 16,1 0-16,-22-1 0,21 1 15,-21 0-15,0-1 0,0 1 0,21 21 16,-21-22-16,0 22 0,21 0 16,-21 0-16,0 0 0,0 42 47,0 21-47,0-21 0,0 1 15,0 20-15,0-21 0,21 21 16,-21 1-16,0-22 0,21 21 0,-21 1 15,0-22-15,0 0 0,22 21 16,-1-21-16,-21 1 0,0-1 0,21 0 16,0 0-16,0-21 0,-21 21 15,21-21-15,1 0 0,-1 0 16,0 0-16,0 0 0,0 0 16,22 0-16,-22-21 0,21 0 0,-21 21 15,0-21-15,22 0 0,-22-1 0,21-20 16,-21 21-16,22 0 0,-22-22 15,0 1-15,0 0 0,0-1 0,-21 1 16,0-21-16,22 20 0,-22 1 16,0 0-16,0-1 0,0 22 0,0 0 15,0-21-15,-22 42 0,1-22 16,0 1-16,0 21 0,0 0 16,0 0-16,-1 0 0,1 0 15,0 21-15,0 1 0,0-22 16,0 21-16,-1 0 0,22 0 0,0 21 15,0-20-15,0-1 0,0 0 16,0 21-16,0-21 0,22 1 0,-1-1 16,0 0-16,0-21 0,0 21 15,22-21-15,-22 21 0,21-21 0,0 0 16,-20 0-16,20 0 0,0 0 16,1-21-16,-1 0 0,0 0 0,1 0 15,-1-1-15,0 1 0,1 0 16,-22 0-16,21 0 0,-21-22 0,0 22 15,1 0-15,-22-21 0,21 21 0,-21-1 16,21-20-16,-21 21 16,0-21-16,0 20 0,0 1 0,0 0 15,0 0-15,0 0 16,-21 21-16,0 0 0,-1 0 16,1 0-16,21 21 15,-21 0-15,0 0 0,0 0 0,21 1 16,0-1-16,-21 21 0,21-21 15,-22 22-15,22-1 0,0 0 0,-21 1 16,21-1-16,0 0 0,0 22 0,0-22 16,0 0-16,0 1 0,-21-1 15,21 0-15,0 1 0,0-22 0,0 21 16,-21-21-16,21 1 0,0 20 16,0-21-16,0 0 0,0 0 15,0 1-15,21-22 31,0 0-15,-21-22-16,21 1 16,-21 0-16,22 21 0,-1-21 0,-21 0 15,0-22-15,21 22 0,0 0 0,-21 0 16,21 0-16,0 0 0,-21-1 16,22 1-16,-1 0 0,-21 0 0,21 0 15,0 0-15,0 21 16,0 21-1,-21 0 1,0 0-16,0 0 16,0 0-16,0 1 0,0-1 0,0 0 15,0 0-15,0 0 0,22 0 0,-22 1 16,21-1-16,-21 0 0,21 0 16,0-21-16,0 0 0,0 21 15,1-21-15,-1 0 0,0 0 16,0 0-16,0 0 0,22 0 0,-22 0 15,0-21-15,0 21 0,0-21 0,22 0 16,-22 0-16,0-1 16,0 1-16,0 0 0,0 0 0,1 0 15,-22-22-15,21 22 0,0 0 0,-21-21 16,0 21-16,21-1 0,-21 1 16,21 0-16,-21 0 0,0 0 0,0 0 15,0-1 1,0 44-1,0-1-15,-21 0 0,21 0 16,-21 0-16,21 22 0,0-22 16,0 0-16,0 21 0,0-21 0,0 1 15,0 20-15,0-21 0,0 0 16,0 0-16,0 1 0,0-1 16,0 0-16,21-21 15,0 0 1,0 0-16,1 0 0,-1 0 15,0-21-15,0 0 16,-21-1-16,21 1 16,0 0-16,-21 0 0,0 0 0,0 0 15,0-1-15</inkml:trace>
  <inkml:trace contextRef="#ctx0" brushRef="#br0" timeOffset="375.78">3746 1376 0,'0'0'0,"-42"0"0,21 0 0,-21 0 16,20 0-16,1 0 0,0 0 0,0 0 15,0 0-15,0 0 0,21 21 16,0 0-16,0 0 16,21-21-16,0 0 0,0 0 15,0 0-15,0 0 0,22 0 16,-22 0-16,0 0 0,21 0 0,-20 0 15,-1 0-15,0 0 0,0 0 16,-21-21-16,0 0 0,0 0 16,0 0-16,0 0 15,-21 21-15,0 0 16,0 0-16,-1 0 0,22-22 0,-21 22 16,-21 0-1,21 0-15,21 22 0,-21-1 0,21 0 16,-22 0-16,22 0 15,0 0-15,0 1 16,22-1-16,-22 0 0,21 0 16,0-21-16,0 21 0,-21 0 15,21 1-15</inkml:trace>
  <inkml:trace contextRef="#ctx0" brushRef="#br0" timeOffset="1160.33">4000 2265 0,'0'0'0,"0"21"0,0 0 15,22-42 17,-1 21-32,0-21 15,0 21-15,0-21 0,0 0 16,1-1-16,-1 1 0,0 0 15,0 0-15,0-21 0,22 20 0,-22-20 16,0 0-16,0-1 0,21 1 16,-20-21-16,-1 20 0,0-20 0,0 20 15,-21-20-15,21 21 0,0-1 0,1 1 16,-22 0-16,0-1 0,0 22 16,0 0-16,0-21 0,0 20 0,0 1 15,0 0-15,0 0 16,0 42 15,-22 0-15,1 0-16,0 1 0,21-1 0,-21 21 15,21-21-15,-21 22 0,0-22 0,21 21 16,-22 0-16,22 1 0,-21-1 16,21 0-16,0 1 0,0-1 0,-21 0 15,21 1-15,0-22 0,0 21 16,0 1-16,0-22 0,0 21 0,0-21 15,0 0-15,21 1 0,0-1 0,-21 0 16,22 0-16,-1-21 0,0 21 16,21-21-16,-21 0 0,1 0 0,20 0 15,-21 0-15,21 0 0,1 0 0,-22 0 16,21-21-16,-21 21 16,22-21-16,-22 0 0,21 21 0,-21-21 15,1-1-15,20 1 0,-21 21 0,0-21 16,0 0-16,-21 0 0,0-22 15,22 22-15,-22 0 0,0 0 0,0 0 16,0 0-16,0-1 0,-22 22 16,1 0-1,0 0-15,0 0 0,0 22 0,0-1 16,-1 0-16,22 0 0,-21 0 0,0 0 16,21 1-16,-21-1 15,21 0-15,0 0 0,0 0 0,0 0 16,0 1-16,0-1 0,21 0 15,0-21-15,0 0 0,1 0 16,-1 21-16,0-21 0,0 0 0,0 0 16,0 0-16,1 0 0,-1 0 0,0 0 15,0 0-15,0 0 0,0-21 16,1 0-16,-22 0 16,21-1-16,0 22 0</inkml:trace>
  <inkml:trace contextRef="#ctx0" brushRef="#br0" timeOffset="2863.87">6286 2180 0,'-21'21'0,"0"-21"16,21-21-1,0 0 1,21 0-16,0 0 0,1 0 15,-1-1-15,0 1 0,21-21 16,-21 21-16,22-22 0,-22 1 0,21 0 16,-21-1-16,22 1 0,-22-21 0,0-1 15,0 22-15,0-22 0,-21 22 16,0-22-16,0 1 0,0 21 0,0-22 16,0 22-16,-21-22 0,-21 22 15,21 0-15,0-1 0,-22 22 0,22-21 16,0 21-16,-21 21 0,20 0 0,1 0 15,0 0-15,0 0 0,0 21 16,0 0-16,21 21 0,-22 1 16,22-1-16,0 0 0,0 22 15,0-22-15,0 22 0,0-22 0,0 21 16,0 1-16,0-1 0,0 1 0,0-22 16,0 22-16,22-1 0,-22 1 15,21-22-15,-21 22 0,0-22 0,21 0 16,0 1-16,-21-1 0,21-21 0,-21 21 15,21-20-15,1-1 0,-1 0 16,-21 0-16,21 0 0,0-21 0,0 0 16,0 21-16,1-21 0,-1 0 0,0 0 15,0 0-15,21-21 0,-20 0 16,-1 21-16,21-21 0,-21 0 16,22 0-16,-22-1 0,21 1 0,-21 0 15,0 0-15,22 0 0,-22-22 16,0 22-16,0 0 0,-21-21 0,21 21 15,-21-1-15,22 1 0,-22 0 0,0 0 16,0 0-16,0 0 16,0 42-1,0 0-15,0 0 16,0 0-16,0 0 0,0 1 16,-22-1-16,22 0 0,0 21 0,-21-21 15,21 1-15,0-1 0,0 0 16,0 0-16,0 0 0,0 0 15,0 1-15,0-1 0,21 0 16,1-21-16,-1 0 0,-21 21 0,21-21 16,0 0-16,0 0 0,0 0 15,1 0-15,-1 0 0,0-21 0,0 21 16,0-21-16,0 21 0,1-21 0,-1-1 16,0 1-16,-21 0 0,21 0 15,0 0-15,-21 0 0,0-1 0,0 1 16,0 0-16,0-21 0,0 21 0,0-22 15,0 22-15,0-21 0,-21 21 16,0-1-16,0 1 0,21 0 0,-21 0 16,-1 21-16,1 0 0,0 0 15,0 0-15,-21 0 0,20 0 16,1 21-16,0 0 0,0 0 0,0 1 16,-22 20-16,43-21 0,-21 21 15,21-20-15,-21-1 0,21 21 0,0-21 16,0 0-16,0 22 0,21-22 0,0 0 15,1-21-15,-1 21 0,0 0 16,0-21-16,21 0 0,-20 0 0,20 0 16,-21 0-16,21 0 0,-20 0 0,20 0 15,-21 0-15,21-21 0,1 0 0,-1 0 16,0 0-16,-20 0 0,20-1 16,0 1-16,-21 0 0,1 0 15,20 0-15,-21 0 0,0-22 0,0 22 16,-21 0-16,0 0 0,22 0 15,-22-1-15,0 1 0,-22 21 32,22 21-17,0 1-15,-21-1 0,0 0 0,21 21 16,-21-21-16,21 1 0,0-1 16,-21 0-16,21 21 0,-21-21 0,21 1 15,0-1-15,0 0 0,0 0 16,0 0-16,0 0 0,0 1 0,0-1 15,21 0-15,0-21 16,0 0-16,0 0 0,22 0 16,-22 0-16,0 0 0,0 0 0,21 0 15,-20 0-15,-1-21 0,21 0 16,-21 21-16,0-22 0,1 1 0,-1 0 16,0 0-16,0 0 0,0 0 0,-21-1 15,21 1-15,1-21 0,-22 21 16,0-22-16,0 22 0,0-21 0,0 21 15,0 0-15,0-22 0,0 22 0,-22 0 16,22 0-16,-21 21 0,0-21 16,0 21-16,0 0 0,-22 0 0,22 0 15,0 0-15,0 0 0,0 0 16,0 21-16,-1 0 0,1-21 16,0 21-16,0 0 0,0 0 0,21 1 15,-21-1-15,21 0 0,0 0 16,0 0-16,0 0 15,21-21-15,0 0 16,0 22-16,0-22 0,22 0 16,-22 0-16</inkml:trace>
  <inkml:trace contextRef="#ctx0" brushRef="#br0" timeOffset="3300.23">8615 1715 0,'0'0'0,"0"-22"16,-21 22-16,-1 0 15,1 0-15,21 22 16,0-1 0,-21 0-16,21 0 0,0 0 0,0 0 15,0 1-15,0-1 0,0 21 16,0-21-16,0 22 0,-21-1 15,21 0-15,0-21 0,-21 43 0,21-22 16,0 1-16,-21 20 0,21-21 0,-22 22 16,1-1-16,0 1 0,21-1 0,-21 1 15,0-1-15,21 1 0,-21-1 16,21 1-16,0-22 0,-22 22 0,1-22 16,21 22-16,-21-22 0,21 0 0,0 1 15,0-1-15,0-21 0,-21 21 0,21-20 16,0-1-16,0 0 15,0-42 1,0 0 0,0-1-16,0 1 15,21 0-15,-21 0 16,0 0-16,21 0 0,0-22 0,-21 22 16,22 0-16,-22-21 0,21-1 0,-21 22 15,21-21-15,0-22 0</inkml:trace>
  <inkml:trace contextRef="#ctx0" brushRef="#br0" timeOffset="3672.02">8488 2096 0,'0'0'0,"-43"-85"16,43 64-16,-21 0 0,21-22 16,-21 22-16,21 0 15,0-21-15,0 20 0,0 1 0,0 0 16,0-21-16,21 21 0,0-1 0,1 1 15,-1 0-15,0 0 0,21 21 16,-21-21-16,22 21 0,-1-21 0,0 21 16,1 0-16,-1 0 0,-21 0 0,22 21 15,-22 0-15,0 0 0,0 0 16,-21 0-16,0 1 0,0 20 0,0-21 16,-21 21-16,0-20 0,0 20 15,-22-21-15,22 21 0,0-20 16,-21 20-16,20-21 0,1 0 0,0 0 0,0 1 15,0-1-15,0-21 0,-1 21 16,1-21-16,21 21 16,0 0 31,-21-21-47,0 0 0,0 0 15,0 21-15</inkml:trace>
  <inkml:trace contextRef="#ctx0" brushRef="#br0" timeOffset="4480.22">2117 3006 0,'0'0'0,"-43"-21"16,22-1-16,21 1 16,-21 21-16,21-21 15,0 0 1,21 21 31,0 0-47,0 0 0,22 0 0,-1 0 15,0 21-15,22-21 0,-1 0 16,22 0-16,0 0 0,-1 0 0,1 0 16,0 0-16,21 0 15,-22 0-15,22 0 0,21 0 0,-21 0 16,21 0-16,0 0 0,21 0 0,-21 0 16,0 0-16,21 0 0,22 0 15,-1 0-15,0 0 0,1 0 0,-1-21 16,0 21-16,22 0 0,-22 0 0,0 0 15,1 0-15,-1 0 0,0 0 16,-20 0-16,20 0 0,-21 0 0,0-21 16,-21 21-16,0 0 0,-21 0 15,0-21-15,-21 21 0,-1 0 0,1 0 16,-22 0-16,-20-22 0,20 22 16,-42 0-16,1 0 0,-1 0 0,0 0 15,-42 0 1,0 0-1,-1 0-15,-20 0 0,21 0 0,-21 0 16,20-21-16,-20 21 0,0 0 16</inkml:trace>
  <inkml:trace contextRef="#ctx0" brushRef="#br0" timeOffset="5199.33">2519 3133 0,'0'0'0,"-21"0"16,-1 0-16,1 0 0,0 0 15,0 0 1,42 0 31,0 0-47,0 0 0,22 0 15,-22 0-15,21 0 0,22 0 0,-22 0 16,0 0-16,22 0 0,-22 0 16,22 0-16,-1 0 0,1 0 15,-1 0-15,22 0 0,0-21 0,-1 21 16,22 0-16,-21 0 0,21-22 15,-1 22-15,22-21 0,-21 21 0,21-21 16,0 21-16,0-21 0,21 21 0,22 0 16,-22-21-16,0 21 0,21 0 15,-20 0-15,20-21 0,-21 21 0,21 0 16,-20-22-16,-1 22 0,21-21 16,-21 21-16,0 0 0,1 0 0,-22-21 15,21 21-15,-21 0 0,-21 0 0,-1-21 16,1 21-16,0 0 0,-21 0 15,-1-21-15,1 21 0,-43 0 16,22 0-16,-22 0 0,-21 0 0,1 0 16,-1 0-16,-21-21 0,-21 21 47,-1 0-32,1 0 1,21 21-16,-21-21 0,0 0 15</inkml:trace>
  <inkml:trace contextRef="#ctx0" brushRef="#br0" timeOffset="7239.4">1841 4572 0,'-21'21'0,"0"0"16,21 1 0,0-1-1,21-21 17,0 0-17,-21-21-15,22 21 0,-1-22 16,0 22-16,-21-21 0,21 21 15,0-21-15,0 21 0,-21-21 16,22 21-16,-1-21 0,-21 0 16,21 21-1,-21-22-15,21 22 110</inkml:trace>
  <inkml:trace contextRef="#ctx0" brushRef="#br0" timeOffset="14111.64">2222 4276 0,'-21'0'16,"0"0"-16,21-21 31,21-1-15,0 22-16,1-21 0,-1 0 15,0 0-15,0 21 0,0-21 16,0 0-16,-21-1 0,22 1 0,-22 0 16,0 0-16,0 0 0,0 0 15,-22 21-15,1 0 16,0 0-16,-21 0 0,-1 0 16,22 0-16,-21 21 0,0 0 0,20 0 15,-20 0-15,0 22 0,21-22 16,-22 21-16,22 0 0,0-20 0,0 20 15,0 0-15,21-21 0,0 22 16,0-22-16,0 0 0,0 0 0,0 0 16,0 1-16,21-1 0,0 0 0,0 0 15,0 0-15,0 0 16,1 1-16,-1-1 0,0-21 16,0 21-16,21 0 0,-20 0 15,-1-21-15,0 21 0,0 1 0,0-1 16,0 0-16,1 0 0,-1 0 0,0 0 15,0 1-15,-21-1 0,0 0 16,0 0-16,0 0 0,0 0 16,-21 1-16,0-1 0,-22 0 15,22-21-15,0 21 0,-21-21 0,21 0 16,-22 0-16,22 21 0,0-21 16,-21 0-16,20 0 0,1 0 0,0-21 15,0 21-15,0-21 0,0 0 16,-1 0-16,1-1 0,0 1 15,0 0-15,21 0 0,0 0 0,-21 21 16,21-21-16,-21-1 0,21 44 47,21-1-47,0-21 0,0 21 16,-21 0-16,21 0 0,0 22 0,1-22 15,-1 0-15,-21 0 0,21 0 16,21 0-16,-21-21 0,1 22 0,-1-1 15,0-21-15,21 0 0,-21 21 16,1-21-16,20 0 0,0 0 0,-21 0 16,22-21-16,-1 21 0,0-21 15,-20-1-15,20 1 0,0 0 16,-21 0-16,22 0 0,-22 0 0,0-22 16,0 22-16,22-42 15,-22 41-15,-21-20 0,0 21 0,21-21 16,-21 20-16,0 1 0,0 0 0,0 0 15,0 42 17,0 0-17,0 0-15,0 1 0,0-1 16,0 0-16,0 21 0,0-21 0,0 1 16,0-1-16,0 0 15,0 21-15,0-21 0,21 1 16,-21-1-16,21-21 0,0 0 0,1 0 15,-1 0-15,0 0 0,0 0 16,0 0-16,22 0 0,-22-21 0,0-1 16,0 22-16,0-21 0,0 0 0,-21 0 15,22-21-15,-1 20 0,-21 1 16,0 0-16,21 0 0,-21-21 0,0 20 16,21 1-16,-21 0 0,0 0 0,0 0 15,0 0-15,0 42 31,0 0-15,0 0-16,0 21 16,0-20-16,0 20 0,0-21 0,0 21 15,0 1-15,0 20 0,0-20 0,0 20 16,0 1-16,-21-1 0,21 1 16,0-1-16,-21 1 0,21-1 0,-21 22 15,21-22-15,0 22 0,0-22 0,-22 22 16,22-21-16,0-1 0,-21 1 15,21-1-15,0 1 0,0-1 0,0-21 16,0 22-16,-21-1 0,21-20 0,-21-1 16,0 0-16,0 1 15,-1-1-15,1 0 0,0-20 0,-21-1 16,21 0-16,-22 0 0,22 0 0,-21 0 16,21-21-16,-1 0 0,-20 0 0,21 0 15,0-21-15,0 0 0,-1 0 16,1 0-16,0 0 0,0-22 0,21 1 15,0 0-15,-21-1 0,21-20 0,0-1 16,-21 22-16,21-22 0,0-20 16,0 20-16,0-20 0,21-1 0,0 0 15,0 1-15,0-22 0,0 21 16,22 0-16,-22-20 0,21 20 0,1 0 16,-22-21-16,21 43 0,0-22 15,1 22-15,-22-1 0,21 1 16,-21 20-16,1 22 0,-1-21 0,0 21 15,0 0-15,0-1 0,0 22 0,1 0 16,-1 0 0,0 22-16,-21-1 0,0 0 0,0 0 15,21 0-15,-21 22 0,21-22 0,-21 21 16,0-21-16,0 0 0,0 22 16,0-22-16,0 0 0,0 21 15,0-20-15,0-1 0,0 0 16,0 0-16,21-42 47,-21 0-47,22 0 0,-22-1 15,0 1-15,21-21 0,-21 21 0,21-22 16,0 22-16,-21-21 0,21 21 16,0 0-16,1-22 0,-1 22 0,0 0 15,0 0-15,0 0 0,0 21 0,-21-22 16,22 22-16,-1 0 0,0 0 15,0 22-15,-21-1 16,21 0-16,-21 0 0,0 0 16,0 22-16,0-22 0,0 21 15,0-21-15,0 22 0,0-22 0,0 21 16,0-21-16,0 0 0,0 1 0,21-1 16,1 0-16,-22 0 0,21 0 15,0-21-15,0 0 0,0 0 16,0 0-16,1-21 0,-1 0 15,0 21-15,0-21 0,21-22 16,-20 22-16,-1 0 0,0-21 0,-21 21 16,21-22-16,0 1 0,0 0 0,1-1 15,-22 1-15,0 0 0,21-1 16,-21 1-16,0 0 0,0 20 0,21-20 16,-21 21-16,0 0 0,0 0 15,0-1-15,0 1 0,0 42 31,0 22-31,0-22 16,-21 0-16,21 21 0,0 1 0,0-1 16,0 0-16,0 1 0,0-1 15,-21 0-15,21 1 0,0-1 0,0 0 16,0 1-16,0-1 0,0-21 0,0 22 16,0-22-16,0 0 0,0 0 15,0 0-15,21-21 16,0 0-16,0 0 15,0-21 1,0 0-16,-21 0 0,0 0 16,0-1-16,0 1 0</inkml:trace>
  <inkml:trace contextRef="#ctx0" brushRef="#br0" timeOffset="14339.51">3662 4826 0,'-21'-21'16,"21"0"-16,21 21 16,0 0-16,21 0 0,-21-21 15,1-1-15,-1 22 0,21 0 0,-21-21 16,22 21-16,-22 0 0,21 0 0,-21-21 16,0 21-16,1 0 0,-1 0 15,-21 21 16,0 0-15</inkml:trace>
  <inkml:trace contextRef="#ctx0" brushRef="#br0" timeOffset="15439.84">4445 4890 0,'0'0'0,"0"-22"0,0 1 16,21 21-16,-21-21 0,0 0 15,21 0-15,-21 0 0,0-1 0,0 1 16,0 0-16,-21 0 0,21 0 16,-21 21-16,0-21 0,0-1 15,-1 22-15,1 0 16,0 0-16,0 0 0,0 22 0,0-1 15,-1 0-15,1 0 0,21 21 16,-21 1-16,0-22 0,0 21 16,21 1-16,-21 20 0,21-21 0,-22 1 15,22-22-15,0 21 0,0 1 0,0-22 16,0 0-16,0 0 0,0 0 16,22 0-16,-1-21 0,0 0 0,0 0 15,0 0-15,0 0 0,1 0 0,-1 0 16,0-21-16,0 0 0,21 0 0,-20 0 15,-1 0-15,0-1 16,-21 1-16,21-21 0,0 21 0,-21-22 0,21 22 16,-21-21-16,0 21 0,0-22 15,0 22-15,22 0 0,-22 0 16,21 0-16,-21 0 0,0 42 31,0 0-15,0 0-16,0 21 0,0-20 0,0-1 15,0 21-15,0-21 0,0 22 0,0-22 16,21 0-16,-21 21 0,0-21 0,0 1 16,0-1-16,21 0 15,0-21-15,-21 21 16,21-21-16,-21-21 16,22 21-16,-1-21 15,-21 0-15,21-1 0,0 1 16,0 0-16,-21 0 0,21 0 0,1-22 15,-1 1-15,21 21 0,-21-21 0,0 20 16,22-20-16,-22 21 0,21-21 16,-21 20-16,1 1 0,-1 0 0,0 21 15,0 0-15,0 0 0,0 0 0,1 21 16,-22 0 0,0 1-16,0 20 0,0-21 15,0 0-15,0 22 0,0-22 16,0 21-16,-22-21 0,1 0 0,0 22 15,21-22-15,-21 0 0,0 0 0,0 0 16,21 1-16,0-1 16,-22-21-16,44-21 31,-1-1-31,0 1 16,0 0-16,0 0 0,-21-21 15,21 20-15,1 1 0,-1-21 0,0 21 16,0-22-16,0 1 0,-21 21 0,21 0 15,-21-22-15,22 22 16,-22 0-16,0 0 0,0 42 31,0 0-31,0 0 16,-22 1-16,1 20 0,21-21 16,-21 21-16,21-20 0,0 20 0,0-21 15,0 21-15,0-20 0,0-1 0,0 0 16,0 0-16,0 0 0,21 0 15,-21 1-15,21-22 0,1 21 0,-1-21 16,21 0-16,-21 0 0,0 0 0,1 0 16,-1 0-16,0 0 0,0 0 0,0 0 15,0-21-15,1 21 0,-1 0 16,0-22-16,-21 1 16,0 0-16,21 21 0,-21-21 15,0 0-15,0 0 16,0-1-16</inkml:trace>
  <inkml:trace contextRef="#ctx0" brushRef="#br0" timeOffset="15691.69">6117 4805 0,'0'0'0,"-21"0"0,21-21 0,-21 21 0,21-21 32,21 21 15,-21 21-32,-21 0 1,21 0-16,-21 0 0</inkml:trace>
  <inkml:trace contextRef="#ctx0" brushRef="#br0" timeOffset="15879.66">5927 5165 0,'0'21'16,"21"-21"30,0 0-30,-21-21 0,21 21-16,-21-21 0,21-1 15,0 22-15,-21-21 0</inkml:trace>
  <inkml:trace contextRef="#ctx0" brushRef="#br0" timeOffset="18304.78">7324 4466 0,'0'0'0,"21"-21"0,-21 0 16,0 0-16,21 0 0,-21-1 15,0 44 16,0-1-31,0 0 16,0 21-16,0-21 0,0 1 0,0 20 16,0 0-16,0-21 0,0 22 0,0-1 15,0 0-15,0 1 0,0-22 0,0 21 16,0 1-16,0-22 0,0 0 16,0 21-16,0-21 0,0 1 0,0-1 15,21-21-15,0 0 16,0 0-1,-21-21-15,22-1 16,-1 1-16,-21 0 0,21 0 0,0 0 16,-21-22-16,21 1 0,0 21 0,1-21 15,-22 20-15,21-20 0,0 0 16,-21 21-16,21-1 0,0 1 0,-21 0 16,21 0-16,-21 0 0,22 21 15,-22 21 1,21 0-16,-21 0 0,0 0 15,0 1-15,0-1 0,0 0 0,0 21 16,21-21-16,-21 1 0,21 20 0,-21-21 16,0 0-16,21 0 15,0 1-15,-21-1 0,22-21 0,-1 21 16,0-21-16,0 0 0,0 0 0,0 0 16,1 0-16,-1 0 0,0 0 0,0 0 15,0-21-15,0 21 0,1-21 16,-1-1-16,0-20 0,0 21 0,-21 0 15,21-22-15,0 22 0,1-21 0,-22 21 16,21-22-16,-21 1 0,21 21 16,-21-21-16,0 20 0,0-20 0,0 21 15,0 0-15,0 0 0,0 42 32,-21 0-32,21 0 15,-21 0-15,21 0 0,0 1 0,0 20 16,0-21-16,0 21 0,0-20 0,0 20 15,0-21-15,0 0 0,0 22 16,0-22-16,0 0 0,0 0 0,21 0 16,0 0-16,-21 1 0,21-22 0,0 0 15,0 0-15,1 0 0,20 0 0,-21 0 16,0 0-16,22 0 0,-22-22 16,21 1-16,-21 0 0,22 0 15,-22 0-15,0 0 0,0-22 0,0 22 0,0-21 16,-21 21-16,0-22 0,22 1 15,-22 0-15,21-1 0,-21 1 16,0-22-16,0 22 0,0 0 0,0-22 16,0 22-16,0 0 0,0 20 0,0 1 15,0 0-15,0 0 0,-21 21 16,-1 21-16,22 0 0,0 0 16,0 22-16,-21-1 0,21-21 0,-21 22 15,21-1-15,-21 0 0,21 1 16,0 20-16,0-21 0,0 1 0,0-22 15,0 21-15,0 1 0,-21-1 0,21 0 16,0-21-16,0 22 0,0-22 16,0 0-16,0 0 0,0 0 15,0 1-15,0-1 16,0-42 0,21-1-16,-21 1 15,21 0-15,-21 0 0,21 0 16,0 0-16,-21-1 0,22 1 0,-22 0 15,21 0-15,-21 0 0,0 0 0,21 21 16,-21-22-16,21 22 0,-21-21 0,21 21 31,-21 21-31,0 1 16,21-1-16,-21 0 0,0 0 16,0 0-16,0 22 0,0-22 15,22 0-15,-22 0 0,21-21 16,-21 21-16,21 0 0,0 1 0,0-22 15,-21 21-15,21-21 0,1 0 0,20 0 16,-21 0-16,0 0 0,0 0 0,22 0 16,-22 0-16,21-21 0,-21-1 15,1 22-15,-1-21 0,21 0 0,-21 0 16,-21 0-16,21 0 0,1-1 0,-1-20 16,-21 21-16,0 0 0,0 0 0,21-1 15,-21 1-15,0 0 16,0 0-16,0 0 0,0 0 15,0 42 1,0 0 0,0 0-16,-21 0 0,21 0 15,0 1-15,0-1 0,0 0 0,0 0 16,0 0-16,0 22 0,0-22 0,0 0 16,0 0-16,0 0 0,0 0 15,21 1-15,0-22 16,0 0-16,0 0 0,1 0 0,-1 0 15,0 0-15,0 0 0,0-22 0,0 22 16,1-21-16,-1 0 0,0 0 0,21 0 16,-21 0-16,-21-1 15,22-20-15,-1 21 0,0-21 0,0 20 16,0-20-16,0 0 0,1-1 0,-1 1 16,0-21-16,-21 20 0,21-20 0,0 20 15,-21-20-15,21 21 0,-21-1 16,0 1-16,0 21 0,0 0 0,0-1 15,0 1-15,0 0 0,-21 21 16,21 21 0,0 0-16,-21 1 0,0 20 0,21 0 15,0 1-15,-21-1 0,0 0 0,-1 1 16,22-1-16,-21 0 0,21 1 0,0-1 16,0 0-16,-21 1 15,21-1-15,0-21 0,0 21 0,0 1 16,0-22-16,0 0 0,0 21 0,21-20 15,0-1-15,1 0 0,-22 0 0,42 0 16,-21-21-16,0 21 0,22 1 16,-22-22-16,21 0 0,-21 0 0,22 0 15,-1 0-15,0 0 0,-21 0 0,22-22 16,-1 1-16,-21 21 0,22-21 0,-22 0 16,21 0-16,-21 0 0,0-1 15,1 1-15,-1 0 0,0 0 0,0 0 16,-21 0-16,21-1 0,0 1 15,-21 0-15,0-21 0,0 21 0,0-1 16,0 1-16,0 0 0,-21 21 31,0 21-31,0 0 16,0 1-16,0-1 0,21 0 0,-22 0 16,22 0-16,0 22 0,0-22 0,0 0 15,0 21-15,0-21 0,0 1 16,0-1-16,0 0 0,22 0 0,-1 0 15,-21 0-15,21 1 0,0-22 0,0 0 16,0 0-16,1 0 0,-1 0 0,0 0 16,0 0-16,0 0 0,22 0 15,-22-22-15,0 22 0,-21-21 16,21 0-16,0 0 0,0 21 0,-21-21 16,22 0-16,-22-1 0,0 1 0,0 0 15,0 0-15,0 0 0,0 0 0</inkml:trace>
  <inkml:trace contextRef="#ctx0" brushRef="#br0" timeOffset="18643.58">9292 4255 0,'0'0'0,"0"21"0,-21 0 16,42-21 0,0 0-16,0 0 15,22 0-15,-22 0 0,0-21 16,0 0-16,0 21 0,1-22 0,-22 1 16,21 21-16,-21-21 15,0 0 1,-21 21-16,-1 0 15,1 0-15,0 0 0,0 0 16,21 21-16,-21 0 0,0 0 16,21 1-1,0-1-15,21-21 16,0 0-16,0 0 0</inkml:trace>
  <inkml:trace contextRef="#ctx0" brushRef="#br0" timeOffset="19315.16">12001 3493 0,'0'0'0,"22"-22"0,-1 1 16,0 0-16,0 0 0,-21 0 15,0 0-15,21-1 0,-21 1 16,0 0-16,0 0 15,-21 21-15,0 0 0,0 0 16,0 0-16,-1 21 0,1 0 16,-21 0-16,0 1 0,20 20 0,-20 0 15,0 1-15,-1-1 0,1 0 0,21 22 16,-21-1-16,-1 1 0,1-1 16,0 1-16,20-1 0,-20 22 0,0 0 15,21-22-15,-1 22 0,1-22 0,0 1 16,21 20-16,0-20 0,0-22 0,0 22 15,0-1-15,21-20 0,0 20 16,1-21-16,20 1 0,-21-1 16,21 0-16,1-20 0,20-1 0,-20 0 15,20 0-15,-21-21 0,22 0 0,-22 0 16,1 0-16,20 0 0,-21 0 16,1 0-16,-1-21 0,-21 0 0,22 0 15,-22-1-15,0 1 0,0 0 0,0 0 16,0-21-16,1-1 0</inkml:trace>
  <inkml:trace contextRef="#ctx0" brushRef="#br0" timeOffset="20496.24">12277 3895 0,'0'0'16,"0"-21"-16,0-1 0,0 1 0,-22 0 0,22 0 16,-21 0-16,0 0 15,0 21 1,0 0-16,0 0 0,-1 0 15,1 21-15,0-21 0,0 21 0,0 0 16,0 21-16,-22-20 0,22 20 16,0 21-16,21-20 0,-21-1 0,0 22 15,-1-22-15,1 21 0,0-20 0,21-1 16,0 22-16,0-22 0,0-21 0,0 21 16,0-20-16,0 20 0,0-21 15,21 0-15,22-21 0,-22 21 0,21-21 16,0 0-16,-20 0 0,20 0 0,0 0 15,22-21-15,-22 21 0,0-21 0,-20 0 16,20 0-16,0 0 16,1-1-16,-22-20 0,21 21 0,-21 0 15,22-22-15,-22 22 0,0-21 0,-21 21 16,21 0-16,-21-1 0,0 1 0,0 0 16,0 0-16,0 42 31,-21 0-31,21 0 0,-21 22 0,0-22 15,21 0-15,0 21 0,-22-20 0,22-1 16,0 21-16,-21-21 0,21 0 16,0 1-16,0-1 0,0 0 0,0 0 15,21 0-15,1-21 0,-1 21 0,0-21 16,0 0-16,0 0 16,0 0-16,1 0 0,-1 0 0,0 0 15,0-21-15,0 21 0,-21-21 16,0 0-16,21 21 0,-21-21 0,0 0 15,0-1-15,0 1 0,0 0 0,0 0 16,0 0-16,-21 0 0,0-1 0,0 1 16,0 0-16,0 0 0,-1 0 15,1 21-15,0-21 0,0 21 16,21-22 0,21 1-1,0 0-15,0 21 16,22 0-16,-22-21 0,21 21 15,-21 0-15,22 0 0,-22-21 0,21 21 16,1 0-16,-22 0 0,21 0 0,-21 0 16,0 0-16,1 21 0,-1 0 15,0-21-15,0 21 0,-21 0 0,0 1 16,0-1-16,0 0 0,0 0 0,0 0 16,0 0-16,0 1 0,0-1 0,0 0 15,-21 0-15,21 0 0,-21 0 16,0 1-16,21-1 0,0 0 15,-22 0-15,22 0 16,-21-21 0,21-21-1,0 0 1,0 0-16,0 0 0,21-1 16,1 1-16,-1-21 0,0 21 0,0-22 15,0 22-15,22-21 0,-22 21 0,21-22 16,-21 22-16,22-21 0,-22 21 15,21 0-15,0-1 0,-20 1 0,-1 21 16,21 0-16,-21 0 0,0 0 0,1 21 16,-22 1-16,0-1 0,21 0 0,-21 0 15,0 0-15,0 0 0,0 22 16,0-22-16,0 0 0,0 0 0,0 22 16,-21-22-16,21 0 0,0 0 15,-22 0-15,22 0 0,-21-21 16,21 22-16,-21-1 0,21 0 15,0-42 32</inkml:trace>
  <inkml:trace contextRef="#ctx0" brushRef="#br0" timeOffset="22699.98">14055 4360 0,'0'0'0,"21"-21"0,0 0 0,0 21 16,-21-21-16,21 0 0,-21 0 15,0-1-15,0 1 0,0 0 16,-21 0-16,0 21 0,0-21 0,0 0 16,-1 21-16,1 0 0,0 0 0,0 0 15,-21 0-15,20 0 0,1 0 0,0 21 16,-21 0-16,21 0 0,-1 0 15,1 0-15,0 22 0,0-22 0,0 21 16,21-21-16,0 1 0,-21 20 0,21-21 16,0 0-16,0 0 0,0 1 15,0-1-15,0 0 0,21 0 0,0-21 16,0 0-16,0 21 0,0-21 16,1 0-16,-1 0 0,0 0 0,0 0 15,0 0-15,0-21 0,1 21 0,-1-21 16,0 0-16,0 21 0,0-21 0,0-1 15,1 1-15,-1-21 0,0 21 16,0 0-16,0-22 0,0 1 0,1 0 16,-1-1-16,0-20 0,0 20 0,0-20 15,0 21-15,-21-22 0,0 22 0,22-1 16,-22 1-16,0 0 16,0 21-16,0-1 0,0 1 0,0 0 15,0 0-15,-22 21 16,1 0-16,0 21 0,0 0 15,21 0-15,-21 22 0,21-22 16,-21 21-16,21 1 0,0 20 0,0-21 16,-22 1-16,22 20 0,0-20 0,0 20 15,0-21-15,0 1 0,0-1 0,0 0 16,0-20-16,0 20 0,0-21 16,0 0-16,22 0 0,-1 1 0,0-22 15,0 21-15,0-21 0,0 0 0,1 0 16,-1 0-16,21 0 0,-21 0 15,0 0-15,1-21 0,-1 21 16,21-22-16,-21 1 0,0 0 0,-21 0 16,22 0-16,-1 0 0,0-1 0,-21 1 15,0 0-15,0 0 0,21 21 0,-21-21 16,0 0-16,0 42 47,-21 0-47,21 0 0,0 0 0,0 0 15,-21 1-15,0-1 0,21 0 16,0 0-16,0 0 0,0 0 16,0 1-1,21-22-15,0 0 16,0 0-16,0 0 0,0 0 0,1 0 16,-1 0-16,0 0 0,0 0 15,0-22-15,0 1 0,1 21 16,-1-21-16,0-21 0,0 21 0,0-22 15,0 22-15,-21-21 0,22-1 0,-1 1 16,0-21-16,0 20 0,0-20 0,-21 20 16,21-20-16,1 21 0,-22-22 15,0 22-15,0-1 0,21 22 0,-21-21 16,0 21-16,0 0 0,0-1 16,-21 22-1,-1 22-15,22-1 16,-21 0-16,0 0 0,0 21 0,21 1 15,0-1-15,-21 0 0,0 1 0,21-1 16,0 22-16,0-22 0,-22 0 0,22 1 16,0 20-16,0-21 0,0-20 15,0 20-15,0 0 0,0-21 0,0 22 16,0-22-16,0 0 0,22 0 0,-22 0 16,21-21-16,0 22 0,0-22 0,0 0 15,0 21-15,1-21 0,20 0 16,-21 0-16,0 0 15,0 0-15,1 0 0,-1-21 0,21 21 16,-21-22-16,0 1 0,1 21 0,-1-21 16,21 0-16,-21 0 0,0 0 0,-21-1 15,22-20-15,-1 21 0,0 0 16,0-22-16,-21 22 0,0 0 0,21 0 16,-21 0-16,21 0 0,-21 42 31,0 0-31,0 0 15,-21 0-15,0 0 0,21 1 0,-21 20 16,21-21-16,0 0 0,-21 0 0,21 1 16,0-1-16,0 0 0,0 0 15,0 0-15,0 0 16,0 1-16,21-22 0,-21 21 16,21-21-16,0 0 0,0 0 0,1 0 15,-1 0-15,0 0 0,0 0 16,0-21-16,0-1 0,1 22 0,-1-21 15,-21 0-15,21 0 0,0 0 16,0 0-16,0-1 0,1 1 0,-22 0 16,21 0-16,-21 0 0,21 0 0,-21-1 15,0 44 32,0-1-47,0 0 0,0 0 0,-21 0 16,21 0-16,-21 1 0,21-1 15,0 0-15,0 0 16,0 0-16,21 0 16,0-21-1,0 0-15,0 0 0,0 0 16,1 0-16,-1-21 0,0 21 16,-21-21-16,21 0 15,-21 0-15,21 0 0,-21-1 16,0 1-16,0 0 0,0 0 0,0 0 15,0 0-15,-21-1 0,0 1 0,0 0 16,0 0-16,-1 0 16,1 21-16,0 0 0,0-21 15,21-1 17,21 22-17,0-21-15,0 21 0,1 0 16,20-21-16,-21 21 0,21 0 0,-20-21 15,20 21-15,0 0 0,-21 0 0,22 0 16,-22 0-16,21 0 0,-21 0 16,22 0-16,-22 0 0,0 0 15,0 0-15,-21 21 0,0 0 16,0 0-16,0 1 0,0-1 16,0 0-16,0 21 0,-21-21 15,21 1-15,0-1 0,-21 0 0,0 21 16,21-21-16,0 1 0,0-1 0,0 0 15,-21 0-15,21 0 0,0 0 16,0-42 31,0 0-31,0 0-16,21 21 15,-21-21-15,0 0 0,21-1 16,0 1-16,0 0 0,-21 0 0,21 0 15,22-22-15,-22 22 0,0-21 0,0 21 16,22-22-16,-22 22 0,21-21 16,0 21-16,-20 0 0,20-1 0,-21 1 15,21 0-15,-20 21 0,-1 0 0,21-21 16,-21 21-16,0 0 0,-21 21 16,22 0-16,-22 0 0,0 1 15,0 20-15,0-21 0,0 21 16,0-20-16,0 20 0,0-21 0,-22 21 0,22-20 15,-21-1-15,21 0 0,0 21 16,-21-42-16,21 21 0,-21 1 0,21-1 16,0 0-1,0-42 32,0 0-47,-21-1 16,0 1-16,-1 0 0,22 0 15</inkml:trace>
  <inkml:trace contextRef="#ctx0" brushRef="#br0" timeOffset="22943.85">16256 3747 0,'0'0'0,"-21"0"0,21-22 16,-21 22-16,-1 0 16,44 22 46,-22-1-46,-22-21-16</inkml:trace>
  <inkml:trace contextRef="#ctx0" brushRef="#br0" timeOffset="23207.7">15219 3916 0,'0'0'0,"21"0"31,0 0-31,0 0 16,0 0-16,1 0 0,20 0 15,-21 0-15,0 0 0,0 0 0,22 0 16,-22 0-16,0 0 0,0 0 0,0 0 16,1 0-16,-1 0 0,0 0 15,-21-21 1,-21 21-1,0 0-15,-1 0 0</inkml:trace>
  <inkml:trace contextRef="#ctx0" brushRef="#br0" timeOffset="23567.81">14901 3874 0,'0'0'0,"0"21"16,21-21 15,1 0-31,-1 0 16,0 0-16,0 0 15,-21-21 1,-21 21-16,0-22 15,0 22-15,-1 0 0,1-21 16,0 21-16,21-21 0,-21 21 0,0 0 16,0 0-16,-1 0 0,1 0 15,21 21 1,0 0 0,21-21-1,1 0-15,-1 0 0,0 0 0,0 0 16,21 0-16,-20 0 0</inkml:trace>
  <inkml:trace contextRef="#ctx0" brushRef="#br0" timeOffset="24124.49">16785 3112 0,'0'0'0,"-21"-22"15,21 1 1,21 21 15,0 21-31,0 1 0,1-1 0,-1 0 16,0 0-16,0 0 0,0 22 0,22 41 15,-1-41-15,-21-1 16,0 0-16,22 22 0,-22-22 16,0 0-16,0 1 0,0-1 0,0 22 15,-21-22-15,0 0 0,0 1 0,0 20 16,0-21-16,0 1 0,0 20 15,-21-20-15,0-1 0,0 0 0,-21 1 16,20-22-16,1 21 0,-21 0 0,21-20 16,-22-1-16,22 21 0,-21-21 0,21 0 15,-22 1-15,22-1 0,-21-21 0,21 21 16,0 0-16,-1-21 0,1 21 16,0 0-16,21 1 0,0-1 31,-21-21-16,0 0 1,0 0 0,-1 0-16,1 0 0,0 0 15,-21 0-15</inkml:trace>
  <inkml:trace contextRef="#ctx0" brushRef="#br0" timeOffset="25779.31">9017 5715 0,'0'0'0,"21"0"0,-21-21 16,21 21 0,-21-21-1,0 0 1,21 21-16,-21-22 31,0 1 16,-21 21-47,0 0 16,0 0-16,0 0 0,0 0 15,-1 0-15,1 0 0,0 0 0,-21 0 16,21 0-16,-22 0 0,22 0 0,0 21 16,-21-21-16,20 22 0,1-1 15,0-21-15,0 21 0,0-21 0,0 21 16,21 0-16,-22-21 0,22 21 15,0 1 1,0-1 0,22 0-16,-1-21 15,0 0 1,0 21-16,0-21 0,0 0 0,1 21 16,-1 0-16,0-21 0,0 0 0,0 22 15,0-22-15,1 21 0,-1-21 16,0 21-16,0-21 0,0 21 0,-21 0 15,0 0-15,0 1 16,0-1-16,-21-21 16,0 21-16,21 0 0,-21-21 15,0 21-15,-1-21 0,1 0 0,0 0 16,0 21-16,0-21 0,0 0 31,21-21 0,21 21-31,0-21 16,0 21-16,0 0 16,0 0-16,1 0 0,-1 0 15,0 0-15,0 0 0,0 0 0,0 0 16,1 21-16,-22 0 0,0 1 16,21-1-16,-21 0 0,0 21 0,0-21 15,0 22-15,0-1 0,-21 0 0,-1 1 16,22-1-16,-21 0 0,0 1 15,0-22-15,0 21 0,21 1 16,0-22-16,0 0 0,0 0 0,0 0 16,0 0-16,0 1 0,0-1 15,21-21 1,0 0-16,0 0 16,0 0-16,1 0 0,-1 0 15,0 0-15,-21-21 0,21 21 16,-21-22-16,21 22 15,-21-21 1,-21 21 15,21 21-15,0 1-16</inkml:trace>
  <inkml:trace contextRef="#ctx0" brushRef="#br0" timeOffset="26535.9">9610 7726 0,'21'-21'0,"-42"42"0,42-63 15,0 20-15,0 1 16,-21 0-16,0 0 0,0 0 15,0 42 17,0 0-32,-21 0 0,0 0 0,0 22 15,-1-22-15,1 21 0,0 1 0,-21-1 16,21 21-16,-1 1 0,-20-22 16,0 22-16,-1-1 0,1 1 15,0-22-15,-1 22 0,22-22 0,-21 0 16,0 1-16,20-22 0,1 21 0,0-21 15,0 0-15,0 1 0,42-22 47,0-22-47,0 1 0,0 0 0,1 0 16,-1 0-16,0 0 0,0-1 0,0-20 16,22 0-16,-22 21 0</inkml:trace>
  <inkml:trace contextRef="#ctx0" brushRef="#br0" timeOffset="26836.73">9800 7726 0,'0'0'0,"21"-21"0,0 0 15,1 21-15,-1-22 0,0 1 0,0 21 16,-21 21 15,-21-21-31,0 22 0,0 20 0,-1-21 16,1 21-16,0-20 0,-21 20 0,21 0 15,-22 22-15,1-22 0,21 0 16,-22 22-16,1-22 0,0 1 16,-1-1-16,1 0 0,0 1 0,21-1 15,-22 0-15,1 1 0,21-22 0,0 21 16,-22-21-16,43 0 0,-21 1 16,0-1-16,21 0 0,-21-21 0,21 21 15,0 0-15,21-21 31,0-21-31,0 21 0,0-21 0</inkml:trace>
  <inkml:trace contextRef="#ctx0" brushRef="#br0" timeOffset="27891.62">10520 7895 0,'0'0'0,"21"0"0,42-42 16,-41 21-16,-22 0 0,21-1 15,0 22-15,-21-21 0,21 0 0,-21 0 16,0 0-16,-21 21 15,0 0-15,0 0 0,-22 0 16,22 0-16,-21 0 0,21 0 16,-22 21-16,22 0 0,-21 0 0,-1 0 15,22 1-15,0-1 0,0 0 16,0 0-16,0 21 0,21-20 0,0-1 16,0 0-16,0 0 0,0 0 0,21 0 15,0 1-15,0-1 0,0 0 16,22 0-16,-22 0 0,0 0 0,21 1 15,-21-22-15,1 21 0,20 0 0,-21 0 16,0 0-16,-21 0 0,21 1 16,-21-1-16,0 0 15,0 0-15,-21-21 16,0 0-16,21 21 0,-21-21 0,0 0 0,0 0 16,-1 0-16,-20 0 0,21 0 0,0 0 15,0 0-15,-22-21 0,22 0 16,0 0-16,0 0 0,0-1 15,-1 1-15,1 0 0,0 0 0,0 0 16,0-22-16,21 22 0,0 0 0,0 0 16,0 0-16,-21 0 0,21 42 31,0 0-31,21 0 0,0 21 16,0-20-16,-21-1 0,21 0 0,0 21 15,1-21-15,-1 1 0,0-1 16,0 0-16,21 0 0,-20 0 0,-1 0 15,0-21-15,0 0 0,21 22 16,-20-22-16,20 0 0,-21 0 0,21 0 16,1 0-16,-1-22 0,0 1 0,1 21 15,-1-21-15,0 0 0,1-21 0,20 20 16,-20 1-16,-1-21 0,0 0 0,-21-1 16,22 1-16,-22 0 0,21-1 15,-21 1-15,1 0 0,-1-1 0,-21 1 16,0 0-16,21-1 0,-21 1 0,21 21 15,-21 0-15,0-1 0,0 1 0,0 42 32,0 1-32,-21-1 0,0 0 15,0 21-15,21 1 0,-22-1 16,1 0-16,0 1 0,21-1 0,-21 0 16,0 22-16,0-22 0,21 0 0,0 1 15,-22-22-15,22 21 0,-21-21 0,21 22 16,0-22-16,0 0 0,0 0 15,0 0-15,21-21 16,1 0-16,-1 0 16,0-21-16,-21 0 0,21 21 0,-21-21 15,21 0-15,-21 0 0,0-1 0,21 1 16,-21 0-16</inkml:trace>
  <inkml:trace contextRef="#ctx0" brushRef="#br0" timeOffset="28089.59">11070 7959 0,'0'0'0,"-21"0"16,21-21-1,0-1-15,21 22 16,0-21-16,0 21 0,1 0 0,-1-21 16,21 21-16,-21-21 0,0 21 15,1 0-15,20 0 0,-21 0 0,0-21 16,0 21-16,1 0 15,-1 0-15</inkml:trace>
  <inkml:trace contextRef="#ctx0" brushRef="#br0" timeOffset="28991.61">11811 8234 0,'0'0'0,"21"0"16,0-21-16,-21 0 15,0-1-15,21 1 0,-21 0 16,0 0-16,0-21 0,0 20 16,0 1-16,0 0 0,0 0 15,0 0-15,0 0 0,0-22 0,0 22 16,-21 0-16,0 0 0,0 21 15,0 0-15,0 0 0,-1 0 16,22 21-16,-21 0 0,0 0 0,0 0 16,0 22-16,0-22 0,-1 21 15,1 1-15,0-1 0,21 0 0,-21 1 16,21-1-16,0 0 0,0-21 0,0 1 16,0 20-16,0-21 0,0 0 15,21 0-15,0-21 0,0 0 16,1 0-16,-1 0 0,0 0 15,0 0-15,0-21 0,0 0 16,1 21-16,-1-21 0,0 0 0,0 0 16,0-1-16,-21-20 0,21 21 0,1 0 15,-1-22-15,0 22 0,-21-21 0,0 0 16,0 20-16,21-20 0,-21 21 0,0 0 16,0-22-16,21 22 0,-21 0 15,0 42 1,0 0-1,-21 1-15,21 20 16,-21-21-16,21 0 0,0 22 0,0-1 16,0-21-16,0 21 0,0-20 0,0-1 15,0 21-15,0-21 0,0 0 16,0 1-16,21-1 0,0 0 0,0 0 16,1-21-16,-1 0 0,0 0 15,21 0-15,-21 0 0,1 0 0,-1 0 16,0-21-16,21 0 0,-21 21 0,1-21 15,-1-1-15,0 1 0,21 0 16,-21-21-16,1 21 0,-1-22 0,0 22 16,0-21-16,0-1 0,0 1 15,-21 0-15,22-1 0,-1 1 0,0 21 16,-21-21-16,0-1 0,0 1 0,21 21 16,-21-22-16,0 22 0,0 0 0,0 0 15,0 42 16,0 0-31,0 22 0,-21-22 0,0 21 16,0 0-16,-1 1 0,22-1 0,0 0 16,-21 1-16,21-1 0,0 0 0,-21 1 15,21-1-15,0 0 16,0-20-16,0 20 0,0-21 0,0 21 16,0-20-16,21-1 0,0-21 0,-21 21 0,22 0 15,-1-21-15,0 0 16,0 0-16,0 0 0,0 0 15,1 0-15,-1-21 0,0 0 0,0 0 16,0 21-16,-21-22 16,0 1-16,0 0 0,0 0 0</inkml:trace>
  <inkml:trace contextRef="#ctx0" brushRef="#br0" timeOffset="29192.49">12446 7980 0,'21'0'31,"0"0"-31,0 0 0,1 0 16,-1 0-16,0-21 0,0 21 0,0 0 16,0-21-16,1 21 0,-1 0 0,0 0 15,0 0-15,0-22 0,0 22 16</inkml:trace>
  <inkml:trace contextRef="#ctx0" brushRef="#br0" timeOffset="30288.35">12954 8234 0,'21'0'15,"0"0"1,0-21-16,1 21 0,-1-21 16,0-1-16,0 22 0,-21-21 15,21 0-15,0 0 0,1 0 0,-22 0 16,21-1-16,-21 1 0,21 0 16,-21 0-16,0 0 0,0 0 15,-21-1 1,0 22-16,-1 0 15,1 0-15,0 22 0,0-22 0,0 21 16,0 0-16,-1 0 0,1 21 0,0-20 16,0-1-16,21 21 0,-21-21 0,21 22 15,0-22-15,-21 21 0,21-21 0,0 0 16,0 1-16,0-1 0,21 0 0,0-21 16,0 21-16,0-21 0,0 0 15,1 0-15,20 0 0,-21 0 0,0 0 16,22 0-16,-1 0 0,-21 0 15,21 0-15,-20-21 0,-1 21 0,21-21 16,-21 0-16,0-1 0,1 1 0,-1 21 16,0-21-16,-21-21 0,21 21 0,0-1 15,-21 1-15,0-21 0,0 21 16,21 0-16,-21-1 0,0 1 0,0 0 16,0 0-16,0 0 0,0 42 31,-21 0-31,21 0 0,-21 0 15,21 1-15,0-1 0,-21 21 0,21-21 16,-21 0-16,21 1 0,0-1 16,0 0-16,0 0 0,0 0 15,0 0-15,0 1 0,0-1 0,0 0 16,21-42 15,-21 0-15,21 21-16,-21-22 0,0 1 15,21 0-15,-21 0 0,21 0 0,1 0 16,-22-22-16,21 22 0,0 0 0,-21-21 16,21 20-16,0 1 0,0-21 0,-21 21 15,22 0-15,-1 21 0,0-22 16,0 22-16,0 0 16,-21 22-16,21-1 0,-21 0 15,22 0-15,-22 0 0,21 22 16,-21-22-16,0 0 0,0 0 0,0 0 15,0 0-15,0 1 0,0-1 0,0 0 16,0 0-16,21 0 0,-21 0 16,21-21-1,-21-21 17,0 0-32,21 0 0,-21 0 15,0 0-15,21-1 0,-21 1 0,22 0 16,-1 0-16,-21-21 0,21 20 15,0-20-15,0 21 0,22 0 0,-22-22 16,0 22-16,21 0 0,-21 0 0,22 0 16,-22 21-16,21 0 0,-21 0 15,1 0-15,-1 0 0,0 0 0,-21 21 16,0 21-16,21-21 0,-21 1 16,0-1-16,0 21 0,0-21 0,0 22 15,0-22-15,0 0 0,-21 0 0,21 0 16,0 0-16,0 1 0,0-1 0,0 0 15,-21 0-15,21-42 63,21 21-63,-21-21 16,21 0-16,-21-1 0</inkml:trace>
  <inkml:trace contextRef="#ctx0" brushRef="#br0" timeOffset="30676.12">14478 8065 0,'21'0'32,"0"0"-17,0-22-15,1 22 0,-1-21 0,0 21 16,0-21-16,0 21 0,0-21 0,1 21 15,-1-21-15,21 0 0,-21 21 0,0-22 16,1 1-16,-1 0 0,0 21 0,-21-21 16,21 0-16,-21 0 15,-21 21 1,0 0-16,0 0 16,-1 0-16,1 0 0,0 21 0,-21 0 15,21 0-15,-1 0 0,1 0 16,0 1-16,0 20 0,0-21 0,21 0 15,0 0-15,-21 22 0,21-22 0,0 0 16,0 0-16,0 0 0,0 1 16,21-1-16,0-21 15,0 21-15,0-21 0,0 0 16,1 0-16,-1 0 0,0 0 0,0 0 16,0 0-16,22 0 0,-22 0 0,0-21 15,21 21-15,-21-21 0</inkml:trace>
  <inkml:trace contextRef="#ctx0" brushRef="#br0" timeOffset="31207.33">15261 7789 0,'0'0'0,"-21"0"16,0 0-1,0 22 1,21-1-16,0 0 0,0 0 0,0 0 15,-22 0-15,22 1 0,0-1 0,0 0 16,-21 0-16,21 0 0,0 0 0,0 1 16,0-1-16,0 0 0,0 0 15,0 0-15,0 0 16,0 1 0,0-44 15,0 1-31,0 0 15,21 0-15,1 0 16,-1-22-16,0 22 0,-21 0 0,21-21 16,0 21-16,0-1 0,1-20 0,20 21 15,-21 0-15,0 0 0,0 21 0,1-22 16,-1 22-16,0 0 0,0 0 0,0 0 16,0 0-16,1 0 0,-22 22 15,21-1-15,-21 0 0,0 0 16,0 0-16,0 0 0,0 1 15,0 20-15,0-21 0,0 0 0,0 0 16,0 1-16,0 20 0,0-21 0,0 0 16,0 0-16,21 1 0,-21-1 15,21-21-15,0 21 0,0-21 16,1 0-16,-1 0 16,0 0-16,-21-21 15,21 21-15,-21-21 16,21-1-16,0 1 0,-21 0 15,0 0-15,22 0 0</inkml:trace>
  <inkml:trace contextRef="#ctx0" brushRef="#br0" timeOffset="31588.12">16129 7218 0,'0'0'0,"0"-21"0,0 0 16,-21-1-16,21 1 0,-21 0 0,-1 21 15,1 0 1,0 21 0,21 0-16,0 1 0,0 20 0,-21 0 15,21 1-15,-21 20 0,21-21 0,-21 1 16,21 20-16,-22-20 0,22-1 0,-21 21 16,0-20-16,21-1 0,0 0 15,0 1-15,0-1 0,0 0 16,0-20-16,0 20 0,0-21 0,0 21 15,0-20-15,0-1 0,0 0 0,0 0 16,21 0-16,0-21 0,1 0 16,-22 21-16,21-21 0,0 0 0,0 0 15,0 0-15,0 0 0,1 0 16,-1-21-16,0 21 0,0-21 0,0 0 16,0 21-16,1-21 15,-22 0-15,21-1 0,0 1 16,-21 0-16,21 0 0,-21 0 0,21 0 15,-21-1-15,21 1 0,-21 0 0,0 0 16</inkml:trace>
  <inkml:trace contextRef="#ctx0" brushRef="#br0" timeOffset="31871.96">15854 7662 0,'0'0'0,"-43"0"16,43-21-16,22 0 15,-1 21-15,0-21 0,0 21 16,21-21-16,-20 21 0,20 0 16,21-21-16,-20 21 0,-1 0 15,22 0-15,-22 0 0,21-22 0,-20 22 16,20 0-16,-20 0 0,-22 0 0,21 0 16,0 0-16,-20 0 0,-1 0 15,0 0-15,-42 22 31,0-22-15,-1 0-16,1 21 0,-21 0 0,21-21 16,-22 21-16,-20-21 0,-1 21 15</inkml:trace>
  <inkml:trace contextRef="#ctx0" brushRef="#br0" timeOffset="32963.18">8721 10520 0,'-22'0'16,"1"0"-16,21-21 16,0 0-16,0-1 15,0 1-15,21 0 16,1 0-16,-1 21 0,21-21 15,-21 0-15,0 21 0,22 0 0,-22-22 16,0 22-16,0 0 0,0 0 16,-21 22-1,0-1-15,0 0 0,-21 0 0,21 21 16,-21-20-16,0 20 0,0 0 0,0 1 16,-1-1-16,1 0 0,0 1 0,0-22 15,0 21-15,0 0 0,-1-20 16,22 20-16,-21-21 0,21 0 0,0 0 15,0 1-15,0-1 0,0 0 16,21-21-16,1 21 0,-1-21 16,0 0-16,0 0 0,21 0 15,-20 0-15,20-21 0,-21 0 0,21 21 16,-20-21-16,-1 21 0,0-22 0,0 22 16,-21-21-16,0 0 15,0 0-15,-21 21 16,0 0-16,0 0 0,-1 0 0,1 0 15,0 21-15,0 0 0,0 0 0,0 1 16,-1-1-16,22 0 0,0 0 16,0 21-16,0-20 0,0 20 0,0 0 15,0 1-15,0-22 0,22 21 16,-22 0-16,21 1 0,0-1 0,-21-21 16,21 22-16,-21-1 0,21-21 0,-21 21 15,0 1-15,0-22 0,0 0 0,0 21 16,0-20-16,0-1 0,-21 0 0,0 0 15,0 0-15,0 0 0,21 1 16,-22-1-16,1-21 0,0 0 0,0 21 16,0-21-16,0 0 0,-1 0 15,1 0-15,0 0 16,0 0 0,0 0-1,0 0 1</inkml:trace>
  <inkml:trace contextRef="#ctx0" brushRef="#br1" timeOffset="55435.09">5080 16277 0,'0'-21'0,"0"0"78,0 0-47,0 0-15,0-1-16,0 1 16,21 21-16,0-21 15,-21 0-15,21 21 0,1-21 0,-1 0 16,0-22-16</inkml:trace>
  <inkml:trace contextRef="#ctx0" brushRef="#br1" timeOffset="59075.69">2222 13653 0,'0'0'0,"0"-22"0,0 1 15,0 42 32,0 1-47,0-1 0,0 0 16,0 0-16,0 0 16,22 0-16,-1-21 0,0 0 15,0 0-15,0 0 0,0 0 16,1 0-16,-1 0 0,21-21 0,-21 21 15,22-21-15,-22 0 0,0-21 16,21 20-16,-21 1 0,1-21 16,-1 21-16,0 0 0,-21-1 15,0-20-15,21 21 0,-21 0 0,0 0 16,0-1-16,0 1 0,0 0 0,0 0 16,0 0-16,0 0 0,-21 21 15,21 21 16,0 0-31,0 0 0,-21 0 0,21 0 16,0 22-16,0-1 0,0 0 16,0 1-16,0-1 0,0 22 0,0-22 15,0 21-15,0-20 0,0 20 16,0 1-16,0-22 0,0 0 16,0 22-16,0-22 0,-21 1 0,21-1 15,-22 0-15,22-21 0,0 22 16,-21-22-16,0 0 0,21 0 0,-21 0 15,21 1-15,-21-22 0,0 0 16,-1 0-16,1 0 0,0-22 16,0 22-16,0-21 0,0 0 0,-1 0 15,1 0-15,0 0 0,0-22 16,0 22-16,0 0 0,-1 0 0,1 0 16,21-1-16,-21 1 15,21 42 16,0 1-31,21-22 0,0 21 0,1 0 16,-1 0-16,0 0 16,0 0-16,21-21 0,-20 22 0,20-1 15,-21-21-15,21 0 0,1 21 16,-22-21-16,21 0 0,1 0 0,-1 0 16,-21-21-16,21 21 0,1-21 0,-22-1 15,21 1-15,-21 0 0,22 0 16,-22 0-16,0 0 0,-21-1 0,21-20 15,-21 21-15,21 0 0,-21-22 16,22 22-16,-22 0 0,0 0 0,0 0 16,0 42 15,0 0-15,0 0-16,0 0 15,0 1-15,0-1 0,0 0 0,-22 21 16,22-21-16,0 1 0,0-1 0,0 0 15,-21 0-15,21 0 0,0 0 16,0 1-16,0-44 31,0 1-15,21 0-16,1 0 16,-1-21-16,0 20 0,-21 1 0,21-21 15,0 0-15,0 20 0,1-20 16,-1 0-16,0 21 0,0-1 0,0 1 15,0 0-15,1 0 0,-1 21 16,-21 21 0,21 0-16,-21 0 0,0 1 15,0-1-15,0 0 0,0 21 0,0-21 16,0 1-16,0 20 0,0-21 16,0 0-16,0 22 0,0-22 0,0 0 15,0 0-15,21 0 0,0-21 0,0 21 16,22-21-16,-22 0 15,21 0-15,-21 0 0,22 0 0,-1-21 16,0 0-16,1 0 0,-1 0 0,22 0 16,-22-1-16,0 1 0,-21-21 15,22 21-15,-22-22 0,21 1 0,-21 21 16,1-21-16,-1-1 0,-21 1 0,0-22 16,0 22-16,0 0 0,0-1 15,0 1-15,0 0 0,0 21 0,0-22 16,0 22-16,0 0 0,0 0 0,-21 0 15,-1 21 1,1 0 0,21 21-16,0 0 0,0 21 0,-21 1 15,21-1-15,-21 0 0,21 22 16,-21-1-16,21 1 0,0-1 0,-21 1 16,-1-1-16,1 22 0,21-22 15,0 22-15,-21 0 0,0-1 0,21 1 16,-21 0-16,21-1 0,-21 1 0,21 0 15,0-22-15,0 22 0,-22 0 16,22-1-16,-21 1 0,21 0 16,0-1-16,0-20 0,0-1 0,0 1 0,0-22 15,0 0-15,0 1 0,0-1 16,0-21-16,21 0 0,1-21 16,-1 0-16,0 0 0,0 0 15,0-21-15,0 0 0,1 0 0,-1 0 16,21-22-16,-21 1 0,0 0 15,1-1-15,-1 1 0,-21 0 0,21-22 16,0 1-16,-21 20 0,0-20 0,0-1 16,0 1-16,0 21 0,0-22 15,0 22-15,-21-22 0,0 22 0,0 0 16,-1-1-16,1 1 0,0 0 0,-21 20 16,21 1-16,-22 0 0,1 0 15,0 21-15,-1 0 0,1-21 16,21 21-16,-22 0 0,22 0 0,0 0 15,0 0-15,0-21 16,42-1 0,0 22-16,0-21 0,22 21 0,-22-21 15,21 0-15,0 0 0,1 0 16,20-22-16,-20 22 0,-1-21 0,0 21 16,1-1-16,-1-20 0,0 21 0,-21-21 15,22 20-15,-22-20 0,0 21 16,0 0-16,0-22 0,-21 22 0,0 0 15,0 0-15,0 0 0,0 0 16,-21 21 15,21 21-15,-21 0-16,21 0 0,0 0 16,0 0-16,0 1 0,0-1 0,0 0 15,0 21-15,0-21 0,0 1 16,0-1-16,21 0 0,0 0 15,1-21-15,-1 0 0,0 0 16,0 0-16,0 0 0,0 0 16,22 0-16,-22 0 0,0-21 0,21 0 15,-20 0-15,-1 21 0,21-22 0,-21 1 16,0 0-16,1 0 0,-1 0 16,0 0-16,0-1 0,-21 1 15,0 0-15,21 21 0,-21-21 0,0 0 16,-21 42 31,0 0-47,21 0 0,0 0 15,0 1-15,-21-1 0,21 0 16,-21 0-16,21 0 0,0 0 0,0 1 16,0-1-16,0 0 0,0 0 15,0-42 32,21 21-47,-21-21 16,0 0-16,21 21 0,0-22 0,-21 1 15,0 0-15,21 0 0,0 21 0,1-21 16,-1 0-16,0-1 0,0 1 16,0 21-16,-21-21 0,21 21 15,1 0-15,-1 21 16,-21 0-16,0 1 15,0-1-15,0 0 16,0 0-16,21 0 0,-21 0 16,0 1-16,21-1 15,0-21-15,0 0 16,-21 21-16,22-21 0,-1 0 0,0 0 16,0 0-16,0 0 0,0-21 15,1 0-15,-1 21 0,0-22 16,0 1-16,0 0 0,0 0 15,1 0-15,-1 0 16,-21-1-16,0 1 0,21 0 0,-21 0 0,21 21 16,-21-21-16,-21 21 31,21 21-31,-21 0 16,21 0-1,0 0-15,0 1 0,0-1 0,0 0 16,0 0-16,0 0 0,0 0 15,0 1-15,0-1 0,21-21 16,0 0-16,0 0 0,0 0 16,1 0-16,-1 0 0,0 0 0,21 0 15,-21 0-15,1 0 0,20-21 0,-21-1 16,21 22-16,-20-21 0,20 0 16,-21 0-16,21 0 0,-20 0 15,-1-22-15,0 22 0,0-21 0,0-1 16,0 1-16,1 0 0,-1-22 0,0 22 0,-21-22 15,0 22-15,0-21 16,0 20-16,0 1 0,0 0 0,0-1 16,0 22-16,0 0 0,0 0 0,0 0 15,0-1-15,0 1 0,-21 21 16,0 0-16,-1 0 16,22 21-16,-21 1 0,21-1 0,-21 0 15,21 0-15,-21 21 0,21-20 16,-21 20-16,21 0 0,0 1 0,0-1 15,0 21-15,-21-20 0,21-1 0,0 0 16,0 1-16,0-1 0,0 0 0,0 1 16,0-1-16,21-21 0,0 0 15,-21 1-15,21-1 0,0 0 16,0 0-16,1 0 0,-1-21 0,21 0 16,-21 0-16,0 0 0,1 0 0,20 0 15,-21 0-15,21 0 0,-20-21 16,-1 0-16,21 21 0,-21-21 0,0 0 15,1-1-15,-1 1 0,0 0 0,0 0 16,0 0-16,-21 0 0,0-1 16,0 1-16,0-21 0,0 21 0,0 0 15,0-1-15,-21 22 16,0 0 0,0 22-16,21-1 0,-21 0 15,21 0-15,-22 0 0,22 0 0,0 1 16,0-1-16,0 21 0,0-21 0,0 0 15,0 1-15,0-1 0,0 0 0,22 0 16,-1-21-16,0 0 16,0 21-16,0-21 0,0 0 0,22 0 15,-22 0-15,21 0 0,-21 0 0,22-21 16,-1 21-16,-21-21 0,22 21 0,-22-21 16,0 0-16,0-1 0,0 22 15,0-21-15,1 0 0,-1 0 16,-21 0-16,0 0 0,0-1 0,0 1 0,0 0 15</inkml:trace>
  <inkml:trace contextRef="#ctx0" brushRef="#br1" timeOffset="59319.55">5842 13589 0,'0'0'15,"21"-21"17,21 0-32,-20 21 0,20-21 15,0-1-15,-21 22 0,22-21 0,-1 0 16,0 21-16,1-21 0,-22 21 0,0 0 16,0-21-16,0 21 0,-21-21 15,22 21-15,-44 0 16,1 0-16,0 0 0</inkml:trace>
  <inkml:trace contextRef="#ctx0" brushRef="#br1" timeOffset="59532.43">5567 13483 0,'-21'0'16,"-1"0"15,1 0 0,0 0-15,0 0-16,0 0 16,0 0-16</inkml:trace>
  <inkml:trace contextRef="#ctx0" brushRef="#br1" timeOffset="59727.62">4847 13610 0,'0'0'0,"-21"0"0,0 0 16,42 0 31,0 0-16,0 0-31,0 0 16</inkml:trace>
  <inkml:trace contextRef="#ctx0" brushRef="#br1" timeOffset="61611.62">7578 13991 0,'0'0'0,"0"21"15,0 1 1,21-22-1,0 0-15,0 0 16,0-22-16,0 1 0,1 21 0,-1-21 16,0-21-16,21 21 0,1-1 15,-22-20-15,21 0 0,-21-22 0,22 22 16,-22-22-16,21 1 0,-21-1 0,0 1 16,1-1-16,-1 1 0,0-1 15,-21 22-15,0-21 0,0-1 0,0 22 16,0-1-16,0 1 0,0 21 0,0 0 15,-21 0-15,0-1 0,-1 22 16,1 0-16,0 0 0,0 22 0,0-1 16,0 0-16,-1 21 0,1 1 15,0-1-15,0 0 0,0 1 0,0-1 16,21 21-16,-22-20 0,22 20 16,-21 1-16,21-22 0,0 22 0,0-1 15,0-21-15,0 22 0,0-22 0,0 1 16,21-1-16,1 0 0,-1-21 15,-21 22-15,21-22 0,21 0 0,-21-21 16,1 21-16,-1-21 0,21 0 0,-21 0 16,22 0-16,-22 0 0,21 0 15,-21-21-15,0 0 0,22 0 0,-22 0 16,21-1-16,-21 1 0,1 0 16,-1 0-16,0 0 0,0-22 0,-21 22 15,21 0-15,0-21 0,-21 21 0,0-1 16,0 1-16,0 42 31,0 1-15,-21-1-16,21 0 0,-21 0 15,21 0-15,-21 0 0,21 1 16,0-1-16,0 0 0,0 0 0,0 0 16,0 0-16,0 1 0,21-1 15,0 0-15,0-21 0,1 0 16,-1 0-16,0 0 0,0 0 15,21 0-15,-20 0 0,20-21 0,-21 21 16,21-21-16,-20-1 0,20 1 0,-21 0 16,21 21-16,-20-42 0,-1 21 0,-21-1 15,0 1-15,0-21 0,0 21 16,0 0-16,0-22 0,0 22 0,-21-21 16,-1 21-16,1-1 0,-21 1 0,21 0 15,-22 0-15,22 21 0,-21 0 16,21 0-16,-22 0 0,22 0 0,-21 0 15,21 21-15,0 0 0,-22 0 0,22 22 16,21-22-16,-21 0 0,21 21 0,0-20 16,0-1-16,0 21 15,0-21-15,0 0 0,21 1 0,0-1 16,0 0-16,1-21 0,20 21 0,0-21 16,-21 21-16,22-21 0,-1 0 0,-21 0 15,22 0-15,-1 0 0,0-21 16,-21 0-16,22 0 0,-22 21 0,21-21 15,-21-1-15,1 1 0,-1 0 0,0 0 16,0 0-16,0 0 0,0-22 0,1 22 16,-1 0-16,-21 0 0,21 0 15,-21-1-15,0 44 32,0-1-32,0 0 15,-21 0-15,21 0 0,0 0 16,-21 22-16,21-22 0,-22 0 0,22 0 15,0 0-15,0 22 0,0-22 0,0 0 16,0 0-16,22 0 0,-1 1 16,0-22-16,0 0 0,0 21 15,22-21-15,-22 0 0,0 0 0,0 0 16,21 0-16,-20 0 0,-1-21 0,21-1 16,-21 22-16,0-21 0,1 0 0,-22 0 15,0 0-15,21 0 0,-21-1 16,0 1-16,0 0 0,0-21 15,0 21-15,0-22 0,0 22 0,-21-21 16,21 21-16,-22-1 0,1 1 0,0 0 16,0 21-16,0-21 0,0 21 15,-1 0-15,1 0 0,0 0 0,-21 0 16,21 21-16,-1 0 0,1 0 0,0 1 16,0-1-16,0 0 0,21 21 0,0-21 15,0 22-15,0-22 0,0 0 16,0 21-16,0-20 0,21-1 0,21 0 15,-21 0-15,1 0 0,-1-21 0,21 21 16,-21-21-16,22 0 0,-22 0 0,21 0 16,0 0-16,-20 0 15,20 0-15,0 0 0,-21-21 0,22 21 16,-22-21-16,0 0 0,0 0 0,0 0 16,1-1-16,-1 1 0,0 0 0,0 0 15,-21 0-15,0 0 0,21-22 16,0 22-16,-21 0 0,0 0 0,22 0 15,-1-1-15,-21 44 32,0-1-32,0 0 0,0 0 15,0 0-15,0 0 0,-21 22 0,-1-22 16,22 21-16,-21 1 0,0-1 16,21 0-16,-21 22 0,21-1 0,-21-20 15,0 20-15,21 1 0,0-1 0,-22 22 16,1-22-16,21 1 0,-21-1 15,21 1-15,0-1 0,0 1 0,0-1 16,0 1-16,0-22 0,0 22 0,0-22 16,0 0-16,0 22 0,0-43 0,0 21 15,0 1-15,0-22 0,0 21 0,0-21 16,0 0-16,0 1 0,0-1 16,0-42 15,0-1-31,0 1 15,0 0-15,0 0 0,21 0 16,-21-22-16,21 22 0,1-21 0,-22 0 16,21-1-16,0-20 0</inkml:trace>
  <inkml:trace contextRef="#ctx0" brushRef="#br1" timeOffset="61996.41">9885 13737 0,'0'0'0,"-43"-63"16,22 42-16,21-1 15,0 1-15,0 0 0,0 0 16,0 0-16,0 0 0,21 21 16,1-22-16,-1 22 0,0 0 0,0-21 15,21 21-15,-20 0 0,20 0 0,0 0 16,-21 0-16,1 0 0,20 21 0,-21-21 15,0 22-15,-21-1 0,0 0 16,0 0-16,0 0 0,0 0 0,0 1 16,0-1-16,0 0 0,-21 0 0,0 0 15,-21-21-15,20 21 0,1 1 0,-21-1 16,21-21-16,0 21 16,-1 0-16,1-21 0,-21 21 0,21-21 15,0 21-15,-1-21 0,22 22 16,-21-22-16,42 0 31,1 0-15,-1 0-16,0 0 15</inkml:trace>
  <inkml:trace contextRef="#ctx0" brushRef="#br1" timeOffset="62151.32">10223 14118 0,'0'0'0,"0"21"31</inkml:trace>
  <inkml:trace contextRef="#ctx0" brushRef="#br1" timeOffset="66195.92">11303 9038 0,'-21'0'15,"0"0"1,-1 0-16,1 0 16,0 0-1,42 0 32,0 0-47,1 0 16,-1 0-16,0 0 0,21 0 0,1 0 15,-1 0-15,0 0 0,22-21 16,-22 21-16,43-21 0,-22 21 0,22-21 16,0 21-16,-1 0 0,22-21 0,-21 21 15,21-22-15,-1 22 0,-20-21 16,42 21-16,-21 0 0,0-21 0,21 21 16,-21 0-16,21 0 0,-22-21 0,1 21 15,0 0-15,-21 0 0,21 0 0,-22-21 16,1 21-16,0 0 0,-22 0 15,22 0-15,-22 0 0,1-21 16,-22 21-16,22 0 0,-22 0 0,0 0 16,-21 0-16,22 0 0,-22-22 15,0 22-15,0 0 16,-42 0 0,0 0-1,0 0-15,0 0 0,-22 0 16,22 0-16,-21 0 0,-1 0 0</inkml:trace>
  <inkml:trace contextRef="#ctx0" brushRef="#br1" timeOffset="67200.38">11747 9186 0,'-21'0'31,"21"22"-31,21-22 94,1 0-94,-1 0 16,0 0-16,21 0 0,-21 0 0,22 0 15,20 0-15,-20 0 0,20 0 16,1 0-16,-1-22 0,22 22 0,-1 0 16,1-21-16,21 21 0,0 0 0,21 0 15,-21-21-15,21 0 0,21 21 0,-21 0 16,-21 0-16,21-21 0,0 21 15,-22 0-15,1 0 0,0 0 0,-21-21 16,-1 21-16,1 0 0,-21 0 0,-1 0 16,1 0-16,-22-22 0,0 22 15,-21 0-15,1 0 0,-1 0 0,0 0 16,0 0-16,0 0 125,0 0 31,-21-21-15</inkml:trace>
  <inkml:trace contextRef="#ctx0" brushRef="#br1" timeOffset="68244.37">18161 8594 0,'0'0'0,"-21"0"0,42 0 46,0-21-46,0 21 0,22 0 0,-1 0 16,21-22-16,1 22 0,-1 0 16,1-21-16,21 21 0,-22 0 0,1-21 15,20 0-15,-20 21 0,-1 0 0,1 0 16,-1-21-16,1 21 0,-22 0 16,-21 0-16,22 0 0,-22 0 0,-64 0 31,22 0-31,0 0 0,-21 21 15,21-21-15,-22 0 0,22 0 16,-21 21-16,21-21 0,-1 0 0,1 0 16,-21 0-16,21 0 0,0 0 15</inkml:trace>
  <inkml:trace contextRef="#ctx0" brushRef="#br1" timeOffset="68575.17">18796 8488 0,'0'21'47,"0"0"-47,0 0 0,0 1 16,0-1-16,0 21 16,0-21-16,0 0 0,0 22 15,0-22-15,0 21 0,0 1 0,0-1 16,0 0-16,-21 22 0,21-22 0,0 0 15,0 1-15,0-1 0,0 0 0,0 1 16,-21-1-16,21 0 0,0 1 16,0-22-16,0 0 0,0 0 0,0 0 15,0 1-15,0-1 0,0 0 16,21-21 0,-21-21-1,0 0 1,0-1-16,0 1 15,0 0-15</inkml:trace>
  <inkml:trace contextRef="#ctx0" brushRef="#br1" timeOffset="69111.87">19304 9059 0,'0'0'0,"-21"-21"16,0 21-16,-1-21 0,1 21 16,21-21-16,0 0 15,0 0-15,0-1 16,21 22 0,1-21-16,20 21 0,-21 0 15,0 0-15,22 0 0,-1 0 0,0 0 16,1 21-16,-1 1 0,0-1 15,-21-21-15,22 21 0,-1 0 0,-21 0 16,0 22-16,1-22 0,-1 0 0,0 0 16,-21 0-16,0 22 0,0-22 0,0 0 15,0 0-15,0 0 0,-21 0 16,0 1-16,21-1 0,-22-21 0,22 21 16,-21-21-16,0 0 0,21 21 15,-21-21 1,21-21-16,0 0 15,0 0-15,0-1 16,0 1-16,0 0 0,21 0 0,0 0 16,-21-22-16,21 22 0,1-21 0,-1 21 15,-21 0-15,21-22 0,0 22 0,-21 0 16,21 0-16,-21 0 0,21-1 16,1 1-16,-22 0 15,21 21 16,-21 21-31,0 0 32</inkml:trace>
  <inkml:trace contextRef="#ctx0" brushRef="#br1" timeOffset="70119.85">20129 8932 0,'0'-42'16,"0"21"-16,0 0 15,22 21 17,-22 21-32,0 0 15,0 0-15,0 0 0,0 1 16,0-1-16,0 0 0,0 0 0,0 0 15,0 0-15,0 22 0,0-22 16,0 0-16,0 0 0,21 0 0,-21 1 16,21-1-16,-21 0 0,21-21 0,-21 21 15,21-21-15,0 21 16,1-21-16,-1 0 0,0 0 16,0 0-16,0 0 0,0-21 15,1 21-15,-1-21 0,-21 0 16,21 21-16,0-21 0,0-1 0,-21 1 15,21 0-15,1 0 0,-22 0 0,21 0 16,0-22-16,-21 22 0,21 0 16,-21 0-16,0 0 0,21-1 0,-21 1 15,21 0-15,-21 0 16,0 42 15,0 0-31,0 0 16,0 1-16,-21 20 0,21-21 15,0 0-15,0 0 0,0 1 0,0-1 0,0 0 16,0 0-16,0 0 16,0 0-16,0 1 0,0-1 15,21 0-15,1-21 0,-1 21 0,0-21 16,0 21-16,0-21 0,0 0 16,1 0-16,-1 0 0,0 0 15,0 0-15,21 0 0,-20 0 0,-1 0 16,0 0-16,0 0 0,0-21 0,0 21 15,1-21-15,-1 21 0,0-21 0,-21 0 16,21 21-16,0-22 0,0 1 0,-21 0 16,22 0-16,-1 0 0,-21 0 15,0-1-15,21-20 0,-21 21 16,21 0-16,-21 0 0,0-1 0,0 1 16,0 0-16,0 0 0,0 0 0,0 0 15,0-1-15,-21 22 16,21-21-16,-21 21 0,0 0 15,-1 0-15,1 0 0,0 0 16,0 0-16,0 0 16,21 21-16,-21 1 0,-1-1 15,22 0-15,0 0 0,0 0 16,-21 0-16,21 1 0,0-1 16,0 0-16,0 0 0,0 0 15,0 0-15,0 1 0,21-1 16,-21 0-16,0 0 0,22-21 0,-1 21 15,0 0-15,0 1 0,0-22 16,0 21-16,1-21 0,-22 21 0,21-21 16,0 0-16,0 0 0,0 0 15,22 0-15,-22 21 0,0-21 0,0 0 16,0 0-16,22 0 0,-22 0 0,0 0 16,0 0-16,-21-21 0,21 21 0,0-21 15,1 21-15,-22-21 16,0-1-1,-22 22 17,1 0-32,0 0 15</inkml:trace>
  <inkml:trace contextRef="#ctx0" brushRef="#br1" timeOffset="77926.89">15049 11007 0,'22'0'0,"-22"-21"16,21 21-16,-21-22 15,0 1 16,0 0-15,-21 21-16,21-21 16,-22 21-1,1 0-15,0 0 0,0 0 16,0 0-16,0 0 16,-1 0-16,1 0 0,0 0 0,0 0 15,0 0-15,0 0 0,-1 21 16,1 0-16,0-21 15,21 21-15,-21-21 0,0 22 16,0-22-16,21 21 0,-22-21 0,1 21 16,0 0-16,0 0 0,0-21 15,0 21-15,-1 1 16,1-1-16,0 0 0,0 0 0,0 0 0,0 0 16,-1 1-16,1 20 0,0-21 15,0 0-15,0 22 0,-22-22 0,22 21 16,0-21-16,21 0 0,-21 1 15,21-1-15,-21 21 0,21-21 0,0 0 16,0 1-16,0-1 0,0 0 16,0 0-16,0 0 0,0 0 15,0 22-15,21-22 0,0 0 0,0 0 16,-21 22-16,21-22 0,1 21 0,-1-21 16,0 22-16,0-22 0,0 21 0,0-21 15,1 0-15,-1 1 0,0-1 16,0 0-16,21 0 0,-20 0 0,-1 0 15,21-21-15,-21 22 0,22-1 16,-1-21-16,0 21 0,1-21 0,-1 21 16,0-21-16,1 0 0,20 21 0,1-21 15,-22 0-15,21 21 0,1-21 16,-1 0-16,1 0 0,-22 0 0,22 0 16,-1 0-16,-20 0 0,20 0 0,-21 0 15,1 0-15,-1 0 0,0 0 0,1-21 16,-22 21-16,21-21 0,1 0 15,-22 21-15,0-21 0,21 0 0,-21-1 16,1-20-16,-1 21 0,0 0 0,0-22 16,0 1-16,-21 21 0,21-21 0,1-1 15,-1 1-15,-21 0 0,0-1 16,0 1-16,21 0 0,-21-1 16,0 1-16,0 0 0,0-1 0,0 1 15,0 0-15,0 20 0,0-20 0,0 0 16,0-1-16,0 1 0,-21 0 0,21 21 15,-21-22-15,-1 1 0,1 21 0,21 0 16,-21-22-16,0 22 0,0 0 16,0 0-16,-1 0 0,1-1 0,-21 22 15,21-21-15,0 0 0,-22 0 16,22 21-16,-21-21 0,21 21 0,-22 0 0,22 0 16,-21-21-16,21 21 0,-22 0 15,22 0-15,-21 0 0,-1 0 16,1 0-16,21 0 0,-21 0 0,-1 0 15,22 0-15,-21 0 0,-1 0 0,22 0 16,-21 0-16,0 0 0,20 0 16,-20 0-16,0 21 0,21-21 0,-22 21 15,22-21-15,-21 21 0,21 0 0,-22-21 16,22 21-16,-21-21 0,21 22 0,-1-1 16,-20-21-16,21 21 0,0 0 15,21 0-15,-21 0 0,-1 1 16,1-1-16,0 0 0,21 21 0,-21-21 0,21 22 15,-21-22-15,0 21 0,21 1 0,0-1 16,0-21-16,0 21 16,0 1-16,0-1 0,0-21 0,0 22 15,0-1-15,0-21 0,0 21 0,0-20 16,21 20-16,-21-21 0,21 0 0,0 22 16,0-22-16,0 0 0,1 21 15,20-21-15,-21 1 0,21-1 0,1 0 16,-22 0-16,21 0 0,1 0 0,-1 1 15,0-1-15,1-21 0,-1 21 0,21-21 16,-20 0-16,-1 21 16,22-21-16,-22 0 0,0 0 0,1 0 0,20 0 15,-21 0-15,1 0 0,-1 0 0,0-21 16,1 21-16,-1-21 0,0 21 16,1-21-16,-22 21 0,21-22 0,1 1 15,-22 0-15,21 0 0,-21 21 16,0-21-16,22 0 0,-22-1 0,0 1 15,0-21-15,0 21 0,1 0 0,-1-1 16,-21-20-16,21 21 0,-21-21 0,21-1 16,-21 22-16,0-21 0,0-1 15,0 1-15,0 0 0,0-1 0,0 1 16,0 21-16,0-21 0,0-1 16,-21 1-16,0 0 0,21-1 0,-21 22 0,-1-21 15,1 21-15,0-1 0,0 1 16,0 0-16,0 0 0,-1 0 15,1 0-15,0 21 0,-21-22 0,21 1 16,-1 21-16,1 0 0,0-21 0,-21 21 16,21 0-16,-1 0 0,-20 0 0,21 0 15,0 0-15,-22 0 0,22 0 16,-21 0-16,21 0 0,0 0 0,-22 0 16,22 0-16,-21 0 0,21 0 0,-1 0 15,-20 21-15,21 0 0,-21-21 0,20 22 16,1-1-16,-21-21 0,21 21 15,0 0-15,-22 0 0,22 0 16,0 1-16,0-1 0,0 0 0,-1 0 16,22 0-16,0 22 0,-21-22 0,21 0 15,0 0-15,-21 21 0,21-20 16,0-1-16,0 0 0,0 21 0,0-21 16,0 1-16,0-1 0,0 0 0,0 0 15,0 0-15,0 0 0,0 1 0,21-1 16,-21 0-16,21 0 0,1 0 15,-22 0-15,21 1 0,0-22 0,0 21 16,0 0-16,0 0 0,1-21 0,20 21 16,-21-21-16,0 21 0,22-21 15,-1 22-15,0-22 0,-21 0 0,22 0 16,-1 0-16,0 0 0,1 0 16,-1 0-16,22 0 0,-22 0 0,0 0 15,1-22-15,-22 22 0,21-21 0,0 21 16,-20 0-16,20-21 0,-21 0 0,0 21 15,0-21-15,1 21 0,-22-21 0,0-1 16,21 1-16,-21 0 0,0 0 16,0-21-16,0 20 0,0 1 0,0-21 15,0 21-15,0-22 0,0 1 16,0 21-16,0-21 0,-21-1 0,21 22 16,0-21-16,-22 21 0,1-1 15,0 1-15,0 0 0,21 0 0,-21 0 16,0 0-16,-1-1 0,1 22 0,0 0 15,0-21-15,0 21 0,0 0 0,-1 0 16,1 0-16,0 0 0,0 0 0,0 0 16,0 0-16,-1 0 0,1 21 15,0-21-15,-21 22 0,21-1 0,-1 0 16,1 0-16,-21 0 0,21 0 0,0 1 16,-1-1-16,1 0 0,-21 0 0,21 21 15,21-20-15,-21-1 0,-1 0 16,22 21-16,-21-21 0,21 1 0,0-1 15,0 0-15,0 0 0,0 0 16,0 0-16,0 1 0,0-1 0,0 0 16,21 0-16,1 0 15,-1-21-15,-21 21 0,21 1 0,0-22 16,0 21-16,0-21 0,22 21 0,-22-21 16,0 21-16,0-21 0,0 0 0,1 0 15,-1 21-15,0-21 0,21 0 0,-21 0 16,1 0-16,-1 0 0,0 0 15,0 0-15,0 0 0,0 0 16,1 0-16,-1-21 0,-21 0 16,21 0-16,-21 0 0,0-1 15,21 1-15,-21 0 0,0 0 16,0 0-16,0-22 0,0 22 16,0 0-16,0 0 0,0 0 0,0-22 15,-21 22-15,21 0 0,-21 0 0,21 0 16,-21 0-16,21-1 0,-22 1 15,1 21-15,0 0 0,21-21 16,-21 21-16,0 0 0,0 0 16,-1 0-16,1 0 0,0 0 0,0 0 15,0 0-15,0 21 0,-1-21 0,1 21 16,21 1-16,-21-22 0,0 21 16,0 0-16,21 0 0,0 0 15,-21 0-15,21 1 0,-22-1 0,22 0 16,0 0-16,0 0 0,0 0 15,0 1-15,0-1 0,0 0 0,0 0 16,22 0-16,-1-21 16,-21 21-16,21-21 0,0 0 0,0 22 15,0-22-15,1 0 0,-1 0 16,0 0-16,0 0 0,0 0 0,0 0 16,1 0-16,-1 0 0,-21-22 15,21 1-15,0 0 16,-21 0-16,0 0 15,0 0-15,0-1 0,0 1 16,0 0-16,0 0 0,0 0 0,0 0 16,0-1-16,-21 1 15,0 21-15,0 0 0,-1 0 16,1 0-16,0 0 0,0 0 16,0 0-16,0 21 0,-1 1 15,1-22-15,21 21 0,-21-21 0,21 21 16,-21 0-16,21 0 15,0 0-15,0 1 16,0-44 47,0 1-48,0 0-15,21 21 0,-21-21 0,21 21 16,0-21-16,-21 0 0,22-1 15,-1 1-15,-21 0 16,21 21-16,-21-21 0,21 21 0,-21-21 16,21 21-16,0 0 0,1 0 15,-1 0 1,0 0 0,0 21-1,-21 0-15,21-21 0,-21 21 0,0 0 16,0 1-16,0-1 0,0 0 0,0 0 15,0 0-15,0 0 0,0 1 0,0-1 16,0 0-16,0 0 0,0 0 16,0 0-16,0 1 0,0-1 15,0 0-15,-21-21 0,21 21 0,-21-21 16,0 21-16,0-21 0,21 21 0,-22-21 16,1 0-16,0 0 0,0 22 0,-21-22 15,20 0-15,1 0 0,-21 0 16,21 0-16,0 0 0,-1 0 15,-20 0-15,21-22 0,0 22 0,0-21 16,21 0-16,-22 0 0,1 0 16,21 0-16,0-1 0,0-20 15,0 21-15,0 0 0,0 0 0,0-22 16,0 22-16,0 0 0,0-21 0,0 20 16,0-20-16,0 21 0,21 0 0,1 0 15,-22-1-15,21 1 0,0 0 16,0 0-16,0 0 0,0 0 15,1-1-15,-1 22 0,0-21 0,0 21 0,0 0 16,0 0-16,1 0 0,-1 0 0,0 0 16,0 0-16,0 21 15,0-21-15,1 22 0,-22-1 16,21 0-16,0 0 0,0 0 16,-21 0-16,0 1 0,21-1 0,-21 0 15,21 0-15,-21 0 0,0 0 0,0 1 16,22-1-16,-22 0 15,0 0-15,0 0 0,0 0 0,0 1 16,0-1-16,0 0 0,0 0 16,0 0-16,0 0 0,0 1 0,0-1 15,-22 0-15,22 0 0,0 0 0,-21-21 16,0 21-16,21 1 0,-21-22 16,0 21-16,0-21 15,-1 21-15,-20-21 0,21 0 0,0 0 16,-22 0-16,1 0 0,0 0 0,-1 0 15,1 0-15,-21 0 0,20 0 0,1-21 16,-22 21-16,22-21 0,0-1 16,-1 22-16,22-21 0,-21 0 0,21 0 15,0 0-15,-1 0 0,1-22 0,21 22 16,0 0-16,0-21 0,0 20 0,0-20 16,0 21-16,0-21 0,0-1 15,21 1-15,1 21 0,-22-22 16,21 1-16,21 0 0,-21-1 0,0 22 0,22-21 15,-1 0-15,0 20 16,1-20-16,-1 21 0,0 0 0,22 0 16,-22-1-16,43 1 0,-43 21 15,1 0-15,-1 0 0,0 0 0,-21 0 16,22 0-16,-1 21 0,-21-21 0,0 22 16,22-1-16,-22 0 0,0 0 0,21 21 15,-20-20-15,-1 20 0,0-21 16,-21 21-16,21-20 0,-21 20 0,21 0 15,-21-21-15,0 22 0,0-1 0,0-21 16,0 22-16,0-22 0,0 21 0,0-21 16,0 22-16,0-22 0,0 0 15,0 21-15,0-21 0,0 1 16,0-1-16,-21 21 0,0-21 0,21 0 16,-21 1-16,0-1 0,-1 21 0,1-21 15,21 0-15,-21 1 0,-21-1 16,21 0-16,-1 21 0,1-42 0,-21 21 15,21 1-15,-22-1 0,22-21 0,-21 0 16,0 21-16,-1-21 0,1 0 0,-22 0 16,22 0-16,-21 0 0,-1 0 0,1-21 15,-1 0-15,1-1 0,-1 22 16,22-21-16,-22 0 0,22 0 16,0-21-16,-1 20 0,22 1 0,-21 0 15,-1-42-15,22 20 0,21 22 16,0-21-16,0 21 0,0-22 0,0 22 15,0-21-15,0-1 0,0 22 16,21-21-16,1 0 0,-1-22 0,0 22 16,0-1-16,0-20 0,22 21 0,-22-1 15,21 1-15,0 0 0,-20-1 16,20 22-16,0-21 0,1 21 16,-1-1-16,43-41 0,-43 63 0,0-21 15,1 0-15,20 21 0,-21 0 16,1 0-16,-1 0 0,0 0 0,1 0 15,-1 0-15,0 0 0,-20 21 16,20-21-16,0 21 0,-21 0 0,22 0 16,-22 0-16,21 1 0,22 41 15,-43-21-15,42 22 0,-41-22 16,-1-21-16,-21 22 0,21-1 0,0 0 16,-21-20-16,21 20 0,-21 0 15,0-21-15,0 22 0,0-22 0,0 21 16,0-21-16,0 22 0,0-22 0,0 0 15,0 21-15,0-20 0,0-1 0,0 0 16,0 0-16,0 0 0,-21 22 16,0-22-16,0 0 0,21 0 0,-21 0 15,-1 0-15,1 1 0,0-1 16,0 0-16,-21 0 0,20 0 0,1 0 16,-21 1-16,21-22 0,-22 21 0,1-21 15,21 0-15,-21 21 0,-1-21 16,1 0-16,-22 0 0,22 0 0,0 0 15,-22 0-15,22-21 0,-22 21 0,1-21 16,-1-1-16,22 1 0,-21 0 16,20 0-16,-20 0 0,20 0 0,1-22 15,0 22-15,21 0 0,-1-21 16,-20-22-16,21 22 0,21 21 16,0-22-16,0 1 0,0 0 0,0-1 15,0 1-15,0-22 0,21 22 0,0-21 16,0 20-16,1-20 0,-1 20 15,0 1-15,42-64 0,-20 64 16,-1 21-16,0-22 0,43-20 16,-43 42-16,43-22 0,-43 43 15,1-21-15,20 21 16,-20 0-16,-1 0 0,0 0 0,-21 0 0,22 0 16,-1 0-16,0 0 0,1 21 0,-22-21 15,21 22-15,-21-1 0,22 0 16,-1 0-16,-21-21 0,0 42 15,22-20-15,-22-1 0,0 0 0,0 0 16,0 21-16,1 1 0,-1-1 0,-21 0 16,21 43-16,-21-43 0,0 1 15,0-1-15,0 0 0,0 1 16,0-1-16,0 0 0,0-20 0,0 20 16,-21 0-16,21-21 0,-21 22 0,-1-22 15,22 0-15,-21 21 0,0-20 16,0 20-16,21-21 0,-21 0 0,0 22 0,-1-22 15,1 0-15,0 0 0,0 0 16,0 0-16,-22 1 0,22-1 16,0 0-16,-21 0 0,21 0 0,-22 0 15,-20 22-15,20-43 0,1 21 16,21 0-16,-21-21 0,-1 21 0,1-21 16,0 0-16,-1 0 0,1 21 15,0-21-15,-22 0 0,22 0 0,-22 0 16,22 0-16,0-21 0,-22 0 0,22 21 15,-1-21-15,1 0 0,0 0 0,-1-22 16,-41 1-16,41 0 16,22-1-16,0 1 0,-21 21 15,21-22-15,-22-41 0,43 20 16,-21 22-16,21 0 0,0-1 0,0 1 16,0 21-16,0-22 0,0 1 15,0 0-15,0-1 0,0-20 16,0 21-16,0-1 0,21 1 0,0 0 15,1-1-15,-1 1 0,0 21 16,0-22-16,0 1 0,0 0 0,43-22 16,-22 43-16,-21 0 0,22-21 15,-1 20-15,0 1 0,64-21 16,-63 21-16,-1 21 0,21-21 16,-20-1-16,20 22 0,-20 0 0,20 0 15,-21 0-15,22 0 0,-1 0 0,-20 0 16,20 0-16,-20 0 0,20 22 15,-21-22-15,1 21 0,-1 0 0,22 0 16,-22 0-16,-21 0 0,21 1 16,1-1-16,-22 21 0,21-21 0,-21 22 15,1-1-15,-1-21 0,-21 43 16,0-22-16,21 0 0,-21 1 0,21-1 16,-21 64-16,0-64 0,0 0 15,0 1-15,0-1 0,0 0 0,0-20 16,0 20-16,0 0 0,0 1 0,0-22 15,0 21-15,0 0 0,-21-20 0,21 20 16,-21 0-16,0-21 0,21 22 16,-22-1-16,1-21 0,0 22 15,0-1-15,21-21 0,-21 0 0,-43 43 16,43-43-16,0 0 0,-21 21 16,20-20-16,-20-1 15,21 0-15,-21-21 0,-1 21 0,1-21 0,0 21 16,-1-21-16,-20 0 0,20 21 15,-20-21-15,-1 0 0,1 0 0,-1 0 16,1 0-16,-1 0 0,1 0 0,21 0 16,-22 0-16,1-21 0,20 21 15,-20-21-15,20 0 0,1 0 0,-21 0 16,20-1-16,-20 1 0,20 0 0,1 0 16,0-21-16,-1 20 0,1-20 15,0 21-15,21-21 0,-43-43 16,43 43-16,0-22 0,0-21 15,21 64-15,0-21 16,0 0-16,0 20 0,0-20 0,0 21 16,0-21-16,21-1 0,0 22 0,-21-21 15,21-1-15,0 1 0,22 21 0,-22-21 16,21-1-16,-21 1 0,64-22 16,-43 22-16,43-21 15,-43 41-15,1-20 0,-1 21 16,21-21-16,-20 20 0,41-20 15,-41 21-15,-22 21 16,42-42-16,-20 42 0,-22-22 16,21 22-16,1 0 0,-22-21 0,21 21 15,0 0-15,-20 0 0,20 0 0,0 0 16,1 0-16,-1 0 0,0 0 16,1 0-16,20 0 0,-21 21 0,1 1 15,-1-1-15,0 0 0,22 21 0,-22-21 16,1 22-16,-1-1 0,0 0 0,1 1 15,-22-1-15,42 43 16,-20 42-16,-43-85 16,0 0-16,0-20 0,0 20 15,0 0-15,0-21 0,0 22 0,0-22 16,0 21-16,0-21 0,0 1 0,-22 20 16,22-21-16,-21 21 0,21-20 15,-21-1-15,0 42 0,0-20 16,21-22-16,-21 21 0,-22 0 15,22 1-15,0-22 0,0 0 0,0 0 16,-1 0-16,1 1 0,0-1 16,-21 0-16,21 0 0,-22 0 15,-20 0-15,-22 1 16,43-1-16,-43-21 0,22 21 16,20-21-16,1 0 0,-22 0 0,22 0 15,-21 0-15,20 0 0,1 0 16,-22 0-16,22 0 0,-21 0 0,20-21 15,1 0-15,0-1 0,-1 1 0,-41-42 16,41 42-16,1-22 16,-22-41-16,43 41 0,-21 1 15,0-43-15,-1-21 16,43 64-16,0 0 0,-21-1 0,21 1 16,0-21-16,0 20 0,0 1 0,0-22 15,0 1-15,21 21 16,0-22-16,1 1 0,-1 20 0,0-20 0,0 20 15,21 1-15,22-43 16,-22 43-16,-21 0 0,22 21 0,41-64 16,-41 64-16,-22-22 15,21 22-15,1-21 0,-1 21 16,43-22-16,20 1 0,-62 21 16,-1 21-16,0-21 0,1 21 0,20 0 15,-20 0-15,-1 0 0,21 0 16,-20 21-16,-1 0 0,22 0 0,-1 22 15,-21-1-15,22 0 0,-1 1 16,1 20-16,-1-21 0,1 1 0,-22 20 16,22-20-16,-1-1 0,1 64 15,-22-64-15,0 64 16,-42-21-16,0-43 0,0-21 16,-21 21-16,0 1 0,0-1 0,0-21 15,0 22-15,-1-22 0,1 21 16,-42 0-16,42-20 15,-1-1-15,22 0 0,-21 0 0,0 0 16,21 22-16,-21-22 16,21 0-16,0 0 0,-21-21 0,21 21 0,0 0 15,-21 1 1,21-1-16,-22-21 16,1 0-16,0 21 15,0-21-15,0 0 0</inkml:trace>
  <inkml:trace contextRef="#ctx0" brushRef="#br1" timeOffset="85315.27">19304 10562 0,'0'0'0,"0"-21"0,0 0 15,0 0-15,0 0 16,0-1-1,0 44 32,0-1-47,0 21 0,0-21 16,0 22-16,0-1 0,0 0 16,0 1-16,0-1 0,0 0 0,0 1 15,0-1-15,0 0 0,0 1 0,0-1 16,0 0-16,0 1 0,0-22 0,0 21 15,0 0-15,0-20 0,0 20 0,0-21 16,0 0-16,0 0 0,0 1 16,0-1-1,21-21-15,-21-21 32,0-1-32,0 1 15,0 0-15,0 0 0,0-21 0,0 20 16,0 1-16</inkml:trace>
  <inkml:trace contextRef="#ctx0" brushRef="#br1" timeOffset="85583.57">19346 10710 0,'0'0'16,"0"-21"-16,0 0 15,-21 0-15,21 0 16,21 0-16,0 21 15,1-22-15,-1 22 0,21 0 0,-21-21 16,22 21-16,-1 0 0,0-21 0,-21 21 16,22 0-16,-1 0 0,0 0 15,-20-21-15,20 21 0,-21 0 0,0 0 16,0 0-16,1 0 0,-44 21 47,1-21-47,0 21 15,0-21-15,0 21 0</inkml:trace>
  <inkml:trace contextRef="#ctx0" brushRef="#br1" timeOffset="85835.43">19494 11028 0,'0'21'15,"22"-21"17,-1 0-32,0 0 15,0-21-15,0 21 0,0 0 0,1 0 16,-1-21-16,0 21 0,0 0 0,0 0 16,0-21-16,1 21 15,-1 0-15,-21-22 31,21 22-31</inkml:trace>
  <inkml:trace contextRef="#ctx0" brushRef="#br1" timeOffset="86448.08">20172 11007 0,'0'0'0,"21"0"0,0 0 15,0 0-15,0 0 16,-21-21-16,22 21 16,-22-22-16,21 1 0,-21 0 15,0 0-15,0 0 16,0 0-16,-21 21 16,-1-22-16,1 22 15,0 0-15,0 0 16,0 22-16,0-22 0,-1 21 15,1 0-15,0 0 0,0 0 0,0 0 16,0 1-16,-1 20 0,22-21 0,-21 21 16,21-20-16,0 20 0,-21-21 15,21 21-15,0-20 0,0-1 0,0 0 16,0 0-16,0 0 0,21-21 0,0 21 16,1-21-16,-1 0 0,0 0 15,0 0-15,0 0 0,0 0 0,1-21 16,-1 0-16,0 21 0,0-21 15,0 0-15,-21 0 0,21-1 0,1 1 16,-22-21-16,0 21 0,0 0 0,21-22 16,-21 22-16,21 0 0,-21 0 15,0 0-15,0-22 0,0 22 16,0 0-16,0 42 31,0 0-15,0 0-16,0 1 0,0-1 0,0 0 15,0 0-15,0 0 0,0 0 0,0 1 16,0-1-16,0 0 0,0 0 0,0 0 16,0 0-16,0 1 15,21-1-15,0-21 16,0 0 0,1-21-1,-1-1-15,0 1 16,-21 0-16,21-21 15</inkml:trace>
  <inkml:trace contextRef="#ctx0" brushRef="#br1" timeOffset="86747.9">20764 10668 0,'0'0'0,"0"-21"0,0 0 0,0 0 16,0-1-16,0 1 0,0 0 15,0 0-15,0 42 31,0 0-31,0 0 16,0 1-16,0 20 0,0-21 16,0 21-16,0-20 0,0 20 0,0 0 15,0-21-15,0 22 0,-21-22 0,21 21 16,-21-21-16,21 22 0,0-22 0,0 21 16,-21-21-16,21 1 0,0-1 0,0 0 15,-21 0-15,21 0 0,0 0 16,0 1-1,0-44 17,21 1-32,-21 0 0,21 21 0,0-21 15</inkml:trace>
  <inkml:trace contextRef="#ctx0" brushRef="#br1" timeOffset="87220.15">21103 10901 0,'0'0'0,"42"0"0,-20-21 15,-1 0-15,0 21 0,-21-22 0,0 1 16,21 21-16,-21-21 0,0 0 16,-21 21-1,0 0-15,0 0 0,-1 0 0,1 0 16,0 21-16,-21 0 0,21 0 16,-1 1-16,1-22 0,0 21 0,0 0 15,0 0-15,0 0 0,21 0 0,0 1 16,0-1-1,0 0-15,21-21 16,0 21-16,0-21 0,0 0 0,0 0 16,1 0-16,-1 21 0,0-21 0,0 0 15,0 0-15,0 21 0,1-21 0,-1 0 16,0 22-16,0-22 0,-21 21 16,21-21-16,-21 21 15,0 0-15,0 0 16,-21 0-1,0-21-15,0 0 0,0 22 0,-1-22 16,1 0-16,0 0 0,0 0 16,0 21-16,0-21 0,-1 0 15,1 0-15,0 0 16,21-21 31,0-1-32,21 1-15,0 21 16,1-21-16</inkml:trace>
  <inkml:trace contextRef="#ctx0" brushRef="#br1" timeOffset="87599.28">21632 11049 0,'0'0'15,"21"-21"-15,1 0 16,-1 21-16,0-21 0,0 21 0,0-22 0,0 1 16,1 21-16,-1-21 0,0 0 0,0 21 15,-21-21-15,0 0 0,21 21 16,-21-22-16,0 1 16,-21 21-1,0 0-15,0 0 0,0 0 16,-1 0-16,1 0 0,0 21 15,0 1-15,0-1 0,0 0 0,-1 0 16,1 0-16,0 0 0,0 1 0,0-1 16,21 0-16,0 21 0,-21-21 0,21 1 15,0-1-15,0 0 0,0 0 0,21 0 16,0 0-16,21 1 16,-21-22-16,1 0 0,20 21 0,0-21 15,-21 0-15,22 0 0,-1 0 0,0 0 16,-20-21-16,20-1 0,-21 22 15,0-21-15,0 0 0,1 0 0,-1-21 16,0 20-16,0-20 0,0 21 0</inkml:trace>
  <inkml:trace contextRef="#ctx0" brushRef="#br1" timeOffset="88783.12">12933 5017 0,'0'0'0,"-21"0"15,-1 0 1,44 0 47,-1 0-63,0 0 0,21 0 0,-21 0 15,22 0-15,-1 0 16,0 0-16,1 0 0,20 0 0,1 21 0,-22-21 15,43 0-15,-22 0 0,1 0 0,20 0 16,22 0-16,-21 0 16,21-21-16,21 21 0,-21-22 0,21 22 15,-22-21-15,22 21 0,-21-21 0,0 21 16,0-21-16,0 21 0,0-21 16,-1 21-16,1 0 0,-21-21 0,-22 21 15,22 0-15,-43 0 0,22 0 16,-43-22-16,21 22 0,-20 0 0,-1 0 15,-42 0 17,-1 0-32,1 0 15,0-21-15,0 21 0,0 0 0,0 0 16,-1 0-16,-20 0 0,21 0 16,-21 0-16,-1 0 0</inkml:trace>
  <inkml:trace contextRef="#ctx0" brushRef="#br1" timeOffset="89283.81">13293 5080 0,'0'0'0,"-43"0"0,22 21 16,0-21-16,0 0 16,21 21-1,21-21 1,0 0-16,0 0 16,0 0-16,22 22 0,-1-22 0,-21 0 15,43 0-15,-22 0 0,22 0 16,-1 0-16,1 0 0,20 0 0,22 0 15,0 0-15,0 0 0,0 0 16,21-22-16,0 22 0,-22 0 16,22 0-16,-21-21 0,21 21 0,-21 0 15,21-21-15,-21 21 0,-21-21 0,-1 21 16,1-21-16,-22 21 0,1 0 16,-1-21-16,-20 21 0,-1 0 0,-21-22 15,22 22-15,-22 0 0,0 0 16,-21-21-1,0 42 48,0 1-47,0-1-16</inkml:trace>
  <inkml:trace contextRef="#ctx0" brushRef="#br1" timeOffset="113245.87">6435 8911 0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20:20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6075 2244 0,'0'0'0,"0"-21"0,0-1 15,0 1 1,0 0-16,-21 0 0,21 0 0,-22 0 16,1-1-16,21 1 0,-21 0 0,0 0 15,0 21-15,0-21 0,-1 0 16,1 21-16,0 0 0,0 0 16,0 0-16,0 0 0,-1 0 0,-20 21 15,21 0-15,-21 0 0,-1 0 16,22 22-16,-21-1 0,-1 0 0,22 1 15,-21-1-15,21 0 0,0 1 0,-1 20 16,22-21-16,-21 1 0,21-1 16,0 0-16,0 1 0,0-22 0,21 21 15,1-21-15,-1 1 16,0-1-16,21-21 0,-21 0 0,22 0 16,-1 0-16,0 0 0,1-21 0,-1 21 15,22-43-15,-22 22 0,0 0 16,22-21-16,-22-1 0,0-20 0,22 20 15,-22-20-15,1 21 0,-22-22 0,21 1 16,0-1-16,1-21 0,-22 22 16,21-22-16,-21 1 0,22-1 0,-22 21 15,0-20-15,0 20 0,0 1 16,-21-1-16,0 1 0,22 20 0,-22 1 16,0 0-16,0-1 0,0 22 15,0 0-15,0 0 0,0 0 16,-22 42-16,22 0 15,-21 0-15,0 22 0,0-1 16,0 0-16,0 1 0,-1 20 0,1-21 16,21 22-16,-21-1 0,0 22 0,0-21 15,21-1-15,-21 22 0,21-22 16,0 1-16,-22-1 0,22 1 0,0-1 16,-21-20-16,21 20 0,0-21 15,0 1-15,0-1 0,21 0 0,1 1 16,-1-22-16,0 0 0,0 0 0,21 0 15,1-21-15,-1 0 0,0 0 16,1 0-16,-1-21 0,0 21 16,22-42-16,-22 21 0,1 0 0,20-22 15,-21 1-15,1 21 0,-1-22 16,-21 1-16,22 0 0,-22-1 0,21 1 16,-21 0-16,-21-1 0,21 22 0,-21-21 15,22 21-15,-22 0 0,0-1 16,0 1-16,0 0 0,0 42 15,-22 0 1,1 1-16,0-1 0,21 0 16,-21 21-16,0-21 0,0 22 0,21-1 15,0-21-15,-22 22 0,22-22 0,0 21 16,0 0-16,0 1 16,0-22-16,0 21 0,0-21 0,0 1 15,22 20-15,-1-21 0,0 0 0,21-21 16,-21 21-16,1-21 0,20 0 15,0 0-15,-21 0 0,22 0 0,-1-21 16,0 0-16,1 21 0,-1-21 0,0-21 16,1 20-16,-1 1 0,-21-21 15,0 21-15,1-22 0,-1 1 0,-21 21 16,0-21-16,0-1 0,0 1 0,0 0 16,-21-1-16,-22 22 0,22-21 15,-21 21-15,21-1 0,-22 1 0,1 0 16,0 21-16,-1 0 15,22 0-15,-21 0 0,-1 21 0,1 0 16,21 1-16,-21-1 0,20 0 0,-20 21 16,21-21-16,0 1 0,0 20 15,-1-21-15,1 0 0,21 22 0,-21-22 16,21 0-16,0 0 0,0 0 0,0 0 16,0 1-16,0-1 0,21 0 15,0-21-15,1 21 0,-1-21 0,0 0 16,0 0-16</inkml:trace>
  <inkml:trace contextRef="#ctx0" brushRef="#br0" timeOffset="3007.98">8975 2053 0,'0'0'0,"21"0"16,-21-21-16,21 21 0,0-21 15,0 0-15,0 21 0,1-21 0,-22-1 16,21-20-16,0 21 0,0 0 0,-21 0 16,0-1-16,0 1 15,0 0-15,-21 21 32,21 21-32,-21 0 0,0 22 15,21-22-15,-22 21 0,1-21 0,21 22 16,-21-1-16,0 106 15,0-105-15,0-1 0,21 0 16,0 1-16,0-1 0,0 0 0,0 1 16,0-22-16,0 0 0,0 0 15,21 0-15,0 0 0,0-21 16,0 0-16,0 0 0,1 0 16,-1-21-16,0 21 0,0-21 0,0-21 15,0 21-15,1-1 0,-1-20 0,-21 0 16,21 21-16,0-22 15,-21 1-15,21 0 0,-21 20 0,0 1 16,0-21-16,0 21 0,21 0 16,-21 42-1,0 0-15,0 0 16,0 21-16,0-20 0,0-1 0,0 21 16,0 0-16,0-20 0,0 20 15,0 0-15,22-21 0,-1 22 0,-21-22 16,21 21-16,0-21 0,0 1 0,0-22 15,1 21-15,20-21 0,-21 0 16,21 0-16,1 0 0,-1-21 0,0-1 16,1 1-16,-1 0 0,-21 0 15,22-21-15,-1 20 0,0-20 16,-21 0-16,22 21 0,-22-22 0,0 1 16,0-22-16,0 22 0,1 0 0,-22-1 15,21 1-15,-21 0 0,0 21 16,0-1-16,0 1 0,0 0 0,-21 42 31,-1 0-31,22 1 16,0 20-16,-21-21 0,21 21 0,-21-20 15,21 20-15,0 0 0,-21 1 16,21-22-16,0 21 0,0 0 0,0 1 16,21-22-16,0 21 0,0-21 15,1 1-15,-1 20 0,0-42 16,21 21-16,-21-21 0,22 0 0,-1 0 15,0 0-15,-20 0 0,20-21 0,0 0 16,1 0-16,-1-1 0,0-20 16,-21 0-16,22-1 0,-1 1 0,0 0 15,-20-1-15,20-20 0,-21-1 0,0 1 16,22-1-16,-22 1 0,0-1 16,-21-20-16,0 20 0,21 1 0,-21 20 15,0-20-15,0 21 0,0 20 0,0 1 16,-21 0-16,0 0 0,0 21 15,-1 0-15,1 0 16,-21 21-16,21 0 0,0 22 0,-1-1 16,22 21-16,-21-20 0,0 20 15,21 1-15,-21-1 0,21 1 0,0-1 16,0 1-16,0-22 0,0 0 16,0 22-16,0-22 0,0 1 0,0-1 15,0-21-15,0 21 0,0 1 0,0-22 16,0 0-16,0 0 0,21 0 15,0-21-15,0 0 16,1 0-16,-22-21 16,21 0-16,0 0 0,-21 0 15,21 0-15,-21-22 0,21 22 16,0 0-16,1-21 0,-22 20 0,21 1 16,-21 0-16,21 0 0,-21 0 0,21 0 15,0 21 1,0 21-1,1 0-15,-22 0 0,0 0 16,21 0-16,-21 1 0,21-1 16,0 0-16,-21 0 0,21 0 0,0 0 15,1 1-15,-1-1 0,0 0 0,0-21 16,21 21-16,-20-21 0,-1 0 16,21 0-16,-21 0 0,0 0 15,22 0-15,-22 0 0,0-21 0,0 0 16,22 21-16,-22-21 0,0-1 15,0-20-15,-21 21 0,21 0 0,0-22 16,1 22-16,-22-21 0,0 0 0,21 20 16,-21-20-16,21 21 0,-21 0 15,0 0-15,0 42 32,0 0-32,0 0 0,0 0 15,0 0-15,0 22 0,0-22 16,0 21-16,0-21 0,0 1 0,0-1 0,0 21 15,0-21-15,0 0 16,0 1-16,21-1 0,0-21 0,0 21 16,1-21-16,20 0 0,-21 0 0,21 0 15,1 0-15,-1 0 0,0-21 16,-20 21-16,20-21 0,0-1 0,1 1 16,-1 0-16,-21-21 0,21 21 0,-20-22 15,20 1-15,-21 0 0,0-1 16,0-20-16,1 20 0,-1-20 0,0-22 15,0 22-15,-21-1 0,0 1 16,0-1-16,0 1 0,0 20 0,0 1 16,0-21-16,0 41 0,0-20 15,0 21-15,0 0 0,0 0 0,-21 21 16,0 0-16,0 21 16,-1 0-16,1 0 0,0 21 0,0-20 15,21 20-15,-21 21 0,0-20 0,-1 20 16,1 1-16,21-22 0,0 22 15,0-1-15,0 1 0,0-22 0,0 21 16,0-20-16,0-1 0,0 0 16,21 1-16,1-22 0,-1 21 0,0-21 15,21 1-15,-21 20 0,22-21 16,-1-21-16,0 21 0,-20-21 0,20 0 16,0 0-16,1 0 0,-1 0 15,0 0-15,1 0 0,-1-21 0,0 0 16,1 0-16,-22 21 0,21-21 0,-21-22 15,0 22-15,1 0 0,-1-21 16,0 20-16,0-20 0,-21 0 0,21 21 16,-21-22-16,0 22 0,0 0 0,0 0 15,0 0-15,-21 21 16,0 21-16,0-21 0,0 42 16,21-21-16,-22 0 0,1 22 15,21-22-15,-21 21 0,21-21 0,0 22 16,0-22-16,0 21 0,0-21 15,0 1-15,0-1 0,21 0 0,0 0 16,1 0-16,-1-21 0,0 21 0,21-21 16,-21 0-16,1 0 0,20 0 15,-21 0-15,0 0 0,0 0 0,22 0 16,-22-21-16,0 0 0,0 0 16,-21 0-16,21 0 0,-21-1 0,0 1 15,0 0-15,0 0 0,0-21 16,-21 20-16,0-20 0,-21 21 0</inkml:trace>
  <inkml:trace contextRef="#ctx0" brushRef="#br0" timeOffset="3195.87">11663 1693 0,'0'0'0,"-43"0"0,-84 22 16,106-22-16,0 0 15,42 0 17,0 0-17,1 0-15,-1 0 0,0 0 0</inkml:trace>
  <inkml:trace contextRef="#ctx0" brushRef="#br0" timeOffset="4488.24">15409 2328 0,'0'0'0,"-21"0"16,21 22-16,21-22 31,0-22-31,1 22 0,-1-21 16,0 0-16,0 0 0,0 0 0,0-22 15,22 22-15,-22-21 0,0 0 0,0-1 16,0 1-16,1-22 0,-1 1 16,-21-1-16,21 1 0,0-1 15,-21 1-15,0-1 0,0 1 0,0-1 16,0 1-16,0 21 0,0-1 16,0 22-16,0-21 0,0 21 15,0 42 1,0 0-16,-21 0 0,0 21 15,21 22-15,-21-22 0,-1 22 0,1 20 16,21-20-16,-21 21 0,0-22 16,0 22-16,21-22 0,0 1 0,-21-1 15,21-20-15,0 20 0,0-21 0,0 1 16,0-1-16,0-21 0,21 0 16,0 1-16,0-1 0,0-21 15,0 0-15,22 0 0,-22 0 0,21 0 16,1-21-16,-1-1 0,0 22 15,1-42-15,-1 21 0,21 0 0,-20 0 16,-1-22-16,0 1 0,-20 21 0,20-22 16,-21 1-16,0 0 0,0 21 15,1-22-15,-22 22 0,0 0 0,0 0 16,-22 42 0,1 21-1,0-21-15,0 1 0,0 20 16,0 0-16,-1-21 0,1 22 0,0-22 15,21 21-15,0-21 0,0 1 16,0 20-16,0-21 0,0 0 0,0 0 16,21 1-16,0-22 0,22 21 0,-22-21 15,0 0-15,21 0 0,1 0 16,-1 0-16,0 0 0,-20-21 0,20-1 16,0 1-16,1 21 0,-22-21 0,0 0 15,21-21-15,-42 20 0,21 1 16,-21-21-16,0 0 0,0 20 0,0-20 15,0 0-15,-21-1 0,0 22 0,0 0 16,-21 0-16,-1 0 16,1 21-16,0 0 0,-1 0 0,1 0 0,0 0 15,20 21-15,-20-21 0,21 21 16,0-21-16,21 21 0,21 0 16,21-21-1,-21 0-15,43 0 0,-22 0 0,1 0 16,20 0-16,-21 0 0,22-21 15,-1 21-15,-20 0 0,-1-21 0,22 21 16,-22 0-16,0-21 0,1 21 0,-22 0 16,0 0-16,0 0 0,0 0 15,-21 21-15,0 0 16,0 0-16,0 22 0,-21-22 16,0 0-16,21 0 0,-21 0 15,0 22-15,21-22 0,0 0 16,-22 0-16,22 22 0,-21-22 0,21 0 15,0 0-15,0 0 16,0 0-16,21-21 0,1 22 16,-1-22-16,0 0 0,21 0 0,-21 0 15,22 0-15,-1-22 0,-21 22 16,22-21-16,-1 0 0,0 21 0,1-21 16,-1 0-16,-21 0 0,0-22 0,0 22 15,-21 0-15,0-21 0,0-1 16,0 22-16,0-21 0,-21-1 15,0 22-15,0-21 0,-21 21 0,20 0 16,-20 21-16,21 0 0,-21 0 16,20 0-16,1 0 0,-21 0 0,21 0 15,0 0-15,-1 21 0,1 0 0,21 0 16,0 0-16,0 0 16,0 1-16,0-1 0,21 0 0,1-21 15,20 0-15,0 21 0</inkml:trace>
  <inkml:trace contextRef="#ctx0" brushRef="#br0" timeOffset="4835.18">18267 1757 0,'0'0'0,"-21"-21"0,-1 0 16,1-1-16,-21 22 0,21-21 0,0 21 15,-22 0-15,22 0 0,0 0 16,-21 21-16,20 1 0,1 20 0,0-21 15,21 21-15,-21 22 0,21-22 0,0 1 16,-21 20-16,21-21 0,0 22 16,0-1-16,0 22 0,0-21 0,-21 20 15,-1 1-15,1 0 0,0-1 0,0 1 16,-21-22-16,20 22 0,-20 0 16,21-22-16,-21 22 0,20-22 15,1-20-15,0 20 0,0-20 0,21-1 16,0-21-16,0 0 0,0 0 0,21-21 15,0 0-15,0 0 16,1-21-16,-1 0 0,0 0 16,0 0-16,-21 0 0,21-22 0,0 1 15,-21 0-15,0-22 0,22 22 0,-22-22 16,21 1-16,-21-1 0</inkml:trace>
  <inkml:trace contextRef="#ctx0" brushRef="#br0" timeOffset="5064.57">17716 2223 0,'0'0'0,"0"-64"0,0-84 15,0 84-15,22 22 16,-1 21-16,0-21 0,0-1 16,21 22-16,1 0 0,-1 0 0,0 0 15,22 21-15,-1 0 0,1 0 16,-1 21-16,-20 0 0,20 0 0,-20 21 16,-1-20-16,-21 20 0,0 0 0,-21 1 15,0-1-15,-21 0 0,0-21 16,-21 22-16,-1-22 0,1 21 0,-22-21 15,1 1-15,21 20 0,-22-21 16,1 0-16,-1 0 0,1 1 16,-1 20-16,1-21 0,-22 0 0,0 0 0,1 1 15,-1-1-15</inkml:trace>
  <inkml:trace contextRef="#ctx0" brushRef="#br0" timeOffset="7404.59">2349 4784 0,'22'0'31,"-1"-21"-31,0 21 0,-21-22 16,21 1-16,-21 0 0,21 21 0,0-21 15,1 0-15,-1-22 0,0 22 16,0 0-16,0 0 0,-21-21 0,0 20 15,0 1-15,0 0 0,0 0 16,0 0-16,-21 0 0,21-1 0,-21 1 16,-21 21-16,20 0 0,-20 0 15,21 0-15,-21 0 0,-1 0 0,1 21 16,0 1-16,-1 20 16,-20-21-16,42 0 0,-22 22 0,1-1 0,0 0 15,20 1-15,1-1 16,0 0-16,0 1 0,21-1 0,0 0 15,0 1-15,0-22 0,21 21 16,0 0-16,0-20 0,22 20 0,-22-21 16,21 21-16,1-20 0,-1-1 15,0 21-15,1-21 0,-1 0 0,0 1 16,-21-1-16,1 0 0,-1 21 16,-21-21-16,0 1 0,0-1 0,0 0 15,-21-21-15,-1 21 0,-20 0 16,21-21-16,-21 21 0,-1-21 15,1 0-15,0 0 0,20 0 0,-20 0 16,0 0-16,-1 0 0,1-21 16,0 0-16,21 21 0,-22-21 0,1 0 15,21 0-15,0-1 0,-1 1 16,1 0-16,0 0 0,0 21 16,42 21-1,0 0-15,0 0 16,1 1-16,20-1 0,-21 0 15,0 21-15,22-21 0,-22 1 0,21-1 16,-21 0-16,22 0 16,-1 0-16,0 0 0,22-21 0,-22 0 15,22 0-15,-22 0 0,21 0 16,-20 0-16,20-21 0,1 0 0,-22 0 16,0 0-16,22 0 0,-22-1 15,-21 1-15,22 0 0,-22-21 0,21 21 16,-21-1-16,-21-20 0,0 21 0,22 0 15,-22-22-15,0 22 0,0 0 16,0 0-16,0 42 31,0 0-31,0 0 16,0 1-16,0-1 0,0 0 16,0 0-16,0 0 0,0 0 15,0 22-15,0-22 0,21 0 0,0 0 16,0 0-16,0 1 15,0-22-15,1 0 0,-1 0 16,21 0-16,-21 0 0,0 0 16,1-22-16,20 1 0,-21 21 0,0-21 15,0 0-15,22 0 0,-22 0 0,-21-22 16,21 22-16,0 0 0,-21 0 16,0 0-16,0-1 0,0 1 0,0 0 15,0 0-15,0 0 0,0 0 16,0-1-16,0 1 15,-21 21-15,0 0 16,0 0 0,21 21-16,0 1 15,0-1-15,0 0 0,0 0 0,0 0 16,0 22-16,0-22 0,21 21 16,0 0-16,-21-20 0,21 20 0,0 21 15,-21-20-15,22-1 0,-1 22 16,-21-1-16,21-21 0,0 22 0,-21-1 15,21 1-15,0-1 0,-21 1 0,0-1 16,0 22-16,0-21 0,0 20 16,0-20-16,0 20 0,0-20 15,0 21-15,0-22 0,0 1 0,0-1 16,0-21-16,-21 22 0,0-22 16,0 1-16,0-22 0,0 21 0,-1-21 15,-20 0-15,21-21 0,0 0 0,-22 0 16,1 0-16,21 0 0,-21-21 15,-1 0-15,1 0 0,0-21 0,20 20 16,-20-20-16,21 0 0,-21-1 0,20-20 16,1 21-16,21-22 0,0-21 15,0 22-15,0-22 0,0 22 0,21-22 16,22 0-16,-22 1 0,21-1 16,-21-21-16,22 22 0,20-22 15,1 21-15,-1-21 0,1 22 0,-1-1 16,22 21-16,-22 1 0,22-1 15,-21 1-15,-22 21 0,21 20 0,-20 1 16,-22 0-16,21 21 0,-21 0 0,1 21 16,-22 0-16,0 1 0,0-1 15,0 21-15,0-21 0,0 22 0,0-1 16,0 0-16,0-21 0,0 22 16,0-1-16,0-21 0,0 22 0,0-22 15,-22 0-15,22 0 0,0 0 16,0 0-16,22-42 31,-22 0-31,21 21 0,0-42 16,-21 21-16,21-1 0,0 1 15,-21-21-15,21 21 0,-21-22 0,22 22 16,-1-21-16,0 21 0,-21 0 16,21-1-16,0 1 0,-21 0 0,0 0 15,21 21-15,1 21 16,-22 0-1,21 0-15,-21 1 0,0-1 16,0 0-16,0 0 0,21 21 0,-21-20 0,21-1 16,0 0-16,-21 21 15,0-21-15,21 1 0,1-1 0,-1 0 16,0 0-16,0-21 0,0 0 16,22 0-16,-22 0 0,21 0 15,-21 0-15,22-21 0,-1 21 0,0-21 16,-21 0-16,22-1 0,-1 1 15,0-21-15,-20 21 0,20-22 0,-21 1 16,0 0-16,0-1 0,1-20 0,-1 21 16,-21-22-16,0 1 0,0-1 15,0 1-15,0-1 0,0 22 0,0-1 16,0 1-16,0 0 0,0-1 0,0 22 16,0 0-16,0 42 31,0 0-31,0 1 0,0 20 15,-21 0-15,21 22 0,-22-22 16,22 22-16,0-1 0,0 1 0,0-1 16,0 1-16,0-22 0,0 21 0,0-20 15,0-1-15,0 0 0,0-20 16,0 20-16,0-21 0,0 0 0,22 0 16,-1 1-16,0-22 15,0 0-15,0 0 16,0 0-16,1-22 0,-22 1 15,21 0-15,-21 0 0,0 0 16,0-22-16</inkml:trace>
  <inkml:trace contextRef="#ctx0" brushRef="#br0" timeOffset="7596.48">4889 5059 0,'0'0'0,"-63"0"15,63-21 32,21 21-47,0-21 0,22 21 16,-22-22-16,21 22 0,-21-21 0,22 21 0,-22-21 15,21 21-15,-21-21 16,0 21-16,1-21 0,-1 21 0,0 0 16,0 0-16,0-21 0</inkml:trace>
  <inkml:trace contextRef="#ctx0" brushRef="#br0" timeOffset="8724.33">5990 5503 0,'0'0'16,"0"-21"-16,0-42 16,0 42-16,0-1 0,0 1 0,0-21 15,0 21-15,0-22 0,0 1 16,0 0-16,0 21 0,0-22 0,0 1 15,0 21-15,-21-22 0,0 43 16,0-21-16,-1 21 0,1 0 0,0 0 16,-21 0-16,-1 21 0,22 1 0,-21-1 15,0 21-15,20 0 0,-20 1 16,21-1-16,-21 0 0,20 22 0,22-22 16,-21 85-1,21-84-15,0-1 0,0-21 0,21 0 16,1 0-16,-1 1 0,0-22 0,0 0 15,0 0-15,22 0 0,-22 0 16,21-22-16,-21 1 0,22 0 0,-22-21 16,21 21-16,-21-1 0,0 1 15,1-21-15,-1 21 0,-21 0 0,0-22 16,21 22-16,-21-21 0,0 21 16,0-1-16,0 1 0,0 0 0,0 0 15,0 0-15,0 42 16,0 0-16,0 0 15,0 0-15,0 1 0,0 20 0,0-21 16,21 21-16,-21-20 0,21 20 16,-21 0-16,0-21 0,21 1 0,1 20 15,-22-21-15,21 0 0,0 0 16,0 1-16,0-22 16,0 0-16,1 0 15,-1-22-15,-21 1 0,21 21 16,-21-21-16,0 0 0,21 0 0,0-22 15,0 22-15,-21 0 0,22-21 16,-1-1-16,0 22 0,0-21 0,0 0 16,0 20-16,1-20 0,-1 21 0,0 0 15,21 0-15,-21-1 0,1 22 16,-1 0-16,21 0 0,-21 0 0,0 22 16,-21-1-16,22 0 0,-22 0 15,0 21-15,0-20 0,0-1 0,0 21 16,0-21-16,0 22 0,-22-1 15,1-21-15,21 21 0,-21 1 0,0-22 16,0 0-16,0 0 0,21 0 16,-22 1-16,22-1 0,0-42 31,22-1-31,-1 1 0,0 0 16,0-21-16,21 21 0,-20-1 0,-1-20 15,0 0-15,0 21 0,0-22 0,0 1 16,1 0-16,-1-1 0,0 1 15,0 0-15,-21-1 0,21 22 16,-21 0-16,0 0 0,0 0 0,0 42 31,0 0-31,-21 21 0,21-21 0,-21 22 16,0-22-16,21 21 0,-21 1 0,21-1 16,0-21-16,0 21 0,0 1 15,0-22-15,0 0 0,0 21 0,0-20 16,0-1-16,0 0 0,21 0 0,0-21 15,0 21-15,0 0 0,0-21 16,1 0-16,-1 0 0,0 0 0,0 0 16,0 0-16,0 0 0,1 0 15,-1-21-15,0 0 0,-21 0 16,21 21-16,-21-21 16,21 0-16,-21-1 0,0 1 0</inkml:trace>
  <inkml:trace contextRef="#ctx0" brushRef="#br0" timeOffset="8988.17">7641 5144 0,'-21'0'31,"21"-22"-31,0 1 31,0 42 16,0 1-31,0-1-16,0 0 15,-21-21-15,21 21 0</inkml:trace>
  <inkml:trace contextRef="#ctx0" brushRef="#br0" timeOffset="9197.36">7578 5482 0,'0'-21'63,"21"0"-48,0 21 1,-21-21 0,21 21-16</inkml:trace>
  <inkml:trace contextRef="#ctx0" brushRef="#br0" timeOffset="10596.14">10731 5652 0,'22'0'0,"-1"-22"16,0 1-1,-21 0-15,21 21 0,0-21 16,0 0-16,-21 0 0,22 21 15,-22-22-15,21 1 0,-21 0 16,0 0-16,0 0 16,-21 0-16,-1 21 0,1-22 0,0 22 15,0-21-15,-21 21 0,20 0 0,-20 0 16,21 0-16,-21 0 0,-1 0 16,22 0-16,-21 21 0,-1-21 15,22 22-15,0-1 0,-21 21 0,21-21 16,-1 22-16,1-1 0,0-21 0,21 21 15,0 1-15,0-1 0,0-21 16,0 22-16,0-1 0,0-21 0,21 0 16,0 22-16,1-22 0,-1 0 0,0-21 15,0 21-15,21 0 0,-20-21 0,20 0 16,-21 0-16,21 0 0,-20 0 16,20 0-16,-21 0 0,21 0 0,-20-21 15,20 0-15,-21 21 0,21-21 16,-20-22-16,-1 22 0,21 0 15,-21-21-15,0-1 0,22 1 0,-22 0 16,0-1-16,0 1 0,0-21 0,22 20 16,-22-20-16,0 20 0,0-20 0,0 21 15,-21-22-15,22 1 0,-1 20 16,-21 1-16,0-22 0,0 43 0,0-21 16,0 0-16,0 20 0,0 1 0,0 0 15,0 0-15,0 42 16,-21 0-1,-1 22-15,22-22 0,-21 21 0,21 0 16,0 1-16,-21-1 0,21 0 16,-21 22-16,21-22 0,-21 1 0,21 20 15,0-21-15,0 1 0,-21 20 16,21-20-16,-22-1 0,22 21 16,0-20-16,0-1 0,0-21 0,0 22 15,0-1-15,22-21 0,-1 0 0,0 0 16,0 1-16,0-22 0,0 21 0,1-21 15,-1 0-15,21 0 0,-21 0 16,0 0-16,22 0 0,-1-21 0,-21-1 16,22 1-16,-22 0 0,21 0 0,0 0 15,-20 0-15,20-1 16,-21-20-16,21 21 0,-20 0 0,-1-22 16,0 22-16,0-21 0,-21 21 0,0 0 15,21-1-15,-21 1 0,0 0 0,0 0 16,0 42 15,-21-21-31,21 21 16,0 0-16,0 1 0,-21-1 0,21 0 15,-21 0-15,21 21 0,0-20 16,0 20-16,0-21 0,0 0 0,0 22 16,0-22-16,0 0 0,0 0 15,21 0-15,0 0 0,0 1 0,22-22 16,-22 0-16,21 0 0,-21 0 15,22 0-15,-1 0 0,0 0 0,1-22 16,-1 22-16,0-21 0,1 0 0,-22 0 16,21 0-16,-21 0 0,0-22 15,1 22-15,-1-21 0,0 21 0,-21-22 16,21 1-16,-21 0 0,0 20 0,0-20 16,0 0-16,0 21 0,-21-22 0,0 22 15,0 0-15,-1 0 0,1 0 16,0 21-16,0 0 0,-21 0 0,20 0 15,1 0-15,-21 0 0,21 21 0,-22-21 16,22 21-16,-21 0 0,21 0 16,0 0-16,-1-21 0,-20 22 15,21-1-15,21 0 0,-21 0 0,21 0 16,0 0-16,21-21 16,0 22-16</inkml:trace>
  <inkml:trace contextRef="#ctx0" brushRef="#br0" timeOffset="11784.36">13716 4614 0,'0'-21'15,"21"0"-15,-21 0 16,21 21-16,-21-21 0,0 0 15,0-1-15,0 1 16,0 0 0,0 0-1,-21 21-15,0 0 0,0 0 16,0 0-16,-1 0 0,1 0 0,-21 21 16,21-21-16,-22 21 0,22 0 15,-21-21-15,21 22 0,-22-1 0,1 0 16,21 0-16,-21 0 0,20 0 0,-20 1 15,21-22-15,21 21 0,0 0 16,0 0-16,21 0 16,0-21-16,0 0 15,22 0-15,-22 21 0,0-21 0,21 0 16,-20 0-16,-1 22 16,0-22-16,0 21 0,0-21 0,0 21 15,1-21-15,-22 21 0,21 0 0,-21 0 16,0 1-16,0-1 15,0 0-15,0 0 0,0 0 16,0 0-16,0 1 0,-21-1 0,-1 0 16,1-21-16,0 21 0,0 0 15,0-21-15,0 21 0,-1-21 16,22-21 31,0 0-47,22 0 15,-1 21 1,0 0-16,0 0 16,0-21-16,0 21 0,1 0 0,-1 0 15,0 0-15,0 21 16,-21 0-16,0 0 16,0 0-16,0 1 0,0-1 0,0 0 15,0 0-15,0 0 0,-21 0 0,0 22 16,21-22-16,-21 21 0,-1-21 0,1 22 15,0-22-15,0 21 16,0 1-16,21-22 0,-21 21 0,21-21 0,-22 22 16,22-22-16,0 0 0,0 0 0,0 0 15,0 0-15,22-21 16,-1 0-16,0 0 16,0 0-16,0 0 0,0 0 0,1 0 15,-1 0-15,-21-21 0,21 21 0,0-21 16,0 21-16,0-21 0,-21 0 15,22 0-15,-1 21 0,-21-22 16,21 22 0,-21-21-16,21 21 78,-21 21-47</inkml:trace>
  <inkml:trace contextRef="#ctx0" brushRef="#br0" timeOffset="12736.55">14245 6477 0,'21'-21'0,"-21"0"0,0 0 16,0-1-16,21 1 0,-21 0 16,0 0-16,0 42 15,0 21 1,-42-20-16,21 20 0,0 21 16,-22-20-16,1 20 0,21 1 0,-43-1 15,22 1-15,0-1 0,-1 1 0,-20 20 16,21 1-16,-22 0 0,1-22 15,20 22-15,-20 0 0,-1-22 0,1 1 16,20-1-16,-20 1 0,21-22 0,-1 0 16,1-21-16,21 22 0,0-22 0,-1 0 15,44-21 1,-1-21-16,0 21 16,0-21-16,21-22 0,1 22 15,-1-21-15,22 0 0</inkml:trace>
  <inkml:trace contextRef="#ctx0" brushRef="#br0" timeOffset="13027.91">14690 6583 0,'0'0'0,"21"-42"0,-21-1 16,0 22-16,0 42 15,-43 0-15,22 1 16,0 20-16,0 0 0,0 1 15,-22 20-15,22-21 0,-21 22 0,0-1 16,-1 1-16,1-1 0,0 1 16,-22 21-16,22-22 0,-22 22 0,22-22 15,0 1-15,-22 20 0,22-20 0,-1-1 16,-20 1-16,21-1 0,-1 1 0,1-1 16,21-20-16,-22-1 0,22 0 15,-21 1-15,21-22 0,21 0 0,0 0 16,0-42-1,21 0-15,0 0 16</inkml:trace>
  <inkml:trace contextRef="#ctx0" brushRef="#br0" timeOffset="14001.34">15642 7197 0,'0'0'0,"0"-21"31,0-1-31,0 1 0,0 0 16,21 0-16,22 0 0,-22 0 16,0-22-16,21 22 0,-21 0 0,22 0 15,-1-22-15,-21 22 0,0 0 16,1 0-16,-1 0 0,-21 0 0,-21 21 16,-22 0-1,22 0-15,0 0 0,-21 21 16,-1 0-16,22 0 0,-21 0 15,-1 0-15,1 22 0,21-22 0,-21 0 16,20 21-16,1-20 0,0 20 0,21-21 16,0 21-16,0-20 0,21 20 0,0-21 15,1 21-15,20-20 0,-21-1 16,21 21-16,-20-21 0,20 0 0,-21 22 16,21-22-16,-20 0 0,-1 0 0,0 22 15,0-22-15,-21 0 0,0 0 0,0 0 16,0 0-16,0 1 0,-21-22 0,0 21 15,0-21-15,-1 0 0,1 0 16,0 0-16,-21 0 0,21 0 0,-1 0 16,1 0-16,-21 0 0,21-21 0,0-1 15,-1 1-15,1 21 0,0-21 16,0-21-16,0 21 0,0-1 0,-1 1 16,22 0-16,0 0 0,0 0 15,0 0-15,-21 21 0,42 21 31,1 0-31,-1 0 0,0 0 16,0 0-16,0 1 0,0-1 16,22 0-16,-22 0 0,0 0 0,21 0 15,-20-21-15,20 22 0,-21-22 0,21 0 16,1 0-16,-22 0 0,21 0 0,1 0 16,-1 0-16,0 0 0,-21 0 15,22-22-15,-1 1 0,0 0 16,1 0-16,-1 0 0,0-22 0,-20 22 15,20-21-15,0 0 0,-21-1 0,22 1 16,-22-22-16,21 22 0,-21 0 0,1-22 16,-1 22-16,0 0 0,0-22 15,-21 22-15,21-1 0,-21 22 16,21-21-16,-21 21 0,0 0 0,0 42 16,0 0-1,-21 0-15,0 21 16,0-20-16,0 20 0,0 0 0,-1 1 15,1 20-15,0-21 0,0 22 0,0-22 16,0 22-16,21-22 0,-22 0 0,22 1 16,0-1-16,0-21 0,0 22 0,0-22 15,0 0-15,22 0 0,-1-21 16,0 21-16,0-21 16,0 0-16,0-21 15,-21 0-15,22 21 0,-22-21 0,0 0 16,0-1-16</inkml:trace>
  <inkml:trace contextRef="#ctx0" brushRef="#br0" timeOffset="14169.24">16468 7281 0,'-22'0'0,"44"0"0,-65-21 15,22 21-15,21-21 0,0 0 16,0 0 0,21 21-16,0 0 15,1-21-15,20 21 0,-21 0 0,21-22 16,-20 22-16,20 0 0,0 0 0,-21 0 15,22 0-15,-22-21 0,21 21 0,-21 0 16,22 0-16,-22 0 0,21 0 16</inkml:trace>
  <inkml:trace contextRef="#ctx0" brushRef="#br0" timeOffset="15012.42">17251 7493 0,'0'0'0,"0"-21"47,21 21-47,0-21 0,0 0 0,0-1 15,1 1-15,-1 0 0,0 0 0,0-21 16,0 20-16,-21 1 0,0 0 0,0-21 16,0 21-16,0-1 0,0 1 15,0 0-15,0 0 0,0 0 0,-21 21 16,0 0-16,0 0 0,0 0 15,-1 0-15,1 0 0,0 0 0,0 0 16,-21 42-16,20-21 0,1 0 0,0 22 16,0-1-16,-21 0 0,20 1 15,1-1-15,0 0 0,0 1 0,21-1 16,0 0-16,0-20 0,0 20 0,0-21 16,0 0-16,0 0 0,21-21 15,0 0-15,0 0 16,1 0-16,20 0 0,-21 0 0,0-21 15,0 0-15,1 21 0,-1-21 0,0 0 16,0 0-16,0-1 0,-21-20 16,0 21-16,21-21 0,1 20 0,-22-20 0,0 0 15,0 21-15,0-22 16,21 22-16,-21 0 0,0 0 0,0 0 16,0-1-16,0 44 15,0-1-15,0 0 0,0 0 16,-21 0-16,21 22 0,0-1 15,0-21-15,-22 21 0,22 1 0,0-22 16,0 21-16,0-21 0,0 22 0,0-22 16,0 0-16,0 0 0,22 0 0,-1 1 15,0-22-15,0 0 0,21 0 16,-20 0-16,20 0 0,-21 0 0,21-22 16,-20 22-16,20-21 0,-21 0 15,21 0-15,-20-21 0,-1 20 0,21-20 16,-21 0-16,0-1 0,1 1 0,-1-21 15,0 20-15,0-20 0,-21-1 16,21 22-16,0-22 0,1 1 0,-1-1 16,-21 1-16,0-1 0,21 22 0,-21-21 15,21 20-15,-21 22 0,0-21 16,0 21-16,-21 42 16,0 0-16,0 21 0,21 1 15,-22-1-15,1 0 0,0 22 16,0-22-16,21 22 0,0-22 15,-21 21-15,21 1 0,-21-22 0,21 22 16,0-1-16,0-20 0,0-1 0,0 0 16,0 1-16,0-1 0,0-21 0,0 0 15,21 0-15,0 1 0,-21-1 0,21-21 16,0 0-16,0 0 0,1 0 16,-1 0-16,0-21 0,0 21 15,0-22-15,0 1 0,1 0 0,-1 0 16,-21 0-16,0 0 0,21-22 0,-21 22 15</inkml:trace>
  <inkml:trace contextRef="#ctx0" brushRef="#br0" timeOffset="15176.33">17970 7176 0,'0'0'0,"-21"0"0,0 0 16,0 0-16,42 0 47,0-22-47,0 22 0,1 0 0,-1 0 15,21-21-15,-21 21 0,22-21 0,-1 21 16,-21 0-16,21-21 0,1 21 0,-22 0 16,21 0-16,-21 0 0</inkml:trace>
  <inkml:trace contextRef="#ctx0" brushRef="#br0" timeOffset="17140.58">18373 7324 0,'0'0'0,"-22"21"0,1 42 15,21-41-15,21-22 16,1 0 0,-1 0-16,21 0 0,0 0 0,1-22 15,-1 1-15,0 0 0,1 0 0,-1 21 16,0-42-16,1 20 0,-22 1 0,21 0 16,-21 0-16,-21 0 0,0 0 15,0-1-15,0 1 0,0 0 16,0 0-16,0 0 0,-21 0 0,0 21 15,-21 0-15,21 0 0,-1 0 16,1 0-16,0 21 0,0-21 0,0 21 16,-22 21-16,43-21 0,-21 1 15,0 20-15,0 0 0,21-21 0,0 22 16,0-1-16,0-21 0,0 22 0,0-22 16,0 21-16,0-21 0,21 0 0,0 1 15,0-1-15,1-21 0,20 21 16,-21-21-16,21 0 0,-20 0 0,20 0 15,0 0-15,1 0 0,-22 0 0,21-21 16,-21 21-16,22-21 0,-22-1 16,0 1-16,21 0 0,-21 0 0,1 0 15,-1-22-15,0 22 0,-21-21 16,21 21-16,-21-22 0,21 22 0,-21-21 16,21 21-16,-21 0 0,0-1 15,0 44 1,0-1-1,0 0-15,0 0 0,-21 0 0,21 0 16,-21 22-16,21-22 0,0 0 0,0 0 16,-21 22-16,21-22 0,-21 0 0,21 0 15,0 0-15,0 0 0,0 1 0,-21-1 16,21 0 0,0-42 15,0 0-31,0-1 0,21 1 0,0 0 15,-21 0-15,21-21 0,0 20 0,0-20 16,1 0-16,-1-1 0,0 22 16,0-21-16,0 21 0,0 0 0,1-1 15,-1 1-15,0 0 0,0 21 0,0 0 16,0 0-16,1 0 16,-22 21-16,0 0 0,0 1 0,0-1 15,0 21-15,0-21 0,0 0 0,0 22 16,0-22-16,0 21 0,0-21 15,0 22-15,0-22 0,0 0 0,0 0 16,0 0-16,0 1 0,21-22 0,0 21 16,0-21-16,0 0 15,0 0-15,22 0 0,-22-21 16,0-1-16,0 22 0,0-21 0,1-21 16,-1 21-16,0 0 0,0-1 0,21-20 15,-42 0-15,22 21 0,-1-22 16,0 22-16,0-21 0,-21 21 0,0-22 15,21 22-15,0 0 0,-21 0 16,0 42 0,0 0-1,0 0-15,0 0 0,0 22 16,0-22-16,0 21 0,0-21 0,-21 22 16,21-22-16,0 21 0,0-21 0,0 1 15,0 20-15,0-21 0,0 0 0,21 0 16,-21 1-16,22-22 0,-1 21 0,0-21 15,0 0-15,21 0 0,-20 0 16,20 0-16,0 0 0,-21 0 0,22 0 16,-1 0-16,-21-21 0,22-1 0,-1 1 15,0 0-15,-21 0 0,22 0 0,-1 0 16,-21-1-16,0-20 16,22 21-16,-43-21 0,21-1 0,0 22 15,-21-21-15,0 21 0,0-22 0,0 22 16,0 0-16,-21 0 0,0 21 15,0 0-15,-1 0 0,1 21 16,0-21-16,0 21 0,21 0 16,0 22-16,0-22 0,-21 21 0,21-21 15,0 22-15,0-22 0,0 21 0,0-21 16,0 0-16,21 22 0,0-22 16,21 0-16,-20 0 0,-1 0 15,21-21-15,-21 0 0,22 0 0,-1 0 16,-21 0-16,21 0 0,-20 0 15,20 0-15,-21-21 0,0 21 0,0-21 16,1 0-16,-1 0 0,0 0 0,0-1 16,0 1-16,0-21 0,1 21 15,-22-22-15,0 22 0,0-21 0,0 21 16,0 0-16,0-1 0,0 1 16,0 42-1,0 1 1,-22-1-16,22 21 0,-21-21 15,21 0-15,0 22 0,0-22 0,0 0 16,-21 0-16,21 22 0,0-22 0,0 0 16,-21 0-16,21 0 0,0 0 15,21-21 17,0 0-32,-21-21 15,21 0-15,1 0 0,-1 0 16,0 0-16,0-1 0,0 1 15,0 0-15,1-21 0,-1 21 0,0-22 16,0 22-16,0 0 0,0 0 0,1 0 16,-1-1-16,0 1 0,0 21 0,-21 21 31,0 1-31,0-1 0,0 0 16,0 0-16,0 21 0,0-20 15,0-1-15,0 21 0,0-21 0,0 0 16,0 1-16,0-1 0,0 0 0,0 0 15,0 0-15,21 0 0,0 1 16,1-22-16,20 0 0,-21 0 16,0 0-16,22 0 0,-22 0 0,21 0 15,-21 0-15,0 0 0,22-22 0,-22 1 16,0 0-16,21 0 0,-20 0 0,-1 0 16,0-22-16,0 1 15,0 0-15,0-1 0,1 1 0,-1-22 0,0 22 16,0 0-16,-21-22 0,21 22 15,0-22-15,-21 1 0,0 21 0,0-22 16,22 22-16,-22-1 0,0 1 16,0 21-16,0 0 0,0 0 0,0-1 15,0 44 1,-22-1-16,1 21 0,21 0 16,-21 1-16,0-1 0,21 0 0,-21 1 15,0 20-15,21-20 0,0 20 0,-22-21 16,22 22-16,-21-22 0,21 1 0,0-1 15,0 21-15,0-20 0,0-22 16,0 21-16,0 1 0,0-22 0,0 0 16,21 0-16,1 0 0,-1-21 0,0 21 15,0-21-15,0 0 16,0 0-16,1 0 0,-1 0 0,0-21 16,21 0-16,-21 21 0,1-21 15,-1 0-15,0 0 0,0-1 0,0 1 16,0 0-16,1-21 0,-22 21 0,0-22 15,21 22-15</inkml:trace>
  <inkml:trace contextRef="#ctx0" brushRef="#br0" timeOffset="17372.45">21950 7070 0,'0'0'0,"-21"21"15,42-21 1,21 0-16,-21 0 0,22 0 15,-1 0-15,0 0 0,1 0 16,-1-21-16,21 21 0,-20 0 0,-1 0 16,22-21-16,-22 21 0,0 0 0,-21 0 15,22 0-15,-22 0 0,0 0 0,-42 0 32,0 0-32,0 21 15,-22 0-15,1 0 0,-22 0 16,1 0-16</inkml:trace>
  <inkml:trace contextRef="#ctx0" brushRef="#br0" timeOffset="18484.96">13398 9229 0,'0'0'0,"0"-21"16,0-1-16,0 1 0,0 0 0,0 0 15,22 0-15,20 0 0,-21-1 16,21 1-16,-20 0 0,20 21 0,0-21 16,-21 21-16,22 0 15,-22 0-15,0 0 0,-21 21 16,0 0-16,0 0 0,0 1 0,-42-1 16,21 21-16,-22-21 0,1 22 15,0-1-15,-1-21 0,1 21 0,-22-20 16,22 20-16,0-21 0,-1 21 0,1-20 15,21-1-15,-21 21 0,20-21 0,22 0 16,0 1-16,22-1 16,-1-21-16,21 0 15,0 0-15,1 0 0,-1 0 0,0 0 16,1 0-16,-1 0 0,0 0 16,1 0-16,-1-21 0,-21 21 15,22 0-15,-22 0 0,0 0 0,0 21 16,-21 0-16,0 0 0,0 21 15,0-20-15,0-1 0,0 0 16,0 21-16,-21-21 0,21 22 0,0-22 16,-21 21-16,21-21 0,-21 1 0,21 20 15,0-21-15,0 0 0,0 0 0,0 1 16,0-1-16,0 0 0,0 0 16,0 0-16,0 0 0,0 1 15,-22-22 1,22 21-16,-21-21 0,0 0 15,0 0-15,0 0 0,0 0 16,-1 0-16,1 0 0,0 0 0,0 0 16,0 0-16,0 0 31,-1 0-15,1 0-1,0 0-15</inkml:trace>
  <inkml:trace contextRef="#ctx0" brushRef="#br0" timeOffset="20668.68">10202 11324 0,'0'0'0,"0"-21"0,-21-21 0,0 21 0,0-22 16,21 22-16,-21 0 0,-1 0 0,22 0 16,0-1-16,-21 22 0,0 0 15,0 0-15,0 0 0,21 22 16,0 20-16,0 0 0,-21 1 0,21 20 15,0 1-15,-22-22 16,22 21-16,0 1 0,-21-1 0,21 1 16,-21-1-16,0-20 0,0 20 0,21-20 15,0-1-15,-21 0 0,21 1 16,0-1-16,0-21 0,0 0 0,21-21 31,0-21-31,-21 0 16,21 0-16,0-22 0,0 22 0,22-21 15,-22 0-15,0 20 0,0-20 0,0 0 16,22-1-16,-22 1 0,0 0 16,0 21-16,0-1 0,1-20 0,-1 42 15,0-21-15,0 21 16,0 21-16,-21 0 0,21 0 16,1 1-16,-22-1 0,0 21 0,21 0 15,-21-20-15,21 20 0,-21 0 0,21-21 16,-21 22-16,0-1 0,21-21 0,0 22 15,-21-22-15,22 0 0,-1 0 16,0-21-16,0 21 0,0-21 0,0 0 16,1 0-16,-1 0 0,21-21 0,-21 0 15,22 0-15,-22 0 0,21-1 16,-21 1-16,22 0 0,-22-21 0,21 21 16,-21-22-16,0 1 0,1 21 0,-1-22 15,0 1-15,0 0 0,-21-1 16,0 1-16,21 21 0,-21-21 15,0 20-15,0 1 0,0 0 0,0 0 16,0 42 0,0 0-1,0 0-15,-21 1 0,21 20 0,-21 0 16,21-21-16,0 22 0,0-1 0,0-21 16,0 22-16,0-1 0,0 0 15,0-21-15,0 22 0,0-1 16,21-21-16,0 0 0,0 1 0,1-1 15,-1 0-15,0 0 0,21-21 0,-21 0 16,22 0-16,-1 0 0,-21 0 16,22-21-16,-1 0 0,-21 0 0,21-1 15,1-20-15,-1 21 0,-21-21 0,22 20 16,-22-20-16,21 0 0,-21-1 0,0 1 16,1 0-16,-1-1 0,0-20 15,-21 21-15,0-22 0,0 1 0,0 20 16,0 1-16,0-22 0,0 43 0,0-21 15,0 21-15,-21 21 0,0 0 16,-1 0-16,1 0 16,21 42-16,0-21 0,-21 22 0,0-1 15,21 0-15,-21 1 0,21 20 0,0-21 16,0 1-16,-21-1 0,21 0 16,0 22-16,-22-22 0,22-21 0,0 22 15,0-1-15,0 0 0,0-20 0,0-1 16,0 21-16,0-21 0,0 0 15,22-21 1,-1 0-16,-21-21 16,21 0-16,0 0 0,0 0 0,0 0 15,-21-1-15,22 1 0,-1 0 16,0 0-16,-21 0 0,21 0 16,0-1-16,-21 1 0,0 0 0,21 0 15,1 21-15,-22-21 0,21 42 31,-21 0-31,21 0 16,-21 0-16,0 1 0,0-1 16,21 0-16,-21 0 0,21 0 0,0 0 15,-21 1-15,22-1 0,-1 0 0,0 0 16,0 0-16,0 0 0,0-21 16,22 0-16,-22 0 0,21 0 0,-21 0 15,22 0-15,-22 0 0,21 0 0,-21-21 16,22 21-16,-22-21 0,0 0 15,0 0-15,0 0 0,1-1 16,-1 1-16,0 0 0,-21 0 0,21-21 16,-21 20-16,0-20 0,0 21 0,0-21 15,21 20-15,-21 1 0,0 0 0,0 0 16,0 0-16,0 0 16,0 42-1,0 0-15,0 0 16,0 0-16,-21 0 0,21 22 0,0-22 15,0 0-15,0 21 0,0-20 0,0-1 16,0 21-16,0-21 16,0 0-16,0 1 0,0 20 0,0-21 15,21 0-15,0-21 0,-21 21 0,22 1 16,20-22-16,-21 0 0,0 0 0,22 0 16,-22 0-16,21 0 0,-21-22 15,22 1-15,-1 0 0,-21 21 0,21-21 16,-20-21-16,20 20 0,-21 1 0,0 0 15,22-21-15,-22-1 0,0 22 0,-21-21 16,21 0-16,0-22 0,0 22 0,-21-1 16,22-20-16,-22-1 0,21 22 15,0 0-15,-21-22 0,0 22 0,0 21 16,0-22-16,0 22 0,0 0 16,0 0-16,0 0 0,-21 42 31,21 0-31,0 0 0,-21 0 15,-1 22-15,22-22 0,-21 42 0,21-20 16,0-1-16,-21 0 0,21 22 0,-21-22 16,21 1-16,0-1 0,0 0 0,0 1 15,0-1-15,0 0 0,0-21 16,0 22-16,0-22 0,21 0 0,0 0 16,0 0-16,1 1 0,20-1 15,-21 0-15,0-21 0,22 0 0,-1 0 0,-21 0 16,21 0-16,1 0 15,-1 0-15,-21-21 0,22 0 0,-1-1 16,-21 22-16,21-21 0,-20 0 0,20 0 16,-21 0-16,0-22 0,0 22 0,1 0 15,-22 0-15,0-21 0,21 20 0,-21-20 16,0 21-16,0 0 0,0 0 16,0-1-16,-21 22 15,-1 0-15,1 0 0,0 0 16,0 22-16,21-1 0,-21 21 15,21-21-15,0 0 0,-21 1 0,21-1 16,0 21-16,0-21 0,0 0 16,0 1-16,0-1 0,0 0 15,0 0-15,21 0 0,0 0 0,-21 1 16,21-22-16,0 21 0,0-21 0,1 0 16,20 0-16,-21 0 0,0 0 0,22 0 15,-22 0-15,0 0 0,0 0 16,21-21-16,-20-1 0,-1 22 0,0-21 15,-21 0-15,21 21 0,-21-21 0,21 0 16,-21 0-16,0-1 0,0 1 0,0 0 16</inkml:trace>
  <inkml:trace contextRef="#ctx0" brushRef="#br0" timeOffset="21236.86">12721 11155 0,'0'0'0,"-21"0"0,21 21 15,0 0-15,0 0 0,0 1 31,21-22-15,0 0-16,0 0 16,1 0-16,-1-22 0,-21 1 15,21 21-15,-21-21 16,0 0-16,0 0 16,0 0-16,-21 21 0,0-22 15,-1 22-15,1 0 16,0 22-1,21-1-15,0 0 16,0 0-16,0 0 0,0 0 16,0 1-16,21-22 15,0 0-15,1 0 16,-1 0-16,0 0 0,0 0 16,0 0-16,0 0 0,-21-22 0,22 22 15,-22-21-15,21 0 0,-21 0 16,0 0-16,0 0 15,0-1-15,-21 22 16,-1-21-16,1 21 0,0 0 16,0 0-16,0 21 15,0 1-15,21-1 16,0 0-16,0 0 16,0 0-1</inkml:trace>
  <inkml:trace contextRef="#ctx0" brushRef="#br0" timeOffset="21824.53">15600 10605 0,'0'0'0,"42"-43"0,0 22 15,1-21-15,-1 21 0,0-22 0,1 1 16,-22 21-16,21-22 0,-21 22 0,1 0 16,-1 0-16,-21 0 0,0 0 15,-21 21 1,-1 0-16,1 0 0,-21 21 0,21 0 15,-22 21-15,1 1 0,0 20 0,-1-21 16,1 43-16,-21-21 0,20-1 16,-20 22-16,20-1 0,-20 1 0,21 21 15,-22-21-15,22 20 0,21-20 0,-22 21 16,22-21-16,0-1 0,0-20 16,21 20-16,0-20 0,0-1 15,0 1-15,21-1 0,0 1 0,0-22 16,0 1-16,22-1 0,-1-21 0,-21 0 15,22 0-15,20 1 0,-21-22 0,1 0 16,-1 0-16,0 0 0,1-22 16,-1 1-16,0 21 0,1-42 0,-1 21 15,-21 0-15,22-22 0,20 1 0,-21 0 16</inkml:trace>
  <inkml:trace contextRef="#ctx0" brushRef="#br0" timeOffset="24800.84">16552 11113 0,'0'0'16,"0"-43"-16,0 1 0,0 21 0,0-22 0,0 22 16,-21 0-16,0 0 0,21 0 15,-21 21-15,0 0 0,-1 0 0,1 0 16,0 0-16,0 21 0,0 0 0,0 21 16,-22-20-16,22 20 0,0 0 0,21 22 15,-21-22-15,0 22 0,21-1 16,0 1-16,0-1 0,0-21 0,0 22 15,0-22-15,0 1 0,0-1 0,0 0 16,0 1-16,0-22 0,0 21 16,21-21-16,0-21 0,0 21 0,0-21 15,22 0-15,-22 0 0,21 0 16,-21 0-16,22-21 0,-1 0 0,0 0 16,-21 0-16,22 0 0,-1-22 0,-21 22 15,22-21-15,-22 21 0,0-22 0,0 1 16,0 0-16,0-1 0,1 22 15,-22-21-15,0 21 0,0-1 0,0 1 16,0 42 0,0 1-16,0-1 0,-22 0 15,1 0-15,21 0 0,-21 22 16,21-22-16,0 21 0,0-21 16,0 22-16,0-22 0,0 0 0,0 21 15,0-21-15,0 1 0,0-1 0,21 0 16,0 0-16,1-21 0,-1 0 0,0 21 15,0-21-15,0 0 0,0 0 0,22 0 16,-22 0-16,0-21 0,0 21 16,0-21-16,1 0 0,-1 0 0,0 21 15,-21-22-15,0 1 0,0-21 0,0 21 16,0 0-16,0-1 0,0-20 0,0 21 16,-21 0-16,0 0 0,-1-1 0,1 1 15,-21 0-15,21 21 16,0 0-16,-1-21 0,1 21 15,0 0-15,21-21 16,21 21 0,0 0-16,1-21 0,20 21 0,-21 0 15,21-22-15,-20 1 0,20 21 16,0 0-16,1 0 0,-1 0 0,0 0 16,1 0-16,-22 0 0,21 0 0,0 0 15,-20 0-15,-1 21 0,0 1 0,0-22 16,0 21-16,0 0 0,-21 0 15,0 0-15,0 0 0,0 1 0,0-1 16,0 0-16,0 0 0,0 0 16,0 0-16,0 1 0,0-1 15,0 0-15,0 0 0,0 0 16,0-42 31,0 0-47,0 0 0,0 0 15,0-1-15,0 1 0,22-21 16,-1 21-16,0-22 0,0 22 0,-21-21 16,21 0-16,0 20 0,1 1 0,-1 0 15,0 0-15,0 0 0,-21 0 0,21 21 16,0 0-16,1 21 16,-22 0-16,21 21 15,-21-21-15,0 1 0,0-1 0,0 21 16,21-21-16,-21 22 0,21-22 0,-21 0 15,0 21-15,21-21 0,0 1 0,1-1 16,-1 0-16,0 0 0,0-21 0,0 21 16,22-21-16,-1 21 0,0-21 15,1 0-15,20 0 0,-21 0 0,22 0 16,-22 0-16,1 0 0,-1-21 16,0 0-16,1 0 0,-1 21 0,-21-21 15,21 0-15,-20-1 0,-1 1 0,0 0 0,-21 0 16,0-21-16,0 20 0,0-20 15,0 21-15,0-21 0,0 20 16,0-20-16,0 21 0,0 0 0,-21 21 16,0 0-16,-1-21 0,-20 21 0,21 0 15,0 0-15,-22 21 0,1 0 0,21 0 16,0 0-16,-22 22 0,22-22 16,0 21-16,0-21 0,0 22 0,21-22 15,0 0-15,0 21 0,0-21 0,0 1 16,0-1-16,0 0 0,21 0 0,0-21 15,0 21-15,0-21 16,22 0-16,-22 0 0,0 0 0,21 0 16,-20 0-16,-1-21 0,21 0 15,-21 0-15,0 21 0,1-21 0,-1-22 16,21 22-16,-42 0 0,42-21 0,-42-1 16,22 1-16,-1 0 0,0-22 15,0 1-15,-21 20 0,21-20 0,0-1 16,-21 22-16,0-22 0,22 22 0,-22-21 15,0 20-15,0 22 0,0-21 0,0 21 16,0-1-16,0 1 0,-22 21 16,22 21-1,-21 1-15,0-1 0,0 21 0,0-21 16,0 22-16,-1 20 0,22-21 16,-21 22-16,21-22 0,-21 22 0,21-1 15,0 1-15,0-22 0,0 22 16,0-22-16,0 0 0,0 1 0,21-1 15,0-21-15,1 0 0,-1 0 0,0 1 16,0-1-16,0-21 0,0 0 0,22 0 16,-22 0-16,21 0 0,1 0 0,-1-21 15,-21-1-15,21 1 0,1 0 16,-22 0-16,21 0 0,-21 0 16,22-22-16,-22 22 0,0-21 0,0 21 0,0-22 15,1 1-15,-1 21 0,0 0 16,-21-1-16,0 1 0,0 42 31,0 1-31,-21-1 0,0 0 16,-1 0-16,22 0 0,-21 0 0,21 1 15,-21-1-15,21 21 0,0-21 0,0 0 16,0 1-16,0-1 0,0 0 0,0 0 16,21 0-16,0-21 15,1 0-15,-1 21 0,0-21 0,0 0 16,21 0-16,-20 0 0,-1 0 0,21 0 15,-21 0-15,22-21 0,-22 21 0,0-21 16,21 0-16,-21 0 0,22-22 16,-22 22-16,0-21 0,21 0 15,-20-1-15,-1-20 0,0 20 0,0-20 16,21 21-16,-20-22 0,-1 1 0,0 20 16,0-20-16,-21-1 0,21 22 0,-21 0 15,21-1-15,-21 22 0,0 0 16,0 0-16,0 0 0,-21 42 15,0 0-15,0 0 16,21 0-16,-21 22 0,0-1 0,-1 0 16,22 1-16,-21-1 0,0 21 0,21-20 15,0 20-15,-21-20 0,21 20 16,-21-21-16,21 1 0,0-1 0,0 22 16,0-22-16,0-21 0,0 21 15,0-20-15,21 20 0,0-21 0,0-21 16,0 21-16,1-21 0,20 0 0,-21 0 15,0 0-15,22 0 0,-1 0 16,-21 0-16,21-21 0,1 0 0,-22 0 16,21 0-16,1-1 0,-22 1 0,21-21 15,0 21-15,-20-22 0,20 22 0,-21-21 16,0 0-16,0 20 0,1-20 16,-1 21-16,-21 0 0,0 0 15,21-1-15,-21 44 31,-21 20-31,21-21 0,-21 0 0,-1 22 16,22-22-16,0 21 0,-21-21 16,21 22-16,0-22 0,-21 21 0,21-21 15,0 0-15,0 1 0,0-1 0,0 0 16,21-21-16,0 21 0,1-21 0,-1 0 16,21 0-16,-21 0 15,0 0-15,1 0 0,-1-21 0,0 0 16,0 0-16,21-1 0,-20 1 0,-1 0 15,0 0-15,0 0 0,21-22 16,-20 22-16,-1-21 0,0 21 0,0 0 16,-21-1-16,0 1 0,21 0 15,-21 0-15,0 42 32,0 0-32,0 0 0,-21 22 0,21-22 15,0 0-15,-21 21 0,21-20 0,-21 20 16,21-21-16,0 21 0,0-20 15,0-1-15,0 21 0,0-21 0,21 0 16,0 1-16,0-1 0,0 0 0,22 0 16,-22-21-16,0 21 0,21-21 0,-20 0 15,-1 0-15,21 0 0,-21 0 0,0 0 16,1 0-16,-22-21 16,0 0-16,0 0 15,0-22-15,0 22 0,0-21 0,-22 21 16,1-22-16,0 1 0,0 21 0,-21-21 15,20-1-15,1 22 0,-21-21 0,21 21 16,0-1-16,-1 1 0,1 0 16,0 21-16,21-21 0,0 0 15,21 0 1,0 21-16,1 0 0,20 0 0,0-22 16,1 22-16,-1 0 15,21-21-15,-20 21 0,20-21 0,1 21 16,-22 0-16,22 0 0,-22 0 0,0 0 0,1 0 15,-1 0-15,-21 0 0,0 21 16,0 0-16,1 1 0,-1-1 16,-21 0-16,0 0 0,0 21 0,0-20 15,0 20-15,0-21 0,0 21 0,0-20 16,0 20-16,0-21 0,-21 21 0,21-20 16,-22-1-16,22 0 0,0 0 0,-21 0 15,0 0-15,21 1 0,0-1 16,-21 0-16,0-21 15,0 0 1,21-21 0,0 0-1,0-1-15,0 1 0,21 0 16,0 0-16,0-21 0,0 20 0,0-20 16,1 0-16,20-1 0,0 1 0,-21-21 15,22 20-15,-1 1 0,22 0 16,-22-1-16,0 1 0,1 0 0,-1 20 15,-21 1-15,21 0 0,-20 21 0,-1 0 16,0 0-16,-21 21 0,0 0 16,0 22-16,0-1 0,0 0 0,-21 1 15,0-1-15,-1 0 0,1 22 16,0-22-16,0 1 0,0-1 0,0-21 16,-1 21-16,22-20 0,-21 20 15,21-21-15,-21 0 0,0 0 16,21-42 15,0 0-15,0 0-16</inkml:trace>
  <inkml:trace contextRef="#ctx0" brushRef="#br0" timeOffset="25028.71">21950 10626 0,'0'0'0,"-43"-21"16,-20-1-16,21 1 15,20 21-15,1 0 0,0 0 0,0 0 16,21-21-16,0 42 47,0 0-32,-42-21-15,20 0 16</inkml:trace>
  <inkml:trace contextRef="#ctx0" brushRef="#br0" timeOffset="25252.09">20002 10880 0,'-21'0'15,"42"0"-15,-63 0 0,63 0 16,0 0 0,1-21-16,-1 21 0,21 0 0,0-22 15,1 22-15,-1 0 0,0-21 0,1 21 16,-22 0-16,21 0 0,-21 0 16,1-21-16,-1 21 0,-21-21 31</inkml:trace>
  <inkml:trace contextRef="#ctx0" brushRef="#br0" timeOffset="25556.92">19537 10774 0,'0'0'0,"-21"21"0,-1 0 0,1-21 16,21 21-16,21-21 31,1 0-15,-1-21-16,0 21 0,0-21 15,-21 0-15,21 21 0,-21-21 16,0 0-16,0-1 16,0 1-16,-21 21 15,0 0 1,42 0 15,0 21-31,0-21 0,22 0 0,-1 0 16,22 0-16,-1 0 0,1 0 15</inkml:trace>
  <inkml:trace contextRef="#ctx0" brushRef="#br0" timeOffset="25984.88">23199 10160 0,'0'0'0,"-43"-21"0,1 21 15,21-21-15,-22 0 0,43-1 0,-21 22 16,21-21-16,21 42 31,1 1-31,-1-1 0,21 0 0,0 0 16,-20 21-16,20-20 0,0 20 0,1 0 15,-22 22-15,0-1 0,21-20 16,-21 20-16,1 22 0,-1-22 0,-21 1 16,0-1-16,0 22 0,0-22 0,0 22 15,0 0-15,0-22 0,-21 22 0,21 0 16,-22-22-16,1 1 15,-21-1-15,21 1 0,0-1 0,-22 1 16,22-22-16,-21 0 0,21 22 0,-22-22 16,22-21-16,-21 22 0,-1-22 0,1 21 15,21-21-15,-21 0 0,20-21 16,1 22-16,0-1 0,0-21 0,0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20:52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3620 0,'21'0'0,"-21"-22"15,0 1-15,0 0 16,0 0 0,-21 21-16,21-21 15,-21 21-15,0 0 16,-1 0-16,22 21 15,-21 0-15,21 0 0,-21 0 16,21 1-16,0 20 0,0 0 0,0 1 16,0-1-16,0 21 0,0 1 0,0-1 15,0 1-15,0 21 0,-21-1 16,21 1-16,-21 21 0,0-22 0,21 22 16,-22 0-16,1 21 0,0-21 0,21 21 15,-21-21-15,0 21 0,0 0 0,-1 0 16,1 0-16,0 0 0,0 0 15,0 0-15,0 0 0,-1 0 0,1 0 16,0 0-16,0-21 0,0-1 16,0 1-16,21 0 0,-22 0 0,22-21 15,-21-1-15,21 1 0,0-22 0,0 1 16,0-1-16,0-20 0,0-1 16,0-21-16,0 0 0,0 1 0,0-1 15,21-21-15,-21-21 16,22-1-16,-22-20 0,0 21 0,0-21 15,0-22-15,21 22 0,-21-22 0,0 1 16,0-22-16,0 22 0,0-22 16</inkml:trace>
  <inkml:trace contextRef="#ctx0" brushRef="#br0" timeOffset="1004.42">5270 4085 0,'0'0'0,"-21"-21"0,0 0 0,21 0 16,0 0 15,21 21-15,0 0-16,1 0 0,20 0 0,-21 0 15,21 0-15,-20 0 0,20 0 0,0 0 16,1 0-16,20 0 0,1 0 0,-1 0 16,1 0-16,-1 0 0,22 0 15,-22 0-15,22 0 0,0 21 0,20-21 16,1 0-16,0 0 0,21 21 0,0-21 15,0 0-15,21 0 0,0 0 16,22 0-16,-1 0 0,0 0 0,1 0 16,-1-21-16,22 21 0,-22 0 15,0-21-15,1 21 0,-1 0 0,0 0 16,1-22-16,-1 22 0,-21-21 0,21 21 16,1 0-16,-22 0 0,-21 0 15,21 0-15,-21 0 0,-21 0 0,21 0 16,-42 0-16,20 0 0,-20 0 0,0 0 15,-22 0-15,1 0 0,-1 21 0,-20-21 16,-1 22-16,0-22 0,-21 0 16,1 21-16,-22 0 0,0 0 15,0 0-15,0 0 0,0 1 16,-22 20-16,1-21 0,0 21 0,21 1 16,-21-1-16,0 0 0,-22 22 15,22-22-15,0 22 0,0-1 0,0 1 16,0-1-16,21 1 0,-22 20 15,1-20-15,21 21 0,-21-1 0,21 1 16,0 0-16,0-1 0,0 1 0,0 0 16,0-1-16,0 1 0,0 21 0,0-22 15,0 1-15,0 21 0,0-21 0,0 20 16,-21-20-16,21 21 0,-21-21 0,0-1 16,21 1-16,0 0 0,0-1 0,-22 1 15,22-22-15,-21 22 0,21-21 16,0-1-16,0 1 0,0-1 0,0-21 0,0 1 15,0-1-15,0-21 16,0 22-16,-21-22 0,21 0 0,0 0 16,-21 0-16,0-21 0,0 0 15,-1 21-15,1-21 0,-21 0 16,21 0-16,0 0 0,-22 0 0,1 0 16,0 0-16,-1 0 0,1 0 0,-22 0 15,1 0-15,-1 0 0,1 0 0,-22 0 16,1 0-16,-1 0 0,-21 0 0,0 0 15,-21 0-15,0 0 0,0 0 0,-21 0 16,-21 0-16,-1 0 0,-20 0 0,-1 0 16,-20 0-16,-1 0 0,0 22 0,-20-1 15,-1-21-15,0 42 0,0-21 16,21 0-16,22 22 0,-1-22 0,22 21 16,0-21-16,21 1 0,42 20 15,-21-21-15,42-21 0,0 0 0,1 0 16,20 0-16,22 0 0,0 0 0,-1-21 15,22 0-15,0 0 0,21-22 0,0 1 16,0 0-16,0-22 0,21 1 0,0-1 16,0-21-16</inkml:trace>
  <inkml:trace contextRef="#ctx0" brushRef="#br0" timeOffset="1968.98">5715 2455 0,'0'0'0,"21"0"0,0-21 0,0 0 15,1 0-15,-1 21 0,-21-21 0,21 21 16,-21-21-16,21 21 15,-21-22-15,21 22 0,-21 22 16,0-1 0,0 0-16,21 21 0,-21 1 15,0-1-15,0 0 0,0 22 16,0-1-16,0-20 0,0 20 0,0-21 16,0 22-16,-21-22 0,21 22 0,0-22 15,0 0-15,-21 1 0,0-1 0,21-21 16,-21 22-16,21-22 0,0 0 15,0 0-15,-21-21 0,21 21 16,-22-42 0,22 0-16,-21 0 15,21-22-15,0 22 0,0 0 16,0-21-16,0-1 0,0 1 0,0 0 16,0-1-16,0 1 0,0-21 15,21 20-15,1-20 0,-1 20 16,0 1-16,0 0 0,0-1 0,0 1 15,22 21-15,-22 0 0,21 21 0,-21 0 16,22 0-16,-22 21 0,0 21 16,21-21-16,-20 22 0,-1-1 0,0 0 15,-21 1-15,0-1 0,0 22 0,0-22 16,0 0-16,0 1 0,0-1 0,0-21 16,0 21-16,-21-20 0,21 20 15,-21-21-15,21 0 0,-22 0 16,22-42-1,0 0-15,0 0 16,0 0-16,0-22 0,22 22 16,-22-21-16,21 0 0,0-22 0,0 22 15,0-22-15,22 1 0,-22-1 0,21-20 16,-21 20-16,22 1 0,-22 20 0,21 1 16,0 0-16,-20 20 0,20 1 15,0 21-15,-21 0 0,22 21 0,-22 22 16,0-22-16,0 21 0,0 22 0,-21-22 15,22 22-15,-22-1 0,0 1 0,0-1 16,0 1-16,-22-22 16,1 21-16,0-20 0,0 20 0,21-20 15,-21-1-15,21 0 0,-21-21 0,21 1 16,0 20-16,0-21 0,-22-21 0,22 21 16,0-42 15,0 0-31,22 0 0,-22-22 15</inkml:trace>
  <inkml:trace contextRef="#ctx0" brushRef="#br0" timeOffset="3004.39">7620 3069 0,'21'0'0,"-21"-21"32,0 0-17,0 0-15,0 0 0,0-1 16,-21 1-16,21 0 0,-21 0 0,0 0 16,-1 0-16,1-1 0,0 1 0,0 0 15,-21 0-15,20 21 0,1 0 16,0 0-16,-21 0 0,21 21 15,-1 0-15,1 0 0,0 1 0,0-1 16,0 21-16,21 0 0,0-20 0,0 20 16,0 0-16,0 1 0,0-22 15,0 21-15,0-21 0,0 0 0,21 1 16,-21-1-16,21 0 0,0 0 0,0-21 16,22 0-16,-22 0 0,0 0 0,0 0 15,22-21-15,-22 0 0,0 0 0,0-1 16,0 1-16,0 0 0,1 0 15,-1 0-15,-21-22 0,21 22 0,-21 0 16,0 0-16,0-21 0,0 20 0,0 1 16,0-21-16,0 21 0,0 0 15,-21-1-15,0 22 16,21 22 0,0-1-16,-22 0 0,22 21 0,0-21 15,0 1-15,0 20 0,0-21 0,0 21 16,0-20-16,0 20 0,0-21 15,22 21-15,-1-20 0,0-1 0,0 0 16,21 0-16,-20-21 0,20 0 0,0 0 16,1 0-16,-22 0 0,21 0 0,0 0 15,1-21-15,-1 0 0,0 0 0,-20-1 16,20 1-16,-21 0 16,0-21-16,0 21 0,1-22 0,-1 1 15,0 0-15,-21-1 0,21 1 0,-21 0 16,0-22-16,0 1 0,0 20 0,0-20 15,0-1-15,0 22 0,0 0 16,0-1-16,0 1 0,0 21 0,0 42 31,0 21-31,0 1 0,-21-1 0,0 0 16,21 22-16,0-22 0,-21 22 16,-1-22-16,22 0 0,0 22 0,0-22 15,0 0-15,0 1 0,0-1 0,0 0 16,0-20-16,22 20 0,-1-21 0,0 21 15,0-42-15,0 22 0,0-1 16,22-21-16,-22 0 0,21 0 16,-21 0-16,22-21 0,-1-1 0,-21 22 15,22-21-15,-1-21 0,-21 21 0,21 0 16,-20-22-16,-1 1 0,0 0 0,0-1 16,0 1-16,-21 0 0,0-22 15,0 1-15,21 20 0,-21-20 0,0-1 16,0 22-16,0-22 0,0 22 0,0 21 15,0-21-15,-21 42 16,0 21-16,0 0 16,21 21-16,-21 1 0,21-1 0,0 21 15,-21 1-15,21-22 0,0 22 16,0-1-16,0-20 0,0 20 0,0-21 16,0 1-16,0-1 0,0 0 0,0 1 15,0-1-15,0 0 0,0-20 16,0-1-16,0 0 0,21 0 0,0-21 15,0 0-15,0 0 0,0 0 16,1 0-16,20-21 0,-21 0 0,21-22 16,1 22-16</inkml:trace>
  <inkml:trace contextRef="#ctx0" brushRef="#br0" timeOffset="3273.24">10647 2392 0,'-21'0'16,"-1"21"0,1 0-16,0 0 0,0 22 15,0-22-15,0 21 0,-1 22 16,-20-22-16,21 22 0,0-22 0,-22 21 15,22-20-15,0-1 0,0 22 0,0-22 16,0 0-16,-1 1 0,1-1 0,0 0 16,0 1-16,21-22 0,0 0 15,0 0-15</inkml:trace>
  <inkml:trace contextRef="#ctx0" brushRef="#br0" timeOffset="3552.08">10139 3344 0,'21'-21'16,"0"0"-16,0 0 15,-21 0-15,21-22 0,1 22 0,-1-21 16,21 21-16,-21-22 0,0 1 0,1-21 15,20 20-15,-21-20 0,21-1 0,1 1 16,-22-1-16,21 1 0,1-1 16,-22 22-16,21 0 0,0-1 15,-20 22-15,20 0 0,-21 0 0,0 21 16,0 0-16,1 21 0,-1 21 0,-21-21 16,0 22-16,21-1 0,-21 22 0,21-22 15,-21 0-15,0 22 0,0-22 16,0 0-16,0 1 0,0-1 0,0 0 15,0 1-15,0-1 0,0-21 0,0 22 16,0-22-16,0 0 0,0 0 0,0 0 16,0 0-16,0 1 15,0-44 1,-21 1 0,0 0-16</inkml:trace>
  <inkml:trace contextRef="#ctx0" brushRef="#br0" timeOffset="3717.36">10414 2985 0,'0'0'0,"-21"0"0,21 21 0,21-21 31,0 0-31,21 0 0,-20 0 0,20 0 16,0-21-16,1-1 0,-1 22 15,0-21-15,-21 21 0,22-21 16,-22 0-16,0 21 0,0-21 0,0 0 15</inkml:trace>
  <inkml:trace contextRef="#ctx0" brushRef="#br0" timeOffset="4352.1">19029 4487 0,'0'0'0,"-43"-21"0,22 0 16,-21-21-16,0 21 0,20-22 0,-20 1 16,21 0-16,0-1 0,0 1 15,-1-22-15,1 22 0,21 0 0,-21 21 16,21-22-16,0 22 0,0 0 0,0 0 15,0 0-15,0 42 16,0 21-16,0 0 16,-21 22-16,21-1 0,0 22 0,0 0 15,0-1-15,-21 22 0,21 0 0,0 0 16,0 0-16,0 0 0,-21-1 0,21 22 16,-22-21-16,22 0 0,-21 21 0,0-21 15,0 21-15,0-21 16,21 21-16,-43-21 0,22 21 0,0 0 15,0-22-15,0 1 0,0 21 0,-1-21 16,22 0-16,-21-21 0,0 20 0,21-20 16,-21 0-16,21-1 0,0 1 0,0-21 15,0-1-15,0-21 0,0 1 0,0-22 16,0 0-16,21 0 0,0-21 0,0 0 16,-21-21-16,22 0 0,-1-21 15,0-1-15,-21 1 0,21-22 0,0 1 16,-21-1-16,21-20 0,1-1 0,-1 0 15,0-20-15,-21-1 0</inkml:trace>
  <inkml:trace contextRef="#ctx0" brushRef="#br0" timeOffset="5119.82">18859 4318 0,'0'0'0,"0"-21"15,0-21-15,0-22 16,0 43-16,0 0 0,43 21 0,-22-21 16,21-1-16,22 1 0,20 0 0,1 21 15,0-21-15,21 0 0,-1 0 0,22 21 16,0-22-16,0 1 0,22 0 16,20 21-16,0-21 0,1 0 0,20 21 15,1-21-15,20-1 0,1 22 16,0-21-16,-1 21 0,22 0 0,0 0 15,-21-21-15,20 21 0,-20 0 16,0 0-16,-1 0 0,1 0 0,-21 0 16,-22-21-16,0 21 0,-21 0 0,1 0 15,-1 0-15,-42 0 0,21 0 0,-22-21 16,-20 21-16,0 0 0,-22 0 16,1 0-16,-1 0 0,-20 21 0,-22 0 15,0-21-15,0 21 0,0 0 0,-21 1 16,0 20-16,0-21 0,0 21 15,0 1-15,0-1 0,-21 22 16,21-22-16,-21 21 0,0-20 0,-22 20 16,22 1-16,0 20 0,-21-20 0,21 21 15,-22-22-15,22 22 0,-21 21 16,-1-22-16,1 1 0,21 21 0,-21-22 16,20 22-16,1 0 0,0 0 0,21 0 15,0 0-15,0-1 0,0 1 0,0 0 16,0 0-16,21 0 0,22-22 0,-22 22 15,21-21-15,0 0 0,-20-1 16,20 1-16,0 0 0,-21-22 0,22 22 16,-22-22-16,0 1 0,0-1 15,0 1-15,-21-22 0,0 0 0,0 1 16,0-1-16,0 0 0,-21-20 0,0-1 16,-21 0-16,-1 0 0,1 0 0,-21 0 15,-1-21-15,1 22 0,-22-22 16,0 21-16,-21-21 0,1 0 0,-1 0 15,-21 21-15,-21-21 0,21 0 0,-22 0 16,-20 21-16,0-21 0,-1 21 0,-20-21 16,-1 0-16,-20 21 0,20-21 0,-20 0 15,-1 22-15,-21-22 0,21 21 0,-20-21 16,-1 21-16,21 0 0,0 0 0,1 0 16,20 1-16,22-1 0,21 0 15,0 0-15,21 0 0,0-21 0,21 0 16,21 0-16,0 0 0,1 0 0,20 0 15,22-21-15,-22 0 0,22 0 0,21-22 16,0 1-16,0 0 0,21-1 0</inkml:trace>
  <inkml:trace contextRef="#ctx0" brushRef="#br0" timeOffset="6013.59">18669 2773 0,'0'-21'15,"0"42"1,0 0-16,21 0 16,-21 0-16,21 22 0,0 20 0,-21-20 15,22 20-15,-1 1 0,-21 20 16,0-20-16,21-1 0,-21 1 0,21-1 15,-21 1-15,0-22 0,0 22 0,0-22 16,0 0-16,0-21 0,0 22 0,0-22 16,0 0-16,0 0 15,-21-21-15,0 0 16,21-21-16,0 0 16,0 0-16,-21 0 0,21-22 0,-22 22 15,22-21-15,0-1 0,0 1 16,0 0-16,0-22 0,0 1 0,0 20 15,0-20-15,0-22 0,0 22 0,22-1 16,-1 1-16,0 20 0,0 1 16,21 0-16,-20-1 0,20 22 0,-21 0 15,21 21-15,-20 0 0,20 21 0,0 0 16,1 22-16,-22-22 0,21 42 16,-21-20-16,0-1 0,1 22 0,-1-1 15,0-21-15,-21 22 0,0-22 0,0 22 16,0-22-16,0 0 0,21 1 15,-21-1-15,0-21 0,0 0 16,0 1-16,0-1 0,0 0 0,0-42 31,0 0-31,0-1 16,0 1-16,0-21 0,0 0 16,21-22-16,-21 22 0,21-22 0,1 1 15,-1-22-15,0 22 0,0-22 0,0 0 16,0 22-16,1-22 0,20 22 15,-21-1-15,21 22 0,-20-1 0,-1 22 16,0 0-16,21 21 0,-21 21 0,1 0 16,-1 22-16,0 20 0,0 1 15,0-1-15,-21 1 0,0-1 16,0 22-16,0-22 0,0 22 0,0-21 16,0-1-16,0 1 0,0-22 0,0 21 15,0-20-15,0-1 0,0 0 0,0-20 16,0 20-16,0-21 0,-21 0 15,21 0-15,0 1 0,-21-1 0,42-21 32,0 0-32,0 0 0</inkml:trace>
  <inkml:trace contextRef="#ctx0" brushRef="#br0" timeOffset="6976.45">20701 3514 0,'42'-21'0,"-84"42"0,105-42 0,-20-1 16,-43 1-16,21 0 0,0 0 16,-21 0-16,0-22 0,0 22 15,0 0-15,-21 0 0,0 0 0,0 0 16,-1-1-16,1 22 0,-21 0 0,21 0 16,-22 0-16,1 0 0,0 43 15,-1-22-15,22 0 0,-21 21 0,21 1 16,-22-1-16,22 0 0,0-20 15,0 20-15,0 0 0,21 1 0,-21-22 16,21 0-16,0 21 0,0-21 16,21 1-16,0-22 0,0 21 15,0-21-15,22 0 0,-22 0 0,0 0 16,21-21-16,1-1 0,-22 1 0,21 0 16,-21 0-16,22 0 0,-22 0 15,21-1-15,-21-20 0,22 0 0,-22 21 16,0-22-16,0 1 0,0 0 0,0-1 15,1 22-15,-22 0 0,0 0 0,0 0 16,0 42 0,0 0-16,0 21 15,0 1-15,0-22 0,0 21 0,0 0 16,0 1-16,0-1 0,0 0 16,0-20-16,0 20 0,0 0 0,21-21 15,0 1-15,21-1 0,-21 0 0,22 0 16,-1-21-16,0 0 0,1 0 0,-1 0 15,0 0-15,22 0 0,-22 0 0,1 0 16,-1-21-16,0 0 0,1 0 16,-1-1-16,0 1 0,-21-21 0,1 21 15,20-22-15,-21 1 0,0-21 16,0 20-16,1-20 0,-1-1 0,0 1 16,0-1-16,0 22 0,0-22 15,-21 22-15,0 0 0,0-1 0,22 1 16,-22 21-16,0 0 0,-22 42 31,22 0-31,-21 21 0,0-20 0,0 20 16,0-21-16,0 43 0,-1-22 0,1 0 15,21 22-15,-21-22 0,21 0 0,-21 22 16,21-22-16,-21 1 0,21-1 16,0 0-16,0 1 0,0-1 0,0-21 15,21 0-15,0 22 0,21-43 0,-20 21 16,-1 0-16,21-21 0,-21 0 0,22 0 15,-1 0-15,-21 0 16,21-21-16,-20 0 0,20-1 0,-21 1 16,0 0-16,0-21 0,1 21 0,-1-22 15,-21 1-15,21-22 0,0 22 0,-21 0 16,21-22-16,-21 1 0,21-1 16,1 22-16,-22 0 0,0-22 0,0 43 15,0-21-15,0 20 0,0 44 16,0-1-1,-22 0-15,22 21 0,-21 1 16,21 20-16,-21-21 0,21 22 0,0-22 16,0 1-16,0 20 0,0-21 15,0 1-15,21-1 0,0-21 0,1 22 16,-1-22-16,0 21 0,0-21 16,0 0-16,0 1 0,1-22 15,-1 0-15,0 0 16,0 0-16,0 0 0,0-22 15,1 1-15,-1 0 0</inkml:trace>
  <inkml:trace contextRef="#ctx0" brushRef="#br0" timeOffset="7720.64">23707 2858 0,'0'0'0,"0"-22"15,-22 44 1,22-1-16,-21 0 16,21 0-16,-21 21 0,0-20 0,0 20 15,0 21-15,-1-20 0,1-1 0,21 22 16,-21-22-16,0 0 0,0 1 16,21-1-16,0 0 0,-21 1 0,21-22 15,-22 0-15,22 0 0,-21 0 0,21 0 16,0 1-16,0-44 31,0 1-15,0 0-16,0-21 0,0 21 15,0-22-15,21 1 0,-21 0 0,22-1 16,-1-20-16,-21 20 0,21-20 16,0 21-16,0-22 0,0 22 0,1-1 15,-1 1-15,0 0 0,0-1 0,21 22 16,-20 0-16,-1 0 0,0 0 0,0 21 15,0 0-15,22 0 0,-22 0 16,0 0-16,21 0 0,-21 0 0,1 0 16,-1 21-16,-21 0 0,0 0 15,0 0-15,0 1 0,0 20 16,0-21-16,-21 0 0,-22 22 0,22-22 16,-21 0-16,-1 0 0,1 21 0,0-20 15,-1-1-15,1 0 0,0 0 16,21 0-16,-22-21 0,43 21 0,-21-21 15,42 0 1,0-21 0,22 0-16,-22 21 0,21-21 15,1 21-15,-1 0 0,0 0 0,1 0 16,-22 0-16,21 0 0,22 0 0,-22 0 16,-21 21-16,21 0 15,1-21-15,-22 21 0,21 1 0,-42 20 16,0-21-16,0 0 0,0 0 0,0 1 15,0-1-15,-21 0 0,0 0 0,-21 0 16,20 0-16,-20 1 0,0-1 16,-1-21-16,1 21 0,0 0 0,-1-21 15,1 21-15,21-21 0,-21 0 0,-1 0 16,1 0-16,21 0 0,-22 0 0,22 0 16,0 0-16,0 0 0,-21 0 15,20 0-15,1 0 0,0 0 0,0 0 16,0-21-16,0 0 0,-22 21 0,22-21 15</inkml:trace>
  <inkml:trace contextRef="#ctx0" brushRef="#br0" timeOffset="10720.64">3344 9017 0,'0'-21'125,"0"0"-94,21 21-16,-21-21-15,22-1 16,-22 1 0,0 0-16,21 21 0,-21-21 15,21 21-15,-21-21 0,0 0 16,21 21-16,0-22 0,-21 1 16,21 0-16,1 21 15,-22-21-15,21 21 0,-21-21 0,21 0 16,0 21-16,-21-22 0,21 22 0,0-21 15,-21 0-15,22 21 0,-1-21 16,0 21-16,0-21 0,-21 0 0,21 21 16,0-22-16,1 1 0,-1 21 15,-21-21-15,21 21 0,0-21 16,0 0-16,0 21 0,-21-21 0,22 21 16,-1-22-16,0 1 0,0 21 0,-21-21 15,21 21-15,0-21 0,-21 0 16,22 21-16,-1-21 0,0-1 15,-21 1-15,21 21 0,0-21 0,-21 0 16,21 0-16,1 0 16,-1 21-16,-21-22 0,21 1 15,0 21-15,-21-21 0,21 0 0,0 0 0,1 21 16,-1-21-16,-21-1 0,21 22 16,0-21-16,0 0 0,0 0 15,1 21-15,-1-21 0,0 0 0,21-1 16,-21 1-16,1 21 0,20-21 15,-21 0-15,0 0 0,22 21 0,-22-21 16,0-1-16,21 1 0,-21 21 0,1-21 16,-1 21-16,0-21 0,0 0 15,0 0-15,0-1 0,1 22 16,-22-21-16,21 21 0,0-21 16,-21 0-16,21 21 0,0-21 0,0 0 15,1-1-15,20 1 0,-21 0 0,0 0 16,0 0-16,1 0 0,20 21 15,-21-22-15,0 1 0,22 0 16,-22 0-16,0 0 0,21 0 0,-21-1 16,1 22-16,20-21 0,-21 0 15,21 0-15,-20 21 0,-1-21 0,21 0 16,-21-1-16,22 1 0,-22 21 0,21-21 16,-21 0-16,0 0 0,22 21 15,-22-21-15,21-1 0,-21 22 0,1-21 16,-1 0-16,0 21 0,0 0 0,0-21 15,0 21-15,-21-21 16,22 21 0,-22-21-1,21 21-15,-21-22 16,21 22 0,0-21-16,-21 0 0,21 21 15,0-21-15,1 21 0,-1-21 16,0 21-16,0-21 0,0 21 15,0-22-15,1 1 32,-22 0-17,21 21 1,-21-21-16,21 21 16,-21-21-1,-21 21 79,0 0-78,-1 0-16,1 0 0,0 0 15,0 0-15,0 0 16,0 0-1</inkml:trace>
  <inkml:trace contextRef="#ctx0" brushRef="#br0" timeOffset="11372.57">5969 6646 0,'0'-21'0,"21"21"94,0 0-79,0 0-15,1 0 0,-1 0 16,0 0-16,0 0 0,0 0 16,0 0-16,1 0 0,-1 0 15,0-21-15,0 21 0,0 0 0,0 0 16,1 0-1,-1-21-15,0 21 16,-21-21 15,0 42 1,0 0-17,0 0-15,0 0 0,-21 22 16,21-22-16,0 21 0,-21-21 15,-1 22-15,22-1 0,-21 0 16,0 1-16,21-1 0,-21 0 0,0 1 16,21-1-16,-21 0 0,21 1 15,0-1-15,0-21 0,-22 22 0,22-22 16,0 0-16,0 0 0,0 0 16,-21-21 15,21-21-16,-21 21-15,0-21 0,21 0 0,0 0 16,-21-1-16,0 1 0</inkml:trace>
  <inkml:trace contextRef="#ctx0" brushRef="#br0" timeOffset="11915.82">6181 5673 0,'0'0'0,"-22"0"15,22-21 48,0-1-48,0 1-15,0 0 16,0 0-16</inkml:trace>
  <inkml:trace contextRef="#ctx0" brushRef="#br0" timeOffset="12116.09">6286 5292 0,'0'-21'0,"0"-1"16,0 1 0,0 0-16,0 0 15,0 0-15,0 0 16,22 21-1,-22-22-15,21 1 16,0 21-16,0-21 0</inkml:trace>
  <inkml:trace contextRef="#ctx0" brushRef="#br0" timeOffset="12296.51">7027 4868 0,'0'0'0,"0"-21"15,0 0-15,0 0 16,0 0-16,21 21 0,-21-21 16,0-1-16,22 22 0,-1-21 15,-21 0-15,21 21 0,0-21 0,0 21 16,-21-21-16,21 21 0,1-21 0,-1-1 16</inkml:trace>
  <inkml:trace contextRef="#ctx0" brushRef="#br0" timeOffset="12484.4">7853 4466 0,'0'0'0,"0"-21"31,0 0-15,21 21-1,0-21-15,0 21 0,0 0 16,1 0-16,-1 0 0,0 0 0,21-21 15,-21 21-15,22-22 0,-22 22 16</inkml:trace>
  <inkml:trace contextRef="#ctx0" brushRef="#br0" timeOffset="12677.75">8678 4339 0,'21'-21'47,"1"21"-47,-22-21 16,21 21-16,0 0 0,0 0 0,0 0 15,0 0-15,1 0 0,-1 0 16,21 0-16,-21 0 0,0 0 0,22 0 16,-22 0-16</inkml:trace>
  <inkml:trace contextRef="#ctx0" brushRef="#br0" timeOffset="12879.74">9398 4551 0,'21'42'16,"0"-42"-16,-21 21 0,0 1 15,21-22-15,-21 21 0,22-21 16,-22 21 0,21-21-16,0 0 15,0 21-15,0-21 0,0 21 16,1-21-16,-1 21 0,21 1 0,-21-22 15,22 21-15,-22 0 0,21 21 0,-21-21 16,0 22-16,1-22 0,-1 21 16,-21-21-16</inkml:trace>
  <inkml:trace contextRef="#ctx0" brushRef="#br0" timeOffset="13239.72">9906 5313 0,'0'0'0,"0"21"0,0 0 0,0 43 15,0-43 1,21 0-16,0 0 15,-21 0 1,21 1 0,-21-1-1,22-21-15,-22 21 0,0 0 16,0 0-16,0 0 0,0 1 0,-43 41 16,43-42-1,-42 85 1,42-85-16,0 0 0,0 1 0,-21-1 15,21 0-15,0 0 0,0 0 0,0 0 16,0 1-16,0-1 0,0 0 16,0 0-16,0 0 15,0 0-15,-21 1 16,21-1-16,0 0 16,0 0-1,-22 0-15,1 0 16,0-21-16,21 22 0,-21-22 15,21 21-15,-21 0 0,0-21 16,-1 21-16,1 0 0</inkml:trace>
  <inkml:trace contextRef="#ctx0" brushRef="#br0" timeOffset="13436.61">9440 6604 0,'0'0'0,"0"21"0,-63 22 16,42-43-16,-1 21 15,1-21-15,0 21 16,0-21 0,0 21 15,0-21-15,-1 21-16,1-21 15</inkml:trace>
  <inkml:trace contextRef="#ctx0" brushRef="#br0" timeOffset="13636.49">8826 6943 0,'0'0'0,"-21"21"0,-42 0 15,42-21-15,-1 0 16,1 21-16,0-21 0,0 0 0,0 0 16,0 0-1,-1 0 32,1 0-47,0 21 0,0-21 16,0 0-16</inkml:trace>
  <inkml:trace contextRef="#ctx0" brushRef="#br0" timeOffset="13824.39">8213 7112 0,'0'0'0,"0"21"16,-22-21-1,1 0 1,21-21 15,-21 21-15,21-21 0,-21 21-16,0-21 15,0 21-15</inkml:trace>
  <inkml:trace contextRef="#ctx0" brushRef="#br0" timeOffset="14020.27">7937 7006 0,'-21'-21'16,"0"21"0,0 0-16,21-21 0,0 0 15,-21 21 1,21-21-1,-21 21 1,21-22-16,-22 22 16,22-21-16,-21 21 15</inkml:trace>
  <inkml:trace contextRef="#ctx0" brushRef="#br0" timeOffset="14220.16">7789 6689 0,'0'-21'0,"0"-1"16,0 1-1,0 0-15,0 0 16,-21 21-16,21-21 16,0 0-1,0-1 1,0 1-16,0 0 15</inkml:trace>
  <inkml:trace contextRef="#ctx0" brushRef="#br0" timeOffset="14408.05">7937 6265 0,'0'-21'15,"0"0"1,-21 21-16,21-21 31,0 0 0,-21 21-15</inkml:trace>
  <inkml:trace contextRef="#ctx0" brushRef="#br0" timeOffset="14619.93">7959 6054 0,'0'-21'15,"0"-1"1,0 1 0,0 0-1,21 0-15,-21 0 16,21 21-1,-21-21-15,21 21 16</inkml:trace>
  <inkml:trace contextRef="#ctx0" brushRef="#br0" timeOffset="14819.86">8149 5800 0,'0'0'0,"21"0"15,-21-21-15,0-1 16,0 1 0,0 0-1,21 21 32</inkml:trace>
  <inkml:trace contextRef="#ctx0" brushRef="#br0" timeOffset="15019.83">8382 5630 0,'0'-21'16,"0"0"15,0 0 0,21 21 0</inkml:trace>
  <inkml:trace contextRef="#ctx0" brushRef="#br0" timeOffset="15219.71">8594 5525 0,'0'0'0,"0"-22"47,21 22-16</inkml:trace>
  <inkml:trace contextRef="#ctx0" brushRef="#br0" timeOffset="15456.58">8869 5503 0,'21'0'15,"0"0"17,0 0-1,0 0-15,-21 22-1</inkml:trace>
  <inkml:trace contextRef="#ctx0" brushRef="#br0" timeOffset="15656.46">9102 5567 0,'0'21'16,"21"-21"62</inkml:trace>
  <inkml:trace contextRef="#ctx0" brushRef="#br0" timeOffset="22264.34">9673 7345 0,'0'0'0,"0"-21"0,0-22 0,-21 22 0,21-21 15,-21 21-15,21 0 0,0-1 16,21 22 15,0 0-31,0 0 16,0 0-16,1 0 0,-1 0 0,0 0 15,0 0-15,0 0 0,0 0 16,1 0-16,-44 0 47,1 0-47,0 0 0,0 0 15,0 0-15,0 0 0,-1 0 16,1 0-16,0 0 16,0-21-16</inkml:trace>
  <inkml:trace contextRef="#ctx0" brushRef="#br0" timeOffset="22592.24">9631 7049 0,'0'0'0,"0"-22"0,0 1 15,0 0-15,0 0 0,0 0 16,0 42 15,0 0-15,0 21-16,0 1 0,0-1 0,0 22 15,0-1-15,0 1 0,0 20 16,0 1-16,0 0 0,0-1 0,0 1 16,0 0-16,0 20 0,0-20 15,0 21-15,0-21 0,0-1 0,0 1 16,0-22-16,0 1 0,0-1 0,0 1 15,0-22-15,0 1 0,0-1 0,0 0 16,0-21-16,0 22 0,0-22 16,0 0-16,0-42 31,0 0-15,0 0-16,21-1 0,-21-20 0,0 21 15,0-21-15,0 20 0,0-20 16,0 0-16,21-22 0,-21 22 0,21-22 15</inkml:trace>
  <inkml:trace contextRef="#ctx0" brushRef="#br0" timeOffset="23384.3">9779 7430 0,'0'0'0,"-21"-43"0,0 1 0,-1 21 16,1-22-16,0 1 0,0 21 0,21-21 15,-21 20-15,0 1 0,-1 0 16,22 0-16,0 0 15,22 21 1,20 0-16,-21-21 0,43 21 16,-22 0-16,21 0 0,22 0 0,-21 0 15,20-22-15,22 22 0,-21 0 0,21 0 16,21-21-16,-22 0 0,22 21 16,22-21-16,-44 21 0,22-21 0,0 21 15,-21-21-15,0 21 0,0-22 0,-21 22 16,-1-21-16,1 21 0,0-21 0,-22 21 15,1 0-15,-1-21 0,-21 21 16,1-21-16,-1 21 0,0 0 16,-20 0-16,-1 0 0,0 0 0,0 0 15,-21 21-15,21 0 0,-21 0 16,0 0-16,0 1 16,0-1-16,0 0 0,0 21 0,0-21 15,0 22-15,0-1 0,0 0 0,0 1 16,0-1-16,0 0 0,0 22 0,0-22 15,0 1-15,-21 20 0,21-21 16,0 22-16,0-22 0,0 1 0,-21 20 16,21 1-16,0-22 0,-21 21 0,21 1 15,-21-1-15,21 1 0,0-1 16,-22 1-16,1-1 0,21 1 0,-21-1 16,21 1-16,0-22 0,0 22 0,-21-22 15,21 0-15,-21 22 0,21-22 16,0 1-16,0-22 0,-21 21 0,21 0 15,-22-20-15,1-1 0,21 0 0,0 0 16,0 0-16,-21 0 0,21 1 0,-21-1 16,0 0-16,21 0 15,-21-21 1,-1 0-16,1 0 16,0 21-16,0-21 0,0 0 15,-22 0-15,22 0 0,-21 0 0,-22 21 16,1-21-16,-1 0 0,-20 0 15,-1 0-15,-21 22 0,-21-22 0,0 0 0,0 0 16,0 21-16,0-21 0,0 21 16,0-21-16,21 0 0,1 21 0,-1-21 15,21 21-15,0-21 0,1 0 16,20 21-16,1-21 0,20 0 0,1 0 16,0 0-16,21 0 0,-1 0 0,1 0 15,42 0 1,1 0-16,-1 0 15,0 0-15,0 0 0,0 0 16,0-21-16,1 21 0,-22-21 0,21 21 16,0-21-16,-21 0 0</inkml:trace>
  <inkml:trace contextRef="#ctx0" brushRef="#br0" timeOffset="24928.63">10160 8361 0,'0'-21'16,"0"0"-16,0-1 16,-21 22-1,0-21-15,-1 21 0,1 0 16,0 21-16,0 1 0,0-1 16,0 0-16,-1 0 0,1 21 0,0-20 15,0 20-15,0 0 0,0 1 16,-1-1-16,22 0 0,0 1 15,0-1-15,0 0 0,0 1 0,0-22 16,0 21-16,0-21 0,22 22 0,-1-22 16,0 0-16,21 0 0,1-21 0,-22 0 15,21 0-15,0 0 0,1 0 16,-1 0-16,0-21 0,1 0 0,-22 0 16,21-1-16,-21 1 0,22-21 0,-22 21 15,0 0-15,0-22 0,0 1 0,-21 21 16,0-22-16,0 1 0,0 21 0,0-21 15,0-1-15,0 1 0,0 21 16,0-22-16,0 22 0,0 0 0,0 0 16,0 42-1,0 21 1,0-20-16,0-1 16,0 21-16,0-21 0,0 22 0,0-1 15,0 0-15,0 1 0,0-22 0,-21 21 16,21 0-16,0-20 0,-21 20 0,21-21 15,0 21-15,0-20 0,0-1 16,-21-21-16,21 21 0,0-42 31,21 21-31,-21-21 0,21-1 16,0 1-16,-21 0 0,0 0 16,22 0-16,-1 0 0,-21-1 15,0 1-15,21 0 0,0 0 16,0 21-1,-21 21 1,21 0-16,-21 0 0,0 1 16,0-1-16,0 0 0,22-21 0,-1 21 15,0 0-15,-21 0 0,21 1 0,0-22 16,0 21-16,1-21 0,-1 0 0,0 0 16,0 0-16,21 0 0,-20 0 15,20 0-15,-21 0 0,21-21 0,-20-1 16,20 22-16,0-21 0,1 0 15,-22 0-15,21 0 0,-21 0 0,0-22 16,1 22-16,-1 0 0,-21 0 0,0-22 16,0 22-16,0 0 0,0 0 15,0 0-15,0 0 0,-21 21 16,-1 0-16,1 0 0,0 0 16,0 21-16,0-21 0,0 21 15,21 0-15,0 0 0,-22 22 0,22-22 16,0 0-16,-21 21 0,21-21 15,0 1-15,0-1 0,0 0 0,0 0 16,0 0-16,21 0 0,-21 1 0,22-22 16,-1 21-16,0-21 15,0 0-15,0 0 0,0 0 0,1 0 16,-1 0-16,0 0 0,0-21 16,0 21-16,22-22 0</inkml:trace>
  <inkml:trace contextRef="#ctx0" brushRef="#br0" timeOffset="25856.61">11684 8573 0,'0'0'16,"0"-22"-16,0 1 0,0 0 0,0 0 15,-21 21 1,0 0-16,-1 0 16,22 21-16,-21 0 0,21 0 15,-21 1-15,0-1 0,21 0 0,0 0 16,0 21-16,0-20 0,0-1 0,0 21 15,0-21-15,0 22 0,0-22 16,0 0-16,0 0 0,21 0 0,-21 0 16,21 1-16,0-1 0,1-21 0,-1 21 15,0-21-15,0 0 0,0 0 0,0 0 16,1 0-16,-1 0 0,0 0 0,21 0 16,-21-21-16,1 0 0,20-1 0,-21 1 15,0 0-15,0 0 0,1-21 16,-1 20-16,0-20 0,0 0 0,0 21 15,-21-22-15,21 1 0,-21 0 16,22-1-16,-22 22 0,0-21 0,0-1 16,21 22-16,-21-21 0,0 21 0,0 0 15,0-1-15,0 1 0,0 42 32,-21 1-32,21-1 0,-22 21 15,22-21-15,-21 22 0,0-22 0,21 21 16,-21 0-16,21 1 0,0-22 0,0 21 15,-21 1-15,21-1 0,0-21 16,0 21-16,0 1 0,-21-22 16,21 21-16,0-21 0,0 1 0,0 20 0,0-21 15,0 0-15,0 0 16,0-42 15,0 0-31,0 0 0,0 0 16,21 0-16,0-1 0,0-20 0,0 21 15,-21-21-15,43 20 0,-22-20 0,0 0 16,0 21-16,0-1 0,0 1 0,1 0 16,-1 0-16,0 0 0,0 21 15,0 0-15,0 0 16,1 0-16,-22 21 31,0 0-31,0 0 0,-22 0 16,22 1-16,-21-22 0,0 21 15,0-21-15,0 21 0,0-21 16,-1 0-16,1 0 0,0 21 16,0-21-16,0 0 0,0 0 15,-1 0-15,1 0 0,0 0 16,21 21 0,0 0-1,0 1-15,0-1 16,0 0-16,21-21 0,0 21 0,1 0 15,-1 0-15,0 1 0,0-22 0,0 21 16,22 0-16,-22 0 0,0 0 0,0-21 16,21 21-16,-20 1 0,-1-22 0,0 21 15,0-21-15,0 0 0,0 0 16,1 21-16,-1-21 0,0 0 0,0 0 16,0 0-1,-21-21 1,21 0-16,-21-1 15,22 1-15</inkml:trace>
  <inkml:trace contextRef="#ctx0" brushRef="#br0" timeOffset="30676.61">18415 7726 0,'0'0'0,"21"-21"16,-21 0-16,21-1 0,-21 1 16,0 0-16,0 0 0,0 0 0,0 0 15,0-1-15,-21 22 16,0 22-1,0-1-15,0 0 0,21 21 0,-22 1 16,22 20-16,-21-21 0,21 43 0,-21-21 16,21 20-16,0-20 0,-21 20 15,0 1-15,0 0 0,21-1 16,0 1-16,-22 0 0,1-1 0,0 1 0,21 0 16,-21-1-16,21 1 0,-21-21 15,21-1-15,-21 1 0,21-22 0,0 21 16,0-41-16,0 20 0,0-21 0,0 0 15,0 0-15,0 1 0,21-22 32,0-22-32,0-20 15,-21 21-15,21 0 0,0-22 0,1 1 16,-22 0-16,21-22 0,0 1 0,0-1 16,0 1-16</inkml:trace>
  <inkml:trace contextRef="#ctx0" brushRef="#br0" timeOffset="31340.67">18457 7916 0,'0'0'0,"-21"-42"16,-42-64-16,41 85 15,1 0-15,0 21 0,0-21 0,21 0 16,0-1 0,42 22-16,-21 0 15,43 0-15,-22-21 0,43 21 0,0 0 16,-1-21-16,22 21 0,0 0 0,21 0 15,0 0-15,0 0 0,21 0 16,-21 0-16,21 0 0,-21 0 0,0 0 16,0 0-16,0 0 0,0 0 0,0 0 15,-21 0-15,-21 0 0,-1 0 16,1 0-16,-21 0 0,-1 0 0,-21 0 16,1 0-16,-1 0 0,-21 0 0,0 0 15,-21 21 1,0 0-16,0 1 15,0-1-15,0 0 0,0 21 0,0-21 16,0 1-16,-21 20 0,21-21 0,0 21 16,-21 1-16,21 20 0,0-20 15,0-1-15,0 21 0,-21-20 0,21 20 16,-21-20-16,21 20 0,0-21 0,0 22 16,0-22-16,-21 1 0,21 20 15,0-21-15,0 22 0,0-22 0,0 1 16,0-1-16,0 0 0,0 22 15,0-43-15,21 21 0,-21 1 0,0-1 16,21-21-16,0 21 0,-21-20 0,0 20 16,0-21-16,0 0 0,0 0 0,0 1 15,0-1-15,0 0 0,0 0 16,-21-21-16,0 21 0,0-21 0,-22 21 16,1-21-16,-22 22 0,1-22 0,-1 21 15,-20-21-15,-1 21 0,0-21 0,-20 0 16,-1 21-16,-21-21 0,0 0 15,0 21-15,0-21 0,-21 0 16,21 21-16,0-21 0,-22 22 0,22-22 16,22 21-16,-22-21 0,21 21 0,0-21 15,21 21-15,1 0 0,20-21 0,1 0 16,20 21-16,22-21 0,-21 0 0,21 0 16,-1 0-16,44-21 31,-1 0-31,0 21 0</inkml:trace>
  <inkml:trace contextRef="#ctx0" brushRef="#br0" timeOffset="31836.4">16954 9800 0,'-21'-21'0,"-21"21"16,21 0-16,0 0 0,-22 0 0,22 0 16,0 0-16,-21 21 0,-1 0 15,1 1-15,0 20 0,-1-21 0,1 21 16,0 1-16,-1 20 0,1-20 0,0 20 15,20-21-15,1 22 0,0-1 16,21 22-16,0-21 0,0-1 0,0 1 16,21-22-16,0 21 0,1-20 15,20-1-15,-21-21 0,21 22 0,1-22 16,-1 0-16,0-21 0,1 0 0,20 0 16,-20 0-16,20 0 0,-21 0 0,1-21 15,20 0-15,-20-1 0,-1-20 0,21 21 16,-20-21-16,-1-1 0</inkml:trace>
  <inkml:trace contextRef="#ctx0" brushRef="#br0" timeOffset="32472.71">17462 10202 0,'0'0'0,"0"-42"0,0-85 15,0 85-15,0 21 16,0-22-16,0 22 0,0 42 16,0 0-1,-21 1-15,0 20 0,0-21 0,21 21 16,-21 22-16,0-22 0,-1 1 15,1 20-15,21 1 0,-21-22 0,0 21 16,21 1-16,0-22 0,0 22 0,-21-22 16,21-21-16,0 22 0,-21-22 0,21 21 15,0-21-15,0 0 16,21-42 0,0 0-16,0 0 15,-21 0-15,21-22 0,-21 22 16,21 0-16,1-21 0,-22 21 0,21-22 15,0 22-15,-21 0 0,0 0 0,21 0 16,0 21-16,0 0 0,1 0 16,-22 21-1,21 0-15,-21 0 0,0 21 16,0-20-16,21-1 0,-21 0 0,21 21 16,-21-21-16,0 1 0,0-1 0,21 21 15,0-21-15,-21 0 0,22 1 16,-1-22-16,0 0 0,0 0 15,0 0-15,0 0 0,1 0 0,-1 0 16,0 0-16,0 0 0,21-22 0,-20 1 16,-1 0-16,21 0 0,-21 0 0,0-22 15,1 22-15,-1-21 0,-21 0 16,0 20-16,21-20 0,-21 0 0,0 21 16,0-1-16,0-20 0,0 21 15,0 0-15,-21 21 16,0 0-16,21 21 0,-22 0 15,1 64 1,21-64-16,0 21 0,0-21 0,0 22 0,0-22 16,0 0-16,0 21 15,0-20-15,0-1 0,0 0 0,0 0 16,21 0-16,1 0 0,-1-21 16,0 22-16,0-22 15,0 0-15,0 0 16,1-22-16,-1 22 0,0-21 0,0 0 15,0 0-15</inkml:trace>
  <inkml:trace contextRef="#ctx0" brushRef="#br0" timeOffset="33268.58">18500 10414 0,'0'0'0,"0"-42"16,-22 63 15,1 0-31,0 21 0,21-20 15,-21-1-15,21 21 0,-21-21 0,0 22 16,21-22-16,0 0 0,0 21 16,0-21-16,0 22 0,0-22 0,0 0 15,0 0-15,0 0 0,0 1 0,0-1 16,21-21-16,0 0 16,0 0-16,0 0 0,0 0 0,1 0 15,-1 0-15,0-21 0,0 21 0,21-22 16,-20 1-16,-1 0 0,0-21 15,0 21-15,0-22 0,0 22 0,-21-21 16,22-1-16,-1 1 0,-21-21 16,0 20-16,0 1 0,21 0 0,-21-1 15,0 22-15,0-21 0,0 21 0,0-1 16,0 1-16,0 42 16,0 1-1,-21 20-15,21-21 0,0 0 16,0 22-16,0-1 0,0-21 0,0 21 15,0 1-15,0-1 0,-21-21 16,21 22-16,0-22 0,0 21 0,-22-21 16,22 0-16,0 1 0,0 20 15,0-21-15,0 0 0,0-42 47,0 0-47,0 0 0,22 0 16,-22-1-16,21-20 0,0 21 0,-21-21 15,21 20-15,0 1 0,0-21 16,-21 21-16,22 0 0,-1-1 0,0 1 16,0 0-16,-21 0 0,21 21 0,0 0 15,-21 21 1,0 0 0,-21 0-16,0-21 0,0 22 15,0-1-15,0 0 0,-1 0 0,1-21 16,0 21-16,0 0 0,0 1 15,0-22-15,-1 21 0,1 0 0,0-21 16,0 21-16,21 0 16,0 0-16,21-21 15,0 22-15,0-22 0,1 21 16,-1-21-16,0 21 0,0-21 0,0 21 16,0-21-16,1 21 0,-1-21 0,0 21 15,0-21-15,0 0 0,0 22 0,1-22 16,-1 0-16,0 21 15,0-21-15,0 0 16,0-21 15</inkml:trace>
  <inkml:trace contextRef="#ctx0" brushRef="#br0" timeOffset="34120.71">17949 8255 0,'0'0'0,"-21"0"16,0 0-16,0 0 15,0 0-15,-1 0 32,1 0 14,0 0-30,0 0-16</inkml:trace>
  <inkml:trace contextRef="#ctx0" brushRef="#br0" timeOffset="34308.6">17611 7980 0,'0'0'0,"0"-21"0,0 0 0,0-1 15,0 1-15,0 0 0,0 0 16,0 0-16,0 0 0,0-1 16,0 1-16,0 0 0,0 0 0,0 0 15,21 0-15,-21-1 0,0 1 16,0 0-16,0 0 0,0 0 0,0 0 16,0-1-16,0 1 0,0 0 0</inkml:trace>
  <inkml:trace contextRef="#ctx0" brushRef="#br0" timeOffset="34516.48">17949 6964 0,'0'0'0,"0"-21"0,0 0 0,21 21 0,-21-22 16,0 1-16,0 0 0,22 0 15,-1 0-15,-21 0 0,21-1 16,-21 1-16,21 21 0,-21-21 15,21 21-15,-21-21 0,21 21 16,1-21-16,-1 21 16,0-21-16,21 21 0,-21-22 15</inkml:trace>
  <inkml:trace contextRef="#ctx0" brushRef="#br0" timeOffset="34705.14">18838 6477 0,'21'-21'0,"-42"42"0,85-42 0,-22 0 0,-21 21 15,22-21-15,-22 21 0,21-22 16,-21 1-16,0 21 0,22-21 0,-22 0 16,0 21-16,0-21 0,0 21 0,1 0 15,-1-21-15,0 21 16,-21-22-16,21 22 16,-21-21-16,21 21 15,-21-21-15,21 21 0,1-21 16</inkml:trace>
  <inkml:trace contextRef="#ctx0" brushRef="#br0" timeOffset="34900.76">19897 6054 0,'0'0'0,"21"0"0,0 0 16,0 0-16,0-21 0,-21-1 16,21 22-16,-21-21 15,22 21-15,-22-21 0,21 0 16,0 21-1,-21-21 1,21 21-16,0 0 0,0 0 0,1 0 16,-1 0-1,-21-21-15,21 21 0,0 0 0</inkml:trace>
  <inkml:trace contextRef="#ctx0" brushRef="#br0" timeOffset="35189.12">20849 5609 0,'0'0'16,"0"-21"-16,21 0 15,-21 0 1,21 21 15,1 0 32,-22-21-32</inkml:trace>
  <inkml:trace contextRef="#ctx0" brushRef="#br0" timeOffset="35563.9">20087 5122 0,'-21'-21'16,"0"0"-1,0 0-15,21 0 16,0 0-16,0-1 16,0 1-16,0 0 15,0 0-15,0 0 16,0 0-16,21-1 16,0 1-16,0 0 0,0 21 15,0-21-15</inkml:trace>
  <inkml:trace contextRef="#ctx0" brushRef="#br0" timeOffset="35764.78">20849 4657 0,'0'0'15,"21"0"-15,43-43 16,-64 22-16,21 21 0,0-21 0,0 21 16,-21-21-16,21 0 0,1 0 0,-1-1 15,0 1-15,0 0 0,0 0 16,0 21-16,1-21 15,-1 0-15,0-1 0,21 22 0,1-21 16,-22 21-16,42-21 0,-20 0 16,-1 21-16,0-21 0,22 21 0,-1-21 15</inkml:trace>
  <inkml:trace contextRef="#ctx0" brushRef="#br0" timeOffset="35948.76">22098 4212 0,'0'0'0,"42"0"0,1-21 16,-22 21-16,0 0 0,0 0 0,0-21 15,0 21-15,1-21 0,-1 21 0,21 0 16,-21 0-16,0 0 0,22-21 16,-22 21-16,21 0 0,-21 0 15,1 0-15,20 0 0,-21 0 0,21 0 16,-20 0-16,-1 21 0,0 0 16,0-21-16,0 21 0,0-21 0,1 0 15,-1 21-15,0-21 0,0 21 0</inkml:trace>
  <inkml:trace contextRef="#ctx0" brushRef="#br0" timeOffset="36128.65">23135 4382 0,'0'0'0,"21"0"0,0 21 15,1 0-15,-1-21 0,0 0 16,0 0 0,0 0-1,0 0-15,1 21 0,-1-21 16,0 0-16,0 0 0,0 0 15,22 0-15,-22 21 0,21-21 0,-21 0 16,22 21-16,-1-21 0,-21 22 0,0-1 16,22-21-16</inkml:trace>
  <inkml:trace contextRef="#ctx0" brushRef="#br0" timeOffset="36304.55">23812 4805 0,'0'0'0,"0"21"0,0 0 0,0 0 0,-21 1 16,21-1-16,0 0 0,0 0 0,0 0 15,0 0-15,0 1 16,0-1-16,0 0 16,21 0-16,1-21 0,-22 21 0,21 0 15,0-21-15,21 22 0,-21-1 0,1-21 16,-1 21-16,0 0 0,0 0 16,0 0-16,-21 1 0</inkml:trace>
  <inkml:trace contextRef="#ctx0" brushRef="#br0" timeOffset="36496.44">24024 5757 0,'-21'22'0,"0"-22"0,0 21 16,21 0-16,-22 0 0,1-21 0,21 21 16,0 0-16,-21 1 15,21-1-15,0 0 0,0 0 16,0 0-16,0 0 15,0 1-15,0-1 16,0 0-16</inkml:trace>
  <inkml:trace contextRef="#ctx0" brushRef="#br0" timeOffset="36704.72">23580 6477 0,'0'0'0,"-22"21"0,1-21 16,-42 43 0,42-43-16,-1 0 0,1 21 0,0-21 0,0 21 15,0-21-15,21 21 0,-21-21 16,21 21-16,-22-21 0,1 21 16,0 1-16,0-22 0,0 21 15,0-21-15,21 21 0,-22-21 0,1 21 16</inkml:trace>
  <inkml:trace contextRef="#ctx0" brushRef="#br0" timeOffset="36912.61">22542 6858 0,'0'0'15,"-42"0"-15,21 21 0,-21-21 0,-1 0 0,22 0 16,-21 0-16,21 0 0,-1 0 0,1 0 15,0 0-15,0 0 0,0 0 0,0 0 16,-1 0-16,22-21 0,-21 21 16,0-21-1,21 0 1,-21 0-16</inkml:trace>
  <inkml:trace contextRef="#ctx0" brushRef="#br0" timeOffset="37096.5">21590 6287 0,'-64'-43'16,"128"86"-16,-128-107 0,64 43 15,22 21 1,-22-21-16,42 21 15,-21-21-15</inkml:trace>
  <inkml:trace contextRef="#ctx0" brushRef="#br0" timeOffset="40192.83">5016 10287 0,'0'21'16,"0"-42"15,0 0-15,0 0-16,0 0 15,0-1-15,-21 1 16,0 21-16,0-21 0,0 21 0,0 0 16,-22 0-16,22 0 15,0 0-15,-21 0 0,20 0 0,-20 0 16,0 0-16,-1 0 0,22 21 0,-21 0 16,0 1-16,-1-1 0,22 0 15,-21 21-15,21 1 0,-1-1 0,1 0 16,0 1-16,21-1 0,0 0 15,0 1-15,0-1 0,0 0 0,21-21 16,22 22-16,-22-22 0,21 0 0,0 0 16,1-21-16,-1 0 0,22 0 15,-22 0-15,0 0 0,1 0 0,-1 0 16,0 0-16,1-21 0,-1 0 16,0-21-16,-21 20 0,22 1 15,-22-21-15,21 0 0,-21 20 0,22-20 16,-22-21-16,0 20 0,21 1 0,-20 0 15,20-22-15,-21 22 0,21-22 16,-20 22-16,20-22 0,-21 1 0,0-1 16,0 22-16,1-21 0,-1-1 0,0 22 15,-21-1-15,0 1 0,21 21 16,-21 0-16,0 0 0,-21 42 16,0 0-1,0 21-15,-1 1 0,1-1 16,0 0-16,0 1 0,0 20 15,0-21-15,-1 22 0,1-22 16,0 22-16,0-1 0,0-20 0,0 20 16,21-21-16,-22 22 0,22-22 0,0 1 15,0-1-15,0 0 0,0-21 16,22 1-16,-1-1 0,21 0 0,-21-21 16,0 0-16,22 0 0,-1 0 0,0 0 15,1 0-15,-1-21 0,0 0 16,1-1-16,-1-20 0,0 21 0,1-21 15,-1 20-15,0-20 0,1 0 0,-22 21 16,0-22-16,21 22 0,-42 0 16,22 0-16,-22 0 0,21-1 15,-21 1-15,0 0 0,0 42 32,-21 0-32,-1 1 0,22-1 15,0 0-15,-21 21 0,0-21 0,21 22 16,-21-1-16,21 0 0,0 1 0,0-22 15,0 21-15,0-21 0,0 22 16,0-22-16,0 0 0,21 0 0,0-21 16,0 0-16,1 0 0,-1 0 0,0 0 15,21 0-15,-21 0 0,22-21 0,-22 0 16,21 0-16,1 0 16,-22-1-16,21 1 0,0-21 0,-20 21 15,-1-22-15,0 1 0,0 21 0,-21-21 16,0-1-16,0 22 0,0-21 15,-21 21-15,0-22 0,0 22 0,-22 0 16,22 21-16,-21 0 0,21 0 0,-22 0 16,22 0-16,-21 0 0,21 0 15,-22 21-15,22 0 0,-21 0 0,21 1 16,-1-1-16,1 0 0,0 21 0,21-21 16,0 1-16,-21 20 0,21-21 0,-21 21 15,21-20-15</inkml:trace>
  <inkml:trace contextRef="#ctx0" brushRef="#br0" timeOffset="41704.48">4974 12044 0,'0'0'0,"0"-21"0,-21-64 16,21 64-16,-21 0 0,21 0 15,-21 21-15,21-22 0,0 44 16,0-1 0,0 21-16,0-21 0,0 22 15,0 20-15,0-21 0,0 22 0,-22-22 16,22 22-16,0-1 0,-21 1 16,0-22-16,0 0 0,21 1 0,0-1 15,-21 0-15,0 1 0,21-22 16,0 0-16,0-42 15,21-21 1,0 20-16,0 1 16,0-21-16,0 0 0,1-1 0,-1 22 15,0-21-15,0-1 0,0 1 0,0 0 16,1-1-16,-1 22 0,0-21 16,0 21-16,0 0 0,0 21 15,1 0-15,-1 0 0,0 21 16,0 0-16,-21 0 0,21 0 15,-21 22-15,21-22 0,-21 21 16,22 0-16,-22-20 0,21 20 0,-21-21 16,21 21-16,-21-20 0,21-1 15,0 21-15,-21-21 0,21-21 0,1 21 16,-1-21-16,0 0 0,0 0 16,0 0-16,0 0 0,22 0 0,-22-21 15,0 0-15,21 0 0,-20 0 16,20 0-16,-21-22 0,0 22 0,22-21 15,-22 21-15,0-22 0,0 1 0,0 0 16,-21-1-16,0 22 0,21-21 16,-21-1-16,0 22 0,0 0 0,0 0 15,0 0-15,-21 42 32,21 0-17,0 21-15,0-20 0,0 20 0,0-21 16,0 21-16,0 1 0,0-22 0,0 21 15,0-21-15,0 22 0,0-22 16,0 0-16,21 0 0,-21 0 0,22 1 16,-1-22-16,0 0 0,0 21 0,0-21 15,22 0-15,-22 0 16,0-21-16,0-1 0,0 1 16,22 0-16,-22 0 0,21-21 0,-21 20 15,22-20-15,-1 0 0,-21-1 0,21 1 16,-20 0-16,-1-22 0,0 22 15,0 0-15,-21-1 0,0 1 0,0 0 16,0-1-16,0 1 0,0 21 0,0 0 16,0-1-16,0 1 0,-21 21 15,0 0-15,0 0 16,-1 21-16,22 1 0,0 20 0,0 0 16,-21 1-16,21-1 0,-21 0 15,21 1-15,0 20 0,-21-21 16,21 22-16,0-22 0,0 1 0,0-1 15,0 0-15,-21 1 0,21-1 0,0-21 0,0 21 16,-21-20-16,21-1 16,0 0-16,21-21 31,-21-21-31,21 21 0,-21-21 0,21-1 16,0 1-16,0 0 0,-21 0 15,22 0-15,-1 0 0,0-1 0,-21 1 16,21 0-16,0 0 0,0 21 0,-21-21 15,22 21-15,-1-21 0,0 21 16,0 21 0,-21 0-16,21 0 0,-21 0 15,0 0-15,0 1 0,0-1 0,0 0 16,0 21-16,0-21 0,21 1 16,-21-1-16,22 0 0,-1 0 15,0 0-15,0-21 0,0 0 0,0 0 16,1 0-16,-1 0 0,0 0 0,21 0 15,-21-21-15,1 0 0,20 0 0,-21 0 16,0-1-16,0 1 0,1 0 16,-1 0-16,0-21 0,0 20 0,0 1 15,-21 0-15,0-21 0,0 21 0,21-1 16,-21 1-16,0 0 16,0 42-1,0 0 1,0 1-16,0-1 0,0 0 0,-21 0 15,21 21-15,0-20 0,0-1 0,0 0 16,0 0-16,0 0 16,0 0-16,0 1 15,21-22 1,1 0 0,-22-22-16,0 1 15,0 0-15,21 0 0,-21 0 16</inkml:trace>
  <inkml:trace contextRef="#ctx0" brushRef="#br0" timeOffset="42044.8">7302 11896 0,'0'0'0,"-42"-21"16,21 21 0,0 0-16,0 21 15,-1 0-15,22 0 16,22-21-1,-1 0 1,0 0-16,-21-21 0,21 0 0,0 21 16,-21-21-16,21-1 15,-21 1-15,0 0 16,-21 0-16,0 21 16,0 0-16,0 0 0,0 0 15,-1 0-15,-20 0 0,21 0 0,0 0 16,0 21-16,-1 0 0,22 0 15,-21 1-15,21-1 0,0 0 16,0 0-16,0 0 0,0 0 0,0 1 16,21-1-16,1-21 0,-22 21 0,21-21 15,0 0-15,0 0 0,0 0 16,0 0-16,1 0 0,20 0 16</inkml:trace>
  <inkml:trace contextRef="#ctx0" brushRef="#br0" timeOffset="42344.63">7789 11621 0,'0'0'16,"0"-22"-16,0 1 0,0 0 0,0 0 0,0 0 15,0 0-15,-21 21 0,0 0 0,0 0 16,0 0-16,21 21 0,-22 0 0,1 0 16,0 0-16,21 0 0,0 22 15,0-1-15,-21 0 0,21 1 0,-21-1 16,21 22-16,-21-22 0,21 21 0,0-20 15,0-1-15,-22 22 0,1-22 16,21 0-16,-21 1 0,21-1 16,0 0-16,0-21 0,0 22 0,0-22 15,0 0-15,0 0 0,0 0 0,0 1 16,21-22 0,0 0-1,1 0-15,-1-22 16,-21 1-16,0 0 0,21 0 0,0 0 15</inkml:trace>
  <inkml:trace contextRef="#ctx0" brushRef="#br0" timeOffset="42760.39">7832 12256 0,'0'0'0,"0"21"0,-22-21 0,1 21 15,21 0-15,0 0 16,0 0-16,21-21 15,1 0 1,-1 0-16,0-21 0,21 0 16,-21 0-16,1 0 0,20 0 0,-21-1 15,0 1-15,0 0 0,1 0 16,-1 0-16,0 0 0,-21-1 0,0 1 0,0 0 16,0 0-16,0 0 0,0 0 0,0-1 15,-21 22 1,0 0-1,21 22-15,-22-22 0,1 21 0,0 0 16,0 0-16,0 21 0,0-20 0,-1 20 16,1-21-16,0 21 0,21-20 15,0 20-15,-21-21 0,21 21 0,0-20 16,0-1-16,0 0 0,0 0 0,0 0 16,0 0-16,21-21 0,0 22 0,0-22 15,22 0-15,-22 0 0,0 0 16,0 0-16,0 0 15,22 0-15,-22 0 0,21 0 0,-21-22 16,22 22-16,-22-21 0,0 0 0,21 0 16,-20-21-16,-1 20 0,0-20 0</inkml:trace>
  <inkml:trace contextRef="#ctx0" brushRef="#br0" timeOffset="46952.65">9144 13060 0,'0'0'0,"0"21"47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30:57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2244 0,'0'21'47,"0"0"-31,0 0-1</inkml:trace>
  <inkml:trace contextRef="#ctx0" brushRef="#br0" timeOffset="2132.54">3408 1524 0,'0'-21'0,"0"0"15,0 0-15,21 21 0,-21-22 16,0 1-16,0 0 16,0 0-16,0 0 0,0 0 15,0-1 1,0 44 15,0-1-15,0 0-16,0 0 0,0 21 15,0-20-15,0 20 0,0 0 16,0 1-16,0 20 0,0-21 0,0 22 16,-21-22-16,21 22 0,0-22 15,0 0-15,0 1 0,0-1 0,0 0 16,0 1-16,0-22 0,0 0 0,0 0 16,21-21-1,0 0 1,0-21-16,0 0 0,-21 0 15,22-22-15,-1 22 0,-21-21 16,0 21-16,21-22 0,0 1 0,-21 0 16,0 21-16,21-22 0,0 22 15,-21-21-15,22 21 0,-22-1 16,21 1-16,0 21 16,0 0-16,-21 21 15,0 1-15,21-1 0,-21 0 16,21 0-16,-21 0 0,0 0 15,0 1-15,22 20 0,-22-21 0,21 21 16,-21-20-16,0-1 0,21 21 0,0-21 16,0 0-16,-21 1 0,21-1 15,1 0-15,-1 0 0,0-21 16,0 0-16,0 0 0,0 0 0,1 0 16,-1 0-16,0-21 15,0 21-15,0-21 0,0 0 0,22-1 16,-22-20-16,0 21 0,0-21 0,22 20 15,-22-20-15,0 0 0,0-22 16,-21 22-16,21 0 0,0-22 0,-21 22 16,22-1-16,-22 1 0,0 0 0,0-1 15,0 22-15,0 0 0,0 0 16,0 0-16,0 0 0,0 42 31,0 0-31,0 0 16,0 0-16,0 0 0,0 22 0,0-1 15,0 0-15,0 1 16,0 20-16,0-20 0,-22 20 0,22-21 16,0 1-16,0-1 0,0 0 0,0 1 15,0-1-15,0-21 0,22 0 16,-1 1-16,0-1 0,0 0 0,0-21 16,22 0-16,-22 0 0,21 0 15,0 0-15,1 0 0,-1-21 0,0 0 16,1-1-16,-1 1 0,0-21 0,-20 0 15,20-1-15,0 1 0,-21-22 16,1 22-16,20-21 0,-21-1 0,0 1 16,-21-1-16,0 1 0,21-1 15,-21 1-15,0-1 0,0 1 16,0 20-16,0 1 0,0 0 0,0-1 16,0 1-16,0 21 0,-21 0 0,21-1 15,-21 22 1,21 22-16,-21-1 0,21 0 0,-21 21 15,21-21-15,-21 22 0,21 20 16,0-20-16,0-1 0,0 21 0,-22 1 16,22-22-16,0 22 0,0-1 15,0 1-15,0-1 0,0 1 0,0-1 16,0-20-16,0 20 0,0-21 16,0 1-16,0-1 0,0-21 0,0 22 15,0-22-15,0 0 0,0 0 16,22-21-16,-1 0 15,0-21 1,-21 0-16,21 0 0,0-22 0,0 22 16,-21-21-16,22 21 0,-1-22 15,0 22-15,-21-21 0,21 21 0,0-22 16,-21 22-16,0 0 0,21 0 0,1 0 16,-1 21-16,0 0 31,0 21-31,0-21 0,-21 21 0,0 0 15,21 0-15,1 0 16,-22 22-16,21-22 0,0 0 0,-21 0 16,21 0-16,0 1 0,0-1 0,1 0 15,-1 0-15,0 0 0,0-21 16,0 21-16,0-21 0,1 0 0,-1 0 16,0 0-16,0 0 0,0 0 0,22 0 15,-22-21-15,0 21 0,0-21 16,0 0-16,0 0 0,1 0 0,-1-1 15,-21-20-15,21 21 0,-21-21 16,21-1-16,0 22 0,-21-21 0,0 21 16,0-1-16,0 1 0,0 0 15,0 0-15,0 42 32,0 0-32,0 0 15,0 1-15,0-1 0,0 0 0,0 21 16,0-21-16,0 22 0,0-22 0,0 0 15,0 0-15,0 22 0,0-22 16,0 0-16,0 0 0,21 0 0,1-21 16,-22 21-16,21 1 0,0-22 15,0 0-15,0 0 16,0 0-16,1 0 16,-22-22-16,21 1 0,-21 0 15,21 0-15,-21 0 0,21-22 0,-21 1 16</inkml:trace>
  <inkml:trace contextRef="#ctx0" brushRef="#br0" timeOffset="2503.34">6223 1164 0,'0'0'16,"-42"-21"-16,20 21 0,1 0 16,-21 0-16,21 0 0,0 0 0,-1 21 15,1 0-15,0-21 0,0 22 0,21-1 16,0 0-16,0 0 15,0 0-15,0 0 0,0 1 0,0-1 16,21 0-16,0-21 16,0 0-16,1 0 0,-1 0 15,0 0-15,0 0 0,0 0 0,0-21 16,1 0-16,-22-1 16,0 1-16,0 0 0,0 0 15,0-21-15,0 20 0,0 1 0,-22 0 16,1 0-16,0 0 0,0 0 0,-21 21 15,20 0-15,1 0 16,0 0-16,-21 0 0,21 0 0,-1 0 0,1 0 16,21 21-16,0 0 0,-21 0 15,21 0-15,0 0 0,0 1 16,21-1-16,0 0 0,1 0 16,-1-21-16,21 0 0,-21 21 0,22-21 15,-22 0-15</inkml:trace>
  <inkml:trace contextRef="#ctx0" brushRef="#br0" timeOffset="2856.12">6689 868 0,'0'-21'0,"0"42"0,0-21 31,-22 21-16,22 0-15,-21 0 0,21 22 0,-21-1 16,21 0-16,0 1 0,-21-1 16,21 0-16,-21 22 0,0-22 0,21 22 15,0-1-15,-22-20 0,22 20 0,-21 1 16,0-22-16,21 21 0,0-20 16,0 20-16,-21-20 0,21-1 0,-21 0 15,21 1-15,0-22 0,0 21 16,0-21-16,0 0 0,0 1 15,0-1-15,0 0 0,21-21 32,0 0-32,-21-21 0,21 21 15,0-21-15,1-1 0,-22 1 16,21 0-16,0 0 0,0 0 0,-21 0 16,21-1-16</inkml:trace>
  <inkml:trace contextRef="#ctx0" brushRef="#br0" timeOffset="3292.56">6731 1757 0,'0'21'31,"0"0"-15,0 0-16,21-21 16,0 22-16,0-22 0,1 0 15,-1 0-15,0 0 0,0 0 16,0 0-16,0 0 0,22-22 0,-22 1 15,0 0-15,21 21 0,-20-21 0,-1 0 16,0 0-16,0-1 0,0 1 16,0 0-16,-21 0 0,22 0 0,-22 0 15,0-1-15,0 1 0,0 0 0,0 0 16,-22 21 0,1 0-16,0 0 15,0 0-15,0 21 0,0 0 0,-1 0 16,1 1-16,-21 20 0,21-21 15,0 0-15,-1 22 0,1-22 0,0 21 16,21-21-16,0 22 0,-21-22 0,21 0 16,0 21-16,0-21 0,0 1 0,0-1 15,0 0-15,21 0 16,0 0-16,0-21 0,1 0 0,-1 21 16,0-21-16,0 0 0,0 0 0,0 0 15,1 0-15,20 0 0,-21 0 16,0 0-16,0-21 0,22 0 0,-22 0 15,21 0-15,1 0 0,-1-1 16,0-20-16</inkml:trace>
  <inkml:trace contextRef="#ctx0" brushRef="#br0" timeOffset="6052.74">15769 1778 0,'21'0'0,"0"0"31,-21-21-15,0 0-1,0 0-15,0-1 16,22 1 0,-22 0-1,0 0 17,0 0-32,0 0 31,21 21-31,-21 21 62,0 0-62,0 0 0,0 0 16,0 0-16,21 1 16,-21-1-16,0 0 0,0 0 15,21 0-15,-21 0 0,0 1 0,0-1 16,0 0-16,0 21 0,21-21 0,-21 1 15,21-1-15,-21 0 0,0 21 16,0-21-16,0 1 0,22-1 16,-22 21-16,0-21 0,21 0 0,-21 22 15,0-22-15,0 21 0,0-21 0,0 22 16,0-1-16,0-21 0,0 22 16,0-1-16,0 0 0,21 1 0,-21-1 15,0 0-15,0 1 0,21-1 0,-21 0 16,0-21-16,21 22 0,-21-1 15,0 0-15,0 1 0,0-1 0,21 0 16,-21 1-16,22 20 0,-22-20 0,0-1 16,0 0-16,21 1 0,-21 20 15,21-21-15,-21 1 0,21-1 16,-21 0-16,0 1 0,0-1 0,21 0 16,-21 1-16,21-1 0,-21 0 0,0 22 15,22-22-15,-22 1 0,0 20 0,0-21 16,0 22-16,21-22 0,-21 22 15,0-22-15,0 0 0,0 22 0,0-22 16,21 1-16,-21 20 0,0-21 0,21 1 16,-21 20-16,0-20 0,0 20 0,0 1 15,21-22-15,-21 21 16,0-20-16,21 20 0,-21 1 0,0-22 16,0 22-16,0-22 0,0 21 0,0-20 15,0 20-15,0-20 0,22 20 0,-22-21 16,0 22-16,21-22 0,-21 22 0,0-22 15,0 22-15,0-22 0,21 0 16,-21 22-16,21-22 0,-21 22 0,0-22 16,0 21-16,0 1 0,21-22 0,-21 22 15,0-1-15,21 1 0,-21-1 0,0 1 16,0-22-16,0 22 0,0-1 0,0-21 16,0 22-16,0-22 0,0 22 15,0-1-15,0 1 0,0-22 16,22 22-16,-22-1 0,0 1 0,0-1 15,0-21-15,21 22 0,-21-1 0,0 1 16,0-22-16,0 22 0,0-1 0,0 1 16,0-1-16,0 1 0,0-1 0,0 1 15,0-1-15,0 1 0,0-1 0,0 1 16,0-1-16,0 1 0,0-1 16,0 1-16,0-1 0,0 1 0,0 20 15,0-20-15,0-1 0,0 1 0,0-1 16,-21 1-16,21 21 0,0-22 0,0 1 15,-22-1-15,22 22 0,0-22 0,-21 1 16,21 20-16,0-20 0,0-1 0,0 1 16,0-1-16,0 22 0,0-21 15,0-1-15,0 22 0,0-22 16,0 1-16,0 20 0,0-20 0,0-1 16,0 1-16,0 21 0,0-22 0,0 1 15,0-1-15,0 22 0,0-22 0,0 1 16,0 20-16,0-20 0,0 21 0,0-22 15,0 1-15,0-1 0,0 22 0,0-22 16,0 1-16,0 20 0,0-20 16,0-1-16,0 22 0,0-21 0,0-1 15,0 1-15,0 20 0,0-20 0,-21-1 16,21 1-16,0-1 0,0 1 0,0-1 16,0 22-16,0-22 0,0 1 15,-21-1-15,21 1 0,0-1 0,0 1 16,0-1-16,0 1 0,0-1 15,-21 1-15,21 21 0,0-22 0,-21 1 16,21-1-16,0 22 0,0-22 0,-22 1 16,22-1-16,0 1 0,-21-1 0,21 1 15,0 20-15,0-20 0,0-1 0,0 1 16,-21 21-16,21-22 0,0 1 16,0-1-16,-21 1 0,21-1 0,0 1 15,0-1-15,0 1 0,0-1 0,0 1 16,0-1-16,0 1 0,0-1 15,0-21-15,0 22 0,0-1 0,0-20 16,0 20-16,0 1 0,0-1 16,0-20-16,0 20 0,0 1 0,0-1 15,0 1-15,-21-22 0,21 21 0,0-20 16,0 20-16,-21-20 0,21 20 0,0-21 16,0 22-16,0-22 0,0 1 15,0 20-15,-22-21 0,22 1 0,0-1 16,0 0-16,0 1 0,-21-1 0,21 0 15,0 1-15,0-22 0,0 21 0,0 1 16,0-22-16,0 21 0,0-21 16,0 0-16,0 22 0,0-22 15,0 0-15,-21 0 0,21 0 0,0 1 16,-21-1-16,21 0 0,0 0 16,-21-21-1,0 0-15,-1 0 16,1 0-1,0-21-15,21 0 0,-21 0 0,21-1 16,-21-20-16,21 21 0,-21-21 0</inkml:trace>
  <inkml:trace contextRef="#ctx0" brushRef="#br0" timeOffset="7760.14">18838 2604 0,'0'0'0,"21"0"15,-21-22 1,22 22-16,-22-21 0,0 0 16,0 0-16,0 0 0,0 0 15,0-1-15,0 1 0,0 0 0,0 0 16,0 0-16,-22 21 0,1-21 15,0-1-15,0 22 0,0-21 0,0 21 16,-1 0-16,1 0 0,0 0 0,-21 0 16,21 0-16,-22 0 15,22 21-15,-21-21 0,-1 43 0,1-22 16,21 0-16,-21 21 0,20 1 0,1-1 16,0 0-16,21 1 0,0 20 15,0-20-15,0-1 0,0 0 0,0 1 16,0-22-16,21 21 0,0-21 0,1 22 15,-1-22-15,21-21 0,-21 21 0,22 0 16,-22-21-16,21 0 0,0 0 16,1 0-16,-1 0 0,-21-21 0,22 0 15,-1 21-15,0-43 0,-21 22 0,22 0 16,-22-21-16,21 21 0,-21-22 16,1 1-16,20-22 0,-21 22 15,0-21-15,0-1 0,1 1 0,-1-1 16,-21 22-16,0-22 0,21 1 15,-21 20-15,0-20 0,21 21 0,-21-22 16,0 22-16,0 21 0,0-22 0,0 22 16,0-21-16,0 21 15,-21 21-15,0 0 0,0 0 16,21 21-16,0 0 0,0 0 0,-22 21 16,22 1-16,-21-1 0,21 0 15,0 1-15,0-1 0,-21 22 0,21-1 16,-21 1-16,21-1 0,0 1 0,0-22 15,0 21-15,-21 1 0,21-22 16,0 22-16,0-22 0,0 0 16,0-20-16,0 20 0,0-21 0,0 0 15,21 0-15,0 1 0,0-22 0,0 0 16,1 0-16,20 0 0,-21 0 16,21 0-16,-20-22 0,20 1 0,0 0 15,1 0-15,-22 0 0,21-22 0,0 22 16,-20-21-16,-1 21 0,21-22 15,-21 1-15,0 21 0,-21-21 0,22 20 16,-22 1-16,21 0 0,-21 0 0,0 42 47,0 0-47,0 0 0,-21 1 0,21-1 16,0 21-16,0-21 0,0 0 0,0 1 15,0 20-15,0-21 0,0 0 16,0 0-16,21 1 0,-21-1 0,21-21 15,0 21-15,0-21 0,0 0 0,1 0 16,-1 0-16,0 0 0,0 0 16,0 0-16,0 0 0,1 0 0,-1-21 15,21 0-15,-21-1 0,0 1 16,1 0-16,-22 0 0,21-21 0,0 20 0,-21-20 16,0 0-16,0-1 0,0-20 15,0 21-15,0-1 0,0 1 16,0 21-16,-21-22 0,0 22 0,-1 0 15,1 21-15,-21 0 0,21 0 16,0 0-16,-22 0 0,1 21 0,21-21 16,-22 21-16,22 22 0,-21-22 0,21 0 15,0 21-15,-1-20 0,1-1 0,0 21 16,21-21-16,0 0 0,0 1 16,0-1-16,0 0 0,21 0 0,0-21 15,1 0-15,20 0 0,-21 0 16,21 0-16</inkml:trace>
  <inkml:trace contextRef="#ctx0" brushRef="#br0" timeOffset="10020.28">20934 2519 0,'0'0'15,"0"-42"-15,0 20 0,0 1 0,0 0 16,0 0-16,0 0 0,0 0 0,0-1 15,0 1-15,0 0 0,0 0 0,-21 0 16,-1 21-16,1 0 16,0 0-16,21 21 15,-21 0-15,21 21 0,-21 1 0,21-1 16,0 0-16,0 1 0,-21 20 16,21-20-16,0-1 0,0 21 0,-22-20 15,22-22-15,0 21 0,0 1 0,0-22 16,0 0-16,0 0 15,0 0-15,0 0 0,22-21 16,-1 0-16,0 0 16,0 0-16,-21-21 0,21 21 15,0-21-15,-21 0 0,22 0 0,-22-22 16,21 22-16,-21-21 0,0 21 0,21-22 16,0 22-16,-21-21 0,0 21 15,0 0-15,21-1 0,-21 1 0,21 21 16,-21 21-1,0 1-15,22-1 0,-22 0 16,21 0-16,-21 21 0,0-20 0,0-1 16,21 21-16,-21-21 0,21 0 15,-21 1-15,21-1 0,-21 0 0,21 0 16,1 0-16,-1 0 0,0-21 16,0 22-16,0-22 0,0 0 15,1 0-15,62-22 16,-63 1-16,1 21 0,-1-21 15,0 0-15,0 0 0,0-22 0,0 22 16,1-21-16,-22 21 0,0-22 0,21 1 16,-21-21-16,21 20 0,-21 1 15,0 0-15,0 20 0,0-20 0,0 21 16,0 0-16,0 42 31,0 0-31,0 0 0,-21 22 16,21-1-16,-21-21 0,21 21 0,0 1 15,0-1-15,0 0 0,0 1 16,0-1-16,0 0 0,0-20 0,0 20 16,0-21-16,0 0 0,0 0 0,21 1 15,0-1-15,0 0 0,0-21 0,0 0 16,1 0-16,-1 0 0,21 0 16,-21 0-16,22 0 0,-1-21 0,-21 21 15,21-21-15,1-1 0,-1-20 16,-21 21-16,22-21 0,-22-1 0,21 1 15,-21 0-15,0-1 0,1-20 16,-1-1-16,-21 1 0,0 20 0,0-20 16,21 21-16,-21-22 0,0 22 15,0 21-15,0-22 0,0 22 0,0 0 16,-21 0-16,21 0 0,-21 21 0,-1 0 16,1 21-1,0 0-15,21 0 0,-21 21 0,21-20 16,0 20-16,-21 21 0,21-20 0,-21-1 15,21 22-15,0-22 0,-22 21 16,22-20-16,0 20 0,0-20 0,0-1 16,0 0-16,0-21 0,0 22 0,0-22 15,0 0-15,0 0 0,0 0 16,0 1-16,0-1 16,22-42 15,-1-1-31,0 1 15,-21 0-15,21 0 0,0 0 16,-21 0-16,21-1 0,1 22 16,-22-21-16,21 21 31,0 0-31,-21 43 16,21-43-16,-21 21 15,21 0-15,-21 0 0,0 0 16,21-21-16,1 21 0,-1 1 15,0-22-15,0 21 0,0-21 16,0 0-16,1 0 0,-1 0 0,0 0 16,0 0-16,0 0 0,0 0 15,22 0-15,-22-21 0,0 21 0,0-22 16,0 1-16,1 0 0,-1 0 0,0 0 16,0 0-16,0-22 0,0 22 15,1 0-15,-22-21 0,21 20 0,-21 1 16,21 0-16,-21 0 0,0 0 0,0 0 15,0 42 17,0 0-32,0 0 0,0 0 15,0 0-15,0 1 0,0-1 0,0 21 16,0-21-16,0 0 0,0 1 16,0-1-16,0 0 0,0 0 0,0 0 15,0 0-15,21-21 0,0 0 16,0 22-16,1-22 0,-1 0 15,0 0-15,0 0 0,0 0 0,22 0 16,-22 0-16,0 0 0,0-22 0,21 22 16,-20-21-16,-1 0 0,0 0 15,0 0-15,0-22 0,0 22 16,1-21-16,-1 0 0,0-1 0,0 1 16,0-22-16,0 22 0,1-21 0,-22-1 15,21 22-15,0-1 0,-21-20 16,0 21-16,0-1 0,0 22 0,0-21 15,0 21-15,0-1 0,0 1 0,0 0 16,0 0-16,-21 42 16,0 0-1,21 0-15,-22 1 0,22 20 0,0-21 16,-21 21-16,21 1 16,-21-1-16,21 0 0,0 22 0,0-22 15,0 22-15,0-22 0,0 0 0,0 1 16,0-1-16,0 0 0,0 1 15,0-22-15,0 21 0,0-21 0,0 1 16,0-1-16,21 0 0,0 0 0,1-21 16,-1 0-16,0 21 0,0-21 15,0 0-15,22 0 0,-22 0 0,21 0 16,-21-21-16,22 21 0,-22-21 0,21 0 16,0 0-16,-20-1 0,20 1 0,-21 0 15,0 0-15,22-21 16,-22 20-16,0-20 0,0 21 0,-21-21 15,0-1-15,21 22 0,-21-21 0,0 21 16,0-1-16,0 1 0,0 0 16,-21 21-1,0 0-15,0 42 0,0-20 16,-1-1-16,1 21 0,0-21 16,21 22-16,-21-22 0,21 21 0,-21-21 15,21 22-15,0-22 0,0 21 0,0-21 16,0 0-16,21 1 0,0-1 15,0-21-15,0 21 0,1 0 0,-1-21 16,21 0-16,-21 0 0,22 0 16,-1 0-16,-21 0 0,21 0 0,1 0 15,-1 0-15,-21-21 0,22 0 16,-22 21-16,21-21 0,-21-1 0,0 1 16,1 0-16,-1-21 0,0 21 0,-21-22 15,0 22-15,0-21 0,0 21 0,0-22 16,0 1-16,-21 21 0</inkml:trace>
  <inkml:trace contextRef="#ctx0" brushRef="#br0" timeOffset="10385.03">22923 2159 0,'0'0'0,"-21"0"0,0 21 0,0 0 15,0-21-15,21 22 0,0-1 16,21-21 0,0 0-1,0 0-15,0 0 16,1 0-16,-1 0 0,0 0 15,-21-21-15,21 21 0,-21-22 16,0 1 0,0 0-16,-21 21 31,0 0-31,21 21 16,-21 0-16,-1 1 15,1-22-15,21 21 0,-21-21 16</inkml:trace>
  <inkml:trace contextRef="#ctx0" brushRef="#br0" timeOffset="11464.14">4551 2519 0,'0'0'0,"-21"0"0,-1-21 0,1 21 15,0 0-15,0 0 0,0-21 16,0 21-16,-1 0 16,1 0-16,0 0 0,0 0 0,0 0 15,0 0-15,-1 0 0,1 0 16,0 0-16,21 21 31,21-21-15,0 0-16,22 0 0,-1 21 0,22-21 15,-1 0-15,22 0 0,-22 0 16,43 0-16,-21 0 0,21 0 0,-1 0 16,1 0-16,21 0 0,0 0 0,0 0 15,0 0-15,0 0 0,0 0 16,-21 0-16,21 0 0,-21-21 0,21 21 16,-21 0-16,0 0 0,-1 0 0,-20 0 15,0-21-15,-1 21 0,-20 0 16,-1 0-16,-20 0 0,-1 0 0,0 0 15,-20 0-15,-44 0 32,1 0-32,-21 0 0,0 0 15,-22-22-15,22 22 0,-43 0 16,22 0-16</inkml:trace>
  <inkml:trace contextRef="#ctx0" brushRef="#br0" timeOffset="11856.1">4106 2667 0,'0'21'16,"21"-21"-16,22 0 0,-1 0 0,0 0 15,1 0-15,41 0 0,-20 0 16,42 0-16,-22 0 0,22 0 0,0 0 16,0 0-16,21-21 0,-21 21 15,21 0-15,-21 0 0,21 0 0,-22 0 16,1-21-16,21 21 0,-42 0 0,21 0 16,0-21-16,-22 21 0,22 0 15,-21 0-15,-1 0 0,-20 0 16,-1 0-16,1 0 0,-1-21 0,-20 21 15,-1 0-15,-21 0 0,0 0 16,1 0-16,-22 21 47,21-21-31</inkml:trace>
  <inkml:trace contextRef="#ctx0" brushRef="#br0" timeOffset="12960.13">19918 3556 0,'0'0'0,"-148"-21"15,105 0 1,-20 21-16,20-21 0,-20 21 0,-1-22 16,22 1-16,-21 21 0,-1-21 15,1 21-15,-1 0 0,22-21 0,-22 21 16,22 0-16,21 0 0,-22 0 0,22-21 15,-21 21-15,21 0 0,0 0 16,42 0 15,0 0-31,21 0 0,1 0 16,20 0-16,1 0 0,20 0 0,22 0 16,0 0-16,0-21 0,21 21 15,0 0-15,0 0 0,21-22 0,0 22 16,0 0-16,22 0 0,-1-21 15,-21 21-15,21 0 0,22 0 16,-22 0-16,-21 0 0,22 0 0,-22 0 16,21 0-16,-21 0 0,1 0 0,-1 0 15,0 0-15,-21 0 0,0 0 16,-21 0-16,0 0 0,-1 0 0,-20 0 16,0 0-16,-22 0 0,1 0 0,-22 0 15,0-21-15,-20 21 0,-1 0 16,-21-21-16,0 0 15,-21 21-15,-1 0 0,-20 0 0,21 0 16,-21-21-16,-1 21 16,1 0-16,0 0 0,-1 0 0,-20 0 15,-1 0-15,1 0 0,-22 0 0,0 0 16</inkml:trace>
  <inkml:trace contextRef="#ctx0" brushRef="#br0" timeOffset="13456.88">18796 3641 0,'0'0'0,"-21"0"0,42 21 31,0-21-31,21 0 0,-20 0 0,41 0 16,-21 0-16,43 0 0,0 0 0,-1 0 16,22-21-16,0 21 0,21 0 15,0 0-15,0-21 0,0 21 16,42-22-16,-20 22 0,20 0 0,-21 0 15,21 0-15,1-21 0,-1 21 16,0 0-16,-20 0 0,20-21 0,-21 21 16,0 0-16,0 0 0,1-21 0,-1 21 15,-21 0-15,0 0 0,-21-21 16,-22 21-16,22-21 0,-42 21 0,-1 0 16,-21 0-16,1 0 0,-1-22 0,-21 22 15,0 0-15,1 0 16,-44 0 31,1 0-47,0 0 0,0 0 15,-21 0-15,20 0 0,-20 0 0</inkml:trace>
  <inkml:trace contextRef="#ctx0" brushRef="#br0" timeOffset="28063.89">825 4001 0,'0'0'0,"0"-22"16,-21 22 62,0 0-78,0 0 15,0 0-15,0 0 16,-1 0-16,1 0 0,0 0 16,0 0-16,0 0 0,-22 0 0,22 0 15,-21 0-15,21 0 0,0 0 16,-22 0-16,22 0 0,0 22 0,0-22 16,42 0 62,0 0-78,0 0 0,22 0 0,-1 0 15,0 0-15,1 0 0,20 0 16,-21 0-16,1 0 0,20 0 0,-20 0 16,-1 0-16,21 0 0,-20-22 15,20 22-15,-20 0 0,-1 0 0,21 0 16,-20 0-16,20-21 0,-20 21 15,-1 0-15,0-21 0,1 21 0,-1 0 16,0 0-16,1 0 0,-22 0 16,0 0-16,21 0 0,-21 0 15,1 0-15,-1-21 16,-42 21 31,-1 0-32,1 0-15,21-21 16,-21 0 0</inkml:trace>
  <inkml:trace contextRef="#ctx0" brushRef="#br0" timeOffset="28667.97">1418 3598 0,'0'0'0,"-21"-21"0,0 21 15,0 0-15,21-21 16,-22 21-16,1 0 16,21 21 15,21-21-31,1 21 15,-22 1-15,21-1 0,0-21 0,0 21 16,21 0-16,-20 0 0,-1-21 16,21 21-16,-21 1 0,22-22 0,-22 21 15,21-21-15,0 21 0,-20-21 16,20 0-16,-21 21 0,21-21 0,-20 21 16,-1-21-16,21 0 0,-21 0 15,0 0-15,1 0 0,-1 0 0,0 0 16,0 0-16,-21 21 31,-21 1-15,0-22-1,0 21-15,-22-21 0,22 21 0,-21 0 16,-1 0-16,22 0 0,-21 1 16,0-1-16,-1 0 0,1 21 0,0 1 15,20-22-15,-20 21 0,0 0 16,21-20-16,-22 20 0,22-21 0,0 21 15,0-20-15,21-1 0,-21 0 16,21 0-16,-22 0 0,22 0 0,-21 1 16,21-1-16,0 0 15,0-42 48,21 21-63,1-21 15,-1-1-15,0 1 0,0 0 0,21 0 16</inkml:trace>
  <inkml:trace contextRef="#ctx0" brushRef="#br0" timeOffset="32368.87">3852 3471 0,'0'0'0,"0"-42"16,0 21-16,0 0 0,-21 0 16,21-1-16,-21 22 0,0-21 15,0 0-15,-22 0 0,22 21 0,0-21 16,0 21-16,-22 0 0,22 0 0,0 0 16,-21 0-16,21 0 0,-22 21 15,22 0-15,-21 0 0,21 22 16,-22-22-16,22 21 0,0 0 0,-21 22 15,20-22-15,1 1 0,21 20 16,0-21-16,-21 22 0,21-1 0,0 1 16,0-1-16,0-20 0,0 20 15,0 1-15,0-22 0,21 0 0,0 1 16,1-1-16,-1 0 0,0-20 16,21-1-16,-21 0 0,22-21 0,-22 0 15,21 0-15,1 0 0,-1 0 0,0 0 16,1 0-16,-1-21 0,0 0 15,1-1-15,-1 1 0,0 0 16,1-21-16,-22-1 0,21 22 0,0-21 16,-20 0-16,-1 20 0,0-20 15,-21 0-15,0 21 0,21-22 0,-21 22 16,21 0-16,-21 0 16,0 42-1,-21 0-15,0 0 0,21 0 16,0 1-16,-21 20 0,21-21 15,-21 21-15,21 1 0,0-22 16,0 21-16,0 1 0,0-22 0,0 21 0,0-21 16,0 0-16,21 1 15,0-1-15,0-21 0,0 0 0,0 0 16,22 0-16,-1 0 0,-21 0 16,22-21-16,-1 21 0,0-22 0,1 1 15,-1-21-15,0 21 0,1 0 0,-22-22 16,0 22-16,0-21 0,-21-1 15,21 1-15,-21 0 0,0-1 0,0 1 16,-21 21-16,-21-21 0,21 20 0,-1 1 16,-20 0-16,0 0 15,-1 21-15,1 0 0,0 0 0,21 0 0,-22 0 16,1 21-16,21 0 0,-22 0 16,22 1-16,0 20 0,0 0 15,21-21-15,0 22 0,0-1 0,0 0 16,0 1-16,0-1 0,0-21 15,21 22-15,0-22 0,0 0 0,1 0 16,20 0-16,0-21 0,1 0 0,-1 0 16,0 0-16,22 0 0,-1 0 15,-20-21-15,20 0 0,1 21 0,-22-42 16,21 20-16,-20 1 0,-1 0 16,0-21-16,1 21 0,-22-22 0,21 1 15,-21 21-15,1-22 0,-1 1 0,-21 21 16,0 0-16,0 0 0,0-1 15,0 1-15,0 42 32,0 22-32,0-22 15,0 0-15,0 21 0,0 1 16,-21-22-16,21 21 0,-22 1 0,22-1 16,0-21-16,-21 21 0,21-20 15,0-1-15,0 0 0,0 0 0,0 0 16,0 0-16,0-42 31,21 0-31,-21-21 16,22 21-16,-22-1 0,0-20 0,21 0 15,-21-1-15,21 22 16,-21-21-16,21 0 0,-21 20 0,21-20 16,-21 21-16,0 0 0,21 21 15,1 0-15,-22 21 16,0 0-16,21 0 15,-21 22-15,21-22 0,-21 21 0,0-21 16,0 22-16,21-22 0,0 0 16,-21 21-16,21-21 0,-21 1 15,22-1-15,-1 0 0,0-21 0,0 21 16,0-21-16,0 0 16,1 0-16,-1 0 0,0 0 0,0 0 15,0 0-15,0-21 0,1 0 0,-1 0 16,0-1-16,21-20 0,-21 21 15,1-21-15,20 20 0,-21-20 0,21 0 16,-20-1-16,-1 22 0,21-21 0,-21 21 16,0 0-16,1-1 0,20 1 15,-21 21-15,0 0 0,0 0 16,1 0-16,-22 21 16,0 1-16,21-1 0,-21 0 15,0 0-15,0 0 0,21 0 16,-21 1-16,0-1 0,21 0 0,-21 0 15,0 0-15,0 0 0,21 1 16,0-22 15,-21-22-31,0 1 16,0 0-16,0 0 0,0 0 16,0 0-16,0-1 0,0 1 0,0 0 15,0-21-15,-21 21 0,21-1 16,-21 1-16,0 21 0,0 0 15,0 0-15,-1 0 0,1 0 16,0 0-16,0 21 16,0 1-16,0-1 0,-1 0 15,1 21-15,-21-21 0,21 22 0,0-22 16,-1 21-16,22 1 0,-21-22 0,21 21 16,0 0-16,0-20 0,0-1 15,0 21-15,0-21 0,0 0 0,21-21 16,1 22-16,-22-1 0,21-21 0,21 0 15,-21 0-15,0 0 0,22 0 16,-1 0-16,-21-21 0,22 21 0,-1-22 16,-21 1-16,21 0 0,-20-21 15,20 21-15,-21-22 0,0 22 16,22-21-16,-22-22 0,0 22 0,0 0 16,0-1-16,0 1 0,1-22 0,-1 22 15,-21 0-15,0-1 0,0 1 16,0 0-16,0-1 0,0 1 0,0 21 15,0 0-15,0 0 0,0-1 16,-21 22-16,-1 0 0,22 22 16,-21-1-16,0 0 0,0 0 0,21 21 15,-21 1-15,21-1 0,-21-21 16,21 22-16,0-1 0,0 21 0,0-20 16,0-1-16,0 0 0,0 1 0,0 20 15,0-42-15,0 22 0,21-1 16,-21-21-16,21 22 0,0-22 15,0 0-15,0-21 0,1 21 0,20-21 16,-21 0-16,0 0 0,22 0 16,-22 0-16,0-21 0,21 21 0,-21-21 15,22 0-15,-22-1 0,0 1 0,0 0 16,22 0-16,-22 0 0,0-22 16,0 22-16,0 0 0,-21-21 0,21 21 15,-21-1-15,0 1 0,0 0 0,0 0 16,0 42-1,0 0 1,-21 0-16,0 22 0,21-22 16,0 0-16,0 21 0,0-20 15,0-1-15,0 21 0,0-21 16,0 0-16,0 1 0,0-1 0,21 0 16,0 0-16,1-21 0,-1 21 0,0-21 15,21 0-15,-21 0 0,1 0 16,-1 0-16,0 0 0,21 0 0,-21-21 15,1 0-15,-1 0 0,0 0 0,0-1 16,21-20-16,-20 21 0,-1-21 16,0-1-16,0 1 0,0 0 0,0-22 15,1 22-15,-22-1 0,21 1 0,-21-21 16,21 20-16,-21 1 0,0 0 16,0-1-16,0 1 0,0 21 15,0 0-15,0-1 0,-21 22 16,0 0-16,21 22 15,-22-1-15,22 21 0,-21-21 0,0 22 16,21-1-16,0 0 0,0 1 0,-21-1 16,21 21-16,0-20 0,-21-1 15,21 22-15,0-22 0,0 0 0,0 1 16,0-1-16,0 0 0,0-21 0,0 22 16,21-22-16,0 0 0,-21 0 0,21-21 15,0 21-15,1-21 0,20 0 16,-21 0-16,0 0 0,22 0 0,-22-21 15,21 21-15,-21-21 0,0 0 16,22 0-16,-22 0 0,21-1 16,-21-20-16,1 21 0,20 0 0,-21-22 15,0 22-15,0-21 0,1 21 0,-1 0 16,-21-1-16,0 1 0,0 42 31,0 1-15,0-1-16,-21 21 0,21-21 15,-22 0-15,22 1 0,0 20 0,0-21 16,0 0-16,0 0 0,0 1 0,0-1 16,0 0-16,22 0 0,-1-21 0,0 21 15,0-21-15,0 21 16,0-21-16,1 0 0,-1 0 0,0 0 16,21 0-16,-21 0 0,1-21 0,-1 0 15,21 0-15,-21 21 0,0-21 16,1-22-16,20 22 0,-21 0 0,0-21 15,0 21-15,1-22 0,-1 22 16,0-21-16,-21 21 0,0-1 0,21 1 0,-21 0 16,0 0-16,0 42 31,-21 0-31,21 22 16,-21-22-16,0 0 0,21 21 15,-22-21-15,22 22 0,0-22 0,0 21 16,0-21-16,0 1 0,0-1 0,0 0 15,0 0-15,0 0 0,22 0 16,-1 1-16,0-22 0,0 0 16,0 0-16,22 0 0,-22 0 0,0 0 15,0-22-15,21 1 0,-20 21 0,-1-21 16,0 0-16,21 0 0,-21 0 16,-21-1-16,22-20 0,-22 21 0,0-21 15,0 20-15,0-20 0,0 0 16,0 21-16,0-1 0,-22 1 0,1 0 15,0 0-15,0 21 0,0 0 16,-22 0-16,22 0 0,-21 0 0,21 0 16,-22 0-16,22 21 0,0-21 0,0 21 15,0-21-15,21 21 0,0 1 16,0-1-16,21 0 16,0-21-16,0 0 0,22 0 15,-1 0-15,-21 0 0,21 0 0,1-21 16,-1 0-16,0 21 0,22-22 15,-22 22-15,1-21 0,-1 0 0,0 21 16,1 0-16,-1-21 0,-21 21 16,21 0-16,-20 0 0,20 0 15,-21 0-15,0 0 0,0 0 0,1 0 16,-1 21-16,0 0 16,-21 0-16,0 1 0,0-1 0,0 0 15,0 0-15,0 0 0,0 0 16,0 1-16,-21-1 0,21 0 0,-21 0 15,-1 0-15,22 0 0,0 1 0,-21-1 16,21 0-16,-21 0 0,21 0 16,0-42 31,0 0-47,0 0 15,21 0-15,-21-1 0,21-20 0,1 21 16,-1-21-16,21-1 0,-21 1 0,22 0 15,-22-1-15,21 1 0,0 21 0,1-22 16,-22 22-16,21 0 0,1 0 16,-1 0-16,-21 21 0,21 0 0,1 0 15,-22 0-15,0 0 0,21 21 0,-20 0 16,-22 0-16,0 22 0,21-22 0,-21 21 16,0 0-16,0 1 0,0-1 15,0 0-15,0-20 0,0 20 0,-21 0 16,-1-21-16,22 1 0,0 20 15,-21-21-15,0 0 0,21 0 16,-21-21-16,21-21 31,0 0-15,0 0-16,-21-21 0,0 20 16,-1-20-16,1 21 0,0-21 15</inkml:trace>
  <inkml:trace contextRef="#ctx0" brushRef="#br0" timeOffset="32572.75">8953 3471 0,'0'0'0,"-21"0"0,-42-21 16,42 21-1,-1 0 48,1 0-63,0 21 0,0-21 15</inkml:trace>
  <inkml:trace contextRef="#ctx0" brushRef="#br0" timeOffset="32755.65">7556 3768 0,'-42'0'0,"84"0"0,-126 21 0,41-21 0,22 0 16,0 0-16,42 0 16,0 0-16,1 0 15,20 0-15,0 0 0,-21-21 0,22 21 16,-1 0-16,0-21 0,-20 21 16,20 0-16,-21-22 0,0 1 0,0 21 15,1-21-15,-22 0 0</inkml:trace>
  <inkml:trace contextRef="#ctx0" brushRef="#br0" timeOffset="32936.54">7027 3641 0,'0'0'16,"-21"0"-16,-21 0 0,21 21 0,-1-21 0,1 0 15,0 0-15,42 0 31,0 0-31,1 0 0,-1 0 16,0 0-16,0 0 0,0 0 16,0 0-16</inkml:trace>
  <inkml:trace contextRef="#ctx0" brushRef="#br0" timeOffset="33488.66">12065 3958 0,'0'0'0,"21"-21"0,21-42 16,-42 41-16,0-20 0,0 21 16,0-21-16,0 20 0,0 1 0,0 0 15,0 0-15,0 0 0,0 0 16,-21 21-16,0 0 0,0 21 16,21 0-16,0 21 0,-21-21 0,21 22 15,-21 20-15,21-20 0,0 20 0,0 1 16,0-1-16,0 1 0,0-1 15,-22 1-15,22-22 0,-21 21 0,21-20 16,0-1-16,-21 0 0,21-20 16,0 20-16,0-21 0,0 0 15,0 0-15,-21 1 0,0-22 16,21 21-16,-21-21 0,-1 0 0,1 0 16,0 0-16,-21-21 0,21 21 0</inkml:trace>
  <inkml:trace contextRef="#ctx0" brushRef="#br0" timeOffset="34727.87">11388 4445 0,'0'0'16,"-22"-21"-16,-62-21 16,63 42-16,-1 0 0,22-22 15,22 22-15,-1-21 16,21 21-16,0-21 0,1 0 0,20 21 16,1-21-16,20 0 0,1-1 15,0 1-15,21-21 0,-22 21 16,22-22-16,-21 22 0,-1-21 0,1 21 15,-21-22-15,-1 22 0,-21-21 0,1 0 16,-1 20-16,-21-20 0,0 21 16,-21-21-16,0 20 0,0-20 0,0 0 15,0 21-15,-21-1 0,0 1 0,0 0 16,0 21-16,0 0 0,-1 0 16,-20 0-16,21 21 0,0 0 0,0 1 15,-1 20-15,1 0 0,0 1 0,0 20 16,0-21-16,21 22 0,-21-1 15,21-20-15,0 20 0,0 1 16,-22-22-16,22 0 0,0 22 0,0-22 16,-21-21-16,21 22 0,0-1 0,0-21 15,0 0-15,0 1 0,0-1 16,0 0-16,0 0 16,0-42-1,0 0 1,0 0-16,21-22 0,1 22 15,-22-21-15,21 21 0,0-22 0,-21 22 16,21 0-16,-21 0 0,0 0 0,21-1 16,-21 1-16,21 21 0,1 0 15,-1 0 1,-21 21-16,0 1 0,21-1 0,-21 0 16,21 0-16,-21 0 0,0 0 0,0 22 15,21-22-15,0 0 0,-21 0 16,22 0-16,-1 1 0,0-1 0,0 0 15,0 0-15,22-21 0,-22 0 16,21 0-16,-21 0 0,22 0 0,-1 0 16,0 0-16,1 0 0,-1-21 15,21 0-15,-20 21 0,-1-21 0,0-22 16,1 22-16,-1 0 0,-21-21 16,22 20-16,-22-20 0,0 0 0,-21 21 15,0-22-15,0 1 0,0 21 16,0-22-16,0 22 0,0 0 0,-21 21 15,0-21-15,-1 21 0,-20 0 0,21 0 16,0 0-16,-22 21 0,22 0 16,0 0-16,0 1 0,0 20 0,0-21 15,-1 21-15,22 1 0,0-22 0,0 21 16,0-21-16,0 22 0,0-22 0,22 0 16,-1 0-16,0 0 0,0 1 15,21-1-15,-20 0 0,20-21 16,0 0-16,1 0 0,-1 0 0,0 0 15,1 0-15,-1 0 0,21 0 0,-20-21 16,-1 0-16,0 21 0,1-22 0,-1 1 16,-21-21-16,0 21 0,22 0 15,-22-22-15,-21 22 0,21-21 0,-21-1 16,21 22-16,-21-21 0,0 21 0,0 0 16,0-1-16,0 1 0,0 0 0,-21 21 15,0 0 1,0 21-16,21 0 0,0 1 0,-21-1 15,-1 0-15,22 0 0,-21 21 0,21-20 16,0-1-16,0 21 0,-21-21 16,21 0-16,-21 22 0,21-22 15,0 0-15,0 0 0,0 0 16,0 1-16,0-44 47,0 1-47,0 0 0,0 0 15,0-21-15,21 20 0,-21 1 0,21-21 16,0 0-16,1-1 0,20 1 0,-21 0 16,0 20-16,22-20 0,-22 21 15,21 0-15,0 0 0,1-1 16,-22 22-16,21 0 0,1 0 0,-22 22 16,21-1-16,-21 0 0,0 0 0,1 0 15,-1 22-15,-21-22 0,0 0 16,0 21-16,0-21 0,0 1 0,0-1 15,0 0-15,0 21 0,0-21 0,-21 1 16,-1-22-16,22 21 0,-21 0 0,0 0 16,0 0-16,0 0 15,0-21-15,21 22 0,-22-22 0,1 0 16,-21 0-16,21 21 0,-22-21 0,1 0 16</inkml:trace>
  <inkml:trace contextRef="#ctx0" brushRef="#br0" timeOffset="36068.3">1799 5863 0,'0'0'0,"21"-42"0,-21 21 0,21 0 16,-21-22-16,0 22 0,0 0 0,0 0 15,0 42 1,0 0-1,0 21-15,0 1 0,0-1 16,0 22-16,0-22 0,0 21 0,-21-20 16,0 20-16,0 1 0,0-1 15,21 1-15,0-22 0,-21 22 0,21-22 16,-22 0-16,22 1 0,0-1 16,0-21-16,0 0 0,0 0 0,0 1 15,22-22 1,-1-22-16,0 1 0,-21 0 15,21 0-15,0 0 0,-21-22 16,21 1-16,1 21 0,-22-21 16,0-1-16,21 1 0,-21 0 0,21 20 15,-21 1-15,0-21 0,0 21 16,21 21-16,0 0 16,-21 21-16,0 0 15,21 0-15,1 0 0,-1 22 0,-21-1 16,21-21-16,-21 22 0,21-1 15,0-21-15,-21 21 0,21-20 0,1 20 16,-1-21-16,0 0 0,-21 0 16,21 1-16,0-22 0,22 0 0,-22 0 15,0 0-15,0 0 0,0 0 16,0 0-16,22-22 0,-22 1 0,0 0 16,0 0-16,22-21 0,-22-1 15,0 1-15,0 0 0,0-1 16,0 1-16,1-22 0,-1 22 0,0-21 15,0 20-15,-21-20 0,0 20 16,0-20-16,0 21 0,21-1 0,-21 22 16,0 0-16,0 0 0,0 0 15,0 42 1,0 21-16,0-21 0,0 22 16,-21-1-16,21 0 0,0 1 0,0-1 15,-21 0-15,21 22 0,-21-22 0,21 0 16,0 1-16,0 20 15,0-20-15,0-1 0,0 0 0,0 1 16,21-22-16,0 21 0,21-21 16,-20 0-16,-1-21 0,21 0 0,0 0 15,-20 0-15,20 0 0,0 0 0,-21 0 16,22-21-16,-1 0 0,0 0 16,-20 0-16,20-22 0,0 22 0,1-21 15,-22 21-15,21-22 0,-21 1 16,0 21-16,1-21 0,-1 20 0,-21-20 15,0 21-15,0 0 0,0 0 0,0-1 16,0 1-16,-21 21 16,-1 0-16,1 0 0,0 21 0,0 1 0,0-1 15,0 0-15,-1 21 16,1 1-16,21-1 0,0 0 0,-21 1 16,21-1-16,0-21 0,0 21 0,0 1 15,0-22-15,0 0 0,21 0 16,-21 0-16,21 1 0,1-22 0,-1 0 15,21 0-15,-21 0 0,22 0 16,-1-22-16,0 22 0,1-21 0,-1-21 16,0 21-16,1-22 0,-1 22 0</inkml:trace>
  <inkml:trace contextRef="#ctx0" brushRef="#br0" timeOffset="36588">4826 5715 0,'0'0'0,"0"-42"0,0 21 0,0-22 0,0 1 16,0 21-16,0-22 0,0 22 15,0-21-15,0 21 0,0 0 0,0-22 16,0 22-16,0 0 16,-21 21-16,0 0 0,21 21 15,-22 0-15,22 22 0,0-1 0,0 21 16,0 1-16,0 21 0,0-1 15,0 1-15,0 0 0,-21 20 0,21 1 16,-21 0-16,0 0 0,0 0 16,0 21-16,21-21 0,-22-1 15,1 1-15,0 21 0,21-21 0,-21 0 16,21 0-16,0 0 0,0-1 0,0-20 16,0-21-16,0 20 0,0-20 15,0-1-15,0-20 0,0-1 0,21-21 16,-21 0-16,21 0 0,0-42 15,-21 0-15,0 0 16,22-21-16,-22-1 0,0 1 16,0 0-16,0-22 0,0 22 0,0-22 15,0-20-15,-22 20 0,1-21 0,21 1 16</inkml:trace>
  <inkml:trace contextRef="#ctx0" brushRef="#br0" timeOffset="36904.31">4403 6435 0,'0'0'0,"-22"-43"0,-20-20 15,21 21-15,0-1 0,0 1 0,-1 21 16,22 0-16,0-22 0,0 22 0,0 0 16,0 0-16,0 0 0,43-1 15,-22 1-15,21 0 0,1 21 0,-1-21 16,0 21-16,22 0 0,-22 0 16,22 0-16,-22 21 0,0 0 0,-21 22 15,22-22-15,-43 21 0,0-21 0,0 22 16,0-1-16,0 0 0,-21 1 15,-1-1-15,1 0 0,-21 1 16,21-1-16,-22-21 0,1 21 0,21-20 16,0-1-16,-22 0 0,22-21 15,21 21-15,-21-21 0,42-21 32,0 0-32,1 21 15,-1-21-15,21-1 0,-21 1 0,22 0 16,-22 0-16,0 21 0,21-21 15,-21 0-15</inkml:trace>
  <inkml:trace contextRef="#ctx0" brushRef="#br0" timeOffset="39272.39">4974 6435 0,'0'21'0,"21"-21"16,0 0-16,1 0 15,-1-21-15,-21 0 16,21-1-16,0 1 0,21 0 0,-20 0 15,-1-21-15,0 20 0,0 1 16,0-21-16,0 21 0,-21-22 0,0 22 16,22 0-16,-22 0 0,0 0 0,0 0 15,-22 21 1,1 0 0,0 21-16,21 0 0,-21 0 0,0-21 15,0 42-15,21-20 0,0-1 16,0 0-16,-22 0 0,22 0 0,0 22 15,0-22-15,0 0 0,0 0 0,0 0 16,0 0-16,0 1 0,22-1 16,-1-21-16,0 21 0,0-21 15,0 0-15,0 0 0,22 0 0,-22-21 16,21 21-16,-21-21 0,22-1 16,-1 1-16,-21 0 0,22 0 0,-1 0 15,-21 0-15,0-1 0,0-20 16,1 21-16,-1 0 0,-21 0 15,0-22-15,0 22 0,0 0 16,0 0-16,-21 21 0,-1 0 0,1 0 16,0 0-16,0 0 15,0 0-15,21 21 0,-21 0 0,21 0 16,0 0-16,21 1 0,0-1 16,0-21-16,0 21 0,0 0 15,22 0-15,-22 0 0,0 1 0,0-1 16,0 0-16,1 0 0,-1 0 0,0 0 15,-21 1-15,0-1 0,21 0 16,0 0-16,-21 0 0,21-21 16,1 0-16,-1 0 0,0 0 15,0 0-15,0-21 16,0 0-16,1 0 0,20 0 0,-21-1 16,0 1-16,0-21 0,22 21 0,-22-22 15,0 1-15,0 0 0,22-1 16,-22 1-16,0 0 0,0-22 0,0 22 15,-21-22-15,0 1 0,21 21 0,-21-22 16,0 22-16,0-1 0,0 1 16,0 21-16,0 0 0,-21 0 0,0-1 15,0 22-15,0 0 0,21 22 16,-21-1-16,-1 0 16,22 21-16,-21 1 0,21-1 0,0 21 15,-21 1-15,21-1 0,-21 1 0,21-1 16,0 22-16,0-21 0,-21 20 15,21 1-15,0 0 0,-21-1 0,21 191 16,0-190-16,0 0 16,0 21-16,0-22 0,0 22 0,0-21 15,0-1-15,0 22 0,0-42 16,0 20-16,0-20 0,21 21 0,-21-22 16,0-21-16,21 22 0,-21-22 0,0 1 15,0-22-15,21 0 0,-21 0 0,21-21 16,0 0-16,1-21 15,-1 0-15,0 0 0,21-1 16,-21-20-16,1 0 0,20-1 0,-21 1 16,21 0-16,1-1 0,-22-20 0,0-1 15,0 1-15,0-1 0,1 1 0,-22-1 16,0-20-16,0 20 0,0 1 0,0-1 16,-22 1-16,1-1 0,-21 1 15,21 20-15,-22 1 0,1 0 0,21-1 16,-21 22-16,-1-21 0,22 21 0,-21 21 15,21-21-15,-1 21 0,1 0 16,21-22-16,0 1 0,0 0 16,0 0-16,0 0 15,21 0-15,1-1 0,-1 1 0,0 0 16,21 0-16,-21-21 0,22 20 16,-1-20-16,0 21 0,1-21 0,-1 20 15,0-20-15,-20 21 0,20 0 0,-21 0 16,0-22-16,0 22 0,1 0 15,-22 0-15,0 0 0,0-1 0,0 1 16,0 0-16,-22 42 47,22 0-47,0 1 0,0-1 16,0 0-16,-21 0 15,21 0-15,0 0 0,0 1 0,0-1 16,0 0-16,0 0 0,0 0 0,21 0 15,1 1-15,-1-1 16,0-21-16,0 0 0,0 0 16,22 0-16,-22 0 0,0 0 0,0-21 15,21 21-15,-20-22 0,20 1 0,-21 0 16,0 0-16,0 0 0,1 0 16,-1-1-16,-21 1 0,0-21 0,0 21 15,0-22-15,0 22 0,0-21 16,0 21-16,0 0 0,-21-22 15,-1 22-15,1 0 0,0 21 0,0-21 16,0 21-16,-22 0 0,22 0 0,0 0 16,-21 0-16,21 21 0,-1 0 15,1 0-15,0 0 0,0 1 0,21-1 16,-21 0-16,21 21 0,0-21 0,0 1 16,0-1-16,21 0 0,0 0 0,0 0 15,22 0-15,-22 1 0,21-22 16,-21 21-16,22-21 0,-1 0 0,0 0 15,1 0-15,-22 0 0,21 0 0,0-21 16,22 21-16,-22-22 16,1 1-16,-1 0 0,0 0 0,1 0 15,-22 0-15,21-1 0,-21 1 0,0-21 16,-21 21-16,0 0 0,0-1 16,0 1-16,0 0 0,0 0 0,-21 21 15,0 0-15,0 0 0,0 0 0,0 0 16,-1 0-16,1 21 0,0 0 0,0 0 15,0 1-15,21-1 0,0 0 16,0 0-16,0 0 0,0 22 0,0-22 16,0 0-16,21 0 0,0 0 0,0 0 15,0 1-15,1-1 16,-1-21-16,21 21 0,-21 0 0,0-21 16,22 0-16,-22 21 0,0-21 0,0 0 15,22 0-15,-22 0 0,21 0 0,-21 0 16,22-21-16,-22 0 0,0 21 15,21-21-15,-21 0 0,1 21 0,-1-22 16,0 1-16,-21-21 0,0 21 0,21 0 16,-21-22-16,0 22 0,0 0 15,0-21-15,0 20 0,0 1 0,0 0 16,-21 21-16,0 0 16,0 21-1,21 0-15,-22 22 0,22-22 16,0 0-16,-21 21 0,21-20 15,0-1-15,0 21 0,0-21 0,0 0 16,0 1-16,0 20 0,0-21 16,0 0-16,0 0 0,0 1 15,21-44 17,-21 1-32,22 21 0,-22-21 15,0 0-15,21 0 0,0 0 0,-21-22 16,21 22-16,0-21 0,0 21 0,-21-22 15,22 22-15,-1 0 0,0-21 0,0 20 16,0 1-16,0 21 16,1 0-16,-1 0 15,0 21-15,-21 1 0,21-1 16,-21 0-16,0 0 0,21 21 0,-21-20 16,0-1-16,0 0 0,0 0 15,0 21-15,0-20 0,0-1 16,0 0-16,0 0 0,0 0 15,0-42 17,21 0-32,-21 0 0,22 0 15,-1-1-15,-21 1 0,21 0 16,0 0-16,0-21 0,0 20 0,1-20 0,-1 21 16,21-21-16,-21 20 15,0-20-15,1 21 0,20 21 0,-21-21 16,0 21-16,0 0 0,1 0 0,-1 0 15,0 21-15,-21 0 0,0 0 0,21 0 16,-21 1-16,0-1 0,0 0 16,0 21-16,0-21 0,0 1 0,0-1 15,-21 0-15,21 0 0,0 0 0,-21 0 16,0 1-16,21-1 0,-22-21 0,22 21 16,22-21 15,-1-21-16</inkml:trace>
  <inkml:trace contextRef="#ctx0" brushRef="#br0" timeOffset="39824.01">9483 6181 0,'21'-21'0,"0"21"0,21-22 0,-21 22 16,22-21-16,-1 0 0,0 0 0,1 0 16,-1-22-16,-21 22 0,22-21 15,-1 21-15,-21-22 0,21 1 0,-20 0 16,-1-22-16,-21 22 0,0 0 16,21-22-16,-21 22 0,0-22 15,0 22-15,0 0 0,0-1 0,0 1 16,0 21-16,-21 0 0,21-1 0,0 1 15,-21 21-15,-1 21 16,1 1-16,21 20 0,0-21 16,0 21-16,-21 22 0,21-22 0,0 22 15,0 20-15,0-20 0,0-1 0,0 1 16,0-1-16,0 1 0,0-22 16,0 1-16,21 20 0,-21-21 0,21-20 15,1 20-15,-1-21 0,-21 21 16,21-20-16,0-22 0,0 21 0,0 0 15,1-21-15,-1 0 0,0 0 0,0 0 16,0 0-16,0-21 0,1 0 16,-1-1-16,-21 1 0,21 0 15,-21-21-15</inkml:trace>
  <inkml:trace contextRef="#ctx0" brushRef="#br0" timeOffset="40019.9">9821 5821 0,'0'0'0,"-21"0"16,-21 0-16,21 0 0,-22 0 16,64 0 15,22-21-31,-22 21 0,21-21 0,1 21 16,-1-22-16,0 22 0,1-21 0,-1 21 15,0-21-15,1 21 0,-1 0 16,0-21-16,-21 21 0,22 0 0</inkml:trace>
  <inkml:trace contextRef="#ctx0" brushRef="#br0" timeOffset="41724.11">10901 6033 0,'0'0'0,"21"0"0,0 0 15,0 0-15,0 0 0,1 0 16,-22-22-16,21 1 0,-21 0 0,21 21 16,-21-21-16,0-21 0,0 20 0,0 1 15,0 0-15,0-21 0,0 21 16,-21-22-16,0 22 0,-1-21 0,1 21 16,0-1-16,0 1 0,0 0 0,0 0 15,-1 21-15,-20 0 0,21 0 0,0 0 16,-22 21-16,22 0 15,-21 0-15,21 22 0,-22-1 0,22-21 16,0 22-16,-21 20 0,21-21 0,21 1 16,-22-1-16,22 0 0,0 1 0,0-1 15,0-21-15,0 22 0,0-22 16,22 0-16,-1 0 0,0 0 0,0 0 16,0-21-16,22 0 0,-22 0 0,21 0 15,-21 0-15,22 0 0,-22 0 0,21-21 16,0 0-16,-20 21 0,20-21 0,-21 0 15,21 0-15,-20-22 0,-1 22 16,0 0-16,0-21 0,0-1 0,0 1 16,1 0-16,-22-1 0,0 1 15,0 0-15,0-1 0,0 22 0,0 0 16,0-21-16,0 20 16,0 44-1,-22-1-15,1 0 0,21 0 16,-21 21-16,21-20 0,-21 20 15,21 0-15,0-21 0,0 22 0,0-1 16,0-21-16,0 22 0,0-22 0,0 0 16,21 0-16,0 0 0,0 0 0,1 1 15,-1-1-15,0-21 0,0 0 16,21 21-16,-20-21 0,20 0 16,0 0-16,-21 0 0,22 0 0,-1-21 15,0 21-15,-20-21 0,20-1 0,0 1 16,-21 0-16,22 0 0,-22-21 0,21 20 15,-21-20-15,1 21 0,-1-21 16,-21 20-16,0-20 0,21 21 0,-21-21 16,0 20-16,0 1 0,-21 21 15,0 0-15,-1 0 16,1 0-16,0 0 0,0 21 0,0 1 16,0-1-16,21 0 0,0 0 0,0 21 15,0-20-15,0-1 0,0 0 0,0 0 16,0 0-16,0 0 0,21 22 15,0-43-15,-21 21 0,0 0 16,21 0-16,0-21 0,-21 21 0,0 1 16,-21-22 15,0 0-31,0 0 16,0 0-16,-1 0 0,1 0 15,0-22-15,21 44 47,21-22-47,0 21 0,1-21 16,-1 0-16,21 0 0,-21 0 0,22 0 15,-1 0-15,0 0 0,-21 0 16,22 0-16,-1 0 0,0 0 0,1 0 16,-22 0-16,21-21 0,-21 21 0,1-22 15,-1 1-15,0 21 0,0-21 16,0-21-16,0 21 0,1-22 0,-1 22 15,0-42-15,0 20 0,-21-20 0,21-1 16,0 1-16,-21 20 0,0-20 0,22-1 16,-22 22-16,0 0 0,21-1 15,-21 22-15,0 0 0,0 0 16,0 0-16,0 42 16,-21 0-16,-1 0 0,22 0 0,0 22 15,-21-1-15,21 0 0,-21 1 16,21 20-16,0-20 0,-21 20 0,21 1 15,0-22-15,0 21 0,0-20 0,-21-1 16,0 0-16,21 1 0,-22-1 0,22-21 16,0 0-16,0 22 0,-21-22 15,21 0-15,-21-21 0,21 21 0,-21-21 16,21-21 15,0 0-31,0 0 0,21 0 16,-21-1-16,21 1 0,0-21 15,22 21-15,-22-22 0,0 22 16,21-21-16,-20 21 0,20-22 0,0 22 16,-21 0-16,22-21 0,-1 42 0,-21-21 15,22-1-15,-22 22 0,21 0 0,-21 0 16,0 0-16,-21 22 16,0-1-16,0 0 0,0 0 15,-21 0-15,0-21 0,0 21 0,0 1 16,0-1-16,-22 0 0,22-21 0,-21 21 15,21 0-15,-22-21 0,22 0 16,-21 21-16,-1-21 0,22 0 0,-21 0 16,21 0-16,0 0 0,-22 0 15,22-21-15,0 0 0,0 21 0,0 0 16,21-21-16,-22 21 0,44 0 31,-1 21-31,0 0 16,0 0-16,0 1 0,0-1 0,1 0 15,20 0-15,-21 0 0,0 0 0,0 1 16,22-1-16,-22 0 0,0-21 16,0 21-16,0 0 0,1-21 0,20 21 15,-21 1-15,0-22 0,0 0 0,1 0 16,20 0-16,-21 0 0,0 0 0,0 0 16,1 0-16,-1 0 0,0 0 15,0-22-15,0 1 0,0 21 0,-21-21 16,22 0-16,-1 0 0,0 21 0,-21-21 15,0-1-15,21 1 0,-21 0 16,21 21-16,-21-21 0,0 0 16,0 0-16,0-1 15,0 1 1,0 0-16</inkml:trace>
  <inkml:trace contextRef="#ctx0" brushRef="#br0" timeOffset="48872.78">17992 4572 0,'0'0'0,"-22"0"15,1 0-15,0 0 0,-21 0 16,21 0-16,-1 0 0,-20 0 0,0 0 16,21 0-16,-22 0 0,1 0 15,0 0-15,-1 0 0,1 0 0,0 0 16,20 0-16,-20 0 0,0 0 0,21 0 16,-1 0-16,1 0 0,0 0 0,42 0 46,0 0-46,22 0 16,-22 0-16,21 0 16,1 0-16,20 0 0,-21 0 0,22 0 15,-22 0-15,22 0 0,-1 0 0,1 0 16,20 0-16,-20 0 0,21 0 16,-1 0-16,1 0 0,0 0 0,-1 0 15,1 0-15,-22 0 0,22 0 0,-21 0 16,-1 0-16,-21 0 0,22 0 0,-22 0 15,1 0-15,-1 0 0,0 0 16,-21 0-16,1 0 0,-1 0 0,-42-21 31,-1 21-31,1-21 16,0 21-16,-21-21 0,21 21 16,-1-22-16,-20 22 0,21-21 0,-21 21 15,20 0-15,1-21 0,0 21 0,0 0 16,0-21-16,0 21 15,21-21-15,21 21 16,0 0-16,0 0 16,0 0-16,22 0 0,-22 0 15,21 0-15,0 0 0,-20 0 0,20 0 16,0 21-16,-21-21 0,1 21 0,-1 0 16,0-21-16,0 21 0,-21 1 15,0-1-15,0 0 0,0 0 0,-21 0 16,0 0-16,0 1 0,-22-1 15,22 21-15,0-21 0,-21 0 0,20 1 16,-20-1-16,21 0 0,0 0 16,0 0-16,-1 0 0,1-21 0,0 22 15,0-1-15,21 0 16,21-21 15,21-21-31</inkml:trace>
  <inkml:trace contextRef="#ctx0" brushRef="#br0" timeOffset="50333.15">20193 4339 0,'21'-21'31,"0"0"-31,0 0 15,1 0-15,-22-1 0,0 1 16,21 0-16,-21 0 0,0 0 0,0 0 16,0-1-16,0 1 0,0 0 0,0 0 15,0 42 1,-21 0 0,21 22-16,0-1 0,0 0 15,0 22-15,0-1 0,-22 1 16,22-1-16,0 22 0,-21-22 0,21 22 15,0 0-15,0-1 0,-21 1 0,0 0 16,0-1-16,0 1 0,21 0 0,-22-1 16,1 1-16,0 0 0,0 21 15,21-22-15,-21 1 0,0-22 0,-1 22 16,1-21-16,0-1 0,0-21 0,0 22 16,21-22-16,-21 1 0,21-22 0,-22 21 15,22-21-15,0 0 0,0-42 31,0 0-31,0 0 16,0 0-16,22 0 0,-1-1 0,-21-20 16,0 0-16,21-1 0,0 1 0,-21 0 15,0-22-15,21 1 0,0-1 0</inkml:trace>
  <inkml:trace contextRef="#ctx0" brushRef="#br0" timeOffset="53087.77">20066 4699 0,'0'0'16,"0"-21"-16,0 0 0,0 0 0,0-1 0,0 1 15,0 0-15,42 0 0,-21 0 16,1 21-16,20-21 0,0-1 0,1 22 16,-1 0-16,0 0 0,22 0 0,-1 0 15,-20 0-15,-1 22 0,0-1 16,1 0-16,-22 0 0,0 0 0,0 0 15,-21 22-15,0-22 0,0 0 0,0 0 16,0 0-16,-21 1 0,0-1 0,-22 0 16,22-21-16,0 21 0,-21-21 15,21 0-15,-22 21 0,22-21 0,0 0 16,0 0-16,-22 0 0,22 0 16,0 0-16,0 0 0,21 21 15,-21-21-15,21 22 16,0-1-1,21 0-15,0-21 16,0 0-16,0 0 0,1 0 16,-1 0-16,0 0 0,21 0 0,1 0 15,-22 0-15,21 0 0,-21 0 0,22-21 16,-1 21-16,0-21 0,1-1 0,-22 22 16,21-21-16,0 0 0,-20 0 15,-1 0-15,21 0 0,-21-1 0,0-20 16,1 21-16,-22 0 0,0 0 15,21-1-15,-21-20 0,0 21 0,0 0 16,0 0-16,0-1 16,0 1-16,-21 21 0,-1 0 15,1 21 1,0 1-16,21-1 0,0 0 16,0 0-16,-21 0 0,21 0 0,-21 22 15,21-22-15,0 0 0,0 21 0,0-20 16,0-1-16,0 21 0,0-21 0,21 0 15,0 1-15,-21-1 0,21 0 16,0-21-16,22 0 0,-22 21 0,0-21 16,0 0-16,22 0 0,-22 0 15,21 0-15,-21-21 0,22 0 0,-1 21 16,-21-21-16,21-1 0,1 1 16,-1-21-16,-21 21 0,22 0 0,-22-22 15,0 22-15,0-21 0,-21 21 0,21-1 16,-21 1-16,0 0 0,0 0 0,-21 21 15,0 0-15,0-21 0,0 21 16,-1 0-16,1 0 0,0 0 0,0 0 16,21 21-16,-21-21 0,21 21 0,0 0 15,0 0-15,21 1 16,0-22-16,0 21 0,0 0 16,1 0-16,20 0 0,-21 0 0,0 1 15,0-22-15,1 21 0,-22 0 0,21 0 16,-21 0-16,21-21 0,-21 21 15,0 1-15,0-1 16,21-21 0,0 0-16,0 0 15,1 0-15,-1 0 0,0 0 16,0 0-16,0 0 0,0-21 0,1-1 16,20 22-16,-21-21 0,0 0 0,0 0 15,1-21-15,-1 20 0,0-20 0,0 21 16,0-21-16,0 20 15,1-20-15,-22 0 0,0-1 0,0 1 16,0-21-16,0 20 0,0 1 0,0 0 16,0 20-16,0-20 0,0 21 15,0 0-15,0 0 0,0-1 0,-22 22 16,1 0-16,21 22 16,-21-1-16,0 21 0,21 0 15,-21 1-15,0-1 0,21 22 0,0-22 16,0 21-16,-22 1 0,1-1 0,21 22 15,-21-21-15,21-1 0,0 22 0,0-22 16,-21 22-16,21-22 0,-21 1 16,21 21-16,0-1 0,0-20 15,-21 42-15,21-22 0,-22 1 0,1 21 16,21 0-16,-21-22 0,0 22 0,21 0 16,0 0-16,-21-22 0,21 1 0,0 0 15,0-22-15,0 1 0,0-1 0,0-20 16,0-1-16,21-21 0,0 0 15,0-21-15,0 0 0,22 0 16,-22 0-16,0-21 0,21 0 0,-20 0 16,20-22-16,-21 22 0,21-21 15,1 0-15,-22-1 0,21 1 0,1 0 0,-22-22 16,21 22-16,-21-22 0,0 22 16,1-22-16,-1 1 0,-21-1 0,0 1 15,0-1-15,0 22 0,0-21 16,-43-1-16,22 1 0,0-1 0,-21 1 15,-1-1-15,1 22 0,0-1 0,-22 1 16,22 0-16,0 21 0,-22-22 0,22 22 16,21 0-16,-1 0 0,1 21 15,21-21-15,0-1 0,0 1 16,0 0-16,21 0 0,22 21 0,-22-21 16,21 0-16,1-1 0,-1-20 0,0 21 15,22 0-15,-22-22 0,22 22 16,-22-21-16,21 0 0,-20 20 15,-1-20-15,0 21 0,1-21 0,-22 20 16,21-20-16,-21 21 0,1-21 0,-1 20 16,-21 1-16,0 0 0,0 0 15,0 0-15,0 0 0,0-1 16,0 44 15,-21-22-31,21 21 0,-22 0 0,22 0 16,-21 0-16,21 0 0,0 1 0,0-1 15,0 0-15,0 0 0,0 0 16,0 22-16,0-22 0,0 0 0,0 0 16,0 0-16,0 0 0,0 1 15,0-1-15,21 0 0,1-21 16,-1 0-16,0 0 0,0 0 16,21 0-16,-20 0 0,-1 0 0,21-21 15,-21 0-15,0-1 0,22 1 0,-22 0 16,0 0-16,0 0 0,0 0 15,1-22-15,-22 22 0,21-21 0,-21 21 16,0-22-16,0 22 0,0-21 0,0 21 16,-21-1-16,-1 1 0,1-21 0,0 42 15,0-21-15,0 0 16,0 21-16,-1 0 0,1 0 0,0 0 0,0 0 16,0 0-16,-22 0 0,22 21 15,0 0-15,21 0 16,-21 0-16,21 0 0,0 1 0,0-1 15,0 21-15,0-21 0,0 0 0,0 1 16,0-1-16,21 0 0,0 0 0,0 0 16,22-21-16,-22 21 0,0-21 15,21 0-15,-20 0 0,20 0 0,0 0 16,1 0-16,-22 0 0,21 0 0,0-21 16,1 21-16,-1-21 15,0 0-15,-20 0 0,20 0 0,-21-1 16,0 1-16,0 0 0,-21 0 0,0 0 0,0 0 15,0-1-15,0 1 16,-21 21-16,0-21 0,0 21 16,0 0-16,0 0 0,-1 0 0,22 21 15,0 0-15,-21-21 0,21 22 0,0-1 16,0 0-16,0 0 0,0 0 16,0 22-16,0-22 0,0 0 0,21 21 15,1-21-15,-22 22 0,21-22 0,0 21 16,0-21-16,0 1 0,0-1 0,22 0 15,-22 0-15,21 0 0,-21-21 16,22 0-16,-22 0 0,21 0 16,1 0-16,-22 0 0,21 0 0,-21-21 0,22 21 15,-22-21-15,0 0 0,0 0 16,-21-1-16,0-20 0,21 21 16,-21-21-16,21-1 0,-21 22 0,0-21 15,0 21-15,0-1 0,0-20 0,0 21 16,0 0-16,-21 21 15,0 21 1,21 0-16,-21 0 0,21 0 16,0 1-16,0-1 0,0 0 0,0 21 15,-21-21-15,21 1 0,0 20 16,-21-21-16,21 0 0,0 22 0,0-22 16,0 0-16,-22 0 0,22 0 15,-21-21-15,0 0 31,21-21-31,0 0 16,0 0-16,0 0 0,0-1 0,0 1 16,0-21-16,21 21 0,0-22 0,1 22 15,-1-21-15,0 21 0,0-22 16,0 22-16,0 0 0,22 0 0,-22 0 16,0 0-16,0 21 0,0 0 0,22 0 15,-22 0-15,0 0 16,0 0-16,0 21 0,1 0 15,-22 0-15,21 0 0,-21 0 0,0 1 16,0-1-16,0 0 0,0 0 0,0 0 16,0 0-16,0 1 0,0-1 0,0 0 15,0 0-15,0 0 0,-21 0 16,-1-21-16,22 22 16,-21-22-16,21-22 15,0 1-15,0 0 16,0 0-16,21 0 0,1 0 15,-1-1-15,-21 1 0,21 0 0,0 0 16,0-21-16,22 20 0,-22 1 16,0 0-16,0 0 0,0 0 0,0 0 15,1 21-15,-1 0 0,0 0 16,0 0-16,0 0 0,-21 21 0,0 0 16,0 0-16,0 0 0,0 0 15,0 1-15,0-1 0,0 0 0,0 0 16,21 21-16,-21-20 0,0-1 15,0 0-15,0 0 0,0 0 16,0 0-16</inkml:trace>
  <inkml:trace contextRef="#ctx0" brushRef="#br0" timeOffset="53580.49">26183 3937 0,'0'0'0,"0"-21"0,0 0 16,0 0-16,0-1 0,0 1 0,0 0 15,0 0-15,0 0 16,-21 42 0,0 0-1,0 21-15,-1 1 0,22 20 16,-21-20-16,0 20 0,0 1 0,0-1 16,0 1-16,-1-1 0,22 1 0,-21-22 15,0 21-15,21-20 0,-21-1 0,21 0 16,0-20-16,0 20 0,0-21 15,0 0-15,0 0 0,0 1 0,0-1 16,0 0-16,-21-21 16,0 0-1,-1 0-15,1-21 0</inkml:trace>
  <inkml:trace contextRef="#ctx0" brushRef="#br0" timeOffset="54343.77">25400 4614 0,'-21'-21'16,"42"42"-16,-63-42 0,20 21 0,22-21 15,22 21 1,-1 0-16,21 0 0,0 0 16,1-21-16,20 21 0,1-21 0,20 21 15,-20-21-15,21-1 0,-1 1 16,1 0-16,0 0 0,-1 0 0,-20 0 16,-1-22-16,1 22 0,-1-21 0,-20-1 15,-22 1-15,21 0 0,-21-1 16,-21 1-16,0 0 0,0-1 0,0 1 15,0 0-15,-21 21 0,21-1 16,-21 1-16,0 0 0,0 21 16,-1 0-16,1 0 0,0 42 0,0-20 15,21 20-15,-21 0 0,0 1 0,21-1 16,-22 21-16,22 1 0,0-22 0,-21 22 16,0-22-16,21 22 0,0-22 15,0 0-15,-21 1 0,21-1 0,-21 0 16,21-21-16,0 22 0,0-22 0,0 0 15,0 0-15,0 0 16,21-21 0,0 0-1,-21-21-15,21 0 0,0 0 0,-21 0 16,22 0-16,-1-1 0,-21 1 16,21 0-16,-21 0 0,21 21 0,-21-21 15,21 21-15,-21 21 31,0 0-31,0 0 16,0 0-16,0 1 0,0-1 16,0 0-16,0 0 0,0 0 0,0 0 15,21 1-15,1-22 0,-1 21 16,0 0-16,0-21 0,0 0 16,22 21-16,-22-21 0,21 0 0,0 0 15,1 0-15,-1 0 0,0 0 0,1-21 16,-1 21-16,0-21 0,1 0 15,-1-1-15,-21 1 0,0 0 0,22 0 16,-22-21-16,-21 20 0,21-20 0,-21 21 16,0-21-16,0 20 0,0 1 0,0 0 15,0 0-15,-21 21 16,0 0-16,0 0 0,-1 0 0,-20 21 16,21-21-16,0 21 0,0 22 0,-1-22 15,1 0-15,21 0 0,0 0 16,0 0-16,0 1 0,0-1 15,0 0-15,21 0 0,1 0 0,-1-21 16,0 21-16,0 1 0,0-22 0,0 0 16,1 0-16,-1 0 0,21 0 15,-21 0-15,0 0 0,1 0 0,-1-22 16,0 22-16,21-21 0</inkml:trace>
  <inkml:trace contextRef="#ctx0" brushRef="#br0" timeOffset="54643.64">28617 3662 0,'0'0'0,"0"-21"0,0-22 16,-21 43 0,21 22-16,-21 20 15,0-21-15,0 21 0,21 1 16,-22 20-16,1-20 0,0 20 0,0 1 15,21-1-15,-21 1 0,0-1 0,-1 1 16,22-1-16,0 1 0,-21-22 16,21 0-16,0 1 0,0-1 0,0 0 15,0 1-15,0-22 0,21 0 0,1 0 16,-1 0-16,0 0 0,0-21 0,0 0 16,0 0-1,1 0-15,-22-21 16,0 0-16,0 0 0</inkml:trace>
  <inkml:trace contextRef="#ctx0" brushRef="#br0" timeOffset="54808.56">28152 4424 0,'0'0'0,"-22"-21"16,44 21 0,-1-21-1,0 21-15,21 0 0,-21 0 0,22 0 16,-1 0-16,0-22 0,1 22 0,-1 0 15,0 0-15,22 0 0,-22-21 16,1 21-16,-1 0 0,0 0 16,1 0-16</inkml:trace>
  <inkml:trace contextRef="#ctx0" brushRef="#br0" timeOffset="56432.38">29252 4572 0,'0'-21'16,"21"0"0,1 0-16,-1 21 0,0-22 0,0 1 15,0 0-15,-21 0 16,21 0-16,1-22 0,-22 22 0,0-21 16,0 21-16,0-22 0,0 1 0,0 21 15,0-21-15,0 20 0,0 1 16,-43 21-16,22 0 0,-21 0 15,-1 0-15,1 0 0,0 43 0,-22-22 16,22 0-16,-22 21 0,22 1 16,-21-1-16,20 0 0,1 1 0,21-1 15,-22 0-15,22-21 0,21 22 0,0-1 16,0-21-16,0 0 0,0 1 16,0-1-16,0 0 0,21 0 15,1-21-15,20 0 0,-21 0 0,21 0 16,-20 0-16,20 0 0,-21 0 0,21 0 15,1-21-15,-22 0 0,21 0 16,-21-1-16,22 1 0,-22 0 0,21 0 16,-21 0-16,1-22 0,-1 1 0,21 21 15,-21-21-15,-21-1 0,21 22 16,-21-21-16,22 21 0,-22-1 0,0 1 16,0 42 15,-22 1-31,1-1 0,0 21 0,0-21 0,21 22 15,-21-1-15,21-21 0,-21 21 16,21-20-16,0 20 0,0-21 0,0 21 16,0-20-16,0-1 0,21 0 15,-21 0-15,21-21 0,0 21 0,0-21 16,22 0-16,-22 0 0,0 0 0,21 0 16,-21 0-16,22 0 0,-1 0 15,0-21-15,1 21 0,-1-21 0,0 0 16,1 0-16,-1-1 0,0-20 0,1 21 15,-22-21-15,21 20 0,1-20 16,-22 0-16,0-1 0,0 22 16,-21-21-16,0 21 0,0 0 0,-21 21 15,0 0 1,0 0-16,-1 0 0,1 21 0,0 0 16,0 21-16,0-21 0,0 22 0,21-22 15,0 0-15,0 21 0,0-20 16,0 20-16,0-21 0,0 0 0,0 0 15,0 1-15,0-1 0,0 0 0,21 0 16,-42-21 15,-1 0-15,1 0-16,21-21 0,-21 21 0,21-21 16,-21 21-16,0 0 0,21-21 15,-21-1-15,21 44 31,21-1-15,0-21-16,0 21 16,21-21-16,-20 0 0,-1 21 0,21-21 15,-21 0-15,22 0 0,-22 0 16,21 0-16,0 0 0,-20 0 0,-1 0 16,21 0-16,-21-21 0,0 21 0,1-21 15,-1 0-15,0-1 0,0 1 16,0-21-16,0 0 0,1-1 0,-1 1 15,21 0-15,-21-22 0,0 1 16,22-1-16,-22 1 0,0-1 16,0 1-16,0 20 0,1 1 0,-1 0 15,-21-1-15,0 22 0,0 0 0,-21 42 32,-1 21-32,1-20 15,21 20-15,-21 21 0,0-20 16,0 20-16,0-20 0,21 20 0,-22 1 15,1-1-15,0-21 0,21 1 0,-21 20 16,0-20-16,21-22 16,-21 21-16,21-21 0,0 22 0,-22-22 15,22 0-15,-21 0 0,0 0 16,21-42 15,0 0-31,0 0 0,21 0 16,22-1-16,-22 1 0,0 0 15,21-21-15,-21 21 0,22-1 16,-1-20-16,-21 21 0,22 0 0,-1 0 0,-21-1 16,21 1-16,-20 21 0,-1 0 15,0 0-15,0 0 0,-42 21 32,0-21-17,-22 0-15,22 22 0,0-22 0,0 0 16,-21 21-16,20-21 0,1 0 0,0 0 15,0 0-15,0 0 0,0 0 16,-1 0-16,1 0 0,0 0 0,0 0 16,0 0-1,21 21 1,0 0-16,0 0 16,0 0-16,0 1 0,0-1 0,0 0 15,0 0-15,0 0 0,0 0 16,21 1-16,-21-1 0,21 0 0,0 0 15,0 0-15,1 0 0,-1-21 16,0 22-16,21-1 0,-21-21 16,1 0-16,-1 0 0,21 0 0,-21 0 15,22 0-15,-22 0 0,0 0 0,0 0 16,21-21-16,-20 21 0,-1-22 16,0 22-16,0-21 0,0 0 0,0 0 15,1 0-15,-1 21 0,0-21 0,-21-1 16,0 1-16,21 21 0,-21-21 15,0 0 1,-21 21-16,0 0 0,-22 0 16</inkml:trace>
  <inkml:trace contextRef="#ctx0" brushRef="#br0" timeOffset="58328.8">16002 7260 0,'0'43'16,"21"-43"-16,0 0 0,0 0 16,1 0-16,-1-22 0,21 1 15,-21 0-15,22 0 0,-22-21 0,21 20 16,-21 1-16,22 0 0,-22-21 0,0 21 15,0-1-15,-21 1 0,0-21 0,0 21 16,0 0-16,0-22 0,-21 22 0,0-21 16,-22 21-16,22-1 0,-21 1 15,21 0-15,-22 21 0,22 0 0,-21 0 16,0 0-16,20 21 0,-20 0 0,0 1 16,21-1-16,-22 21 0,22-21 15,0 22-15,0-1 0,0 21 16,-1-20-16,22 20 0,0-20 0,0 20 15,0-21-15,0 1 0,0-1 0,0 0 16,22 1-16,-1-22 0,0 0 0,21 0 16,-21-21-16,22 0 0,-22 0 0,21 0 15,1 0-15,-1 0 0,0-21 16,1 0-16,-1 0 0,-21 0 0,21-1 16,1-20-16,-22 21 0,0-21 0,0 20 15,0-20-15,1 0 0,-1 21 0,-21-22 16,0 1-16,0 0 0,0 20 0,0-20 15,0 21-15,0 0 16,0 0-16,0-1 0,0 44 31,0-1-31,0 0 0,0 21 0,0-21 16,0 22-16,0-22 0,0 21 0,0 1 16,0-1-16,0-21 0,42 21 15,-21-20-15,0-1 0,1 0 0,-1 0 16,21 0-16,-21-21 0,22 0 0,-22 0 15,21 0-15,-21 0 0,22 0 16,-1-21-16,-21 21 0,21-21 0,-20 0 0,20 0 16,-21-1-16,0-20 15,22 21-15,-22-21 0,-21 20 0,21-20 16,0 21-16,-21-21 0,21-1 0,-21 22 16,0-21-16,0 21 0,0-1 0,0 1 15,0 0-15,0 0 0,0 42 16,0 0-1,0 0-15,0 1 0,0 20 0,0-21 16,-21 21-16,21-20 0,-21 20 0,21 0 16,-21 1-16,21-22 0,0 21 0,0 0 15,0-20-15,0-1 0,0 0 0,0 0 16,0 0-16,0 0 16,21-42-1,0 21 1,-21-21-16,21 0 0,0 0 0,-21 0 15,22-22-15,-22 22 0,21-21 0,0 21 16,-21-22-16,21 1 0,0 21 16,-21-22-16,21 22 0,-21 0 0,0 0 15,22 21-15,-1 0 0,0 0 16,-21 21-16,0 0 16,21 0-16,-21 1 0,21-1 0,-21 0 15,0 21-15,21-21 0,1 1 0,-22 20 16,21-21-16,0 0 0,0 0 15,0 1-15,22-1 0,-22 0 16,21 0-16,-21 0 0,22-21 0,-1 0 16,-21 0-16,21 0 0,1 0 0,20 0 15,-20 0-15,-1 0 0,0-21 0,1 0 16,-1 0-16,0 0 0,1-1 16,-22 1-16,0 0 0,21-21 0,-42 21 15,0-22-15,21 22 0,-21-21 0,0 21 16,0-22-16,0 1 0,0 21 0,-21 0 15,0-22-15,0 43 0,0-21 0,0 21 16,-22 0-16,22 0 16,0 0-16,-21 0 0,20 0 0,1 21 15,0 0-15,-21 1 0,21 20 0,-1-21 16,1 0-16,0 22 0,21-1 0,0-21 16,0 21-16,0-20 0,0 20 0,0-21 15,0 21-15,0-20 0,0-1 0,21 0 16,22-21-16,-22 21 0,0-21 15,0 0-15,0 0 0,22 0 0,-22 0 16,21-21-16,-21 21 0,22-21 0,-22 0 16,0-1-16,21-20 0,-21 21 0,1-21 15,-1 20-15,21-20 0,-21 0 0,0-1 16,1-20-16,-1 21 16,0-22-16,0 1 0,0-1 0,0 1 15,1-1-15,-1 1 0,0-1 0,-21 22 16,0-1-16,21 1 0,-21 0 0,0 21 15,-21 21 1,0 42-16,0-21 16,-1 43-16,1-22 0,0 21 0,0-20 15,0 20-15,0 1 0,-1-1 0,22-20 16,0 20-16,0 1 0,0-22 0,0 21 16,0-20-16,0-1 0,22 22 15,-1-43-15,0 21 0,0 0 0,0-20 16,0-1-16,1 0 0,-1 0 15,0 0-15,0 0 0,0-21 0,0 0 16,22 0-16,-22 0 0,0 0 0,21 0 16,-20-21-16,-1 0 0,21 0 15,0-21-15,1 20 0</inkml:trace>
  <inkml:trace contextRef="#ctx0" brushRef="#br0" timeOffset="58583.66">20320 6329 0,'21'-21'16,"-42"42"-16,63-63 0,-21 20 0,-21 1 0,0 42 16,0 1-1,-21-1-15,21 21 0,-21 0 16,0 22-16,-21-1 0,20 1 0,1 21 16,0-22-16,0 1 0,0-1 0,0 1 15,21-1-15,-22 1 0,22-22 0,-21 21 16,21-20-16,0-1 0,0 0 15,0 1-15,0-22 0,0 21 0,0-21 16,0 1-16,0-1 0,0-42 31,0-1-31</inkml:trace>
  <inkml:trace contextRef="#ctx0" brushRef="#br0" timeOffset="59752.5">19854 7027 0,'0'0'0,"-21"-21"0,0 21 15,0 0-15,21-21 16,21 21-16,0 0 16,21 0-16,1 0 0,-1 0 0,22-21 15,-1 0-15,1 21 0,20-21 16,1-1-16,0 1 0,-1 21 0,1-21 16,-22-21-16,1 21 0,-1-1 0,-20-20 15,20 21-15,-42-21 0,22-22 16,-22 22-16,-21-1 0,0 1 0,0 0 15,0-1-15,0 22 0,0-21 16,-21 42-16,0-21 0,-1 21 0,1 0 16,0 21-16,-21 0 0,21 0 0,-1 22 15,-20-1-15,21 0 0,0 22 0,0-22 16,21 22-16,-22-1 0,22-21 16,-21 22-16,21-22 0,0 1 0,0-1 15,0 21-15,0-20 0,0-1 0,0-21 16,0 22-16,0-1 0,0-21 0,0 0 15,0 0-15,0 1 0,0-1 0,21-21 32,1 0-32,-22-21 15,21-1-15,0-20 0,-21 21 16,21 0-16,0 0 0,-21-1 0,21 1 16,1 0-16,-22 0 0,21 21 0,-21-21 15,21 21-15,0 0 16,0 0-1,-21 21-15,0 0 16,21 0-16,-21 0 0,22-21 16,-22 22-16,21-1 0,0 0 0,0 0 15,0-21-15,0 21 0,1 0 0,-1-21 16,21 22-16,-21-22 16,22 0-16,-22 0 0,21 0 0,0 0 15,-20 0-15,20 0 0,0 0 0,-21-22 16,22 22-16,-22-21 0,0 0 0,21 0 15,-20 0-15,-1-22 0,0 22 0,-21-21 16,21 21-16,-21-22 0,21 22 16,-21 0-16,0 0 0,0 0 0,0 0 15,-21 21-15,0 0 0,0 0 16,0 0-16,-22 21 0,43 0 16,-21-21-16,0 42 0,0-21 0,0 1 15,21-1-15,0 0 0,0 21 0,0-21 16,0 1-16,0 20 15,0-21-15,21 0 0,0 0 0,0-21 16,0 22-16,22-1 0,-1-21 0,-21 0 16,21 0-16,1 0 0,-1 0 0,0 0 15,1 0-15,-1 0 0,-21-21 0,22-1 16,-22 1-16,0 0 0,21 0 16,-21 0-16,-21-22 0,22 22 0,-1 0 15,-21-21-15,0 21 0,0-1 0,0 1 16,0 0-16,0 0 0,-21 42 31,-1 0-15,22 0-16,0 1 15,0-1-15,0 0 0,0 0 0,-21 0 16,21 0-16,0 1 0,0-1 16,-21 0-16,21 0 0,0-42 46,0 0-46,0 0 16,0-1-16,0-20 0,0 21 0,21 0 16,0-22-16,1 22 0,20-21 0,-21 21 15,21-22-15,-20 22 0,20 0 0,0-21 16,1 42-16,-1-21 0,0-1 16,1 22-16,-1 0 0,-21 0 15,21 22-15,1-1 0,-22-21 0,0 42 16,0-21-16,0 0 0,-21 1 0,0 20 15,0-21-15,0 0 0,0 0 0,0 22 16,-21-22-16,0 0 0,0 21 0,21-20 16,-21-1-16,0 0 0,21 0 15,-22 0-15,1-21 16,42 0 0,1-21-16,-1 0 15,0-21-15,0 20 0</inkml:trace>
  <inkml:trace contextRef="#ctx0" brushRef="#br0" timeOffset="60859.97">23876 6435 0,'0'0'16,"21"-43"-16,43-41 15,-64 41-15,0 22 0,0 0 0,0 0 16,0 0-16,0 42 16,0 0-16,-22 0 15,1 22-15,21 20 16,-21-21-16,21 1 0,-21 20 0,0 1 15,0-22-15,-1 0 0,22 22 0,-21-22 16,21 1-16,-21-22 0,21 21 0,0-21 16,0 0-16,0 1 0,0-1 15,0 0-15,21-21 16,0 0 0,1 0-16,-22-21 0,21 0 0,0-1 15,0 1-15,0 0 0,-21 0 0,21 0 16,1-22-16,-1 22 0,0 0 15,-21 0-15,21 0 0,-21 0 16,21 21-16,-21 21 16,0 0-16,0 0 15,0 21-15,21-20 0,-21-1 16,0 0-16,22 0 0,-22 0 0,21 0 16,0 1-16,-21-1 0,21 0 0,0 0 15,0-21-15,1 0 0,-1 21 16,0-21-16,21 0 0,-21 0 0,1 0 0,20 0 15,-21 0-15,21-21 0,-20 0 16,20 21-16,-21-21 0,0 0 16,0-1-16,22 1 0,-22-21 0,0 21 0,0-22 15,0 1-15,1 21 0,-1-43 16,0 22-16,-21 0 0,21-1 16,-21 1-16,21 0 0,-21 21 0,0-1 15,0 1-15,0 0 0,-21 21 16,0 21-16,0 0 0,-22 1 15,22 20-15,0 0 0,-21 1 16,21-1-16,-1 0 0,1 1 0,0-1 16,0 0-16,21 1 0,0-1 0,0-21 15,0 21-15,0-20 0,0-1 16,21 21-16,0-21 0,0 0 0,22-21 0,-22 22 16,21-22-16,22 0 0,-22 0 15,0 0-15,22 0 0,-22 0 16,1 0-16,20 0 0,-21 0 0,1-22 15,-1 1-15,-21 0 0,22 0 0,-22 0 16,0 0-16,0-1 0,0 1 0,-21-21 16,21 21-16,-21-22 0,0 22 15,0-21-15,0 21 0,0 0 16,-21 21-16,0 0 0,0 0 0,0 0 16,0 0-16,-1 21 0,22 0 0,-21 0 15,0 21-15,21-20 16,-21-1-16,21 21 0,0-21 0,0 0 15,0 1-15,0-1 0,0 21 0,0-21 16,21 0-16,0-21 0,0 22 0,1-1 16,-1-21-16,0 0 0,0 21 0,21-21 15,-20 0-15,-1 0 0,21 0 16,-21 0-16,22-21 0,-1 0 0,-21-1 16,21 1-16,1 0 0</inkml:trace>
  <inkml:trace contextRef="#ctx0" brushRef="#br0" timeOffset="61983.96">26564 6329 0,'21'-21'0,"-42"42"0,63-63 16,-20 20-16,-22-20 0,0 21 0,0 0 16,0-22-16,0 22 0,0 0 15,-22 0-15,1 21 0,0 0 16,0 0-16,0 0 0,0 0 0,-22 21 16,22 21-16,0-20 0,0 20 15,0 21-15,-1-20 0,1 20 0,0-20 16,0 20-16,21-21 0,0 22 15,0-22-15,0 1 0,0-1 16,0 0-16,21-21 0,0 22 0,22-22 16,-22 0-16,21 0 0,-21-21 0,22 0 15,-1 0-15,21 0 0,-20 0 0,-1 0 16,22 0-16,-22-21 0,0 0 16,22 0-16,-22-22 0,0 22 0,22-21 15,-22 0-15,-21-1 0,22-20 0,-1-1 16,-21 22-16,0-22 0,1 1 15,-1-1-15,-21 1 0,21-1 0,-21 1 16,0-1-16,0 22 0,0 0 0,0 21 16,0-1-16,-21 1 0,0 42 15,-1 1-15,1-1 16,21 21-16,-21 0 0,0 1 0,0 20 16,21 1-16,0-22 0,-21 22 0,21-22 15,-22 21-15,22 1 0,0-22 0,0 1 16,0-1-16,0 0 0,0 1 15,0-22-15,0 21 0,22-21 0,-22 0 16,0 1-16,21-1 0,0-21 16,0 0-1,0-21-15,-21-1 16,21 1-16,-21 0 0,22 0 0,-1 0 16,-21 0-16,21-1 0,0 1 15,-21 0-15,0 0 0,21 0 16,0 0-16,1 21 15,-1 0-15,-21 21 16,0 0-16,0 0 0,21 0 16,-21 0-16,21 1 0,-21-1 15,0 0-15,21 0 0,0 0 0,1 0 16,-1-21-16,0 22 0,0-1 0,0-21 16,22 0-16,-22 0 0,21 21 0,0-21 15,-20 0-15,20 0 0,0 0 16,-21 0-16,22-21 0,-22 0 15,21 21-15,-21-22 0,1 1 0,-1 0 16,0 0-16,0-21 0,0 20 0,-21-20 16,0 0-16,21 21 0,-21-22 15,22 22-15,-22-21 0,0 21 0,0-1 16,-22 22 0,1 0-16,0 22 0,21-1 0,-21 0 15,0 0-15,0 21 0,-1-20 16,22-1-16,0 21 0,0-21 0,0 0 15,0 1-15,0-1 0,0 0 0,0 0 16,0 0-16,0 0 0,22-21 16,-1 22-16,0-22 15,0 21-15,0-21 0,0 0 0,1 0 16,-1 0-16,0 0 0,0 0 0,21 0 16,-20-21-16,-1 21 0</inkml:trace>
  <inkml:trace contextRef="#ctx0" brushRef="#br0" timeOffset="62759.63">28723 6392 0,'0'0'16,"0"-21"-16,0-42 15,0 42-15,-21 21 0,0 0 16,0 0-16,-1 0 0,1 0 16,21 21-16,-21 0 0,0 0 0,0 0 15,0 22-15,21-22 0,0 0 0,-22 21 16,22-21-16,0 22 0,0-22 15,0 21-15,0-21 0,0 22 0,0-22 16,0 0-16,22 0 0,-22 0 0,21 1 16,0-22-16,21 21 0,-21-21 0,22 21 15,-22-21-15,21 0 0,1 0 16,-22 0-16,21 0 0,0 0 0,-20-21 16,-1 0-16,21-1 0,-21 1 0,0 0 15,1-21-15,-1-1 0,0 1 16,0 0-16,0-1 0,-21-20 15,21-1-15,1 1 0,-1-1 0,0 1 16,-21-1-16,0 1 0,21 21 0,-21-1 16,21 1-16,-21 21 0,0 0 15,0-1-15,0 44 16,0-1-16,-21 0 0,0 21 0,0 1 16,21-1-16,-21 0 0,-1 1 15,22 20-15,0 1 0,0-22 0,-21 21 16,21-20-16,0 20 0,-21-20 15,21-1-15,0 0 0,0-21 0,0 22 16,0-22-16,0 0 0,0 0 0,0 0 16,0 1-1,0-44 1,21 1 0,0 0-16,1 0 0,-1 0 0,0 0 15,21-1-15,-21-20 0,1 21 0,20 0 16,-21 0-16,21-1 0,-20 1 0,-1 0 15,21 0-15,-21 0 0,0 21 16,1 0-16,-22-21 0,-22 21 31,1 0-31,0 0 0,0 0 16,-21 0-16,20 21 0,1 0 16,-21-21-16,21 21 0,0 0 0,-22-21 15,43 21-15,-21 1 0,21-1 0,0 0 16,0 0-16,0 0 0,0 0 15,0 1-15,21-1 0,0 0 16,1 0-16,-1-21 0,0 21 0,0-21 16,0 21-16,0-21 0,1 0 15,-1 0-15,0 0 0,0 0 16,0 0-16,0 0 0,1 0 0,-1 0 16,0 0-16,0-21 0,0 21 15,22-21-15,-22 0 0,21 21 0,0-21 16</inkml:trace>
  <inkml:trace contextRef="#ctx0" brushRef="#br0" timeOffset="64064.69">30692 6562 0,'0'0'16,"42"-43"-1,-21 22-15,-21 0 0,21 0 0,0 0 0,1-22 16,-22 22-16,21-21 0,0 0 0,-21-1 15,21 1-15,-21-22 16,0 22-16,21-21 0,-21-1 0,21 1 16,-21-1-16,0 1 0,0-1 0,0 22 15,0-1-15,0 22 0,0 0 16,0 0-16,-21 42 16,0 0-16,0 22 0,0-1 0,0 21 15,-1-20-15,1 41 0,0-20 16,0 21-16,0-22 0,0 22 0,-1-1 15,1 1-15,0 0 0,0-22 0,0 22 16,0 0-16,-1-22 0,1 1 16,21 20-16,-21-20 0,0-1 0,0 1 15,0-1-15,-1 1 0,1-1 0,0 1 16,21-1-16,-21-20 0,21 20 0,0-21 16,0 1-16,0-22 15,0 0-15,21 0 0,0 0 0,0 1 16,22-22-16,-22 0 0,0 0 15,21 0-15,-20 0 0,-1-22 0,21 1 16,-21 0-16,22 0 0,-22 0 16,0 0-16,21-1 0,-21-20 0,1 0 15,-22-1-15,0 1 0,21 0 0,-21-1 16,0-20-16,0 21 0,0-1 0,-21-20 16,-1 20-16,1 1 0,0 0 15,-21-1-15,-1 22 0,22-21 0,-21 21 16,21 0-16,-22-1 0,22 22 15,0-21-15,21 0 0,0 0 32,21 0-32,0 21 0,1-21 15,20-1-15,-21 1 0,21 21 0,1-21 16,-1 0-16,0 0 0,1 0 16,-1-1-16,0 22 0,1-21 0,-1 0 15,-21 0-15,0 0 0,22 0 0,-22-1 16,-21 1-16,21 0 0,-21 0 15,21 0-15,-21 0 0,21 21 0,-21-22 16,-21 44 15,0-1-31,0 0 0,0 0 0,21 21 16,-21 1-16,21-1 0,-22-21 0,22 22 16,0-1-16,0 0 0,0-21 15,0 22-15,22-22 0,-1 0 0,0 0 16,0 0-16,0 1 0,0-22 0,22 0 15,-22 21-15,21-21 0,-21 0 16,22 0-16,-22 0 0,0-21 0,21 21 16,-20-22-16,-1 1 0,-21 0 0,21-21 15,-21 21-15,0-22 0,0 1 16,0 0-16,0-1 0,0 1 0,0 0 16,-21-1-16,0 22 0,-1 0 15,1 0-15,-21 0 0,21 21 16,-22 0-16,22 0 0,0 0 0,-21 0 15,21 0-15,-1 21 0,1 0 0,21 0 16,0 0-16,0 0 0,0 1 16,0-1-16,0 0 0,21 0 0,1 0 15,-1-21-15,0 21 0,0-21 0,21 0 16,-20 0-16,20 0 0,-21 0 16,0 0-16,22 0 0,-22 0 0,0 0 15,21-21-15,-21 21 0,1-21 0,20 0 16,-21 21-16,0-21 0,22 21 15,-22 0-15,0-21 0,0 21 16,0 0-16,0 0 0,1 0 0,-1 0 16,0 21-16,0 0 0,-21 0 15,0 0-15,0 22 0,0-22 0,0 0 16,0 21-16,0-21 0,0 1 0,0-1 16,0 0-16,-21 0 0,0 0 15,0 0-15,-1 1 0,1-22 0,0 0 16,21 21-16,-21-21 0,21-21 31,0-1-15,0 1-16,0 0 0,21 0 0,0-21 15,0 20-15,1-20 0,-1 0 16,21-1-16,-21 1 0,0 0 0,22-1 16,-1 22-16,-21-21 0,22 21 0,-1 0 15,-21-1-15,0 1 0,22 21 16,-22 0-16,0 0 0,-21-21 0,21 21 15,-21 21 1,-21-21-16,0 21 16,0-21-16,-22 22 0</inkml:trace>
  <inkml:trace contextRef="#ctx0" brushRef="#br0" timeOffset="64752.61">18944 8297 0,'0'0'0,"0"-42"0,0 21 0,0-21 0,0-1 16,0 22-16,0-21 0,0-1 16,0 22-16,0-21 0,0 21 0,0 0 15,0-1-15,0 1 0,0 42 16,-21 1-16,0-1 16,21 42-16,-21-20 15,-1 20-15,1 1 0,21 20 0,-21-20 16,21 20-16,-21-20 0,0 21 0,21-22 15,0 1-15,-21 20 0,-1-20 0,22-1 16,-21-20-16,0 20 0,21-21 0,0 1 16,0-22-16,0 21 0,-21-21 15,21 1-15,0-1 0,0 0 16,-21-21-16,21-21 16,-21 0-1,-1-1-15,22 1 0</inkml:trace>
  <inkml:trace contextRef="#ctx0" brushRef="#br0" timeOffset="65504.69">18309 8805 0,'0'0'0,"-42"-21"0,-1-21 15,43 21 1,22 21-16,-1 0 0,21 0 16,22 0-16,-22 0 0,21-21 15,22 21-15,-21-22 0,-1 1 0,22 21 16,-22-21-16,22 0 0,0 0 0,-22 0 15,22-1-15,-22 1 0,1 0 0,-22 0 16,22-21-16,-22 20 0,-21 1 0,21-21 16,-20 0-16,-22 20 15,0-20-15,0 0 0,0 21 0,0-22 16,0 22-16,0 0 0,-22 21 0,1 0 16,0 0-16,0 0 0,0 21 0,0 0 15,-1 22-15,1-22 0,0 42 16,0-20-16,21-1 0,0 21 0,-21-20 15,21 20-15,-21-20 0,21-1 0,-22 21 16,22-20-16,0-1 0,0 0 0,0 1 16,0-1-16,0-21 0,0 22 0,0-22 15,0 0-15,0 0 0,0 0 16,22-42 15,-1 0-31,-21 0 16,21 0-16,-21-22 0,21 22 0,0-21 15,-21 21-15,21-1 0,1-20 16,-22 21-16,0 0 0,21 21 0,-21-21 16,21 21-16,-21 21 15,21 0 1,-21 0-16,0 0 0,21 0 0,-21 1 16,0-1-16,0 0 0,21 0 0,1 0 15,-22 0-15,21 1 0,0-22 16,0 21-16,0-21 0,0 0 15,1 21-15,-1-21 0,21 0 0,-21 0 16,22 0-16,-22 0 0,21-21 0,0 21 16,1-21-16,-22-1 0,21 22 0,1-21 15,-22 0-15,0-21 0,21 21 16,-42-1-16,21-20 0,1 21 0,-22-21 16,0-1-16,0 22 0,0-21 0,0 21 15,0-1-15,0 1 0,-22 0 0,1 21 16,0 0-16,0 0 0,0 21 0,0 0 15,-22 1-15,22-1 0,0 0 16,0 21-16,21-21 0,0 22 0,0-22 16,0 21-16,0-21 0,0 1 15,0-1-15,21 0 0,0 0 0,0 0 16,22 0-16,-22-21 0,21 0 0,22 0 16,-22 0-16,21 0 0,1 0 0,-1-21 15,1 21-15,-1-21 0,22 0 0</inkml:trace>
  <inkml:trace contextRef="#ctx0" brushRef="#br0" timeOffset="68944.48">22542 7938 0,'0'0'0,"22"-43"16,62-41-16,-63 41 15,1 22-15,-1-21 0,-21 21 0,0-1 16,0 1-16,0 0 0,0 0 0,-21 0 16,-1 0-16,1-1 0,-21 1 15,21 21-15,-22 0 0,22 0 0,-21 0 16,0 21-16,-1 22 0,-20-22 0,20 21 15,1 22-15,0-22 16,-1 22-16,1 20 0,0 1 0,21 0 0,-22-1 16,22-20-16,-21 20 0,21 1 0,21-21 15,0-1-15,0 1 0,0-1 16,0-21-16,21 22 0,0-43 16,21 21-16,1-20 0,-1-1 0,0 0 15,22 0-15,-22-21 0,22 0 0,-1 0 16,1 0-16,-1-21 0,-21 0 0,22 0 15,-22-1-15,22 1 0,-22 0 0,0 0 16,1-21-16,-22 20 0,0-20 16,21 21-16,-20-21 0,-22 20 0,21-20 15,-21 21-15,0 0 0,0 0 0,0-1 16,0 1-16,-21 42 16,21 1-1,0 20-15,0-21 16,-22 0-16,22 22 0,0-22 0,-21 21 15,21 0-15,0-20 0,0 20 0,-21-21 16,21 21-16,0-20 0,0-1 16,0 21-16,0-21 0,21-21 0,0 21 15,1 1-15,-1-22 0,0 0 0,0 0 16,0 0-16,0 0 0,22 0 0,-22-22 16,0 1-16,0 0 0,22 0 0,-22 0 15,0 0-15,0-1 0,-21-20 16,0 21-16,21 0 0,-21-22 0,0 22 15,0-21-15,0 21 0,-21 0 16,21-22-16,-21 22 0,0 0 0,-22 0 16,22 21-16,0 0 0,-21 0 15,21 0-15,-22 0 0,22 0 0,-21 21 16,21-21-16,-1 21 0,1 0 0,21 0 16,-21 1-16,21-1 0,0 0 15,21 0-15,0-21 0,1 0 0,20 0 16,-21 0-16,21 0 0,-20 0 15,20 0-15,0 0 0,1 0 0,-1-21 16,0 21-16,1-21 0,-1 0 16,0-1-16,1 1 0,-1 21 0,0-21 15,1 0-15,-22 21 0,0 0 0,0-21 16,0 21-16,0 0 0,-21 21 16,0 0-1,0 0-15,0 0 0,0 1 16,0-1-16,0 21 0,0-21 0,-21 0 15,0 1-15,21 20 0,0-21 16,-21 0-16,21 0 0,-21 1 0,21-1 16,-21 0-16,21 0 0,0 0 15,0-42 17,21 21-32,0-21 15,0 0-15,0-22 0,0 22 0,1 0 16,-1-21-16,0-1 0,21 22 0,-21-21 15,1 21-15,-1-22 0,21 22 0,-21 0 16,0 0-16,1 21 0,-22-21 16,21 21-16,-21 21 15,0 0-15,0 0 16,0 0-16,0 22 0,0-22 0,0 0 16,0 0-16,0 22 0,0-22 0,0 0 15,21 21-15,0-21 0,0 1 0,0 20 16,1-21-16,-1 0 15,0-21-15,21 21 0,-21 1 0,22-22 16,-22 0-16,21 21 0,1-21 0,-1 0 16,0 0-16,22 0 0,-22 0 0,0-21 15,1 21-15,-22-22 0,21 1 0,1 0 16,-22 0-16,0-21 0,0 20 16,0-20-16,0 21 0,-21-21 0,22 20 15,-22-20-15,0 21 0,0-21 0,0 20 16,0 1-16,-22 0 0,1 0 0,-21 21 15,21 0-15,0 0 0,-1 0 0,-20 0 16,21 0-16,-21 0 16,20 21-16,-20 0 0,21 0 0,0 1 15,0 20-15,-22-21 0,43 21 0,-21-20 16,0 20-16,21-21 0,0 21 0,0-20 16,0 20-16,0-21 0,0 0 0,0 0 15,21 1-15,0-1 0,0-21 16,1 21-16,20-21 0,-21 0 0,0 0 15,22 0-15,-22 0 0,0 0 0,21-21 16,-21 21-16,1-21 0,-1-1 0,21 1 16,-21 0-16,0-21 0,-21 21 0,22-22 15,-1 1-15,0 0 0,0-1 16,0 1-16,0 0 0,1-22 16,-1 22-16,-21-1 0,21-20 0,0 21 15,0-1-15,-21 1 0,0 0 0,0 20 16,0 1-16,0 0 0,0 0 0,-21 21 31,0 0-31,21 21 0,-21 21 0,0-20 16,-1 20-16,1 0 0,0 1 0,21-1 15,-21 0-15,0 1 0,21-1 0,-21 0 16,21 1-16,0-1 0,0 0 16,0 1-16,0-1 0,0 0 0,0 1 15,0-22-15,21 21 0,0-21 0,0 0 16,0-21-16,22 22 0,-22-22 15,0 0-15,21 0 0,-21 0 0,22 0 16,-22 0-16,21-22 0,-21 22 16,1-21-16,-1 0 0,0 0 0,0 0 15,0-22-15,0 22 0,1 0 0,-1-21 16,-21 21-16,21-22 0,-21 22 0,21-21 16,-21 21-16,21-1 0,-21 1 0,0 0 15,0 42 16,0 0-31,-21 1 16,21-1-16,-21 0 0,21 0 0,-21 21 16,21-20-16,0-1 0,0 21 0,0-21 15,0 0-15,0 1 0,0-1 16,0 0-16,0 0 0,21 0 0,0-21 16,-21 21-16,21-21 0,0 0 0,1 0 15,-1 0-15,21 0 0,-21 0 0,0 0 16,1-21-16,20 21 0,-21-21 0,0 0 15,0 0-15,1-22 0,-1 22 16,21-21-16,-21 0 0,0-1 0,1 1 16,20 0-16,-21-1 0,0-20 0,22 20 15,-22-20-15,0-1 0,0 1 16,0 21-16,0-22 0,1 1 0,-22 20 0,21 1 16,-21 21-16,0-22 15,0 22-15,-21 21 16,-1 0-16,1 21 0,0 1 0,0-1 15,0 21-15,-22 0 0,22 22 0,0-22 16,0 22-16,0-1 0,21-20 16,0 20-16,-21-21 0,21 22 0,0-22 15,0 1-15,0-1 0,0-21 0,0 21 16,21 1-16,-21-22 0,21 21 0,0-21 16,0 1-16,0-1 0,1 0 0,20 0 15,-21-21-15,21 0 0,-20 0 16,-1 0-16,21 0 0,-21 0 15,22 0-15,-22 0 0,0-21 0,21 21 16,-21-21-16,1 0 0,-1-1 0,0 1 16,0-21-16,0 21 0,0 0 0,1-22 15,-1 22-15,0-21 0,0 21 16,0-1-16,0 1 0,-21 0 16,0 0-16,0 42 15,-21 0 1,21 0-16,-21 1 0,21-1 15,-21 0-15,21 0 0,0 21 16,0-20-16,0-1 0,0 0 0,0 0 16,0 0-16,0 0 0,0 1 15,21-1-15,0 0 0,0-21 16,1 0-16,-1 0 0,0 0 0,0 0 16,0 0-16,22 0 0,-22 0 0,0 0 15,0-21-15,21 0 0,-20-1 16,-1 1-16,0 0 0,0 0 0,0 0 15,0 0-15,1-22 0,-1 22 0,0 0 16,-21 0-16,21 0 0,0-1 0,-21 1 16,21 0-16,-21 42 31,0 0-31,0 1 16,-21 20-16,21-21 0,0 0 15,-21 0-15,21 1 0,-21-1 0,21 0 16,0 0-16,0 0 0,0 0 15,0 1-15,0-1 0,0 0 0,21 0 16,0-21-16,0 0 0,1 0 16,-1 0-16,0 0 0,0 0 15,0 0-15,0 0 0,1-21 0,-1 0 16,0 0-16,0-1 16,0-41-16,-21 42 0,0-22 15,21 22-15,-21-21 0,0 21 0,0-22 16,0 22-16,0 0 0,0 0 0,0 0 15,-21 0-15,0-1 0,0 22 16,-21 0-16,20 0 16,1 0-16,0 22 0,0-1 0,0-21 15,0 21-15,-1 0 0,22 0 0,0 0 16,0 1-16,0-1 0,0 0 16,0 0-16,22-21 0,-1 21 15,0-21-15,21 0 0,-21 0 0,1 0 16,20 0-16,-21 0 0,21 0 0,-20 0 15,20 0-15,-21 0 0,21-21 16,-20 21-16,20-21 0,-21 0 0,21 21 0,-20-21 16,20-1-16,-21 1 15,0 0-15,0 0 0,1 21 0,-1-21 16,0 0-16,-21-1 16,0 44-1,0-1-15,0 0 16,0 0-16,0 0 0,-21 0 0,0 1 15,21-1-15,-22 0 0,22 0 0,0 21 16,0-20-16,-21-1 0,21 0 0,0 0 16,0 0-16,-21 0 0,21 1 31,0-44 0,0 1-31,0 0 0,0 0 0,21 0 16,-21 0-16,21-1 0,1 1 0,-1-21 15,-21 21-15,21-22 0,0 1 16,0 21-16,22-21 0,-22-1 0,0 22 16,21 0-16,-21-21 0,1 20 0,-1 22 15,21 0-15,-21 0 0,0 0 16,1 22-16,-1-1 0,-21 0 16,0 0-16,21 21 0,-21-20 0,21-1 15,0 21-15,-21-21 0,21 0 0,-21 22 16,22-22-16,-1 0 0,0 0 0,0 0 15,0 1-15,0-1 16,1-21-16,-1 0 0,21 0 16,-21 0-16,0 0 0,1 0 0,-1 0 15,0 0-15,0-21 0,0-1 16,0 22-16,1-21 0,-22 0 0,21 0 16,0-21-16,-21 20 0,0 1 0,21 0 15,0-21-15,-21 21 0,21-22 16,1 22-16,-22 0 0,0 0 0,0 0 15,0-1-15,0 1 0,0 0 0,0 0 16,0 0-16,-22 0 16,-20 21-16,21-22 0,0 1 0,-22 21 15</inkml:trace>
  <inkml:trace contextRef="#ctx0" brushRef="#br0" timeOffset="69188.33">27390 7853 0,'0'0'0,"-22"0"0,22-21 0,-21 21 15,21-21-15,0-1 16,-21 22-16,21-21 31,-21 21 16,0 0-47,0 21 0,-1-21 16,1 22-16,-21-22 0</inkml:trace>
  <inkml:trace contextRef="#ctx0" brushRef="#br0" timeOffset="69420.2">26289 8149 0,'42'-21'31,"-21"21"-31,1-21 0,-1 21 0,21-21 16,0 21-16,1-21 0,-1-1 16,0 22-16,1-21 0,-1 21 0,0-21 15,1 21-15,-1 0 0,-21-21 0,0 21 16,1 0-16,-22-21 0,0 0 15,-22 21-15,-20 0 16,21-22-16</inkml:trace>
  <inkml:trace contextRef="#ctx0" brushRef="#br0" timeOffset="69640.12">25442 7938 0,'-21'0'0,"0"0"16,21-22 0,-21 22 15,0 22-15,-1-1-1,22 0-15,-21 0 16,0 0-16,0-21 0</inkml:trace>
  <inkml:trace contextRef="#ctx0" brushRef="#br0" timeOffset="77431.72">1206 10266 0,'-21'21'0,"0"-21"0,0 21 16,0-21-16,21 21 15,0 1 1,21-22 15,0-22-31,0 1 0,22 0 16,-22 0-16,21 0 0,0 0 16,1-1-16,-1 1 0,0 0 0,1 0 15,-22 0-15,21-22 0,-21 22 16,1 0-16,-1 0 0,-21-21 15,0 20-15,0 1 0,0 0 0,-21 0 16,-1 0-16,-20 0 0,21-1 16,0 22-16,-22 0 0,1 0 15,21 0-15,-21 0 0,-1 0 0,1 22 16,0-1-16,20 0 0,-20 0 16,21 0-16,-21 22 0,20-22 0,1 0 15,0 21-15,21-21 0,0 22 16,0-22-16,0 21 0,0-21 0,21 22 15,0-22-15,1 21 0,-1-21 16,0 22-16,21-22 0,-21 21 16,22-21-16,-1 22 0,-21-22 0,22 0 15,-22 21-15,21-20 0,-21 20 16,0-21-16,1 0 0,-1 22 0,-21-22 16,0 0-16,0 21 0,0-21 15,-21 1-15,-1-1 0,1 0 0,0 0 16,0 0-16,-21 0 0,20-21 15,-20 22-15,21-22 0,-21 0 0,-1 0 16,1 0-16,21 0 0,-22 0 16,1 0-16,21 0 0,-21-22 0,20 1 15,-20 0-15,21 0 0,0 0 16,0 0-16,21-1 0,0-20 16,-22 21-16,22-21 0,-21 20 0,21-20 0,0 21 15,0 0-15,0 0 16,0-1-16,21 44 31,1-1-31,-1 0 0,-21 0 0,21 21 16,0-20-16,0 20 0,0-21 15,-21 21-15,22 1 0,-1-22 0,0 21 16,-21-21-16,21 1 0,0-1 0,0 0 16,1 0-16,-1 0 0,21 0 15,-21-21-15,22 0 0,-22 0 16,21 0-16,0 0 0,1-21 0,-22 0 15,21 0-15,1 0 0,-1 0 16,0-1-16,1 1 0,-22-21 16,21 21-16,-21-22 0,0 22 0,1-21 15,-1 21-15,0-22 0,0 22 0,-21-21 16,0 21-16,0-22 0,0 22 16,21 0-16,-21 0 0,0 42 31,0 0-31,0 22 15,0-22-15,0 0 0,0 0 0,0 0 16,-21 22-16,21-22 16,0 0-16,0 0 0,0 0 0,0 0 15,0 1-15,0-1 0,21 0 16,0-21-16,1 21 0,-1-21 16,0 0-16,0 0 0,0 0 0,0 0 15,1-21-15,20 0 0,-21 21 16,0-21-16,0-1 0,1 1 0,-1 0 15,0-21-15,0 21 0,-21-1 0,0-20 16,21 21-16,-21 0 0,0-22 16,21 22-16,-21 0 0,0-21 0,0 21 15,0-1-15,0 44 32,0-1-17,0 0-15,0 21 0,0-21 16,0 22-16,0-1 0,0 0 0,0 1 15,0-1-15,0 0 0,0 1 0,0-1 16,0 22-16,0-22 0,0 21 16,0 1-16,0 21 0,0-22 0,0 22 15,0-22-15,0 22 0,0-22 0,0 22 16,0-21-16,-21-1 0,21 22 16,0-22-16,0-20 0,-21 20 0,21 1 15,0-22-15,0 0 0,0-21 0,-21 22 16,0-22-16,21 0 15,-21 0-15,-1 0 0,1 1 0,0-1 16,0-21-16,0 0 0,0 0 0,-1 0 16,-20 0-16,21 0 0,-21 0 0,-1-21 15,1-1-15,0 1 0,-1 0 16,1 0-16,-22-21 0,22 20 0,-21 1 16,20-21-16,1 21 0,-22 0 15,43-22-15,-21 22 0,21 0 0,0 0 16,21-22-16,0 22 0,0-21 0,21 21 15,0-22-15,0 22 0,0-21 16,22 0-16,-22-1 0,21 1 0,0-22 16</inkml:trace>
  <inkml:trace contextRef="#ctx0" brushRef="#br0" timeOffset="77980.42">2434 10435 0,'0'0'0,"0"-21"15,0 42 17,0 0-32,0 1 0,0 20 15,0-21-15,0 21 0,0-20 16,0 20-16,0-21 0,0 21 0,0-20 15,-21 20-15,21-21 0,0 0 0,0 0 16,0 1-16,0-1 0,0 0 16,0 0-16,-21-21 15,21-21 17,0 0-32,0 0 0,0-1 0,0 1 15,0 0-15,0-21 0,0-1 0,0 22 16,0-21-16,21 0 0,0-1 15,0 1-15,0 0 0,22 20 16,-22-20-16,21 21 0,-21 0 16,22 0-16,-22 21 0,21 0 0,-21 0 15,22 21-15,-22 0 0,0 0 0,0 0 16,0 0-16,-21 22 0,0-22 16,0 21-16,0-21 0,0 22 0,0-22 15,0 21-15,0-21 0,0 1 0,-21-1 16,21 0-16,0 0 0,-21 0 15,21 0-15,-21 1 0,21-44 63,0 1-63,0 0 0,0-21 16,21 21-16</inkml:trace>
  <inkml:trace contextRef="#ctx0" brushRef="#br0" timeOffset="78280.25">3238 9927 0,'0'0'16,"0"21"0,-21-21-16,21 22 15,-21-1-15,21 21 0,0-21 16,0 22-16,0-1 0,0 0 15,0 22-15,-21-1 0,21-20 0,-21 20 16,21-21-16,0 22 0,0-22 0,-21 1 16,21-1-16,0 0 0,0-21 15,0 22-15,0-22 0,0 0 0,0 0 16,0 0-16,0 1 16,21-22-16,0 0 15,0-22 1,-21 1-16,0 0 0,0 0 15,21 0-15</inkml:trace>
  <inkml:trace contextRef="#ctx0" brushRef="#br0" timeOffset="78500.12">3006 10478 0,'0'0'0,"-22"0"16,22-22-1,22 22-15,-1 0 16,0 0 0,0-21-16,0 21 0,0 0 0,1 0 0,-1 0 15,0-21-15,0 21 0,0 0 16,0 0-16,1 0 16,-1 0-1</inkml:trace>
  <inkml:trace contextRef="#ctx0" brushRef="#br0" timeOffset="79112.77">3662 10478 0,'0'0'15,"0"-64"1,0 43-16,0 0 0,0 0 16,0-1-16,0 1 0,0 0 15,0 0-15,-21 21 0,-1 0 0,22-21 16,-21 21-16,0 0 15,0 0-15,0 0 0,0 21 16,-1 0-16,1 0 0,0 0 0,0 1 16,0 20-16,21 0 0,-21 1 15,-1-1-15,22 0 0,0 1 0,0-1 16,-21 0-16,21-21 0,0 22 0,0-22 16,0 0-16,0 0 0,0 0 15,21-21-15,1 0 0,-1 0 16,0 0-16,0 0 0,0 0 0,22 0 15,-22-21-15,0 0 0,0 0 16,0 0-16,22-22 0,-22 22 16,0 0-16,0 0 0,0-21 0,-21 20 15,21-20-15,-21 21 0,22-21 16,-22 20-16,0-20 0,0 21 0,0 0 16,0 0-16,0 42 15,-22-21 1,22 21-16,0 21 0,0-21 0,0 1 15,0 20-15,0 0 0,0-21 0,0 22 16,0-22-16,0 0 0,0 21 16,0-20-16,22-1 0,-22 0 0,0 0 15,21-21-15,-21 21 0,21-21 0,0 0 16,0 0 0,0 0-16</inkml:trace>
  <inkml:trace contextRef="#ctx0" brushRef="#br0" timeOffset="79677.21">3979 10372 0,'0'0'0,"0"-21"0,0-22 16,21 22-16,1 21 15,-22-21-15,21 21 16,0 0-16,0 0 0,0 0 15,0 0-15,-21 21 0,22 0 0,-1-21 0,0 43 16,0-22-16,0 0 16,0 0-16,-21 21 0,0-20 0,0 20 15,0-21-15,0 21 0,0-20 0,0 20 16,0-21-16,-21 0 0,0 22 0,0-22 16,0 0-16,21 0 0,-21-21 15,21 21-15,-22 0 0,22-42 47,0 0-47,22 0 16,-1 0-16,0 0 0,-21-1 0,21-20 15,0 0-15,0 21 0,1-22 0,-1 1 16,0 0-16,0-1 0,0 1 16,0 0-16,-21 20 0,22 1 0,-1 0 15,-21 0-15,0 0 0,0 42 31,0 0-31,0 21 16,0-20-16,0 20 0,0-21 0,-21 21 16,21 1-16,-22-1 0,22-21 0,0 22 15,0-1-15,0-21 0,0 21 16,0-20-16,0-1 0,0 0 16,0 0-16,0 0 0,22 0 0,-1-21 15,0 22-15,0-22 0,0 0 0,0 0 16,1 0-16,-1 0 0,0 0 15,0 0-15,0 0 0,0 0 0,1-22 16,-1 22-16,0-21 0,-21 0 0</inkml:trace>
  <inkml:trace contextRef="#ctx0" brushRef="#br0" timeOffset="80204.42">1799 11261 0,'0'0'0,"-63"0"0,-1 21 0,22-21 15,-22 0-15,22 0 0,0 21 16,20-21-16,1 0 0,0 0 0,0 0 16,42 0-1,0 0 1,0 0-16,22 0 0,20 0 0,1 0 16,-1 0-16,1-21 0,20 21 0,22-21 15,-21 0-15,42-1 0,-21 22 16,21-21-16,0 0 0,21 0 0,-21 21 15,0-21-15,21 0 0,-21 21 0,21-22 16,-21 1-16,0 21 0,-21-21 16,0 0-16,0 21 0,-22-21 0,1 0 15,0 21-15,-22-22 0,1 22 0,-1 0 16,-20-21-16,-1 21 0,-21 0 16,0 0-16,0 0 0,-21-21 15,-21 21 1,0 0-16,0 0 15,0 0-15,0 0 0,-1 0 0,1 0 16,-21 21-16,21-21 0,0 0 16,-22 21-16,1-21 0,21 0 0,-22 22 15,1-22-15,-21 21 0</inkml:trace>
  <inkml:trace contextRef="#ctx0" brushRef="#br0" timeOffset="80603.73">1693 11409 0,'0'0'0,"-63"21"0,-85 0 16,105-21-16,22 0 16,0 21-16,0-21 0,42 0 15,0 0-15,43 0 16,-22 0-16,43 0 0,-1 0 15,1-21-15,21 0 0,21 21 0,0-21 16,0 0-16,21 21 0,0-21 0,0 21 16,0-22-16,-21 1 0,22 21 15,-1-21-15,-21 21 0,-21-21 16,21 21-16,-22-21 0,-20 21 0,0-21 16,-22 21-16,1 0 0,-1 0 0,1-22 15,-22 22-15,0 0 0,1 0 0,-22-21 16,21 21-16,-21 0 0,-21-21 15,22 21-15,-1 0 16,-21-21 15,0 0-15,21 0-16,0-1 16</inkml:trace>
  <inkml:trace contextRef="#ctx0" brushRef="#br0" timeOffset="80984.5">5249 10351 0,'0'-22'16,"-21"22"0,21-21-1,-21 21 1,21 21 62,0 1-62</inkml:trace>
  <inkml:trace contextRef="#ctx0" brushRef="#br0" timeOffset="81416.61">5186 10753 0,'0'21'0,"0"0"15,21-21 17,0 0-32,0 0 15,0-21-15,1 21 16,-22-21-16,0 0 16,0-1-1,-22 22 16,1 0-31,21 22 0,-21-1 16,21 0-16,0 0 16,-21 0-1,21 0 1,21-21 0,0 0-1,-21-21 1,21 21-16,-21-21 15,0 0-15,0 0 0</inkml:trace>
  <inkml:trace contextRef="#ctx0" brushRef="#br0" timeOffset="81892.34">5207 10351 0,'21'0'63,"-21"-22"-48,0 44 79,0-1-78,0 0-16</inkml:trace>
  <inkml:trace contextRef="#ctx0" brushRef="#br0" timeOffset="82189.17">5228 10774 0,'21'0'32,"0"0"-17,1 0 1,-22-21 0</inkml:trace>
  <inkml:trace contextRef="#ctx0" brushRef="#br0" timeOffset="84291.95">6689 9567 0,'0'0'0,"0"-21"0,0 0 15,0 0-15,0 0 16,0 0-16,0-1 15,0 1-15,-22 0 16,1 21 15,21 21-31,0 0 16,0 1-16,0-1 0,0 21 16,0 0-16,0-20 0,0 20 0,0 21 15,0-20-15,-21-1 0,21 0 0,0 1 16,0-1-16,0 0 0,0-20 0,0 20 15,0-21-15,0 0 0,0 0 16,0 1-16,0-1 0,0 0 0,21-21 16,0 0-1,1 0-15,-1-21 0,0 0 16,0-1-16,0 1 16,-21 0-16,21 0 0,-21 0 15,0 0-15,22-22 0,-1 22 0,-21 0 16,21-21-16,-21 20 0,0 1 15,0 0-15,21 21 0,-21-21 0,0 0 16,21 21-16,-21 21 16,0 0-16,0 0 15,0 0-15,0 1 0,0 20 16,21-21-16,-21 0 0,0 22 0,22-22 16,-22 0-16,21 21 0,-21-21 0,0 1 15,21-1-15,0 0 0,0 0 0,0 0 16,1-21-16,-1 0 15,0 0-15,0 0 0,0 0 16,0 0-16,1 0 0,-1-21 16,0 0-16,0 0 0,0 0 0,0-1 15,1 1-15,-1 0 0,0-21 16,0 21-16,0-22 0,-21 22 0,21-21 16,-21-1-16,22 1 0,-22 0 0,0-22 15,0 22-15,0 21 0,0-22 0,0 1 16,0 21-16,0 0 0,0 0 15,0 42 1,0 0 0,0 0-16,-22 21 0,22 1 0,-21-22 15,21 21-15,-21 1 0,21-1 16,0 0-16,0 1 0,0-1 0,-21 0 16,21 1-16,0-22 0,0 21 0,0-21 15,0 22-15,21-22 0,0 0 0,-21 0 16,21 0-16,22-21 0,-22 21 15,0-21-15,21 0 0,-20 0 0,20 0 16,-21 0-16,21 0 0,1-21 0,-1 0 16,0 21-16,1-21 0,-1 0 0,-21 0 15,22-22-15,-22 22 0,21-21 16,-21 21-16,0-22 0,1 1 16,-1-22-16,0 22 0,-21 0 0,0-22 0,0 1 15,0 20-15,0 1 0,0-21 16,0 20-16,0 1 0,0 21 15,0 0-15,0-1 0,0 1 0,0 0 16,-21 21-16,0 0 0,-1 21 16,1 0-16,21 1 0,0-1 0,-21 21 15,21 0-15,-21 1 0,21-1 16,0 22-16,0-22 0,0 21 0,-21-20 16,21-1-16,0 0 0,0 22 0,-21-22 15,21-21-15,0 22 0,0-1 16,0-21-16,0 0 0,0 1 15,0-1-15,0 0 0,0 0 0,21-21 32,0 0-32,0-21 15,0 0-15,0 0 16,1-1-16,-22 1 0,0-21 16,21 21-16,-21 0 0,21-1 0,0 1 15,-21 0-15,0 0 0,21 0 0,-21 0 16,21 21-16,1 0 15,-22 21 1,21 0-16,-21 0 0,0 0 16,0 0-16,0 1 0,21-1 15,-21 0-15,0 0 0,21 0 0,-21 0 16,21-21-16,-21 22 0,0-1 16,21-21-16,1 0 0,-1 21 0,0-21 15,0 0-15,0 0 0,0 0 16,1 0-16,-1 0 0,0 0 0,0-21 15,0 21-15,0-21 0,1-1 0,-1 22 16,0-21-16,0 0 0,-21 0 16,21 0-16,-21-22 0,21 22 0,-21 0 15,22-21-15,-22-1 0,0 22 0,0-21 16,0 21-16,21 0 0,-21-1 16,0 1-16,0 0 0,0 42 31,0 0-31,-21 22 0,21-22 15,0 0-15,0 21 0,-22-20 0,22-1 16,0 21-16,0-21 0,0 0 0,0 1 16,0-1-16,0 0 0,0 0 15,22 0-15,-1-21 16,0 0-16,0 0 0,0 0 16,0 0-16,1-21 15,-1 0 1,-21 0-16,21 21 15,-21-21-15,0-1 0,0 1 0,0-21 16,21 21-16</inkml:trace>
  <inkml:trace contextRef="#ctx0" brushRef="#br0" timeOffset="84619.76">8742 9313 0,'0'0'0,"-21"0"0,-85 0 16,85 22-1,21-1-15,0 0 0,0 0 0,0 0 16,21-21 0,0 21-16,0-21 0,0 0 15,0 0-15,1 0 0,-1 0 0,0 0 16,0 0-16,0 0 0,0-21 0,-21 0 16,0 0-16,0 0 15,0 0-15,-21 21 16,0-22-16,0 22 0,0-21 0,0 0 15,-1 21-15,1 0 0,0 0 0,0 0 16,0 0-16,0 0 16,21 21-16,0 0 15,0 1-15,0-1 0,0 0 16,21 0-16,0-21 16,0 0-16,0 21 0,0-21 0,1 0 15,-1 0-15</inkml:trace>
  <inkml:trace contextRef="#ctx0" brushRef="#br0" timeOffset="84971.56">9271 9102 0,'0'0'0,"0"-43"0,0 22 16,-21-21-1,0 42-15,-1 0 16,22 21-1,0 0-15,0 0 0,-21 22 0,21-22 16,-21 21-16,21 1 0,0-1 0,0 0 16,0 22-16,-21-22 0,21 0 15,-21 22-15,21-22 0,0 22 0,0-22 16,-21 0-16,21 1 0,0-1 0,-22 0 16,22-20-16,0 20 0,-21-21 0,21 0 15,0 0-15,0 1 0,0-1 16,0 0-16,21-21 31,-21-21-31,22 21 16,-22-21-16,21 21 15,-21-22-15,0 1 0,21 21 0,-21-21 16,21 0-16,-21 0 0,21 21 0</inkml:trace>
  <inkml:trace contextRef="#ctx0" brushRef="#br0" timeOffset="85384.32">9271 9800 0,'21'0'16,"0"0"-16,0 0 0,1 0 15,-1 0-15,21 0 16,-21-21-16,0 21 0,1-21 0,-1 21 16,0-21-16,0 0 15,0-1-15,-21 1 0,0 0 16,0 0-16,0 0 0,0 0 15,0-1-15,0 1 0,0 0 16,0 0-16,-21 21 16,0 0-16,0 21 15,0 0-15,-1 0 0,22 1 0,-21-1 16,0 0-16,0 21 0,0-21 16,21 22-16,0-22 0,-21 21 0,-1-21 15,22 1-15,0 20 0,0-21 0,0 0 16,0 0-16,0 1 0,22-22 15,-1 21-15,0-21 16,0 0-16,0 0 16,0 0-16,1 0 0,-1 0 0,0 0 15,0 0-15,0 0 0,0 0 16,1-21-16,-1 21 0,0-22 16,0 1-16,0 21 15,-21-21-15,0 0 0,21 21 0,1-21 16</inkml:trace>
  <inkml:trace contextRef="#ctx0" brushRef="#br0" timeOffset="88804.52">10435 9017 0,'21'-21'0,"0"0"31,1 21-31,-22-21 16,0-1-1,21 22 1,-21-21 31,-21 21-16,-1 0-31,1 0 16,0 0-1,0 0-15,0 0 16,0 0-16,-1 21 16,1-21-16,21 22 15,-21-22-15,0 0 0,21 21 0,0 0 16,-21-21-16,21 21 0,-21 0 0,-1 0 15,22 1-15,0-1 16,0 0-16,-21-21 0,21 21 16,0 0-16,0 0 0,0 1 15,0-1 1,0 0-16,21 0 16,1-21-1,-1 21-15,0-21 0,0 0 16,0 21-16,0-21 0,1 0 15,-1 0-15,-21 22 0,21-22 16,0 21-16,0-21 0,0 21 16,1-21-16,-22 21 0,21-21 15,-21 21-15,21 0 16,-21 1-16,0-1 16,0 0-16,0 0 15,0 0-15,-21-21 0,0 21 16,-1 1-16,22-1 0,-21 0 0,0-21 15,0 21-15,0 0 16,0-21-16,-1 21 0,22 1 0,-21-22 16,0 0-16,21 21 0,-21-21 15,0 0 1,21-21 31,21 21-32,0 0-15,0 0 16,0 0-16,1 0 16,-1 0-16,0 0 15,0 0-15,0 0 16,0 21 0,-21 0-16,0 0 15,0 0-15,0 0 0,0 1 16,0-1-16,0 0 0,0 0 0,0 0 15,0 0-15,-21 1 0,21-1 0,-21 21 16,0-21-16,21 0 0,-21 1 16,0-1-16,21 21 0,-22-21 0,1 0 15,21 1-15,-21-1 0,21 0 0,0 21 16,0-21-16,0 1 0,0-1 0,0 0 16,0 0-16,0 0 15,0 0-15,21-21 16,0 0-16,1 0 15,-1 0-15,0 0 0,0 0 16,0 0 0,0 0-16,-21-21 0,0 0 31,22 21 16,-22 21-16</inkml:trace>
  <inkml:trace contextRef="#ctx0" brushRef="#br0" timeOffset="90300.2">10541 12425 0,'0'0'0,"-21"-21"32,0 21-17,21-21 16,0-1-15,0 1 15,21 21-15,0 0 0,0 0-16,0-21 15,0 21-15,1 0 0,-1 0 16,0 0-16,0 0 15,0 0-15,0 0 16,-21 21 0,0 0-1,0 1-15,0-1 16,0 0-16,0 21 0,-21-21 0,0 1 16,0-1-16,0 21 0,0-21 0,-1 22 15,1-1-15,-21-21 0,21 21 0,0 1 16,-1-22-16,22 21 0,-21 1 15,21-22-15,-21 21 0,21-21 0,0 0 16,0 22-16,0-22 0,0 0 0,0 0 16,0 0-16,0 1 15,21-1-15,0-21 0,1 0 16,-1 0-16,0 0 0,0 0 16,0 0-16,22 0 0,-22 0 0,0 0 15,0 0-15,0 0 0,0-21 0,1-1 16,-22 1-16,0 0 15,0 0 1,0 42 15,-22-21-31,22 21 0,0 0 16,-21 1-16,21-1 0,0 0 16,0 0-16,0 0 0,0 0 15,0 1-15,0-1 0,0 0 0,0 0 16,0 21-16,21-20 0,-21-1 0,22 21 15,-22-21-15,0 22 0,0-22 0,0 21 16,0-21-16,0 22 0,0-22 0,0 21 16,0-21-16,0 0 0,-22 1 15,1-1-15,0 0 0,0 0 0,0 0 16,0 0-16,-1 1 0,1-1 16,0-21-16,0 0 0,0 21 0,0-21 15,-1 0 1,1 0-16,21-21 15,-21 21-15,21-21 0,0-1 16,0 1-16,0 0 0</inkml:trace>
  <inkml:trace contextRef="#ctx0" brushRef="#br0" timeOffset="90939.84">9144 11430 0,'0'0'0,"0"-63"16,0 41-16,0 1 0,0 0 0,0 0 15,0 0-15,-21 21 16,0 0-1,-1 21-15,22 0 16,0 0-16,-21 0 0,0 22 0,21-1 16,-21-21-16,21 43 0,0-22 15,0 0-15,-21 1 0,21-1 0,-21 0 16,-1 22-16,22-22 0,-21 1 0,21-1 16,-21 0-16,0-21 0,0 22 0,0-1 15,21-21-15,0 0 0,-22 1 16,22-1-16,0 0 0,22-42 31,-1 0-31,-21-1 16,21 1-16,0 0 0</inkml:trace>
  <inkml:trace contextRef="#ctx0" brushRef="#br0" timeOffset="91239.66">9419 11197 0,'0'0'0,"21"-21"0,-21 0 16,-21 42 0,0 0-1,0 0-15,21 22 0,-21-1 0,-1 0 16,1 1-16,0-1 0,0 0 16,0 22-16,0-22 0,-1 1 15,1 20-15,0-21 0,0 1 0,0 20 16,0-20-16,21-1 0,-22 0 0,1 1 15,0-1-15,21-21 0,0 21 16,0-20-16,0-1 0,0 0 0,0 0 16,21-42 15,0 0-31,1 0 0,-1-1 16,0 1-16,0-21 0,0 21 0</inkml:trace>
  <inkml:trace contextRef="#ctx0" brushRef="#br0" timeOffset="91484.05">10160 11282 0,'-21'0'15</inkml:trace>
  <inkml:trace contextRef="#ctx0" brushRef="#br0" timeOffset="93531.62">10329 9017 0,'0'-21'16,"21"21"-16,1 0 15,-1-21 1,0 0-16,0 21 0,0 0 15,0-22-15,1 22 0,-1 0 16,0-21-16,21 21 16,-21 0-16,1 0 0,-1 0 0,0-21 15,21 21-15,-21 0 0,1 0 0,-1 0 16,0 0-16,-21-21 78,-21 21-78,0-21 31,-1 21-31,1 0 16,0 0-16,0 0 0,0 0 16,0 0-1,-1 0-15,1 0 16,0 0-1,21 21-15,-21 0 16,0 0-16,0-21 16,21 21-16,-22 1 0,22-1 0,-21 0 15,0 0-15,21 0 0,-21 22 0,0-22 16,21 21-16,-21-21 0,-1 22 0,1-22 16,21 21-16,-21-21 0,0 22 15,21-1-15,0-21 0,-21 21 0,0 1 16,21-1-16,0 0 0,0 1 0,0-1 15,-22 0-15,22 1 0,0-1 0,0 0 16,0-20-16,0 20 16,0 0-16,22-21 0,-22 1 0,21 20 15,0-21-15,0 0 0,0 0 0,0 1 16,1-1-16,-1 0 0,0-21 0,0 21 16,21-21-16,-20 0 0,20 21 0,-21-21 15,21 0-15,-20 0 0,20 0 16,-21 0-16,0 0 0,22 0 0,-22 0 15,0 0-15,0 0 0,-21-21 79,-21 21-79,0 0 0,0 0 15,-1 0-15,1 0 0,-21 0 0,21-21 16,0 21-16,-1 0 0,-20-21 0,21 21 15,0 0-15,0-21 0,-1-1 16,1 1-16,0 21 0,0-21 0,0-21 16,21 21-16,0-1 0,0-20 0,-21 21 15,21-21-15,0-1 0,-22 1 0,22 0 16,0-1-16,0-20 0,0 20 16,0 1-16,0 0 0,22-1 0,-22-20 15,21 21-15,-21-1 0,21 1 16,0 0-16,0-1 0,0 1 0,1 0 15,-1-1-15,0 22 0,0-21 0,21 21 16,-20-22-16,-1 22 0,21 0 16,-21 21-16,0-21 0,1 21 0,-1-21 15,-42 21 32,21 21-47,-22-21 0,1 0 16,21 21-16,-21-21 0,0 21 31,0 0-31,0-21 16,-1 21-16,1-21 0,21 22 0,-21-22 15,0 21-15,0 0 0,0-21 0,21 21 16,-22 0-16,1-21 0,0 21 16,0 1-16,0 20 0,0-21 0,-1 0 15,1 22-15,0-1 0,21 0 0,-21-21 16,0 22-16,0-1 0,-1 22 0,22-22 15,0 0-15,0 1 0,0 20 16,0-21-16,0 1 0,0-1 0,0 0 16,22 1-16,-22-1 0,21-21 0,0 22 15,0-22-15,0 0 0,0 0 0,1 0 16,-1 0-16,0 1 16,0-1-16,0-21 0,-21 21 0,21-21 15,1 0-15,-1 0 16,-21-21 15,0 0-15,0-1-16,-21 1 0,21 0 15,-22 0-15,22 0 0,-21-22 0,0 22 16,0 0-16,0-21 0,21 21 16,-21-22-16,-1 1 0,22 0 0,0-1 0,-21 1 15,21 0-15,0-1 0,0 1 16,0 0-16,0-1 0,0 1 15,0 0-15,21 20 0,1-20 0,-1 0 16,0-1-16,0 1 0,21 0 0,-20 21 16,20-22-16,-21 22 0,21-21 15,1 21-15,-22 21 0,0-22 0,0 1 16,0 21-16,-42 0 16,0 0-1,0 0-15,0 21 0,0 1 16,-22-22-16,22 21 0,0-21 0,-21 21 15,20 0-15,1-21 0,0 21 0,0 0 16,0 1-16,0-22 0,-1 21 16,1 0-16,21 0 0,-21 0 15,0 0-15,21 1 0,-21-1 0,21 0 16,0 0-16,-21 0 0,21 0 0,-22 1 16,22 20-16,-21-21 0,21 0 0,0 0 15,0 1-15,0-1 16,0 0-16,0 0 0,21 0 0,1-21 15,-1 21-15,0-21 0</inkml:trace>
  <inkml:trace contextRef="#ctx0" brushRef="#br0" timeOffset="94647.89">11409 9335 0,'0'0'0,"-21"-43"15,-1 22-15,1 21 16,0-21-16,0 21 0,-21 0 16,20 0-16,1 0 0,0 0 0,0 0 15,0 21-15,-22 0 0,22 0 0,0 1 16,0 20-16,0-21 0,0 21 15,-1 1-15,22 20 0,0-20 16,-21-1-16,21 0 0,0 1 0,0-1 16,0 0-16,0 1 0,0-1 0,0-21 15,21 21-15,1-20 0,-1-1 0,0 0 16,0 0-16,21-21 0,-20 0 16,20 0-16,-21 0 0,21 0 0,-20 0 15,20 0-15,-21 0 0,21 0 0,-20-21 16,20 0-16,-21 0 0,0-1 0,22 1 15,-22 0-15,0 0 0,0-21 0,0 20 16,0-20-16,-21 21 0,22 0 16,-22 0-16,0-22 0,0 22 15,0 0-15,0 42 32,-22 0-32,22 0 0,-21 1 15,21-1-15,0 0 0,-21 0 16,21 0-16,-21 0 0,21 22 0,0-22 15,0 0-15,0 0 0,0 0 16,0 1-16,21-22 0,0 21 0,0-21 16,1 0-16,-1 0 0,0 0 15,0 0-15,0 0 0,0 0 16,1-21-16,-22-1 16,21 1-16,-21 0 0,0 0 0,0 0 15,0-22-15,0 22 0,0 0 16,0 0-16,-21-21 0,-1 20 0,1 1 15,21 0-15,-21 0 0,0 0 0,21 0 16,-21 21-16,21-22 0,0 1 16,0 0-1,21 21 1,0 0-16,0 0 0,0 0 0,1 0 16,-1 0-16,0 0 0,21 0 0,-21 0 15,1 21-15,20-21 0,-21 21 16,0-21-16,0 22 0,1-22 15,20 21-15,-42 0 0,21 0 0,0 0 0,0 0 16,-21 1-16,0-1 16,0 0-16,0 0 0,0 0 0,0 0 15,0 1-15,-21-1 0,0 0 16,0 0-16,21 0 0,-21 0 16,0-21-16,21 22 15,0-44 16,0 1-31,0 0 16,0 0-16,0 0 16,21-22-16,0 22 0,0-21 0,0 21 15,0-22-15,1 1 0,-1 0 0,21 21 16,-21-22-16,22 22 0,-1 0 0,-21 0 16,21 0-16,-20 21 0,20 0 0,-21 0 15,0 0-15,0 0 0,1 21 16,-1 0-16,0 0 0,-21 0 0,0 22 15,0-22-15,0 0 0,0 21 0,0-21 16,0 1-16,0-1 0,0 21 0,0-21 16,-21 0-16,0 1 0,21-1 0,-22-21 15,22 21-15,0 0 0,-21 0 0,0-21 16,21 21-16,-21-21 16,21 22-1,-21-22-15,21-22 16</inkml:trace>
  <inkml:trace contextRef="#ctx0" brushRef="#br0" timeOffset="96640.14">13166 9631 0,'0'0'0,"0"-21"0,-85-43 16,64 43-16,0 0 0,-1 21 16,1-21-16,0 21 0,-21 0 0,21 0 15,-1 0-15,-20 21 0,21-21 16,-21 21-16,20 0 0,1 22 0,0-22 16,0 21-16,21-21 0,0 22 0,0-22 15,0 21-15,0-21 0,0 22 0,0-22 16,0 0-16,0 0 0,21 0 0,0 0 15,0-21-15,1 22 0,-1-22 0,0 0 16,0 0-16,0 0 0,0 0 16,1 0-16,-1 0 0,0 0 15,0 0-15,0-22 0,-21 1 0,21 21 16,1-21-16,-1 0 0,-21-21 0,21 20 16,0-20-16,0 21 0,-21-21 0,0-22 15,21 22-15,1-1 0,-22 1 0,0-21 16,0 20-16,21 1 0,-21 0 15,21-1-15,-21 1 0,0 21 0,0 0 16,0-1-16,0 1 0,0 0 0,-21 42 31,0 0-31,21 1 0,-22-1 16,22 21-16,0 0 0,-21 1 16,21-1-16,-21 0 0,21 1 15,0-1-15,0 0 0,0 1 0,0-1 16,0 0-16,0 1 0,0-1 0,0-21 15,0 22-15,21-22 0,0 0 0,-21 0 16,22 0-16,-1-21 0,0 0 16,0 0-16,0 0 0,0 0 15,1 0-15,-1 0 0,0 0 0,0-21 16,0 0-16,0 0 0,-21 0 0,22-1 16,-1 1-16,0 0 0,-21 0 0,0-21 15,21 20-15,-21 1 0,21 0 0,-21 0 16,0 0-16,21 21 0,-21-21 15,0 42 1,0 0 0,0 0-16,0 0 0,0 0 0,-21 1 15,21-1-15,0 0 0,0 0 0,0 0 16,0 0-16,0 1 0,0-1 0,0 0 16,0 0-16,21 0 0,1 0 15,-1-21-15,0 0 0,0 0 16,0 0-16,0 0 0,1 0 15,-1 0-15,0-21 0,0 21 16,0-21-16,-21 0 0,21 0 0,1-22 16,-22 22-16,21-21 0,0 0 15,-21-1-15,21 1 0,0 0 0,-21-1 16,21-20-16,-21 20 0,22 1 0,-22 0 16,0-1-16,0 1 0,0 0 0,0-1 15,0 22-15,0 0 0,0 0 16,0 0-16,0 42 15,-22 0-15,1 21 16,21-20-16,0 20 0,0 0 0,-21 1 16,21-1-16,-21 0 0,21 1 0,-21 20 15,21-21-15,0 1 0,0-1 0,0 0 16,0 1-16,0-1 0,0-21 16,0 22-16,0-22 0,0 0 0,0 0 15,21 0-15,0-21 0,0 21 16,0-21-16,1 0 0,-1 0 15,0 0-15,0 0 0,0-21 0,0 21 16,1-21-16,-1 0 0,0 0 0,0 0 16,0-1-16,-21 1 0,21 0 0,1-21 15,-1 21-15,-21-1 0,21-20 16,-21 21-16,21 0 0,0 0 0,-21-1 16,0 44-1,0-1 1,0 0-16,0 0 15,0 0-15,0 22 0,-21-22 0,21 0 16,-21 0-16,21 0 0,0 0 0,0 1 16,0-1-16,0 0 0,0 0 15,0 0-15,21-21 16,0 0-16,0 0 16,1 0-16,-1 0 15,0 0-15,0-21 0,-21 0 0,21 21 16,0-21-16,1 0 0,-22-1 0,21 1 15,0 0-15,0 0 0,-21 0 16,21-22-16,-21 22 0,21 21 0,-21-21 16,0 0-16,0 42 31,0 0-31,0 0 0,0 1 0,0-1 16,0 0-16,-21 0 0,21 0 0,-21 0 15,21 1-15,0-1 0,0 0 16,0 0-16,0 0 15,21-21-15,0 0 0,1 0 16,-1 0-16,0 0 16,0 0-16,-21-21 15,0 0-15,0 0 16,0 0-16,0-1 16,0 1-16,0 0 0,0 0 0,0 0 15,-21 0-15,0-1 0,21 1 16,0 0-16,-21 0 0,21 0 0,-22 21 15,22-21-15,0-1 16,0 1 0,22 0-16,-1 21 0,0 0 15,0 0-15,0-21 0,0 21 16,1 0-16,-1 0 16,0 0-16,0 0 0,0 0 15,-21 21-15,21 0 0,-21 0 16,0 1-16,0-1 0,22 0 15,-22 0-15,0 0 0,0 0 16,0 1-16,0-1 0,0 0 0,0 0 16,0 0-16,0 0 0,0 1 0,0-1 15,0 0-15,0 0 16,-22-21 0,22 21-16,0-42 31,0 0-31,0 0 15,0 0-15,0-1 0,0 1 16,0 0-16,0 0 0,22 0 16,-22-22-16,21 22 0,0-21 0,0 0 15,0 20-15,22-20 0,-22 21 16,0 0-16,21-22 0,-21 22 0,22 21 16,-22-21-16,21 21 0,-21 0 0,22 0 15,-22 0-15,0 0 0,0 21 0,0 0 16,-21 1-16,0 20 0,0-21 0,0 0 15,0 22-15,0-22 0,0 21 0,-21-21 16,21 0-16,-21 1 0,21-1 16,-21 0-16,0 0 0,0 0 0,21 0 15,-22 1-15,1-22 16,0 0 0,0 0-1,21-22-15,0 1 16,-21 0-16</inkml:trace>
  <inkml:trace contextRef="#ctx0" brushRef="#br0" timeOffset="96844.02">14880 9165 0,'-21'0'0,"0"0"0,0 0 16,-1 0-16,1 0 15,0 0-15,21 21 47,-21-21-31,0 0-16</inkml:trace>
  <inkml:trace contextRef="#ctx0" brushRef="#br0" timeOffset="97041.91">13970 9377 0,'21'0'16,"0"0"-16,0 0 16,1 0-16,20 0 0,-21 0 0,0-21 15,22 21-15,-22 0 0,0-21 0,0 21 16,0 0-16,0-22 0,-21 1 15,0 0 1</inkml:trace>
  <inkml:trace contextRef="#ctx0" brushRef="#br0" timeOffset="97215.94">13674 9250 0,'0'0'0,"-22"0"0,22 21 0,-21-21 16,42 0 46,1 0-62,-1 0 0,0-21 0,0 21 16,0-21-16</inkml:trace>
  <inkml:trace contextRef="#ctx0" brushRef="#br0" timeOffset="97632.03">15113 8911 0,'0'-21'15,"0"42"-15,-21-42 0,21 0 0,21 21 16,0 0 0,0 0-16,22 0 0,-22 21 15,21 0-15,-21 0 0,22 1 16,-22 20-16,21-21 0,-21 21 0,0 1 16,22-1-16,-43 22 0,21-22 0,0 0 15,-21 22-15,0-22 0,0 22 0,0-22 16,0 21-16,0-20 0,-21-1 0,0 0 15,-22 1-15,22-1 0,0 0 0,0-20 16,0 20-16,0-21 0,-22 21 16,22-20-16,0-1 0,0 0 0,0-21 15,21 21-15,0 0 0,-22-21 0,22 21 16,0-42 15,22 0-31,-1 21 0,0-21 16</inkml:trace>
  <inkml:trace contextRef="#ctx0" brushRef="#br0" timeOffset="98301.44">15960 9059 0,'0'0'0,"0"-42"16,0 21-16,0 0 15,-22 21 1,1 0-16,0 0 0,0 21 16,0-21-16,0 21 0,-1 0 0,1 0 15,0 1-15,21-1 0,-21 0 0,0 0 16,21 0-16,0 0 0,0 1 15,0-1-15,0 0 0,0 0 0,0 0 16,0 0-16,21 1 0,0-1 0,0-21 16,0 21-16,1 0 0,-1-21 15,0 21-15,-21 0 0,21-21 0,-21 22 16,21-1-16,-21 0 0,0 0 16,0 0-16,0 0 0,-21 1 15,0-22-15,0 21 0,0 0 16,-1-21-16,1 0 0,0 0 15,0 21-15,0-21 16,0 0-16,42 0 47,0 0-31,0 0-16,0 0 15,-21 21-15,0 0 0,0 1 16,0-1-16,0 0 0,0 0 0,0 0 15,0 0-15,-21 22 0,0-22 0,0 0 16,0 0-16,-1 22 0,1-22 0,0 0 16,-21 0-16,21 0 0,21 0 0,-22 1 15,22-1-15,0 0 0,0 0 16,0 0-16,0 0 16,22-21-16,-1 0 0,0 0 15,0 22-15,21-22 0,-20 0 16,-1 0-16,0 0 15,-21-22-15,0 1 16,0 0-16</inkml:trace>
  <inkml:trace contextRef="#ctx0" brushRef="#br0" timeOffset="99072.02">10520 11091 0,'0'0'16,"21"0"-16,64 0 15,-64 0-15,21 0 0,-21-21 16,0 21-16,1 0 0,-1-21 0,0 0 15,-21 0 1,-21 21-16,0 0 0,-1 0 16,-20 0-16,21 0 0,-21 0 0,-1 0 15,1 0-15,0 0 0,-1 21 16,22 0-16,-21-21 0,21 21 0,-1 0 16,1 1-16,21-1 0,0 0 0,0 0 15,0 0-15,0 0 0,21 1 0,1-1 16,-1 0-16,0 0 0,21 0 15,-21 22-15,22-22 0,-22 0 0,0 0 16,21 0-16,-20 0 0,-1 1 16,0-1-16,-21 0 0,0 0 0,0 0 15,-21 0-15,0-21 0,-22 22 16,22-22-16,-21 0 0,-1 21 16,1-21-16,-21 0 0,20 0 0,1 0 15,21 0-15,-22 0 0,1 0 0,21 0 16,0 0-16,0 0 0,21-21 0,0-1 15,0 1-15,0 0 16,21 0-16,-21 0 0,42 21 16,-21-21-16,0-1 0,22 1 0,-22 0 15</inkml:trace>
  <inkml:trace contextRef="#ctx0" brushRef="#br0" timeOffset="99323.88">11007 10986 0,'21'-22'0,"-42"44"47,21 20-47,-22-21 0,1 21 0,21 1 16,-21-1-16,0 0 0,21 1 16,-21 20-16,0-20 0,21-1 0,0 0 15,-22 1-15,22-1 0,-21-21 0,21 21 16,0-20-16,0-1 0,0 0 15,0 0-15,0 0 0,0 0 16,0-42 15</inkml:trace>
  <inkml:trace contextRef="#ctx0" brushRef="#br0" timeOffset="99475.79">10668 11451 0,'0'0'0,"0"-21"15,21 0 1,0 21-16,0 0 0,1 0 16,20-21-16,-21 21 0,21 0 15,-20 0-15,20-21 0,0 21 0,-21 0 16,22 0-16,-22-22 0,21 22 0,-21 0 16</inkml:trace>
  <inkml:trace contextRef="#ctx0" brushRef="#br0" timeOffset="100247.89">11536 11515 0,'0'-21'16,"0"-1"-1,0 1 1,0 0-16,0 0 0,0 0 15,0 0-15,-21-1 0,-1 1 16,1 0-16,0 21 0,0 0 16,0 0-16,0 0 0,-1 0 0,1 21 15,0-21-15,0 21 0,0 1 16,0-1-16,-1 21 0,1-21 0,0 22 16,0-22-16,21 0 0,0 21 15,0-21-15,0 1 0,0-1 0,0 0 0,21 0 16,0-21-16,0 0 15,1 21-15,-1-21 0,0 0 0,0 0 16,21 0-16,-20 0 0,-1-21 0,0 0 16,0 21-16,21-21 0,-20 0 0,-1-1 15,-21 1-15,21 0 0,0 0 0,0 0 16,-21-22-16,0 22 0,0 0 0,0-21 16,0 21-16,0-1 0,0 1 15,0 0-15,0 0 0,0 0 0,0 42 31,0 0-31,0 0 0,0 0 0,-21 22 16,21-22-16,0 21 0,0-21 16,0 22-16,0-22 0,0 21 15,0-21-15,0 1 0,0-1 0,0 0 16,21 0-16,0 0 0,1-21 16,-1 0-16,0 0 0,0 0 0,0 0 15,0 0-15,1 0 0,20-21 0,-21 21 16,0-21-16,0 0 0,1 0 15,20-22-15,-21 22 0,0 0 0,22-21 16,-22-1-16,0 1 0,0 0 0,0-1 16,0 1-16,1-22 0,-22 22 15,0 0-15,21-1 0,-21 1 0,0 21 0,0-21 16,0 20-16,-21 22 16,-1 0-1,1 43-15,0-22 0,0 21 16,21 1-16,0-1 0,0 0 0,-21 1 15,21 20-15,0-21 0,0 1 0,0-1 16,0 0-16,0 1 0,0-22 16,0 21-16,0-21 0,21 1 0,-21-1 15,21 0-15,-21 0 0,21-21 0,0 0 16,1 0-16,-1 0 0,0 0 16,0 0-16,0-21 15</inkml:trace>
  <inkml:trace contextRef="#ctx0" brushRef="#br0" timeOffset="100425.26">11959 11367 0,'0'0'0,"21"0"47,0 0-47,1 0 0,20 0 16,-21 0-16,21 0 0,-20 0 0,20 0 15,-21-22-15,21 22 0,-20-21 0,20 21 16,-21-21-16,0 21 0</inkml:trace>
  <inkml:trace contextRef="#ctx0" brushRef="#br0" timeOffset="101417.2">12509 11515 0,'0'21'16,"22"-21"0,-1 0-16,0-21 0,0 0 15,0-1-15,0 1 0,1 0 16,-22 0-16,21 0 0,-21 0 16,0-1-16,0 1 0,0 0 15,-21 21 1,-1 0-16,1 0 15,0 0-15,0 21 16,21 0-16,-21 1 0,21 20 0,-21-21 16,21 0-16,0 0 0,0 1 0,0 20 15,0-21-15,0 0 0,0 0 0,21 1 16,0-1-16,0-21 0,0 21 16,0-21-16,1 0 0,20 0 15,-21 0-15,0 0 0,0 0 16,22 0-16,-22 0 0,0-21 0,0 21 15,0-21-15,1-1 0,-1 22 0,0-21 16,-21 0-16,0 0 0,0 0 0,21 0 16,-21-1-16,0 1 0,0 0 0,0-21 15,0 21-15,0-1 0,0 1 16,0 0-16,0 42 31,0 0-31,0 1 0,0-1 0,-21 0 16,21 0-16,0 0 0,0 0 0,0 1 15,-21 20-15,21-21 0,-21 0 0,21 0 16,0 1 0,0-1-16,0 0 15,0-42 17,0 0-32,0-1 15,0 1-15,21 0 0,0 0 16,-21 0-16,21-22 0,0 22 15,-21 0-15,21-21 0,1 21 0,-1-1 16,0-20-16,0 21 0,0 0 0,0 0 16,1 21-16,-1 0 0,0 0 0,0 0 15,0 0-15,0 0 0,-21 21 0,22 0 16,-22 0-16,21 0 0,-21 0 16,0 1-16,21 20 0,-21-21 15,21 0-15,-21 0 0,0 22 0,0-22 16,0 0-16,0 0 0,0 0 15,0 1-15,0-44 47,0 1-47,0 0 16,0 0-16,21 0 0,0 0 16,1-1-16,-1-20 0,0 21 0,0 0 15,0-22-15,0 22 0,22 0 0,-22-21 16,0 21-16,0-1 0,0 22 0,1 0 15,-1 0-15,0 0 0,0 0 16,-21 22-16,21-1 16,-21 21-16,0-21 0,0 0 15,0 1-15,0-1 0,0 21 0,0-21 16,0 0-16,0 1 0,0-1 0,0 0 16,0 0-16,0 0 0,0 0 15</inkml:trace>
  <inkml:trace contextRef="#ctx0" brushRef="#br0" timeOffset="101771.6">13885 11451 0,'21'0'15,"1"0"-15,-1 0 0,0 0 16,0 0-16,0-21 0,0 21 16,1-21-16,-1 0 0,-21 0 15,21 21-15,-21-22 0,21 1 0,-21 0 16,0 0-16,0 0 16,-21 21-1,0 0-15,0 0 0,-1 0 0,1 0 16,0 0-16,0 0 0,21 21 0,-21-21 15,0 21-15,21 0 0,0 22 0,0-22 16,0 0-16,0 0 0,0 21 0,0-20 16,0-1-16,0 0 0,0 0 0,0 0 15,0 0-15,21-21 0,-21 22 16,21-22-16,0 0 0,0 0 16,0 21-16,1-21 0,-1 0 0,0 0 15,21 0-15,-21 0 0,1-21 16,-1 21-16,0-22 0,0 1 0</inkml:trace>
  <inkml:trace contextRef="#ctx0" brushRef="#br0" timeOffset="102268.31">14414 11388 0,'0'0'0,"0"-21"0,0-1 0,0 1 0,0 0 16,0 42 15,0 0-31,0 1 16,0-1-16,-21 0 0,21 0 15,0 0-15,-21 0 0,21 1 0,0-1 16,0 0-16,0 0 0,0 0 16,0 0-16,-21-21 15,21 22-15,0-1 16,-21-21-16,21-21 31,0-1-15,0 1-16,0 0 0,0 0 15,0 0-15,0 0 0,21-1 0,0 1 16,-21 0-16,21 0 0,0-21 0,22 20 16,-22-20-16,0 21 0,21 0 0,1 0 15,-22-1-15,21 1 0,1 21 16,-22 0-16,0 0 0,21 0 0,-21 0 16,-21 21-16,22 1 0,-22-1 15,0 0-15,0 0 0,0 0 0,0 0 16,0 1-16,0 20 0,0-21 0,0 0 15,-22 0-15,1 1 0,21-1 0,-21 0 16,0 0-16,0 0 16,21 0-16,-21-21 15,21 22-15,0-44 47,0 1-47,0 0 0,21 0 16,-21 0-16</inkml:trace>
  <inkml:trace contextRef="#ctx0" brushRef="#br0" timeOffset="102528.16">15113 10964 0,'0'0'0,"0"-21"0,0 0 16,-21 21 15,0 21-31,21 22 0,-22-22 0,1 0 15,21 21-15,-21 1 0,21-1 0,-21-21 16,0 21-16,21 1 0,0-1 16,0-21-16,-21 22 0,21-22 15,-22 0-15,22 0 0,0 0 0,0 0 16,0 1-16,-21-1 0,21 0 16,-21 0-16,42-42 46</inkml:trace>
  <inkml:trace contextRef="#ctx0" brushRef="#br0" timeOffset="102931.93">15452 11218 0,'0'0'0,"21"0"0,0-21 0,0 0 15,0 21-15,-21-21 0,-21 21 31,0 0-31,0 0 0,-22 0 16,22 21-16,0 0 0,-21-21 0,21 21 16,-1 1-16,1-1 0,0-21 0,21 21 15,0 0-15,0 0 0,0 0 0,0 1 16,0-1-16,21 0 16,0-21-16,1 0 0,-1 21 0,0-21 15,0 0-15,0 21 16,0-21-16,1 21 0,-1-21 0,0 22 15,0-22-15,-21 21 16,0 0-16,-21-21 16,0 21-16,0-21 15,-1 0-15,1 21 0,0-21 0,0 0 16,-43 21-16,43-21 16,0 0-16,0 0 0,0 22 15,0-22-15,-1 0 16,22-22 15,0 1-31,0 0 16</inkml:trace>
  <inkml:trace contextRef="#ctx0" brushRef="#br0" timeOffset="103228.28">14922 11028 0,'0'0'0,"-21"0"16,21-21-16,21 21 15,1 0-15,-1 0 0,21 0 16,-21-21-16,22 21 0,-1 0 16,21 0-16,-20 0 0,-1-22 0,0 22 15,1 0-15,-1 0 0,0 0 16,1 0-16,-22 0 0,0 0 0,0 0 15,0 0-15,1 0 0,-44 0 47,1 0-31</inkml:trace>
  <inkml:trace contextRef="#ctx0" brushRef="#br0" timeOffset="114484.06">20637 10478 0,'0'21'0,"-21"-21"141,0 0-126,21-21 16,0-1-15,0 1-16,0 0 16,0 0-16,0 0 15,-21 0-15,0 21 0,0-22 16,-22 1-16,22 21 0,0 0 0,0-21 16,-22 21-16,22 0 0,0 0 0,-21 0 15,21 0-15,-1 0 0,-20 21 16,21 0-16,-21 1 0,20-1 0,1 0 0,-21 21 15,21-21-15,0 22 16,-1-1-16,22-21 0,-21 22 0,21-1 16,-21 0-16,21 1 0,0-22 0,0 21 15,0 0-15,0-20 0,0 20 0,21-21 16,-21 0-16,21 0 0,1 1 0,-1-1 16,0-21-16,0 21 0,0-21 0,0 0 15,1 0-15,20 0 0,-21 0 0,0 0 16,22 0-16,-22-21 0,21 21 15,-21-21-15,22-1 0,-22 1 0,0 0 16,0 0-16,21 0 0,-20-22 0,-1 22 16,-21 0-16,21 0 0,-21-21 15,21 20-15,-21 1 0,0 0 0,0 0 0,0 0 16,0 0-16,0-1 0,0 1 16,0 0-16</inkml:trace>
  <inkml:trace contextRef="#ctx0" brushRef="#br0" timeOffset="115696.44">20659 10499 0,'0'0'0,"21"-21"0,-21-22 16,0 22-16,21 0 0,-21-21 15,0 20-15,0 1 0,0 0 0,0 0 16,0-21-16,0 20 0,0 1 0,0 0 16,0-21-16,0 21 0,0-1 0,0-20 15,0 21-15,0 0 0,0 0 16,0-1-16,0 1 0,0 0 15,-21 21-15,0 0 16,-1 0-16,1 21 16,0 0-16,21 1 0,0-1 0,-21 21 15,0 0-15,21 1 0,-21-1 0,21 0 16,0 1-16,0 20 0,-22-20 16,22 20-16,-21 1 0,21-22 0,0 21 15,0-20-15,0-1 0,0 0 0,0 1 16,0-1-16,0 0 0,0 1 0,0-22 15,0 0-15,0 0 0,21 0 0,1 1 16,-1-1-16,0 0 0,0-21 0,0 0 16,0 0-16,1 0 15,20 0-15,-21 0 0,0 0 0,0 0 16,22 0-16,-22-21 0,0 0 0,0 21 16,0-22-16,1 1 0,-1 0 0,0 0 15,0 0-15,0 0 0,0-22 0,1 22 16,-1 0-16,-21-21 0,21 20 0,0-20 15,-21 21-15,0 0 0,0 0 0,21-1 16,-21 1-16,0 0 0,0 0 16,0 42 15,0 0-31,-21 0 16,21 1-16,0 20 0,-21-21 0,0 0 15,21 0-15,-21 1 0,21 20 0,-22-21 16,22 0-16,0 0 0,0 1 15,0-1-15,0 0 0,0 0 0,0 0 16,0 0-16,0 1 0,22-1 16,-1-21-16,0 0 0,0 0 0,21 0 15,-20 0-15,-1 0 0,21 0 0,-21 0 16,22 0-16,-22 0 0,0-21 0,21-1 16,-21 22-16,1-21 0,-1 0 0,0 0 15,0 0-15,0 0 0,-21-1 16,0-20-16,21 21 0,-21-21 0,0-1 15,0 1-15,0 21 0,0-22 16,0 1-16,0 21 0,0-21 0,-21 20 16,0 1-16,0 0 0,0 0 0,0 0 15,-22 21-15,22 0 0,-21 0 0,21 0 16,-22 0-16,22 21 0,-21 0 0,21 0 16,-1 0-16,-20 1 0,21 20 15,0-21-15,0 21 0,-1-20 0,1 20 16,21 0-16,0 1 0,0-22 0,0 21 15,0-21-15,0 22 0,0-22 0,0 21 16,21-21-16,1 0 0,-22 1 0,21-1 16,0 0-16,21-21 0,-21 21 15,1-21-15,-1 0 0,0 0 0,21 0 16,-21 0-16,1 0 0,20 0 0,-21 0 16,0-21-16,0 21 0,1-21 15,-1 0-15,0-1 0,0 1 0,0 0 16,-21 0-16,0 0 0,21 0 0,-21-22 15,0 22-15,0-21 0,0 21 0,0-22 16,0 1-16,-21 21 0,21-22 0,-21 22 16,0 0-16,0-21 0,0 42 0,-1-21 15,1-1-15,-21 22 0,21 0 16,0 0-16,-1 0 0,-20 0 0,21 0 16,0 22-16,0-22 0,-22 21 15,22 0-15,0 0 0,0 0 0,0 0 16,-1 1-16,22-1 0,0 0 15,0 0-15,0 0 0,-21 0 0,21 1 16,0-1-16,0 0 16,21-21-16,1 0 15</inkml:trace>
  <inkml:trace contextRef="#ctx0" brushRef="#br0" timeOffset="117947.81">22648 10033 0,'0'0'0,"21"0"16,1-21-16,-1 21 0,0-21 0,0 21 16,0-21-16,0-1 0,1 22 0,-1-21 15,0 21-15,-21-21 0,21 0 0,0 0 16,-21 0-1,0-1-15,-21 22 16,0 0-16,0 0 0,-22 0 0,22 0 16,-21 0-16,21 22 0,-22-1 0,22-21 15,-21 21-15,0 0 0,20-21 16,-20 21-16,21 0 0,-21 1 16,20-1-16,1-21 0,21 21 0,-21 0 15,21 0-15,0 0 16,21-21-1,-21 22-15,21-22 0,1 0 0,-1 0 16,0 0-16,21 21 0,-21-21 16,1 21-16,20-21 0,-21 0 0,0 21 15,22-21-15,-22 21 0,0 0 0,0-21 16,0 22-16,0-1 0,1 0 16,-22 0-16,0 0 0,0 0 15,0 1-15,-22-1 0,-20 0 16,21 0-16,0 0 0,-22 0 0,22 1 15,-21-22-15,21 21 0,-22 0 0,22-21 16,0 0-16,21 21 0,-21-21 16,42 0 15,0 0-31,0-21 0,1 21 16,-1 0-16,0-21 0,0 21 0,0 0 15,0 0-15,1 0 0,-22 21 16,0 0-16,0 0 15,0 0-15,0 1 0,0-1 0,0 21 16,0-21-16,-22 22 0,1-1 16,0-21-16,0 21 0,0 1 0,0-22 15,-1 21-15,1 1 0,0-22 0,21 21 16,-21-21-16,21 0 0,0 1 0,0-1 16,0 0-16,0 0 0,0 0 0,21 0 15,0-21-15,0 0 0,1 0 16,-1 0-16,21 0 0,-21 0 0,0 0 15,1 0-15,-1-21 16,0 21-16,-21-21 0,0 0 16,21 0-16,-21 0 15,21 21-15</inkml:trace>
  <inkml:trace contextRef="#ctx0" brushRef="#br0" timeOffset="118465.52">23008 11938 0,'0'0'0,"0"-21"0,0-85 15,0 85-15,0 0 0,0 0 16,0-1-16,-21 44 31,0-1-31,0 21 0,21-21 0,-22 22 16,1 20-16,0-21 0,0 22 0,0-1 16,0 1-16,-22-1 0,22 1 0,-21-22 15,21 22-15,-22-22 0,22 22 16,0-22-16,-21 0 0,20 1 0,1-22 15,0 21-15,21-21 0,0 0 0,-21-21 16,21 22-16,21-22 16,0-22-1,0 1-15,1 0 0,-1 0 16,21-21-16</inkml:trace>
  <inkml:trace contextRef="#ctx0" brushRef="#br0" timeOffset="118704.38">23220 11980 0,'21'-42'15,"-42"84"-15,63-105 0,-21 21 0,-21 20 0,0 1 16,0 0-16,-21 42 16,0 22-1,0-22-15,0 21 0,-1 0 0,-20 22 16,21-22-16,0 22 0,-22-1 0,1-20 16,21 20-16,-21-21 0,20 22 15,-20-22-15,0 22 0,21-22 16,-1 0-16,-20 1 0,21-1 0,0 0 15,0-20-15,21 20 0,0-21 0,-22 0 16,22 0-16,22-21 16,-1-21-1,0 0-15,0 0 0</inkml:trace>
  <inkml:trace contextRef="#ctx0" brushRef="#br0" timeOffset="119112.15">23622 12150 0,'0'0'0,"42"-21"0,1-22 0,-1 22 16,0 0-16,-21 0 0,1 0 0,-1 21 16,-21-22-16,0 1 0,-21 21 15,-1 0-15,1 0 16,-21 21-16,21 1 0,-22-1 0,1 0 16,21 0-16,-21 0 0,-1 22 0,22-22 15,0 21-15,-21-21 0,20 22 0,1-22 16,21 0-16,0 21 0,0-21 15,0 1-15,0-1 0,0 21 0,0-21 16,21 0-16,1 1 0,-1-1 0,0 0 16,0 0-16,0 0 0,22 0 15,-22 1-15,0-1 0,0 0 0,-21 0 16,0 0-16,0 0 16,0 1-16,-21-1 0,0 0 15,0-21-15,-22 0 0,1 21 0,0-21 16,-1 0-16,1 0 0,0 0 0,-1 0 15,22 0-15,-21 0 0,-1 0 0,22 0 16,0-21-16,0 21 0,21-21 0,0 0 16,0-1-1,0 1-15,21 21 0,21-21 0,-20 0 16,-1 21-16,21-21 0,0 0 0,1-1 16,-22 22-16,21-21 0</inkml:trace>
  <inkml:trace contextRef="#ctx0" brushRef="#br0" timeOffset="119409.5">24278 11959 0,'0'0'15,"21"-42"-15,-21-22 16,0 22-16,0 21 0,0 0 0,0 0 0,0-1 16,-21 22-1,21 22-15,-21-1 0,0 0 0,0 0 16,21 21-16,-22 1 0,1 20 0,21-20 15,-21 20-15,0-21 16,21 22-16,0-22 0,-21 22 0,0-22 16,21 0-16,0 1 0,0-1 0,-22 0 15,22 1-15,0-22 0,0 0 0,0 21 16,0-20-16,0-1 0,0 0 16,0 0-16,22-21 15,-1-21 1,-21 0-16,0 0 15,0-1-15</inkml:trace>
  <inkml:trace contextRef="#ctx0" brushRef="#br0" timeOffset="119556.41">23939 12467 0,'0'-21'16,"0"42"-16,-21-42 0,21 0 16,0 0-1,21 21-15,1 0 0,-1 0 0,0 0 16,0 0-16,0-21 0,0 21 0,22 0 15,-22 0-15,21 0 0,-21-22 16,22 22-16,-22 0 0,21 0 0,1 0 16</inkml:trace>
  <inkml:trace contextRef="#ctx0" brushRef="#br0" timeOffset="122039.98">24786 12510 0,'0'-22'32,"0"1"-32,0 0 0,21 0 15,-21 0-15,21 0 0,1-1 16,-22 1-16,21 0 0,-21-21 0,0 21 16,0-1-16,0 1 0,0 0 0,-21 21 15,-1 0 1,1 0-16,0 21 0,0 0 15,0 1-15,-22-1 0,22 21 16,0 0-16,0-20 0,-21 20 0,20-21 16,1 21-16,21-20 0,0 20 0,-21-21 15,21 0-15,0 0 0,0 1 0,0-1 16,21 0-16,0-21 0,1 0 16,-1 0-16,0 0 0,0 0 15,0 0-15,22-21 0,-22 0 0,0-1 16,0 1-16,0 0 0,0 0 0,-21 0 15,22 0-15,-1-1 0,-21-20 0,0 21 16,21-21-16,-21 20 0,21 1 16,-21 0-16,0 0 0,0 42 31,-21-21-31,21 21 16,-21 0-16,21 22 0,0-22 0,-21 0 15,21 21-15,0-20 0,0-1 16,0 0-16,0 21 0,0-21 0,0 1 15,0-1-15,21 0 0,0 0 16,0-21-16,0 0 0,22 0 0,-22 0 16,0 0-16,21 0 0,-21 0 0,22-21 15,-22 0-15,0 0 0,21-1 16,-20 1-16,-1 0 0,0-21 16,0 21-16,21-22 0,-20 1 0,-1 0 0,0-1 15,0-20-15,0 20 0,0-20 16,1 21-16,-22-22 0,21 22 0,-21-22 15,21 22-15,-21 21 0,0-22 16,0 22-16,-21 21 16,0 0-16,-1 0 0,1 43 0,0-22 15,0 21-15,0 0 0,0 1 0,-1-1 16,1 0-16,0 1 0,21 20 0,-21-20 16,21-1-16,0 0 0,0 1 15,0-1-15,0-21 0,0 21 16,0 1-16,21-22 0,0 0 0,0 0 15,1 0-15,-1 1 0,0-1 0,0-21 16,21 0-16,-20 0 0,20 0 0,0 0 16,-21 0-16,22 0 0,-22 0 15,21-21-15,-21-1 0,22 22 0,-22-21 16,0 0-16,0-21 0,0 21 0,1-1 16,-22 1-16,0 0 0,21-21 0,-21 21 15,0-1-15,0 1 0,-21 21 16,-1 0-1,1 0-15,0 21 0,0 1 0,0-22 16,0 21-16,-1 0 0,22 0 16,0 0-16,0 0 0,0 1 0,0-1 15,0 0-15,0 0 0,0 0 0,0 0 16,22 1-16,-1-1 0,0-21 0,0 21 16,0-21-16,22 0 0,-1 21 15,-21-21-15,21 0 0,1 0 0,-1 0 16,0 0-16,-20 0 0,20-21 0,0 0 15,-21 21-15,22-21 0,-22-1 0,0 1 16,0 0-16,0 0 0,1 0 0,-22 0 16,0-1-16,0 1 0,0 0 15,0 0-15,-22 21 16,1 0-16,0 0 16,0 21-16,21 0 15,-21 0-15,21 1 0,-21-1 0,21 0 16,0 0-16,-22-21 0,22 21 15,0 0-15,0 1 0,0-1 0,0 0 16,0 0-16,0 0 0,0 0 16,22-42 15,-22 0-31,21 0 16,0 0-16,-21 0 0,21-1 15,0 1-15,0 0 0,-21 0 16,22 0-16,-1 0 0,-21-1 0,0 1 15,21 0-15,0 0 0,0 21 16,-21 21 15,0 0-31,0 0 0,0 1 16,0-1-16,0 0 0,0 0 16,0 0-16,0 0 0,21 1 15,-21-1-15,22-21 0,-22 21 16,21-21-16,0 0 15,0 0-15,0 0 16,0 0-16,1-21 0,-1 21 0,0-21 16,0-1-16,0 1 0,0 21 15,1-21-15,20-21 0,-21 21 0,0-1 16,0 1-16,1 0 0,-1 0 0,0 0 16,-21 0-16,0-1 0,21 22 15,-21-21-15,0 42 31,-21 1-31,21-1 16,0 0-16,0 0 0,0 0 0,0 0 16,0 1-16,0-1 0,0 0 0,0 0 15,0 0-15,0 0 16,21 1-16,0-22 0,22 21 0,-22-21 16,21 0-16,-21 21 0,22-21 15,-1 0-15,-21 0 0,21 0 0,1 0 16,-1 0-16,-21 0 0,22-21 0,-22 21 15,21-21-15,-21-1 0,0 1 16,1 0-16,-1 0 0,0 0 0,0 0 16,-21-22-16,0 22 0,0 0 0,0 0 15,0 0-15,0-1 0,0 1 0,-21 21 16,0 0-16,0 0 16,-1 0-16,1 21 15,21 1-15,-21-1 0,21 0 16,0 0-16,-21 0 0,21 0 0,0 1 0,0-1 15,0 0-15,0 0 0,0 0 16,0 0-16,21 1 0,-21-1 16,21-21-16,22 21 0,-22-21 0,21 0 15,0 0-15,-20 0 0,20 0 16,0 0-16,-21 0 0,22 0 0,-1 0 16,-21-21-16,22 0 0,-22 21 0,0-22 15,21 1-15,-21 0 0,1 0 0,-1 0 16,-21 0-16,0-1 0,21 1 0,-21 0 15,-21 42 17,0 0-32,21 1 15,-22-1-15,1 0 16,21 0-16,-21 0 0,21 0 0,-21-21 16,0 22-16,21-1 0,-21 0 15,21 0-15,0 0 16,0-42 15,0 0-31,21 21 0,0-21 16,0 0-16,-21-1 0,21 1 15,0 0-15,1 0 0,-1 0 0,0-22 16,0 22-16,0 0 0,0 0 0,1 21 16,-22-21-16,21 0 0,0 21 15,-21 21 1,0 0-1,0 0-15,0 0 0,0 0 16,0 1-16,0-1 0,0 0 16,0 0-16,0 0 0,21 0 15,0-21-15,-21 22 0,21-22 16,1 0-16,-1 0 16,0 0-16,0 0 0,-21-22 15,21 22-15,0-21 0,1 0 16,-1 0-16,0 0 0,0 0 0,0-22 15,0 22-15,22-21 0,-22-1 0,0 1 0,0 0 16,0-1-16,22-20 16,-22 21-16,0-22 0,0 22 0,-21-1 15,21 1-15,-21 21 0,0-21 0,0 20 16,0 44 0,-21-1-16,0 0 15,21 21-15,-21 1 0,0-1 0,0 0 16,-1 1-16,1 20 0,0-21 0,0 1 15,0-1-15,21 0 0,0 1 0,0-1 16,-21-21-16,21 22 0,0-22 16,0 21-16,0-21 0,0 0 15,0 1-15,21-22 0,0 21 0,0-21 0,0 0 16,0 0-16,1 0 0,20 0 16,-21 0-16,0 0 0,0 0 0,22 0 15,-22-21-15,0-1 0,0 22 0,0-21 16,1 0-16,-1 0 0,-21 0 15,21 0-15,-21-1 0,0-20 0,0 21 16</inkml:trace>
  <inkml:trace contextRef="#ctx0" brushRef="#br0" timeOffset="122231.87">28660 12171 0,'0'0'0,"-22"0"16,44 0-1,-1 0-15,0 0 0,21 0 16,-21 0-16,22 0 0,-1 0 15,0 0-15,1 0 0,-1 0 0,0 0 16,1-21-16,-1 21 0,0 0 0,-20 0 16,20-21-16,-21 21 0,0-22 0,0 1 15,-21 0 1,-21 21-16,0 0 16,0 0-16</inkml:trace>
  <inkml:trace contextRef="#ctx0" brushRef="#br0" timeOffset="122533.21">25294 12256 0,'42'0'15,"-20"0"-15,-1 0 16,21 0-16,0 0 0,1-22 0,20 22 16,-20-21-16,20 21 0,-21 0 0,1-21 15,-1 21-15,0 0 16,-20-21-16,20 21 0,-21 0 0,-21-21 16,21 21-16</inkml:trace>
  <inkml:trace contextRef="#ctx0" brushRef="#br0" timeOffset="123720.55">22161 13356 0,'0'0'0,"-42"-21"15,21 21 1,21-21-16,0 0 16,21 21-1,0 0-15,0 0 16,-21 21-1,0 0 1,0 0-16,0 0 0,0 1 16,0-1-16,0 0 0,-21 21 15,0-21-15,0 22 0,0-22 0,0 21 16,-1-21-16,1 22 0,21-22 16,0 0-16,-21 0 0,21 0 0,0 1 15,0-1-15,0 0 0,0 0 16,21 0-16,0-21 15,1 0-15,-1 0 16,0 0-16,0 0 0,0 0 0,0 0 16,1 0-16,-1 21 15,-21 1-15,0-1 0,0 0 16,0 0-16,0 0 16,0 22-16,-21-22 0,21 0 15,0 0-15,-22 0 0,22 0 0,-21 1 16,21-1-16,0 0 0,0 0 15,-21 0-15,0 0 16,21 1-16,-21-22 0,21 21 0,0 0 16,-21-21-16,-1 21 0,1 0 15,0-21-15,0 21 0,0-21 16,0 0-16,21 22 0</inkml:trace>
  <inkml:trace contextRef="#ctx0" brushRef="#br0" timeOffset="125732.24">18902 14859 0,'0'0'0,"-21"-21"0,-22 21 15,43 21-15,0 0 0,0 22 16,0-22-16,0 42 0,0-20 0,0 20 16,0 1-16,0-1 15,0 1-15,0-1 0,0 1 0,0-22 16,0 21-16,0-20 0,0-22 0,0 21 15,0-21-15,0 1 0,0-1 0,0 0 16,21-21 0,-21-21-1,0 0-15,22-1 0,-22 1 0,21 0 16,-21 0-16,0-21 0,0 20 0,21-20 16,0 0-16,-21-1 0,0 22 15,21-21-15,0 21 0,-21 0 0,0-1 16,22 1-16,-1 21 15,0 0-15,-21 21 16,21 1-16,-21-1 0,21 21 0,-21-21 16,0 0-16,21 22 0,1-22 0,-22 21 15,21-21-15,0 22 0,-21-22 0,21 0 16,0 0-16,-21 0 0,21 1 16,1-1-16,-1 0 0,0-21 15,0 0-15,0 0 0,0 0 0,1 0 16,-1 0-16,0 0 0,0-21 0,0 0 15,0 21-15,1-22 0,-1-20 16,-21 21-16,21 0 0,0-22 0,0 1 16,-21 21-16,21-21 0,-21-1 15,0 1-15,0 0 0,0-1 0,22 1 16,-22 21-16,0 0 0,0-1 16,0 1-16,0 42 15,0 1-15,0-1 0,0 21 16,0-21-16,0 22 0,0-1 15,0 0-15,0-21 0,-22 22 0,22-1 16,0 0-16,0-20 0,0 20 0,0-21 16,0 0-16,22 0 0,-1 1 0,0-1 15,0 0-15,0-21 0,0 0 16,1 0-16,20 0 0,-21 0 0,0 0 16,22 0-16,-22-21 0,21 0 15,-21-1-15,0 1 0,22 0 0,-22-21 16,0 21-16,0-22 0,0 1 15,1-22-15,-1 22 0,-21-21 0,0 20 16,0-20-16,0 20 0,0 1 0,0 0 16,0-1-16,0 22 0,0-21 15,-21 42-15,-1 21 16,1 0-16,21 22 0,0-1 16,-21 0-16,21 22 15,-21-22-15,21 22 0,0-22 0,0 21 0,-21-20 16,21 20-16,0-20 0,-21-1 15,21 0-15,0-21 0,0 22 0,0-22 16,0 0-16,0 0 0,0 0 16,21-21-1,0 0 1,0-21-16,-21 0 0,21 0 0,0 0 16,1 0-16,-1-1 0,0 1 15,-21 0-15,21-21 0,0 21 0,0-1 16,-21 1-16,0 0 0,22 21 15,-1 0 1,-21 21-16,0 0 16,0 1-16,0-1 0,0 0 15,21 0-15,-21 0 0,21 0 0,0 1 16,-21-1-16,21 0 0,1 0 16,-1 0-16,0-21 15,0 0-15,0 0 0,0 0 0,1 0 16,-1 0-16,0 0 0,0 0 0,21 0 15,-20 0-15,-1-21 0,0 0 0,0 0 16,0 0-16,0-1 0,1 1 16,-1 0-16,-21 0 0,0-21 0,21 20 15,-21 1-15,21 0 0,-21 0 16,0 42 15,0 0-31,0 0 16,0 1-16,0-1 0,0 0 0,0 0 15,-21 0-15,21 0 0,0 1 0,0-1 16,0 0-16,0 21 0,0-21 16,0 1-16,21-1 0,-21 0 15,21-21-15,0 0 0,1 21 0,-1-21 16,0 0-16,0 0 0,21 0 0,-20-21 16,-1 0-16,0 21 0,0-21 15,0-1-15,0 1 0,1 0 16,-1 0-16,0-21 0,-21 20 0,21-20 0,-21 0 15,21-1-15,0 1 0,-21-21 16,0 20-16,22-20 0,-22 20 16,21-20-16,-21 21 0,0-1 0,0 1 15,0 21-15,0 0 0,0-1 0,0 1 16,-21 42 0,21 1-16,0-1 15,-22 0-15,1 21 0,21-21 16,0 22-16,0-1 0,-21 0 0,21 1 15,0-1-15,0 0 0,0 1 0,0-1 16,0 0-16,0 1 0,0-22 0,0 21 16,21-21-16,-21 1 0,21-1 15,1 0-15,-1 0 0,21 0 16,-21-21-16,22 0 0,-22 0 0,21 0 16,0 0-16,1 0 0,-1 0 0,0 0 15,1-21-15,-1 0 0,-21 21 16,22-21-16,-22 0 0,0-1 0,0 1 15,0 0-15,-21 0 0,0 0 0,0-22 16,0 22-16,0 0 0,0 0 0,0 0 16,0 0-16,-21 21 15,0 0-15,0 21 16,0 0-16,-1 0 0,22 0 0,-21 0 16,21 1-16,-21-1 0,21 0 0,0 0 15,0 0-15,0 0 0,0 1 16,21-1-16,0 0 0,1-21 15,-1 21-15,0-21 0,0 0 0,0 0 16,0 0-16,22 0 0,-22 0 0,0 0 16,0 0-16,0 0 0,1-21 0,-1 21 15,0-21-15,0 21 0,-21-21 0,21-1 16,-21 1-16,21 0 0,-21 0 16</inkml:trace>
  <inkml:trace contextRef="#ctx0" brushRef="#br0" timeOffset="125940.12">20891 15092 0,'0'0'0,"-42"0"0,0 0 15,21 0 1,42 0 15,0 0-31,-21-21 0,21 21 16,0 0-16,0 0 0,1 0 0</inkml:trace>
  <inkml:trace contextRef="#ctx0" brushRef="#br0" timeOffset="126440.41">23558 14520 0,'0'0'16,"43"-21"-16,-1-21 0,0 21 0,-20 0 0,-1-1 15,-21 1-15,0 0 0,-21 21 16,-1 0-1,-20 0-15,0 21 0,-1 0 0,1 1 16,0 20-16,-1 21 0,-20-20 0,21 20 16,-1 1-16,1-1 0,21 22 0,-22-22 15,22 22-15,-21 0 0,21-1 16,21 1-16,-21 0 0,21-22 0,0 1 16,0 20-16,0-41 0,21 20 0,0-20 15,0-1-15,0 0 0,0 1 0,22-22 16,-22 21-16,21-21 0,1-21 15,-22 21-15,21-21 0,0 0 0,1 0 16,-1 0-16,0-21 0,-20 0 0,20 0 16,0 0-16,1-22 0</inkml:trace>
  <inkml:trace contextRef="#ctx0" brushRef="#br0" timeOffset="127424.36">24215 15050 0,'21'-43'16,"-42"86"-16,42-149 0,0 63 0,-21 1 0,0 21 15,0 0-15,0 0 0,0-1 16,-21 22-16,0 22 0,-1-1 16,1 0-16,0 0 0,0 21 0,0 1 15,0-1-15,-1 0 0,1 22 0,0-22 16,0 22-16,0-22 16,0 22-16,21-22 0,0 21 0,0-20 15,0-22-15,0 21 0,0 1 0,0-22 16,21 0-16,0 0 0,0 0 0,21-21 15,-20 0-15,-1 0 0,21 0 16,-21 0-16,22 0 0,-22-21 0,21 21 16,-21-21-16,22 0 0,-22 0 0,0-22 15,0 22-15,0-21 0,0 21 0,1-22 16,-1 22-16,-21-21 0,21-1 16,-21 22-16,0 0 0,0 0 0,0 42 31,0 0-31,-21 0 15,0 22-15,21-22 0,-22 21 0,22-21 16,-21 22-16,21-22 0,0 0 16,0 21-16,0-20 0,0-1 0,0 0 15,0 0-15,21 0 0,1-21 16,-1 0-16,0 0 0,21 0 0,-21 0 16,1 0-16,20 0 0,-21 0 15,0 0-15,0-21 0,1 0 0,-1 21 16,0-21-16,-21 0 0,0-22 0,0 22 15,0 0-15,0-21 0,0 20 0,0-20 16,0 21-16,0-21 0,-21 20 16,0 1-16,-1 0 0,1 0 15,0 21-15,21-21 0,-21 21 0,0 0 16,21-21 0,21 21-1,0 0-15,0 0 0,22 0 16,-22 0-16,0 0 0,21 0 0,-21 0 15,1 0-15,20 0 0,-21 0 0,0 0 16,22 0-16,-22 21 0,0-21 16,0 21-16,0 0 0,-21 0 0,0 0 15,21 1-15,-21-1 0,0 0 0,0 0 16,0 0-16,0 0 0,0 1 0,0-1 16,0 0-16,-21 0 15,21 0-15,-21 0 0,21 1 16,-21-1-16,0-21 0,21 21 15,-21-21 1,-1 0 0,22-21-16,0 0 15,0-1-15,0 1 0,0 0 0,22 0 16,-1-21-16,0 20 0,0-20 0,0 21 16,22-21-16,-22 20 0,0-20 15,0 21-15,21 21 0,-20-21 0,-1 21 16,0 0-16,0 0 0,-21 21 15,0 0-15,0 0 0,0 0 16,0 1-16,0-1 0,0 0 0,0 21 16,0-21-16,0 1 0,0-1 15,0 0-15,0 0 0,0 21 0,0-20 16,-21-1-16,21 0 0,0 0 16,0 0-16,0 0 0,0 1 15,0-1 1,21-21-1,0-21 1,0 21-16,1-22 0</inkml:trace>
  <inkml:trace contextRef="#ctx0" brushRef="#br0" timeOffset="129484.16">25781 15409 0,'0'-21'0,"0"42"0,21-63 15,-21 0-15,21 21 0,-21-1 0,21-20 16,-21 21-16,0-21 0,0 20 0,0 1 15,0 0-15,-21 21 16,0 0-16,0 0 0,-21 0 16,20 21-16,1 0 0,-21 1 0,21 20 15,0-21-15,-22 21 0,22 1 0,-21-22 16,21 21-16,-1 1 0,22-1 16,0-21-16,-21 21 0,21-20 0,0 20 15,0-21-15,0 0 0,0 0 16,21 1-16,1-1 0,-1 0 0,0-21 15,0 0-15,0 0 0,0 0 0,1 0 16,20 0-16,-21 0 0,0-21 16,0 21-16,1-21 0,-1-1 0,-21 1 15,21-21-15,0 21 0,0-22 0,-21 22 16,21-21-16,1-22 0,-22 22 0,21-21 16,0 20-16,0-20 0,-21-1 15,0 1-15,21 20 0,-21 1 16,0-21-16,0 20 0,0 22 0,0-21 15,0 21-15,0-1 0,-21 22 16,0 0-16,0 0 16,0 22-16,-1-1 0,22 0 0,0 21 15,-21 1-15,21-1 0,0 0 0,0 1 16,0-1-16,0 21 0,0-20 0,0-1 16,0 22-16,0-22 0,0 0 15,21 1-15,-21-1 0,22-21 0,-1 21 16,0-20-16,0-1 0,21 0 15,-20 0-15,-1-21 0,0 0 0,0 0 0,21 0 16,-20 0-16,-1 0 0,0 0 16,0 0-16,0-21 0,0 21 15,1-21-15,-22 0 0,21-1 0,0 1 0,0 0 16,-21-21-16,0 21 0,21-1 16,-21 1-16,21-21 0,-21 21 15,0 0-15,0 42 31,0 0-31,-21 0 16,21 0-16,-21 0 0,21 1 0,0-1 16,0 0-16,0 0 0,0 0 15,0 0-15,0 1 0,0-1 16,21 0-16,0-21 16,1 0-16,-1 0 0,0 0 0,0 0 15,0 0-15,0 0 16,1 0-16,-1 0 0,0-21 15,-21 0-15,21 21 0,0-22 0,0-20 16,-21 21-16,22 0 0,-1-22 0,0 1 16,-21 0-16,0-1 0,21 1 15,-21-21-15,21 20 0,-21 1 0,0 0 16,0-1-16,0 1 0,0 21 0,0 0 16,0-1-16,0 1 0,-21 21 15,0 0-15,21 21 16,-21 1-16,21 20 15,-21-21-15,21 21 0,0-20 0,-22 20 16,22 0-16,0 1 0,0-1 0,0 0 16,0 1-16,0-22 0,0 21 0,0 0 15,0-20-15,0 20 0,0-21 16,0 0-16,0 0 0,22 1 0,-1-1 16,-21 0-16,21-21 0,0 21 0,0-21 15,22 21-15,-22-21 0,0 0 0,0 0 16,21 0-16,-20 0 0,20 0 15,-21 0-15,0-21 0,0 0 0,1 21 16,-1-21-16,21 0 0,-42-1 0,21 1 16,0-21-16,1 21 0,-22 0 15,0-1-15,21 1 0,-21 0 16,21 21-16,-21-21 0,0 42 31,0 0-31,0 0 0,0 1 16,0-1-16,0 0 0,0 0 0,0 0 15,0 0-15,0 1 16,0-1-16,0 0 0,21 0 16,0-21-16,0 21 0,1-21 0,-1 0 15,0 0-15,21 0 0,-21 0 0,1 0 16,-1 0-16,0 0 0,0 0 16,0 0-16,0-21 15,1 0-15,-1 21 0,-21-21 0,21 0 16,-21-1-16,21 1 0,-21-21 0,21 21 15,-21 0-15,21-1 0,-21 1 16,22 21-16,-22-21 0,0 42 31,0 0-31,-22 1 16,22-1-16,-21 0 16,21 0-16,-21 0 0,21 0 15,0 1-15,0-1 0,0 0 16,0 0-16,21 0 0,0-21 15,1 0-15,-1 21 0,0-21 0,0 0 16,0 0-16,0 0 0,1 0 16,-1 0-16,0 0 0,0 0 15,-21-21-15,0 0 0,0 0 16,0 0-16,0 0 0,0-1 16,0 1-16,-21 0 15,0 0-15,0 0 0,-1 0 0,1-1 16,0 1-16,0 0 0,21 0 15,-21 21-15,21-21 16,21 21 0,0 0-16,0-21 15,0 21-15,1 0 0,-1 0 0,0 0 16,21 0-16,-21 0 0,1 0 0,-1 0 16,21 0-16,-21 0 0,0 0 0,1 0 15,-1 0-15,0 0 0,0 21 16,0-21-16,-21 21 0,21 0 15,-21 0-15,0 0 16,0 1-16,0-1 0,0 0 16,0 0-16,0 0 15,0 0-15,0 1 0,-21-22 16,21 21-16,0 0 16,-21-21 15,0 0-16,21-21-15,0 0 16,0-1-16,0 1 0,0 0 16,0 0-16,0 0 0,0 0 15,21-22-15,0 22 0,0-21 0,1 21 16,20-22-16,-21 1 0,21 21 16,1-22-16,-1 22 0,0 0 0,1 0 0,-1 0 15,0 21-15,-20 0 0,20 0 16,-21 0-16,0 0 0,0 21 0,1 0 15,-22 0-15,0 0 0,0 1 16,0 20-16,0-21 0,0 21 0,-22 1 16,22-22-16,-21 21 0,0-21 0,0 1 15,21 20-15,0-21 0,-21 0 16,21 0-16,0 1 0,0-1 16,21-21-1,0 0-15,0 0 0,0 0 16,1 0-16,-1 0 0,0-21 15,0 21-15,0-22 0,0 1 0,1 0 16,-1 0-16,0 21 0,0-21 16,-21-22-16,0 22 0,0 0 0,0 0 15,0 0-15,0 0 0,-21-1 0,21 1 16,-21 0-16,0 0 0,-1-21 16,1 20-16,0 1 0</inkml:trace>
  <inkml:trace contextRef="#ctx0" brushRef="#br0" timeOffset="129712.09">28046 14774 0,'-64'-21'16,"128"42"-16,-149-42 0,64 0 0,0 21 15,0 0-15,-1 0 0,1 0 31,0 0 1,0 0-17,0 0-15,0 0 0,-1 21 0,1 0 16</inkml:trace>
  <inkml:trace contextRef="#ctx0" brushRef="#br0" timeOffset="129923.72">26395 15134 0,'0'0'0,"-43"0"15,65 0 1,-1-21 0,21 21-16,-21-21 0,22 0 15,-22 21-15,21-21 0,0 21 0,-20-22 16,20 22-16,-21-21 0,0 0 0,-21 0 15,-21 0 1,0 21-16</inkml:trace>
  <inkml:trace contextRef="#ctx0" brushRef="#br0" timeOffset="130212.56">25950 14944 0,'0'0'0,"-21"0"16,42-21 0,0 21-16,1-22 0,-1 1 15,0 21-15,0 0 0,0-21 16,-21 0-16,21 21 0,-42 0 47,0 0-32,0 21-15,0 0 16,21 0-16,0 1 16,0-1-16,21-21 15,0 0-15,0 0 0,22 0 0,-1 0 16</inkml:trace>
  <inkml:trace contextRef="#ctx0" brushRef="#br0" timeOffset="130684.41">28829 14288 0,'0'0'15,"-21"-22"-15,21-20 16,0 21-16,0 0 0,42 21 16,-21 0-16,0 0 0,22 0 15,-1 21-15,-21-21 0,22 21 16,-1 21-16,-21-20 0,21 20 0,-20 0 16,-1 22-16,21-1 0,-42 1 15,21-1-15,-21 1 0,0-1 0,0 1 16,0 20-16,0-20 0,0-1 0,-21 1 15,21-1-15,-21 1 0,-21-22 0,20 22 16,1-22-16,0 22 0,-21-22 16,21 0-16,-22 1 0,1-22 0,21 21 15,-22-21-15,22 0 0,-21 1 0,0-1 16,20 0-16,-20-21 0,21 21 0,-21 0 16,20-21-16,-20 21 0,21-21 15,0 0-15,0 0 0,21 22 16,21-44 15,0 22-31,0 0 0,21-21 16,-20 21-16</inkml:trace>
  <inkml:trace contextRef="#ctx0" brushRef="#br0" timeOffset="130956.25">29443 15769 0,'21'0'16,"0"0"-16,0 0 15,0 0 1,-21-21-16,0 0 15,0 0 17,-21 21-32,0 0 15,0-21-15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34:14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783 0,'0'-21'16,"22"0"-16,-22 0 16,0 0-16,0-1 0,0 1 15,21 0-15,-21 0 0,0 0 16,0 0-16,0-1 0,0-20 0,0 21 16,0 0-16,0-22 15,0 22-15,0 0 0,0 0 0,0 0 16,0 0-16,0-1 0,0 44 31,0 20-31,0-21 16,0 21-16,-21 1 0,21-1 0,0 0 15,-22 1-15,22 20 0,0 1 16,-21-1-16,0 22 0,0-22 0,0 22 16,0 0-16,-22-22 0,22 22 15,-21-22-15,21 22 0,-22-21 0,1-1 16,21 1-16,-22-1 0,22-21 15,0 1-15,0-1 0,21-21 16,0 22-16,-21-43 0,21 21 16,-21-21-16,21-21 15,0-22 1,0 22-16,0-21 0,0-1 0,0 1 16,0 0-16,0-1 0,0-20 0,21 21 15,-21-1-15,0 1 0,0-22 16,0 43-16,21-21 0,-21 0 0,0 20 15,0 1-15,21 21 0,0 0 16,0 21-16,-21 1 16,22-1-16,-1 21 15,0 0-15,0-20 0,-21 20 0,21 0 16,0 1-16,1-1 0,-1 21 16,0-20-16,0-1 0,0 0 0,0 1 15,1-22-15,-1 21 0,0-21 16,0 1-16,21-1 0,-20-21 0,20 0 15,-21 0-15,21 0 0,1-21 16,-22-1-16,21 1 0,1-21 0,-1 0 16,-21-1-16,21 1 0,-20-22 15,-1 22-15,21-21 0,-21-1 0,-21-21 16,21 22-16,-21-22 0,22 1 16,-22-1-16,0 21 0,0-20 15,0-1-15,0 22 0,-22-1 0,1 1 16,-21-1-16,21 22 0,-22-1 15,1 1-15,-21 21 0,20 0 0,-20 0 16,-1 21-16,1 0 0,-1 21 16,1 21-16,-1-21 0,1 22 0,20-1 15,1 21-15,21-20 0,0 20 16,21 1-16,0 20 0,0-20 16,0-1-16,21-20 0,0 20 0,21-20 15,1-1-15,-1 0 0,0-21 16,22 22-16,-22-43 0,1 21 0,20-21 15,-21 0-15,1 0 0,-1 0 16,-21 0-16,22 0 0,-22 0 16,0 0-16,0-21 0,0 21 0,0-21 15,1 21-15,-22-22 0,21 22 16,-21-21-16,0 0 16,0 0-16,0 0 15</inkml:trace>
  <inkml:trace contextRef="#ctx0" brushRef="#br0" timeOffset="367.79">2074 1397 0,'0'0'0,"43"21"15,-22-21-15,0-21 16,0 0-16,0 0 15,-21 0-15,21 21 0,1-22 0,-1 1 16,-21-21-16,0 21 0,0 0 16,0-1-16,0 1 0,0 0 0,0 0 15,-21 21 1,-1 0 0,1 21-16,21 21 0,-21-20 0,0-1 15,0 21-15,21-21 16,0 22-16,-21-1 0,21-21 0,-22 21 15,22-20-15,0 20 0,0-21 16,0 0-16,0 22 0,0-22 0,0 0 16,0 0-16,22-21 15,-1 0-15,0 0 0,21 0 0,-21 0 16,1 0-16,20-21 0,0 21 0,-21-21 16,22 0-16,-22-1 0,21 1 15,-21 0-15</inkml:trace>
  <inkml:trace contextRef="#ctx0" brushRef="#br0" timeOffset="835.52">2709 1228 0,'0'0'0,"0"-21"0,0-1 15,0 1-15,-21 21 16,0 0 0,0 21-16,21 1 15,-21-1-15,-1 0 0,22 0 0,0 21 16,-21-20-16,21-1 0,-21 21 15,21-21-15,0 0 0,0 1 0,0 20 16,0-21-16,0 0 16,0 0-16,0 1 0,0-1 15,21 0-15,0-21 0,1 0 0,-1 0 16,0 0-16,0 0 0,0-21 16,0 0-16,22-1 0,-22 22 0,0-21 15,0 0-15,0 0 0,1 0 16,-1 0-16,0-22 0,0 22 0,0 0 15,-21-21-15,0 20 0,21 1 0,-21 0 16,22 0-16,-22 0 0,0 42 31,0 0-15,0 0-16,-22 0 0,22 1 16,-21-1-16,21 0 0,0 21 0,0-21 15,0 1-15,-21-1 0,21 0 16,0 21-16,0-21 0,0 1 15,0-1-15,21-21 32,-21-21-32,21-1 0,1 1 15,-1 0-15,-21 0 0,21 0 16,0 0-16</inkml:trace>
  <inkml:trace contextRef="#ctx0" brushRef="#br0" timeOffset="996.42">3090 1080 0,'0'0'0,"-21"-22"0,0 22 16,0 0-16,0 0 16,-1 0-16,22 22 47,22-1-32,-1-21-15</inkml:trace>
  <inkml:trace contextRef="#ctx0" brushRef="#br0" timeOffset="1497.15">3514 1334 0,'21'-22'16,"0"1"-1,-21 0-15,0 0 16,0 0-16,0 0 16,0-1-16,-21 22 15,0 0 1,-1 0-16,1 0 0,0 0 16,0 0-16,0 22 0,0-1 15,21 0-15,-22 0 16,22 0-16,-21 0 0,21 1 0,0-1 15,0 0-15,0 0 0,21 0 16,1 0-16,-22 1 0,21-22 16,0 21-16,0 0 0,0-21 0,0 21 15,-21 0-15,22-21 0,-1 21 16,-21 1-16,0-1 0,0 0 16,0 0-16,0 0 15,-21-21-15,-1 21 0,1 1 16,0-22-16,0 0 0,0 0 0,-22 0 15,22 0-15,0 0 0,0 0 16,0 0-16,0 0 16,-1 0-16,1 0 15,21-22 1,0 1-16,0 0 16,0 0-16,21 21 15,1-21-15,-1 0 0</inkml:trace>
  <inkml:trace contextRef="#ctx0" brushRef="#br0" timeOffset="1799.98">3873 1249 0,'0'-21'15,"0"42"1,0 0-1,0 0-15,0 0 16,0 1-16,0-1 0,0 0 0,0 0 16,0 0-16,0 0 0,0 1 15,0-1-15,0 0 0,0 0 16,0 0-16,0 0 0,0 1 31,0-44 16,0 1-47,22 21 0,-1-21 16</inkml:trace>
  <inkml:trace contextRef="#ctx0" brushRef="#br0" timeOffset="2592.1">4149 1270 0,'0'0'0,"0"-21"0,0 0 0,21 21 16,-21-21-1,0 42 1,0 0 0,0 0-16,0 0 0,0 0 0,0 1 15,-21-1-15,21 0 0,0 0 0,0 0 16,0 0-16,-22 1 0,22-1 16,0 0-16,0 0 0,0 0 0,0 0 15,0 1-15,22-22 16,-1 0-16,0 0 15,0 0-15,0 0 0,0 0 0,1 0 16,-1-22-16,-21 1 16,0 0-16,21 21 0,-21-21 15,0 0-15,0 0 0,0-1 0,0 1 16,0 0-16,0 0 16,0-21-16,0 20 0,0 1 0,-21 0 15,21 0-15,0 0 0,0 0 16,0-1-16,0 1 15,0 0-15,21 21 16,0 0-16,0 0 0,0 0 0,22 0 16,-22 0-16,21 0 0,-21 0 15,1 0-15,20 21 0,-21 0 0,0 1 16,0-22-16,1 21 16,-1 0-16,-21 0 0,0 0 0,21 0 0,-21 1 15,0-1-15,0 0 0,0 0 16,0 0-16,0 0 15,0 1-15,0-1 0,0 0 16,-21-21 15,21-21-15,0 0-16,0-1 16,0 1-16,0 0 0,0 0 15,0 0-15,0-22 0,21 22 0,0-21 16,0 0-16,0 20 0,1-20 0,20 0 15,-21 21-15,21-1 16,-20 1-16,20 0 0,-21 21 0,21 0 16,-20 0-16,-1 0 0,21 0 0,-42 21 15,21 0-15,0 22 0,-21-22 16,0 0-16,0 21 0,0 1 0,0-22 16,0 21-16,0-21 0,0 22 0,0-22 15,-21 0-15,21 0 0,0 22 16,-21-43-16,21 21 0,-21 0 0,21 0 15,-21-21-15,21 21 0,0-42 32,-21 0-17,21 0-15,-22 21 16,1-21-16,21-22 0,-21 22 0</inkml:trace>
  <inkml:trace contextRef="#ctx0" brushRef="#br0" timeOffset="2786.99">3873 826 0,'0'0'16,"-42"0"-16,-43 0 16,64 0-16,0 0 15,42 0 16,0 0-31,1 0 0,20 0 0,-21 0 16,0-22-16</inkml:trace>
  <inkml:trace contextRef="#ctx0" brushRef="#br0" timeOffset="3323.7">6286 635 0,'0'0'0,"64"-63"15,-64 41-15,0 1 0,0 0 16,0 0-16,0 0 0,0 42 31,0 0-31,0 21 16,0-20-16,0 41 0,0 1 0,0-1 15,0 1-15,0 20 0,0-20 0,0 20 16,0-20-16,-21 21 0,21-22 16,-21 1-16,21-1 0,0-21 0,0 22 15,0-22-15,-22 1 0,22-1 16,0 0-16,0-21 0,0 1 15,0-1-15,0 0 0,0-63 32,0 20-32,0 1 0,0-21 15,0 21-15</inkml:trace>
  <inkml:trace contextRef="#ctx0" brushRef="#br0" timeOffset="3912.37">6117 1037 0,'0'0'0,"-21"-42"0,-64-85 15,64 85-15,0-1 16,0 1-16,21 21 0,0-22 16,0 1-16,0 0 0,0 21 0,21-22 15,0 1-15,21 21 0,-20-22 0,20 22 16,0-21-16,-21 21 0,22 21 16,-1 0-16,0 0 0,22 0 0,-1 0 15,-20 21-15,20 0 0,1 21 16,-1 1-16,-20-1 0,-1 22 0,0-1 15,1 1-15,-22 20 0,0-20 0,-21 20 16,0-20-16,0-1 0,0 22 16,0-43-16,0 22 0,-21-1 15,21-20-15,-21-1 0,21-21 0,-22 22 16,1-22-16,21 0 0,0 0 16,0-42 15,0 0-31,0-22 0,0 22 15,0-21-15,0 0 0,21-22 0,1 1 16,-1-1-16,0-21 0,0 1 16,0-1-16,22 0 0,-22 22 0,0-22 15,21 1-15,-21 20 0,22 1 0,-22-1 16,0 22-16,21 21 0,-20-22 16,-1 43-16,0 0 0,0 0 15,-21 21-15,21 1 0,0 20 0,1 21 16,-1-20-16,-21 20 0,0 1 15,0 20-15,0-20 0,0 21 0,0-1 16,0-20-16,0-1 0,0 22 0,0-43 16,0 22-16,-21-1 0,21-20 15,-22-1-15,22 0 0,-21 1 0,21-22 16,-21 21-16,21-21 0,0 0 0,0 1 16,0-1-16,0-42 46,0-1-46,0 1 0,21 0 16</inkml:trace>
  <inkml:trace contextRef="#ctx0" brushRef="#br0" timeOffset="4452.1">7789 1376 0,'0'0'15,"0"-21"-15,21 0 16,-21-1-16,0 1 0,0 0 16,0 0-16,0 0 0,0 0 15,0-1-15,0 1 0,-21 0 0,21 0 16,-21 21-16,0 0 0,0 0 16,0 0-16,-1 0 0,1 0 0,0 21 15,0 0-15,0 22 0,0-22 0,-1 0 16,22 21-16,-21 1 0,21-22 15,-21 21-15,21-21 0,-21 22 0,21-22 16,0 0-16,0 21 0,0-21 0,0 1 16,0-1-16,0 0 15,21-21-15,0 0 16,0 0-16,1-21 0,-1 0 0,0-1 16,21 1-16,-21 0 15,1 0-15,20 0 0,-21 0 0,0-22 16,0 22-16,1-21 0,-1-1 0,0 22 15,0-21-15,-21 21 0,0-22 16,0 22-16,21 21 0,-21-21 0,0 42 31,0 0-31,-21 1 16,21-1-16,-21 0 0,21 21 0,0-21 16,0 1-16,0-1 0,0 0 0,0 21 15,0-21-15,0 1 0,0-1 16,0 0-16,21 0 0,0 0 15,0-21-15,1 0 16,-1 0-16,0 0 0,0 0 0,21 0 16,-20 0-16,-1-21 0,0 0 15,21 0-15,-21 0 0,1-1 0</inkml:trace>
  <inkml:trace contextRef="#ctx0" brushRef="#br0" timeOffset="5995.7">8445 741 0,'0'-42'0,"0"84"0,0-148 15,0 64-15,0-1 0,0 22 16,0 0-16,0 0 0,0 0 0,-21 21 16,0 0-16,0 21 0,21 0 15,0 0-15,0 0 16,-21 22-16,21-1 0,-21 0 0,21 22 16,0-1-16,-22-20 0,22 20 0,0 1 15,0-1-15,-21 1 0,21-1 16,-21-20-16,21-1 0,-21 0 0,21 1 15,0-1-15,0 0 0,-21-21 0,21 22 16,0-22-16,-21 0 0,21 0 16,0 0-16,0 1 15,0-44 1,0 1-16,0 0 16,0 0-16,0-21 15,0 20-15,21 1 0,-21-21 0,21 0 16,0 20-16,-21-20 0,21 0 0,0-1 15,-21 22-15,22-21 0,-1 21 16,0 0-16,0-1 0,0 1 0,0 21 16,1 0-16,-1 0 0,0 0 15,0 0-15,0 0 0,-21 21 0,0 1 16,21-1-16,-21 0 0,0 21 0,0-21 16,0 1-16,0-1 0,-21 0 0,0 0 15,0 0-15,0 0 0,0-21 16,-1 22-16,1-22 0,0 21 15,0-21 1,0 0-16,0 0 16,21-21-16,0-1 15,-22 22-15,1 0 32,21 22-17,0-1-15,0 0 16,0 0-16,0 0 15,0 0-15,0 1 0,0-1 16,21 0-16,1-21 0,-1 21 0,0-21 16,0 21-16,21-21 0,-20 0 15,-1 0-15,0 0 16,0 0-16,21 0 0,-20 0 0,-1 0 16,0-21-16,21 21 0,-21-21 0,1 0 15,-1 0-15,0 21 0,0-22 16,0-20-16,0 21 0,1 0 0,-1-22 15,-21 22-15,0 0 0,21-21 0,-21 21 16,0-1-16,21 22 0,-21-21 16,0 0-16,-21 21 15,0 21 1,21 0-16,-21-21 0,21 22 0,-22-1 16,1 0-16,21 21 15,0-21-15,0 1 0,0-1 0,0 0 16,0 0-16,0 0 0,0 0 15,0 1-15,0-1 0,21-21 16,1 21-16,-1-21 0,0 0 16,21 0-16,-21 0 0,22 0 0,-22 0 15,21 0-15,-21-21 0,1 21 0,20-21 16,-21-1-16,0 1 0,0 21 16,1-21-16,-1 0 0,0-21 0,0 20 15,-21 1-15,0 0 0,0 0 0,0 0 16,0 0-16,0-1 15,-21 44 17,21-1-32,-21 0 15,21 0-15,-21 0 0,21 0 0,0 1 16,0-1-16,0 0 0,0 0 16,0 0-16,0 0 0,0 1 15,21-22-15,0 21 16,0-21-16,0 0 0,0 0 0,1 0 15,-1 0-15,0 0 0,0 0 0,0-21 16,0 21 0,1-22-16,-1 1 0,-21 0 0,21 0 0,-21 0 15,21 0-15,-21-1 0,21 1 16,-21 0-16,0 0 0,0 0 0,0 0 16,21 21-16,-21-22 15,0 44 1,0-1-16,0 0 15,-21 0-15,21 0 0,0 0 16,-21 1-16,21-1 0,-21 0 16,21 0-16,0 0 0,0 0 0,-21 1 15,21-1 1,-21-21-16,21 21 16,0-42 15,0 0-16,21-1-15,-21 1 0,21 0 0,0 0 16,-21 0-16,21 0 0,0-1 0,1 1 16,-1 0-16,0 0 0,0 0 0,0 21 15,0-21-15,1 21 16,-1 0-16,0 0 0,0 0 16,-21 21-16,0 0 0,0 0 15,0 0-15,0 0 0,0 1 16,0-1-16,0 0 0,0 0 15,0 0-15,0 0 0,0 1 16,0-1-16,21 0 0,0 0 16,1-21-1,-1 0-15,0 0 0,0 0 16,0 0-16,0 0 0,1 0 0,-1 0 16,0 0-16,0 0 0,0-21 15,0 0-15,22 21 0</inkml:trace>
  <inkml:trace contextRef="#ctx0" brushRef="#br0" timeOffset="6667.31">10414 1249 0,'0'0'0,"21"-64"16,0 43-16,-21 0 0,0 0 16,0 0-16,0 0 15,-21 21 1,0 0-16,0 21 15,0 0-15,-22 0 0,22 0 16,0 0-16,0 1 0,0-1 0,-22 21 16,22-21-16,0 0 0,21 22 0,-21-22 15,21 0-15,-21 0 0,21 0 0,0 1 16,0-1 0,21 0-16,0-21 15,0 0-15,0 0 0,22 0 0,-22 0 16,0 0-16,0 0 0,0-21 15,0 0-15,1 21 0,-1-22 0,0 1 16,0 0-16,0 0 0,-21 0 0,21 0 16,-21-1-16,22 1 0,-22 0 15,0 0-15,0 0 0,0 0 16,0 42 15,0 0-31,-22 0 16,22 0-16,0 0 0,-21 1 15,0-1-15,21 21 0,-21-21 0,21 22 16,0-1-16,-21 0 0,21 1 16,0-1-16,-21 0 0,21 22 0,0-22 15,0 22-15,0-22 0,0 21 0,0-20 16,0 20-16,0 1 0,0-1 0,0-20 16,0 20-16,0 22 0,0-22 15,0 1-15,0-1 0,0 1 0,0-22 16,0 22-16,0-1 0,0-21 0,0 1 15,-22-1-15,22-21 0,-21 22 0,21-22 16,-21 0-16,0 0 0,0-21 0,0 21 16,-1-21-16,1 0 0,0 0 15,0 0-15,0 0 0,-22 0 16,22 0-16,0 0 0,-21 0 0,21-21 16,-1 21-16,1-21 0,0 21 0,0-21 15,21 0-15,0-1 0,0 1 16,0 0-16,0 0 0,0 0 0,0 0 15,0-22-15,0 1 0,0 0 16,0-1-16,21 1 0</inkml:trace>
  <inkml:trace contextRef="#ctx0" brushRef="#br0" timeOffset="7035.5">9504 995 0,'0'0'0,"-21"0"0,-43-21 16,64 0-1,0-1-15,21 22 16,-21-21-16,21 21 0,1-21 0,-1 21 15,-21-21-15,21 21 16,-21-21-16,0 0 16,-21 21 15,0 0-31,21 21 16,0 0-16,0 0 0,0 0 15,0 0-15,0 1 16,21-22-16,0 21 15,0-21-15,21 0 0,-20 0 0,20 0 16</inkml:trace>
  <inkml:trace contextRef="#ctx0" brushRef="#br0" timeOffset="7788.08">11747 931 0,'0'-21'0,"0"0"15,22 0-15,-1 21 16,-21-21-16,21 0 0,0-1 0,0 1 15,0 0-15,-21 0 0,22 0 0,-22 0 16,21-1-16,-21 1 16,0 0-16,0 0 0,-21 42 31,-1 0-31,1 0 0,0 22 16,0-1-16,0 0 0,0 22 0,-22-1 15,22 1-15,-21-1 0,21 22 0,-22-21 16,1 20-16,-22 1 0,22 0 15,-21-1-15,20 1 0,-20 0 0,-1-1 16,1 1-16,-1 0 0,22-1 0,-22-20 16,22-1-16,0 1 0,21-1 0,-22-20 15,22-1-15,0 0 0,0-21 16,0 22-16,21-22 0,0 0 16,0 0-16,0-42 31,21 0-16,-21 0-15,21 0 0,0-1 0,0 1 16,0-21-16</inkml:trace>
  <inkml:trace contextRef="#ctx0" brushRef="#br0" timeOffset="11255.21">12742 1016 0,'0'0'0,"21"-21"0,-21 0 0,0 0 16,22-1-16,-22 1 0,0-21 15,0 21-15,0 0 0,0-1 0,0 1 16,0 0-16,-22 0 0,1 21 0,21-21 16,-21 0-16,0 21 0,0 0 15,0 0-15,-1 0 0,1 21 16,0 0-16,-21 0 0,21 21 0,-1 1 16,1-1-16,0 0 0,0 22 15,0-22-15,0 22 0,-1-1 0,1 1 16,0-1-16,0 1 0,21-22 0,0 22 15,0-1-15,0 1 16,0-22-16,0 0 0,21 1 0,0-1 16,0 0-16,1-21 0,-1 1 0,0-22 15,21 21-15,-21-21 0,22 0 16,-22 0-16,21 0 0,-21-21 0,22-1 16,-1 1-16,-21 0 0,22 0 0,-22 0 15,21-22-15,-21 22 0,22-21 16,-22 21-16,0-22 0,0 22 0,0 0 15,0-21-15,-21 21 0,0-1 0,0 1 16,0 0-16,0 42 31,0 0-31,0 1 16,-21 20-16,21-21 0,-21 21 0,21 1 16,0-22-16,0 21 0,0 1 15,0-1-15,0-21 0,0 21 0,0-20 16,0-1-16,21 21 0,0-42 0,1 21 15,-1 0-15,0-21 0,21 0 16,-21 0-16,22 0 0,-22 0 0,21 0 16,1-21-16,-22 0 0,21 0 0,0 0 15,-20 0-15,20-1 0,-21 1 0,0-21 16,0 21-16,1-22 0,-22 1 16,0 21-16,0-21 0,0-1 0,0 22 15,0-21-15,0-1 0,0 22 16,-22-21-16,1 21 0,0 0 15,0-1-15,0 22 0,-22 0 0,22 0 16,-21 0-16,0 0 0,20 22 0,-20-1 16,21 0-16,-21 0 0,20 21 15,1-20-15,-21 20 0,42 0 0,0-21 16,-21 22-16,21-1 0,0 0 0,0-20 16,21 20-16,0-21 0,0 0 15,0 0-15,1 1 0,20-1 0,0-21 16,1 0-16,-1 0 0,0 0 0,1 0 15,-1 0-15,0-21 0,1-1 0,-1 22 16,0-21-16,1 0 16,-22 0-16,21-21 0,-21 20 0,0 1 15,1 0-15,-1 0 0,0-21 0,-21 20 16,0 1-16,0 0 16,21 21-16,-21 21 31,-21 0-31,21 1 0,0-1 15,0 0-15,-21 21 0,21-21 16,-21 1-16,21 20 0,0-21 16,0 0-16,-22 0 0,22 1 0,-21-1 15,21 0-15,0 0 0,0 0 16,0-42 15,21 0-31,-21 0 16,22 0-16,-1-1 0,-21-20 15,21 21-15,0-21 0,0 20 0,-21-20 16,21 0-16,1 21 0,-1-1 0,0 1 16,-21 0-16,21 0 0,0 0 15,0 21 1,-21 21-16,22 0 0,-22 0 16,0 0-16,0 1 0,0-1 0,0 0 15,0 21-15,21-21 0,-21 22 16,21-22-16,-21 0 0,0 21 0,21-20 15,0-1-15,0 0 0,1 0 0,-1-21 16,0 21-16,21-21 0,-21 0 16,22 0-16,-1 0 0,0 0 0,1 0 15,-1 0-15,0 0 0,1-21 0,-1 0 16,0 0-16,-20 0 0,20-1 0,-21 1 16,0 0-16,0-21 0,1 21 15,-1-22-15,-21 22 0,0-21 0,0 21 16,0-1-16,0-20 0,0 21 15,0 0-15,0 0 0,-21-1 16,-1 22-16,1 0 16,0 0-16,0 0 0,0 22 0,-22-1 15,22 0-15,0 0 0,0 0 0,0 0 16,0 22-16,-1-22 0,1 21 16,0-21-16,21 1 0,0 20 0,0-21 15,0 0-15,0 0 0,0 1 0,0-1 16,21 0-16,0-21 15,1 0-15,-1 0 0,0 0 0,0 0 16,0 0-16,0 0 0,1-21 16,-1 0-16,0 21 0,0-22 0,0 1 15,0-21-15,-21 21 0,22-22 16,-1 1-16,0 0 0,-21-1 0,21 1 16,0 0-16,-21-1 0,21 1 0,1-21 15,-22 20-15,0-20 0,21 20 16,-21 1-16,21 0 0,-21-1 0,0 1 15,0 21-15,0 0 0,0 0 0,0 42 32,0 0-32,-21 0 0,0 21 0,21 1 15,-22-1-15,22 0 0,0 22 0,-21-22 16,21 1-16,-21-1 0,21 21 16,0-20-16,0-1 0,0 0 15,0 1-15,0-1 0,0-21 0,21 22 16,0-22-16,1 21 0,-22-21 0,21 0 15,21-21-15,-21 22 0,0-22 16,22 0-16,-22 0 0,21 0 0,-21 0 16,1 0-16,20-22 0,-21 22 0,0-21 15,22 0-15,-22 0 0,0-21 16,0 20-16,0 1 0,0-21 0,-21 21 16,22-22-16,-22 22 0,21-21 0,-21 21 15,0 0-15,0-1 0,0 1 16,0 42 15,0 1-31,-21-1 0,21 0 0,-22 0 16,1 0-16,21 22 0,0-22 15,0 21-15,0-21 0,0 0 0,0 1 16,0 20-16,0-21 0,0 0 0,0 0 16,0 1-16,21-22 0,1 21 0,-1-21 15,0 0-15,0 0 16,21 0-16,-20 0 0,-1 0 0,0 0 15,0-21-15,0-1 0,0 1 0,1 0 16,-1-21-16,0 21 0,0-22 16,0 1-16,0 0 0,1-1 0,-1-20 15,0 20-15,-21-20 0,21 21 16,-21-22-16,21 1 0,-21 20 0,0-20 16,0 20-16,0-20 0,0 21 15,0 20-15,0-20 0,0 21 0,0 0 16,-21 42-1,21 0-15,0 21 16,-21 1-16,0-1 0,21 0 0,0 22 16,-21-22-16,21 22 0,-22-22 0,22 22 15,-21-22-15,21 0 0,0 22 16,0-22-16,0 0 0,0 1 0,0-1 16,0 0-16,0-20 0,0 20 0,21-21 15,1 0-15,-1 0 16,-21 1-16,21-22 0,0 0 0,0 0 15,0 0-15,1 0 0,-1 0 0,0 0 16,0 0-16,0-22 0,0 1 0,1 0 16,-1 0-16,0 0 0,0-22 15,0 22-15,-21-21 0,21 21 0,1-22 16,-22 22-16,0 0 0,21 0 0,-21 0 16,0 0-16,0 42 31,0 0-31,-21 0 15,21 0-15,0 22 0,0-22 0,0 0 16,-22 0-16,22 0 16,0 22-16,0-22 0,0 0 0,0 0 15,22 0-15,-1-21 16,0 21-16,0-21 0,0 0 16,0 0-16,1 0 0,-1 0 15,0-21-15,0 21 0,0-21 0,0 0 16,1 0-16,-1 0 0,0-1 0,0-20 15,-21 21-15,21 0 0,-21-22 16,21 22-16,-21 0 0,22 0 16,-22 0-16,0 42 31,0 0-31,-22 0 16,22 0-16,-21 1 0,21 20 0,-21-21 15,21 0-15,0 0 0,0 1 0,0-1 16,0 0-16,0 0 15,0 0-15,21 0 16,0-21-16,1 0 0,-1 0 16,0 0-16,0 0 15,0-21-15,-21 0 16,0 0-16,0 0 16,0 0-16,0-1 0,0-20 0,0 21 15,0 0-15,-21 0 0,0-1 16,0 1-16,21 0 0,-21 0 0,-1 0 15,22 0 17,22 21-32,-1 0 15,0-22-15,0 22 0,21 0 16,-20 0-16,-1 0 0,0 0 0,0 0 16,0 0-16,0 0 0,1 0 15,-1 0-15,0 22 0,-21-1 16,21-21-16,-21 21 0,21 0 15,-21 0-15,0 0 16,0 1-16,0-1 0,0 0 0,0 0 16,0 0-16,0 0 0,0 1 15,-21-1-15,0 0 0,21 0 16,-21-21 15,21-21-15,0 0-1,0 0-15,21-1 0,-21-20 16,21 21-16,0 0 0,0-22 0,1 22 16,-1 0-16,0 0 0,0 0 15,0 0-15,0-1 0,22 22 16,-22 0-16,0 0 0,0 0 0,22 0 16,-22 22-16,-21-1 0,21-21 0,-21 21 15,0 0-15,0 0 0,0 0 16,0 1-16,0-1 0,0 0 0,0 0 15,0 0-15,0 0 0,0 1 0,-21-1 16,21 0-16,0 0 0,0 0 16,0 0-1,-21-21-15,21-21 47,0 0-47,21 21 16,0-21-16</inkml:trace>
  <inkml:trace contextRef="#ctx0" brushRef="#br0" timeOffset="12075.08">17886 1588 0,'0'-22'16,"0"44"-16,0-65 0,0 22 0,0 0 15,0 0-15,-21 0 0,-1 21 16,1 0-16,0 0 15,0 0-15,0 0 0,0 0 0,-22 0 16,22 21-16,-21-21 0,21 21 0,-22 0 16,22 0-16,0 22 0,-21-22 15,20 0-15,1 0 0,0 21 0,0-20 16,21-1-16,0 0 0,0 0 0,0 0 16,0 0-16,0 1 0,21-22 15,-21 21-15,21-21 0,0 0 16,1 0-16,-1 0 0,0 0 0,0-21 15,0 21-15,0-22 0,22 1 0,-22 0 16,0 0-16,0 0 0,0 0 16,1-22-16,-1 22 0,-21-21 15,21 21-15,0-22 0,0 1 0,-21 21 16,21 0-16,-21-1 0,0 1 0,0 0 16,-21 42 15,21 0-31,0 1 0,-21-1 15,0 0-15,21 0 0,-21 21 16,21-20-16,0 20 0,0-21 0,0 0 16,0 22-16,0-22 0,0 0 0,0 0 15,0 0-15,21-21 0,0 21 16,0-21-16,0 0 0,1 0 16,-1 0-16,0 0 0,0 0 15,0 0-15,0 0 0,1-21 0,-1 0 16,-21 0-16,21 0 0,0 0 15,0-1-15,0-20 0,1 21 0,-1-21 16,0-1-16,0 1 0,0-22 0,0 22 16,1-21-16,-1 20 0,0-20 15,0-1-15,0 1 0,0-1 0,-21 22 16,0-22-16,0 22 0,0 21 0,0 0 16,0 0-16,0-1 0,-21 44 15,0 20 1,0 0-16,0 1 0,0-1 0,-1 0 15,1 22-15,21-22 16,-21 22-16,0-22 0,0 21 0,21-20 16,0 20-16,-21-20 0,21-1 0,0 21 15,0-20-15,0-22 0,0 21 16,0 1-16,21-22 0,0 0 0,-21 0 16,42 0-16,-21-21 0,1 0 0,20 0 15,-21 0-15,21 0 0,1 0 0,-22 0 16,21-21-16,1 21 0,-22-21 15,21 0-15,-21 0 0,22-1 0,-22 1 16,0 0-16,0 0 0,0 0 0,0 0 16,1-22-16,-22 22 0,0 0 15,0 0-15,0-22 0</inkml:trace>
  <inkml:trace contextRef="#ctx0" brushRef="#br0" timeOffset="12295.96">17399 1080 0,'0'0'15,"-42"0"-15,20 0 0,-20 0 0,21 0 0,0 0 16,0 0-16,21-22 31,-22 22 0,1 0-15,0 0-16,0 0 0,0 0 0</inkml:trace>
  <inkml:trace contextRef="#ctx0" brushRef="#br0" timeOffset="12507.21">16129 1249 0,'0'0'0,"-42"21"16,63-42 15,0 21-31,0 0 16,0-21-16,0 21 0,1 0 16,-1-21-16,0 21 0,-21-22 0,0 1 15,-21 0 1</inkml:trace>
  <inkml:trace contextRef="#ctx0" brushRef="#br0" timeOffset="12679.62">15663 1207 0,'0'0'0,"-42"21"15,42-42 48</inkml:trace>
  <inkml:trace contextRef="#ctx0" brushRef="#br0" timeOffset="13816.17">19494 1249 0,'22'0'0,"-1"0"16,0 0-16,0 0 0,0 0 15,0 0-15,22 0 0,-22-21 0,21 0 16,-21 21-16,22-22 0,-1 1 16,-21 0-16,22 0 0,-22 0 0,0 0 15,0-1-15,0 1 0,-21 0 0,0 0 16,0 0-16,0 0 0,0-1 15,-21 1-15,-21 0 0,21 21 0,-22 0 16,22 0-16,-21 0 0,-22 0 16,22 21-16,0 0 0,-1 1 0,22-1 15,-21 0-15,21 21 0,-1-21 0,22 22 16,0-1-16,0-21 0,0 22 16,22-1-16,-1 0 0,21-21 0,-21 22 15,22-22-15,-22 21 0,21-21 16,0 22-16,-20-22 0,20 0 15,-21 21-15,0-20 0,0-1 0,-21 0 16,0 0-16,0 0 0,0 0 0,0 1 16,-21-1-16,-21-21 0,21 21 15,-22 0-15,1-21 0,0 0 0,-1 0 16,1 0-16,0 0 0,21 0 0,-22-21 16,1 0-16,21 0 0,-22-1 15,22 1-15,0-21 0,0 21 0,0 0 16,21-22-16,0 22 0,-21-21 15,21 21-15,0-1 0,0 1 16,0 0-16,21 42 16,0 0-1,-21 1-15,21-1 0,0 21 16,0-21-16,1 22 0,-1-22 0,0 21 16,21-21-16,-21 22 0,1-22 0,20 0 15,-21 0-15,21 0 0,1 0 16,-1-21-16,-21 0 0,22 0 0,-1 0 15,0 0-15,1 0 0,-1 0 16,0-21-16,1 0 0,-1 0 0,0 0 16,1 0-16,-1-22 0,-21 22 15,21-21-15,-20-1 0,-1 1 0,0 0 16,0-1-16,0 1 0,0-21 16,1-1-16,-22 22 0,0-22 0,0 1 15,0-1-15,0 22 0,0 0 0,0-1 16,0 1-16,0 21 0,0 42 31,-22 21-31,1 1 0,0-1 16,0 0-16,21 22 0,-21-22 0,0 22 15,-1-22-15,22 21 0,-21-20 0,21 20 16,0-20-16,0-1 0,0 0 16,0 1-16,0-1 0,0-21 15,0 21-15,0-20 0,21-1 0,-21 0 16,22 0-16,-1-21 0,0 0 0,0 0 15,0 0-15,0 0 16,1 0-16,-1 0 0,0-21 0,-21 0 16,21 0-16,-21-1 0,0 1 0,0 0 15</inkml:trace>
  <inkml:trace contextRef="#ctx0" brushRef="#br0" timeOffset="13983.19">20193 1418 0,'0'0'0,"42"0"47,-21 0-47,1-21 0,20 21 15,0 0-15,1 0 0,-1-21 16,0 21-16,1 0 0,-1 0 0,0-21 16,-21 21-16,22 0 0,-1 0 0</inkml:trace>
  <inkml:trace contextRef="#ctx0" brushRef="#br0" timeOffset="15603.5">21040 1693 0,'0'-21'15,"0"0"-15,0 0 16,0 0-16,0 0 0,0-1 0,21 1 15,-21 0-15,0 0 0,0-21 16,0 20-16,0 1 0,0 0 0,0 0 16,0 0-16,0 0 0,-21 21 15,-1 0-15,1 0 0,0 0 16,0 21-16,0-21 0,0 21 0,-1 21 16,1-21-16,0 1 0,-21 20 15,21 0-15,-1-21 0,1 22 16,21-22-16,0 21 0,-21-21 0,21 22 15,0-22-15,0 0 0,0 0 0,21 0 16,0-21-16,1 0 16,-1 0-16,0 0 0,0 0 0,21-21 15,-20 21-15,-1-21 0,21 0 0,-21 0 16,0-22-16,1 22 0,-1 0 16,0-21-16,0-1 0,-21 22 0,21-21 15,-21 0-15,21-1 0,-21 1 16,22 0-16,-22-1 0,0 22 0,0-21 15,0 21-15,0-1 0,0 44 32,0-1-32,-22 0 0,22 0 15,-21 0-15,21 22 0,-21-22 0,21 21 16,0-21-16,0 22 0,0-1 16,0-21-16,0 21 0,0-20 0,0-1 15,0 0-15,21 0 0,0 0 0,1 0 16,-1 1-16,0-22 0,0 0 15,21 0-15,-20 0 0,20 0 0,-21 0 16,21 0-16,1-22 0,-22 1 16,21 0-16,1 0 0,-22-21 0,21 20 15,-21-20-15,0 0 0,1-1 0,-1 1 16,21-21-16,-42 20 0,21-20 16,0-1-16,-21 1 0,22-22 15,-22 43-15,0-22 0,0 1 0,0 20 16,0 22-16,0-21 0,0 21 0,0 0 15,-22 21 1,1 21-16,0 0 0,0 0 0,0 21 16,21 1-16,-21-1 0,-1 22 0,1-22 15,21 21-15,0-20 0,-21 20 16,21-20-16,-21 20 0,21-21 16,0 1-16,0-1 0,0 0 0,0 1 0,0-1 15,0-21-15,21 22 0,0-22 16,0 0-16,1 0 0,-1 0 15,0-21-15,0 0 0,21 0 0,-20 0 16,20 0-16,0 0 0,-21 0 16,1 0-16,20-21 0,-21 0 0,0 0 15,0 0-15,1-1 0,-1 1 0,-21-21 16,0 21-16,21 0 0,-21-1 16,0-20-16,0 21 0,0 0 15,0 0-15,-21 21 16,0 21-1,21 0-15,-22-21 0,22 21 16,-21 0-16,21 0 0,0 1 0,0 20 0,0-21 16,0 0-16,0 0 15,0 1-15,0-1 0,0 0 0,21 0 16,-21 0-16,22-21 0,-1 0 16,0 0-16,0 0 0,0 0 15,0 0-15,1 0 0,-1-21 0,0 0 16,0 21-16,0-21 0,-21 0 0,21-1 15,1 1-15,-22 0 0,0 0 16,21-21-16,-21 20 0,21 1 16,-21 0-16,0 0 0,0 0 15,0 42 1,0 0 0,0 0-16,-21 0 0,21 1 0,-21-1 15,21 0-15,0 0 0,0 0 0,-22 0 16,22 1-16,0-1 0,0 0 15,0 0-15,0 0 16,0-42 15,22 0-15,-22 0-16,21 0 0,-21-1 16,21 1-16,0 0 0,-21 0 0,21 0 15,0 0-15,1-1 0,-22 1 16,21 0-16,0 21 0,-21-21 15,21 21-15,0 0 16,-21 21-16,0 0 16,0 0-16,0 1 0,0-1 0,0 0 15,0 0-15,0 0 0,0 0 16,0 1-16,21-22 0,-21 21 16,22 0-16,-1-21 15,0 0 1,0 0-1,0-21-15,-21 0 0,21 21 16,1-22-16,-1 1 0,-21 0 0,21 0 16,0 0-16,0 0 0,0-1 0,-21 1 15,22 0-15,-1 0 16,0 21 0,-21 21-1,0 0-15,0 0 16,0 1-16,0-1 0,0 0 15,0 0-15,0 0 0,0 0 16,0 1-16,0-1 16,21-21 31</inkml:trace>
  <inkml:trace contextRef="#ctx0" brushRef="#br0" timeOffset="16383.59">22966 1503 0,'0'0'0,"21"-21"16,0 21-1,0-21-15,0 21 16,-21-22-16,22 22 0,-1-21 0,0 0 16,-21 0-16,21 21 15,-21-21-15,0 0 16,0-1-16,-21 44 31,0-22-15,0 21-16,21 0 0,-22 0 0,1 0 15,21 0-15,-21 1 0,21-1 0,0 0 16,0 0-16,0 0 16,0 0-16,0 1 0,0-1 15,21-21-15,0 0 0,1 0 0,-1 0 16,0 0-16,0 0 0,0 0 15,0 0-15,1 0 0,-1 0 0,0 0 16,0-21-16,0-1 0,0 1 16,1 0-16,-22 0 0,21 0 15,-21 0-15,0-1 16,21 1-16,-21 0 0,0 0 0,0 0 16,0 42 30,0 0-46,-21 0 0,21 0 16,0 1 0,0-1-16,0 0 0,-21 0 0,21 0 15,0 0-15,-22-21 0,22 22 16,0-1 0,0-42 15,0-1-16,0 1-15,22 0 16,-22 0-16,21-21 0,0 20 0,-21 1 16,21 0-16,0 0 0,0 0 0,1 0 15,20-1-15,-21 22 0,0-21 16,0 21-16,1 0 0,-1 0 16,0 0-16,-21 21 0,0 1 0,0-1 15,0 0 1,0 21-16,0-21 0,0 1 0,0-1 15,0 0-15,0 0 0,0 0 0,0 0 16,0 1-16,-21-1 0,21 0 16,-21 0-16,21 0 15,0-42 17,0 0-17,0 0-15,0 0 0,0-1 0,21 1 16,0 0-16</inkml:trace>
  <inkml:trace contextRef="#ctx0" brushRef="#br0" timeOffset="16671.43">23982 847 0,'0'0'16,"0"-21"-16,0-1 0,-21 22 15,-1 0 1,1 0-16,21 22 0,-21 20 15,0-21-15,21 0 0,-21 22 16,21-1-16,0 0 0,-21 1 0,21-1 16,-22 0-16,22 1 0,0-22 15,0 21-15,-21 0 0,21 1 16,0-22-16,-21 21 0,21-21 0,-21 1 16,21 20-16,0-21 0,0 0 0,0 0 15,0 1-15,0-1 16,0 0-16,21-21 15,0 0 1,0-21-16,1 0 0</inkml:trace>
  <inkml:trace contextRef="#ctx0" brushRef="#br0" timeOffset="17035.22">24066 1397 0,'0'0'16,"43"-42"-1,-43 21-15,21 21 0,-21-22 0,-21 22 47,0 0-47,-1 0 0,22 22 0,-21-22 16,0 21-16,21 0 0,0 0 15,-21 0-15,21 0 16,0 1-16,0-1 0,0 0 16,0 0-1,21-21-15,-21 21 0,21-21 0,0 21 16,-21 1-16,22-22 15,-1 21-15,-21 0 16,0 0 0,-21-21-1,-1 0-15,1 0 0,0 21 16,0-21-16,0 0 0,0 0 0,-1 0 16,1 0-16,0 0 15,0 0-15,0 0 16,0 0-16,-1-21 0,22 0 15,0 0-15</inkml:trace>
  <inkml:trace contextRef="#ctx0" brushRef="#br0" timeOffset="17291.07">23685 1143 0,'0'0'0,"-21"0"15,0-21-15,21 0 16,21 0 0,0 21-16,22 0 0,-22-22 0,21 22 15,-21 0-15,22-21 0,-1 21 0,0 0 16,1-21-16,-1 21 0,-21-21 16,22 21-16,-22 0 0,0 0 0,0 0 15,0 0-15,-21-21 0,21 21 16,-42 0-1,0 0-15,0 0 16,-21 0-16,20 0 0</inkml:trace>
  <inkml:trace contextRef="#ctx0" brushRef="#br0" timeOffset="17547.87">21505 1143 0,'0'0'0,"-42"0"0,-22 21 16,43-21-16,42 0 15,1 0 1,20 0-16,0 0 0,22 0 0,-22-21 16,22 21-16,-1 0 0,1 0 15,-1-21-15,-21 21 0,1 0 0,-1 0 16,0 0-16,-20 0 0,-44 0 31,1 21-31,-21-21 16</inkml:trace>
  <inkml:trace contextRef="#ctx0" brushRef="#br0" timeOffset="18831.25">1185 2582 0,'0'0'0,"-63"0"16,42-21-16,-1 21 0,1 0 15,0 0-15,21-21 32,21 21-1,0 0-15,1 0-16,-1 0 0,0 0 0,0 0 15,0 0-15,22 0 0,-22 0 16,21 0-16,0 0 0,1 0 15,-1 0-15,22 0 0,-22 0 16,21 0-16,-20 0 0,20 0 0,1 0 16,-1-21-16,1 0 0,20 21 15,1-21-15,0 21 0,-1-22 0,22 22 16,-21-21-16,21 0 0,0 21 16,-22 0-16,22-21 0,-21 21 0,-1 0 15,22 0-15,0-21 0,-21 21 0,21 0 16,21 0-16,-22-21 0,1 21 15,0 0-15,0 0 0,21-22 0,0 22 16,0 0-16,0 0 0,0-21 0,0 21 16,-21 0-16,21-21 15,0 21-15,-21 0 0,-1 0 0,1 0 16,0 0-16,21 0 0,-21 0 0,0-21 16,0 21-16,-22 0 0,22 0 15,0 0-15,21 0 0,-21-21 0,21 21 16,-21 0-16,21 0 0,-22 0 0,1-21 15,0 21-15,-21 0 0,21 0 0,-22 0 16,1-22-16,21 22 0,-22 0 16,-20 0-16,21 0 0,-1 0 0,-20 0 15,-1 0-15,-20-21 0,-1 21 0,0 0 16,-21 0-16,1 0 0,-1 0 16,0 0-16,-21-21 93</inkml:trace>
  <inkml:trace contextRef="#ctx0" brushRef="#br0" timeOffset="20180.79">12361 2561 0,'0'0'0,"-21"0"0,-42 21 15,41-21-15,1 0 0,0 0 0,0 0 16,21 22-16,-21-22 15,0 0 1,42 0 15,0 0-31,21 0 16,-21 0-16,1 0 0,20 0 0,-21 0 16,21 0-16,-20 0 0,20 0 0,0 0 15,1 0-15,-1 0 0,0 0 16,22 0-16,-22 0 0,22 0 0,-22 0 15,21 0-15,1-22 0,21 22 0,-22 0 16,1 0-16,20 0 0,-20 0 16,20 0-16,-20 0 0,-1 0 15,1 0-15,21 0 0,-22 0 0,22 0 16,-22 0-16,22 0 0,0 0 0,-1 0 16,1 0-16,0 22 0,-22-22 15,22 0-15,-22 0 0,22 0 0,0 0 16,-1 21-16,1-21 0,0 0 0,-1 0 15,22 0-15,0 0 0,-21 0 16,20 0-16,-20 0 0,0 0 0,21 0 16,-22 0-16,1 0 0,0 0 0,20 0 15,-20 0-15,21 0 0,-21 0 0,-1 0 16,1 21-16,21-21 0,-22 0 16,-20 0-16,21 0 0,-1 0 15,-20 0-15,20 0 0,1 0 0,-21 0 16,20 0-16,-20 0 0,-1 0 15,22 0-15,-22 0 0,-20-21 0,20 21 16,1 0-16,-22 0 0,0-21 0,22 21 16,-22-22-16,1 22 0,20 0 15,-21-21-15,22 21 0,-22 0 0,22-21 16,-1 21-16,1 0 0,-1-21 0,1 21 16,-1 0-16,1-21 0,-22 0 15,22 21-15,-1 0 0,-21 0 0,22-22 16,-22 22-16,1 0 0,20-21 0,-21 21 15,1 0-15,20 0 0,-20 0 16,-1-21-16,21 21 0,-20 0 16,20 0-16,1 0 0,-22 0 0,22 0 15,-22 0-15,21 0 0,-20 0 0,-1 0 16,0 0-16,1 0 0,-22 0 16,21 0-16,-21 0 0,1 0 0,20 0 15,-21 0-15,0 0 0,0 0 16,1 0-16,-1 0 0,-21-21 15,21 21-15,0 0 16,-21 21 93,21-21-77,0 0-32</inkml:trace>
  <inkml:trace contextRef="#ctx0" brushRef="#br0" timeOffset="129175.98">1122 3556 0,'-21'0'0,"-1"0"0,22 21 31,0 0 0,22-21-15,-1 0 0,0 0-1,0-21-15,-21 0 16,0 0 0,0 0-16,0 0 15,0-1-15,-21 22 31,0 0-31,0 22 16,21-1-16,-22 0 0,1 0 16,21 0-16,-21 0 15,21 1-15,0-1 0,0 0 16,0 0-16,21-21 31,0 0-31,1 0 16,-1 0-16,0 0 0,0 0 15,-21-21-15,0 0 16,0 0 0,0-1-16,0 1 0,0 0 15,0 0-15,-21 21 16,21-21-16,-21 21 16,0 0-1,21 21-15,0 0 0,0 0 16,-22-21-16,22 21 0,0 1 15,0-1-15,0 0 0,0 0 16,0 0-16,0 0 16,22-21-1,-1 0 1,0 0-16,0 0 0,0-21 16,-21 0-16,21 21 0,-21-21 15,0 0-15,0 0 0,0-1 16,0 1-16,0 0 15,-21 21-15,0 0 0,0 0 16,0 21-16,0-21 16,21 21-16,-22 1 0,22-1 15,0 0-15,-21 21 0,0-21 16,21 1-16,0 20 0,0-21 16,0 21-16,0-20 0,0-1 0,0 0 15,0 21-15,0-21 0,0 1 0,0-1 16,21-21-16,0 21 0,-21 0 15,22-21-15,-1 0 0,0 0 0,0 0 16,0 0-16,0 0 0,22-21 16</inkml:trace>
  <inkml:trace contextRef="#ctx0" brushRef="#br0" timeOffset="129783.74">1672 3662 0,'0'21'15,"0"0"1,-21-21-16,21 21 16,21-21 15,0 0-16,0 0-15,-21-21 16,0 0-16,0 0 16,0 0-16,0 0 15,0-1-15,-21 1 16,0 21 0,0 0-16,0 0 0,0 21 15,21 1-15,0-1 0,-22-21 16,22 21-16,-21 0 0,21 0 0,0 0 15,0 1 1,0-1-16,21-21 16,1 0-16,-1 0 15,0 0-15,0 0 0,0 0 16,-21-21-16,0-1 0,21 22 16,-21-21-16,22 0 15,-22 0-15,0 0 16,0 0-16,-22 21 15,1 0 1,21 21-16,-21 0 0,21 0 16,-21 0-16,0 0 0,21 1 0,0-1 15,0 0-15,0 0 0,0 0 16,-21 0-16,21 1 0,0-1 16,0 0-16,0 0 0,0 0 15,0 0-15,0 1 0,0-1 16,0 0-16,0 0 0,0 0 15,21-21-15</inkml:trace>
  <inkml:trace contextRef="#ctx0" brushRef="#br0" timeOffset="140143.68">3387 3704 0,'0'21'16,"0"-42"62,0 0-63,0 0 1,0 0-16,21 21 16,-21-21-16,0-1 15,0 1-15,0 0 0,0 0 16,0 0-16,0 0 0,0-1 16,0 1-16,0 0 0,0 0 15,0 0-15,0 0 16,-21 42 31,-1 0-32,1-21-15,0 21 0,0-21 0,0 21 16,-22 22 0,22-22-16,0 0 0,0 0 0,0 0 15,-22 22-15,22-22 0,0 0 16,0 21-16,21-21 0,-21 22 0,0-1 15,-1-21-15,1 22 0,0-1 0,0 0 16,0 1-16,21 20 0,0-21 16,0 1-16,0-1 0,0 0 0,0 1 15,0-1-15,0-21 0,0 22 16,0-22-16,21 0 0,0 0 16,0 0-16,0 0 0,-21 1 0,22-22 15,20 21-15,-21-21 0,0 0 16,0 0-16,1 0 0,-1 0 0,21 0 15,-21 0-15,22 0 0,-22 0 16,21-21-16,-21 21 0,22-22 0,-22 1 16,21 0-16,-21 0 0,22 0 0,-22 0 15,21-1-15,-21 1 0,0-21 16,1 21-16,-1 0 0,-21-1 0,0-20 16,21 21-16,-21 0 0,0 0 15,0-1-15,0 1 0,0 42 47,0 1-47,0-1 16,0 0-16,0 0 0,0 21 15,0-20-15,0 20 0,0-21 0,0 0 16,0 22-16,0-22 0,21 0 0,-21 0 16,21 0-16,0 0 0,1 1 15,-22-1-15,21 0 0,0-21 0,0 0 16,0 0-16,0 0 0,22 0 15,-22 0-15,0 0 0,0 0 0,0-21 16,22 0-16,-22 21 0,0-22 0,0 1 16,0 0-16,1 0 15,-1-21-15,-21 20 0,0-20 0,0 21 0,0-21 16,0-1-16,0 1 0,0 21 16,0-22-16,0 1 0,-21 21 15,-1 0-15,1 0 0,0-1 0,0 22 16,0 0-16,-22 0 0,22 0 0,0 22 15,0-1-15,-21 0 0,20 0 16,1 0-16,0 22 0,0-22 0,21 0 16,0 21-16,0-21 0,0 1 15,0-1-15,0 0 0,21 0 0,21-21 16,-20 0-16,-1 21 0,21-21 0,-21 0 16,22 0-16,-22 0 0,21 0 15,0-21-15,1 0 0,-22 0 16,21 0-16,1-1 0,-1 1 0,0-21 15,1 21-15,-1 0 0,0-22 16,-21 22-16,22 0 0,-22 0 0,21 0 16,-21-1-16,-21 1 0,22 21 0,-1 0 15,-21 21 1,0 1-16,0-1 16,0 0-16,0 0 0,-21 21 15,-1-20-15,1 20 0,21-21 0,-21 21 16,21 1-16,0-22 0,-21 21 15,21-21-15,0 1 0,0-1 16,0 0-16,0 0 0,0 0 0,0 0 16,21-21-1,0 0 1,0-21-16,-21 0 0,22 0 16,-1 0-16,-21-22 0,21 22 0,0-21 15,0 21-15,-21-22 0,21 1 16,1 21-16,-22 0 0,21-22 0,0 22 15,-21 0-15,21 0 0,0 21 16,0 0 0,-21 21-16,22-21 15,-1 21-15,-21 0 0,21 1 0,0 20 16,-21-21-16,21 0 0,0 0 16,-21 1-16,22 20 0,-1-21 0,-21 0 15,21 0-15,-21 1 0,21-1 16,0 0-16,0-21 15,1 0-15,-1 0 16,0 0-16,0-21 0,-21 0 16,21-1-16,0 1 0,1 0 15,-1 0-15,0-21 0,0 20 0,21-20 16,-20 21-16,-1-21 0,0 20 0,0-20 16,0 21-16,0 0 15,-21 0-15,22-1 0,-1 22 16,0-21-16,0 21 15,0 0-15,-21 21 16,0 1-16,21-1 0,1-21 0,-22 21 16,21 0-16,-21 0 0,0 0 0,0 1 15,21-1-15,-21 0 0,0 0 16,0 0-16,0-42 47,0 0-47,0 0 15,0 0-15,0-1 0,-21 1 16,21 0-16,-21 0 0,-1 21 0,1-21 16,0 0-16,0-1 0,0 22 15,0 0-15,-1 0 0,1 0 16,0 0-16,0 0 0,0 0 0,0 22 16,-1-1-16,1 21 0,0-21 15,0 0-15,0 22 0,0-1 0,21-21 16,0 22-16,0-22 0,0 21 0,0-21 15,0 22-15,0-22 0,21 0 16,-21 0-16,21 0 0,21-21 0,-21 21 16,1-21-16,-1 0 0,0 0 0,21 0 15,-21 0-15,1 0 16,20 0-16,-21-21 0,0 0 0,0 0 16,1 0-16,-1 0 0,0-1 0,0-20 15,0 21-15,0-21 0,1-1 16,-22-20-16,21 20 0,0 1 0,-21-21 15,0 20-15,0-20 0,21 20 0,-21-20 16,0 21-16,21-1 0,-21 1 16,0 0-16,0-1 0,0 22 0,0-21 15,0 21-15,0-1 0,0 1 0,-21 21 16,0 0 0,21 21-16,0 1 0,-21-1 0,0 21 15,21-21-15,-22 22 0,22-1 16,0 21-16,0-20 0,-21-1 15,21 22-15,-21-22 0,21 0 0,0 22 16,-21-22-16,21 22 0,0-22 0,0 0 16,0 1-16,0-1 0,0-21 15,0 21-15,0-20 0,0-1 0,21 0 16,0 0-16,0-21 0,1 21 16,-1-21-16,0 0 0,0 0 15,0 0-15,0-21 0,1 0 16,-1 21-16,0-21 0,0-22 15,-21 22-15,21 0 0,0 0 0,-21-21 16,22 20-16,-22 1 0,21-21 16,-21 21-16,21 0 0,-21-1 0,0 1 15,0 42 17,0 1-32,0-1 15,0 0-15,0 0 0,0 0 0,0 0 16,0 1-16,0-1 0,0 0 15,0 0-15,0 0 0,0 0 16,0 1-16,21-1 0,0-21 0,-21 21 0,21-21 16,1 21-16,-1-21 15,0 0-15,0 0 16,0 0-16,0 0 0,-21-21 16,22 0-16,-1 0 0,0-1 0,0 1 15,0-21-15,-21 21 0,21-22 16,1 1-16,-1-21 0,0 20 0,0 1 15,0-22-15,0 22 0,1 0 0,-1-1 16,0-20-16,0 21 0,0-1 0,-21 1 16,0 0-16,0-1 0,0 1 15,0 21-15,0 0 0,0-1 0,0 1 16,-21 21-16,0 0 0,0 21 16,0 1-16,-1-1 15,1 21-15,0-21 0,0 22 0,0 20 16,21-21-16,0 1 0,-21-1 0,21 22 15,-22-22-15,22 21 0,0-20 16,0 20-16,0-20 0,0-1 0,0 0 16,0 1-16,0-22 0,0 21 0,0-21 15,0 22-15,22-22 0,-1 0 16,0 0-16,0-21 0,0 0 16,0 0-16,1 0 0,-1 0 15,0-21-15,0 21 0,0-21 0,0 0 16,1-1-16,20 1 0,-21-21 15,0 21-15,-21-22 0,21 22 16,1-21-16,-1 21 0,0-22 0,-21 22 16,0 0-16,21 0 0,-21 0 15,21 0-15,-21 42 32,0 0-32,0 0 0,0 0 0,0 0 15,0 1-15,0-1 0,0 21 16,0-21-16,0 0 0,0 1 0,0-1 15,0 0-15,0 0 0,0 0 0,0 0 16,21 1-16,1-22 16,-1 0-16,0 0 15,0 0-15,0 0 0,0 0 0,1 0 16,-1-22-16,0 1 0,0 0 16,0 21-16,0-42 0,1 21 15,-1-1-15,0 1 0,-21 0 0,21-21 16,0 21-16,0-1 0,-21 1 0,22 0 15,-1 0-15,-21 0 0,0 42 32,0 0-32,0 0 15,0 0-15,0 22 0,0-22 16,0 0-16,0 0 0,0 0 16,0 1-16,0-1 0,0 0 0,0 0 15,0 0-15,0 0 0,0 1 16,21-22-16,0 0 15,0 21-15,0-21 0,1 0 16,-1 0-16,0 0 0,0 0 0,0-21 16,0 21-16,-21-22 0,0 1 0,22 0 15,-22 0-15,0 0 0,21 0 0,-21-1 16,0-20-16,0 21 0,0-21 16,-21 20-16,-1 1 0,1 0 0,0 0 15,0 0-15,0 0 0,0 21 16,-1 0-16,1 0 0,0 0 15,0 0-15,0 21 0,0-21 0,21 21 16,-22 0-16,22 0 0,0 0 16,22-21-16,-1 0 15,0 0-15,0 0 0,0 0 16,0 0-16,1 0 0,-1 0 0,21-21 16,-21 0-16,0 21 0,22-21 0,-22 21 15,0-21-15,21 21 0,-20-21 16,-1 21-16,21 0 0,-21 0 0,0 0 15,1 0-15,-1 0 0,0 0 0,0 0 16,0 0-16,0 0 0,1 0 16,-22 21-16,0 0 0,21-21 15,-21 21-15,0 0 0,0 0 0,0 1 16,0-1-16,0 0 0,0 0 0,0 0 16,0 0-16,0 1 0,0-1 15,-21 0-15,21 0 0,0 0 16,0 0-16,0-42 47,21 21-47,0-21 0,0 0 0,0 0 15,-21 0-15,43-1 0,-22 1 16,0 0-16,0-21 0,21 21 0,-20-1 16,20-20-16,-21 21 0,0 0 15,22 0-15,-22-1 0,0 22 0,0 0 16,0 0-16,0 0 0,1 22 15,-22-1-15,0 0 16,0 0-16,0 21 0,0-20 0,0-1 16,0 0-16,0 21 0,0-21 0,0 1 15,0-1-15,0 0 0,0 0 0,21 0 16,0-21-16,0 21 0,0 1 16,0-22-16,1 0 0,20 21 0,-21-21 15,21 0-15,1 0 0,-22 0 0,21 0 16,1 0-16,-22 0 0,21 0 0,-21-21 15,0-1-15,1 22 16,-1-21-16,0 0 0,0 0 0,0 0 16,0 0-16,-21-22 0,0 22 0,22 0 15,-22-21-15,0 20 0,0-20 0,0 21 16,0 0-16,0 0 0,0-1 16,0 1-16,-22 21 0,1 0 0,0 0 15,0 0-15,0 0 0,-22 0 0,22 21 16,0 1-16,0-1 0,0 0 15,0 0-15,-1 21 0,1-20 16,21-1-16,0 21 0,0-21 0,0 22 0,0-22 16,0 0-16,0 0 0,0 0 0,0 0 15,0 1-15,21-22 16,1 0-16,-1 0 16,0 0-16,0 0 0,0 0 15,-21-22-15,21 1 0,1 21 0,-22-21 16,21 0-16,0 0 0,-21-22 15,21 22-15,0 0 0,-21-21 0,21-1 16,1 22-16,-22-21 0,0 21 0,21-22 16,-21 22-16,21 0 0,-21 42 31,0 0-31,0 1 0,0 20 16,-21-21-16,21 21 0,-21-20 0,21-1 15,0 21-15,0-21 0,0 0 16,0 1-16,0 20 0,0-21 15,21 0-15,0 0 0,0-21 16,0 0-16,0 0 0,1 0 16,-1 0-16,0 0 0,0-21 15,0 21-15,-21-21 0,21 0 16,1 0-16,-1-22 0,0 22 0,-21-21 16,21 21-16,0-22 0,0 1 0,-21 0 15,22-1-15,-1-20 0,-21 21 0,21-22 16,-21 22-16,0-22 0,0 1 15,0-1-15,0 22 0,0-22 0,0 22 16,0 21-16,0-21 0,0 20 16,-21 22-16,0 22 15,21-1-15,-22 21 0,22 0 16,-21 1-16,21-1 0,-21 0 0,21 22 16,0-22-16,0 22 0,0-1 0,0-20 15,0 20-15,0-21 0,0 1 16,0 20-16,0-20 0,0-22 0,0 21 15,21-21-15,0 22 0,-21-22 0,22 0 16,-1-21-16,0 21 0,0-21 16,0 0-16,0 0 0,1 0 15,20 0-15,-21 0 0,0 0 0,0-21 16,1 21-16,20-21 0,-21 0 16,0-1-16,0 1 0,22 0 0,-22 0 15,0-21-15,0 20 0,0-20 0,-21 21 16,0-21-16,0-1 0,0 22 15</inkml:trace>
  <inkml:trace contextRef="#ctx0" brushRef="#br0" timeOffset="140427.51">7599 3577 0,'0'0'0,"-21"0"0,-1 0 0,1 0 16,0 0 31,0 0-32,0 0 1,0 0-16,-1 0 0,1 0 0,0 0 16</inkml:trace>
  <inkml:trace contextRef="#ctx0" brushRef="#br0" timeOffset="140639.4">6435 3852 0,'0'0'0,"-22"0"0,22 22 0,-21-22 16,42 0 0,22 0-1,-22 0-15,0 0 0,0 0 0,0-22 16,1 22-16,-1-21 0,0 21 16,0 0-16,-21-21 15,-21 21 1,0-21-16</inkml:trace>
  <inkml:trace contextRef="#ctx0" brushRef="#br0" timeOffset="140803.29">6075 3704 0,'0'0'16,"-43"0"-1,43 21-15</inkml:trace>
  <inkml:trace contextRef="#ctx0" brushRef="#br0" timeOffset="142027.6">11578 4403 0,'0'0'15,"-42"21"1,21-21-16,21-21 16,0 0-1,0-1-15,0-20 0,0 21 16,21-21-16,0 20 0,0-20 0,21-21 16,-20 20-16,20 1 0,-21-22 0,21 22 15,1-21-15,-22 20 0,0 1 16,0 0-16,0-1 0,-21 22 0,0-21 15,0 21-15,-21 21 0,0 0 16,-21 0-16,-1 0 0,22 21 16,-21 0-16,21 0 0,-22 0 15,22 22-15,0-22 0,0 21 0,21-21 16,0 22-16,0-22 0,0 21 0,0-21 16,21 22-16,0-1 0,0-21 15,1 21-15,-1-20 0,21-1 0,-21 21 16,0-21-16,22 0 0,-22 1 0,0-1 15,-21 0-15,0 0 0,0 0 16,0 0-16,0 1 0,0-1 16,-21-21-16,0 0 0,0 0 15,-22 0-15,22 0 0,0 0 16,0-21-16,-22 21 0,22-22 16,-21-20-16,21 0 0,-22 21 15,22-1-15,0-20 0,21 21 0,-21 0 16,21 0-16,-21-1 0,21 44 31,0-1-31,21 0 16,-21 0-16,21 21 0,0-20 0,-21-1 15,21 0-15,1 21 0,-1-21 16,-21 1-16,21-1 0,0-21 16,0 21-16,22 0 0,-22-21 0,0 0 0,21 0 15,1 0-15,-22 0 0,21 0 16,-21 0-16,22-21 0,-1 0 15,-21 0-15,21-1 0,1 1 0,-22 0 16,21-21-16,-21-1 0,22 1 0,-22 0 16,0-1-16,0-20 0,0 21 15,1-1-15,-1-20 0,0 20 0,0 1 16,-21 0-16,0-1 0,21 1 0,-21 0 16,0 21-16,0-1 0,0 1 15,0 42 1,0 1-16,-21-1 0,21 21 0,0-21 15,-21 22-15,0-1 16,0 21-16,21-20 0,-22-1 0,1 22 16,21-22-16,0 21 0,0-20 0,0-1 15,0 0-15,0 1 0,0-22 0,0 21 16,0-21-16,21 1 0,-21-1 16,22 0-16,-1 0 0,0-21 0,0 0 15,0 0-15,0 0 0,1 0 0,-1 0 16,-21-21-16,21 0 15,-21-22-15,0 22 0</inkml:trace>
  <inkml:trace contextRef="#ctx0" brushRef="#br0" timeOffset="142215.74">12255 3979 0,'22'0'16,"-1"0"-16,0 0 15,0-21-15,0 21 0,0 0 16,22-21-16,-22 0 0,0 21 16,21 0-16,-20 0 0,-1-21 0,0 21 15,0 0-15,0 0 0,0 0 0,1 0 16,-1 0-16</inkml:trace>
  <inkml:trace contextRef="#ctx0" brushRef="#br0" timeOffset="143068.24">13017 4255 0,'0'0'15,"0"21"-15,22-21 0,-1 0 16,0 0-16,0-21 16,-21-1-16,0 1 0,21 0 15,-21 0-15,0 0 0,21 0 16,-21-22-16,0 22 0,0 0 0,0 0 15,0-22-15,0 22 0,-21 0 16,0 0-16,21 0 0,-21 21 16,0 0-16,0 0 0,-1 0 0,1 0 15,0 21-15,0 0 0,0 0 16,0 0-16,-1 22 0,1-22 16,0 21-16,21-21 0,-21 22 0,21-22 15,-21 21-15,21-21 0,0 1 0,0 20 16,0-21-16,0 0 0,21 0 15,0-21-15,0 0 16,0 0-16,1 0 0,-1 0 0,0 0 16,0 0-16,0 0 0,0-21 0,1 0 15,-1 0-15,0 0 0,0-22 16,0 22-16,0-21 0,1 21 16,-1-22-16,-21 1 0,0 0 0,0 21 15,21-22-15,-21 22 0,0 0 16,0 0-16,0 0 0,0-1 0,0 44 31,0-1-31,0 21 16,0-21-16,0 22 0,-21-22 15,21 21-15,0 0 0,0 1 0,0-1 16,0-21-16,0 22 0,0-22 0,0 21 16,21-21-16,0 0 0,0 1 15,0-1-15,1-21 0,20 0 0,-21 0 16,0 0-16,22 0 0,-22 0 15,21 0-15,-21-21 0,22 21 0,-22-22 16,21 1-16,-21 0 0,22-21 16,-22 21-16,0-22 0,0 1 0,0 0 15,0-1-15,-21-20 0,0 20 0,22 1 16,-22 0-16,21-1 0,-21 1 16,0 0-16,0-1 0,0 1 0,0 21 15,0 0-15,0 0 0,0-1 0,-21 22 31,21 22-31,-22-1 0,22 0 16,-21 0-16,21 21 0,0-20 0,0 20 16,-21 0-16,21 1 0,-21-1 0,21 21 15,0-20-15,-21-1 0,21 0 16,0 1-16,0-1 0,0-21 0,0 22 16,0-22-16,0 0 0,0 0 0,0 0 15,0 0-15,21-21 16,0 0-16,0 0 15,0-21-15,1 0 16,-22 0-16,21 0 0,-21-22 0,0 22 16,0 0-16,0-21 0,0 21 15</inkml:trace>
  <inkml:trace contextRef="#ctx0" brushRef="#br0" timeOffset="143239.14">13674 3916 0,'0'0'0,"-22"0"31,44 0 1,-1 0-32,0 0 0,0 0 0,21 0 15,-20 0-15,20 0 0,0 0 0,1-21 16,-1 0-16,0 21 0,1 0 16,-1-22-16,0 22 0,-21 0 15,22 0-15</inkml:trace>
  <inkml:trace contextRef="#ctx0" brushRef="#br0" timeOffset="145364.13">14245 4064 0,'0'42'15,"0"-84"-15,-21 148 16,21-85-16,0 0 0,0 0 16,21-21-16,0 0 15,0 0-15,1 0 0,-1 0 16,21-21-16,-21 0 0,0 21 0,-21-21 15,22 0-15,-1 0 0,0 21 16,-21-22-16,0 1 0,0 0 16,0-21-16,0 21 0,0-1 0,0 1 15,0 0-15,-21 21 0,0-21 0,-1 21 16,1 0-16,0 0 0,0 0 0,-21 0 16,20 0-16,1 21 0,0 0 15,-21 0-15,21 1 0,-1 20 0,1-21 16,21 21-16,0 1 0,0-22 0,0 21 15,0-21-15,0 22 0,0-22 0,21 0 16,-21 0-16,22 0 0,20 1 16,-21-22-16,21 0 0,-20 21 0,20-21 15,-21 0-15,21 0 0,1 0 16,-22-21-16,21 21 0,-21-22 0,22 1 16,-22 21-16,0-21 0,0 0 15,0 0-15,1 0 0,-1-22 0,0 22 16,0-21-16,0 21 0,-21-22 0,0 22 15,0 0-15,0-21 0,0 20 16,0 1-16,0 0 0,0 42 31,0 0-31,0 1 0,0-1 0,0 0 16,0 0-16,0 21 0,-21-20 16,21 20-16,0-21 0,0 21 15,0-20-15,0-1 0,0 0 0,0 0 16,0 0-16,0 0 0,0 1 0,0-1 15,21-21 17,-21-21-32,0-1 15,21 1-15,-21 0 0,22 0 0,-22 0 16,21-22-16,-21 22 0,21-21 16,-21 21-16,0-22 0,21 1 0,0 21 15,-21-21-15,0 20 0,0 1 0,21 0 16,1 21-16,-1 0 15,0 21 1,0 22-16,-21-22 16,21 0-16,-21 21 0,21-21 0,1 22 15,-22-22-15,21 21 0,0-21 0,0 1 16,-21 20-16,21-21 0,-21 0 16,21-21-16,1 21 0,-22 1 0,21-22 15,0 0-15,0 0 0,0 0 16,0 0-16,-21-22 0,22 22 15,-22-21-15,21 0 0,0 0 16,-21 0-16,21 0 0,0-1 0,-21 1 16,21-21-16,1 21 0,-1-22 15,-21 22-15,21-21 0,0 21 0,-21 0 16,0-1-16,0 1 0,21 21 16,-21 21-1,0 1 1,0-1-16,0 0 0,0 21 15,0-21-15,0 1 0,0 20 0,0-21 16,0 21-16,0-20 0,0 20 0,0-21 16,21 0-16,-21 0 0,22 1 0,-1-1 15,0 0-15,0-21 0,0 21 16,0-21-16,1 0 0,-1 0 0,21 0 16,-21 0-16,0 0 0,22 0 15,-22-21-15,21 0 0,-21 21 0,22-21 16,-22-1-16,0 1 0,0 0 0,22-21 15,-43 21-15,21-22 0,0 22 16,-21-21-16,0 21 0,0-22 0,0 22 16,0-21-16,0 21 0,0-1 0,-21 22 15,0 0 1,-1 0-16,1 22 0,0-1 16,0 0-16,21 0 0,-21 21 0,21-20 15,-21 20-15,21-21 0,0 0 0,0 22 16,0-22-16,0 0 0,0 21 0,0-21 15,21-21-15,0 22 16,0-1-16,0 0 0,0-21 0,1 0 16,20 0-16,-21 0 0,0 0 0,22 0 15,-22 0-15,0 0 0,21-21 0,-21 21 16,1-21-16,-1-1 0,0 1 16,0 0-16,0 0 0,0 0 0,1-22 15,-22 22-15,21-21 0,0 21 0,-21 0 16,0-22-16,0 22 0,21 0 15,-21 42 1,0 0 0,0 0-16,0 1 0,-21 20 15,21-21-15,0 0 0,0 0 0,0 22 16,-21-22-16,21 0 0,0 0 16,0 0-16,0 1 0,-21-1 15,21 0-15,0-42 31,21 21-15,-21-21-16,21-1 0,0 1 0,-21 0 16,21 0-16,0 0 0,1-22 0,-1 22 15,-21-21-15,21 0 0,0 20 16,0-20-16,0 0 0,1 21 0,-1-1 16,0 22-16,-21-21 0,21 21 15,-21 21 1,21 1-16,-21-1 0,0 21 15,0-21-15,0 22 0,0-22 0,0 21 16,21-21-16,-21 22 0,22-22 0,-22 0 16,0 0-16,21 0 0,0 0 0,0 1 15,0-22-15,0 21 16,1-21-16,-1 0 0,0 0 16,0-21-16,0-1 0,0 1 15,1 0-15,-22 0 0,21 0 0,0-22 16,-21 22-16,21-21 0,0 0 15,-21-22-15,21 22 0,1-1 0,-22-20 16,21 21-16,-21-22 0,21 22 0,-21-22 16,0 22-16,21 0 0,-21-22 15,0 43-15,21-21 0,-21 20 16,0 1-16,0 42 16,0 1-16,0-1 0,0 21 15,0 0-15,0-20 0,-21 41 16,21-21-16,0 1 0,-21-1 0,21 22 15,0-22-15,0 0 0,0 22 0,0-22 16,0 0-16,0 1 0,0-22 0,0 21 16,0-21-16,0 1 15,21-1-15,-21 0 0,21 0 0,0 0 16,1-21-16,-1 0 0,0 0 16,21 0-16,-21 0 0,1 0 0,20-21 15,-21 0-15,21 0 0,-20 21 16,-1-21-16,21-1 0,-21-20 0,0 21 15,1 0-15,-1-22 0,0 22 0,0 0 16,-21 0-16,0 0 0,0 0 16,0-1-16,-21 22 15,0 0-15,0 0 0,-1 22 16,22-1-16,-21 0 0,21 0 16,0 0-16,0 0 15,0 1-15,0-1 0,0 0 0,0 0 16,0 0-16,0 0 0,0 1 0,0-1 15,0 0-15,0 0 16,0 0-16,-21-21 47,21-21-47,-21 21 0,0-21 0,0 0 16,-22 0-16,22 21 0,-21-22 15</inkml:trace>
  <inkml:trace contextRef="#ctx0" brushRef="#br0" timeOffset="145560.01">16785 3810 0,'0'-21'16,"21"0"-16,0 21 0,22 0 16,-22-21-16,21 21 0,1-22 0,-1 22 15,0 0-15,1 0 0,-22-21 16,21 21-16,0 0 0,-20 0 0,-1 0 15,0 0-15,0-21 0,-21 0 16,21 0 0</inkml:trace>
  <inkml:trace contextRef="#ctx0" brushRef="#br0" timeOffset="146782.99">18732 4022 0,'0'0'0,"22"0"0,41-64 16,-63 43-16,21 0 15,-21 0-15,0 0 0,0-1 16,0 1-16,0 0 0,0 0 16,-21 0-16,0 0 0,0-1 15,0 22-15,-1 0 0,1 0 16,0 0-16,0 0 0,0 0 0,0 0 16,-1 22-16,1-1 0,0 21 15,0-21-15,21 22 0,0-1 16,-21 0-16,21 1 0,-21-1 0,21 0 15,0 1-15,0-1 0,0 0 0,0-21 16,21 22-16,0-22 0,0 0 0,0-21 16,0 21-16,22-21 15,-22 0-15,0 0 0,21 0 0,-20 0 16,-1-21-16,21 0 0,-21 0 0,0 0 16,1-1-16,-1 1 0,0-21 15,-21 21-15,0-22 0,21 1 0,-21 21 16,0-21-16,0-1 0,0 22 0,0-21 15,0 21-15,0-1 0,0 1 0,0 0 16,-21 21 0,21 21-1,0 0-15,-21-21 0,21 22 16,0-1-16,0 21 16,0-21-16,0 0 0,0 22 0,0-22 0,0 21 15,0-21-15,0 1 0,0-1 16,21 0-16,0 0 0,0 0 0,0 0 15,1 1-15,-1-22 0,0 0 16,21 0-16,-21 0 0,22 0 0,-22 0 16,21 0-16,1-22 0,-1 22 0,-21-21 15,21 0-15,-20 0 0,20 0 16,-21-22-16,0 22 0,0 0 0,1-21 16,-1 21-16,-21-1 0,0-20 0,0 21 15,0 0-15,0 0 16,-21 21-1,21 21 1,0 0 0,0 0-16,0 0 15,21 0-15,0 1 0,0-1 0,0 0 16,-21 21-16,21-21 0,1 1 0,-1-1 16,0 0-16,0 0 0,-21 0 15,21-21-15,0 21 0,22 1 0,-22-22 16,0 0-16,0 0 0,0 0 0,1 0 15,20 0-15,-21 0 0,0 0 0,0 0 16,22-22-16,-22 1 0,0 21 16,0-21-16,22 0 0,-22 0 15,0 0-15,0-1 0,0-20 0,-21 21 16,21-21-16,-21 20 0,0 1 16,0-21-16,0 21 0,0 0 0,0-1 15,0 1-15,-21 21 0,0 0 16,0 0-16,0 0 0,0 0 15,-1 21-15,22 1 0,-21-1 16,21 0-16,0 0 0,0 0 0,0 0 16,0 1-16,0-1 0,0 21 0,21-21 15,1 0-15,-1 1 0,0-1 16,0 0-16,0-21 0,0 21 16,1-21-16,-1 0 15,0 0-15,0 0 0,0 0 0,0 0 16,1 0-16,-1-21 0,0 21 0,0-21 15,0 0-15,0-1 0,1 1 16</inkml:trace>
  <inkml:trace contextRef="#ctx0" brushRef="#br0" timeOffset="148460.49">21124 4043 0,'0'0'0,"21"21"0,1-21 0,-22 21 15,21-21-15,0 0 0,0 0 16,0-21-16,-21 0 16,21 21-16,1-21 0,-1 0 15,-21-1-15,21 1 0,0 0 0,0 0 16,-21 0-16,21 0 0,1-1 0,-22-20 16,0 21-16,21-21 0,-21-1 15,21 22-15,-21-21 0,0 21 0,0-1 16,0-20-16,0 21 0,0 0 15,-21 42 1,0 0-16,-1-21 16,22 42-16,-21-20 0,21-1 15,-21 21-15,21-21 0,0 22 0,0-22 0,0 21 16,0 0-16,0-20 16,0 20-16,0 0 0,21 1 0,0-22 15,1 21-15,-1-21 0,0 0 0,0 1 16,21-1-16,-20 0 0,-1 0 15,0-21-15,0 0 0,0 0 0,0 0 16,22 0-16,-22 0 0,0-21 0,0 21 16,0-21-16,1 0 0,-1-22 0,0 22 15,0-21-15,0 21 0,0-22 16,-21 1-16,22 0 0,-1 20 0,-21-20 16,0 0-16,21-1 0,-21 22 15,21 0-15,-21 0 0,0 0 0,0 0 16,0 42-1,0 0 1,-21 0-16,21 0 0,0 0 0,0 1 16,0 20-16,0-21 0,0 21 15,0-20-15,0-1 0,0 21 0,0-21 16,21 22-16,0-22 0,0 0 0,-21 0 16,22 0-16,-1 0 0,0-21 15,0 0-15,0 22 0,0-22 0,1 0 16,-1 0-16,0 0 0,0-22 0,21 1 15,-20 21-15,-1-21 0,21 0 0,-21-21 16,0 20-16,22 1 16,-22-21-16,0 21 0,-21-22 0,0 22 15,21-21-15,-21 21 0,0 0 0,-21-1 16,0 22 0,0 0-16,0 22 0,-1-1 15,22 0-15,-21 0 0,21 0 0,0 0 16,0 1-16,0-1 0,0 0 0,0 0 15,21 0-15,1 0 0,-1 1 16,-21-1-16,0 0 0,0 0 0,21 0 16,-21 0-1,-21-21 17,0-21-32,-1 0 15,1 21 1,21-21-16,21 21 47,1 21-47,-1-21 0,0 0 15,0 0-15,0 0 0,22 0 16,-1 0-16,-21 0 0,21 0 0,1 0 16,-1 0-16,0 0 0,1 0 0,-1 0 15,0-21-15,1 21 0,-1-21 0,-21 0 16,0 21-16,22-22 15,-22 1-15,0 0 0,0 0 0,-21-21 16,0 20-16,0 1 0,0 0 0,0 0 16,0 0-16,0 0 0,0-1 15,-21 22-15,0 0 16,0 0-16,0 22 0,21-1 16,-22 0-16,22 0 0,-21 0 0,21 0 15,0 1-15,0-1 0,0 21 16,0-21-16,0 0 0,21 1 0,1-1 15,-1 0-15,0 0 0,0 0 16,0 0-16,0-21 0,22 22 0,-22-22 16,21 0-16,-21 0 0,22 0 15,-1 0-15,-21 0 0,22 0 0,-1 0 16,-21 0-16,21 0 0,-20-22 0,20 1 16,-21 0-16,0 0 0,0 0 15,1 0-15,-22-1 0,0 1 0,0-21 16,0 21-16,0 0 0,0-1 0,0 1 15,0 0-15,0 0 0,-22 21 0,1 0 16,0 0-16,0 0 0,0 0 16,0 0-16,-1 0 0,1 0 15,0 21-15,0 0 0,0-21 0,21 21 0,0 1 16,-21-1-16,21 0 0,0 0 16,0 0-16,0 0 0,0 1 15,0-1-15,0 0 0,21 0 16,0-21-16,0 0 15,0 0-15,0 0 0,1 0 0,-1 0 16,0 0-16,-21-21 0,21 0 16,0 0-16,0-1 0,1 1 0,-1 0 15,-21 0-15,21-21 0,0 20 0,-21-20 16,21 0-16,0-1 0,-21 1 16,22-21-16,-1 20 0,-21-20 15,0 20-15,0-20 0,21 21 0,-21-1 0,0 1 16,0 21-16,0 0 15,-21 42 1,0 0-16,-1 0 0,1 21 0,0 1 16,0-1-16,0 0 0,0 22 15,-1-22-15,22 1 0,0 20 0,0-21 16,0 1-16,0 20 0,0-20 0,0-1 16,0 0-16,0-21 0,0 22 0,22-22 15,-1 0-15,-21 0 0,21 0 16,-21 1-16,21-22 0,0 0 15,0 0-15,1 0 0,-1 0 0,0 0 0,0 0 16,0 0-16,0 0 0,1 0 16,20-22-16,-21 1 0,0 21 15,0-21-15,-21 0 0,0 0 16</inkml:trace>
  <inkml:trace contextRef="#ctx0" brushRef="#br0" timeOffset="149543.82">1439 5842 0,'0'0'0,"21"-42"16,1 21-16,-22-1 15,0 1-15,0 0 0,0 0 0,0 0 16,0 0-16,21-1 0,-21 1 16,0 42 15,0 1-31,0-1 0,0 21 0,0 0 15,0 1-15,0-1 0,0 0 16,0 22-16,0-22 0,0 1 16,0-1-16,0 21 0,-21-20 15,21-1-15,0-21 0,0 22 0,-22-1 16,22 0-16,0-21 0,0 1 16,0 20-16,0-21 0,0 0 15,0 0-15,22-21 31,-22-21-31,0 0 0,21 0 16,0-21-16,0 20 0</inkml:trace>
  <inkml:trace contextRef="#ctx0" brushRef="#br0" timeOffset="149928.25">1884 6075 0,'21'-21'0,"-42"42"0,63-63 0,-42 20 0,0 1 31,0 42-16,0 1-15,0-1 0,0 0 16,0 21-16,-21-21 0,21 1 0,-21 20 16,21-21-16,0 21 0,0-20 15,0 20-15,0-21 0,0 21 0,0-20 16,0-1-16,0 0 0,0 0 16,21-21-16,0 0 0,0 21 0,0-21 15,1 0-15,-1 0 0,0 0 16,0-21-16,0 0 0,0 0 15,1 0-15,-1-1 0,-21 1 16,0-21-16,0 21 0,0 0 16,0-1-16,0-20 0,0 21 0,0 0 15,-21 0-15,-1-1 0,1 1 16,21 0-16,-21 21 0,0-21 0,0 21 16,0 0-16,-1 0 15,1 0-15,0 0 31,21-21-15,-21 21-16,0-21 16,21-1-16</inkml:trace>
  <inkml:trace contextRef="#ctx0" brushRef="#br0" timeOffset="150171.1">1376 5906 0,'0'0'0,"-21"0"0,21-22 31,21 22-31,0-21 16,0 0-16,21 21 0,1-21 0,-1 0 0,0 21 15,1-21-15,-1-1 16,0 22-16,1-21 0,-1 21 0,0-21 16,-20 21-16,20 0 0,-21 0 15,0 0-15,-21 21 31,-21-21-15,21 21-16</inkml:trace>
  <inkml:trace contextRef="#ctx0" brushRef="#br0" timeOffset="151350.79">3598 5906 0,'0'0'0,"0"-22"0,21 22 0,-21-21 16,0 0-16,22 21 0,-22-21 15,0 0-15,0 0 0,-22 21 16,1 0-1,0 0-15,0 0 16,0 21-16,0 0 0,21 0 0,-22 21 16,1-20-16,0 20 15,0 0-15,0-21 0,0 22 0,-1-1 16,1 0-16,21 1 0,0-22 0,0 21 16,0-21-16,0 22 0,0-22 15,21 0-15,22 0 0,-22 0 0,21-21 16,-21 0-16,43 0 0,-22 0 0,1 0 15,-1 0-15,21-21 0,-20 0 16,20 0-16,-20 0 0,-1 0 0,0-22 16,22 22-16,-22-21 0,0-1 15,1 1-15,-22 0 0,21-22 0,-21 22 16,1-22-16,-1 22 0,-21-21 0,0 20 16,0 1-16,0 0 15,0 20-15,0 1 0,0 0 0,0 0 16,-21 21-16,-1 0 0,1 21 15,21 0-15,-21 0 0,0 22 16,21-1-16,0 0 0,-21 1 0,0-1 16,21 0-16,-22 1 0,22-1 15,0 22-15,0-22 0,0 0 0,-21-21 16,21 22-16,0-1 0,0-21 0,0 22 16,0-22-16,0 0 0,0 0 15,21-21 1,1 0-1,-22-21-15,21 0 16,0 0-16,-21-1 0,21 1 0,0 0 16,-21 0-16,21 0 0,1 0 0,-22-1 15,21 1-15,0 0 0,-21 0 16,21 0-16,0 21 16,-21 21-1,21 0-15,-21 0 16,22 0-16,-22 1 0,0-1 0,0 0 15,0 0-15,21 0 0,0 0 0,0 1 16,-21-1-16,21 0 0,0 0 16,1-21-16,-1 21 0,0-21 15,0 0-15,0 0 0,0 0 0,22 0 16,-22 0-16,0 0 0,0 0 16,22-21-16,-22 0 0,0 0 0,0 21 15,0-21-15,0-1 0,1 1 0,-1-21 16,0 21-16,-21 0 0,21-1 15,-21-20-15,0 21 0,0 0 0,0 0 16,0-1-16,0 1 0,0 0 0,-21 21 16,0 0-16,0 0 15,-1 0-15,1 21 16,0 0-16,21 1 0,-21-1 0,21 0 16,0 0-16,0 0 0,0 0 15,0 1-15,0-1 0,0 0 16,0 0-16,0 0 0,21 0 0,0-21 15,0 22-15,-21-1 0,22-21 16,-1 0-16,0 21 0,0-21 16,0 0-16,0 0 0,1 0 0,-1 0 15,0 0-15,0-21 16,0 0-16,0 21 0,1-22 0,-1 1 16,0 0-16</inkml:trace>
  <inkml:trace contextRef="#ctx0" brushRef="#br0" timeOffset="152210.82">5567 5906 0,'-64'-43'15,"43"43"-15,0 0 16,0 0-16,0 0 0,-1 0 0,1 0 16,0 21-16,0 1 0,0-22 15,0 21-15,-1 0 0,1 21 0,21-21 16,0 1-16,0 20 0,-21-21 0,21 0 15,0 0-15,0 22 0,0-22 16,0 0-16,21 0 0,0 0 0,-21 1 16,22-1-16,20 0 0,-21-21 15,0 21-15,22-21 0,-22 0 16,21 0-16,0 0 0,-20 0 0,20 0 16,0-21-16,-21 0 0,22 21 0,-1-21 15,-21-1-15,0 1 0,22 0 0,-22 0 16,0 0-16,0-22 0,0 1 15,-21 0-15,0-1 0,22 1 0,-22 0 16,0-22-16,0 22 0,0-22 0,0 22 16,0 0-16,0-1 0,0 22 15,0 0-15,0 0 0,0 0 0,-22 21 16,22 21 0,0 0-16,0 21 0,-21-20 15,21 20-15,0 0 0,-21 1 0,21-1 16,0 0-16,-21 1 0,21-1 15,0 0-15,0 1 0,0-1 16,0-21-16,0 21 0,0-20 0,-21-1 16,21 0-16,0 0 0,0 0 0,0 0 15,21-21 17,-21-21-32,21 0 0,0 21 15,0-42 1,1 21-16,-1-1 0,0 1 0,0-21 15,0 21-15,0 0 0,1-1 0,-1 1 16,0-21-16,0 42 0,0-21 0,0 0 16,1 21-16,-22 21 31,-22 0-15,1-21-16,0 21 15,0 0-15,0-21 0,0 21 0,-1-21 16,1 0-16,0 22 0,0-22 0,0 0 15,21 21-15,-21-21 16,21 21-16,0 0 16,0 0-1,0 0-15,21-21 0,0 22 16,0-22-16,-21 21 0,21-21 16,0 21-16,1-21 0,-1 21 0,0 0 15,0 0-15,0-21 0,0 22 16,1-22-1,-22 21-15,21-21 32,0-21-17,-21-1-15,21 1 16</inkml:trace>
  <inkml:trace contextRef="#ctx0" brushRef="#br0" timeOffset="152686.85">7387 5567 0,'0'0'0,"0"-64"16,0 43-1,0 0-15,21 0 0,-21 0 0,0 0 16,0-1-16,0 1 0,0 42 31,0 1-31,-21-1 16,21 21-16,0-21 0,0 43 0,0-22 0,0 22 15,0-22-15,0 21 0,-21-20 16,21 20-16,-21-20 0,21-1 16,0 0-16,0 1 0,0-1 0,0-21 15,0 21-15,0-20 0,0-1 0,0 0 16,0 0-16,0 0 0,0-42 47,-21 21-47,-1-21 0,1 0 0</inkml:trace>
  <inkml:trace contextRef="#ctx0" brushRef="#br0" timeOffset="153480.39">6921 6011 0,'0'0'0,"0"-21"16,22 21-1,-1 0-15,21 0 0,-21-21 16,22 21-16,-1-21 0,0 21 0,1-21 16,20 21-16,1-21 0,-22-1 0,21 1 15,1 0-15,-1 0 0,1 0 16,-1 0-16,-20-1 0,-1 1 0,0-21 16,-20 21-16,-1 0 0,0-22 0,-21 22 15,21-21-15,-21 21 0,0-1 0,0 1 16,0-21-16,0 21 0,-21 0 15,0 21-15,0 0 0,-1 0 16,1 0-16,0 21 16,0 21-16,21-21 15,0 22-15,-21-1 0,0 0 0,21 1 16,-22-1-16,22 21 0,0-20 0,0-1 16,-21 0-16,21 1 0,0-1 15,-21-21-15,21 22 0,0-22 0,0 0 16,0 0-16,0 0 0,0 0 0,0 1 15,21-22 17,0 0-32,-21-22 15,22 22-15,-1-21 0,-21 0 0,21 0 16,0 0-16,-21 0 0,21-22 16,-21 22-16,21 0 0,1 0 0,-22 0 15,21-1-15,-21 1 0,21 21 16,0 21-1,-21 1-15,21-1 0,-21 0 16,0 0-16,21 0 0,-21 0 0,0 1 16,22-1-16,-22 0 0,21 0 0,0 0 15,0 0-15,0-21 0,0 22 16,1-1-16,-1-21 0,0 0 0,21 0 16,-21 0-16,22 0 0,-22 0 0,21 0 15,-21 0-15,22 0 0,-22 0 16,21-21-16,-21-1 0,22 22 15,-22-21-15,0 0 0,0 0 0,-21 0 16,0 0-16,21-22 0,-21 22 0,0 0 16,0-21-16,0 20 0,0 1 0,0 0 15,0 0-15,-21 21 0,0 0 16,0 0-16,0 0 16,0 0-16,-1 21 0,22 0 0,0 0 15,0 22-15,-21-22 0,21 0 0,0 0 16,0 0-16,0 1 0,0-1 15,21 0-15,-21 0 0,22-21 16,-1 21-16,0 0 0,0-21 0,0 22 16,0-22-16,1 0 0,-1 0 15,0 0-15,21 0 0,-21 0 0,1-22 16,-1 22-16,0-21 0,21 0 16,-21 0-16,1 0 0</inkml:trace>
  <inkml:trace contextRef="#ctx0" brushRef="#br0" timeOffset="156983.25">9948 5482 0,'0'0'0,"0"-42"16,0 0-16,0 20 15,21 1-15,-21 0 0,0 0 0,0-21 16,0 20-16,0 1 0,0 0 0,0 0 16,0 0-16,-21 21 0,0 0 15,0-21-15,0 21 0,0 0 0,-1 0 16,1 21-16,0 0 0,0 0 0,0 21 15,21-20-15,-21 20 0,21 0 16,-22 22-16,22-22 0,-21 0 16,21 22-16,0-1 0,0-20 0,0 20 15,-21-20-15,21-1 0,0 21 0,0-41 16,0 20-16,0 0 0,21-21 16,0 1-16,1-1 0,-1 0 0,0-21 15,21 0-15,-21 0 0,22 0 0,-1 0 16,-21 0-16,22 0 0,-1-21 0,0 0 15,1-1-15,-1 1 0,0 0 16,1 0-16,-1 0 0,-21-22 0,0 22 16,22-21-16,-22 21 0,-21 0 15,0-22-15,21 22 0,-21 0 0,0 0 16,0 0-16,-21 21 16,0 21-1,-1-21-15,22 21 0,-21 0 0,21 21 16,-21-20-16,21-1 0,0 21 0,0-21 15,0 0-15,0 1 0,0 20 16,0-21-16,0 0 0,0 0 0,0 1 16,21-22-16,0 21 0,1-21 0,-1 0 15,0 0-15,0 0 0,21 0 0,-20 0 16,20 0-16,-21 0 0,21 0 16,1-21-16,-22-1 0,21 1 0,-21 0 15,1 0-15,-1 0 0,0 0 0,0-1 16,-21 1-16,0-21 0,0 21 15,0-22-15,0 22 0,0-21 16,-21 21-16,-21-22 0,20 22 0,1 0 16,0 21-16,0-21 0,-21 21 0,20 0 15,1 0-15,0 21 0,0-21 16,0 21-16,0 0 0,-1 22 0,22-22 16,-21 0-16,21 21 0,0-20 0,0 20 15,0-21-15,0 0 0,0 0 0,21 1 16,1-1-16,-1 0 0,0-21 15,0 0-15,21 21 0,-20-21 0,20 0 16,0 0-16,1 0 0,-1 0 16,0-21-16,1 21 0,-1-21 0,0 0 15,1-1-15,-1 1 0,0 0 16,1 0-16,-1 0 0,0 0 0,-21-22 16,22 22-16,-22 0 0,0 0 0,0 0 15,0 21-15,-21-22 0,22 22 0,-22 22 31,0-1-31,0 0 16,0 0-16,0 0 0,-22 22 0,22-22 16,-21 0-16,21 0 0,-21 0 15,21 0-15,0 1 0,0-1 16,0 0-16,-21-21 0,21 21 0,0 0 16,0 0-16,21-21 31,-21-21-31,21 0 15,0 21-15,-21-21 0,22 0 0,-1 0 16,-21-1-16,21-20 0,0 21 0,0-21 16,-21 20-16,21 1 0,1-21 0,-1 21 15,0 0-15,-21-1 0,21 22 16,0 0-16,0 0 0,1 0 16,-1 22-16,-21-1 15,0 0-15,21 0 16,0 0-16,-21 0 0,21 1 0,0 20 15,-21-21-15,22 0 0,-1 0 0,0 1 16,0-1-16,0 0 0,0-21 16,-21 21-16,22-21 0,-1 0 0,0 0 15,0 0-15,0 0 16,0 0-16,1 0 0,-1-21 16,-21 0-16,21 21 0,0-21 0,0-1 15,0 1-15,1 0 0,-1-21 0,0 21 16,0-1-16,21-20 0,-20 21 15,-1-21-15,21 20 0,-21 1 16,0 0-16,1 0 0,-1 21 0,0 0 16,0-21-16,0 21 15,0 21-15,-21 0 16,0 0-16,0 0 0,0 1 16,22-1-16,-22 0 0,0 0 0,0 0 15,21 0-15,-21 1 0,0-1 16,0-42 31,0-1-32,0 1-15,0 0 0,0 0 16,0 0-16,-21 0 16,-1-1-16,22 1 0,-21 21 0,0 0 15,21-21-15,-21 21 0,0 0 0,0 0 16,-1 0-16,1 0 0,0 21 0,0 0 15,0 1-15,0-1 0,-1 0 16,1 0-16,21 0 0,0 0 0,-21 22 16,21-22-16,0 0 0,0 0 0,0 0 15,0 22-15,0-22 0,21 0 16,-21 0-16,21-21 0,1 21 0,-1-21 16,0 0-16,0 0 15,0 0-15,0 0 0,1 0 0,-1 0 16,0 0-16,0-21 0,0 0 15,0 21-15,-21-21 0,22 0 0,-1-22 16,0 22-16,0 0 0,-21-21 16,21-1-16,0 1 0,-21 0 0,0-1 15,22-20-15,-1 21 0,-21-1 0,0-20 16,0 20-16,21 1 0,-21 0 0,0-1 16,21 1-16,-21 21 0,0-21 0,0 20 15,-21 44 1,0-1-1,21 0-15,-21 0 0,21 21 0,0 1 16,-22-1-16,22 0 0,-21 1 16,21 20-16,0-20 0,0-1 15,0 21-15,0-20 0,0-1 0,0 0 16,0 1-16,0-1 0,0-21 0,0 22 16,0-22-16,21 0 0,1 0 0,-1-21 15,0 21-15,0-21 16,21 0-16,-20 0 0,-1 0 0,0 0 15,0 0-15,0-21 0,0 0 0,1 21 16,-1-21-16,0 0 0,21-1 0,-21 1 16,1 0-16,-22 0 0,21 0 15,0-22-15,0 22 0,-21 0 16,0 0-16,21 21 0,-21 21 31,0 0-15,0 22-16,0-22 15,0 0-15,0 0 0,0 0 0,0 0 16,0 1-16,0-1 0,0 0 0,0 0 16,21-21-16,1 21 0,-1-21 15,0 21-15,0-21 0,0 0 16,0 0-16,1 0 0,-1 0 0,21 0 16,-21 0-16,0 0 0,1-21 15,-1 21-15,0-21 0,0 0 0,0 0 16,0 0-16,1-1 0,-1-20 0,21 21 15,-21-21-15,0-1 0,1 1 16,-1 0-16,0-22 0,0 22 0,0-1 16,-21 1-16,21-21 0,-21 20 0,22 1 15,-22 0-15,0-1 0,0 22 0,0 0 16,0 0-16,0 0 0,-22 42 31,22 21-31,-21-21 0,0 22 0,21-22 16,0 21-16,0 22 0,-21-22 0,21 0 15,0 1-15,0-1 16,0 21-16,0-41 0,0 20 0,0 0 16,0 1-16,0-22 0,0 0 0,0 21 15,0-21-15,21 1 0,0-22 16,0 0-16,1 0 16,-1 0-16,0 0 0,0 0 15,0 0-15,-21-22 0,21 1 0,1 21 16,-1-21-16,0 0 0,0 0 0,0 0 15,0-22-15,1 22 0,-1 0 16,0 0-16,0 0 0,-21-1 16,21 22-16,-21-21 0,21 21 0,-21 21 15,0 1 1,0-1-16,0 21 0,0-21 16,0 0-16,0 1 0,0-1 0,0 0 15,0 0-15,0 0 0,0 0 16,0 1-16,22-1 0,-1 0 15,0-21-15,0 21 0,0-21 16,0 0-16,1 0 0,-1 0 0,0 0 16,0 0-16,0 0 0,0-21 15,1 21-15,-1-21 0,0 0 0,0 21 16,0-22-16,0 1 0,1 0 0,-1 0 16,0 0-16,0-22 0,-21 22 15,21 0-15,0 0 0,-21 0 16,0 42 15,0 0-15,-21 0-16,21 0 0,0 1 0,0-1 15,-21 0-15,21 0 0,0 0 0,0 0 16,0 1-16,0-1 16,21-21-16,-21 21 0,21-21 15,1 0-15,-1 0 0,0 0 16,0 0-16,0 0 0,-21-21 15,21 21-15,1-21 0,-22-1 16,0 1 0,0 0-16,0 0 0,0 0 0,0 0 15,0-1-15,0 1 0,0 0 0,0 0 16,-22 0-16,1 0 0,21-1 0,-21 1 16,0 21-16,0 0 0,0 0 15,-1 0-15,22-21 31,22 21-15,-1 0-16,0-21 0,21 21 16,-21-21-16,1 21 0,20-21 15,-21 21-15,21 0 0,-20-22 0,20 22 16,-21 0-16,0 0 0,0 0 0,1 0 16,-1 0-16,0 0 0,0 22 0,-21-1 15,0 0-15,0 0 0,0 21 16,0-20-16,0-1 0,0 0 15,0 0-15,0 0 0,0 0 0,0 22 16,0-22-16,0 0 0,0 0 0,0 0 16,-21 1-16,21-1 0,0 0 15,0 0-15,-21-21 0,21 21 0,-21-21 32,21-21-1,21 0-31,0 0 15,0 0-15,0-1 0,0-20 0,1 21 16,-1-21-16,0 20 0,21-20 16,22-21-16,-43 20 0,42 1 15,-41 21-15,-1 0 0,0 21 16,0 0-16,0 0 0,-21 21 16,0 0-16,0 21 0,0-21 15,0 22-15,0-22 0,0 21 0,-21-21 16,21 22-16,0-22 0,-21 21 0,0-21 15,21 1-15,0-1 0,0 0 0,-21 0 16,21 0-16,0 0 0,0 1 16,0-44 15,0 1-15,0 0-16</inkml:trace>
  <inkml:trace contextRef="#ctx0" brushRef="#br0" timeOffset="157187.15">15134 5207 0,'0'0'0,"-21"0"16,-64 0-16,64 0 15,0 0 1,0 0-16,0 0 47,-1 0-47,1 0 0</inkml:trace>
  <inkml:trace contextRef="#ctx0" brushRef="#br0" timeOffset="157392.03">13928 5271 0,'0'0'0,"-22"0"0,1 0 0,42 0 31,22 0-31,-22 0 0,21 0 16,1-22-16,-1 22 0,0 0 0,-21 0 16,22 0-16,-1 0 0,-21-21 0,0 21 15,1 0-15,-22-21 16,0 0-16</inkml:trace>
  <inkml:trace contextRef="#ctx0" brushRef="#br0" timeOffset="157551.28">13356 5249 0,'0'0'0,"-21"0"0,0 0 0,-43 22 16,64-1-1,21-21 1,1 0-16,-1-21 16</inkml:trace>
  <inkml:trace contextRef="#ctx0" brushRef="#br0" timeOffset="158322.85">16404 5186 0,'0'0'0,"21"-42"0,43-22 15,-64 43-15,21 0 16,-21 0-16,21-1 0,-21 44 31,0 20-15,0-21-16,0 21 0,0 1 15,0-1-15,0 22 0,0-22 0,0 0 16,0 22-16,0-22 0,21 22 0,-21-22 16,0 21-16,0-20 0,0-1 0,0 22 15,0-22-15,0-21 0,0 21 16,0-20-16,0-1 0,0 0 0,0 0 15,0 0-15,-21-42 32,21 0-32,0 0 15,0 0-15,0-1 16,0 1-16,0-21 0,21 21 0,0-22 16,1 22-16,-1-21 0,0 21 0,0-22 15,21 22-15,-20 0 0,20 21 0,0-21 16,-21 21-16,22 0 0,-22 0 15,21 0-15,-21 21 0,22 0 0,-22 0 16,0 1-16,-21-1 0,0 0 0,0 0 16,0 21-16,0-20 0,0-1 0,-21 21 15,0-21-15,0 22 0,-1-22 16,-20 0-16,21 0 0,0 0 0,-22-21 16,22 21-16,0-21 0,0 0 0,0 0 15,0 0-15,-1 0 16,22-21-1,0 0 1,0 0 0,0 0-16,22 21 0,-1-21 15,0 21-15,0 0 0</inkml:trace>
  <inkml:trace contextRef="#ctx0" brushRef="#br0" timeOffset="159948.99">17568 5779 0,'0'0'0,"21"-22"0,43-20 16,-64 21-16,0 0 15,0 0-15,0-1 0,0 1 16,0 0-16,-21 0 0,0 21 16,-1 0-16,1 0 0,0 0 0,0 0 15,0 0-15,-22 21 0,22-21 0,0 42 16,-21-20-16,21-1 0,-22 0 15,22 21-15,0-21 0,0 22 0,0-22 16,-1 21-16,22-21 0,-21 1 0,21-1 16,0 0-16,0 0 0,0 0 15,21 0-15,1 1 0,-1-22 0,0 0 0,0 21 16,0-21-16,0 0 16,1 0-16,20 0 0,-21 0 0,0-21 15,0 21-15,1-22 0,-1 1 0,0 21 16,-21-21-16,21 0 0,0 0 0,0 0 15,1-22-15,-22 22 0,21 0 16,0-21-16,0 20 0,-21 1 0,21 0 16,-21 0-16,21 0 0,-21 42 31,0 0-31,0 0 16,0 0-16,0 1 0,0-1 0,0 0 15,0 0-15,0 0 0,0 0 0,0 1 16,0-1-16,22 0 0,-1 0 15,0 0-15,0-21 0,0 21 0,0-21 16,1 0-16,-1 0 0,21 0 16,-21 0-16,0 0 0,22 0 0,-22 0 15,21-21-15,-21 21 0,22-21 0,-22 0 16,21 0-16,1 21 0,-1-21 0,-21-22 16,21 22-16,-20 0 0,-1 0 15,0 0-15,0-1 0,0 1 0,-21 0 16,-21 21 15,21 21-31,-21 0 0,21 1 0,0-1 16,0 21-16,0-21 0,-21 0 15,21 1-15,0-1 0,0 0 0,0 0 16,0 0-16,0 0 0,0 1 16,0-1-16,0 0 0,-21-21 46,-1 0-30,22-21-16,-21 21 0,21-21 0,-21 21 16,21-22-16,0 1 0,-21 21 15,21-21-15,-21 21 16,21 21 15,0 0-31,0 1 16,21-1-16,0-21 15,0 0-15,0 21 0,1-21 0,20 0 16,-21 21-16,21-21 0,1 0 0,-22 0 16,21 0-16,1 0 0,-22 0 0,21 0 15,-21 0-15,22 0 0,-22 0 0,0-21 16,0 21-16,21-21 0,-20 0 16,-1 21-16,0-22 0,0 1 15,0 0-15,0 0 0,1 0 0,-1 0 0,0-1 16,0 1-16,0 0 0,0 0 15,-21 0-15,22 0 0,-22-1 0,-22 22 32,1 0-17,0 22-15,0-1 0,0 0 0,0 0 16,21 0-16,0 0 0,0 1 0,0-1 16,0 0-16,0 0 0,0 0 15,0 0-15,21-21 0,0 22 0,0-1 16,0-21-16,0 21 0,22-21 0,-22 0 15,21 0-15,1 0 0,-1 0 16,0 0-16,1 0 0,-1 0 0,0 0 16,-21 0-16,22-21 0,-1 21 15,0-21-15,-20 21 0,20-22 0,-21 1 16,21 0-16,-20 0 0,-1 0 0,0 0 16,-21-1-16,0 1 0,0 0 0,0-21 15,0 21-15,0-1 0,0 1 0,0 0 16,-21 21-16,0 0 15,-1 0-15,1 0 0,0 0 0,0 0 16,-21 21-16,20 0 0,1 1 0,0-1 16,-21 0-16,21 0 0,-1 0 0,22 0 15,-21 1-15,21-1 0,0 0 16,0 0-16,0 0 0,0 0 16,0 1-16,21-1 15,1-21-15,-1 0 16,21 0-16,-21-21 15,0 21-15,1-22 16,-1 1-16,-21 0 0,21 0 0,0 0 16,0 0-16,0-22 0,1 1 0,-1 21 15,21-22-15,-21-20 0,0 21 0,1-1 16,20-20-16,-21 20 0,0-20 16,0-1-16,22 22 0,-22-21 15,-21-1-15,21 22 0,-21-22 0,21 22 16,-21 0-16,0 20 0,0 1 0,0 0 15,-21 21-15,0 0 16,0 21-16,0 0 0,-1 22 0,1-1 16,0 0-16,0 22 0,21-22 0,-21 22 15,21-1-15,-21-20 0,21 20 0,0 1 16,0-22-16,0 21 0,0-20 16,21 20-16,0-20 0,0-22 0,-21 21 15,21 0-15,0-20 0,1-1 0,-1 0 16,-21 0-16,21-21 0,0 0 0,0 21 15,0-21-15,22 0 16,-22 0-16,21 0 0,-21 0 16,22-21-16,-1 21 0,22-21 0,-22 0 15,21 0-15,1 21 0</inkml:trace>
  <inkml:trace contextRef="#ctx0" brushRef="#br0" timeOffset="160912.29">21675 5292 0,'0'0'0,"21"-43"0,-21 1 0,0 21 0,0-21 16,0-1-16,0 1 0,0 21 0,0-22 15,-21 22-15,-1 0 16,1 21-16,0-21 0,0 21 0,0 0 16,0 0-16,-1 21 0,1 0 0,-21 0 15,21 22-15,0-1 0,-22 0 16,22 1-16,0-1 0,0 0 0,0 22 15,21-22-15,0 22 0,0-22 0,0 22 16,0-22-16,0 0 0,0 1 0,0-1 16,0 0-16,21 1 0,0-22 0,0 0 15,0 0-15,0 0 0,1 0 16,20-21-16,-21 0 0,0 0 0,22 0 16,-22 0-16,21 0 0,-21-21 15,22 21-15,-1-21 0,-21 0 0,21-21 16,-20 20-16,20-20 0,-21 0 15,0-1-15,0-20 0,1 21 0,-22-1 16,0-20-16,0-1 0,0 22 0,0-22 16,0 22-16,0 0 0,-22-1 0,1 22 15,0-21-15,-21 21 0,-1 21 16,1 0-16,-21 0 0,20 0 0,-20 0 16,20 21-16,-20 0 0,21 0 0,-1 0 15,1 22-15,21-22 0,0 21 16,-1 1-16,22-1 0,0 0 0,0 1 15,0-1-15,0 0 0,22 1 16,-1-1-16,0-21 0,0 21 0,21-20 16,-20 20-16,20-21 0,0 0 15,1 0-15,-1-21 0,0 22 0,1-22 16,-1 0-16,21 0 0,-20 0 0,-1 0 16,0-22-16,1 22 0,-22-21 0,21 0 15,-21 0-15,1 0 0,-1 0 16,0-22-16,0 22 0,0-21 0,-21 21 15,0-1-15,21 1 0,-21 0 0,0 0 16,0 42 0,0 0-1,0 0-15,0 1 16,0 20-16,0-21 0,0 0 0,-21 0 16,21 1-16,0 20 0,0-21 0,0 0 15,0 0-15,0 1 0,-21-22 16,21 21-16,-21-21 15,21-21 1,0-1 0,0 1-16,0 0 0,0 0 0,0 0 15,0 0-15,21-22 0,0 22 16,0-21-16,1-1 0,-1 22 0,0-21 16,21 21-16,-21-22 0,22 22 15,-1 0-15,0 0 0,1 21 0,-22 0 16,21 0-16,1 0 0,-22 0 15,0 21-15,0 0 0,0 0 0,-21 1 16,21 20-16,-21-21 0,0 0 0,0 22 16,0-22-16,0 21 0,0-21 0,-21 22 15,0-22-15,0 0 0,21 0 16,0 0-16,-21 0 0,21 1 0,-21-22 16,21 21-16,-22-21 0,22 21 0,-21-21 15,21 21-15,-21-21 16,0 0-16,0 0 15,0 0-15,-1 0 0,1 0 16,-21 0-16</inkml:trace>
  <inkml:trace contextRef="#ctx0" brushRef="#br0" timeOffset="161734.82">1714 7430 0,'0'0'0,"0"-22"0,0 1 0,0 0 16,0-21-16,0 21 0,-21-1 0,0 1 16,0 21-16,0 0 15,0 0-15,-1 21 16,22 1-16,-21 20 0,21 0 16,0 22-16,0-1 0,0 1 0,0-1 15,0 22-15,0-22 0,0 22 16,0-21-16,0 20 0,0-20 0,-21 20 15,0-20-15,21-1 0,-21-20 0,21 20 16,-21-20-16,-1-1 0,22-21 16,0 21-16,0-20 0,-21-1 0,21 0 15,-21-21-15,0 0 16,0 0-16,0 0 0,-1 0 16,1-21-16,0 0 0</inkml:trace>
  <inkml:trace contextRef="#ctx0" brushRef="#br0" timeOffset="162587.44">889 8340 0,'0'0'0,"-21"0"0,-22-43 16,43 22-1,22 0-15,-1 21 0,21-21 0,0 21 16,1-21-16,20 0 0,1-1 16,20 1-16,1-21 0,0 21 0,-1-22 15,1 22-15,21-21 0,-43 0 16,22 20-16,0-20 0,-22 21 0,1-21 15,-1-1-15,-20 22 0,-1-21 0,0 21 16,-21-22-16,1 1 16,-1 0-16,-21 20 0,0-20 0,0 0 15,0 21-15,0-1 0,-21 1 16,-1 21-16,1 0 0,0 0 0,0 21 16,0 1-16,0 20 15,21 0-15,0 1 0,-22-1 0,22 0 16,-21 22-16,21-1 0,0-20 0,0 20 15,0 1-15,-21-22 0,21 21 16,0 1-16,-21-22 0,21 1 0,0-1 16,0 0-16,0 1 15,0-1-15,0-21 0,0 0 0,0 0 16,0 1-16,0-1 16,0-42-1,0-1-15,0 1 16,0-21-16,0 21 15,0 0-15,21-22 0,0 1 0,-21 21 16,21-22-16,1 22 0,-1-21 0,0 21 16,0 0-16,0-1 0,0 1 15,1 21-15,-1 0 0,0 0 0,0 21 16,0 1 0,-21-1-16,0 0 0,0 21 15,0-21-15,21 1 0,-21-1 0,22 21 16,-22-21-16,21 0 15,-21 1-15,21 20 0,0-21 0,0-21 16,-21 21-16,21 0 0,1 1 0,-1-22 16,0 0-16,0 0 0,21 0 15,-20 0-15,-1 0 0,21 0 0,-21 0 16,22-22-16,-22 22 0,21-21 16,-21 0-16,22 0 0,-22 0 0,0 0 15,0-1-15,0-20 0,0 21 0,1-21 16,-22 20-16,0-20 0,21 0 15,-21 21-15,0-22 0,0 22 16,0 0-16,-21 21 0,-1 0 16,1 21-1,0 0-15,0 0 0,0 1 0,-22 20 16,43-21-16,-21 21 0,0 1 0,21-1 16,0-21-16,0 22 0,0-22 15,0 21-15,0-21 0,21 0 0,0 1 16,1-1-16,-1 0 0,0 0 0,0 0 15,21-21-15,-20 0 0,-1 0 16,0 0-16,21 0 0,-21 0 0,1 0 16,20 0-16,-21 0 0,21-21 15,-20 0-15,20 0 0,-21 0 16,0-1-16,0-20 0</inkml:trace>
  <inkml:trace contextRef="#ctx0" brushRef="#br0" timeOffset="165996.6">4424 7430 0,'0'-43'0,"0"86"0,0-107 0,0 22 16,0 21-16,0-22 0,0 22 0,0 0 16,0 0-16,-21 21 15,-1 21 1,22 0-16,-21 21 0,21 1 0,0-1 15,0 0-15,0 22 0,0-22 16,0 22-16,0-1 0,0 1 16,0-22-16,0 22 0,0-1 0,0-21 0,0 22 15,0-22-15,0 22 16,0-22-16,0 0 0,-21-20 0,21 20 16,0-21-16,-21 0 0,21 0 0,0 1 15,0-1-15,0-42 16,0-1-1,0 1-15,0 0 0,0-21 0,0 21 16,0-22-16,0 1 0,21 0 16,0-1-16,0 1 0,-21 21 0,22-22 15,-1 22-15,-21-21 0,21 21 0,0 0 16,0 21-16,0 0 0,1 0 16,20 0-16,-21 0 0,0 0 0,0 21 15,1 0-15,-1 0 0,0 0 16,-21 0-16,0 22 0,21-22 15,-21 21-15,0-21 0,0 22 0,0-22 16,0 21-16,-21-21 0,0 1 0,0 20 16,-1-21-16,1 0 0,0 0 15,0-21-15,-21 22 0,20-22 0,1 0 16,-21 0-16,21 0 0,0 0 0,-22 0 16,22 0-16,0-22 0,0 1 15,0 0-15,-1 0 0,1 0 0,21 0 16,0-1-16,-21 1 0,21 0 15,0 0-15,21 21 32,0 21-32,-21 0 15,22 0-15,-1-21 0,0 22 0,0-1 16,0 0-16,0 0 0,1 0 16,-1-21-16,21 21 0,-21 1 0,0-22 15,22 0-15,-22 21 0,21-21 0,-21 0 16,22 0-16,-1 0 0,-21 0 15,22 0-15,-1-21 0,0 21 0,-21-22 16,22 1-16,-22 0 0,0 0 16,0 0-16,0 0 0,1-1 0,-1-20 15,-21 21-15,0-21 0,21 20 0,-21-20 16,0 21-16,0-21 0,0 20 16,0 1-16,0 0 0,0 0 0,0 0 15,0 42 1,-21-21-1,21 21-15,0 0 0,0 0 0,0 1 16,0-1-16,0 21 0,0-21 16,0 0-16,0 22 0,0-22 0,21 0 15,-21 0-15,21 0 0,-21 1 0,21-1 16,0-21-16,-21 21 0,22-21 16,-1 21-16,0-21 0,0 0 15,0 0-15,0 0 0,1 0 0,-1-21 16,0 0-16,0 21 0,21-21 15,-20-1-15,-1 1 0,0-21 16,0 21-16,0 0 0,0-22 0,1 22 16,-1 0-16,0-21 0,0 20 15,-21 1-15,0 0 0,21 0 16,-21 42 15,0 0-31,0 0 0,-21 1 16,21-1-16,-21 21 0,21-21 15,0 0-15,0 1 0,0 20 16,0-21-16,0 0 0,0 0 0,0 1 16,21-22-16,0 21 0,0 0 15,1-21-15,-1 0 0,0 0 0,0 0 16,0 0-16,0 0 0,22 0 0,-22 0 16,0 0-16,21-21 0,-20 21 0,-1-21 15,21-1-15,-21 1 0,0 0 16,22 0-16,-22-21 0,0 20 15,0-20-15,0 21 0,-21 0 0,0-22 0,22 22 16,-22 0-16,0 0 0,0 0 16,-22 21-1,1 0-15,0 21 16,21 0-16,0 21 0,0-20 16,0-1-16,0 0 0,0 21 15,0-21-15,0 1 0,0-1 0,0 21 16,21-21-16,0 0 0,-21 1 0,0-1 15,22 0-15,-1 0 0,-21 0 16,0 0 0,-21-21 15,-1-21-31,1 0 0,0 0 16,0 0-1,0 21-15,21-21 0,-21 21 0,21-22 16,-22 22-16,1 0 0,0 0 15,21 22 1,0-1-16,0 0 16,0 0-16,21 0 0,0-21 15,1 21-15,-1-21 0,0 0 0,64 22 16,-64-22 0,0 0-16,21 0 0,-21 0 0,1 0 15,20 0-15,-21-22 0,0 1 0,22 21 16,-22-21-16,0 0 0,0 21 15,0-21-15,0 0 0,1-22 16,-1 22-16,0 0 0,0-21 0,0 20 16,-21-20-16,21 21 0,-21-21 0,22 20 15,-22 1-15,0 0 0,0 0 0,0 0 16,0 0 0,0 42-1,-22 0-15,1 0 0,21 0 16,-21 0-16,21 1 0,0-1 0,-21 21 15,21-21-15,0 0 0,0 1 16,0 20-16,0-21 0,0 0 0,21 0 16,-21 1-16,21-1 0,0 0 15,1-21-15,-1 21 0,0-21 0,21 0 16,-21 0-16,1 0 0,-1 0 16,0 0-16,21 0 0,-21 0 0,1-21 15,-1 0-15,0 21 0,21-21 0,-21-1 16,-21 1-16,22-21 0,-1 21 0,0 0 15,0-22-15,-21 22 0,21-21 16,-21 21-16,21-22 0,-21 22 0,0 0 16,0 0-16,0 0 0,0 42 47,0 0-47,0 0 0,-21 0 15,21 22-15,-21-22 0,21 0 0,0 0 16,0 0-16,-21 22 0,21-22 0,0 0 15,-21-21-15,21 21 0,0 0 16,0 0-16,0-42 31,0 0-15,0 0-16,0 0 16,21 0-16,0-1 0,-21 1 0,21-21 15,0 21-15,1 0 0,-22-22 0,21 22 16,0 0-16,0 0 0,0 21 0,-21-21 15,21 21-15,1 0 16,-1 0-16,-21 21 16,0 0-16,0 0 15,0 0-15,0 0 0,21 1 0,-21-1 16,0 21-16,0-21 0,0 0 16,0 1-16,21-1 0,-21 0 15,21 0-15,0-21 0,1 21 16,-1-21-16,0 0 0,0 0 15,0 0-15,0 0 0,22-21 16,-22 21-16,0-21 0,0 0 0,0 0 16,1-1-16,-1 1 0,0 0 15,21 0-15,-21-21 0,1 20 0,-22 1 16,21-21-16,-21 21 0,21 0 16,-21-1-16,0 1 0,0 0 0,0 0 15,0 0-15,-21 21 16,0 0-16,-1 0 0,1 21 15,0 0-15,0 0 0,21 0 0,-21 1 16,21 20-16,-21-21 0,21 0 16,0 22-16,0-22 0,0 0 0,0 0 15,0 21-15,0-20 0,21-1 0,0 0 16,0 0-16,0-21 0,0 0 16,1 0-16,-1 21 0,0-21 15,0 0-15,21 0 0,-20 0 16,-1-21-16,21 0 0,-21 21 0,0-21 15,22 0-15,-22-1 0,21 1 0,-21 0 16,1 0-16,20 0 0,-21-22 16,0 22-16,0 0 0,-21 0 15,22-21-15,-22 20 0,21 22 0,-21-21 0,0 0 16,-21 21 0,21 21-16,-22 0 15,22 1-15,0-1 0,0 0 16,0 0-16,0 0 0,0 0 15,0 1-15,0-1 0,0 0 16,0 0-16,0 0 0,0 0 16,22-21-16,-1 0 15,-21 22-15,0-44 47,0 1-47,-21 21 16,-1-21-16,1 21 15,0 0 1,21 21 0,0 0-1,0 1 1,0-1 0,21 0-16,0-21 0,1 0 15,-1 0-15,0 0 0,0 0 16,0 0-16,0 0 0,1 0 15,-1 0-15,0 0 0,0 0 0,0 0 16,22-21-16,-22 21 0,0-21 0,0-1 16,0 22-16,0-21 0,1 0 0,-1 0 15,-21-21-15,21 20 0,0 1 0,-21 0 16,0 0-16,0-21 0,21 20 16,-21 1-16,21 0 0,-21 0 15,0 0-15,-21 42 31,0 0-31,21 0 16,0 0-16,0 1 0,0-1 0,0 0 16,0 21-16,0-21 0,0 1 0,0-1 15,0 0-15,0 0 0,0 0 0,0 0 16,0 1-16,21-1 0,-21 0 0,0 0 16,21-21-16,-21 21 15,-21-21 32,0 0-31,0 0-1,21-21-15,-21 21 16,0 0-16,21-21 0,-22 21 0,1-21 16,0 0-16,0-1 0,-21 22 15,20-21-15,1 0 0</inkml:trace>
  <inkml:trace contextRef="#ctx0" brushRef="#br0" timeOffset="166187.01">7302 7430 0,'0'0'0,"-42"-22"0,0 22 0,21 0 15,-22 0-15,22 0 0,0 0 16,21-21-16,21 0 47,0 21-47</inkml:trace>
  <inkml:trace contextRef="#ctx0" brushRef="#br0" timeOffset="167103.39">10033 7874 0,'0'-21'47,"21"21"-47,-21-21 0,21 0 0,0-1 16,1 1-16,-1 0 0,0 0 15,0 0-15,0-22 0,0 1 16,1 0-16,-1 21 0,21-43 0,-21 22 16,-21-1-16,21 1 0,-21 21 0,0-21 15,0 20-15,0-20 0,0 21 0,-21 0 16,0 21-16,0 0 15,0 0-15,-22 0 0,22 0 0,0 21 16,0-21-16,0 21 0,21 0 0,0 0 16,0 1-16,0-1 0,0 0 15,21 0-15,0 0 0,0 0 0,0 1 16,22-1-16,-22 0 0,0 0 0,0 0 16,22 0-16,-22 1 0,-21-1 15,21 0-15,-21 0 0,0 0 0,0 0 0,0 1 16,0-1-16,0 0 15,0 0-15,-21 0 0,21 0 0,0 1 16,0-1-16,0 0 16,21-21-1,0 0 1,0 0-16,0-21 0,1 0 16,-1 21-16,21-22 0,-21 1 0,22 0 15,-1 0-15,0 0 0,1 0 0,-1-22 16,0 22-16,1 0 0,-1-21 15,-21 20-15,21-20 0,-20 0 0,-1 21 16,0-22-16,-21 22 0,0-21 16,0 21-16,0-1 0,-21 22 15,0 0-15,-1 0 0,1 0 0,0 0 16,0 0-16,-21 43 0,20-22 0,1 0 16,0 21-16,0-20 0,0 20 15,21-21-15,0 21 0,-21-20 0,21 20 16,0-21-16,0 0 0,0 0 0,0 1 15,0-1-15,21 0 0,0 0 0,0-21 16,0 21-16,0-21 0,1 0 16,20 21-16,-21-21 0,21 0 15,1 0-15,-22 0 0,21 0 0,1 0 16,-22 0-16,21 0 0,-21 0 0,22-21 16,-22 21-16,21-21 0</inkml:trace>
  <inkml:trace contextRef="#ctx0" brushRef="#br0" timeOffset="168347.65">11896 7345 0,'0'0'0,"0"-21"0,0 0 16,0-1-16,-22 22 0,1-21 0,0 21 16,0 0-16,0 0 0,-22 0 15,22 0-15,-21 0 0,21 21 0,-22 1 16,22-1-16,-21 0 0,0 21 15,20-21-15,-20 22 0,21-22 0,0 21 16,0-21-16,-1 22 0,22-22 0,0 21 16,-21-21-16,21 1 0,0-1 0,0 21 15,21-21-15,1 0 0,-1 1 16,0-22-16,0 0 0,0 0 0,22 0 16,-22 0-16,21 0 0,-21 0 15,22 0-15,-22-22 0,21 1 0,-21 0 16,0 21-16,1-21 0,-1 0 0,0 0 15,0-1-15,-21 1 0,0 0 16,21 0-16,-21 0 0,21-22 0,-21 22 16,22 0-16,-22 0 0,0 0 15,0 0-15,21-1 0,-21 44 32,0-1-32,0 0 0,0 0 15,0 21-15,0 1 0,0-1 0,0 0 16,0 1-16,0 20 0,0 1 15,0-1-15,-21 22 0,-1-22 0,22 22 16,-21 0-16,0-1 0,0 1 0,21-21 16,-21 20-16,0-20 0,-1 20 0,22-20 15,0 21-15,-21-22 0,0 1 16,21-22-16,-21 21 0,21-20 0,0-1 16,0 0-16,0-20 0,0-1 0,-21 0 15,21 0-15,21-42 31,0 0-31,0-22 0,0 22 0,1-21 16,-1-22-16,0 22 0,21-21 0,-21-1 16,1 1-16,-1-1 0,21 1 0,-21-22 15,0 21-15,1-20 0,20-1 0,-21-21 16,0 22-16,-21-1 0,21 21 0,1-20 16,-22 20-16,21 1 0,-21-1 15,0 1-15,0 20 0,0 1 16,0 0-16,0-1 0,0 1 0,0 21 15,0 0-15,0 0 0,-21-1 0,-1 22 16,22 22 0,0-1-1,0 0-15,0 0 0,0 0 0,0 22 16,0-1-16,0-21 0,0 21 0,0-20 16,0 20-16,0 0 0,0-21 0,22 1 15,-1 20-15,-21-21 0,21 0 0,0 0 16,0-21-16,-21 22 0,21-22 15,1 0-15,-1 0 0,0 0 0,0 0 16,0-22-16,0 22 0,-21-21 16,22 0-16,-1 0 0,0 0 0,-21 0 15,0-1-15,21 1 0,-21-21 0,21 21 16,-21-22-16,0 1 0,0 21 0,0-21 16,0 20-16,0-20 0,0 21 15,0 0-15,0 0 0,0 42 31,0 0-31,0 0 16,0 0-16,0 0 0,0 1 0,0-1 16,0 0-16,0 0 0,0 0 15,0 0-15,0 1 0,0-1 16,0 0-16,21 0 0,1-21 16,-1 0-16,0 0 15,0 0-15,0 0 0,0 0 16,1-21-16,-1 0 15,-21 0-15,21 21 0,0-22 16,-21 1-16,0-21 0,0 21 0,21 0 16,-21-1-16,0-20 0,0 21 0,21 0 15,-21 0-15,0-1 0,0 44 32,0-1-32,0 0 0,0 0 15,0 0-15,0 22 0,0-22 16,0 0-16,-21 0 0,21 0 15,0 0-15,0 1 0,0-1 16,0 0-16,0 0 16,0-42 15,0 0-31,0 0 16</inkml:trace>
  <inkml:trace contextRef="#ctx0" brushRef="#br0" timeOffset="168535.55">12658 7133 0,'0'0'0,"-22"0"16,22-21 0,0 42 15,22 0-31,-1-21 15,0 22-15,0-1 0,0-21 0,-21 21 16</inkml:trace>
  <inkml:trace contextRef="#ctx0" brushRef="#br0" timeOffset="168967">13144 7472 0,'-21'0'0,"0"0"15,21-21-15,0 0 16,0-1-16,0 1 16,21 21-16,22 0 15,-22 0-15,0 0 0,0 0 0,0 0 16,22 0-16,-22 21 0,0 1 0,0-1 16,0 0-16,-21 0 0,0 21 15,21-20-15,-21-1 0,0 0 16,0 21-16,0-21 0,0 1 0,0-1 15,0 0-15,0 0 0,0 0 0,0 0 16,0-42 15,0 0-31,0 0 16,0 0-16,0 0 0,22-22 16,-1 22-16,-21 0 0,0-21 0,21-1 15,0 22-15,-21-21 0,21-1 0,-21 22 16,21-21-16,-21 21 0,22 0 0,-22-1 15,21 1-15,-21 0 0,21 21 16,0-21-16,0 42 31,-21 0-31,0 0 0,0 1 16,0-1-16,0 0 0,0 0 0</inkml:trace>
  <inkml:trace contextRef="#ctx0" brushRef="#br0" timeOffset="169975.45">13928 7684 0,'0'0'0,"21"0"15,0 0-15,-21-22 16,21 1-16,0 0 0,0 0 16,1 0-16,-1 0 0,0-1 15,0-20-15,0 21 0,-21 0 0,0 0 16,21-1-16,-21 1 0,0 0 0,0 0 15,-21 21 1,0 0-16,21 21 16,-21-21-16,0 21 0,0 0 0,-1 1 15,1 20-15,0-21 0,0 0 0,0 22 16,0-22-16,21 0 0,0 21 0,0-21 16,0 1-16,0-1 0,0 0 15,0 0-15,21 0 0,0-21 16,21 21-16,-21-21 0,1 0 0,20 0 15,0 0-15,1 0 0,-1 0 0,-21 0 16,21-21-16,1 21 0,-1-21 0,0 21 16,-20-21-16,20 0 0,-21 0 0,0-1 15,0 1-15,1 0 0,-1 0 0,0 0 16,0 0-16,-21-1 0,0 1 16,0 0-16,0 0 0,0 0 0,0 42 46,0 0-46,0 0 0,-21 0 0,21 1 16,-21-1-16,21 0 0,0 0 16,0 0-16,0 0 0,0 1 15,0-1-15,-21 0 0,21 0 16,0 0-16,0-42 47,21 21-47,-21-21 0,0 0 15,21 0-15,-21-1 0,21 1 0,-21 0 16,21 0-16,0 0 16,-21-22-16,22 22 0,-1 0 0,0-21 15,-21 21-15,21-1 0,0 22 0,-21-21 16,21 21-16,1 0 16,-1 21-16,-21 1 15,0-1-15,0 0 0,21 0 0,-21 0 16,0 0-16,21 1 0,-21-1 15,0 0-15,0 0 0,0 0 0,0 0 16,0 1-16,0-1 16,21-21-16,-21-21 47,21-1-47,1 22 0,-1-21 15,-21 0-15,21 0 0,0 0 0,0 0 0,0-1 16,1-20-16,-1 21 15,0 0-15,0 0 0,0-1 0,22 1 16,-22 0-16,0 0 0,0 21 0,0 0 16,0 0-16,1 0 0,-22 21 15,21 0-15,-21 0 0,21 1 16,-21-1-16,0 0 0,0 21 0,21-21 16,-21 1-16,0-1 0,0 0 15,0 0-15,0 0 0,0 0 0,0 1 16,0-1-16,0 0 0,0 0 15,21-21 32,-21-21-31,21 0-16,1 0 16</inkml:trace>
  <inkml:trace contextRef="#ctx0" brushRef="#br0" timeOffset="171111.54">15748 7557 0,'-21'0'0,"0"0"16,-1 0-16,44 0 31,-1 0-15,21-22-16,-21 22 0,0-21 15,1 0-15,-1 21 0,21-21 0,-21 0 16,0 0-16,1-1 0,-22 1 16,21 0-16,-21 0 0,0 0 0,0 0 15,0-1-15,-21 22 16,-1 0-16,1 22 16,0-22-16,0 21 0,0 0 15,0 0-15,-1 0 0,22 22 16,-21-22-16,0 0 0,21 21 0,0-21 15,0 1-15,0 20 0,0-21 0,0 0 16,0 0-16,0 1 0,21-1 0,0-21 16,-21 21-16,43-21 0,-22 0 0,0 21 15,0-21-15,22 0 0,-22 0 0,21 0 16,-21 0-16,22 0 0,-1 0 0,-21 0 16,21 0-16,-20-21 0,20 21 15,-21-21-15,0 21 0,0-21 0,1-1 16,-22 1-16,0 0 0,21 0 0,-21 0 15,0 0-15,0-1 0,0 1 16,0 0-16,0 0 0,0 42 31,0 0-15,-21 0-16,21 1 0,0-1 16,0 0-16,0 0 0,0 0 0,-22-21 15,22 21-15,-21 1 0,21-1 0,0 0 16,-21-21-16,21 21 15,-21-21-15,21-21 47,21 0-47,0 0 16,0 21-16,1-22 0,-1 1 0,0 0 16,0-21-16,0 21 0,22-1 0,-22-20 15,21 21-15,-21 0 0,22 0 0,-22-1 16,21 1-16,-21 0 0,0 21 0,1 0 15,-1 0-15,0 21 16,-21 0-16,0 1 0,0-1 16,0 0-16,0 0 0,0 21 0,0-20 15,0-1-15,0 21 0,0-21 0,0 0 16,0 1-16,0-1 0,0 0 0,0 0 16,0 0-16,21-21 0,0 0 15,0 21-15,22-21 16,-22 0-16,0 0 0,0 0 15,0 0-15,1 0 0,-1 0 0,0 0 16,0-21-16,0 0 0,0 21 0,1-21 16,-22 0-16,21-22 0,0 22 0,-21-21 15,0 21-15,0-22 0,21-20 0,0 21 16,-21-1-16,0-20 0,21-1 0,-21 22 16,22-22-16,-1 22 0,-21 0 0,21-1 15,-21 22-15,0-21 0,21 21 16,-21 42-1,0 0 1,0 0-16,-21 0 0,21 22 0,-21-1 16,21 0-16,-21 1 0,21 20 0,0-20 15,0-1-15,-22 21 0,22-20 16,-21-1-16,21 0 0,0-20 0,0 20 16,0 0-16,0-21 0,0 1 0,0-1 15,0 0-15,0 0 0,0 0 16,21-21-1,1 0 1,-1 0-16,0 0 0,-21-21 16,21 21-16,0-21 15,-21 0-15,21 21 0,-21-21 16,0-1-16,0 1 0,0 0 0,0 0 16,0-21-16,0 20 0,0 1 15</inkml:trace>
  <inkml:trace contextRef="#ctx0" brushRef="#br0" timeOffset="171364.4">17081 7366 0,'0'0'0,"22"0"31,-1 0-31,0 0 16,0 0-16,21 0 0,-20 0 0,20 0 15,-21 0-15,0 0 0,22 0 16,-22-21-16,21 21 0,-21 0 0,0 0 15,1 0-15,-1 0 16,-42 0 15,-1 0-15,1 0-16,0 0 16</inkml:trace>
  <inkml:trace contextRef="#ctx0" brushRef="#br0" timeOffset="173215.77">19262 7281 0,'0'-21'47,"21"0"-47,0 0 15,-21 0 1,0 0 0,0-1-16,21 1 15,-21 0-15,0 0 0,0 0 16,0 0-16,0-1 0,0 1 0,0 0 16,0 0-16,0 0 0,-21 0 0,0 21 15,21-22-15,-21 22 0,-22 0 16,22 0-16,0 0 0,-21 0 0,-1 22 15,22-1-15,-21 0 0,21 0 0,-22 21 16,22-20-16,-21 20 0,21 0 0,-1 1 16,1-1-16,0 0 0,21 1 0,-21-1 15,21 0-15,0-21 16,0 1-16,21-1 0,0 0 0,0 0 16,1 0-16,-1-21 0,0 0 0,21 0 15,-21 0-15,22 0 0,-22 0 0,21 0 16,-21 0-16,22-21 0,-22 0 0,21 0 15,-21 0-15,1-1 0,-1 1 0,-21-21 16,0 21-16,21 0 0,-21-22 16,0 22-16,0-21 0,0 21 0,0-22 15,0 22-15,0 0 0,0 0 16,-21 21-16,0 0 0,21 21 16,-22-21-16,22 21 15,0 0-15,0 0 16,0 1-16,0 20 0,0-21 0,0 0 15,0 0-15,0 1 0,22-1 0,-1 0 16,-21 0-16,21 0 0,0 0 0,0-21 16,22 22-16,-22-22 0,0 0 0,21 0 15,-21 0-15,22 0 0,-22 0 16,21 0-16,-21 0 0,22 0 0,-22-22 16,0 1-16,0 21 0,0-21 0,1 0 15,-1 0-15,-21-22 0,21 22 0,-21 0 16,21-21-16,-21 21 0,0-22 0,0 22 15,0 0-15,0 0 16,0 42 15,0 0-31,0 0 0,0 0 0,-21 1 16,21-1-16,-21 0 0,21 21 0,0-21 16,0 1-16,0 20 0,0-21 15,0 0-15,0 0 0,0 1 0,0-1 16,0 0-16,0-42 31,0 0-15,0-1-16,21 1 0,-21 0 15,21 0-15,0 0 16,0-22-16,1 22 0,-1 0 0,0-21 16,0 21-16,0-1 0,0 1 0,-21 0 15,22 21-15,-1 0 16,-21 21-1,0 0-15,0 1 0,0 20 16,0-21-16,0 0 0,21 0 0,-21 22 16,21-22-16,0 0 0,-21 0 0,43 0 15,-22 1-15,0-1 0,21 0 0,1 0 16,-1 0-16,0-21 0,1 0 0,-1 21 16,0-21-16,1 0 0,-1 0 15,0 0-15,-21 0 0,22 0 16,-1-21-16,-21 0 0,0 21 0,1-21 15,-1 0-15,0 0 0,0-1 0,-21-20 16,0 21-16,0-21 0,0 20 0,0-20 16,0 21-16,0-21 0,0 20 0,0 1 15,-21 0-15,0 21 0,0 0 16,-1 0-16,1 0 0,0 0 16,0 0-16,-21 21 0,20 0 0,1 1 15,0-1-15,0 21 0,0-21 0,0 22 16,21-22-16,0 0 0,0 21 0,0-21 15,0 1-15,0-1 0,0 21 16,21-21-16,0-21 0,0 21 16,0 1-16,0-22 0,1 0 0,-1 0 15,0 0-15,0 0 0,0 0 0,0 0 16,1-22-16,-1 22 0,0-21 16,0 0-16,-21 0 0,0-21 15,21 20-15,0-20 0,-21 0 0,0-22 16,0 22-16,22-22 0,-1 22 0,0-21 15,-21-1-15,21 22 0,-21-22 0,21 22 16,-21-22-16,0 43 0,0-21 0,0 21 16,0 0-16,-21 42 15,0 0 1,0 21-16,21-21 0,-21 22 0,-1-22 16,22 21-16,0 1 0,0-1 0,0 0 15,0 1-15,0-1 0,0 0 0,0 1 16,22-22-16,-22 21 0,21 0 15,0-20-15,0 20 0,0-21 0,0 0 16,1 0-16,-22 1 0,21-1 0,0-21 16,0 0-16,0 0 0,0 0 15,1 0-15,-1 0 0,0 0 0,21 0 16,-21-21-16,22-1 0</inkml:trace>
  <inkml:trace contextRef="#ctx0" brushRef="#br0" timeOffset="174107.22">21823 7387 0,'0'0'0,"0"21"0,21 1 15,-21-1-15,21-21 0,0 0 0,0 0 16,1 0-16,-1 0 0,21 0 0,-21 0 16,0 0-16,22 0 0,-22-21 15,21-1-15,-21 1 0,1 0 0,-1 0 16,0 0-16,0 0 0,0-22 0,0 22 15,-21-21-15,22-1 0,-22 1 16,0 21-16,0-21 0,0-1 0,0 1 16,0 21-16,0-22 0,0 22 0,0 0 15,0 0-15,0 0 0,-22 21 32,22 21-32,-21 0 0,21 0 0,0 0 15,0 1-15,0-1 0,0 0 0,0 0 16,0 21-16,0-20 0,21-1 15,1 0-15,-1 0 0,0 0 0,0 0 16,21 1-16,-20-1 0,20 0 0,-21-21 16,21 0-16,-20 0 0,-1 0 15,21 0-15,-21 0 0,0 0 0,1 0 16,-1-21-16,0 0 0,0-1 16,0 1-16,-21 0 0,21 0 0,1-21 15,-1 20-15,-21-20 0,21 21 0,0-21 16,0-1-16,0 1 0,-21 0 0,22 20 15,-1-20-15,-21 0 0,0 21 16,0-1-16,0 1 0,0 0 0,-21 42 16,-1 0-1,1 22-15,0-22 0,0 21 0,0 1 16,-22-1-16,22 21 0,0-20 16,0 20-16,-21 1 0,20-1 15,1 1-15,0 20 0,-21-20 0,21 21 0,21-22 16,-22 22-16,1-22 0,0 22 15,21 0-15,0-1 0,0-20 0,0 20 16,0-20-16,0-1 0,0 1 0,21-1 16,0-20-16,1 20 0,-1-20 0,0-1 15,21-21-15,-21 0 0,22 0 16,-22 1-16,21-1 0,-21-21 0,1 0 16,-1 0-16,21 0 0,-21 0 0,0-21 15,-21-1-15,22 1 0,-1 0 0,0-21 16,-21 21-16,0-22 0,21 1 0,-21 0 15,0-1-15,0 1 0,0-22 16,0 1-16,0 21 0,-21-22 0,0 22 16,0-22-16,-1 22 0,-20-22 0,0 22 15,21 0-15,-43 21 0,22-22 16,-1 22-16,1 0 0,0 0 0,21 0 16,-1-1-16,1 22 0,0 0 0,21-21 15,21 21 1,0 0-16,1-21 15,20 21-15,-21 0 0,0-21 16,22 21-16,-22-21 0,21 21 0,-21-21 16,0-1-16,1 22 0,-1-21 15,0 0-15,0 0 0,0 0 16,-21 0-16,0-22 0,0 22 0,0 0 16,0 0-16,-21-22 0,0 22 0</inkml:trace>
  <inkml:trace contextRef="#ctx0" brushRef="#br0" timeOffset="174279.13">22140 6668 0,'0'0'0,"0"-22"16,-63 22-16,42 0 31,-1 0 0</inkml:trace>
  <inkml:trace contextRef="#ctx0" brushRef="#br0" timeOffset="178238.9">1841 9589 0,'0'-22'0,"0"44"0,22-65 16,-22 22-16,0 0 16,0 0-16,0 0 0,0-1 0,0 1 15,-22 0-15,1 0 16,0 0-16,21 0 0,-21-1 16,0 22-16,-22-21 0,22 21 0,0-21 15,0 21-15,-21 0 0,-1 0 16,22 0-16,-21 21 0,-1 0 0,1-21 15,0 22-15,-1 20 0,1-21 16,0 21-16,21 1 0,-22-1 16,22 0-16,21 1 0,-21 20 0,21-20 15,0 20-15,0-21 0,0 1 16,0-1-16,0 0 0,21 1 0,0-1 16,0-21-16,1 0 0,-1 1 15,21-1-15,-21 0 0,22-21 0,-1 0 16,0 0-16,1 0 0,-1 0 15,0 0-15,1-21 0,20 0 16,-21-1-16,1 1 0,-1 0 0,0 0 16,1 0-16,-22 0 0,21-1 15,-21-20-15,22 21 0,-22 0 0,-21 0 16,21-1-16,-21 1 0,0 0 16,21 21-16,-21 21 31,0 0-31,0 22 0,-21-22 0,21 0 15,-21 21-15,21-20 0,0 20 0,0-21 16,0 21-16,0-20 0,0-1 16,0 0-16,0 21 0,21-42 15,0 21-15,0 1 0,1-1 16,-1-21-16,0 0 0,21 0 0,-21 0 16,22 0-16,-1 0 0,0-21 0,1-1 15,-1 22-15,0-21 0,1 0 16,-1 0-16,-21 0 0,22 0 0,-22-1 15,0 1-15,0-21 0,-21 21 16,0 0-16,0-22 0,-21 22 0,0-21 16,-22 21-16,22-1 0,-21 1 15,0 0-15,-1 21 0,22 0 16,-21 0-16,-1 0 0,22 0 0,-21 21 16,21-21-16,0 21 0,-1 22 15,22-22-15,-21 0 0,21 0 0,0 22 16,0-22-16,0 0 0,21 21 0,22-21 15,-22-21-15,0 22 0,21-1 16,1 0-16,-22-21 0,21 0 0,1 0 16,-1 0-16,0 0 0,1 0 15,-1 0-15,-21 0 0,21-21 0,1 21 16,-22-21-16,21-1 0,-21 22 0,1-21 16,20 0-16,-21 0 15,0 0-15,0 0 0,1-1 16,-22 1-16,21 21 0,-21-21 15,0 42 1,0 0-16,0 1 16,0-1-16,0 0 15,0 0-15,0 0 0,0 0 0,0 1 16,0-1-16,0 0 0,0 0 0,0 0 16,0 0-16,0 1 15,0-44 16,0 1-15,0 0-16,0 0 0,21 0 16,0 0-16,0-1 0,0 1 15,-21 0-15,0 0 0,22 0 16,-1 42 15,-21 0-31,21 0 16,-21 0-16,0 1 0,0-1 15,21 0-15,0-21 0,-21 21 0,21 0 16,1-21-16,-22 21 0,21 1 16,0-22-16,21 0 0,-21 0 0,1 0 15,20 0-15,0 0 0,-21 0 0,22 0 16,-1 0-16,0 0 16,1-22-16,-1 1 0,0 21 0,1-21 15,-1 0-15,-21 0 0,22 0 0,-22-1 16,0 1-16,-21 0 0,0 0 15,0 0-15,0 0 0,0-22 0,0 22 16,-21 0-16,0 0 0,-1 21 0,1-21 16,0-1-16,0 22 0,-21 0 15,-1 0-15,22 0 0,-21 0 0,-1 22 16,22-1-16,-21 0 0,21 0 0,0 0 16,-1 0-16,1 1 0,21 20 15,-21-21-15,21 0 0,0 0 0,0 22 16,0-22-16,21 0 0,0 0 15,1 0-15,-1 1 16,0-22-16,21 0 0,-21 0 0,1 0 16,-1 0-16,21 0 0,-21 0 0,0 0 15,1-22-15,-1 22 0,0-21 16,0 0-16,0 0 0,0 0 0,1 0 16,-1-22-16,0 1 0,0 0 0,-21-1 15,0 1-15,21-22 0,0 22 16,-21-21-16,0-1 0,0 22 15,0-22-15,0 22 0,0 0 0,0-1 16,0 1-16,0 21 0,0 0 16,0-1-16,0 44 15,0 20 1,0-21-16,0 21 16,-21-20-16,21 20 0,-21 21 0,21-20 15,0-1-15,0 22 0,0-22 0,0 0 16,0 22-16,0-22 0,0 0 15,0 1-15,0-1 0,0 0 0,0-20 16,21-1-16,0 21 0,1-21 0,-1-21 16,0 21-16,0-21 15,0 0-15,0 0 0,1 0 0,-1 0 16,21 0-16,-21 0 0,22 0 0,-22-21 16,21 0-16,0 0 0,-20 0 15,20 21-15,-21-21 0,21-1 0,-20 1 16,-1 0-16,-21 0 0,0 0 0,21 0 15,-21-1-15,0 1 0,-21 21 32,0 0-32,21 21 15,-22 1-15,22-1 0,-21 0 16,21 0-16,0 0 0,0 0 0,0 22 16,0-22-16,0 0 0,0 0 0,0 0 15,21 1-15,1-22 0,-1 21 0,0 0 16,0-21-16,0 0 15,22 0-15,-22 21 0,21-21 0,-21 0 16,22 0-16,-1 0 0,-21-21 0,21 0 16,1 21-16,-22-21 0,21-1 15,-21 1-15,1-21 0,-1 21 0,0-22 16,0 22-16,0-21 0,0 0 0,-21-22 16,0 22-16,0-22 0,0 1 0,22 20 15,-22-20-15,0 21 0,0-22 16,0 22-16,0 21 0,0-22 0,0 22 15,0 0-15,-22 21 32,22 21-32,0 0 0,0 22 15,-21-1-15,21-21 0,-21 43 0,21-22 16,0 0-16,0 22 0,0-22 16,-21 22-16,21-22 0,0 21 0,0-20 15,0-1-15,0 0 0,0 1 0,0-22 16,0 21-16,0-21 0,0 1 0,21-1 15,0 0-15,0-21 16,1 0-16,-1 0 0,0 0 0,0 0 16,0 0-16,0 0 0,1-21 0,20 21 15,-21-21-15,0-1 0,0 1 16,22 0-16,-22 0 0,0-21 16,0 20-16,-21-20 0,21 21 0,-21 0 15,22 0-15,-22-22 0,0 22 16,0 0-16,-22 42 31,22 0-31,-21 0 0,21 1 0,0-1 16,0 0-16,0 0 0,0 0 15,0 0-15,0 22 0,0-22 0,0 0 16,0 0-16,0 22 16,21-43-16,-21 21 0,22-21 0,-1 21 15,0-21-15,0 0 0,0 0 16,0 0-16,1 0 0,20 0 15,-21 0-15,21-21 0,-20 0 0,-1-1 16,21 22-16,-21-21 0,0 0 0,22 0 16,-22 0-16,0 0 0,0-22 15,-21 22-15,0 0 0,21 0 0,-21 0 16,0-1-16,0 1 0,-21 21 31,21 21-15,0 1-16,0-1 0,-21 0 15,21 0-15,0 0 0,0 0 0,0 22 16,0-22-16,0 0 0,0 0 0,0 0 16,0 1-16,21-1 0,0 0 15,1 0-15,-1-21 0,0 0 16,0 0-16,0 0 0,0 0 16,1 0-16,-1 0 0,0 0 15,0 0-15,0-21 0,-21 0 0,21 0 16,1 21-16,-1-43 0,0 22 0,-21 0 15,0 0-15,0-22 0,0 1 0,0 21 16,0-21-16,0-1 0,0 1 16,0 0-16,-21 20 0,21 1 15,-21-21-15,-1 42 0,1-21 0,-21 21 16,21 0-16,0 0 0,-1 21 0,-20 0 16,21 0-16,-21 0 0,20 1 15,1 20-15,0-21 0,21 21 0,0-20 16,0 20-16,0-21 0,0 0 0,0 22 15,21-22-15,0 0 0,22 0 16,-22-21-16,0 21 0,21 0 0,-20-21 16,20 0-16,0 0 0,-21 0 0,22 0 15,-1 0-15,0 0 0,1 0 0,-1-21 16,0 21-16,1-21 0,-1 0 16,0 0-16,-20 0 0,20-1 15,-21 1-15,21-21 0,-20 21 0,-22 0 16,21-22-16,-21 22 0,0 0 0,21 0 15,-21 0-15,-21 42 32,0 0-32,21 0 0,0 0 15,0 0-15,-22 1 0,22 20 0,0-21 16,0 0-16,-21 0 0,21 1 16,0 20-16,0-21 0,0 0 0,0 0 15,0 1-15,0-1 0,0 0 16,0 0-16,0-42 47,0 0-47,0 0 0,0-1 15,0 1-15,0 0 0,21 0 0,-21 0 16,22-22-16,-22 22 0,21-21 16,0 0-16,0-1 0,0 1 0,-21 21 15,21-22-15,1 1 0,-1 21 0,0 0 16,0 0-16,0 21 0,0 0 15,-21 21-15,0 0 16,22 0-16,-22 21 0,21-20 0,-21 20 16,0 0-16,0-21 0,0 22 0,0-1 15,0-21-15,0 22 0,21-22 16,-21 0-16,21 21 0,-21-21 16,21 1-16,0-22 0,1 21 0,-1 0 15,0-21-15,0 0 0,0 0 0,0 0 16,1 0-16,-1 0 0,0 0 0,0 0 15,0 0-15,0-21 0,1 0 16,-1 21-16,-21-22 0,0 1 0,21 0 16,-21 0-16,0 0 0,0 0 0,0-22 15,0 22-15,0 0 0,0-21 0,0 20 16,0 1-16,-21 0 0,0 0 16,-1-21-16,22 20 0,-21 22 0,0-21 15</inkml:trace>
  <inkml:trace contextRef="#ctx0" brushRef="#br0" timeOffset="178471.76">6583 9440 0,'0'0'0,"-21"0"0,-1 0 16,1 0-16,0-21 0,0 21 0,21-21 15,-21 21-15,0 0 63,-1 0-63,1 0 0,0 0 16</inkml:trace>
  <inkml:trace contextRef="#ctx0" brushRef="#br0" timeOffset="178691.69">5355 9673 0,'0'0'16,"-21"21"0,42-42-16,21 0 15,-20 21-15,20-21 0,0 0 16,1 0-16,-1 21 0,0-22 0,1 22 15,-1-21-15,-21 0 0,0 21 0,0 0 16,-21-21-16,-21 21 16,-21 0-1</inkml:trace>
  <inkml:trace contextRef="#ctx0" brushRef="#br0" timeOffset="178855.59">5038 9589 0,'0'0'0,"-64"0"16,22 0-16,21 0 0,-1 0 16,1 0-16,0 0 0,0 0 15,21-22 1,0 1 0</inkml:trace>
  <inkml:trace contextRef="#ctx0" brushRef="#br0" timeOffset="179507.71">8318 9673 0,'0'0'0,"22"0"16,-22-21-16,0 0 15,21 0-15,-21 0 0,0-1 16,21 1-16,-21 0 0,21 0 0,-21 0 16,21 0-16,-21-1 15,21 22-15,-21 22 32,0-1-32,0 0 0,0 0 15,0 21-15,0-20 0,0 20 0,-21 0 16,21-21-16,0 22 0,-21-1 0,21-21 15,0 22-15,0-22 0,0 21 0,0-21 16,0 0-16,0 1 16,0-1-16,0 0 0,0 0 15,0 0 1,0-42 0,0 0-1,0 0-15,21 0 0,0-1 16,1 1-16</inkml:trace>
  <inkml:trace contextRef="#ctx0" brushRef="#br0" timeOffset="179923.47">8848 9631 0,'0'0'0,"42"-21"0,43-43 16,-64 64-16,0-21 0,0 21 16,-42 0-1,0 0 1,-22 0-16,22 0 0,0 21 0,-21 0 15,21 1-15,-1-1 0,1 0 0,-21 0 16,21 0-16,21 0 0,0 1 0,0-1 16,0 0-16,0 0 15,0 0-15,21-21 16,-21 21-16,21-21 0,0 0 0,0 0 16,1 22-16,-1-22 0,0 0 0,0 21 15,0-21-15,-21 21 16,21-21-16,1 21 0,-1-21 0,-21 21 15,0 0-15,0 1 16,0-1-16,0 0 16,-21-21-1,-1 0-15,1 0 0,0 0 16,0 0-16,0 0 0,0 0 16,-1 0-16,1 0 0,0 0 15,0 0-15,0 0 0,0-21 16,-1 21-16,1 0 0,0-21 0,0 21 15,0-22-15,21 1 0,-21 21 0,-1-21 16,22 0-16,0 0 0,0 0 16</inkml:trace>
  <inkml:trace contextRef="#ctx0" brushRef="#br0" timeOffset="180131.03">8297 9186 0,'0'0'0,"0"-21"0,0 0 16,0 0 0,-21 21-16,21-21 31,21 21 16</inkml:trace>
  <inkml:trace contextRef="#ctx0" brushRef="#br0" timeOffset="180647.74">10583 9292 0,'0'0'0,"21"-21"0,1-21 0,20 21 0,-21-22 16,0 22-16,22-21 16,-22 21-16,0-1 0,0 1 0,-21 0 15,0 0-15,21 0 0,-21 0 0,-21 21 32,0 0-32,0 21 0,0 21 15,21-21-15,-22 22 0,22-22 0,-21 42 16,21-20-16,0-1 0,0 21 0,0 1 15,-21-1-15,21-20 0,0 20 16,-21 1-16,21-1 0,-21-20 0,21 20 16,0-21-16,0 1 0,0-22 0,0 21 15,0-21-15,0 1 0,0-1 0,0 0 32,21-21-32,0 0 0,-21-21 15,0 0-15,0-1 16,0 1-16,0 0 0,-21-21 15,0 21-15</inkml:trace>
  <inkml:trace contextRef="#ctx0" brushRef="#br0" timeOffset="180823.64">10520 9673 0,'0'0'15,"0"-21"-15,0 0 0,0 0 16,0 0-16,21 21 16,0-22-16,0 22 0,22-21 15,-22 21-15,21-21 0,0 21 0,1-21 16,-1 0-16,0 21 0,1-21 15,-1 21-15,0-22 0,1 22 0,-22 0 16,0 0-16,21 0 0,-20 0 16</inkml:trace>
  <inkml:trace contextRef="#ctx0" brushRef="#br0" timeOffset="181943.68">11112 9800 0,'0'0'0,"0"21"0,22-21 32,-1 0-17,0 0-15,0-21 0,0 0 0,0 0 16,1 0-16,20 0 0,-21-22 16,21 22-16,-20-21 0,20-1 0,-21 22 15,21-21-15,-20 0 0,-1 20 0,0-20 16,0 21-16,-21 0 0,0 0 0,0-1 15,0 1-15,-21 21 16,0 0-16,-22 0 0,22 0 16,0 21-16,0-21 0,0 22 0,0-1 15,-1 0-15,1-21 0,21 21 16,0 0-16,0 0 0,0 1 0,21-22 16,1 21-16,-1 0 15,-21 0-15,42-21 0,-42 21 0,42 0 16,-42 1-16,22-1 0,-1 0 0,0-21 15,-21 21-15,21 0 0,-21 0 0,0 1 16,0-1-16,0 0 0,21 0 0,-21 0 16,0 0-16,21 1 15,-21-1-15,22-21 16,-1 21-16,0-21 0,0 0 16,0 0-16,0 0 15,1-21-15,-1 0 0,0 21 16,0-22-16,0 1 0,0 0 15,22 0-15,-22 0 0,0 0 0,0-22 16,0 22-16,1-21 0,20 21 0,-42-22 16,21 22-16,0 0 0,-21-21 0,21 20 15,-21 1-15,0 0 0,-21 42 47,0 0-47,21 1 0,-21-1 0,21 0 16,0 0-16,-21 21 0,21-20 0,0-1 15,0 21-15,0-21 0,0 0 0,0 22 16,0-22-16,0 0 16,21 0-16,-21 0 0,21-21 0,0 22 15,0-22-15,22 0 0,-22 0 0,0 0 16,0 0-16,22 0 0,-22 0 0,0 0 16,0 0-16,0-22 0,0 22 0,22-21 15,-22 0-15,0 21 0,-21-21 0,21 0 16,0 0-16,-21-22 0,0 22 15,0 0-15,22-21 0,-22 20 0,0 1 16,0 0-16,0 0 0,0 0 0,0 0 16,0 42 15,0 0-31,0 0 16,0 0-16,0 0 0,0 22 15,0-22-15,0 0 0,0 0 0,0 22 16,0-22-16,0 0 0,0 0 0,21 0 15,-21 0-15,21-21 0,0 22 0,0-22 16,0 0-16,1 21 0,-1-21 0,0 0 16,21 0-16,-21 0 0,22 0 15,-22-21-15,21-1 0,1 22 0,-22-21 16,21 0-16,0 0 0,1 0 0,-22 0 16,21-1-16,-21-20 0,1 21 15,-1-21-15,0 20 0,-21-20 0,0 21 0,0-21 16,0 20-16,0-20 0,0 21 15,-21 21-15,0-21 0,-1 21 16,1 0-16,0 0 0,0 0 0,0 0 16,0 21-16,-1 0 0,1 0 0,0 0 15,21 22-15,0-22 0,0 21 0,0-21 16,0 22-16,0-22 0,0 21 0,21-21 16,0 22-16,1-22 0,-1 0 0,21 0 15,-21 0-15,22-21 0,-22 22 16,21-1-16,0-21 0,-20 0 0,20 0 15,0 0-15,-21 0 0,22 0 0,-22 0 16,21 0-16,-21-21 0,1-1 16,20 1-16,-21 0 0,0-21 0,0 21 15,1-1-15</inkml:trace>
  <inkml:trace contextRef="#ctx0" brushRef="#br0" timeOffset="182415.85">14753 8869 0,'0'0'0,"0"-21"15,0-64-15,0 64 16,0 0-16,-21 21 0,0 0 15,0 0-15,21 21 16,0 0-16,0 0 0,0 22 0,0 20 16,0-21-16,0 1 0,0 20 0,0-20 15,0 20-15,0-21 0,0 22 0,0-22 16,-22 1-16,22-1 0,0 0 0,0 1 16,-21-1-16,21 0 0,0 1 0,0-22 15,0 0-15,0 0 0,0 0 16,0 0-16,-21-21 15,0 0-15,0 0 16,0 0-16</inkml:trace>
  <inkml:trace contextRef="#ctx0" brushRef="#br0" timeOffset="183654.78">14224 9483 0,'0'0'0,"0"-43"15,21 22 1,21 21-16,-20 0 0,20-21 15,0 21-15,1-21 0,-1 0 0,0 21 16,22-21-16,-22-1 0,22 1 0,-1 0 16,1 0-16,-22 0 0,21 0 0,-20-1 15,-1 1-15,0 0 0,1 0 16,-1-21-16,-21 20 0,0 1 16,-21-21-16,0 21 0,0-22 0,0 22 15,0 0-15,0-21 0,0 21 16,-21-1-16,0 22 0,0 0 15,21 22-15,-21-1 0,0 0 16,21 21-16,-22-21 0,22 1 16,0 20-16,0 0 0,0-21 0,0 22 15,-21-22-15,21 21 0,-21 1 0,21-22 16,-21 21-16,21-21 0,0 22 0,-21-22 16,21 21-16,-21-21 0,21 22 0,0-22 15,0 0-15,0 0 0,0 0 16,0 0-16,0 1 15,0-44 17,21 1-32,0 21 0,0-21 0,-21 0 15,21 0-15,0 0 0,1-1 0,-1 1 16,0 0-16,0 0 0,0 0 0,0 0 16,1-1-16,-1 22 0,0-21 0,0 21 15,0 0-15,0 0 16,1 0-16,-22 21 15,0 1-15,0-1 16,0 0-16,21 0 16,-21 0-16,21 0 0,-21 1 0,21-22 15,-21 21-15,21 0 0,0 0 0,1 0 16,-1-21-16,0 21 0,0-21 0,21 0 16,-20 0-16,-1 22 0,21-22 15,-21 0-15,0 0 0,22 0 0,-22 0 16,21-22-16,-21 22 0,22-21 0,-22 0 15,0 21-15,0-21 0,22 0 0,-22 0 16,0-1-16,-21 1 0,21 0 16,-21 0-16,21-21 0,-21 20 0,0 1 0,0 0 15,0 0-15,0 0 0,0 0 16,-21 21 0,0 0-1,21 21-15,-21 0 0,21 0 16,-21 0-16,-1 0 0,22 1 0,0-1 15,0 0-15,0 0 0,0 0 0,0 0 16,0 1-16,0-1 0,0 0 0,0 0 16,22-21-16,-1 21 0,0 0 15,0-21-15,0 0 0,0 22 0,1-22 16,20 0-16,-21 0 0,0 0 0,22 0 16,-22 0-16,0-22 0,21 1 0,-21 0 15,1 21-15,-1-21 0,0 0 16,-21 0-16,21-1 0,0 1 0,0 0 15,-21 0-15,0 0 0,0 0 0,22 21 16,-22-22-16,0 1 16,0 42-1,-22 1 1,22-1-16,0 0 16,0 0-16,-21-21 0,21 21 0,0 0 15,-21-21-15,21 22 0,0-1 0,0 0 16,-21-21-16,21 21 15,-21-21 1,21-21 0,0 0-1,0 0-15,0-1 0,21 1 16,0 0-16,-21 0 0,21-21 0,0 20 16,1 1-16,-1-21 0,0 21 0,0 0 15,0-1-15,22 1 0,-22 21 0,0 0 16,21 0-16,-21 0 0,1 0 15,20 21-15,-21 1 0,0-1 0,0 0 16,-21 0-16,0 0 0,22 0 0,-22 1 16,0-1-16,0 21 0,0-21 0,0 0 15,0 1-15,0-1 0,0 0 0,0 0 16,0 0-16,0 0 0,-22 1 16,22-1-16,-21-21 0,21 21 0,-21-21 31,21-21-16,0 0-15</inkml:trace>
  <inkml:trace contextRef="#ctx0" brushRef="#br0" timeOffset="184119.75">17970 8763 0,'0'0'0,"0"-21"0,64-43 15,-64 22-15,0 21 16,0 0-16,0 63 31,0-21-31,-21 22 0,21-1 16,0 21-16,0 1 0,0-1 0,0 1 15,0-1-15,0-20 0,-21 20 16,21-20-16,0 20 0,0-21 0,0 1 16,-22-1-16,22-21 0,-21 22 0,21-22 15,0 0-15,0 0 0,0 0 0,-21 0 16,0-21 0,0 0-16,0 0 0,-1-21 15,1 21-15</inkml:trace>
  <inkml:trace contextRef="#ctx0" brushRef="#br0" timeOffset="184899.3">17547 9292 0,'0'0'0,"0"-21"0,21 21 15,0-21-15,22 21 16,-22 0-16,21-21 0,1 0 16,-1 21-16,0-22 0,22 22 0,-22-21 15,22 0-15,-1 0 0,1 0 0,-1 21 16,-21-21-16,22-1 0,-22 1 15,1 0-15,-1 0 0,0-21 0,-21 20 16,1 1-16,-1-21 0,-21 21 16,0 0-16,0-22 0,0 22 0,0-21 15,0 21-15,0-1 0,-21 1 0,-1 21 16,1 0-16,0 0 16,0 0-16,21 21 0,0 22 15,0-22-15,-21 21 0,21 1 16,-21-1-16,21 0 0,-22 22 0,22-22 15,0 0-15,-21 1 0,0-1 0,0 0 16,21-20-16,0 20 0,0 0 0,-21-21 16,21 1-16,0-1 0,0 0 15,-21 0-15,21 0 0,21-42 47,0 21-47,-21-21 0,21 0 16,-21 0-16,21-1 0,0 1 0,1 0 15,-22-21-15,21 21 0,0-1 0,-21 1 16,21 0-16,0 0 0,-21 42 31,0 0-15,0 0-16,0 1 0,0-1 16,0 0-16,0 0 0,0 0 0,0 0 15,21 1-15,1-1 0,-22 0 0,21-21 16,0 21-16,0-21 0,21 21 0,-20-21 15,20 0-15,0 0 0,1 0 16,-1 0-16,-21 0 0,21 0 0,1 0 16,20 0-16,-20 0 0,-1-21 0,0 0 15,-21 21-15,22-21 0,-1 0 0,-21-1 16,0 1-16,1 0 0,-22-21 0,0 21 16,0-22-16,0 22 0,0 0 15,0 0-15,0 0 0,-22-1 16,1 22-16,0 0 0,0 0 15,0 0-15,0 22 0,-1-1 0,1 0 16,0 0-16,21 0 0,0 22 0,0-22 16,0 0-16,0 0 0,0 0 0,0 0 15,0 1-15,0-1 0,0 0 0,21 0 16,0 0-16,1-21 0,-1 21 16,21-21-16,-21 0 0,0 0 0,22 0 15,-22 22-15,21-22 0,1 0 0,-22 0 16,21 0-16,0-22 0,1 22 0,-22-21 15,21 0-15</inkml:trace>
  <inkml:trace contextRef="#ctx0" brushRef="#br0" timeOffset="185423.51">20299 8551 0,'0'-21'0,"0"42"0,0-63 0,0 21 16,-21 21-1,21 21-15,0 0 0,-22 0 16,1 22-16,21-1 0,0 0 16,0 22-16,0-1 0,0-20 0,0 20 15,0 1-15,0-22 0,0 22 16,0-22-16,0 0 0,0 1 0,0-1 16,0-21-16,0 21 0,0-20 0,0-1 15,0 0-15,0 0 0,0 0 0,0-42 47,0 0-47,0 0 0,0 0 16,0-1-16,0 1 0,0-21 0,0 21 15,0-22-15,21 22 0,1-21 0,-1 0 16,0 20-16,0 1 0,0 0 0,0 0 16,1 0-16,20 0 0,-21 21 15,21 0-15,-20 0 0,20 21 0,-21 0 16,0 0-16,22 0 0,-22 0 15,0 22-15,0-22 0,0 0 0,-21 0 16,0 22-16,0-22 0,0 0 0,0 0 16,0 0-16,-21 0 0,0 1 0,-21-1 15,20 0-15,-20 0 0,0 0 16,-1 0-16,1-21 0,-21 22 0,20-22 16,1 0-16,21 21 0,-22-21 0,22 0 15,-21 0-15,21 0 0,21-21 16,0-1-1,0 1-15,21 21 0,0-21 0,0 0 16,22 0-16,-22 0 0,0-22 16</inkml:trace>
  <inkml:trace contextRef="#ctx0" brushRef="#br0" timeOffset="185728.34">20764 8869 0,'22'-42'0,"-44"84"0,65-148 0,-22 64 15,0-1-15,21 1 0,-42-21 0,22 20 16,-1 1-16,0 0 0,-21 20 0,21-20 15,-21 21-15,0 42 16,0 0 0,-21 0-16,0 22 0,0 20 15,21-20-15,-22 20 0,1 1 0,0-1 16,0 22-16,21-22 0,-21 1 0,0-1 16,21 1-16,-22-22 0,22 0 15,0 1-15,0-1 0,0 0 0,0-20 16,0-1-16,0 0 0,0 0 0,0 0 15,0 0-15,22-21 32,-1 0-32,-21-21 0,21 21 0,0-21 15,-21 0-15,21 0 0,0 0 16,1-1-16,-22 1 0,21-21 0,0 21 16,0 0-16</inkml:trace>
  <inkml:trace contextRef="#ctx0" brushRef="#br0" timeOffset="187019.24">21061 9081 0,'42'-64'16,"-105"149"-16,84-106 0,21-64 0,-42 64 0,0 42 31,0 0-15,0 0-16,0 0 0,0 22 0,0-22 15,-21 0-15,21 21 0,0-20 0,0-1 16,0 21-16,0-21 0,0 0 0,0 1 16,0-1-16,0 0 0,21 0 15,0-21-15,0 21 0,1-21 16,-1 0-16,0 0 15,0 0-15,0 0 0,0-21 16,1 0-16,-1 0 0,0 0 16,0-1-16,-21 1 0,21-21 0,-21 21 15,0-22-15,0 22 0,0-21 0,0 0 16,0 20-16,-21-20 0,0 21 0,0 21 16,0-21-16,-1 21 0,1 0 15,0 0-15,0 21 0,0 0 0,0-21 16,-1 42-16,1-20 0,0-1 0,21 0 15,0 21-15,0-21 0,0 1 0,0-1 16,0 21-16,0-21 0,0 0 0,21 1 16,0-22-16,1 21 0,-1 0 0,0-21 15,0 0-15,0 21 16,22-21-16,-22 0 0,0 0 0,21 0 16,-21 0-16,22 0 0,-1-21 0,-21 21 15,22-21-15,-22 0 0,21-1 0,-21 1 16,0 0-16,22 0 0,-22 0 0,0 0 15,0-22-15,0 22 0,1-21 0,-1 21 16,-21-1-16,0 1 0,21 0 16,-21 42 15,0 0-31,0 1 16,0-1-1,0-42 32,0-1-31,0 1-16,-21 42 47,0 1-47,21-1 15,0 0-15,0 0 0,-22 0 0,22 0 16,-21 1-16,21-1 0,0 0 0,0 0 15,0 0-15,0 0 0,0 1 0,0-1 16,21 0-16,1 0 0,-1-21 16,21 21-16,-21-21 0,0 0 15,22 0-15,-22 0 0,0 0 0,21 0 16,-20 0-16,-1 0 0,0 0 0,0-21 16,0 0-16,0 21 0,-21-21 0,22-22 15,-1 22-15,-21-21 0,0 21 0,0-22 16,21-20-16,-21 21 0,21-22 15,-21 1-15,21 20 0,-21-20 0,0-1 16,0 22-16,0 0 0,21-1 0,-21 1 16,0 21-16,0 0 0,0-1 0,0 44 31,0-1-31,0 21 0,0-21 16,-21 22-16,21-1 0,0 0 15,0 22-15,0-22 0,-21 0 0,21 1 16,0-1-16,0 0 0,0 1 0,0-1 15,0-21-15,0 0 0,0 1 0,0-1 16,0 0-16,0 0 16,21-21-1,0-21 1,1 21-16,-1-21 0,0 0 16,21-1-16,-21 1 0,1 0 15,20 0-15,-21 0 0,0-22 0,22 22 16,-22 0-16,0 0 0,0 21 0,-21-21 15,-21 21 17,21 21-32,-42-21 0,20 21 0,1-21 15,-21 21-15,21-21 0,0 21 0,-22-21 16,22 22-16,0-22 0,-21 0 0,42 21 16,-22-21-16,22 21 0,-21-21 15,21 21-15,0 0 0,0 0 16,0 1-16,21-22 0,1 21 15,-22 0-15,21 0 0,0-21 16,0 21-16,0 0 0,0-21 0,1 22 16,-1-22-16,0 21 0,0-21 0,0 0 15,0 21-15,1-21 0,-1 0 16,0 0-16,0 0 0,0 0 16,-21 21-16,21-21 0,-42 0 15,0 0 1,-21 0-16,-1 0 0,1 0 0,-21 0 15</inkml:trace>
  <inkml:trace contextRef="#ctx0" brushRef="#br0" timeOffset="188459.73">974 11218 0,'0'0'0,"0"-42"16,-22 42 0,1 21-1,0 0-15,0 1 16,21 20-16,0-21 0,0 21 0,-21 1 16,21-1-16,-21 0 0,21 1 15,-22-1-15,22 0 0,-21-20 16,21 20-16,0 0 0,0-21 15,0 22-15,0-22 0,0 0 0,0 0 16,43-21-16,-22 0 0,21 0 16,-21 0-16,22-21 0,20 21 15,-21-21-15,22-21 0,-22 20 0,22 1 16,-22 0-16,0-21 0,1 21 16,-22-22-16,0 1 0,-21 21 0,0-22 15,0 1-15,0 0 0,-21 21 16,-21-22-16,20 22 0,-20 0 0,0 0 15,-1 0-15,1-1 16,0 22-16,-1 0 0,22 0 0,-21 0 16,0 0-16,20 22 0,-20-1 15,21 0-15,0-21 0,21 21 0,0 0 16,0 0-16,21-21 16,21 0-16,-21 0 0,22 0 15,-1 0-15,22 0 0,-22 0 0,21-21 16,1 0-16,-1 0 0,1 0 15,21-22-15,-22 22 0,1 0 0,-22-21 16,21 21-16,-20-22 0,-1 22 16,0 0-16,-20 0 0,-1 0 0,-21-1 15,0 1-15,0 0 0,0 0 16,-21 21 0,-1 0-16,1 21 0,0 0 15,21 0-15,-21 22 0,21-1 16,-21 0-16,21 22 0,0-1 0,0 1 15,0 21-15,0-22 0,0 22 16,0-1-16,0 1 0,0 0 0,0-1 16,0 1-16,0 0 0,0-1 0,0 22 15,21-21-15,-21 0 0,21-1 16,-21 1-16,0 0 0,0-1 0,21 1 16,-21 0-16,0-22 0,21 22 0,-21-1 15,0-20-15,0-1 16,0-20-16,0 20 0,0-20 0,0-22 15,0 21-15,0-21 0,-21-21 16,0-21-16,0 21 16,21-21-16,-21-21 0,-22 20 0,22-20 15,0 0-15,0-22 0,0 1 16,0-1-16,-1 1 0,1-22 0,0 22 16,21-22-16,-21 21 0,21-20 0,0-1 15,0 22-15,0-22 0,0 0 16,0 22-16,21-22 0,0 22 0,0-1 15,1 1-15,20 20 0,-21 1 16,0 0-16,0-1 0,22 22 16,-22 0-16,0-21 0,0 20 0,0 1 15,1 0-15,-1 0 0,0 0 16,0 21-16</inkml:trace>
  <inkml:trace contextRef="#ctx0" brushRef="#br0" timeOffset="189311.94">3048 11917 0,'0'0'0,"-21"0"31,0 0-31,21-21 16,0 0-16,0-1 0,0-20 15,0 21-15,21-21 0,0-1 0,0 22 16,0-42-16,0 20 0,1 1 16,-1-22-16,0 1 0,0-1 0,0 22 15,0-21-15,1 20 0,-1 1 0,-21 21 16,0-22-16,0 22 0,-21 21 16,-1 0-1,1 21-15,-21 1 0,21-1 0,0 21 16,-1 0-16,22 1 15,-21-1-15,21 0 0,0-20 0,0 20 16,0 0-16,0 1 0,0-22 0,21 21 16,1-21-16,-1 0 0,0 22 15,0-22-15,0 0 0,0 0 0,1 0 16,-1 1-16,0-1 0,0 0 0,-21 0 16,0 0-16,-21-21 31,0 0-31,0 0 0,-1 0 15,-20-21-15,21 21 0,0-21 16,0 21-16,-22-21 0,22 0 0,0 21 16,0-22-16,0 22 0,-1 0 15,22-21-15,-21 21 16,21 21 0,0 1-16,21-1 0,1 0 15,-1-21-15,0 21 0,21-21 16,-21 21-16,22 0 0,-1-21 0,0 0 15,1 0-15,-1 0 0,0 0 0,22 0 16,-22 0-16,1 0 0,-1-21 16,0 0-16,1 21 0,-1-21 0,-21 0 15,21 0-15,-20-1 0,-1 1 16,0 0-16,-21-21 0,0-1 0,21 1 16,-21 0-16,0-1 0,0 1 15,0-21-15,0 20 0,0 1 0,0-22 16,0 22-16,0 0 0,0-1 0,0 22 15,0 0-15,0 0 0,0 0 16,-21 42 0,21 0-16,-21 21 0,21 1 0,0-1 15,-21 0-15,21 1 0,0 20 16,0 1-16,0-22 0,0 22 0,0-22 16,0 0-16,0 1 0,0-1 0,0-21 15,0 21-15,0-20 16,0-1-16,21 0 0,-21 0 15,21-21-15,0 0 16,-21-21 0,0 0-16</inkml:trace>
  <inkml:trace contextRef="#ctx0" brushRef="#br0" timeOffset="189486.84">3641 11494 0,'0'0'0,"0"-22"16,21 1 0,0 21-16,21-21 0,-21 21 0,22-21 15,-1 21-15,0-21 0,-20 21 16,20 0-16,0-21 0,1 21 0,-22 0 16,0-22-16,21 22 0,-21 0 0,1 0 15</inkml:trace>
  <inkml:trace contextRef="#ctx0" brushRef="#br0" timeOffset="190338.84">4487 11853 0,'21'0'16,"1"-21"-16,-22 0 15,0 0-15,0 0 0,21 0 16,-21-1-16,0 1 0,0-21 0,0 21 16,0 0-16,0-22 0,0 22 15,-21 0-15,-1-21 0,1 20 0,0 1 16,0 0-16,0 21 0,-22 0 0,22 0 16,0 0-16,0 0 0,-21 21 15,20 0-15,1 1 0,0 20 16,0-21-16,0 0 0,0 22 0,21-22 15,0 21-15,0 0 0,0-20 0,0 20 16,0-21-16,0 0 0,0 22 16,0-22-16,21 0 0,0 0 0,0 0 15,0-21-15,0 21 0,1-21 16,-1 0-16,0 0 0,0-21 16,0 21-16,0-21 0,1 0 0,-1 0 15,0 0-15,21-22 0,-21 22 0,1 0 16,-1-21-16,-21-1 0,0 22 0,21-21 15,-21 21-15,0-22 0,0 22 16,0 0-16,0 0 0,0 0 16,-21 21-16,0 0 15,21 21-15,0 0 16,0 0-16,-22 21 0,22-20 16,0-1-16,0 21 0,0-21 0,0 0 15,0 22-15,0-22 0,22 21 0,-22-21 16,21 1-16,0-1 0,0 0 15,-21 0-15,21 0 0,0-21 0,1 0 16,-1 0-16,0 0 0,0 0 0,0 0 16,0 0-16,1 0 0,-1-21 0,0 0 15,21-21 1,-21 20-16,1-20 0,-1 21 0,0-21 16,0-1-16,0 1 0,-21 0 0,21-22 15,-21 22-15,22-22 0,-22 1 0,0-1 16,0 22-16,0-22 0,0 22 15,21 0-15,-21 21 0,0-1 0,0 1 16,0 0-16,0 42 16,-21 0-16,-1 1 0,22 20 15,0 0-15,0 1 0,-21 20 16,21-21-16,0 1 0,0 20 0,0-20 16,0 20-16,0-21 0,0 1 0,0-1 15,0-21-15,21 22 0,-21-22 16,0 0-16,22 0 0,-1 0 15,-21 0-15,21-21 16,0 0-16,0 0 0,0 0 16,1-21-16,-22 0 15,0 0-15,0 0 0,0 0 16,0-1-16,0 1 0</inkml:trace>
  <inkml:trace contextRef="#ctx0" brushRef="#br0" timeOffset="190503.75">4974 11494 0,'0'0'0,"-21"0"15,0 0-15,42 0 32,0 0-32,0 0 0,0 0 15,22-22-15,-22 22 0,0 0 16,21 0-16,1-21 0,-22 21 0,21 0 16,-21 0-16,1-21 0,20 21 0,-21 0 15,0-21-15,0 21 16</inkml:trace>
  <inkml:trace contextRef="#ctx0" brushRef="#br0" timeOffset="192632.29">5397 11578 0,'0'0'0,"0"21"15,0 43-15,0-43 16,22-21-16,-1 21 0,0-21 16,0 21-16,0-21 0,0 0 15,1 0-15,-1 0 0,0 0 0,0 0 16,0 0-16,0 0 0,1-21 0,-1 21 15,0-21-15,0 0 0,0 0 16,0 21-16,-21-21 0,0-1 0,0 1 16,0 0-16,0 0 0,0-21 0,0 20 15,0 1-15,0 0 0,-21 21 16,0 0-16,0 0 16,0 0-16,0 0 0,-1 21 0,22 0 15,-21 1-15,0-1 0,0 0 0,0 21 16,21-21-16,0 1 0,-21-1 15,21 21-15,0-21 0,0 0 16,0 1-16,0-1 0,0 0 0,0 0 16,21 0-16,-21 0 0,21 1 0,0-22 15,0 0-15,0 0 0,1 0 0,20 0 16,-21 0-16,0 0 0,0 0 16,22 0-16,-22-22 0,0 1 0,0 21 15,22-21-15,-22 0 0,0 0 0,0 0 16,21-1-16,-20 1 0,-1 0 15,0 0-15,0-21 0,-21 20 0,21 1 0,0-21 16,-21 21-16,0 0 0,0-1 16,0 1-16,22 21 0,-22 21 31,0 1-31,-22-1 0,22 0 0,0 0 16,0 0-16,-21 22 0,21-22 15,0 0-15,0 0 0,0 0 0,0 0 16,0 1-16,0-1 0,0 0 0,0 0 15,21-21 1,1 0 0,-22-21-16,21 21 0,-21-21 15,21 0-15,0-1 16,0 1-16,-21 0 0,21 0 0,1 0 16,-1 0-16,-21-1 0,21 1 0,0-21 15,0 21-15,-21 0 0,21-1 0,-21 1 16,22 0-16,-1 21 15,0 0 1,-21 21-16,0 0 0,0 1 16,0-1-16,21 0 0,-21 21 0,0-21 15,0 1-15,0-1 0,0 0 16,0 0-16,0 0 0,0 0 0,21 1 16,0-1-16,1-21 15,-22 21-15,21-21 16,0 0-16,0 0 0,0-21 15,0 21-15,-21-21 0,22-1 16,-1 22-16,0-21 0,0 0 16,0 0-16,0 0 0,1 0 0,-1-22 15,0 22-15,0 0 0,0 0 0,-21 0 16,0-1-16,21 1 0,-21 42 31,0 1-15,0-1-16,0 0 0,0 0 0,0 0 15,0 0-15,0 1 0,0-1 16,0 0-16,0 0 0,0 0 0,0 0 16,22 1-16,-22-1 15,21-21-15,0 0 0,0 0 0,0 21 16,0-21-16,1 0 0,-1 0 0,0 0 16,21 0-16,-21 0 0,22 0 0,-22-21 15,0 21-15,21-21 0,-20-1 0,-1 1 16,0 0-16,0 0 0,0 0 15,0-22-15,1 22 0,-22 0 0,21-21 16,-21 21-16,0-1 0,0 1 0,0 0 16,0 0-16,0 0 0,-21 21 15,-1 0-15,1 0 16,0 21-16,21 0 0,0 0 16,-21 0-16,21 1 0,0-1 0,0 21 15,0-21-15,0 0 0,0 1 0,0 20 16,0-21-16,0 0 0,0 0 0,0 1 15,21-22-15,-21 21 0,21-21 0,0 0 16,-21 21-16,22-21 0,-1 0 16,0 0-16,0 0 0,0 0 15,0 0-15,-21-21 0,22 0 0,-1 21 16,0-22-16,-21 1 0,21 0 0,0 0 16,-21 0-16,21 0 0,-21-22 15,22 22-15,-22 0 0,0 0 16,21 0-16,-21-1 0,21 1 0,-21 42 31,0 1-15,0-1-16,0 0 0,0 0 15,0 0-15,0 0 0,0 1 16,-21-1-16,21 0 0,0 0 0,0 0 16,0 0-16,0 1 15,0-44 16,0 1-31,0 0 16,0 0 0,21 0-16,0 0 0,-21-1 0,21-20 15,0 21-15,1-21 0,-1 20 0,0-20 16,0 21-16,0 0 0,0-22 0,1 22 16,-1 21-16,0-21 0,0 21 15,0 0-15,0 0 0,1 21 16,-22 0-16,21 1 0,-21-1 0,0 0 15,0 0-15,0 0 0,0 22 0,0-22 16,0 0-16,0 0 0,21 0 0,-21 0 16,0 1-16,21-1 15,-21 0-15,21 0 0,0-21 0,-21 21 0,43-21 16,-22 0-16,0 21 0,0-21 16,0 0-16,1 0 0,-1 0 0,0 0 15,0 0-15,0 0 0,0-21 0,1 0 16,-22 0-16,21 21 0,0-42 0,-21 20 15,21 1-15,-21-21 0,21 21 16,0-22-16,-21 1 0,0 0 0,22-1 16,-22 1-16,21 0 0,0 21 0,-21-22 15,0 22-15,0-21 0,21 42 0,-21-21 16,0 42 15,0 0-31,-21 0 0,21 21 0,-21-20 0,21-1 16,0 21-16,0 0 0,-21-20 15,21 20-15,0-21 0,-22 21 0,22-20 16,0 20-16,0-21 0,0 0 0,0 0 16,0 1-16,0-1 0,0 0 15,0 0-15,0 0 16,22-21-16,-1 0 0,0 0 0,0 0 16,0 0-16,0 0 0,1-21 15,-1 21-15,0-21 0,0 0 0,0 21 16,0-21-16,1-1 0,-1 1 15,0 0-15,0 0 0,-21 0 0,0 0 16,21-1-16,-21 1 16,-21 21-1,0 21 1,21 1-16,0-1 16,0 0-16,0 0 0,0 0 15,0 0-15,0 1 0,0-1 16,21 0-16,-21 0 15,0 0-15,0 0 32,-21-21-17,0 0 1,0 0 0,-1-21-16,1 0 0,0 21 15,21-21-15,-21 0 0,0 0 0,0-1 16,-22 1-16</inkml:trace>
  <inkml:trace contextRef="#ctx0" brushRef="#br0" timeOffset="192889.61">8297 11324 0,'21'0'15,"1"0"-15,-1 0 16,0 0-16,0 0 0,21-21 15,-20 21-15,-1-21 0,21 21 0,-21 0 16,0 0-16,1-21 0,-1 21 16,0 0-16,0 0 15,-21-21-15,-21 21 32</inkml:trace>
  <inkml:trace contextRef="#ctx0" brushRef="#br0" timeOffset="194843.8">10583 11345 0,'0'0'0,"21"0"16,1 0-16,-1 0 15,0 0-15,0-21 0,0 0 0,0 21 16,1-21-16,-1 0 0,0 0 0,0-1 16,0 1-16,-21 0 0,0 0 15,0 0-15,0 0 0,-21-1 16,0 22-16,0 0 15,0 0-15,-1 0 0,1 0 16,0 0-16,0 0 0,0 0 0,0 22 0,-1-1 16,1 0-16,0 0 0,0 21 15,0-20-15,0 20 0,-1-21 16,1 21-16,0 1 0,21-22 0,0 21 16,0-21-16,0 1 0,0-1 0,0 0 15,21 0-15,0-21 16,1 0-16,-1 0 0,0 0 0,0-21 15,0 21-15,0-21 0,22 0 16,-22-1-16,0 22 0,0-21 0,0 0 16,1 0-16,-22 0 0,21 0 15,0-22-15,-21 22 0,0 0 0,0 0 16,21 21-16,-21-21 0,0-1 16,21 22-16,-21-21 0,0 42 15,0 1 1,0 20-16,0-21 0,0 21 15,0-20-15,0 20 0,0 0 0,0 22 16,0-22-16,0 22 0,0-22 16,0 21-16,0 1 0,0 21 0,0-22 15,0 22-15,21-1 0,-21-20 0,22 21 16,-22-22-16,0 1 0,0 20 0,0-20 16,21-1-16,-21 1 0,0-1 15,0-20-15,0 20 0,0-21 0,0 1 16,-21-22-16,21 21 0,-22-21 15,1 22-15,0-22 0,0-21 0,-21 21 16,20-21-16,1 0 0,-21 0 0,21 0 16,-22-21-16,22 0 0,-21 0 0,21-1 15,-22-20-15,22 0 0,0-1 0,0 1 16,0 0-16,0-1 0,21-20 16,0 21-16,0-22 0,0 22 0,21-22 15,0 1-15,21-1 0,-21 1 0,43-1 16,-22 1-16,22-1 0,-1 1 0,1-1 15,20 1-15,-20-1 0,-22 1 16,22 20-16,-1-20 0,-20 21 16,-22-22-16,21 22 0,-21-1 0,0 1 15,1 0-15,-22 21 0,0-1 0,0 1 16,0 0-16,0 0 0,-22 21 16,1 0-16,0 21 0,21 0 15,-21-21-15,0 21 0,0 1 16,21 20-16,0-21 0,-22 0 0,22 22 15,0-22-15,-21 0 0,21 0 0,0 0 16,0 22-16,21-22 0,1 0 16,-1 0-16,0-21 0,0 0 0,0 0 15,0 0-15,1 0 16,-1 0-16,0 0 0,0-21 0,21 21 16,-20-21-16,-1 0 0,0-1 0,0 1 15,0 0-15,0 0 0,1-21 0,-22 20 16,21-20-16,0 0 0,-21 21 0,21-22 15,-21 1-15,21-22 0,-21 22 16,21 0-16,-21-1 0,22 22 0,-22-21 16,21 21-16,-21-22 0,21 22 0,-21 0 15,0 42 1,0 0 0,0 22-16,0-22 15,0 21-15,0 1 0,0-1 16,0 0-16,0 1 0,0-1 0,0 0 15,-21 1-15,21-1 0,0 0 0,-21-21 16,21 22-16,0-22 0,0 0 0,0 0 16,0 0-16,0 1 15,0-44 1</inkml:trace>
  <inkml:trace contextRef="#ctx0" brushRef="#br0" timeOffset="195027.69">11578 11261 0,'0'0'0,"0"-21"15,21-1 17,0 22-32,1 0 0,-1-21 0,0 21 15,0-21-15,0 21 0,22 0 0,-1 0 16,-21-21-16,21 21 0,1 0 0,-22 0 15,21 0-15,1 0 0</inkml:trace>
  <inkml:trace contextRef="#ctx0" brushRef="#br0" timeOffset="197956.03">12806 11642 0,'21'21'16,"0"-21"0,-21-21-16,21 0 0,0 21 15,-21-22-15,22 1 0,-1 0 0,0 0 16,0 0-16,0 0 0,0-22 0,1 22 16,-22-21-16,21-1 0,-21 22 0,0-21 15,21 0-15,-21 20 0,0-20 0,0 21 16,0 0-16,-21 0 15,0 21-15,-1 0 16,1 0-16,0 21 0,0-21 0,21 21 16,-21 0-16,0 21 0,21-20 0,-22 20 15,22-21-15,0 21 0,0-20 0,0 20 16,0-21-16,0 21 0,0-20 16,0-1-16,22 21 0,-1-21 0,0 0 15,0 1-15,0-1 0,22-21 0,-22 21 16,0-21-16,0 0 0,0 0 0,0 0 15,1 0-15,-1 0 0,0 0 16,0-21-16,0 0 16,0-1-16,-21 1 0,22 0 15,-1 0-15,0 0 0,0 0 16,0-22-16,0 22 0,1-21 0,-1 21 16,0-22-16,0 22 0,0 0 0,0 0 15,1 0-15,-1-1 0,0 22 0,0 0 16,0 0-16,-21 22 15,0-1-15,0 0 0,0 0 0,0 0 16,0 22-16,0-22 0,0 0 16,0 21-16,0-21 0,-21 22 0,21-22 15,-21 0-15,21 0 0,0 0 0,-21 1 16,21-1-16,-21-21 0,21 21 0,0 0 16,21-42 15,0 0-31,0 0 15,0-1-15,-21 1 0,21 0 16,1 0-16,-1 0 0,0-22 0,0 1 16,21 21-16,-20-21 0,-1-1 0,0 1 15,0 0-15,0 20 0,-21-20 0,0 21 16,0 0-16,0 0 0,0-1 0,0 1 16,-21 21-1,21 21 1,-21 1-16,0-1 0,0 21 15,21-21-15,0 22 0,0-22 16,-22 21-16,22 0 0,0 1 0,0-1 16,0-21-16,0 22 0,0-22 0,0 21 15,0-21-15,22 22 0,-1-22 0,0 0 16,0 0-16,0-21 0,0 21 0,1 0 16,20-21-16,0 0 0,-21 0 0,22 0 15,-1 0-15,-21 0 0,22-21 16,-1 21-16,-21-21 0,21 0 0,-20 0 15,-1 0-15,0-1 0,0 1 16,0 0-16,-21 0 0,21-21 0,-21 20 16,0 1-16,0-21 0,0 21 0,0 0 15,-21-1-15,0 1 0,0 0 0,0 21 16,0 0-16,-1 0 0,1 0 16,21 21-16,-21 0 0,0 1 15,21-1-15,0 0 0,0 21 0,0-21 16,0 1-16,0 20 0,0-21 0,0 0 15,0 0-15,21 1 0,0-1 0,0 0 16,1 0-16,20 0 0,-21 0 0,0-21 16,0 0-16,22 22 0,-22-22 0,0 0 15,0 0-15,22 0 16,-22 0-16,0-22 0,0 1 0,0 21 16,0-21-16,1 21 0,-1-21 0,0 0 15,0 0-15,0-1 0,0 1 0,1-21 16,-1 21-16,0-22 0,0 22 0,-21-21 15,21 21-15,0-22 0,1 22 0,-22 0 16,21 0-16,0 0 16,-21 42-1,0 0 1,0 0-16,0 0 16,0 1-16,0-1 15,21-21 1,0 0 15,-21-21-31,0-1 0,0 1 16,0 0-16,0 0 15,0 0-15,0 0 0,-21 21 16,0 0 0,0 0-16,0 0 0,-1 21 15,22 0-15,-21 0 16,21 0-16,0 22 0,0-22 15,-21 0-15,21 0 0,0 21 0,0-20 0,0-1 16,0 21-16,0-21 0,0 0 16,0 1-16,0-1 0,21 21 0,0-42 15,1 21-15,-1 0 0,0 1 0,0-22 16,0 0-16,22 21 0,-22-21 16,0 0-16,21 0 0,-21 0 0,1 0 15,-1 0-15,0-21 0,21-1 0,-21 22 16,1-21-16,-22 0 0,21 0 0,0 0 15,-21 0-15,21-22 0,-21 22 0,0-21 16,21 21-16,-21-22 0,0 1 16,21 21-16,-21 0 0,0-1 0,0 1 0,0 0 15,0 42 17,0 0-32,-21 1 15,21-1-15,0 21 0,0-21 0,0 0 16,0 1-16,0-1 0,0 0 0,0 0 15,0 0-15,21 0 0,-21 1 0,22-22 16,-1 21-16,0-21 0,0 0 16,0 0-16,0 0 15,1 0-15,-1 0 0,0 0 16,0-21-16,-21-1 0,21 22 0,0-21 16,1 0-16,-22 0 0,21 0 0,0-22 15,-21 22-15,21 0 0,-21-21 16,21 21-16,-21-1 0,0-20 0,0 21 15,21 0-15,-21 0 0,0 42 32,0 0-32,0 0 15,-21 0-15,21 0 0,0 1 0,0 20 16,0-21-16,0 0 0,0 0 0,0 22 16,0-22-16,0 0 0,0 0 0,21 0 15,1 1-15,-1-1 0,0-21 16,0 21-16,0-21 15,0 0-15,1 0 0,-1 0 16,0 0-16,0-21 16,0 0-16,0-1 0,1 22 0,-22-21 15,21 0-15,0 0 0,0-21 0,-21 20 16,21-20-16,0 0 0,-21-1 0,22 1 16,-1 0-16,-21-1 0,21 1 0,0 0 15,-21-1-15,0 1 0,21 0 0,-21-1 16,21 22-16,-21 0 0,0 0 15,0 0-15,-21 21 16,0 21 0,0 0-16,21 0 0,-21 0 15,0 22-15,21-1 0,0 0 0,0 1 0,0-1 16,-22 0-16,22 1 0,0-1 0,0-21 16,0 22-16,0-1 15,0-21-15,0 21 0,22-20 0,-22-1 16,21 0-16,-21 0 0,21 0 0,0-21 15,0 0-15,0 21 0,1-21 0,-1 0 16,0 0-16,0 0 0,0 0 0,22 0 16,-22-21-16,21 0 0,-21 21 0,0-21 15,22 0-15,-22 0 0,0-1 0,21 1 16,-20 0-16,-1 0 0,0 0 16,0 0-16,-21-22 0,0 22 15,0 0-15,21 0 0,-21 0 16,0-1-16,-21 22 15,0 22-15,0-1 0,21 0 16,0 0-16,-21 0 0,21 0 0,-22 1 16,22-1-16,0 0 0,0 21 0,0-21 15,0 1-15,0-1 0,0 0 16,0 0-16,22 0 0,-1-21 16,-21 21-16,21-21 0,0 0 0,0 22 15,0-22-15,1 0 0,-1 0 0,0 0 16,21 0-16,1 0 0,-22 0 0,21 0 15,0 0-15,1 0 0,-1 0 16,0 0-16,1-22 0,-1 1 0,0 0 16,1 21-16,-1-21 0,-21 0 0,22-22 15,-22 22-15,0 0 0,0 0 16,0 0-16,-21 0 0,0-1 0,0 1 16,0 0-16,0 0 0,0 0 0,0 0 15,-21 21-15,0-22 0,0 22 0,0 0 16,-22 0-16,22 0 0,0 0 0,0 0 15,0 22-15,-22-1 0,22-21 0,0 21 16,0 0-16,0 0 0,21 22 16,0-22-16,-22 0 0,22 0 0,0 0 15,0 0-15,0 1 0,0-1 16,0 0-16,0 0 0,22-21 16,-1 21-16,0-21 15,0 0-15,0 0 0,0 0 16,1 0-16,-1 0 0,0-21 15,0 0-15,-21 0 0,21 0 0,0-22 16,-21 22-16,22-21 0,-22-1 16,21 1-16,0 0 0,-21-22 0,21 22 15,-21-22-15,0 22 0,21 0 0,0-22 16,1 22-16,-22 0 0,21-1 0,-21 1 16,0 0-16,0 20 0,0 1 0,0 0 15,0 42 16,-21 0-31,-1 22 0,22-22 0,0 21 16,-21 1-16,21-1 0,-21 0 0,21 1 16,0-1-16,0 21 0,0-20 0,0-1 15,0 22-15,0-22 0,0 0 0,0-21 16,0 22-16,0-22 0,0 21 0,21-21 16,-21 1-16,21-22 0,1 21 15,-22 0-15,21-21 0,0 0 0,0 0 16,0 0-16,0 0 0,1 0 15,-22-21-15,21 0 0,0 21 0,-21-22 16,0 1-16,21 21 0,-21-21 16,0 0-16,0 0 0,0 0 0,0-1 15,0 1-15,0 0 0,-21 0 0,21 0 16</inkml:trace>
  <inkml:trace contextRef="#ctx0" brushRef="#br0" timeOffset="198174.91">16150 11091 0,'0'0'0,"-42"0"0,-43 22 16,106-22 0,0 0-16,22 0 15,-1 0-15,0 0 0,1 0 0,-1 0 16,0 0-16,1-22 0,-1 22 0,0 0 15,1 0-15,-22-21 0,0 21 0,0-21 16,0 21-16,-21-21 0,22 21 0,-22-21 16</inkml:trace>
  <inkml:trace contextRef="#ctx0" brushRef="#br0" timeOffset="198787.56">18944 11282 0,'0'0'0,"21"-21"47,0 0-47,1-1 0,-1 1 16,0 0-16,0 0 0,0-21 0,0 20 15,1 1-15,-1 0 0,-21 0 0,0 0 16,21 0-16,-21-1 16,0 1-16,0 0 0,0 0 0,-21 21 15,0 0-15,-1 0 0,1 0 0,0 0 16,0 0-16,0 21 0,-22-21 0,22 21 15,0 0-15,0 22 0,0-22 0,0 21 16,-1-21-16,1 22 0,21-1 0,0 0 16,0-20-16,0 20 0,0 0 0,0-21 15,21 22-15,-21-22 0,43 0 16,-22 0-16,0 0 0,0 1 0,22-22 16,-22 21-16,21-21 0,-21 0 0,22 0 15,-22 0-15,0 0 0,0 0 0,0 0 16,0 0-16,1 0 0,-22-21 15,21-1-15,0 22 0,-21-21 0,21 0 16,0 0-16</inkml:trace>
  <inkml:trace contextRef="#ctx0" brushRef="#br0" timeOffset="199075.39">19854 10541 0,'0'0'0,"0"-21"0,-21 21 15,0 0 1,0 21-16,0 0 0,21 22 0,0-1 16,-22 0-16,22 1 0,-21-1 15,21 21-15,0-20 0,0 20 0,-21-20 16,21 20-16,0-21 0,0 22 0,0-22 16,0 1-16,0-1 0,0 0 0,0-21 15,0 22-15,0-22 0,0 0 16,0 0-16,0 0 0,0 1 0,0-1 15,21-21 1,0-21 0,1-1-16,-1 22 15,-21-21-15,21 0 0,0-21 0</inkml:trace>
  <inkml:trace contextRef="#ctx0" brushRef="#br0" timeOffset="199770.99">20278 11091 0,'0'0'0,"42"-21"0,0-21 15,-42 21 1,-21 21 0,-21 0-16,21 0 0,-1 0 15,-20 0-15,0 0 0,21 0 0,-22 21 16,22 0-16,0 0 0,0 0 0,0 1 16,-1-1-16,22 0 0,0 0 0,0 0 15,0 0-15,0 1 16,0-1-16,22 0 0,-1 0 0,0 0 15,0 0-15,0-21 0,0 22 0,1-1 16,20 0-16,-21-21 0,21 21 0,-20 0 16,-1 0-16,21-21 0,-21 22 0,-21-1 15,0 0-15,0 0 0,0 0 16,-21-21 0,0 0-16,-21 0 0,20 0 15,1 0-15,0 0 0,-21 0 0,21 0 16,-1 0-16,1 0 0,-21-21 0,21 21 15,21-21-15,-21 21 0,-1-21 16,1 21-16,21-21 0,21 21 47,1 0-47,-1 0 16,0 21-16,0-21 0,21 0 15,-20 0-15,-1 21 0,21-21 0,-21 0 16,22 0-16,-1 0 0,0 0 0,1 0 15,-1 0-15,0 0 0,1 0 0,-1-21 16,0 21-16,1-21 0,-1 21 0,0-22 16,-21 1-16,22 0 0,-22 0 0,0 0 15,0 0-15,0-1 0,-21-20 16,0 21-16,22-21 0,-22-1 16,0 22-16,0 0 0,0-21 0,0 20 15,0 1-15,-22 21 16,1 0-16,0 21 0,0-21 15,0 22-15,21-1 0,-21 21 0,-1-21 16,22 0-16,0 22 0,0-22 0,0 0 16,0 21-16,0-20 0,0-1 0,0 0 15,0 0-15,0 0 0,22 0 16,-1 1-16,0-1 0,0-21 0,0 21 16,0-21-16,1 0 0,-1 0 0,0 0 15,0 0-15,0 0 0,0 0 16,1 0-16,-1 0 0,0 0 0,0-21 15,21 21-15</inkml:trace>
  <inkml:trace contextRef="#ctx0" brushRef="#br0" timeOffset="200479.48">21780 11409 0,'0'21'16,"22"-21"15,-1 0-15,0 0-16,-21-21 0,21 21 0,-21-21 15,21 0-15,0 21 0,-21-22 0,22 1 16,-1 0-16,-21 0 0,0 0 0,21 0 16,0-1-16,-21-20 0,21 21 15,-21 0-15,0 0 0,0-1 0,0 1 16,0 0-16,0 0 0,0 42 31,0 0-31,-21 0 16,21 1-16,0 20 0,0-21 0,0 21 15,-21-20-15,21 20 0,0-21 0,0 0 16,0 22-16,0-22 16,0 0-16,21 0 0,0 0 0,-21 0 15,21 1-15,1-1 0,-1-21 0,0 21 16,0-21-16,0 0 0,0 0 15,1 0-15,-1 0 0,0-21 0,21 0 16,-42-1-16,21 1 0,1 0 16,-1 0-16,0 0 0,0-22 15,0 22-15,-21-21 0,21 0 0,1-1 16,-1-20-16,-21 20 0,21 1 0,0 0 16,0-22-16,0 22 0,-21 0 0,22-1 15,-22 1-15,21 0 0,-21 20 0,0-20 16,0 21-16,-21 42 31,-1 0-31,1 22 0,0-22 16,0 21-16,0 0 0,0 1 0,21-1 15,-22 0-15,22 1 0,-21-1 0,21 0 16,0 1-16,0-1 0,0 0 0,0 1 16,0-1-16,0 0 0,21-20 0,1-1 15,-22 21-15,0-21 0,21-21 0,-21 21 16,21-21-16,0 0 15,0 0-15,0 0 16,1 0-16,-1 0 0,0 0 0,0-21 16,0 21-16,0-21 0,1 0 15,-1 0-15,0 0 0,-21-1 0,0 1 16,0-21-16,0 21 0,0-22 0,0 22 16,0 0-16,0-21 0</inkml:trace>
  <inkml:trace contextRef="#ctx0" brushRef="#br0" timeOffset="200683.44">22394 11007 0,'0'0'0,"0"21"0,21-21 16,1 0-16,-1 0 16,0 0-16,0 0 0,0-21 0,22 21 15,-22-21-15,0 21 0,21-22 0,-21 22 16,1-21-16,-1 21 0,0-21 0,-21 0 15,0 0 1,0 0 0,-21 21-16</inkml:trace>
  <inkml:trace contextRef="#ctx0" brushRef="#br0" timeOffset="200891.32">21548 10732 0,'0'0'0,"-22"0"47,1 0-32,0 0-15,0 0 0,0 0 16,0 0-16,-22 0 0,1 0 0</inkml:trace>
  <inkml:trace contextRef="#ctx0" brushRef="#br0" timeOffset="202751.54">4826 13187 0,'0'0'0,"0"-21"0,0 0 0,21-1 16,-21 1-16,0-21 0,0 21 0,0 0 16,0-1-16,0 1 0,0 0 15,0 0-15,-21 21 16,0 0-16,0 21 0,-1 0 16,22 22-16,-21-1 0,0 21 15,0-20-15,21 20 0,-21-20 0,21 20 16,0 1-16,0-1 0,-21-21 0,21 22 15,0-22-15,0 22 0,0-22 16,0-21-16,0 22 0,0-22 0,0 0 16,0 0-16,0 0 0,21-21 15,0-21 1,0 21-16,-21-21 16,21-21-16,0 20 0,-21 1 0,22-21 15,-1 0-15,0 20 0,-21-20 0,21 0 16,0 21-16,-21-22 0,21 22 15,1 0-15,-22 0 0,0 0 0,21 21 16,0 0-16,0 0 16,0 21-1,0-21-15,-21 21 0,22 0 0,-22 0 16,0 0-16,0 1 0,21-1 0,-21 0 16,21 0-16,-21 0 0,21 0 15,-21 1-15,21-1 16,0-21-16,1 0 0,-1 0 15,0 0-15,0 0 0,0 0 16,0 0-16,1-21 0,-1-1 16,0 1-16,0 0 0,0 0 0,0 0 15,1-22-15,-1 22 0,0 0 0,-21-21 16,0-1-16,21 22 0,-21-21 16,0 21-16,0-22 0,0 22 0,0 0 15,0 0-15,0 0 0,0 42 31,0 0-31,-21 21 0,21-20 16,-21 20-16,21-21 0,0 21 0,-21 1 16,21-1-16,0-21 0,0 22 15,0-1-15,0-21 0,0 21 16,21-20-16,0-1 0,-21 0 0,21 0 16,21-21-16,-20 0 0,-1 0 0,21 0 15,-21 0-15,22 0 0,-22 0 0,21 0 16,-21-21-16,22 0 0,-1 0 15,-21-1-15,21 1 0,-20 0 0,-1 0 16,0-21-16,0 20 0,0 1 0,0 0 16,-21-21-16,0 21 0,0-1 15,0 1-15,0 0 0,0 0 0,0 0 16,0 0 0,-21 21-16,21 21 15,-21 0 1,21 0-16,-21 0 0,21 0 0,-21 1 15,21-1-15,0 21 0,0-21 0,0 0 16,0 22-16,0-22 0,0 0 0,0 0 16,0 0-16,21 1 0,0-22 15,0 21-15,0-21 0,1 0 0,-1 0 16,0 0-16,0 0 0,21 0 0,-20 0 16,-1 0-16,21-21 0,-21-1 0,0 1 15,22 0-15,-22 0 0,21-21 16,1 20-16,-22-20 0,21 21 15,-21-21-15,0-1 0,1 22 0,-1-21 16,0-1-16,-21 1 0,0 0 0,21-1 16,-21 22-16,0 0 0,0-21 15,0 21-15,0-1 0,-21 1 16,0 21-16,0 0 0,-1 21 16,1 1-16,21-1 15,0 0-15,-21 0 0,21 21 0,-21-20 16,21 20-16,0 0 0,0 1 0,0-22 15,0 21-15,0 0 0,0 1 16,0-22-16,0 21 0,0 1 16,0-22-16,21 0 0,0 0 0,0 0 15,1 0-15,-1 1 0,0-22 0,21 0 16,-21 0-16,22 0 0,-22 0 0,21 0 16,1-22-16,-22 1 0,21 0 15,0 0-15,1-21 0,-22 20 0,21-20 16,1 21-16,-22-21 0,21-1 0,-21 1 15,0 0-15,1-22 0,-22 22 0,0-1 16,0 1-16,0-21 0,0 20 16,0 22-16,0-21 0,0 21 0,0-1 15,0 1-15,-22 21 0,1 0 0,21 21 16,-21 1-16,0-1 16,21 21-16,-21 0 0,21 1 15,0-1-15,0 0 0,0 1 0,0-1 16,0 0-16,0 1 0,0-1 0,0 0 15,21 1-15,0-1 0,0-21 0,0 22 16,1-22-16,-1 0 0,0 0 16,0 0-16,0-21 0,0 0 0,1 0 15,-1 0-15,0 0 0,0 0 0,0 0 16,0 0-16,-21-21 0,22 0 16,-22 0-16,0 0 0,0-1 0,0 1 15,0 0-15,0-21 0</inkml:trace>
  <inkml:trace contextRef="#ctx0" brushRef="#br0" timeOffset="202931.43">6435 13102 0,'0'0'0,"-22"21"0,22 1 15,22-22 16,-1 0-31,0 0 0,0 0 16,0 0-16,0 0 16,1 0-16,20 0 0</inkml:trace>
  <inkml:trace contextRef="#ctx0" brushRef="#br0" timeOffset="204098.77">8467 13060 0,'0'0'0,"21"0"0,-21 21 16,0 0-16,0 0 16,0 1-16,0-1 15,0 21-15,0-21 0,0 0 0,0 22 16,0-22-16,-21 0 0,21 21 0,0-20 15,0 20-15,0-21 0,0 0 0,-22 22 16,22-22-16,0 0 0,-21 0 0,21 0 16,0 0-16,0 1 15,0-44 1,0 1 0,0 0-16,0 0 0,0 0 15,0-22-15,0 22 0,0 0 16,0-21-16,0 21 0,0-22 0,21 1 15,-21 21-15,22 0 0,-22-22 0,0 22 16,21 21-16,-21-21 0,21 21 0,0 0 16,0 21-1,-21 0-15,21 0 0,-21 1 0,22-1 16,-1 21-16,-21-21 0,21 0 0,0 22 16,-21-22-16,21 0 0,0 0 15,1 22-15,-22-22 0,21-21 0,0 21 0,0 0 16,0-21-16,0 0 0,1 0 15,-1 0-15,0 0 0,0 0 16,0 0-16,22 0 0,-22 0 0,0-21 16,0 0-16,21 0 0,-20-1 0,-1 1 15,0 0-15,0 0 0,-21-21 0,21 20 16,0 1-16,-21-21 0,22 21 16,-22-22-16,0 22 0,0 0 0,0 0 15,-22 42 1,22 0-1,0 0-15,-21 1 0,21-1 16,-21 0-16,21 0 0,0 21 0,0-20 16,0-1-16,0 21 0,0-21 0,0 0 15,0 1-15,21-1 0,0 0 16,1 0-16,-1 0 0,0 0 0,0-21 16,0 0-16,0 0 0,1 0 15,-1 0-15,21 0 0,-21 0 0,0 0 16,22 0-16,-22-21 0,0 0 0,0 0 15,0 0-15,1 0 0,-22-1 0,0-20 16,21 21-16,-21-21 0,0 20 16,0-20-16,0 0 0,0 21 0,0-22 15,-21 1-15,-1 0 0,22 20 0,-42 1 16,21 0-16,0 0 0,0 21 0,-1 0 16,-20 0-16,21 0 0,-21 21 0,20 0 15,-20 0-15,21 1 16,0-1-16,0 21 0,21-21 0,0 22 15,0-22-15,0 21 0,0-21 0,0 0 16,21 1-16,21-1 0,-21 21 0,22-42 16,-22 21-16,21 0 0,0-21 0,-20 0 15,20 0-15,127 0 16,-126 0-16,-1-21 16,-21 21-16,21-21 0,-20 0 0,-1 0 15,0 0-15,21-22 0,-21 22 0,1-21 16,-22-1-16,21 1 0,0 0 15,0-1-15,-21-20 0,0 21 0,0-1 16,21 1-16,-21 0 0,0 20 16,0-20-16,0 21 0,-21 42 15,0 0 1,21 22-16,-21-1 0,21 0 16,-21 1-16,-1-1 0,22 0 0,0 1 15,0-1-15,0 0 0,0 1 0,0-1 16,0 0-16,0 1 0,0-22 0,0 21 15,0-21-15,0 0 0,0 22 16,22-43-16,-22 21 0,21 0 0,0-21 16,0 0-16,0 0 0,0 0 15,1 0-15,-22-21 16,21 0-16,-21 0 0,0-1 16,0 1-16</inkml:trace>
  <inkml:trace contextRef="#ctx0" brushRef="#br0" timeOffset="204275.66">9927 13145 0,'-21'0'16,"42"0"-1,0 0 1,0-22-16,1 22 0,20 0 0,-21 0 16,21-21-16,1 0 0,-1 21 15,0 0-15,1-21 0,-1 21 0,0-21 16,-20 21-16,-1-21 0,21 21 15,-42-22-15,21 1 0</inkml:trace>
  <inkml:trace contextRef="#ctx0" brushRef="#br0" timeOffset="205135.19">12404 13250 0,'0'0'0,"0"22"0,0-44 47,0 1-47,21 21 16,-21-21-16,21 0 0,-21 0 0,21 0 15,-21-1-15,0-20 0,0 21 0,0 0 16,0 0-16,0-22 0,0 22 15,-21 0-15,0 0 0,-22 21 0,22-21 16,0 21-16,-21 0 0,21 0 0,-1 0 16,-20 21-16,21 0 0,-21 0 0,20 0 15,-20 0-15,21 1 0,0 20 0,0-21 16,-1 21-16,1-20 0,21-1 16,0 21-16,0-21 0,0 0 0,0 1 15,21-1-15,1 0 0,-1 0 0,21-21 16,-21 0-16,22 0 0,-1 0 15,0 0-15,1 0 0,-1-21 0,0 0 16,1 0-16,-1-1 0,0 22 16,-21-21-16,1 0 0,20 0 0,-21 0 15,-21 0-15,0-1 0,21 1 0,-21 0 16,-21 21 0,21 21-16,0 0 15,-21 1-15,21 20 0,-21 0 16,21 1-16,0-1 0,0 21 0,0 1 15,0-1-15,0 1 0,0-1 16,0 22-16,0-21 0,0-1 0,0 1 16,0-1-16,21 22 0,-21-22 0,0 1 15,0-1-15,0-20 0,0 20 0,0 1 16,0-22-16,0 21 0,0-20 16,0-1-16,0 0 0,-21 1 0,0-22 15,-1 0-15,1 0 0,0 0 0,-21 1 16,21-22-16,-22 0 0,1 0 0,0 0 15,-1 0-15,1 0 0,0-22 0,-22-20 16,22 21-16,-1 0 0,-20-22 0,21 1 16,-1 0-16,1-22 0,0 22 0,20-22 15,1 1-15,0 21 16,21-22-16,0 22 0,0-22 0,0 1 16,0 20-16,42-20 0,-20 21 0,20-22 15,0 1-15,22 20 0,-22-20 0,22-1 16,-1 22-16,1-22 0</inkml:trace>
  <inkml:trace contextRef="#ctx0" brushRef="#br0" timeOffset="205699.12">12933 13293 0,'0'0'0,"21"21"16,0-21-1,0 0-15,0 0 16,1-21-16,-22 0 0,21 21 0,0-22 15,0 1-15,0 0 0,0 0 16,1 0-16,-1 0 0,0-1 0,-21 1 16,0 0-16,0 0 0,0-21 0,0 20 15,0 1-15,-21 21 16,0 0-16,-1 0 0,1 0 0,0 0 16,0 21-16,0 1 0,0-1 15,-1 0-15,1 21 0,0 1 0,0-22 16,21 21-16,0 0 0,0-20 0,0-1 15,0 21-15,0-21 0,0 0 16,21 1-16,0-1 0,22 0 0,-22 0 16,0-21-16,21 0 0,1 0 15,-22 0-15,21 0 0,0 0 0,1 0 16,-1-21-16,0 21 0,1-21 0,-1 0 16,0-1-16,1 1 0,-22-21 0,0 21 15,0-22-15,0 1 0,1 0 0,-22-1 16,21-20-16,-21 21 0,0-22 15,0 1-15,0 20 0,0-20 0,0 42 16,0-22-16,0 22 0,0 0 0,0 42 16,0 0-1,0 0-15,0 22 0,0-1 16,-21 22-16,21-22 0,0 0 16,-22 22-16,22-22 0,0 22 0,0-22 15,0 0-15,0 1 0,0-1 0,22-21 16,-22 21-16,21-20 0,0 20 0,-21-21 15,21 0-15,-21 0 0,21-21 0,-21 22 16,21-22-16,-21-22 31,0 1-31</inkml:trace>
  <inkml:trace contextRef="#ctx0" brushRef="#br0" timeOffset="205859.54">13652 13102 0,'0'0'0,"0"-21"0,0 0 0,22 0 16,-1 21-16,0 0 16,0-21-16,21 21 0,1-22 0,-22 22 15,42-21-15,-20 21 0,20-21 0,-20 21 16,20-21-16,1 21 0,-1-21 0,1 21 16,-1 0-16,-21-21 0,22 21 0</inkml:trace>
  <inkml:trace contextRef="#ctx0" brushRef="#br0" timeOffset="208719.04">15303 13504 0,'0'0'0,"0"-21"15,0 0 1,22 0-16,-1 0 0,-21 0 0,21-1 15,0 1-15,0-21 0,-21 21 0,0-22 16,21 22-16,-21-21 0,0 0 16,0-1-16,0 22 0,0-21 0,0 21 15,0-1-15,0 1 0,-21 21 16,0 0-16,0 0 0,0 21 16,0 1-16,21-1 0,0 0 0,-22 0 15,22 21-15,0 1 0,0-22 16,0 21-16,0-21 0,0 22 0,0-1 15,0-21-15,22 0 0,-1 22 0,0-22 16,0 0-16,21 0 0,-20 0 0,20-21 16,-21 22-16,0-22 0,22 0 0,-22 0 15,0 0-15,0 0 0,0 0 16,0-22-16,1 1 0,-22 0 0,21 21 16,0-21-16,-21-21 0,21 20 0,0 1 15,0-21-15,-21 21 0,22-22 16,-1 1-16,0 21 0,0-21 0,21-1 15,-20 22-15,-1 0 0,21 0 0,-21 0 16,0 21-16,22 0 0,-22 0 16,0 0-16,0 21 0,0 0 0,1 0 15,-1 0-15,-21 0 0,0 1 0,0 20 16,0-21-16,0 0 0,0 22 0,0-22 16,0 0-16,0 0 0,-21 0 0,-1 0 15,1 1-15,21-1 0,-21 0 0,0-21 16,21 21-16,-21-21 0,21 21 15,0-42 17,0 0-32,21 21 0,-21-21 0,21 0 15,0-1-15,0 1 0,1-21 0,-22 21 16,21-22-16,0 22 0,0-21 0,0 0 16,0 20-16,1-20 0,-1 21 15,0 0-15,-21 0 0,0-1 16,0 44-1,-21-1-15,0 0 16,21 0-16,0 0 0,-22 22 0,22-22 16,0 0-16,0 21 0,0-21 15,0 22-15,0-22 0,0 0 0,0 0 16,22 22-16,-1-22 0,0 0 16,0 0-16,0-21 0,0 21 0,22 0 15,-22-21-15,0 0 0,21 0 0,-20 0 16,20 0-16,-21 0 0,0-21 0,22 0 15,-22 21-15,0-21 0,0 0 16,0 0-16,0-1 0,1 1 0,-1-21 16,-21 21-16,0-22 0,21 1 0,-21 0 15,0-1-15,0 22 0,0-21 0,0 0 16,0 20-16,0 1 0,-21 0 0,0 0 16,-1 21-16,1 0 0,0 0 0,0 21 15,0 0-15,21 0 0,-21 1 16,21-1-16,-22 21 0,22-21 15,0 22-15,0-22 0,0 21 0,0-21 16,22 0-16,-1 22 0,-21-22 0,21 0 16,0 0-16,0 0 0,0-21 0,1 22 15,-1-1-15,21-21 0,-21 0 0,0 21 16,22-21-16,-22 0 0,21 0 16,1 0-16,-22 0 0,0-21 0,0 0 15,21 21-15,-20-22 0,-1 1 0,0 0 16,0 0-16,21-21 0,-20 20 0,-1-20 15,0 0-15,0 21 0,0-22 0,-21 22 16,21-21-16,-21 21 0,22-1 0,-22 1 16,0 42 15,0 1-31,0-1 16,0 0-16,0 0 0,21 0 15,-21 0-15,21 1 0,-21-1 16,0-42 31,0-1-47,0 1 0,0 0 15,0 0-15,0 0 16,0 0-16,0-1 0,0 1 16,0 0-1,-21 42 1,0 0-16,21 1 0,-22-1 15,1 0-15,21 0 0,0 21 0,0-20 16,-21-1-16,21 21 0,0-21 0,0 0 16,0 22-16,0-22 0,0 0 15,0 0-15,21 0 0,0 1 16,1-1-16,-1-21 0,0 0 0,0 21 16,0-21-16,0 0 0,22 0 0,-22 0 15,21 0-15,-21 0 0,1 0 16,-1-21-16,0 0 0,0-1 0,0 22 15,0-42-15,1 21 0,-1 0 16,-21 0-16,21-22 0,0 22 0,-21-21 16,0 21-16,0-22 0,21 22 0,-21 0 15,0 0-15,0 0 0,0 42 32,-21 0-32,21 0 15,0 0-15,0 0 0,0 1 16,0-1-16,0 0 0,0 0 0,0 0 15,0 0-15,0 1 0,0-1 16,0 0-16,21-21 0,0 21 16,1-21-16,-1 0 15,0 0-15,0 0 0,0 0 16,0 0-16,1-21 16,-1 0-16,0 0 0,-21-1 0,21 1 15,0 0-15,-21 0 0,0-21 0,21 20 16,-21 1-16,22-21 0,-22 21 0,0 0 15,0-1-15,0 1 0,0 42 32,0 1-17,0-1-15,0 0 0,0 0 0,0 0 16,0 22-16,0-22 0,0 0 16,21 0-16,0 0 0,0 0 0,0 1 15,0-1-15,1-21 0,20 21 0,0 0 16,1 0-16,-22-21 0,21 0 0,0 21 15,1-21-15,-22 0 0,0 0 16,21 0-16,-20 0 0,-1 0 0,-21-21 16,21 0-16,-21 0 0,21 0 0,-21-22 15,21 22-15,-21-21 0,21 0 0,-21-1 16,0-20-16,0 20 0,22-20 0,-22 21 16,21-22-16,-21 22 0,21-22 15,-21 22-15,0 0 0,0-1 0,0 22 16,0-21-16,0 21 0,0-1 15,0 1-15,-21 21 16,21 21-16,0 1 16,-21-1-16,-1 21 0,22-21 0,0 22 15,0-1-15,-21 0 0,21 1 16,0-1-16,0 21 0,0-20 0,0-1 16,0 0-16,0 1 0,0-22 0,0 21 15,0-21-15,21 22 0,-21-22 0,22 0 16,-1 0-16,0 0 0,0-21 15,0 22-15,0-22 0,1 0 16,20 0-16,-21 0 0,21 0 0,-20 0 0,-1 0 16,21 0-16,-21 0 0,0-22 15,1 1-15,-1 0 0,0 0 0,0 0 16,0 0-16,-21-22 0,0 22 0,21-21 16,-21 21-16,0-1 0,0-20 0,0 21 15,0 0-15,0 0 0,-21-1 16,0 22-1,0 22-15,0-1 16,21 0-16,0 0 0,0 0 0,0 22 16,0-22-16,0 0 0,0 0 15,0 0-15,0 0 0,0 1 0,0-1 16,21 0-16,0 0 0,0-21 0,-21 21 16,21 0-16,1-21 0,-1 22 15,0-22-15,0 0 0,21 0 0,-20 0 16,20 0-16,0 0 0,-21 0 0,22 0 15,-1 0-15,0-22 0,1 22 0,-1-21 16,0 0-16,1 0 0,-1 0 16,-21 0-16,22-22 0,-22 22 15,21 0-15,-21 0 0,0 0 0,1-1 0,-22 1 16,0 0-16,0 0 0,0 0 16,-43 21-16,22 0 15,0 0-15,0 0 0,-22 0 0,22 0 16,-21 0-16,21 0 0,-22 21 15,22-21-15,-21 21 0,21 0 0,0 0 16,-1 1-16,1-1 0,0 0 0,21 0 16,0 0-16,0 0 0,0 1 0,0-1 15,0 0-15,0 0 0,0 0 16,0 0-16,21-21 16,0 0-16,1 0 0,-1 0 15,0 0-15,0 0 0,0 0 0,0 0 16,1 0-16,-1 0 0,0-21 0,0 0 15,0 0-15,0-21 0,1 20 16,-1-20-16,0 0 0,-21-1 16,21 1-16,0-21 0,0 20 0,1-20 15,-1 20-15,0 1 0,-21-21 0,21 20 16,0 1-16,-21 0 0,21-1 0,-21 1 16,0 0-16,0 20 0,0 1 0,0 0 15,0 0-15,0 0 0,-21 42 31,21 21-31,-21-21 0,0 22 16,0-1-16,21 0 0,-21 1 0,-1-1 16,22 22-16,-21-22 0,0 0 0,21 22 15,0-22-15,0 0 0,-21 1 16,21-1-16,0 0 0,0 1 16,0-22-16,0 0 0,0 21 0,0-20 15,21-22-15,-21 21 0,21 0 0,0-21 16,1 0-16,-1 0 0,0 0 15,0 0-15,0 0 0,0 0 0,1-21 16,-1 21-16,0-21 0,0-1 16,0 1-16,-21 0 0,0 0 0,21 0 15,-21 0-15,0-1 0,0-20 0,0 21 16,0 0-16,0 0 0,-21-1 0</inkml:trace>
  <inkml:trace contextRef="#ctx0" brushRef="#br0" timeOffset="208927.93">18584 12594 0,'0'0'15,"-63"0"-15,-64 0 16,84 0-16,1 0 0,0 0 0,21 0 0,42 0 31,0 0-31,21 0 0,-21 0 0,22 0 16,-1 0-16,22 0 0,-1 0 0,-21 0 15,22 0-15,-1 0 0,1-21 0,-1 0 16,22 21-16,-21 0 16,-1-21-16</inkml:trace>
  <inkml:trace contextRef="#ctx0" brushRef="#br0" timeOffset="209227.27">21209 12319 0,'0'-42'15,"0"21"-15,0 42 31,0 0-31,0 0 16,-21-21-16,21 21 0,0 0 0,-21 1 16,21-1-16,0 0 0,0 0 15</inkml:trace>
  <inkml:trace contextRef="#ctx0" brushRef="#br0" timeOffset="209387.18">21357 12319 0,'-21'0'15,"0"21"1,0-21-16,21 21 0,-22-21 0,22 22 16,-21-1-16,0 0 0,21 0 15,0 0-15,0 0 0,-21 1 0,21-1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2:38:1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1101 0,'0'-21'0,"21"-1"0,-21 1 16,21 21-16,-21-21 0,0 0 15,0 0-15,0 0 0,22-1 0,-22 1 16,0 0-16,21 0 0,-21 0 15,0 0-15,0-1 0,0 1 16,0 0-16,0 0 0,0 0 16,0 0-16,0-1 15,-21 44 1,-1-1-16,22 0 16,-21 21-16,21 1 0,-21-1 0,0 21 15,0 1-15,21-1 0,-21 1 16,-1 21-16,1-22 0,0 1 0,0 20 15,0 1-15,0 0 0,-1-22 0,1 22 16,0-22-16,0 1 0,0-22 16,0 22-16,21-22 0,-22-21 15,22 21-15,-21-20 0,21-1 0,0 0 16,0-42 0,0 0-1,0-22-15,0 1 0,0 21 16,0-43-16,0 22 0,0-22 0,0 22 15,0-21-15,0-1 0,0 22 0,0-1 16,0 1-16,0 0 0,0-1 16,0 22-16,0 0 0,0 42 31,21 0-31,1 22 0,-22-22 16,21 21-16,0 1 0,-21-1 15,21 0-15,0 22 0,-21-22 16,21 0-16,1 1 0,-1-22 0,-21 21 15,21 1-15,21-22 0,-21 0 0,1 0 16,20 0-16,-21-21 0,21 0 16,1 0-16,-1 0 0,0 0 0,22 0 15,-22-21-15,1 0 0,-1 0 16,0-22-16,1 22 0,-1-21 0,-21 0 16,21-22-16,-20 22 0,-1-22 0,21 1 15,-42 20-15,21-20 0,-21-1 16,0 1-16,0-1 0,0 1 0,0-1 15,0 1-15,-21-1 0,0 1 16,0-1-16,0 22 0,-22-21 16,1 20-16,0 1 0,-22 0 0,22-1 15,-22 22-15,22 0 0,-22 21 0,1 0 16,-1 0-16,1 0 0,21 0 16,-22 21-16,22 21 0,-22 1 0,22-1 15,21 22-15,0-22 0,-1 43 16,22-22-16,0 1 0,0-1 0,22 22 15,-1-22-15,0-20 0,21 20 16,-21 1-16,22-22 0,-1 21 0,22-20 16,-22-1-16,0-21 0,22 22 0,-1-22 15,-20 0-15,20 0 16,1 0-16,-22-21 0,21 0 0,-20 0 16,20 0-16,-20 0 0,-1-21 0,0 0 15,1 0-15,-1 0 0,0-1 16,1 1-16,-22-21 0,21 21 0,-21 0 15,0-22-15,1 22 0,-22 0 0,0 0 16,21-22-16,-21 22 16,0 0-16,0 0 0,-21 0 15,-1 21 1,1 0-16,0 0 0,0 21 16,21 0-16,-21-21 0,21 21 0,-21 0 15,21 1-15,-22 20 0,22-21 16,0 21-16,0-20 0,0 20 15,0-21-15,0 21 0,0-20 0,0-1 16,22 0-16,-1 21 0,0-21 16,0 1-16,0-22 0,0 0 15,22 0-15,-22 0 0,0 0 0,0 0 16,22 0-16,-22 0 0,0 0 0,0-22 16,0 1-16,0 0 0,1 0 15,-1 0-15,0 0 0,0-22 0,0 22 16,-21-21-16,21 21 0,1-1 0,-1 1 15,-21 0-15,21 0 0,-21 0 16,21 21-16,0 0 16,0 0-1,-21 21 1,22-21-16,-22 21 0,21-21 16,-21 21-16,21-21 15,0 0 1,-21-21-1,0 0 1,0 0-16,0 0 0,0-1 16,0 1-16,0 0 15,-21 21-15,0-21 0,0 21 16,21-21-16,-22 21 16,1 0-16,0 0 0,21 21 15,-21-21-15,0 21 0,0 0 16,-1 0-16,22 22 0,-21-22 0,0 0 15,21 21-15,-21-20 0,21 20 16,0-21-16,0 21 0,0-20 0,0 20 16,0-21-16,0 0 0,0 22 0,21-22 15,0 0-15,0-21 0,1 21 16,-1 0-16,0-21 0,21 0 0,-21 0 16,1 0-16,20 0 0,-21 0 0,21-21 15,1 21-15,-22-21 0,21 0 16,-21 0-16,1-22 0,20 22 15,-21 0-15,0-21 0,0 20 0,-21-20 16,22 21-16,-1-21 0,0 20 0,-21 1 16,21 0-16,-21 0 0,0 0 15,0 0-15,0 42 47,0 0-47,0 0 0,0 0 16,0 0-16,0 22 0,0-22 0,0 0 15,0 0-15,0 0 0,0 1 16,0 20-16,0-21 0,0 0 16,0 0-16,0 1 0,21-1 15,0-21-15,1 0 0,-1 0 16,0 0-16,0 0 0,0 0 0,0 0 16,22-21-16,-22-1 0,21 1 15,-21 0-15,22 0 0,-22 0 0,21-22 16,-21 1-16,22 21 0,-22-21 0,0 20 15,0 1-15,0-21 0,1 21 16,-22 0-16,0-1 0,0 1 16,-22 21-1,1 0-15,0 0 0,0 21 16,0-21-16,21 22 0,-21-1 16,21 0-16,-22 0 0,22 0 0,0 0 15,0 1-15,0-1 0,22 0 0,-1 0 16,0 21-16,0-42 0,0 22 0,0-1 15,1 0-15,20 0 0,-21-21 16,0 21-16,0-21 0,-21 21 16,22-21-16,-44 0 31,1 0-15,0 0-16,0 0 0,0-21 0,0 0 0,-22 21 15,22 0-15,0 0 0,0 0 16,0 0-16,-1 0 0,1 0 15,0 0-15,21 21 16,0 0-16,0 1 16,21-22-16,0 21 0,1-21 0,-1 0 15,0 21-15,0-21 0,21 0 16,-20 0-16,20 0 0,-21 0 0,21 0 16,-20 0-16,20 0 0,-21 0 0,21-21 15,-20 21-15,-1-21 0,0-1 0,21 1 16,-21 0-16,1 0 0,-1 0 15,0-22-15,0 22 0,0-21 0,0 21 16,-21-22-16,22 22 0,-22 0 16,21-21-16,-21 21 0,21-1 0,-21 1 15,0 42 17,0 1-17,0-1-15,-21 0 0,21 21 0,-21-21 16,21 1-16,0-1 0,0 21 15,0-21-15,0 0 0,0 1 0,0 20 16,0-21-16,0 0 0,0 0 0,21-21 16,0 22-16,0-22 0,0 0 15,0 21-15,1-21 0,-1 0 0,0 0 16,0 0-16,21 0 0,-20-21 16,-1 21-16,0-22 0,0 1 0,0 0 15,0 0-15,1 0 0,-1-22 0,0 22 16,0 0-16,-21-21 0,21 21 15,-21-1-15,21 1 0,1 0 0,-22 0 16,0 42 15,0 0-31,0 0 16,0 1-16,0-1 0,0 0 16,0 0-16,0 0 0,0 0 0,0 1 15,0-1-15,0 21 0,0-21 0,0 0 16,0 1-16,21-1 15,0 0-15,0-21 0,0 0 16,0 0-16,1 0 0,-1 0 0,0 0 16,0 0-16,0 0 0,0-21 0,1 0 15,-1-1-15,0 1 0,0 0 0,0 0 16,-21-21-16,21 20 0,1-20 16,-22 21-16,0-21 0,21-1 0,-21 22 15,0-21-15,0 21 0,0-22 0,0 22 16,0 0-16,-21 0 0,-1 0 0,1 21 15,0 0-15,0 0 0,-21 0 16,20 0-16,-20 0 0,21 0 16,-21 21-16,20 0 0,1 0 0,-21 0 15,42 22-15,-21-22 0,21 0 0,0 21 16,0-21-16,0 22 0,0-1 16,0-21-16,0 0 0,21 22 0,-21-22 15,21 0-15,0 0 0,0-21 0,1 21 16,-1 1-16,21-22 0,-21 0 0,0 0 15,22 0-15,-22 0 0,21 0 16,-21-22-16,22 1 0,-22 21 0,0-21 16,0 0-16,22-21 0,-22 20 0,-21 1 15,21-21-15,0 21 0,0 0 0,-21-22 16,0 22-16,21 0 16,-21 0-16,22 0 0,-22-1 0,0 1 15,0 42 16,0 1-31,0-1 16,0 0-16,0 0 0,0 0 0,0 0 16,0 22-16,0-22 0,0 0 0,0 0 15,0 0-15,0 1 0,0-1 0,0 0 16,0 0-16,-22 0 0,22 0 16,0-42 30,0 0-46,0 0 0,0 0 0,0-22 16,0 22-16,22 0 0,-1-21 16,-21-1-16,21 22 0,0-21 0,0 21 15,0 0-15,1-1 0,-1 1 0,0 0 16,0 0-16,0 21 0,0 0 0,22 0 16,-22 0-16,0 0 0,0 0 15,0 21-15,1-21 0,-22 21 0,0 22 16,0-22-16,0 0 0,0 0 0,0 21 15,0-20-15,0 20 0,0-21 16,0 21-16,0-20 0,0-1 0,0 0 16,21 0-16,-21 0 0,21 0 15,0-21-15,0 0 0,0 0 16,1 0-16,-1 0 0,0 0 0,0 0 16,0 0-16,0-21 0,1 0 0,-22 0 15,21 0-15,0 0 0,0-1 16,-21 1-16,0 0 0,21 0 0,-21-21 15,21 20-15,-21 1 0,0 0 0,0 0 16,0 0-16,0 0 0,0-1 0,-21 1 16,0 0-16</inkml:trace>
  <inkml:trace contextRef="#ctx0" brushRef="#br0" timeOffset="209.87">5778 1080 0,'0'0'0,"-21"0"0,0 0 15,0 0-15,0 0 0,0 0 0,-1 0 63,1 0-63,0 0 0,0 0 0,0 0 15</inkml:trace>
  <inkml:trace contextRef="#ctx0" brushRef="#br0" timeOffset="382.77">4297 1185 0,'0'0'0,"-43"0"0,-41 22 16,63-22-16,-1 0 0,44-22 47,-1 22-47,0-21 0,21 0 0,1 0 15</inkml:trace>
  <inkml:trace contextRef="#ctx0" brushRef="#br0" timeOffset="913.47">8678 762 0,'0'0'0,"-21"-21"0,21 0 16,-21 0-16,0 21 0,0 0 0,-1 0 15,1 0-15,0 21 0,21 0 16,-21 21-16,0 1 0,21 20 0,-21 1 16,21-1-16,0 1 0,0 20 0,-22-20 15,22 20-15,-21-20 0,0 21 16,21-22-16,-21 1 0,21-1 0,0 1 15,-21-22-15,21 21 0,-21-41 16,21 20-16,0-21 0,0 0 0,0 0 16,-22-21-1,22-21 1,-21 0-16,21 0 0,-21 0 0,21-22 16</inkml:trace>
  <inkml:trace contextRef="#ctx0" brushRef="#br0" timeOffset="1437.25">7895 1101 0,'0'0'16,"0"-43"-16,0 22 0,0-85 15,0 85-15,0-21 0,21 21 16,0-22-16,1 1 0,20 21 16,0-21-16,1 20 0,-1 1 0,21 0 15,-20 21-15,20 0 0,-20 0 0,20 21 16,-21 0-16,1 22 0,-1-1 15,0 22-15,1-1 0,-1 1 0,-21-1 16,0 22-16,1-22 0,-22 22 0,0-22 16,0 1-16,0 21 0,0-43 0,0 21 15,0-20-15,0-1 0,0 0 16,0 1-16,0-22 0,0 0 0,0 0 16,21-21-1,-21-21-15,0 0 16,21-21-16,-21 20 0,0-20 15,21 0-15,0-1 0,-21-20 0,21-1 16,1 1-16,-1-1 0,0 1 0,-21-22 16,42 1-16,-21 20 0,1-21 15,-1 22-15,21 21 0,0-22 0,-20 43 16,20 0-16,-21 0 0,21 21 0,-20 0 16,20 21-16,-21 0 0,0 21 0,0 1 15,1-1-15,-1 21 0,0 1 16,-21-1-16,21 1 0,-21-1 0,0 1 15,0-1-15,0 1 0,0-1 0,0-20 16,0 20-16,0-20 0,0-1 16,0 0-16,0 1 0,0-1 15,0 0-15,0-21 0,0 1 0,0-1 16,0 0-16,0 0 0,21-21 31,0-21-31</inkml:trace>
  <inkml:trace contextRef="#ctx0" brushRef="#br0" timeOffset="3901.35">10054 1651 0,'0'0'0,"21"0"0,0-21 16,-21 0-16,0 0 0,22 21 15,-22-22-15,0 1 0,0 0 16,0 0-16,0 0 0,-22 0 15,1-1-15,0 1 0,0 0 16,0 0-16,0 21 0,-1 0 0,1 0 16,-21 0-16,21 0 0,0 0 0,-1 0 15,1 21-15,-21 0 0,21 22 0,0-22 16,-1 21-16,1 0 16,21 1-16,-21-1 0,21 0 0,-21 1 15,21-22-15,0 21 0,0-21 0,0 22 0,0-22 16,21 0-16,0 0 0,0 0 15,1-21-15,-1 0 0,21 0 16,-21 0-16,0 0 0,1 0 16,-1-21-16,0 21 0,0-21 0,0 0 15,0 0-15,1 0 0,-1-22 0,0 22 16,-21-21-16,0-1 0,0 22 0,21-21 16,-21 0-16,0-1 0,0 22 15,0-21-15,0 21 0,0-1 0,0 65 31,0-22-15,0 0-16,0 21 0,0-20 16,0 20-16,0-21 0,0 21 15,0 1-15,0-22 0,0 0 0,0 21 16,21-20-16,-21-1 0,21 0 0,1 0 16,-1 0-16,0-21 0,0 0 15,0 0-15,0 0 0,22 0 16,-22-21-16,0 0 0,21 21 0,-20-21 15,-1-22-15,21 22 0,-21-21 0,0 21 16,1-22-16,-1 1 0,0-21 0,0 20 16,0-20-16,0-1 0,1 1 0,-1 20 15,0-20-15,0-1 0,0 1 16,-21 21-16,0-1 0,21 1 16,-21 0-16,0 20 0,0 44 15,0-1 1,0 0-16,-21 21 0,21 1 15,-21-1-15,0 21 0,0-20 0,21 20 16,-21-20-16,-1 20 0,22-21 0,-21 22 16,21-22-16,-21 22 0,21-22 0,0 0 15,-21 1-15,21-1 0,-21-21 0,21 22 16,0-22-16,0 0 0,-21 0 16,21 0-16,0-42 31,0 0-31,0 0 15,0 0-15,21-1 0,-21-20 0,21 21 16,-21-21-16,21-1 0,0 1 0,0 21 16,1-22-16,-22 1 0,21 21 15,0 0-15,0-22 0,21 43 0,-20-21 16,-1 0-16,0 21 0,0 0 0,0 0 16,0 0-16,1 0 0,-22 21 15,0 0 1,-22 1-16,1-22 0,0 21 15,0 0-15,-21-21 0,20 21 0,-20-21 16,21 0-16,0 21 16,0-21-16,-1 0 0,1 0 0,0 0 15,0 0-15,0 0 0,0 0 16,21 21 0,0 1-16,0-1 15,0 0-15,0 0 16,21 0-16,0 0 0,0 1 0,-21-1 15,21 0-15,0 0 0,1-21 16,-1 21-16,0 0 0,0 1 0,0-22 16,22 21-16,-1-21 0,-21 0 0,21 0 15,1 0-15,-1 0 0,0 0 16,1 0-16,-1 0 0,22 0 0,-22 0 16,-21-21-16,21 21 0,1-22 0,-22 1 15,21 0-15,-21 0 0,1 0 0,-1 0 16,0-1-16,0-20 0,-21 21 15,0 0-15,21-22 0,-21 22 0,0 0 16,21 0-16,-21 0 0,0 0 0,0-1 16,0 1-16,-21 21 15,0 0-15,0 0 16,0 21-16,0 1 0,-1-1 16,1 21-16,0-21 0,21 0 15,0 1-15,0 20 0,0-21 0,0 0 16,0 0-16,0 1 0,0 20 15,21-21-15,0 0 0,1 0 16,-1-21-16,0 0 0,0 22 0,0-22 16,22 0-16,-22 0 0,0 0 0,21 0 15,-21 0-15,22 0 0,-22-22 0,0 22 16,21-21-16,-20 0 0,-1 0 0,0 0 16,0 0-16,0-1 0,0-20 0,1 21 15,-1 0-15,-21 0 0,21-22 16,-21 22-16,21 0 0,-21 0 15,0 42 1,0 0-16,0 0 16,0 0-16,0 1 0,0-1 15,0 0-15,0 0 0,0 0 0,0 0 16,0 1-16,0-1 0,0 0 0,0 0 16,21 0-16,0-21 0,1 21 0,-1-21 15,21 0-15,-21 0 16,0 0-16,1 0 0,20 0 0,-21 0 15,0 0-15,0 0 0,1-21 0,-1 21 16,0-21-16,0 0 0,0 0 0,-21-22 16,21 22-16,-21 0 0,22 0 0,-22-21 15,0 20-15,0 1 0,0 0 0,0 0 16,21 21-16,-21-21 16,0 42-1,0 0-15,0 0 16,0 0-16,0 1 0,0-1 0,0 0 15,-21 0-15,21 0 0,-22 0 0,22 1 16,0-1-16,-21 0 0,21 0 0,-21 0 16,21 0-16,0-42 47,0 0-32,21 0-15,0 0 0,1-22 0,-1 22 0,-21 0 16,21-21-16,0 21 0,0-1 15,0 1-15,22 0 0,-22 0 0,0 0 16,0 21-16,22 0 0,-22 0 0,0 0 16,0 0-16,0 0 15,-21 21-15,0 0 0,0 0 16,0 0-16,0 1 0,0-1 0,0 0 16,0 0-16,0 0 0,0 0 0,0 1 15,0-1-15,0 0 0,21 0 0,1 0 16,-1 0-16,0-21 0,0 22 0,21-22 15,-20 21-15,20-21 0,0 0 16,1 0-16,-1 0 0,0 0 0,1 0 0,-22-21 16,21-1-16,0 1 0,-20 0 15,-1 0-15,21 0 0,-21-22 16,0 22-16,1-21 0,-1 21 0,0-22 16,0 1-16,-21 21 0,0-21 0,21 20 15,-21 1-15,0 0 0,0 0 0,0 0 16,-21 21-16,0 0 15,0 0-15,0 21 0,-1 0 0,1 0 16,-21 0-16,21 1 0,0-1 0,-1 21 16,1-21-16,21 22 0,-21-22 15,21 21-15,-21-21 0,21 0 16,0 22-16,0-22 0,0 0 0,0 0 16,0 0-16,21-21 0,0 0 15,0 0-15,1 0 0,-1 0 16,0 0-16,0-21 0,0 0 15,0 21-15,-21-21 0,22 0 0,-1 0 16,0-1-16,-21 1 0,0-21 16,21 21-16,-21 0 0,21-1 0,-21 1 15,0 0-15,0 42 32,0 0-32,0 1 0,0-1 15,0 0-15,0 21 0,0 1 16,0-1-16,0 0 0,0 1 0,0 20 15,0 1-15,0-22 0,0 21 0,0 1 16,-21-1-16,21 1 0,0-1 0,-21 22 16,21-21-16,0-1 0,0 1 15,-21-1-15,21 1 0,0-1 0,-21-21 16,21 22-16,0-22 0,0 1 0,0-1 16,0 0-16,0-21 0,0 1 0,0-1 15,0 0-15,-22 0 0,1-21 0,0 0 16,0 0-16,0 0 0,0 0 15,-1 0-15,22-21 0,-21 0 0,0 0 16,21-1-16,-21 1 16,21 0-16,0 0 0,0 0 0,0-22 15,0 22-15,0 0 0,0-21 0,0-1 16,0 1-16</inkml:trace>
  <inkml:trace contextRef="#ctx0" brushRef="#br0" timeOffset="4086.25">12213 1439 0,'21'0'15,"0"0"-15,1 0 16,-1 0-16,0-21 15</inkml:trace>
  <inkml:trace contextRef="#ctx0" brushRef="#br0" timeOffset="5086.67">15240 1397 0,'21'0'15,"0"0"-15,0 0 16,1 0-16,-1 0 0,21 0 16,-21-21-16,22 21 0,-22-21 0,21 0 15,-21-1-15,0 1 0,1 21 0,-1-21 16,0-21-16,-21-1 0,0 22 15,0 0-15,-42 0 16,20 21-16,1 0 0,-21-21 0,21 21 16,-22 0-16,1 0 0,21 21 0,-21-21 15,-1 21-15,22 0 0,-21 0 16,21 22-16,21-22 0,0 0 16,0 21-16,0 1 0,0-22 0,0 21 15,21 1-15,0-22 0,0 21 0,0 0 16,0 1-16,1-1 0,20 0 15,-21-20-15,0 20 0,-21 0 0,21 1 16,-21-22-16,0 0 0,0 0 0,0 0 16,0 0-16,0 1 0,-21-22 15,0 0-15,0 0 0,0 0 0,-22 0 16,22 0-16,-21 0 16,21-22-16,-22 1 0,1 0 0,21 0 15,-21 0-15,-1-22 0,1 22 0,21-21 0,-22 0 16,22-1-16,-21 22 0,21-21 15,0 21-15,21-1 0,0 44 32,0-1-32,0 21 0,21-21 15,0 22-15,0-1 0,0-21 0,0 21 16,1 1-16,20-1 0,0-21 16,-21 22-16,22-22 0,-1 0 0,0 0 15,1 0-15,-1-21 0,0 0 0,22 21 16,-22-21-16,1 0 0,20 0 0,-21-21 15,22 0-15,-22 21 0,1-21 16,-1-21-16,0 20 0,22 1 16,-22-21-16,-21 0 0,22-1 0,-1-20 15,0-1-15,-21 22 0,1-22 0,-1 1 16,0 21-16,0-22 0,-21 22 16,0-22-16,0 22 0,0 21 0,0-22 15,0 22-15,-21 21 0,0 0 16,0 0-16,-1 0 0,22 43 15,-21-22-15,0 21 0,0 0 16,21-20-16,0 20 0,0 0 0,-21 22 16,21-22-16,0 0 0,0 1 0,0-1 15,0 0-15,0 1 0,0-22 0,0 21 16,0-21-16,0 1 0,21-1 16,-21 0-16,0 0 0,21 0 15,0-21-15,0 0 16,1 0-16,-22-21 0</inkml:trace>
  <inkml:trace contextRef="#ctx0" brushRef="#br0" timeOffset="5257.58">15917 1630 0,'0'0'0,"0"-21"0,-42 21 16,63 0 15,0-21-31,0 21 15,1 0-15,20 0 0,0 0 0,-21-22 16,22 22-16,-1 0 0,0 0 0,1-21 16,-22 21-16,21 0 0,1 0 15</inkml:trace>
  <inkml:trace contextRef="#ctx0" brushRef="#br0" timeOffset="7765.66">16679 1799 0,'0'0'15,"0"21"-15,21-21 32,1 0-32,-22-21 0,21 21 15,0-21-15,-21 0 0,21 0 16,-21 0-16,21-1 0,-21 1 0,0 0 16,0-21-16,0 21 0,0-1 15,0 1-15,0 0 0,-21 0 0,0 0 16,0 21-16,0 0 0,-1 0 15,1 0-15,0 21 0,0-21 0,0 42 16,-22-21-16,22 1 0,0 20 16,0 0-16,0 1 0,0-22 0,-1 21 15,1 0-15,21 1 0,0-22 16,0 0-16,0 0 0,0 22 0,0-22 16,21 0-16,1-21 15,-1 0-15,21 0 0,-21 0 0,0 0 16,22 0-16,-22 0 0,21 0 0,-21-21 15,1 0-15,-1-1 0,0 1 0,0 0 16,0 0-16,0-21 0,1-1 16,-22 22-16,0-21 0,21-1 0,-21 1 15,21 0-15,-21-1 0,0 22 0,0-21 16,0 21-16,0 0 0,0-1 16,-21 44-1,0-1 1,21 21-16,-22-21 0,22 22 15,0-22-15,0 21 0,0 0 16,0-20-16,0 20 0,0-21 0,0 21 16,0-20-16,22-1 0,-1 0 0,0 0 15,0 0-15,0 0 0,0-21 0,1 0 16,20 0-16,-21 0 0,21 0 16,1 0-16,-22 0 0,21-21 0,1 21 15,-1-21-15,-21 0 0,21 0 0,1-22 16,-22 1-16,21 21 0,-21-43 0,22 22 15,-22 0-15,0-22 16,21 22-16,-20-22 0,-1 1 0,0-1 16,-21 22-16,0-21 0,0 20 0,0 1 15,0 0-15,0 20 0,0 1 0,0 0 16,-21 21 0,0 0-16,-1 21 0,1 22 15,0-1-15,0-21 0,0 43 0,0-22 16,-1 0-16,22 1 0,0 20 15,-21-21-15,21 22 0,0-22 0,-21 22 16,21-22-16,0 0 0,0 1 0,0-1 16,0 0-16,21-20 0,0 20 15,1-21-15,-1 0 0,-21 0 16,42-21-16,-21 0 0,0 0 0,22 0 16,-22 0-16,21 0 0,1 0 0,-1-21 15,-21 21-15,21-21 0,-20 0 0,20-21 16,-21 20-16,21 1 0,-20-21 15,-1 21-15,0-22 0,-21 22 0,0-21 16,21 21-16,-21 0 0,0-1 16,-21 22-1,0 22-15,0-1 16,21 0-16,-22 0 0,22 0 16,0 0-16,-21 1 0,21 20 0,0-21 15,0 0-15,0 0 0,0 1 0,0-1 16,0 0-16,21 0 0,1-21 15,-1 21-15,0 0 0,0-21 0,0 0 16,0 0-16,1 0 0,20 0 0,-21 0 16,0 0-16,22 0 0,-22-21 0,0 21 15,21-21-15,-21 0 0,1 0 16,-1 0-16,0-1 0,0-20 0,0 21 16,-21 0-16,21-22 0,-21 22 0,22-21 15,-22 21-15,0 0 0,0-1 16,0 44 15,0-1-31,0 0 0,0 0 0,0 0 16,-22 0-16,22 1 0,0 20 0,-21-21 15,21 0-15,0 0 0,0 1 16,0-1-16,0 0 0,-21 0 16,21 0-1,0-42 1,0 0-1,0 0-15,0 0 0,21-1 16,-21 1-16,21-21 0,1 21 0,-1-22 16,-21 1-16,21 21 0,0-21 0,0 20 15,0 1-15,1 0 16,-1 0-16,0 21 0,0 0 0,0 0 16,0 0-16,1 0 0,-1 21 15,-21 0-15,0 0 0,21 1 16,-21 20-16,21-21 0,-21 0 15,0 0-15,21 1 0,-21 20 0,0-21 16,0 0-16,0 0 0,0 1 16,21-1-16,-21 0 15,22-21-15,-1 0 32,-21-21-32,21 0 0,-21-1 0,21 1 15,-21 0-15,21 0 0,0 0 16,-21-22-16,22 22 0,-1-21 0,0 21 15,0-22-15,0 1 0,0 21 16,1 0-16,-22 0 0,21-1 0,0 1 16,0 21-16,-21 21 15,0 22 1,0-22-16,0 0 0,0 0 16,0 22-16,0-22 0,0 21 0,0-21 15,0 0-15,0 1 0,0 20 0,0-21 16,0 0-16,0 0 0,0 1 0,21-22 15,0 21-15,1 0 0,-1-21 0,0 0 16,0 0-16,0 0 16,22 0-16,-22 0 0,21 0 0,-21 0 15,22-21-15,-22 21 0,21-21 0,-21-1 16,0 1-16,22-21 0,-22 21 0,0-22 16,0 1-16,0 21 0,1-21 15,-22 20-15,0-20 0,0 21 0,0 0 16,0 0-16,-22 21 15,1 0 1,0 21-16,0 0 0,0 21 16,21-21-16,0 1 0,-21-1 0,21 21 15,0-21-15,0 0 0,0 1 0,0-1 16,0 0-16,0 0 0,0 0 16,21 0-16,0-21 0,0 22 0,21-22 15,-20 0-15,-1 0 16,0 0-16,0 0 0,0 0 0,0 0 15,1-22-15,-1 1 0,0 21 0,0-21 16,0 0-16,0 0 0,-21 0 0,22-22 16,-1 22-16,-21 0 0,0 0 15,21 0-15,0-1 16,-21 44 0,0-1-16,0 0 0,0 0 15,-21 0-15,21 0 0,-21 1 16,21-1-16,-21 0 0,21 0 15,0 0-15,0 0 0,0 1 16,-22-1-16,22-42 47,0-1-47,22 22 0,-1-21 16,-21 0-16,21 0 0,0-21 0,0 20 15,-21 1-15,21-21 0,1 21 16,-1 0-16,0-1 0,0 1 0,0 0 15,0 21-15,1 0 16,-22 21-16,0 0 0,0 1 16,0-1-16,0 0 0,0 0 15,0 0-15,0 0 0,0 1 16,0-1-16,21 0 0,-21 0 0,0 0 16,21 0-16,0 1 0,0-22 15,0 21-15,1-21 0,-1 0 16,0 0-16,0 0 0,0 0 15,0 0-15,-21-21 0,22-1 16,-1 22-16,0-21 0,0-21 0,0 21 16,0-22-16,22 1 0,-22 0 15,0-1-15,21-20 0,-20-1 0,20 1 0,-21-1 16,0 1-16,0-1 16,1 1-16,-1-1 0,-21 22 0,0 0 15,21-1-15,-21 22 0,0 0 0,0 0 16,0 42-1,0 0-15,-21 0 0,21 22 0,-21-1 16,-1 0-16,1 22 0,21-22 0,0 22 16,0-1-16,0-20 0,0 20 15,0-21-15,0 1 0,0-1 0,0 0 16,0 1-16,0-1 0,0-21 0,0 0 16,0 22-16,0-22 0,0 0 15,0 0-15,0 0 0,21-21 16,1 0-1,-1 0-15,0 0 0,0 0 16,0-21-16,0 0 0,1 0 16,-1 0-16,0 0 0,-21-22 0,0 22 15,21-21-15,-21 21 0</inkml:trace>
  <inkml:trace contextRef="#ctx0" brushRef="#br0" timeOffset="7982.54">20637 1334 0,'0'0'0,"22"-22"16,-1 22-16,21 0 0,0 0 15,1 0-15,-1-21 0,0 21 0,22 0 16,-22-21-16,1 0 0,20 21 16,-21-21-16,1 21 0,-1-21 0,-21 21 15,0-22-15,1 22 0,-1 0 0,-21-21 16,-21 0-1,-1 0-15,1 21 0,-21 0 0,0-21 16,-22 21-16</inkml:trace>
  <inkml:trace contextRef="#ctx0" brushRef="#br0" timeOffset="8234.45">17780 1249 0,'0'0'0,"-64"0"0,-20 21 16,63-21-16,42 0 15,0 0-15,0 0 0,21 0 16,1 0-16,-22 0 0,21 0 16,1 0-16,-1-21 0,0 21 0,-21 0 15,22 0-15,-1-21 0,-21 21 16,0 0-16,1 0 0,-1 0 0,0-21 15,0 21-15,0 0 16,0-22-16,1 22 0</inkml:trace>
  <inkml:trace contextRef="#ctx0" brushRef="#br0" timeOffset="13269.47">2455 2773 0,'0'0'0,"-21"0"0,0 0 0,0 0 16,0 0-16,-1 0 0,1 0 0,-21-21 16,21 21-16,0 0 0,-1 0 15,1 0-15,0 0 0,0 0 0,0 0 16,21 21-1,21-21 1,0 0-16,21 0 16,22 0-16,-22 0 0,43 0 0,0 0 15,-1 0-15,1 0 0,21-21 16,0 21-16,-1-21 0,22 21 16,0-22-16,0 1 0,22 21 0,-1-21 15,0 0-15,21 0 0,-21 21 0,22-21 16,-1 21-16,0-22 0,1 1 15,-22 21-15,21-21 0,-21 21 0,-21 0 16,22-21-16,-22 21 0,-22-21 0,1 21 16,-21 0-16,0 0 0,-1 0 0,-20-21 15,-22 21-15,0 0 0,1 0 16,-22 0-16,0 0 0,0 0 0,0 0 16,1 0-16,-1 0 62,0-22-46,0 22-1</inkml:trace>
  <inkml:trace contextRef="#ctx0" brushRef="#br0" timeOffset="13943.09">8509 2709 0,'0'0'0,"-42"0"16,-22 0-16,22 0 0,-1 22 0,1-22 16,0 0-16,-1 0 15,1 0-15,0 0 0,21 0 0,-1 0 16,1 0-16,0 0 0,42 0 15,0 0-15,22 0 16,-1 0-16,22 0 0,-1 0 16,22 0-16,-1 0 0,22-22 0,21 22 15,-21-21-15,21 21 0,21-21 0,-21 0 16,21 0-16,1 21 0,20-21 16,0-1-16,-21 1 0,22 21 0,-1-21 15,0 21-15,-20-21 0,20 21 0,-21-21 16,0 21-16,-21 0 0,0 0 15,0 0-15,0 0 0,-21-21 0,0 21 16,-21 0-16,-1 0 0,-20 0 16,-1 0-16,1 0 0,-22 0 0,-21 0 15,22 0-15,-22 0 16,-21-22-16,21 22 0,-21-21 16,21 0-1,0 0-15</inkml:trace>
  <inkml:trace contextRef="#ctx0" brushRef="#br0" timeOffset="14647.03">16277 2434 0,'0'0'0,"-63"0"0,-86-42 15,107 42-15,-21 0 16,20 0-16,22-21 0,-21 21 15,-1 0-15,22 0 0,-21 0 0,21 0 16,0 0-16,42 0 31,0 21-31,21-21 0,22 0 16,-1 0-16,22 0 0,21 0 0,0 0 16,-1 0-16,22 0 0,0-21 0,0 21 15,22-21-15,-1 21 0,21-22 16,-21 22-16,22 0 0,-1-21 0,0 21 15,1 0-15,20 0 0,-21 0 0,1-21 16,-1 21-16,-21 0 0,22 0 16,-22 0-16,21 0 0,-42 0 0,21-21 15,-42 21-15,21 0 0,-21 0 0,-21 0 16,-1 0-16,1 0 0,-22 0 16,-20 0-16,20 0 0,-42 0 15,1 0-15,-1-21 0,0 21 0,-42 0 31,0 0-15,-1 0-16,-20 21 0,0 0 0,-1-21 16,1 42-16,-21-20 0,-1-1 0,-21 21 15,1-21-15,-1 22 0,-21 20 0</inkml:trace>
  <inkml:trace contextRef="#ctx0" brushRef="#br0" timeOffset="15837.64">1736 4403 0,'0'0'0,"0"-21"0,0-1 16,0 1-16,0 0 0,0 0 0,0 0 16,0 0-16,0-22 0,0 22 15,0 0-15,0 0 0,0 0 0,0-1 16,0 44 15,0-1-31,0 21 0,0-21 0,0 22 16,0 20-16,0-21 0,0 1 15,0 20-15,0 1 0,0-22 0,0 22 16,0-1-16,0 1 0,0-1 16,0-21-16,-22 22 0,22-22 0,-21 22 15,21-22-15,-21 0 0,21-20 16,0-1-16,0 21 0,0-21 16,0 0-16,0-42 31,0 0-31,0 0 0,0 0 15</inkml:trace>
  <inkml:trace contextRef="#ctx0" brushRef="#br0" timeOffset="16161.45">2053 4720 0,'0'21'0,"0"1"16,0-1-1,21-21-15,0 0 16,1 0-16,-1 0 16,0 0-16,0 0 0,-21-21 0,21-1 15,-21 1 1,0 0-16,0 0 16,-21 21-16,0-21 0,0 21 15,0 0-15,-1 0 16,1 0-16,0 21 0,0 0 15,0 0-15,21 0 16,0 1-16,0-1 0,0 0 16,0 0-1,21-21-15,21 0 16,-21 0-16,1-21 0</inkml:trace>
  <inkml:trace contextRef="#ctx0" brushRef="#br0" timeOffset="17458.22">3535 4212 0,'0'0'0,"-21"0"0,-1 0 16,22-21-1,22 0 1,-1 0-16,0 0 16,21-1-16,-21 1 0,1-21 0,20 21 15,-21 0-15,0-22 0,0 22 0,1 0 16,-22-21-16,0 20 0,0 1 16,0 0-16,0 0 0,0 0 0,0 0 15,0-1-15,-22 1 0,1 21 0,0 0 16,0 0-16,0 0 15,0 0-15,21 21 0,0 1 16,0 20-16,0-21 0,0 21 16,0 1-16,0-1 0,0 0 0,0 22 15,0-22-15,0 22 0,0-22 0,0 22 16,0-1-16,0-21 0,0 22 16,0-22-16,0 22 0,0-22 15,0 0-15,0 1 0,0-1 0,0 0 16,0 1-16,0-1 0,0-21 15,0 0-15,0 1 0,0-1 0,0 0 16,0 0-16,-22-21 16,1 0-16,0-21 15,0 0-15,0 0 0,0-1 16,-1 1-16,1-21 0,0 21 16,0 0-16,0-1 0,0 1 15,21 0-15,-22 0 0,1 21 0,0 0 16,21 21 15,0 0-31,0 0 0,0 1 0,0-1 16,21 0-16,0 0 0,1 21 15,-1-20-15,21-1 0,0 0 0,1 0 16,-1-21-16,0 21 0,1-21 0,-1 0 16,22 0-16,-22 0 0,21 0 15,1 0-15,-22 0 0,22 0 0,-22-21 16,0 0-16,22 0 0,-22-22 0,1 22 15,-1-21-15,0 0 16,1-1-16,-22 1 0,0-22 0,21 22 16,-21-21-16,-21-1 0,22 22 0,-22-22 15,21 1-15,-21-1 0,21 22 16,-21-22-16,0 22 0,0 0 0,0 21 16,0-22-16,0 22 0,0 0 0,0 0 15,0 42 16,0 0-31,0 21 0,0-20 0,0 20 16,-21 0-16,0 1 0,21-1 16,-22 21-16,1 1 0,0-22 0,21 22 15,-21-1-15,0 1 0,0-1 16,-1 1-16,1 20 0,0-20 16,0-1-16,0 22 0,21-21 0,-21-1 15,21 22-15,-22-22 0,22 1 0,0-22 16,0 22-16,0-1 0,0-21 15,0 22-15,0-1 0,0-20 0,0-1 16,0 0-16,0 1 0,0-1 0,22-21 16,-22 0-16,21 1 0,0-1 15,0 0-15,0-21 0,22 0 16,-22 0-16,0 0 0,0-21 0,21 0 16,-20-1-16,-1 1 0,21 0 0,-21 0 15,0 0-15,1-22 16,-1 22-16,0-21 0,0 0 0,-21-1 15,0 1-15,0 0 0,0-1 0,0-20 16,0 20-16,-21 1 0,0 0 0,0-1 16,-22 1-16,1 0 0,0-1 15,-1 22-15,1 0 0,-22 0 0,22 0 16,-21 0-16,-1 21 0,22 0 0,-1-22 16,1 22-16,21 0 0,0 0 15,0 0-15,21-21 0,0 0 16,21 21-16,0-21 0,0 21 15,0-21-15,22 21 0,-1-21 16,0-1-16,1 22 0,-1-21 16,0 21-16,1 0 0,-1-21 0,0 21 15,1 0-15,-1-21 0,0 21 16,-21-21-16,22 21 0,-22 0 0,0-21 16,-42 42 15</inkml:trace>
  <inkml:trace contextRef="#ctx0" brushRef="#br0" timeOffset="18321.66">2053 6858 0,'0'0'0,"-21"0"0,0 0 16,0 0-16,-1 0 16,1-21-16,21 0 15,0 0-15,0-1 16,0 1-16,0 0 0,21 0 16,-21 0-16,22 0 0,-1 21 15,0-22-15,0 22 0,0 0 0,22 0 16,-22 0-16,0 22 0,21-1 15,-21 0-15,1 0 0,20 21 0,-21 1 16,0-1-16,-21 0 0,0 1 0,0 20 16,0 1-16,0-22 0,-21 22 15,21-1-15,-42 1 0,21-1 0,-22-21 16,22 22-16,-21-22 0,21 1 16,-22-1-16,22-21 0,-21 21 15,21-20-15,-1-22 0,-20 21 0,21-21 16,0 0-16,0 0 0,-1 0 15,1 0-15,0 0 0,0-21 0,0-1 16,21 1-16,0 0 0,-21-21 16,21 21-16,0-22 0,0 1 0,0 0 15,0-1-15,0 1 0,21 21 0,-21 0 16,21-1-16,0 1 0,0 0 16,0 21-16,1 0 15,-1 0-15,0 21 0,-21 0 16,21 1-16,0 20 0,0-21 0,-21 0 15,22 22-15,-22-22 0,21 21 0,-21-21 16,21 22-16,-21-22 0,21 0 16,0 21-16,-21-21 0,0 1 0,0-1 15,0 0-15,21-21 0,-21 21 16,0 0-16,22-21 31,-22-21-31,21 0 16</inkml:trace>
  <inkml:trace contextRef="#ctx0" brushRef="#br0" timeOffset="18513.58">2625 7387 0,'0'0'0,"21"0"62,0 0-46,-21-21-16,21 21 0,-21-21 15,0 0-15</inkml:trace>
  <inkml:trace contextRef="#ctx0" brushRef="#br0" timeOffset="19810.02">3387 6922 0,'0'0'0,"0"21"15,21-21 1,0 0-16,0 0 15,0-21-15,-21-1 0,21 22 16,1-21-16,-1 0 0,0 0 16,21 0-16,-21-22 0,1 22 15,-1-21-15,0 21 0,0-22 0,0 1 16,0 0-16,1 21 0,-1-22 0,-21 1 16,0 21-16,0 0 0,21-1 15,-21 1-15,0 0 0,0 42 31,0 0-31,-21 22 0,21-1 0,-21 0 16,21 1-16,0 20 0,0-20 0,-22 20 16,22 1-16,0-1 0,0 1 15,0-1-15,0 1 0,0-1 16,22 1-16,-22-1 0,21 1 0,0-22 16,-21 21-16,21-20 0,-21-1 15,21 0-15,-21-20 0,0 20 0,0-21 16,0 0-16,0 0 0,0 1 15,-21-22 1,0 0-16,0 0 0,0 0 0,-22-22 16,22 1-16,0 21 0,-21-21 0,20 0 15,-20 0-15,21 0 0,-21-1 16,20 1-16,1 21 0,-21 0 0,21-21 16,0 21-16,-1 0 0,1 0 0,0 0 15,21 21-15,0 0 16,0 1-16,0-1 0,21 0 15,0-21-15,22 21 0,-22 0 0,21-21 16,1 0-16,-1 0 0,21 0 16,-20 0-16,20 0 0,-20 0 0,20-21 15,1 0-15,-1 21 0,-21-42 0,22 20 16,-22 1-16,22 0 0,-22-21 16,0-1-16,1 22 0,-1-21 0,0 0 15,-20-22-15,20 22 0,-21-1 0,0 1 16,0-21-16,1 20 0,-1 1 15,-21-22-15,0 22 0,0-21 0,21 20 16,-21 1-16,0 0 0,0-1 16,0 1-16,0 21 0,0 0 0,0-1 15,0 1-15,0 0 0,-21 21 16,0 0-16,21 21 0,-22 22 16,22-22-16,-21 21 0,0 0 15,21 1-15,0 20 0,0-20 0,-21 20 16,21 1-16,-21-1 0,21 22 0,-21-22 15,21 22-15,0-22 0,-22 22 0,22 0 16,-21-22-16,0 22 0,21 0 16,0-1-16,-21 1 0,0 0 0,21-1 15,0-20-15,0 20 0,-21 1 16,21-21-16,-22-1 0,22 22 0,0-43 16,0 22-16,0-22 0,0 21 15,0-20-15,0-22 0,0 0 0,0 0 16,0 0-16,22-21 0,-1 0 0,0 0 15,0-21-15,0 21 0,0-21 0,1-21 16,-1 21-16,0-22 0,0 1 16,0 0-16,0-22 0,1 1 0,-1-1 15,0 1-15,-21-1 0,0 1 0,0-22 16,0 21-16,0 1 0,0-1 0,0 1 16,-21 21-16,0-1 15,-1 1-15,-20 0 0,21 20 0,-21 1 16,-22-21-16,43 42 0,0 0 15,-22 0-15,22 0 0,0 0 16,42 0 0,0-21-1,1 21-15,-1 0 0,0 0 0,21-21 16,-21-1-16,22 22 0,-22-21 16,21 0-16,1 0 0,-22 0 0,21 0 15,0-1-15</inkml:trace>
  <inkml:trace contextRef="#ctx0" brushRef="#br0" timeOffset="20230.78">5482 7006 0,'21'0'32,"0"-21"-32,1 0 0,-1 21 0,21-21 15,-21 0-15,0 21 0,1-22 0,-1 1 16,0 0-16,-21 0 0,0 0 16,0 0-16,0-1 0,0 1 15,0 0-15,-21 21 16,0 0-16,-1 0 0,1 0 15,-21 0-15,21 0 0,0 21 0,-22 0 16,22 1-16,0-1 0,0 0 0,0 21 16,-1-21-16,22 22 0,0-1 15,0-21-15,0 22 0,0-1 0,0-21 16,0 21-16,0-20 0,22-1 0,-1 21 16,0-21-16,0 0 0,0-21 0,-21 22 15,21-1-15,22-21 16,-22 0-16,0 0 0,0 0 0,0 0 15,1 0-15,20-21 0,-21-1 0,0 1 16,0 0-16</inkml:trace>
  <inkml:trace contextRef="#ctx0" brushRef="#br0" timeOffset="20533.61">6646 5990 0,'-21'-63'16,"42"126"-16,-63-126 0,21 63 16,0 21-16,-1 0 0,1 0 15,-21 22-15,21-1 0,0 0 0,21 22 16,-22-1-16,1 1 0,0 20 0,21 1 16,0-21-16,-21 20 0,0-20 15,21-1-15,-21 1 0,-1-22 0,22 22 16,0-22-16,0 0 0,-21 1 0,21-1 15,-21-21-15,21 21 0,0-20 16,0-1-16,0 0 0,0 0 16,21-42-1,0 0 1,1 0-16,-1-1 0</inkml:trace>
  <inkml:trace contextRef="#ctx0" brushRef="#br0" timeOffset="21006.35">6879 6752 0,'0'0'15,"21"0"-15,0-42 16,-21 21-16,0 0 0,0-1 16,0 1-16,0 0 0,-21 21 15,0 0-15,0 0 16,0 0-16,0 0 0,-1 0 15,1 21-15,0 0 0,21 1 0,-21-1 16,0 0-16,0 0 0,21 21 0,0-20 16,0-1-16,-22 0 0,22 0 0,0 0 15,0 0-15,0 1 0,22-1 16,-22 0-16,21-21 0,0 21 16,0-21-16,0 0 0,0 21 0,1 0 15,-1-21-15,0 0 0,21 0 0,-21 22 16,1-22-16,-1 21 15,0-21-15,-21 21 16,0 0-16,0 0 16,-21-21-16,-22 0 0,22 21 15,0-21-15,-21 22 0,-1-22 16,22 0-16,-21 0 0,0 0 0,20 0 16,-20 0-16,21 0 0,-21 0 0,20 0 15,1 0-15,-21 0 0,21 0 16,0 0-16,42 0 31,0-22-15,0 1-16,0 21 0,22-21 0</inkml:trace>
  <inkml:trace contextRef="#ctx0" brushRef="#br0" timeOffset="21413.12">7302 6922 0,'0'-22'16,"22"22"0,-22-21-16,21 21 0,0-21 15,0 0-15,0 0 16,0 0-16,1-1 0,-1 22 0,-21-21 15,0 0-15,21 0 0,-21-21 0,0 20 16,0 1-16,0 0 16,0 0-16,-21 21 15,0 0-15,-1 0 0,1 21 0,0 0 16,0 0-16,0 1 0,0 20 16,-1 0-16,1 1 0,0-1 0,-21 0 15,42 1-15,-21-1 0,-1-21 0,22 21 16,0-20-16,0 20 0,0-21 0,0 0 15,22 0-15,-1-21 0,0 22 0,0-1 16,0-21-16,0 0 16,1 0-16,20 0 0,-21 0 0,0 0 15,22 0-15,-22 0 0,0-21 0,0 21 16,0-22-16,0 22 0,-21-21 0,22 0 16</inkml:trace>
  <inkml:trace contextRef="#ctx0" brushRef="#br0" timeOffset="22545.42">1841 9186 0,'-21'0'0,"21"-21"15,0 0-15,0 0 16,0 0-16,21 21 16,1-21-16,-1 21 0,0 0 0,0 0 15,0 0-15,0 0 0,1 0 16,-1 0-16,-21 21 0,21 0 16,-21 0-16,0 0 15,0 0-15,0 1 0,0 20 0,-21-21 0,0 0 16,-1 0-16,1 22 0,0-22 15,0 0-15,0 0 0,0 0 16,-1 1-16,1-1 0,21 0 16,-21-21-16,0 0 15,21-21 1,0 0 0,21 21-16,0 0 0,0-22 15,1 22-15,-1 0 0,21 0 16,-21 0-16,22 0 0,-1 0 0,-21 0 15,21 0-15,1 22 0,-1-22 16,-21 21-16,22 0 0,-22 0 16,0 21-16,-21-20 0,0 20 0,0-21 15,0 21-15,-42-20 0,20 20 0,-20 0 16,21-21-16,-21 22 0,-22-22 16,22 0-16,-1 0 0,1 0 0,-21-21 15,20 0-15,1 22 0,0-22 16,-1 0-16,1 0 0,21 0 0,-22 0 15,22-22-15,0 1 0,0 21 16,0-21-16,0 0 0,21 0 16,0 0-16,0-1 0,21 1 15,0 21-15,0-21 16,0 0-16,0 21 0,1-21 0,-1 0 16,21 21-16,-21-22 0</inkml:trace>
  <inkml:trace contextRef="#ctx0" brushRef="#br0" timeOffset="22753.3">2667 9377 0,'0'0'0,"-21"21"31,0-21-31,-1 0 16,1 0-1,21 21-15,0-42 32,21 21-32</inkml:trace>
  <inkml:trace contextRef="#ctx0" brushRef="#br0" timeOffset="24007.23">3344 9292 0,'0'0'0,"21"0"0,1 0 0,-1 0 16,0 0-16,0 0 0,0 0 15,22-21-15,-22 0 0,21 21 16,-21-21-16,22 0 0,-1-22 0,-21 22 16,21 0-16,-20 0 0,20-22 15,-21 22-15,0-21 0,0 21 0,1 0 16,-22-22-16,21 22 0,-21 0 0,0 0 16,0 0-1,-21 42 1,-1 0-16,1 0 0,21 21 0,-21 1 15,0 20-15,21-20 0,0 20 16,-21-21-16,0 22 0,21-1 0,-22 1 16,22-22-16,0 22 0,0-1 0,0-20 15,-21 20-15,21-21 0,0 1 16,0-1-16,0 0 0,0 1 0,0-22 16,0 0-16,0 0 0,0 0 0,0 1 15,-21-22 1,0 0-16,0 0 15,0-22-15,-22 22 16,22-21-16,0 0 0,0 0 16,0 0-16,-1 21 0,1-21 0,0-1 15,0 22-15,0-21 0,21 0 32,21 21-17,0 0-15,0 0 0,22-21 0,-1 21 16,0-21-16,1 21 0,20-21 15,-21 21-15,22-22 0,-1 1 0,-20 0 16,20 0-16,1 0 0,-1-22 0,-20 22 16,20 0-16,1 0 0,-22 0 15,0-22-15,-21 22 0,22 0 16,-22-21-16,-21 21 0,0-22 0,0 22 16,0-21-16,0 21 0,0-22 0,0 1 15,0 0-15,-21 20 0,0-20 16,21 21-16,-22-21 0,1 20 0,21 1 15,-21 0-15,0 21 16,21 21-16,0 0 16,0 22-16,0-1 0,0 0 0,0 1 15,0-1-15,0 22 0,0-1 0,-21 1 16,21-1-16,0 1 0,-21 20 16,21-20-16,-22 20 0,22 1 15,-21 0-15,0-22 0,21 43 0,-21-21 16,0-1-16,21 22 0,-21-21 0,-1 21 15,22-22-15,-21 22 0,21-21 16,-21 0-16,21-22 0,0 22 0,0-22 16,0 1-16,0-22 0,0 22 0,0-43 15,0 21-15,21-21 0,0-21 0,1 0 16,-1 0-16,0 0 0,0-21 0,0 0 16,22 0-16,-22 0 0,21-22 15,-21 1-15,22 0 0,-22-1 0,21-20 16,-21 20-16,0-20 0,1-1 0,-22 1 15,0-1-15,0 1 0,0-1 0,0 1 16,-22-1-16,1 1 0,-21-1 16,21 22-16,-22-21 0,1 20 15,21 22-15,-21-21 0,-1 21 0,22-1 16,-21 1-16,21 21 0,-1-21 0,1 21 16,21-21-16,0 0 15,0 0-15,0-1 16,21 1-16,1 21 0,-1 0 15,0-21-15,0 21 0,0-21 0,22 0 16,-22 21-16,21-21 0,0-1 16,1 22-16,-1-21 0,-21 0 0</inkml:trace>
  <inkml:trace contextRef="#ctx0" brushRef="#br0" timeOffset="24525.94">5143 9440 0,'22'0'0,"-1"0"16,0 0-16,0 0 0,0-21 0,0 0 16,22 21-16,-22-21 0,21-21 0,1 20 15,-1 1-15,0 0 0,1-21 16,-22 21-16,0-22 0,21 22 0,-42-21 15,21 21-15,-21-1 0,0-20 16,0 21-16,0 0 0,0 0 0,-21-1 16,0 22-16,0 0 0,0 0 15,-22 0-15,22 0 0,-21 22 0,21-1 16,-22 0-16,22 0 0,0 21 0,-21 1 16,21-22-16,21 21 0,0 1 15,-22-1-15,22 0 0,0 1 0,0-22 16,0 21-16,0 0 0,22-20 0,-1-1 15,0 0-15,0 0 0,0 0 16,22 0-16,-22-21 0,0 0 0,21 0 16,-21 0-16,22 0 0,-22 0 0,21 0 15,-21 0-15,22-21 0,-1 0 0,-21 0 16</inkml:trace>
  <inkml:trace contextRef="#ctx0" brushRef="#br0" timeOffset="24798.29">6435 8573 0,'0'0'15,"0"-22"-15,0 1 0,-22 21 32,1 0-32,0 21 0,21 22 0,-21-22 15,0 21-15,21 22 0,-21-22 16,-1 22-16,22-1 0,-21 1 0,0-1 15,21-21-15,-21 22 0,21-22 16,-21 22-16,0-22 0,21 0 0,0-20 16,0 20-16,0-21 0,0 0 0,0 0 15,0 1-15,21-22 16,0 0 0,0-22-16,0 1 0</inkml:trace>
  <inkml:trace contextRef="#ctx0" brushRef="#br0" timeOffset="25209.2">6900 8932 0,'0'0'0,"-21"0"32,0 0-32,0 0 0,0 0 0,-22 22 15,22-1-15,-21-21 0,-1 21 0,1 0 16,21 0-16,-21 0 0,-1 1 15,22-1-15,0 0 0,-21 0 0,20 0 16,22 0-16,0 1 0,0-1 16,0 0-16,0 0 0,22-21 0,-1 21 15,21-21-15,-21 0 0,22 0 16,-1 21-16,-21-21 0,21 0 16,-20 0-16,20 22 0,-21-22 0,0 0 15,0 0-15,1 21 0,-22 0 16,0 0-1,-22 0-15,-20-21 16,21 21-16,0-21 0,-22 0 0,22 22 16,-21-22-16,0 0 0,20 0 0,-20 21 15,21-21-15,0 0 0,0 0 0,-1 0 16,1 0-16,21-21 31,21-1-31,1 22 0,-1-21 0,21 0 16,-21 21-16,22-21 0</inkml:trace>
  <inkml:trace contextRef="#ctx0" brushRef="#br0" timeOffset="25573.36">7302 9208 0,'0'0'0,"43"21"15,-22-21 1,0 0-1,0 0-15,-21-21 16,0-1-16,21 1 0,1 0 16,-22 0-16,0 0 15,0 0-15,0-1 0,0 1 0,0 0 16,-22 0-16,22 0 16,-21 21-16,0 0 0,0 0 0,0 0 15,0 21-15,-1 0 0,1 0 16,21 0-16,-21 22 0,21-22 0,-21 0 15,21 21-15,-21-20 0,21-1 16,0 21-16,0-21 0,0 0 0,0 1 16,0-1-16,0 0 0,0 0 0,21 0 15,0 0-15,0-21 16,0 22-16,1-22 16,-1 0-16,0 0 0,0 0 15,0 0-15,0 0 0,1-22 0,-1 1 16,0 21-16</inkml:trace>
  <inkml:trace contextRef="#ctx0" brushRef="#br0" timeOffset="26130.04">8424 9292 0,'0'-21'16,"0"0"-16,0 0 15,0 0-15,21-1 0,1-20 16,-1 21-16,-21-21 0,21-1 0,0-20 16,21 20-16,-20-20 0,-1-1 15,0 22-15,21-21 0,-21-1 0,1 22 16,-1-1-16,-21-20 0,0 21 0,0 20 15,0-20-15,0 21 0,0 0 0,-21 21 16,-1 0-16,1 0 0,0 0 16,-21 0-16,21 21 0,-1 0 0,1 0 15,0 22-15,0-1 0,0 0 0,0 1 16,21-1-16,0 0 16,0 22-16,0-22 0,0 22 0,0-22 15,0 21-15,0-20 0,0-1 0,0 0 16,0-20-16,0 20 0,21-21 0,0 0 15,-21 0-15,21 1 0,0-1 16,0-21-16,1 0 0,-1 0 0,0 0 16,21 0-16,1 0 0,-1 0 0</inkml:trace>
  <inkml:trace contextRef="#ctx0" brushRef="#br0" timeOffset="26573.78">9271 8954 0,'0'0'16,"21"-22"-16,21-41 15,-42 21-15,0 20 0,0 1 0,0 0 16,-21 21 0,0 0-16,-21 0 0,-1 0 15,22 21-15,-21 0 0,0 22 0,-1-22 16,1 21-16,21-21 0,-22 22 0,22-1 16,0-21-16,0 22 0,0-22 15,21 0-15,0 0 0,0 0 0,0 0 16,0 1-16,0-1 0,21-21 15,21 0-15,-21 0 0,1 0 0,20 0 16,0 0-16,-21 0 0,22 0 16,-22-21-16,21-1 0,-21 1 15,1 0-15,-1 0 0,0 0 0,0 0 16,0-1-16,-21 1 0,21-21 0,-21 21 16,0 0-16,0-22 0,0 22 0,0 0 15,0 0-15,0 42 31,0 0-31,-21 0 0,21 22 0,0-22 16,-21 0-16,21 21 0,-21-21 0,21 1 16,0 20-16,0-21 15,0 0-15,0 0 0,0 1 0,0-1 0,0 0 16,0 0-16,21-21 16,0 0-16,22 0 0,-22 0 15,21 0-15,0 0 0,1 0 16,-1 0-16</inkml:trace>
  <inkml:trace contextRef="#ctx0" brushRef="#br0" timeOffset="27054.12">10096 9059 0,'0'0'0,"22"-21"0,-1-21 0,-21 21 15,0 0-15,0-1 0,0-20 0,0 21 16,0 0-16,-21 0 0,-1-1 16,1 22-16,-21 0 0,21 0 15,0 0-15,-22 0 0,1 0 0,0 0 16,20 22-16,-20-1 0,0 21 0,21-21 15,-1 0-15,-20 22 0,21-22 16,0 0-16,21 21 0,0-20 0,-21 20 16,21-21-16,0 0 0,0 0 0,21 1 15,0-22-15,0 21 0,0 0 0,0-21 16,22 0-16,-22 0 0,21 0 0,-21 0 16,1 0-16,20 0 0,-21-21 15,0 0-15,0 21 0,1-22 0,-1 1 16,0-21-16,0 21 0,0-22 0,0 22 15,-21-42-15,22 20 0,-1-20 16,0 21-16,0-22 0,-21 1 0,21 20 16,0-20-16,1 20 0,-22 1 15,0 0-15,0 21 0,0-1 0,0 1 16,-22 21 0,1 21-16,0-21 0,0 43 0,-21-22 15,20 21-15,1-21 0,0 22 16,0-1-16,0 22 0,0-22 0,21 21 15,0-20-15,0-1 0,0 22 0,0-22 16,21 0-16,0 1 0,0-1 0,0-21 16,0 21-16,1-20 0,-1-1 15,0 0-15,0 0 0,0 0 0,0-21 16,1 0-16,-1 0 0,21 0 16,-21 0-16,0 0 0,22 0 0,-22 0 15</inkml:trace>
  <inkml:trace contextRef="#ctx0" brushRef="#br0" timeOffset="27538.2">10710 9123 0,'0'0'0,"21"-42"0,43-43 16,-43 43-16,-21-1 16,0 22-16,0 0 0,0 0 0,0 0 15,-21 21-15,0 0 0,0 0 0,-1 0 16,1 0-16,-21 0 0,21 21 16,-22 0-16,22 21 0,-21-21 0,21 1 15,0 20-15,-22-21 0,22 21 16,0-20-16,0-1 0,21 21 0,0-21 15,0 0-15,0 1 0,0-1 0,0 0 16,0 0-16,21-21 0,0 21 16,0-21-16,0 0 0,1 0 0,20 0 15,-21 0-15,21 0 0,-20 0 0,-1-21 16,21 0-16,-21 21 0,0-21 0,1-22 16,-1 22-16,0 0 0,0-21 0,0-1 15,-21-20-15,21 21 0,-21-22 16,22 1-16,-1-1 0,-21 1 0,0-1 15,0 22-15,21-22 0,-21 1 0,0 20 16,0 1-16,0 0 0,0 21 16,0-1-16,-21 44 15,0 20 1,21-21-16,-22 21 0,1 22 0,21-22 16,0 22-16,-21-1 0,21 1 0,-21-1 15,21 1-15,0-1 0,0-20 0,0 20 16,0-21-16,0 1 0,0-1 0,0 0 15,21 1-15,0-22 0,-21 0 16,21 0-16,1 0 0,-1 1 0,0-22 16,0 21-16,0-21 0,0 0 15,1 0-15,-1-21 0,0-1 16,0 1-16,0 21 0,22-21 16</inkml:trace>
  <inkml:trace contextRef="#ctx0" brushRef="#br0" timeOffset="27893.57">11345 9059 0,'21'0'31,"1"0"-31,-1 0 16,0 0-16,0-21 0,21 0 16,-20 21-16,-1-21 0,0 0 15,21 21-15,-21-21 0,1-1 0,-1 1 16,0 0-16,-21 0 0,0 0 15,0 0-15,0-1 0,0 1 0,-21 21 16,0 0-16,-1 0 0,1 0 0,0 0 16,0 0-16,-21 0 0,20 21 0,1 1 15,-21 20-15,21-21 0,0 0 16,-1 22-16,1-22 0,0 21 0,21-21 16,0 22-16,0-22 0,0 0 0,0 21 15,0-21-15,0 1 0,0-1 0,21 0 16,0-21-16,1 21 0,-1-21 0,0 0 15,0 21-15,21-21 0,-20 0 16,-1 0-16,0 0 0,0 0 0,21 0 16,-20 0-16,-1-21 0,0 0 15,0 21-15,0-21 0,0 0 0</inkml:trace>
  <inkml:trace contextRef="#ctx0" brushRef="#br0" timeOffset="28276.36">12001 8784 0,'0'0'0,"-21"-42"16,21 21-16,0 0 16,0-1-16,21 22 0,1 0 15,-1 0-15,0 0 0,0 0 16,0 0-16,0 0 0,22 22 16,-22-1-16,0 0 0,0 21 0,0-21 15,1 22-15,-1-1 0,-21 0 0,0-20 16,0 20-16,0 0 0,0 1 0,0-22 15,-43 21-15,22-21 0,0 0 0,0 1 16,0-1-16,0 0 0,-1 0 16,1-21-16,21 21 0,-21-21 15,0 0-15,21-21 16,0 0-16,21 0 16,21 0-16,-20-22 0,20 22 0,-21-42 15,21 20-15,1-20 0,20 20 16,-20-20-16,20-1 0,-21 22 0,22-21 15,-22 20-15,22 1 0,-22 21 16,0-22-16,-20 22 0,20 21 0,0-21 16,-21 21-16,1 0 0,-1 0 0</inkml:trace>
  <inkml:trace contextRef="#ctx0" brushRef="#br0" timeOffset="29489.34">1947 11642 0,'0'0'0,"0"-21"0,0-1 15,0 1-15,-21 0 0,21 0 16,0 0-16,0 0 16,0 42 15,0 0-31,-21 0 0,21 0 16,0 22-16,-21-22 0,21 21 15,0 0-15,0 1 0,-21-22 0,-1 21 16,22 1-16,-21-1 0,0 0 15,21 1-15,0-22 0,-21 21 0,0-21 16,21 0-16,0 1 0,0-1 16,-21 0-16,42-42 31,-21 0-15,21 21-16,0-22 0,0 22 0,0-21 15,1 0-15,20 0 0,-21 21 16,0-21-16,22 21 0,-1-21 15,-21 21-15,21-22 0,-20 1 0,20 21 16,0-21-16,-21 21 0,1 0 16,-1-21-16,21 21 0,-42-21 0,21 21 15,0-21-15,-21-1 0,22 22 0,-22-21 16,0 0-16,0 0 16,0 0-16,0 0 0,0-1 15,-22 1-15,1 21 0,0 0 16,0 0-16,0 0 15,0 0-15,-1 0 16,22 21-16,-21 1 0,21-1 0,-21 21 16,21-21-16,-21 0 0,21 22 15,0-22-15,0 21 0,0-21 0,0 22 16,0-22-16,0 21 0,0-21 16,0 22-16,0-22 0,0 0 0,0 0 15,0 22-15,0-22 0,21-21 0,-21 21 16,21 0-16,0-21 15,1 0-15,-1 0 0,0 0 16,0 0-16,-21-21 0</inkml:trace>
  <inkml:trace contextRef="#ctx0" brushRef="#br0" timeOffset="29669.77">2794 11896 0,'0'0'0,"0"-21"15,0-1 1,0 1 0,0 0 15,0 0-31,0 0 16,21 21-16</inkml:trace>
  <inkml:trace contextRef="#ctx0" brushRef="#br0" timeOffset="31374.79">5186 11621 0,'0'0'0,"42"-22"16,-21 22-16,0-21 0,1 0 0,-1-21 15,0 21-15,0-22 0,21 22 16,-20-21-16,-1-1 0,0 1 0,0 0 16,0-1-16,-21 1 0,0 21 15,0-21-15,0-1 0,-21 22 0,0 0 16,0 0-16,-22 0 0,22-1 0,-21 22 15,0 0-15,-1 0 0,1 0 16,0 0-16,-22 22 0,22-1 0,-22 0 16,22 0-16,0 21 0,-1 1 0,1-1 15,21 0-15,0 1 0,21 20 16,0-20-16,0-1 0,21 0 0,21 1 16,-21-1-16,22 0 0,-1 1 0,21-1 15,-20-21-15,-1 21 0,0-20 16,1 20-16,-1-21 0,0 21 15,1-20-15,-1-1 0,-21 21 0,22-21 16,-22 0-16,-21 1 0,0 20 0,0-21 16,0 0-16,-21 0 0,-1 1 0,1-22 15,-21 21-15,0 0 0,-1-21 16,1 0-16,0 0 0,-1 0 0,-20 0 16,20 0-16,1 0 0,-21-21 0,20 0 15,1-1-15,0 1 0,-1-21 0,1 21 16,0-22-16,20 1 0,-20 0 15,21-1-15,0 22 0,21-21 0,0 21 16,0-22-16,0 22 0,0 0 16,0 0-16,21 21 15,0 0-15,0 21 16,0-21-16,1 21 0,20 0 0,-21 1 16,21 20-16,-20-21 0,-1 0 0,21 22 15,-21-22-15,22 21 0,-22-21 16,21 22-16,-21-22 0,0 0 0,1 0 15,20 0-15,-21 0 0,0 1 0,0-22 16,22 0-16,-22 0 0,0 0 16,21 0-16,-20 0 0,-1 0 0,21 0 15,-21-22-15,22 1 0,-22 0 16,21 0-16,-21 0 0,22 0 0,-22-22 16,0 22-16,0-21 0,0-1 15,0 22-15,1-21 0,-1 0 0,-21 20 16,0-20-16,0 21 0,21 0 0,-21 0 15,0-1-15,0 44 32,-21-1-32,21 0 0,0 0 15,-21 0-15,21 0 0,-22 22 0,22-22 16,0 21-16,-21 1 0,21-1 0,0-21 16,0 21-16,0-20 0,0 20 15,0-21-15,0 21 0,0-20 16,21-1-16,1 0 0,-1-21 15,0 0-15,0 0 0,0 0 0,0 0 16,22-21-16,-22 0 0,0-1 16,21 1-16,-20 0 0,-1 0 0,0-21 15,0 20-15,0-20 0,0 21 0,1-21 16,-22 20-16,21-20 0,-21 21 0,0-21 16,0 20-16,0 1 0,0 0 15,0 0-15,0 42 31,0 0-31,0 0 0,0 1 16,0-1-16,0 0 0,0 21 16,0-21-16,0 1 0,0-1 15,21 21-15,-21-21 0,21 0 0,-21 1 16,0-1-16,21-21 0,0 21 0,1 0 16,-1-21-16,0 0 0,0 0 15,0 0-15,0 0 0,1 0 16,-1 0-16,0-21 0,0 21 0,0-21 15,0 0-15,1-1 0,-1-20 0,-21 21 16,0 0-16,21-22 0,-21 22 0,21-21 16,-21 21-16,0-22 0,0 22 0,0-21 15,0 21-15,0 0 0,0-1 16,0 44 15,0 20-31,0-21 0,0 0 16,0 0-16,0 1 0,0 20 15,0-21-15,0 21 0,0-20 0,0-1 16,0 0-16,0 0 0,0 0 0,0 0 16,21 1-16,0-1 0,1-21 15,-1 21-15,0-21 0,0 0 0,0 0 16,22 0-16,-22 0 0,0-21 16,0 0-16,21 21 0,-20-22 0,-1 1 15,0 0-15,0-21 0,0 21 16,-21-1-16,0-20 0,21 21 0,-21-21 15,22 20-15,-22 1 0,0-21 0,0 21 16,0 0-16,0 42 31,0 0-31,0 0 0,0 0 16,0 43 0,0-43-16,0 0 0,0 0 0,0 0 15,0 1-15,0-1 0,0 0 0,0 0 16,0 0-16,0 0 15,0-42 1,21 21 0,-21-21-16</inkml:trace>
  <inkml:trace contextRef="#ctx0" brushRef="#br0" timeOffset="31729">7091 11345 0,'0'0'0,"0"-42"0,-43-21 15,22 41-15,0 22 16,0 0 0,21 22-16,0-1 15,0 0-15,0 0 0,21-21 16,0 0-16,0 0 16,1 0-16,-1 0 15,0 0-15,0-21 0,-21 0 0,21 21 16,-21-21-16,21-1 0,-21 1 0,0 0 15,0 0-15,0 0 0,-21 0 16,0-1-16,0 1 0,21 0 16,-21 21-16,-22 0 0,22 0 0,0 0 15,0 0-15,0 0 0,0 0 0,-1 21 16,1 0-16,0 1 0,21-1 0,0 0 16,0 0-16,0 21 15,0-20-15,0-1 0,0 21 0,0-21 16,0 0-16,21 1 0,0-22 0,1 21 15,20 0-15,-21-21 0,0 0 0,22 0 16,-1 0-16</inkml:trace>
  <inkml:trace contextRef="#ctx0" brushRef="#br0" timeOffset="32041.77">7916 10859 0,'0'-43'16,"0"86"-16,0-128 0,0 64 0,0 0 0,0-1 15,-21 1-15,0 21 0,0 0 16,0 0-16,-1 21 16,1 22-16,0-22 0,0 21 0,0 1 15,0-1-15,21 21 0,-22-20 0,1 41 16,21-20-16,0-1 0,-21 1 0,21-1 16,-21 22-16,21-43 0,0 22 15,0-1-15,0-20 0,0 20 0,0-20 16,0-1-16,0 0 0,0 1 0,0-22 15,0 21-15,0-21 0,0 0 0,0 1 16,0-1-16,21-21 31,-21-21-31,21 21 0,-21-22 16,0 1-16,0-21 0,0 21 16,0 0-16</inkml:trace>
  <inkml:trace contextRef="#ctx0" brushRef="#br0" timeOffset="32243.65">7514 11642 0,'0'0'0,"-42"0"16,63 21-1,21-21-15,-21 0 16,1 0-16,-1 0 0,21 0 0,0 0 16,-20 0-16,20 0 15,0 0-15,1-21 0,-22 21 0,21-21 16,-21 21-16,0-22 0,1 22 0,-1-21 15,0 21-15,0-21 0,0 0 16,-21 0-16</inkml:trace>
  <inkml:trace contextRef="#ctx0" brushRef="#br0" timeOffset="33061.26">8403 11345 0,'0'0'0,"0"-21"0,0 0 16,-21 0-16,0 21 15,0 0-15,-1 0 0,1 21 16,0 0-16,0 0 16,0 1-16,0-1 0,21 0 0,-22 21 15,22-21-15,-21 22 0,21-22 0,0 21 16,0-21-16,0 22 0,0-22 0,0 0 15,0 0-15,0 0 0,0 1 16,21-1-16,1 0 0,-1 0 0,0-21 16,0 0-16,21 21 0,-20-21 0,20 0 15,-21 0-15,0 0 0,22 0 16,-22 0-16,21 0 0,-21-21 0,0 0 16,1 21-16,-1-21 0,0 0 0,0-1 15,0 1-15,0 0 0,1-21 16,-1 21-16,0-22 0,-21 1 0,21-22 15,0 22-15,0-21 0,1-1 0,-1 1 16,-21 20-16,21-20 0,0-1 0,0 1 16,0 20-16,-21 1 0,0 0 0,0-1 15,22 22-15,-22 0 0,-22 42 32,1 0-32,21 1 15,-21 20-15,0 0 0,0 1 16,21-1-16,-21 21 0,-1 1 15,1-1-15,21-20 0,-21 20 0,0 1 16,21-22-16,-21 22 0,21-22 0,-21 0 16,-1 1-16,22-1 0,-21-21 0,21 21 15,-21-20-15,21-1 0,-21 0 0,21 0 16,0 0-16,0 0 16,0-42-1,0 0 1,21 0-16,0 21 0,0-21 0,1 0 15,-1-22-15,0 22 0,21 0 16,-21-21-16,22 20 0,-22-20 0,21 0 16,1-1-16,-1 1 0,0 21 15,1-21-15,-22 20 0,21 1 0,-21 0 16,22 21-16,-22 0 0,0 0 0,0 21 16,-21 0-16,0 1 0,21-1 0,-21 0 15,0 21-15,0-21 0,0 22 0,0-22 16,0 21-16,0-21 0,0 1 15,0 20-15,-21-21 0,0 0 0,21 0 16,-21 1-16,0-1 0,21 0 0,-22 0 16,22 0-16,-21 0 0,0-21 15,21 22-15,21-22 47,0 0-47</inkml:trace>
  <inkml:trace contextRef="#ctx0" brushRef="#br0" timeOffset="33242.67">9461 11875 0,'0'21'0,"-21"-21"32,21-21 30,0-1-62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B0E6-A4FB-4E61-B1FE-AB29A91E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C32AA-3F7A-4E5D-B088-A861B2F0D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B82B-1ED8-4DDE-B26D-4352D7F3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3A68-96ED-437F-8A62-28E3ED57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B099-2B8B-48C0-9530-77D9E088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5C4B-8CF6-407D-BFCC-390E4C6E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1BAE6-1D2B-4FD7-93FA-88111051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5986-2F69-4FD7-A833-F9AD037D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C7C8-F166-4EBC-8C30-47760C8B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02EC-E47B-416D-9A6E-DC213ED4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3BECE-2A57-40CB-8B00-514DD597D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CB1BE-8FBE-4BEC-928D-64B0F875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DC0D-1301-47A3-8193-16EA2979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61F0-8772-471F-BF1F-D2C8ADBA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AD50-773C-4DCF-BDA4-3FCF5EF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4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AC81-ADC3-47AE-8F00-F5AC418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FF4C-773B-4AED-90B4-FE8667D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EA9A-4DC2-4735-A653-5D4C01C1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51F5-26B6-465F-924D-97E7F756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68F-0CA8-44B9-A702-A69E389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9047-EA16-48C7-9EAD-68ABBE92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65A53-7D2D-41B1-804E-D218BB05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A3D0-5387-467B-8B7D-8D51F23F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7280-D4BC-40AA-ABD6-636B445A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EC18-20FD-4A5E-9A8A-653E384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947B-C2E1-4B41-BC46-A5D85433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46BF-BC3D-4FB8-9B0D-042D9F296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E33D7-DEA4-4421-ACE1-AEA2F823B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1B69-ADDA-4BFA-9975-313A6F9B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D94A7-A93C-4FE0-A6E3-71D7FFF8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2EB18-91F1-4533-ADC0-3CBFA012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4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DBBB-95D0-41AC-B644-7B1550A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6334-4884-40A0-816D-6E13B152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69C04-F874-4105-9B98-A367053A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A0DA5-FBDC-445E-920B-7AAE3B8EC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C68DE-17FB-49DB-A48D-CC3D28A69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2B130-FA7F-45AA-8F34-E6E73B09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9543A-62BC-4F95-A7A8-36D0F347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79D42-A419-4E44-8AF2-BE813472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4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8100-E0EF-43EC-8D46-9F8E002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643F2-9547-4371-B73B-B2B091B2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2E3B5-A241-4B75-A065-5AE68700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BF5BF-00F7-40AD-B68B-2737E3F6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97B6-3DC1-4F8F-8B43-03CB6880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100A1-873A-4B0E-88EC-EE6E0A3B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0877A-ECBF-45D0-8567-74EDBC0B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5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8E05-7B8D-4ED2-84C7-20326A33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207D-A0A4-4269-ADC9-B9B5F1161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A1B9C-9F7C-41AD-B959-E60905ECF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535B-DA06-4032-8962-520454EE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EA633-6BCE-42C5-9AE3-4D7DBDE4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A25F1-98DF-4CE2-B19D-9B0305D0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4E76-F063-49E2-BDEE-3B5B813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D2E7D-C6B1-458D-AB1F-0BDA2A57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B06DE-59DA-4D27-AB74-939139BD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08CB4-95B3-485F-947A-027E4F8F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0B353-2483-4A7D-8FDD-09A70F66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A3206-0F73-4770-9DD9-30CB2773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10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4ED73-66C9-4B50-80CE-F9CF2FE0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8EF8-1C6F-484F-859E-A0FFD5F0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EE7E-2C61-4C27-BFFF-851FB7C1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E650-AC82-47C9-9A45-79574C912B4D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EAA3-2DB7-4EF8-B222-4FE7AF39A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1ACE-046C-4484-9FB3-9313D60DF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1BEB-665F-4B5D-BDF4-E0990B78A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EC74D6-729D-4136-A5CB-5C0327C25FC1}"/>
                  </a:ext>
                </a:extLst>
              </p14:cNvPr>
              <p14:cNvContentPartPr/>
              <p14:nvPr/>
            </p14:nvContentPartPr>
            <p14:xfrm>
              <a:off x="762120" y="221040"/>
              <a:ext cx="310140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EC74D6-729D-4136-A5CB-5C0327C25F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211680"/>
                <a:ext cx="3120120" cy="40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08F31C-EAF5-4BDF-9566-132B4830E9D0}"/>
                  </a:ext>
                </a:extLst>
              </p14:cNvPr>
              <p14:cNvContentPartPr/>
              <p14:nvPr/>
            </p14:nvContentPartPr>
            <p14:xfrm>
              <a:off x="426600" y="1196280"/>
              <a:ext cx="9106200" cy="313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08F31C-EAF5-4BDF-9566-132B4830E9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240" y="1186920"/>
                <a:ext cx="912492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67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86438F-8962-41CB-9E51-4B129EF1F5C4}"/>
                  </a:ext>
                </a:extLst>
              </p14:cNvPr>
              <p14:cNvContentPartPr/>
              <p14:nvPr/>
            </p14:nvContentPartPr>
            <p14:xfrm>
              <a:off x="304920" y="182880"/>
              <a:ext cx="687348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86438F-8962-41CB-9E51-4B129EF1F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73520"/>
                <a:ext cx="689220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08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2A2691-F93B-4E90-9CB4-0BA5C0B3E0D7}"/>
                  </a:ext>
                </a:extLst>
              </p14:cNvPr>
              <p14:cNvContentPartPr/>
              <p14:nvPr/>
            </p14:nvContentPartPr>
            <p14:xfrm>
              <a:off x="205560" y="182880"/>
              <a:ext cx="633276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2A2691-F93B-4E90-9CB4-0BA5C0B3E0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73520"/>
                <a:ext cx="635148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92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8A9B90-2795-4D6C-A149-7150CB39D6B3}"/>
                  </a:ext>
                </a:extLst>
              </p14:cNvPr>
              <p14:cNvContentPartPr/>
              <p14:nvPr/>
            </p14:nvContentPartPr>
            <p14:xfrm>
              <a:off x="221040" y="533520"/>
              <a:ext cx="11757960" cy="55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8A9B90-2795-4D6C-A149-7150CB39D6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24160"/>
                <a:ext cx="1177668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97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639D63-62B5-4F32-B255-07BA00F40843}"/>
                  </a:ext>
                </a:extLst>
              </p14:cNvPr>
              <p14:cNvContentPartPr/>
              <p14:nvPr/>
            </p14:nvContentPartPr>
            <p14:xfrm>
              <a:off x="472320" y="380880"/>
              <a:ext cx="848916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639D63-62B5-4F32-B255-07BA00F40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371520"/>
                <a:ext cx="850788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5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7726A2-92FE-40C1-9224-7270BD0B7926}"/>
                  </a:ext>
                </a:extLst>
              </p14:cNvPr>
              <p14:cNvContentPartPr/>
              <p14:nvPr/>
            </p14:nvContentPartPr>
            <p14:xfrm>
              <a:off x="472320" y="343080"/>
              <a:ext cx="7498440" cy="55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7726A2-92FE-40C1-9224-7270BD0B79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333720"/>
                <a:ext cx="7517160" cy="55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4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F0AEB9-98F3-4D0E-AF29-915D6A30495C}"/>
                  </a:ext>
                </a:extLst>
              </p14:cNvPr>
              <p14:cNvContentPartPr/>
              <p14:nvPr/>
            </p14:nvContentPartPr>
            <p14:xfrm>
              <a:off x="594360" y="396360"/>
              <a:ext cx="785664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F0AEB9-98F3-4D0E-AF29-915D6A304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387000"/>
                <a:ext cx="787536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06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5D8000-408E-462C-BC47-D8709407802E}"/>
                  </a:ext>
                </a:extLst>
              </p14:cNvPr>
              <p14:cNvContentPartPr/>
              <p14:nvPr/>
            </p14:nvContentPartPr>
            <p14:xfrm>
              <a:off x="1203840" y="830520"/>
              <a:ext cx="790992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5D8000-408E-462C-BC47-D87094078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821160"/>
                <a:ext cx="792864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82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5E984E-A081-4EE4-A8C6-0E29F9C50E61}"/>
                  </a:ext>
                </a:extLst>
              </p14:cNvPr>
              <p14:cNvContentPartPr/>
              <p14:nvPr/>
            </p14:nvContentPartPr>
            <p14:xfrm>
              <a:off x="129600" y="304920"/>
              <a:ext cx="11491200" cy="600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5E984E-A081-4EE4-A8C6-0E29F9C50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95560"/>
                <a:ext cx="1150992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66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3ECC31-ABB3-4F21-A238-EB1576878396}"/>
                  </a:ext>
                </a:extLst>
              </p14:cNvPr>
              <p14:cNvContentPartPr/>
              <p14:nvPr/>
            </p14:nvContentPartPr>
            <p14:xfrm>
              <a:off x="289440" y="99000"/>
              <a:ext cx="8420400" cy="52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3ECC31-ABB3-4F21-A238-EB1576878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89640"/>
                <a:ext cx="843912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5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5A9E30-23AE-42E7-A571-55543E8D178B}"/>
                  </a:ext>
                </a:extLst>
              </p14:cNvPr>
              <p14:cNvContentPartPr/>
              <p14:nvPr/>
            </p14:nvContentPartPr>
            <p14:xfrm>
              <a:off x="533520" y="221040"/>
              <a:ext cx="714024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5A9E30-23AE-42E7-A571-55543E8D17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211680"/>
                <a:ext cx="715896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65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853-D096-4629-8A98-15EB72FD8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59-F04A-41D8-9197-C4F2BE512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535035-FB7F-4017-858D-7D3203D3E678}"/>
                  </a:ext>
                </a:extLst>
              </p14:cNvPr>
              <p14:cNvContentPartPr/>
              <p14:nvPr/>
            </p14:nvContentPartPr>
            <p14:xfrm>
              <a:off x="198000" y="243720"/>
              <a:ext cx="835200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535035-FB7F-4017-858D-7D3203D3E6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34360"/>
                <a:ext cx="837072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0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2020-12-01T02:07:14Z</dcterms:created>
  <dcterms:modified xsi:type="dcterms:W3CDTF">2020-12-01T02:58:48Z</dcterms:modified>
</cp:coreProperties>
</file>