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17:55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2180 0,'0'21'93,"21"-21"-77</inkml:trace>
  <inkml:trace contextRef="#ctx0" brushRef="#br0" timeOffset="1239.43">3302 1143 0,'0'0'0,"0"-21"16,0 0-16,0 0 15,0-1 1,-21 22-16,0-21 16,-1 21-16,1 0 15,0 0 1,0 0-16,0 21 0,0 1 15,-1-1-15,1 0 0,0 0 0,0 0 16,0 22-16,21-22 0,-21 0 16,-1 21-16,1 1 0,0-22 0,0 21 15,0-21-15,21 22 0,0-1 0,-21 0 16,-1 1-16,22-1 0,0 0 16,0 1-16,0-22 0,0 21 0,0 0 15,0 1-15,0-22 0,0 21 0,0-21 16,0 22-16,0-22 0,22 0 15,-1 21-15,-21-20 0,21-1 16,0 0-16,0 0 0,0 0 0,-21 0 16,22 1-16,20-22 0,-21 21 0,0-21 15,0 0-15,22 0 0,-22 0 16,0 0-16,21 0 0,-20 0 0,20 0 16,0 0-16,-21-21 0,22 21 0,-1-22 15,0 1-15,1 21 0,-22-21 0,21 0 16,-21 0-16,22 0 0,-22-1 15,0 1-15,0-21 0,0 21 0,-21 0 16,22-22-16,-22 1 0,21 0 0,-21-1 16,0 1-16,0 0 0,0-1 15,0 1-15,0 0 0,0-1 16,-21 22-16,-1-21 0,1-1 0,21 1 16,-21 0-16,0 21 0,0-22 0,0 22 15,-1-21-15,1 21 0,-21-1 16,21 1-16,0 0 0,-22 0 0,22 0 15,0 21-15,-21 0 0,20-21 0,1 21 16,-21 0-16,21 0 0,-22 0 16,22 0-16,0 0 0,-21 21 0,21-21 15,-1 21-15,-20 0 0,21-21 16,0 21-16,0 0 0,-1 1 0,1-1 16,21 0-16,0 0 15,0 0-15,0 0 0,0 1 0,0-1 16,21-21-16,22 0 15,-22 21-15,0-21 0,21 0 0,1 0 16</inkml:trace>
  <inkml:trace contextRef="#ctx0" brushRef="#br0" timeOffset="1972.01">4445 1291 0,'0'0'0,"0"-42"15,-21 21-15,0 21 16,-1 0-16,22-21 0,-21 21 0,0 0 16,0 0-1,0 0-15,0 0 16,-1 0-16,1 21 0,21 0 15,-21-21-15,21 21 0,-21 0 16,0 0-16,0 1 0,21-1 0,-22 0 16,1 0-16,0 21 0,0-20 15,0 20-15,0-21 0,-1 21 16,1-20-16,21 20 0,-21 0 0,21 1 16,0-22-16,-21 21 0,21-21 0,0 22 15,0-22-15,0 0 0,0 0 0,21 21 16,0-42-16,-21 22 0,21-1 15,1 0-15,-1 0 0,0 0 16,0-21-16,0 0 0,0 0 0,1 21 16,-1-21-16,0 0 0,21 0 0,-21 0 15,1 0-15,20 0 0,-21 0 16,21 0-16,-20 0 0,20 0 0,-21 0 16,21-21-16,-20 21 0,20 0 15,-21-21-15,21 0 0,-20 21 0,-1-21 16,21 21-16,-21-21 0,0-1 15,1 22-15,-1-21 0,0 0 0,-21 0 16,21-21-16,-21 20 0,21 1 0,-21-21 16,0 0-16,0 20 0,0-20 15,0 0-15,0-1 0,0 1 0,0 21 16,-21-21-16,0 20 0,0-20 0,21 21 16,-21 0-16,-1 0 0,1-1 0,0 1 15,0 0-15,0 0 0,-22 21 16,22-21-16,0 21 0,0 0 15,0 0-15,0 0 0,-22 0 0,22 0 16,0 0-16,-21 0 0,20 0 16,1 0-16,-21 0 0,21 21 0,-22-21 15,22 21-15,0-21 0,-21 21 0,21-21 16,-1 21-16,1 1 0,0-1 16,21 0-1,21-21-15,0 0 16,1 0-16,20 0 0,-21 0 0</inkml:trace>
  <inkml:trace contextRef="#ctx0" brushRef="#br0" timeOffset="2451.56">5143 1185 0,'-21'-21'15,"0"21"-15,21 21 47,0 1-31,0-1-16,0 0 0,-21 0 0,21 0 15,0 0-15,0 1 0,0 20 0,0-21 16,0 21-16,0-20 0,0 20 16,0 0-16,0 1 0,-21-1 0,21 0 15,0 1-15,0-22 0,0 21 0,0 0 16,-21 1-16,21-22 0,0 21 16,-22-21-16,22 1 0,0 20 0,0-21 15,0 0-15,0 0 0,0 1 0,0-1 16,0 0-16,0 0 15,0 0-15,0 0 16,22-42 31,-22 0-47,21 0 0,-21 0 16,0 0-16,0-1 0,0 1 15,21 0-15,-21-21 0</inkml:trace>
  <inkml:trace contextRef="#ctx0" brushRef="#br0" timeOffset="2915.31">4995 1397 0,'0'0'0,"-21"-21"0,21 0 16,0 0-16,-21-1 15,21 1-15,0 0 16,0 0-1,21 21-15,-21-21 0,21 21 16,0 0-16,1-21 0,20-1 16,-21 22-16,0 0 0,0 0 15,22 0-15,-22-21 0,21 21 0,-21 0 16,1 0-16,20 0 0,-21 0 0,21 0 16,-20 21-16,-1-21 0,21 22 15,-42-1-15,21-21 0,-21 21 16,21 0-16,-21 0 0,0 0 0,0 1 15,0-1-15,0 0 0,-21 0 0,0 0 16,0 0-16,0 1 0,0-1 0,-22 0 16,22 21-16,0-21 0,-21 1 15,20-1-15,1 0 0,0 0 0,0 0 16,0 0-16,0 1 0,-1-22 0,1 21 16,21 0-16,-21 0 15,0-21-15,0 21 0,21-42 63,0 0-48,21 21-15,-21-21 0,21 0 0,0-1 16,0 1-16</inkml:trace>
  <inkml:trace contextRef="#ctx0" brushRef="#br0" timeOffset="3782.16">5927 1461 0,'63'-22'15,"-42"22"1,-21-21-16,21 21 0,1 0 0,-22-21 15,21 21-15,0-21 0,0 0 16,0 0-16,0-1 16,-21 1-16,0 0 15,0 0 1,-21 21-16,0 0 16,0 0-16,0 0 0,0 0 0,-1 0 15,1 21-15,-21 0 0,21-21 0,0 21 16,-1-21-16,1 22 0,0-1 15,-21 0-15,21 0 0,-1 0 16,1 0-16,0 1 0,0-1 0,0 0 16,21 0-16,0 0 0,-21 0 0,21 1 15,0 20-15,0-21 16,0 0-16,0 0 0,0 1 0,0-1 16,21-21-16,-21 21 0,21-21 15,0 21-15,0-21 0,0 0 16,1 21-16,-1-21 15,0 0-15,0 21 0,0-21 16,0 22-16,1-22 0,-1 0 0,0 0 16,0 21-16,0-21 0,0 0 15,-21 21-15,22-21 0,-1 0 16,-21 21-16,21-21 0,0 21 16,-21 0-16,0 1 15,0-1-15,-21 0 16,0-21-16,0 21 0,-1-21 15,1 0-15,0 21 0,-21-21 16,21 0-16,-1 21 0,1-21 0,0 0 16,0 0-16,0 22 0,0-22 0,-1 0 15,1 0-15,0 0 0,0 0 0,0 21 16,0-21-16,-1 0 0,1 0 16,0 0-1,0 0 48,0 0-48</inkml:trace>
  <inkml:trace contextRef="#ctx0" brushRef="#br0" timeOffset="4419.67">3196 2413 0,'0'0'0,"-42"0"16,-43 0-16,43 21 16,-1-21-16,1 0 0,0 0 0,21 0 0,-22 0 15,22 21-15,0-21 0,0 0 16,0 0-16,-1 0 0,44 0 78,-1 0-78,0 0 0,0 0 0,0 0 16,0 0-16,1 0 0,-1 0 0,21 0 15,0 0-15,-20 0 0,20 0 16,21 0-16,-20 0 0,20 0 0,1-21 16,-1 21-16,22 0 0,0 0 0,20 0 15,-20 0-15,21-21 0,0 21 16,-22 0-16,22 0 0,21 0 15,-21 0-15,0 0 0,21 0 0,-21-21 16,21 21-16,-21 0 0,21 0 0,-22 0 16,1 0-16,0 0 0,0 0 0,0 0 15,0 0-15,-22 0 0,22 0 16,-21 0-16,-22 0 0,22 0 0,-22 0 16,1-21-16,-1 21 0,-20 0 0,-1 0 15,0 0-15,-20 0 0,-1 0 0,0 0 16,0 0-16,-21-21 31,-21 21-15,0 0-16,-22 0 0,22 0 0,-21 0 15,0 0-15,-1 0 0,-20 0 0,-1 0 16,1 0-16,-22 0 0</inkml:trace>
  <inkml:trace contextRef="#ctx0" brushRef="#br0" timeOffset="5183.53">2709 2561 0,'0'0'0,"-42"0"0,0 0 16,20 0-16,1 0 15,0 0-15,0 0 0,0 0 16,0 0-1,42 0 32,0 0-31,0 0-16,0 0 0,0 0 0,1 0 16,20 0-16,-21 0 0,21 0 15,1 0-15,-1 0 0,0 0 0,1 0 16,-1 0-16,0 0 0,22 0 0,-22 0 15,22 0-15,-1 0 0,-20 0 16,20-21-16,1 21 0,20 0 16,-20 0-16,-1 0 0,22 0 0,0-21 15,-1 21-15,-20 0 0,20 0 0,1 0 16,-21 0-16,20 0 0,1 0 0,0 0 16,-1 0-16,22 0 0,-21 0 15,21 0-15,-22 0 0,22 0 0,-21 0 16,-1 0-16,1 0 0,0 0 0,-1 0 15,1 0-15,0 0 0,-1 0 0,1 0 16,-21 0-16,-1 0 0,22 0 16,-43 0-16,22 0 0,-1 0 15,-21 0-15,1 0 0,-1 0 0,0 0 16,-20 0-16,20 0 0,-21 0 0,0 0 16,22 0-16,-22 0 0,0 0 0,0 0 15,0-21-15,0 21 16,1 0-1,-22-21-15,21 21 16,-42 0 47,-1 0-63</inkml:trace>
  <inkml:trace contextRef="#ctx0" brushRef="#br0" timeOffset="15200.05">2603 3344 0,'22'0'0,"-44"0"0,22 22 15,22-22 32,-1 0-47,0 0 16,0 0-16,0-22 0,22 22 15,-22-21-15,21 0 0,-21 0 0,22 0 16,-22 0-16,21-1 0,-21 1 0,0 0 16,1 0-16,-1 21 0,0-21 15,0 0-15,-21-1 0,0 1 16,0 0-16,0 0 0,0 0 16,0 0-16,0-1 0,-21 1 15,0 21 1,0 0-16,-1 0 15,1 21-15,0 1 0,0-22 0,21 21 16,-21 21-16,0-21 0,-1 22 16,1-22-16,0 42 0,21-20 0,0 20 15,-21-21-15,21 22 0,-21-1 16,21 1-16,0-22 0,0 22 0,0-1 16,0-20-16,0 20 0,0 1 15,0-22-15,0 21 0,0-20 16,0 20-16,0-20 0,0-1 0,0 0 15,0 1-15,0-1 0,0 0 0,-21-21 16,21 1-16,-22-1 0,1 0 16,0 0-16,0 0 0,0-21 0,0 0 15,-22 0-15,22 0 0,0 0 0,-21 0 16,-1 0-16,1-21 0,0 21 16,-1-21-16,1 0 0,0-22 0,20 22 15,-20 0-15,0-21 0,-1-1 0,22 22 16,-21-21-16,21 21 0,0-22 15,-22 22-15,43 0 0,-21 0 0,0 21 16,21 21 15,21 0-31,0 0 0,-21 22 16,21-22-16,1 0 0,-1 21 16,0-20-16,0-1 0,21 21 0,-20-21 15,-1 0-15,21 1 0,0-22 0,-20 21 16,20 0-16,0-21 0,1 0 15,-1 0-15,0 0 0,1 0 0,-1 0 16,0 0-16,1-21 0,-1 0 0,0-1 16,1 1-16,-1 0 0,0 0 15,1 0-15,-22-22 0,21 22 0,-21-21 16,0 0-16,-21 20 0,0-20 16,0 0-16,22 21 0,-22-22 0,0 22 15,0 0-15,0 0 0,0 0 16,0-1-16,0 1 15,-22 21-15,1 0 16,21 21-16,0 1 0,0-1 16,-21 0-16,21 0 0,-21 21 0,21 1 15,-21-22-15,21 21 0,0 1 0,0-1 16,-21-21-16,21 21 16,0-20-16,0-1 0,-22 21 0,22-21 15,0 0-15,0 1 0,22-44 47,-1 1-47,0 0 16,-21 0-16,21-21 0,-21 20 15,21 1-15,0-21 0,1 0 0,-22 20 16,21-20-16,0 0 0,0 21 0,-21-1 16,21 1-16,0 0 0,1 21 15,-22-21-15,21 21 16,0 21-1,-21 0-15,0 0 0,0 1 0,0-1 0,0 0 16,0 21-16,0-21 16,0 1-16,0 20 0,0-21 0,21 0 15,-21 22-15,21-22 0,-21 0 0,0 0 16,21-21-16,1 21 0,-22 0 16,21-21-16,0 0 0,0 0 0,0 0 15,0 0-15,22 0 0,-22-21 16,0 0-16,0 0 0,22 0 15,-22 0-15,0-1 0,21-20 0,-21 0 16,1-1-16,-1 1 0,0 0 0,0-1 16,0 1-16,0 0 0,1-22 15,-22 22-15,0-22 0,0 22 16,0-21-16,21 20 0,-21 1 0,0-22 16,0 22-16,0 21 0,0-21 0,0 20 15,0 1-15,-21 21 16,21 21-1,0 1-15,0-1 0,0 21 16,0-21-16,-22 22 0,22-1 16,-21 21-16,21-20 0,-21-1 0,21 0 15,0 22-15,-21-22 0,0 22 0,21-22 16,-21 0-16,21 22 0,0-22 16,0 1-16,0-22 0,-22 21 15,22 0-15,0-20 0,0-1 0,0 0 16,0 0-16,0 0 0,0-42 47,0 0-47,22 0 0,-22 0 0,0-1 15,21 1-15,-21 0 0,21-21 16,0 21-16,-21-22 0,0 22 0,21-21 16,-21 21-16,21-1 0,1 1 0,-22 0 15,0 0-15,21 21 0,0-21 0,0 21 16,0 0-1,0 0-15,1 21 16,-22 0-16,21-21 0,-21 21 16,21 22-16,-21-22 0,0 0 0,0 21 15,0-21-15,0 1 0,0 20 16,0-21-16,21 0 0,-21 0 0,0 1 16,21-1-16,-21 0 0,21 0 15,1-21-15,-1 0 0,0 0 16,0 0-16,0 0 0,0 0 15,1 0-15,-1-21 0,21 0 0,-21 21 16,0-21-16,22-1 0,-22 1 0,0 0 16,0-21-16,0 21 15,1-22-15,-1 22 0,0-21 0,-21 21 16,21-22-16,-21 22 0,0 0 0,0 0 16,0 0-16,0-1 0,0 1 15,-21 21-15,0 0 0,0 0 16,-1 0-16,1 0 15,0 21-15,0-21 0,21 22 0,0-1 16,-21 0-16,0 0 0,21 21 16,-22-20-16,22 20 0,0-21 0,0 0 15,0 22-15,0-22 0,0 0 0,0 21 16,0-21-16,0 1 0,0-1 16,0 0-16,0 0 0,22-21 15,-1 21-15,0-21 0,0 21 16,0-21-16,0 0 0,1 0 15,-1 0-15,0 0 0,0 0 16,0-21-16,0 21 0,22-21 0,-22 0 16,0 21-16,21-21 0,-20 0 0,-1-1 15,21-20-15,-21 21 0,0 0 0,1-22 16,-1 22-16,-21-21 0,0 21 16,21 0-16,-21-1 0,0 1 0,0 0 15,0 0-15,0 0 0,-21 0 16,0 21-1,-1 0 1,22 21-16,0 0 16,0 0-16,0 0 15,22 0-15,-1 1 0,0-1 16,0 0-16,0 0 16,0 0-16,-21 0 0,22 1 15,-22-1-15,21 0 0,-21 0 16,0 0-16,0 0 0,0 1 15,0-1-15,0 0 16,0 0-16,0 0 16,21-21-16,0 0 15,0 0-15,0 0 16,1 0-16,-1 0 0,0 0 0,0-21 16,0 21-16,0-21 15,1 0-15,-1 0 0,0-1 0,-21 1 16,21 0-16,0 0 0,-21 0 0,0-22 15,21 22-15,1 0 0,-22-21 0,21 21 16,-21-1-16,0 1 16,0 0-16,21 21 0,-21-21 15,0 42 17,-21 0-32,21 0 15,-21 1-15,21-1 0,0 0 0,0 0 16,-22 21-16,22-20 0,0-1 0,-21 0 15,21 0-15,0 0 0,0 0 0,0 1 16,0-1-16,0 0 0,0 0 0,0 0 16,21-21-16,1 0 15,-22 21-15,21-21 0,0 0 0,0 0 16,0 0-16,0 0 0,1 0 0,-1 0 16,0-21-16,0 21 0,0-21 0,0 0 15,1 0-15,-1 0 16,0-1-16,0-20 0,0 21 0,-21-21 0,21-1 15,1 1-15,-1 0 0,-21-1 16,21 1-16,0 0 0,0-1 0,-21 1 16,21-22-16,1 22 0,-1 0 15,-21-1-15,21 1 0,0 0 0,-21-1 16,0 1-16,0 21 0,0 0 0,0 0 16,0-1-16,0 1 0,0 0 0,0 42 31,0 0-31,-21 1 15,0-1-15,0 0 0,21 21 0,0-21 16,-22 22-16,1-1 0,21 0 16,0 1-16,-21-1 0,21 0 0,-21 1 15,21-1-15,-21 0 0,21 1 16,0-22-16,0 21 0,0 1 0,0-1 16,0 0-16,0-21 0,0 22 15,0-22-15,0 0 0,0 21 0,0-20 16,0-1-16,0 0 0,21-21 0,-21 21 15,21-21-15,0 21 0,0-21 16,1 0-16,-1 0 0,0 0 16,0 0-16,0 0 15,0-21-15,1 21 0,-1-21 0,0 0 16,0 0-16,0-1 0,0 1 16,-21 0-16,0 0 0,0-21 0,22 20 15,-22-20-15</inkml:trace>
  <inkml:trace contextRef="#ctx0" brushRef="#br0" timeOffset="15447.91">5673 3831 0,'21'0'16,"0"0"-1,0 0-15,0 0 16,0-21-16,1 21 0,-1 0 16,21 0-16,-21-21 0,0 21 0,1 0 15,-1 0-15,0-21 0,0 21 16,-21-21-16,21 21 0,-21-22 16,-21 1-1</inkml:trace>
  <inkml:trace contextRef="#ctx0" brushRef="#br0" timeOffset="15647.71">5249 3704 0,'0'0'0,"-21"0"0,0 0 15,21 21-15,21-21 63,0 0-63,0 0 0</inkml:trace>
  <inkml:trace contextRef="#ctx0" brushRef="#br0" timeOffset="16561.84">6096 4233 0,'0'0'0,"21"0"32,0-21-32,0 0 0,-21 0 15,22 0-15,-1 0 16,-21-1-16,0 1 0,21 0 0,-21 0 15,21-21-15,-21 20 0,0 1 0,0 0 16,0 0-16,0 0 0,0 0 0,0-1 16,0 1-16,-21 21 15,21-21-15,-21 21 0,0 0 16,-1 0-16,1 0 16,0 21-16,21 0 0,-21 1 15,0-1-15,21 0 0,-21 0 16,21 21-16,0-20 0,0-1 0,0 0 15,0 21-15,0-21 0,0 1 0,0-1 16,0 0-16,0 0 0,0 0 0,21 0 16,-21 1-16,21-1 15,0-21-15,0 0 16,0 0-16,1 0 0,-1 0 16,0 0-16,0 0 15,0 0 1,0-21-16,1-1 0,-1 1 15,0 0-15,0 0 0,0 0 16,0 0-16,1-22 0,20 22 0,-21-21 16,0 21-16,0-1 0,1 1 0,-1 0 15,0 0-15,0 0 0,-21 0 16,21 21-16,-21-22 0,-21 22 31,0 0-31,0 0 16,21 22-16,0-1 15,0 0-15,0 0 16,0 0-16,0 0 16,0 1-16,21-22 0,-21 21 15,21 0-15,0 0 0,-21 0 16,0 0-16,0 1 16,0-1-16,0 0 0,0 0 15,0 0-15,0 0 16,0 1-16,0-1 31,21-21-15,1 0-1,-1 0-15,0 0 16,0-21-16,0 21 16,0-22-16</inkml:trace>
  <inkml:trace contextRef="#ctx0" brushRef="#br0" timeOffset="18872.07">7112 4043 0,'0'0'0,"21"0"16,0 0-1,0 0-15,-21-21 16,22 21-16,-1-21 0,-21-1 16,0 1-16,0 0 0,0 0 15,0 0-15,0 0 16,0-1-16,-21 1 16,-1 0-16,1 21 0,0 0 0,0 0 15,0 0-15,0 0 0,-1 0 0,1 0 16,-21 21-16,21-21 0,0 21 15,-1 1-15,1-1 0,-21 0 16,21 21-16,0-21 0,-1 22 0,22-22 16,-21 21-16,21-21 0,-21 22 0,21-22 15,0 21-15,0-21 0,0 1 0,0-1 16,0 0-16,21-21 0,-21 21 16,21-21-16,1 0 0,-1 0 0,0 0 15,0 0-15,0 0 0,22 0 0,-22 0 16,0 0-16,0 0 0,0-21 0,0 0 15,1 21-15,-1-21 0,0-1 16,0 1-16,0 0 0,-21 0 0,21 0 16,1 0-16,-1-22 0,-21 22 0,0-21 15,21 21-15,-21-1 0,21-20 0,-21 21 16,0 0-16,0 0 16,0 42 15,0 0-31,-21 0 0,0 0 0,21 22 15,-21-22-15,21 0 0,0 0 0,0 21 16,0-20-16,0-1 0,0 0 16,0 0-16,0 0 0,0 0 15,0 1-15,21-22 16,0 0-16,0 0 0,0 0 16,0 0-16,1 0 0,-1 0 0,-21-22 15,21 22-15,0-21 0,0 21 16,0-21-16,1 0 0,-1 0 15,-21 0-15,21-1 0,0 1 0,-21 0 16,0 0-16,0 0 0,21 0 0,-21-1 16,0 1-16,0 0 0,-21 42 47,21 0-47,-21 1 0,21-1 15,-21 21-15,21-21 0,-21 0 0,21 1 16,0-1-16,0 0 0,0 0 15,0 0-15,0 0 0,0 1 16,0-1 0,0-42 15,0-1-15,0 1-16,0 0 15,0 0-15,0 0 0,0 0 0,0-1 16,21 1-16,0-21 0,0 21 0,0 0 15,0-1-15,1 1 0,-1 0 16,0 0-16,0 0 0,0 0 0,22 21 16,-22 0-16,0 0 0,21 0 15,-21 0-15,1 0 0,-1 0 0,0 0 16,0 21-16,0 0 0,-21 0 0,0 0 16,0 0-16,0 22 0,0-22 15,21 0-15,-21 0 0,0 0 0,0 1 16,0 20-16,22-42 0,-22 21 0,0 0 15,0 0-15,21-21 0,0 22 16,0-22-16,0 0 16,0 0-16,1 0 15,-22-22-15,21 22 0,0-21 16,-21 0-16,0 0 0,21 21 0,0-21 16,0 0-16,-21-1 0,22-20 15,-1 21-15,-21 0 0,21 0 16,0-22-16,0 22 0,0 0 0,-21 0 15,22 21-15,-1-21 0,0 21 16,0 0-16,-21 21 31,0 0-15,0 0-16,0 0 16,0-42 30,21 0-30,-21 0-16,0 0 16,0-1-16,21 22 0,-21-21 15,0 0-15,-21 21 47,0 21-47,0 0 0,21 1 16,-21-22-16,0 21 0,21 0 0,-22 21 15,22-21-15,-21 1 0,0-1 0,21 0 16,0 0-16,0 0 0,0 22 16,0-22-16,0 0 15,0 0-15,0 0 0,0 0 16,21 1-16,0-22 0,1 0 16,-1 21-16,0-21 0,0 0 15,0 0-15,0 0 0,1 0 0,-1 0 16,0 0-16,0 0 0,0-21 0,0-1 15,1 22-15,20-21 0,-21 0 0,0 0 16,0 0-16,22 0 0,-22-1 0,0-20 16,0 21-16,0-21 0,1 20 15,-1 1-15,0 0 0,0 0 16,-21 0-16,21 0 0,-21-1 0,-21 22 31,0 0-31,-21 0 0,20 22 16,1-22-16,0 21 0,0 0 15,0 0-15,0 0 0,21 22 0,-22-22 16,22 0-16,0 21 0,0-21 0,0 1 16,0-1-16,0 0 0,0 0 0,0 0 15,0 0-15,22 1 0,-1-22 0,0 21 16,0-21-16,0 0 0,0 0 16,1 0-16,20 0 0,-21 0 0,0 0 15,22 0-15,-22 0 0,0 0 0,21 0 16,-21 0-16,1-21 0,20 21 0,-21-22 15,0 1-15,0 0 0,22 0 16,-43 0-16,21 0 0</inkml:trace>
  <inkml:trace contextRef="#ctx0" brushRef="#br0" timeOffset="19995.61">2222 4614 0,'0'0'0,"-21"0"0,0 0 16,0 0-16,21 22 16,-21-22-16,42 0 31,0 0-15,0 0-16,0 0 15,1 0 1,-1 0-16,0 0 0,0 0 0,0 0 15,0 0-15,22 0 0,-22 0 0,21 0 16,1 0-16,-22 0 0,21 0 16,0 0-16,1 0 0,-1 0 0,22 0 15,-22 0-15,21 0 0,-20 0 0,20 0 16,1 0-16,-1 0 0,1 0 16,-1 0-16,22 0 0,-22 0 15,22 0-15,0 0 0,-1 0 0,1 0 16,0 0-16,-1-22 0,1 22 0,0 0 15,21 0-15,-22 0 0,1 0 0,21 0 16,-22 0-16,22 0 0,-21 0 16,21 0-16,-22 0 0,22 0 0,-21 0 15,21-21-15,-22 21 0,22 0 0,0 0 16,0 0-16,21 0 0,-21 0 0,0 0 16,-1 0-16,1 0 0,-21 0 15,21 0-15,-22 0 0,22 0 16,-21-21-16,21 21 0,-22 0 0,1 0 15,0 0-15,-1 0 0,1 0 0,0 0 16,-22-21-16,22 21 0,0 0 0,-22 0 16,22 0-16,-1 0 0,1-21 0,0 21 15,-1 0-15,1 0 0,0 0 16,-22 0-16,22 0 0,0 0 0,-22 0 16,22 0-16,-22 0 0,1 0 0,20 0 15,-20 0-15,-1 0 0,1 0 0,-1 0 16,1 0-16,-1 0 0,1 0 15,-22 0-15,1 0 0,-1 0 16,0 0-16,1 0 0,-22 0 0,21 0 16,-21 0-16,0 0 0,1 0 0,-1 0 15,0 0-15,0 0 16,-21-21 46,-21 21-46,0 0-16</inkml:trace>
  <inkml:trace contextRef="#ctx0" brushRef="#br0" timeOffset="24863.98">6117 3958 0,'21'0'16,"0"0"-16,1 0 16,-1 0-16,0 0 15,0 0-15,0 0 0,0 0 0,1 0 16,-1 0-16,0 0 0,0-21 0,0 21 16,22 0-16,-22 0 0,0 0 0,0 0 15,0-21-15,0 21 0,1 0 16,-1 0-16,0 0 0,-21-21 15,0 0-15</inkml:trace>
  <inkml:trace contextRef="#ctx0" brushRef="#br0" timeOffset="25719.49">6265 4297 0,'0'-21'47,"0"0"-32,0-1 1,21 1 0,22 21-16,-22 0 0,21-21 0,1 0 15,20 21-15,1-21 0,-1 0 16,22-1-16,-22 22 0,1-21 0</inkml:trace>
  <inkml:trace contextRef="#ctx0" brushRef="#br0" timeOffset="97003.28">2074 6244 0,'0'0'0,"0"-21"0,0 0 0,-21 21 0,21-21 16,-21 0-16,21-1 0,0 1 0,0 0 16,0 0-16,0 0 0,0 0 15,0-1-15,0 1 0,0 0 16,0 0-16,0 0 16,0 0-16,0-1 15,0 44 32,0-1-47,0 0 0,0 0 0,0 0 16,0 22-16,0-22 0,-21 21 15,21 0-15,-21-20 0,21 20 0,-22 0 16,22 1-16,0-1 0,0-21 16,0 21-16,-21 1 0,21-1 0,0 0 15,0-20-15,0 20 0,0-21 0,0 0 16,0 22-16,0-22 0,0 0 15,0 0-15,0 0 0,21-21 16,-21 21-16,22-21 16,-1-21-1,-21 0 1,0 0-16,21 0 0,0-22 0,-21 22 16,0-21-16,21 21 0,0-22 15,1 1-15,-22 0 0,21-1 0,0 1 16,0 0-16,-21 21 0,21-22 0,0 22 15,1 0-15,-22 0 0,0 0 16,21-1-16,0 22 0,-21-21 16,21 21-16,0 0 15,-21 21-15,0 1 16,0 20-16,0-21 0,0 0 16,0 22-16,21-1 0,-21 0 15,0-21-15,0 22 0,0-1 16,0 0-16,22 1 0,-22-22 0,0 21 15,21-21-15,0 1 0,-21-1 16,21 0-16,0-21 0,0 21 0,1-21 16,-1 0-16,0 0 0,21 0 0,-21 0 15,22 0-15,-22-21 0,21 21 16,1-21-16,-22 0 0,21-22 0,-21 22 16,22-21-16,-22 21 0,0-22 0,0 1 15,0 0-15,-21-1 0,0 1 16,21 0-16,-21-1 0,0 1 15,0 0-15,0-1 0,0 1 0,0 21 16,0 0-16,-21-22 0,0 22 16,0 21-1,0 0-15,0 21 16,21 0-16,0 1 16,0-1-16,0 0 0,0 0 0,0 0 15,0 0-15,0 1 0,21-1 16,-21 0-16,21-21 0,0 21 15,0-21-15,0 0 0,1 0 0,-1 0 16,0 0-16,0 0 0,21 0 0,1 0 16,-22 0-16,21-21 0,1 0 15,20 21-15,-21-21 0,1-1 16,-1 1-16,22-21 0,-22 21 0,0-22 16,-21 22-16,22-21 0,-22 0 0,21-1 15,-21 1-15,-21 0 0,22-1 16,-22 1-16,21 0 0,-21-1 0,0 22 15,0 0-15,0-21 0,0 20 16,-21 1-16,-1 21 0,1 0 16,0 0-16,0 0 0,21 21 15,-21 1-15,0 20 0,-1-21 0,22 21 16,-21-20-16,21 20 16,-21 0-16,21 22 0,0-22 0,-21 0 0,21 1 15,-21-1-15,21 0 0,0 1 16,0-1-16,0 0 0,-21 1 0,21-1 15,0-21-15,-22 22 0,22-1 16,-21 0-16,21 1 0,0-22 0,0 21 16,0 0-16,0-20 0,-21-1 0,21 21 15,0-21-15,0 0 0,0 1 16,0-1-16,0-42 31,0-1-15,21 1-16,-21 0 15,21-21-15,1 21 0,-22-1 0,21-20 0,0 0 16,0 21-16,0-22 0,0 22 16,1-21-16,-1 21 0,0-22 15,0 22-15,0 0 0,0 0 16,1 21-16,-1 0 16,0 21-1,-21 0-15,0 0 16,0 0-16,0 1 0,0-1 0,0 21 15,0-21-15,0 0 0,0 1 0,0 20 16,0-21-16,0 0 0,0 0 16,21 1-16,-21-1 0,21 0 15,0 0-15,-21 0 0,22-21 16,-1 0-16,0 0 0,0 0 16,0 0-16,0 0 0,1 0 15,-1 0-15,0-21 0,0 0 0,0 0 16,0-22-16,1 22 0,-1 0 15,0-21-15,0 21 0,0-22 0,-21 22 16,21-21-16,1 21 0,-1-1 16,0 1-16,-21 0 0,21 0 0,-21 0 15,21 21-15,-21-21 16,0 42 0,0 0-1,0 0-15,0 0 0,0 0 16,0 1-16,0 20 0,0-21 0,0 0 15,0 0-15,0 1 0,0 20 0,0-21 16,0 0-16,0 0 0,0 1 16,21-1-16,1-21 0,-1 21 15,0-21-15,0 0 0,0 0 16,0 0-16,1 0 0,-1 0 0,0-21 16,21 21-16,-21-21 0,1-1 15,-1 1-15,0 0 0,0 0 0,0 0 16,0 0-16,1-22 0,-1 22 0,0 0 15,0-21-15,0 20 0,0 1 16,1 0-16,-1 0 0,0 0 16,0 0-16,-21-1 0,0 1 0,21 21 15,0 0-15,-21-21 0,0 42 32,0 0-32,0 1 15,0-1-15,0 0 0,0 0 0,-21 0 16,21 22-16,0-22 0,0 0 0,-21 21 15,21 1-15,-21-22 0,21 21 0,-21 0 16,21 1-16,0-1 0,0 0 16,-21 1-16,21-1 0,0 0 15,0 1-15,0-1 0,0 0 0,0 22 16,0-22-16,0 22 0,0-1 0,0-20 16,0 20-16,0 1 0,0-1 0,0 1 15,0-1-15,21 1 0,-21-22 0,21 21 16,-21-20-16,0 20 0,0-20 15,21-1-15,-21 0 0,21 1 0,-21-22 16,0 21-16,0-21 0,0 0 0,0 1 16,0-1-16,0 0 0,-21-21 47,0 0-47,21-21 15,-21 0-15,0 21 0,21-22 16,-22 1-16,1 0 0,0-21 0,0 21 15,0-22-15,0 22 0,-1-21 0,-20-1 16,21 1-16,-21 0 0,20-1 0,-20 1 16,0-21-16,21 20 0,-22 1 0,22-22 15,0 22-15,0-21 0,0 20 16,21 1-16,-22-22 0,22 22 0,0 0 16,0-1-16,0 1 0,0 0 0,22 21 15,-1-22-15,-21 1 0,21 21 0,21 0 16,-21-1-16,1 1 0,-1 0 15,21 21-15,-21-21 0,22 21 16,-22-21-16,21 21 0,-21-21 0,22 21 16,-22 0-16,0-22 0,0 22 0,0 0 15,0 0 1,-21-21 0,-21 21-1,21 21 16,21-21-15,1 0-16,-1 0 0</inkml:trace>
  <inkml:trace contextRef="#ctx0" brushRef="#br0" timeOffset="97667.91">6159 6392 0,'0'0'0,"-21"0"0,-21 0 15,21 0 1,0 0-16,-1 0 0,1 0 0,0 0 15,0-21-15,0 21 16,0 0 0,42 0-1,0 0 1,21 0-16,1 0 0,-1 0 0,0-21 16,1 21-16,20 0 0,1 0 0,20 0 15,-20 0-15,20 0 0,1 0 0,0 0 16,-1 0-16,1 0 0,-21 0 0,-1-21 15,22 21-15,-43 0 0,22 0 16,-22 0-16,0 0 0,1 0 0,-1 0 16,0 0-16,-21 0 0,1 0 0,-1 0 15,0 0-15,0 0 0,-21-21 16,-21 21 31,0 0-47,0 0 0,-1 0 15,1 0-15,0 0 0,0 21 0,0-21 16,0 0-16,-1 21 16,1-21-16,-21 0 0,21 0 0,0 0 15,-22 0-15,22 0 0,-21 0 0,-1 0 16,1 0-16</inkml:trace>
  <inkml:trace contextRef="#ctx0" brushRef="#br0" timeOffset="98072.67">6159 6477 0,'0'0'0,"-21"0"0,0 0 0,0 0 15,0 0-15,0 0 0,-1 21 16,44-21 15,20 0-31,-21 0 0,21 0 16,-20 0-16,41 0 0,-21 0 15,22 0-15,-22 0 0,22 0 0,-1 0 16,22 0-16,-22 0 0,1 0 16,-1 0-16,1 0 0,-1 0 0,-20 0 15,20 0-15,-20 0 0,-1 0 16,0 0-16,1 0 0,-22 0 0,21 0 16,-21 0-16,0 0 0,1 0 0,-1 0 15,0 0-15,0 0 0,0 0 16,-21-21-16,21 21 0,1 0 15,-22-21 32,-22 21-31,1 0 0,21-21-16,-21 21 0</inkml:trace>
  <inkml:trace contextRef="#ctx0" brushRef="#br0" timeOffset="98743.13">7302 5990 0,'0'0'0,"-21"0"16,0 0-16,42 21 31,0 1-15,1-22-16,-1 21 0,0 0 15,0-21-15,21 21 0,-20 0 0,20-21 16,-21 21-16,21 1 0,1-22 0,-1 21 15,0 0-15,1-21 0,-1 21 0,0-21 16,1 0-16,-22 21 0,21-21 16,1 0-16,-22 0 0,0 0 15,0 0-15,0 21 0,0-21 0,1 0 16,-1 0-16,0 0 16,-42 0 15,0 0-16,-1 0-15,1 22 0,0-22 0,-21 21 16,21-21-16,-22 21 0,22 0 0,-21 0 16,-1 0-16,22 1 0,-21-1 15,0 21-15,-22-21 0,22 0 16,-1 22-16,1-22 0,0 21 0,-1-21 16,1 1-16,21-1 0,-21 21 0,20-21 15,1 0-15,-21 1 0,21-22 0,21 21 16,-21 0-16,-1 0 0,1 0 15,21 0 1,-21-21-16,21 22 16,-21-22-1,21 21-15,-21-21 63,0-21-63,-1 21 15,1-22-15,0 22 16,0 0-16</inkml:trace>
  <inkml:trace contextRef="#ctx0" brushRef="#br0" timeOffset="-133920.11">1291 9229 0,'0'0'0,"0"-21"0,-21-1 15,21 1-15,0 0 0,0 0 0,-21 0 16,21 0-16,0-1 0,0 1 0,-21 21 15,21-21-15,0 0 0,0 0 16,0 0-16,0-1 0,0 1 16,0 0-16,0 0 15,0 42 32,0 0-31,0 0-16,0 1 0,0-1 0,0 21 15,0-21-15,0 22 0,0-22 16,0 21-16,0-21 0,0 22 0,0-1 16,0-21-16,0 21 0,0-20 0,0 20 15,0-21-15,0 0 0,0 0 16,0 1-16,0-1 0,0 0 0,0 0 16,0 0-16,0 0 15,0 1-15,21-22 16,0 0-1,0 0-15,0 0 16,0-22-16,1 1 0,-22 0 0,21 0 16,0 0-16,0 0 0,0-1 15,0-20-15,-21 21 0,22 0 0,-22-22 16,21 22-16,-21-21 0,0 21 16,21 0-16,-21-22 0,21 22 0,-21 0 15,0 0-15,0 0 16,0 42-1,0 0 1,0 0-16,0 0 16,0 22-16,0-22 0,0 0 0,0 21 15,0-21-15,0 1 0,21 20 16,-21-21-16,21 0 0,-21 0 0,0 1 16,22-1-16,-1 0 0,0 0 0,-21 0 15,21 0-15,0-21 0,0 0 16,1 22-16,-1-22 0,21 0 0,-21 0 15,0 0-15,1-22 0,20 22 16,-21-21-16,0 0 0,22 0 0,-22 0 16,0 0-16,0-1 0,0 1 0,0-21 15,1 21-15,-1-22 16,0 22-16,-21-21 0,0 0 0,21-1 16,-21 1-16,0 0 0,21 20 0,-21-20 15,0 21-15,0-21 0,0 20 16,0 1-16,0 0 0,-21 21 15,0 0-15,0 21 16,21 0-16,0 1 0,-21-1 16,-1 0-16,22 21 0,-21-21 0,21 22 15,0-22-15,0 21 16,0-21-16,0 22 0,0-22 0,0 21 0,0-21 16,0 1-16,0 20 0,21-21 0,-21 0 15,22 0-15,-1 1 16,0-22-16,21 21 0,-21 0 0,1-21 15,20 0-15,-21 0 0,21 0 0,-20 0 16,20 0-16,0 0 0,-21-21 16,22 0-16,-22-1 0,21 22 0,-21-42 15,22 21-15,-22 0 0,0-22 0,0 22 16,0-21-16,1 0 0,-1-1 16,0-20-16,-21 20 0,0-20 0,21 21 15,-21-22-15,0 22 0,0-1 16,0 1-16,0 21 0,0 0 0,0 0 15,0-1-15,0 1 0,-21 21 0,0 0 16,0 21 0,21 1-16,-22 20 0,1-21 15,21 21-15,0-20 0,0 20 0,-21 0 16,21 1-16,0-1 0,0 0 16,-21 1-16,21-1 0,0 0 0,0 1 15,0-1-15,0-21 0,0 21 0,0-20 16,-21-1-16,21 0 0,0 0 15,0 0-15,0 0 0,0 1 0,0-1 16,0-42 15,21-1-15,0 1-16,0 0 0,-21 0 16,21 0-16,1 0 0,-1-1 15,0 1-15,0 0 0,0 21 0,0-21 16,1 0-16,-1 21 15,0 0-15,0 21 16,-21 0 0,0 0-16,21 0 0,-21 1 15,0-1-15,21 0 0,1 0 16,-1 0-16,0 0 16,0 1-16,0-22 0,0 21 15,1-21-15,-1 21 0,21-21 0,-21 0 16,22 0-16,-22 0 0,21 0 0,-21 0 15,22 0-15,-22 0 0,21 0 16,-21-21-16,22 21 0,-22-21 0,0-1 16,0 1-16,0 0 0,0 0 0,1 0 15,-1 0-15,0-1 0,-21-20 16,21 21-16,-21-21 0,0 20 0,0 1 16,0-21-16,0 21 0,0 0 0,0-1 15,0 1-15,-21 21 16,0 0-16,0 0 0,-1 0 15,1 0-15,0 21 0,0 1 16,-21-1-16,20 0 0,1 0 0,-21 0 16,21 0-16,0 22 0,-1-22 15,1 0-15,21 0 0,0 22 0,0-22 16,-21 0-16,21 0 0,0 0 0,0 0 16,0 1-16,21-1 0,0-21 15,1 0-15,-1 0 16,0 0-16,0 0 0,0 0 0,0 0 15,1 0-15,-1 0 0,0-21 0,0 21 16,0-22-16,0 1 0,1 0 16,-1 0-16,-21 0 0,21 0 0,0-1 15,-21 1-15,21-21 0,-21 21 16,0 0-16,0-1 0,0 1 0,0 0 16,0 0-1,0 42 1,-21 0-1,21 0-15,0 1 0,0-1 16,0 0-16,-21 0 0,21 0 0,0 0 16,0 1-16,0-1 0,0 0 0,0 0 15,0 0-15,21 0 0,0 1 16,0-1-16,1-21 16,-1 0-16,0 21 0,0-21 0,0 0 0,0 0 15,1 0-15,-1 0 0,0 0 16,0 0-16,21-21 0,-20 0 0,-1-1 15,-21 1-15,21 0 0,0 0 16,0 0-16,0 0 0,-21-22 0,22 1 16,-1 0-16,-21-1 0,21 1 0,0-22 15,-21 22-15,0-21 0,21 20 0,-21 1 16,0 0-16,0-1 0,0 1 16,0 21-16,0 0 0,0-1 0,0 1 15,-21 21 1,21 21-16,0 1 15,-21 20-15,21-21 0,-21 21 16,21-20-16,0 20 0,0 0 16,0 1-16,-21-1 0,21 0 0,-22 1 15,22-1-15,-21 0 0,21 1 0,0-1 16,0 0-16,0-21 0,0 22 16,0-22-16,0 0 0,0 21 0,0-20 15,0-1-15,21 0 0,-21 0 0,22-21 16,-1 21-16,0-21 0,0 21 15,0-21-15,0 0 16,1 0-16,-1 0 0,0 0 0,0-21 16,0 21-16,0-21 0,1 0 15,-1 0-15,-21 0 16,21-1-16,0 1 16,0 0-16,-21 0 0,0 0 15,0 0-15,21-1 0</inkml:trace>
  <inkml:trace contextRef="#ctx0" brushRef="#br0" timeOffset="-133613.98">4022 9144 0,'-22'21'16,"44"-21"-1,-1 0-15,21 0 0,-21 0 16,0 0-16,1 0 0,20 0 16,0-21-16,-21 21 0,22 0 0,-1 0 15,0 0-15,-20 0 0,20 0 0,-21 0 16,0 0-16,0 0 0,1 0 16,-22-21 62</inkml:trace>
  <inkml:trace contextRef="#ctx0" brushRef="#br0" timeOffset="-132537.08">6117 8678 0,'0'-21'0,"0"0"16,-21 21 47,21 21-48,-21 0-15,21 1 0,-21-22 16,21 21-16,0 0 0,0 0 15,0 0-15,0 0 16,0 1-16,0-1 16,0 0 15,21-21 0,0-21-15</inkml:trace>
  <inkml:trace contextRef="#ctx0" brushRef="#br0" timeOffset="-132265.24">6265 8657 0,'0'0'0,"0"21"78,0 1-63,0-1 1,0 0-16,0 0 16,0 0-1,0 0 1,-21 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53:13.4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2159 0,'0'-21'16,"0"0"-16,0 0 15,0-1-15,0 1 16,0 0-16,0 0 0,0 0 16,0 0-16,0-1 15,0 1-15,0 0 0,0 0 16,0 0-16,0 0 16,0-1-16,0 1 0,-21 0 15,21 0-15,-21 0 0,0 0 16,21-1-16,0 1 0,0 0 15,0 0-15,0 42 32,0 21-32,0-20 15,0 20-15,0 0 0,0 1 16,0-1-16,0 0 0,0 1 16,0-1-16,0 0 0,0 1 0,0 20 15,0-21-15,0 1 0,0-1 0,0 0 16,0-20-16,0 20 15,0 0-15,0-21 0,0 1 0,0 20 16,0-21-16,0 0 0,0 0 16,0 1-16,0-1 15,-21-21 1,21-21 0,0-1-16,0 1 15,-21 0-15,21 0 0,0-21 0,0 20 16</inkml:trace>
  <inkml:trace contextRef="#ctx0" brushRef="#br0" timeOffset="716.18">1905 1715 0,'0'0'0,"0"-22"0,-42-41 15,42 42-15,0-22 0,0 22 0,0 0 16,0 0-16,0 0 0,0-22 16,0 22-16,0 0 0,0 0 0,21-21 15,0 20-15,0 1 16,-21 0-16,21 0 0,0 0 0,1 0 16,20 21-16,-21 0 0,0 0 15,22 0-15,-22 0 0,21 21 0,0 0 16,1 21-16,-22 1 0,21-22 15,1 42-15,-22-20 0,0 20 0,0 22 16,0-22-16,0 1 0,1 20 0,-22-20 16,0-1-16,0-20 0,21 20 15,-21-20-15,21-1 0,-21 0 0,0-21 16,0 22-16,0-22 16,0 0-16,0 0 0,0 0 0,0 1 0,0-1 15,0-42 16,0-1-31,0 1 16,0 0-16,0 0 0,21-21 16,0-1-16,-21 1 0,21-22 0,1 1 15,-22-1-15,21 1 0,0-22 0,0 22 16,0-1-16,0-20 0,-21 41 16,22-20-16,-1-1 0,0 22 0,0 0 15,21-1-15,-20 22 0,-22 0 16,21 0-16,0 0 0,0 21 0,0 0 15,0 0-15,1 0 0,-1 21 16,-21 21-16,21-21 0,0 22 16,-21 20-16,0 1 0,0-1 0,0 1 15,0 20-15,0-20 0,0 20 16,0-20-16,0 21 0,0-22 0,0-21 16,0 22-16,0-22 0,0 1 0,0-1 15,0-21-15,0 21 0,0 1 16,0-22-16,0 0 0,0 0 0,0 0 15,0 1-15,0-44 47,0 1-47,0 0 0,0 0 16,21 21-16,0-21 16</inkml:trace>
  <inkml:trace contextRef="#ctx0" brushRef="#br0" timeOffset="2206.29">3323 2540 0,'21'-21'32,"-21"0"-32,21 21 15,1-21-15,-22-22 0,21 22 0,0 0 0,-21-21 16,21 20-16,0-20 15,-21 0-15,21-1 0,-21 1 0,22 0 16,-22-1-16,0 1 0,21 0 0,-21-1 16,21 1-16,-21 21 0,0 0 15,0 0-15,0 42 32,0 21-32,0-21 0,0 22 15,-21-22-15,21 21 0,0 0 0,0-20 16,0 20-16,0 0 0,0-21 15,0 22-15,0-1 0,0-21 0,0 0 16,21 22-16,0-22 0,-21 0 0,21-21 16,0 21-16,1 0 15,-1-21-15,0 0 0,0 0 0,0 0 16,0 0-16,1 0 0,-1-21 0,0 21 16,0-21-16,21 0 0,-20 0 15,-1 0-15,0-1 0,0-20 0,0 21 16,0 0-16,1-22 0,-1 1 0,-21 21 15,0-21-15,21-1 0,-21 1 16,0 0-16,0 20 0,0-20 0,0 21 16,0 0-16,0 0 0,-21 21 15,0 0 1,-1 42-16,22-21 16,0 0-16,-21 22 0,21-1 0,0 0 15,-21-21-15,21 22 0,0-1 16,0-21-16,0 22 0,0-1 0,0-21 15,0 0-15,21 22 0,0-22 0,-21 0 16,22 0-16,-1 0 0,0 0 16,0-21-16,0 22 0,0-22 0,1 0 15,-1 0-15,0 0 0,21 0 0,-21-22 16,1 22-16,20-21 16,-21 0-16,21 0 0,-20 0 0,20-22 15,-21 22-15,21-21 0,-20 0 0,-1 20 16,21-41-16,-21 21 0,-21-22 0,21 22 15,1-22-15,-22-20 0,0 20 16,0 1-16,0-1 0,21 1 0,-21 20 16,0-20-16,0 20 0,0 1 15,0 0-15,0-1 0,0 22 0,0-21 16,0 21-16,0 0 0,-21 21 16,21 21-1,0 0-15,-22 0 0,22 21 16,-21 1-16,21-1 0,-21 0 0,21 22 15,0-1-15,0 1 16,-21-1-16,21 1 0,0 21 0,0-22 16,-21-21-16,21 22 0,0-22 0,0 22 15,0-22-15,0 0 0,0 1 16,0-1-16,0-21 0,21 22 0,0-22 16,-21 21-16,21-21 0,0 0 0,1 1 15,-1-22-15,0 21 0,0-21 16,0 0-16,0 0 0,1 0 0,20 0 15,-21-21-15,0-1 0,22 1 0,-22 0 16,21 0-16,0 0 0,-20-22 16,20 22-16,-21-21 0,21 0 0,-20-1 15,-1-20-15,0 20 0,0-20 16,0-1-16,-21 1 0,0-22 16,0 22-16,0-1 0,0 1 0,0 20 15,0-20-15,0 21 0,0-1 0,0 22 16,0-21-16,0 21 0,-21-1 15,21 1-15,-21 21 0,0 0 16,21 21-16,-21 1 16,21-1-16,-22 0 0,22 21 15,0 1-15,0-1 0,-21 21 16,21-20-16,-21 20 0,21 1 0,-21-1 0,21 1 16,0-1-16,0-20 0,0 20 0,0-21 15,0 1-15,0-1 16,0 0-16,0-20 0,0 20 0,21-21 15,-21 0-15,21 0 0,-21 1 0,21-1 16,1 0-16,-1-21 16,0 0-16,0 0 0,0 0 0,0 0 15,1 0-15,-1 0 0,0-21 0,0 0 16,21-1-16,-20 1 0,-1 0 16,21 0-16,-21 0 0,0 0 0,1-22 15,-1 22-15,0-21 0,0-1 0,0 1 16,-21 21-16,21-21 0,-21 20 15,0 1-15,0 0 0,0 0 0,0 42 32,0 0-32,0 0 0,0 22 15,0-22-15,0 0 0,0 21 16,0-20-16,0-1 0,0 0 0,0 21 16,0-21-16,0 1 0,0-1 0,0 0 15,0 0-15,22-21 16,-1 21-16,0-21 15,0 0-15,0 0 16,0 0-16,1-21 0,-1 21 16,-21-21-16,21-43 15,0 22-15,-21 21 0,0 0 16</inkml:trace>
  <inkml:trace contextRef="#ctx0" brushRef="#br0" timeOffset="2496.96">5800 1503 0,'0'0'15,"-22"21"-15,1-21 0,21 21 0,21-21 63,-21-21-63,22 21 15,-22-21 1,-22 21 0,1 0-16,0 0 15,0 0 1,21 21-16,0 0 16,0 0-16,0 1 15</inkml:trace>
  <inkml:trace contextRef="#ctx0" brushRef="#br0" timeOffset="2715.85">4995 2011 0,'0'0'15,"-21"0"-15,0 21 0,-21 0 0,20-21 0,1 0 16,21 21-1,21-21 1,1 0-16,20 0 16,-21 0-16,0-21 0,0 21 15,22-21-15,-22 21 0,0-21 0,21 21 16,-20-21-16,20 21 0,-21 0 0</inkml:trace>
  <inkml:trace contextRef="#ctx0" brushRef="#br0" timeOffset="3124.66">5990 1757 0,'0'0'0,"0"-21"16,0 42 15,0 0-31,0 0 15,-21 0-15,21 1 0,0-1 0,0 21 16,0 0-16,0-20 0,0 20 0,0 0 16,0 22-16,0-22 0,0 0 15,0 22-15,0-1 0,0 22 0,0-21 16,0 20-16,-21-20 0,21 20 0,0-20 16,0 21-16,0-22 0,-21 22 0,21-22 15,0 22-15,0-22 0,0 1 16,0-1-16,0 1 0,0-1 0,0-20 15,0-1-15,0 0 0,0 1 16,0-22-16,21 0 0,-21 21 0,0-20 16,0-1-16,21-21 31,-21-21-31,0-1 0,21 1 16,-21 0-16,0 0 0,0-21 0,0-1 15,0 1-15,0-22 0,0 22 0,0-21 16</inkml:trace>
  <inkml:trace contextRef="#ctx0" brushRef="#br0" timeOffset="3479.99">5948 2138 0,'0'0'0,"-21"-42"16,21-1-16,-22-63 15,22 64-15,0 21 16,0 0-16,22 0 0,-1-1 0,0 22 15,0-21-15,0 21 0,0 0 16,1 0-16,-1 0 0,0 21 0,0 1 16,0-1-16,-21 0 0,21 0 15,-21 0-15,22 22 0,-22-22 0,0 21 16,0 0-16,0-20 0,0 20 16,0-21-16,0 0 0,-22 22 0,1-22 15,21 0-15,-21 0 0,0 0 0,0 0 16,-22 1-16,22-22 0,0 21 15,0 0-15,0-21 0,0 21 0,-1-21 16,22 21-16,-21-21 16,21-21-1,21 0 1,1 21-16,-1-21 0,-21-22 0,21 22 16,0 0-16,0-21 0</inkml:trace>
  <inkml:trace contextRef="#ctx0" brushRef="#br0" timeOffset="3799.81">6562 1164 0,'0'0'0,"-22"0"15,1 0-15,21 21 0,-21 1 16,0-1-16,0 0 0,21 21 15,0 1-15,-21-1 0,-1 0 0,22 1 16,-21 20-16,21 1 0,0-1 0,-21 1 16,21-1-16,0-21 0,0 22 15,0-22-15,0 1 0,0-1 16,0 0-16,0 1 0,0-22 0,0 21 16,0-21-16,0 0 0,0 1 0,0-1 15,0 0 1,21-21-16,0 0 15,1-21-15,-1 0 16,-21-1-16,21 1 0,0-21 0,-21 21 16</inkml:trace>
  <inkml:trace contextRef="#ctx0" brushRef="#br0" timeOffset="4148.6">6646 1842 0,'-21'21'16,"21"0"-16,-21-21 0,21 21 0,0 0 15,0 0-15,21-21 16,0 0 0,0 0-16,1 0 0,-1 0 0,0 0 15,0 0-15,21 0 0,-20-21 0,-1 21 16,0-21-16,0 0 0,0 0 16,-21 0-16,21-1 0,-21 1 0,0 0 15,0 0-15,0 0 0,0 0 0,-42 21 16,21 0-16,0 0 15,0 0-15,-1 0 0,1 21 16,0 21-16,0-21 0,0 22 0,0-1 16,-1 0-16,22 1 0,-21-22 0,21 21 15,0 0-15,0-20 0,0 20 16,0-21-16,21 0 0,1 0 0,-1 1 16,21-22-16,-21 21 0,0-21 0,1 0 15,20 0-15,-21 0 0,0 0 0,0 0 16,1-21-16,-1 21 0,0-22 15,0 1-15,0 0 0</inkml:trace>
  <inkml:trace contextRef="#ctx0" brushRef="#br0" timeOffset="6968.19">7874 1291 0,'0'0'0,"-21"0"16,42 0 15,0-21-31,0 21 0,22-21 16,-22 21-16,21-21 0,-21 0 0,22-1 16,-1 1-16,0 0 0,1 0 15,-22-21-15,21 20 0,0-20 0,1 0 16,-22-1-16,0 1 0,21 0 15,-20-1-15,-22 1 0,0 0 0,0 21 16,0-22-16,0 1 0,0 21 0,0 0 16,-22-1-16,22 1 0,-21 0 15,0 0-15,0 21 0,0 0 16,0 0-16,-1 0 0,22 21 0,-21-21 16,21 42-16,-21-20 0,21 20 15,0 0-15,0 22 0,0-1 0,0 22 16,0-22-16,0 22 0,0 0 0,-21-1 15,21-20-15,-21 21 0,21-1 16,-21 1-16,21 0 0,0-22 0,-22 22 16,22-22-16,-21-20 0,21 20 0,-21-21 15,21 1-15,0-1 0,0-21 0,0 22 16,0-22-16,-21 0 0,21 0 16,-21-21-16,0 0 15,-1 0 1,1-21-16,21 0 0,-21 0 15,0-1-15,21 1 0,-21-21 16,0 21-16,-1-22 0,1 22 0,0 0 16,0-21-16,21 21 0,-21-1 0,0 22 15,-1 0-15,1 0 16,21 22-16,0-1 16,0 0-16,0 0 0,0 0 0,0 22 15,21-22-15,1 0 0,-22 0 16,42 0-16,-21 0 0,0-21 0,0 22 15,22-1-15,-22-21 0,21 0 0,1 0 16,-22 0-16,21 0 0,0 0 16,1 0-16,-1 0 0,0-21 15,1-1-15,20 1 0,-20 0 0,-1 0 16,0 0-16,1-22 0,-1 22 0,0-21 16,1 21-16,-22-22 0,0 1 15,0 0-15,-21-1 0,0 22 0,0-21 16,0 21-16,0 0 0,0-1 15,-21 22 1,21 22-16,-21-22 0,0 21 0,21 21 16,0-21-16,-22 0 0,1 22 0,21-1 15,-21-21-15,21 22 0,0-22 16,0 21-16,0-21 0,-21 0 16,21 1-16,0-1 0,0 0 0,0 0 15,0 0-15,21-21 31,0 0-31,0-21 0,1 0 16,-1-21-16,0 20 0,0 1 16,0-21-16,0 21 0,1-22 0,-22 1 15,21 0-15,0-1 0,0 1 16,0 21-16,-21-21 0,0 20 16,21 22-16,-21 22 31,0-1-31,0 21 0,0-21 0,0 22 15,0-22-15,0 21 0,0-21 0,0 22 16,0-22-16,0 0 0,22 0 0,-22 21 16,21-20-16,0-1 15,0 0-15,0-21 0,0 0 0,1 0 16,-1 0-16,0 0 0,0 0 0,0 0 16,22 0-16,-22-21 0,0 0 15,0-1-15,0 1 0,22 0 0,-22-21 16,0 21-16,0-22 0,0-20 0,0 20 15,1 1-15,-1-21 0,0-1 16,0 22-16,-21-22 0,0 1 16,21-1-16,-21 1 0,0-1 0,0 22 15,0-22-15,0 22 0,0 0 0,0 21 16,0-1-16,0 1 0,-21 21 16,0 0-16,0 21 15,21 22-15,-21-1 0,-1 0 16,22 1-16,0-1 0,-21 22 0,21-22 15,-21 21-15,21 1 0,0-1 0,0-20 16,0 20-16,-21 1 0,21-1 0,0-20 16,0 20-16,-21-21 0,21 1 15,0-22-15,0 21 0,0-21 16,0 1-16,0-1 0,0 0 0,0-42 47,0 0-47,0-1 0,0 1 15,21 0-15,-21-21 0,21 21 0,-21-22 16,0 1-16,21 0 0,-21 20 16,21-20-16,1 21 0,-22 0 0,21 0 15,-21-1-15,21 1 0,0 21 16,-21 21-16,21 1 16,-21-1-16,21 0 0,-21 21 15,0-21-15,0 1 0,22 20 16,-22-21-16,0 0 0,21 22 0,-21-22 15,0 0-15,0 0 0,21 0 0,0 0 16,0 1-16,0-1 16,1-21-16,-1 0 0,0 0 15,0 0-15,0 0 0,22 0 0,-22-21 16,0-1-16,21 22 0,-21-21 16,22 0-16,-22-21 0,0 21 0,0-1 15,0-20-15,1 0 0,-1 21 0,0-22 16,-21 1-16,21 21 0,-21-22 0,0 22 15,0 0-15,0 0 0,-21 21 16,0 0 0,0 0-16,-1 0 0,1 0 0,0 21 15,0 21-15,21-20 0,0-1 16,0 21-16,0-21 0,-21 0 16,21 22-16,0-22 0,0 21 0,0-21 15,0 1-15,0-1 0,0 0 0,21 0 16,-21 0-16,21-21 0,0 21 15,0-21-15,1 0 0,-1 0 16,0 0-16,0 0 0,0 0 0,0 0 16,1 0-16,-1-21 0,0 21 0,0-21 15,0 0-15,0 0 0,1-22 16,-1 22-16,-21-21 0,21 21 16,0-22-16,-21 1 0,0 21 0,0-21 15,21 20-15,-21 1 0,0 0 0,0 0 16,0 0-16,0 42 31,0 0-31,0 0 16,0 0-16,0 1 0,0-1 0,0 0 15,21 0-15,-21 0 0,0 0 16,22 1-16,-1-1 0,-21 0 16,21 0-16,-21 0 0,0 0 0,21-21 15,-21 22-15,0-1 0,21-21 0,-21 21 16,21-21-1,1 0 1,-1 0-16,0-21 0,0 0 16,0-1-16,0 1 0,1 0 15,-1 0-15,0 0 0,0 0 16,0-1-16,-21-20 0,21 21 0,1 0 16,-22 0-16,21-1 0,-21 1 0,0 42 46,-21 1-46,21-1 0,-22 0 0,22 0 16,0 0-16,-21 0 0,21 22 16,0-22-16,0 0 0,0 0 0,0 0 15,0 1-15,0-1 0,21 0 16,1 0-16,-1-21 0,0 0 16,0 21-16,0-21 0,0 0 0,1 0 15,-1 0-15,0 0 0,0 0 16,0-21-16,0 21 0,1-21 0,-1 0 15,0 0-15,0-1 0,-21-20 0,21 0 16,0-1-16,1 1 0,-22 0 0,21-1 16,0-20-16,-21 21 0,21-22 15,0 1-15,-21-1 0,21 1 16,-21-1-16,0 1 0,0 20 0,0 1 16,0-22-16,0 43 0,0-21 15,0 21-15,0 0 0,0 42 16,0 0-16,0 0 15,-21 21-15,0-20 0,21 20 16,-21 21-16,21-20 0,0 20 0,-21-20 16,21-1-16,0 21 0,0-20 0,0 20 15,0-20-15,0-1 0,0 0 0,21 22 16,-21-22-16,21 0 0,0-20 16,0 20-16,-21-21 0,22 21 0,-1-20 15,-21-1-15,21-21 0,0 21 16,0-21-16,0 0 0,1 0 15,-1 0-15,0 0 16,0-21-16,0 0 0,0 21 16,-21-22-16,22 1 0,-22 0 0,0 0 15,21 0-15,-21-22 0,21 22 0,-21 0 16,0-21-16,0 21 0,0-22 16</inkml:trace>
  <inkml:trace contextRef="#ctx0" brushRef="#br0" timeOffset="7175.56">11303 1397 0,'0'0'0,"0"21"15,21-21 1,21 0-16,-20 0 16,-1 0-16,21-21 0,-21 21 15,22-21-15,-22 21 0,21-21 0,-21 21 16,0-21-16,1 21 0,-1-22 0,0 22 15,-21-21-15,0 0 0,0 0 16,0 0-16,0 0 0,-21 21 16,0-22-16</inkml:trace>
  <inkml:trace contextRef="#ctx0" brushRef="#br0" timeOffset="7368.45">10816 1291 0,'0'0'0,"-21"21"16,21 1 15,21-22 1,0 0-32,0 0 0,1 0 15,-1 0-15,0 0 0,0 0 0</inkml:trace>
  <inkml:trace contextRef="#ctx0" brushRef="#br0" timeOffset="9103.52">12107 1672 0,'21'0'0,"-42"0"0,64 0 16,-22 0-1,-21-21-15,21 0 16,-21 0-16,21 0 16,0 21-16,-21-22 0,0 1 0,21 0 15,-21 0-15,22 0 0,-22 0 0,0-1 16,0 1-16,0 0 0,0 0 16,0 0-16,-22 21 0,1 0 15,0 0-15,0 0 0,0 0 0,0 0 16,-22 0-16,1 0 0,21 21 0,-22 0 15,22 0-15,-21 0 0,21 1 0,-22-1 16,22 21-16,0-21 0,0 22 16,0-1-16,21-21 0,0 0 0,0 22 15,0-22-15,0 0 0,0 0 0,0 0 16,0 0-16,21 1 0,0-22 16,0 0-16,22 0 15,-22 0-15,0 0 0,0 0 0,0 0 16,0-22-16,1 22 0,20-21 0,-21 0 15,0 0-15,0 0 0,1 0 16,-1-22-16,0 22 0,0 0 0,-21-21 16,0 20-16,21-20 0,-21 21 0,0 0 15,0 0-15,0-1 0,-21 22 32,0 0-32,21 22 15,-21-22-15,0 21 0,21 21 0,0-21 16,0 0-16,0 22 0,0-22 0,0 0 15,0 21-15,0-20 0,0-1 16,21 0-16,0 21 0,0-42 0,0 21 16,0 1-16,1-1 0,-1-21 0,0 0 15,0 0-15,21 0 0,-20 0 0,-1 0 16,0 0-16,0 0 0,21 0 16,-20-21-16,-1-1 0,0 1 0,0 0 15,0 0-15,-21-21 0,21 20 0,-21-20 16,22 21-16,-22-21 0,21 20 0,-21 1 15,0-21-15,0 21 16,0 0-16,0-1 0,-21 44 31,21-1-31,-22 0 0,22 0 16,0 0-16,0 0 0,0 22 16,0-22-16,0 0 0,-21 21 0,21-20 15,0-1-15,0 21 0,0-21 0,0 0 16,0 1-16,0-1 0,0 0 15,0 0-15,0-42 32,21 0-32,1 0 15,-22-1-15,21 1 0,0 0 16,-21 0-16,21-21 0,0-1 16,-21 22-16,21-21 0,1-1 0,-22 22 15,0-21-15,21 21 0,0 0 0,-21-1 16,0 1-16,21 21 15,-21 21 1,21 1-16,-21-1 16,0 0-16,0 0 0,0 21 0,0-20 15,21 20-15,1-21 0,-1 21 0,-21-20 16,21-1-16,0 21 0,0-21 16,0 0-16,1 1 0,-1-22 0,0 21 15,0-21-15,0 0 0,0 0 16,1 0-16,-1 0 0,0 0 15,0-21-15,0-1 0,-21 1 16,21 0-16,1 0 0,-1 0 0,0 0 16,-21-1-16,21-20 0,0 21 0,0-21 15,1 20-15,-22-20 0,21 21 0,0 0 16,-21 0-16,21-1 0,-21 1 16,21 21-1,-21 21 1,0 1-16,21-1 15,-21 0-15,0 0 16,0 0 0,22-21-1,-1 0-15,-21-21 16,0 0 0,21 0-16,-21 0 15,0-1-15,0 1 0,0 0 16,0 0-1,-21 21 1,0 0-16,-1 21 16,1-21-16,0 21 0,21 0 15,-21 1-15,21-1 0,-21 0 0,21 0 16,0 21-16,0-20 0,-21-1 16,21 21-16,0-21 0,0 0 15,0 1-15,0 20 0,0-21 0,0 0 16,0 0-16,0 1 0,21-22 0,0 21 15,-21 0-15,21-21 0,0 0 0,0 0 16,1 0-16,-1 0 0,21 0 16,-21 0-16,0 0 0,1 0 0,-1 0 15,0-21-15,21 0 0,-21-1 0,1 1 16,-1 0-16,0 0 0,0-21 0,0 20 16,0-20-16,1 0 0,-1 21 15,0-22-15,-21 22 0,0 0 16,0 0-16,21 0 0,-21-1 0,0 1 15,-21 21 1,0 0-16,0 0 0,-1 21 0,-20 1 16,21-1-16,0 0 0,0 0 15,21 21-15,0 1 0,-22-22 0,22 21 16,0-21-16,0 22 0,0-1 0,0-21 16,0 0-16,0 1 0,22-1 0,-1 0 15,-21 0-15,21 0 0,0-21 16,0 0-16,0 21 0,22-21 0,-22 0 15,0 0-15,0 0 0,22 0 16,-22 0-16,0 0 0,21-21 0,-21 21 16,1-21-16,-1 21 0,0-21 0,0 0 15,0 0-15,-21-1 16,21 1-16,-21 0 0,0 0 16,0 0-16,-21 21 0</inkml:trace>
  <inkml:trace contextRef="#ctx0" brushRef="#br0" timeOffset="9960.07">1291 2921 0,'-21'0'15,"0"0"-15,42 21 47,0-21-47,0 0 16,0 21-16,22-21 0,-22 22 0,21-22 15,22 0-15,-22 0 0,22 21 16,-1-21-16,22 0 0,-22 0 16,22 0-16,0 0 0,20 0 0,22 0 15,0 0-15,0 0 0,0 0 16,22 0-16,-1 0 0,0 0 0,21 0 15,1 0-15,20 0 0,-21 0 0,22 0 16,-1 0-16,1 0 0,-1 0 16,22 0-16,-21 0 0,-22 0 0,21 0 15,-20 0-15,-22 0 0,0 0 0,-21 0 16,-21 0-16,-21 0 0,-1 0 16,-41 0-16,20 0 0,-42 0 15,0 0-15,1 0 0,-1 0 0,0 0 16,-21-21 31,0-1-32,0 1-15,0 0 0,0 0 16,21 0-16,21 0 0</inkml:trace>
  <inkml:trace contextRef="#ctx0" brushRef="#br0" timeOffset="10764.21">8340 2752 0,'0'0'15,"-22"0"-15,-20-21 0,0 21 16,21-22-16,-1 22 0,-20 0 0,21 0 16,0-21-16,-22 21 0,22 0 0,-21 0 15,0 0-15,20 0 0,-20 0 16,21 0-16,0 0 0,-22 0 0,22 0 16,0 0-16,0 0 0,0 0 15,42 0 16,0 0-31,0 0 16,22 0-16,-1 0 0,0 0 0,1 0 16,-1 0-16,21 0 0,-20 0 15,20 0-15,1 0 0,-1 0 0,22 0 16,-22 0-16,22 0 0,0 0 0,21 0 16,-1 0-16,1 0 0,0 0 0,0 0 15,0 0-15,21-21 0,21 21 16,0-21-16,0 21 0,0 0 0,22-21 15,-22 21-15,21 0 0,1 0 0,-1-21 16,0 21-16,-21 0 0,22 0 16,-22 0-16,0 0 0,-21-22 15,21 22-15,-21 0 0,0-21 0,-21 21 16,0-21-16,0 21 0,-22 0 0,22 0 16,-21-21-16,0 21 0,-1 0 15,1 0-15,-22 0 0,22 0 0,-21 0 16,-22 0-16,21-21 0,-20 21 0,-1 0 15,-21 0-15,0 0 0,22 0 0,-22 0 16,0 0 0,-21 21 31,0 0-32,-21-21-15,0 0 0,0 0 0,-22 21 16,1-21-16,0 0 0,-22 21 0,1-21 15</inkml:trace>
  <inkml:trace contextRef="#ctx0" brushRef="#br0" timeOffset="12067.34">1079 4001 0,'0'0'0,"0"-22"0,0 1 16,-21 21 0,21-21-16,-21 21 15,0 21 1,21 0-16,-21-21 16,21 22-16,0-1 0,0 0 0,0 0 15,0 21-15,0-20 0,0-1 16,0 0-16,21 0 0,0-21 15,0 0-15,0 21 0,1-21 0,-1 0 16,21 0-16,-21 0 0,22 0 16,-22-21-16,21 0 0,-21 21 0,22-21 15,-22 0-15,0-1 16,0 1-16,0 0 0,0 0 0,-21 0 16,0 0-16,0-1 0,0 1 15,0 0-15,0 0 0,-21 21 16,0 0-1,0 0-15,21 21 0,0 21 16,-21-20-16,21-1 16,0 21-16,0 0 0,0 1 0,0-1 15,0 0-15,0 1 0,-21-1 0,21 22 16,0-22-16,0 0 0,0 1 16,0-1-16,0 0 0,0 1 0,0-1 15,0 0-15,0 1 16,0-1-16,0-21 0,0 21 0,0-20 15,0 20-15,-22-21 0,1 0 16,0 0-16,0 1 0,-21-22 0,20 21 16,-20-21-16,0 0 0,-1 0 15,1 0-15,0 0 0,-1 0 0,22 0 16,-21-21-16,0-1 0,-1 1 0,22 0 16,-21 0-16,21 0 0,-1 0 15,1-1-15,0 22 0,0-21 0,21 0 16,-21 0-16,21 0 15,0 0-15,21 21 16,0-22 0,0 1-16,0 0 0,1 21 15,-1-21-15,21 21 0</inkml:trace>
  <inkml:trace contextRef="#ctx0" brushRef="#br0" timeOffset="12511.35">423 3598 0,'0'22'31,"0"-1"-15,0 0-1,0 0 1,0 0-16,21-21 47,-21-21-47</inkml:trace>
  <inkml:trace contextRef="#ctx0" brushRef="#br0" timeOffset="12664.26">550 3556 0,'0'21'16,"0"0"-16,0 1 15,0-1-15,0 0 16,0 0-16,0 0 0,0 0 15,0 1-15,0-1 16,21-21-16</inkml:trace>
  <inkml:trace contextRef="#ctx0" brushRef="#br0" timeOffset="13339.88">2032 3916 0,'0'0'0,"-21"-42"16,0 42 0,-1 0-1,22 21-15,0 0 0,-21 0 16,21 21-16,-21 1 0,21-22 16,0 42-16,0-20 0,0-1 0,-21 22 15,21-22-15,-21 21 0,0 1 16,21-22-16,-22 1 0,22 20 0,-21-21 15,0 22-15,21-22 0,-21 1 16,21-1-16,0 0 0,0-21 0,-21 22 16,21-22-16,0 0 0,0 0 15,0-42 17,0 0-32,0 0 15,0-22-15,0 22 0,0-21 0,21 21 16,-21-22-16,0 1 0,21 21 0,0-21 15,-21-1-15,21 1 0,1 21 16,-1 0-16,0-22 0,-21 22 0,21 21 16,0-21-16,0 21 0,1 0 15,-1 0-15,-21 21 0,21 0 0,0-21 16,-21 21-16,21 22 0,-21-22 0,0 0 16,0 0-16,0 22 15,0-22-15,0 21 0,0-21 0,0 0 16,0 22-16,0-22 0,0 0 0,0 0 15,0 0-15,0 1 0,0-1 16,21-21-16,-21 21 0,22-21 16,-1 0-16,0 0 15,-21-21-15,21 21 0,0-21 0,-21-1 16,21 1-16,1 0 0,-1-21 0</inkml:trace>
  <inkml:trace contextRef="#ctx0" brushRef="#br0" timeOffset="13676.17">2434 4614 0,'0'22'16,"21"-22"-1,0 0 1,1 0-16,-1 0 0,0 0 0,0 0 16,0 0-16,0-22 0,1 1 0,20 21 15,-21-21-15,0 21 0,-21-21 16,21 0-16,1 0 0,-22-1 15,0 1-15,0 0 16,-22 21-16,1 0 0,0 0 16,0 0-16,-21 0 0,20 0 0,-20 21 15,21-21-15,-21 43 0,-1-22 0,22 0 16,0 0-16,-21 21 0,20-20 16,22 20-16,0-21 0,-21 0 0,21 22 15,0-22-15,0 0 0,0 0 0,21 0 16,1 0-16,20-21 0,-21 22 15,0-22-15,22 0 0,-1 0 0,-21 0 16,21 0-16,1-22 0,-1 22 16,0-21-16</inkml:trace>
  <inkml:trace contextRef="#ctx0" brushRef="#br0" timeOffset="15492.03">3958 4974 0,'0'0'16,"-21"0"-1,21-21-15,-21 21 0,21-21 0,0 0 16,0 0-16,0-1 0,0 1 15,21 0-15,0 0 16,-21-21-16,21 20 0,0 1 16,1 0-16,-1-21 0,0 21 0,0-22 15,0 22-15,0-21 0,-21 21 16,22-22-16,-1 1 0,0 0 0,0-1 16,-21 22-16,0-21 0,0-1 0,0 22 15,0 0-15,-21 21 16,0 0-16,0 0 0,-1 0 15,1 21-15,21 22 0,-21-22 0,0 0 16,21 21-16,0 1 0,0-22 16,0 21-16,0 0 0,0 1 0,0-22 15,21 21-15,0-21 0,0 22 0,-21-22 16,22 21-16,-1-21 16,0 1-16,0 20 0,0-21 0,0 0 15,1 0-15,-22 1 0,21-1 0,-21 0 16,-21-21-1,-1 0-15,1 0 16,0 0-16,0 0 0,0 0 0,0 0 16,-1-21-16,1 0 0,0-1 15,0 1-15,0 0 0,0 0 0,-1 0 16,1 0-16,0-1 0,0 22 0,21-21 16,0 42 15,0 1-31,0-1 0,21 0 0,-21 0 15,21 0-15,0 0 0,1 1 16,-1-1-16,0-21 0,0 21 0,0 0 16,0-21-16,22 21 0,-22-21 15,0 0-15,0 0 0,0 0 16,22 0-16,-22 0 0,0-21 0,21 21 16,-20-21-16,-1 0 0,21 0 0,-21-1 15,0 1-15,1 0 0,-1-21 16,21 21-16,-21-1 0,-21-20 0,21 21 15,-21 0-15,22-22 0,-22 22 0,0 0 16,0 0-16,0 0 0,0 0 16,0-1-16,0 44 31,-22-22-15,22 21-16,0 21 0,0-21 0,0 0 15,0 1-15,0-1 0,0 21 0,0-21 16,0 0-16,0 1 0,0-1 15,0 0-15,0 0 0,0 0 0,22 0 16,-1-21-16,0 0 0,0 0 16,0 0-16,0 0 0,1 0 15,-1 0-15,0 0 0,0-21 16,0 0-16,0 0 0,22 0 0,-22 0 16,0-1-16,-21 1 0,21-21 0,0 21 15,-21 0-15,22-1 0,-22 1 16,0 0-16,0 0 0,0 0 0,0 0 15,0-1-15,-22 44 32,22-1-17,-21 0-15,21 0 0,0 0 0,0 0 16,0 1-16,0-1 0,0 21 16,0-21-16,0 0 0,0 1 0,0-1 15,0 0-15,0 0 0,0 0 16,21 0-16,-21 1 0,22-22 0,-1 21 15,0-21-15,0 0 16,0 0-16,0 0 0,1 0 0,-1 0 16,0-21-16,0-1 0,21 1 0,-20 0 15,-1 0-15,0 0 0,21 0 16,-21-22-16,1 22 0,-1 0 0,0-21 16,0-1-16,0 22 0,-21-21 0,21-1 15,-21 1-15,22 0 0,-22-1 16,0 22-16,0-21 0,0 21 0,0 0 15,0-1-15,0 1 0,0 0 0,-22 21 32,1 0-32,21 21 15,-21 0-15,21 1 0,0-1 0,0 0 16,0 21-16,0-21 0,0 22 16,-21-22-16,21 21 0,0-21 0,0 22 15,0-22-15,0 21 0,0-21 0,0 1 16,0 20-16,0-21 0,0 0 15,-21 0-15,21 1 0,0-1 0,0 0 16,0 0-16,0 0 16,0-42 15,0 0-31,0 0 0,0 0 0,0-1 16,21 1-16,-21 0 0,21 0 0,-21 0 15,0 0-15,0-1 0,21 1 16,0 0-16,1 0 0,-1 0 0,0 0 15,0-1-15,0 22 0,22 0 16,-22 0-16,0 0 0,0 0 16,0 0-16,22 0 0,-22 22 0,0-22 15,0 21-15,0 0 0,0 0 0,1-21 16,-22 21-16,0 0 0,0 1 16,0-1-16,0 0 0,0 0 0,-22 0 15,22 0-15,-42 1 0,21-1 0,0 0 16,0 0-16,-22-21 0,22 21 15,0-21-15,-21 0 0,20 21 16,1-21-16,0 0 0,0 0 0,0 0 16,0 0-16,-1 0 0,1 0 15,21-21 1,0 0 0,21 0-16,1 21 0,-1-21 0,0 0 15,21-1-15,1 1 0</inkml:trace>
  <inkml:trace contextRef="#ctx0" brushRef="#br0" timeOffset="17100">7048 4191 0,'-21'-21'0,"0"21"15,0 0-15,0 0 0,0 0 16,-1 0-16,1 0 0,-21 21 16,21 0-16,0 0 0,-1 22 0,1-22 15,21 21-15,0-21 0,-21 1 16,21 20-16,0 0 0,0-21 0,0 1 16,0 20-16,0-21 0,0 21 15,21-20-15,0-1 0,1 0 0,-1 0 16,0-21-16,0 21 0,0 0 0,22-21 15,-22 0-15,21 0 0,0 0 16,-20 0-16,20 0 0,0-21 0,1 21 16,-22-21-16,21 0 0,0 0 0,1 0 15,-1-1-15,-21 1 0,22-21 0,-1 0 16,0 20-16,1-20 0,-22 0 16,0-22-16,21 22 0,-21-22 15,-21 22-15,22-21 0,-22 20 0,21 1 16,-21 0-16,0-1 0,0 22 0,0 0 15,0 0-15,0 0 0,-21 21 16,-1 0-16,1 0 16,0 21-16,0 0 0,0 21 0,21 1 15,-21-22-15,21 21 0,-22 22 0,22-22 16,0 0-16,0 1 0,0-1 16,0 0-16,0 1 0,0-1 0,0 0 15,22-21-15,-1 1 0,0 20 0,0-21 16,0 0-16,0 0 0,1-21 15,-1 22-15,21-22 0,-21 21 0,22-21 16,-22 0-16,0 0 0,21 0 16,1 0-16,-22 0 0,21-21 0,-21-1 15,0 1-15,22 0 0,-22 21 0,21-21 16,-21-21-16,1 20 0,-1 1 16,0 0-16,0-21 0,0 21 0,-21-22 15,0 22-15,0-21 0,0 21 0,0-1 16,0-20-16,0 21 0,-21 21 15,0 0-15,0 0 0,0 0 16,-1 0-16,-20 21 0,21 0 0,-21 0 16,20 1-16,1-1 0,0 21 0,-21-21 15,42 22-15,-21-22 16,21 0-16,-22 21 0,22-21 0,0 1 16,0-1-16,0 0 0,0 0 0,0 0 15,22 0-15,-1-21 0,0 22 0,0-22 16,0 0-16,0 0 15,1 0-15,-1 0 0,0 0 16,0-22-16,0 1 0,0 21 0,1-21 16,-22 0-16,21 0 0,0 0 0,-21-1 15,0 1-15,0 0 0,21 0 16,-21-21-16,21 20 0,-21 1 0,0 0 16,0 0-16,0 0 0,0 42 46,0 0-46,0 0 0,0 0 16,-21 1-16,21 20 0,0-21 0,0 0 16,0 0-16,0 1 0,0-1 0,0 0 15,0 0-15,21 0 0,-21 0 16,21-21-16,1 0 0,-1 0 16,0 0-16,0 0 0,0 0 15,0 0-15,1 0 0,-1 0 0,0-21 16,0 0-16,0 21 0,0-21 0,1 0 15,-1 0-15,0-1 0,0 1 16,0 0-16,-21 0 0,21 0 16,1 0-16,-1-1 0,-21 1 0,0 0 15,0 42 17,0 0-32,0 1 15,-21-1-15,21 0 0,0 0 0,0 0 16,0 0-16,0 1 0,0-1 0,0 0 15,0 0-15,21 0 16,-21 0 0,21-21-16,-42 0 31,0 0-15,-1 0-16,1 0 15,0 0-15,21-21 0,-21 21 0,0 0 16,0 0-16,-1 0 15,1 0-15,21 21 16,0 1 0,0-1-16,21-21 0,1 0 15,-1 0-15,21 0 0,-21 0 0,0 0 16,22 0-16,-22 0 0,0 0 0,21 0 16,-20 0-16,20-21 0,-21 21 15,0-22-15,22 22 0,-22-21 16,0 0-16,0 0 0,0 21 0,0-21 15,1 0-15,-1-22 0,0 22 0,-21 0 16,21 0-16,0 0 0,0-22 0,-21 22 16,0 0-16,22 0 0,-22 0 15,0 42 1,0 0-16,0 0 16,0 0-16,-22 0 0,22 1 0,-21-1 15,21 21-15,0-21 0,0 0 16,0 1-16,0-1 0,0 0 0,0 0 15,0 0-15,0 0 0,0 1 16,0-1-16,-21-21 31,0 0-31,0 0 16,0 0-16,21-21 16,-22-1-16</inkml:trace>
  <inkml:trace contextRef="#ctx0" brushRef="#br0" timeOffset="21107.69">11218 3895 0,'0'-21'16,"0"-1"0,0 1-16,0 0 15,21 0-15,1 0 16,-1 0-16,0-1 0,0 1 0,0 0 16,0 0-16,1 0 0,-1-22 0,21 22 15,-21-21-15,0 21 0,1-22 16,-22 1-16,0 21 0,21-21 0,-21-1 15,0 22-15,0 0 0,0-21 16,0 20-16,-21 22 0,-1 22 31,1 20-31,21 0 0,-21 1 0,21 20 16,-21-21-16,21 22 0,0-1 0,0 1 16,0-1-16,0 1 0,0-1 0,0 1 15,0 21-15,0-22 0,-21 1 16,21-1-16,0 1 0,0-22 0,0 0 15,0 1-15,0-1 0,0 0 0,0 1 16,0-22-16,0 0 0,0 0 0,0 0 16,0 0-16,-21-21 15,-1 0-15,1 0 16,0 0-16,0 0 0,0 0 0,-22-21 16,22 21-16,0-21 0,-21 0 0,21 0 15,-22 0-15,22-22 0,-21 22 0,21 0 16,-22 0-16,22-22 0,0 22 15,-21 21-15,20-21 0,22 0 0,-21 21 16,0 0-16,21 21 16,0 0-16,0 0 0,0 1 15,21-1-15,0 0 0,1 0 16,-1 0-16,0 0 0,21 1 16,-21-1-16,1-21 0,20 21 0,0-21 15,1 0-15,-1 21 0,0-21 0,1 0 16,-1 0-16,0 0 0,1 0 0,-1-21 15,21 21-15,-20-21 0,-1 0 16,0-1-16,22 22 0,-22-42 0,-21 21 16,22 0-16,-1 0 0,-21-22 0,0 22 15,1-21-15,-22-1 0,0 1 0,0 21 16,0-21-16,0 20 0,0 1 16,0 0-16,0 0 0,-22 21 0,1 0 15,0 0-15,0 21 0,21 0 16,0 0-16,-21 1 0,0 20 0,21-21 15,-22 21-15,22-20 16,0 20-16,0-21 0,-21 21 0,21-20 16,0-1-16,-21 21 0,21-21 0,0 0 15,0 1-15,21-22 32,0 0-32,1-22 15,-1 1-15,0 0 0,0 0 16,0 0-16,-21 0 0,21-1 0,1-20 15,-1 21-15,-21-21 0,21 20 16,0-20-16,0 21 0,0 0 0,-21 0 16,0-1-16,22 1 0,-1 21 15,-21 21-15,0 1 16,0-1-16,0 21 16,0-21-16,0 0 0,0 1 0,0-1 15,0 21-15,21-21 0,-21 0 0,21 1 16,-21-1-16,21-21 0,0 21 0,1 0 15,-1-21-15,0 0 0,0 0 16,0 0-16,22 0 0,-22 0 0,0 0 16,0 0-16,21 0 0,-20-21 0,-1 0 15,21 0-15,-21-1 0,0-20 16,1 21-16,-1-21 0,-21-1 0,21 1 0,-21 0 16,21-22-16,-21 22 0,0-22 15,0 22-15,0-22 0,0 1 16,0 21-16,0-22 0,0 22 0,0-1 15,0 1-15,0 21 0,0 0 0,0 0 16,0 42 0,-21 0-16,21 21 0,0 1 15,-21-1-15,21 0 0,-21 1 0,21-1 16,0 21-16,0-20 0,0 20 16,-22-20-16,22 20 0,0 1 0,-21-22 15,21 0-15,0 1 0,0-1 0,0-21 16,0 21-16,0-20 0,0-1 0,-21 0 15,21 0-15,21-42 32,0 0-17,-21 0-15,22-1 0,-1 1 0,-21-21 16,21 21-16,0-22 0,-21 22 0,21-21 16,0 0-16,-21 20 0,22 1 15,-1-21-15,-21 21 0,0 0 16,21 21-16,-21 21 15,0 0-15,21 0 0,-21 0 16,0 22-16,0-22 0,0 0 16,0 0-16,0 21 0,0-20 0,0-1 15,0 0-15,21 0 0,-21 0 0,21 0 16,1 1-16,-22-1 0,21 0 16,0-21-16,0 0 0,0 0 15,0 0-15,1 0 0,20 0 16,-21 0-16,0 0 0,0 0 0,1-21 15,20 0-15,-21-1 0,0 1 0,0 0 16,1 0-16,20 0 0,-21-22 0,-21 22 16,21-21-16,0 0 0,-21-1 15,22 22-15,-22-21 0,0 21 0,0-22 16,0 22-16,0 0 0,0 0 16,-22 21-1,1 0-15,0 21 0,0 0 16,21 0-16,-21 0 0,0 22 15,21-22-15,0 21 0,0-21 0,0 22 16,-22-22-16,22 0 0,0 21 0,0-20 16,0-1-16,0 0 0,0 0 15,0 0-15,22 0 0,-1-21 0,0 22 16,0-22-16,0 0 0,0 0 16,1 0-16,-1 0 0,0 0 0,0 0 15,0 0-15,22-22 0,-22 22 0,0-21 16,0 0-16,0 0 0,0 0 15,1 0-15,-1-22 0,0 22 16,0-21-16,0 21 0,-21-22 0,21 1 16,-21 21-16,22 0 0,-22-1 0,0 1 15,0 0-15,0 0 16,0 42 0,0 0-1,0 0-15,0 1 0,0-1 0,0 0 16,21 0-16,0 0 0,0 0 0,-21 1 15,0-1-15,21 0 0,0 0 16,-21 0-16,0 0 0,22 1 16,-22-1-16,21-21 15,-21 21-15,21-21 16,0 0 0,0 0-16,0 0 15,1 0-15,-22-21 0,21 21 0,0-21 16,0-1-16,0 1 0,0 0 0,1 0 15,-22 0-15,21 0 0,0-1 0,-21-20 16,21 21-16,-21 0 0,21 0 16,-21-1-16,21 1 0,-21 0 0,0 0 15,-21 42 17,21 0-32,-21 0 0,21 1 15,-21-1-15,21 0 0,0 0 16,0 0-16,0 0 0,0 1 0,0-1 15,0 0-15,0 0 0,0 0 0,0 0 16,21 1-16,0-22 0,0 21 16,1 0-16,-1-21 15,0 0-15,0 0 0,0 0 16,0 0-16,1 0 0,-1-21 0,0 0 16,0-1-16,0 1 0,0 0 15,1-21-15,-22 21 0,21-22 16,0 22-16,-21-21 0,0-1 0,21 1 15,0-21-15,0 20 0,-21 1 16,0-22-16,22 1 0,-1-1 0,-21 1 16,0-1-16,0 1 0,21-1 0,-21 22 15,0-21-15,0 41 0,0-20 16,0 21-16,0 0 0,-21 21 0,0 0 16,-1 0-16,1 21 0,21 0 15,-21 0-15,0 22 0,0-22 16,21 42-16,0-20 0,-21-1 0,21 0 15,-22 22-15,22-22 0,0 22 0,0-22 16,0 0-16,0 22 0,0-22 0,0 0 16,22 1-16,-22-1 0,21 0 15,0 1-15,-21-22 0,0 21 16,21 1-16,0-22 0,-21 0 0,0 0 16,21 0-16,1 0 0,-1 1 0,0-22 15,0 21-15,0-21 16,0 0-16,1 0 15,-1-21-15,0 21 0,0-22 0,0 1 16,-21 0-16,21 0 0,1 0 0,-1 0 16,0-1-16,0-20 0,0 21 0,0 0 15,1-22-15,-1 22 0,-21 0 0,21 0 16,-21 0-16,0 0 16,0-1-16,-21 22 15,0 0 1,-1 22-16,22-1 0,-21-21 0,0 21 15,21 0-15,0 0 0,0 0 0,-21 22 16,21-22-16,0 0 0,0 0 16,0 0-16,0 1 0,0-1 0,0 0 15,0 0-15,0 0 0,21-21 0,0 21 16,0-21-16,1 22 0,-1-22 16,0 0-16,0 0 0,0 0 0,0 0 15,1 0-15,-1 0 0,0-22 16,0 22-16,0-21 0,0 0 15,1 0-15,-22 0 0,21 0 0,0-1 0,0 1 16,-21 0-16,21-21 0,-21 21 16,0-1-16,21 1 0,-21 0 15,0 0-15,0 0 16,0 42 0,0 0-16,0 0 15,0 0-15,0 1 0,0-1 16,0 0-16,0 0 0,0 0 15,0 0-15,0 1 0,0-1 16,22 0-16,-1-21 16,0 0-16,0 0 15,0 0-15,0 0 16,1-21-16,-1 0 16,0-1-16,0 1 0,0 0 15,0 0-15,-21 0 0,22 0 16,-1-1-16,0 1 0,-21 0 0,21 21 15,0-21-15,0 21 32,-21 21-32,22-21 0,-22 21 15,0 0-15,0 1 0,0-1 16,0 0-16,21-21 0,-21 21 16,21-21-16,-21 21 0,21-21 15,0 0-15,0 21 16,1-21-16,-1 0 15,0 0-15,0 0 16,-21-21-16,21 21 0,0-21 16,-21 0-16,22 0 0,-22 0 15,21-1-15,0 1 0,-21 0 16,0 0-16,21 21 16,-21 21-1,0 0 1,0 0-16,0 1 15,0-1-15,0 0 16,0 0-16,21-21 0,-21 21 0,21-21 16,1 0-16,-1 21 15,0-21-15,0 0 0,0 0 16,22 0-16,-22 0 0,21 0 0,-21 0 16,22 0-16,-22-21 0,0 21 0,21-21 15,-21 0-15,1 0 0,-1 0 0,0-1 16,-21 1-16,21 0 0,-21 0 0,0-21 15,0 20-15,0 1 0,0 0 16,0-21-16,0 21 0,0-1 0,-21 1 16,0 0-16,0 21 0,-1 0 0,1 0 15,0 0-15,0 0 0,0 21 16,0 0-16,-1-21 0,22 22 16,-21-1-16,21 0 0,-21 0 15,21 0-15,0 0 0,0 1 0,0-1 16,0 0-16,0 0 0,0 0 15,21-21 1,0 0-16,1 0 0,-1 0 16,0-21-1,0 21-15,0-21 0,-21 0 16,0 0 0,0 42 15,0 0-31,0 0 0,0 0 15,0 0-15,0 22 0,0-1 16,0 0-16,0 1 0,0-1 16,0 0-16,0 22 0,0-22 0,0 22 15,0-22-15,0 22 0,0-22 0,0 21 16,0 22-16,0-21 0,0-1 0,0 1 16,0-1-16,-21 22 0,21-43 0,0 22 15,-21-1-15,21-21 0,-21 1 0,21-1 16,0 0-16,0-20 0,0 20 15,0-21-15,0 0 0,0 0 16,-21 1-16,21-44 31,0 1-31,0 0 0,0 0 16,0 0-16,0 0 0,0-22 0,0 22 16,0-21-16,0-1 0,0-20 0,0 21 15</inkml:trace>
  <inkml:trace contextRef="#ctx0" brushRef="#br0" timeOffset="21343.58">15875 3450 0,'0'0'0,"-21"0"0,0 0 0,-1-21 16,1 21-16,0 0 62,0 0-62,0 0 16,0 0-16,-1 0 0,-20 0 16</inkml:trace>
  <inkml:trace contextRef="#ctx0" brushRef="#br0" timeOffset="21543.47">14309 3683 0,'0'0'0,"-22"0"0,44 0 16,-1 0-16,0 0 16,21 0-16,-21 0 0,22 0 0,-1 0 15,0 0-15,1 0 0,-1 0 16,0 0-16,1 0 0,-1 0 0,-21 0 15,0-21-15,-21 0 16,0 0-16,-21 21 16</inkml:trace>
  <inkml:trace contextRef="#ctx0" brushRef="#br0" timeOffset="21707.37">13737 3598 0,'0'0'0,"-21"0"15,21 22 1,-21-22 0,0 0 15</inkml:trace>
  <inkml:trace contextRef="#ctx0" brushRef="#br0" timeOffset="22280.05">18457 3048 0,'0'0'0,"0"-21"16,0-21 0,0 63-1,-21 21-15,21 0 0,-21 1 16,21 20-16,0 1 0,0-1 0,0 22 15,-21-22-15,21 1 0,-21-1 0,21 1 16,-22-1-16,1 1 0,21-1 16,-21 1-16,0-1 0,0 1 0,21-1 15,-21-20-15,-1 20 0,22-20 0,-21-1 16,21-21-16,0 21 0,-21-20 16,21-1-16,0 0 0,-21 0 15,21 0-15,-21-42 16,0 0-1,-1-21-15,1 20 0,21 1 16</inkml:trace>
  <inkml:trace contextRef="#ctx0" brushRef="#br0" timeOffset="23088.58">17801 3916 0,'-21'-21'15,"42"21"1,0 0-1,0-21-15,22 21 0,-1 0 0,22-22 16,-1 1-16,1 21 0,20-21 0,1 0 16,0 21-16,-1-21 0,1 0 0,0-1 15,-22 1-15,1 0 0,-1 0 16,1-21-16,-22 20 0,21 1 0,-41-21 16,20 0-16,-21 20 0,0-20 0,-21 0 15,0-1-15,0 22 0,0-21 16,0 21-16,-21 0 0,0-1 0,21 1 15,-21 0-15,0 21 0,-1 0 16,1 0-16,21 21 0,-21 22 0,0-22 16,0 21-16,21 0 0,-21 22 15,21-22-15,-22 1 0,1 20 0,21-21 16,-21 22-16,21-22 0,0 1 16,-21-1-16,0 0 0,0 22 0,-1-22 15,22 0-15,0 1 0,-21-1 0,0 0 16,21-20-16,0-1 0,0 21 0,0-21 15,0 0-15,0-42 32,0 0-32,21 0 15,0-21-15,1 20 0,-22 1 16,21-21-16,0 0 0,0 20 0,0-20 16,-21 21-16,21 0 0,1-22 15,-1 22-15,-21 0 0,21 0 16,-21 42-1,0 0 1,0 0-16,0 1 0,0-1 0,0 0 16,0 0-16,0 0 0,0 22 0,0-22 15,0 0-15,21 0 0,-21 0 0,21 0 16,0-21-16,-21 22 0,22-22 16,-1 0-16,21 0 0,-21 0 15,0 0-15,22 0 0,-1 0 0,0-22 16,-20 1-16,20 21 0,0-21 0,1 0 15,-22-21-15,21 20 0,-21 1 16,0 0-16,1 0 0,-22-21 0,0 20 16,0 1-16,0 0 0,0 0 0,0 0 15,-22 21-15,1 0 16,0 0-16,0 21 0,-21-21 16,20 21-16,1 0 0,0 0 0,0 1 15,21-1-15,0 0 0,-21 21 0,21-21 16,0 1-16,0 20 0,0-21 0,0 0 15,21 0-15,0 1 16,0-1-16,0 0 0,1-21 0,20 21 16,-21-21-16,0 0 0,0 0 0,1 0 15,20 0-15,-21 0 0,0 0 0,0-21 16,1 21-16,-1-21 0,0 0 0</inkml:trace>
  <inkml:trace contextRef="#ctx0" brushRef="#br0" timeOffset="23515.35">21738 3493 0,'0'0'0,"-42"0"0,-1-22 0,1 22 16,0 0-16,-1-21 0,1 21 0,21 0 16,0 0-16,0 0 0,-1 0 0,22 21 15,0 1-15,0 20 16,0-21-16,0 21 0,0 22 0,0-22 16,0 22-16,0-22 0,0 43 0,0-22 15,0 1-15,0 20 0,0-20 16,-21-1-16,0 22 0,0-21 15,0-1-15,0 1 0,-1-1 0,1 22 16,0-22-16,0 22 0,21 0 0,-21-22 16,21 22-16,-21-22 0,21-20 0,0 20 15,0-42-15,0 22 0,0-22 0,0 0 16,21-21 0,0 0-16,-21-21 15,21-22-15,-21 22 0,21 0 0,-21-21 16,0-1-16,0 1 0,0-21 0,0 20 15</inkml:trace>
  <inkml:trace contextRef="#ctx0" brushRef="#br0" timeOffset="23823.78">20997 4022 0,'0'0'0,"-21"-43"0,-21-105 16,42 106-16,-21 0 15,21-1-15,0 22 0,0-21 0,0-1 16,21 22-16,0 0 0,0 0 0,21 0 15,1 0-15,-1-1 0,0 22 0,1 0 16,20 0-16,1 22 0,-22-1 16,22 0-16,-22 21 0,0 1 0,-21-22 15,1 21-15,-1 0 0,-21 1 0,0-1 16,0-21-16,-21 22 16,-1-1-16,1-21 0,0 0 0,0 22 15,-21-22-15,20 0 0,1 0 0,-21-21 16,21 21-16,0-21 0,-1 0 0,1 0 15,0 0 1,21-21 0,0 0-16,0 0 0,0 0 0,21-1 15,0 1-15,1 0 0,-1 0 0</inkml:trace>
  <inkml:trace contextRef="#ctx0" brushRef="#br0" timeOffset="24204.08">21653 3556 0,'0'-21'16,"0"0"0,22 21-16,-1 0 15,0 0-15,0 0 0,0 0 0,0 0 16,1 0-16,-1 0 0,0 21 16,0 0-16,0 0 0,0 0 0,1 1 15,-1 20-15,0-21 0,-21 0 0,0 0 16,0 22-16,0-22 0,0 0 0,0 0 15,0 0-15,0 1 16,0-1-16,-21-21 16,0 0-1,-1-21 1,22-1-16,0 1 16,0 0-16,0-21 0,0 21 0,0-1 15,0-20-15,0 21 0,22 0 0,-22-22 16,21 22-16,-21 0 0,0 0 0,21 0 15,0 0-15,0 21 0,-21-22 16,21 22-16,1 0 16,-1 0-16,-21 22 15,21-22-15,-21 21 0,21-21 16</inkml:trace>
  <inkml:trace contextRef="#ctx0" brushRef="#br0" timeOffset="24619.84">22500 3556 0,'0'0'0,"0"-21"0,0 0 0,0 0 16,0-1-16,-21 1 15,0 21-15,0 0 0,-1 0 16,1 0-16,0 0 0,0 0 0,0 0 16,0 21-16,-1 22 0,1-22 0,0 0 15,0 0-15,0 22 0,21-22 16,-21 21-16,21-21 0,0 0 15,0 22-15,0-22 0,0 0 0,0 0 16,21 0-16,0 1 0,0-1 0,0 0 16,0-21-16,22 0 0,-22 0 0,21 0 15,1 0-15,-1 0 0,-21 0 16,21 0-16,1 0 0,-22-21 0,0 0 16,0 21-16,0-22 0,-21 1 0,0-21 15,0 21-15,0 0 0,0-1 0,0-20 16,0 0-16,-21 21 15,0-22-15,0 22 0,-21 0 0,20 0 0,1 0 16,0-1-16,0 22 0,0 0 0,0 0 16,-1 0-16,1 22 0,21-1 15,0 0-15,-21 0 0,21 0 16,0 0-16,0 22 0,0-22 0,0 0 16,0 0-16,0 0 0,21 1 0,0-1 15,1-21-15,-1 21 0,0-21 0</inkml:trace>
  <inkml:trace contextRef="#ctx0" brushRef="#br0" timeOffset="24988.63">23114 3450 0,'0'0'0,"0"-42"16,0 21-16,-21 0 15,0 21-15,-1 0 0,1 0 16,0 0-16,0 21 0,21 0 0,-21 21 15,0-21-15,-1 22 0,22-1 16,0 0-16,-21 22 0,21-22 0,-21 22 16,21-1-16,0 1 0,0-1 0,0 22 15,0 0-15,0-1 0,0 1 0,0 0 16,0 20-16,0-20 0,0 21 0,0-21 16,0 20-16,-21 1 15,21-21-15,-21 0 0,0-1 0,21-20 16,-22 20-16,22-20 0,-21-1 0,0-20 15,21 20-15,0-42 0,-21 22 0,21-22 16,-21 0-16,21 0 0,0 0 0,0-42 16,0 0-1,0 0-15,0 0 0,0 0 0,0-22 16,21 22-16,0-21 0,-21-1 0,0 1 16,0 0-16,21-22 0,-21 1 15,21-1-15</inkml:trace>
  <inkml:trace contextRef="#ctx0" brushRef="#br0" timeOffset="25299.71">22881 3895 0,'0'0'0,"0"-127"16,0 106-16,0-22 0,0 1 0,0 21 16,21 0-16,0-22 0,1 22 0,-1 0 15,21 0-15,-21 0 0,22-1 16,-22 22-16,0 0 0,21 0 0,-21 0 15,1 0-15,-1 0 0,0 0 0,-21 22 16,0-1-16,0 0 0,0 0 16,0 0-16,0 22 0,-21-22 15,0 0-15,-1 0 0,-20 21 0,21-20 0,0-1 16,-22 0-16,22 0 0,0 0 0,0 0 16,-21-21-16,20 22 15,22-1-15,-21-21 0,0 21 16,42-21 15,0-21-31,-21 0 16,22 21-16</inkml:trace>
  <inkml:trace contextRef="#ctx0" brushRef="#br0" timeOffset="25627.53">23326 3725 0,'21'-21'15,"-21"0"-15,21 21 0,0 0 16,-21-21-16,21 21 0,-21-21 0,21 0 16,1 21-16,-22-22 0,21 1 0,0 21 15,-21-21-15,0 0 0,0 0 0,0 0 16,0-1-16,-21 22 31,0 0-31,-1 22 0,1-1 16,0 0-16,0 21 0,0-21 15,0 1-15,-1-1 0,22 21 16,0-21-16,-21 0 0,21 1 0,0-1 16,0 0-16,0 0 0,0 0 0,0 0 15,0 1-15,21-22 0,1 21 16,-1-21-16,0 0 16,0 0-16,0 0 0,0 0 0,1 0 15,-1 0-15,0-21 0,0 21 0,0-22 16,-21 1-16</inkml:trace>
  <inkml:trace contextRef="#ctx0" brushRef="#br0" timeOffset="26015.3">23770 3514 0,'0'0'0,"21"-43"16,-21 22-16,0 0 15,21 21-15,1 0 16,-1 0-16,0 0 0,0 0 15,0 0-15,0 21 0,-21 0 16,22 22-16,-1-22 0,-21 0 16,0 0-16,0 22 0,0-22 0,21 21 15,-21-21-15,0 0 0,0 22 0,0-22 16,0 0-16,0 0 0,0 0 0,0 1 16,-21-22-1,21-22 16,0 1-31,0 0 16,0 0-16,0 0 0,0-22 16,0 22-16,0 0 0,0-21 0,0 21 15,0-22-15,0 22 0,0-21 0,0 21 16,21-1-16,-21 1 0,21 0 0,-21 0 16,0 0-16,21 21 15,0 0-15,1-21 16,-1 21-16,0 0 15</inkml:trace>
  <inkml:trace contextRef="#ctx0" brushRef="#br0" timeOffset="27043.71">24596 2985 0,'0'0'0,"-22"-64"15,1 64-15,0 0 0,0 0 16,0 0-16,0 21 16,21 0-16,0 1 0,-22-1 0,1 0 15,21 21-15,-21-21 0,0 22 0,21-1 16,0 0-16,-21 1 0,21-1 16,-21 0-16,21 1 0,0-1 15,0 0-15,0 1 0,0-1 0,0 0 16,0-20-16,0 20 0,0-21 0,0 0 15,0 0-15,0 1 0,21-1 0,0 0 16,0-21-16,0 0 16,0 0-16,1 0 0,-1 0 0,0 0 15,0 0-15,0-21 0,22 21 0,-22-21 16,0-1-16,0 1 0,0 0 0,22-21 16,-22 21-16,0-1 0,0 1 15,-21-21-15,21 21 0,-21 0 16,21-1-16,-21 1 0,0 0 0,-21 21 31,0 0-15,0 21-16,21 0 0,0 1 0,-21-1 15,21 0-15,-21 0 0,21 0 0,0 0 16,0 1-16,0-1 0,0 0 0,0 0 16,0 0-16,0 0 0,21-21 15,0 22-15,0-1 0,0-21 0,0 21 16,22-21-16,-22 0 0,0 0 15,0 0-15,0 0 0,22 0 0,-22 0 16,0-21-16,21 0 0,-20 21 16,-1-22-16,0 1 0,0 0 15,0 0-15,-21 0 0,21 0 0,-21-1 16,22 1-16,-22 0 0,0 0 0,0 0 16,0 0-16,0-1 0,0 1 15,-22 21 1,1 0-16,0 21 15,21 1-15,0-1 0,-21 0 16,21 0-16,0 0 0,0 0 16,0 1-16,0-1 0,0 0 0,0 0 15,0 0-15,0 0 0,21 1 16,0-22-16,0 0 16,1 0-1,-1 0-15,0 0 0,0 0 16,0 0-16,0 0 0,1-22 0,-1 22 15,21-21-15,-21 0 0,0 0 0,1 0 16,-1 0-16,0-22 0,0 22 0,0-21 16,0 21-16,1-1 0,-1-20 15,0 21-15,0 0 0,-21 0 16,-21 21 0,0 21-16,0 0 15,-1 0-15,22 0 0,0 0 16,-21 1-16,21-1 0,0 0 0,0 0 15,0 0-15,0 0 0,0 1 0,0 20 16,21-42-16,-21 21 0,0 0 0,0 0 16,0 1-16,22-22 0,-22 21 15,0 0-15,0 0 16,-22-21-16,1 0 16,0 0-16,0 0 15,0 0 1,21-21-16,0 0 15,0 0-15,0-1 0,0 1 16,0 0-16,0 0 0,-21 0 16</inkml:trace>
  <inkml:trace contextRef="#ctx0" brushRef="#br0" timeOffset="27232.61">25336 3069 0,'0'0'15,"-21"0"-15,0-21 0,0 21 16,0 0-16,21-21 31</inkml:trace>
  <inkml:trace contextRef="#ctx0" brushRef="#br0" timeOffset="27423.49">24236 3260 0,'0'0'16,"0"21"-16,-21-21 16,42 0-1,0 0-15,21-21 16,-21 21-16,1-21 0,20 21 0,-21 0 15,0-22-15,22 22 0,-22 0 16,0-21-16,21 21 0,-21-21 0,1 0 16,-1 21-16</inkml:trace>
  <inkml:trace contextRef="#ctx0" brushRef="#br0" timeOffset="29627.8">26479 3535 0,'-21'0'16,"21"21"0,21-21 15,1 0-31,-1 0 16,0 0-16,0 0 0,0-21 0,0 21 15,1-21-15,-1 21 0,0-21 16,0-1-16,0 1 0,0 0 15,1 0-15,20 0 0,-21-22 0,0 22 16,0-21-16,1 0 0,-22 20 0,21-20 16,0 21-16,-21-21 0,21 20 15,-21 1-15,0-21 0,0 21 0,0 0 16,0-1-16,-21 1 0,0 21 0,0-21 16,-1 21-16,1 0 0,21-21 0,-21 21 15,0 0-15,0 0 0,0 21 16,-1 0-16,1 0 0,21 1 15,0 20-15,0 0 0,-21 1 0,0 20 16,21-21-16,0 22 16,0-1-16,-21 1 0,0-1 0,21 1 15,-22-1-15,22 1 0,-21-1 0,21 1 16,0 21-16,0-22 0,-21 22 0,21-22 16,0 22-16,-21 0 0,21-22 0,-21 22 15,21-1-15,0-20 0,-21 21 16,-1-1-16,22 1 0,-21 0 0,0-22 15,0 22-15,21-22 0,-21 1 0,0-1 16,-1 1-16,22-22 0,-21 22 0,21-22 16,-21 0-16,21 1 0,0-22 15,0 0-15,0 0 0,21-21 16,0 0-16,1 0 0,-1-21 16,21 0-16,0 0 0,1-1 15,-1-20-15,0 0 0,1 21 0,20-22 16,-20-20-16,20 20 0,-21-20 0,22 21 15,-22-22-15,1-21 0,-1 22 0,-21-1 16,0 1-16,0-1 0,-21 1 0,0-1 16,0 1-16,0-1 0,-21 1 15,0 21-15,-21-1 0,-1-20 0,1 42 16,0-22-16,-22 22 0,22 0 0,0 0 16,-1 21-16,1 0 0,0-21 0,-1 21 15,22 0-15,0 0 0,0 0 0,21-22 31,21 1-31,0 21 16,0-21-16,0 21 0,22-21 0,-1 0 16,0 0-16,1-1 0,-1 1 0,0 0 15,22 0-15,-22 0 0,22-22 16,-22 22-16,0-21 0,1 21 0,-1-22 16,0 1-16,-20 0 0,-1-1 0,0 1 15,0 21-15,-21-21 0,0 20 0,0 1 16,0 0-16,0 0 0,-21 21 15,0 0-15,0 0 16,-1 0-16,1 0 0,0 21 16,21 0-16,0 0 0,0 1 15,0-1-15,0 0 0,0 0 0,0 0 16,21 0-16,0 1 0,1-1 16,-1-21-16,21 0 0,-21 21 0,0-21 15,1 0-15,20 0 0,-21 0 16,0 0-16,22 0 0,-22 0 0,0 0 15,0 0-15,0 0 0,-21-21 0,21 0 16,1 21-16,-1-22 0,-21 1 0,0 0 16,21 0-16,-21 0 0,21 0 15,0-1-15,-21 1 16,0 0-16,21 21 0,-21 21 31,0 0-15,0 1-16,0-1 0,0 0 0,0 0 15,0 0-15,0 0 0,0 1 0,0-1 16,0 0-16,0 0 0,22 0 16,-1-21-16,0 21 15,0-21-15,0 0 0,0 0 0,1 0 16,20 0-16,-21 0 0,0 0 0,0-21 16,1 21-16,-1-21 0,0 21 15,0-21-15,-21 0 0,0 0 16,0-1-16,0 1 0,0 0 15,0 0-15,0 0 0,-21-22 0,0 22 16,0 0-16,-1 0 0,1 0 0,0 0 16,-21-1-16,21 22 0,-1 0 0,1 0 15,0 0-15,42 0 32,0 0-32,1 0 15,20 0-15,-21 0 0,21 0 0,1 0 16,-1-21-16,-21 0 0,22 21 15,-1 0-15,0 0 0,1-21 0,-1 0 16,0 21-16,-21 0 0,22 0 16,-22 0-16,0 0 0,0 0 0,-21 21 15,0 0-15,21 0 0,-21 0 16,0 1-16,0-1 0,0 0 0,0 0 16,0 21-16,0-20 0,0-1 0,0 0 15,0 0-15,0 0 0,0 0 16,0 1-16,0-1 0,-21 0 0,21 0 15,0 0-15,0 0 0,-21-21 16,21-21 15,0 0-15,0 0-16,0 0 16,0-22-16,0 22 0,21-21 0,-21 21 15,21-22-15,1 1 0,-1 21 16,-21-21-16,21 20 0,0-20 0,0 21 15,0 0-15,1 21 0,-1 0 0,0 0 16,0 0-16,0 0 16,-21 21-16,21 0 0,-21 0 0,22 0 15,-1 22-15,-21-22 0,0 21 0,21-21 16,-21 22-16,21-22 0,-21 21 16,0-21-16,0 1 0,0-1 15,0 0-15,0 0 0,0 0 0,0 0 0,-21-21 16,0 0-16,0 0 15,21-21 1,0 0 0,0 0-16,0 0 0,0 0 0,21-1 15,0-20-15,0 21 0,0-21 0,0-1 16,22 1-16,-1 0 0,0-1 16,1 1-16,-1 0 0,0-1 0,-20 22 15,20 0-15,-21 21 0,21 0 0,-20 0 16,-1 0-16,0 21 15,-21 21-15,21-20 0,-21 20 0,0 0 16,0 1-16,0 20 0,0-21 16,0 1-16,0-1 0,0 0 0,0 1 15,0-22-15,0 21 0,0-21 16,0 1-16,0-1 0,0 0 0,0 0 16,0 0-16,0 0 15,-21-21-15,0 0 0,0 0 16,-22 0-16</inkml:trace>
  <inkml:trace contextRef="#ctx0" brushRef="#br0" timeOffset="32415.68">1164 6329 0,'-21'-21'0,"0"0"16,0-1-16,-1 22 16,22-21-16,-21 21 15,0-21-15,0 21 16,21 21 0,0 0-16,0 1 0,0-1 15,0 0-15,0 21 0,0 1 0,0-22 16,-21 21-16,21 0 0,-21 1 15,21-22-15,0 21 0,0 1 0,0-22 16,0 0-16,-22 0 0,22 0 16,0 0-16,0 1 0,-21-22 15,21-22 17,0 1-32,0 0 0,0 0 15,0 0-15,0 0 0,0-1 16,0-20-16,0 21 0,0-21 0,0-1 15,0 1-15,0 21 0,0-22 16,21 22-16,1-21 0,-1 21 0,0 0 16,21-1-16,-21 1 0,1 21 15,20 0-15,-21 0 0,0 0 0,0 0 16,22 0-16,-22 21 0,0 1 16,0-1-16,0 0 0,1 0 0,-22 21 15,0-20-15,0 20 0,0-21 16,0 21-16,0 1 0,0-22 15,-22 0-15,22 0 0,-21 0 0,0 1 16,21-1-16,0 0 0,-21-21 16,0 0-16,21-21 31,0 0-31,0-1 0,0 1 0,0 0 16,0 0-16,21-21 0,0-1 15,-21 22-15,21-21 0,0-1 0,1 1 16,-1 21-16,0 0 0,21-22 0,-21 22 15,1 21-15,20-21 0,-21 21 16,0 0-16,22 0 0,-22 0 0,0 0 16,0 21-16,0 0 15,0 1-15,1-1 0,-22 0 0,0 21 16,21-21-16,-21 1 0,0 20 0,0-21 16,0 21-16,0-20 0,0-1 15,0 0-15,0 0 0,0 0 0,0 0 16,0 1-16,21-22 15,0-22 1,-21 1-16,21 21 0,0-21 16,1-21-16,-22 21 0,21-1 15,0 1-15,0-21 0,0 21 0,0 0 16,-21-22-16,22 22 0,-22 0 16,21 0-16,-21 0 0,0-1 15,0 1-15,0 42 31,0 1-31,0-1 16,0 0-16,0 21 0,0-21 0,0 22 16,0-22-16,0 0 0,0 21 15,0-20-15,0-1 0,0 0 0,0 21 16,21-21-16,-21 1 16,21-1-16,0-21 0,0 0 15,1 0-15,-1 0 0,0 0 16,0 0-16,0-21 0,0 21 15,22-22-15,-22 1 0,0 0 0,0 0 16,0 0-16,1 0 0,-1-22 0,0 22 16,0-21-16,-21 21 0,21-22 15,-21 22-15,0-21 0,0 21 0,0-1 16,0 1-16,0 0 0,-21 42 47,21 0-47,-21 1 0,21-1 0,-21 0 15,21 0-15,0 21 0,0-20 16,0 20-16,0-21 0,0 0 16,0 22-16,0-22 0,0 0 0,21 0 15,0 0-15,0 0 0,0 1 16,1-22-16,-1 0 0,0 0 0,0 0 16,21 0-16,-20 0 0,-1 0 15,21 0-15,0-22 0,-20 1 0,20 0 16,0-21-16,1 21 0,-22-1 0,21-20 15,-21 21-15,22-21 0,-22 20 0,0-20 16,0 0-16,-21 21 0,21-22 16,-21 1-16,0 0 0,21 20 0,-21-20 15,0 0-15,0-1 0,0 22 0,0 0 16,0 0-16,0 0 16,-21 0-16,0 21 0,0 0 15,0 21-15,0 0 0,21 21 16,0-21-16,-22 22 0,1-22 15,21 21-15,-21 1 0,21-22 0,0 21 16,0 0-16,-21 1 0,21-1 0,0-21 16,0 22-16,0-1 0,0-21 15,0 0-15,0 22 0,0-22 0,0 0 16,21 0-16,0 0 0,0-21 16,1 0-16,-1 0 15,0 0-15,0 0 0,0 0 0,0-21 16,1 21-16,20-21 0,-21 0 0,0 0 15,22-1-15,-22-20 0,0 21 16,21 0-16,1-22 0,-22 1 0,21 21 16,-21-21-16,22-1 0,-22 1 0,0 21 15,0-22-15,-21 1 0,21 0 16,-21-1-16,21 1 0,-21 0 0,0-1 16,0 22-16,0-21 0,0 21 0,0 0 15,0-1-15,-21 22 31,21 22-31,-21 20 16,21-21-16,-21 21 0,21 1 0,0-22 16,0 21-16,0 1 0,-21-1 15,21 0-15,0 1 0,-21-1 0,21 0 16,0 1-16,0-22 0,0 21 0,0 0 16,0-20-16,0 20 0,0-21 15,0 0-15,21 0 0,-21 1 0,21-1 16,0-21-16,0 0 0,0 21 0,1-21 15,20 0-15,-21 0 16,0 0-16,0-21 0,1 0 0,-1-1 16,0 22-16,0-21 0,0-21 0,0 21 15,1 0-15,-1-1 0,0-20 16,0 21-16,-21 0 0,0 0 0,21-1 16,-21 1-16,0 0 0,21 21 15,-21 21 16,0 0-31,0 1 0,-21-1 16,21 0-16,0 21 0,0-21 0,0 1 16,0-1-16,0 0 0,0 0 0,0 0 15,0 0-15,21 1 16,1-22 0,-1 0-16,0 0 15,0 0-15,-21-22 0,21 1 16,0 0-16,-21 0 15,0 0-15,0 0 0,0-1 0,0 1 16,0-21-16,0 21 0,0 0 0</inkml:trace>
  <inkml:trace contextRef="#ctx0" brushRef="#br0" timeOffset="32591.58">4127 5948 0,'-21'0'0,"0"0"0,0 0 15,0 0 1,0 0 0</inkml:trace>
  <inkml:trace contextRef="#ctx0" brushRef="#br0" timeOffset="32785.01">3408 6096 0,'0'0'0,"-21"21"0,-1 0 15,1-21 1,21 22 0,21-22-16,1 0 0,-1 0 15,0 0-15,21 0 0,1 0 16,-1-22-16,0 22 0,1 0 0,-1-21 15,0 0-15,1 21 0,-1 0 0,0-21 16,1 21-16</inkml:trace>
  <inkml:trace contextRef="#ctx0" brushRef="#br0" timeOffset="33123.81">4487 6033 0,'0'0'0,"0"21"15,-21-21-15,0 21 0,21 0 0,-21 0 16,0 0-16,-1 1 0,1 20 16,0-21-16,0 21 0,0 1 0,21-1 15,0 0-15,0 22 0,0-22 0,0 1 16,0 20-16,0-21 0,0 22 0,0-1 16,0-20-16,0 20 0,0 1 15,0 20-15,0-20 0,0-1 0,0 22 16,0-21-16,0 20 0,-21-20 15,21-1-15,0 1 0,-22-22 0,22 22 0,0-22 16,0 0-16,0-21 0,0 1 0,0-1 16,0 0-16,0 0 15,0-42 1,0 0-16,0 0 0,0-1 16,0 1-16,0-21 0,22 21 0,-22-22 15,0 1-15,0-21 0,0 20 0,0-20 16</inkml:trace>
  <inkml:trace contextRef="#ctx0" brushRef="#br0" timeOffset="33404.65">4170 6541 0,'0'0'0,"-21"-64"15,-1-63-15,22 85 16,0 21-16,0-1 0,0 1 16,0 0-16,22 0 0,-1 0 0,0 21 15,0 0-15,21 0 0,-20 0 0,-1 0 16,21 0-16,0 21 0,-20 0 0,-1 0 15,0 0-15,0 1 0,-21 20 16,0 0-16,0-21 0,0 22 0,0-1 16,0-21-16,-42 22 0,21-22 0,-1 0 15,1 21-15,-21-21 0,21 1 0,0-1 16,-22 0-16,22-21 0,0 21 16,0-21-16,0 0 0,-1 0 15,22-21 1,0 0-16,0 0 0,0-1 15,22-20-15,-1 21 0,21-21 16</inkml:trace>
  <inkml:trace contextRef="#ctx0" brushRef="#br0" timeOffset="33667.51">4932 5736 0,'0'0'0,"0"-21"0,-21 42 31,21 0-31,-22 1 16,1-1-16,21 21 0,0 0 0,-21 1 16,0-1-16,21 0 0,-21 1 15,21-1-15,0 22 0,-21-22 0,21 0 16,-22 22-16,22-22 0,-21 0 0,21 1 16,0-1-16,0 0 0,0-20 0,0 20 15,0-21-15,0 0 0,21 0 16,1-21-16,-1 0 0,0 0 15,0 0-15,0 0 0,0-21 0,1 0 16,20 0-16,-21 0 0,0 0 0</inkml:trace>
  <inkml:trace contextRef="#ctx0" brushRef="#br0" timeOffset="34004.33">4995 6265 0,'-42'0'15,"63"0"17,0 0-32,0 0 15,1 0-15,-1 0 0,0-21 0,0 21 16,0-21-16,0 21 0,1-21 0,-1 21 16,-21-21-16,0 0 15,-21 21 1,-1 0-1,1 0-15,0 21 0,-21-21 0,21 21 16,-1 0-16,1 0 0,0 0 16,0 1-16,21-1 0,0 0 0,0 0 15,0 0-15,0 0 0,0 1 0,21-1 16,0-21-16,0 0 0,22 21 16,-22-21-16,21 0 0,-21 0 15,22 0-15,-22-21 0,21 21 0,1-21 16,-22-1-16</inkml:trace>
  <inkml:trace contextRef="#ctx0" brushRef="#br0" timeOffset="35739.42">7070 6392 0,'-22'0'15,"22"-21"1,0 0-16,0 0 0,0 0 0,0 0 16,22-1-16,-1 1 0,0-21 0,0 21 15,0-22-15,0 1 0,22 0 16,-22-1-16,0 1 0,0 0 0,22-1 16,-22-20-16,0 21 0,-21-1 0,0 1 15,0 21-15,0-22 0,0 22 0,0 0 16,-21 21-1,0 0-15,-1 0 0,1 21 16,0 22-16,21-22 0,-21 21 0,21 0 16,0 1-16,0-1 0,0 0 0,0 22 15,0-22-15,21 1 0,-21-1 16,21 0-16,0 1 0,1-1 0,-1-21 16,0 21-16,0 1 0,0-22 0,0 21 15,1-21-15,-1 22 0,0-22 0,-21 0 16,0 0-16,0 0 0,0 1 15,-21-1-15,0-21 16,-1 0-16,1 0 0,0 0 16,0 0-16,0-21 0,-22-1 0,22 1 15,0 0-15,0 0 0,-21 0 16,20 0-16,1-1 0,0-20 0,0 21 16,0 0-16,0 0 0,-1 21 0,22-22 15,0 1-15,0 42 31,0 1-31,22-1 0,-1 0 16,0 0-16,0 0 0,-21 0 0,21 1 16,0-1-16,1 0 0,-1-21 0,0 21 15,0 0-15,0-21 0,0 21 16,1-21-16,-1 0 0,0 0 16,0 0-16,0 0 0,22 0 15,-22-21-15,0 0 0,0 21 0,0-21 16,22 0-16,-22 0 0,0-1 0,0 1 15,-21 0-15,21 0 0,0 0 16,1 21-16,-22-21 0,0-1 0,21 1 16,-21 0-16,21 21 15,-21-21-15,0 0 125,0 0-125,21-1 16,-21 1-16,0 0 16,0 0-16,0 0 15,21 21-15,-21-21 0,-21 42 47,21 0-31,0 0-16,-21 0 0,21 0 15,0 1-15,0 20 0,0-21 0,0 0 16,0 0-16,0 22 0,0-22 0,0 0 16,0 0-16,0 22 0,0-22 15,0 0-15,0 0 0,0 0 0,21-21 16,0 21-16,0-21 0,1 0 0,-1 0 15,0 0-15,0 0 0,0 0 0,0 0 16,1 0-16,20-21 0,-21 21 16,0-21-16,22 0 0,-22 0 0,0 0 15,21-22-15,-21 22 0,1 0 16,-1-21-16,0 20 0,0-20 0,0 21 16,-21 0-16,21-22 0,-21 22 0,0 0 15,0 0-15,0 0 0,0 0 16,-21 21-1,0 0-15,21 21 16,-21 0-16,21 0 0,-21 0 0,21 0 16,0 1-16,0-1 0,0 0 0,0 0 15,0 21-15,0-20 0,0-1 16,0 21-16,0-21 0,21 0 0,-21 1 16,21-1-16,0 0 0,0 0 0,1 0 15,-1-21-15,21 0 16,-21 0-16,0 0 0,1 0 0,-1 0 15,21-21-15,-21 0 0,22 0 16,-22 0-16,0-1 0,0 1 0,21 0 16,-20 0-16,-1-21 0,0 20 0,0 1 15,-21-21-15,21 21 0,-21-22 0,0 22 16,21-21-16,-21 21 0,0-22 0,0 22 16,0 0-16,0 0 15,-21 21-15,0 0 16,21 21-16,-21 0 0,21 0 15,0 1-15,0-1 0,0 21 0,-21 0 16,21 1-16,0-1 0,0 0 16,0 1-16,0 20 0,0 1 15,0-1-15,0 1 0,0-1 0,0 22 16,0-22-16,-21 22 0,21-21 0,0 20 16,0 1-16,-22 0 0,1-22 0,0 22 15,21-1-15,-21-20 0,0-1 0,21 1 16,0-1-16,-21-20 0,21 20 0,0-20 15,-22-1-15,22 0 0,0-21 0,0 1 16,0-1-16,0 0 0,22-42 31,-22 0-15,21-22-16,-21 22 0,21 0 0,-21-21 16,21-1-16,-21 1 0,0 0 0,21-22 15,-21 22-15,21-22 0</inkml:trace>
  <inkml:trace contextRef="#ctx0" brushRef="#br0" timeOffset="36059.25">8742 6414 0,'0'0'0,"-21"-43"0,21-63 15,0 64 1,-22 21-16,22 0 0,0 0 0,0-1 16,0 1-16,22 0 0,-22 0 0,21 0 15,0 21-15,0-21 0,0 21 16,22 0-16,-22 0 0,0 0 0,21 0 15,-21 0-15,1 21 0,-1 0 16,-21 0-16,21 21 0,-21-20 16,0-1-16,0 0 0,0 0 0,-21 0 15,0 22-15,-1-22 0,1 0 0,0 0 16,0 21-16,0-20 0,0-1 0,-1 0 16,1-21-16,0 21 0,21 0 15,-21-21-15,21 21 0,21-42 31,0 21-15,0-21-16,1 0 0,-1 0 16,0 0-16,0-1 0,0 1 15</inkml:trace>
  <inkml:trace contextRef="#ctx0" brushRef="#br0" timeOffset="36388.05">9123 6287 0,'21'0'16,"0"0"-16,-21-22 15,21 22 1,0-21-16,1 0 16,-1 0-16,0 0 0,0 0 15,-21-1-15,21 1 0,0 0 0,-21 0 16,0 0-16,0 0 0,0-1 16,0 1-16,0 0 0,-21 21 31,0 21-31,21 0 15,-21 1-15,21-1 0,-21 21 0,0-21 16,21 0-16,0 1 0,0 20 0,0-21 16,0 0-16,0 0 0,0 1 0,0-1 15,0 0-15,0 0 0,0 0 16,21-21-16,0 0 16,0 0-16,0 0 0,0 0 15,1 0-15,-1 0 0,0-21 16,0 0-16,-21 0 15</inkml:trace>
  <inkml:trace contextRef="#ctx0" brushRef="#br0" timeOffset="36755.35">9567 5990 0,'0'0'0,"0"-21"16,21 21-1,1 0-15,-1 0 0,0 0 16,0 0-16,0 0 0,22 21 15,-22-21-15,0 21 0,21 1 16,1-1-16,-22 0 0,21 0 0,-21 0 16,0 22-16,1-22 0,-22 0 15,0 0-15,0 0 0,0 0 0,0 22 16,0-22-16,0 0 0,0 0 16,0 0-16,-22-21 0,1 0 15,0 0 1,21-21-16,0 0 15,0 0-15,0 0 0,0 0 16,21-1-16,0 1 0,-21 0 0,22-21 16,-1 21-16,-21-1 0,21-20 0,0 21 15,0 0-15,-21-22 16,21 22-16,1 0 0,-1 0 0,0 0 16,0 0-16,0 21 0,0-22 0,1 22 15,-1-21-15,0 21 0,0 0 0,21 0 16,-20 0-16,20 0 0</inkml:trace>
  <inkml:trace contextRef="#ctx0" brushRef="#br0" timeOffset="38443.19">11388 5821 0,'0'0'0,"0"-42"0,0-22 16,0 43-16,-22 0 0,1 21 15,0 0-15,0 0 16,0 0-16,0 21 0,-1 0 0,-20 0 16,21 0-16,0 22 0,-22-1 0,22-21 15,0 22-15,0-1 0,21 0 0,-21-21 16,21 22-16,0-1 0,0-21 0,0 22 15,0-22-15,0 0 0,0 21 16,21-21-16,0 1 0,0-1 16,0 0-16,22-21 0,-22 21 0,21-21 15,-21 0-15,22 0 0,-1 0 0,-21 0 16,22-21-16,-1 21 0,0-21 0,-21 0 16,22-1-16,-1 1 0,0 0 0,1 0 15,-1-21-15,0 20 0,-20-20 16,20 0-16,-21-1 0,21 1 0,-20 0 15,-1-22-15,0 22 0,0-22 0,0 22 16,-21-21-16,0 20 0,0 1 0,0 21 16,0 0-16,0-22 0,0 22 15,-21 21 1,0 21-16,0 0 16,0 1-16,-1 20 0,22-21 0,-21 21 15,0 1-15,21-1 0,0 0 0,0 1 16,-21-1-16,21 0 0,0 1 0,0-1 15,0-21-15,0 22 0,0-1 16,0-21-16,21 0 0,0 0 0,0 1 16,1-1-16,-1 0 0,21 0 0,-21-21 15,22 0-15,-22 0 0,0 0 0,21 0 16,-21 0-16,22 0 0,-22 0 0,21 0 16,-21-21-16,22 0 0,-22 0 0,21-1 15,-21 1-15,1 0 0,-1 0 16,0 0-16,0 0 0,0-22 15,-21 22-15,0-21 0,0 21 0,0-22 16,0 22-16,0 0 0,0 0 0,0 0 16,-21 21-16,0 0 0,0 0 15,0 0-15,-1 21 0,1 0 0,0 0 16,0 0-16,21 0 0,-21 1 0,0 20 16,21-21-16,0 0 0,-22 0 15,22 22-15,-21-22 0,21 0 0,0 0 16,0 0-16,0 1 0,0-1 15,21-21-15,-21 21 0,22-21 16,-1 0-16,0 0 16,0 0-16,0 0 0,-21-21 0,21 21 15,1-21-15,-1-1 0,0 22 0,0-21 16,-21 0-16,21 0 0,0 0 16,1-22-16,-1 22 0,-21-21 0,0 21 15,21 0-15,-21-22 0,21 22 0,-21 0 16,0 0-16,0 0 0,0-1 0,-21 22 31,0 22-31,21-1 0,-21 0 0,21 0 16,0 0-16,-22 0 0,22 22 15,0-22-15,0 0 0,0 0 0,0 22 16,0-22-16,0 0 0,0 0 16,22 0-16,-1 0 0,0 1 15,0-22-15,0 0 0,0 0 16,1 0-16,-1 0 0,0 0 0,21 0 15,-21 0-15,1 0 0,-1-22 0,0 1 16,21 21-16,-21-21 0,1 0 0,20 0 16,-21 0-16,0-1 0,22 1 15,-22 0-15,0 0 0,0 0 0,-21 0 16,0-1-16,21 1 0,-21 0 16,-21 21-1,0 0-15,0 0 0,0 21 0,-1 0 16,22 1-16,-21-1 15,21 21-15,0-21 0,0 0 0,0 1 16,21-1-16,1 0 0,-1 0 0,0-21 16,0 21-16,0 0 0,0 1 15,1-22-15,-1 0 0,-21 21 16,-21-21 15,-1-21-15,1 21-16,0 0 0,0 0 15,0 0-15,0 0 0,-1 0 16,1 0-16,0 0 0,0 0 16,0 0-16,21 21 15,0 0 1,21-21-16,0 0 0,0 0 16,0 0-16,1 0 0,20 0 0,-21 0 15,21 0-15,-20 0 0,20 0 16,-21 0-16,21 0 0,-20-21 0,20 21 15,-21-21-15,21-1 0,-20 22 0,-1-21 16,21 0-16,-21 0 0,0 0 0,22 0 16,-22-22-16,0 22 0,21-21 0,-20-1 15,-1 22-15,0-21 0,0 0 16,0 20-16,-21-20 0,0 21 0,21 0 16,-21 0-16,-21 42 31,21 0-31,0 0 0,-21 0 0,21 0 15,-21 22-15,21-22 0,0 21 0,0-21 16,0 1-16,0 20 0,0-21 0,0 0 16,0 0-16,0 1 0,21-1 15,-21 0-15,0 0 0,0 0 0,0 0 16,21-21-16,-21 22 0,0-1 16,-21-21 15,0 0-31,0 0 0,0 0 15,-1 0-15,1 0 0,0 0 0,0 0 16,21-21-16,0-1 0,0 1 16,0 0-16,0 0 15,21 0-15,0 0 0</inkml:trace>
  <inkml:trace contextRef="#ctx0" brushRef="#br0" timeOffset="38755.53">14541 5186 0,'-42'-21'15,"42"0"-15,-21 21 16,21 21-1,-21 0-15,21 0 16,-21 0-16,21 0 0,0 1 16,0-1-16,-22 0 0,22 0 0,-21-21 15,21 21-15,0 0 16,-21-21-16,21 22 16,0-44 15,0 1-31</inkml:trace>
  <inkml:trace contextRef="#ctx0" brushRef="#br0" timeOffset="38931.43">14584 5122 0,'0'-21'0,"0"42"32,0 1-17,0-1 1,0 0-16,0 0 0,-21 0 15,21 0 1,-22 1-16,1-1 16,21 0-16,-21-21 0,0 21 0</inkml:trace>
  <inkml:trace contextRef="#ctx0" brushRef="#br0" timeOffset="40783.69">741 9123 0,'63'-21'0,"-42"21"16,1-21-16,-1 21 0,0-22 15,0 1-15,0 21 0,0-21 16,1 0-16,-1 0 0,0 0 0,0-22 15,0 22-15,22 0 0,-22-21 16,-21 20-16,21-20 0,-21 21 0,0 0 16,0-22-16,0 22 0,-21 0 15,0 0-15,-1 0 0,-20 21 0,21 0 16,0 0-16,-22 0 0,22 0 16,-21 0-16,0 0 0,20 21 0,-20 21 15,21-21-15,-21 22 16,20-1-16,1 22 0,21-22 0,0 21 15,0-20-15,0 20 0,0-20 16,21-1-16,-21 21 0,43-20 0,-22-1 16,0 0-16,0-20 0,22 20 0,-22-21 15,0 0-15,0 22 0,0-22 16,0 0-16,-21 0 0,0 0 0,0 0 16,0 1-16,0-1 0,-21 0 15,0-21-15,0 21 0,0-21 0,-22 21 16,22-21-16,-21 0 0,0 0 0,-1 0 15,-20 0-15,20-21 0,-20 0 16,21 0-16,-22 0 0,1-1 16,20 1-16,1 0 0,0 0 15,-1 0-15,22 0 0,0 21 0,0 0 16,42 0 0,0 21-16,0-21 0,22 21 15,-22 0-15,21 0 0,0 0 16,1 1-16,-1-1 0,-21 0 0,22 0 15,-1 0-15,-21 0 0,0 1 16,22-22-16,-22 0 0,0 0 0,0 0 16,21 0-16,-20 0 0,-1 0 0,0 0 15,0-22-15,21 22 0,-20-21 16,-1 0-16,0 0 0,21-21 16,-21 20-16,1 1 0,20-21 15,-21 21-15,0 0 0,0-22 0,1 22 16,-1 0-16,-21 0 0,0 0 0,0-1 15,-21 22 1,21 22 0,-22-1-16,22 0 0,0 0 15,-21 0-15,21 0 0,0 1 0,0 20 16,0-21-16,0 0 0,0 22 16,21-22-16,-21 0 0,22 0 0,-1-21 15,0 21-15,0-21 0,21 0 16,-20 0-16,20 0 0,-21 0 15,21 0-15,-20-21 0,20 21 0,0-21 16,-21 0-16,1 0 0,20-1 16,-21 1-16,0 0 0,0 0 0,1 0 15,-22 0-15,21-1 0,-21 1 0,0 0 16,0 0-16,0 0 0,0 0 16,-21 21-1,-1 21-15,1 21 16,21-21-16,0 0 15,0 22-15,0-1 0,0 0 0,0 1 0,0 20 16,0-20-16,0-1 0,0 21 16,0-20-16,0 20 0,0-20 15,0 20-15,0 1 0,0-1 16,0 1-16,0 20 0,0-20 0,0 20 16,0 1-16,0-21 0,0 20 0,0-20 15,0-1-15,0-20 0,0 20 16,0-21-16,-21 1 0,0-22 0,0 0 15,0 0-15,-1 0 0,-20-21 0,21 0 16,-21 0-16,20 0 0,-20-21 16,0 0-16,-1 0 0,1 0 15,0 0-15,-1-22 0,22 22 0,-21-21 0,21-1 16,-22 1-16,22 0 0,0 21 16,0-43-16,21 22 0,0-1 15,-21 1-15,21 0 0,0-1 0,0 1 16,0 0-16,0-1 0,0 1 0,21 0 15,-21-1-15,21 1 0,0 0 16,22-22-16</inkml:trace>
  <inkml:trace contextRef="#ctx0" brushRef="#br0" timeOffset="42324.08">1820 9313 0,'0'0'0,"0"22"15,0-1 1,0 0-16,0 0 16,0 0-16,0 0 0,0 1 15,0-1-15,0 0 16,0 0 0,0-42 15,0 0-16,0 0-15,0-1 0,0 1 16,0 0-16,0 0 0,0 0 16,0 0-16,0-1 0,21 1 0,-21 0 15,22 0-15,-1 21 16,0 0-16,-21 21 16,21-21-16,0 21 0,-21 0 0,21 1 15,-21-1-15,0 0 0,0 0 0,0 0 16,22 0-16,-22 1 0,21-1 15,-21 0-15,0 0 0,0 0 0,21 0 16,0-21 0,0 0-16,0 0 15,1 0-15,-1-21 16,0 0-16,0 0 0,-21 0 16,21 0-16,22-1 0,-22-20 0,0 21 15,0-21-15,21-1 0,-20 1 0,-1-22 16,21 1-16,-21-1 0,0 22 15,-21-21-15,0-1 0,0 1 0,0 20 16,0 1-16,0 0 0,0 20 0,0 1 16,0 0-16,0 0 0,-21 21 15,0 21-15,21 21 16,0-20-16,0 20 0,0 0 0,0 1 16,-21 20-16,21-21 0,0 1 15,0 20-15,0-20 0,0 20 0,0-21 16,0 1-16,0-1 0,0 0 15,0 1-15,0-1 0,21-21 16,-21 0-16,21 22 0,0-22 0,22 0 16,-22-21-16,0 21 0,21-21 0,-20 0 15,20 0-15,0 0 0,-21 0 16,22-21-16,-1 0 0,0 0 0,1 0 16,-22-1-16,21 1 0,-21 0 0,1 0 15,-1-21-15,0 20 0,-21-20 16,21 21-16,-21-21 0,0 20 0,0-20 15,0 21-15,0 0 0,-21 0 0,0 21 16,0 0-16,-1 0 16,1 0-16,0 21 0,0 0 15,0 0-15,21 0 0,0 0 0,-21 22 16,21-22-16,0 0 0,-22 21 0,22-20 16,0-1-16,0 0 0,0 21 15,0-21-15,0 1 0,0-1 16,0 0-16,22-21 0,-1 0 0,0 0 15,0 0 1,0 0-16,0-21 16,1 21-16,-22-21 0,0-1 0,0 1 15,0 0-15,0 0 16,0 0-16,0 0 0,0-1 0,0 1 16,0 42 30,0 1-46,21-22 0,-21 21 0,21 0 16,-21 0-16,21 0 16,0-21-16,0 0 15,1 0-15,-1 0 0,0 0 16,0 0-16,0 0 0,0-21 16,1 21-16,-22-21 0,21 0 15,21 0-15,-21 21 0,0-22 0,1 1 16,-1 0-16,-21 0 0,21-21 15,0 20-15,0 1 0,-21 0 0,21 0 16,1 21-16,-1 0 16,-21 21-1,0 0-15,0 0 0,0 1 16,0-1-16,0 0 0,0 21 0,0-21 16,0 1-16,0-1 0,0 0 15,-21 0-15,21 0 0,0 0 16,0 1-16,0-44 47,0 1-47,21 21 0,-21-21 0,21 0 15,-21 0-15,0 0 0,21-1 0,0-20 16,-21 21-16,0 0 0,0-22 16,21 1-16,-21 21 0,0-21 0,22-43 15,-22 106 16,0 0-31,0 0 0,-22 1 16,22-1-16,-21 21 0,21-21 0,0 22 16,0-22-16,0 21 0,0-21 0,0 0 15,0 1-15,0-1 0,0 0 16,21 0-16,1 0 0,-1-21 16,0 0-16,0 21 0,0-21 0,0 0 15,1 0-15,-1 0 0,0 0 0,0 0 16,0-21-16,0 21 0,1-21 15,-22 0-15,21 0 0,-21 0 0,21 21 16,-21-22-16,0 1 0,0-21 0,0 21 16,0 0-16,0-1 0,-21-20 0,0 21 15,-1 0-15,1 0 0</inkml:trace>
  <inkml:trace contextRef="#ctx0" brushRef="#br0" timeOffset="42567.19">2307 9038 0,'0'21'15,"21"-21"1,22-21 0,-1 0-16,0 21 0,1-21 15,20 0-15,1 0 0,-1 21 0,-21-22 16,22 1-16,-1 0 0,-20 0 0,-1 21 15,0-21-15,1 0 0,-22 21 16,0 0-16,0-22 0,0 22 16,1 0-16,-1-21 0,-21 0 0,21 21 15,21-21-15,-21 21 0</inkml:trace>
  <inkml:trace contextRef="#ctx0" brushRef="#br0" timeOffset="42838.04">4381 8763 0,'0'0'0,"22"0"63,-22-21-48,0 42 17,0 0-17,0 0-15,0 1 16,-22-1-16,1 0 0</inkml:trace>
  <inkml:trace contextRef="#ctx0" brushRef="#br0" timeOffset="43019.94">4339 9250 0,'0'0'0,"0"21"16,21-21 0,0 0 15,1 0-15,-1 0-1,-21-21-15,21 21 16</inkml:trace>
  <inkml:trace contextRef="#ctx0" brushRef="#br0" timeOffset="43647.12">5757 8657 0,'0'0'0,"0"-21"0,0 0 15,0 0-15,0 0 16,-21 42 0,0 21-1,21-21-15,0 22 0,0-1 16,0 0-16,0 22 0,0-1 16,0 1-16,0 20 0,0-20 0,0 21 15,0-22-15,0 22 0,0-1 0,0-20 16,0 21-16,-21-1 0,21-20 0,0-1 15,0 1-15,0-1 0,0 1 16,0-22-16,0 22 0,0-22 16,-21 0-16,21 1 0,0-22 0,0 21 15,0-21-15,0 0 0,0 1 0,0-1 16,0-42 15,21-1-31,-21 1 0,21 0 0,-21 0 16,0-21-16,0-1 0,21 22 0,-21-21 15,21-22-15,-21 22 0</inkml:trace>
  <inkml:trace contextRef="#ctx0" brushRef="#br0" timeOffset="44423.21">5715 8784 0,'0'0'0,"-21"-21"0,0 0 16,-1 0-16,22 0 0,0-1 0,-21 22 15,21-21-15,21 0 16,1 21 0,-1 0-16,21 0 0,0 0 0,22 0 15,-1-21-15,1 21 0,-1 0 16,1 0-16,21-21 0,-1 21 0,1 0 16,21-21-16,0-1 0,-1 22 0,1-21 15,0 21-15,0 0 0,0-21 0,-22 21 16,22 0-16,-21 0 15,0-21-15,-1 21 0,1 0 0,-22 0 16,22-21-16,-21 21 0,-1 0 0,-21 0 16,22 0-16,-22 0 0,-21 0 0,22 0 15,-22 0-15,0 0 0,0 0 16,0 0-16,1 0 16,-22 21-16,0 0 15,0 0-15,0 0 0,0 1 16,0-1-16,21 0 0,-21 0 15,0 21-15,0-20 0,0 20 0,0 0 16,21 1-16,-21 20 0,0 1 16,0-22-16,21 21 0,-21 1 0,21-1 15,0 1-15,-21-22 0,0 22 0,22-1 16,-22 1-16,21-1 0,-21-20 16,0 20-16,0 1 0,0-22 0,0 0 15,0 1-15,0-1 0,0 0 0,0 1 16,0-22-16,0 21 0,0-21 0,0 0 15,0 1-15,0-1 0,0 0 0,0 0 16,0 0-16,0 0 0,0 1 16,0-1-1,-21-21 1,-1 0 0,1 0-16,0 0 0,0 0 0,0 0 15,0 21-15,-22-21 0,1 0 0,0 0 16,-22 0-16,1 0 0,-22 0 0,0 21 15,1-21-15,-22 0 0,-21 21 16,21-21-16,-21 21 0,0-21 0,21 22 16,-21-22-16,21 21 0,22-21 0,-1 0 15,0 21-15,1-21 0,20 0 0,1 0 16,20 21-16,-20-21 0,20 0 0,1 0 16,21 0-16,-21 0 0,20 0 15,1 0-15,21-21 31,21 0-15,1 0-16,-1-1 0,0 1 0,0 0 16,21 0-16</inkml:trace>
  <inkml:trace contextRef="#ctx0" brushRef="#br0" timeOffset="45076.35">9758 8424 0,'0'0'0,"0"-21"0,0 0 0,0 0 0,0 0 16,0 0-16,-21 21 31,-1 0-31,22 21 16,0 0-16,-21 21 0,21 1 0,0-1 15,-21 0-15,21 22 0,0-1 0,0 1 16,0 20-16,0-20 0,21 21 16,-21-1-16,0-20 0,0 20 0,0-20 15,0-1-15,0 22 0,0-21 0,0-1 16,0 1-16,0-22 0,-21 21 0,0-20 16,21-1-16,0 0 0,0 1 0,0-1 15,-21-21-15,21 0 0,0 1 16,0-1-16,0 0 0,0 0 15,0-42 17,0 0-32,0 0 0,0-1 0,0 1 15,0-21-15,0 21 0,0-22 0,0 1 16</inkml:trace>
  <inkml:trace contextRef="#ctx0" brushRef="#br0" timeOffset="45836.91">9694 8488 0,'-21'-42'16,"21"20"-16,42 22 31,-20 0-31,20 0 0,0 0 16,1-21-16,-1 21 0,21 0 0,22 0 15,-21 0-15,-1-21 0,22 21 0,-22 0 16,43-21-16,-21 21 0,42-21 16,-21 21-16,21-21 0,21-1 0,-21 22 15,0-21-15,0 21 0,0-21 0,-21 21 16,21 0-16,-22 0 0,-20-21 0,21 21 16,-21-21-16,-22 21 0,1 0 0,-1 0 15,-21 0-15,1 0 0,-1 0 16,-21 0-16,0 0 0,1 0 15,-1 0-15,-21 21 16,0 0-16,0 0 16,0 0-16,0 1 0,0-1 0,0 21 15,0-21-15,0 22 0,0-22 16,0 21-16,-21-21 0,21 22 0,0-1 16,-22 0-16,22 22 0,-21-22 0,21 0 15,0 22-15,-21-1 0,21-20 0,0 20 16,0-20-16,0-1 0,0 21 0,21-20 15,0-1-15,1 0 0,-1 1 0,-21-22 16,21 21-16,-21 1 0,21-22 16,-21 21-16,0-21 0,0 22 15,0-22-15,0 0 0,0 0 0,0 0 16,0 0-16,0 1 0,-21-22 0,0 21 16,0-21-16,-1 21 0,1-21 0,-21 0 15,0 21-15,-1-21 0,1 21 0,-22-21 16,1 0-16,-1 21 0,1-21 0,-22 0 15,1 0-15,-22 22 0,0-22 0,0 0 16,-21 0-16,-21 0 0,21 0 16,0 0-16,0 21 0,0-21 0,21 21 15,0-21-15,22 0 0,-1 0 0,0 21 16,22-21-16,-1 0 0,1 21 16,20-21-16,1 0 0,0 21 0,21-21 15,-1 22-15,1-22 0,0 0 0,21 21 16,0 0-1,21-21 1,0 0-16,1 0 16,-1 0-16,0 0 0,0-21 0,21 0 15,-20-1-15,20 1 0,0 0 0,1 0 16,-1 0-16,21-22 0</inkml:trace>
  <inkml:trace contextRef="#ctx0" brushRef="#br0" timeOffset="46127.75">13229 9186 0,'0'0'15,"21"0"64,0 0-79,1 0 15,-1-21 1,0 21-16</inkml:trace>
  <inkml:trace contextRef="#ctx0" brushRef="#br0" timeOffset="46316.64">13822 9123 0,'-21'0'31,"21"-21"-15,-22 21-16,44 0 47,-1 0-47,0-21 15,0 21-15</inkml:trace>
  <inkml:trace contextRef="#ctx0" brushRef="#br0" timeOffset="46485.66">14224 9081 0,'0'-22'63,"21"22"-63,0 0 0</inkml:trace>
  <inkml:trace contextRef="#ctx0" brushRef="#br0" timeOffset="46707.53">14774 8996 0,'0'0'0,"21"0"31,-21 21-16,22-21 1,-22 21 0</inkml:trace>
  <inkml:trace contextRef="#ctx0" brushRef="#br0" timeOffset="47595.99">7408 10689 0,'-21'-42'15,"21"21"-15,0 0 0,-21 21 16,21 21 15,0 0-31,21 0 0,0 21 16,0-20-16,1 20 0,-1 0 15,0 1-15,0-1 0,0 0 0,0 22 16,1-22-16,20 22 0,-21-1 16,0 1-16,0-1 0,1-21 0,-22 22 15,21-1-15,0 1 0,0-1 0,-21 1 16,0-22-16,21 22 0,0-22 0,-21 22 16,0-22-16,22 0 0,-22 1 0,21-1 15,0 0-15,-21 1 0,0-22 0,0 21 16,21-21-16,-21 0 0,21 1 15,-21-1-15,0-42 32,0-1-17,0 1-15,0 0 0,0 0 0,0-21 16,0 20-16,-21-20 0,21 0 16,-21-1-16</inkml:trace>
  <inkml:trace contextRef="#ctx0" brushRef="#br0" timeOffset="48267.64">7429 10647 0,'0'-21'15,"-21"21"-15,0-21 16,0 21-1,0 0 1,21 21 0,0 0-16,0 0 0,0 21 15,0-20-15,0 20 0,0-21 0,0 21 16,0 1-16,0-22 0,0 21 16,0 1-16,0-22 0,0 21 0,0-21 15,0 22-15,0-22 0,0 0 0,0 0 16,0 0-16,0 0 0,21-21 62,-21-21-30,0 0-1,0 0 0</inkml:trace>
  <inkml:trace contextRef="#ctx0" brushRef="#br0" timeOffset="49524.13">7281 10774 0,'0'-21'16,"0"0"0,0-1-16,0 1 15,0 0-15,0 0 16,0 0-16,0 0 0,-21 21 0,21-22 15,0 1-15,-21 0 0,21 0 16,0 0 0,-21 21-16,21 21 31,0 0-15,0 0-16,21 0 0,0 1 15,-21 20-15,21-21 0,0 0 16,-21 0-16,22 22 0,-1-22 0,-21 21 15,21-21-15,0 22 0,0-22 16,0 21-16,1-21 0,-1 22 0,21-1 16,-21 0-16,0 1 0,1-1 0,-1 0 15,0 1-15,0-1 0,0 0 0,0 1 16,1-22-16,-1 21 0,-21 1 0,21-1 16,0 0-16,0 1 0,0-22 15,-21 21-15,22 0 0,-1-20 0,0 20 16,-21-21-16,21 21 0,0-20 0,-21 20 15,21-21-15,-21 0 0,0 22 0,22-22 16,-1 0-16,-21 0 0,21 0 0,-21 0 16,0 1-16,21-1 15,0 0-15,-21 0 0,21 0 16,-21 0 15,0-42 0,0 0-15,0 0-16,0 0 16,-21 21-16,21-21 0,-21 21 15,21-22-15,0 1 0,0 0 16,-21 21-16,21-21 0,0 0 16,-21 21-16,21-21 0,0-1 15,0 1-15,-21 0 0,21 0 0,-22 0 16,22 0-16,-21-1 0,0 1 0,21-21 15,-21 21-15,0-22 0,0 1 0,21 0 16,-22-1-16,1 1 0,0 0 16,0-22-16,0 22 0,0-22 0,-1 1 15,1 21-15,0-22 0,0 22 0,0-1 16,0-20-16,-1 21 0,1-1 0,0 1 16,0 21-16,0-22 0,0 22 15,21-21-15,0 21 0,0 0 16,-22-1-16,22 1 0,-21 21 15,21-21-15,0 42 94,0 0-94,0 1 0,0-1 16,21 0-1,1-21-15</inkml:trace>
  <inkml:trace contextRef="#ctx0" brushRef="#br0" timeOffset="50321.52">11218 10202 0,'0'0'0,"0"-21"0,0 0 0,0 0 16,0 0-16,0 0 31,-21 21-16,0 0-15,0 21 16,0 0-16,-1-21 0,1 21 16,0 0-16,0 0 0,0 22 0,0-22 15,-1 21-15,-20 1 0,21 20 0,-21-21 16,-1 22-16,22-1 0,-21 1 0,-1-22 16,1 22-16,0-1 0,21 1 15,-22-1-15,1 1 0,0-1 0,20 1 16,-20-1-16,0 1 0,21-1 0,-22 1 15,1-1-15,0 1 0,-1-1 0,22-20 16,-21 20-16,-1-21 0,1 22 0,0-22 16,21 1-16,-22-1 0,22 0 0,-21 1 15,21-1-15,-1-21 16,-20 21-16,21-20 0,0-1 0,21 0 16,-21 0-16,21 0 0,-22-21 0,22 21 15,0-42 32,0 0-31,0 0-16,0 0 15,0 0-15</inkml:trace>
  <inkml:trace contextRef="#ctx0" brushRef="#br0" timeOffset="50964.15">7239 12446 0,'0'0'0,"-21"-21"0,0-21 16,-1 20-16,22 1 15,0 0-15,0 0 0,-21 0 0,0 21 32,21 21-32,0 0 15,0 0-15,0 22 0,0-22 16,0 21-16,21 0 0,0 22 0,-21-22 15,0 22-15,22-1 0,-1 1 0,0-1 16,-21 1-16,0 20 0,0-20 0,21-1 16,-21 1-16,21-1 0,-21 1 0,0-1 15,0 1-15,0-1 0,0 1 16,0-22-16,21 22 0,-21-22 0,0 0 16,0 1-16,0-1 0,22-21 0,-22 0 15,0 1-15,0-1 0,0 0 0,0 0 16,0 0-1,0-42 1,0 0 0,0 0-16,0 0 0,0-1 0,0 1 15,0-21-15,0 0 0,0-1 0,0 1 16,0 0-16,0-22 0,0 22 0</inkml:trace>
  <inkml:trace contextRef="#ctx0" brushRef="#br0" timeOffset="51879.96">7133 12531 0,'0'0'0,"-21"-21"16,0-43-16,0 64 15,21-21-15,0 0 32,21 21-32,21 0 0,-21 0 15,22 0-15,-22 0 0,42-21 0,-20 21 16,20 0-16,1 0 0,-1 0 0,22-22 15,-1 22-15,22 0 0,-21 0 16,21 0-16,-22-21 0,22 21 16,0 0-16,21-21 0,0 21 0,0 0 0,0-21 15,0 0-15,0 21 0,0-21 16,0 21-16,21-22 0,0 22 16,-21-21-16,22 21 0,-22-21 0,0 21 15,0-21-15,-22 21 0,22-21 0,-21 21 16,-21-21-16,21 21 0,-22-22 0,1 1 15,-21 21-15,20-21 0,-41 21 0,20-21 16,-21 21-16,22 0 0,-43-21 16,21 21-16,-20 0 0,20 0 0,-21 0 15,0 0-15,0 0 0,1 0 16,-1 0-16,-21 21 16,0 0-16,21-21 0,-21 21 0,0 0 15,0 1-15,0-1 0,21 21 16,-21-21-16,0 22 0,0-22 15,0 21-15,0-21 0,0 22 0,0-1 16,0-21-16,0 21 0,0 1 0,0-1 16,0 0-16,0 22 0,0-22 0,0 22 15,0-22-15,0 22 0,0-22 0,0 21 16,0-20-16,0-1 0,0 0 0,0 1 16,0-1-16,0 0 0,0-20 0,0 20 15,0 0-15,0-21 0,0 22 16,0-22-16,0 0 0,0 21 0,0-20 15,0-1-15,0 0 0,0 0 0,0 0 16,0 0-16,-21-21 0,21 22 16,-21-1-16,0-21 0,-1 0 15,22 21-15,-21-21 0,0 0 0,0 0 16,0 0-16,0 0 0,-1 21 0,1-21 16,-21 0-16,21 0 0,-22 0 15,1 0-15,0 0 0,-1 0 0,-20 0 16,21 0-16,-22 0 0,1 0 0,-1 21 15,1-21-15,-1 21 0,-21-21 0,22 22 16,-22-22-16,-21 21 0,22-21 0,-22 21 16,0 0-16,0-21 0,-21 21 0,21 0 15,1 1-15,-22-1 0,21 0 16,-21 0-16,0 0 0,21 0 16,0 1-16,0-22 0,22 21 0,-1 0 15,0-21-15,1 21 0,20-21 0,1 0 16,-1 0-16,1 21 0,-1-21 0,22 0 15,-22 0-15,1 0 0,20 0 0,1 0 16,-21 0-16,41 0 0,-20 0 0,21 0 16,-21 0-16,20 0 0,1 0 15,0 0-15,0-21 16,0 21-16,21-21 0,0 0 16,-21 0-16,21-1 0,0 1 15,0 0-15,0 0 0,0 0 0,0-22 16,0 1-16</inkml:trace>
  <inkml:trace contextRef="#ctx0" brushRef="#br0" timeOffset="53095.83">7345 10541 0,'0'-21'16,"0"0"-16,0 42 62,0 0-46,0 0-16,0 22 0,0-22 0,0 0 16,0 21-16,0 1 0,0-22 0,0 21 15,0-21-15,0 22 0,0-1 16,0-21-16,0 21 0,-21 1 0,21-1 15,0-21-15,0 22 0,0-1 0,0 0 16,-22-21-16,22 22 0,0-22 0,0 21 16,-21-21-16,21 1 0,0-1 15,0 0-15,0 0 0,0 0 0,0 0 16,-21 1-16,21-1 16,0-42 15,0-1-31,0 1 15,0 0-15,0-21 0,0 21 16,0-1-16,0-20 0,0 21 16,0-21-16,0-1 0,0 1 0,0 0 15,-21-1-15,21 1 0,0 21 0,0-22 16,0 1-16,0 0 0,0-1 0,0 22 16,0-21-16,0 21 0,0 0 0,0-1 15,0 1-15,0 0 16,0 0-16,21 42 31,0-21-15,0 21-16,1 0 0,-1 1 0,0-1 15,0 21-15,0-21 0,22 0 16,-1 1-16,0 20 0,1-21 0,-1 0 16,0 0-16,1 22 0,20-22 0,-21 0 15,1 0-15,-1 0 0,-21 22 0,22-22 16,-1 0-16,-21-21 0,21 21 0,-20 0 15,-1 1-15,0-22 0,0 21 16,0-21-16,-21 21 16,0-42 15,0 0-31,0-1 0,21 1 16,1 0-16</inkml:trace>
  <inkml:trace contextRef="#ctx0" brushRef="#br0" timeOffset="54337.21">11028 10012 0,'-21'0'62,"-1"0"-46,1 21-16,0-21 0,0 21 0,-21 0 15,20-21-15,1 22 0,-21-1 0,21 0 16,0 0-16,-1 0 0,-20 0 16,21 1-16,0-1 0,0 21 0,-1-21 15,1 0-15,0 1 0,0-1 0,0-21 16,21 21-16,-21 0 0,21 0 0,-22-21 16,22 21-16,-21-21 15,42-21 32,1 21-31,-1-21-16,0 21 0,-21-21 0,42 0 15,-21 0-15,1 21 0,-1-22 0,21 1 16,-21 0-16,22 0 0,-22 0 0,21 0 16,0-1-16,-20 1 0,20 0 15,-21 0-15,0 0 0,0 0 0,1-1 16,-1 1-16,0 21 0,0-21 0,0 0 15,0 21-15,-21-21 0,22 21 16,-1 0 0,0 0-1,-21 21 1,0 0-16,0 0 0,21 0 0,0 22 16,-21-22-16,21 0 0,1 0 15,-22 0-15,21 22 0,0-22 0,-21 21 16,21-21-16,-21 22 0,21-22 0,-21 21 15,0-21-15,21 1 0,-21 20 0,0-21 16,22 0-16,-22 0 0,0 1 16,0-1-16,0 0 0,0 0 0,0 0 15,0 0-15,0 1 16,0-44 78,0 1-63</inkml:trace>
  <inkml:trace contextRef="#ctx0" brushRef="#br1" timeOffset="62976.15">18140 7154 0,'0'-21'0,"-21"21"0,-1 0 15,1 0-15,0 0 16,21 21-16,-21-21 0,0 0 16,21 22-16,0-1 0,0 0 31,21-21-31,0 0 15,0 0-15,22 0 0,-22 0 16,0-21-16,21 21 0,1-21 0,-22-1 16,21 1-16,0 0 0,-20 21 0,20-21 15,-21 0-15,21 0 0,-20-1 0,-1 1 16,-21 0-16,0 0 0,0 0 16,0 0-16,-21-1 0,-1 22 15,1-21-15,-21 21 0,21 0 16,-22 0-16,22 0 0,-21 0 0,0 0 15,20 21-15,-20 1 0,21-1 0,-21 0 16,20 0-16,-20 0 0,21 0 16,0 22-16,21-1 0,0-21 0,0 22 15,0-22-15,0 21 0,0-21 0,0 22 16,21-22-16,0 21 0,0-21 0,0 0 16,22 1-16,-22-22 0,21 21 15,1-21-15,-22 0 0,21 21 0,0-21 16,-20 0-16,20 0 0,-21 0 0,0 0 15,22 0-15,-22 0 16,-21-21-16,-21 21 16,-1 0-16,1 0 0,-21 0 0,21 0 15,-22 0-15,1 0 0,-21 21 0,20 0 16,1-21-16,0 21 0,20 0 16,-20 1-16,0 20 0,21-21 15,-1 0-15,1 0 0,0 22 0,21-22 16,0 0-16,0 0 0,0 22 0,0-22 15,0 0-15,21 0 0,0 0 0,1 0 16,-1 1-16,0-22 0,21 21 0,-21 0 16,1-21-16,20 0 0,-21 0 0,21 0 15,-20 0-15,20 0 0,0 0 0,1 0 16,-22-21-16,21 21 0,0-21 0,1-1 16,-1 22-16,0-21 0,1 0 0,20 0 15,-20 0-15,-1 0 0,0-22 0,1 22 16,-1 0-16,0 0 0,1-22 15,-1 22-15,-21 0 0,0-21 0,0 21 16,1-1-16,-22-20 0,0 21 16,0 0-16,0 0 0,0-1 0,-22 1 15,1 21-15,0 0 0,0-21 0,0 21 16,0 0-16,-1 0 0,-20 21 0,21-21 16,0 21-16,0 1 0,-22-1 0,22 0 15,0 0-15,0 21 0,0-20 0,21-1 16,0 0-16,0 21 0,0-21 0,0 1 15,0-1-15,0 0 0,0 0 16,21-21-16,0 0 0,0 0 0,0 0 16,0 0-16,1 0 0,20 0 15,-21 0-15,0 0 0,0 0 16,22-21-16,-22 0 0,0 21 0,0-21 16,0-1-16,1 1 0,-22 0 15,0 0-15,0 0 0,0 0 0,0-1 16,0 1-16,0 0 0,0 42 47,0 0-47,0 22 0,0-22 15,0 0-15,0 21 0,0-20 0,0 20 0,0 0 16,0 1-16,0-1 0,0 0 16,0 22-16,21-22 0,-21 22 0,21-1 15,-21-21-15,0 22 0,21-1 0,-21-20 16,21 20-16,-21-20 0,0 20 0,0 1 15,0-22-15,0 21 0,0-20 16,0-1-16,0 0 0,-21 1 0,0-22 16,0 0-16,21 0 0,-21 0 0,-1 1 15,1-22-15,0 0 0,0 0 16,0 0-16,21-22 0,-21 1 0,-1 0 16,1 0-16,0 0 0,0 0 0,21-22 15,-21 1-15,0 21 0,-1-22 16,22 1-16,0 0 0,-21-1 0,21 22 15,-21-21-15,21 0 0,0-1 0,0 1 16,0 21-16,0-22 0,0 22 0,0-21 16,21 0-16,0 20 0,1-20 0,-1 21 15,0 0-15,0-22 0,0 22 0,0-21 16,22 21-16,-22 0 0,0-22 0,0 22 16,0 0-16,22 0 0</inkml:trace>
  <inkml:trace contextRef="#ctx0" brushRef="#br1" timeOffset="63168.04">19727 7408 0,'0'0'0,"0"-21"15,0 0 1,0 42 15,-21 0-15,0 1-16,21-1 15,-21-21-15,21 21 0,0 0 0,0 0 16,0 0-16</inkml:trace>
  <inkml:trace contextRef="#ctx0" brushRef="#br1" timeOffset="63335.98">19748 7789 0,'0'0'0,"0"22"16,-21-22-1,21 21-15,21-21 47,1 0-47,-1 0 0,0 0 16,0 0-16,0-21 0</inkml:trace>
  <inkml:trace contextRef="#ctx0" brushRef="#br1" timeOffset="63848.2">20489 7281 0,'21'-21'0,"-42"42"0,42-63 0,-21 21 15,0 42 1,0 0-1,0 0-15,0 1 0,0 20 0,0 0 16,-21 22-16,21-22 0,0 22 0,-21-1 16,21 1-16,0-1 0,0 22 0,0-22 15,0 22-15,-21 0 0,21-22 16,0 1-16,0 20 0,-21-20 0,21-1 16,0 1-16,0-22 0,0 22 0,0-22 15,0 0-15,0 1 0,0-1 0,0 0 16,0-21-16,0 1 0,0-1 0,0 0 15,21-42 17,0 0-17,0-1-15,-21 1 0,0-21 0,21 21 16,-21-22-16,22 22 0,-22-21 0,0 0 16,21-1-16</inkml:trace>
  <inkml:trace contextRef="#ctx0" brushRef="#br1" timeOffset="64867.79">20553 7324 0,'0'0'0,"-43"-43"16,43 22-16,0 0 31,22 21-16,-1 0-15,0 0 0,0 0 16,21 0-16,-20 0 0,20 0 16,0-21-16,1 21 0,20 0 15,-21 0-15,22 0 0,21-21 0,-22 21 16,43 0-16,-21-21 0,20-1 0,22 22 16,-21 0-16,0-21 0,21 21 0,0 0 15,0-21-15,0 0 0,0 21 0,21 0 16,-21-21-16,21 21 0,-21 0 0,22-21 15,-1 21-15,-21 0 0,21 0 0,-21-22 16,0 22-16,0 0 0,0 0 0,-21-21 16,0 21-16,-1 0 15,1 0-15,-21-21 0,0 21 0,20-21 0,-41 21 16,21 0-16,-22-21 0,1 21 16,-1 0-16,-21-21 0,1 21 0,-1 0 15,0 0-15,1-22 0,-1 22 0,-21 0 16,22 0-16,-22 0 0,21-21 0,-21 21 15,0 0-15,1 0 0,-1 0 16,0 0-16,0 0 0,0 0 16,-21 21-16,0 1 0,21-1 15,-21 0-15,22 0 0,-22 0 16,0 0-16,0 22 0,0-22 0,0 21 16,0 1-16,0-1 0,21 21 0,-21-20 15,0 20-15,21-20 0,-21 20 0,0 1 16,0-22-16,21 21 0,0 1 15,-21-22-15,21 22 0,-21-1 16,22 1-16,-1-1 0,-21-20 0,0 20 16,21 1-16,-21-22 0,21 21 0,0-20 15,-21-1-15,0 0 0,0-20 0,0 20 16,0 0-16,0-21 0,0 1 0,0-1 16,0 0-16,-21 0 0,21 0 0,-21 0 15,0-21-15,0 22 0,-1-1 0,1-21 16,0 21-16,0-21 0,0 21 15,0-21-15,-22 0 0,22 21 0,0-21 16,0 0-16,0 0 0,-1 21 0,1-21 16,-21 0-16,21 0 0,0 0 15,-22 0-15,22 0 0,-21 22 0,21-22 16,-22 0-16,1 0 0,0 0 0,-1 0 16,-20 0-16,-1 0 0,1 0 15,-22 0-15,22 0 0,-22 0 0,-21 0 16,21 0-16,-20 0 0,-1 0 0,-21 0 15,0 0-15,0 0 0,0 0 0,21 0 16,-21 0-16,0 0 0,-21 0 0,21 0 16,0 0-16,-21 0 0,21 21 0,0-21 15,0 0-15,-22 21 0,22-21 16,0 0-16,-21 0 0,21 0 0,-21 21 16,0-21-16,21 0 0,0 0 0,0 0 15,0 0-15,21 0 0,21 0 0,1 0 16,-1 0-16,22 0 0,-1 0 0,1 0 15,20 0-15,1 0 0,0 0 0,-1 0 16,22 0-16,-21 0 0,21 0 0,-1 0 16,1 0-16,0 0 15,21 21-15,-21-21 0,42 0 32,-21-21-17,21 0-15,0 21 0</inkml:trace>
  <inkml:trace contextRef="#ctx0" brushRef="#br1" timeOffset="65184.55">20870 7705 0,'0'0'0,"0"-21"15,-21 21 1,21 21-16,-21 0 0,21 0 0,0 21 16,0 1-16,0-1 0,0 0 15,0 1-15,0-1 0,-21 22 0,21-22 16,0 0-16,0 1 0,0-1 0,-21 0 16,21 1-16,0-1 0,0-21 15,0 21-15,0-20 0,0-1 0,0 0 16,0 0-16,21-21 0,0 0 15,-21-21 17,0 0-32,-21 0 0</inkml:trace>
  <inkml:trace contextRef="#ctx0" brushRef="#br1" timeOffset="65448.38">20743 8107 0,'0'0'0,"0"-42"0,0-1 15,0 1-15,0 0 0,0-1 0,0 22 16,0-21-16,21 21 0,1-22 0,-22 22 15,21 0-15,0 0 0,0 0 0,0-1 16,0 1-16,22 21 16,-22 0-16,0 0 0,0 0 0,0 0 15,22 0-15,-22 21 0,0 1 0,0-1 16,0 0-16,1 0 0,-22 21 0,0 1 16,0-22-16,0 21 0,0 1 0,-22-1 15,-20-21-15,21 21 0,0 1 16,-22-22-16,22 21 0,-21-21 0,21 1 15,0-1-15,-22 0 0,22 0 0,21 0 16,-21 0-16,42-21 31,0 0-31,0 0 0</inkml:trace>
  <inkml:trace contextRef="#ctx0" brushRef="#br1" timeOffset="67107.49">21505 8149 0,'0'-42'15,"0"21"-15,0 0 0,-21 21 0,0 0 16,0-22-16,0 22 0,-1 0 0,1 0 16,0 0-16,0 0 0,-21 22 0,20-1 15,1 0-15,0 0 0,0 0 0,0 0 16,0 1-16,21 20 0,0-21 0,-22 0 15,22 22-15,0-22 0,0 0 0,0 0 16,0 0-16,0 0 0,0 1 0,0-1 16,22 0-16,-1-21 0,0 0 0,0 0 15,0 0-15,0 0 16,1 0-16,-1 0 0,0 0 0,0 0 16,0-21-16,0 21 0,-21-21 0,22-1 15,-22 1-15,0 0 0,21 0 0,-21 0 16,21 0-16,-21-1 0,21-20 0,-21 21 15,0 0-15,0-22 0,0 22 16,0 0-16,21 0 0,-21 0 0,0 0 16,0 42-1,0 0 1,0 0-16,-21 0 0,21 0 0,0 1 16,0-1-16,0 21 0,0-21 0,0 0 15,0 1-15,0-1 0,0 0 16,0 0-16,0 0 0,0 0 15,0 1-15,21-22 0,0 0 0,1 0 16,-1 0-16,0 0 0,21 0 16,-21 0-16,1 0 0,-1 0 0,21-22 15,-21 1-15,0 21 0,22-21 0,-22 0 16,21 0-16,-21 0 0,1-1 16,-1 1-16,0 0 0,0 0 0,0-21 15,0 20-15,-21 1 0,0-21 0,0 21 16,0 0-16,0-1 0,0 1 15,-21 21-15,0 0 0,0 0 16,21 21 0,0 1-16,0-1 15,0 0-15,0 0 0,0 0 0,21 0 16,0 1-16,0-1 0,-21 0 0,22 0 16,-1 0-16,-21 0 0,21 1 0,-21-1 15,0 0-15,21 0 0,-21 0 16,21 0-16,0 1 15,1-22 1,-1 0-16,0 0 0,0 0 16,21 0-16,-20 0 0,-1-22 15,21 22-15,-21-21 0,22 0 0,-22 21 16,21-21-16,-21 0 0,22 0 16,-22 21-16,0-22 0,0 1 0,0-21 15,0 21-15,1 0 0,-22-1 0,0 1 16,0-21-16,0 21 0,0 0 0,-22-1 15,1 1-15,0 21 0,0 0 16,0 0-16,0 0 0,-1 0 0,1 0 16,0 0-16,0 21 0,0 1 0,0-1 15,21 0-15,0 0 0,0 0 0,0 0 16,-22 1-16,22-1 0,0 0 0,0 0 16,0 0-16,0 0 0,22 1 0,-1-1 15,0-21-15,0 21 0,0 0 16,0-21-16,22 0 0,-22 0 15,0 0-15,21 0 0,-20 0 0,20 0 16,-21 0-16,21-21 0,-20 21 0,20-21 16,-21 21-16,0-21 0,0-1 0,1 1 15,-1 21-15,0-21 0,0-21 0,-21 21 16,21-1-16,-21 1 0,21 0 0,-21 0 16,0 0-16,0 0 0,0 42 31,0 0-31,-21 0 15,21 0-15,-21 0 0,21 1 0,-21-1 16,21 0-16,0 0 0,0 0 0,0 0 16,0 1-16,0-1 15,0 0-15,0-42 47,21 0-31,0-1-16,0 1 0,-21 0 0,22 21 15,-1-21-15,-21 0 0,21 0 0,-21-1 16,21 1-16,-21 0 0,0 0 0,21 21 16,-21 21 15,0 0-31,0 0 16,0 1-16,0-1 0,0 0 15,0 0-15,0 0 0,21 0 0,1 1 16,-1-1-16,0-21 0,-21 21 15,21-21-15,0 0 0,0 0 0,1 0 16,-1 0-16,0 0 0,0 0 0,0 0 16,0-21-16,1 21 0,-1-21 0,0-1 15,21 1-15,-21 0 0,1 0 16,-1-21-16,0 20 0,0-20 0,0 21 16,0-21-16,1-1 0,20 1 0,-21 0 15,0-1-15,0-20 0,-21 20 16,22 1-16,-22 0 0,21-1 0,-21 1 15,0 0-15,0 21 0,0-22 0,0 22 16,0 0-16,-21 21 16,-1 0-16,1 21 0,0 0 15,0 22-15,0-22 0,21 21 0,-21-21 16,-1 22-16,22-1 0,0 0 0,-21 22 16,0-22-16,21 0 0,0 1 15,0-1-15,0 0 0,0 1 0,0-22 16,0 21-16,0-21 0,0 1 0,0-1 15,0 0-15,21 0 0,-21 0 16,21-21-16,1 21 0,-1-21 16,0 0-16,0 0 0,0 0 15,0-21-15,-21 0 16,22 21-16,-22-21 0,21 0 16,-21 0-16,0-1 0,0 1 0,0 0 15</inkml:trace>
  <inkml:trace contextRef="#ctx0" brushRef="#br1" timeOffset="67296.89">23558 7916 0,'-21'0'15,"0"0"-15,42 0 47,0 0-47,1 0 16,-1 0-16,0 0 0,21 0 0,-21 0 15,1 0-15,-1-21 0,21 21 0,-21 0 16,22-21-16,-22 21 0,21-21 0,-21 21 16</inkml:trace>
  <inkml:trace contextRef="#ctx0" brushRef="#br1" timeOffset="67779.62">24384 7811 0,'0'0'0,"0"-22"0,21 22 0,-21-21 16,0 0-16,21 21 0,0-21 0,-21 0 16,22 0-16,-22-1 15,21 22-15,-21-21 0,0 0 16,0 42 15,0 0-31,0 1 16,0 20-16,0-21 0,0 0 15,0 0-15,0 22 0,0-22 0,0 21 16,0-21-16,0 22 0,0-22 0,0 0 16,0 21-16,0-20 0,0-1 15,0 0-15,0 0 0,0 0 0,0 0 16,0 1-16,0-1 0,0 0 16,0 0-16,-21-21 31,-1 21-31,1-21 0,-21 0 0,21 0 15,0 0-15,-22 0 0,22 0 16,-21 0-16,21 0 0,-1 0 0,-20 0 16,21 21-16,0-21 15,42 0 1,0 0-16,0 0 16,0 0-16,1 0 0,-1 0 0,21 0 15,-21 0-15,0 0 0,22 0 0,-22 0 16,21 0-16,-21-21 0,1 21 0,20 0 15,-21-21-15,0 21 0,0-21 0,22 21 16</inkml:trace>
  <inkml:trace contextRef="#ctx0" brushRef="#br1" timeOffset="68360.34">27305 7303 0,'0'0'0,"0"-22"0,0-20 0,0 21 15,0 0-15,0 0 0,0-1 0,0 1 16,0 0-16,0 0 0,0 0 16,0 42 15,0 0-31,0 21 0,0 1 0,0 20 16,0 1-16,0 20 0,0-20 15,0 21-15,21-22 0,-21 22 0,0-22 16,0 22-16,0-22 0,0 22 0,0-21 15,0-1-15,0 1 0,0-22 0,0 21 16,0-20-16,0-1 0,0-21 0,0 22 16,0-22-16,0 0 0,21 0 15,0-21-15,1 0 16,-22-21-16,0 0 16,0 0-16,21-1 0,-21 1 0,0-21 15</inkml:trace>
  <inkml:trace contextRef="#ctx0" brushRef="#br1" timeOffset="69131.89">27390 7366 0,'-22'-21'16,"44"42"-16,-44-84 0,1 41 0,21 1 0,0 0 16,0 0-16,0 0 0,0 0 0,0-1 15,21 1-15,1 21 0,-1-21 16,0 21-16,21 0 0,1-21 0,20 21 15,1 0-15,20 0 0,-20-21 0,42 21 16,-22-21-16,22 21 16,21 0-16,-21-22 0,21 22 0,21 0 15,0-21-15,0 21 0,22 0 0,-1-21 16,0 21-16,1 0 0,20-21 0,-20 21 16,-1 0-16,-21 0 0,0-21 15,0 21-15,1 0 0,-22-21 0,0 21 16,-22 0-16,1 0 0,0 0 0,-21 0 15,-1-22-15,-20 22 0,-1-21 0,-20 21 16,-1 0-16,0 0 0,1-21 16,-22 21-16,0 0 0,0 0 0,0 0 15,1 0 1,-22 21-16,0 0 16,0 1-16,0-1 15,0 21-15,0-21 0,0 22 0,0-1 16,0 0-16,0 1 0,0-1 0,0 21 15,0 1-15,0-22 0,0 22 16,-22-1-16,22 1 0,0-1 0,0 1 16,-21 20-16,21-20 0,0-1 0,-21 1 15,21-1-15,0 1 0,0-1 0,-21 1 16,0-1-16,21-20 0,-21-1 0,21 0 16,-22 1-16,1-1 0,0-21 15,0 0-15,0 1 0,0-1 0,-1 0 16,1 0-16,0 0 0,0-21 15,0 21-15,0-21 0,-22 0 0,22 0 16,-21 0-16,-1 0 0,1 0 0,0 0 16,-1 0-16,-20 0 0,-1 0 0,1 0 15,-1 0-15,-20 0 0,20 0 16,-42 0-16,22-21 0,-22 21 0,0 0 16,0-21-16,-21 21 0,-21 0 0,21-21 15,-21 21-15,0-21 0,-22 21 0,1 0 16,0 0-16,-1 0 0,22 0 0,-21 0 15,0 0-15,20 0 0,1 0 0,21 0 16,0 0-16,21 0 0,1 0 0,41 0 16,-21 0-16,43 0 0,-21 0 15,20 0-15,22 0 0,0 0 0,0 0 16,21-21 0,21 21-1,0-22-15,0 1 0,0 21 0,1-21 16,20 0-16,-21 0 0</inkml:trace>
  <inkml:trace contextRef="#ctx0" brushRef="#br1" timeOffset="69395.74">27961 7493 0,'0'0'0,"0"-21"0,0 0 0,-21 21 16,0 0-16,0 0 15,21 21-15,0 0 0,-22 0 0,22 22 16,-21-22-16,21 21 0,-21 0 0,21 1 16,0-1-16,0 0 0,-21 22 0,21-22 15,-21 1-15,21-1 0,-21 21 0,21-20 16,0-22-16,0 21 0,0 1 0,0-22 16,0 0-16,0 0 0,0 0 0,0 0 15,21-21 16</inkml:trace>
  <inkml:trace contextRef="#ctx0" brushRef="#br1" timeOffset="69659.59">27771 7768 0,'0'0'16,"0"-42"-16,42-127 15,-21 147-15,0-20 0,0 21 16,22 0-16,-22 0 0,21-1 0,-21 22 15,22 0-15,-1 0 0,-21 0 0,22 0 16,-1 22-16,-21-1 0,21 21 0,-20-21 16,-22 0-16,0 22 0,0-1 15,0-21-15,0 22 0,0-22 0,-22 0 16,1 21-16,0-21 0,-21 1 0,-1-1 16,1 0-16,0 0 0,-1 0 15,1 0-15,21-21 0,-21 22 0,20-1 16,1-21-16,0 0 0,21 21 0,21-21 31,0 0-31</inkml:trace>
  <inkml:trace contextRef="#ctx0" brushRef="#br1" timeOffset="71211.96">28554 7980 0,'0'0'0,"21"-21"0,0 0 16,-21-1-16,0 1 15,0 0-15,-21 0 16,-21 0-16,20 21 0,1-21 0,0 21 16,0 0-16,-21 0 0,20 0 0,1 0 15,-21 0-15,21 0 0,0 0 0,-22 21 16,22 0-16,0 0 0,0 0 0,0 0 16,-1 1-16,22 20 0,0-21 0,0 21 15,0-20-15,0-1 0,0 21 0,0-21 16,0 0-16,0 1 0,22-1 15,-22 0-15,21-21 0,0 0 16,0 0-16,21 0 0,-20 0 0,-1 0 16,0 0-16,21 0 0,-21-21 0,1 0 15,-1-1-15,0 22 0,0-21 0,0 0 16,0 0-16,1-21 0,-22 20 0,21 1 16,-21 0-16,0 0 0,0-21 0,0 20 15,0 1-15,0 0 0,0 0 16,0 42 15,0 0-31,-21-21 0,21 21 16,0 1-16,0-1 0,0 0 15,0 21-15,0-21 0,0 1 0,0-1 16,0 0-16,0 0 0,0 0 0,0 0 16,21 1-16,0-22 15,0 0-15,0 21 0,0-21 0,1 0 16,-1 0-16,0 0 0,21-21 0,-21 21 15,1-22-15,-1 1 0,21 21 0,-21-21 16,0 0-16,22 0 0,-22-22 0,0 22 16,0 0-16,0 0 15,-21 0-15,22 0 0,-22-1 0,21 1 0,-21 0 16,-21 21 15,-1 0-31,22 21 0,0 0 16,0 1-16,0-1 0,0 0 15,0 0-15,0 0 0,0 0 0,0 1 16,0-1-16,0 0 0,22 0 16,-1-21-16,0 21 0,0-21 15,0 0-15,0 0 0,1 0 0,-1 0 16,21 0-16,-21 0 0,0 0 0,1 0 16,20 0-16,-21 0 0,0-21 0,0 0 15,1 21-15,-1-21 0,-21 0 16,21-1-16,-21 1 0,21 0 0,-21-21 15,0 21-15,0-1 0,0 1 0,0 0 16,0 0-16,0 0 0,-21 21 16,0 0-1,0 0-15,21 21 0,-22-21 16,1 21-16,21 0 0,0 0 0,-21 1 16,21-1-16,0 0 0,0 0 0,0 0 15,0 0-15,0 1 0,21-1 16,0 0-16,1-21 0,-1 0 15,0 0-15,0 0 0,0 0 0,0 0 16,1 0-16,20 0 0,-21 0 0,21 0 16,-20-21-16,-1 21 0,0-21 15,0 21-15,0-22 0,0 1 16,1 0-16,-1 0 0,0 0 0,-21 0 16,0-1-16,0 44 31,0-1-16,0 0-15,-21-21 0,21 21 16,0 0-16,0 0 0,0 1 16,0-1-1,21-21 17,-21-21-32,21-1 15,0 1-15,0 0 16,-21 0-16,22 0 0,-22 0 15,21 21-15,-21-22 0,21 1 16,0 21 0,-21 21-1,0 1 1,0-1-16,0 0 0,0 0 16,0 0-16,21-21 0,-21 21 15,21-21-15,1 0 0,-1 0 16,0 0-16,0 0 15,0 0-15,0 0 0,1 0 16,-1-21-16,0 0 16,-21 0-16,21 0 0,0 0 0,-21-1 15,21 1-15,-21-21 0,22 21 0,-22-22 16,21 1-16,-21 0 0,21-1 0,-21 1 16,21 0-16,-21-22 0,0 22 0,0 0 15,0-22-15,0 22 0,0 21 16,0-22-16,0 22 0,-21 21 15,21 21 1,0 0-16,-21 1 0,0 20 0,21 0 16,-22 1-16,22-22 0,0 21 15,-21 0-15,21 1 0,-21-1 0,21 0 16,0 1-16,0-1 0,0-21 16,0 22-16,0-22 0,0 21 0,0-21 15,0 0-15,0 1 0,0-1 0,0 0 16,0 0-16,0 0 0,21-21 15,0 0-15,1 0 16,-1 0-16,0-21 16,0 0-16,0 0 15,-21 0-15,0-1 0,21 1 0,-21 0 16,22 0-16,-22 0 0</inkml:trace>
  <inkml:trace contextRef="#ctx0" brushRef="#br1" timeOffset="71407.85">30205 7662 0,'0'0'0,"-21"0"0,-1 0 16,44 0 15,-1 0-15,0 0-16,0 0 15,0 0-15,0 0 0,1-21 0,-1 21 0,0 0 16,21-21-16,-21 21 0,1-21 15,-1 21-15,21-21 0,-21 0 0,22 21 16,-22-22-16</inkml:trace>
  <inkml:trace contextRef="#ctx0" brushRef="#br1" timeOffset="71823.61">30946 7514 0,'0'0'0,"0"-21"31,21 21-15,0 0-16,0-21 15,0 21-15,0 0 0,1 0 0,-1 0 16,0 21-16,0-21 16,-21 21-16,0 0 0,0 1 0,0-1 15,0 0-15,0 0 0,0 0 0,-21 22 16,0-22-16,0 0 0,-22 21 0,22-21 15,-21 1-15,-1-1 0,22 21 0,-21-21 16,0 0-16,20 1 0,1-1 16,0 0-16,21 0 0,0 0 0,0 0 15,21-21 17,22 0-32,-22 0 0,0 0 0,21 0 15,-21 0-15,22 0 0,-1 0 0,-21-21 16,22 21-16,-22 0 0,21-21 0,-21 21 15,0 0-15,1-21 0,-1 21 16,0 0-16,0-21 0,0 21 0,-21-21 16,21 21-16,1 0 0,-1 0 0,0-22 15,21 1-15,-21 21 0,22 0 0</inkml:trace>
  <inkml:trace contextRef="#ctx0" brushRef="#br1" timeOffset="72140.47">32554 7916 0,'-21'0'47,"42"0"-1</inkml:trace>
  <inkml:trace contextRef="#ctx0" brushRef="#br1" timeOffset="72499.27">33253 7980 0,'0'21'16</inkml:trace>
  <inkml:trace contextRef="#ctx0" brushRef="#br1" timeOffset="73608.07">22987 9398 0,'-21'0'31,"21"21"-15,0 0-16,-21 1 0,21-1 15,-22 0-15,22 0 0,0 0 0,0 0 16,-21 1-16,0-1 0,21 0 0,-21 0 16,21 0-16,0 0 0,-21 1 0,21-1 15,-21 0-15,21 0 16,-22-21-16,22-21 31,0 0-31,22 0 0,-22-1 16,21 1-16,-21 0 0,0 0 15,0 0-15,21-22 0,-21 22 0,21 0 16,-21-21-16,0 21 0,21-1 16,-21 1-16,0 0 0,0 0 0,21 0 15,-21 0-15,22 21 0,-22-22 0,21 22 16,0 0 0,0 0-16,0 0 0,0 0 15,1 0-15,-1 22 0,0-1 16,0 0-16,0-21 0,0 21 0,1 0 15,-1 0-15,0 1 16,21-1-16,-21 0 0,1 0 0,-1 21 16,0-20-16,0-1 0,0-21 0,-21 21 15,0 0-15,21 0 0,-21 0 16,0 1-16,-21-22 16,0 0-16,0 0 0</inkml:trace>
  <inkml:trace contextRef="#ctx0" brushRef="#br1" timeOffset="74016.84">23156 9440 0,'0'0'0,"0"-21"0,0 0 16,0 0-1,-21 21-15,0 0 16,21 21 15,0 21-31,0-20 0,0-1 16,21 21-16,0 0 0,0 1 0,-21-1 15,22 22-15,-1-22 0,0 21 0,0 1 16,0-1-16,0 1 0,1-1 0,-1 22 16,21 0-16,-21-22 0,0 22 0,22 0 15,-22-1-15,21 1 0,-21 0 0,22-22 16,-1 22-16,0-1 0,-20-20 15,20 21-15,0-1 0,1 1 16,-1-22-16,0 22 0,1-21 0,-1 20 16,0-20-16,1-1 0,-22 1 0,21-1 15,-21 1-15,22-1 0,-22-20 0,0-1 16,0 0-16,0 1 0,0-22 0,1 0 16,-22 0-16,21-21 0,0 0 15,-21-21 1,21 0-16,0-22 0,0 22 15</inkml:trace>
  <inkml:trace contextRef="#ctx0" brushRef="#br1" timeOffset="74659.12">28109 8954 0,'0'0'0,"0"-22"0,0 1 16,0 0-16,0 0 15,0 42 1,-21 0 0,21 0-16,0 1 0,0 20 0,-21 0 15,0 1-15,21-1 0,-21 0 0,-1 22 16,22-1-16,-21 1 0,0-1 0,-21 22 15,21 0-15,-22-1 0,1 1 0,0 21 16,-1-22-16,1 1 0,0 21 16,-1-21-16,-20 20 0,20-20 0,1 21 15,0-21-15,-1-1 0,1-20 16,0 20-16,-1-20 0,1-1 0,0 1 16,-1-22-16,22 22 0,-21-22 0,21 0 15,0-20-15,-1 20 0,1-21 0,0 0 16,0 0-16,21-42 15,21 0 1,0 0-16</inkml:trace>
  <inkml:trace contextRef="#ctx0" brushRef="#br1" timeOffset="75323.74">27940 9059 0,'-21'0'31,"0"0"-15,-1 0-16,1 22 0,0-22 15,0 21-15,0 0 0,0 0 0,-1 0 16,1 0-16,0 1 0,0-1 0,0 0 15,0 0-15,-1 0 0,1 0 16,0 1-16,0-1 0,21 0 16,21-42 31,-21 0-47,21 21 0,0-22 0,1 1 15,-1 0-15,0 0 0,21 0 0,-21-22 16,1 22-16,20 0 0,-21-21 0,21-1 15,-20 22-15,20-21 0,-21 21 16,21 0-16,-20-22 0,-1 22 0,0 21 16,0-21-16,0 21 15,0 0-15,-21 21 16,0 0-16,22 22 0,-22-22 0,0 21 16,0-21-16,21 22 15,-21-1-15,0 0 0,21-21 0,-21 22 16,0-1-16,21-21 0,0 22 0,-21-1 15,21-21-15,1 21 0,-1-20 0,-21 20 16,21-21-16,0 0 0,0 0 0,-21 22 16,21-22-16,-21 0 0,22 0 0,-22 0 15,0 1-15,0-1 0</inkml:trace>
  <inkml:trace contextRef="#ctx0" brushRef="#br1" timeOffset="76015.34">22437 12129 0,'0'-22'16,"0"44"-16,-22-44 0,22 1 0,-21 21 15,0 0 1,0 21-16,21 1 0,0-1 0,0 0 16,-21 21-16,21 1 0,0-1 0,0 0 15,0 1-15,0 20 0,0-21 16,0 22-16,0-1 0,0 1 0,0-1 15,0 1-15,0-1 0,0 1 16,0-1-16,0-20 0,0 20 0,0 1 16,0-22-16,0 0 0,0 1 0,0-1 15,0 0-15,0 1 0,0-22 0,0 0 16,0 0-16,0 0 0,0-42 31,0 0-15,0 0-16,0-21 0,0 20 0,21-20 15</inkml:trace>
  <inkml:trace contextRef="#ctx0" brushRef="#br1" timeOffset="77091.23">22373 12361 0,'0'0'0,"0"-42"0,0 21 0,0 0 15,-21 0-15,0-1 16,21 1-16,0 0 31,21 21-31,0 0 0,21 0 16,-20-21-16,20 0 0,21 21 0,1 0 15,-1-21-15,1 21 0,21 0 16,-1-22-16,1 22 0,21 0 0,-22-21 0,43 21 16,-21-21-16,21 21 15,21 0-15,-21 0 0,22-21 0,-1 21 16,21 0-16,0 0 0,22 0 0,-22 0 15,22 0-15,-1 0 0,1 0 0,-1-21 16,22 21-16,-22 0 0,1-21 0,-1 21 16,1-22-16,-22 22 0,1-21 0,-1 21 15,0-21-15,-21 21 0,1-21 16,-22 21-16,21-21 0,-21 21 0,-21 0 16,-1-21-16,1 21 0,0 0 0,-21 0 15,-1-22-15,1 22 0,-21 0 0,20-21 16,-20 21-16,-22-21 0,22 21 15,-22 0-15,0 0 0,1-21 0,-1 21 16,-21 0-16,0 0 0,0 0 16,1 0-16,-1 0 0,0 0 15,0 21-15,-21 0 16,0 0-16,0 1 0,0-1 16,0 21-16,0-21 0,0 22 0,0-22 15,0 21-15,0 0 0,0 1 16,0-1-16,0 0 0,0 22 0,0-22 15,0 1-15,0 20 0,0-21 0,0 22 16,0-22-16,0 22 0,0-22 0,0 0 16,-21 22-16,0-22 0,0 22 15,21-22-15,-22 22 0,1-22 0,21 0 16,-21 1-16,0-1 0,21 21 0,0-20 16,-21-1-16,21 0 0,-21-20 15,21 20-15,-22-21 0,22 21 0,0-20 16,0-1-16,0 0 0,0 0 0,0 0 15,0 0 1,-21-21-16,21 22 0,-21-22 16,0 0-16,21 21 0,-21-21 0,0 0 15,-1 0-15,1 0 0,0 21 0,0-21 16,0 0-16,-22 0 0,22 0 16,-21 0-16,0 0 0,-1 0 15,1 0-15,0 0 0,-1 0 0,1 0 16,-22 0-16,22 0 0,-21 0 0,-1 0 15,1 0-15,-22 0 0,21 0 0,-20 0 16,20 0-16,-20 0 0,20 0 0,-21 0 16,1 0-16,-1 0 0,0 0 0,-20 0 15,20 0-15,-21 0 0,0 0 0,0 21 16,1-21-16,20 21 0,-21-21 0,0 0 16,-21 0-16,21 21 0,-21-21 0,22 0 15,-22 0-15,0 0 0,0 0 0,0 0 16,0 0-16,0 0 0,0 0 15,-22 0-15,22 0 0,0 0 0,0 0 16,0 0-16,0 0 0,0 0 16,0 0-16,0 0 0,0 0 0,0 0 15,0 0-15,0 0 0,22 0 0,-1 0 16,0 0-16,21 0 0,1 0 0,-1 0 16,21 0-16,1 0 0,-1 0 0,22 0 15,0 0-15,-1 0 0,1 22 0,21-22 16,0 0-16,-22 0 0,22 0 0,0 21 15,0-21-15,0 0 0,0 0 16,42 0 0,0 0-1,0 0-15,21-21 0,-20-1 16,20 1-16,21 0 0,-20 0 0,20-21 16</inkml:trace>
  <inkml:trace contextRef="#ctx0" brushRef="#br1" timeOffset="78035.69">23982 12637 0,'0'0'0,"0"-22"0,0 1 16,0 0-16,-21 0 0,-1 21 15,1 0-15,0 0 0,-21 0 0,21 0 16,-1 0-16,-20 21 0,21 0 0,0 0 15,-22 22-15,22-22 0,0 21 0,0 1 16,21-1-16,-21 0 0,21 1 0,0-1 16,-21 0-16,21 1 0,0-1 0,0 0 15,0-21-15,0 22 0,21-22 0,0 21 16,0-21-16,0 1 0,0-1 0,22 0 16,-22-21-16,0 21 0,21-21 0,1 0 15,-22 0-15,21 0 0,-21 0 16,22 0-16,-1 0 0,-21-21 15,22 0-15,-1 0 0,-21-1 0,21 1 16,1 0-16,-22 0 0,21-21 0,1-1 16,-1 1-16,-21 0 0,21-1 0,-20 1 15,-1 0-15,0-22 0,0 22 0,0-1 16,-21 1-16,0 0 0,0-1 0,0 1 16,0 21-16,0 0 0,0 0 0,0-1 15,-21 22-15,0 0 16,0 0-1,0 22-15,21-1 0,-22 0 0,22 0 0,0 21 16,0-20-16,0 20 0,0 0 0,-21 1 16,21-1-16,0 0 0,0 1 15,0-1-15,0 0 0,0 1 0,0-22 16,0 0-16,0 21 0,0-21 0,0 1 16,0-1-16,21-21 0,-21 21 0,22-21 15,-1 0-15,0 0 16,0 0-1,0-21-15,-21 0 0,0-1 0,21 1 16,-21 0-16,22 0 0,-1 0 16,-21 0-16,21-22 0,0 22 0,-21 0 15,21 0-15,-21 0 0,21-1 0,1 1 16,-1 21-16,0 0 0,0 0 16,0 21-1,-21 1-15,21-1 0,-21 0 16,0 0-16,0 0 0,22 0 0,-22 1 15,21-1-15,-21 0 0,0 0 0,21 0 16,0-21-16,0 21 0,0-21 16,1 22-16,-1-22 0,0 0 15,0 0-15,0 0 0,0 0 0,22 0 16,-22 0-16,0 0 0,0-22 0,0 22 16,1-21-16,-22 0 0,21 21 0,0-21 15,-21 0-15,0 0 0,0-1 16,0 1-16,0 0 0,21 0 0,-21 0 15,0 42 17,0 0-32,0 0 0,0 0 0,0 1 15,0-1-15,0 0 0,0 0 16,0 0-16,0 0 0,0 1 16,0-1-16,21-21 0,-21 21 15,21-21-15,1 0 16,-1 0-16,0 0 0,0-21 15,-21 0-15,0-1 0,21 22 16,0-21-16,1 0 0</inkml:trace>
  <inkml:trace contextRef="#ctx0" brushRef="#br1" timeOffset="78368.14">25442 12573 0,'0'0'15,"-63"0"-15,42 0 16,-1 0-16,1 0 0,0 0 15,21 21-15,0 0 0,0 1 16,0-1-16,0 0 16,21-21-16,0 0 15,1 0-15,-1 0 0,0 0 16,0 0-16,0 0 16,0-21-16,-21 0 0,0-1 15,22 22-15,-22-21 0,0 0 16,0 0-16,-22 0 0,1 21 15,0-21-15,0 21 0,0 0 16,0 0-16,-1 0 16,22 21-16,-21-21 0,21 21 15,-21 0-15,21 0 0,0 0 16,0 1-16,0-1 0,0 0 16,21-21-16,0 0 0,1 21 15,-1-21-15,21 0 0</inkml:trace>
  <inkml:trace contextRef="#ctx0" brushRef="#br1" timeOffset="78632">25993 12510 0,'0'0'0,"0"-22"0,0 1 16,-22 42 15,1-21-31,0 43 0,21-22 16,-21 0-16,21 21 0,-21-20 0,0 20 15,21 0-15,0 1 0,0-1 0,-22 0 16,22 1-16,0-1 0,-21 0 0,21 1 16,0-1-16,0-21 0,0 21 15,0-20-15,0-1 0,0 0 0,0 0 16,0 0-16,0 0 0,21-21 16,1 0-16,-1 0 0,0 0 15,0 0-15,0 0 0,0 0 0,1-21 16,-1 0-16,21 21 0</inkml:trace>
  <inkml:trace contextRef="#ctx0" brushRef="#br1" timeOffset="79171.69">26649 12848 0,'0'0'0,"0"-21"0,0 0 0,0 0 15,-21 21 1,-1 0-16,1 0 0,0 0 0,0 0 15,0 0-15,0 0 0,-22 21 16,22 0-16,0-21 0,-21 21 0,20 0 16,1 1-16,0-1 0,0 0 0,0 21 15,0-21-15,21 1 0,0-1 0,0 0 16,-22 0-16,22 0 0,0 0 0,0 1 16,0-1-16,0 0 0,22-21 15,-22 21-15,21-21 0,0 0 16,0 0-16,0 0 15,0 0-15,1 0 0,-1-21 0,0 0 16,0 21-16,0-21 0,0-1 0,1 1 16,20-21-16,-21 21 0,0-22 0,0 22 15,1-21-15,-1-22 0,0 22 0,21 0 16,-21-22-16,1 22 0,-1-22 0,0 22 16,0-21-16,0 20 0,-21 1 15,21 21-15,-21-22 0,22 22 0,-22 0 16,-22 42-1,1 0-15,0 1 16,21 20-16,-21-21 0,0 21 0,0 1 0,-1 20 16,1-20-16,21-1 0,0 21 15,0-20-15,0-1 0,0 0 0,0 1 16,0-22-16,0 21 0,21-21 0,22 1 16,-22-1-16,0 0 0,0 0 0,22-21 15,-1 0-15,0 0 0,-21 0 0,22 0 16,-1 0-16,22-21 0,-22 0 0,0 0 15,1-1-15,-22 1 0,21 0 16,0 0-16,1-21 0,-22 20 0,21-20 16</inkml:trace>
  <inkml:trace contextRef="#ctx0" brushRef="#br1" timeOffset="79995.5">27072 11303 0,'0'21'47,"0"0"-47,0 1 0,0-1 16,-21 0-16,0 0 0,0 0 15,21 0-15,-22 22 0,1-22 16,0 0-16,21 0 0,-21 22 0,21-22 15,-21 0-15,0-21 0,21 21 0,0 0 16,0 0-16,-22 1 0,22-1 31,-21-21-31,21-21 47</inkml:trace>
  <inkml:trace contextRef="#ctx0" brushRef="#br0" timeOffset="-131305.27">1037 9821 0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55:01.5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5588 4911 0,'0'0'0,"0"-21"0,-21-1 16,21 1-16,-21 0 15,21 0-15,0 0 0,0 0 16,0-1-16,-22 22 16,1 0 15,21 22-15,0-1-16,0 0 0,0 21 0,0-21 15,0 22-15,0-1 0,0-21 0,0 22 16,0-1-16,0 21 0,0-20 15,0-1-15,0 0 0,0 22 16,0-1-16,0-20 0,0 20 0,0 1 16,0-1-16,0 22 0,0-22 0,0 1 15,0-1-15,0 1 0,0-1 16,0 1-16,0-22 0,0 22 0,0-1 16,0-20-16,0 20 0,0-21 0,0 22 15,0-22-15,0 1 0,0-1 16,0 0-16,0 1 0,0-22 0,0 0 15,0 0-15,0 0 0,0 0 16,0-42 15,0 0-31,0 0 16,0 0-16,0-22 0,21 1 0,-21 0 16,22-1-16,-22 1 0,21 0 0,-21-22 15</inkml:trace>
  <inkml:trace contextRef="#ctx0" brushRef="#br0" timeOffset="938.46">5609 5080 0,'0'0'16,"-21"-21"-16,21 0 0,-42 0 15,20 21-15,22-22 32,22 22-17,-1 0-15,0 0 0,0 0 16,21 0-16,-20 0 0,20 0 0,0-21 16,1 21-16,20 0 0,1 0 15,-1-21-15,-21 21 0,43-21 16,-21 21-16,20-21 0,1 21 0,0 0 15,20-21-15,1 21 0,0-22 0,0 1 16,0 21-16,0 0 0,-1-21 16,22 21-16,-21 0 0,21-21 0,-21 21 15,21 0-15,-21 0 0,0 0 0,0-21 16,-1 21-16,-20 0 0,0 0 16,-1 0-16,1 0 0,0 0 0,-22 0 15,1 0-15,-1 0 0,1 0 0,-22 0 16,0 0-16,1 0 0,-1 0 15,-21 0-15,0 0 0,1 0 0,-1 0 16,-21 21-16,0 0 16,0 0-16,0 0 0,0 1 15,0-1-15,0 21 0,-21-21 16,21 0-16,-22 22 0,22-22 0,0 21 16,0-21-16,0 22 0,0-22 0,0 21 15,-21 1-15,21-22 0,0 21 0,0 0 16,0-20-16,0 20 0,0 0 15,0 1-15,0-1 0,0 0 0,0 1 16,0-1-16,0-21 0,0 21 0,0 1 16,0-1-16,0 0 0,0 1 0,0-22 15,0 21-15,0 1 0,0-22 0,0 21 16,0-21-16,0 0 16,0 1-16,0 20 0,0-21 0,0 0 15,0 0-15,0 1 0,0-1 0,0 0 16,0 0-16,0 0 0,-21 0 15,0 1-15,0-1 0,0-21 16,-1 21-16,1-21 16,0 0-16,0 21 0,0-21 0,0 0 15,-22 0-15,1 0 0,21 21 0,-22-21 16,-20 0-16,21 0 0,-22 0 0,22 21 16,-22-21-16,-20 0 0,20 22 0,-42-22 15,22 21-15,-22 0 0,0-21 16,21 21-16,-21 0 0,1-21 15,-1 21-15,0 1 0,0-1 0,0 0 16,-21-21-16,21 21 0,1 0 0,-1 0 16,0-21-16,0 22 0,21-22 0,1 21 15,-1-21-15,0 0 0,1 0 16,20 21-16,1-21 0,-1 0 0,22 0 16,0 0-16,-1 0 0,1 0 0,21 0 15,0 0-15,-1 0 0,22-21 16,22 0-1,20 21 1,-21-22-16,0 1 0,22 0 0,-1 0 0,21 0 16</inkml:trace>
  <inkml:trace contextRef="#ctx0" brushRef="#br0" timeOffset="1538.51">10731 4911 0,'0'0'0,"0"-21"16,0-1-16,-21 22 16,0 0-1,21 22-15,0-1 16,0 0-16,-21 21 0,21 1 0,0-1 16,0 21-16,0-20 0,0 20 15,0 1-15,0-1 0,0 1 0,0-1 16,-21 1-16,21-1 0,-21 1 0,21-1 15,-22 1-15,22-1 0,0 1 16,0-22-16,0 0 0,0 1 0,0-1 16,0-21-16,0 22 0,0-22 0,0 0 15,0 0-15,0 0 0,0 0 16,22-42 15,-22 0-31,0 0 0,0 0 0,0 0 16,0-1-16,0 1 0,0-21 0,0 0 15,0-1-15,0 1 0</inkml:trace>
  <inkml:trace contextRef="#ctx0" brushRef="#br0" timeOffset="2331.06">10647 4720 0,'0'0'0,"-21"-21"15,42 21 1,0 0 0,0 0-16,0 0 0,22 0 0,-22-21 15,42 21-15,-20 0 0,20 0 16,1 0-16,20 0 0,1 0 0,-22 0 16,22-21-16,21 21 0,-21 0 0,20 0 15,22 0-15,-21-21 0,21 21 0,-21 0 16,21 0-16,0-22 15,-21 1-15,21 21 0,0 0 0,0-21 16,0 21-16,-21 0 0,21-21 0,-21 21 16,-1 0-16,-20 0 0,21 0 0,-21-21 15,-22 21-15,1 0 0,-1 0 16,1 0-16,-22 0 0,21 0 0,-41 0 16,20 0-16,0 0 0,-21 0 0,1 0 15,-1 0-15,0 21 0,0-21 0,-21 21 16,21-21-16,-21 21 15,21-21-15,-21 21 0,0 1 16,0-1-16,0 0 0,0 21 0,0-21 0,0 22 16,0-1-16,0 0 0,0 22 15,0-22-15,0 1 0,0 20 0,0-21 16,0 1-16,0 20 0,0-20 16,-21-1-16,21 21 0,0-20 0,0-1 15,0 22-15,0-22 0,0 0 0,0 1 16,0-1-16,0 0 0,0 1 0,0-1 15,0 0-15,0-21 0,0 22 0,0-1 16,0-21-16,0 0 16,0 1-16,0-1 0,-21 0 15,21 0-15,-21 0 0,0-21 0,21 21 16,-21-21-16,-1 0 0,1 22 0,-21-22 16,21 0-16,-22 21 0,22-21 15,-21 0-15,0 0 0,-22 21 0,22-21 16,-22 0-16,22 0 0,-22 21 0,-20-21 15,20 0-15,-20 21 0,-22-21 16,21 0-16,-42 21 0,21 1 0,0-22 16,-21 0-16,0 21 0,0-21 0,0 21 15,0-21-15,0 21 0,0-21 0,22 21 16,-1 0-16,0-21 0,21 22 0,1-22 16,-1 21-16,0-21 0,1 21 0,20-21 15,22 0-15,-22 21 0,22-21 16,0 0-16,20 0 0,-20 21 15,21-21-15,21 21 0,-21-21 16,21 22-16,0-1 31</inkml:trace>
  <inkml:trace contextRef="#ctx0" brushRef="#br0" timeOffset="2922.76">8149 8721 0,'0'0'0,"0"-21"0,0-1 0,0-20 0,-21 21 16,21 0-16,0 0 0,0-1 0,-21 1 16,21 0-16,-21 42 31,21 0-31,0 1 16,0-1-16,0 21 0,0 0 0,0 22 15,0-1-15,0 1 16,0-1-16,0 1 0,0-1 0,0 1 15,0 21-15,0-22 0,0 1 0,0-1 16,0 22-16,0-22 0,0 1 0,0-1 16,0 1-16,0-1 0,21-20 0,-21 20 15,0-21-15,0 1 0,21-22 16,-21 21-16,21-21 0,-21 1 0,0-1 16,21-21-1,-21-21 1,0-1-16,0 1 0,0 0 15,0-21-15,0-1 0,0 1 0,0 0 0,0-1 16</inkml:trace>
  <inkml:trace contextRef="#ctx0" brushRef="#br0" timeOffset="3734.05">8234 8594 0,'0'0'0,"0"-21"0,0-1 16,0 1-16,21 0 31,0 21-31,0 0 0,0 0 16,1-21-16,20 21 0,0 0 16,1 0-16,20-21 0,1 21 0,20 0 15,1 0-15,0-21 0,-1 21 0,22 0 16,0 0-16,0 0 0,0-22 0,-1 22 15,22 0-15,0 0 0,0 0 16,-21 0-16,21 0 0,-21 0 0,-21 0 16,21 0-16,-22 0 0,22 0 0,-21 0 15,-1 0-15,-20 0 0,21 0 0,-22 0 16,1 0-16,-1 0 0,1 0 0,-22 0 16,0 0-16,1 0 0,-1 0 15,-21 0-15,21 0 0,-20 0 0,-1 0 16,0 0-16,0 0 0,0 0 15,0 22-15,-21-1 16,0 0-16,0 0 16,0 0-16,0 0 0,0 1 0,0-1 15,0 0-15,-21 21 0,21-21 0,-21 22 16,21-1-16,0 0 0,0 1 16,0-1-16,0 0 0,0 22 0,0-22 15,0 1-15,0-1 0,0 21 0,0-20 16,0-1-16,0 0 0,0 1 0,0 20 15,0-20-15,0-1 0,0 0 0,0 1 16,0-1-16,0 0 0,0 1 16,0-1-16,0 0 0,0-21 0,0 22 15,0-22-15,0 0 0,0 0 0,0 0 16,0 1-16,0-1 0,0 0 16,-21-21-1,0 0-15,0 21 16,-1-21-16,1 0 0,0 0 15,0 0-15,-21 0 0,20 0 0,-20 21 16,0-21-16,-1 0 0,-20 0 0,-1 0 16,1 0-16,-1 0 0,-20 21 0,-1-21 15,0 0-15,-20 0 0,-1 22 0,-21-22 16,0 21-16,0-21 0,-21 21 16,21 0-16,0 0 0,-22-21 0,22 21 15,22 1-15,-22-22 0,21 21 16,0-21-16,21 21 0,1-21 0,-1 0 15,21 0-15,22 0 0,-21 0 0,20 0 16,22 0-16,-21 0 0,21 0 0,-1 0 16,1 0-16,21-21 15,0 0-15,0-1 0,0 1 0,0 0 16,21 0-16,1-21 0,-1-1 0,0 1 16</inkml:trace>
  <inkml:trace contextRef="#ctx0" brushRef="#br0" timeOffset="4374.09">7747 6943 0,'0'0'0,"21"21"31,0-21-15,-21 21-16,21 21 0,1-20 0,-1 20 15,0 0-15,0 22 0,0-22 0,22 22 16,-22-1-16,21 1 0,-21-1 16,22 1-16,-1-1 0,-21 1 0,0-1 15,22 1-15,-22-1 0,0 1 0,0-22 16,0 21-16,0-20 0,1-1 0,-1 0 15,-21 1-15,21-1 0,-21-21 16,21 0-16,-21 1 0,21-1 16,-21 0-16,0 0 0,0-42 31,-21 0-15,0 0-16,0-1 0,0 1 0,21-21 15</inkml:trace>
  <inkml:trace contextRef="#ctx0" brushRef="#br0" timeOffset="4902.59">7895 6985 0,'0'0'0,"-21"0"15,0 0-15,21 21 0,-21 0 0,21 1 16,0-1-16,-22 0 0,22 21 0,-21 1 16,0-1-16,21-21 0,-21 21 0,0 1 15,0-1-15,21 0 0,-22 1 16,1-22-16,0 0 0,21 21 16,0-20-16,-21-1 0,21 0 15,-21-21-15,21-21 31,0 0-15,0-1-16,0 1 0,0-21 0,0 21 16,0-22-16,21 22 0,-21-21 0,21 0 15,-21-1-15,0 1 0,0 0 16,21 20-16,0-20 0,-21 21 0,0 0 16,22 0-16,-1 21 0,-21-22 15,21 22-15,0 0 16,0 0-16,-21 22 0,21-1 15,1 0-15,-1-21 0,0 21 0,0 21 16,0-20-16,0-1 0,1 0 0,-1 0 16,0 21-16,0-20 0,21-1 15,-20 0-15,-1 0 0,0 0 0,0 0 16,0 1-16,22-22 0,-22 21 0,0 0 16,0-21-16,-21 21 0,21-21 15,0 0 1,1 0-1</inkml:trace>
  <inkml:trace contextRef="#ctx0" brushRef="#br0" timeOffset="5533.73">10985 6562 0,'0'0'0,"22"0"16,-22 21-1,0 0-15,0 0 0,0 0 16,0 1-16,-22 20 0,1 0 0,21 1 16,-21-1-16,0 0 0,0 1 0,0-1 15,-1 21-15,1-20 0,-21 20 0,21-20 16,-22 20-16,22 1 0,0-1 16,-21 1-16,21-1 0,-22-21 0,22 22 15,0-22-15,0 22 0,0-22 0,-1 0 16,22 1-16,-21-1 0,21 0 0,-21-20 15,21 20-15,0-21 0,0 0 16,0 0-16,0 1 0,0-1 0,0 0 0,0 0 16,0-42 31,0 0-47,0 0 0,0-1 15,0 1-15,0 0 0,0-21 0,0 21 16,0-22-16,0 22 0,0-21 0,21-1 15,0 1-15</inkml:trace>
  <inkml:trace contextRef="#ctx0" brushRef="#br0" timeOffset="6106.88">11007 6583 0,'0'0'0,"-22"0"0,1 0 16,0 0-16,0 21 0,0-21 16,0 21-16,-1 0 0,1 1 0,-21 20 15,21-21-15,-22 0 0,22 22 0,-21-22 16,21 21-16,-22-21 0,1 22 0,21-22 16,-21 0-16,20 21 0,-20-21 0,21 1 15,0-1-15,0 0 0,-1 0 16,1-21-16,21 21 0,-21-21 15,21 21-15,0-42 32,21 0-32,0 21 0,-21-21 15,22 0-15,-1 0 0,0-1 16,0-20-16,0 21 0,0 0 0,1-22 16,-1 22-16,21-21 0,-21 21 0,0-22 15,22 22-15,-1 0 0,-21 0 0,22-21 16,-22 20-16,21 1 0,-21 21 0,22-21 15,-22 0-15,0 21 16,21 0-16,-21 0 0,1 0 0,-1 0 16,0 0-16,0 21 0,0 0 15,0-21-15,1 21 0,-22 1 0,21-1 16,-21 0-16,21 0 0,0 0 16,-21 0-16,0 1 0,21-22 0,0 21 15,-21 0-15,22-21 0,-22 21 0,0 0 16,21-21-16,0 21 0,-21 1 0,21-22 15,-21 21-15,0 0 16,0 0 0,0 0-16,0 0 15,-21 1 1,0-1-16,0-21 16</inkml:trace>
  <inkml:trace contextRef="#ctx0" brushRef="#br0" timeOffset="6478.09">10795 7768 0,'0'0'0,"0"21"0,0 1 16,0-1-16,0 0 0,-21 0 16,21 0-16,-21 0 0,-1 22 0,22-22 15,-21 21-15,0-21 0,21 22 0,-21-1 16,0-21-16,21 22 0,-21-22 0,21 0 15,-22 0-15,22 0 0,-21 0 16,21 1-16,0-44 47,0 1-47</inkml:trace>
  <inkml:trace contextRef="#ctx0" brushRef="#br0" timeOffset="7438.08">6667 4403 0,'0'-21'78,"0"-1"-47,0 1-31,22 0 0,-22 0 16,21 21-16</inkml:trace>
  <inkml:trace contextRef="#ctx0" brushRef="#br0" timeOffset="7637.97">7281 3662 0,'0'-21'0,"0"42"0,21-63 0,1 20 16,-22 1-16,21 0 0,-21 0 16,0 0-16,0 0 15,0-1-15,0 1 16,21 0-16,-21 0 16,0 0-16,21 21 15,-21-21-15,0-1 0,21 22 0,0-21 16</inkml:trace>
  <inkml:trace contextRef="#ctx0" brushRef="#br0" timeOffset="7857.84">8170 3027 0,'21'-42'15,"1"20"-15,-22 1 16,0 0-1,0 0-15,21 21 16,-21-21-16,21 21 16,0 0-16,0-21 15,0 21 1,1-22-16,-1 22 0,0-21 0,21 21 16</inkml:trace>
  <inkml:trace contextRef="#ctx0" brushRef="#br0" timeOffset="8050.74">8869 2604 0,'0'0'0,"0"-22"0,0 1 16,0 0-1,0 0 1,0 0 0,0 42 15,21-21-31,0 0 15,-21 21-15,21-21 0,0 0 16</inkml:trace>
  <inkml:trace contextRef="#ctx0" brushRef="#br0" timeOffset="8237.73">9483 2815 0,'0'0'0,"21"0"16,-21 21-16,21 1 47,0-22-32,0 21 1,0-21-16,1 21 16</inkml:trace>
  <inkml:trace contextRef="#ctx0" brushRef="#br0" timeOffset="8431.61">10181 3175 0,'0'0'0,"0"21"0,0 0 0,0 1 0,21-1 15,-21 0-15,0 0 0,0 0 16,0 0-16,0 1 16,0-1-16,21 0 15,1 0 1,-1-21-16,0 21 0,0-21 15,0 0-15,0 21 0,1 1 16,-1-22-16</inkml:trace>
  <inkml:trace contextRef="#ctx0" brushRef="#br0" timeOffset="8597.52">10689 3704 0,'0'0'0,"21"21"0,0 1 15,-21-1-15,0 0 16,0 0-1,0 0-15,0 0 16,22-21 0,-22 22-16,21-22 15,0 0 1,-21 21-16</inkml:trace>
  <inkml:trace contextRef="#ctx0" brushRef="#br0" timeOffset="8794.45">11176 4149 0,'0'42'16,"0"-21"-1,0 0-15,0 1 16,-21-22-16,21 21 0,0 0 16,0 0-1</inkml:trace>
  <inkml:trace contextRef="#ctx0" brushRef="#br0" timeOffset="8962.35">11345 4466 0,'0'0'0,"0"21"15,0 1 1,0-1 15,-21-21-15</inkml:trace>
  <inkml:trace contextRef="#ctx0" brushRef="#br0" timeOffset="17074.34">15642 1588 0,'0'0'0,"-21"-22"0,21 1 0,0 0 0,-21 21 16,21-21-16,0 0 0,0 0 16,0-1-16,0 44 31,0-1-31,0 0 15,0 21-15,0 1 0,0-1 16,0 0-16,0 1 0,0 20 0,0-21 16,0 1-16,0-1 0,0 22 15,0-22-15,0 0 0,0 1 16,0-1-16,0-21 0,0 21 0,0-20 16,0 20-16,0-21 0,0 21 0,0-20 15,-21-1-15,21 0 0,0 0 0,-22 0 16,22-42 31,0 0-47,-21 0 0,21 0 0</inkml:trace>
  <inkml:trace contextRef="#ctx0" brushRef="#br0" timeOffset="17483.12">15219 1736 0,'0'0'0,"-21"-43"0,-22 22 16,22-21-16,0 21 0,21 0 16,0-1-16,0-20 0,0 21 0,0 0 15,0 0-15,0-1 0,21 1 0,21 0 16,1 21-16,-1-21 0,0 0 16,22 21-16,-1 0 0,-20 0 0,20 0 15,1 0-15,20 21 0,-20 0 0,-1 0 16,22 0-16,0 22 0,-22-1 15,22 0-15,-22 1 0,1-1 16,-22 22-16,-21-22 0,1 0 0,-22 22 16,0-22-16,-22 0 0,1 1 15,-21-1-15,0 0 0,-1-20 0,-20 20 16,-1-21-16,22 21 0,-22-20 0,1-1 16,21 21-16,-1-21 0,-20 0 0,20-21 15,1 22-15,0-1 0,21 0 16,-22-21-16,22 0 0,0 21 0,0-21 15,0 0 1,42 0 15,0-21-15,0 21-16,0-21 0,0 0 0,1 21 16</inkml:trace>
  <inkml:trace contextRef="#ctx0" brushRef="#br0" timeOffset="17774.14">16510 2053 0,'21'0'0,"-21"21"31,0 1-31,0-1 15,0 0-15,0 0 0,0 0 16,-21 0-16,21 1 0,0-1 16,0 0-16,0 0 0,0 0 15,0 0-15,0 1 16,0-44 31,0 1-47</inkml:trace>
  <inkml:trace contextRef="#ctx0" brushRef="#br0" timeOffset="17967.03">16552 1799 0,'0'0'16,"0"-21"-16,0-21 15,-21 42-15,21-21 0,0 42 47,0 0-31,0 0-1,0 0-15,0 0 0</inkml:trace>
  <inkml:trace contextRef="#ctx0" brushRef="#br0" timeOffset="18545.59">17039 2180 0,'21'-42'16,"0"42"-16,-21-21 15,22 21-15,-22-21 0,0-1 0,0 1 16,0 0-16,0 0 0,0 0 0,0 0 15,0-1-15,-22 22 0,1-21 0,0 0 16,0 21-16,0 0 16,0 0-16,-1 0 0,1 0 0,0 0 15,0 21-15,0 0 0,0 1 0,-1-1 16,1 21-16,0-21 0,21 0 16,0 22-16,-21-22 0,21 0 0,0 21 15,0-20-15,0-1 0,0 0 16,0 0-16,0 0 0,0 0 0,21 1 15,0-22-15,0 0 16,1 0-16,-1 0 0,0 0 16,0 0-16,0 0 0,0-22 0,-21 1 15,22 21-15,-1-21 0,0 0 0,0 0 16,-21 0-16,21-1 0,-21 1 16,21 0-16,-21 0 0,0 0 0,0 0 15,0-22-15,22 43 0,-22-21 0,0 0 16,0 0-16,0 42 31,-22 0-31,22 0 16,0 0-16,0 1 0,0-1 0,0 0 15,0 0-15,0 0 0,0 0 16,0 1-16,0-1 0,0 0 16,0 0-16,22-21 0,-1 21 15,0-21-15,0 0 0,0 0 16,0 0-16,1 0 0,-1 0 15,0-21-15,0 21 0,0-21 0,0 0 16</inkml:trace>
  <inkml:trace contextRef="#ctx0" brushRef="#br0" timeOffset="19230.21">17611 1947 0,'-22'22'16,"1"-22"-16,0 21 15,21 0-15,0 0 0,-21 0 0,21 0 16,-21 1-16,21-1 0,-21 0 0,21 0 16,0 0-16,0 0 0,0 1 15,0-1-15,0 0 0,0 0 16,0 0-16,0-42 62,0 0-62,0 0 16,0 0-16,0-1 0,0 1 0,0 0 16,0-21-16,21 21 0,0-1 0,0 1 15,-21-21-15,21 21 0,0 0 16,1-1-16,-1 1 0,0 21 0,0 0 16,0 0-16,0 0 0,1 0 0,-1 0 15,0 21-15,0 1 0,0-22 16,0 21-16,1 0 0,-22 0 0,0 0 15,0 22-15,0-22 0,0 0 0,0 0 16,0 0-16,0 0 0,0 1 16,0-1-16,0 0 15,0 0-15,0-42 47,0 0-31,0 0-16,0-1 0,0 1 0,0 0 15,21 0-15,0-21 0,-21 20 0,21 1 16,0 0-16,0 0 0,1 0 16,-1 0-16,0-1 0,0 22 0,0 0 15,0 0-15,1 0 0,20 22 16,-21 20-16,0-21 16,-21 0-16,0 0 15,0 22-15,0-22 0,0 0 0,0 0 16,0 0-16,0 1 0,-21-1 15,21 0-15,-21 0 0,21 0 16,-21 0 0,42-21 15,0-21-31,0 0 0</inkml:trace>
  <inkml:trace contextRef="#ctx0" brushRef="#br0" timeOffset="19649.97">18627 1990 0,'0'-21'0,"-22"21"15,1 0-15,0 0 0,0 0 0,0 0 16,0 0-16,-1 21 0,1-21 0,0 21 16,0 0-16,0-21 0,0 21 15,-1 0-15,22 1 0,-21-1 0,21 0 16,-21 0-16,21 0 0,0 0 0,0 1 15,0-1-15,0 0 0,21 0 16,0-21-16,1 21 16,-1-21-16,0 0 0,0 0 0,21 0 15,-20 0-15,-1 0 0,21 0 0,-21 0 16,0 0-16,1 0 0,-1 0 0,0-21 16,0 21-16,0-21 0,-21 0 15,0 0-15,0-1 0,0 1 0,0 0 16,0 0-16,0 0 0,0 0 0,0-1 15,0 1-15,-21 0 0,0 21 0,0-21 16,21 0-16,-21 21 0,-1 0 16,1 0-16,0 0 0,0 0 0,0 0 15,0 0-15,-1 0 16,22 21 0,0 0-16,0 0 15,22-21-15,-1 0 0,0 0 16,0 0-16,0 0 0</inkml:trace>
  <inkml:trace contextRef="#ctx0" brushRef="#br0" timeOffset="20126.21">18986 1990 0,'0'21'31,"0"0"-31,0 0 15,0 0-15,0 1 16,0-1-16,0 0 0,0 0 16,0 0-16,0 0 0,0 1 15,0-1-15,-21 0 0,21 0 16,-21-21 0,21-21 15,0 0-16,0 0-15,0-1 0,0 1 16,0 0-16,0 0 0,0 0 0,21 0 16,0-1-16,1 1 0,-1 0 15,0 0-15,0 0 0,0 21 0,0 0 16,1-21-16,-1 21 0,0 0 16,0 0-16,0 21 0,0-21 0,-21 21 15,22 0-15,-22 0 0,0 0 16,0 1-16,0-1 0,0 0 0,0 0 15,0 0-15,0 0 0,0 1 16,0-1-16,-22 0 16,1 0-16,0 0 15,42-21 17,0 0-17,1 0-15</inkml:trace>
  <inkml:trace contextRef="#ctx0" brushRef="#br0" timeOffset="20698.89">19791 2096 0,'0'-22'16,"0"1"0,-21 21-16,-1 0 15,1 0-15,0 0 16,0 0-16,0 0 0,0 0 0,-1 0 0,1 0 15,0 21-15,0-21 0,0 22 16,0-1-16,-1-21 0,1 21 16,21 0-16,0 0 0,0 0 0,0 1 15,0-1-15,0 0 0,0 0 16,21 0-16,1 0 16,-1-21-16,0 0 0,0 0 15,0 0-15,0 0 0,1 0 16,-1 0-16,0 0 0,0 0 0,0 0 15,0 0-15,1-21 0,-1 0 16,0 0-16,0 0 0,0 0 16,-21-1-16,21 1 0,1 0 0,-22-21 0,21 21 15,-21-22-15,0 1 0,21 21 16,-21-22-16,21 1 0,-21 0 16,0-1-16,0 1 0,0 0 0,0-1 15,0 22-15,0 0 0,0 0 0,0 0 16,-21 42-1,21 0-15,-21 0 16,0 22-16,21-22 0,0 21 0,0 0 16,0 1-16,0-1 0,0 0 15,0 1-15,0-1 0,0 0 16,0-20-16,0 20 0,0 0 0,0-21 0,0 1 16,21-1-16,0 0 0,0 0 15,-21 0-15,21 0 0,0-21 16,1 22-16,-1-22 0,0 0 15,0-22 1,-21 1-16,21 21 0,-21-21 16,0 0-16,0 0 0,21 0 0</inkml:trace>
  <inkml:trace contextRef="#ctx0" brushRef="#br0" timeOffset="21254.53">21103 1969 0,'0'0'0,"21"-22"0,0-41 16,-21 42-1,0 0-15,0 42 16,0 0 0,22 0-16,-22 0 0,0 22 0,0-1 15,0 0-15,0 1 0,0-1 16,0 0-16,0 22 0,0-1 16,0 1-16,0-1 0,0 22 0,0-22 15,0 22-15,0 0 0,0-22 0,-22 22 16,22-22-16,0 22 0,0-21 15,0-1-15,0-21 0,0 22 0,0-22 16,0-21-16,0 22 0,0-22 0,0 0 16,0 0-16,0 0 0,0-42 15,0 0 1,0-21-16,0 21 16,0-1-16,0-20 0,0 0 0,0-1 15,0-20-15</inkml:trace>
  <inkml:trace contextRef="#ctx0" brushRef="#br0" timeOffset="21554.36">21018 2223 0,'0'0'0,"-21"-43"0,0-20 15,21 20-15,0 1 16,0 0-16,0 21 0,0-22 0,0 1 16,21 21-16,0-22 0,1 22 0,20 0 15,-21 0-15,21 0 0,1 21 16,-1 0-16,0 0 0,1 0 0,-1 21 15,0 0-15,1 21 0,-1-20 16,-21 20-16,0-21 0,-21 21 16,0 1-16,0-22 0,0 21 0,-21-21 15,0 1-15,0 20 0,0-21 0,0 0 16,-22-21-16,22 21 0,0 1 0,-21-22 16,20 21-16,1-21 0,0 0 15,42 0 16,0-21-31,1-1 0,-1 22 16,0-21-16</inkml:trace>
  <inkml:trace contextRef="#ctx0" brushRef="#br0" timeOffset="21933.99">21632 1799 0,'0'0'0,"0"-21"16,0 0-16,0 0 15,21 21 17,1 0-32,-1 21 0,0 0 0,21 0 15,-21 0-15,1 1 0,-1 20 0,0-21 16,0 0-16,0 0 0,0 22 0,1-22 16,-22 0-16,0 0 15,0 0-15,0 1 0,0-1 0,0 0 16,0 0-16,-22-21 31,22-21-15,0 0-16,0 0 15,0-1-15,0-20 0,0 21 16,0 0-16,22-22 0,-22 22 16,21 0-16,-21-21 0,0 21 0,21-1 15,0 1-15,-21 0 0,0 0 0,21 0 16,0 21-16,1-21 15,-1 21 1,0 0-16,0 0 0</inkml:trace>
  <inkml:trace contextRef="#ctx0" brushRef="#br0" timeOffset="22364.26">22521 1778 0,'0'0'16,"-21"0"-16,-21-21 16,21 0-16,-1 21 0,1 0 0,0 0 0,0 0 15,0 0-15,0 0 16,-1 21-16,1 0 0,0 0 0,0 0 16,21 1-16,0 20 0,-21-21 0,21 21 15,0-20-15,0-1 0,0 21 16,0-21-16,0 0 0,0 1 0,21-1 15,0 0-15,0 0 0,0 0 0,1-21 16,-1 0-16,21 21 0,-21-21 0,0 0 16,22 0-16,-22 0 0,0 0 15,21 0-15,-20-21 0,-1 21 0,0-21 16,0 0-16,0 0 0,-21 0 0,0-22 16,21 22-16,-21-21 0,0 21 0,0-22 15,0 1-15,0 21 16,0 0-16,0-22 0,-21 22 0,0 21 15,0-21-15,0 21 0,0 0 0,-1 0 16,1 0-16,0 0 0,0 0 16,21 21-16,0 0 15,0 0-15,21 1 16,0-1 0,22-21-16</inkml:trace>
  <inkml:trace contextRef="#ctx0" brushRef="#br0" timeOffset="22869.97">23008 1482 0,'0'42'0,"0"-84"0,0 21 0,0-1 0,0 1 16,0 0-16,0 0 0,0 0 0,0 42 31,-21 0-31,21 0 16,0 22-16,0-22 0,0 21 0,0-21 15,0 22-15,-21-1 0,21 0 0,0 1 16,0-1-16,0 0 0,0 1 16,0-1-16,0-21 0,0 21 0,0-20 15,0-1-15,0 0 0,0 0 0,0 0 16,-21-21 0,21-21 15,0 0-31,0 0 0,0 0 15,0-1-15,21 1 0,0 0 16,0 0-16,0 0 0,0-22 0,1 22 16,-1 21-16,0-21 0,0 0 0,0 21 15,0 0-15,1 0 0,-1 0 16,0 0-16,-21 21 0,0 0 0,21 0 16,-21 1-16,0-1 0,0 21 0,0-21 15,0 0-15,0 1 0,0 20 16,-21-21-16,0 0 0,0 0 15,-1-21-15,-20 22 0,21-1 0,0 0 16,0-21-16,-1 0 0,1 21 0,0-21 16,0 0-1,21-21 1,21 0 0,-21 0-16,21-1 0,0 1 0</inkml:trace>
  <inkml:trace contextRef="#ctx0" brushRef="#br0" timeOffset="23161.82">23453 1397 0,'0'0'0,"0"-21"0,0 0 16,0 0-16,0 42 31,0 0-31,0 0 0,0 21 16,0-20-16,-22 20 0,22 0 15,-21 22-15,0-22 0,21 22 0,0-22 16,-21 0-16,21 22 0,-21-22 0,21-21 16,-21 22-16,21-1 0,0-21 0,0 0 15,0 0-15,0 1 16,0-1-16,0 0 0,21-21 31,-21-21-15,21 0-16,0-1 0,0 1 15,-21 0-15,21 0 0</inkml:trace>
  <inkml:trace contextRef="#ctx0" brushRef="#br0" timeOffset="24197.97">23622 1820 0,'0'22'0,"-21"-1"16,21 0-16,-21-21 0,-1 21 0,22 0 15,0 0 1,0 1-16,22-22 15,-1 0-15,0 0 0,21 0 16,-21 0-16,1 0 0,-1 0 0,21-22 16,-21 22-16,0-21 0,1 0 15,-1 21-15,0-21 0,0 0 0,-21 0 16,0-1-16,0 1 0,0-21 0,0 21 16,0 0-16,0-1 15,-21 22-15,0 0 16,0 0-16,-1 0 0,1 22 0,-21-1 15,21 21-15,0-21 0,-1 0 16,1 22-16,21-22 0,0 0 16,-21 21-16,21-20 0,0-1 0,0 0 15,0 21-15,0-21 0,0 1 0,21-1 16,0 0-16,1 0 16,20-21-16,-21 0 0,0 0 15,22 0-15,-22 0 0,0 0 0,21 0 16,-21 0-16,22 0 0,-22 0 0,0-21 15,0 21-15,22-21 0,-22 0 16,-21-1-16,21 1 0,0 0 0,0 0 16,0 0-16,-21-22 0,0 22 0,0 0 15,22 21-15,-22-21 0,0 0 16,0 42 0,-22 0-1,22 0-15,0 0 0,-21 1 16,21-1-16,-21 0 0,21 0 15,0 0-15,-21 0 0,21 1 16,0-1-16,-21 0 0,21 0 16,0-42 31,0 0-32,0 0-15,21-1 0,-21 1 16,21-21-16,0 21 0,-21 0 15,21-22-15,1 22 0,-1-21 16,-21 21-16,21-1 0,0 1 0,-21 0 16,21 21-1,-21 21-15,21-21 0,-21 21 16,0 1-16,0-1 0,0 0 0,0 0 16,0 0-16,0 0 0,0 22 0,0-22 15,0 0-15,0 0 0,0 0 16,0 1-16,-21-1 15,0 0 1,21-42 15,0 0-15,0-1-16,21 1 0,0 0 16,1 0-16,-1-21 0,0 20 0,0-20 15,0 21-15,0-21 0,1 20 16,-1 1-16,0-21 0,0 42 0,0-21 15,0 21-15,-21 21 16,0 0-16,0 0 16,0 0-16,0 1 0,0 20 0,0-21 15,0 0-15,0 22 0,-21-22 16,21 0-16,0 0 0,0 0 0,-21 0 0,21 1 16,-21-1-16,21 0 0,-21 0 0,21 0 15,0 0 1,-21-21-1,21 22-15,-22-22 0,22 21 16,-21-21-16,0 0 0,0 21 16,0 0-16,0-21 0</inkml:trace>
  <inkml:trace contextRef="#ctx0" brushRef="#br0" timeOffset="28053.73">6477 5757 0,'0'0'0,"0"-21"16,0 42 0,0 1-1,0-1-15,0 0 0,0 0 16,-21 21-16,21-20 0,0 20 0,0 0 15,0-21-15,0 22 0,0-1 16,0 0-16,0 1 0,-21-1 0,21 0 16,0-20-16,0 20 0,0 0 15,0 1-15,0-22 0,0 21 0,0-21 16,0 0-16,0 1 0,0-1 0,0 0 16,0 0-1,-22-21 1,22-21-16,0 0 0,0 0 15,0-1-15,0 1 0,0-21 16,0 21-16,0 0 0</inkml:trace>
  <inkml:trace contextRef="#ctx0" brushRef="#br0" timeOffset="28390.04">6350 5863 0,'0'0'0,"-21"-21"0,0-21 16,21 21-16,0-1 0,-22 1 0,22 0 15,0 0-15,0 0 0,0 0 16,0-1-16,0 1 0,0 0 0,22 0 16,-1 21-16,0-21 0,21 0 0,1 21 15,-1 0-15,-21 0 0,43 0 16,-22 0-16,0 21 0,1 0 0,-22 0 16,21 0-16,-21 22 0,0-22 15,1 0-15,-22 21 0,0-21 0,0 1 0,0 20 16,0-21-16,-22 0 0,1 0 15,0 22-15,0-22 0,0 0 16,-22 0-16,22 0 0,-21 1 0,21-1 16,0-21-16,-64 42 15,64-21-15,0 0 0,-1-21 16,1 22-16,42-22 16,1 0-1,-1 0-15,0 0 0,21-22 0,1 22 16</inkml:trace>
  <inkml:trace contextRef="#ctx0" brushRef="#br0" timeOffset="28665.88">7175 5969 0,'22'0'0,"-22"-21"16,21 21 15,-21 21-31,0 0 0,0 0 15,0 1-15,0-1 0,0 0 0,0 0 16,0 0-16,0 0 0,0 1 0,0-1 16,0 0-16,-21 0 0,21 0 0,-22 0 15,22 1-15,-21-1 0,21 0 16,0 0-16,0 0 16,-21 0-16,21 1 0,0-44 46,0 1-46,21 0 0,0 0 0</inkml:trace>
  <inkml:trace contextRef="#ctx0" brushRef="#br0" timeOffset="29334.01">11620 5144 0,'0'0'0,"0"-22"15,22 1-15,-22 0 16,0 42 15,0 0-31,21 22 0,-21-22 0,0 21 16,0 1-16,21-1 0,-21 0 0,0 1 15,0-1-15,0 0 0,0 1 0,0-1 16,0-21-16,0 21 16,0 1-16,0-22 0,0 21 0,0-21 0,0 1 15,0-1-15,0 0 0,0 0 16,0 0-1,0-42 17,0 0-32,0 0 15,0 0-15,0-1 0</inkml:trace>
  <inkml:trace contextRef="#ctx0" brushRef="#br0" timeOffset="29681.02">11642 5249 0,'0'0'0,"0"-21"16,-22 21-16,22-21 0,0 0 0,0 0 0,0 0 16,0-1-16,0 1 15,0 0-15,22 0 0,-1 0 0,0 21 16,0-21-16,21-1 0,-20 1 16,-1 21-16,0-21 0,21 21 0,-21 0 15,1 0-15,-1 0 0,0 0 0,0 21 16,0 0-16,0 1 0,-21-1 0,0 21 15,0-21-15,0 22 0,0-22 16,0 21-16,0-21 0,0 22 0,-21-22 16,0 0-16,0 0 0,0 0 0,0 0 15,-1 1-15,1-1 0,0 0 16,0 0-16,0 0 0,0-21 16,21 21-16,-22 1 15,22-44 16,22 1-15,-1 21-16,0-21 0</inkml:trace>
  <inkml:trace contextRef="#ctx0" brushRef="#br0" timeOffset="30197.72">12382 5440 0,'22'-21'47,"-1"21"-47,0 0 15,0 0-15,0 0 0,-21-21 16,21 21-16,1 0 0,-1 0 16,-21 21-16,21 0 15,-21 0-15,0 0 0,0 0 16,0 1-16,0-1 0,0 0 15,0 0-15,0 0 0,-21 0 0,0 1 16,-1-1-16,1 0 0,-21 0 16,21 0-16,-22 0 0,1 1 0,21-1 15,-21 0-15,20 0 0,-20 0 0,21-21 16,0 21-16,0-21 0,-1 0 16,1 0-16,21 22 0,21-22 31,1 0-31,-1 0 0,0 0 15,21 0-15,-21-22 0,1 22 0,-1 0 16,21 0-16,-21-21 0,22 21 16,-22 0-16,0-21 0,0 21 0,21 0 15,-20-21-15,-1 21 0,0 0 16,0 0-16,-21-21 0,21 21 0,0 0 16,1 0-16,-1 0 15,0 0 1,-21 21 31,-21-21-47,0 21 0,-1 0 0</inkml:trace>
  <inkml:trace contextRef="#ctx0" brushRef="#br0" timeOffset="31710">9440 9038 0,'0'0'0,"0"-21"0,0 0 16,21 21-16,-21-21 0,0 0 15,0-1-15,0 1 0,0 0 16,0 0-1,-21 21 1,0 0-16,0 0 16,0 0-16,0 0 0,-1 21 0,-20 0 15,21 0-15,-21 1 0,20-1 16,1 21-16,-21-21 0,21 0 0,0 22 16,-22-22-16,22 21 0,0-21 0,0 22 15,0-22-15,-1 21 0,22-21 0,0 22 16,-21-22-16,21 0 0,0 0 15,0 22-15,0-22 0,0 0 0,0 0 16,0 0-16,21 0 0,1-21 0,-1 22 16,0-1-16,21-21 0,-21 0 15,22 0-15,-22 0 0,21 0 0,1 0 16,-22 0-16,21 0 0,-21 0 16,22 0-16,-22 0 0,21 0 0,-21-21 15,0-1-15,22 22 0,-22-21 0,0 21 16,0 0-16,0-21 0,1 21 0,-1 0 15,0 0-15,-21-21 16,-21 42 15,0 0-15,-1-21-16,1 0 0,0 21 16,0-21-16,0 22 0,0-22 15,-1 21-15,1-21 0,0 0 0,-21 21 16,21-21-16,-22 0 0,22 0 15,0 0-15,-21 0 0,20 0 0,1 0 16,0 0-16,0 0 0,0 0 0,0-21 16,21 0-16,-22-1 0,22 1 15,-21 0-15,21 0 0,0 0 0,0 0 16,0-22-16,0 22 0,0 0 16,0-21-16,0 20 0,0-20 0,21 21 15,1-21-15,-1 20 0,0-20 0,0 21 16,0 0-16,0-22 0,1 22 0,-1 0 15,0 0-15,0 21 0,0-21 16,0 0-16,1 21 0,-1 0 16,0 0-16,0 0 0,0 0 15,0 0-15,-21 21 0,22-21 16,-22 21-16,21-21 0,-21 21 16,0 0-1,-21-21 16,-1 0-31,1 0 16,0 0-16,0 0 0,0 0 16,0 0-16,-1 21 15,1-21-15,0 0 0,0 22 0,0-1 16,0 0-16,-1 0 0,1 0 16,21 0-16,-21 1 0,0 20 0,0-21 15,21 0-15,-21 0 0,21 22 0,-22-22 16,22 0-16,0 21 0,0-20 15,0-1-15,0 0 0,0 0 0,0 0 16,22 0-16,-1 1 0,21-22 16,-21 0-16,0 0 0,1 0 0,-1 0 15,21 0-15,-21 0 0,0 0 0,1 0 16,20 0-16,-21 0 0,0 0 16,0 0-16,1-22 0,-1 22 15,0-21-15,0 21 0,-21-21 16,0 0-16,21 21 15,-21-21-15,0 0 16,21 21-16,-21-22 16</inkml:trace>
  <inkml:trace contextRef="#ctx0" brushRef="#br0" timeOffset="68817.75">1545 11726 0,'0'0'0,"-21"0"0,0 0 0,0 0 15,21-21-15,-22 21 31,44 0 63,-1 0-94,0 0 0,0 0 0,0-21 16,0 21-16,1-21 0,-1 0 15,21 0-15,-21-1 0,0 1 0,22 0 16,-22 0-16,0 0 0,0 0 16,-21-1-16,0 1 0,21 0 0,-21 0 15,0 0-15,0 0 16,-21 21 15,21 21-15,-21 0-16,21 0 0,0 21 0,0 1 15,0-22-15,0 21 0,0 1 0,0-1 16,0 0-16,0 1 0,0 20 16,0-21-16,0 1 0,0-1 0,21 22 15,-21-22-15,21 0 0,-21 1 16,0-1-16,0-21 0,0 21 16,0-20-16,0-1 0,0 21 0,0-21 15,0 0-15,0 1 0,-21-1 16,0-21-16,0 21 0,0-21 0,0 0 15,-22 21-15,1-21 0,0 0 0,-1 0 16,1 0-16,0 0 0,-1 0 16,1-21-16,21 0 0,-22 21 0,1-21 15,21-1-15,0 1 0,0 0 16,-1 0-16,1 21 0,0-21 0,21 0 16,0-1-16,0 1 15,21 0 16,0 21-31,1-21 0,-1 21 0,21-21 16,-21 0-16,22-1 0,-1 22 0,0-21 16,1 0-16</inkml:trace>
  <inkml:trace contextRef="#ctx0" brushRef="#br0" timeOffset="69153.57">2244 11557 0,'0'0'0,"0"-21"0,21 21 16,-21-21-16,0 42 31,0 0-15,0 0-16,0 22 0,0-22 15,-21 21-15,-1 0 0,22 1 0,0-1 16,-21 0-16,0 22 0,21-22 0,-21 1 15,21-1-15,0 21 0,0-20 16,0-22-16,-21 21 0,21 1 0,0-22 16,0 0-16,0 0 0,0 0 15,21 0-15,0-21 0,-21 22 16,21-22-16,0 0 0,1 0 16,-1 0-16,0 0 15,0-22-15,-21 1 0,21 0 16,-21 0-16,21 0 0,-21 0 0,0-1 15</inkml:trace>
  <inkml:trace contextRef="#ctx0" brushRef="#br0" timeOffset="69350.13">2138 12044 0,'-21'-21'16,"42"0"15,0 21-31,0 0 15,0 0-15,0-22 0,1 1 16,20 21-16,-21 0 0,0 0 16,0-21-16,1 21 0,-1-21 0,0 21 15,0-21-15,21 21 0,-20-21 0,-1-1 16,21 22-16</inkml:trace>
  <inkml:trace contextRef="#ctx0" brushRef="#br0" timeOffset="69685.91">3746 11748 0,'0'-43'15,"0"22"1,-21 21-1,21 21 1,-21 0 0,21 1-16,0-1 0,0 0 0,-21 21 15,21-21-15,0 22 16,0-22-16,0 21 0,0-21 0,0 22 0,0-22 16,0 21-16,0-21 0,0 1 0,0-1 15,0 0-15,0 0 0,0 0 16,21-21-1,0 0-15,0 0 0,1 0 16,-1 0-16,0-21 0,0 0 0,21 0 16</inkml:trace>
  <inkml:trace contextRef="#ctx0" brushRef="#br0" timeOffset="70117.66">4191 11790 0,'0'0'0,"21"-21"0,-21 0 16,0-1-16,-21 22 15,0 0 1,0 0-16,-1 0 0,22 22 0,-21-22 16,0 21-16,0 0 0,0 0 15,21 0-15,-21 0 0,21 1 16,-22-1-16,22 0 0,0 0 16,0 0-16,22-21 15,-22 21-15,21-21 0,0 0 16,0 0-16,0 22 0,0-22 0,1 0 15,-1 0-15,0 21 0,0-21 0,0 21 16,0-21-16,1 21 16,-1-21-16,0 21 0,0 0 0,-21 1 15,0-1-15,0 0 16,-42 0-16,21 0 0,-1-21 16,1 21-16,0-21 0,0 0 15,0 22-15,-22-22 0,22 0 16,0 0-16,0 0 0,0 0 0,0 0 15,-1 0 1,1 0 0,21-22-1,0 1-15,-21 0 16,21 0-16,0 0 16,0 0-16,-21-1 0</inkml:trace>
  <inkml:trace contextRef="#ctx0" brushRef="#br0" timeOffset="70361.52">3810 11494 0,'0'0'0,"-21"-22"0,0 22 15,-1 0 16,22-21 1,22 21-17,-1 0 1,0 0-16,0 0 0,21-21 0,-20 21 16</inkml:trace>
  <inkml:trace contextRef="#ctx0" brushRef="#br0" timeOffset="71445.78">5821 11769 0,'0'-21'0,"0"42"0,21-42 0,-21-1 0,21 22 16,-21-21-16,0 0 0,0 0 15,0 0-15,0 0 0,-21-1 16,-21 22-16,20-21 0,1 0 0,-21 21 16,21 0-16,-22 0 0,22 0 0,-21 0 15,0 0-15,-1 0 0,1 0 0,0 21 16,-1 0-16,22 1 0,-21-1 16,21 21-16,-1-21 0,1 0 15,0 1-15,21 20 0,0-21 0,0 21 0,0-20 16,0-1-16,0 0 0,0 0 15,21 0-15,0 0 0,1-21 16,20 22-16,-21-22 0,21 0 0,-20 0 16,20 0-16,0 0 0,-21 0 0,22 0 15,-1-22-15,-21 1 0,22 0 16,-22 21-16,0-21 0,0 0 0,0 0 16,0-1-16,1 1 0,-22 0 0,0-21 15,0 21-15,0-1 0,0 1 0,0 0 16,0 0-16,0 42 31,0 0-15,0 0-16,0 1 0,0-1 0,0 0 15,0 0-15,0 21 16,21-20-16,0-22 0,-21 21 0,21 0 16,21 0-16,-20-21 0,-1 0 0,0 21 15,21-21-15,-21 0 0,1 0 0,20 0 16,-21 0-16,0-21 0,0 0 15,1 21-15,-1-21 0,0 0 0,0-1 16,-21 1-16,0 0 0,21 0 0,-21 0 16,21 0-16,-21-1 0,0 1 0,0 0 15,0 0-15,0 0 0,0 0 16,0 42 15,0 0-31,0 0 0,0 0 16,-21 0-16,21 1 0,0-1 0,0 0 15,0 0-15,0 0 0,0 0 16,-21-21-16,21 22 0,0-1 0,0 0 16,0 0-16,0 0 15,0-42 17,0 0-32,0 0 0,0 0 15,0-1-15,0 1 0,21 0 16,0 0-16,1-21 0,-1 20 0,0 1 15,0-21-15,21 21 0,-20-22 0,20 22 16,-21 0-16,21 21 0,-20 0 16,20 0-16,-21 0 0,0 0 0,0 0 15,1 21-15,-1 0 0,-21 1 0,0-1 16,0 0-16,0 21 0,0-21 0,0 1 16,0 20-16,0-21 0,0 0 15,0 0-15,0 1 0,0-1 0,0 0 16,0 0-16,0 0 0,-21 0 15,21 1-15,0-44 32</inkml:trace>
  <inkml:trace contextRef="#ctx0" brushRef="#br0" timeOffset="73610.53">8213 11853 0,'0'0'16,"21"-21"-16,21 0 0,-21 0 15,0 0-15,-21 0 0,0-1 16,22 1-16,-22 0 15,0 0-15,0-21 0,0 20 16,0 1-16,0 0 0,-22 0 0,1-21 16,0 20-16,0 1 0,0 0 0,0 0 15,-1 21-15,-20 0 0,21 0 0,-21 0 16,20 0-16,-20 0 0,0 21 16,21 0-16,-1 22 0,-20-1 0,21-21 15,0 21-15,0 1 0,21-1 0,0 0 16,0 1-16,-22-22 0,22 21 0,0 1 15,0-1-15,0-21 0,22 0 16,-1 0-16,0 1 0,-21-1 16,42-21-16,-21 0 0,1 0 0,-1 0 15,0 0-15,21 0 0,-21 0 0,1-21 16,20-1-16,-21 1 0,0 0 16,0-21-16,1 21 0,-1-1 0,0-20 15,0 21-15,0-21 0,-21 20 0,0-20 16,0 21-16,0 0 0,0 0 0,0-1 15,0 1-15,0 0 0,0 42 32,0 0-32,-21 1 0,21-1 0,0 0 15,0 0-15,0 21 0,0-20 0,0-1 16,0 0-16,0 21 0,0-21 16,0 1-16,21-1 0,0 0 15,1 0-15,-1-21 0,0 21 0,0-21 16,0 0-16,22 0 0,-22 0 0,21 0 15,0 0-15,-20-21 0,20 0 0,-21 0 16,21 0-16,-20 21 0,-1-22 16,0-20-16,0 21 0,0 0 0,0 0 15,-21-22-15,0 22 0,0 0 0,0-21 16,0 20-16,0 1 0,0 0 0,0 0 16,0 0-16,0 42 31,0 0-31,0 0 0,0 0 15,0 1-15,0-1 0,0 0 0,0 0 16,0 0-16,0 22 0,0-22 16,0 0-16,0 0 0,0 0 0,0 0 15,0 1-15,0-1 0,0 0 16,22-42 15,-22 0-31,0-1 16,21 1-16,-21 0 0,21 0 15,-21-21-15,0 20 0,0 1 16,21 0-16,0-21 0,-21 21 0,21-1 16,1 1-16,-22 0 0,0 0 15,21 21-15,0 0 0,0 0 16,0 0-16,0 0 0,-21 21 16,0 0-16,22 0 0,-22 1 0,21-1 15,0 0-15,-21 0 0,0 0 16,21 0-16,-21 1 0,21-22 0,-21 21 15,0 0-15,0 0 0,0 0 16,21-21-16,1 0 31,-22-21-15,0 0-16,21 0 16,0 0-16,-21-22 0,0 22 15,21 0-15,0 0 0,0-22 0,-21 22 16,22 0-16,-1-21 0,-21 21 0,21-1 15,0 22 1,0 0-16,-21 22 16,0-1-16,21 0 0,-21 0 15,0 0-15,0 22 0,0-22 0,0 0 16,22 0-16,-22 0 0,0 0 0,0 1 16,21-1-16,0-21 0,-21 21 15,21 0-15,0-21 0,0 0 0,1 21 16,-1-21-16,0 0 0,0 0 15,21 0-15,-20 0 0,-1 0 0,0-21 16,21 21-16,-21-21 0,1 0 0,-1 0 16,0-1-16,0 1 0,-21 0 15,21 0-15,-21-21 0,21-1 0,-21 1 16,22 0-16,-22-1 0,0 1 0,0 0 16,0-22-16,0 22 0,0-1 0,0 1 15,0 0-15,0 21 0,0-1 0,0 1 16,0 0-16,0 42 15,0 0-15,-22 1 16,22-1-16,0 21 0,-21 0 16,21 1-16,0-1 0,0 0 0,0 1 15,0-1-15,0 0 0,0 1 16,0-1-16,-21 0 0,21-20 0,0 20 16,0-21-16,0 0 0,0 0 0,0 1 15,0-1-15,0 0 16,0-42-1,21 21 1,-21-21-16,0-1 0,21 1 0,1 0 16,-1 0-16,0 0 0,-21 0 0,21-1 15,0 1-15,0 0 0,1 0 16,-22 0-16,21 0 0,0 21 0,0 0 16,0 0-16,0 0 0,1 0 15,-1 21-15,0-21 0,-21 21 16,0 0-16,21 0 0,-21 0 15,0 1-15,0-1 0,0 0 0,0 0 16,0 0-16,0 0 0,-21-21 0,21 22 16,-21-1-16,0 0 0,-1-21 0,1 21 15,0 0-15,0-21 0,0 0 16,0 0-16,-1 0 0,1 0 0,0 0 16,0 0-16,0 0 0,0 0 15,-1 0-15,1-21 16,42 21 31,1 0-47,-1 0 0,0 0 15,0 0-15,21 0 0,-20 21 0,20-21 16,-21 0-16,21 0 0,-20 0 0,20 0 16,-21 0-16,21 0 0,1-21 0,-22 0 15,0 21-15,0-21 0,0 21 0,1-21 16,-1-1-16,0 1 0,-21 0 15,0 0-15,21 0 0,-21 0 0,21-1 16,-21 1-16,0-21 0,0 21 16,0 0-16,0-1 0,0 1 15,0 42 1,-21 1 0,21-1-16,0 0 0,0 0 15,0 0-15,-21 0 0,21 1 0,0-1 16,0 0-16,0 0 0,0 0 0,0 0 15,0 1-15,0-1 0,0 0 16,0-42 31,0 0-31,0-1-16</inkml:trace>
  <inkml:trace contextRef="#ctx0" brushRef="#br0" timeOffset="73797.42">10626 11303 0,'0'0'0,"0"-21"0,-22 0 16,1 21-1,0 0-15,21 21 32,0 0-32,0 0 15,21-21-15,0 21 16,1-21-16,-1 22 0,0-22 15,0 21-15,0 0 0,22-21 0,-22 21 16,0 0-16</inkml:trace>
  <inkml:trace contextRef="#ctx0" brushRef="#br0" timeOffset="75824.12">11091 11599 0,'21'0'15,"1"0"-15,-1-21 16,0 0-16,-21 0 15,0 0-15,21 0 0,-21-1 0,0 1 16,0 0-16,0 0 0,0 0 16,-21 21-1,0 0-15,0 0 0,-1 0 0,1 0 16,0 21-16,-21 0 0,21 0 0,-1 0 16,1 1-16,0-1 0,0 0 0,0 0 15,0 21-15,21-20 0,0-1 0,-22 0 16,22 0-16,0 0 0,0 0 15,0 1-15,0-1 0,0 0 16,22-21-16,-1 0 0,0 0 16,0 0-16,0 0 0,0 0 0,1 0 15,-1-21-15,0 21 0,0-21 0,0-1 16,0 22-16,1-21 0,-1 0 0,-21 0 16,0 0-16,21 0 15,-21-1-15,21 1 0,-21 0 0,0 0 16,0 0-16,0 0 15,0 42 1,0 0 0,0 0-16,0 0 0,0 0 15,0 22-15,0-22 0,-21 21 0,21-21 16,-21 22-16,21-1 0,0 0 0,0 22 16,-21-22-16,-1 22 0,1-1 0,21 1 15,-21-1-15,0 1 0,0-22 16,0 22-16,-1-1 0,1-21 0,21 1 15,0-1-15,0 0 0,0 1 0,0-1 16,0-21-16,0 0 0,0 1 16,21-22-1,1-22-15,-1 1 16,0 0-16,0 0 0,0 0 0,0-22 16,1 1-16,-1 0 0,0-1 0,0 1 15,0-21-15,-21-1 0,21 1 0,1-1 16,-1 1-16,0-22 0,-21 21 15,0 1-15,21-1 0,-21 1 0,21-1 16,-21 22-16,0 0 0,0-22 16,0 43-16,0-21 0,0 21 0,0-1 15,0 1-15,0 0 0,0 42 32,0 0-17,0 1-15,0 20 0,0-21 0,0 0 16,0 0-16,0 1 0,0 20 0,0-21 15,0 0-15,0 0 0,0 1 0,0-1 16,21 0-16,1-21 16,-1 0-1,0 0-15,0 0 0,-21-21 16,21 0 0,0-1-16,-21 1 0,22 0 0,-22-21 15,0 21-15,21-1 0,-21 1 16,0 0-16,21-21 0,-21 21 0,0-1 15,0 1-15,0 0 0,0 42 47,0 0-47,0 1 0,0-1 0,0 0 16,0 0-16,0 0 0,0 0 0,0 1 16,0-1-16,0 0 0,21 0 15,0 0-15,0-21 16,-21 21-16,22-21 0,-1 0 0,0 0 15,0 0-15,0 0 16,0 0-16,1-21 0,-22 0 0,21 21 16,0-21-16,-21 0 0,21 0 15,-21-1-15,0 1 0,21 0 0,-21 0 16,21 0-16,-21 0 0,0-1 0,0 1 16,0 0-16,0 42 31,0 0-31,0 1 0,0-1 15,0 0-15,0 0 0,0 0 16,0 0-16,0 1 0,0-1 0,0 0 16,22 0-16,-22 0 15,21-21-15,0 0 0,-21 21 0,21-21 16,0 0-16,0 0 0,1 0 16,-1 0-16,0 0 0,0 0 0,0-21 15,0 0-15,1 0 0,-1 0 0,0 0 16,0-1-16,0 1 0,0-21 15,-21 0-15,22-1 0,-1 1 0,0 0 16,0-22-16,-21 22 0,0-22 0,21 1 16,-21 20-16,21-20 0,-21 21 0,0-1 15,0 1-15,0 0 0,0 20 0,0 1 16,0 0-16,0 0 0,-21 21 16,0 0-16,0 0 0,21 21 15,0 0-15,-21 0 0,0 22 16,21-22-16,0 21 0,0-21 0,-22 22 15,22-1-15,0 22 0,0-22 0,0 0 16,0 1-16,0 20 0,0-21 0,0 1 16,0-1-16,0 0 0,0-20 0,0 20 15,22-21-15,-22 21 0,21-20 0,0-1 16,0-21-16,-21 21 0,21 0 16,0-21-16,1 0 0,-1 0 0,0 0 15,0 0-15,0 0 0,0 0 16,1-21-16,-1 0 0,-21 0 15,21 21-15,0-22 0,-21 1 0,0 0 16,21 0-16,-21 0 0,21 21 0,-21-21 16,0-1-16,0 44 31,0-1-15,0 0-16,0 0 0,0 0 15,0 0-15,0 1 0,0-1 16,0 0-16,22 0 0,-1-21 15,0 0-15,0 21 0,0-21 16,0 0-16,1 0 0,-1 0 16,0-21-16,0 21 15,0-21-15,-21 0 0,21 21 0,1-21 16,-22-1-16,0 1 0,21 0 0,-21 0 16,21 0-16,-21 0 0,0-1 15,0 1-15,0 0 0,21 0 0,-21 0 16,0 42-1,0 0 1,0 0-16,0 0 0,-21 1 16,21-1-16,0 21 0,-21-21 0,21 22 15,-21-22-15,-1 21 0,22 0 0,-21 1 16,0-1-16,0 22 0,0-22 0,0 0 16,-1 22-16,22-1 15,-21 1-15,21-22 0,0 22 0,0-1 16,0-21-16,0 22 0,0-22 0,0 1 15,0 20-15,-21-21 0,21 1 0,0-22 16,0 21-16,0 1 0,0-22 0,-21 0 16,21 0-16,-21-21 0,0 21 0,-1-21 15,1 0-15,0 0 16,0 0-16,0 0 16,0 0-16,21-21 0,-22 21 15,22-21-15,0 0 0,0 0 0,0-1 16,0 1-16,0 0 0,0 0 15,0 0-15,0 0 0,0-43 16,0 22-16,0 21 0,0-22 16,0 1-16,0-22 0,0 22 0</inkml:trace>
  <inkml:trace contextRef="#ctx0" brushRef="#br0" timeOffset="76081.98">12150 11367 0,'0'0'0,"-22"0"0,1-43 16,0 22-16,21 0 16,0 0-16,21 0 15,0 21-15,1-22 0,-1 1 16,21 21-16,0-21 0,-20 0 16,20 21-16,0-21 0,-21 21 0,22-21 15,-1 21-15,-21 0 0,0 0 0,1-22 16,-1 22-16,0 0 0,0 0 0,0-21 15,-21 0 1,-21 21 0,-21-21-16,21 21 15,-1 0-15</inkml:trace>
  <inkml:trace contextRef="#ctx0" brushRef="#br0" timeOffset="76274.87">11663 10986 0,'0'0'0,"-43"0"16,43 21 46</inkml:trace>
  <inkml:trace contextRef="#ctx0" brushRef="#br0" timeOffset="78710.06">14266 11663 0,'0'21'15,"-21"-21"1,21 21-16,0 0 16,21-21 46,0 0-62,1-21 16,-1 0-16,0 0 15,0 0-15,0 0 0,0-1 0,1 1 16,-1 0-16,0-21 0,0-1 0,0 22 16,0-21-16,1 0 0,-1-1 0,0-20 15,-21 20-15,21 1 0,-21 0 0,0 21 16,0-22-16,0 22 0,0-21 0,0 21 16,0-1-16,0 1 0,0 0 15,-21 21 1,0 0-16,21 21 0,-21 0 15,21 1-15,0-1 0,0 21 0,0 0 16,0 1-16,-22 20 0,22-20 16,0 20-16,0-21 0,-21 1 0,21 20 15,0-20-15,0-1 0,0 0 16,0-21-16,0 22 0,0-22 0,0 21 16,0-21-16,0 1 0,21-22 0,1 21 15,-1 0-15,0-21 0,0 0 16,0 0-16,0 0 0,1 0 0,-1 0 15,0-21-15,0 21 0,21-21 0,-20-1 16,-1 1-16,0 0 0,0 0 0,0-21 16,22 20-16,-43-20 0,21 0 15,0-1-15,0 1 0,-21-21 0,0 20 16,21 1-16,-21 0 0,0-1 16,0 1-16,0 0 0,0 20 0,0 1 15,0 0-15,-21 21 16,21 21-16,0 0 15,-21 22-15,21-22 0,-21 21 16,21 1-16,0-22 0,0 21 0,0 0 16,0 1-16,0-1 0,0 0 0,-21-20 15,21 20-15,0-21 0,0 0 0,0 22 16,0-22-16,0 0 0,-22 0 16,22 0-1,0-42 16,0 0-31,22 21 0,-1-21 0,-21 0 16,21-1-16,0 1 0,-21 0 0,21 0 16,0-21-16,1 20 0,-22 1 0,21 0 15,0 0-15,0 0 0,0 0 0,0 21 16,1 0-16,-1 0 16,-21 21-16,0 0 15,21 0-15,-21 0 0,0 22 0,21-22 16,-21 0-16,0 0 0,0 0 0,0 0 15,21 1-15,0-1 0,1 0 0,-1-21 16,-21 21-16,21 0 0,0-21 0,21 21 16,-20-21-16,-1 0 0,0 0 15,0 0-15,21 0 0,-20 0 0,-1 0 16,0 0-16,21 0 0,-21 0 16,1-21-16,-1 21 0,0-21 0,0 0 15,0 0-15,-21 0 0,0-1 0,21 1 16,-21 0-16,0 0 0,0-21 0,0 20 15,0-20-15,0 21 0,0-21 0,0 20 16,0 1-16,0 0 0,-21 0 0,0 21 16,0 0-16,0 0 0,0 0 15,-1 0-15,1 21 0,0 0 0,0 0 16,0 1-16,0-1 0,-1 21 16,1-21-16,21 22 0,0-22 15,-21 0-15,21 21 0,0-21 0,0 1 16,0-1-16,0 0 0,0 0 0,0 0 15,21-21-15,-21 21 0,21-21 0,1 0 16,-1 0-16,0 0 0,0 0 16,0 0-16,0 0 0,1 0 0,-22-21 15,21 0-15,0 21 0,-21-21 0,21 0 16,-21 0-16,0-1 0,0 1 16,0 0-16,21-21 0,-21 21 0,0-1 15,0 1-15,0-21 0,0 21 16,0 0-16,0 42 31,0 0-31,0 0 16,0 0-16,-21 0 0,21 1 0,0-1 15,0 21-15,0-21 0,0 0 16,0 1-16,21-1 0,0 0 16,1 0-16,-1-21 0,0 21 0,0-21 15,0 0-15,0 0 0,1 0 16,-1 0-16,0 0 0,0 0 0,0 0 15,0-21-15,1 21 0,-1-21 0,-21 0 16,21 0-16,-21-1 0,21-20 16,-21 21-16,21-21 0,-21-1 0,0 1 15,21-22-15,-21 22 0,22 0 16,-22-22-16,21 22 0,-21 0 0,0-1 16,0 1-16,0 21 0,21-22 0,-21 22 15,0 0-15,0 0 0,0 42 31,0 0-31,0 0 0,-21 1 0,21 20 16,0 0-16,-21 1 0,21-1 0,-22 0 16,22 1-16,0-1 0,0 21 15,0-20-15,0-1 0,0 0 0,0 1 16,22-22-16,-22 21 0,0-21 0,21 1 16,0-1-16,0 0 0,0 0 15,-21 0-15,21-21 0,1 21 16,-1-21-16,0 0 0,0 0 15,0-21-15,-21 0 16,0 0-16,21 21 0,-21-21 16,0 0-16,0-1 0,0-20 15,0 21-15,0 0 0</inkml:trace>
  <inkml:trace contextRef="#ctx0" brushRef="#br0" timeOffset="78909.94">16214 11197 0,'0'0'0,"-22"0"0,1 0 0,21-21 15,21 21 1,1 0 0,-1 0-16,0-21 0,0 21 15,0 0-15,0 0 0,1-21 0,20 21 16,-21 0-16,0-21 0,0 21 0,1-22 16,-1 22-16,0 0 0,-21-21 15,-21 21 1,-22 0-16,22 0 15,0 0-15</inkml:trace>
  <inkml:trace contextRef="#ctx0" brushRef="#br0" timeOffset="79117.5">14605 11388 0,'0'0'16,"-42"21"-16,-1-21 0,22 21 0,0-21 0,0 0 15,42 0 1,0 0-16,0 0 16,0 0-16,1 0 0,20-21 0,-21 21 15,21-21-15,-20 21 0,-1 0 0,0-21 16,21 21-16,-21-22 0,1 22 16,-1-21-16,0 0 0,0 21 0</inkml:trace>
  <inkml:trace contextRef="#ctx0" brushRef="#br0" timeOffset="81186.64">18351 11557 0,'0'0'0,"0"-21"0,0 0 15,0 0-15,0-1 16,0 1-16,0 0 0,0 0 16,0 0-16,0 0 0,0-1 0,-21 1 15,21 0-15,-21 0 0,0 0 0,0 0 16,0-1-16,21 1 0,-22 0 0,1 21 15,0 0-15,0-21 0,0 21 0,0 0 16,-1 0-16,1 0 0,0 21 16,0-21-16,0 21 0,0 0 0,-1 22 15,1-22-15,21 21 0,-21-21 0,0 22 16,0-1-16,0-21 0,21 22 16,-22-1-16,22 0 0,-21-21 0,21 22 15,0-22-15,-21 0 0,21 0 0,0 0 16,0 1-16,0-1 0,21 0 15,0-21-15,1 0 16,-1 0-16,0 0 0,0 0 0,0 0 16,0-21-16,1 21 0,-1-21 0,0-1 15,21 1-15,-21 0 0,1 0 0,-1 0 16,0 0-16,0-1 0,0-20 0,0 21 16,1 0-16,-1-22 0,-21 22 0,0-21 15,0 21-15,0-22 0,21 22 0,-21 0 16,0 0-16,0 0 15,0 42 17,0 0-32,0 0 0,0 0 0,0 1 15,0 20-15,0-21 0,0 0 0,0 0 16,0 22-16,0-22 0,0 0 0,0 0 16,0 0-16,0 1 0,0-1 0,0 0 15,21 0-15,0 0 16,0-21-16,1 0 0,-1 21 15,0-21-15,0 0 0,0 0 0,0 0 16,1 0-16,20 0 0,-21-21 0,0 0 16,0 21-16,22-21 0,-22 0 15,0 0-15,0-1 0,0 1 0,1 0 16,-1-21-16,-21 21 0,0-1 0,21-20 16,-21 21-16,0 0 0,21-22 15,-21 22-15,0 0 0,0 0 16,-21 21-1,21 21 1,0 0 0,0 0-16,0 1 15,21-22-15,-21 21 0,21 0 0,0 0 16,1 0-16,-22 0 16,21 1-16,0-22 15,-21 21-15,0 0 0,0 0 16,0 0-16,21-21 0,-21 21 15,0 1-15,0-1 16,21 0 0,0-21-16,1 0 15,-1 0-15,0 0 16,0 0-16,0 0 0,0 0 0,1 0 16,-1-21-16,0 0 0,0 21 0,0-22 15,0 1-15,1 21 0,-1-21 0,0 0 16,0 0-16,0-22 0,0 22 15,1 0-15,-22 0 0,21 0 0,-21-22 16,21 22-16,-21 0 0,0 0 0,0 0 16,21 0-16,-21-1 15,0 44 17,0-1-32,0 0 0,-21-21 15,21 21-15,-21 0 0,21 22 0,0-22 16,0 0-16,-21 0 0,21 0 0,0 0 15,0 1-15,0-1 0,0 0 0,0 0 16,0 0-16,0 0 16,0 1-16,0-1 15,21-21-15,0 0 0,-21 21 0,21-21 16,0 0-16,0 0 0,1 0 0,-1 0 16,0 0-16,0 0 0,0 0 0,0 0 15,1 0-15,-1-21 0,0 21 0,0-21 16,0-1-16,0 1 0,1 0 0,-1 0 15,0 0-15,0 0 0,0-1 16,0 1-16,1 0 0,-1-21 16,0 21-16,0-1 0,-21 1 0,21 0 15,-21 0-15,0 42 32,0 0-32,-21 0 0,21 1 15,0-1-15,0 0 0,0 0 16,0 0-16,0 0 0,0 1 0,0-1 15,0 0-15,0 0 0,0 0 16,21-21-16,-21 21 0,21 1 0,-21-1 16,0 0-1,0-42 32,-21 21-47,21-21 16,-21 21-16,21-22 0,0 1 15,-21 21 1,0 0-16,21 21 47,21 1-47,0-22 16,-21 21-16,21-21 0,0 0 0,1 0 15,-1 0-15,0 0 0,0 0 0,21 0 16,-20 0-16,20 0 0,-21 0 0,21 0 15,-20-21-15,20 21 0,0-22 16,-21 22-16,1-21 0,20 0 16,-21 0-16,0 0 0,0 0 0,1-1 15,-22 1-15,21 0 0,-21-21 0,21 21 16,-21-1-16,0-20 0,0 21 0,0 0 16,0 0-16,0-1 0,0 1 15,-21 21 1,0 0-16,-1 21 0,22 1 0,-21-1 15,0 0-15,21 0 0,-21 21 0,21-20 16,0 20-16,0-21 0,0 21 0,0-20 16,0-1-16,0 0 0,0 0 0,21 0 15,0 0-15,-21 1 0,21-1 0,1-21 16,-1 0-16,0 21 0,0-21 16,0 0-16,0 0 0,1 0 15,-1 0-15,0 0 0,0-21 16,0 0-16,0-1 15,-21 1-15,0 0 0,0 0 16,0 0-16,0 0 0,0-1 0,-21 1 16</inkml:trace>
  <inkml:trace contextRef="#ctx0" brushRef="#br0" timeOffset="81382.42">19473 11028 0,'0'0'0,"-42"0"0,0 0 0,20 0 0,1 0 16,-21 0-16,21 0 0,0 0 15,42 0 17,0 0-32,0 0 0,0 0 15,22 0-15,-22 0 0</inkml:trace>
  <inkml:trace contextRef="#ctx0" brushRef="#br0" timeOffset="84090.23">22796 11536 0,'0'-21'15,"0"0"-15,0-1 0,0 1 16,22 0-16,-22 0 0,21 0 0,-21-22 16,0 22-16,0 0 0,0-21 0,0 21 15,0-22-15,0 22 0,0 0 16,-21 0-16,-1 0 0,1-1 0,0 22 16,-21 0-16,21 0 0,-22 0 0,22 0 15,-21 0-15,-1 22 0,22-1 16,-21 21-16,21-21 0,0 22 0,-22-1 15,43 0-15,-21 1 0,0-1 0,21 0 16,-21 1-16,21-22 0,0 21 16,0-21-16,0 22 0,0-22 0,21 0 15,0-21-15,0 21 0,0 0 0,1-21 16,20 0-16,-21 0 0,21 0 0,1 0 16,-1 0-16,0-21 0,-20 0 0,20 0 15,0 0-15,-21-1 0,22 1 16,-22-21-16,0 21 0,21-22 0,-20 1 15,-22 0-15,21-1 0,0-20 0,0-1 16,-21 22-16,0-21 0,0 20 16,21-20-16,-21 20 0,0-20 0,0 21 15,0-22-15,0 22 0,0-1 0,0 22 16,0-21-16,0 21 0,0 0 16,-21 21-16,0 21 15,21 0-15,0 21 0,-21 1 16,21-1-16,-21 0 0,-1 1 0,22 20 15,0-21-15,0 22 0,-21-22 0,21 22 16,0-22-16,0 64 16,0-64-16,0 1 0,0-22 0,21 21 15,-21-21-15,22 0 0,-1 1 0,0-1 16,0 0-16,0-21 0,22 0 16,-22 0-16,0 0 0,0 0 0,21 0 15,-20 0-15,-1-21 0,0 0 0,0-1 16,0 1-16,0 0 0,1 0 15,-1-21-15,-21 20 0,0 1 0,0-21 16,0 21-16,0-22 0,0 22 0,0 0 16,0 0-16,0 0 0,0 42 31,0 0-31,-21 0 0,21 0 16,-22 1-16,22-1 0,0 0 15,-21 0-15,21 0 0,0 22 16,0-22-16,0 0 0,0 0 0,0 0 15,21 0-15,1 1 0,-1-1 16,0 0-16,0-21 0,0 0 16,0 0-16,1 0 0,-1 0 15,0 0-15,0 0 0,0 0 0,0 0 16,1-21-16,-22 0 0,21-1 0,0 1 16,0 21-16,-21-21 0,21-21 0,-21 21 15,21-1-15,-21 1 0,0-21 0,22 21 16,-22 0-16,21-1 0,-21 1 0,0 0 15,0 0 1,0 42 0,0 0-16,0 0 15,0 1-15,0-1 0,-21 21 16,21-21-16,0 0 0,0 1 0,0-1 16,0 0-16,0 0 0,0 0 0,0 0 15,0 1-15,21-1 16,0 0-16,0-21 0,0 0 0,0 0 15,1 0-15,-1 0 0,0 0 0,0 0 16,0 0-16,22 0 0,-22 0 0,0 0 16,0-21-16,0 21 0,0-21 0,1-1 15,-1 1-15,0 0 0,0 0 0,-21 0 16,0 0-16,0-22 16,21 22-16,-21 0 0,0 0 0,0 0 15,0-1-15,0 1 0,-21 21 16,21 21-1,0 1 1,0-1-16,0 0 0,0 0 16,0 0-16,0 0 0,0 1 15,0-1-15,0 0 0,0 0 16,0 0-16,0 0 0,21-21 0,-21 22 16,0-1-16,21-21 0,-21 21 15,22-21-15,-1 0 16,0 0-1,0 0-15,0 0 0,0-21 16,1 0-16,-1 21 16,0-22-16,0 1 0,-21 0 0,21 0 15,0 0-15,1 0 0,-22-1 0,21 1 16,0 0-16,-21-21 0,0 21 0,21-1 16,-21 1-16,21 0 0,-42 42 46,0 0-46,21 1 0,0-1 0,0 0 16,-21 0-16,21 0 0,0 0 0,0 1 16,0-1-16,0 0 0,0 0 15,0 0-15,0 0 0,21 1 0,0-1 16,0-21-16,0 0 0,1 21 16,-1-21-16,0 0 0,0 0 0,0 0 15,0 0-15,1 0 0,-1 0 16,0-21-16,0 21 0,0-21 0,0-1 15,1 22-15,-1-21 0,0 0 0,-21 0 16,21 0-16,-21-22 0,21 22 0,-21 0 16,21 0-16,-21 0 0,0 0 15,0-1-15,0 1 0,0 42 32,0 1-17,-21-1-15,21 0 0,0 0 0,-21 0 16,21 0-16,-21 22 0,21-22 0,-21 0 15,21 0-15,0 0 0,0 1 16,0-1-16,0 0 0,21-42 47,0 21-31,0-21-16,-21-1 0,21 22 0,1-21 15,-22 0-15,21 0 0,0 0 0,0 0 16,-21-1-16,21-20 0,0 21 0,1 0 15,-22 0-15,21 21 0,0-22 16,0 22-16,-21 22 31,0-1-31,0 0 0,0 0 0,0 0 16,0 0-16,0 1 0,0-1 0,0 0 16,0 0-16,0 0 0,0 0 0,21 1 15,0-1-15,1 0 0,-1 0 16,0-21-16,0 0 15,0 0-15,0 0 0,1 0 0,-1 0 16,21 0-16,-21 0 0,22 0 0,-22 0 16,21 0-16,-21 0 0,22-21 0,-22 0 15,0 0-15,0-1 0,0 22 16,0-42-16,1 21 0,-22 0 0,0 0 16,21-22-16,-21 22 0,21 0 0,-21-21 15,0 20-15,0 1 0,0 0 16,0 0-16,0 0 0,0 0 0,-21 21 15,0 0-15,-1 0 0,1 0 16,0 0-16,0 21 0,0 0 16,0 0-16,21 0 0,-22 0 0,22 1 15,-21-1-15,21 21 0,0-21 16,0 0-16,0 1 0,0-1 0,0 0 16,0 0-16,0 0 0,21 0 15,1-21 1,-1 0-16,0 0 0,0 0 15,0 0-15,-21-21 0,21 21 0,1-21 16,-1 0-16,-21 0 0,21 0 16,-21-1-16,21 1 0,-21 0 0,0 0 15,0 0-15,0 0 0,0-1 16,0 1 0,0 42-1,0 1 1,0-1-16,0 0 0,0 0 15,0 21-15,-21-20 0,21 20 0,-21 0 16,0 1-16,21-1 0,0 0 16,0 1-16,-22-1 0,22 21 0,-21 1 15,21-22-15,0 22 0,0-1 0,-21 1 16,21 20-16,-21-20 0,21-1 0,-21 1 16,21-1-16,0 1 0,0 21 0,0-22 15,0 1-15,0-1 0,0-21 0,0 22 16,0-22-16,0 1 0,-21-1 0,21 0 15,-22-21-15,1 1 0,21-1 0,0 0 16,-21-21-16,0 0 0,21-21 31,0 0-31,0-1 0,0-20 16,0 21-16,0-21 0,0-22 0,0 22 16,0-1-16,-21-20 0,21-1 0,0 1 15,0-1-15,0-20 0,0 20 0,0-20 16,0 20-16,0 1 0,0-22 0,21 43 15,0-22-15,0 22 0,0-1 0,1 1 16,-22 0-16,42-1 0,-21 22 0,0-21 16,0 21-16,1-22 15,-1 22-15,0 0 0,0-21 0,-21 21 0</inkml:trace>
  <inkml:trace contextRef="#ctx0" brushRef="#br0" timeOffset="84298.11">24977 10774 0,'0'0'16,"-22"0"-16,1 0 0,0 0 15,0 0-15,0 0 16,0 0-16,-1 0 15,1 0-15,0 0 0,-21 0 16,-1 21-16</inkml:trace>
  <inkml:trace contextRef="#ctx0" brushRef="#br0" timeOffset="85669.64">1418 14182 0,'-21'0'15,"21"-21"17,0-1-17,21 22-15,0-21 16,-21 0-16,0 0 0,21 21 16,-21-21-16,0 0 0,0-1 15,0 1-15,0 0 16,-21 0-16,0 0 0,0 21 15,0 0-15,0-21 0,-1 21 16,-20 0-16,21 0 0,-21 0 0,-1 21 16,22 0-16,-21 0 0,21 0 15,-22 0-15,22 1 0,0-1 0,0 21 16,21-21-16,0 22 0,-21-22 16,21 21-16,0 0 0,0-20 0,0 20 15,0-21-15,0 21 0,0-20 16,21-1-16,0 0 0,0-21 0,0 21 15,0-21-15,1 0 0,-1 0 0,0 0 16,0 0-16,21-21 16,-20 0-16,20 0 0,-21-1 0,21 1 15,-20 0-15,-1 0 0,21 0 16,-21-22-16,0 22 0,1 0 0,-1-21 16,-21 21-16,0-1 0,0 1 0,0 0 15,0 0-15,0 0 0,-21 21 16,-1 0-16,1 0 15,21 21 1,-21 0-16,21 0 0,0 0 16,0 22-16,0-22 0,0 0 15,0 0-15,21 0 0,-21 1 0,21-1 16,1 0-16,-1 0 0,21-21 16,-21 21-16,0-21 0,1 0 15,20 0-15,-21 0 0,0 0 0,0 0 16,1 0-16,20 0 0,-21 0 15,0-21-15,0 0 0,1 21 0,-1-21 16</inkml:trace>
  <inkml:trace contextRef="#ctx0" brushRef="#br0" timeOffset="87758.11">2773 13822 0,'0'-21'16,"0"42"15,0 0-15,0 0-16,0 0 0,0 1 16,0-1-16,0 0 0,0 0 0,0 0 15,0 0-15,0 1 0,0-1 0,0 0 16,0 0-16,0 0 0,0 0 15,0 1-15,0-1 0,0 0 0,0 0 16,0 0-16,0 0 31,0-42 1,0 0-32,0 0 15,0 0-15,0 0 0,0-1 0,0 1 16,0 0-16,0-21 0,21 21 0,-21-22 15,0 22-15,0-21 0,21 21 16,-21-1-16,21 1 0,-21 0 0,0 0 16,21 0-16,1 21 0,-1 0 15,0 21 1,-21 0-16,0 0 0,21 0 16,-21 1-16,21 20 0,-21-21 0,0 0 15,0 0-15,21 22 0,-21-22 16,22 0-16,-22 0 0,0 0 0,0 1 15,21-22-15,-21 21 0,21 0 0,0-21 16,-21 21-16,21-21 16,0 0-16,1 0 15,-22-21-15,0 0 0,21 21 16,0-21-16,-21-1 0,0 1 0,21 0 16,0 0-16,-21 0 0,21 0 15,-21-1-15,22-20 0,-22 21 0,21 0 16,-21 0-16,0-22 0,0 22 0,21 21 15,-21-21-15,0 0 16,21 21 0,-21 21-16,0 0 15,0 0-15,0 0 16,0 1-16,0-1 0,0 0 0,21 21 16,-21-21-16,21 1 0,-21-1 0,0 0 15,22-21-15,-1 21 0,0 0 0,0 0 16,0-21-16,0 22 0,1-22 15,-1 0-15,21 0 0,-21 0 0,22 0 16,-22 0-16,21 0 0,-21 0 0,0 0 16,22 0-16,-22-22 0,21 1 15,-21 21-15,1-21 0,-1 0 16,0 0-16,0 0 0,0-1 0,-21 1 16,21 0-16,-21 0 0,0-21 0,0 20 15,0 1-15,0 0 0,0 0 16,0 0-16,0 0 0,-21-1 0,0 22 15,0 0-15,0 0 16,0 22-16,21-1 0,-22-21 0,22 42 16,-21-21-16,21 0 0,0 1 15,0-1-15,0 0 0,0 21 16,0-21-16,0 1 0,0-1 0,0 0 16,21 0-16,1 0 0,-1 0 15,0-21-15,0 0 0,0 22 16,0-22-16,1 0 0,-1 0 0,0 0 15,0 0-15,0 0 0,0-22 0,1 22 16,-1-21-16,21 0 0,-21 0 16,0 0-16,1 0 0,20-1 0,-21-20 15,0 0-15,0 21 0,1-22 0,-1 1 16,-21 0-16,0-1 0,0 1 0,0 0 16,0-1-16,0 1 0,0 0 15,0 20-15,0 1 0,0 0 0,0 0 16,0 0-16,-21 21 15,-1 0 1,1 21-16,21 0 16,0 0-16,0 0 0,-21 22 0,21-1 15,0-21-15,0 22 0,0-1 0,0 0 16,0 1-16,0-1 0,0 0 0,21-21 16,-21 22-16,21-22 0,1 0 15,-1 21-15,0-20 0,0-22 0,21 21 16,-20 0-16,-1-21 0,21 0 0,-21 0 15,22 0-15,-1 0 0,-21 0 0,21 0 16,1-21-16,-22 0 0,21-1 16,-21 1-16,1 0 0,-1 0 15,0 0-15,0-22 0,0 22 0,-21-21 16,21 0-16,-21-1 0,0 1 0,0 0 16,0-1-16,0 22 0,0-21 15,0 21-15,0-1 0,0 1 0,0 0 16,-21 21-1,0 0-15,21 21 0,0 0 16,0 1-16,0 20 0,0-21 16,-21 21-16,21 1 0,0-22 0,0 21 15,0 1-15,0-22 0,0 21 0,0-21 16,0 22-16,0-22 0,0 0 16,0 0-16,0 0 0,21 0 15,0-21 1,0 0-1,1-21-15,-22 0 0,0 0 16,0 0-16,21 21 0,-21-43 16,21 22-16,-21 0 0,21 0 0,-21 0 15,0-22-15,21 22 0,0 0 0,-21 0 16,0 0-16,22 21 16,-22 21-1,0 0-15,0 0 16,21 0-16,-21 1 0,0-1 15,0 0-15,0 0 0,0 0 0,0 0 16,21-21-16,-21 22 0,0-1 0,21 0 16,0-21-16,0 0 15,1 0-15,-1 0 0,0 0 16,0 0-16,0 0 0,0 0 0,1 0 16,-1 0-16,0-21 0,0 21 0,0-21 15,0-1-15,1 22 0,-1-21 0,0 0 16,-21 0-16,0 0 0,21 0 15,-21-1-15,0 1 0,0 0 16,-21 42 15,21 0-31,0 1 16,0-1-16,0 0 0,0 0 16,0 0-16,0 0 0,0 1 15,0-1-15,21-21 0,0 21 0,0-21 16,1 0-16,-22 21 0,21-21 0,0 0 15,0 0-15,0 0 0,0 0 16,1 0-16,-1 0 0,0-21 0,0 21 16,0-21-16,0 21 0,1-21 0,-1-1 15,-21 1-15,0 0 0,0-21 0,0 21 16,0-1-16,0 1 0,0 0 16,0-21-16,0 21 0,-21-1 15,-1 22-15,22-21 0,-21 21 0,0 0 16,-21 0-16,21 0 0,-1 0 0,1 0 15,0 0-15,0 0 0,0 21 0,0 1 16,-1-22-16,1 21 0,21 0 16,0 0-16,0 0 0,0 0 15,21 1-15,1-22 0,-1 21 16,0-21-16,21 0 0,-21 0 0,1 0 16,-1 21-16,21-21 0,-21 0 15,22 0-15,-22 0 0</inkml:trace>
  <inkml:trace contextRef="#ctx0" brushRef="#br0" timeOffset="88274.35">6371 13610 0,'0'-21'0,"0"0"16,-21 21 0,0 0-16,0 21 15,-1 0-15,1 0 0,0 1 16,21-1-16,0 0 0,0 0 15,-21 0-15,21 0 0,0 1 0,0-1 16,0 0-16,0 0 0,0 0 0,0 0 16,0 1-16,21-1 15,0-21 1,0 0-16,1 0 16,-1 0-16,0 0 0,0-21 15,0 21-15,0-22 0,1 1 0,-1 0 16,-21 0-16,21-21 0,0 20 0,0-20 15,0 21-15,-21-21 0,22-1 0,-1 1 16,-21 0-16,0 20 0,0-20 16,21 0-16,-21 21 0,0-1 0,0 1 15,0 0-15,-21 21 32,0 21-32,21 0 0,-22 1 15,22-1-15,-21 21 0,21 0 16,-21 1-16,21-1 0,0-21 0,0 22 15,0-1-15,0 0 0,0-21 0,0 22 16,0-22-16,0 21 0,0-21 0,21 1 16,-21-1-16,21-21 0,-21 21 0,22-21 15,-1 0-15,0 0 16,0 0-16,0 0 0,0 0 16,1 0-16,-1-21 0,-21 0 0,21-1 15,-21 1-15,0 0 0,0 0 16,0 0-16,0-22 0</inkml:trace>
  <inkml:trace contextRef="#ctx0" brushRef="#br0" timeOffset="88494.22">5207 13483 0,'-42'21'15,"84"-42"-15,-127 42 0,43 1 0,21-1 0,-22-21 16,43 21-16,22-21 15,-1 0 1,21 0-16,-21 0 0,22 0 0,20 0 16,-21 0-16,1-21 0,20 0 15,-20 21-15,20-22 0,-21 22 0,1 0 16,-1-21-16,-21 21 0,22-21 16,-22 0-16,0 21 0,0-21 0</inkml:trace>
  <inkml:trace contextRef="#ctx0" brushRef="#br0" timeOffset="89881.44">8276 13314 0,'0'0'0,"21"-42"0,0-22 16,-21 43-16,0-21 0,0 20 15,0 1-15,0 0 0,0 0 0,-21 0 16,0 0-16,0 21 0,0 0 16,0 0-16,-1 0 0,-20 0 15,21 0-15,0 21 0,0 21 0,-22-21 16,22 0-16,0 22 0,0-22 0,21 21 15,0 1-15,-21-1 0,21 0 16,0 1-16,0-1 0,0 0 0,0 1 16,0-1-16,0 0 0,21-21 0,0 22 15,-21-1-15,21-21 0,21 0 16,-20 1-16,-1-1 0,0 0 0,21 0 16,-21-21-16,22 0 0,-1 0 0,-21 0 15,22 0-15,-1 0 0,-21 0 16,21 0-16,1 0 0,-1-21 0,0 0 15,-20 0-15,20-1 0,-21 1 0,21 0 16,-20 0-16,-1 0 0,0-22 16,-21 22-16,0-21 0,0 21 0,0-22 0,0 22 15,0 0-15,-21 0 0,0 0 16,-1 0-16,-20 21 0,21 0 16,0 0-16,0 0 0,-22 0 0,22 0 15,0 0-15,0 21 0,0 0 0,-1 0 16,1 0-16,0 0 0,0 1 0,21-1 15,0 21-15,-21-21 0,21 0 0,0 1 16,0-1-16,0 0 0,0 0 16,21 0-16,0-21 0,21 0 15,-20 0-15,-1 0 0,0 0 16,21 0-16,-21-21 0,1 0 0,20 21 16,-21-21-16,0 0 0,0-1 0,1 1 15,-1 0-15,0 0 16,-21 0-16,0-22 0,0 22 15,0 0-15,0 0 0,-21 21 32,0 21-32,21 0 15,0 0-15,0 1 0,0 20 16,0-21-16,0 0 0,0 0 0,0 1 16,0-1-16,21 0 0,0 0 0,0 0 15,0 0-15,0-21 0,1 0 0,-1 0 16,0 0-16,0 0 0,0 0 0,22 0 15,-22 0-15,0 0 0,0-21 16,0 21-16,0-21 0,1 0 16,20 0-16,-21-22 0,-21 22 0,21 0 15,0-21-15,1-1 0,-1 22 0,-21-21 16,0 0-16,21-1 0,-21 1 0,21 0 16,-21 20-16,0-20 0,0 21 15,0 0-15,0 0 0,0-1 0,0 44 31,-21-1-31,21 0 0,-21 21 16,21-21-16,0 1 0,0 20 0,0 0 16,0-21-16,0 22 0,0-1 15,0-21-15,0 22 0,0-1 0,21-21 16,0 0-16,0 22 0,0-22 16,1 0-16,-1-21 0,21 21 0,-21-21 15,0 0-15,22 0 0,-22 0 0,21 0 16,-21 0-16,1-21 0,20 0 15,-21 21-15,0-43 0,0 22 0,1 0 16,-1-21-16,0 21 0,-21-22 0,21 1 16,-21 0-16,21-1 0,-21 1 0,0 0 15,0-1-15,0-20 0,0 20 0,0 1 16,0 0-16,0 21 0,0-1 0,0 1 16,-21 21-1,0 21-15,21 1 0,-21 20 0,0 0 16,21 1-16,-22-22 0,22 21 15,0 22-15,0-22 0,0 0 0,0 1 16,0-1-16,0-21 0,22 21 0,20 1 16,-21-1-16,0-21 0,22 0 15,-22 22-15,0-22 0,21-21 0,-21 21 16,1 0-16,-1-21 0,0 0 0,0 0 16,0 0-16,0 0 0,1 0 0,-22-21 15,21 0-15,0 0 0</inkml:trace>
  <inkml:trace contextRef="#ctx0" brushRef="#br0" timeOffset="91685.2">11134 13589 0,'0'0'0,"0"21"16,21-21-1,0 0-15,0-21 0,0 21 16,0-21-16,1 0 0,20 0 15,-21-1-15,21-20 0,-20 21 0,-1-21 16,21 20-16,-21-20 0,0 0 0,1-1 16,-22 1-16,21 0 0,-21-1 0,0 1 15,0 0-15,0-22 0,0 22 0,0 21 16,0-22-16,0 1 0,0 21 0,0 0 16,0 0-16,-21 21 15,-1 0-15,22 21 16,-21 21-16,21-21 0,-21 22 0,21 20 15,-21-21-15,21 22 0,-21-1 16,0-20-16,21 41 0,-22-20 0,1-1 16,21 1-16,-21 21 0,21-1 0,-21-20 15,0 20-15,21 1 0,0-21 16,-21 20-16,-1 1 0,1-22 0,21 22 16,-21 0-16,21-22 0,-21 22 0,0-22 15,21 1-15,0-1 0,0 1 0,-21-22 16,21 1-16,0-1 0,0 0 0,0-21 15,0 1-15,0-1 0,21-21 16,0 0-16,0 0 0,21 0 0,-20 0 16,20-21-16,-21-1 0,21-20 0,1 21 15,-22-21-15,21-1 0,1 1 16,-22-22-16,21 22 0,0-21 0,-20-1 16,-1 1-16,0-1 0,0 1 0,0-1 15,-21 1-15,0-1 0,0 1 0,0 20 16,-21-20-16,0 20 0,-21 1 0,20 0 15,1 21-15,-21-1 0,21 1 0,-22 0 16,22 0-16,-21 0 16,21 21-16,0 0 0,-1-21 0,1 21 0,21-22 15,0 1 1,0 0-16,21 0 0,1 0 16,-1 0-16,21-1 0,-21 22 0,0-21 15,22 0-15,-1 0 0,-21 0 16,22 0-16,-1-1 0,-21 1 0,21 0 15,-20 0-15,-1 0 0,0 21 0,-21-21 16,21 21-16,-42 0 16,0 0-16,0 21 15,-1-21-15,1 21 0,21 0 16,0 0-16,-21-21 0,21 21 16,0 1-16,0-1 0,0 0 0,0 0 15,21 0-15,0 0 16,1-21-16,-1 22 0,0-22 0,0 0 15,0 0-15,0 21 0,22-21 0,-22 0 16,0 0-16,21 0 0,-20 0 0,20-21 16,-21-1-16,21 22 0,-20-21 15,-1 0-15,21 0 0,-21 0 0,0 21 16,-21-21-16,0-1 0,0 1 0,22 0 16,-22 0-16,0 0 15,0 42 1,-22 0-16,22 0 15,0 0-15,0 1 0,0-1 16,0 0-16,0 0 16,0 0-16,0 0 0,0 1 0,0-1 15,0 0-15,22-21 0,-1 0 16,0 0-16,0 0 0,0 0 16,0 0-16,1 0 0,-1 0 15,0-21-15,-21 0 0,21 21 16,-21-22-16,0 1 0,0 0 0,0 0 15,0 0-15,0 0 0,0-1 16,-21 1-16,21 0 0,-21 21 0,0-21 16,-1 0-16,1 21 0,0 0 0,0 0 15,0 0-15,0 0 0,-1 0 0,44 0 47,-1 0-47,0 0 16,0 0-16,0 0 0,0-21 0,1 21 15,-1 0-15,0 0 0,0 0 0,21 0 16,-20 0-16,-1 0 0,21 21 0,-21-21 16,22 21-16,-22 0 0,21-21 15,-21 21-15,0 0 0,-21 1 0,22-22 16,-22 21-16,21 0 0,-21 0 0,0 0 16,0 0-16,0 1 0,0-1 15,0 0-15,0 0 0,-21-21 16,21 21-16,-22-21 15,1 0-15,21-21 32,0 0-17,0 0-15,0 0 0,0-1 0,0 1 16,0 0-16,0 0 0,21 0 0,1 0 16,-1-22-16,-21 22 0,21 0 0,0 21 15,0-21-15,0 21 0,1 0 0,-1 0 16,0 0-16,0 0 0,0 0 15,0 21-15,1-21 0,-22 21 16,21 0-16,-21 0 0,0 1 16,0-1-16,0 0 0,0 0 15,0 0-15,0 0 0,0 1 16,0-1-16,-21-21 16,21-21 15,0-1-31,0 1 0,0 0 15,21 0-15,0 0 0,0 0 0,0-1 16,0-20-16,1 21 0,-1 0 0,21-22 16,-21 22-16,0 0 0,1 21 15,-1 0-15,0 0 0,0 0 0,0 21 16,-21 0 0,0 1-16,0-1 0,0 0 15,0 0-15,0 0 0,0 0 0,0 1 16,0-1-16,0 0 0,0 0 15,0 0-15,0 0 16</inkml:trace>
  <inkml:trace contextRef="#ctx0" brushRef="#br0" timeOffset="93249.96">14880 13547 0,'-21'0'0,"21"-21"16,0-1-1,21 1-15,0 0 0,0 0 16,22 0-16,-22-22 0,21 22 0,-21-21 16,22 0-16,-1-1 0,0 1 0,-20 0 15,20-22-15,-21 22 0,0-1 16,0 1-16,-21 0 0,0-1 0,0 22 15,0 0-15,-21 0 0,-21 0 0,0 21 16,-1 0-16,1 21 0,0 0 0,-1 0 16,1 0-16,0 22 0,20-1 0,-20 0 15,21-20-15,21 20 0,0 0 16,0 1-16,0-1 0,0-21 0,0 21 16,21-20-16,0 20 0,0-21 15,22 0-15,-22 0 0,21 1 0,-21 20 16,1-21-16,20 0 0,-21 0 0,0-21 15,0 22-15,-21-1 0,0 0 16,-21-21 0,0 0-16,0 0 0,-21 0 0,20 0 15,-20 0-15,0 0 0,-1 0 0,1-21 16,0 0-16,21-1 0,-1 22 0,-20-21 16,21 0-16,0 0 0,21 0 0,-21 0 15,21-1-15,21 22 31,0 22-31,-21-1 16,21-21-16,0 21 0,0 0 0,1 0 16,-1 0-16,0-21 0,0 22 0,0-1 15,0 0-15,1-21 0,-1 21 0,21-21 16,-21 21-16,0-21 0,22 0 0,-1 0 16,-21 0-16,22 0 0,-1-21 15,0 0-15,1 21 0,-1-21 0,-21 0 16,21-1-16,-20 1 0,20 0 0,-21 0 15,0 0-15,0 0 0,1-1 0,-22 1 16,0 0-16,0 0 0,0 0 16,0 0-16,0-1 0,0 1 15,-22 21 1,1 21 0,21 1-16,-21-22 0,21 21 0,0 0 15,0 0-15,0 0 0,0 0 0,0 1 16,0-1-16,0 0 0,0 0 0,21 0 15,0 0-15,1-21 0,-1 22 16,0-22-16,0 0 16,0 0-16,0 0 0,1 0 0,-1 0 15,-21-22-15,21 22 0,0-21 16,0 0-16,0 0 0,1 21 0,-1-21 16,0 0-16,0-1 0,-21 1 0,0 0 0,0 0 15,0 0-15,0 0 0,0-1 16,0 44 15,0-1-31,0 0 16,-21 0-16,21 0 0,0 0 15,0 1-15,0-1 0,0 0 0,0 0 16,0 0-16,21 0 0,-21 1 0,21-1 16,0-21-16,1 0 0,-1 0 0,0 21 15,0-21-15,21 0 16,-20 0-16,20 0 0,-21-21 0,21 0 0,1-1 15,-22 1-15,21 0 0,-21 0 16,22 0-16,-22 0 0,0-22 0,21 22 16,-20-21-16,-1 21 0,0-22 0,0 1 15,-21 0-15,0-1 0,0 1 0,21 0 16,-21-1-16,0 1 0,0 21 16,0 0-16,0-1 0,0 1 0,-21 42 15,21 1 1,0-1-16,0 0 0,0 21 0,-21-21 15,21 22-15,0-1 0,0 0 0,-21-20 16,21 20-16,0 0 0,0-21 0,0 22 16,0-22-16,0 0 15,0 21-15,0-20 0,0-1 0,0 0 16,0 0-16,0 0 0,21-21 31,0-21-31,0 0 16,0 0-16,1 21 0,-22-21 15,21-1-15,0 1 0,0 0 0,21 0 16,-20 0-16,-1 0 16,0-1-16,0 1 0,0 21 0,0 0 0,1-21 15,-1 21-15,0 0 0,-21 21 16,0 0-16,0 1 16,0-1-16,0 0 15,0 0-15,-21 0 0,21 0 0,-21 1 16,-1-22-16,-20 21 0,21 0 0,0 0 15,0-21-15,-22 21 0,22 0 16,0-21-16,0 22 0,-22-22 0,22 0 16,0 21-16,0-21 15,42-21 1,0 21 0,0-22-16,1 1 0,-1 21 0,0-21 15</inkml:trace>
  <inkml:trace contextRef="#ctx0" brushRef="#br0" timeOffset="94733.45">17674 13123 0,'0'-42'16,"-21"21"-16,0 21 15,0 0-15,-1 0 0,1 0 16,0 21-16,0-21 0,0 21 0,0 0 15,-1 1-15,22-1 0,0 0 0,-21 21 16,21-21-16,0 1 16,0 20-16,0-21 0,0 0 0,0 22 15,0-22-15,21 0 0,1 0 0,-1 0 16,0 0-16,0 1 0,0-1 0,0-21 16,1 0-16,-1 0 0,21 0 0,-21 0 15,22 0-15,-22 0 0,0 0 0,21-21 16,-21-1-16,22 22 0,-22-21 0,0 0 15,0 0-15,0-21 0,1 20 16,-1 1-16,0-21 0,0 0 0,0-1 16,0 1-16,1 0 0,-1-1 0,0-20 15,0 20-15,-21 1 0,0 0 16,0-1-16,21 1 0,-21 21 0,0-21 16,0 20-16,-21 44 15,21-1-15,-21 0 16,0 21-16,21-21 0,0 22 15,-21-1-15,21 0 0,0 1 0,-22-1 16,22 0-16,0 1 0,0-1 0,0 0 16,22 1-16,-1-22 0,-21 21 0,21-21 15,21 1-15,-21-1 0,1 0 0,-1-21 16,21 21-16,-21-21 0,22 0 0,-22 0 16,21 0-16,-21 0 0,22 0 15,-1 0-15,-21-21 0,21 0 16,-20 21-16,-1-21 0,0-1 0,0 1 15,0 0-15,0-21 0,-21 21 0,0-1 16,0-20-16,0 21 0,0 0 0,0 0 16,0-1-16,0 1 0,0 0 0,-21 21 15,0 0-15,0 0 0,0 0 0,0 0 16,-1 21-16,1-21 0,0 21 16,21 1-16,-21-1 0,0 0 0,21 0 15,-21 21-15,21-20 0,0-1 0,0 0 16,0 0-16,0 0 0,0 0 0,0 1 15,0-1-15,0 0 0,21-21 0,0 21 16,0-21-16,0 0 16,0 0-16,1 0 0,-1 0 15,0 0-15,-21-21 16,21 0-16,0 21 0,-21-21 0,0-1 16,21 1-16,-21 0 0,22 0 0,-22 0 15,0 0-15,0-1 0,0 1 0,0 0 16,0 0-16,21 0 0,-21 0 0,0-1 15,21 22-15,-21 22 16,0-1 0,0 0-16,0 0 0,0 0 15,0 0-15,0 1 0,0-1 16,0 0-16,0 0 0,0 0 16,21 0-16,0 1 0,0-22 15,1 0-15,-1 0 0,0 0 16,0 0-16,0 0 0,0 0 0,1 0 15,-1 0-15,21 0 0,-21-22 0,0 22 16,22-21-16,-22 0 0,21 0 0,-21 0 16,22 0-16,-22-1 0,0 1 15,21 0-15,-20 0 0,-22 0 0,0 0 16,21-1-16,-42 22 16,-1 0-16,1 0 15,21 22-15,-21-22 0,0 21 16,21 0-16,-21 0 0,21 0 0,0 0 15,0 1-15,0-1 0,0 0 0,0 0 16,0 0-16,0 0 0,0 1 0,21-1 16,-21 0-16,21 0 15,-42-21 32,0 0-31,0 0-16,21-21 0,-22 21 0,1 0 15,42 21 32,1-21-47,-1 0 16,0 0-16,0 0 0,0 0 16,22 0-16,-22 0 0,0 0 0,0 0 15,21 0-15,-20 0 0,20-21 0,-21 0 16,0 21-16,22-21 0,-22 21 0,0-22 15,21 1-15,-21 21 0,1-21 0,-1 0 16,21 0-16,-21 0 0,0-1 16,1 1-16,-22 0 0,21 0 0,-21 0 15,0 0-15,0-1 16,0 44 0,0-1-16,0 0 15,0 0-15,0 0 0,0 0 0,0 1 16,0-1-16,0 0 0,0 0 0,0 0 15,0 0-15,0 1 0,0-1 0,0 0 16,0 0-16,0 0 16,0 0-16,-21-21 15,-1 0 1,1 0-16,21-21 0</inkml:trace>
  <inkml:trace contextRef="#ctx0" brushRef="#br0" timeOffset="97014.45">21717 13145 0,'0'0'0,"0"-22"16,42-41-16,-42 42 16,21 0-16,1-22 0,-22 22 0,0 0 15,0 0-15,0 0 0,0-1 0,0 44 31,-22-1-31,1 21 16,0-21-16,21 22 0,-21-1 0,0-21 16,0 21-16,-1-20 0,22 20 0,0-21 15,0 0-15,-21 22 0,21-22 0,0 0 16,0 0-16,0 0 16,21-21 15,-21-21-31,22 21 0,-1-21 0,0 0 15,0 21-15,0-21 0,0-1 0,1 1 16,-22 0-16,21 0 0,0 0 0,-21 0 16,0-1-16,21 1 0,-21 0 0,21 21 15,-21 21 1,0 0 0,0 1-16,21-1 0,-21 0 15,0 0-15,22 0 0,-22 0 0,0 1 16,21-22-16,0 21 0,0 0 15,0-21-15,0 0 16,1 0-16,-1 0 0,21 0 0,-21 0 16,0 0-16,1-21 0,20 21 15,-21-21-15,0-1 0,22 22 0,-22-21 16,0 0-16,0 0 0,-21-21 0,21 20 16,0 1-16,-21-21 0,22 0 0,-22 20 15,0-20-15,0 21 0,0-21 0,0 20 16,0 1-16,0 0 0,0 0 0,-22 21 15,1 0-15,0 0 16,21 21-16,0 0 0,-21 0 0,21 1 16,-21 20-16,21-21 0,0 0 0,0 22 15,0-22-15,0 21 0,0-21 16,0 0-16,0 1 0,21-1 0,0 0 16,0 0-16,0 0 0,1-21 0,-1 21 15,21-21-15,-21 0 0,22 0 16,-1 0-16,-21 0 0,21 0 0,1-21 15,-22 21-15,21-21 0,-21 0 0,22 0 16,-22 0-16,0-1 0,0-20 0,0 21 16,1-21-16,-1-1 0,0 1 15,-21 0-15,0-22 0,21 22 0,-21-1 0,0-20 16,0 21-16,0-1 16,0 22-16,0-21 0,0 21 0,0-1 0,0 1 15,-21 42 1,0 1-16,21-1 0,-21 0 15,-1 0-15,22 21 0,0-20 0,-21 20 16,0 0-16,21 1 0,-21-1 16,21 21-16,0-20 0,0-22 0,0 21 15,-21 1-15,21-22 0,0 21 0,0-21 16,0 0-16,0 1 0,0-1 0,0 0 16,21-21-1,0 0 1,-21-21-16,21 21 15,0-21-15,-21-1 0,0 1 0,22 0 16,-1 21-16,-21-21 0,0 0 0,0 0 16,21 21-16,-21-22 0,0 44 31,0-1-15,0 0-16,0 0 0,21-21 0,-21 21 15,0 0-15,21 1 0,-21-1 16,21-21-16,1 21 0,-1-21 15,0 0-15,0 0 0,0 0 0,0 0 16,1 0-16,-1 0 0,0 0 16,0 0-16,0-21 0,0 21 0,1-21 15,-1-1-15,0 22 0,-21-21 16,0 0-16,0 0 0,21-21 0,-21 20 16,21 1-16,-21 0 0,0-21 0,0 21 15,0-1-15,0 1 0,0 42 31,0 1-31,0-1 0,0 0 16,0 0-16,0 0 0,0 0 16,0 1-16,0-1 0,0 0 0,0 0 15,0 0-15,0 0 0,0 1 0,0-1 16,21-21-16,1 21 0,-1-21 16,0 0-16,21 0 0,-21 0 0,1 0 15,20 0-15,-21 0 0,21 0 0,-20-21 16,20 21-16,-21-21 0,21-1 15,-20 1-15,20 21 0,-21-21 0,0-21 16,0 21-16,1-1 0,-1 1 0,-21-21 16,0 21-16,21 0 0,-21-1 0,21 1 15,-21 0-15,0 42 47,0 0-47,0 1 16,0-1-16,0-42 62,0-1-46,0 1-16,0 0 16,0 0-16,-21 21 15,0 0-15,21 21 16,-21 0-16,-1 0 0,22 1 15,-21-1-15,21 0 0,-21 0 16,21 0-16,0 22 0,0-22 16,0 0-16,0 0 0,0 21 0,0-20 15,0-1-15,0 0 0,21 0 16,0 0-16,1-21 0,-1 21 0,21-21 16,-21 0-16,22 0 0,-22 0 0,21 0 15,-21 0-15,0 0 0,22-21 0,-22 0 16,0 21-16,0-21 0,0-21 15,1 20-15,-1 1 0,0-21 0,0 0 16,-21-1-16,21 1 0,0 0 0,1-22 16,-22 22-16,21-1 0,-21 1 0,21 0 15,0-1-15,-21 1 0,0 21 0,0-21 16,0 20-16,0 44 31,-21-1-31,0 0 16,21 0-16,0 21 0,-21 1 0,-1-1 15,22 0-15,-21 1 0,21-1 0,0 0 16,0 22-16,-21-22 0,0 1 0,21-22 16,-21 21-16,21 0 0,0-20 0,0-1 15,0 0-15,0 0 0,0 0 0,0-42 47,21 0-31,0 21-16,0-21 0,-21 0 0,21-22 15,1 22-15,-1 0 0,0 0 0,0 0 16,0-1-16,-21 1 0,21 0 0,1 0 16,-1 21-16,-21 21 15,0 0-15,0 0 16,0 1-16,0-1 0,0 0 0,0 21 16,0-21-16,0 1 0,0-1 0,0 0 15,0 0-15,0 0 0,21 0 0,0-21 16,-21 22-16,21-1 0,0-21 0,1 0 15,-1 0-15,0 0 0,21 0 0,-21 0 16,1 0-16,-1 0 0,0-21 16,0 21-16,0-22 0,0 22 15,1-21-15,-1 0 0,-21 0 0,0 0 16,0 0-16,21-22 0,-21 22 0,0-21 16,0 21-16,0-22 0,0 1 0,0 0 15,0 20-15,-21-20 0,0 0 0,-1-1 16</inkml:trace>
  <inkml:trace contextRef="#ctx0" brushRef="#br0" timeOffset="97206.11">23982 12510 0,'0'0'0,"-21"0"0,-1 0 15,22 21 32,-21-21-31,0 21-16,0-21 0,0 21 15,-22-21-15</inkml:trace>
  <inkml:trace contextRef="#ctx0" brushRef="#br0" timeOffset="98893.35">1778 15748 0,'0'0'0,"21"0"62,0-21-62,0 21 0,1-21 0,-1 0 16,0-1-16,0 1 0,0 0 15,0 0-15,1 0 0,-1-22 0,-21 22 16,0 0-16,0 0 0,0 0 0,0 0 16,0-1-16,0 1 0,-21 21 15,-1 0-15,1 0 0,0 0 16,0 0 0,0 21-16,0 1 0,21 20 0,0-21 15,0 0-15,0 22 0,0-22 0,0 21 16,0-21-16,0 22 0,0-22 15,21 21-15,-21-21 0,21 0 0,0 1 16,0-1-16,0 0 0,-21 0 16,22-21-16,20 0 0,-21 0 0,0 0 15,0 0-15,22 0 0,-22 0 0,0-21 16,21 0-16,-20 21 0,-1-21 16,21-1-16,-21 1 0,0-21 0,1 21 15,-1 0-15,0-1 0,0 1 0,0-21 16,0 21-16,1 0 15,-1-1-15,0 22 0,-21-21 0,21 21 16,0 0-16,0 0 0,1 0 0,-1 21 16,0-21-16,-21 22 15,0-1-15,0 0 0,21 0 0,-21 0 16,0 0-16,0 1 0,0-1 16,0 0-16,0 0 0,0 0 0,0 0 15,0 1-15,0-1 0,0 0 16,0-42 31,0 0-47,0-1 0,0 1 15,21 0-15,-21 0 0,0 0 0,0 0 16,21-22-16,-21 22 0,0-21 0,22 21 16,-22-1-16,0-20 0,0 21 15,0 0-15,0 0 0,0 42 31,0 0-31,0 0 0,0 0 16,0 0-16,0 22 0,0-22 0,0 0 16,0 21-16,0-20 0,0-1 0,21 0 15,0 0-15,-21 0 0,21 0 16,0 1-16,0-1 0,1-21 16,-1 0-16,21 0 0,-21 0 15,0 0-15,22 0 0,-22 0 16,21-21-16,-21-1 0,22 1 0,-1 0 15,-21 0-15,22-21 0,-1 20 0,-21-20 16,0 0-16,22-1 0,-22 1 16,-21 0-16,0-1 0,0 1 0,0 0 15,0-1-15,0 1 0,0 21 0,0 0 16,0-22-16,-21 22 16,-1 21-16,1 0 15,0 21-15,21 1 0,0-1 0,-21 21 16,21 0-16,0 1 0,0-1 15,0-21-15,0 22 0,0-1 16,0 0-16,0 1 0,0-22 0,21 21 16,0-21-16,-21 22 0,21-22 0,1 0 15,-22 0-15,21 0 0,0 0 16,-21 1-16,21-22 0,0 0 16,0 0-16,1 0 15,-1-22-15,-21 1 16</inkml:trace>
  <inkml:trace contextRef="#ctx0" brushRef="#br0" timeOffset="99069.25">3217 15515 0,'0'0'0,"0"-21"16,0 0-1,21 21 1,1 0-16,-1 0 0,21-21 15,-21 21-15,0 0 0,22 0 16,-22-21-16,21 21 0,-21-22 0,22 22 16,-22 0-16,0 0 0</inkml:trace>
  <inkml:trace contextRef="#ctx0" brushRef="#br0" timeOffset="100526.33">3746 15579 0,'22'42'15,"-22"-21"1,21-21 0,0 0-16,0 0 0,0 0 15,0-21-15,1 0 16,-1 0-16,0 0 0,0-1 16,0 1-16,0 0 0,-21 0 0,0 0 15,0 0-15,0-1 0,0 1 16,0 0-16,-21 21 15,0 0 1,0 21-16,21 0 0,-21 1 16,21-1-16,0 0 0,-21 21 15,21-21-15,0 1 0,0 20 0,0-21 16,0 0-16,0 22 0,0-22 0,0 0 16,21 0-16,0 0 0,0-21 15,0 0-15,0 0 16,1 0-16,-1 0 0,21 0 0,-21 0 15,0 0-15,1-21 0,-1 0 0,21 21 16,-21-21-16,0 0 0,1-1 16,-1 1-16,0 0 0,-21-21 0,0 21 15,0-1-15,21 1 0,-21 0 16,0 0-16,0 0 0,-21 21 31,21 21-15,0 0-16,0 0 0,0 0 0,0 1 15,0-1-15,0 0 0,0 0 0,0 0 16,0 0-16,0 1 0,0-1 16,0 0-16,0 0 0,21-21 47,0-21-32,-21 0-15,21 0 0,1-1 16,-1 1-16,-21 0 0,21 0 0,-21 0 15,21 0-15,-21-1 0,21 1 0,0 0 16,-21 0 0,22 21-16,-1 0 0,-21 21 15,0 0-15,0 0 0,0 1 16,21-1-16,-21 0 0,21 0 0,-21 21 16,0-20-16,21-1 0,0 0 15,1 0-15,-1 0 0,0-21 16,0 21-16,21 1 0,-20-22 0,-1 0 15,21 21-15,0-21 0,-20 0 0,20 0 16,-21 0-16,21 0 0,-20 0 0,20-21 16,-21 21-16,0-22 0,22 1 15,-22 21-15,0-21 0,-21 0 0,21 0 16,-21 0-16,21-1 0,-21 1 0,0 0 16,0 0-16,0 0 0,0 0 0,0-1 15,-21 1-15,21 0 0,-21 21 16,0 0-16,0 0 0,-1 0 15,1 0-15,0 21 0,21 0 16,-21 1-16,0-1 0,0 0 0,21 0 16,0 0-16,0 0 15,-22 1-15,22-1 0,0 0 0,0 0 16,0 0-16,0 0 0,0 1 0,22-22 16,-22 21-16,21-21 0,0 0 0,0 0 15,0 0-15,0 0 0,1 0 0,-1 0 16,0 0-16,0-21 0,0-1 15,0 22-15,1-21 0,-1 0 0,0 0 16,0 0-16,0 0 0,-21-22 0,0 22 16,0-21-16,0-1 0,0 1 0,0 0 15,0-1-15,0-20 16,0 21-16,0-22 0,0 22 0,0-22 16,0 22-16,0 0 0,0-43 15,0 64-15,-21 0 16,0 21-16,21 21 15,-21 0-15,21 21 16,0-21-16,-21 22 0,21-1 0,0 0 16,0 22-16,0-22 0,0 1 0,21-1 15,0 0-15,0 1 0,0-1 0,0 0 16,1 1-16,-1-22 0,0 21 16,21-21-16,-21 0 0,1 1 0,20-22 15,-21 21-15,21-21 0,-20 0 0,20 0 16,-21 0-16,21 0 0,-20 0 0,20 0 15,-21 0-15,0-21 0,0-1 16,1 1-16,-1 0 0,0 0 16,0 0-16,-21 0 0,21-22 0,-21 22 15,0-21-15,0 21 0,0-1 0,0-20 16,0 21-16,0 0 0,0 0 16,0 42-1,0 0 1,0 0-16,0 0 0,0 0 15,0 1-15,0-1 0,21 0 0,1 0 16,-1-21-16,-21 21 0,21 0 0,0 1 16,0-1-16,0 0 0,-21 0 15,0 0-15,0 0 16,0 1-16,0-1 16,-21-21-1,21-21 1,0-1-16</inkml:trace>
  <inkml:trace contextRef="#ctx0" brushRef="#br0" timeOffset="102245.67">8022 15050 0,'0'0'0,"0"-22"0,0 1 0,0-21 16,0 21-16,0 0 0,0-1 0,0 1 15,0 42 1,0 1-16,0-1 16,0 21-16,0 0 0,0-20 15,0 20-15,0 21 0,0-20 0,0-1 16,0 0-16,-21-20 0,21 20 0,-21 0 15,21-21-15,0 1 0,0 20 0,0-21 16,0 0 0,0-42 15,0 0-31,0 0 0,0 0 16,0-22-16,21 22 0,-21-21 15,0 21-15,21-22 0,-21 1 0,0 0 16,0-1-16,21 1 0,-21 21 0,21-22 15,-21 22-15,0 0 0,22 0 0,-22 0 16,21 21-16,0 0 0,0 0 16,0 21-16,-21 0 0,21 0 15,1 0-15,-22 22 0,0-22 0,21 21 16,-21-21-16,21 22 0,-21-22 0,0 0 16,0 21-16,0-20 0,21-1 15,-21 0-15,0 0 0,0 0 16,0 0-16,21-21 0,0-21 31,1 21-31,-22-21 16,0 0-16,21-21 0,0 20 15,0-20-15,-21 21 0,21-21 0,0-1 16,1 22-16,-22-21 0,21-1 0,0 22 16,0-21-16,0 21 0,-21 0 0,21 21 15,1 0-15,-1 0 16,-21 21-16,0 0 15,0 0-15,0 0 0,0 22 16,0-22-16,0 21 0,0 0 0,0 1 16,0-22-16,0 21 0,0 1 0,0-22 15,21 21-15,0-21 0,-21 0 0,21 1 16,0-1-16,1-21 0,-1 21 16,0-21-16,0 0 0,0 0 0,22 0 15,-22 0-15,21 0 0,0-21 0,-20 21 16,20-21-16,0-1 0,-21 1 0,22 0 15,-1 0-15,-21 0 0,0-22 16,1 22-16,-1 0 0,0-21 0,-21 21 16,0-1-16,0-20 0,0 21 0,0 0 15,-21 21 17,0 21-32,21 0 0,0 0 15,0 0-15,-22 1 0,22-1 0,0 0 16,0 21-16,0-21 0,0 1 0,0-1 15,0 21-15,0-21 0,0 0 0,22 1 16,-1-1-16,0 0 0,0-21 16,0 0-16,0 0 0,1 0 15,-1 0-15,0 0 0,0 0 16,0 0-16,0 0 0,22-21 0,-22 0 16,0 21-16,0-22 0,0 1 0,1-21 15,-22 21-15,0 0 0,21-22 0,-21 22 16,0-21-16,0 21 0,0-22 0,0 22 15,-21-21-15,-1 21 0,1-1 16,0 1-16,0 0 0,-21 21 0,20 0 16,1 0-16,-21 0 0,21 0 0,0 0 15,-1 0-15,-20 21 0,21 0 0,0 1 16,21 20-16,-21-21 0,21 0 0,0 22 16,0-22-16,0 0 0,0 0 15,0 0-15,0 0 0,21 1 0,-21-1 16,21-21-16,0 0 0,21 21 0,-20-21 15,-1 0-15,0 0 0,21 0 16,-21 0-16,22-21 0,-22 21 0,0-21 16,21-1-16,-20 1 0,-1 0 15,0 0-15,21 0 0,-21 0 0,1-1 16,-22 1-16,21 0 0,0 0 0,0 21 16,-21-21-16,0 0 0,0 42 31,0 0-31,0 0 15,0 0-15,0 0 0,0 1 16,0-1-16,0 0 0,0 21 0,0-21 16,21 1-16,-21-1 0,0 0 15,21 21-15,1-21 0,-22 1 0,21-22 16,0 21-16,21 0 0,-21-21 16,1 21-16,-1-21 0,0 0 0,21 0 15,-21 0-15,1 0 0,20 0 0,-21 0 16,0 0-16,0-21 0,22 0 0,-22 21 15,0-21-15,0-1 0,0 1 0,-21 0 16,22-21-16,-22 21 0,0-1 0,0-20 16,0 21-16,0-21 0,0 20 15,0-20-15,0 21 0,0 0 0,0 0 16,-22 21 0,1 0-16,21 21 15,-21 0-15,21 0 0,-21 0 16,21 22-16,0-22 0,0 0 15,0 21-15,0-21 0,0 1 0,0-1 16,0 0-16,21 0 0,-21 0 0,21-21 16,0 21-16,1 1 0,-1-22 15,0 0-15,0 0 0,0 0 0,0 0 16,1 0-16,-1 0 0,0 0 0,0-22 16,21 1-16,1 21 0</inkml:trace>
  <inkml:trace contextRef="#ctx0" brushRef="#br0" timeOffset="102546.49">12107 14330 0,'0'0'0,"0"-21"0,-21 21 0,0 0 15,-21 0 1,20 21-16,1 21 0,0-21 0,0 22 0,21-1 15,0 22-15,-21-22 0,21 21 16,0-20-16,0 20 0,0-20 16,0 20-16,0-21 0,0 22 0,0-1 15,0-20-15,0-1 0,0 0 0,0 1 16,0-1-16,0 0 0,0-20 0,0 20 16,21-21-16,-21 0 0,0 0 15,21-21 1,-21-21-1,0 0-15,0 0 0,0 0 16</inkml:trace>
  <inkml:trace contextRef="#ctx0" brushRef="#br0" timeOffset="103874.33">11684 15007 0,'0'0'16,"-21"0"-16,0 0 0,21-21 0,21 21 31,0 0-16,0 0-15,0 0 0,22-21 0,-1 21 16,0-21-16,1 21 0,-1-21 0,0-1 16,22 22-16,-22-21 0,0 0 0,1 0 15,-1 0-15,0 0 0,1-22 16,-1 22-16,-21-21 0,0-1 0,1 22 16,-1-21-16,-21 21 0,0-22 0,0 22 15,0 0-15,0 0 0,-21 21 16,-1 0-16,22 21 15,-21 0-15,0 0 0,21 1 16,-21 20-16,21 0 0,-21-21 0,21 22 16,-21-1-16,21 0 0,0 1 0,0-1 15,0-21-15,0 22 0,0-1 0,0 0 16,0-21-16,0 22 0,0-1 0,0-21 16,0 0-16,0 22 0,0-22 0,0 0 15,0 0-15,21-21 31,0-21-31,0 0 16,-21 0-16,21 0 0,0-1 0,1 1 16,-1 0-16,21-21 0,-21 21 15,0-1-15,-21 1 0,22 0 0,-1 21 16,0-21-16,0 0 16,0 42-1,-21 0-15,0 0 16,0 0-16,0 1 0,21-1 15,-21 0-15,22 0 0,-1 0 0,0 0 16,0 1-16,0-22 0,0 21 0,1 0 16,-1-21-16,21 0 0,-21 21 0,0-21 15,22 0-15,-22 0 0,0 0 16,21 0-16,-20 0 0,-1 0 0,0-21 16,0 0-16,0 0 0,0-1 15,1 1-15,-1 0 0,-21 0 0,21-21 16,-21 20-16,21-20 0,-21 21 0,0 0 15,0 0-15,0-1 0,0 1 0,0 0 16,0 0-16,-21 21 16,0 0-16,0 0 0,-1 0 15,1 21-15,0 0 0,0 0 0,0 1 16,0-1-16,-1 0 0,22 0 0,0 0 16,0 0-16,0 1 0,0-1 0,0 0 15,0 0-15,0 0 0,0 0 0,22-21 16,-1 22-16,0-22 0,21 0 15,1 0 1,-1 0-16,-21-22 16,0 22-16,0-21 0,1 0 0,-1 0 15,-21 0-15,21 0 0,-21-1 0,21 1 16,-21 0-16,0 0 0,0 0 0,0 0 16,0-1-1,0 44 1,0-1-16,0 0 15,0 0-15,0 0 0,0 0 16,0 1-16,0-1 0,0 0 16,0 0-16,21 0 15,0-21-15,1 0 16,-1 0-16,0 0 16,0 0-16,0 0 0,0-21 15,1 0-15,-1 0 0,0 21 16,-21-21-16,21-1 0,0 1 0,0 0 15,-21 0-15,22 21 0,-22-21 0,21 21 16,-21 21 15,0 0-31,0 0 16,0 0 0,-21 1-16,-1-1 0,1 0 15,21 0-15,0 0 0,-21-21 16,0 21-16,21-42 47,0 0-32,21 0-15,0 0 0,0 0 16,1-1-16,-1 1 0,0 0 0,0 0 16,21 0-16,-20 21 0,-1-21 0,21-1 15,-21 22-15,0 0 0,1 0 0,20 0 16,-21 0-16,-21 22 15,21-1-15,-21 0 0,0 0 0,0 0 16,0 0-16,0 22 0,0-22 0,0 0 16,-21 0-16,21 0 0,-21 1 0,0-1 15,0 0-15,21 0 0,-22-21 0,22 21 16,22-21 0,-1 0-1</inkml:trace>
  <inkml:trace contextRef="#ctx0" brushRef="#br0" timeOffset="105218.75">16002 14817 0,'0'0'0,"0"-21"0,21-43 15,-21 43-15,0-21 16,0 20-16,0 1 0,0-21 0,0 21 16,0-22-16,-21 22 0,0 0 15,0 0-15,-1 21 16,1 0-16,0 0 0,0 21 0,0 0 15,0 0-15,-1 22 0,1-1 0,0 22 16,21-22-16,-21 21 0,21-20 0,-21 20 16,21-20-16,0 20 0,0-21 15,0 22-15,0-22 0,0 1 0,0-1 16,0 0-16,21 1 0,0-22 0,0 0 16,0 0-16,22 0 0,-22 0 0,21-21 15,1 0-15,-1 0 0,-21 0 0,21 0 16,1 0-16,-1 0 0,0-21 15,1 0-15,-1 0 0,-21 0 0,22-22 16,-22 22-16,0-21 0,0 0 16,-21-1-16,0 1 0,0 0 0,0-22 15,0 22-15,0-22 0,-21 22 0,0-22 16,-22 22-16,22 0 0,-21-1 0,0 1 16,-1 0-16,22 21 0,-21-1 15,-1 22-15,1 0 0,21 0 0,-21 0 16,20 22-16,1 20 0,0-21 0,0 21 15,0 1-15,21-1 0,0 0 0,0 1 16,0 20-16,0-20 0,0-1 0,0-21 16,21 21-16,0 1 0,0-22 15,22 21-15,-22-21 0,21 1 16,0-1-16,1 0 0,-1-21 0,0 0 16,1 0-16,20 0 0,-20 0 0,-1 0 15,0-21-15,1 0 0,-1-1 0,-21 1 16,21 0-16,1 0 0,-22 0 15,0 0-15,0-1 0,0 1 0,1 0 16,-1 0-16,-21 0 0,0 42 31,0 0-31,0 0 0,0 22 16,0-22-16,-21 0 0,21 0 16,-22 0-16,22 0 0,0 1 15,0-1-15,0 0 0,0 0 16,0 0-1,0-42 17,22 0-32,-1 0 0,-21 0 15,21-1-15,-21 1 0,21 0 16,0 0-16,-21 0 0,0 0 0,21-1 16,-21 1-16,22 0 0,-22 0 0,0 42 31,0 0-16,0 0-15,0 1 0,0-1 16,0 21-16,0-21 0,0 0 0,21 1 16,-21-1-16,21 0 15,-21 0-15,21 0 0,0 0 16,0 1-16,1-22 0,-1 0 0,0 0 16,0 0-16,21 0 0,-20 0 0,-1 0 15,0-22-15,0 22 0,21-21 0,-20 0 16,-1 0-16,0 21 0,-21-42 0,21 20 15,0 1-15,-21-21 0,21 21 16,-21-22-16,0 22 0,0-21 0,0 21 16,0 0-16,0-1 0,0 1 0,0 0 15,-21 21-15,0 0 16,0 0-16,21 21 16,-21 0-16,21 1 0,0-1 0,0 0 15,0 0-15,0 0 0,0 0 16,0 1-16,0-1 0,0 0 0,0 0 15,0 0-15,0 0 0,0 1 0,21-1 16,0-21-16,0 0 16,0 0-1,1 0-15,-1 0 0,0 0 0,0 0 16</inkml:trace>
  <inkml:trace contextRef="#ctx0" brushRef="#br0" timeOffset="106665.93">19304 14838 0,'0'0'15,"-21"21"-15,0-21 0,63 0 32,-21-21-32,0 21 15,22-21-15,-22 0 0,21-1 0,0 1 16,1-21-16,-1 21 0,0-22 15,1 22-15,-22-21 0,0 0 0,0 20 16,-21-20-16,0 0 0,0-1 0,0 22 16,-21 0-16,-21 0 0,21 0 0,-22 0 15,1 21-15,0 0 0,-1 0 16,1 0-16,-22 21 0,22 0 16,21 0-16,-21 21 0,-1-20 0,22 20 15,0 0-15,0 22 0,21-22 0,-21 0 16,21 1-16,0-1 0,0 0 0,0 1 15,0-1-15,21-21 0,0 22 0,-21-22 16,21 21-16,0-21 0,0 22 16,1-22-16,-22 0 0,21 0 0,-21 21 15,21-20-15,-21-1 0,0 0 0,0 0 16,-21 0-16,0 0 0,-22 1 16,22-22-16,0 0 0,-21 0 0,-1 0 15,22 0-15,-21 0 0,21 0 16,-22 0-16,22-22 0,0 1 15,0 21-15,0-42 0,-1 21 0,1 0 16,21-22-16,0 22 0,0-21 0,0 21 16,0-22-16,0 22 0,0-21 0,0 21 15,0-1-15,0 1 0,21 21 32,1 0-32,-1 21 0,-21 1 0,21-1 15,0 21-15,-21-21 0,21 0 0,-21 22 16,0-22-16,21 21 0,1-21 0,-1 22 15,0-22-15,-21 0 0,21 21 16,0-20-16,0-1 0,1-21 16,-1 21-16,0-21 0,0 0 0,0 0 15,22 0-15,-22 0 0,21 0 0,-21 0 16,22 0-16,-1-21 0,0 21 0,-21-21 16,22-1-16,-1 1 0,0-21 15,-20 21-15,20 0 0,-21-22 0,0 22 16,0 0-16,1 0 0,-22-22 0,0 22 15,0 0-15,0 0 0,0 42 32,-22 0-17,1 0-15,21 1 0,-21 20 16,21-21-16,0 0 0,0 0 0,0 1 16,0-1-16,0 0 0,0 0 15,0 0-15,0 0 0,21-21 0,0 22 16,1-22-16,-1 0 0,0 0 15,0 0-15,0 0 0,0 0 16,1 0-16,-1-22 0,0 1 0,0 21 16,0-21-16,0 0 0,1 0 0,-22 0 15,0-1-15,0 1 0,21 0 0,-21 0 16,0 0-16,0 0 16,0 42 15,0 0-31,0 0 0,0 0 0,0 0 15,0 1-15,21-1 16,-21 0-16,0 0 16,21-21-16,0 0 0,0 21 0,1-21 15,-1 0-15,0 0 0,21 0 16,-21 0-16,1-21 0,-1 0 0,21 21 16,-21-21-16,22 0 0,-22-1 15,0 1-15,21 0 0,-21 0 0,1-21 16,-1 20-16,0 1 0,0 0 0,0 0 15,0 0-15,-21-22 0,22 22 16,-22 0-16,0 42 31,-22 0-15,22 1-16,0-1 0,-21 21 0,21-21 16,-21 22-16,21-22 0,-21 21 0,21 0 15,0 22-15,0-22 0,0 22 0,0-22 16,-21 22-16,21-1 0,0-21 15,0 22-15,0-1 0,-21 1 0,21-1 16,-22 22-16,1-21 0,21-22 0,-21 21 16,0 1-16,21-22 0,-21 22 0,21-22 15,0 0-15,-21-20 0,21-1 0,-22 0 16,22 0-16,0-42 31,0 0-31,0 0 16,0-22-16,22 22 0,-22-21 0,21-1 15,-21 1-15,0 0 0,21-22 0</inkml:trace>
  <inkml:trace contextRef="#ctx0" brushRef="#br0" timeOffset="106962.28">20489 15198 0,'0'0'0,"0"-43"0,-63-62 16,63 83-1,0-20-15,0 21 0,0 0 16,0 0-16,0-1 0,21 1 0,21 0 15,-21 21-15,1-21 0,20 21 16,-21 0-16,21 0 0,-20 21 0,20 0 16,-21 0-16,0 22 0,0-22 15,-21 0-15,0 21 0,0-20 0,0 20 16,0-21-16,0 0 0,-21 22 0,0-22 16,0 0-16,0 0 0,-22-21 0,22 21 15,0 0-15,0-21 0,-21 0 0,42 22 16,-22-22-16,1 0 15,21-22 1,0 1-16,21 21 0,1-21 16,-1 0-16,0 0 0,0 21 15,0-21-15,0-1 0,1 1 0</inkml:trace>
  <inkml:trace contextRef="#ctx0" brushRef="#br0" timeOffset="107589.92">20764 15113 0,'0'0'0,"22"0"16,-1 0-16,0 0 0,0 0 15,0 0-15,0 0 16,1 0-16,-1-21 0,0 0 0,0 21 16,21-21-16,-20-1 0,-1 22 0,0-21 15,0 0-15,0 0 0,0 21 16,-21-21-16,0 0 0,0-1 0,0 1 16,0 0-16,0 0 15,-21 21-15,0 0 0,0 0 16,0 0-16,0 21 0,-1 0 0,1 0 15,0 1-15,0-1 0,21 0 0,0 0 16,-21 0-16,21 22 0,0-22 0,0 0 16,0 21-16,0-21 0,0 1 0,21-1 15,0 0-15,-21 0 0,21 0 16,0-21-16,1 0 0,-1 21 0,0-21 16,0 0-16,0 0 0,0 0 0,1-21 15,-1 21-15,0-21 0,0 0 16,0 0-16,-21 0 0,21-1 15,-21 1-15,22-21 0,-22 21 16,21 0-16,0-1 0,-21 1 16,21-21-16,0 21 0,-21 0 0,21-1 15,1 1-15,-1 21 16,0 0-16,0 0 16,0 21-16,-21 1 0,21-1 0,-21 0 15,22 0-15,-22 21 0,21-20 16,-21-1-16,21 21 0,-21-21 0,0 0 15,0 22-15,0-22 0,0 0 0,0 0 16,0 0-16,-21-21 31,21-21-15,0 0-16,0 0 16,0 0-16,0 0 0,0-1 15,0-20-15,0 21 0,21 0 0,0 0 16,-21-22-16,21 22 0,-21 0 0,0-21 15,21 20-15,-21 1 0,22 0 0,-1 0 16,-21 0-16,21 0 16,0 21-16,0 0 0,0 0 15,1 0-15,-1 0 0,0 0 16</inkml:trace>
  <inkml:trace contextRef="#ctx0" brushRef="#br0" timeOffset="109265.53">22733 14796 0,'0'0'0,"0"-22"0,0 1 15,0 0-15,0 0 0,-21 21 0,0-21 16,-1 0-16,1-1 0,0 22 0,0 0 16,0 0-16,0 0 0,-1 0 0,1 0 15,0 22-15,0-1 0,-21 0 16,20 0-16,1 0 0,0 22 15,21-22-15,0 21 0,-21-21 0,21 22 16,0-22-16,0 21 0,0-21 0,0 22 16,0-22-16,21 21 0,0-21 0,22 22 15,-22-22-15,21 0 0,0 0 0,1-21 16,-1 21-16,0-21 0,22 0 16,-22 0-16,1 0 0,-1 0 0,-21-21 15,21 21-15,-20-21 0,20 0 0,-21 0 16,0-22-16,0 22 0,22-21 0,-43 21 15,21-22-15,0 1 0,0 0 0,0-1 16,1-20-16,-22 20 0,21-20 16,0-1-16,0 22 0,0-21 15,-21-1-15,21 22 0,-21-1 0,22 1 16,-22 21-16,0 0 0,0 42 31,-43 0-31,43 21 0,-21-20 0,0 20 16,0 0-16,0 1 0,-1-1 15,22 0-15,0 22 0,-21-22 0,21 0 16,0 1-16,0-22 0,0 21 0,0 1 16,0-1-16,0-21 0,21 21 0,1-20 15,-1 20-15,0-21 0,0 0 0,21 0 16,-20 1-16,20-22 0,0 21 16,1-21-16,-22 0 0,21 0 15,0 0-15,1 0 0,-22 0 0,21-21 16,1-1-16,-22 1 0,0 0 0,21 0 15,-21 0-15,1 0 0,-22-22 0,21 22 16,-21-21-16,0 21 0,21-1 0,-21-20 16,0 21-16,0 0 0,0 0 15,-21-1-15,0 22 0,-1 0 16,1 0-16,0 0 0,0 22 0,-21-22 16,20 21-16,1 0 0,0 0 0,0 0 15,21 0-15,-21 1 0,21-1 0,-21 0 16,21 0-16,0 0 0,0 0 15,0 1-15,0-1 0,0 0 0,21-21 16,0 21-16,0-21 16,0 21-16,0-21 0,1 0 0,-1 0 15,0 0-15,0 0 0,0-21 16,0 21-16,1-21 0,-1 0 16,-21 0-16,21-1 0,-21 1 0,21 0 15,-21 0-15,0 0 0,0 0 0,21-22 16,-21 22-16,0 0 0,0 0 15,21 0-15,-42 42 32,0 0-32,0 0 15,21 0-15,0 0 0,-21 1 0,21-1 16,-21 21-16,21-21 0,0 0 16,0 1-16,0-1 0,0 0 0,21 0 15,0 0-15,0 0 0,21-21 16,-20 0-16,-1 0 0,0 0 15,21 0-15,-21 0 0,22 0 0,-22 0 16,0-21-16,0 21 0,22-21 0,-22 0 16,0 0-16,0 0 0,21-1 0,-20 1 15,-1 0-15,0-21 16,0 21-16,0-1 0,0-20 0,1 21 16,-1 0-16,-21 0 0,0-1 0,0 1 15,-21 21 1,-1 21-16,1 1 15,0-1-15,21 0 0,-21 0 0,21 0 16,-21 0-16,21 1 0,0-1 16,0 0-16,0 0 0,0 0 0,0 0 15,0 1-15,0-1 0,0 0 0,21 0 16,0 0-16,0 0 16,0-21-16,-21-21 46,0 0-46,0 0 0,0 0 16,-21 21 0,21-21-16,-21 21 0,0 0 31,21 21-15,0 0-1,21-21-15,0 21 16,0-21-16,1 0 15,-1 0-15,0 0 0,0 0 16,0 0-16,0 0 16,1-21-16,-1 21 0,21-21 0,-21 21 15,22-21-15,-1 21 0,0-22 0,1 1 16,-1 0-16,0 21 0,1-21 0,-1-21 16,0 20-16,1 1 0,-22 0 0,21 0 15,-21 0-15,0 0 0,-21-1 16,0 1-16,0 0 0,-21 21 15,-21 0-15,21 0 16,0 21-16,-22 0 0,22 1 0,0-1 16,0 0-16,0 0 0,21 0 0,0 0 15,0 1-15,0-1 0,0 0 0,21 0 16,0 0-16,0 0 16,0 1-16,0-1 0,22 0 0,-22 0 15,0 0-15,0-21 0,-21 21 0,21-21 16,-42 0 15,0 0-31,0 0 0,0 0 16,0 0-16,-1 0 0,-20-21 0,21 21 15,0 0-15,0 0 0,-1-21 16,1 21-16,0 0 0,0 0 0,21-21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57:01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1037 0,'0'0'0,"0"-21"16,-21 21-16,-1-21 0,22 0 0,-21 21 15,0-21-15,0-1 0,0 1 16,0 21-16,-1 0 15,22 21 17,0 1-32,0-1 0,0 0 0,0 21 15,0-21-15,0 22 0,0-22 16,22 21-16,-1-21 0,0 22 0,0-22 16,0 0-16,22 0 0,-22 0 0,21-21 15,0 22-15,1-22 0,-1 0 16,0 0-16,22 0 0,-22 0 0,1 0 15,-1-22-15,0 1 0,1 0 16,-1 0-16,0 0 0,1 0 0,-1-22 16,-21 22-16,21-21 0,-20-1 0,-1 22 15,0-21-15,-21 0 16,0-1-16,0 22 0,0-21 0,0 21 16,0-1-16,0 1 0,-21 21 15,0 0 1,-1 43-16,1-22 0,0 21 15,0 0-15,0 22 0,-22-1 0,22 1 16,0-1-16,0 22 0,0 0 16,0-1-16,-1 1 0,22 0 0,0 21 15,0-22-15,0 1 0,0-22 0,0 22 16,0-21-16,0-1 0,0 1 0,0-1 16,0 1-16,22-22 0,-22 21 15,0-20-15,0-1 0,0-21 16,0 22-16,-22-22 0,1 0 0,-21 0 15,21 0-15,-22 0 0,1-21 16,-21 0-16,20 0 0,-20 0 0,-1 0 16,22 0-16,-22-21 0,1 0 0,21 0 15,-1 0-15,-20 0 0,20-1 16,1 1-16,21 0 0,-21-21 0,20 21 16,1-1-16,0 1 0,21 0 15,0 0-15,0 0 0,42 0 16,-20-1-16,-1 22 0,21-21 15,0 0-15,1 21 0,-1-21 0,22 21 16</inkml:trace>
  <inkml:trace contextRef="#ctx0" brushRef="#br0" timeOffset="492.23">3069 1969 0,'0'21'15,"0"0"1,0 0-16,0 0 0,0 0 0,0 1 16,0 20-16,0-21 0,0 21 0,0 1 15,0-1-15,0-21 0,0 22 0,-21-1 16,21-21-16,0 21 16,0-20-16,-21-1 0,21 21 0,0-21 15,0 0-15,0 1 0,-21-22 16,21-22 15,0 1-31,0 0 0,0 0 0,0-21 16,0 20-16,0-20 0,21 0 0,-21-1 15,21 1-15,0-21 0,0 20 0,0 1 16,22-22-16,-22 22 0,0 21 16,21-21-16,1 20 0,-1 1 15,0 21-15,1 0 0,-22 0 0,21 0 0,1 21 16,-1 1-16,-21-1 15,0 0-15,22 21 0,-43-21 0,21 22 16,0-1-16,-21-21 0,0 22 0,0-1 16,0-21-16,0 21 0,0-20 0,0 20 15,-21-21-15,0 21 0,21-20 0,-22-1 16,1 0-16,21 0 0,-21 0 16,0-21-16,21 21 15,0-42 1,21 21-16,0-21 0,0 0 15,1 0-15</inkml:trace>
  <inkml:trace contextRef="#ctx0" brushRef="#br0" timeOffset="827.45">5249 1312 0,'0'0'0,"-21"0"0,-21 0 15,21-21-15,-1 21 0,22-21 16,0 0-16,22 21 16,20 0-16,0-21 0,1 21 0,20 0 15,1 0-15,-1-21 0,1 21 16,20 0-16,1-22 0,-22 22 0,22 0 15,0 0-15,-22 0 0,1 0 0,-1-21 16,-20 21-16,20 0 0,-21 0 16,-20 0-16,20 0 0,-21 0 0,-42 0 31,0 0-31,-22 0 16,22 0-16,0 0 0,-21 0 15</inkml:trace>
  <inkml:trace contextRef="#ctx0" brushRef="#br0" timeOffset="1183.51">5927 1207 0,'0'42'0,"0"-21"15,0 0-15,0 0 0,0 1 16,0-1-16,0 0 0,0 21 0,0-21 0,0 22 16,0 20-16,0-20 0,0 20 15,0 1-15,0-22 0,0 21 0,0 1 16,0-1-16,0 1 0,0-22 0,0 22 15,0-22-15,0 22 0,0-22 0,0 0 16,0 1-16,0-1 0,0 0 16,-22 1-16,22-1 0,0-21 15,-21 0-15,0 0 0,21 1 0,-21-1 16,0 0-16,0-21 0,-1 0 0,1 0 16,0 0-16,-21 0 0,21 0 0,-22 0 15,22 0-15,-21 0 0,-1-21 0,22 0 16,-21 21-16,0-22 0,20 1 15,1 0-15,-21 0 0,21 0 0,0 0 16,21-1-16,-22 22 0,22-21 0,0 0 16,0 0-16,0 0 15,22 21-15,-1-21 0,21 21 16,0-22-16,1 1 0,-1 21 16</inkml:trace>
  <inkml:trace contextRef="#ctx0" brushRef="#br0" timeOffset="1695.73">6667 1990 0,'0'0'0,"0"-21"0,-21-22 16,21 22-16,-42 21 16,21 0-16,0 0 0,-22 0 15,22 0-15,-21 0 0,-1 21 0,22 0 16,-21 1-16,21-1 0,0 21 0,-1 0 15,1-20-15,0 20 0,0 0 16,0 1-16,0-1 0,-1 0 0,1 1 16,21-1-16,0 0 0,0 1 15,0-1-15,0-21 0,0 0 0,0 0 16,21 1-16,43-1 16,-43-21-16,21 0 0,-20 0 0,-1 0 15,21-21-15,-21-1 0,0 1 0,22 0 16,-22 0-16,0-21 0,0 20 15,0-20-15,1 0 0,-1 21 0,0-22 16,0 1-16,-21 0 0,0 20 16,21-20-16,-21 21 0,21 0 0,-21 0 0,0-1 15,0 44 1,0-1 0,0 0-16,0 21 0,0-21 15,0 1-15,0 20 0,0-21 0,0 0 16,0 22-16,0-22 0,0 0 0,0 21 15,0-21-15,0 1 0,0-1 0,22 0 16,-1 0-16,0 0 16,0-21-16,0 0 15,0 0-15,1 0 0,-22-21 16,21 0-16,0 21 0,0-21 16,-21-22-16,21 22 0</inkml:trace>
  <inkml:trace contextRef="#ctx0" brushRef="#br0" timeOffset="2051.53">7070 2032 0,'0'0'16,"21"-21"-16,-21 0 0,0 0 0,0 42 31,0 0-31,0 0 0,0 0 16,0 0-16,0 22 0,0-22 0,0 0 16,0 21-16,0-20 0,0 20 0,21-21 15,-21 21-15,0-20 0,21-1 0,-21 0 16,0 0-16,0 0 0,21 0 15,-21 1-15,0-1 0,21-21 16,1 0-16,-1 0 16,-21-21-16,21 21 15,0-22-15,0 1 0,-21 0 0,21 0 16,1-21-16,-1 20 0,-21-20 0,21 21 16,0-21-16,0-1 0,0 22 15,1-21-15,-1-1 0,0 22 0,0 0 16,-21-21-16,21 21 0,0 21 0,1-22 15,-22 1-15,21 21 0,0 0 16,0 0 0,0 0-1,0 21-15,1-21 0,-1 0 16,-21 22-16,21-1 0</inkml:trace>
  <inkml:trace contextRef="#ctx0" brushRef="#br0" timeOffset="2551.26">8234 2159 0,'0'0'16,"42"-42"-16,-42 21 15,0-1-15,21 1 0,-21 0 16,21 0-16,-21 0 0,0 0 16,0-1-16,0 1 0,0 0 0,0 0 15,-21 0-15,0 21 0,0 0 0,0 0 16,0 0-16,-1 0 0,1 0 0,0 42 15,0-21-15,-21 0 0,20 22 16,1-22-16,-21 21 0,21 1 0,0-1 16,-1-21-16,1 21 0,0 1 0,0-1 15,21-21-15,0 22 0,0-22 0,0 21 16,0-21-16,0 0 0,21-21 0,0 22 16,0-22-16,22 0 0,-22 0 15,0 0-15,0 0 0,0 0 0,22-22 16,-22 1-16,0 21 0,0-21 15,0 0-15,1-21 0,-1 20 0,0 1 16,0-21-16,-21 21 0,0-22 0,21 1 16,0 0-16,-21 21 0,0-22 0,0 1 15,0 21-15,0 0 0,0-1 16,0 1-16,0 42 16,0 1-16,0-1 0,0 0 0,0 21 15,-21-21-15,21 22 0,-21-1 0,21-21 16,0 22-16,0-1 0,0 0 0,0-21 15,0 22-15,0-22 0,0 0 16,21 21-16,0-42 0,1 22 0,-1-22 16,21 0-16,-21 0 15,0 0-15,1 0 0,-1-22 0,21 1 16,0 0-16,-20 0 0</inkml:trace>
  <inkml:trace contextRef="#ctx0" brushRef="#br0" timeOffset="3887.53">11112 1545 0,'0'0'0,"22"-42"0,-1 21 0,0-22 0,-21 22 16,0-21-16,0 21 0,0-22 0,0 22 16,0 0-16,-21-21 0,0 21 0,-1-1 15,1 22-15,-21-21 0,21 21 16,-22 0-16,1 0 0,0 21 0,-1 22 16,1-22-16,0 21 0,-1 1 0,1 20 15,0 1-15,-1-1 0,1 22 0,21-1 16,-21 1-16,-1-21 0,22 20 0,0 1 15,-21-22-15,20 22 0,1-21 16,0-1-16,21 1 0,0-22 0,0 21 16,0-20-16,0-1 0,42 0 15,-20-20-15,-1 20 0,21-21 0,0 0 16,1-21-16,-1 0 0,22 0 0,-1 0 16,1 0-16,-1 0 0,22-21 15,-22 0-15,1 0 0,20 0 0,-20-1 16,-22-20-16,22 21 0,-22-21 0,0-1 15,-20 22-15,-1-21 0,21-1 0,-42 1 16,0 21-16,0-21 0,0-1 0,0 1 16,0 0-16,-21 20 0,0 1 15,0 0-15,-1 0 0,-20 0 16,0 21-16,-1 0 0,1 0 0,21 21 0,-21 0 16,-1 0-16,1 0 0,21 1 15,-22 20-15,22-21 0,0 21 0,0-20 16,-21 20-16,42 0 0,-22-21 0,22 22 15,0-22-15,0 21 0,0-21 16,0 1-16,0-1 0,22 0 0,-1 0 16,21-21-16,-21 0 0,22 0 0,-1 0 15,0 0-15,-21 0 0,22 0 0,-1-21 16,0 0-16,-20 0 0,20-1 0,-21 1 16,0 0-16,0 0 0,1 0 15,-22 0-15,0-22 0,0 22 0,0 0 16,0-21-16,0 20 0,0 1 0,0 0 15,0 0-15,-22 21 16,1 21 0,21 0-16,-21 0 0,21 22 0,0-22 15,0 0-15,0 21 0,0-20 16,0 20-16,0-21 0,0 21 0,0-20 16,0-1-16,21 0 0,0 0 0,1 0 15,-1-21-15,0 0 0,0 0 0,0 0 16,22 0-16,-22 0 0,21 0 0,-21 0 15,22 0-15,-22-21 0,0 0 0,0 0 16,0 0-16,0-1 0,1 1 16,-1 0-16,-21 0 0,0 0 0,0-22 15,0 22-15,0 0 0,0-21 16,0 21-16,0-1 0,0 1 0,0 42 31,0 1-15,0-1-16,0 0 0,0 21 15,-21-21-15,21 1 0,-22 20 0,22-21 16,-21 0-16,21 22 0,0-22 0,-21 0 16,21 0-16,-21 0 0,21 0 15,0-42 17,0 0-32,0 0 15,21 0-15,-21-22 0,21 22 16,22-21-16,-22 21 0,0-22 0,21 22 15,-21-21-15,22 0 0,-1 20 0,0-20 16,1 21-16,-22 21 0,21-21 0,1 21 16,-22 0-16,21 0 0,-21 21 0,0 0 15,1-21-15,-22 42 0,0-20 16,21-1-16,-21 0 0,0 0 0,0 21 16,0-20-16,0 20 0,0-21 0,0 0 15,0 0-15,0 1 0,-21-1 16,21 0-16,0 0 0,0 0 0,-22 0 15</inkml:trace>
  <inkml:trace contextRef="#ctx0" brushRef="#br0" timeOffset="4700.06">13589 2371 0,'0'-21'15,"0"-1"-15,0 1 0,0 0 16,0 0-16,0 0 0,0 0 0,21-1 16,0-20-16,22 0 0,-22 21 0,0-22 15,21 22-15,1 0 0,-22-21 16,21 42-16,0-22 0,-20 22 16,20 0-16,-21 0 0,0 0 0,-21 22 15,21-1-15,-21 0 0,0 21 0,0-21 16,0 22-16,0-22 0,0 21 0,0 1 15,0-22-15,0 21 0,0 0 0,-21 1 16,21-22-16,0 21 0,0-21 16,0 1-16,0-1 0,0 0 0,21 0 15,1-21-15,-1 0 0,21 0 0,-21 0 16,22 0-16,-1 0 0,0-21 0,-21 0 16,22 0-16,-1-1 0,0 1 0,-20 0 15,20 0-15,-21-21 0,21 20 0,-20-20 16,-1 21-16,-21-21 15,21-1-15,-21 22 0,21-21 0,-21 21 16,0-1-16,0 1 0,0 0 0,0 42 31,-21 22-31,21-22 16,-21 0-16,21 21 0,0 1 16,-21-1-16,21 0 0,-22 1 0,22 20 15,-21 1-15,21-1 0,0 1 0,0-1 16,0 1-16,0 20 0,0-20 0,0 20 15,0 1-15,0 0 0,-21-22 0,21 22 16,0 0-16,0-1 0,-21-20 0,21 20 16,-21-20-16,21-1 0,-21 1 15,-1-1-15,1-20 0,0 20 0,0-20 16,0-1-16,-22-21 0,22 21 0,-21-20 16,21-1-16,-22 0 0,1-21 0,21 0 15,-21 0-15,-1 0 0,1 0 16,0-21-16,-1 0 0,1-22 0,-22 22 15,22-21-15,0-1 0,-1 1 0,1-21 16,0 20-16,-1-20 0,22 20 0,0-20 16,0-1-16,21 1 0,0-1 0,0 1 15,0-1-15,21 1 0,0 21 0,0-22 16,22 22-16,-1-22 0,0 22 0,22 0 16,-1-22-16,1 22 0,-1-22 15</inkml:trace>
  <inkml:trace contextRef="#ctx0" brushRef="#br0" timeOffset="5535.58">14753 2138 0,'0'0'0,"-21"0"0,0 0 0,0 0 16,-1 0-16,1 0 0,21 21 15,-21 0-15,0 0 0,21 22 0,-21-22 16,21 0-16,0 21 0,-21 1 0,21-22 15,0 21-15,0 1 16,0-22-16,0 21 0,0-21 0,0 0 16,0 1-16,21-1 0,-21 0 0,21 0 15,0-21-15,21 0 0,-20 0 0,-1 0 16,0 0-16,0-21 0,21 0 0,-20 21 16,20-21-16,-21-1 0,0 1 0,0 0 15,1-21-15,-1 21 0,-21-22 16,21 22-16,-21-21 0,0 21 0,0-22 15,0 1-15,0 0 0,0 20 0,-21-20 16,0 21-16,-1 0 0,1 0 0,-21 21 16,21 0-16,0 0 0,-22 0 0,22 0 15,-21 21-15,21 0 0,-1 21 16,1-21-16,0 1 0,0 20 16,0 0-16,0-21 0,21 22 0,-22-1 15,22-21-15,0 22 0,0-1 0,0-21 16,0 0-16,22 0 0,-1 1 0,0-1 15,21 0-15,-21-21 0,1 0 0,20 0 16,-21 0-16,21 0 0,1 0 0,-1 0 16,0-21-16,1 21 0,-22-21 15,21-1-15,1 1 0,-1 0 0,-21-21 16,0 21-16,22-22 0,-22 22 0,-21-21 16,21 21-16,0-22 0,-21 22 0,0-21 15,0 21-15,0-1 0,0 1 16,0 0-16,0 42 31,0 0-31,-21 1 0,21-1 0,-21 0 16,21 21-16,-21-21 0,21 22 0,0-22 15,0 21-15,0-21 0,0 22 0,0-22 16,21 0-16,0 0 0,0 0 0,0-21 16,0 22-16,1-22 0,-1 0 15,21 0-15,-21 0 0,22 0 0,-22 0 16,0-22-16,21 22 0,-21-21 0,1 0 15,-1 21-15,0-21 0,0-21 0,0 20 16,-21 1-16,0 0 0,0-21 16,21 21-16,-21-22 0,0 22 0,0 0 15,0-21-15,0 20 0,-21 44 32,21-1-32,-21 21 0,21-21 15,-21 0-15,21 22 0,0-22 0,0 21 16,0-21-16,0 22 0,0-22 0,0 0 15,0 0-15,0 0 0,21 1 0,0-1 16,0-21-16,1 0 16,-1 0-16,0 0 0,0 0 15,0-21-15,0 21 0</inkml:trace>
  <inkml:trace contextRef="#ctx0" brushRef="#br0" timeOffset="6203.45">17484 2286 0,'21'0'16,"-21"-21"-1,21 0-15,0 21 0,0-21 16,0-22-16,1 22 0,-1 0 0,0 0 16,-21-22-16,0 1 0,0 21 0,0-21 15,0-1-15,0 1 0,0 0 0,0-1 16,-21 1-16,-22 21 0,22-22 15,-21 22-15,21 21 0,-22 0 16,1 0-16,-21 0 0,20 43 0,1-22 16,0 21-16,-1 0 0,1 22 0,0-22 15,-1 22-15,22-1 0,0-20 0,-21 20 16,42-21-16,0 22 0,0-22 16,0 1-16,0-1 0,0-21 0,0 21 15,21-20-15,0-1 0,0 0 0,21-21 16,-20 0-16,20 0 0,0 0 0,1 0 15,-1 0-15,0-21 0,1 0 0,-1-1 16,0 1-16,-21 0 0,22-21 16,-1 21-16,-21-1 0,0-20 15,1 21-15,-22-21 0,21-1 0,-21 1 16,21 0-16,-21-1 0,0 1 0,0 21 16,0-22-16,0 22 0,0 42 31,0 22-31,0-22 0,0 0 15,-21 21-15,21-20 0,0 20 0,-21-21 16,21 21-16,0-20 0,0-1 0,0 0 16,0 21-16,0-21 0,21 1 15,0-1-15,0-21 0,0 0 0,0 0 16,1 0-16,-1 0 16,21 0-16,-21 0 0,0 0 0,22-21 15,-1-1-15</inkml:trace>
  <inkml:trace contextRef="#ctx0" brushRef="#br0" timeOffset="6411.33">18351 1905 0,'0'0'0,"0"-42"0,0-22 15,-21 64-15,0 0 16,0 0-16,-21 0 0,20 21 0,-20 1 16,21-1-16,-21 0 0,20 21 15,-20 1-15,21-22 0,0 21 0,0 0 16,-1-20-16,22 20 0,-21-21 15,21 21-15,0-20 0,0 20 0,0-21 16,21 0-16,1 0 0,-1 22 0,0-43 16,21 21-16,1 0 0,-1-21 15,0 0-15</inkml:trace>
  <inkml:trace contextRef="#ctx0" brushRef="#br0" timeOffset="7083.95">18796 2117 0,'0'-43'16,"0"22"-16,0-21 0,0 0 15,21-22-15,-21 1 0,0-1 0,0 1 0,0-1 16,0 1-16,0-1 0,0 22 0,0-22 16,0 43-16,0-21 0,0 21 15,-21 21 1,21 21-16,-21 21 0,21-21 0,-21 22 16,21 20-16,-22-21 0,22 22 0,0-22 15,0 22-15,-21-1 0,21 1 0,-21-1 16,21-20-16,0 20 0,0-21 15,0 1-15,0-1 0,0 0 0,0 1 16,0-22-16,0 0 0,0 21 0,0-20 16,0-1-16,0 0 15,21-21-15,0 0 0,1 0 16,-22-21-16,21 0 0,-21-1 16,21 1-16,0 21 0,-21-42 15,21 21-15,0 0 0,-21-1 0,22-20 16,-22 21-16,0 0 0,21 0 0,0-1 15,-21 1-15,21 0 0,-21 42 32,0 0-32,0 1 0,0-1 15,0 0-15,0 0 0,0 0 0,0 0 16,0 1-16,21-1 0,-21 0 0,21 0 16,-21 0-16,22 0 0,-1-21 15,0 0-15,0 0 0,21 0 16,-20 0-16,-1 0 15,0 0-15,21 0 0,-21 0 0,1-21 16,-1 0-16,0 21 0,0-21 0,0 0 16,-21 0-16,21-1 0,-21 1 0,22 0 15,-22 0-15,21-21 0,-21 20 0,0 1 16,0 0-16,0 42 31,0 0-31,-21 1 0,21-1 16,-22 0-16,22 0 0,0 0 15,0 0-15,0 1 0,0-1 0,0 0 16,0 0 0,22-21 15,-22-21-15,0 0-16,0 0 0,0-1 15,0 1-15</inkml:trace>
  <inkml:trace contextRef="#ctx0" brushRef="#br0" timeOffset="7240.86">19389 1863 0,'0'0'0,"0"-21"0,-22 21 15,1 0-15,0 0 16,0 0-16,21 21 16,0 0-1,0 0 1,21-21-16,0 21 15,0-21-15</inkml:trace>
  <inkml:trace contextRef="#ctx0" brushRef="#br0" timeOffset="7575.7">19579 2138 0,'0'0'0,"21"0"0,-21 21 0,21-21 15,1 0-15,-1 0 0,0 0 16,0 0-16,0 0 0,22 0 0,-22-21 15,0 21-15,21-21 0,-21 21 16,1-21-16,-1-1 0,-21 1 16,21 0-16,-21 0 0,0 0 0,0 0 15,0-1-15,0 1 0,0 0 16,-21 21-16,0 0 0,-1 0 16,1 21-16,0 0 0,0 1 0,0-1 15,0 0-15,-1 0 0,22 0 16,-21 0-16,0 22 0,0-22 0,21 0 15,0 0-15,0 0 0,0 1 0,0-1 16,0 0-16,0 0 0,21-21 16,0 21-16,0-21 0,1 0 0,-1 0 0,0 0 15,0 0-15,21 0 0,-20 0 16,-1 0-16,0 0 0,0 0 16,21-21-16,-20 0 0,-1 21 0,0-21 15</inkml:trace>
  <inkml:trace contextRef="#ctx0" brushRef="#br0" timeOffset="7923.5">20256 1969 0,'0'0'16,"0"-22"-16,0 1 0,0 42 47,0 1-47,0-1 0,0 0 0,0 0 16,0 0-16,0 22 0,0-22 0,0 0 15,22 0-15,-22 0 0,21 0 0,-21 1 16,0-1-16,21 0 0,0 0 15,0 0-15,-21 0 0,21-21 16,1 0 0,-1 0-16,0-21 15,0 0-15,0 0 16,-21 0-16,21 0 0,1-1 0,-1-20 16,0 21-16,-21 0 0,21-22 15,0 22-15,0-21 0,1 21 16,-22 0-16,0-1 0,21 1 0,0 21 15,-21-21-15,21 21 16,0 0 0,-21 21-16,0 0 15,0 1-15,21-1 16</inkml:trace>
  <inkml:trace contextRef="#ctx0" brushRef="#br0" timeOffset="8271.75">20807 2159 0,'0'21'15,"42"0"1,-21 1-16,0-22 0,1 0 0,-1 0 16,0 0-16,0 0 0,0 0 15,0 0-15,1-22 0,-1 1 0,0 21 16,0-21-16,0 0 0,0 0 16,1 0-16,-22-1 0,0 1 15,0 0-15,0 0 0,0 0 0,0 0 16,0-1-16,-22 22 0,1 0 0,0 0 15,0 0-15,0 0 0,0 0 0,-1 22 16,-20-1-16,21 0 0,0 21 16,0-21-16,-1 1 0,1 20 0,0-21 15,21 21-15,0-20 0,0-1 0,0 0 16,0 0-16,21 21 0,0-42 0,1 22 16,-1-1-16,21-21 0,-21 0 0,22 0 15,-1 0-15,0 0 0,22 0 16,-1 0-16,-20 0 0,20-21 15,-21 21-15,1-22 0,-1 22 0,0-21 16,1 0-16,-22 0 0,0 0 0,0 0 16,0-1-16,1 1 0</inkml:trace>
  <inkml:trace contextRef="#ctx0" brushRef="#br0" timeOffset="8871.92">8572 4085 0,'0'-42'0,"0"84"0,22-126 16,-22 20-16,21 22 16,0-1-16,-21 1 0,0 0 0,21-1 15,-21 1-15,21 21 0,-21-21 0,0 20 16,0 1-16,0 42 15,0 1 1,0 20-16,-21 0 0,21 22 0,-21-1 16,21 1-16,-21-1 0,21 22 0,-21 0 15,21-22-15,-22 22 0,1-22 0,21 1 16,-21-1-16,21-20 0,0 20 0,0-42 16,0 22-16,0-1 0,0-21 15,0 0-15,21-21 16,0 0-1,-21-21-15,0 0 0,0 0 16</inkml:trace>
  <inkml:trace contextRef="#ctx0" brushRef="#br0" timeOffset="9367.64">8445 3874 0,'0'0'0,"0"-64"0,0-21 15,0 43-15,0 0 0,0 21 16,0-22-16,0 22 0,22-21 0,20 21 15,-21-1-15,21 1 0,1 21 16,20 0-16,-20 0 0,20 0 0,1 0 16,-1 43-16,-21-22 0,22 21 0,-22 0 15,1 1-15,-1-1 0,-21 22 16,0-1-16,0 1 0,-21 20 0,0-20 16,0-1-16,0 1 0,0-1 0,0-20 15,0 20-15,0-21 0,0-20 0,0 20 16,0-21-16,-21 0 0,21 0 15,0-42 1,0 0 0,0 0-16,0 0 0,0-22 0,21 1 15,1 0-15,-1-22 0,0 22 0,0-22 16,0-20-16,0 20 0,1 1 16,-1-1-16,0 1 0,21-1 0,-21 1 15,22 20-15,-22 22 0,21 0 16,1 0-16,-22 21 0,21 21 0,-21 0 15,22 0-15,-22 22 0,0-1 0,0 22 16,-21-22-16,0 21 0,21 1 0,-21-1 16,0 1-16,0-1 0,0 1 15,0-1-15,0 1 0,0-22 0,-21 1 16,21-1-16,0 0 0,0-21 0,0 22 16,0-22-16,0 0 0,0 0 0,0 0 15,21-21 1,0 0-16,-21-21 15,22 21-15,-1-21 0</inkml:trace>
  <inkml:trace contextRef="#ctx0" brushRef="#br0" timeOffset="10664.66">10075 4614 0,'21'22'15,"1"-22"1,-1 0-16,-21-22 15,21 1-15,0 21 0,0-21 0,0 0 16,1 0-16,-1 0 0,0-1 16,0-20-16,0 21 0,0 0 0,1-22 15,-1 1-15,-21 0 0,0-1 0,21 1 16,-21 21-16,21-21 0,-21-1 0,0 22 16,21 21-16,-21-21 0,0 42 15,0 0 1,0 0-16,-21 22 0,21-22 0,-21 21 15,0 1-15,21-1 0,0 0 0,0-21 16,-21 22-16,21-1 0,0-21 0,0 22 16,0-22-16,0 0 0,0 0 0,21 0 15,0 0-15,0 1 0,0-22 0,0 0 16,1 0-16,-1 0 16,21 0-16,-21 0 0,22 0 0,-22-22 15,21 1-15,-21 21 0,22-21 0,-22 0 16,0 0-16,0-22 0,0 22 0,0 0 15,1-21-15,-1-1 0,-21 1 0,21 0 16,-21-1-16,0 22 0,0-21 0,0 0 16,0 20-16,0 1 0,0 0 0,0 42 31,0 0-31,0 1 0,0-1 16,-21 21-16,21-21 0,-21 22 0,21-22 15,0 21-15,0-21 0,0 22 0,0-22 16,0 21-16,0-21 0,0 0 15,0 22-15,21-22 0,0 0 0,-21 0 16,21 0-16,0-21 0,22 22 0,-22-22 16,0 0-16,21 0 0,-21 0 0,22 0 15,-22 0-15,21 0 0,1-22 16,-22 1-16,21 21 0,0-21 0,-20 0 16,-1-21-16,21 20 0,-21-20 0,0 21 15,1-21-15,-1-1 0,-21-20 0,21 20 16,-21-20-16,21-1 0,-21 1 0,0-1 15,0 1-15,0 21 0,0-22 0,0 22 16,0-22-16,0 22 0,0 21 0,0 0 16,0-1-16,0 1 15,0 42 1,-21-21-16,21 43 0,-21-22 0,21 21 16,0-21-16,0 22 0,0 20 0,-21-20 15,21 20-15,0-21 0,0 22 0,0-1 16,0-20-16,0 20 0,0 1 0,0-22 15,0 0-15,0 1 0,0-1 0,0 0 16,0 1-16,21-22 0,-21 21 16,21-21-16,0-21 0,0 22 15,0-1-15,22-21 0,-22 0 0,0 0 16,21 0-16,1 0 0,-22-21 0,21-1 0,1 1 16,-22 0-16,21 0 0,0 0 15,-20 0-15,20-22 0,-21 1 0,21 0 16,-20-1-16,-1 1 0,0-22 0,0 1 15,0-1-15,0 1 0,1-1 0,-22 1 16,0 21-16,0-22 0,0 1 16,0 20-16,0 1 0,0 0 0,0-1 15,0 22-15,0 0 0,0 0 0,-22 21 16,1 21 0,21 21-16,-21-21 0,0 22 0,21-1 15,0 0-15,0 1 0,0-1 16,-21 22-16,21-22 0,0 21 0,-21 1 15,21-22-15,0 22 0,0-1 16,0-20-16,0-1 0,0 0 0,0 1 16,0-1-16,21-21 0,0 21 0,0-20 15,0-1-15,0-21 0,1 21 0,-1-21 16,0 0-16,21 0 0,-21 0 0,1 0 16,-1 0-16,21-21 0,-21 0 0,0 21 15,1-22-15,-1 1 0,0 0 16,0-21-16,0 21 0,0-1 0,-21-20 15,0 21-15,0-21 0,22 20 0,-22 1 16,0 0-16,0 0 0,0 42 31,0 0-31,0 22 0,-22-22 16,22 0-16,0 0 0,0 21 0,0-20 16,0-1-16,0 0 0,0 0 0,0 0 15,0 0-15,0 1 16,22-22-16,-1 0 0,0 0 15,0 0-15,0 0 16,0 0-16,1-22 0,-22 1 16,0 0-16,21 0 0,-21 0 15,21 0-15,-21-1 0</inkml:trace>
  <inkml:trace contextRef="#ctx0" brushRef="#br0" timeOffset="10828.72">12912 3916 0,'0'0'0,"-22"0"0,1 0 0,0 0 16,0 0-16,0 0 16,0 0 46</inkml:trace>
  <inkml:trace contextRef="#ctx0" brushRef="#br0" timeOffset="10995.62">12107 4106 0,'0'0'16,"-21"22"-16,0-22 0,42 0 31,0 0-31,0 0 16,22 0-16,-22 0 0,21 0 0,1 0 15,-1-22-15,21 22 0,-20 0 0</inkml:trace>
  <inkml:trace contextRef="#ctx0" brushRef="#br0" timeOffset="11355.83">13335 4085 0,'0'0'0,"-21"0"0,0 0 16,-1 0 0,1 0-16,21 21 15,0 1-15,0-1 0,0 0 0,0 21 16,0-21-16,0 22 0,0-1 16,0 0-16,0-20 0,0 20 0,0 0 15,0 1-15,0-1 0,0 0 0,0 22 16,-21-22-16,0 22 0,21-22 0,-85 191 15,64-170 1,0-20-16,0 20 0,0 1 0,-22-22 16,22 21-16,0-20 0,0-1 0,0 0 15,21 1-15,0-22 0,-22 21 0,22-21 16,-21 1-16,42-44 31,1 22-31,-1-21 0,-21-21 16,21 21-16,0 0 0,21-64 15</inkml:trace>
  <inkml:trace contextRef="#ctx0" brushRef="#br0" timeOffset="11655.65">13314 4339 0,'0'0'0,"21"-42"0,0-64 15,-21 85-15,21 0 0,-21 0 16,21 21-16,1 0 0,-1 0 15,0 0-15,0 21 16,0 0-16,0 0 0,1 0 0,-22 22 0,21-22 16,-21 0-16,21 21 0,-21-21 0,0 22 15,0-22-15,0 21 0,-21-21 16,0 1-16,-1 20 0,-20-21 0,21 0 16,-21 0-16,20-21 0,-20 22 0,21-1 15,-21-21-15,-1 0 0,22 0 16,0 21-16,0-21 0,0 0 0,21-21 31,0 0-31,21-1 0,0 1 16,0 0-16,21 0 0,-20 0 0,20 0 15</inkml:trace>
  <inkml:trace contextRef="#ctx0" brushRef="#br0" timeOffset="11955.48">14139 3366 0,'0'0'0,"-21"0"16,0 0-16,0 21 15,0 0-15,21 0 0,-22 21 0,1-20 16,21 20-16,0 0 0,0 22 0,-21-22 16,21 22-16,0-22 0,0 21 0,0 1 15,0-1-15,0 1 16,0-1-16,0 1 0,0-1 0,0-20 15,0 20-15,0-20 0,0-1 0,0-21 16,0 21-16,0-20 0,0-1 0,0 0 16,0 0-16,21-21 15,0 0-15,1 0 0,-1 0 16,0 0-16,0-21 0,0 0 16,0 0-16,1-1 0,-1-20 0,-21 21 15,21 0-15</inkml:trace>
  <inkml:trace contextRef="#ctx0" brushRef="#br0" timeOffset="12323.78">14309 4191 0,'0'21'15,"0"0"-15,0 1 16,21-1 0,0-21-16,0 0 0,0 0 15,0 0-15,1 0 0,-1 0 0,21 0 16,-21-21-16,0-1 0,1 22 15,-1-21-15,0 0 0,0 0 0,0 0 16,-21 0-16,0-22 0,0 22 16,0 0-16,0 0 0,0 0 15,-21-1-15,0 22 0,0 0 0,-22 0 16,22 0-16,0 22 0,-21-1 0,21 21 16,-22-21-16,22 22 0,-21-1 15,21 0-15,-1 1 0,1-22 0,0 21 16,0 0-16,21 1 0,0-22 15,0 21-15,0-21 0,0 1 0,21-1 16,0 0-16,0-21 0,1 21 0,20-21 16,-21 0-16,21 0 0,1 0 0,-1 0 15,-21 0-15,22 0 0,-22-21 0,21 21 16,-21-21-16,0 0 0,22-1 0,-22 22 16,0-42-16,0 21 0,0 0 0</inkml:trace>
  <inkml:trace contextRef="#ctx0" brushRef="#br0" timeOffset="15008.12">16404 3366 0,'0'42'16,"0"-21"-16,-21 0 0,0 0 0,21 1 15,0-1-15,-21 0 0,21 0 16,0 0-16,21-21 31,0 0-31,0 0 0,21-21 0,-20 21 16,20-21-16,0 0 0,-21-22 0,22 22 15,-1 0-15,-21-21 0,22 21 0,-22-22 16,0 1-16,0 0 0,0-1 16,-21 1-16,0 0 0,0 20 0,0-20 15,0 21-15,0-21 0,0 20 16,-21 22-16,21 22 16,-21-1-16,0 21 0,0 0 0,-1 1 15,1-1-15,0 22 0,0-1 16,21 1-16,-21-1 0,0 1 15,21 20-15,-22-20 0,22-1 0,0 1 16,0-1-16,0 1 0,0-1 0,0 1 16,0-22-16,0 22 0,22-22 0,-1 21 15,-21-20-15,0-22 0,0 21 0,21-21 16,-21 1-16,0-1 0,0 0 0,-21-21 16,0 0-1,-1 0-15,1 0 0,0 0 0,0-21 16,-21 0-16,20-1 0,-20 1 0,21 0 15,-21 0-15,20-21 0,-20-1 0,21 22 16,0-21-16,-22-1 0,22 22 16,0 0-16,21 0 0,-21 0 0,21 0 15,-21 21-15,21 21 16,0 0-16,0 0 0,0 0 16,0 0-16,0 1 0,0-1 0,21 21 15,0-21-15,0 0 0,22 1 0,-22-1 16,21 0-16,-21 0 0,22 0 0,-1-21 15,0 0-15,1 0 0,20 0 0,-21 0 16,1 0-16,-1 0 0,0 0 0,1-21 16,-1 0-16,0 21 0,1-21 15,-22 0-15,21-1 0,-21-20 0,1 21 16,-1-21-16,0 20 0,0-20 0,-21 0 16,21 21-16,-21-22 0,0 22 15,0-21-15,0 21 0,0-1 16,0 44-1,-21-22-15,0 42 0,21-21 16,-21 0-16,21 22 0,0-22 16,-21 21-16,-1 0 0,22-20 0,-21 20 15,21-21-15,0 21 0,0-20 0,-21-1 16,21 0-16,0 0 0,0 0 16,21-42-1,0 0 1,1 0-16,-22 0 0,21-1 15,0 1-15,0 0 16,-21-21-16,21 21 0,0-22 0,1 22 16,-1-21-16,-21 21 0,21-1 0,0 1 15,-21 0-15,0 0 0,21 21 16,-21 21-16,0 0 16,0 0-16,0 1 0,0 20 15,0-21-15,0 0 0,21 0 0,-21 22 16,0-22-16,22 0 0,-22 0 15,0 0-15,21 1 0,0-22 0,0 21 16,-21 0-16,21-21 0,22 0 0,-22 0 16,0 0-16,21 0 0,-21 0 15,22 0-15,-22 0 0,21-21 0,-21 0 16,22-1-16,-22 1 0,0 0 0,21 0 16,-42 0-16,22-22 0,-1 1 0,0 0 15,0-1-15,0 1 0,-21-21 16,0 20-16,21-20 0,-21 20 0,22-20 15,-22-1-15,0 1 0,0-1 0,0 1 16,0 21-16,0-1 0,0 1 0,0 21 16,0 42-1,0 0-15,0 0 16,-22 22-16,22-1 0,-21 0 0,21 1 16,-21 20-16,21-21 0,0 1 15,0 20-15,0-20 0,-21-1 0,21 21 16,0-20-16,-21-1 0,21 22 0,0-22 15,0 0-15,0 1 0,0-22 0,0 21 16,0-21-16,0 0 0,0 1 16,0-1-16,0-42 31,21-1-31,-21 1 0,21 0 16,-21-21-16,0 21 0,21-22 0,0 1 15,-21 21-15,22-22 0,-1 1 16,-21 21-16,21-21 0,0 20 0,-21 1 0,0 0 15,21 21-15,0 0 16,1 0 0,-22 21-16,0 0 15,0 1-15,0-1 0,0 21 0,0-21 16,21 0-16,-21 22 0,0-22 0,0 0 16,0 21-16,21-20 0,0-1 0,0 0 15,-21 0-15,43 0 0,-22 0 16,0-21-16,0 22 0,21-22 0,-20 0 15,20 0-15,-21 0 0,21 0 16,-20 0-16,20 0 0,-21-22 0,21 1 16,-20 21-16,-1-21 0,0 0 0,0 0 0,-21 0 15,21-22-15,-21 22 0,21-21 16,-21 21-16,0-1 0,0-20 0,0 21 16,0 0-16,0 0 0,0-1 15,-21 22 1,0 22-16,0-1 15,21 0-15,0 0 0,-21 21 16,21-20-16,-21-1 0,21 21 0,-22-21 16,22 0-16,0 1 0,0 20 0,0-21 15,0 0-15,0 0 0,0 1 16,22-1-16,-1-21 0,0 0 0,0 0 16,0 21-16,0-21 0,1 0 15,-1 0-15,0 0 0,0 0 16,21-21-16,-20 0 0,-1 21 0,0-22 15,0 1-15,0 0 0,0 0 0,1-21 16,-1 20-16,-21-20 0,0 21 0,21-21 16,-21 20-16,0 1 0,0 0 0,0 0 15,0 0-15,0 0 0,0 42 32,0 0-17,0 0-15,21-21 16,-21 21-16,0 0 0,0 1 0,0-1 15,21 0-15,-21 0 0,21 0 0,-21 0 16,0 1-16,0-1 0,0 0 0,0 0 16,22 0-16,-22 0 0,21-21 15,-21 22-15,21-22 16,0 0-16,0 0 0,0 0 16,1 0-16,-1 0 0,0 0 0,0-22 15,0 22-15,0-21 0,1 0 0,-1 0 16,0 0-16,0-22 15,0 22-15,0 0 0,-21-21 0,22 21 0,-1-1 16,-21-20-16,0 21 0,21 0 16,-21 0-16,21-1 0,-42 22 31,0 22-31,21-1 16,-21 0-16,21 0 0,0 0 0,-22 0 15,22 1-15,0 20 0,0-21 0,0 0 16,0 22-16,0-22 0,0 0 0,0 0 15,0 0-15,22 0 0,-1 1 0,0-22 16,0 21-16,0-21 0,22 0 16,-1 0-16,-21 0 15,0 0-15,0 0 0,1 0 0,-1-21 16,0-1-16,0 1 0,0 0 16,0 0-16,1 0 0,-1-22 0,0 1 15,0 0-15,-21-1 0,21 1 0,0 0 16,1-22-16,-1 22 0,0-22 0,0 1 15,0-1-15,0 1 0,1 21 0,-1-22 16,-21 22-16,0-1 0,0 22 16,0 0-16,0 0 0,0 0 0,-21 42 31,21 0-31,-22 21 0,1-20 0,0 20 16,0 0-16,21 1 0,-21-1 0,0 0 15,21 1-15,-22-1 0,22 0 16,0 1-16,0 20 0,0-21 15,0 1-15,0-1 0,0 0 0,0 1 16,0-1-16,0-21 0,22 22 0,-1-22 16,0 0-16,0 0 0,-21 0 0,21 0 15,0-21-15,1 0 0,-1 0 0,0 0 16,0 0-16,0 0 0,22 0 0,-22 0 16,0 0-16,21 0 0,-21-21 0,1 0 15,-1 21-15,0-21 0,0 0 16,-21 0-16,0-1 0,21 22 0,-21-21 15,0-21-15,0 21 0,0 0 0,0-1 16,0 1-16,0 0 0</inkml:trace>
  <inkml:trace contextRef="#ctx0" brushRef="#br0" timeOffset="15199.62">19897 3768 0,'0'0'0,"0"21"0,21-21 31,21 0-31,-21 0 0,0 0 0,22 0 16,-1 0-16,-21 0 0,22 0 0,-1 0 16,0 0-16,1-21 0,-22 21 0,21 0 15,-21-21-15,0 21 0,-21-22 0,0 1 16,0 0 0,-42 21-16,21 0 0,0-21 15</inkml:trace>
  <inkml:trace contextRef="#ctx0" brushRef="#br0" timeOffset="15377.05">19452 3641 0,'0'0'0,"-21"0"0,-21 21 16,20-21 0,44 0 15,-1 0-31,0 0 0,21 0 15,-21 0-15,1 0 0,20 0 16,0 0-16</inkml:trace>
  <inkml:trace contextRef="#ctx0" brushRef="#br0" timeOffset="17244.47">20849 4085 0,'0'0'0,"21"0"0,0 0 0,1 0 16,-1 0-16,0-21 0,0 0 0,0 0 15,0 0-15,1-1 0,-22 1 0,21 0 16,0-21-16,-21 21 0,21-1 16,-21-20-16,0 21 0,0-21 0,0 20 15,0 1-15,0 0 0,-21 0 0,0 21 16,0 0-16,-1-21 0,1 21 0,-21 0 15,21 0-15,-22 21 0,1 0 0,21 0 16,-21 0-16,-1 22 0,22-22 16,-21 21-16,21 1 0,-1-1 0,1 0 15,0 1-15,21-1 0,0 0 0,0 1 16,0-22-16,0 21 0,0-21 0,21 0 16,0 1-16,1-22 0,-1 21 15,0-21-15,21 0 0,-21 0 0,1 0 16,20 0-16,-21-21 0,21 21 0,-20-22 15,-1 1-15,0 0 0,0 0 16,0 0-16,0-22 0,1 22 0,-1 0 16,-21-21-16,0-1 0,0 22 0,21-21 15,-21 21-15,0-22 0,21 22 0,-21 0 16,0 0-16,0 0 0,0 42 31,-21 0-31,21 0 16,0 0-16,0 1 0,-21 20 0,21-21 15,0 0-15,0 22 0,0-22 16,0 21-16,0-21 0,21 22 0,0-22 16,0 0-16,0 0 0,1 0 0,-1-21 15,0 21-15,0-21 0,21 0 0,-20 0 16,-1 0-16,0 0 0,21-21 0,-21 21 16,1-21-16,-1 0 0,0 0 0,0 0 15,0-1-15,0 1 16,1-21-16,-22 21 0,21-22 0,0 22 0,-21-21 15,21 21-15,-21-22 0,0 22 16,21-21-16,-21 21 0,0 0 16,-21 42-1,0 0-15,0 0 16,21 0-16,-21 0 0,-1 22 16,22-22-16,0 21 0,-21-21 0,0 22 15,21-22-15,-21 0 0,21 21 0,0-20 16,0-1-16,0 0 0,0 0 15,0 0-15,21-42 32,-21 0-32,21 0 0,0 0 15,1-1-15,-1 1 16,0 0-16,0-21 0,0 21 0,0-22 16,1 22-16,-1 0 0,0 0 0,0 0 15,0-1-15,0 22 16,-21 22-1,0-1-15,0 0 16,0 0-16,0 21 0,0-20 16,22-1-16,-1 0 0,-21 0 0,21 0 15,0 0-15,-21 1 0,21-1 0,0-21 16,1 21-16,-1-21 0,0 0 0,0 0 16,0 0-16,0 0 0,1 0 0,-1 0 15,0 0-15,0 0 0,-21-21 16,0 0-16,21-1 0,0 22 0,-21-42 15,0 21-15,22 0 0,-1 0 16,0-22-16,0 22 0,0-21 0,0 21 16,1-22-16,-22 22 0,21 0 0,0-21 15,0 42-15,0-22 0,0 1 0,1 21 16,-22 21 0,0 1-16,0-1 15,0 0-15,0 0 16,0 0-16,-22 0 15,22-42 32,0 0-31,22 21-16,-22-21 0,0 0 0,0 0 16,0-1-1,0 1-15,-22 21 31,1 0-31,0 21 0,0-21 16,21 22-16,-21-1 0,0 0 0,21 0 16,-22 0-16,1 0 0,21 1 0,-21-1 15,21 0-15,0 0 16,0 0-16,0 0 0,0 1 0,0-1 0,0 21 16,0-21-16,0 0 15,0 1-15,0-1 0,21 0 0,0-21 16,1 21-16,-1-21 0,0 0 0,0 0 15,0 0-15,0 0 0,22 0 0,-22 0 16,0 0-16,21 0 0,-20 0 0,-1-21 16,21 0-16,-21 21 0,0-21 15,1-1-15,-1 1 0,0-21 0,0 21 16,-21 0-16,21-1 0,-21 1 0,21-21 16,-21 21-16,0 0 0,0-1 0,0 1 15,-21 21 1,0 21-1,0 1-15,21-1 16,-21 0-16,0 0 0,21 0 0,0 22 16,-22-22-16,22 0 0,-21 0 0,21 0 15,0 0-15,0 1 0,0-1 0,0 0 16,0 0-16,21-21 0,1 0 16,-1 0-16,0 0 0,0 0 0,0 0 15,0 0-15,1 0 0,-1 0 16,0 0-16,21 0 0,-21 0 0,1-21 15,20 21-15,-21-21 0,0 0 0,22-1 16,-22 1-16,21 0 0,-21 0 16,0 0-16,1 0 0,-1-22 0,0 22 15,0 0-15,-21 0 0,21 0 0,-21-1 16,0 1-16,0 0 0,-21 21 16,0 0-16,0 0 0,0 0 15,-1 0-15,1 0 0,21 21 0,0 0 16,-21 1-16,21-1 0,-21 0 0,21 21 15,0-21-15,0 1 0,0-1 0,0 21 16,0-21-16,21 0 0,-21 1 0,21-1 16,-21 0-16,0 0 0,21-21 0,-21 21 15,0 0-15,0 1 16,-21-22 15,0 0-31,0 0 16,0 0-16,0 0 0,-22 0 0,1 21 15,0-21-15,-1 0 0,-20 0 0</inkml:trace>
  <inkml:trace contextRef="#ctx0" brushRef="#br0" timeOffset="18864.16">635 7535 0,'0'0'15,"-21"0"-15,21-21 16,-21 21-16,-1 0 15,1 0-15,21-21 16,21 21 15,1 0-31,20 0 16,-21 0-16,21 0 0,1 0 16,-1 0-16,0 0 0,1 0 0,20 0 15,1 0-15,20 0 0,-20 0 16,21 0-16,-1 0 0,1 0 0,0 0 15,-1 0-15,1 0 0,-22 0 0,22 0 16,-21 0-16,-1 0 0,22 0 16,-22 0-16,1 0 0,-22 0 0,22 0 15,-22 0-15,21 0 0,-41 0 0,20 0 16,-21 0-16,0-21 0,-21 0 31,-21 0-31,-21 21 0,21-22 16,-1 1-16,-20 21 0,0-21 0,21 0 15,-22 21-15,1-21 0,0 0 16,-1-1-16,22 1 0,-21 0 0,-1 21 16,22-21-16,-21 21 0,21-21 0,-22 21 15,22-21-15,0 21 0,-21 0 16,21 0-16,-1 0 16,44 0 15,-1 0-31,0 0 0,0 0 15,0 0-15,0 21 0,22-21 0,-22 0 16,0 21-16,21-21 0,-20 0 16,20 0-16,-21 21 0,21-21 0,1 0 15,-1 0-15,0 21 0,1-21 0,-1 0 16,-21 0-16,22 21 0,-22-21 0,0 0 16,0 0-16,0 22 0,0-22 15,1 21-15,-22 0 0,0 0 16,0 0-16,0 0 0,0 1 15,-22-1-15,1 0 0,0 0 16,0 0-16,-21 0 0,20 22 16,1-22-16,-21 21 0,0-21 0,-1 1 15,1 20-15,0 0 0,-1-21 0,1 22 16,0-22-16,-1 21 0,1-21 16,21 22-16,0-22 0,-22 0 0,43 0 15,-21-21-15,21 21 0,21-21 47,0 0-47,1 0 0,-22-21 0,21 0 16,21 21-16,-21-21 0,0 0 15,1 0-15,20-22 0,0 22 0,1 0 16,-1-21-16,0-1 0,22 22 16,-22-21-16,0-1 0,1 1 0,20 0 15,-20-1-15,-22 22 0,21-21 16,-21 21-16,0-22 0,1 22 0,-22 0 15,21 21-15,-21-21 0,0 0 16,0 42 47,-21-21-63,-1 21 15,22 0 1,-21-21-16</inkml:trace>
  <inkml:trace contextRef="#ctx0" brushRef="#br0" timeOffset="19647.89">4593 6498 0,'0'0'15,"0"-21"-15,0 0 16,0 0-16,0 42 31,0 0-31,0 0 0,0 22 0,0-1 16,-21 0-16,21 1 0,0 20 15,-21-21-15,21 22 0,-21-22 0,-1 22 16,22-1-16,-21 1 0,0-1 16,0 1-16,21-22 0,-21 22 0,0-1 15,21-21-15,0 1 0,-22-1 16,1 0-16,21 1 0,-21-22 0,21 0 16,0 21-16,0-20 0,0-1 15,0 0 1,0-42-1,0 0 1,0-1-16,0 1 0,0 0 0,0 0 16,-21-21-16,21 20 0</inkml:trace>
  <inkml:trace contextRef="#ctx0" brushRef="#br0" timeOffset="20031.71">4106 6583 0,'0'0'0,"0"-21"0,0 0 15,0-1-15,21 22 16,1-21-16,-1 21 0,0 0 0,0 21 16,21 1-16,-20-1 0,20 21 15,21 0-15,-20 1 0,-1 20 0,0-20 16,22 20-16,-22-21 0,1 1 0,-1 20 15,-21-20-15,21 20 0,1-21 16,-22 22-16,0-22 0,0 1 0,0-1 16,1 0-16,-1-21 0,-21 22 15,21-22-15,-21 21 0,21-21 0,-21 1 16,0-1-16,0 0 0,21-21 16,-21 21-16,0-42 31,0 0-16,0 0-15,0-1 0,0 1 16,0 0-16,0-21 0,0 21 0,0-22 16,0 1-16,21-22 0,-21 22 0,0-21 0,22 20 15</inkml:trace>
  <inkml:trace contextRef="#ctx0" brushRef="#br0" timeOffset="20335.54">5228 6329 0,'-21'0'16,"0"0"-16,0 42 0,21-21 15,-22 1-15,22 20 0,-21 0 16,21 1-16,0 20 0,-21-21 0,21 22 16,0-22-16,-21 22 0,21-22 15,0 22-15,-21-1 0,21 1 0,0-22 16,-21 21-16,21 1 0,-22-22 0,1 22 15,21-22-15,-21 0 0,21 1 0,-21-22 16,21 21-16,0-21 0,0 1 0,0-1 16,0 0-16,0-42 47,0 0-47,21-1 0,0 1 15,0 0-15,-21 0 0</inkml:trace>
  <inkml:trace contextRef="#ctx0" brushRef="#br0" timeOffset="20743.83">5503 7027 0,'0'0'0,"0"22"15,-21-22-15,0 21 0,21 0 16,-21 0-16,0 0 0,-1 22 0,1-22 15,21 21-15,0 0 0,0-20 16,0 20-16,0-21 0,0 21 0,0-20 16,0-1-16,21 21 0,-21-21 15,22-21-15,-1 21 0,21-21 0,-21 0 16,0 0-16,22 0 0,-22 0 0,21 0 16,-21 0-16,22 0 0,-22-21 15,0 21-15,0-21 0,0 0 0,1 0 16,-1 0-16,-21-1 0,21-20 0,-21 21 15,0 0-15,0-22 0,0 1 0,0 21 16,-21-21-16,0 20 0,-1-20 16,1 21-16,-21 0 0,21 0 0,-22-1 15,22 1-15,-21 21 0,21 0 0,0 0 16,-22 0-16,22 0 0,0 0 0,0 0 16,0 0-16,21 21 15,0 1-15,0-1 16,0 0-16,21-21 15,-21 21-15,21-21 0,21 21 0</inkml:trace>
  <inkml:trace contextRef="#ctx0" brushRef="#br0" timeOffset="21861.17">7218 7239 0,'0'0'0,"-21"0"0,-43 0 16,43 0-16,0 0 15,21-21-15,-21 21 16,-1 0-1,44 0 17,-1 0-32,0 0 15,21 0-15,-21 0 0,43 0 16,-22 0-16,22 0 0,-1 0 0,22 21 16,-22-21-16,22 0 0,0 21 0,-1-21 15,1 0-15,0 0 0,-1 0 0,1 21 16,-21-21-16,20 0 0,-20 0 0,-1 0 15,22 0-15,-43 0 0,22 0 16,-22 0-16,0 0 0,1 0 16,-22-21-16,0 21 0,0 0 15,-21-21-15,0 0 16,0 0-16,-21 21 16,0 0-16,0-21 0,0 21 0,-1-22 15,1 22-15,0-21 0,-21 21 16,21-21-16,-1 21 0,1 0 0,-21-21 15,21 21-15,0 0 0,-1 0 0,1-21 16,0 21-16,0 0 16,21 21 15,21-21-15,0 0-16,0 0 0,22 21 0,-22-21 15,21 0-15,-21 0 0,22 21 0,-1-21 16,-21 21-16,0 1 0,22-22 0,-22 21 15,-21 0-15,21 0 0,-21 0 0,0 0 16,0 22-16,0-22 0,0 0 16,-21 0-16,0 0 0,0 1 0,-22-1 15,22 0-15,0 0 0,-21 0 0,20 0 16,1 1-16,0-22 0,0 21 0,0 0 16,0-21-16,-1 21 0</inkml:trace>
  <inkml:trace contextRef="#ctx0" brushRef="#br0" timeOffset="26532.29">10202 6689 0,'21'0'0,"1"0"15,-1 0 1,0-21-1,0-1 1,0 1-16,0 21 16,-21-21-16,0 0 15,22 21-15,-22-21 0,0 0 16,0-1 0,-22 22-16,1-21 15,0 21 1,0 0-16,0 0 15,0 0-15,-1 0 16,1 0-16,0 21 0,0 1 16,0-22-16,0 21 0,-1 0 0,1 0 15,0-21-15,0 21 16,0-21-16,21 21 0,-21 1 16,-1-1-16,1 0 0,21 0 15,0 0-15,0 0 0,-21 22 0,21-22 16,0 0-16,-21 21 0,21-20 0,0 20 15,0 0-15,0-21 0,0 22 16,0-1-16,0-21 0,0 22 0,0-1 16,0-21-16,0 21 0,21-20 0,0-1 15,-21 0-15,21 0 0,1 0 0,-1 0 16,0-21-16,0 0 0,0 0 0,22 0 16,-22 0-16,21 0 0,-21 0 0,22 0 15,-1-21-15,-21 0 0,21 0 0,1 21 16,-1-42-16,0 20 15,1 1-15,-1 0 0,22-21 0,-22 21 16,0-22-16,1 22 0,-1-21 0,21-1 16,-41 1-16,20 21 0,0-21 0,1-22 15,-22 22-15,21-1 0,-21 1 0,0 0 16,1-22-16,-22 22 0,0 0 0,21-1 16,-21 1-16,0 0 0,0 20 15,0-20-15,0 21 0,0 0 0,0 0 16,-21 21-16,-1 0 15,1 21-15,0-21 0,0 42 16,21-21-16,-21 22 0,0-1 0,21 0 16,0 1-16,-22 20 15,1-21-15,0 1 0,21 20 0,-21-20 16,21-1-16,0 0 0,0 1 0,0-1 16,0 0-16,0 1 0,0-1 0,0 0 15,0-21-15,0 22 0,21-22 0,0 21 16,-21-21-16,43 1 0,-22-1 0,0 0 15,0 0-15,0-21 0,0 21 0,22-21 16,-22 0-16,21 0 0,-21 0 16,22 0-16,-1 0 0,0-21 0,-20 21 15,20-21-15,0 0 0,1 0 0,-22-1 16,21 1-16,-21 0 0,22 0 0,-22-21 16,0 20-16,0 1 0,0 0 15,0-21-15,-21 21 0,0-22 0,0 22 16,0 0-16,0-21 0,0 20 0,0 1 15,0-21-15,0 21 0,0 0 0,0-1 16,-21 1-16,0 21 0,0 0 16,0-21-16,0 21 0,-1 0 0,1 0 15,0 0-15,0 21 0,0 0 0,0 1 16,-1-1-16,1 0 0,0 0 0,0 0 16,0 0-16,0 22 0,21-22 0,0 0 15,-22 21-15,22-20 0,0-1 0,0 0 16,0 21-16,0-21 0,0 1 0,0-1 15,0 0-15,22 0 16,-1-21-16,-21 21 0,21-21 0,0 0 16,0 0-16,0 0 0,1 0 0,-1 0 15,0 0-15,0 0 0,0 0 0,0-21 16,1 0-16,-1 0 0,0 0 16,-21-1-16,0 1 0,21 0 0,-21 0 15,21 0-15,-21 0 0,0-22 0,0 22 16,21 0-16,-21-21 0,0 20 0,22 1 15,-22 0-15,0 0 16,0 0-16,0 0 0,0-1 0,0 44 31,0-1-15,0 0-16,-22 0 0,22 0 16,0 22-16,-21-22 0,21 0 0,0 0 15,0 21-15,0-20 0,0-1 0,0 0 16,0 0-16,0 21 0,0-20 0,0-1 15,21 0-15,1 0 16,-1-21-16,0 0 0,0 0 16,0 0-16,0 0 0,22 0 0,-22 0 15,0 0-15,21 0 0,-20-21 0,-1 0 16,21 21-16,-21-21 0,0-1 0,22 1 16,-22 0-16,0 0 0,0 0 15,-21-22-15,21 22 0,1 0 0,-22 0 16,0-21-16,0 20 0,0 1 0,0 0 15,0 0-15,0 0 16,-22 21 0,22 21-1,-21-21-15,21 21 0,0 0 0,0 0 16,0 1-16,0-1 0,0 0 0,0 0 16,21 0-16,1 0 0,-22 1 15,21-1-15,-21 0 0,0 0 0,21 0 16,-21 0-16,0 1 15,0-1-15,0 0 16,-21-21 15,0 0-31,-1 0 16,1-21-16,0 0 16,21-1-16,-21 1 15,0 21-15,21-21 0,-21 21 16,-1 0-1,22 21 17,0 0-32,0 1 15,0-1-15,0 0 0,0 0 16,22-21-16,-22 21 0,21-21 0,-21 21 16,21-21-16,0 0 0,0 22 15,0-22-15,1 0 0,-1 0 16,0 0-16,0 0 0,0 0 0,0-22 15,1 22-15,-1-21 0,0 0 0,0 21 16,21-21-16,-20 0 0,-1 21 0,0-21 16,0-1-16,0 1 0,0 0 0,22 0 15,-22 0-15,0 0 0,0-1 16,0 1-16,1 0 0,-1-21 0,0 21 16,0-1-16,-21 1 0,21 0 15,-21 0-15,0 0 16,-21 21-1,0 21-15,0 0 16,0 0-16,21 0 0,-22 1 16,22-1-16,0 0 0,0 0 0,0 0 15,0 0-15,0 1 0,0-1 0,0 0 16,0 0-16,0 0 0,0 0 16,22 1-16,-1-22 0,-21 21 15,21 0-15,0-21 0,-21 21 16,0 0 15,-21-21-31,0 0 16,0 0-16,-1 0 0,1 0 15,0 0-15,21 21 0,-21-21 0,0 0 16,0 0-16,21 22 16,-22-22-16,1 0 15,21-22 48,0 1-48</inkml:trace>
  <inkml:trace contextRef="#ctx0" brushRef="#br0" timeOffset="31151.6">381 10520 0,'0'0'15,"-21"0"-15,0 0 0,-1 0 0,1 0 0,0 0 16,0 0-16,0 21 15,21 0 1,0 0-16,21-21 16,0 22-16,0-22 0,0 21 15,22 0-15,-1-21 0,0 0 0,22 21 16,-1-21-16,1 0 0,-1 0 16,22 0-16,0 0 0,-1 0 15,1 0-15,21 0 0,0 0 0,0 0 16,-22 0-16,22 0 0,0-21 15,-21 21-15,-1-21 0,1 21 0,0 0 16,-22-21-16,1 21 0,-1 0 0,1-22 16,-22 22-16,0 0 0,1 0 15,-22-21-15,21 21 0,-21 0 16,-21-21-16,-21 0 16,0 21-16,0-21 15,0 21-15,-22-21 0,1 21 0,0-22 16,-1 22-16,22-21 0,-21 21 0,-1-21 15,22 0-15,-21 21 16,21-21-16,-22 21 0,22 0 0,0 0 16,0 0-16,0-21 15,42 21 17,0 0-17,0 0-15,0 0 0,1 0 16,-1 0-16,21 0 0,-21 0 0,0 0 15,1 0-15,-1 0 0,0 21 0,21 0 16,-21 0-16,1 0 16,-22 0-16,0 1 0,0 20 15,0-21-15,0 0 0,-22 22 0,1-1 16,-21-21-16,21 21 0,-22 1 16,22-1-16,-21-21 0,0 22 0,-1-1 15,1-21-15,0 21 0,-1-20 0,1-1 16,21 0-16,-22 0 0,22 0 15,0 0-15,42-21 16,0-21-16,22 0 16,-1-21-16,0 21 0,22-22 0</inkml:trace>
  <inkml:trace contextRef="#ctx0" brushRef="#br0" timeOffset="31999.43">3535 9716 0,'-21'0'0,"42"0"0,-42-22 16,21 1-16,-22 0 0,22 0 0,0 0 15,0 0-15,0-1 0,0 1 16,0 0-16,0 0 0,22 0 0,-1 0 16,0-1-16,0 22 0,0 0 0,0 0 15,1 0-15,-1 0 0,21 22 16,-21-1-16,0 0 0,1 0 0,-1 21 15,0 1-15,0-1 0,-21 22 0,0-22 16,0 0-16,0 1 0,0-1 16,0 0-16,0 1 0,0-1 15,0-21-15,0 21 0,0-20 0,0-1 16,0 0-16,0 0 0,21-21 0,0 21 16,1-21-16,-1 0 0,0 0 0,0 0 15,0 0-15,0-21 0,22 21 16,-22-21-16,0 0 0,21 0 0,-20-1 15,20-20-15,-21 21 0,21-21 0,-20-1 16,20 1-16,-21 0 0,0-1 0,0 1 16,1 0-16,-1-22 0,-21 22 15,0-1-15,0 1 0,0 21 16,0-21-16,0 20 0,0 1 0,-21 21 16,-1 21-1,22 22 1,-21-1-16,21 0 0,0 1 0,0 20 15,0-20-15,0 20 0,0 1 0,0-1 16,0-21-16,0 22 0,0-1 0,21-20 16,-21 20-16,22 1 0,-22-22 15,0 22-15,0-1 0,0 1 0,0-22 16,21 21-16,-21-20 0,0 20 0,0-20 16,0-1-16,0 0 0,0 1 0,0-22 15,-21 21-15,21-21 0,0 0 16,-22 1-16,1-1 0,0 0 0,0 0 15,0-21 1,-22 0-16,22 0 0,0 0 0,-21 0 16,21 0-16,-22-21 0,1 21 0,21-21 15,-22 21-15,22-21 0,0-1 0,0 22 16,0-21-16,0 0 0,-1 0 0,1 0 16,21 0-16,0-1 15,0 1-15,0 0 16,0 0-16,21 21 0,1-21 0,-1 0 15,0-1-15,21 1 0,-21 0 0,22 0 16</inkml:trace>
  <inkml:trace contextRef="#ctx0" brushRef="#br0" timeOffset="32771.33">4826 10329 0,'0'-21'0,"0"0"16,0 0-1,0 0-15,0 0 0,0-1 16,0 1-16,21 0 16,-21 0-16,21 0 0,-21 0 15,0-22-15,21 22 0,-21 0 0,22 0 16,-22 0-16,0-1 0,0 1 0,0 0 15,0 0-15,-22 21 16,1 0 0,0 0-16,0 21 0,0-21 0,0 21 15,-1 22-15,22-22 0,-21 0 0,0 0 16,0 21-16,21-20 0,0 20 0,0-21 16,0 21-16,0-20 0,0 20 15,0-21-15,0 0 0,0 22 16,0-22-16,0 0 0,21 0 0,0 0 15,-21 0-15,21 1 0,1-1 0,20-21 16,-21 0-16,0 21 0,22-21 0,-22 0 16,21 0-16,-21 0 0,22 0 15,-22-21-15,21 0 0,0 21 0,-20-22 16,20 1-16,-21 0 0,21-21 0,-20 21 16,20-1-16,0 1 0,-21-21 0,22 21 15,-22-22-15,0 22 0,0-21 0,0 0 16,1 20-16,-1-20 0,-21 21 15,0 0-15,0-22 0,0 22 0,0 0 16,-21 21 0,-1 0-16,1 0 0,0 21 0,0-21 15,-21 21-15,20 1 0,1-1 0,0 0 16,0 21-16,21-21 0,0 1 16,0-1-16,0 0 0,0 0 0,0 0 15,0 0-15,0 1 0,21-1 0,0 0 16,0 0-16,1 0 0,20-21 0,-21 21 15,0 1-15,0-1 0,1 0 0,-1-21 16,0 21-16,0-21 0,-21 21 16,0 0-16,0 1 15,0-1 1,-21-21-16,0 0 0,0 0 16,-1 0-16,1 0 0,0 0 0,0 0 15,0 0-15,0 0 0,-1 0 16,1 0-16,0 0 0,0 0 15,21-21 1,0-1 0,21 1-16</inkml:trace>
  <inkml:trace contextRef="#ctx0" brushRef="#br0" timeOffset="33735.19">7070 9991 0,'0'0'0,"-22"0"0,-62 0 16,63 0-16,-1 0 15,1 0-15,0 0 0,0 0 0,0 0 16,21 21 15,21-21-15,0 0-16,21 0 0,-20 21 0,20-21 15,0 0-15,1 21 0,20-21 0,-21 21 16,22-21-16,-1 0 0,1 0 0,-1 22 16,22-22-16,-21 0 0,20 0 15,1 0-15,0 0 0,-1 0 0,1 0 16,0 0-16,-22 0 0,22 0 0,-1 0 16,-20 0-16,-1 0 0,1 0 0,-1 0 15,-20 0-15,20 0 0,-20 0 0,-1 0 16,0 0-16,1-22 0,-22 22 15,0-21-15,0 21 0,0 0 0,0-21 16,-21 0 0,0 0-16,-21 0 15,-21-1-15,21 22 0,0-21 0,-1 0 16,-20 21-16,21-21 0,-21 21 0,-1-21 16,22 21-16,-21 0 0,-1 0 0,22-21 15,-21 21-15,21 0 0,0 0 16,-1 0-16,44 0 31,-1 0-31,0 0 16,0 0-16,0 0 0,22 0 15,-1 0-15,-21 0 0,21 0 0,1 0 16,-22 0-16,21 0 0,1 0 16,-22 0-16,21 0 0,-21 21 0,22-21 15,-22 21-15,0 0 0,-21 0 16,0 22-16,0-22 0,0 0 0,0 0 15,-21 0-15,0 22 0,-1-22 0,1 21 16,-21-21-16,0 22 0,20-22 0,-20 21 16,21-21-16,0 22 0,-22-22 0,22 21 15,0-21-15,21 0 0,-21 1 16,0-1-16,21 0 0,0 0 16,0 0-16,21-21 31,0-21-16,0 0-15</inkml:trace>
  <inkml:trace contextRef="#ctx0" brushRef="#br0" timeOffset="34467.42">10710 9631 0,'0'0'0,"21"-21"0,22-22 16,-22 22-16,0 0 15,0 0-15,0 0 0,1 0 0,20-1 16,-21 1-16,0 0 0,0 0 15,1-21-15,-1 20 0,0 1 0,0 0 16,0-21-16,-21 21 0,0-1 0,0 1 16,0 0-16,0 0 0,0 0 0,0 0 15,-21-1-15,0 1 0,0 21 16,0 0-16,-1 0 0,1 21 16,21 1-16,-21-1 0,21 21 0,0 0 15,0 1-15,0 20 0,0-20 16,0 20-16,0 1 0,0-1 0,21 1 15,-21 20-15,0-20 0,21-1 0,-21-20 16,22 20-16,-22 1 0,0-22 0,21 0 16,0 1-16,-21-1 0,0 0 0,0-21 15,0 1-15,0 20 0,0-21 0,0 0 16,0 0-16,-21 1 0,0-22 16,-1 21-16,-20-21 0,21 0 0,-21 0 15,-1 0-15,1 0 0,0 0 16,-1-21-16,1-1 0,0 22 0,-1-21 15,22 0-15,-21 0 0,-1 0 0,1 0 16,21-1-16,0 1 0,0 0 0,-1 0 16,1 0-16,0 21 0,21-21 0,0-1 15,21 22 1,0 0-16,1 0 16,-1 0-16,21 0 0,-21 0 0,22-21 15,-1 21-15,21 0 0,-20 0 0,20-21 16</inkml:trace>
  <inkml:trace contextRef="#ctx0" brushRef="#br0" timeOffset="34971.48">11472 9821 0,'0'0'0,"0"-21"0,0 0 16,-21 0 0,0 21-16,0 0 15,0 0-15,21 21 0,0 0 16,0 0-16,0 22 0,-22-22 15,22 0-15,0 21 0,0-20 0,0 20 16,-21-21-16,21 0 0,0 22 0,0-22 16,0 0-16,-21 0 0,21 0 0,-21 0 15,21 1-15,-21-1 0,0 0 16,21-42 15,0 0-31,0-1 16,0 1-16,21 0 0,-21-21 15,21 21-15,0-22 0,0 22 0,0-21 16,-21-1-16,43 1 0,-22 0 0,0-1 16,0 1-16,0 21 0,22-21 0,-22 20 15,0 1-15,21 21 0,-20 0 0,20 0 16,-21 0-16,0 0 0,0 21 0,1 22 16,-1-22-16,0 0 0,-21 21 15,0-20-15,0 20 0,0 0 16,0 1-16,0-22 0,0 21 0,0 0 15,0-20-15,0 20 0,-21 0 0,21-21 16,-21 1-16,21 20 0,-22-21 0,22 0 16,0 0-16,0 1 0,22-44 31,-22 1-31,21 0 16,0 21-16,0-42 0,0 21 0,0-1 15,1-20-15,-1 21 0,0-21 0,21-1 16,-21 1-16</inkml:trace>
  <inkml:trace contextRef="#ctx0" brushRef="#br0" timeOffset="35235.33">12234 9356 0,'0'0'0,"0"-43"0,21 22 0,-21-21 0,0 21 16,0 0-16,0 42 16,0 0-16,0 0 15,0 21-15,0 1 0,-21-1 0,21 0 16,0 1-16,-21 20 0,0 43 15,0-42-15,21-22 0,0 21 16,0-20-16,-21-1 0,21 0 0,-22 1 16,22-22-16,-21 21 0,21-21 0,0 1 15,0-1-15,0 0 0,0 0 16,21-21 0,1 0-16,-1 0 15,0-21-15,0 0 0,0 0 16,-21-1-16,0 1 0,21 0 0,-21 0 15,22-21-15</inkml:trace>
  <inkml:trace contextRef="#ctx0" brushRef="#br0" timeOffset="35428.22">12001 9673 0,'-21'0'16,"0"21"-1,21 1-15,21-22 16,0 0-16,1 0 0,-1 0 15,0 0-15,0 0 0,0 0 0,0 0 16,22 0-16,-22 0 0,0 0 0,21 0 16,-20 0-16,-1 0 0,0-22 15,0 22-15,0-21 0,0 21 0,1-21 16,-1 21-16,-21-21 0</inkml:trace>
  <inkml:trace contextRef="#ctx0" brushRef="#br0" timeOffset="35823.99">12531 9800 0,'0'0'0,"-22"21"0,1 43 16,0-64-16,21 21 15,21-21 17,0 0-17,1-21-15,20 21 0,-21-21 0,0 0 16,0-1-16,1 1 0,-1 0 0,0 0 15,-21 0-15,0 0 0,21-1 0,-21 1 16,0 0-16,0 0 0,-21 21 31,0 21-31,0 0 0,-1-21 0,22 43 16,-21-22-16,0 0 0,21 21 0,0-21 16,0 1-16,-21 20 0,21-21 15,0 21-15,0-20 0,0-1 0,0 0 16,0 21-16,0-21 0,0 1 15,0-1-15,21 0 0,0 0 16,0-21-16,1 0 16,-1 0-16,0 0 0,0 0 15,0 0-15,0-21 16,1 21-16,-1-21 0,-21 0 16,21-1-16,0 1 0,0 0 0</inkml:trace>
  <inkml:trace contextRef="#ctx0" brushRef="#br0" timeOffset="36219.76">13123 9631 0,'0'0'0,"-21"-21"15,21 0-15,21 21 32,0 0-32,1 0 15,-1 0-15,0 21 0,0 0 0,0 0 16,0 0-16,1 0 0,-22 22 0,21-22 15,0 0-15,0 21 0,-21-20 0,0 20 16,0-21-16,0 0 0,0 0 0,0 1 16,0-1-16,0 0 0,0 0 0,0 0 15,-21-21-15,21 21 0,-21-21 16,0 0-16,-1 0 16,22-21-1,0 0-15,0 0 0,0 0 16,0 0-16,0-1 0,0 1 0,22-21 15,-22 21-15,0-22 0,21 22 16,0-21-16,0 0 0,-21 20 0,21-20 16,0 21-16,1 0 0,-22 0 0,21-1 15,0 1-15,-21 0 0,21 0 16,0 21 0,0 0-1,1 0-15,-1 0 16</inkml:trace>
  <inkml:trace contextRef="#ctx0" brushRef="#br0" timeOffset="36942.49">14033 9567 0,'0'0'15,"22"-21"-15,20-42 16,-21 42-16,0-22 0,0 22 0,1-21 0,20-1 15,-21 1-15,0 0 0,0-1 16,1 1-16,-1 0 0,0-22 16,-21 22-16,21 0 0,-21-1 0,0 22 15,0-21-15,0 21 0,0-1 0,0 1 16,-21 21-16,0 0 0,0 0 0,-1 0 16,1 0-16,0 21 0,0 1 0,0-1 15,0 21-15,-22 0 0,22 1 0,0-1 16,21 0-16,-21 1 0,0 20 0,-1-20 15,1 20-15,21 1 0,-21-1 0,0 1 16,21-1-16,-21-21 0,0 22 16,21-1-16,-22 1 0,22-1 0,0 1 15,-21-1-15,21 1 0,-21-1 16,21 1-16,0-1 0,-21 1 0,0-1 16,0 22-16,-1-21 0,22 20 0,-21-20 15,0-1-15,-21 22 0,21-22 0,-1 1 16,1-1-16,0 22 0,0-21 0,0-1 15,0 1-15,-1-22 0,22 21 0,0-20 16,0 20-16,0-20 0,0-22 0,0 21 16,0-21-16,0 0 0,0 1 0,22-1 15,-1-21-15,0 0 0,0 0 0,21 0 16,-20 0-16,-1 0 0,21-21 16,-21-1-16,22 1 0,-1 0 0,-21 0 15,21 0-15,-20-22 0,20 22 0,0-21 16,-21 0-16,22-1 0,-22 1 0,0 0 15,0-1-15,0-20 0,1 20 0,-1-20 16,-21 21-16,0-22 0,0 22 0,0-22 16,0 1-16,0 20 0,-21-20 0,-22-1 15,22 22-15,0 0 0,-21-1 0,-1 1 16,1 0-16,0 21 0,20-1 0,-20 1 16,21 0-16,0 0 0,0 21 0,-1-21 15,22 0 16,22 21-31,-1 0 0,0 0 0,0-22 16,0 22-16,0-21 0,22 21 0,-22 0 16,21-21-16,1 21 0,-22 0 0,21-21 15,0 21-15,1-21 0,-1 21 0,0-21 16,1-1-16,-1 22 0,0-21 0,-20 0 16,20 0-16</inkml:trace>
  <inkml:trace contextRef="#ctx0" brushRef="#br0" timeOffset="37391.47">14711 9694 0,'0'0'0,"21"-42"0,-21 21 0,21-64 16,-21 64 0,0 0-16,0 0 0,-21 21 15,0 0-15,0 0 0,-1 0 0,1 0 16,0 21-16,0 0 0,0 0 0,-22 0 16,22 22-16,0-22 0,-21 0 0,21 21 15,-1-20-15,1 20 0,0-21 16,0 21-16,21-20 0,-21-1 0,21 0 15,0 0-15,0 0 0,0 0 0,0 1 16,21-22-16,0 21 0,0-21 0,0 0 16,1 0-16,-1 0 0,0 0 0,0 0 15,0 0-15,0 0 0,22-21 0,-22-1 16,0 22-16,-21-21 0,21 0 16,0 0-16,1 0 0,-22 0 0,0-1 15,0-20-15,21 21 0,-21 0 0,0 0 16,0-22-16,0 22 0,0 0 15,-21 42 17,-1 0-32,22 0 0,0 22 0,-21-22 15,21 0-15,-21 0 0,21 0 16,0 1-16,0 20 0,0-21 0,0 0 16,0 0-16,0 1 0,0-1 15,21-21-15,0 21 0,1-21 16,-1 0-16,0 0 15,0 0-15,0 0 0,22 0 0,-22 0 16,0 0-16,0 0 0,0-21 0,22 0 16,-22 21-16</inkml:trace>
  <inkml:trace contextRef="#ctx0" brushRef="#br0" timeOffset="37651.32">15240 9716 0,'0'0'0,"21"-22"0,-21-20 0,21 21 0,-21 0 15,0 0-15,0-1 0,0 1 0,0 0 16,0 0-16,-21 21 0,0 0 15,0 0-15,0 0 0,-1 0 0,1 0 16,0 21-16,0 0 0,0 0 16,0 1-16,-1-1 0,1 0 15,21 0-15,-21 21 0,21-20 0,-21-1 16,21 0-16,0 21 0,0-21 0,0 1 16,0-1-16,0 0 0,21 0 15,0 0-15,0 0 0,1-21 16,-1 0-16,0 0 0,0 0 15,0 0-15,0 0 0,1 0 16,-1 0-16,0 0 0,21-21 0,-21 21 16,1-21-16,-1 0 0,21 21 0</inkml:trace>
  <inkml:trace contextRef="#ctx0" brushRef="#br0" timeOffset="38125.3">15684 9610 0,'-21'0'16,"42"0"15,1 0-31,-1 0 16,0 0-16,0 0 0,0 0 16,0-21-16,1 21 0,-1-22 0,0 22 15,0-21-15,-21 0 0,0 0 0,21 0 16,-21 0-16,0-1 15,0 1-15,0 0 0,-21 21 16,21-21-16,-21 21 0,0 0 16,0 0-16,-1 0 0,1 0 0,-21 21 15,21 0-15,0 0 0,-1 1 0,-20-1 16,21 0-16,0 21 0,0-21 0,-1 1 16,22 20-16,0-21 0,-21 0 0,21 22 15,0-22-15,0 0 0,0 0 0,0 0 16,0 0-16,21 1 0,-21-1 0,22-21 15,-1 21-15,0-21 0,0 0 0,-21 21 16,21-21-16,0 0 0,1 0 16,-1 0-16,0 0 0,0 0 15,0 0-15,0 0 0,1 0 16,-22-21-16,0 0 0,21 21 16,0-21-16,0-1 0,-21 1 15,21 0-15,0 0 16,-21 0-1,0 0-15,0-1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58:15.5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1291 868 0,'0'0'0,"0"-21"0,0 0 16,0-1-16,21 1 0,-21 0 0,0 0 15,0 0-15,21 0 16,-21-1-16,0 1 15,0 42 17,0 1-32,0-1 0,0 21 0,0 0 15,0 1-15,0-1 0,0 22 16,0-22-16,0 21 0,-21 1 0,0-1 16,21 1-16,-21 21 0,0-22 0,0 1 15,21 20-15,0-20 0,-22-1 16,22 1-16,-21-22 0,21 22 0,0-22 15,0 0-15,0 1 0,0-22 16,0 21-16,0-21 0,0 0 0,0 1 16,0-1-1,0-42 1,0-1-16,0 1 16,0 0-16,0-21 0,0-1 15,21 1-15,1-21 0</inkml:trace>
  <inkml:trace contextRef="#ctx0" brushRef="#br0" timeOffset="304.82">1587 889 0,'0'0'16,"22"-42"-16,-22 21 0,21-1 16,-21 44-1,0-1-15,0 0 16,0 21-16,0 1 0,0-1 15,0 21-15,0-20 0,0 20 0,0-20 16,0 20-16,0 1 0,0-1 16,0-21-16,0 22 0,0-1 0,0-20 15,0 20-15,0-20 0,0-1 0,0 0 16,0 1-16,0-1 0,0-21 16,0 0-16,0 0 0,0 1 0,0-1 15,0 0 1,-21-42-1,21 0 1,-22 21-16,1-22 0,-21 1 16</inkml:trace>
  <inkml:trace contextRef="#ctx0" brushRef="#br0" timeOffset="1059.77">1164 1799 0,'0'0'0,"-42"0"15,63 0 1,0 0-1,21 0-15,-20-21 0,20 21 16,0-21-16,1 0 0,20 0 0,-21 21 16,1-22-16,20 1 0,-20 0 15,-1 0-15,21 0 0,-20 0 16,-22-1-16,21 1 0,1 0 0,-22 21 16,0-21-16,0 0 0,0 21 0,0 0 15,-21-21 1,0 42-1,0 0 1,0 0-16,0 0 0,0 0 0,0 1 16,0-1-16,0 0 0,0 0 0,0 21 15,0-20-15,0-1 0,0 0 16,0 0-16,0 0 0,0 0 0,0 1 16,22-22-16,-22 21 0,21-21 15,0 0-15,0 0 0,0 0 16,0 0-16,1 0 0,-1 0 0,0-21 15,0-1-15,0 1 0,22 21 0,-22-21 16,0 0-16,0-21 0,-21 20 16,21 1-16,0 0 0,-21 0 0,0-21 15,0 20-15,0 1 0,22 0 0,-22 0 16,0 0-16,0 0 0,0-1 16,0 44 15,0-1-16,0 0-15,-22 0 0,22 21 0,0-20 16,0 20-16,0 0 0,0 1 0,0-1 16,0 21-16,0 1 0,0-22 15,0 22-15,0-1 0,0 1 0,0-22 16,0 22-16,0 20 0,0-20 0,0-1 16,0 1-16,0-1 0,0 1 15,0-1-15,0-20 0,0 20 0,0-21 16,0 1-16,0-1 0,0 0 0,-21-20 15,0 20-15,0-21 0,0 21 0,0-20 16,-1-1-16,-20 0 0,0 0 16,21 0-16,-22 0 0,1 1 15,0-22-15,-1 0 0,1 0 0,21 0 16,-22 0-16,1 0 0,0-22 16,-1 1-16,22 0 0,0 0 0,-21 21 15,21-21-15,21 0 0,0-1 0,-22 1 16,22 0-16,0 0 0,0-21 15,0 20-15,22 1 0,-1 0 0,0-21 16,0 21-16,0-22 0,0 22 0,22-21 16,-22-1-16</inkml:trace>
  <inkml:trace contextRef="#ctx0" brushRef="#br0" timeOffset="1684.38">2857 953 0,'0'0'0,"0"-22"0,0 1 0,0 0 0,-21 21 16,0 0-16,0 0 0,0 0 16,21 42-16,-21-20 15,21 20-15,0 0 0,-22 1 0,22-1 16,0 21-16,0 1 0,0-22 15,0 22-15,0-22 0,0 22 16,0-1-16,0 1 0,0-22 0,0 21 16,0-20-16,0-1 0,0 0 0,0 1 15,0-1-15,0-21 0,-21 0 16,21 1-16,0-1 0,-21 0 0,21 0 16,-21-21-1,0-21 1,21 0-16,0 0 0,0-1 15,0 1-15,0 0 0,0-21 0,0 21 16,0-22-16,0 22 0,0-21 16,0-1-16,21 22 0,0 0 15,0-21-15,0 21 0,1-1 0,-1 1 16,0 21-16,21 0 0,-21 0 16,22 0-16,-22 0 0,21 0 0,-21 21 15,22 1-15,-22-1 0,0 0 0,0 21 16,0-21-16,-21 22 0,0-22 15,0 21-15,0-21 0,0 1 0,0 20 16,0-21-16,0 0 0,-21 22 0,0-22 16,0 0-16,0 0 0,-22 0 0,22-21 15,0 21-15,0 1 0,-21-22 16,20 21-16,1-21 0,-21 0 0,21 0 16,0 0-16,-1 21 15,1-21-15,21-21 31,21 0-31,1 21 0,-1-22 16,0 1-16,0 0 0,0 0 0,0 0 16,22 0-16</inkml:trace>
  <inkml:trace contextRef="#ctx0" brushRef="#br0" timeOffset="2158.1">3238 1630 0,'0'0'0,"-21"0"0,21-21 0,0 0 16,-21-1-16,21 1 16,0 0-16,0 0 15,0 0-15,21 21 0,0 0 0,1-21 16,-1 21-16,0 0 0,0 0 16,21 0-16,-20 0 0,20 21 0,-21-21 15,21 21-15,-20 0 0,20 21 0,-21-20 16,0-1-16,0 21 0,1-21 0,-22 22 15,0-1-15,0-21 0,0 21 16,0 1-16,0-22 0,-22 0 0,22 21 16,-21-20-16,0-1 0,0 0 15,0 0-15,21 0 0,-21-21 0,-1 21 16,22-42 15,0 0-31,0 0 0,0 0 0,0 0 16,0-1-16,22 1 0,-1-21 0,-21 0 15,21 20-15,0-20 0,0 21 16,-21-21-16,21 20 0,1-20 0,-1 21 16,0 0-16,-21 0 0,21-1 0,0 22 15,0 0-15,-21-21 16,22 21-16,-1 0 0,0 0 16,0 0-16,-21 21 15,0 1-15,21-22 0,-21 21 0,0 0 16,21 0-1,-21 0-15</inkml:trace>
  <inkml:trace contextRef="#ctx0" brushRef="#br0" timeOffset="2427.94">4043 1630 0,'0'-21'16,"0"42"-1,0 0 1,0 0-16,0 0 0,0 1 16,0 20-16,0-21 0,0 0 0,0 0 15,0 22-15,0-22 0,0 0 0,0 0 16,0 0-16,0 1 0,0-1 16,0 0-16,0 0 0,0 0 15,0 0-15,0-42 47,21 0-47</inkml:trace>
  <inkml:trace contextRef="#ctx0" brushRef="#br0" timeOffset="2716.78">4191 1418 0,'0'0'0,"-64"-21"15,43 21-15,0 0 16,42 0 31,0 0-47,1-21 16,-22 0 15,-22 21-16,1 0-15,0 0 16,0 0-16,21 21 16,0 0-16,0 0 15,21-21-15,0 0 16,-21 21-16</inkml:trace>
  <inkml:trace contextRef="#ctx0" brushRef="#br0" timeOffset="3324.37">4868 1778 0,'0'-21'16,"0"0"0,0 0-16,0-1 15,0 1-15,0 0 0,-21 0 0,0 0 16,21 0-16,-21 21 0,0-22 0,-1 1 15,1 21-15,0-21 0,0 21 16,0 0-16,0 0 0,-22 0 16,22 21-16,-21 0 0,21 1 15,-22-1-15,22 21 0,-21-21 0,21 22 16,-22-1-16,22 0 0,0 1 0,-21-1 16,20-21-16,22 21 0,0 1 15,-21-1-15,21-21 0,0 22 0,0-22 16,0 0-16,21 0 0,1 0 0,-1-21 15,21 0-15,-21 0 0,22 0 0,-22 0 16,21 0-16,0 0 0,1-21 16,-1 0-16,0 0 0,1 0 0,-1-1 15,-21 1-15,22-21 0,-1 0 0,-21 20 16,21-20-16,-20 0 0,-1-22 16,0 22-16,0 0 0,0-1 15,0-20-15,-21 20 0,0 1 0,22-21 16,-22 20-16,21 1 0,-21-22 0,0 22 15,0 0-15,0-1 0,0 22 0,0 0 16,0 0-16,0 0 0,-21 21 16,21 21-1,-22 21-15,1-21 0,21 22 0,-21-1 16,21 0-16,-21 1 0,21 20 0,0-20 16,0 20-16,0 1 0,0-1 15,0 1-15,0-1 0,0-21 16,0 22-16,0-22 0,0 1 0,0-1 15,0-21-15,0 0 0,0 22 0,0-22 16,0 0-16,21-21 16,0 0-16,0 0 0,1 0 15</inkml:trace>
  <inkml:trace contextRef="#ctx0" brushRef="#br0" timeOffset="7619.96">6392 1461 0,'0'-43'15,"0"22"1,21 0-16,1 0 0,-1 0 0,-21-1 15,21 1-15,21-21 0,-21 21 0,1-22 16,-1 1-16,0 0 0,0-1 16,21 1-16,-20 0 0,-1-22 0,-21 22 15,21 0-15,-21-1 0,0 1 0,0 0 16,0 20-16,0-20 0,0 21 16,0 0-16,-21 21 0,0 0 15,-1 0-15,1 21 16,21 21-16,-21 1 0,21-1 15,0 21-15,0 1 0,0-1 0,0 22 16,0-21-16,0 20 0,0 1 0,0-22 16,21 22-16,-21-21 0,0-1 0,0 22 15,0-22-15,21 1 0,-21-1 16,0-20-16,0-1 0,0 0 0,0 1 16,0-1-16,0-21 0,0 0 0,-21 0 15,21 1-15,0-1 0,-21-21 0,0 0 16,0 0-16,0 0 0,-1 0 15,1 0-15,0 0 0,-21-21 0,21-1 16,-1 1-16,1 0 0,-21 0 16,21-21-16,0 20 0,-1 1 0,1-21 15,0 21-15,0 0 0,21-1 16,0 1-16,-21 21 16,21 21-16,0 1 15,0-1-15,0 0 0,21 0 16,-21 0-16,0 0 0,21-21 15,0 22-15,0-1 0,1 0 0,-1 0 16,0-21-16,0 21 0,21-21 0,-20 0 16,20 0-16,0 0 0,1 0 0,-1 0 15,0 0-15,1-21 0,-1 0 16,0 0-16,1 0 0,-1-1 16,-21 1-16,21 0 0,-20-21 0,-1 21 15,0-22-15,0 1 0,-21 0 0,0-1 16,0 22-16,0-21 0,0 21 15,0-1-15,0 1 0,0 42 16,0 1 0,0-1-16,0 0 0,-21 21 0,21 1 15,0-22-15,0 21 0,-21-21 16,0 22-16,21-1 0,-22-21 0,22 0 16,0 0-16,0 1 0,0-1 0,0 0 15,0 0-15,0 0 16,22-42 15,-1 0-31,0 21 0,-21-21 0,21 0 16,0-22-16,0 22 0,-21 0 0,22-21 15,-1-1-15,-21 22 0,21-21 16,-21 21-16,21-22 0,0 22 0,-21 0 16,21 21-16,-21 21 15,0 0-15,0 0 0,0 1 16,0-1-16,0 21 0,0-21 15,0 22-15,0-22 0,22 0 0,-22 0 16,0 21-16,21-20 0,-21-1 0,0 0 16,21-21-16,0 21 0,0-21 15,0 0-15,1 0 0,-1 0 16,0 0-16,0 0 0,21 0 0,-20 0 16,-1 0-16,21-21 0,-21 0 0,22 0 15,-22-22-15,21 22 0,-21-21 0,0-1 16,1 1-16,20 0 0,-21-22 15,0 22-15,-21-22 0,21 1 0,1-1 16,-22 1-16,21-1 0,-21 1 0,21-1 16,0 1-16,-21 21 0,0-22 0,0 22 15,0 21-15,0-22 0,0 22 16,0 42-16,0 0 16,0 22-16,0-1 0,0 0 15,0 22-15,0-22 0,0 22 16,0-1-16,-21 1 0,21-1 0,-21 1 15,0-1-15,21 1 0,-22-1 0,1-20 16,0 20-16,21-21 0,-21 22 0,0-43 16,21 21-16,0 1 0,-21-22 15,21 0-15,0 0 0,-22-21 0,22 21 16,0-42 0,0 0-1,22 0-15,-1 0 0,0 0 16,-21-22-16,21 22 0,0-21 0,-21-1 15,21 1-15,1 0 0,-1-1 16,0 1-16,0 0 0,0 21 0,-21-1 16,21 1-16,1 21 0,-1 0 15,0 0-15,0 0 0,0 0 0,-21 21 16,21 1-16,-21-1 0,22 0 0,-22 21 16,0-21-16,0 22 0,0-22 0,0 21 15,0-21-15,0 22 0,0-22 0,21 21 16,-21-21-16,21 1 0,-21-1 15,0 0-15,21 0 0,0 0 0,0-21 16,1 0-16,-1 21 0,0-21 0,0 0 16,0 0-16,0 0 0,1 0 0,-1-21 15,21 0-15,-21 0 16,0 21-16,1-42 0,20 20 0,-21 1 16,0-21-16,0 21 0,1-22 0,-22 1 15,21 0-15,-21-1 0,21 22 0,-21-21 16,0 0-16,0 20 0,0 1 0,0 0 15,-21 21 1,0 0-16,-1 0 0,1 21 16,21 0-16,-21 1 0,0 20 0,21-21 15,0 21-15,-21-20 0,21 20 0,-21-21 16,21 21-16,0-20 0,0 20 16,0-21-16,0 0 0,0 22 15,0-22-15,21 0 0,0-21 0,0 21 16,0 0-16,0-21 0,1 0 0,-1 0 15,0 0-15,21 0 0,-21 0 0,22 0 16,-22 0-16,21 0 0,-21-21 16,22 0-16,-22 0 0,21 0 0,-21-1 15,1 1-15,-1-21 0,0 21 0,0-22 16,0 22-16,-21-21 0,0 21 0,0-22 16,0 22-16,0 0 0,0 0 15,0 0-15,-21 21 16,0 0-1,21 21-15,0 0 0,0 0 16,0 0-16,0 1 0,21-1 16,0 0-16,-21 0 0,21 0 15,1 0-15,-1 1 0,-21-1 0,0 0 16,21 0-16,-21 0 0,21 0 0,-21 1 16,0-1-16,21 0 15,-21 0-15,21-21 16,1 21-16,-1-21 15,0 0-15,0 0 0,0 0 16,0 0-16,-21-21 0,22 0 0,-1 21 16,0-21-16,0 0 0,0-1 15,0 1-15,1 0 0,-1 0 16,0-21-16,-21 20 0,21-20 0,-21 21 16,21-21-16,-21 20 0,0 1 0,0 0 15,0 0-15,0 0 0,-21 21 31,21 21-31,-21 0 16,21 0-16,0 0 0,0 22 0,0-22 16,0 0-16,0 0 0,0 22 0,0-22 15,0 0-15,0 0 0,0 0 0,0 0 16,0 1-16,0-1 0,21 0 16,0 0-16,0-21 0,1 21 15,-1-21-15,21 0 0,-21 0 0,0 0 16,22 0-16,-22 0 0,0 0 0,21 0 15,-20-21-15,-1 0 0,0 0 0,21 0 16,-21-1-16,1-20 0,-1 21 16,0-21-16,0-1 0,21-20 0,-20 20 15,-1 1-15,0-21 0,0 20 0,0-20 16,0-1-16,-21 22 0,0-22 0,0 22 16,22-21-16,-22 20 0,0 1 15,0 0-15,0 20 0,0 1 16,0 0-16,0 0 0,-22 42 15,22 0-15,-21 0 16,21 1-16,0 20 0,-21 0 16,0 1-16,0-1 0,21 0 0,-21 22 15,21-22-15,0 22 0,0-22 0,-22 21 16,22 1-16,0-22 0,0 22 0,0-22 16,0 0-16,22 1 0,-1-1 15,0-21-15,0 22 0,0-22 0,0 0 16,1 0-16,-1 0 0,21 0 0,-21-21 15,0 0-15,22 0 0,-22 0 0,21 0 16,-21 0-16,22 0 0,-1 0 0,-21 0 16,22-21-16,-22 0 0,0 0 15,0 0-15,0 0 0,0-1 16,1 1-16,-1-21 0,-21 21 0,0-22 16,0 22-16,0-21 0,0 21 0,0 0 15,0-1-15,0 1 0,0 0 0,-21 21 16,-1 0-16,1 0 0,0 0 15,0 0-15,0 21 0,0-21 0,-1 21 16,1 1-16,0-1 0,0 0 0,0 21 16,0-21-16,21 1 0,-22-1 0,22 21 15,0-21-15,0 0 0,0 1 0,0-1 16,0 0-16,0 0 16,22-21-16,-1 0 15,0 0-15,0 0 0,0 0 16,0 0-16,1 0 0,-22-21 0,21 0 15,0 21-15,0-21 0,0-1 0,-21 1 16,21 0-16,1-21 0,-22 21 16,0-1-16,21-20 0,0 21 0,-21 0 15,0 0-15,0-1 0,0 1 0,0 42 32,0 1-32,-21-1 15,21 0-15,0 21 16,0-21-16,0 1 0,0-1 0,0 21 15,0-21-15,0 0 0,0 1 0,0-1 16,0 0-16,21-21 0,0 21 0,0-21 16,0 0-16,1 0 0,20 0 15,-21 0-15,0 0 0,0 0 0,1 0 16,-1-21-16,21 0 0,-21 0 16,0 21-16,22-22 0,-22 1 0,21-21 15,-21 21-15,1 0 0,-1-22 0,0 22 16,0-21-16,0 21 0,-21-22 15,0 22-15,0 0 0,0 42 32,-21-21-32,21 21 0,-21 22 0,0-22 15,21 0-15,0 21 0,-21-21 16,-1 1-16,22 20 0,-21-21 0,21 0 16,0 0-16,0 1 0,0-1 15,0 0-15,0 0 0,21-42 47,1 0-47,-22 0 0,21 21 16,0-22-16,0 1 0,-21 0 15,21-21-15,0 21 0,1-1 0,-1 1 16,0-21-16,-21 21 0,21 0 0,0-1 16,0 1-16,-21 0 0,22 21 15,-1 21 1,-21 0-16,0 1 15,0 20-15,0-21 0,0 0 16,0 0-16,21 1 0,-21-1 0,21 0 16,-21 0-16,0 0 0,21 0 0,0 1 15,1-22-15,-22 21 0,21-21 0,0 0 16,0 0-16,0 0 16,0 0-16,1 0 0,-1 0 15,0 0-15,0-21 0,0-1 0,22 22 16,-43-21-16,42 0 0,-21 0 15,0 0-15,0-22 0,1 22 0,-1 0 16,0-21-16,0 21 0,0-1 16,-21-20-16,21 21 0,1 0 0,-1 0 15,-21 42 17,0 0-32,0 0 15,21-21 16,0 0-15,0-21 0,-21 0-16,21 21 0,-21-21 0,0-1 31,22 22-31,-22-21 0,-22 21 31,1 0-31,0 21 16,21 1-16,-21-1 0,0 0 15,0 0-15,-1 0 0,1 0 0,0 1 16,0 20-16,21-21 0,0 0 0,-21 22 16,21-22-16,0 0 0,0 0 0,0 21 15,0-20-15,0-1 0,21 0 0,0 0 16,0 0-16,0-21 16,1 0-16,20 21 0,-21-21 0,0 0 15,22 0-15,-22 0 0,21 0 16,-21 0-16,0 0 0,22-21 0,-22 0 15,0 21-15,21-21 0,-20 0 0,-1 0 16,0-1-16,0-20 0,0 21 0,0 0 16,-21-22-16,22 22 0,-22-21 15,21 21-15,-21-22 0,0 22 0,0 0 16,0 0-16,-21 21 16,-1 0-16,1 21 15,0 0 1,0 0-16,0 1 0,0 20 0,-1-21 15,22 0-15,-21 22 0,21-22 0,0 0 16,0 0-16,0 0 0,0 0 0,0 1 16,0-1-16,0 0 0,21-21 15,1 21-15,-1-21 0,0 0 16,0 0-16,0 0 0,0 0 16,1 0-16,-1-21 0,0 21 0,0-21 15,0 0-15,0-1 0,1 22 0,-1-21 16,0-21-16,0 21 0,0 0 0,0-1 15,1-20-15,-1 21 0,0-21 0,0 20 16,0 1-16,-21 0 16,0 0-16,0 0 0,0 0 0,-21 21 15,0 21 1,21 0-16,0 0 0,-21 21 0,21-20 16,0 20-16,-21-21 0,21 0 0,0 22 15,0-22-15,0 21 0,0-21 16,0 0-16,0 1 0,0-1 0,0 0 15,0 0-15,0 0 0,0 0 16,0 1-16,-22-1 16,1-21-16,0 0 15,0 0-15,0 0 16,21-21 0,-21-1-16,-1 22 0,1-21 0,21 0 15,-42 0-15</inkml:trace>
  <inkml:trace contextRef="#ctx0" brushRef="#br0" timeOffset="7900.24">9991 1355 0,'21'0'16,"0"0"-16,21 0 16,1 0-16,-1 0 0,0 0 0,1 0 15,-1 0-15,0-21 0,1 21 0,-1 0 16,0 0-16,1 0 0,-22 0 16,0 0-16,0-22 0,0 22 0,-21-21 31,-42 21-31,21 0 0,0-21 0,-22 21 15</inkml:trace>
  <inkml:trace contextRef="#ctx0" brushRef="#br0" timeOffset="8104.12">9419 1185 0,'0'0'0,"-21"0"16,0 0 15,21 22-15,-21-22-1,-1 21 1,1-21-16,-21 0 0,21 21 0,-22-21 16</inkml:trace>
  <inkml:trace contextRef="#ctx0" brushRef="#br0" timeOffset="8731.76">2011 2752 0,'0'0'0,"-43"0"0,22 0 16,-21 0-16,21 0 0,0 0 0,-1 0 15,1 21-15,0-21 0,42 0 31,0 0-31,22 0 0,-1 0 0,0 0 16,22 21-16,-1-21 0,22 0 16,21 0-16,-21 0 0,20 0 0,22 0 15,-21 0-15,0 0 0,21 0 0,-21 0 16,21 0-16,0 0 16,-21 0-16,21 0 0,-21 0 0,21 0 15,-22 0-15,-20-21 0,21 21 0,-21 0 16,-1 0-16,-20-21 0,-1 21 0,-20 0 15,-1 0-15,-21-21 0,0 21 16,0 0-16,-21-22 31,22 22-31,-22-21 16,42 21-16,-21-21 0,21 21 16,1-21-16</inkml:trace>
  <inkml:trace contextRef="#ctx0" brushRef="#br0" timeOffset="9323.99">7006 2434 0,'42'0'0,"-84"0"16,21 0-16,0 0 0,0 0 0,-1 0 0,44 0 46,-1 0-46,0 0 16,0 0-16,21 0 0,1 0 0,-22 0 16,42 0-16,-20 0 0,20 0 0,1-21 15,-1 21-15,1 0 0,20 0 16,22 0-16,-21 0 0,21 0 0,0 0 16,21-21-16,0 21 0,0 0 15,21 0-15,-21-21 0,42 21 0,-21 0 16,0 0-16,22-21 0,-1 21 0,0 0 15,22 0-15,-22-22 0,1 22 16,-1 0-16,-21 0 0,21 0 0,-20 0 16,-1 0-16,-21 0 0,0 0 0,0 0 15,-21 0-15,-22 0 0,22 0 0,-21 0 16,-22 0-16,1 0 0,-1 0 0,-20 0 16,-1 0-16,0 0 0,-21 0 15,1 0-15,-44 0 31,1 0-15,0 0-16,0 0 0,0 0 16,-22 0-16,22 22 0,-21-22 0,0 21 15</inkml:trace>
  <inkml:trace contextRef="#ctx0" brushRef="#br0" timeOffset="11944.36">1143 3789 0,'0'0'0,"21"-21"0,0 0 16,0-1-16,-21 1 0,0 0 0,0 0 16,0 0-16,0 0 0,0-1 15,-21 22-15,0-21 0,0 21 0,0 0 16,-22 0-16,22 0 0,-21 0 15,21 21-15,-22 1 0,1-1 0,21 21 16,-21 0-16,20 1 0,-20-1 0,21 0 16,-21 22-16,20 21 15,1-22-15,0 1 0,0 20 0,0-20 16,21-1-16,-21 1 0,21-22 16,0 0-16,0 1 0,21-1 0,0-21 15,21 22-15,-21-22 0,22-21 0,-1 21 16,0-21-16,1 0 0,-1 0 15,0 0-15,22-21 0,-22 21 0,1-21 16,20-1-16,-21 1 0,22-21 16,-22 21-16,1 0 0,-1-22 0,0 1 15,1 21-15,-22-22 0,21 1 0,-21 0 16,-21-1-16,0 1 16,21 21-16,-21-21 0,0 20 0,0 1 15,-21 21 1,0 0-16,0 21 15,0 22-15,21-22 0,0 21 0,0-21 16,-21 22-16,21-1 0,0-21 16,0 22-16,0-1 0,0-21 0,0 21 15,0-20-15,0-1 0,0 0 16,0 0-16,21 0 0,0 0 0,0-21 16,21 0-16,-20 0 0,-1 0 0,21 0 15,-21 0-15,22 0 0,-22-21 16,21 0-16,0 0 0,-20 0 15,-1 0-15,21-1 0,-21 1 0,0-21 16,1 21-16,-1-22 0,-21 22 16,0-21-16,0 0 0,0-1 0,0 1 15,0 0-15,-21 20 0,-1-20 0,-20 21 16,21 21-16,0 0 0,-22 0 16,22 0-16,-21 21 0,21 0 0,-22 0 15,1 1-15,21 20 0,0 0 16,0 1-16,-1-22 0,1 21 0,21 0 15,0-20-15,0-1 0,0 21 0,0-21 16,0 0-16,21-21 0,1 22 16,-1-22-16,0 0 0,21 0 15,-21 0-15,22 0 0,-22 0 0,21-22 16,1 1-16,-1 0 0,0 0 16,1 0-16,-1 0 0,0-1 0,1-20 15,-22 21-15,21-21 0,0 20 0,-20-20 16,-1 21-16,0 0 0,0 0 15,0 21-15,-21 21 16,0 0 0,0 0-16,0 0 0,0 0 15,0 22-15,0-22 0,0 0 0,0 21 16,0-20-16,0-1 0,0 0 0,0 0 16,0 0-16,-21 0 15,21 1-15,0-1 0,0-42 47,0-1-47,0 1 0,0 0 16,0 0-16,21 0 0,-21-22 0,21 1 15,-21 21-15,22-21 0,-1-1 16,0 1-16,-21 21 0,21-22 0,0 22 16,0 0-16,1 0 0,-1 0 15,0 21-15,21 0 0,-21 0 0,1 0 16,-1 21-16,0 0 0,0 0 0,0 22 15,0-22-15,-21 21 0,22-21 16,-22 22-16,0-1 0,0-21 0,0 21 16,0-20-16,0-1 0,0 21 15,0-21-15,0 0 0,0 1 16,21-22 0,0 0-1,0 0-15,0-22 0,-21 1 16,21 0-16,1 0 0,-1 0 0,-21-22 15,21 22-15,0-21 0,0 0 16,-21-1-16,21 22 0,1-21 0,-22-1 16,0 22-16,21 0 0,0 21 15,-21 21 1,0 0 0,0 1-16,0 20 0,0-21 0,0 21 15,0-20-15,0 20 0,0-21 0,0 21 16,0-20-16,0 20 0,0-21 0,0 0 15,21 0-15,0 1 0,0-1 16,1-21-16,20 0 0,-21 0 16,0 0-16,0 0 0,22 0 0,-22-21 15,21 21-15,1-22 0,-22 1 16,21 0-16,0-21 0,-20 21 16,20-22-16,-21 1 0,21 0 0,1-1 15,-22-20-15,0 20 0,21-20 0,-20 21 16,-1-22-16,0 22 0,0-22 15,0 22-15,-21 0 0,0-1 0,0 22 16,0-21-16,0 21 0,-21 21 16,0 0-16,0 0 0,0 21 15,-1 0-15,1 21 0,0-21 16,0 22-16,21-1 0,-21 0 0,0 22 16,-1-22-16,22 22 0,0-22 0,-21 0 15,21 22-15,0-22 0,-21 1 16,21-1-16,0 0 0,0 1 15,0-22-15,0 0 0,0 0 0,0 0 16,0 0-16,21-21 0,0 0 16,1 0-1,-1 0-15,0-21 0,0 0 16,0 0-16,-21-21 0,21 20 0,1 1 16,-22-21-16,21 0 0,0 20 0,-21-20 15,21 21-15,0-21 0,0 20 16,1 1-16,-1 21 0,0-21 0,0 21 15,0 0-15,0 0 0,1 0 0,-1 21 16,0-21-16,0 21 0,0 1 0,-21-1 16,21 0-16,-21 0 15,22 0-15,-22 22 0,0-22 0,0 0 16,0 0-16,0 0 0,0 22 0,0-22 16,-22 0-16,1 0 0,0 0 0,0 0 15,0-21-15,-22 22 0,22-1 0,0-21 16,0 0-16,0 0 0,0 0 15,-22 0-15,22 0 0,0 0 0,0 0 16,0 0-16,-1-21 0,1-1 0,21 1 16,-21 21-16,21-21 0,21 21 47,0 0-32,1 21-15,-1 0 0,0-21 16,0 22-16,0-22 0,0 0 15,1 21-15,20-21 0,-21 0 0,0 0 16,0 0-16,1 0 0,-1 0 0,21 0 16,-21 0-16,0 0 0,1-21 0,-1 21 15,0-22-15,0 1 0,0 21 16,0-21-16,1 0 0,-1-21 0,0 20 16,-21 1-16,21-21 0,0 21 0,0-22 15,-21 1-15,0 21 0,22-21 0,-22 20 16,21 1-16,-21 0 0,0 42 31,0 0-15,0 1-16,-21 20 0,21-21 0,0 0 15,0 0-15,0 22 0,0-22 16,0 0-16,0 0 0,0 22 0,0-22 16,0 0-16,0 0 0,0 0 15,0-42 32,0 0-47,0 0 0,0 0 16,21-1-16,-21-20 0,0 21 0</inkml:trace>
  <inkml:trace contextRef="#ctx0" brushRef="#br0" timeOffset="12120.26">4403 3895 0,'0'0'16,"-22"-21"-16,1 21 15,21 21 17,0 0-1,21-21-15</inkml:trace>
  <inkml:trace contextRef="#ctx0" brushRef="#br0" timeOffset="14263.78">4784 4064 0,'-22'0'0,"1"0"15,0 0-15,21 21 16,-21-21-16,21 21 15,-21-21-15,0 22 0,21-1 16,0 0-16,0 0 0,-22-21 16,22 21-16,0 0 0,0 1 0,0-1 15,0 0-15,0 0 16,-21-21 15,21-21-15,0 0-16,0 0 0,0-1 15,0 1-15,43-21 16,-22 0-16,0 20 0,-21-20 0,42 0 16,-21 21-16,1-1 0,-1 1 0,0 0 15,21 21-15,-21-21 0,1 21 16,-1 0-16,0 0 0,21 0 0,-21 21 16,1-21-16,-22 21 0,21 0 15,0 22-15,-21-22 0,0 0 0,0 21 16,0 1-16,0-22 0,0 21 0,0 1 15,0-22-15,0 21 0,0-21 0,0 0 16,21 1-16,0-1 0,-21 0 16,21 0-16,1 0 0,-1-21 0,0 0 15,0 0-15,0 0 0,0 0 0,22 0 16,-22 0-16,0 0 0,21 0 16,1-21-16,-22 0 0,21 0 0,-21 0 0,22-1 15,-22 1-15,21-21 16,-21 21-16,1-22 0,-22 22 0,21-21 15,-21 0-15,21-1 0,-21 22 0,0-21 16,0 21-16,0-1 0,0 1 0,0 0 16,-21 0-16,0 21 0,-1 0 0,1 0 15,-21 0-15,21 21 0,0 0 16,-22 0-16,22 1 0,0-1 0,-21 21 16,20-21-16,1 22 0,0-1 0,21-21 15,0 21-15,-21 1 0,21-22 0,0 0 16,0 21-16,0-20 0,0-1 15,0 0-15,0 0 16,21-21-16,0 0 0,0 0 0,1 0 16,-1 0-16,0 0 0,21 0 15,-21 0-15,1-21 0,-1 0 0,0 0 16,-21-1-16,21 1 0,0 0 16,0-21-16,-21 21 0,22-22 0,-22 1 15,21 0-15,-21-1 0,0 1 0,0 21 16,0-22-16,0 22 0,0 0 0,0 0 15,0 42 1,0 21 0,-21-20-16,21-1 0,-22 21 15,22-21-15,0 22 0,0-22 16,0 21-16,0-21 0,0 22 0,0-22 16,22 0-16,-1 0 0,0 0 0,-21 0 15,21 1-15,0-22 0,0 0 16,22 21-16,-22-21 0,0 0 0,0 0 15,22 0-15,-22 0 0,0-21 0,0-1 16,21 1-16,-20 0 0,-1 0 0,0 0 16,0-22-16,0 22 0,0-21 15,1 0-15,-22-1 0,21 1 0,0-22 16,0 22-16,-21 0 0,21-22 16,0 22-16,-21-22 0,0 1 0,22 21 15,-22-22-15,0 22 0,0-1 0,0 22 16,0-21-16,0 21 0,0 0 15,0 42 1,-22 0-16,22 21 0,0 1 16,0-1-16,-21 0 0,21 1 0,-21 20 15,21-21-15,0 22 0,0-22 16,0 22-16,0-22 0,-21 22 0,21-22 16,0 0-16,0 1 0,0-1 0,0 0 15,0 1-15,0-22 0,0 0 0,21 0 16,-21 0-16,21-21 0,0 0 15,1 0-15,-1 0 0,0 0 16,0 0-16,0 0 0,0 0 0,1-21 16,20 0-16,-21 0 0,21 0 0,-20-22 15,-1 22-15,0-21 0,21 21 0,-21-22 16,1 22-16,-22-21 0,21 21 0,0-1 16,-21 1-16,0 0 15,0 42 1,0 0-16,0 1 15,0-1-15,-21 0 0,21 0 0,0 21 16,-21-20-16,21-1 0,0 0 16,0 21-16,0-21 0,0 1 15,0-1-15,0 0 0,0 0 0,21 0 16,0 0-16,0-21 0,0 0 16,0 0-16,1 0 0,-1 0 15,0 0-15,0-21 0,21 21 0,-20-21 16,-1 0-16,0 0 0,0 0 0,0-1 15,0 1-15,-21-21 0,22 21 16,-1-22-16,0 22 0,-21 0 0,0-21 16,21 42-16,-21-21 0,0-1 0,0 44 31,0-1-31,0 0 16,-21 0-16,21 0 0,0 0 15,0 22-15,0-22 0,0 0 16,0 0-16,0 0 0,0 1 15,0-1-15,0 0 0,21-21 16,0 0-16,0 0 16,1 0-16,-1 0 15,-21-21-15,21 21 0,-21-21 16,21 21-16,-21-22 0,0 1 0,0 0 16,0 0-16,0 0 0,0 0 0,0-1 15,0-20-15,0 21 0,0 0 0,-21 0 16,21-1-16,-21 1 15,0 0-15,-1 21 16,22-21-16,0 0 16,22 21-1,-1-21-15,0 21 0,0-22 16,0 22-16,0-21 0,1 21 0,-1 0 16,0 0-16,0 0 0,0 0 15,0 0-15,1 0 0,-1 21 0,0 1 16,0-1-16,-21 0 0,21 0 15,-21 0-15,0 0 0,0 1 0,21-1 16,-21 0-16,0 21 0,0-21 16,0 1-16,0-1 0,0 0 0,0 0 15,0 0-15,0 0 16,0 1-16,-21-22 47,21-22-47,0 1 15,0 0-15,0 0 0,0 0 16,0-22-16,21 22 0,1 0 16,-1-21-16,0 21 0,0-22 0,0 22 15,22 0-15,-1-21 0,-21 20 0,21 22 16,1-21-16,-1 21 0,0 0 16,-20 0-16,-1 0 0,21 0 0,-21 0 15,0 21-15,1 1 0,-22-1 0,0 0 16,0 0-16,0 0 0,0 22 15,0-22-15,0 0 0,0 0 0,0 21 16,-22-20-16,22-1 0,0 0 0,-21-21 16,0 21-16,21 0 0,-21-21 0,21 21 15,-21-21 1,21-21 15,0 0-31,0 0 16,0 0-16</inkml:trace>
  <inkml:trace contextRef="#ctx0" brushRef="#br0" timeOffset="14463.44">7493 3408 0,'0'0'0,"-21"-21"0,-43 21 16,64-21-1,-21 21-15,0 0 0,0 0 16,0 0 0,-1 0-1,22-22-15,-21 22 0,0 0 16,-21 0-16</inkml:trace>
  <inkml:trace contextRef="#ctx0" brushRef="#br0" timeOffset="14652.34">6117 3577 0,'0'0'0,"-21"0"16,-21 43-16,63-43 15,0 0-15,21 0 16,1 0-16,-1 0 0,0 0 0,1 0 16,20 0-16,-21 0 15,1 0-15,20 0 0,-20-22 0,-1 22 16,-21 0-16,0-21 0,0 0 0,1 21 15,-1-21-15</inkml:trace>
  <inkml:trace contextRef="#ctx0" brushRef="#br0" timeOffset="15699.55">9991 3768 0,'0'0'0,"0"-21"15,0-43-15,0 43 16,0-21-16,-22 20 0,1 1 16,0 0-16,-21 21 0,21 0 15,-1 0-15,-20 0 0,21 0 0,-21 21 16,20 0-16,-20 1 0,21 20 0,0-21 15,0 21-15,-1-20 0,1 20 0,21-21 16,0 21-16,0 1 0,0-1 16,0-21-16,0 22 0,0-22 0,0 21 15,21-21-15,1 0 0,-1 1 0,0-1 16,21 0-16,-21-21 0,22 0 16,-1 0-16,0 0 0,1 0 0,20 0 15,-20 0-15,-1 0 0,21-21 0,-20 0 16,-1-1-16,0-20 0,22 21 15,-43 0-15,21-22 0,1 1 0,-22 21 16,0-21-16,21-1 0,-42 1 0,0 0 16,0-1-16,0-20 0,0 20 0,0 1 15,0-21-15,-21 20 0,-21 1 0,21 0 16,0 20-16,-22-20 0,22 21 16,0 21-16,-21 0 0,20 0 0,1 0 15,0 0-15,21 21 16,21 0-1,0-21-15,1 0 0,20 0 16,-21 0-16,21 0 0,1 0 0,-1 0 16,0 0-16,-20 0 0,20-21 0,0 0 15,1 21-15,-22-21 0,21 0 0,-21-1 16,0 1-16,1 21 0,-22-21 0,0 0 16,0 0-16,0 0 0,0-1 15,0 1-15,0 0 0,-22 21 16,1 0-16,0 0 15,0 21-15,0 22 0,21-22 0,-21 21 16,21 22-16,-22-1 0,22 1 16,0-1-16,-21 1 0,21 20 15,-21 1-15,21-22 0,-21 22 0,21 21 16,0-21-16,0 20 0,0-20 0,0 21 16,0-21-16,0 20 0,0 1 0,0 0 15,0 0-15,0 0 0,0-22 0,0 22 16,0-21-16,0 21 0,0-22 0,0 1 15,0-21-15,0 20 0,-21-20 16,0-22-16,-1 0 0,22 1 0,-21-1 16,21-21-16,-21-21 0,0 0 0,0 0 15,0 0-15,21-21 0,-22 0 16,1-21-16,0 20 0,0-20 16,0-21-16,0 20 0,-1 1 0,1-22 15,0 22-15,0-21 0,0 20 0,0-20 16,-1 20-16,1-20 0,21 21 0,0-22 15,-21 22-15,21-22 0,0 22 0,0 0 16,0-22-16,0 22 0,0-1 16,0 1-16,0 0 0,21-22 0,-21 22 15,21 0-15</inkml:trace>
  <inkml:trace contextRef="#ctx0" brushRef="#br0" timeOffset="16368.17">12679 3175 0,'42'-21'0,"-84"42"0,126-63 0,-41 21 16,-1-1-16,0 1 0,1 0 0,20-21 16,-20 21-16,-1-1 0,-21-20 15,21 21-15,-20 0 0,-1-22 0,-21 22 16,0 0-16,-21 0 0,-1 0 0,-20 0 15,0-1-15,-1 22 0,-20 0 0,-1 0 16,1 0-16,-1 0 0,22 22 16,-21-1-16,-1 0 0,22 0 0,-1 0 15,-20 0-15,42 22 0,-22-22 0,22 0 16,0 21-16,21-20 0,0 20 0,0-21 16,0 21-16,21-20 0,0 20 15,1-21-15,-1 21 0,21 1 16,0-22-16,1 21 0,-1 1 0,0-1 15,22 0-15,-22-21 0,1 22 0,20-1 16,-42-21-16,22 22 0,-22-22 0,0 21 16,-21-21-16,0 0 0,-21 22 15,0-22-15,-22 0 0,1 0 0,0-21 16,-1 21-16,1 1 0,-22-22 0,22 0 16,-21 0-16,20 0 0,-20 0 0,20 0 15,1 0-15,0 0 0,-1-22 0,1 22 16,0-21-16,21 0 0,-1 0 15,1 0-15,0 0 0,21-1 16,0-20-16,0 21 0,0-21 0,0 20 16,0 1-16,0 0 0,21-21 0,-21 21 15,43-1-15,-22 22 0,0-21 0,21 0 16,-21 21-16,22 0 0,-1-21 16,0 21-16,-20 0 0,20 0 0,0 0 15</inkml:trace>
  <inkml:trace contextRef="#ctx0" brushRef="#br0" timeOffset="16596.04">13102 3408 0,'0'0'0,"21"0"15,-21 21 17,0 0-32,0 0 0,-21 1 15,21-1-15,-21 0 0,0 0 16,0 0-16,21 0 0,0 1 0,-22-22 15,1 21-15,21 0 0,0 0 16,-21-21 0,42-21 15</inkml:trace>
  <inkml:trace contextRef="#ctx0" brushRef="#br0" timeOffset="16783.93">13166 3196 0,'0'0'0,"0"-21"0,0 0 16,-22 21-1,1 0-15,0 0 16,0 0-16,0 0 16,21 21-16,0 0 15,21 0 1,0-21-16,0 22 0,0-22 15,1 21-15,-1 0 0</inkml:trace>
  <inkml:trace contextRef="#ctx0" brushRef="#br0" timeOffset="17764.81">13377 3535 0,'0'21'0,"0"-42"0,0 63 0,0-21 0,0 1 16,0-1-16,0 0 0,-21-21 15,21 21-15,-21 0 0,0-21 16,21 21-16,0-42 47,0 0-47,0 0 16,21 0-16,0 0 0,-21-1 15,21 22-15,0-42 0,-21 21 0,22 0 16,-1 0-16,-21-1 0,0 1 0,21 21 15,0-21-15,0 21 0,-21 21 16,0 0-16,21 1 16,-21-1-16,0 21 15,0-21-15,0 0 0,0 1 0,0-1 16,0 0-16,0 0 0,0 0 0,0 0 16,22 1-16,-1-1 0,0 0 0,0-21 15,-21 21-15,21-21 0,0 0 16,22 0-16,-22 0 0,0 0 0,21 0 15,1 0-15,-1 0 0,-21 0 16,22-21-16,-1 21 0,0-21 0,1 0 16,-1-1-16,0 1 0,1 0 0,-22 0 15,0 0-15,21 0 0,-42-22 0,0 22 16,21-21-16,-21 21 0,0-1 0,0 1 16,0 0-16,-21 0 0,0 21 15,0 0-15,0 0 0,0 0 0,-1 0 16,-20 0-16,21 0 0,0 21 15,-22-21-15,22 21 0,0 0 0,0 1 0,0-1 16,0 0-16,-1 0 0,22 0 16,0 0-16,0 1 0,0-1 0,0 0 15,0 0-15,22 0 16,-1-21-16,0 0 0,0 21 0,0-21 16,0 0-16,22 0 0,-22 0 0,0 0 15,21 0-15,-20 0 0,-1-21 0,21 21 16,-21-21-16,0 0 0,1 0 0,-1 21 15,-21-21-15,0-1 0,21 1 16,-21 0-16,21 0 0,-21 0 16,0 0-1,0 42 1,0 0-16,0 0 0,-21 0 16,21 0-16,0 1 0,-21 20 15,21 0-15,0 1 0,0-1 0,0 0 16,0 22-16,0-22 0,0 22 0,0 20 15,0-20-15,0-1 0,0 1 0,0 20 16,0-20-16,0-1 0,0 1 0,0 21 16,-21-22-16,-1 1 0,1-1 0,21 1 15,-21-1-15,0 1 0,0-1 0,0-21 16,-22 1-16,22-1 0,-21 0 16,21-20-16,-22 20 0,22-21 0,-21 0 15,21-21-15,-22 21 0,22-21 0,0 0 16,0 0-16,-22 0 0,22-21 0,0 21 15,0-21-15,0 0 0,-22-21 16,22 20-16,0-20 0,0 21 0,-21-21 16,20-1-16,1 1 0,0-22 0,0 22 15,0 0-15,21-1 0,0-20 0,0 21 16,-21-1-16,21 1 0,0 0 0,0-1 16,0 1-16,0 0 0,21 20 0,0-20 15,0-21-15,0 20 0,0 1 0,1 0 16,-1-22-16</inkml:trace>
  <inkml:trace contextRef="#ctx0" brushRef="#br0" timeOffset="18084.63">14880 2731 0,'0'0'0,"-21"0"0,0 0 0,0 21 16,-1 0-16,1 0 0,21 21 16,-21-20-16,0 20 0,0 0 15,21 22-15,-21-22 0,-1 22 0,22-1 16,-21 1-16,21-22 0,-21 21 0,0 1 16,21-22-16,0 1 0,0-1 0,0 0 15,0-21-15,0 22 0,0-22 0,0 0 16,0 0-16,0 0 15,21-21-15,0 0 16,0 0-16,1-21 16,-1 0-16,0 0 0,-21 0 15,21 0-15,0-1 0,-21 1 0</inkml:trace>
  <inkml:trace contextRef="#ctx0" brushRef="#br0" timeOffset="18424.48">14817 3450 0,'0'21'15,"21"1"-15,0-1 16,0-21-16,0 0 0,22 0 16,-22 0-16,0 0 15,0 0-15,21 0 0,-20 0 0,20-21 16,-21-1-16,0 22 0,22-21 0,-22 0 16,0 21-16,-21-21 0,0 0 0,21 0 15,-21-1-15,0 1 0,0 0 0,0 0 16,-21 21-16,21-21 0,-21 21 15,0 0-15,-22 0 0,22 0 16,0 0-16,-21 21 0,20 0 0,-20 0 16,21 0-16,0 1 0,0 20 0,-1-21 15,1 21-15,0-20 0,21 20 0,-21-21 16,21 0-16,0 0 0,0 1 0,0-1 16,0 0-16,21 0 0,0-21 15,0 21-15,1 0 0,-1-21 0,0 0 16,0 0-16,0 0 0,0 0 0,22 0 15,-22 0-15,0 0 0,21 0 0,-20 0 16,-1 0-16,21 0 0</inkml:trace>
  <inkml:trace contextRef="#ctx0" brushRef="#br0" timeOffset="18621.37">15938 3514 0,'0'0'0,"0"21"15,0 0-15,0 0 0,0 0 16,0 1-16,-21-1 0,21 0 0,-21 0 16,0 21-16,21-20 0,-21-1 0,0 0 15,21 0-15,-22 0 0,1 0 0,0 1 16,0-1-16,21 0 0,-21 0 0,0 0 16,-1-21-16</inkml:trace>
  <inkml:trace contextRef="#ctx0" brushRef="#br0" timeOffset="20808.63">17187 3048 0,'0'0'0,"-21"-21"0,0 0 0,0 0 15,0-1-15,-1 22 0,22-21 16,-21 21-16,0 0 0,0 0 0,0 0 16,21 21-16,0 1 0,-21 20 0,21 0 15,0 1-15,0-1 0,0 0 16,0 1-16,0-1 0,0 0 0,0 1 15,0-1-15,0 0 0,0 1 0,0-22 16,0 0-16,0 0 0,0 0 0,0 0 16,0 1-16,0-1 15,0-42 17,0-1-32,0 1 0,0 0 15,0 0-15,0-21 0,0-1 0,0 22 16,0-42-16,0 20 0,0 1 0,0 0 15,21-22-15,0 22 0,-21-1 16,21 1-16,21 21 0,-20-21 0,20 20 16,-21 22-16,21 0 0,1 0 0,-1 0 15,0 0-15,1 22 0,-22-1 0,21 0 16,-21 21-16,22-21 0,-22 22 16,0-1-16,-21 0 0,0 1 0,21-1 15,-21-21-15,0 22 0,0-1 0,0-21 16,0 21-16,0-20 0,0-1 15,-21 0-15,21 0 0,-21 0 16,0-21-16,0 0 16,21-21-1,0 0-15,0 0 16,0 0-16,21-1 0,0-20 0,-21 21 16,21-21-16,0-1 0,0 1 0,1 0 15,-1-1-15,0 1 0,0 0 16,0-1-16,0 1 0,22 21 0,-22 0 15,0 21-15,0 0 0,0 0 0,1 0 16,-1 0-16,0 21 0,-21 0 0,21 0 16,-21 0-16,0 22 0,0-22 15,0 21-15,0 0 0,0 1 16,0-1-16,0 0 0,0-20 0,0 20 16,0 0-16,-21 1 0,21-22 0,0 0 15,0 21-15,0-21 0,0 1 0,21-1 16,0-21-16,0 0 15,1 0-15,-1 0 0,0 0 16,21 0-16,-21 0 0,1 0 0,20-21 16,-21 21-16,0-22 0,22 1 0,-22 0 15,0 0-15,0-21 0,0 20 0,0-20 16,1 0-16,-22 21 0,0-22 0,21 1 16,-21 0-16,0-1 0,0 22 15,0 0-15,0 0 0,0 0 16,0-1-16,0 44 15,0-1-15,-21 0 16,21 0-16,0 21 0,0-20 16,0 20-16,0-21 0,0 21 0,0-20 15,0 20-15,0-21 0,0 21 0,0-20 16,0-1-16,21 0 0,-21 0 0,21 0 16,0 0-16,0 1 0,0-22 0,1 0 15,20 0-15,-21 0 0,0 0 16,0 0-16,22 0 0,-22 0 15,0 0-15,0-22 0,0 22 0,22-21 0,-43 0 16,21 0-16,0 0 0,0 0 16,0-22-16,-21 22 0,0-21 0,22-1 15,-22 1-15,21 0 0,-21-1 16,0 22-16,0-21 0,0 21 0,0-22 16,0 22-16,0 0 0,0 42 31,0 0-31,-21 1 0,21 20 0,-22 0 15,22-21-15,-21 22 0,21-1 16,0-21-16,0 22 0,0-1 0,0 0 16,0-21-16,0 22 0,21-22 0,1 0 15,-22 0-15,21 0 0,0 1 16,0-1-16,0-21 0,0 0 0,1 21 16,20-21-16,-21 0 0,0 0 15,22 0-15,-22 0 0,0 0 0,21-21 16,-21 0-16,1-1 0,-1 1 0,0 0 15,21 0-15,-21-21 0,1 20 0,-1-20 16,0 0-16,-21-22 0,21 22 16,0-22-16,0 22 0,1-21 0,-1-1 15,-21 22-15,0-22 0,21 1 0,-21-1 16,0 22-16,21-22 0,-21 22 16,0 0-16,0-1 0,0 1 15,0 21-15,0 0 0,0 42 16,0 0-16,-21 0 15,21 22-15,-21-1 0,0 21 0,-1-20 16,22 20-16,-21 1 0,21-1 16,-21 1-16,21-1 0,0 1 0,0-1 15,0-20-15,0 20 0,0-21 0,0 1 16,0-1-16,0 0 0,21 1 0,0-22 16,1 21-16,-1-21 0,0 1 0,0-1 15,0-21-15,0 0 0,22 21 16,-22-21-16,0 0 0,21 0 15,-20 0-15,20-21 0,-21 21 0,0-21 16,22-1-16,-22 1 0,0 0 0,0-21 16,0 21-16,0-22 0,1 1 0,-1-22 15,0 22-15,0-21 0,0 20 16,-21-20-16,21-1 0,1 1 0,-22-1 16,21 1-16,-21-1 0,0 1 0,0-1 15,0 22-15,0 0 0,0-1 0,0 22 16,0 0-16,0 42 15,-21 0-15,-1 22 16,22-1-16,0 0 0,-21 1 16,0 20-16,0-21 0,21 22 0,-21-1 15,21 1-15,0-1 0,0 1 0,0-1 16,0-20-16,0 20 0,0-20 16,0-1-16,0 0 0,0 1 0,21-22 15,0 21-15,0-21 0,0 0 0,1 1 16,-1-1-16,0-21 0,0 21 0,0-21 15,0 0-15,1 0 0,20 0 0,-21 0 16,0 0-16,0-21 0,22 0 16,-22 21-16,0-22 0,0 1 0,0 0 15,1-21-15,-1 21 0,0-22 0,-21 22 16,21-21-16,-21 21 0,21-1 16,-21 1-16,0 0 0,0 0 0,0 42 31,0 0-31,-21 0 0,21 1 15,0-1-15,-21 0 0,21 0 0,0 21 16,0-20-16,0-1 0,0 0 0,21 0 16,0 0-16,-21 0 0,21 1 0,1-22 15,-1 21-15,0-21 0,0 0 16,0 0-16,0 0 0,1 0 0,-1 0 16,0 0-16,0 0 0,0 0 0,0 0 15,1 0-15,-1-21 0,0-1 0,0 1 16,-21 0-16,0 0 0,21 0 15,-21 0-15,0-1 0,21 1 0,-21-21 16,0 21-16,0-22 0,0 22 16,0-21-16</inkml:trace>
  <inkml:trace contextRef="#ctx0" brushRef="#br0" timeOffset="21000.52">20786 2942 0,'0'0'0,"-22"0"16,22-21 0,0 0 15,22 21-31,-22-21 16,0 0-1,-22 21-15</inkml:trace>
  <inkml:trace contextRef="#ctx0" brushRef="#br0" timeOffset="21176.42">19918 2985 0,'-21'21'0,"42"-42"0,-64 63 0,43-21 16,22-21-1,-1 0-15,0 0 0,0 0 16,0 0-16,22 0 0,-1 0 15,0-21-15,-21 21 0,22-21 0,-1 0 16,0 21-16,1-22 0,-22 1 0</inkml:trace>
  <inkml:trace contextRef="#ctx0" brushRef="#br0" timeOffset="22796.49">22754 3281 0,'0'21'15,"21"-42"1,0 21 0,1-21-16,-1 0 0,0-1 0,0 1 15,0-21-15,-21 21 0,21 0 16,-21-22-16,22 22 0,-22-21 0,0-1 16,0 1-16,0 0 0,-22 21 0,1-22 15,0 1-15,-21 0 0,21 20 16,-22 1-16,1 21 0,-22 0 0,22 0 15,-21 0-15,20 21 0,-20 1 0,20-1 16,1 21-16,-21 0 0,20 1 0,22 20 16,-21-20-16,-1-1 0,22 21 15,0-20-15,0 20 0,0-20 0,21 20 16,0-21-16,0 1 0,0-1 0,0-21 16,21 22-16,0-22 0,0 0 0,22 0 15,-1 0-15,-21-21 0,21 0 16,1 0-16,-1 0 0,22 0 15,-22 0-15,0 0 0,1-21 0,-1 0 16,0 0-16,-21 0 0,22-1 0,-22 1 16,0-21-16,0 0 0,0-1 0,1 1 15,-1 0-15,-21-1 0,0 1 0,0 0 16,0-1-16,0 22 0,0-21 16,0 21-16,0-1 0,0 1 0,-21 21 31,-1 21-31,1 1 0,21-1 0,0 21 0,-21-21 15,0 22-15,21-22 0,0 21 16,0 0-16,0 1 0,0-1 16,0-21-16,0 22 0,21-22 0,0 0 15,0 0-15,1 0 0,20 0 0,-21 1 16,0-22-16,22 0 0,-22 0 0,21 0 16,-21 0-16,22 0 0,-22-22 15,0 22-15,21-21 0,-21 0 0,1 0 16,-1 0-16,0 0 0,-21-1 0,21-20 15,0 21-15,-21-21 0,0 20 0,21-20 16,-21 21-16,22 0 0,-22 0 0,-22 21 47,1 21-47,21 21 0,-21-21 0,0 0 16,21 1-16,-21 20 0,21-21 0,0 0 15,-21 0-15,21 22 0,-22-22 0,22 0 16,0 0-16,0 0 15,22-21 1,-1 0 0,0 0-16,0-21 0,-21 0 15,21 21-15,0-21 0,-21 0 0,22 0 16,-1-1-16,0-20 16,0 21-16,0 0 0,-21 0 0,21-1 15,1 1-15,-22 0 16,21 21-16,-21 21 15,0 0-15,0 1 0,0-1 16,21 0-16,-21 21 0,0-21 16,21 1-16,0-1 0,0 0 0,22 0 15,-22 21-15,21-20 0,1-22 0,-22 21 16,21 0-16,0-21 0,-20 0 0,20 0 16,0 21-16,-21-21 0,22 0 0,-1 0 15,-21 0-15,22 0 0,-22-21 16,0 0-16,0 0 0,0-1 15,0 1-15,1 0 0,-1 0 0,-21-21 16,0-1-16,0 1 0,21 21 0,-21-22 16,0 1-16,0 0 0,0 21 0,0-22 15,0 22-15,0 0 16,-21 21-16,0 0 0,-1 0 16,1 0-16,0 21 0,0 0 0,0 0 15,0 1-15,-22-1 0,22 21 0,0-21 16,0 22-16,21-22 0,0 21 0,-21-21 15,21 22-15,0-22 0,0 0 16,0 21-16,0-21 0,0 1 0,21-22 16,-21 21-16,21 0 0,0-21 15,0 0-15,0 0 0,1 0 0,-1 0 16,0 0-16,0 0 0,-21-21 0,21 0 16,0-1-16,1 1 0,-1-21 15,0 21-15,0-22 0,0 1 0,0 0 16,1-1-16,-22 1 0,21-21 0,0 20 15,0-20-15,0 20 0,0-20 0,1-1 16,-1 1-16,-21-1 0,0 22 0,0-21 16,0 20-16,0 1 0,0 0 15,0 20-15,0 1 0,-21 21 16,-1 0-16,1 21 0,0 22 0,0-22 16,0 21-16,0 22 0,-1-22 15,1 22-15,0-22 0,0 21 16,0 1-16,21-22 0,0 22 0,0-1 15,0-20-15,0 20 0,21-21 0,0 22 16,0-22-16,22 1 0,-22-22 0,0 21 16,21-21-16,1 0 0,-1 1 15,0-22-15,1 0 0,20 21 0,-21-21 16,22 0-16,-22 0 0,1 0 0,20-21 16,-21-1-16,-20 1 0,20 0 0,0 0 15,1 0-15,-22 0 0,21-22 0,-21 22 16,0 0-16,1 0 0,-22 0 15,0-1-15,-43 22 0,1 0 16,-43 0-16,1 0 0</inkml:trace>
  <inkml:trace contextRef="#ctx0" brushRef="#br0" timeOffset="24003.87">1630 5948 0,'0'0'0,"21"-42"0,-21 20 15,0-20-15,0 21 0,0 0 0,0 0 16,0-1-16,-21 1 0,0 21 16,-1 0-16,22 21 15,0 1-15,-21 20 16,21-21-16,0 21 0,0 22 0,0-22 16,0 1-16,0 20 0,0 1 0,0-22 15,0 21-15,0 1 0,0-1 16,0-20-16,0 20 0,0-20 0,-21-1 15,21 0-15,-21 1 0,21-22 16,0 21-16,0-21 0,-21-21 0,21 21 16,0-42 15,0 0-31,0 0 0,21-21 16,0 20-16,-21-20 0,21 0 0,0-1 15,-21 1-15,22 0 0,-1-1 16,-21 1-16,21 21 0,-21-21 0,0 20 15,21 22-15,0-21 0,0 21 16,1 21-16,-1 1 16,-21-1-16,0 21 0,0-21 0,21 22 15,-21-22-15,21 21 0,-21-21 16,0 22-16,0-22 0,21 21 0,0-21 16,-21 0-16,22 1 0,-1-1 0,0-21 15,-21 21-15,21-21 16,0 0-16,0 0 0,1 0 0,-1 0 15,0 0-15,21-21 0,-21 0 0,1 21 0,-1-22 16,0 1-16,0 0 16,0-21-16,-21 21 0,21-22 0,-21 22 15,0-21-15,0-1 0,0 22 0,0-21 16,0 21-16,0 0 0,0-1 16,0 1-16,-21 0 0,21 42 15,0 0 1,0 1-16,0-1 0,0 21 15,0-21-15,0 22 0,0-22 0,0 0 16,0 0-16,0 0 0,0 0 16,0 1-16,0-1 0,0 0 15,0 0-15,21-21 16,1 0 0,-22-21-16,0 0 15,0 0-15,0-1 0,0 1 0</inkml:trace>
  <inkml:trace contextRef="#ctx0" brushRef="#br0" timeOffset="24163.78">2286 6075 0,'0'-21'16,"-21"21"-16,0 0 16,-1 21-16,22 0 15,-21 0-15,0-21 0,21 21 0,0 1 16,0-1-1,0 0-15</inkml:trace>
  <inkml:trace contextRef="#ctx0" brushRef="#br0" timeOffset="24804.41">2540 6668 0,'0'0'0,"21"0"0,-21 21 16,21-21-1,0 0-15,1 0 16,-1-21-16,-21-1 0,21 1 0,0 0 16,0 0-16,0 0 0,1 0 0,-1-22 15,0 22-15,-21-21 0,0 21 0,21-22 16,-21 22-16,0-21 0,0 21 16,0-22-16,0 22 0,0 0 0,0 0 15,-21 21-15,0 0 16,0 21-16,-1-21 15,1 21-15,21 0 0,-21 0 0,21 22 16,-21-22-16,21 21 0,0-21 0,-21 22 16,21-22-16,0 21 15,0-21-15,0 22 0,0-22 0,0 0 16,21 0-16,-21 0 0,21-21 0,0 22 16,22-22-16,-22 0 0,0 0 15,21 0-15,-21 0 0,22 0 0,-22-22 16,21 1-16,-21 21 0,22-21 0,-22 0 15,21 0-15,-21 0 0,22-1 0,-22-20 16,0 21-16,0 0 0,0-22 16,1 22-16,-22-21 0,0 21 0,0 0 15,0-1-15,0 1 0,0 0 0,-22 21 16,1-21-16,0 21 16,0 0-1,21 21-15,0 0 16,0 0-16,0 1 0,21-1 15,0 0-15,-21 0 0,21 0 16,1 0-16,-22 1 0,21-1 0,-21 0 16,21 0-16,-21 0 0,0 0 0,21 1 15,-21-1-15,21 0 0,0 0 16,-21 0-16,22-21 0,-22 21 16,21-21-16,0 0 0,0 0 15,0 0-15,0 0 0,1 0 16,-1-21-16,-21 0 0,21 21 15,0-21-15,0 0 16,-21 0-16,21-1 0,1 1 0,-1 0 16</inkml:trace>
  <inkml:trace contextRef="#ctx0" brushRef="#br0" timeOffset="25685.96">3895 6160 0,'0'-22'15,"0"44"-15,-22-65 16,1 43-16,0 0 15,0 0-15,-21 0 0,20 21 0,1-21 16,0 22-16,-21-1 0,21 0 16,-1 0-16,1 21 0,0-20 0,21-1 15,0 21-15,0-21 0,0 22 16,0-22-16,0 21 0,0-21 0,0 0 16,21 1-16,0-1 0,1 0 15,20-21-15,-21 0 0,21 21 0,-20-21 16,20 0-16,0 0 0,-21 0 0,22-21 15,-1 0-15,-21 21 0,22-21 0,-22-1 16,21-20-16,-21 21 0,22-21 16,-22 20-16,0-20 0,0 0 0,0 21 15,0-22-15,1-20 0,-1 20 16,0-20-16,-21 21 0,21-22 0,-21 1 0,0-1 16,0 22-16,0-22 0,0 22 15,-21 0-15,0 20 0,21 1 16,-21 0-16,-1 21 15,1 21-15,21 0 0,-21 22 0,21-1 16,0 0-16,0 1 0,0 20 16,0-20-16,0 20 0,0-21 0,0 1 15,0 20-15,-21-20 0,21 20 0,0-21 16,0 1-16,0-1 0,-21 0 0,21 1 16,0-1-16,0-21 0,0 22 15,0-22-15,0 0 0,21-21 16,0 0-1,0-21-15,0 21 0,-21-21 0,22-1 16,-1 1-16,0-21 0,0 21 16,0 0-16,0-22 0,1 22 15,-1 0-15,-21 0 0,21 0 0,0-1 16,0 1-16,0 21 16,1 0-16,-1 0 0,-21 21 15,0 1 1,0-1-16,21 0 0,-21 0 0,0 0 15,21 0-15,-21 1 0,0-1 0,0 0 16,21 0-16,0-21 0,-21 21 0,22-21 16,-1 0-16,0 0 0,0 0 15,0 0-15,0 0 0,1 0 16,-1 0-16,0 0 0,0-21 16,0 0-16,0 0 0,1 0 0,-1-1 15,0 1-15,-21 0 0,21 0 0,0 0 16,0 0-16,-21-1 0,0 1 0,22 0 15,-1 0 1,-21 42 0,0 0-16,0 0 15,0 1-15,0-1 0,0 0 0,0 0 16,0 0-16,0 0 0,0 1 16,0-1-1,0 0 1,21-21-16,0 0 15,-21-21 1,0 0-16,0-1 0,0 1 16</inkml:trace>
  <inkml:trace contextRef="#ctx0" brushRef="#br0" timeOffset="25832.38">5016 6011 0,'0'0'0,"-42"0"16,21 0-1,21 22-15,-21-1 16,21 0-16,0 0 16,0 0-16,21-21 15,0 21-15,0 1 0</inkml:trace>
  <inkml:trace contextRef="#ctx0" brushRef="#br0" timeOffset="26253.17">5207 6435 0,'21'0'16,"0"0"-16,-21-21 15,21-1-15,1 1 16,-1 0-16,0 0 0,-21 0 0,21 0 16,0-1-16,0-20 0,1 21 0,-1 0 15,0-22-15,-21 22 0,0 0 16,21 0-16,-21 0 0,0 0 15,-21 21 1,21 21-16,-21 0 0,0 0 16,21 0-16,0 0 0,0 1 15,0-1-15,0 0 16,21 0-16,0 0 0,-21 0 0,21-21 16,0 22-16,0-1 0,1 0 15,-22 0-15,21-21 0,0 21 0,-21 0 16,21 1-16,-21-1 0,21-21 15,-21 21-15,0 0 16,21-21 0,1 0-16,-1 0 0,0 0 15,0 0-15,0 0 0,0 0 16,1 0-16,-1 0 0,0-21 0,0 0 16,0 21-16,0-21 0,1-1 0,-1 1 15,0 0-15,0 0 0</inkml:trace>
  <inkml:trace contextRef="#ctx0" brushRef="#br0" timeOffset="26472.05">6117 6054 0,'0'0'0,"0"-21"0,0-1 0,0 44 47,0-1-32,0 0-15,0 0 16,0 0-1,21-21 17,0-21-17,-21 0-15,0 0 16</inkml:trace>
  <inkml:trace contextRef="#ctx0" brushRef="#br0" timeOffset="27471.7">6181 6033 0,'0'-22'63,"0"1"-48,-22 21 1,1 0-16,0 0 15,0 0-15,0 0 0,0 21 16,-1 1-16,1-1 16,21 0-16,0 0 0,-21 0 0,0 22 15,21-22-15,-21 0 0,21 21 0,0-21 16,0 1-16,0 20 0,0-21 0,0 0 16,0 0-16,21 1 0,0-22 0,21 21 15,-20-21-15,-1 0 0,21 0 16,0 0-16,-20 0 0,20 0 0,0 0 15,22 0-15,-22 0 0,0 0 16,1-21-16,20 21 0,-20-22 0,-22 1 16,21 21-16,0-21 0,-20 0 0,20 0 15,-21 0-15,0-1 0,-21 1 0,0 0 16,0 0-16,0-21 0,0 20 16,0 1-16,0 0 0,-21 0 15,0 0-15,-43 21 16,43 0-16,0 0 0,0 0 0,0 21 15,21 0-15,-21 0 0,-1-21 0,22 21 16,-21 1-16,21-1 0,0 0 16,0 0-16,0 0 15,0 0-15,0 1 0,21-1 16,1-21-16,-1 0 0,0 0 16,0 0-16,0 0 0,0 0 15,1 0-15,-1-21 0,0-1 0,0 22 16,0-21-16,0 0 0,1 21 0,-1-21 15,0 0-15,0 0 0,-21-1 16,0 1-16,0 0 0,21 0 0,-21 0 16,0 0-16,0 42 31,0 0-31,0 0 16,0 0-16,0 0 0,0 1 15,0-1-15,0 0 0,0 0 0,0 0 16,0 0-16,0 1 0,0-1 15,21 0-15,1-21 0,-22 21 0,21-21 16,0 0-16,0 0 0,0 0 0,0 0 16,1 0-16,-1 0 0,0 0 0,21-21 15,-21 0-15,1 21 0,-1-21 16,0-1-16,0 1 0,0 0 0,0 0 16,1 0-16,-1-22 0,-21 22 0,21-21 15,0 0-15,0-1 0,-21 1 0,21-22 16,1 22-16,-22-21 0,21-1 15,0 1-15,-21-1 0,0 22 0,0-22 16,0 22-16,0 21 0,0 0 16,0-1-16,-21 44 15,0-1-15,-1 0 0,22 21 16,-21 1-16,21-1 0,-21 21 0,21-20 16,0 20-16,0-20 0,0 20 0,0 1 15,0-22-15,0 0 0,0 1 0,0-1 16,0 0-16,0 1 0,21-22 15,0 0-15,1 21 0,-1-21 0,0 1 16,0-22-16,0 21 0,0-21 16,1 0-16,-1 0 0,0 0 0,0 0 15,0 0-15,0-21 0,1-1 0,-1 22 16,0-21-16,0 0 0,21 0 0</inkml:trace>
  <inkml:trace contextRef="#ctx0" brushRef="#br0" timeOffset="30136.15">10647 5652 0,'0'0'0,"-21"-22"15,-1-20-15,22 21 0,-21 0 0,21 0 16,0-1-16,0-20 0,0 0 0,0 21 16,0-22-16,0 1 0,21 0 0,1-22 15,-1 22-15,0-22 0,0 22 16,0-22-16,0 1 0,1 21 0,-1-22 16,0 22-16,0-1 0,-21 22 0,0-21 15,0 21-15,0 0 0,-21 21 16,0 0-16,0 21 15,-1 0-15,1 21 0,0 1 0,0-1 16,0 21-16,0 1 0,-1-1 0,22 22 16,0-21-16,-21 20 0,0-20 15,21 20-15,-21 1 0,21-21 0,0-1 16,0 22-16,-21-22 0,21 1 16,0-1-16,0-20 0,0-1 0,-21 0 15,21 1-15,0-1 0,0-21 0,0 21 16,0-20-16,-22-1 0,1 0 15,0-21-15,0 0 0,0 0 16,0 0-16,-1 0 0,-20 0 16,21 0-16,0-21 0,0 0 0,-1-1 15,1 1-15,0-21 0,-21 21 16,21-22-16,-22 22 0,22-21 0,-21 0 16,-1 20-16,22-20 0,-21 21 0,21 0 15,-22 0-15,22-1 0,0 22 16,21 22-1,0-1-15,0 0 0,21 21 0,0-21 16,1 22-16,-1-22 0,0 21 16,21-21-16,-21 22 0,22-22 0,-1 0 15,0 0-15,-20 0 0,20 1 0,0-1 16,1-21-16,-1 21 0,0-21 0,1 0 16,-1 0-16,0 0 0,1 0 0,20 0 15,-21-21-15,1 0 0,20-1 0,-20 22 16,20-42-16,-21 21 0,1 0 15,-1 0-15,0-22 0,1 22 16,-22-21-16,0-1 0,0 22 0,-21-21 16,21 0-16,-21-1 0,0 22 0,0 0 15,0 0-15,0 0 0,-21 21 16,0 0-16,0 21 0,0 0 16,0 0-16,21 21 0,-22-20 15,1 20-15,21-21 0,0 21 0,-21-20 16,21 20-16,-21-21 0,21 0 0,-21 0 15,21 1-15,0-1 0,0 0 16,0 0-16,21-21 47,0-21-47,0 21 0,-21-21 0,21 0 16,1 21-16,-1-22 0,0 1 0,-21 0 15,21-21-15,0 21 0,-21-1 0,0 1 16,0 0-16,21 0 0,-21 0 0,22 0 15,-22 42 1,0 0-16,21 0 16,-21 21-16,0-20 0,0-1 0,21 0 15,-21 0-15,0 0 0,0 22 16,21-22-16,0 0 0,0 0 0,-21 0 16,22-21-16,-1 0 0,0 21 15,0-21-15,0 0 0,22 0 0,-22 0 16,21 0-16,-21-21 0,22 0 0,-22 21 15,21-21-15,-21 0 0,0-22 16,22 22-16,-22 0 0,0-21 0,21 21 16,-20-22-16,-1 1 0,0 0 0,0-22 15,0 22-15,0-1 0,-21-20 0,0 21 16,0-1-16,0-20 0,0 20 0,0 1 16,0 0-16,0 21 0,0-1 15,0 1-15,0 0 0,-21 21 16,21 21-16,-21 0 0,21 22 15,-21-22-15,21 21 0,0 1 16,0-1-16,-21 0 0,21 22 0,-21-22 16,21 0-16,-22 22 0,22-22 0,0 1 15,-21-1-15,21 0 0,-21 1 16,21-1-16,-21-21 0,21 21 0,0-20 16,0-1-16,0 0 0,0 0 15,0-42 16,21 0-31,0 21 0,-21-21 0,21-1 16,1-20-16,-22 21 0,21 0 16,0-22-16,0 22 0,-21-21 0,21 21 15,0-22-15,1 22 0,-1 0 16,0 21-16,0 0 0,0 0 16,-21 21-16,21 0 15,-21 1-15,22-1 0,-22 0 0,0 0 16,0 0-16,0 0 0,0 22 0,0-22 15,0 0-15,0 0 0,21 0 16,-21 1-16,21-1 0,-21 0 0,21 0 16,0-21-16,0 0 0,1 21 15,-1-21-15,0 0 0,0 0 16,0 0-16,22 0 0,-22 0 0,0 0 0,21-21 16,-21 0-16,1 21 0,-1-21 15,21 0-15,-21-1 0,0 1 0,-21 0 16,22 0-16,-1 0 0,-21-22 0,0 22 15,0 0-15,21-21 0,-21 21 16,0-1-16,0 1 0,0 0 0,-21 21 16,0 0-1,-1 21-15,22 0 0,0 1 16,-21-1-16,0 0 0,0 0 0,21 21 16,0-20-16,0-1 0,0 0 0,0 0 15,0 0-15,0 0 0,0 1 0,0-1 16,0 0-16,0 0 0,21-21 15,0 21-15,0-21 0,1 0 16,-1 0-16,0 0 0,0 0 16,0 0-16,22 0 0,-22 0 0,0 0 15,0-21-15,0 21 0,0-21 0,22 0 16,-22 0-16,0-1 0,0 1 0,22 0 16,-22 0-16,0 0 0,21-22 0,-21 22 15,22 0-15,-22-21 0,0 21 0,0-1 16,0 1-16,-21 0 0,0 0 0,-21 21 31,0 0-31,0 0 0,21 21 16,-21 0-16,21 0 0,0 1 0,0-1 15,0 0-15,21 0 0,-21 0 16,21 0-16,0 1 0,0-22 0,1 21 16,-22 0-16,0 0 0,21 0 0,-21 0 15,21-21-15,-21 22 0,0-1 0,0 0 16,0 0-1,21-21-15,0 21 16,0-21-16,1 0 16,-1 0-16,0 0 0,0 0 15,0 0-15,-21-21 0,21 21 16,1-21-16,-1 21 0,-21-21 0,21 0 0,0 21 16,-21-22-16,21 1 0,-21 0 15,0 0-15,21-21 0,-21 20 0,22 1 16,-22 0-16,21 0 0,-21 0 0,0 0 15,0 42 17,0 0-32,0 0 0,0 0 15,0 0-15,-21 1 0,21-1 0,-22 0 16,22 0-16,0 0 0,0 0 0,0 1 16,0-1-16,0 0 0,0 0 15,22-21-15,-1 21 0,0-21 16,0 0-16,0 0 0,0 0 15,1 0-15,-1 0 16,0 0-16,0-21 0,0 0 16,0 0-16,1 0 0,-1-1 15,0 1-15,0 0 0,-21 0 0,21-21 16,0-1-16,1 22 0,-22-21 0,21-22 16,0 22-16,0 0 0,0-22 0,-21 22 15,21-22-15,1 1 0,-1 20 0,0-20 16,-21 21-16,0-22 0,0 22 0,0 21 15,0-22-15,0 22 0,0 42 32,0 0-32,-21 1 0,21 20 0,-21 0 15,-1 1-15,22-1 0,-21 0 16,21 1-16,0 20 0,-21 1 0,21-22 16,0 21-16,0-20 0,0 20 0,0-20 15,0-1-15,0 0 0,0 1 0,0-1 16,0-21-16,0 0 0,0 0 15,0 1-15,0-1 0,21 0 0,0-21 16,1 0-16,-22 21 0,21-21 0,0 0 16,0 0-16,0 0 0,0 0 0,1 0 15,-1 0-15,0-21 0,21 21 0,-42-21 16,21 21-16,1-21 0,-1-1 16,0 1-16,-21 0 0,0-21 0,0 21 15,0-1-15,0 1 0,0-21 16,0 21-16</inkml:trace>
  <inkml:trace contextRef="#ctx0" brushRef="#br0" timeOffset="30337.03">14033 5567 0,'0'0'0,"-21"0"0,42 0 31,1 0-31,-1 0 0,0 0 16,21 0-16,-21 0 0,1 0 0,20 0 0,-21-21 15,21 21-15,-20 0 0,20-21 0,-21 21 16,0 0-16,0-22 0,1 1 16,-22 0-16,0 0 15,0 0-15,-22 0 0,1-1 16</inkml:trace>
  <inkml:trace contextRef="#ctx0" brushRef="#br0" timeOffset="30515.93">13610 5376 0,'-42'22'0,"84"-44"0,-105 65 0,20-43 16,22 21-16,0-21 0,21 21 15,0 0-15,21-21 32,0 0-17,0 0-15,1 0 0,-1 0 0,0 0 16,0 0-16,21 0 0</inkml:trace>
  <inkml:trace contextRef="#ctx0" brushRef="#br0" timeOffset="32208.5">14647 5863 0,'0'0'0,"0"21"15,64-21-15,-43 0 16,0-21-16,0 21 0,0-21 16,1 0-16,-1 0 0,0 0 15,0-22-15,-21 22 0,21 0 16,-21 0-16,0-22 0,0 22 0,0 0 16,0 0-16,0-21 0,0 20 0,0 1 15,-21 0-15,0 21 16,0 0-16,0 0 0,-1 21 15,-20 0-15,21 1 0,0-1 0,-22 0 16,22 21-16,0-21 0,-21 22 0,21-22 16,-1 21-16,1 1 0,0-22 15,21 21-15,0-21 0,0 22 0,0-22 16,0 0-16,0 0 0,0 0 0,21-21 16,0 21-16,1-21 0,-1 0 0,0 0 15,0 0-15,0 0 0,0 0 0,1 0 16,-1 0-16,0-21 0,0 21 15,0-21-15,0 0 0,1 0 0,-22 0 16,21-1-16,-21 1 0,21 0 0,-21 0 16,0-21-16,0 20 0,0 1 15,0 0-15,0 0 0,0 0 16,0 0-16,0 42 31,0 0-31,0 0 0,0 0 0,-21 0 16,21 22-16,0-22 0,0 0 0,0 0 15,0 0-15,0 1 0,0-1 0,21 0 16,0 0-16,0 0 0,0-21 0,1 21 16,-1-21-16,0 22 0,0-22 15,0 0-15,22 0 0,-22 0 16,0 0-16,21 0 0,-21 0 0,1-22 16,-1 1-16,0 21 0,21-21 0,-21 0 15,-21 0-15,22 0 0,-1-1 0,0 1 16,-21 0-16,0 0 0,21-21 0,0 20 15,-21 1-15,0 0 0,0 0 0,0 0 16,0 0-16,0 42 31,0 0-31,-21 0 16,0 0-16,21 0 0,-21 1 0,21-1 16,0 21-16,0-21 0,-21 0 0,21 1 15,0-1-15,0 0 0,0 0 16,0 0-16,0 0 0,21-21 47,0-21-47,0 21 15,0-21-15,0 0 0,1 0 16,-1 0-16,0-1 0,0 1 0,0 0 16,0 0-16,1 0 0,-1 0 0,0 21 15,-21-22-15,21 1 0,0 21 0,0 0 31,-21 21-31,0 1 0,22-1 16,-22 0-16,0 0 16,0 0-16,21 0 0,0-21 15,-21 22-15,21-1 0,0-21 0,0 21 16,1-21-16,-1 21 0,0-21 16,0 0-16,0 0 15,0 0-15,1 0 0,-22-21 16,21 0-16,0 0 0,-21-1 15,21 1-15,0 0 0,0 0 16,-21 0-16,22-22 0,-1 22 0,0 0 16,0-21-16,0 21 0,0-1 15,1 1-15,-22 0 0,21 0 0,0 21 16,0 0 0,-21 21-1,0 0 1,0 0-16,0 1 15,21-22 1,0 0 15,-21-22-31,22 1 16,-22 0-16,0 0 16,0 0-16,0 0 0,0-1 15,-22 22 16,1 0-31,0 0 0,0 0 16,0 22-16,21-1 0,-21 0 16,-1 0-16,22 0 0,-21 0 0,21 1 15,-21 20-15,21-21 0,-21 0 0,21 22 16,0-22-16,0 0 0,0 0 0,0 21 16,0-20-16,21-1 0,0 0 0,0 0 15,1-21-15,-1 21 0,0-21 0,0 0 16,0 21-16,22-21 0,-22 0 0,0 0 15,21 0-15,-21 0 0,22 0 0,-22 0 16,0 0-16,21 0 0,-20-21 16,-1 21-16,21-21 0,-21 0 15,0 0-15,1 0 0,-1-1 0,0 1 16,21-21-16,-21 21 0,-21-22 0,22 22 16,-1-21-16,0 0 0,-21 20 0,0-20 15,0 21-15,0 0 0,-21 42 31,0 0-31,-1 0 0,22 0 16,0 22-16,0-22 0,0 0 16,-21 0-16,21 22 0,0-22 0,0 0 15,0 0-15,0 0 0,21-21 0,1 21 16,-22 1-16,21-22 0,0 21 0,0-21 16,0 0-16,0 0 15,1 0-15,-1 0 0,0 0 0,0 0 16,0 0-16,0 0 0,1 0 15,-1 0-15,-21-21 16,21 21-16,-21-22 0,0 1 16,0 0-1</inkml:trace>
  <inkml:trace contextRef="#ctx0" brushRef="#br0" timeOffset="33848.33">931 8594 0,'0'0'0,"0"21"0,-21-21 0,21 21 15,-21-21-15,21 21 16,0 0-16,0 1 16,0-1-1,21-21 1,0 0-16,0 0 16,1 0-16,-1 0 0,21 0 15,-21-21-15,0 21 0,22-22 0,-22 22 16,21-21-16,-21 0 0,22 21 15,-22-21-15,0 0 0,0 0 0,-21-1 16,0 1-16,0 0 16,-21 0-1,0 21-15,-21 0 0,20 0 0,-20 0 16,21 0-16,-21 0 0,20 0 16,1 0-16,-21 0 0,21 21 0,0 0 15,-1 0-15,1 1 0,0 20 16,0 0-16,0-21 0,21 22 0,0-1 15,0 0-15,0 1 0,0-1 0,0 0 16,0-20-16,21 20 0,0-21 16,-21 0-16,21 0 0,22 1 0,-22-1 15,0 0-15,0-21 0,21 0 16,-20 0-16,-1 0 0,21 0 0,-21 0 16,0 0-16,1 0 0,-1 0 15,-42 0 1,-22 0-1,22 0-15,-21 0 0,21 0 16,-22 0-16,1 0 0,0 0 16,20 0-16,-20 21 0,0 0 0,21 0 15,-22 1-15,1-1 0,21 0 16,0 0-16,-22 0 0,22 0 0,0 1 16,0-1-16,0 21 0,-1-21 0,22 0 15,0 1-15,0-1 0,0 0 16,0 0-16,0 0 0,22-21 0,-1 21 15,21-21-15,-21 0 16,0 0-16,22 0 0,-1 0 0,0 0 16,1 0-16,-1 0 0,0 0 0,1-21 15,-1 0-15,22 21 0,-22-21 16,0 0-16,22 0 0,-22-1 0</inkml:trace>
  <inkml:trace contextRef="#ctx0" brushRef="#br0" timeOffset="34479.96">1757 9165 0,'0'0'0,"0"-42"0,21 0 16,-21 20-16,0 1 0,0 0 0,0 0 16,0 0-16,-21 21 15,0 0 1,-1 0-16,1 0 0,0 21 0,0 0 16,0 0-16,0 0 0,21 1 0,-22-1 15,1 0-15,21 0 0,-21 0 16,21 0-16,0 1 0,0-1 15,0 0-15,21-21 16,0 21-16,1-21 0,-1 0 0,0 0 16,0 0-16,0 0 0,0 0 0,1-21 15,20 0-15,-21 21 16,0-21-16,0-1 0,-21 1 0,22 0 0,-1 0 16,-21 0-16,21 0 15,-21-1-15,0 1 0,0 0 16,0 42 15,0 0-31,0 1 16,0-1-16,0 21 0,0-21 0,0 22 15,0-1-15,0 0 0,0 1 0,-21 20 16,21-21-16,0 22 0,0-1 16,0 1-16,0-1 0,0 1 0,0-1 15,0 22-15,0-21 0,0-1 0,0 1 16,0-1-16,-21 1 0,21-1 0,0 1 15,-22-1-15,22-21 16,0 1-16,-21-1 0,21 0 0,-21-20 16,0-1-16,21 0 0,-21 0 0,0 0 15,-1-21-15,1 0 0,0 0 0,0 0 16,0 0-16,0-21 0,-22 0 16,1 0-16,21 0 0,-22-1 0,1-20 15,0 21-15,-1-21 0,1-1 0,0 1 16,-1 0-16,22-1 0,-21 22 15,21-21-15,0-1 0,21 1 0,0 21 16,0-21-16,0 20 0,0-20 16,0 0-16,0 21 0,21-22 15,0 1-15,0 0 0,0-1 0,22 1 0,-22 21 16,21-22-16,-21 1 16,22 0-16</inkml:trace>
  <inkml:trace contextRef="#ctx0" brushRef="#br0" timeOffset="34736.85">2159 9081 0,'21'-22'0,"-21"1"16,0 0 30,0 42 1,0 0-47,0 1 0,0-1 16,0 0-16,0 0 16,0 0-16</inkml:trace>
  <inkml:trace contextRef="#ctx0" brushRef="#br0" timeOffset="34920.74">2201 9419 0,'0'0'0,"0"21"16,21-21 62</inkml:trace>
  <inkml:trace contextRef="#ctx0" brushRef="#br0" timeOffset="37764.06">1122 9102 0,'0'0'0,"-21"0"16,-1 0-16,22 21 15,43 0 1,-22-21 0,21 0-16,22 0 0,-1 0 15,1 0-15,-1-21 0,22 21 0,0-21 16,-1 21-16,-20-21 0,20 21 0,1 0 15,-21-22-15,20 22 0,-20-21 16,-22 21-16,0 0 0,1 0 0,-1 0 16,-21 0-16,-21 21 15,0 1-15,-21-22 16,0 21-16,-21-21 0,20 21 0,-20-21 16,0 21-16,21-21 0,-22 0 0,-20 21 15,20-21-15,1 21 0,-21 1 16,-1-22-16</inkml:trace>
  <inkml:trace contextRef="#ctx0" brushRef="#br0" timeOffset="37955.94">1164 9398 0,'0'0'0,"-42"0"0,42 21 15,0 0 1,21-21-16,21 0 16,-21 0-16,22 0 0,20 0 15,-20 0-15,20 0 0,-21-21 0,22 21 16,-1 0-16,-20-21 0,20 21 0,-20-21 15,-22 21-15,21 0 0,0 0 16,-20-21-16,-1 21 0,0 0 0,0 0 16,0-21-16,0 21 0,1-22 15,-1 1-15,0 21 0</inkml:trace>
  <inkml:trace contextRef="#ctx0" brushRef="#br0" timeOffset="39204.46">3831 8551 0,'0'0'0,"21"0"0,22-42 15,-22 21-15,0 0 0,0 0 16,0 21-16,0-22 0,1 1 0,20-21 15,-21 21-15,0 0 0,0-1 0,1 1 16,-1-21-16,-21 21 0,0 0 16,0-1-16,0 1 0,0 0 0,0 0 15,-21 21-15,-1 0 0,-20-21 0,0 21 16,-1 0-16,-20 0 0,-1 21 0,22 0 16,-21 0-16,-1 0 0,22 1 15,-22-1-15,22 21 0,21 0 16,-22-20-16,22 20 0,21 0 0,0-21 15,0 22-15,0-22 0,21 21 16,22 1-16,-22-22 0,21 21 0,1 0 16,-1 1-16,0-1 0,1 0 0,-22 1 15,21-1-15,0-21 0,-20 22 16,-1-1-16,0 0 0,0-21 0,-21 22 16,0-22-16,0 21 0,0-21 0,-21 1 15,0-1-15,-22 0 0,1-21 0,0 21 16,-1-21-16,1 0 0,0 0 15,-22 0-15,22 0 0,0 0 0,-22 0 16,22 0-16,-1-21 0,1 0 0,0 0 16,21-1-16,-22 1 0,22 0 15,0-21-15,0 21 0,0-22 16,-1 1-16,22 21 0,-21-22 0,21 22 16,0 0-16,0 0 0,21 21 31,1 21-31,-1 0 0,0 0 0,0 22 15,21-22-15,-20 21 0,-1-21 0,0 22 16,21-1-16,-21-21 0,1 0 16,-1 22-16,21-22 0,-21 0 0,0 0 15,1 0-15,20 1 0,-21-22 0,21 0 16,-20 0-16,20 0 0,-21 0 16,21 0-16,1 0 0,-1 0 15,0-22-15,-20 1 0,20 0 0,0 0 16,1 0-16,-1-22 0,-21 22 0,21-21 15,1 0-15,-22-1 0,0 1 0,0 0 16,0-1-16,1 1 0,-22 0 16,0 20-16,21-20 0,-21 21 0,0 0 15,-21 21 1,21 21-16,-22 0 16,22 21-16,-21-20 0,21-1 15,0 21-15,0-21 0,0 22 0,0-22 16,0 0-16,0 21 0,0-21 0,0 1 15,21-1-15,-21 0 0,22-21 0,-1 21 16,0-21-16,21 21 16,-21-21-16,1 0 0,20 0 0,-21 0 15,21 0-15,-20-21 0,-1 0 0,21 21 16,-21-21-16,0 0 0,22-1 0,-22 1 16,-21 0-16,21 0 0,-21 0 15,0 0-15,21-1 0,-21 1 0,0 0 16,-21 21-1,0 0-15,21 21 16,0 0-16,-21 1 0,21 20 16,0-21-16,-21 21 0,21 1 0,0-22 15,0 21-15,0 1 0,0-1 0,0 21 16,0-20-16,0-1 0,0 22 16,0-22-16,21 21 0,0 1 0,-21-1 15,0 1-15,21-1 0,0 1 16,-21-22-16,0 22 0,0-1 0,0 1 15,0-22-15,0 22 0,-21-22 0,0 21 16,0-20-16,0-1 0,-22 0 0,1-20 16,0 20-16,-1-21 0,1 0 0,0-21 15,-22 0-15,22 0 0,-22 0 0,1 0 16,-1 0-16,22-21 0,-22 0 16,1 0-16,-1-22 0,1 22 15,-1-21-15,22 21 0,0-22 0,-1 22 16,1-21-16,21 0 0,0-1 0,0 22 15,21-21-15,0-1 0,0 1 0,0 0 16,21-22-16,0 22 0,0-22 16,0 22-16,22-21 0,-1-1 0,-21 1 15,21-1-15,22 1 0</inkml:trace>
  <inkml:trace contextRef="#ctx0" brushRef="#br0" timeOffset="40732.19">4805 8721 0,'0'21'16,"0"0"-1,0 0-15,0 0 0,0 1 0,0 20 16,0-21-16,-21 21 0,21-20 0,-22 20 16,22-21-16,0 0 0,0 22 15,0-22-15,-21-21 0,21 21 0,0 0 16,0 0-16,0-42 31,21 21-31,-21-21 16,22 0-16,-1 0 0,-21-1 15,21 1-15,-21-21 0,21 21 0,-21-22 16,0 22-16,21-21 0,-21 21 0,21-22 16,-21 22-16,22 0 0,-22 42 31,21 0-31,-21 22 15,0-22-15,0 0 0,0 0 0,0 22 16,21-22-16,-21 0 0,21 0 0,-21 0 16,21 0-16,-21 1 0,21-1 15,1-21-15,-22 21 0,21-21 16,0 0-16,0 0 0,0 0 16,0 0-16,22 0 0,-22-21 0,0 21 15,0-21-15,22-1 0,-22 1 0,0 0 16,0-21-16,0 21 0,22-22 15,-22 1-15,0 0 0,0-1 0,0 1 16,-21-22-16,21 22 0,1-21 0,-1 20 16,0 1-16,0-22 0,-21 22 0,0 0 15,21 21-15,-21-22 0,0 22 16,21 0-16,-21 42 16,0 0-1,-21 22-15,0-22 0,0 21 16,21 0-16,-21 1 0,0-1 0,-1 0 15,22 1-15,0 20 0,-21-20 16,21-1-16,0 0 0,0 1 0,0-1 16,0 0-16,0 1 0,0-22 0,0 21 15,21-21-15,1 0 0,-1-21 0,-21 22 16,21-22-16,0 21 0,21-21 16,-20 0-16,-1 0 0,0 0 0,21-21 15,-21-1-15,22 1 0,-22 21 0,21-21 16,-21-21-16,1 21 0,-1-22 0,0 22 15,0-21-15,-21 21 0,0-22 0,0 1 16,0 21-16,0 0 0,0-1 16,0 1-16,-21 0 0,0 21 0,0 0 15,-22 0-15,22 0 0,0 0 16,0 0-16,-22 21 0,22 0 0,0 1 16,0 20-16,0-21 0,0 0 0,-1 22 15,22-22-15,0 0 0,0 0 16,0 21-16,0-20 0,0-1 0,0 0 15,0 0-15,22 0 0,-1-21 16,0 0-16,0 0 0,0 0 0,0 0 16,1 0-16,-1 0 0,0-21 15,0 21-15,0-21 0,-21 0 16,0 0-16,21 21 0,-21-43 0,0 22 16,0 0-16,0 0 0,0 0 15,0-1-15,0 1 0,0 0 16,0 42-1,0 0-15,0 1 16,0-1-16,22 0 0,-22 0 16,0 0-16,0 0 0,0 1 0,0-1 15,21-21-15,-21 21 0,0 0 0,21-21 16,0 0 0,0 0-16,0-21 15,1 21 1,-22-21-16,21 0 0,-21-1 0,21 1 15,0 0-15,-21 0 0,21 0 16,0-22-16,1 22 0,-1 0 0,-21 0 16,21-21-16,0 42 0,0-22 15,-21 1-15,21 21 0,1 0 0,-1 0 16,0 21-16,-21 1 0,21-1 16,-21 0-16,0 0 0,0 0 0,0 0 15,0 22-15,0-22 0,0 0 0,0 21 16,0-20-16,0-1 0,0 0 15,-21 0-15,21 0 0,-21 0 16,21 1-16,0-44 47,0 1-47,21 0 0,-21 0 16,21 0-16,0 0 0,-21-1 15,0-20-15,21 0 0,1 21 0,-22-22 16,0 1-16,0 0 0,21 20 0,-21 1 15,21 0-15,-21 0 0,0 0 0,0 42 32,0 0-32,0 0 0,0 0 0,0 22 15,0-22-15,0 21 0,-21 1 16,21-22-16,0 21 0,0-21 0,0 0 16,0 22-16,0-22 0,0 0 15,0 0-15,21 0 0,0 1 0,0-1 16,0-21-16,1 0 0,-1 0 15,0 0-15,0 0 0,0 0 16,0 0-16,1 0 0,-1-21 16,0 21-16,-21-22 0,0 1 0,21 0 15,0 0-15,-21-21 0,0 20 16,0 1-16,0 0 0,0-21 0,0 21 16,-21-22-16</inkml:trace>
  <inkml:trace contextRef="#ctx0" brushRef="#br0" timeOffset="41004.03">5461 8530 0,'0'0'0,"-21"0"0,0 0 0,42 0 31,0-21-31,21 0 16,1 21-16,-1-21 0,0 21 0,22-21 15,-22-1-15,22 22 0,-22-21 0,21 21 16,-20-21-16,20 21 0,-20-21 0,-22 21 16,21-21-16,0 21 0,-20 0 0,-1-21 15,0 21-15,0 0 16,-21-22 15</inkml:trace>
  <inkml:trace contextRef="#ctx0" brushRef="#br0" timeOffset="41271.83">7175 8488 0,'0'-21'31,"0"0"0,0 42 16,0 0-47,0 0 16,-21 0-16,21 0 0,-21 1 15</inkml:trace>
  <inkml:trace contextRef="#ctx0" brushRef="#br0" timeOffset="41475.73">7112 8975 0,'0'0'0,"0"21"16,0 0-16,0 0 15,0 0 1,21-21 15</inkml:trace>
  <inkml:trace contextRef="#ctx0" brushRef="#br0" timeOffset="42680.27">9969 15282 0,'0'-42'0,"0"21"16,0 0-1,0 0 1,0 42 15,0 0-15,0 0-16,0 0 0,0 22 0,0-22 15,0 0-15,0 21 0,0-21 0,22 22 16,-22-1-16,0 0 0,0 1 0,0-22 16,0 21-16,0 1 15,0-1-15,0 0 0,0 22 0,0-22 16,0 0-16,0 1 0,0 20 0,0-20 16,0-1-16,0 0 0,0 1 0,0-1 15,0 0-15,0 1 0,0-1 16,-22 0-16,22 1 0,0-1 0,0 0 15,0 1-15,-21-1 0,21 0 0,-21 1 16,0-1-16,21 0 0,-21 1 0,21-1 16,-21 0-16,-1 1 0,22-22 15,-21 21-15,21-21 0,-21 0 0,21 1 16,-21-1-16,21 0 0,0 0 0,-21 0 16,21-42 15,0 0-16,0 0-15,0 0 0,0-1 16,0 1-16,0-21 0,0 21 0,0-22 16</inkml:trace>
  <inkml:trace contextRef="#ctx0" brushRef="#br0" timeOffset="43972.36">9969 15304 0,'0'-22'16,"0"1"0,0 0-1,22 21 1,-22-21-16,21 21 16,0 0-16,0 0 0,0 0 15,0 0-15,1 0 16,-1 0-16,0 0 0,0 0 0,21 0 15,-20 0-15,-1 0 0,21 0 0,-21 0 16,22 0-16,-1 0 0,0 0 16,22 0-16,-1 0 0,1 0 0,20 0 15,1 0-15,0 0 0,-1 0 0,1 0 16,0 0-16,-22 0 0,22 0 16,0 0-16,-1 0 0,-20 0 15,20 0-15,1 0 0,0 21 0,-1-21 16,1 0-16,0 0 0,-1 0 0,1 0 15,-21 0-15,-1 0 0,22 0 16,-22 0-16,1 0 0,-22 21 0,22-21 16,-1 0-16,-21 0 0,1 0 0,20 21 15,-20-21-15,-22 0 0,21 0 0,0 22 16,-20-22-16,-1 0 0,0 0 16,0 0-16,-21 21 0,21-21 15,0 0-15,-21 21 16,0 0-16,0 0 15,0 0 1,22 1-16,-22-1 0,0 0 0,21 0 16,-21 0-16,0 0 0,0 1 0,21-1 15,-21 0-15,0 0 0,21 0 0,-21 22 16,0-22-16,0 0 0,0 0 16,0 21-16,0-20 0,0 20 0,0 0 15,0-21-15,21 22 0,-21-1 0,0 0 16,0-20-16,21 20 0,-21 0 0,0 1 15,0-1-15,0-21 0,22 21 16,-22-20-16,0 20 0,0-21 0,21 0 16,-21 0-16,0 1 0,0-1 15,0 0-15,0 0 0,0 0 0,0 0 16,0 1-16,0-1 0,0 0 16,0 0-16,0 0 15,0 0-15,0 1 16,-21-1-16,21 0 15,-22-21-15,22 21 0,-21-21 16,21 21-16,-21-21 16,0 21-16,0-21 15,0 0-15,-1 22 0,1-22 16,0 0-16,0 0 0,0 21 16,0-21-16,-1 21 0,1-21 0,-21 0 15,21 21-15,0-21 0,-22 21 16,22-21-16,-21 21 0,21-21 0,-1 22 15,-20-22-15,21 21 0,-21-21 0,20 21 16,-20-21-16,21 21 0,-21-21 0,20 21 16,-20-21-16,0 0 0,-1 21 15,22-21-15,-21 0 0,0 0 0,-22 22 16,22-22-16,-1 0 0,-20 0 0,-1 21 16,22-21-16,-21 0 0,-1 0 0,22 21 15,-22-21-15,22 0 0,0 0 16,-22 0-16,22 21 0,-1-21 15,-20 0-15,-1 0 0,22 0 0,-21 0 16,-1 21-16,1-21 0,-1 0 0,1 0 16,-1 0-16,1 21 0,20-21 15,-20 0-15,20 0 0,-20 0 0,21 22 16,20-22-16,-20 0 0,0 0 0,21 0 16,-22 0-16,22 0 0,0 0 0,0 0 15,0 0-15,-1 0 0,1 0 16,0 0-16,0 0 0,0 0 15,0 0-15,21-22 32,0 1-32,0 0 0,0 0 15,0 0-15,0-22 16,0 22-16,0-21 0,21 21 0</inkml:trace>
  <inkml:trace contextRef="#ctx0" brushRef="#br0" timeOffset="44576.05">11324 14076 0,'0'0'0,"0"21"47,0 21-47,0-20 0,0 20 15,0 0-15,0 1 0,0 20 0,0-21 16,0 22-16,21-22 0,-21 22 16,0-1-16,0-20 0,0-1 0,0 21 15,0-20-15,0-1 0,0-21 16,0 22-16,0-1 0,0-21 0,0 0 16,0 0-16,0 1 0,0-1 0,0 0 15,0 0-15,0-42 31,0 0-15,0 0-16,0-43 16,0 43-16,0-21 15,0 20-15</inkml:trace>
  <inkml:trace contextRef="#ctx0" brushRef="#br0" timeOffset="45068.07">11345 14097 0,'0'0'0,"-21"0"16,0 0-1,0 21-15,0-21 16,-1 21-16,1 1 0,0-1 0,0 0 16,0 21-16,0 1 0,21-22 0,-22 21 15,1 0-15,0-20 0,21 20 0,0-21 16,-21 21-16,21-20 15,-21-1-15,21 0 0,0 0 16,0 0-16,21-42 31,-21 0-31,21 0 0,0 0 16,0-1-16,-21 1 0,22 0 16,-1-21-16,0-1 0,0 22 0,0-21 15,0 0-15,1-1 0,-22 22 0,21-21 16,0-1-16,0 22 0,-21-21 0,0 21 15,21 0-15,0 21 0,-21-22 16,0 1-16,22 21 16,-1 21-16,-21 1 15,0-1-15,21 21 0,0-21 0,0 0 16,-21 22-16,21-22 0,1 21 0,-1-21 16,0 22-16,0-22 0,0 0 15,0 0-15,1 0 0,-1 1 0,0-1 16,0 0-16,0-21 0,0 21 0,1-21 15,-1 0-15,0 0 0,-21-21 32,0 0-32,0 0 0</inkml:trace>
  <inkml:trace contextRef="#ctx0" brushRef="#br0" timeOffset="45720.17">10139 12319 0,'0'-21'0,"0"42"0,0-63 0,0 21 0,0-1 16,-21 22-16,-1 0 15,1 0 1,0 22-16,21-1 0,0 21 15,0-21-15,0 22 0,0 20 0,0-21 16,0 22-16,0 21 0,0-22 0,0 22 16,0-22-16,0 22 0,0-22 15,0 22-15,0-21 0,0-1 0,-21 1 16,21-1-16,-21 1 0,21-22 0,0 0 16,-21 22-16,21-22 0,0-21 15,0 22-15,0-1 0,0-21 0,0 0 16,-22 0-16,22 1 0,0-1 15,0-42 17,0-1-32,0 1 0,0 0 15,0-21-15,0 21 0,0-22 0,0 22 16,0-21-16,0-1 0</inkml:trace>
  <inkml:trace contextRef="#ctx0" brushRef="#br0" timeOffset="46808.12">10160 12234 0,'0'0'0,"21"-21"0,-21 0 16,0 0-16,21 21 0,-21-21 15,21 21-15,1 0 0,-1 0 16,-21-21-16,21 21 0,0 0 0,0 0 15,0 0-15,1 0 0,-1-22 0,21 22 16,0 0-16,-20 0 0,20 0 0,21 0 16,1 0-16,-22-21 0,43 21 15,-22 0-15,22 0 0,-21 0 0,20-21 16,1 21-16,0 0 0,-1 0 16,22-21-16,-21 21 0,21 0 0,-1 0 15,1-21-15,0 21 0,0 0 0,-21 0 16,20-21-16,-20 21 0,0 0 15,-1 0-15,1 0 0,0 0 0,-22 0 16,22 0-16,-22 0 0,22 0 0,-21 0 16,-1-22-16,1 22 0,-1 0 0,1 0 15,-22 0-15,0 0 0,1 0 16,-22 0-16,0 0 0,0 0 16,0 0-16,0 0 0,-21 22 0,0-1 15,0 0-15,0 21 16,0-21-16,0 1 0,0 20 0,0-21 15,0 21-15,0 1 0,0-1 0,0 0 16,0 1-16,0-1 0,0 0 16,0 22-16,0-22 0,0 1 0,0 20 15,0-21-15,0 1 0,0 20 0,0-20 16,0-1-16,-21 0 0,21 1 0,0-1 16,-21 0-16,21 1 0,0-1 0,0-21 15,0 21-15,-21-20 0,21-1 16,-21 21-16,21-21 0,-21 0 15,21 1-15,0-1 0,0 0 0,-22-21 16,22 21-16,-21 0 0,0 0 0,0 1 16,0-22-16,21 21 0,-21-21 15,-1 0-15,1 0 0,0 21 0,0-21 16,0 0-16,0 0 16,-1 21-16,1-21 0,-21 0 0,21 0 15,0 0-15,-1 0 0,1 0 0,-21 0 16,0 0-16,20 0 0,-20 0 0,0 0 15,-1 0-15,1 0 0,0 0 0,-22 0 16,22 0-16,-22 0 0,1 0 0,-1 0 16,1 0-16,-1 0 0,1 21 15,-22-21-15,22 0 0,-1 21 0,-20-21 16,20 0-16,-21 22 0,22-22 16,-1 21-16,1-21 0,-1 21 0,1-21 15,-1 21-15,1-21 0,-1 0 0,1 0 16,-1 21-16,1-21 0,-1 0 0,1 0 15,21 0-15,-22 0 0,22 0 16,-22 0-16,22 0 0,0 0 0,-1 0 16,-20 0-16,20 0 0,1 0 0,0 0 15,-1 0-15,1 0 0,0 21 16,21-21-16,-22 0 0,1 0 0,21 0 0,0 0 16,-1 0-16,1 0 15,0 0-15,0 0 16,0 0-1,21 22 110,21-1-93</inkml:trace>
  <inkml:trace contextRef="#ctx0" brushRef="#br0" timeOffset="47753.06">10456 17187 0,'-21'0'31,"0"0"-15,0 0-16,0 0 0,-1 0 15,1 22-15,0-22 0,0 0 16,0 0-16,0 0 0,-1 0 0,-20 0 15,21 0-15,-21 0 0,-1 0 0,1 0 16,21 0-16,-22 0 0,1 0 0,21 0 16,-21 0-16,20 0 0,1 0 15,0 0-15,0 0 0,0 0 0,21-22 16,-21 22-16,42 0 94,0 0-79</inkml:trace>
  <inkml:trace contextRef="#ctx0" brushRef="#br1" timeOffset="53887.99">11493 10795 0,'0'0'0,"22"0"0,-22-21 0,0 0 16,0 0-16,0-1 0,0 1 0,0 0 16,0 0-16,0 0 0,0 0 0,0-1 15,0 1-15,0 0 0,0 42 47,0 0-31,0 22-16,0-22 0,0 0 0,0 0 15,0 22-15,0-22 0,0 21 0,0-21 16,0 22-16,0-1 0,0-21 0,0 21 16,0 1-16,0-1 0,-22 22 0,22-22 15,0 0-15,0 22 0,0-22 16,0 22-16,-21-22 0,21 0 0,0 1 16,-21-1-16,21 0 0,0 1 0,0-1 15,-21 0-15,21 1 0,-21-22 0,21 21 16,0 0-16,0-20 0,0 20 0,0-21 15,-21 0-15,21 22 0,0-22 0,-22 0 16,22 0 0,0-42 15,0 0-31,0 0 0,0-1 16,0 1-16,0 0 0,0 0 0,0-21 15,0 20-15,0-20 0,0 0 0,0-1 16,0 1-16</inkml:trace>
  <inkml:trace contextRef="#ctx0" brushRef="#br1" timeOffset="54501.64">11493 10605 0,'0'-22'0,"-21"22"63,0 22-63,21-1 0,-21 0 0,0 0 15,21 21-15,-21-20 0,-1 20 16,22-21-16,-21 21 0,0-20 0,0 20 15,0-21-15,21 21 0,-21-20 0,-1 20 16,1-21-16,0 0 0,21 0 0,0 1 16,-21-1-16,21 0 0,-21-21 15,21 21-15,0-42 32,0 0-32,0 0 0,21-1 15,0 1-15,-21 0 0,0 0 16,0 0-16,21 0 0,-21-22 15,21 22-15,-21 0 0,0 0 16,22 0-16,-1-22 0,0 22 0,-21 0 16,21 0-16,-21-22 0,21 22 0,0 0 15,-21 0-15,22 21 0,-1-21 0,0 21 16,0 0-16,0 0 16,0 0-16,-21 21 0,22-21 15,-1 21-15,-21 0 0,21 0 0,0 1 16,0-1-16,-21 0 0,21 0 0,1 0 15,-1 0-15,0 1 0,-21-1 0,21 0 16,-21 0-16,21 0 0,-21 0 16,21 1-16,1-1 15,-22 0 1,-22-21 0,1 0-16,0 0 15,0 0-15</inkml:trace>
  <inkml:trace contextRef="#ctx0" brushRef="#br1" timeOffset="55236.02">10139 8509 0,'0'0'0,"0"-42"16,0 63 15,0 0-15,0 0-16,0 22 0,0-22 0,0 21 15,0 22-15,0-1 0,0 1 0,0-1 16,0 1-16,0-1 0,0 22 0,-21-22 16,21 1-16,-22-1 0,22 1 0,0 20 15,0-20-15,-21-1 0,21 1 16,-21-1-16,21-20 0,-21-1 16,21 22-16,0-22 0,0-21 0,0 21 15,0 1-15,0-22 0,0 0 0,0 0 16,0 0-16,0 1 0,0-1 0,-21 0 15,0-21 1,-1-21 0,22 0-16,0-1 15,-21 22-15,21-21 0,0 0 0,0-21 16,0 21-16,0-22 0,0 22 0,0-21 16,0-1-16</inkml:trace>
  <inkml:trace contextRef="#ctx0" brushRef="#br1" timeOffset="56468.45">10160 8530 0,'0'0'0,"0"-21"0,0 0 16,0 0-1,21 21 1,0 0-16,0-21 16,1 21-16,-1 0 0,0 0 15,0 0-15,0 0 0,0-22 0,22 22 16,-22 0-16,42 0 0,-20-21 16,20 21-16,1 0 0,-1-21 15,22 0-15,0 21 0,-1 0 0,1 0 16,0-21-16,20 21 0,-20 0 0,0-21 15,21 21-15,-1 0 0,-20-22 0,21 1 16,0 21-16,-22 0 0,1-21 16,21 21-16,-21 0 0,-22-21 0,22 21 15,-1-21-15,-20 21 0,-1 0 0,22-21 16,-21 21-16,20 0 0,-20 0 16,-1 0-16,1-22 0,-22 22 0,22 0 15,-22 0-15,21 0 0,-20 0 16,-22 0-16,21 0 0,-21 0 0,22 0 15,-22 0-15,0 0 16,0 0-16,-21 22 0,0-1 16,0 0-16,0 0 15,0 0-15,0 0 0,0 1 16,0 20-16,0-21 0,0 0 16,0 0-16,0 22 0,0-22 0,-21 21 15,21-21-15,-21 22 0,21-1 0,0 0 16,0 22-16,-21-22 0,21 1 15,-21 20-15,21-21 0,0 1 16,-22 20-16,22-20 0,0-1 0,0-21 16,0 21-16,-21 1 0,21-1 0,-21-21 15,21 22-15,-21-22 0,21 0 0,0 21 16,0-21-16,-21 1 0,0 20 0,21-21 16,-22 0-16,1 0 0,21 1 0,-21 20 15,0-21-15,21 0 0,-21 0 16,21 1-16,-21-1 0,21 0 15,-22 0-15,1 0 0,0 0 16,0 1-16,21-1 16,-21-21-16,0 21 15,-1 0-15,1-21 0,0 21 16,0-21-16,0 0 0,0 21 16,-22-21-16,22 0 0,0 22 0,0-22 15,-22 0-15,22 21 0,-21-21 0,21 0 16,-22 21-16,1-21 0,0 21 0,-1-21 15,1 0-15,0 0 0,-22 21 0,1-21 16,-1 0-16,-20 21 0,-1-21 0,21 0 16,-20 0-16,-22 22 0,21-22 15,1 0-15,20 0 0,-21 21 0,1-21 16,-1 0-16,0 0 0,22 0 0,-22 0 16,22 0-16,-22 21 0,22-21 15,-22 0-15,21 0 0,1 0 0,21 0 16,-22 0-16,22 0 0,-22 0 0,22 0 15,0 0-15,-1 0 0,22 0 16,-21 0-16,-1 0 0,22 0 0,0 0 16,0 0-16,0 0 0,0 0 0,-1 0 15,1 0-15,0 0 47,0 0 16,21 21-48,-21-21 1,0 0 0,-1 0-1,22 21 1,0-42 62,0 0-78</inkml:trace>
  <inkml:trace contextRef="#ctx0" brushRef="#br2" timeOffset="62336.34">15261 12023 0,'0'0'0,"0"-43"16,0 22-16,0 0 0,-21 0 15,21 0-15,-21 0 0,21-1 16,-21 1-16,21 0 0,0 0 15,0 0-15,-22 0 0,22-1 16,-21 22 0,21 22 15,0-1-31,0 0 0,0 0 16,-21 21-16,21 1 0,-21-22 15,21 21-15,0 1 0,0 20 0,-21-21 16,21 1-16,-21 20 0,21-20 0,0 20 15,0 1-15,0-22 0,0 21 0,0-20 16,0 20-16,0 1 0,0-22 0,0 22 16,0-22-16,0 0 0,0 1 15,0-1-15,0 0 0,0 1 0,0-22 16,21 21-16,-21-21 0,21 0 0,-21 1 16,0-1-16,0 0 0,21-21 15,-21-21 16,0 0-15,0-1-16,0-20 16,0 21-16,0 0 0,0 0 0,0-22 15,0 1-15,0 0 0,0-1 0,0 1 16</inkml:trace>
  <inkml:trace contextRef="#ctx0" brushRef="#br2" timeOffset="63200.06">15198 11853 0,'-22'-21'0,"44"42"0,-65-63 0,22 42 16,21-21-16,0 0 0,-21 21 16,21-21-16,0-1 31,21 22-31,0 0 0,0 0 0,1-21 15,20 21-15,0 0 0,1-21 16,-1 21-16,21-21 0,1 21 0,-1-21 16,22 21-16,0-21 0,-1 21 0,22-22 15,21 22-15,-21 0 0,0-21 0,21 21 16,-21 0-16,0-21 0,-1 0 0,1 21 16,-21 0-16,21 0 0,0-21 15,-22 21-15,22 0 0,-21 0 16,-1 0-16,-20-21 0,-1 21 0,1 0 15,-1 0-15,-20 0 0,-1 0 0,0 0 16,1 0-16,-22 0 0,0 0 0,0 0 16,0 0-16,1 0 0,-1 0 15,-21 21 1,0 0-16,0 0 0,0 0 16,0 0-16,0 1 0,0-1 15,0 21-15,0-21 0,21 0 0,-21 22 16,21-1-16,-21-21 0,0 22 0,0-1 15,21 0-15,0 1 0,-21-1 16,22 0-16,-22 1 0,0-1 0,21 0 16,-21 22-16,21-22 0,-21 0 15,0 1-15,0-1 0,0 0 0,0-20 16,0 20-16,0 0 0,21 1 0,-21-1 16,0 0-16,0 1 0,0-22 0,21 21 15,-21-21-15,0 22 0,0-22 0,0 0 16,0 21-16,0-21 0,0 1 0,0-1 15,0 0-15,0 0 0,0 0 16,0 0-16,0 1 16,0-1-1,-21-21 1,0 0-16,0 0 16,0 0-16,-1 0 0,1 0 15,0 0-15,-21 0 0,21 0 0,-22 0 16,1 0-16,0 0 0,-22 0 0,1 0 15,-22 0-15,0 0 0,-21 0 16,1 0-16,-1 0 0,0 0 0,0 0 16,0 0-16,0 0 0,1 0 0,-1 0 15,21 0-15,0 0 0,1 21 0,-1-21 16,22 0-16,-22 0 0,43 0 0,-22 0 16,1 21-16,20-21 0,22 0 0,-21 0 15,21 0-15,-1 0 0,1 0 16,0 0-16,21-21 31,21 21-15,0-21-16,-21 0 0,0-1 0,22 1 15,-22-21-15</inkml:trace>
  <inkml:trace contextRef="#ctx0" brushRef="#br2" timeOffset="64182.41">12742 10139 0,'0'0'0,"0"21"31,0 0-31,0 0 16,0 1-16,0-1 0,0 21 15,0-21-15,0 22 0,0-22 0,0 21 16,0-21-16,0 22 0,0-22 0,0 21 16,0-21-16,0 0 0,0 1 0,0 20 15,0-21-15,0 0 0,0 0 16,0 1 0,21-22-16,-21-22 31,0 1-31,0 0 15,0 0-15,0 0 0,0 0 0,0-1 0,0 1 16,0-21-16,0 0 0,0-1 0,0 22 16,0-21-16,0-1 15,0 1-15,0 21 0,0-21 0,0 20 16,0 1-16,22 0 0,-22 0 0,0 0 16,21 21-16,-21-21 0,21 21 0,0 0 15,64 0 1,-64 21-16,0-21 15,21 21-15,-20 0 0,-1-21 0,21 21 16,-21 0-16,22-21 0,-22 22 16,21-22-16,-21 0 0,0 21 0,22-21 15,-22 0-15,0 0 0,0 0 0,0 21 16,1-21-16,-1 0 0,0 0 16,-42 0 30,0 0-30,-1 0-16,1 0 0</inkml:trace>
  <inkml:trace contextRef="#ctx0" brushRef="#br2" timeOffset="65115.7">12763 10181 0,'22'0'31,"-1"0"-15,0 21-1,0-21-15,0 22 16,-21-1-16,21-21 16,1 21-16,-1-21 0,0 21 0,0 0 15,0-21-15,22 21 0,-22-21 16,0 22-16,21-22 0,-21 21 0,1 0 15,20-21-15,0 21 0,-21 0 0,22-21 16,-1 21-16,-21 1 0,22-1 0,-1-21 16,0 21-16,22 0 0,-22 0 0,0 0 15,1 1-15,20-1 0,-20 0 16,20 0-16,1 0 0,-22-21 0,21 21 16,1 1-16,-1-1 0,-20 0 15,20 0-15,1 0 0,-22 0 0,22 1 16,-22-22-16,21 21 0,-20 0 0,-1 0 15,22 0-15,-22 0 0,0 1 0,22-22 16,-22 21-16,22 0 0,-22 0 0,0 0 16,1-21-16,-1 21 0,0 1 0,1-1 15,-1-21-15,-21 21 0,21 0 0,-20-21 16,-1 21-16,0-21 0,0 0 16,-21 21-16,21-21 0,0 22 15,1-22-15,-22 21 16,21-21-16,0 0 0,0 0 15,0 0 1,0 0-16,1 21 16,-1-21-16,0 0 15,-21 21 1,21-21-16,0 0 16,-21 21-16,21-21 15,-21 21 1,22-21-16,-1 22 0,0-22 0,0 0 15,-21 21-15,21-21 0,0 21 0,22 0 16,-22-21-16,0 21 0,0-21 0,0 21 16,1 1-16,20-22 0,-21 21 15,0-21-15,0 21 0,1 0 0,-22 0 16,21-21-16,-21 21 16,0 1-16,0-1 15,-21-21 95</inkml:trace>
  <inkml:trace contextRef="#ctx0" brushRef="#br2" timeOffset="65923.55">15198 13272 0,'0'0'0,"-22"0"0,-20 0 16,21 0-16,0 0 15,0 0 1,42 0 0,0 0-1,0 0-15,0 0 0,22 0 0,-22-22 16,21 22-16,0 0 0,1 0 0,-1 0 15,0 0-15,1 0 0,20 0 16,-20 0-16,-1 0 0,0 0 16,1 0-16,-1 0 0,-21 0 0,21 0 15,1 0-15,-22 0 0,21 0 0,-21 0 16,1 0-16,-1 0 0,-21 22 16,21-22-16,0 21 31,-42-21 0</inkml:trace>
  <inkml:trace contextRef="#ctx0" brushRef="#br2" timeOffset="70092.08">8869 8403 0,'-21'0'16,"21"21"15,0 1-31,0-1 15,0 0-15,0 0 0,0 0 16,0 0-16,0 1 16,0-1-16,0 0 0,0 0 0,0 0 15,0 0-15,0 1 0,0-1 16</inkml:trace>
  <inkml:trace contextRef="#ctx0" brushRef="#br2" timeOffset="70336.16">8932 9419 0,'0'43'16,"0"-22"-1,0 0 1,0 0-16,0 0 15,0 0-15,0 1 16,0-1 0,0 0-16,0 0 0,0 0 15,0 0-15,0 1 0</inkml:trace>
  <inkml:trace contextRef="#ctx0" brushRef="#br2" timeOffset="70532.05">8996 10287 0,'0'0'0,"0"21"15,0 0-15,0 1 16,0-1 0,0 0-1,0 0 1,0 0-1,0 0-15</inkml:trace>
  <inkml:trace contextRef="#ctx0" brushRef="#br2" timeOffset="70731.92">9123 10859 0,'0'0'0,"0"21"0,21 0 0,-21 0 15,0 0-15,0 0 0,0 1 0,0-1 16,0 0-16,0 0 0,0 0 16,0 0-16,0 22 0,0-22 0,0 0 15,0 21-15,0 1 0,0-22 0,0 21 16,0 1-16,0-22 0,0 21 0,0 0 16,21-20-16</inkml:trace>
  <inkml:trace contextRef="#ctx0" brushRef="#br2" timeOffset="70912.83">9207 11896 0,'0'0'0,"0"21"16,0 21-16,0-21 15,0 1-15,0-1 0,0 0 16,0 0-16,-21-21 0,21 21 0,0 0 16,0 1-16,-21-22 0,21 21 0,0 0 15,0 0-15,0 0 0,0 0 16,0 1-16,0-1 0,0 0 0,-21 0 15,21 0-15,0 0 16</inkml:trace>
  <inkml:trace contextRef="#ctx0" brushRef="#br2" timeOffset="71107.71">9165 12827 0,'0'0'0,"0"21"0,0 0 16,0 1-16,0-1 0,0 0 15,0 0-15,0 0 0,0 0 16,0 1 0,-21-22-16,21 21 15,-21-21 1</inkml:trace>
  <inkml:trace contextRef="#ctx0" brushRef="#br2" timeOffset="71879.81">10160 13907 0,'-21'0'16,"21"21"15,21-21 0,0 0-31,0 0 0,0 0 16,1 0-16,-1 0 0,0 0 0,0 0 16,21 0-16,-20 0 0,-1 0 0,0 0 15,0 0-15,0-21 0</inkml:trace>
  <inkml:trace contextRef="#ctx0" brushRef="#br2" timeOffset="72083.69">11303 13864 0,'21'0'0,"-42"0"0,84 0 0,-41 0 0,20 0 16,-21 0-16,0 0 0,0 0 0,1 0 15,-1 0-15,0 0 0,0 0 16,0 0-16,0 0 0,1 0 15,-1 0-15,0 0 0,21 0 0,-21 0 16,1 0-16,20 0 0,0 0 0,-21 0 16,22-21-16,-1 21 0,0-21 0,1 21 15,-1-21-15,22 21 0,-22-21 0</inkml:trace>
  <inkml:trace contextRef="#ctx0" brushRef="#br2" timeOffset="72280.58">13123 13695 0,'0'0'0,"43"0"0,62 0 16,-83 0-16,-1 0 0,0 0 15,0 0-15,0 0 16,0 0-16,1 0 0,-1 0 16,0-21-16,0 21 0,21 0 15,-20 0-15,-1-21 0,21 21 0,-21 0 16,22-22-16,-1 22 0,0-21 0,1 21 15,-1-21-15</inkml:trace>
  <inkml:trace contextRef="#ctx0" brushRef="#br2" timeOffset="72515.64">15007 13526 0,'0'0'16,"21"0"-16,43-22 15,-43 22-15,0 0 0,0-21 16,0 21 0,1 0-16,-1-21 15,0 21-15,0-21 0,0 21 0,0 0 16,1 0-16,20-21 0,-21 21 0,21 0 16,1 0-16,-1 0 0,0 0 15,22 0-15,-22 0 0,22 0 0,-1-21 16,1 21-16,20 0 0</inkml:trace>
  <inkml:trace contextRef="#ctx0" brushRef="#br2" timeOffset="72696.53">17018 13399 0,'0'0'0,"21"0"0,0 0 16,0 0-16,1 0 31,-1 0-31,0 0 15,0 0 1,0-22-16,0 22 0,1 0 16,-1-21-16,0 21 0,21 0 0,1 0 15</inkml:trace>
  <inkml:trace contextRef="#ctx0" brushRef="#br2" timeOffset="72908.42">18669 13377 0,'21'0'78,"0"-21"-62,-21 0-16,21 0 15,1 21-15</inkml:trace>
  <inkml:trace contextRef="#ctx0" brushRef="#br2" timeOffset="73900.24">9588 7726 0,'0'0'0,"-21"0"16,21-21 15,21 21-15,1 0-16,-1 0 15,0 0-15,0 0 0,0 0 16,0-21-16,22 21 0,-22 0 0,0 0 15</inkml:trace>
  <inkml:trace contextRef="#ctx0" brushRef="#br2" timeOffset="74084.14">10604 7599 0,'0'0'0,"22"0"15,20 0-15,-21 0 0,21 0 0,-20 0 16,-1 0-16,21 0 0,-21 0 0,22 0 15,-1 0-15,-21 0 0,21 0 0,1 0 16,-1 0-16,0 0 0,1 0 16,20 0-16,-20-21 0,-1 21 0,21-21 15,-20 21-15,20 0 0,1-22 0</inkml:trace>
  <inkml:trace contextRef="#ctx0" brushRef="#br2" timeOffset="74299.73">13568 7472 0,'106'0'16,"-64"0"-16,-21 0 0,0 0 0,22 0 16,-22 0-16,0 0 0,0-21 0,21 21 15,-20 0-15,20 0 0,0-21 16,1 21-16,20 0 0,1 0 0,-1-22 15,22 22-15,-22 0 0,22 0 16,-22-21-16,22 21 0,0-21 0</inkml:trace>
  <inkml:trace contextRef="#ctx0" brushRef="#br2" timeOffset="74483.62">17060 7472 0,'43'0'16,"-86"0"-16,107 0 0,-43 0 0,0 0 0,0 0 16,0 0-16,1 0 0,-1 0 15,0 0-15,0 0 0,0-21 16,0 21-16,1-21 0,20 21 0,-21-22 16,0 22-16,22-21 0</inkml:trace>
  <inkml:trace contextRef="#ctx0" brushRef="#br2" timeOffset="74719.48">18965 7387 0,'0'0'0,"43"21"31,-22-21 0,0 0-31,0 0 16,0 0 0,0 0-1,1 0-15,-1 0 16,0 0-16</inkml:trace>
  <inkml:trace contextRef="#ctx0" brushRef="#br2" timeOffset="74927.39">19262 7747 0,'0'0'0,"0"21"0,0 0 16,0 1-16,-22-1 0,22 0 16,0 0-16,0 0 0,0 22 0,0-22 15,0 21-15,0-21 0,22 22 0,-1-1 16,-21 0-16,21-21 0,0 22 15,-21-1-15,21-21 0,0 22 0,1-22 16,-22 21-16,21-21 0,0 22 0</inkml:trace>
  <inkml:trace contextRef="#ctx0" brushRef="#br2" timeOffset="75109.3">19770 9504 0,'0'0'0,"21"42"0,0 1 0,-21 20 0,21-21 16,0 1-16,-21-1 0,0 0 0,21 1 16,-21-1-16,22-21 0,-22 22 15,0-1-15,0 0 0,21-21 0,-21 22 16,21-22-16,-21 21 0,0-21 0,0 22 16,21-22-16</inkml:trace>
  <inkml:trace contextRef="#ctx0" brushRef="#br2" timeOffset="75312.19">20087 11007 0,'0'0'0,"0"42"0,-21 43 16,0-43-16,21-21 0,-21 22 16,21-1-16,0-21 0,-22 21 15,22-20-15,0-1 0,0 21 0,0-21 16,0 0-16,0 1 0,0 20 0,0-21 15,0 0-15,0 0 0,0 1 0,0-1 16,0 0-16,22-21 0,-22 21 16,0 0-16,21 0 0</inkml:trace>
  <inkml:trace contextRef="#ctx0" brushRef="#br2" timeOffset="75472.09">20087 12065 0,'0'21'0,"0"-42"0,0 63 15,0-20 1,0-1 0,-21-21-16,21 21 15,-21-21-15,21 21 16,0 0-16</inkml:trace>
  <inkml:trace contextRef="#ctx0" brushRef="#br2" timeOffset="75672.49">20151 12594 0,'0'0'0,"0"21"0,-43-21 16,43 22-16,-21-22 0,21 21 15,-21-21-15,21 21 16,-21-21-1,21 21-15</inkml:trace>
  <inkml:trace contextRef="#ctx0" brushRef="#br2" timeOffset="75900.36">19939 12869 0,'0'0'0,"-21"22"0,0-22 0,-1 0 16,22 21-16,-21-21 0,0 0 0,0 21 15,0-21-15,0 0 16,-1 21-16,1 0 16,0-21-16,21 21 15,-21-21-15,0 0 16</inkml:trace>
  <inkml:trace contextRef="#ctx0" brushRef="#br2" timeOffset="76107.37">19621 13102 0,'0'0'0,"-21"0"0,0 21 16,0-21-16,0 0 0,0 22 15,-1-22-15,1 0 0,21 21 16,-21-21-16,0 21 15,0-21 1,0 0 15,-1 0-15,1 0 0,0 0-16</inkml:trace>
  <inkml:trace contextRef="#ctx0" brushRef="#br2" timeOffset="76212.49">19240 13187 0,'-21'0'0,"-42"0"16,147 0-16,-189 0 0,62 0 15,22 0-15,0 0 0,0 0 0,0 0 16,-1 0-16,1 0 0,0 0 0,0 0 16,0 0-16,0-21 15,21 0-15,0-22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24:04.6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5143 9102 0,'-21'0'0,"0"0"0,0 0 15,0 0-15,0 0 0,-1 0 0,1 0 16,0 0-16,0 0 16,21 21-1,21-21 1,0 0-16,0 0 0,1 0 15,-1 0-15,21 0 0,-21 0 0,22 0 16,-22 0-16,21 0 16,0 0-16,1 0 0,20 0 0,-20 0 0,-1 0 15,0 0-15,22 0 0,-22 0 16,0 0-16,-20 0 0,20 0 0,-21 0 16,0 0-16,-21-21 0,0 0 15,-21 21 1,-21-22-16,21 22 0,-22-21 15,1 21-15,21 0 0,-22-21 16,1 21-16,0 0 0,21-21 0,-1 21 16,-20 0-16,21 0 0,0 0 15,42 0 17,0 0-32,0 0 15,0 0-15,1 0 0,-1 0 0,0 0 16,0 0-16,0 21 0,0-21 0,1 21 15,-1-21-15,0 21 0,0 1 16,-21-1-16,0 0 0,0 0 16,0 0-16,0 0 0,-21 1 0,0-1 15,0 0-15,-22 0 0,22 21 0,0-20 16,-21-22-16,20 21 0,-20 0 16,21 0-16,0 0 0,0 0 0,-1-21 15,22 22-15,-21-1 16</inkml:trace>
  <inkml:trace contextRef="#ctx0" brushRef="#br0" timeOffset="4248.62">7514 8594 0,'-42'-21'0,"84"42"0,-105-42 0,20 21 0,22 0 16,-21 0-16,21 0 0,-22 0 0,1 0 15,21 0-15,-22 0 0,22 0 0,0 0 16,0 0-16,0 0 0,0 0 16,21 21-16,0 0 15,0 0-15,21-21 0,0 21 16,0-21-16,21 0 0,-20 0 16,-1 0-16,0 0 15,21 0-15,-21 0 0,22 0 0,-1-21 0,0 0 16,1 0-16,-1 21 0,0-21 15,-20-22-15,20 22 0,-21 0 0,0 0 16,0-22-16,-21 22 0,0-21 16,0 21-16,0-22 0,0 22 0,0-21 15,-21 21-15,0 0 0,21-1 0,-21 22 16,0-21-16,0 21 0,-1 0 16,1 0-16,0 21 0,21 1 15,0-1-15,-21 21 0,21 0 0,0 1 16,0-1-16,0 0 0,0 1 0,0 20 15,0-20-15,0 20 0,0-21 16,0 22-16,0-1 0,0 1 16,0-22-16,0 22 0,0-22 0,0 22 15,0-22-15,0 0 0,0 1 0,0-22 16,0 21-16,0-21 0,0 0 0,-21 1 16,21-1-16,0 0 0,-21-21 15,-1 21-15,1-21 16,0 0-16,0 0 0,0 0 0,0-21 15,-1 0-15,1 21 0,0-21 0,0-1 16,0 1-16,-22 0 0,22 0 16,0 0-16,0-22 0,0 22 0,0 0 15,-1 0-15,1 0 0,0 21 16,21-21-16,0 42 31,0 0-31,0 0 0,0 0 16,21 0-16,0 1 0,1 20 0,-1-21 15,0 0-15,0 0 0,0 1 0,0-1 16,1 0-16,-1-21 0,21 21 0,-21 0 16,0-21-16,1 0 0,-1 21 15,21-21-15,-21 0 0,0 0 0,22 0 16,-22 0-16,21-21 0,-21 0 0,22 21 16,-22-21-16,21 0 0,-21 0 0,22-1 15,-22 1-15,0-21 0,0 21 16,0-22-16,1 22 0,-1-21 15,-21 21-15,0-22 0,21 22 0,-21 0 16,0 0-16,0 0 0,0 42 31,-21 0-31,0-21 16,21 42-16,0-20 0,-22-1 0,22 0 16,-21 0-16,21 0 0,0 22 0,0-22 15,0 0-15,0 0 0,0 0 0,0 0 16,0 1-16,0-1 15,0 0-15,0-42 47,0 0-47,0-1 0,0 1 16,21 0-16,-21 0 0,22-21 16,-22 20-16,0 1 0,21-21 0,0 21 15,-21 0-15,21-1 0,0 1 16,0 21-16,1 0 15,-22 21 1,0 1-16,21-22 0,-21 21 0,0 0 16,0 0-16,21 0 0,-21 0 15,0 1-15,0-1 0,0 0 0,0 0 0,21 0 16,-21 0-16,21-21 0,-21 22 16,21-22-16,1 21 15,-1-21-15,0 0 0,0 0 0,0 0 16,0 0-16,1 0 0,20 0 0,-21-21 15,0 21-15,22-22 0,-22 1 0,0 0 16,0 0-16,21-21 0,-20-1 0,-1 1 16,0 0-16,0-1 0,0 1 15,0-22-15,-21 1 0,0 21 0,22-22 16,-22 1-16,0 20 0,0 1 0,0-22 16,0 22-16,0 21 0,0-21 0,0 20 15,0 1-15,-22 42 31,22 22-31,0-22 0,0 21 16,-21 1-16,21-1 0,0 0 0,0 22 16,0-22-16,-21 22 0,21-22 0,0 21 15,-21-20-15,21-1 0,0 0 0,0 1 16,-21-1-16,21-21 0,-21 22 16,21-22-16,-22 0 0,22 0 0,0 0 15,0 0-15,0-42 31,0 0-31,0 0 16,0 0-16,0 0 0,0-1 16,0 1-16,0 0 0,0-21 15,22 21-15,-22-1 0,21 1 0,-21 0 16,21 21-16,-21-21 0,21 21 16,0 0-16,-21 21 15,0 0-15,0 0 16,21 1-16,-21-1 0,0 0 0,0 21 15,0-21-15,0 1 0,0-1 0,22 0 16,-22 0-16,21 0 0,0 0 0,0 1 16,0-1-16,0-21 15,1 21-15,-1-21 0,21 0 16,-21 0-16,0 0 0,1 0 16,20 0-16,-21-21 0,0 0 0,22-1 15,-22 22-15,0-21 0,0-21 0,0 21 16,0 0-16,-21-22 0,22 22 0,-22-21 15,21 21-15,-21-1 0,0-20 0,0 21 16,0 0-16,0 0 16,-21 21-1,-1 0-15,1 0 0,21 21 16,-21 0-16,0 0 0,21 0 0,-21 0 16,21 1-16,0-1 0,0 0 0,0 0 15,0 0-15,0 0 0,0 1 16,0-1-16,0 0 0,0 0 15,0 0-15,0 0 0,21 1 16,0-1-16,0-21 0,0 0 16,1 0-16,-1 0 0,0 0 0,0 0 15,21 0-15,-20 0 0,-1 0 0,0-21 16,21 21-16,-21-22 0,1 1 16,-1 0-16,0 0 0,0-21 0,0 20 15,-21 1-15,0-21 0,21 21 0,-21 0 16,0-22-16,0 22 0,0 0 0,0 0 15,0 0-15,-21 21 16,0 0-16,21 21 31,0 0-31,0 0 16,21 0-16,-21 0 0,21 1 16,1-22-16,-1 21 0,0 0 0,0 0 15,0-21-15,0 21 0,1 0 0,-22 1 16,21-1-16,-21 0 15,0 0-15,0 0 16,0 0-16,21 1 31,0-22-31,0 0 16,0 0-16,1 0 0,-1 0 0,0-22 16,0 1-16,0 21 15,0-21-15,1 0 0,-1 0 16,0-22-16,0 22 0,0-21 0,22 0 15,-22-1-15,0 1 0,0-22 0,21 1 16,-20 21-16,-1-22 0,-21 1 0,21-1 16,-21 1-16,21-1 0,-21 22 0,0-22 15,0 22-15,0 0 0,0-1 16,0 22-16,0-21 0,0 21 0,0-1 16,-21 22-1,0 0-15,21 22 0,-21-1 16,-1 0-16,22 21 0,-21 1 0,0-1 0,21 0 15,-21 22-15,21-22 0,-21 22 16,0-1-16,21-21 0,0 22 16,0-1-16,-22-20 0,22 20 0,0-20 15,0 20-15,0-21 0,0-20 0,0 20 16,0 0-16,0-21 0,0 1 0,0 20 16,22-21-16,-1 0 0,0-21 0,-21 21 15,21-21-15,0 0 0,0 22 16,1-22-16,-1 0 0,0 0 0,0 0 15,0 0-15,0-22 0,1 22 16,-1-21-16,0 0 0,0 0 0,0 0 0,0 0 16,1-1-16,-22-20 0,21 21 15,-21-21-15,21 20 0,-21 1 0,0-21 16,0 21-16,0 0 0,0-1 0,0 1 16,0 0-16,-21 21 15,21 21 1,-21 0-16,-1 1 0,22-1 15,0 0-15,-21 0 0,21 0 0,-21 22 16,21-22-16,0 0 0,0 0 0,0 0 16,0 22-16,0-22 0,0 0 0,0 0 15,0 0-15,21 0 16,0-21-16,-21 22 0,22-22 0,-1 0 16,0 0-16,0 0 0,0 0 15,0 0-15,1 0 0,-1 0 0,0 0 16,0 0-16,21-22 0,-20 1 0,-1 21 15,0-21-15,0 0 0,0 0 0,0 0 16,1-22-16,-1 22 0,-21 0 0,0 0 16,0 0-16,21-1 0,-21 1 0,0 0 15,-21 21 1,0 0 0,21 21-1,0 0-15,0 1 0,0-1 16,0 0-16,21 0 15,-21 0-15,0 0 0,21 1 16,-21-1-16,0 0 0,0 0 16,0 0-16,21-21 0,-21 21 15,21-21-15,-21 22 0,21-22 16,1 0-16,-1 0 0,0 0 16,0 21-16,0-21 0,0 0 0,1 0 15,-1 0-15,0 0 0,0 0 0,0 0 16,0 0-16,1-21 0,-1 21 0,0-22 15,0 22-15,-21-21 0,21 0 0,0 0 16,1 0-16,-1 0 0,0-1 0,-21 1 16,21 0-16,0 0 0,-21 0 15,0 0-15,0-1 0,21 22 0,-21-21 16,0 42 15,-21 1-31,21-1 16,0 0-16,0 0 0,0 0 15,0 0-15,0 1 0,0-1 0,0 0 16,0 0-16,21 0 16,1 0-16,-1-21 15,0 22-15,0-22 0,0 0 16,0 0-16,1 0 0,-1 0 0,0 0 16,0 0-16,0 0 0,-21-22 0,21 22 15,1-21-15,-1 0 0,0 0 16,0 21-16,-21-21 0,21 0 0,0-1 15,-21 1-15,0 0 0,22 0 0,-22 0 16,21 21-16,-21-21 0,0 42 31,0 0-31,-21 0 16,21 0-16,-22 0 0,22 1 16,0-1-16,0 0 0,-21 0 15,21 0-15,0 0 16,21-42 31,-21 0-32,22 21-15,-22-21 0,21 0 0,0 21 16,-21-21-16,21-1 0,0 1 0,0 21 16,1-21-16,-22 0 0,21 21 0,0 0 15,0-21-15,-21 42 16,0 0-1,0 0-15,0 0 0,0 1 16,0-1-16,0 0 16,21 0-16,-21 0 0,21-21 15,-21 21-15,22 1 0,-1-22 0,0 0 16,0 21-16,0-21 0,0 0 0,1 0 16,-1 0-16,0 0 0,0 0 15,21 0-15,-20 0 0,-1 0 0,0 0 16,0-21-16,0-1 0,0 22 0,1-21 15,-1 0-15,0 0 0,0 0 0,0 0 16,0-1-16,1-20 0,-1 21 0,-21-21 16,0 20-16,21 1 0,-21-21 0,0 21 15,0 0-15,0-1 0,0 1 16,-21 21 0,0 0-16,-1 0 0,1 21 0,0 1 15,0-22-15,0 21 0,0 0 0,21 21 16,-22-21-16,1 1 0,21-1 15,-21 0-15,21 0 0,0 0 16,0 0-16,0 1 0,0-1 16,21-21-16,0 0 15,1 0-15,-1 0 16,0 0-16,0 0 16,0 0-16,-21-21 0,21 21 15,-21-22-15,22 1 16,-22 0-16,0 42 31,0 0-31,0 1 16,-22-1-16,22 0 0,-21 21 0,21-21 15,-21 22-15,0-1 0,21 0 0,0 1 16,0-1-16,0 22 0,0-22 0,0 0 16,0 22-16,0-22 0,0 0 0,0 22 15,0-22-15,0 1 0,0-1 0,0 0 16,0 1-16,0-1 0,0 0 0,0 1 15,0-1-15,0-21 0,0 21 0,-21-20 16,0 20-16,-1-21 0,22 0 16,-21 0-16,0 1 0,0-22 15,21 21 1,-21-21-16,21-21 16,0-1-16,0 1 15,0 0-15,0 0 0,0 0 16,0-22-16,0 22 0,0 0 0,0-21 15</inkml:trace>
  <inkml:trace contextRef="#ctx0" brushRef="#br0" timeOffset="4472.49">11790 8615 0,'-21'0'0,"42"0"0,-64-21 0,22 21 0,0 0 16,0 0-16,21-21 0,-21 21 15,21-22 1,0 1 0,-21 21-1,-1 0-15</inkml:trace>
  <inkml:trace contextRef="#ctx0" brushRef="#br0" timeOffset="4676.38">9864 8573 0,'0'0'0,"-43"0"0,22 21 0,-21 0 15,63-21 1,0 0-16,0 0 15,22 0-15,-1 0 0,0 0 0,1 0 16,-1 0-16,0 0 0,1 0 0,-1 0 16,0 0-16,-21 0 0,1 0 15,20 0-15,-21-21 0</inkml:trace>
  <inkml:trace contextRef="#ctx0" brushRef="#br0" timeOffset="5256.04">14541 8043 0,'0'-42'0,"0"84"0,0-126 16,0 63-16,0-22 0,0 22 0,0 0 16,0 0-16,0 42 15,-21 21-15,0 1 16,21-1-16,-21 21 0,0 1 0,0-1 15,-1 1-15,22 21 16,-21-22-16,0 22 0,0-22 0,21 22 16,0-22-16,-21 1 0,21-1 0,-21 1 0,21-1 15,0-20-15,0 20 0,0-20 16,0-22-16,-22 21 0,22-21 0,0 0 16,0 1-16,-21-1 0,21 0 15,-21-21-15,0 0 16,0 0-16,0-21 0,21 0 15,-22 21-15,1-43 0</inkml:trace>
  <inkml:trace contextRef="#ctx0" brushRef="#br0" timeOffset="6088.05">13631 8721 0,'0'0'0,"-106"-64"16,85 64-16,42 0 31,22 0-31,-22 0 0,21 0 15,22 0-15,-22-21 0,22 21 0,20-21 16,-20 21-16,20-21 0,-20 21 0,21-21 16,-1-1-16,-20 22 0,-1-21 0,1 0 15,-1 0-15,-20-21 0,-1 20 0,0-20 16,-21 21-16,1-21 0,-1-1 16,0 1-16,-21-22 0,0 22 0,0 0 15,0-1-15,0 1 0,0 21 0,0-21 16,0 20-16,0 1 0,0 0 15,-21 21-15,0 21 16,21 0-16,0 22 0,0-1 16,0 0-16,-22 1 0,22-1 0,0 22 15,-21-1-15,21-21 0,0 22 0,0-1 16,-21-20-16,21 20 0,-21 1 0,0-1 16,21-20-16,0 20 0,-21-21 15,-1 22-15,22-22 0,-21 1 0,21-1 16,0-21-16,0 0 0,0 0 0,0 1 15,0-1-15,0 0 16,0-42 0,21 21-16,-21-21 15,0-1-15,22 1 0,-1 0 0,-21-21 16,21 21-16,0-22 0,-21 22 0,21-21 16,0-1-16,-21 1 0,22 21 0,-1-21 15,0 20-15,-21 1 0,21 0 0,0 21 16,0 0-1,-21 21-15,0 0 16,0 1-16,0-1 0,0 21 0,0-21 16,0 0-16,22 22 0,-22-22 0,0 0 15,0 0-15,0 0 0,0 1 0,21-1 16,0 0-16,-21 0 0,21-21 16,0 21-16,0-21 0,1 0 0,-1 0 15,21 0-15,-21 0 0,22 0 0,-1 0 16,-21 0-16,21 0 0,1 0 0,-1-21 15,-21 0-15,22 0 0,-22 21 0,0-21 16,21-22-16,-42 22 0,21 0 16,-21-21-16,0 20 0,0 1 0,0-21 15,0 21-15,-21 0 0,21-1 0,-21 22 16,0 0-16,0-21 0,0 21 0,-1 0 16,-20 0-16,21 21 0,0 1 0,0-1 15,21 0-15,-22 0 0,22 21 16,-21-20-16,21-1 0,0 21 0,0-21 15,0 0-15,0 1 0,0-1 0,21 0 16,1 0-16,-1 0 0,0 0 0,0-21 16,0 22-16,22-22 0,-22 0 15,21 0-15,-21 0 0,22 0 0,-22 0 16,21 0-16,0 0 0,1 0 0,-22 0 16,21-22-16,1 1 0,-1 21 0</inkml:trace>
  <inkml:trace contextRef="#ctx0" brushRef="#br0" timeOffset="6435.85">16764 8361 0,'0'0'16,"0"-21"-16,0-22 0,0 22 16,0 0-16,0 42 15,0 0-15,0 1 16,0-1-16,0 21 0,21 0 0,-21 1 15,0 20-15,0 1 0,0-1 0,0 1 16,0-1-16,0 22 0,0-22 0,0 22 16,0-21-16,0 20 0,0 1 0,0 0 15,0-1-15,0 1 0,-21 0 16,0-1-16,0-20 0,21 20 0,-22 1 16,1-21-16,0-1 0,21 1 0,0-22 15,0 21-15,-21-20 0,21-1 0,0-21 16,0 22-16,0-22 0,0 0 0,0 0 15,0 0-15,0-42 16,0 0 0,0 0-16,21-22 0,-21 22 0,0-21 15,21 21-15,-21-22 0,21-20 0,1 21 16</inkml:trace>
  <inkml:trace contextRef="#ctx0" brushRef="#br0" timeOffset="6740.68">16552 8869 0,'0'0'0,"-42"-42"0,-22-85 16,64 105-16,0 1 0,0-21 0,0 21 15,22 0-15,-1-1 0,0 1 0,21 0 16,1 0-16,-1 21 0,0-21 0,1 21 16,-1 0-16,0 0 0,1 0 0,-1 0 15,0 0-15,1 21 0,-1 0 0,-21 0 16,0 0-16,-21 1 0,0-1 15,0 21-15,0 0 0,0-20 0,0 20 16,-21 0-16,0-21 0,-21 22 16,20-22-16,1 21 0,0-21 0,-21 1 15,21-1-15,-1 0 0,1 0 0,0 0 16,21 0-16,-21-21 0,21 22 16,21-22-1,0 0-15,0-22 16,1 1-16,-1 0 0</inkml:trace>
  <inkml:trace contextRef="#ctx0" brushRef="#br0" timeOffset="7121.46">17145 8551 0,'0'0'0,"0"-42"16,0 21-16,21 21 15,0 0 1,0 0-16,1 0 0,-1 0 0,0 0 15,0 0-15,21 21 0,-20 0 0,-1 0 16,21 1-16,-21-1 0,0 0 16,1 0-16,-1 21 0,-21-20 0,0-1 15,0 21-15,21-21 0,-21 0 0,0 1 16,0-1-16,0 0 0,0 0 0,0 0 16,-21-21-16,0 21 0,-1-21 15,22-21 1,0 0-1,0 0-15,0 0 0,0-22 0,0 22 16,0-21-16,0 21 0,22-22 0,-1 1 16,-21 21-16,21-21 0,-21-1 15,0 22-15,21 0 0,0 0 0,-21 0 16,21-1-16,1 22 0,-1 0 16,0 0-16,0 0 15,-21 22-15,21-1 16,-21 0-16,21-21 0</inkml:trace>
  <inkml:trace contextRef="#ctx0" brushRef="#br0" timeOffset="7556.53">18097 8530 0,'0'0'0,"0"-21"0,0 0 0,0 0 0,0 0 16,0-1-16,-21 22 0,0 0 15,0-21-15,0 21 0,0 0 16,-1 21-16,1 1 0,0-1 16,0 0-16,21 0 0,-21 0 0,0 0 15,-1 1-15,1 20 0,21-21 0,0 21 16,-21-20-16,21 20 0,0 0 0,0-21 16,0 22-16,0-22 0,21 0 15,0 21-15,1-20 0,-1-1 16,0-21-16,0 21 0,0 0 0,0-21 15,1 0-15,20 0 0,-21 0 0,0 0 16,0-21-16,1 0 0,-1 21 0,0-21 16,0-1-16,0-20 0,0 21 0,1-21 15,-22 20-15,0-20 0,0 0 0,0-1 16,0 1-16,0 21 0,0-21 0,0 20 16,0-20-16,0 21 0,-22 21 0,1-21 15,0 0-15,0 21 0,0 0 0,0 0 16,-1 0-16,1 0 15,0 0-15,0 21 0,0 0 16,0-21-16,21 21 0,0 0 16,0 0-16,0 1 0,0-1 15,21 0-15,21 0 0</inkml:trace>
  <inkml:trace contextRef="#ctx0" brushRef="#br0" timeOffset="7941.31">18627 8509 0,'0'0'0,"0"-21"0,0-21 16,0 20-16,-22 22 15,1 0 1,0 0-16,0 22 0,21-1 16,0 0-16,0 21 0,0 1 0,0-1 15,0 0-15,0 22 0,0-1 0,0 1 16,0-1-16,21 1 0,-21 20 0,21-20 15,-21 21-15,0-22 0,0 22 0,0-1 16,0-20-16,0 21 0,0-1 0,-21-20 16,0 20-16,0-20 0,21-1 0,-21 1 15,-1-22-15,22 22 0,-21-22 0,21 22 16,0-22-16,0 0 0,0 1 16,0-1-16,0-21 0,0 21 0,0-20 15,0-1-15,0 0 0,0 0 0,21 0 16,1-21-1,-1 0-15,-21-21 16,0 0-16,21 0 0,0 0 0,-21-1 16,21 1-16,0-21 0,-21 21 0,0-22 15,22 1-15,-1 0 0,-21-1 16,21-62-16</inkml:trace>
  <inkml:trace contextRef="#ctx0" brushRef="#br0" timeOffset="8247.64">18627 8827 0,'-22'-22'0,"44"44"0,-44-86 16,22 43-16,0-21 0,0 20 0,0 1 15,0-21-15,0 21 0,0 0 0,22-1 16,-1 22-16,0-21 0,0 21 0,21 0 16,-20 0-16,20 0 0,-21 0 0,21 0 15,-20 0-15,20 0 0,-21 21 0,0 1 16,0-1-16,1 0 0,-22 0 0,0 0 15,0 0-15,0 22 0,0-22 16,0 0-16,-22 0 0,1 0 16,0 1-16,-21-1 0,21 0 0,-1 0 15,-20-21-15,21 21 0,0-21 0,-22 0 16,22 0-16,0 21 0,0-21 0,0 0 16,0 0-16,42 0 31,0 0-31,0-21 0,0 0 15</inkml:trace>
  <inkml:trace contextRef="#ctx0" brushRef="#br0" timeOffset="8592.23">19113 8721 0,'0'0'0,"0"-21"15,22 21-15,-22-22 0,21 22 16,0-21-16,0 21 0,-21-21 0,21 21 15,0-21-15,22 0 0,-22 21 0,0-21 16,0-1-16,0 1 0,1 0 16,-1 0-16,-21 0 0,0 0 15,0-1-15,0 1 0,-21 21 16,-1 0-16,1 0 0,0 0 16,0 0-16,0 21 0,0 1 0,-22-22 15,22 21-15,0 0 0,0 0 0,0 0 16,21 22-16,0-22 0,-22 0 15,22 0-15,0 0 0,0 0 0,0 1 16,22-1-16,-22 0 0,21 0 0,0 0 16,0 0-16,21 1 0,-20-22 15,-1 21-15,0-21 0,21 0 0,-21 0 16,22 0-16,-22 0 0,0 0 0,21 0 16,-20-21-16,-1-1 0,0 22 0,0-21 15</inkml:trace>
  <inkml:trace contextRef="#ctx0" brushRef="#br0" timeOffset="8988.01">19706 8530 0,'0'0'0,"0"-21"0,0-21 16,0 21-1,21 21 1,0 0 0,1 0-16,-1 0 0,0 0 15,0 21-15,0-21 0,0 21 0,1 0 16,-1-21-16,-21 21 0,0 0 0,21 1 15,0-1-15,-21 0 0,0 21 0,0-21 16,0 1-16,0-1 0,0 0 0,0 21 16,0-21-16,0 1 0,0-1 15,0 0 1,-21-21-16,21-21 16,0 0-1,0-1-15,0 1 0,0 0 16,21 0-16,-21-21 0,21 20 0,0 1 15,-21-21-15,22 0 0,-1 20 0,-21-20 16,21 0-16,0-1 0,0 22 0,-21-21 16,21 0-16,1 20 0,-1 1 0,-21-21 15,21 42-15,-21-21 0,21 0 0,0 21 16,-21-22-16,21 22 16,1 0-1,-1 0 1,0 0-16</inkml:trace>
  <inkml:trace contextRef="#ctx0" brushRef="#br0" timeOffset="10000.75">20637 8001 0,'0'0'0,"0"-21"0,0 0 15,0 0-15,-21 21 0,0 0 31,21 21-31,-21 21 16,21-21-16,-21 0 16,21 22-16,-21-22 0,21 21 0,-22 1 15,1-22-15,21 21 0,-21 0 16,21 1-16,-21-22 0,0 21 0,21 1 16,0-22-16,0 21 0,0 0 0,0-20 15,0-1-15,0 21 0,0-21 0,0 0 16,21 22-16,0-22 0,0-21 0,0 21 15,1 0-15,-1-21 0,0 0 0,0 0 16,0 0-16,0 0 0,1 0 0,-1 0 16,0-21-16,0 0 0,0 0 0,22 0 15,-22-1-15,0 1 0,0 0 16,0-21-16,-21 21 0,21-22 16,1 22-16,-22 0 0,21 0 0,-21 0 15,0-1-15,0 1 0,0 0 0,0 42 31,0 0-15,-21 1-16,21-1 0,0 0 16,0 0-16,0 0 0,0 0 15,0 1-15,0-1 0,0 0 0,0 0 16,21 0-16,0 0 16,0-21-16,0 0 0,0 0 15,22 0-15,-22 0 0,0 0 16,0 0-16,0 0 0,1 0 0,20 0 0,-21 0 15,0-21-15,0 0 0,-21 0 16,22 0-16,-1 21 0,0-21 0,-21-22 16,0 22-16,0 0 0,21 0 0,-21 0 15,0-1-15,0 1 0,0 0 16,-21 21 15,21 21-31,-21 0 0,0 1 16,21-1-16,-22 0 0,22 0 15,0 0-15,0 0 0,0 1 16,0-1-16,0 0 0,0 0 16,0 0-16,0 0 0,0 1 15,22-22-15,-1 0 0,0 21 16,0-21-16,0 0 0,0 0 0,22 0 16,-22 0-16,21 0 0,-21 0 0,22-21 15,-1 21-15,-21-22 0,22 1 16,-22 0-16,21 0 0,-21 0 0,22-22 15,-22 22-15,0 0 0,0-21 0,0 21 16,-21-22-16,0 22 0,0 0 0,0 0 16,0 0-16,0-1 0,0 1 15,-21 21-15,0 0 0,0 0 16,21 21-16,0 1 16,0-1-16,0 0 0,0 0 15,0 0-15,0 0 0,0 1 0,0-1 16,0 0-16,0 0 0,0 0 0,0 0 15,0 1-15,0-1 0,0 0 16,0 0-16,0 0 0,0 0 16,0 1-1,-21-22-15,-1-22 47,22 1-31,-21 0-16,0 0 0,0 0 15,0 0-15</inkml:trace>
  <inkml:trace contextRef="#ctx0" brushRef="#br0" timeOffset="10203.65">21357 7959 0,'0'0'16,"-21"0"-16,0 0 0,21-21 0,-21 21 0,-1 0 15,1-22-15,0 22 63,0 0-63,0 0 16,0 0-16</inkml:trace>
  <inkml:trace contextRef="#ctx0" brushRef="#br0" timeOffset="10428.52">20108 8149 0,'0'0'0,"0"21"0,0 1 32,21-22-32,1 0 0,20 0 0,-21 0 15,21 0-15,-20 0 0,20 0 16,0 0-16,1 0 0,-22 0 0,0 0 15,0-22-15,0 22 0,0 0 0,-42 22 47,-21-22-47,21 21 0</inkml:trace>
  <inkml:trace contextRef="#ctx0" brushRef="#br0" timeOffset="12873.25">1376 11282 0,'-21'-21'0,"-1"21"16,1-21-16,21-1 15,0 1-15,0 0 16,21 0-16,22-21 15,-1 20-15,-21 1 0,43 0 0,-22-21 16,0 21-16,22-22 0,-22 1 16,22 0-16,-22-1 0,0 1 15,1 0-15,-1-1 0,0-20 0,-20 20 16,20-20-16,-21 21 0,0-22 0,-21 22 16,0-1-16,0 1 0,0 0 15,0 21-15,0-1 0,-21 1 0,0 0 16,0 21-16,0 0 0,-22 0 15,22 0-15,0 0 0,0 21 0,-22 0 16,22 22-16,0-1 0,0 22 0,-21-1 16,20 1-16,1 20 0,0-20 15,-21 20-15,21 1 0,-22 0 16,1 21-16,21-22 0,-22 22 0,1 0 16,21-21-16,-21 20 0,20 1 15,-20 0-15,21 0 0,0 0 0,0 0 16,-1-1-16,1 1 0,0-21 0,21 21 15,-21 0-15,21-22 0,0 1 16,0 21-16,0-43 0,0 22 0,0-43 16,0 22-16,0-22 0,0 0 15,21-20-15,-21-1 0,21-21 0,0 0 16,1 0-16,-1 0 0,21-21 0,-21-1 16,0-20-16,22 0 0,-22 21 15,21-43-15,1 22 0,-22-22 16,21 1-16,-21-1 0,22 1 0,-22-1 15,0 1-15,0-1 0,0 1 16,-21-22-16,0 22 0,0-1 0,0-21 16,0 22-16,-21-1 0,0 1 0,0-1 15,0 22-15,-22-21 0,22 20 16,-21 1-16,-1 0 0,22-1 0,-21 22 16,21 0-16,-22 0 0,22 0 0,0 21 15,0-22-15,0 22 16,21-21-16,21 0 15,0 21-15,0 0 16,22-21-16,-22 21 0,21-21 16,0 21-16,1-21 0,-22-1 0,42 1 15,-20 0-15,-1 0 0,0-21 16,1 20-16,-1 1 0,0-21 0,1 21 16,-22 0-16,0-22 0,0 22 0,0 21 15,-21-21-15,0 0 0,0 0 16,0-1-16,-21 22 15,0 0-15,0 0 0,0 0 16,0 0 0,21 22-16,-22-1 0,22 0 0,0 0 15,0 0-15,0 0 0,0 1 0,0 20 16,0-21-16,22 21 0,-22-20 16,21 20-16,0-21 0,-21 0 15,21 0-15,0 1 0,-21-1 0,21-21 16,1 21-16,-1-21 0,0 0 0,0 0 15,0 0-15,22 0 16,-22 0-16,0-21 0,0 0 0,21-1 16,-20 1-16,20 0 0,-21 0 0,21 0 15,-20-22-15,-1 22 0,21-21 16,-42 21-16,21 0 0,-21-22 0,21 22 16,-21 0-16,0 0 0,0 42 46,0 0-46,0 0 0,0 0 16,0 1-16,0-1 0,0 21 0,0-21 16,0 0-16,0 22 0,0-22 15,0 0-15,0 0 0,0 0 0,0 1 16,0-1-16,22 0 0,-1-21 16,0 0-16,0 0 15,0 0-15,22 0 0,-22 0 0,0-21 16,0 0-16,0 21 0,0-22 0,1 1 15,-1 0-15,0 0 0,-21 0 16,21 0-16,-21-22 0,0 22 16,0 0-16,0 0 0,-21-22 0,0 22 15,0 0-15,-1 21 0,1-21 0,0 0 16,0 21-16,0 0 0,0 0 16,-1 0-16,1 0 0,0 0 0,42 0 31,22 0-16,-22 0-15,0 0 0,21 0 16,-21 0-16,1-21 0,20 21 0,-21 0 16,21 0-16,-20 0 0,-1 0 0,21 0 15,-21 0-15,0 0 0,22 21 16,-22 0-16,-21 0 0,21-21 16,0 21-16,-21 22 0,21-22 0,-21 0 15,0 0-15,0 0 0,0 22 0,0-22 16,0 0-16,0 0 0,0 0 15,0 0-15,0 1 0,0-1 0,0 0 16,0 0-16,0 0 0,-21-21 31,21-21-15,0 0 0,0 0-16,0 0 0,0-1 0,21-20 15,-21 21-15,0-21 0,22 20 16,-1-20-16,-21 0 0,21 21 15,0-1-15,0-20 0,0 21 0,1 0 16,20 21-16,-21 0 0,0 0 0,22 0 16,-22 0-16,0 21 0,0-21 15,0 21-15,0 21 0,1-20 0,-1 20 16,-21-21-16,0 21 0,0-20 0,0 20 16,0-21-16,0 21 0,0-20 0,0-1 15,0 0-15,0 0 0,0 0 16,0 0-16,0 1 15,0-44 1,0 1-16,0 0 16,21 0-16,0 0 15,-21-22-15,21 22 0,0-21 16,1 21-16,-1-22 0,0 1 0,0 0 16,0 21-16,0-1 0,22-20 0,-22 42 15,0-21-15,0 21 0,22 0 0,-22 0 16,0 0-16,0 21 15,0-21-15,-21 21 0,0 0 0,0 1 16,0 20-16,0-21 0,0 0 0,0 22 16,0-22-16,0 21 0,0-21 15,0 22-15,0-22 0,-21 0 0,0 0 16,0 0-16,21 0 0,0 1 0,0-1 16,-21-21-16,21 21 0,21-21 31,0-21-31,0 0 0,0 21 15</inkml:trace>
  <inkml:trace contextRef="#ctx0" brushRef="#br0" timeOffset="14096.28">5694 10626 0,'0'0'0,"21"-21"0,-21-1 0,-21-41 16,0 42-16,-1 21 16,1-21-16,-21 21 0,21 0 0,-22 0 15,1 0-15,21 0 0,-21 21 0,-1 0 16,1 0-16,0 0 0,20 0 0,-20 22 16,0-1-16,21 0 0,-22 1 15,1-1-15,21 0 0,0 1 0,-1-1 16,1 22-16,0-22 0,21 21 0,0-20 15,0-1-15,0 0 0,0 1 16,0-1-16,21 0 0,22-20 0,-22-1 0,21 0 16,-21 0-16,22 0 15,-1-21-15,21 0 0,-20 0 0,-1 0 16,22 0-16,-1 0 0,-21-21 0,22 0 16,-1 0-16,1 0 0,-22-1 0,22-20 15,-1 21-15,-20-21 0,-1-1 0,0 1 16,-21-22-16,1 22 0,-1-21 0,0-1 15,-21 1-15,0-1 0,0 1 16,0-22-16,0 21 0,-21 1 0,0-1 16,-1 1-16,-20 21 0,0 20 0,21-20 15,-22 42-15,-20-21 0,20 21 0,1 0 16,-21 21-16,20 0 16,-20 0-16,-1 22 0,1-1 0,20 0 15,-20 22-15,21-22 0,-1 22 0,1-1 16,0-20-16,20 20 0,1-21 0,0 22 15,21-22-15,0 22 0,0-22 0,0 0 16,21 1-16,0 20 0,22-20 16,-1-22-16,0 21 0,22-21 0,-1 0 15,1 1-15,-1-1 0,1 0 0,21-21 16,-22 0-16,22 0 0,-22 0 0,1-21 16,-1 0-16,1 21 0,-1-22 0,-20-20 15,20 21-15,-21 0 0,1-22 16,-22 22-16,21-21 0,-21 0 15,1 20-15,-1-20 0,-21 0 0,0 21 16,21-1-16,-21 1 0,0 0 16,-21 42-1,21 0-15,-21 1 16,21-1-16,0 0 0,0 0 0,-22 0 16,22 22-16,0-22 0,-21 21 15,21-21-15,0 22 0,0-22 0,0 0 16,0 0-16,0 0 0,0 0 0,0 1 15,0-1-15,0 0 16,0-42 15,0 0-31,21-1 0,1 1 16,-22 0-16,21 0 0,0 0 0,-21 0 16,21-22-16,0 22 0,0 0 0,1-21 15,-1 20-15,0 1 0,-21 0 0,21 0 16,0 21-16,0-21 0,1 21 15,-22 21 1,21-21-16,-21 21 0,0 0 16,0 0-16,0 1 0,0-1 0,0 21 15,21-21-15,-21 0 0,0 1 16,0 20-16,21-21 0,0 0 0,-21 0 0,21 1 16,1-1-16,-1 0 0,0-21 15,21 21-15,-21-21 0,1 0 0,20 0 16,-21 0-16,21 0 0,-20 0 0,20 0 15,-21 0-15,0-21 0,22 0 16,-22 21-16,0-21 0,0-1 0,21 1 16,-42-21-16,22 21 0,-1 0 0,0-22 15,0 1-15,-21 21 0,0-22 0,21 22 16,-21-21-16,0 21 0,0 0 0,0-1 16,-21 22-1,0 22-15,0-1 16,0 0-16,21 0 15,0 0-15,0 0 0,0 22 0,-22-22 16,22 0-16,0 21 0,0-20 0,0-1 16,0 21-16,0-21 0,22 0 0,-22 1 15,21-22-15,0 21 0,0 0 0,0-21 16,0 0-16,1 0 16,-1 0-16,0-21 0,0 21 0,0-21 15,0-1-15</inkml:trace>
  <inkml:trace contextRef="#ctx0" brushRef="#br0" timeOffset="16040.81">8509 11049 0,'0'0'0,"21"-21"0,0 0 0,-21-22 0,21 22 15,1 0-15,-22 0 0,0 0 0,0-22 16,0 22-16,0 0 0,0 0 15,0 0-15,-22 21 16,1 0-16,0 0 0,0 0 0,0 0 16,0 0-16,-1 0 0,1 21 0,0 0 15,21 0-15,-21 22 0,21-22 0,-21 21 16,21 0-16,-21 1 0,21-1 0,0 0 16,0 1-16,0-1 0,0 0 15,0-20-15,0 20 0,0-21 0,0 21 16,21-20-16,0-1 0,0 0 0,0 0 15,22-21-15,-22 0 0,21 0 0,0 0 16,1 0-16,-1 0 0,22 0 0,-22-21 16,21 0-16,1 0 0,-1-1 15,-20 1-15,20-21 0,1 21 16,-22-22-16,22 1 0,-22 0 0,-21-1 16,21 1-16,-20 0 0,-1-22 0,0 22 15,0-22-15,-21 22 0,21-21 0,-21 20 16,0-20-16,0-1 0,0 22 0,0 0 15,0-1-15,-21 1 0,0 21 16,0 0-16,21-1 0,-21 22 16,-1 0-16,1 43 0,21-22 15,0 21-15,-21 1 0,0 20 0,21 1 16,-21-22-16,21 21 0,0-20 0,0 20 16,-21 1-16,21-22 0,0 0 15,0 22-15,0-22 0,0 1 16,0-1-16,0 0 0,0 1 0,21-22 15,0 21-15,0-21 0,0 0 0,22 1 16,-22-22-16,21 0 0,-21 0 0,22 0 16,-1 0-16,0 0 0,22 0 0,-22-22 15,0 22-15,1-21 0,20 0 0,-20-21 16,-1 21-16,0-1 0,1-20 16,-22 21-16,21 0 0,-42-22 15,0 22-15,0-21 0,0 21 0,0-22 16,0 22-16,0 0 0,-21 0 0,0 21 15,-22 0-15,22-21 0,0 21 0,-21 0 16,-1 0-16,22 21 0,-21-21 0,21 21 16,0 0-16,-22 0 0,22 1 0,0-1 15,21 21-15,-21-21 0,21 0 16,0 22-16,0-22 0,0 0 0,0 0 16,0 22-16,0-22 0,21 0 0,0-21 15,0 21-15,0-21 0,1 0 0,-1 0 16,0 0-16,0 0 0,21 0 0,-20 0 15,-1 0-15,0 0 0,21-21 0,-21 0 16,1 0-16,-1-1 0,0 1 16,0 0-16,-21-21 0,0 21 15,21-22-15,-21 22 0,21-21 0,-21 21 16,0-22-16,0 22 0,0 0 0,0-21 16,0 20-16,0 1 0,0 42 31,-21 1-16,21-1-15,-21 0 0,21 0 16,0 0-16,0 0 0,0 1 0,0-1 16,0 0-16,0 21 0,0-21 0,0 1 15,21-1-15,22 0 0,-22 0 0,0 0 16,21 0-16,-21-21 0,22 0 16,-1 22-16,0-22 0,1 0 0,-22 0 15,21 0-15,1 0 0,-1-22 0,0 1 16,-21 21-16,22-21 0,-22 0 15,21 0-15,-21 0 0,1-1 0,-1 1 16,-21-21-16,0 21 0,0 0 0,0-1 16,0 1-16,0-21 0,0 21 0,0 0 15,0-1-15,-21 22 0,-1 0 16,1 0-16,0 0 0,0 22 16,21-1-16,-21 0 0,21 0 0,-21 0 15,21 0-15,0 22 0,0-22 16,0 0-16,0 21 0,0-20 15,21 20-15,0-21 0,0 0 0,0 22 16,0-22-16,1 0 0,-1 0 0,0 0 16,0-21-16,0 21 0,-42-21 31,0 0-15,0-21-16,0 0 0,-1 21 0,1-21 15,0 0-15,-21 21 0,21-21 0,-1-1 16,1 1-16,0 21 15,42 21 32,0-21-47,1 0 0,20 22 16,-21-22-16,21 0 0,1 0 0,-22 0 16,21 0-16,1 0 0,20 0 0,-21 0 15,1 0-15,-1-22 0,0 1 0,1 21 16,-1-21-16,0 21 0,1-21 15,-22 0-15,21 0 0,-21-1 0,22 1 16,-22 0-16,0 0 0,-21 0 16,0 0-16,21-1 0,-21-20 0,0 21 0,0 0 15,0 0-15,0-1 0,0 1 16,-21 21-16,0-21 0,0 21 16,21 21-1,-21 0-15,21 1 0,0-1 0,0 0 16,0 0-16,21 21 0,0-20 0,-21-1 15,21 0-15,0 0 0,0 21 16,22-20-16,-43-1 0,21 0 0,0 0 16,0 0-16,-21 0 0,0 1 0,0-1 15,0 0-15,-21 0 16,0-21-16,0 0 16,0 0-16,-1 0 0,1 0 15,0 0-15,0 0 16,0 0-16,21-21 15,0 0 1,0 0-16,21-1 16,21 1-16,-21 0 0,22 21 0</inkml:trace>
  <inkml:trace contextRef="#ctx0" brushRef="#br0" timeOffset="16388.62">13250 10181 0,'0'0'0,"0"-21"0,0 0 15,0 0-15,0 0 0,0-1 0,-21 22 32,0 0-32,21 22 0,-21-1 0,0 21 15,21-21-15,-22 22 0,22-1 0,-21 21 16,21 1-16,-21-22 0,21 22 0,-21-1 15,21 1-15,-21-1 0,21-20 0,0 20 16,0-21-16,0 1 0,0-1 0,-21 0 16,21 1-16,0-22 0,0 21 15,0-21-15,0 1 0,0-1 0,0 0 16,0 0-16,0 0 0,0 0 16,21-21 15,0-21-31,-21 0 0,21 0 0,0 0 15,0 0-15,1-1 0,-1 1 0,0 0 16</inkml:trace>
  <inkml:trace contextRef="#ctx0" brushRef="#br0" timeOffset="16724.41">13525 10689 0,'0'0'0,"0"21"16,-21 1-1,21-1-15,-21 0 0,0 0 0,0 21 16,0-20-16,-1-1 0,22 21 15,0-21-15,0 0 0,0 22 0,0-22 16,0 0-16,0 0 0,0 0 0,0 1 16,22-1-16,-1 0 0,0-21 15,0 21-15,0-21 0,0 0 0,1 0 16,-1 0-16,0 0 0,0 0 0,0 0 16,0 0-16,1-21 0,-1 0 0,-21 0 15,0-1-15,21 1 0,-21 0 0,21 0 16,-21 0-16,0 0 0,0-1 0,0-20 15,0 21-15,0 0 0,0-22 0,0 22 16,0 0-16,-21 0 16,21 0-16,-21 21 0,0-21 15,-1 21 1,1 0-16,0 0 16,0-22-16,0 22 0,0 0 15,-1-21-15</inkml:trace>
  <inkml:trace contextRef="#ctx0" brushRef="#br0" timeOffset="16979.28">12827 10499 0,'0'0'0,"21"-21"16,0 21-16,0 0 15,22 0-15,-1 0 0,0-22 0,1 22 16,20 0-16,-20 0 0,20 0 0,-21 0 15,22 0-15,-22-21 0,1 21 0,-22 0 16,21 0-16,-21 0 0,0 0 0,1 0 16,-1 0-16,-21-21 0,21 21 31</inkml:trace>
  <inkml:trace contextRef="#ctx0" brushRef="#br0" timeOffset="18576.33">15494 10732 0,'0'0'0,"21"0"16,21 0 0,-20 0-16,-22-22 0,0 1 15,21 0-15,-21 0 0,21 0 16,-21 0-16,0-1 0,0 1 0,0 0 15,0 0-15,0 0 0,0-22 0,0 22 16,0 0-16,0 0 0,-21 0 0,21 0 16,-21 21-16,-1 0 0,1 0 0,-21 0 15,21 0-15,-22 0 0,1 21 0,21 0 16,-21 21-16,-1-21 0,1 22 16,21-1-16,-22-21 0,22 22 0,0-1 15,0 0-15,0-21 0,0 22 16,21-1-16,0-21 0,0 0 0,0 1 15,0 20-15,0-21 0,21-21 0,0 21 16,0 0-16,0-21 0,22 0 0,-22 0 16,21 0-16,-21 0 0,22 0 0,-22 0 15,21 0-15,-21 0 0,0-21 0,22 0 16,-22 21-16,0-21 0,0 0 0,0 0 16,1-1-16,-1 1 0,-21 0 0,0-21 15,21 21-15,-21-1 0,21-20 0,-21 21 16,0-21-16,0 20 0,0 1 0,0 0 15,0 42 1,-21-21 0,0 21-16,21 22 0,-21-22 15,-1 0-15,22 21 0,-21-20 0,21-1 16,0 21-16,0-21 0,0 0 0,0 22 16,0-22-16,0 0 0,0 0 0,21 0 15,1 1-15,-1-22 0,0 21 0,0-21 16,0 0-16,22 0 0,-22 0 0,21 0 15,-21 0-15,22 0 0,-1 0 0,-21 0 16,21-21-16,1 21 0,-1-22 0,0 1 16,-20 0-16,20 0 0,-21 0 0,21 0 15,-20-22-15,-1 22 0,-21-21 0,0 21 16,21-22-16,-21 1 0,0 21 16,0 0-16,0-1 0,0 1 0,-21 42 31,0 1-31,21-1 15,0 0-15,-22 0 0,1 0 0,21 22 16,-21-22-16,21 0 0,0 0 0,0 21 16,0-20-16,-21-1 0,21 0 0,0 0 15,0 0-15,0 0 0,21-21 32,0 0-17,0-21-15,1 21 0,-22-21 16,21 0-16,-21 0 0,21 21 15,0-21-15,0-1 0,-21 1 0,21 0 16,1-21-16,-1 21 0,0 21 0,0-22 16,-21 1-16,0 0 0,21 21 0,-21 21 31,0 0-31,0 1 16,0-1-16,0 0 0,0 0 15,0 0-15,0 0 0,21 1 0,1-1 16,-22 0-16,21 0 0,0 0 0,0-21 15,-21 21-15,21 1 0,0-22 0,22 0 16,-22 0-16,0 0 0,0 0 0,0 0 16,22 0-16,-22 0 0,0 0 15,0 0-15,0 0 0,1 0 0,-1-22 16,0 22-16,0-21 0,0 0 0,0 21 16,1-21-16,-22 0 0,21 0 0,-21-1 15,21 1-15,-21 0 0,0 0 0,0 0 16,0 0-16,0-1 0,0 44 31,0-1-31,-21 0 16,0 0-16,21 0 0,-22 0 15,22 1-15,0-1 0,0 0 0,0 0 16,0 0-16,0 0 0,0 1 16,0-1-16,22-21 0,-1 0 15,0 0-15,0 21 0,0-21 0,0 0 16,1 0-16,20 0 0,-21 0 0,0 0 15,22-21-15,-22 21 0,0-21 0,21-1 16,-21 1-16,1 0 0,-1 0 16,0 0-16,-21 0 0,0-1 0,0-20 15,0 0-15,0 21 0,0-22 0,0 22 16,0 0-16,-21-21 0,0 20 0,-1 1 16,1 21-16,0-21 0,0 21 0,-21 0 15,20 0-15,1 0 0,-21 0 0,21 0 16,0 21-16,-22 0 0,22-21 15,0 22-15,0-1 0,0 0 0,-1 0 16,22 0-16,0 0 0,0 1 16,0-1-16,0 0 0,22 0 15,-1-21-15,0 0 0,0 0 0,21 0 16,1 0-16,-22 0 0,21 0 0,1 0 16</inkml:trace>
  <inkml:trace contextRef="#ctx0" brushRef="#br0" timeOffset="18872.16">18013 10139 0,'0'0'15,"0"-42"-15,0 20 0,0 1 0,0 0 0,0 0 16,-21 21 0,21 21-16,-22 0 0,1 0 0,0 1 15,21-1-15,-21 21 0,0 0 0,0 1 16,-1-1-16,22 22 0,-21-22 0,0 21 15,0 1-15,21-22 0,-21 22 0,21-22 16,-21 22-16,-1-22 0,22 0 16,0 1-16,0-1 0,0 0 0,0-21 15,0 22-15,0-22 0,0 0 0,0 0 16,0 0-16,22-21 16,-22-21-1,0 0 1,0 0-16,0 0 0,0 0 0,0-1 15</inkml:trace>
  <inkml:trace contextRef="#ctx0" brushRef="#br0" timeOffset="19940.45">17484 10605 0,'0'0'0,"-22"0"0,22 21 16,22-21-1,-1 0-15,0 21 0,0-21 0,21 0 16,1 0-16,-22 0 0,21 0 0,22 0 15,-22 0-15,0 0 0,22 0 16,-1 0-16,1 0 0,-22 0 0,22-21 16,-22 0-16,22-1 0,-22 1 0,0 0 15,-21 0-15,22 0 0,-22-22 0,21 22 16,-21-21-16,1 0 0,-1-1 16,-21 22-16,0-21 0,21 21 0,-21-1 15,0 1-15,0 0 0,-21 21 31,0 21-31,-1 0 0,1 1 16,0 20-16,21 0 0,-21 1 0,0-1 0,0 0 16,-1 1-16,22-1 0,-21 0 15,21 1-15,-21-1 0,0 21 0,21-41 16,0 20-16,-21 0 0,0-21 0,21 22 16,0-22-16,0 0 0,0 0 0,0 0 15,0 1-15,0-1 0,21-42 31,0 21-15,-21-22-16,21 1 0,0 0 0,0 0 16,-21 0-16,22 0 0,-1-1 0,0 1 15,0 0-15,-21 0 0,21 21 16,-21-21-16,21 21 0,-21 21 47,0 0-47,0 0 0,0 0 15,22 1-15,-1-1 0,-21 0 16,21 0-16,0 0 0,0-21 16,0 21-16,1-21 0,20 0 0,-21 22 15,0-22-15,22 0 0,-22 0 0,21 0 16,-21 0-16,0 0 0,22 0 0,-22 0 16,0 0-16,0-22 0,0 1 0,1 21 15,-1-21-15,0 0 0,-21-21 0,0 20 16,21 1-16,0-21 0,-21 21 15,0-22-15,0 22 0,0 0 0,0 0 16,0 0-16,0 0 0,-21 42 31,0 0-31,0 0 16,21 0-16,0 0 0,-21 1 0,21-1 16,-22 0-16,22 0 0,0 0 0,-21 0 15,21 1-15,0-1 0,0 0 0,0 0 16,0 0-16,0 0 15,21 1-15,1-22 0,-1 0 0,0 21 16,0-21-16,0 0 0,0 0 16,1 0-16,-1 0 0,21 0 15,-21-21-15,0-1 0,22 22 0,-1-21 16,-21 0-16,22 0 0,-22 0 0,21 0 16,-21-1-16,0-20 0,1 21 0,-1 0 15,-21-22-15,0 22 0,0 0 0,0 0 16,0 0-16,0 0 0,-21 21 15,-1 0-15,1 0 0,0 0 16,0 21-16,0-21 0,21 21 16,-21 0-16,21 0 0,0 0 0,0 1 15,0-1-15,0 0 0,0 21 0,21-21 16,0 1-16,-21-1 0,0 0 16,21 0-16,-21 0 0,21 0 0,-21 1 15,0-1-15,0 0 0,0 0 16,0 0-16,0 0 15,-21-21 17,0 0-32,0 0 15,0-21-15,21 0 0,-22 0 16,1-21-16</inkml:trace>
  <inkml:trace contextRef="#ctx0" brushRef="#br0" timeOffset="22180.15">20553 10922 0,'0'-21'31,"0"0"-15,-21 0-16,21-1 15,0 1-15,0 0 0,0 0 16,0 0-16,0 0 0,0-1 16,21 1-16,0 0 0,0-21 15,0 21-15,0-22 0,1 1 0,20 21 16,-21-22-16,0 1 0,22 0 0,-22-1 15,21 22-15,-21-21 0,0 21 0,1 0 16,-1 21-16,0 0 0,0 0 0,0 0 16,-21 21-16,0 0 15,0 0-15,0 0 0,0 22 16,0-22-16,0 0 0,0 0 0,0 0 16,0 0-16,0 1 15,0-44 32,0 1-47,0 0 16,0 0-16,0 0 0,0 0 15,0-1-15,0 1 0,0 0 0,-21 0 16,21 0-16,-21 21 0,0 0 16,0 0-1,-1 0-15,1 21 0,0 0 16,0 0-16,21 22 0,-21-22 0,0 21 15,-1-21-15,1 22 0,0-22 16,21 21-16,-21 0 0,0-20 0,21 20 16,0 0-16,-21-21 0,21 1 15,0 20-15,0-21 0,0 0 0,21 0 16,0 1-16,0-22 0,0 21 0,0-21 16,22 0-16,-22 0 0,21 0 0,-21 0 15,22 0-15,-1 0 0,-21 0 0,22 0 16,-1-21-16,0-1 0,1 22 0,-22-21 15,21-21-15,0 21 0,-20-22 0,20 22 16,-21-21-16,21-22 0,-20 22 0,20-21 16,-21 20-16,21-20 0,-20 20 15,-1-20-15,0-1 0,0 1 0,0 21 16,0-22-16,-21 22 0,22-22 16,-22 22-16,0 21 0,0-22 0,0 22 15,0 0-15,0 0 0,0 42 16,0 0-16,-22 0 15,1 22-15,21-1 0,-21-21 0,0 43 16,0-22-16,21 0 0,-21 1 16,-1 20-16,1-20 0,0 20 0,0-21 15,0 22-15,21-1 0,-21-20 0,21 20 16,-22-20-16,22 20 0,0-21 0,0 1 16,0-1-16,0-21 0,0 22 0,22-22 15,20 0-15,-21 0 0,0 0 0,22 0 16,-1 1-16,0-22 0,1 0 0,-1 0 15,0 0-15,22 0 0,-22 0 16,0 0-16,22 0 0,-22-22 0,1 1 16,-1 0-16,-21 0 0,21 0 0,-20 0 15,-1-22-15,0 22 0,0-21 0,0-1 16,-21 22-16,0-21 0,0 0 16,0 20-16,0-20 0,0 21 0,0 0 15,0 0-15,-21 21 16,0 0-16,0 0 0,0 0 15,-1 21-15,1 0 0,0 0 0,0 21 16,0-20-16,0-1 0,-1 21 16,1-21-16,0 22 0,0-22 0,21 0 0,0 0 15,-21 21-15,21-20 0,0-1 16,0 0-16,0 0 0,0 0 16,21-21-16,0 0 0,0 21 15,0-21-15,1 0 0,-1 0 16,0 0-16,0-21 0,0 0 15,0 21-15,-21-21 0,22 0 16,-1 0-16,0-22 0,0 22 0,-21 0 0,21-21 16,0 20-16,-21-20 0,22 0 15,-22-1-15,21 22 0,-21-21 0,0 21 16,0 0-16,0-1 0,0 1 0,-21 42 31,-1 1-31,1 20 0,21-21 16,-21 0-16,0 22 0,21-22 0,0 21 15,-21-21-15,21 22 0,0-22 0,0 0 16,0 21-16,0-21 0,0 1 0,0-1 16,0 0-16,21 0 0,0 0 15,0-21-15,0 0 0,1 0 16,20 21-16,-21-21 0,21 0 0,1 0 16,-1 0-16,-21 0 0,22-21 0,-1 0 15,0 21-15,1-21 0,-1 0 0,0 0 16,1-22-16,-1 22 0,0-21 15,-21-1-15,22 1 0,-22 0 0,0-1 16,0 1-16,-21 0 0,0 21 0,0-22 16,0 22-16,0 0 0,0 0 0,-21 21 15,0 0-15,0 0 16,0 0-16,-1 21 0,1 0 16,21 0-16,-21 0 0,21 22 0,0-22 15,0 21-15,0-21 0,0 22 0,0-22 16,0 21-16,0-21 0,21 1 0,-21 20 15,21-21-15,1 0 0,-1 0 0,-21 1 16,21-1-16,-21 0 0,21 0 0,-21 0 16,-21-21 31,0-21-47,0 21 0,-1-21 0,1 21 15,0-21-15,0 21 0,0 0 16,0 0-16,-1-21 0,1 21 15,0 0-15,0 0 0,21 21 32,0 0-32,21-21 15,0 21-15,0-21 0,1 0 0,-1 21 16,0-21-16,21 0 0,-21 0 0,1 0 16,20 0-16,-21 21 0,21-21 15,-20 0-15,20 0 0,-21 0 0,21 0 16,1 0-16,-1-21 0,-21 21 0,22-21 15,-1 0-15,0 0 0,-21 0 16,22-1-16,-22 1 0,21-21 0,1 0 16,-22 20-16,21-20 0,-21 0 0,0-1 15,1 1-15,-1 21 0,-21-21 0,0 20 16,0 1-16,0 0 0,0 0 0,-21 21 16,-1-21-16,-20 21 0,21 0 15,-21 0-15,20 0 0,1 21 0,-21 0 16,21 0-16,0 0 0,-1 1 0,22-1 15,0 0-15,0 21 0,0-21 16,0 22-16,22-22 0,-1 21 16,0 1-16,0-22 0,0 21 0,22-21 15,-22 22-15,21-22 0,-21 0 0,0 0 16,1 0-16,-1 0 0,-21 1 16,0-1-16,-21-21 15,-1 0-15,1 0 16,0 0-16,0 0 0,0-21 0,0-1 15,-1 1-15,1 21 0,21-21 16,-21 21-16,21-21 0,0 0 16,0 0-16,0-1 0,0 1 15,21 0-15,0 0 0</inkml:trace>
  <inkml:trace contextRef="#ctx0" brushRef="#br0" timeOffset="22711.85">24193 9758 0,'0'0'0,"0"-21"15,-21 21 17,21 21-17,0 0-15,-21 0 16,21 0-16,0 1 16,0-1-16,-21-21 0,21 21 15,0 0 1,0-42 15,21 0-15,-21 0-16,0-1 0,21 22 15,0-21-15,-21 0 0,0 0 0,22 0 16,-22 0-16,21-1 0,-21 1 0,0 0 16,0 42-1,0 0 1,0 1-16,0-1 15,0 0-15,0 0 0,0 0 16,0 0-16,-21 1 16,-1-1-16,1 0 15,21 0-15,0 0 16</inkml:trace>
  <inkml:trace contextRef="#ctx0" brushRef="#br0" timeOffset="22963.7">24447 9716 0,'0'0'0,"0"-22"15,0 44 16,0-1-31,0 0 16,0 0-16,-21 0 16,21 0-16,0 1 0,0-1 15,0 0-15,-21-21 16,21 21-16,0 0 16,0 0-16</inkml:trace>
  <inkml:trace contextRef="#ctx0" brushRef="#br1" timeOffset="30420.61">2984 16235 0,'0'0'0,"0"-21"15,0 0-15,0-1 0,0 1 16,0 0-16,0 0 0,0 0 16,0 0-16,0-1 0,0 1 15,0 0 1,0 0-16,0 0 15,0 42 17,0 0-32,0 0 15,0 22-15,0-22 0,0 0 16,0 21-16,0-21 0,0 22 0,0-22 16,0 21-16,0 1 0,0-22 15,0 21-15,0 0 0,0-20 0,-21 20 16,21 0-16,-21 1 0,21-1 0,0 0 15,0 22-15,-21-22 0,0 0 16,21 22-16,-21-22 0,21 1 16,0-1-16,-22 0 0,1 1 15,21-1-15,-21 0 0,21 1 0,-21-22 16,21 21-16,0 0 0,0-20 16,-21 20-16,21-21 0,-21 21 0,21-20 15,0 20-15,0 0 0,0-21 16,0 22-16,-22-22 0,22 21 0,0-21 15,0 1-15,0 20 0,0-21 16,0 0-16,0 0 0,0 1 0,0-1 16,0 0-16,0 0 0,0 0 15,-21-21-15,21 21 0,0 1 16,0-1 15,0-42 0,0-1-15,0 1-16,0-21 16,0 21-16,0 0 0,0-22 0,0 1 15</inkml:trace>
  <inkml:trace contextRef="#ctx0" brushRef="#br1" timeOffset="32047.98">3006 16150 0,'0'0'0,"-22"0"16,22-21-16,0 0 62,22 21-46,-1 0 0,0 0-1,0 0-15,0 0 0,0 0 16,1 0-16,-1-21 0,0 21 16,21 0-16,-21 0 15,22 0-15,-22-21 0,21 21 0,1 0 16,-1 0-16,0 0 0,1 0 15,20 0-15,-21 0 0,1 0 0,20-22 16,-20 22-16,20 0 0,-21 0 16,22 0-16,-1 0 0,-20 0 0,20 0 15,1 0-15,-1 0 0,22 0 0,-22 0 16,22 0-16,-21 0 0,20 0 16,-20 0-16,20 0 0,1 0 0,-21 0 15,20 0-15,-20 0 0,-1 0 16,22 0-16,0 0 0,-1 0 15,1 0-15,0 0 0,-1 0 0,-20 0 16,20 0-16,-20 0 0,-1 0 16,1 0-16,-22 22 0,22-22 0,-22 0 15,-21 0-15,22 0 0,-22 0 0,21 0 16,-21 0-16,0 0 0,1 0 16,-22 21-16,21-21 0,0 0 15,-21 21-15,21-21 16,-21 21-16,21 0 0,0 0 15,-21 1-15,0-1 0,0 0 16,0 0-16,22 0 16,-22 0-16,0 1 0,21-1 15,-21 0-15,0 21 0,0-21 0,0 1 16,0-1-16,0 21 0,0-21 16,0 22-16,0-1 0,0 0 0,0 1 15,0-1-15,0 0 0,0 1 0,0-1 16,0 0-16,0 1 0,0-1 15,0-21-15,0 21 0,0 1 0,0-22 16,0 21-16,0 1 0,-21-22 0,21 0 16,-22 21-16,22-21 0,0 22 15,0-22-15,-21 0 0,21 21 0,-21-20 16,21-1-16,0 21 16,0-21-16,0 0 0,-21 22 0,21-22 15,0 0-15,-21 0 0,21 0 0,0 1 16,0-1-16,0 0 15,0 0-15,-21 0 16,21 0 0,0 1-16,-22-1 15,22 0 1,0 0 0,-21-21-1,21 21 1,-21-21-16,0 0 15,0 21 1,0-21-16,-1 0 0,1 0 16,0 0-16,0 0 0,0 0 15,0 0-15,-1 0 0,-20 0 0,0 0 16,21 0-16,-22 0 0,1 0 16,0 0-16,-1 0 0,1 0 0,-22 0 15,22 0-15,0 0 0,-1 0 0,1 0 16,-21 0-16,20 0 0,1 0 15,0 0-15,-1 0 0,1 0 16,21 0-16,-22 0 0,1 0 16,0 0-16,-1 0 0,1 0 0,0 0 0,-1 0 15,1-21-15,0 21 16,-1 0-16,1 0 0,0 0 0,-1-21 16,1 21-16,0 0 0,-1 0 0,1 0 15,0-21-15,-1 21 0,1 0 16,0 0-16,21 0 0,-22 0 0,1 0 15,0 0-15,20 0 0,-20 0 16,0 0-16,21 0 0,-22 0 0,1 0 16,21 0-16,-22 0 0,1 0 15,0 0-15,-1 0 0,1 0 0,0 0 16,-1 0-16,1 0 0,0 0 16,-22 0-16,22 0 0,0-21 15,-22 21-15,22 0 0,-1 0 0,1 0 16,0 0-16,-1 0 0,1-21 15,0 21-15,-22 0 0,22 0 0,0 0 16,-1-22-16,1 22 0,0 0 16,-1 0-16,1 0 0,-22 0 0,22 0 15,0 0-15,-1-21 0,22 21 16,-21 0-16,0 0 0,20 0 0,1 0 16,-21 0-16,21 0 0,0 0 15,-1 0-15,44 0 47,-1 0-31,0-21-16,0 0 0,0 0 15,0-22-15</inkml:trace>
  <inkml:trace contextRef="#ctx0" brushRef="#br1" timeOffset="33132.57">3217 12340 0,'0'0'15,"0"-42"-15,0 21 16,0 0-16,0-1 16,21 1-16,-21 0 15,0 0 1,0 42 31,-21 0-47,21 0 0,0 1 15,-21-1-15,21 21 0,-21 0 0,21-20 16,-21 20-16,21 0 0,0 22 0,0-22 16,-21 22-16,21-1 0,0 1 15,-22-1-15,22 22 0,0-22 0,0 1 16,0-1-16,0 1 0,-21-1 0,21-20 16,0 20-16,0-21 0,0 1 15,0 20-15,-21-20 0,21-1 0,0-21 16,0 21-16,0 1 0,0-22 15,0 21-15,0-21 0,0 1 16,0-1-16,0 0 0,0 0 16,-21 0-16,21-42 47,0 0-32,0 0-15,0 0 0,0-1 0,0 1 16,0 0-16,0 0 15,21-21-15,-21-1 0,0 22 0</inkml:trace>
  <inkml:trace contextRef="#ctx0" brushRef="#br1" timeOffset="34376.03">3175 12256 0,'0'0'0,"0"-22"0,0 1 16,0 0-16,0 0 31,21 21 0,0 0-31,0 0 0,1-21 0,-1 21 16,0 0-16,21 0 0,-21 0 16,22 0-16,-1 0 0,0 0 0,22 0 15,-22-21-15,22 21 0,-1 0 0,1 0 16,-1 0-16,1 0 0,-1 0 16,22 0-16,-22 0 0,22 0 0,0 0 15,-1 0-15,1 0 0,0 0 0,21 0 16,-22 0-16,1 0 0,0 0 15,-1 0-15,-20 0 0,20 0 16,1 0-16,-21 0 0,20 0 0,1 0 16,0 0-16,-1 0 0,1 0 15,0 0-15,-22 0 0,22 0 0,-22 0 16,1 0-16,-1 0 0,-20 0 0,20 0 16,-21 0-16,1 0 0,-1 0 0,0 0 15,1 0-15,-1 0 0,-21 0 16,22 0-16,-22 0 0,0 0 0,0 0 15,0 0-15,0 0 16,-21 21-16,22 0 31,-22 0-31,0 0 16,0 0-16,0 1 0,0-1 16,0 0-16,0 0 0,0 0 15,0 0-15,0 1 0,0-1 0,0 0 16,0 0-16,0 21 0,0-20 0,0-1 15,0 0-15,0 21 0,0-21 16,0 22-16,0-1 0,0-21 0,0 22 16,0-1-16,0 0 0,0 1 0,0-1 15,0 0-15,0 1 0,-22-22 0,22 21 16,-21 0-16,21-20 0,0 20 16,0 0-16,0-21 0,0 22 15,0-22-15,0 0 0,0 21 0,0-20 16,0-1-16,0 21 0,0-21 0,0 0 15,0 1-15,0-1 0,0 0 16,0 0-16,0 0 0,0 0 0,-21 1 16,21-1-16,-21 0 0,21 0 15,-21 0-15,0 0 16,21 1-16,-22-22 0,1 21 16,0-21-16,21 21 15,-21-21-15,0 0 0,0 0 0,-1 21 16,1-21-16,0 0 0,0 0 0,0 21 15,0-21-15,-1 0 0,1 0 16,0 0-16,-21 21 0,21-21 16,-22 0-16,1 0 0,21 0 0,-22 0 15,1 0-15,-21 22 0,20-22 0,-20 0 16,20 0-16,-20 0 0,-1 0 0,1 0 16,-1 0-16,-20 0 0,20 0 15,1 0-15,-22 0 0,22 0 0,-22 0 16,0 0-16,22 0 0,-22 0 0,0 0 15,1 0-15,20 0 0,-20 0 0,20 0 16,1-22-16,-1 22 16,1 0-16,20 0 0,-20 0 0,-1 0 0,22 0 15,-22-21-15,22 21 0,0 0 16,-22 0-16,22 0 0,-22 0 16,22-21-16,-21 21 0,20 0 0,1 0 15,0 0-15,-1 0 0,1 0 0,21 0 16,-22 0-16,22-21 0,0 21 15,0 0-15,0 0 0,0 0 0,-1 0 16,1 0-16,0 0 16,0 0-16,0 0 15,42 0 48,0 0-63,0 0 0,0 0 15,22-21-15</inkml:trace>
  <inkml:trace contextRef="#ctx0" brushRef="#br1" timeOffset="35088.54">4360 14076 0,'0'0'0,"0"-21"0,-21 0 16,21-1-16,-21 22 16,21-21-16,-21 21 31,21 21-16,0 1-15,0-1 0,0 0 16,0 0-16,0 0 16,0 0-16,0 1 0,0 20 0,0-21 15,0 21-15,0 1 0,21-1 0,-21 22 16,21-22-16,-21 21 0,0 1 16,21-1-16,0-20 0,-21 20 15,0 1-15,0-1 0,0-20 0,0 20 16,0 1-16,0-1 0,0 1 0,0-22 15,0 21-15,0-20 0,-21 20 0,21-20 16,-21 20-16,21-21 0,0 1 16,-21-1-16,21 0 0,0 1 0,0-1 15,-21 0-15,21 1 0,0-1 0,-21-21 16,21 22-16,0-1 0,0 0 0,-22 1 16,22-22-16,0 21 0,-21-21 15,21 22-15,0-22 0,0 0 0,0 0 16,0-42 15,0 0-15,0 0-16,0-1 15,0 1-15,0 0 0,21-21 16,-21 21-16,0-1 0,22-20 0,-22 21 16,0-21-16,0-1 0,21 22 0</inkml:trace>
  <inkml:trace contextRef="#ctx0" brushRef="#br1" timeOffset="35908.07">4424 14224 0,'0'0'0,"0"-21"0,0 0 16,0 0 0,0-1-1,-21 22 1,-1 0-16,1 0 15,0 0-15,0 22 0,0-1 16,0 0-16,-1 0 0,1 0 0,-21 0 16,21 22-16,0-22 0,-1 21 0,-20 1 15,0-1-15,21 0 0,-22 1 16,1-22-16,21 21 0,-22 0 0,22-20 16,-21 20-16,21-21 0,0 0 0,-1 0 15,1 1-15,21-1 16,21-42 31,1-1-47,-1 1 0,0 21 15,-21-21-15,21 0 0,0 0 0,0 0 16,1-1-16,-1-20 0,0 21 0,0-21 16,0 20-16,22-20 0,-22 21 15,0-21-15,-21 20 0,21 1 0,0 0 16,0 0-16,1 0 0,-22 0 0,21-1 15,0 1-15,0 0 16,0 0-16,0 0 16,1 21-16,-22-21 0,21 21 15,0 0-15,-21-22 16,21 22-16,0 0 16,-21 22-16,0-1 0,0 0 15,21 0-15,-21 21 0,22 1 0,-1-22 16,-21 21-16,21 1 0,0 20 15,0-21-15,0 1 0,1-22 0,-1 21 16,0 1-16,0-1 0,0-21 0,22 0 16,-22 22-16,0-22 0,0 0 0,0 0 15,-21 0-15,21 0 16,1 1-16,-22-1 0,21 0 0,-21 0 16,21 0-16,0 0 0,-21 1 15,21-22 1,0 0-16,1 0 15,-1 0 1,0-22 0</inkml:trace>
  <inkml:trace contextRef="#ctx0" brushRef="#br0" timeOffset="41912.17">6985 16489 0,'-21'0'47,"21"21"-47,-21-21 0,-1 0 0,1 0 15,0 21 1,0-21 0,0 0-1,0 0 1,21-21 15,0 0-15,21 21-1,0 0-15,0-21 0,0 21 0,0 0 16,1 0-16,-1 0 0,21 0 0,-21-21 16,0 21-16,22 0 0,-22 0 15,21 0-15,-21 0 0,22 0 0,-22 0 16,0 0-16,21 0 0,1 0 16,-22 0-16,21 0 0,1 0 0,-22 0 15,21 0-15,0 0 0,-20 0 16,20 0-16,0 0 0,-21 0 0,22 0 15,-22 0-15,21 0 0,-21 0 0,22 0 16,-22 0-16,0 0 0,0 0 16,0 0-16,1 0 0,-1 0 0,-21-22 15,0 1 1,0 0 0,0 0-16,-21 21 15,-1 0-15,1-21 0,0 21 0,0 0 16,0-21-16,0 21 15,-1 0-15,1 0 0,0 0 0,0-22 16,0 22-16,0 0 0,-1 0 0,1 0 16,0 0-16,0 0 15,0 0-15,42 0 63,0 0-63,0 0 0,0 0 0,1 0 15,-1 0-15,0 0 0,0 0 16,0 0-16,22 0 0,-22 0 0,0 0 16,21 0-16,-21 0 0,1 0 15,-1 0-15,0 0 0,0 0 16,0 0-16,0 0 0,-21 22 16,0-1-1,0 0 1,-21 0-16,0 0 0,0-21 15,0 21-15,0 1 0,-1-1 0,1-21 16,0 21-16,0 0 0,0 0 16,0 0-16,-1-21 0,1 22 0,0-1 15,0-21-15,21 21 0,0 0 0,-21-21 16,21 21-16,-21-21 0,21 21 31,-22-21-31,22-21 47,0 0-47,0 0 16,22 0-16,-1 21 0</inkml:trace>
  <inkml:trace contextRef="#ctx0" brushRef="#br0" timeOffset="44280.28">8763 16214 0,'-21'0'15,"42"0"32,0 0-47,0 0 16,22-21-16,-22-1 0,21 22 0,-21-21 15,22 21-15,-1-21 0,-21 21 16,21-21-16,-20 21 0,-1-21 0,0 0 16,0 21-16,-21-22 0,0 1 15,-21 21 1,0 0-16,0 0 0,-22 0 15,22 0-15,-21 0 0,-1 0 0,1 0 16,0 21-16,21 1 0,-22-22 16,1 21-16,21 0 0,-22 0 0,22 0 15,0-21-15,0 21 0,21 1 0,0-1 16,0 0-16,0 0 16,0 0-16,21-21 15,0 21-15,0-21 0,22 22 16,-22-22-16,0 21 0,0-21 0,22 21 15,-22-21-15,21 21 0,-21-21 16,22 21-16,-22 0 0,21-21 0,-21 22 16,0-22-16,1 21 0,-1-21 0,-21 21 15,0 0-15,0 0 16,-21 0 0,-1-21-16,1 22 0,-21-22 0,0 0 15,-1 0-15,1 21 0,0-21 0,-1 0 16,1 0-16,0 0 15,-1 0-15,1 0 0,21 0 0,-22 0 16,22 0-16,0 0 0,-21-21 0,21-1 16,-1 1-16,1 0 15,21 0-15,0 0 16,21 21 15,1 0-15,-1 21-16,-21 0 0,21-21 0,0 21 15,0-21-15,0 21 0,1-21 16,-1 0-16,0 0 0,0 22 16,0-1-16,0-21 0,1 0 0,20 0 15,-21 0-15,0 21 0,22-21 0,-22 0 16,0 0-16,0 0 0,21 0 0,-20 0 16,-1 0-16,0 0 0,0-21 15,21 21-15,-20-21 0,-1 21 0,0-22 16,0 22-16,0-21 0,-21 0 0,21 21 15,-21-21-15,22 0 0,-22 0 16,0-1-16,0 1 0,0 0 16,0 0-16,0 42 47,0 0-32,-22 0-15,22 1 0,-21-1 16,21 0-16,0 0 0,0 0 15,0 0-15,0 1 16,21-1-16,1-21 16,-1 0-16,0 0 0,0 0 15,0 0-15,0 0 16,1 0-16,-1 0 0,-21-21 0,21 21 16,0-22-16,0 22 0,-21-21 0,0 0 15,21 21-15,-21-21 0,22 0 16,-22 0-16,0-1 0,0 1 15,21 0-15,-21 0 0,0 0 16,0 0-16,0 42 47,0 0-47,0 0 16,0 0-16,0 0 0,0 1 15,0-1-15,0 0 16,0 0-16,0 0 0,21-21 15,0 21-15,0-21 16,0 0-16,1 0 16,-1 0-16,0 0 0,0 0 0,0 0 15,0 0-15,1-21 0,-1 0 16,0 21-16,-21-21 0,0 0 16,21 0-16,-21-1 0,0 1 15,0 0-15,0-21 0,0 21 0,0-22 16,21 1-16,-21 21 0,0-22 0,21 1 15,-21 0-15,0 21 0,0-22 16,0 22-16,0 0 0,0 0 0,0 0 16,0 42-1,0 0 1,0 0-16,0 0 0,0 0 16,0 22-16,0-22 0,0 21 0,0 1 15,-21-22-15,21 21 0,0-21 16,0 22-16,0-22 0,0 21 0,0-21 15,0 0-15,0 1 0,0-1 0,0 0 16,0 0-16,0 0 0,-21 0 16,21 1-1,0-44 32,0 1-47,0 0 16,0 0-16,21 0 15,0 0-15,1-1 16,-1 1-16,0 21 0,-21-21 16,42 0-16,-21 21 0,1 0 0,-1-21 15,0 21-15,21 0 0,-21 0 0,1 0 16,-1 0-16,0 0 0,0 21 16,-21 0-16,21-21 0,-21 21 15,0 0-15,0 1 0,0-1 16,0 0-16,0 0 15,-21-21-15,0 21 0,0-21 0,0 21 16,-1 1-16,1-22 0,0 0 16,0 21-16,0-21 0,0 0 0,-1 21 15,1-21-15,0 0 16,0 0-16,0 0 0,21 21 0,-21-21 16,-1 0-16,1 0 0,0 0 15,0 0 1,0 0-1,0 0 1,-1 0-16,22 21 0,-21-21 16</inkml:trace>
  <inkml:trace contextRef="#ctx0" brushRef="#br0" timeOffset="45107.81">7239 17145 0,'0'0'0,"-21"0"16,-22 0 0,22 0-16,42 0 47,1 0-47,-1 0 15,21 0-15,-21 0 0,0 0 0,22 0 16,-1 0-16,0 0 0,1 0 15,-1 0-15,22 0 0,-22 0 0,0 0 16,1 0-16,-1 0 0,0 0 0,1 0 16,-22 0-16,0 0 0,0 0 15,0 0-15,-42 0 32,0 0-32,0 0 15,0 0-15,-1 0 0,1-21 0,-21 21 16,21 0-16,0 0 0,-1-21 0,1 21 15,0 0-15,0 0 0,21-21 16,21 21 15,0 0-15,0 0-16,1 21 0,-1-21 0,0 0 16,0 21-16,0 0 0,-21 0 15,21-21-15,-21 21 16,22 1-16,-22-1 0,0 0 15,0 0-15,-22 0 0,1 0 16,0-21-16,21 22 0,-21-22 16,0 0-16,0 21 0,-1-21 0,22 21 15,-21-21-15,0 0 0,0 0 16,21-21 15,21 0-31,0-1 0,0 22 16</inkml:trace>
  <inkml:trace contextRef="#ctx0" brushRef="#br0" timeOffset="46104.29">8530 16933 0,'0'0'0,"0"-21"0,-21 21 15,0 0-15,0 0 0,-1 0 16,1 0-16,0 0 16,21 21-16,-21 1 0,0-1 0,21 0 15,-21 21-15,21-21 0,-22 1 0,22 20 16,0-21-16,-21 0 0,21 22 16,0-22-16,0 0 0,0 0 15,0 0-15,0 0 0,0 1 0,0-1 16,21-21-16,1 21 0,-1-21 15,0 21-15,0-21 0,0 0 16,0 0-16,1 0 0,20 0 0,-21 0 16,0 0-16,0 0 0,1-21 0,-1 21 15,0-21-15,0 0 0,21 21 16,-20-22-16,-1 1 0,0 0 0,0 0 16,0 0-16,0 0 0,-21-1 0,22 1 15,-1-21-15,-21 21 0,21 0 16,-21-22-16,0 22 0,0 0 15,0 0-15,0 0 0,0-1 16,-21 22 0,0 0-16,-1 0 15,22 22-15,-21-1 0,21 0 0,0 0 16,-21 0-16,21 0 0,-21 22 16,21-22-16,0 0 0,0 0 0,0 0 15,0 22-15,-21-22 0,21 0 0,0 0 16,0 0-16,0 1 15,0-1 1,21-21 31,-21-21-47,21-1 0,0 22 16,0-21-16,1 0 15,-1 0-15,-21 0 0,21 21 0,0-21 16,-21-1-16,21 22 0,0 0 15,1 0 1,-22 22 0,0-1-16,0 0 0,0 0 15,0 0-15,21 0 16,-21 1-16,21-22 0,-21 21 16,21-21-16,0 21 15,0-21-15,1 0 0,-1 0 16,0 0-16,0 0 0,0 0 15,0 0-15,1 0 0,-1-21 16,0 0-16,0-1 16,-21 1-16,0 0 15,0 0-15,21 21 0,-21-21 0,0 0 16,0 42 31,0 0-47,0 0 15,0 0 1,0 0-16,0 1 16,0-44 46,0 1-62</inkml:trace>
  <inkml:trace contextRef="#ctx0" brushRef="#br0" timeOffset="46303.93">9377 17039 0,'0'-21'16,"-21"21"-1,-1 0 1,22 21-1,0 0 17,22-21-17,-1 0-15</inkml:trace>
  <inkml:trace contextRef="#ctx0" brushRef="#br0" timeOffset="46591.76">9546 16912 0,'0'0'16,"21"0"-16,-21-21 0,0 0 16,0 42-1,0 0 1,0 0-16,0 1 0,0-1 16,0 0-16,0 21 0,0-21 15,0 1-15,0-1 0,0 21 16,0-21-16,0 0 0,-21 1 0,21-1 15,0 0-15,0 0 0,0 0 16,0 0-16,0 1 16,21-22 31,0-22-47,1 22 15</inkml:trace>
  <inkml:trace contextRef="#ctx0" brushRef="#br0" timeOffset="47203.93">10160 17166 0,'21'-21'16,"0"0"-16,-21 0 0,0 0 15,0-1 1,-21 22-1,0 0-15,0 0 0,0 0 16,-1 0-16,22 22 0,-21-22 0,0 21 16,0 0-16,0 0 0,0-21 15,-1 21-15,1 0 0,21 1 0,-21-22 16,21 21-16,-21 0 0,21 0 16,0 0-1,0 0-15,21-21 16,0 0-16,0 0 0,1 0 0,-1 0 15,0 0-15,0 0 0,0 0 16,0 0-16,1 0 0,-1-21 0,0 21 16,0-21-16,0 21 0,0-21 0,1 0 15,-22 0-15,21-1 0,-21 1 16,21 0-16,-21-21 0,0 21 0,21-22 16,0 1-16,-21 21 0,0-22 0,0 1 15,0 21-15,21-21 16,-21 20-16,0 1 0,0 0 0,0 0 0,0 42 31,0 0-31,-21 0 16,21 22-16,-21-22 0,21 21 0,0 1 15,0-1-15,0-21 0,0 21 0,0 1 16,0-1-16,0-21 0,0 22 16,0-22-16,0 21 0,0-21 0,21 0 15,-21 1-15,21-1 0,1-21 0,-1 21 16,0-21-16,0 0 15,0 0-15,0 0 0,1 0 16,-1 0-16,0 0 0,0 0 16,0-21-16,0 21 15,-21-21-15,22-1 16</inkml:trace>
  <inkml:trace contextRef="#ctx0" brushRef="#br0" timeOffset="48139.88">7091 17886 0,'0'21'46,"21"-21"-46,0 0 16,0 21-16,22-21 0,-22 0 16,21 0-16,-21 0 0,22 0 0,-1 0 15,0 0-15,1 0 0,-1 0 16,0 0-16,-21 0 0,22 0 16,-22 0-16,0 0 0,-21-21 31,-21 21-31,0 0 15,0-21-15,-1 21 16,1 0-16,0-21 0,0 21 0,0 0 31,21-21-31,21 21 32,0 0-32,0 0 15,0 0-15,1 21 16,-1-21-16,0 0 0,0 21 15,-21 0-15,21-21 0,-21 21 16,0 0-16,0 1 0,0-1 16,0 0-16,-21-21 0,0 21 15,0 0-15,0-21 0,-1 21 0,1 1 16,0-22-16,0 21 0,0-21 16,0 21-16,42-21 31,0 0-16,0 0-15,0-21 0,0 21 16</inkml:trace>
  <inkml:trace contextRef="#ctx0" brushRef="#br0" timeOffset="48432.22">8318 17780 0,'0'-21'16,"-21"42"0,21 0-16,-21-21 15,21 21-15,0 1 0,0-1 0,-21 0 16,21 0-16,-21 0 0,21 0 16,-21 1-16,21-1 0,0 0 15,0 0-15,0 0 0,0 0 16,0 1-1,0-44 17,0 1-17,0 0-15</inkml:trace>
  <inkml:trace contextRef="#ctx0" brushRef="#br0" timeOffset="48780.03">8149 17738 0,'0'0'0,"-21"0"0,21-21 0,0-1 16,0 1-16,21 21 16,0-21-16,0 21 15,1 0-15,-1 0 0,0 0 16,21 0-16,-21 21 0,22 0 0,-22 1 16,21-1-16,-21 0 0,1 0 15,20 0-15,-21 0 0,0 1 16,0-1-16,1 0 0,-22 0 0,0 0 15,0 0-15,0 1 0,0-1 0,0 0 16,-22 0-16,1 0 0,0 0 16,-21-21-16,21 22 0,-1-22 15,1 21-15,0-21 0,0 21 0,0-21 16,0 0-16,-1 0 16,22 21-16,-21-21 15,21-21 16,21 21-31,1-21 16,-1 21-16,-21-21 0,21 21 0,0 0 16</inkml:trace>
  <inkml:trace contextRef="#ctx0" brushRef="#br0" timeOffset="49127.82">8657 17992 0,'42'0'15,"-20"0"1,-22-21-16,21 21 0,0 0 16,-21-22-16,21 1 15,-21 0-15,0 0 16,0 0-16,-21 21 31,0 0-31,0 0 16,21 21-1,-22-21-15,1 21 0,21 0 0,0 0 16,0 1-16,0-1 0,0 0 16,0 0-16,0 0 15,0 0-15,0 1 16,21-1 0,1-21-16,-1 0 15,0 0-15,0 0 0,0 0 16,0-21-16,1 21 15</inkml:trace>
  <inkml:trace contextRef="#ctx0" brushRef="#br0" timeOffset="49523.43">9017 17907 0,'0'-21'0,"21"21"15,0 0 16,0 0-31,-21 21 0,22-21 0,-22 21 16,21-21-16,0 21 0,0 1 16,-21-1-16,21-21 0,-21 21 0,21 0 15,-21 0-15,0 0 16,0 1-16,0-1 16,0 0-1,0-42 16,0 0-15,0-1-16,0 1 0,0 0 16,0 0-16,0 0 15,0 0-15,0-1 0,22 22 0,-22-21 16,21 0-16,-21 0 0,21 21 16,-21-21-16,21 21 15,0 0 16,0 0-31</inkml:trace>
  <inkml:trace contextRef="#ctx0" brushRef="#br0" timeOffset="49779.28">9483 17865 0,'0'21'31,"0"0"-15,0 0 0,0 0-16,0 1 15,0-1-15,0 0 0,0 0 16,0 0 0,-22 0-16,22 1 15,0-44 32,0 1-47</inkml:trace>
  <inkml:trace contextRef="#ctx0" brushRef="#br0" timeOffset="49992.18">9504 17717 0,'0'0'0,"0"-22"0,0 1 32,0 42 15,0 1-32,0-1 1</inkml:trace>
  <inkml:trace contextRef="#ctx0" brushRef="#br0" timeOffset="50376.05">9673 17822 0,'0'22'15,"0"-1"-15,0 0 16,0 0-16,0 0 0,0 0 15,0 1-15,0-1 16,0 0-16,0 0 16,0 0-16,0 0 15,21-21 17,0 0-32,1 0 15,-22-21-15,21 0 16,0 0-16,0 0 15,0 0-15,0-1 16,1 1-16,-22 0 0,21 21 0,-21-21 16,21 0-16,0 0 15,-21 42 48,0 0-48</inkml:trace>
  <inkml:trace contextRef="#ctx0" brushRef="#br0" timeOffset="50768.81">10075 18013 0,'21'0'0,"1"0"15,-1 0-15,0 0 16,0 0 0,-21-21-16,0 0 15,0-1-15,0 1 16,-21 21 31,0 0-47,0 21 15,21 1-15,-22-1 16,22 0-16,-21-21 16,21 21-16,0 0 0,0 0 15,0 1-15,0-1 16,21-21 0,1 0-16,-1 0 0,0 0 15,0 0-15,0 0 16,0 0-16,1 0 0,-1 0 0,0 0 15,0 0-15,0 0 16,0-21-16</inkml:trace>
  <inkml:trace contextRef="#ctx0" brushRef="#br0" timeOffset="51307.7">10668 17928 0,'0'-21'0,"0"0"15,-21 21-15,0 0 16,21-21-16,-22 21 0,1 0 0,0 0 16,0 0-16,0 0 15,21 21-15,-21-21 0,-1 21 0,1 0 16,0 0-16,21 1 16,0-1-16,-21 0 0,21 0 15,0 0-15,0 0 16,0 1-1,21-22-15,0 0 16,0 0-16,1 0 16,-1 0-16,0 0 0,0 0 15,0 0-15,0-22 0,-21 1 16,22 21-16,-1-21 0,0 0 0,-21 0 16,21 0-16,0-1 0,-21-20 0,21 21 15,1-21-15,-22 20 0,0-20 16,21 0-16,-21-1 0,0 22 0,21-21 15,-21 21-15,0 0 0,0-1 16,0 1-16,-21 21 16,0 21-16,-1 1 15,22-1-15,-21 0 0,21 21 16,-21-21-16,21 22 0,0-22 0,0 21 16,0 1-16,0-22 0,0 0 15,0 21-15,0-21 0,0 1 0,0-1 16,21 0-16,0 0 15,1-21-15,20 0 0,-21 0 0,0 0 16,0 0-16,1 0 0,20 0 0,-21 0 16,0-21-16,0 0 0,1 21 15,-1-21-15,0-1 0,0 1 0</inkml:trace>
  <inkml:trace contextRef="#ctx0" brushRef="#br0" timeOffset="53066.82">7133 12277 0,'-21'0'15,"0"0"-15,42 0 63,0 0-63,0 0 0,0 0 0,1 0 15,-1 0-15,0 0 0,0 0 0,21 0 16,-20 0-16,-1 0 0,21 0 16,-21 0-16,22 0 0,-22 0 15,21 0-15,-21 0 0,22 0 0,-22 0 16,21 0-16,-21 0 0,0 0 0,1 0 16,-1 0-16,0 0 0,0 0 15,-21-21-15,0-1 31,0 1-31,0 0 16,-21 21-16,0 0 0,0 0 16,21-21-16,-22 21 0,1 0 15,0 0-15,21-21 16,21 21 31,0 0-47,1 0 0,-1 0 15,0 0-15,0 0 0,-21 21 16,21-21-16,-21 21 16,21-21-16,-21 21 0,0 0 0,0 1 15,0-1-15,0 0 16,-21-21-16,0 21 0,21 0 0,-21-21 16,0 21-16,0-21 0,-1 22 0,1-1 15,0-21 1,0 21-16,0-21 0,21 21 15,-21-21-15,-1 0 0,22 21 16,-21-21-16,21-21 31,0 0-31,21 0 16,1 0-16</inkml:trace>
  <inkml:trace contextRef="#ctx0" brushRef="#br0" timeOffset="53640.21">8445 11980 0,'0'0'0,"0"-21"32,22 0-17,-1 21-15,0-21 0,-21 0 16,21 21-16,0-21 0,-21-1 0,21 22 15,-21-21-15,22 21 0,-22-21 16,0 0-16,-22 21 31,1 0-31,0 0 0,0 0 0,-21 0 16,20 21-16,1 0 0,0 0 16,0 1-16,0-1 0,0 0 0,-1 0 15,1 0-15,0 22 0,21-22 16,0 0-16,-21 0 0,21 0 0,0 0 15,0 1-15,0-1 0,0 0 0,0 0 16,0 0-16,21-21 0,0 21 16,0 1-16,1-1 0,-1-21 15,0 21-15,0 0 0,0-21 16,-21 21-16,21-21 0,-21 21 0,22-21 16,-22 22-16,0-1 0,0 0 15,-22 0 1,1-21-16,0 0 0,0 0 0,0 0 15,0 0-15,-22 0 0,22 0 16,-21 0-16,21 0 0,-22 0 0,22 0 16,0 0-16,0 0 0,-22 0 15,22 0-15,0-21 0,0 21 16,0 0-16,21-21 0,-21 21 16,21-21-1,21-1 1,0 1-1,0 21-15,0-21 0,0 21 16,1-21-16</inkml:trace>
  <inkml:trace contextRef="#ctx0" brushRef="#br0" timeOffset="54028.99">8530 12107 0,'0'0'0,"21"0"0,-21 22 31,0-1-31,0 0 0,0 0 16,0 0-16,0 0 0,0 1 0,0-1 16,-21 0-16,21 0 0,0 0 15,0 0-15,0 1 0,0-1 16,0 0 0,21-21-16,0 0 15,1 0-15,-1 0 0,0 0 16,0 0-16,0-21 0,0 21 15,1 0-15,-22-21 0,21-1 0,0 1 16,-21 0-16,0 0 16,0 0-16,0 0 0,0-1 15,0 1-15,0 0 0,0 0 32,0 42-1,0 0 0</inkml:trace>
  <inkml:trace contextRef="#ctx0" brushRef="#br0" timeOffset="54335.82">9038 12171 0,'0'-21'16,"0"42"15,0 0-31,0 0 16,0 0-16,0 1 0,0-1 15,0 21-15,-21-21 0,21 0 16,0 1-16,0 20 0,0-21 0,-21 0 16,21 22-16,0-22 0,0 21 0,-21-21 15,21 0-15,-22 22 0,22-22 0,-21 21 16,21-21-16,0 1 0,0-1 0,-21 0 15,21 0-15,0 0 0,-21 0 0,21 1 16,0-44 31,0 1-47,0 0 16,0 0-16,0 0 0,0 0 0</inkml:trace>
  <inkml:trace contextRef="#ctx0" brushRef="#br0" timeOffset="54635.64">8932 12340 0,'0'0'0,"21"-21"0,-21 0 16,0 0-16,22 0 0,-22-1 0,21 1 15,0 0-15,0 0 0,0 0 16,0 21-16,1 0 0,-1 0 16,0 0-16,0 0 0,0 0 0,0 0 15,1 0-15,-1 21 0,-21 0 16,21 0-16,-21 0 15,0 1-15,0-1 0,0 0 0,0 0 16,0 0-16,-21-21 0,0 21 0,21 1 16,-22-22-16,1 21 0,0-21 0,0 21 15,0-21-15,0 0 0,-1 0 0,22 21 16,-21-21-16,0 0 0,0 0 16,21-21 30</inkml:trace>
  <inkml:trace contextRef="#ctx0" brushRef="#br0" timeOffset="55020.42">9461 12298 0,'22'0'31,"-1"0"-31,-21-21 16,21 21-1,-21-21-15,0-1 0,0 1 16,0 0 0,-21 21-1,0 0 1,21 21-16,-22 0 15,1 1-15,21-1 0,-21-21 16,21 21-16,0 0 0,0 0 0,0 0 16,0 1-16,0-1 0,0 0 15,0 0 1,21-21 15,0 0-31,1 0 16,-1 0-16,0 0 0,0-21 15,0 21-15,-21-21 0,21 21 16,1-21-16,-22-1 0</inkml:trace>
  <inkml:trace contextRef="#ctx0" brushRef="#br0" timeOffset="55461.39">9737 12171 0,'0'-21'15,"0"0"-15,21 21 0,-21-22 16,21 22-16,0 0 15,0 0-15,0 0 16,1 0-16,-1 0 0,-21 22 0,21-22 16,0 21-16,0 0 0,0 0 0,-21 0 15,0 0-15,22 1 0,-22 20 0,0-21 16,0 0-16,0 0 0,0 1 0,0-1 16,0 0-16,0 0 0,0 0 15,-22 0-15,1 1 0,0-22 16,0 21-16,0-21 15,0 0 1,21-21 0,0-1-16,0 1 0,21 21 15,0-21-15,-21 0 0,21 0 0,0 0 16,-21-22-16,21 22 0,1 0 0,-1 0 16,0-22-16,0 22 15,0 0-15,-21 0 0,21 21 0,1-21 16,-22 0-16,21 21 15,0 0-15,0 0 16,0 0 0,-21 21-1,0 0 1,0 0-16,-21 0 16,0-21-16,0 21 0</inkml:trace>
  <inkml:trace contextRef="#ctx0" brushRef="#br0" timeOffset="56216.96">7260 12954 0,'-21'0'15,"21"21"1,21-21 15,0 0-31,0 0 0,1 0 0,-1 0 16,21 0-16,0 0 0,-20 0 0,20 0 15,0 0-15,1 0 0,-1 0 0,0 0 16,1 0-16,-22 0 0,21 0 16,-21 0-16,0 0 0,1 0 15,-1 0-15,0 0 0,-21-21 16,-21 0-1,0 21-15,-1 0 0,1-21 16,0 21-16,0 0 0,0 0 16,0 0-16,-1 0 0,1 0 15,0 0 1,42 0 15,0 0-31,1 0 16,-1 0-16,0 0 15,0 0-15,0 0 16,-21 21-16,21-21 16,-21 21-16,0 0 15,0 0-15,0 1 16,-21-22-16,21 21 0,-21-21 16,21 21-16,-21-21 0,0 0 31,21 21-31,-21-21 15,-1 0 1,1 0 0,21 21-1,21-42 17,1 0-32,-1 21 15</inkml:trace>
  <inkml:trace contextRef="#ctx0" brushRef="#br0" timeOffset="56616.58">8403 12785 0,'0'-21'16,"0"-1"-16,0 1 15,0 42 17,0 1-32,0-1 15,0 21-15,0-21 0,0 0 0,-21 22 16,21-22-16,0 0 15,0 21-15,0-20 0,-21 20 0,21-21 16,0 0-16,0 22 0,0-22 0,0 0 16,-21 0-16,21 0 0,0 0 0,0 1 15,0-1-15,0 0 0,-22 0 16,22-42 15,0 0-15,0 0-16</inkml:trace>
  <inkml:trace contextRef="#ctx0" brushRef="#br0" timeOffset="56912.4">8318 12912 0,'0'0'0,"0"-21"0,0-1 0,0 1 0,0 0 16,0 0-16,0 0 0,22 0 15,-1-1-15,0 1 0,0 21 16,0 0-16,0 0 0,22 0 0,-22 0 15,0 0-15,0 0 0,0 21 16,1-21-16,-1 22 0,0-1 0,0 0 16,-21 0-16,0 21 0,0-20 0,0-1 15,0 0-15,0 0 0,-21 0 0,0 0 16,0 1-16,-1-1 0,-20-21 0,21 21 16,0 0-16,0-21 0,-1 21 15,1-21-15,0 21 16,0-21-16,42 0 47,0 0-47</inkml:trace>
  <inkml:trace contextRef="#ctx0" brushRef="#br0" timeOffset="57447.61">8953 13081 0,'0'0'0,"22"-21"16,-1 21-16,-21-21 16,0 0-16,21-1 15,-21 1-15,0 0 0,0 0 16,0 0-16,0 0 16,-21 21-16,0 0 15,-1 0-15,1 21 16,0 0-16,0 0 0,0 0 0,-22 0 15,22 1-15,0-1 0,0 0 16,0 0-16,0 0 0,21 0 0,0 1 16,0-1-16,0 0 0,0 0 15,0 0-15,21-21 16,0 0 0,0 0-16,0 0 15,0 0-15,-21-21 0,22 21 0,-1-21 16,0 21-16,-21-21 0,21 21 0,0-21 15,0-1-15,1 1 0,-1 0 16,0 0-16,-21 0 0,21 21 16,-21 21 31,0 0-47,0 0 0,0 0 15,0 1-15,0-1 0,0 0 16,0 0-16,21-21 15,-21 21-15,21-21 32,1 0-32,-1 0 31,-21-21-31,21 21 0</inkml:trace>
  <inkml:trace contextRef="#ctx0" brushRef="#br0" timeOffset="57855.89">9229 13018 0,'0'0'0,"0"-22"0,21 22 16,-21-21-16,0 0 16,21 0-16,0 21 0,0 0 15,0 0-15,1 0 16,-1 0-16,0 0 0,0 0 16,0 21-16,0 0 0,1 0 15,-22 1-15,21-1 0,-21 0 16,0 0-16,0 0 0,0 0 0,0 1 15,0-1-15,0 0 0,0 0 16,0 0-16,0 0 31,0-42-15,0 0 0,0 0-16,0 0 15,0 0-15,21 21 0,0-22 0,-21 1 16,0 0-16,21 0 0,0 0 0,1 0 15,-1-1-15,-21 1 0,0 0 0,21 21 16,0-21-16,-21 0 16,21 21-16,-21-21 0,21 21 0,1 0 31,-1 0-31,-21 21 16,0 0-16,0 0 15,21-21-15,-21 21 16</inkml:trace>
  <inkml:trace contextRef="#ctx0" brushRef="#br0" timeOffset="58633.44">9821 13018 0,'21'21'16,"1"-21"-1,-1 0-15,0 0 16,0 0-16,0 0 16,0 0-16,1-21 0,-22-1 15,21 22-15,-21-21 16,0 0-16,0 0 15,-21 21 1,-1 0 0,1 0-16,0 21 0,21 0 15,-21-21-15,0 21 0,21 1 0,-21-22 16,21 21-16,0 0 0,-22 0 16,22 0-16,0 0 0,0 1 15,22-22-15,-1 0 16,0 21-16,0-21 0,0 0 0,0 0 15,1 0-15,-1 0 0,0 0 16,0 0-16,0 0 0,0 0 16,1 0-16,-1 0 0,0-21 0,0 21 15,0-22-15,0 22 0,-21-21 0,22 0 16,-22 0-16,21 21 0,-21-21 16,0 0-16,0-1 0,0 1 15,0 0 1,0 42-1,0 0 1,0 1-16,0-1 16,-21 0-16,21 0 0,-22-21 15,22 21-15,0 0 0,0 1 16,0-1 0,-21-21-16,21-21 62,0-1-62,21 1 16,1 0-16,-1 0 15,0 21-15,-21-21 0,21 0 0,0-1 16,0 1-16,22 0 0,-22 21 0,0-21 16,0 21-16,0 0 0,1 0 0,-1 0 15,0 0-15,0 0 0,-21 21 16,0 0-16,0 0 15,0 1-15,0-1 0,0 0 16,0 0-16,0 0 16,0 0-16,0 1 0,0-1 15,-21-21 1,21-21 31,0-1-47,0 1 0,21 21 15,-21-21-15,21 0 0</inkml:trace>
  <inkml:trace contextRef="#ctx0" brushRef="#br0" timeOffset="58960.25">10837 12658 0,'0'0'0,"21"-21"0,-21-43 16,0 43-1,0 42 1,0 0-1,0 0-15,0 1 0,0 20 16,-21-21-16,21 0 0,-21 22 0,21-22 16,-21 21-16,21-21 0,0 22 0,-21-22 15,21 0-15,-21 21 0,21-21 16,0 1-16,0-1 0,0 0 0,0 0 16,0 0-16,0 0 15,0 1 1,21-22-16,0 0 15,0 0-15,0 0 0,0 0 16,1 0-16,-1 0 16,0 0-16,-21-22 15,21 22-15,-21-21 0,0 0 16,0 0-16,0 0 0,21 0 16,-21-1-16</inkml:trace>
  <inkml:trace contextRef="#ctx0" brushRef="#br0" timeOffset="59268.08">10837 12785 0,'0'0'0,"-21"0"0,0 0 0,0 0 15,21-21 17,21 21-32,0 0 0,0-22 15,22 22-15,-22 0 0,0-21 0,0 21 16,0 0-16,0 0 0,1-21 0,-1 21 15,0 0-15,0 0 0,0 0 0,0 0 32,1 0-32,-44 0 93,1 0-93,0 0 0,0 21 16</inkml:trace>
  <inkml:trace contextRef="#ctx0" brushRef="#br0" timeOffset="60632.63">7387 13716 0,'0'0'0,"-21"0"0,0 0 0,0 0 16,-1 0-16,1 0 0,21 21 31,0 0-15,21-21-16,1 22 15,-1-22-15,0 0 0,0 0 0,21 21 16,-20-21-16,-1 0 0,21 0 0,-21 0 15,22 0-15,-1 0 0,0 0 0,1 0 16,-1 0-16,0 0 0,1 0 0,-1 0 16,-21 0-16,21 0 0,-20 0 15,-22-21-15,21 21 0,-21-22 16,0 1-16,-21 21 16,-1-21-16,1 21 0,0 0 15,0 0-15,-21 0 0,20 0 0,1-21 16,-21 21-16,21 0 0,0 0 0,-1 0 15,44 0 32,-1 0-47,0 21 0,0-21 0,0 0 16,0 0-16,1 0 0,-1 0 0,0 21 16,0-21-16,0 0 0,0 21 0,-21 1 15,22-22-15,-22 21 0,0 0 16,0 0-1,0 0-15,0 0 0,-22 1 16,22-1-16,-21-21 0,21 21 0,-21-21 16,0 21-16,21 0 0,-21-21 15,0 21-15,-1-21 0,22 22 16,-21-22-16,42-22 62,1 22-62,-1-21 0</inkml:trace>
  <inkml:trace contextRef="#ctx0" brushRef="#br0" timeOffset="61392.18">8445 13610 0,'0'0'15,"0"-21"-15,0 0 0,0 42 31,-21 0-31,21 0 16,-21 1-16,21-1 0,0 0 16,-21 0-16,21 0 0,0 22 0,0-22 15,0 0-15,0 0 0,0 21 0,0-20 16,0-1-16,0 0 0,0 0 16,0 0-16,-21-21 0,21 21 0,0 1 15,0-44 32,0 1-47,0 0 16,0 0-16,0 0 0,0 0 15,0-1-15,0-20 0,0 21 0,0 0 16,0 0-16,0-1 0,0 1 0,21-21 16,0 21-16,-21 0 0,21-1 0,0 22 15,1-21-15,-1 21 0,0-21 16,0 21-16,0 0 0,0 0 15,1 0-15,-1 0 16,-21 21-16,21-21 0,-21 21 0,0 1 16,0-1-16,0 0 0,0 0 15,-21 0-15,0 0 0,-1 1 16,1-1-16,0-21 0,0 21 0,0-21 16,0 21-16,-1-21 15,44 0 16,-1 0-15,0 0-16,0 0 0,0 0 16,0 0-16,1 0 0,-1 0 15,0 0-15,0 0 0,0 0 0,-21 21 16,21-21-16,1 21 0,-1-21 0,-21 22 16,21-1-16,-21 0 15,0 0-15,0 0 16,-21-21-16,0 0 0,21 21 15,-22-21-15,1 22 0,0-22 0,-21 0 16,21 0-16,-1 21 0,1-21 0,0 0 16,0 0-16,0 0 0,0 0 0,-1 0 15,1 0-15,0 0 0,0 0 16,0 0-16,0 0 16,42 0 30,-21-21-30,21 21-16</inkml:trace>
  <inkml:trace contextRef="#ctx0" brushRef="#br0" timeOffset="61904.4">9017 13864 0,'0'0'0,"21"0"0,0-21 0,-21 0 16,21 0-16,-21 0 15,0-1 1,-21 22-16,0 0 16,0 0-16,0 0 0,0 22 15,-1-1-15,1-21 0,21 21 16,-21 0-16,0-21 0,21 21 0,0 0 16,-21 1-16,0-1 0,21 0 15,0 0-15,0 0 16,21-21-1,0 0-15,0 0 16,0 0-16,0 0 0,1 0 16,-1 0-16,0-21 0,-21 0 15,21 21-15,0-21 0,0 0 0,1-1 16,-1 1-16,-21 0 0,21 21 16,-21-21-16,21 0 0,-21 0 0,0-1 15,21 22-15,-21-21 0,0 42 47,0 1-47,0-1 0,0 0 16,0 0-16,0 0 0,0 0 0,0 1 15,-21-22-15,21 21 0,0 0 0,0 0 16,0 0-16,0 0 16,21-21 30,0 0-46,1 0 0,-22-21 16,21 21-16,0-21 0,0 0 0,0 21 16</inkml:trace>
  <inkml:trace contextRef="#ctx0" brushRef="#br0" timeOffset="62292.17">9504 13780 0,'0'0'0,"63"-64"16,-42 64-16,-21-21 0,22 0 15,-1 21-15,-21-21 0,-21 21 47,-1 21-47,1 0 0,0 0 16,0 0-16,0-21 0,21 21 0,0 1 15,-21-22-15,21 21 0,-22 0 0,22 0 16,0 0 0,0 0-16,22 1 15,-1-22-15,0 21 0,0-21 16,0 0-16,0 21 0,1-21 15,-22 21-15,21-21 16,-21 21-16,0 0 16,-21-21-1,-1 0-15,1 0 16,0 0-16,0 0 0,0 0 16,0 0-16,21 22 0,-22-22 0,1 0 15,0 0-15,0 0 16,21-22 15,0 1-15,21 21-16,0 0 0</inkml:trace>
  <inkml:trace contextRef="#ctx0" brushRef="#br0" timeOffset="62635.98">9715 13928 0,'22'0'15,"-1"0"-15,0 0 0,0 0 0,0 0 16,0 0-16,1-21 0,-1 21 16,0 0-16,0-22 0,0 22 15,0 0-15,1-21 0,-1 21 0,-21-21 16,21 0-16,0 21 0,-21-21 0,21 21 16,-21-21-16,0-1 15,-21 22 1,0 0-16,0 0 15,0 22-15,21-1 0,-22-21 16,1 21-16,21 0 0,0 0 0,-21-21 16,0 21-16,21 1 0,-21-1 0,21 0 15,0 0-15,0 0 0,0 0 16,0 1 0,21-22-1,0 0-15,0 0 16,0 0-16,1 0 0,-1 0 15,0 0-15,21-22 0,-21 22 0</inkml:trace>
  <inkml:trace contextRef="#ctx0" brushRef="#br0" timeOffset="62939.91">10689 13716 0,'0'0'0,"0"-21"16,0 0-16,0 0 0,-21 21 15,0 0 1,0 0-16,-1 21 16,22 0-16,-21 0 0,0 0 15,0 0-15,21 1 0,0-1 16,-21 0-16,21 0 0,-21 0 0,21 22 16,0-22-16,0 0 15,0 0-15,0 0 0,0 0 16,21 1-16,0-22 15,0 0-15,0 0 0,0 0 16,1 0-16,-1 0 16,0 0-16,0-22 0,0 1 15,0 21-15,1-21 0,-22 0 0,21 21 16,0-21-16</inkml:trace>
  <inkml:trace contextRef="#ctx0" brushRef="#br0" timeOffset="63204.76">11176 13441 0,'0'0'0,"0"-21"16,0 0-16,-21 21 16,0 0-16,21 21 15,-22-21-15,22 21 0,-21 0 16,0 0-16,21 0 0,0 22 0,-21-22 16,21 21-16,-21 1 0,21-22 0,-21 21 15,21-21-15,0 22 0,0-22 0,-22 0 16,22 21-16,0-21 0,0 1 0,0-1 15,-21 0-15,21 0 0,-21 0 16,42-21 31,0 0-47,1 0 0,-1 0 16,0 0-16</inkml:trace>
  <inkml:trace contextRef="#ctx0" brushRef="#br0" timeOffset="63692.48">11366 13843 0,'0'0'0,"22"0"0,-22-21 0,21 0 16,0 21-16,0-21 0,-21-1 0,21 1 15,-21 0-15,21 21 0,-21-21 0,0 0 16,-21 21 15,0 0-31,0 0 0,0 0 0,0 21 16,-1 0-16,-20-21 0,21 21 0,0 0 15,-22 1-15,22-1 0,0 0 0,0 0 16,0 0-16,21 0 0,0 1 0,0-1 16,-21-21-16,21 21 0,0 0 15,21-21-15,0 0 16,0 0-16,0 0 16,0 0-16,1 0 0,-1-21 15,0 21-15,0-21 0,0 0 16,0-1-16,1 1 0,-1 0 15,0 0-15,0 0 0,0 0 0,0-1 16,-21 1-16,22 0 0,-22 42 31,-22 0-15,1 1-16,0-1 16,21 0-16,0 0 0,0 0 0,-21 0 15,21 1-15,0-1 16,0 0-16,21-21 47,0 0-47,0 0 15,1-21-15,-1 21 0,0-21 16,0 21-16,0-22 0</inkml:trace>
  <inkml:trace contextRef="#ctx0" brushRef="#br0" timeOffset="64080.25">11790 13695 0,'0'0'0,"21"-21"0,0-22 15,-21 22-15,0 0 16,-21 21 0,0 0-1,0 0-15,-1 0 0,1 0 16,0 21-16,0 0 0,0-21 0,21 22 16,-21-1-1,21 0-15,0 0 0,0 0 16,0 0-1,21-21-15,0 0 16,0 22-16,0-22 0,0 0 16,1 21-16,-1-21 0,0 21 0,0-21 15,0 21-15,0-21 0,1 21 0,-1-21 16,-21 21-16,0 1 16,0-1-1,-21-21-15,-1 0 16,1 21-16,0-21 0,0 0 15,0 0-15,0 0 16,-1 0-16,1 0 0,0 0 16,0 0-16,21-21 47,21 21-47</inkml:trace>
  <inkml:trace contextRef="#ctx0" brushRef="#br0" timeOffset="64504.3">12192 13801 0,'0'0'16,"21"0"-16,0-21 0,0-1 15,1 22-15,-1-21 0,0 21 16,-21-21-16,-21 21 31,0 0-31,-1 0 16,1 0-16,0 0 0,0 0 0,0 21 15,0-21-15,-1 0 0,22 21 16,0 1-16,0-1 16,0 0-1,0 0 1,22-21-16,-1 0 0,0 0 16,0 21-16,0-21 15,-21 21-15,21-21 0,-21 22 16,0-1-1,0 0 1,-21-21 0,0 0-16,0 0 0,0 0 15,0 0-15,-1 0 0,1 0 16,0 0-16,0 0 0,0 0 16,0 0-16,-1 0 0,1 0 15,0 0-15,0 0 16,21-21-16,0 0 0,-21-1 15</inkml:trace>
  <inkml:trace contextRef="#ctx0" brushRef="#br0" timeOffset="65156.1">11557 12700 0,'21'0'16,"-21"-21"-16,21 21 0,-21-21 16,-21 21 15,0 0-16,0 0-15,21 21 16,-21 0-16,-1-21 0,22 21 16,0 22-16,0-22 0,0 0 0,0 0 15,-21 0-15,21 0 0,0 1 0,0-1 16,0 0-16,0 0 0,0 0 16,0 0-16,21-21 15,1 0 1,-1 0-1,0 0-15,0-21 16,0 0-16,0 21 16,1-21-16</inkml:trace>
  <inkml:trace contextRef="#ctx0" brushRef="#br0" timeOffset="65403.59">11959 12467 0,'0'-21'16,"0"42"-16,0-63 0,0 21 0,-21 21 31,21 21-31,0 0 0,0 0 16,0 0-16,0 1 0,0 20 0,0-21 15,0 21-15,0 1 0,-21-22 16,21 21-16,0-21 0,0 22 0,-21-22 16,21 0-16,0 0 0,0 0 15,-22 1-15,22-1 0,-21-21 0,21 21 16,-21-21-16,21 21 15,21-21 1,0 0 0</inkml:trace>
  <inkml:trace contextRef="#ctx0" brushRef="#br0" timeOffset="66276">12234 12827 0,'0'0'0,"0"-21"0,21 21 0,1-21 16,-22 0-16,21-1 15,0 1-15,-21 0 16,-21 21 0,0 0-16,-1 0 0,1 0 15,0 0-15,0 21 0,-21-21 0,20 21 16,1 1-16,0-1 0,0 0 0,-21-21 16,42 21-16,-22 0 0,22 0 0,0 1 15,-21-1-15,21 0 0,0 0 16,0 0-16,21-21 15,1 0-15,-1 0 0,0 0 16,0 0-16,0 0 0,0 0 16,1 0-16,-1 0 0,0 0 15,0-21-15,0 0 0,0 21 16,1-21-16,-22 0 0,0-1 0,21 22 16,0-21-16,-21 0 0,0 0 0,0 0 15,21 21-15,-42 21 31,21 0-15,0 0-16,-21 0 0,21 1 16,-21-1-16,21 0 0,0 0 15,0 0-15,0 0 0,0 1 16,21-22 15,0 0-31,0 0 16,0 0-16,0 0 0,1 0 15,-1 0-15,0 0 0,0-22 16,0 1-16,0 21 0,1-21 0,-1 21 16,0-21-16,0 21 0,21-21 0,-20 0 15,-1-1-15,0 1 0,-21 0 0,21 0 16,0 0-16,0 0 0,-21-1 16,0 1-16,0 0 15,-21 21 1,0 0-16,0 21 15,0-21-15,0 21 0,-1 1 16,1-22-16,0 21 0,21 0 16,-21 0-16,21 0 0,-21-21 0,21 21 15,0 1-15,0-1 0,0 0 16,21-21 0,0 21-16,0-21 0,0 0 15,1 21-15,-1-21 0,0 0 0,0 0 16,0 0-16,0 0 0,1 0 15,-1 0-15,-21 21 16,0 1 0,-21-1-1,-1-21 1,1 0-16,0 0 0,0 0 16,0 0-16,0 0 15,-1 0-15,1 0 16</inkml:trace>
  <inkml:trace contextRef="#ctx0" brushRef="#br0" timeOffset="66691.78">13144 12869 0,'0'0'15,"22"0"-15,-22-21 0,0-21 16,0 21 0,-22 21-16,1 0 15,0 0-15,0 0 0,0 0 16,0 21-16,-1 0 0,1-21 0,0 21 16,0-21-16,21 21 0,-21 1 15,21-1-15,0 0 16,21 0-1,0-21 1,0 0-16,0 0 0,1 0 16,-1 21-16,0-21 0,0 0 15,0 0-15,0 0 16,-21 21-16,22-21 16,-22 22-16,0-1 15,-22-21 1,22 21-16,-21-21 0,0 0 15,0 0-15,0 21 0,0-21 16,-1 0-16,1 0 16,0 0-16,0 0 0,0-21 15,0 0-15,-1 21 0,1-21 0,-21-1 16,21 1-16,-22 0 0</inkml:trace>
  <inkml:trace contextRef="#ctx0" brushRef="#br0" timeOffset="67291.95">11134 12129 0,'0'-22'16,"-22"22"-1,1 0 1,0 0-16,0 0 16,0 0-16,21 22 0,-21-1 0,-1 0 15,1 0-15,21 0 0,0 0 0,-21 1 16,0-1-16,21 0 0,0 0 0,0 0 16,0 0-16,0 1 0,0-1 0,0 0 15,0 0-15,21-21 16,0 0-16,0 21 0,1-21 0,-1 0 15,0 0-15,0 0 0,21 0 0,-20 0 16,-1 0-16,21 0 0,-21 0 0,0 0 16,1 0-16,-1 0 0,21 0 0</inkml:trace>
  <inkml:trace contextRef="#ctx0" brushRef="#br0" timeOffset="67543.74">11472 12086 0,'0'0'0,"0"-21"0,21 0 0,-21 0 15,0 0-15,0-1 0,0 44 32,-21-1-32,21 0 0,0 21 0,0-21 15,0 1-15,-21-1 0,21 21 0,0-21 16,0 0-16,-21 22 0,21-22 0,0 0 16,0 0-16,0 0 0,0 1 0,0-1 15,0 0 1,0 0-16,21-21 47,0-21-32</inkml:trace>
  <inkml:trace contextRef="#ctx0" brushRef="#br0" timeOffset="68644.41">11790 12234 0,'0'0'0,"21"-21"0,-21-21 16,0 21-1,-21 21 1,0 0-16,-1 0 16,1 0-16,0 21 0,0 0 0,21 0 15,-21-21-15,0 21 0,21 1 0,-22-1 16,22 0-16,0 0 0,-21 0 16,21 0-16,0 1 0,0-1 15,0 0-15,21-21 16,1 0-16,-1 0 15,0 0-15,0 0 16,0 0-16,0 0 16,1-21-16,-1 21 0,-21-21 15,21-1-15,-21 1 0,21 0 16,-21 0-16,0 0 0,0 0 16,0-1-16,0 1 0,0 0 15,0 42 16,0 0-31,0 1 0,0-1 16,0 0-16,-21 0 16,21 0-16,0 0 0,0 1 15,0-1-15,0 0 16,21-21 0,0 0-16,0 0 15,1 0-15,-1 0 0,0 0 0,0 0 16,0 0-16,22 0 0,-22-21 0,0 21 15,0-21-15,0-1 0,22 22 16,-22-21-16,0 0 0,0 0 0,0 0 16,0 0-16,-21-1 0,0 1 15,0 0-15,0 0 0,0 0 16,-21 21 0,0 21-1,0-21-15,21 21 0,-21 0 0,21 0 16,0 1-16,0-1 0,0 0 0,0 0 15,0 0-15,0 0 0,0 1 16,21-1 0,0-21-16,-21 21 0,21-21 15,0 0 1,-21-21 31,22 21 31,-1 0-62,0 0-16,0 0 15,0 0-15,0 0 0,1 0 0,-1 0 16,0-21-16,0 21 0,0 0 0,0-22 15,22 22-15,-22-21 0,0 0 0,0 21 16,0-21-16,1 0 0,-22 0 16,21-1-16,0 1 0,-21 0 15,0 0-15,-21 21 32,0 0-32,21 21 0,-22 0 15,22 0-15,0 1 0,0-1 16,0 0-16,0 0 0,0 0 15,0 0-15,0 1 16,22-22 0,-22 21-16,-22-21 62,1 0-46,0 0 15,21-21-31,-21 21 0</inkml:trace>
  <inkml:trace contextRef="#ctx0" brushRef="#br2" timeOffset="128308.27">5778 14965 0,'0'0'0,"0"-21"0,0 0 16,0-1-16,0 1 0,0 0 15,0 0-15,0 0 0,0 0 16,22-1-16,-22 1 16,0 0-16,0 42 46,0 0-46,0 1 0,0 20 16,-22-21-16,22 21 0,0-20 0,0 20 16,0 0-16,0-21 0,0 22 15,0-1-15,0 0 0,0-20 16,0 20-16,0-21 0,0 21 0,0-20 16,0-1-16,0 0 0,0 0 0,0 0 15,0-42 32,0 0-47,0 0 16,0 0-16,0-22 15,0 22-15,22 0 0,-1 0 16</inkml:trace>
  <inkml:trace contextRef="#ctx0" brushRef="#br2" timeOffset="128908.11">6223 14838 0,'0'0'0,"0"-21"0,0 0 16,0-1-1,0 1 1,0 0-16,-21 21 31,0 0-31,-1 0 0,1 21 16,0-21-16,0 21 0,0 1 16,0-1-16,-1 0 0,1 0 15,21 0-15,-21 0 0,21 1 16,0-1-16,-21-21 0,21 21 15,0 0 1,21-21-16,-21 21 16,21-21-16,0 0 0,1 21 15,-1 1-15,0-22 0,0 21 16,0-21-16,0 21 0,1-21 16,-22 21-16,21-21 0,0 21 0,-21 0 15,21-21-15,-21 22 0,0-1 16,0 0-16,0 0 0,-21-21 15,0 21-15,0 0 0,-1-21 16,-20 22-16,21-22 0,0 0 0,-22 21 16,22-21-16,0 0 0,-21 0 0,21 0 15,-1 0-15,1 0 0,-21 0 16,21 0-16,0 0 0,-1 0 16,1 0-16,0 0 15,21-21-15,0-1 31,21 22-15,0 0-16,1-21 0,-1 0 0,0 21 16,0 0-16</inkml:trace>
  <inkml:trace contextRef="#ctx0" brushRef="#br2" timeOffset="129523.75">7239 14838 0,'0'-21'15,"0"0"-15,-21 21 31,0 0-31,-1 0 0,22 21 16,-21 0-16,0 0 0,21 0 0,-21 0 16,0 1-16,0 20 0,-1-21 15,22 0-15,-21 22 0,0-22 16,21 0-16,-21 21 0,21-21 0,-21 1 16,21-1-16,-21 0 0,21 0 0,0 0 15,0 0-15,0 1 16,0-44-1,0 1 1,0 0-16,0 0 0,21 0 16,0-22-16,-21 22 0,21-21 15,0 21-15,0-22 0,-21 22 16,22-21-16,-1 21 0,0-22 0,0 22 16,0-21-16,-21 21 0,21 0 0,1-1 15,-1 1-15,0 21 0,0 0 16,0 0-16,0 0 0,-21 21 15,22-21-15,-1 22 0,-21-1 0,21 0 16,0 0-16,-21 0 0,0 0 0,21 22 16,0-22-16,-21 0 0,22 0 0,-22 22 15,0-22-15,0 0 0,21 0 16,-21 0-16,0 0 0,21 1 0,-21-1 16,0 0-16,0 0 15,0 0 1,-21-21 15,0-21-31,-1 0 0</inkml:trace>
  <inkml:trace contextRef="#ctx0" brushRef="#br2" timeOffset="129719.64">7154 15071 0,'0'0'0,"-21"0"0,42 0 47,0 0-47,1 0 0,-1 0 16,0 0-16,0 0 0,0 0 15,0 0-15,1-21 0,-1 21 0,0 0 16,0 0-16,0-22 0,0 1 16,1 21-16,-1-21 0,0 21 0,0-21 15,0 0-15</inkml:trace>
  <inkml:trace contextRef="#ctx0" brushRef="#br2" timeOffset="131056.09">8848 14605 0,'0'0'0,"0"-42"16,-22 42 0,1 0-16,0 0 15,0 0-15,21 21 0,-21 0 0,21 0 16,-21 0-16,21 22 0,0-1 0,-22-21 16,22 22-16,-21-1 0,21 0 15,0 1-15,-21 20 0,21-21 0,-21 1 16,0-1-16,21 0 0,0 1 0,0-22 15,-21 21-15,21-21 0,-22 22 0,22-22 16,-21 0-16,21 0 16,0-42 15,0 0-31,0 0 0,0 0 0,0-1 16,0-20-16,0 0 0,0-1 15,0 22-15,0-42 0,0 20 0,0 1 16,21 0-16,-21-1 0,22-20 0,-1 21 15,0-1-15,0 1 0,0 21 0,0-22 16,1 22-16,20 0 0,-21 21 16,21 0-16,1 0 0,-22 0 0,21 0 15,-21 0-15,1 21 0,-1 0 0,0 1 16,0-1-16,-21 0 0,0 0 16,0 0-16,0 0 0,0 1 15,-21-1-15,0 0 0,0 0 0,-1 0 16,1 0-16,-21-21 0,21 22 0,-22-1 15,22-21-15,-21 0 0,21 0 0,-22 0 16,22 0-16,-21 0 0,21 0 0,0 0 16,-1 0-16,1 0 15,21 21 1,0 0-16,0 0 16,21 0-16,-21 1 0,22-22 0,-22 21 15,21 0-15,0 0 0,0 0 16,0-21-16,0 21 0,1 1 15,-1-22-15,0 21 0,0-21 0,0 0 16,22 0-16,-22 0 0,21 0 0,-21 0 16,22 0-16,-1 0 0,-21 0 15,21 0-15,1-21 0,-1 21 0,-21-22 16,22 1-16,-22 0 0,21 21 0,-21-21 16,0 0-16,1 0 0,-22-1 0,21 1 15,-21 0-15,0-21 0,21 21 0,-21-1 16,0 1-16,0 0 15,-21 21 1,0 0-16,-1 0 0,1 0 16,0 21-16,0 0 15,21 1-15,-21-1 0,21 0 16,-21 0-16,21 0 0,0 0 0,-22 1 16,22-1-16,0 21 0,0-21 0,22 0 15,-1 1-15,0-1 0,0-21 16,0 0-16,0 0 0,1 0 0,20 0 15,-21 0-15,21 0 0,-20 0 16,20 0-16,-21-21 0,21-1 0,-20 22 16,20-21-16,-21 0 0,21 0 0,-20 0 15,-1-22-15,0 22 0,-21 0 0,21-21 16,-21 21-16,21-22 0,-21 22 16,0-21-16,0-1 0,0 22 15,0-21-15,0 0 0,0 20 0,0 1 16,0 0-16,0 0 0,0 0 0,-21 21 15,0 0-15,21 21 16,0 0-16,0 21 16,0-20-16,-21-1 0,21 21 0,0-21 15,0 22-15,0-22 0,0 21 0,0-21 16,0 0-16,0 1 0,0 20 0,0-21 16,21 0-16,-21 0 0,0 1 15,21-22-15,0 21 0,-21 0 0,21-21 16,1 21-16,-1-21 0,0 0 15,0 0 1,0 0-16,0 0 0,1 0 16,-1-21-16,0 21 15,0-21-15,0 21 0,0-21 0</inkml:trace>
  <inkml:trace contextRef="#ctx0" brushRef="#br2" timeOffset="131976.57">10393 14774 0,'0'0'0,"0"-21"0,0 0 16,0 0-16,-21 21 16,-1 0-16,1 0 0,0 0 15,0 21-15,0 0 16,0 0-16,-1 1 0,1-1 16,0 0-16,21 0 0,-21 0 0,0 0 15,0 1-15,21-1 0,0 0 0,-22 0 16,22 0-16,0 0 0,0 1 0,0-1 15,0 0-15,0 0 0,22-21 0,-1 21 16,0-21-16,0 0 16,0 0-16,0 0 0,1 0 0,-1-21 15,0 21-15,0-21 16,-21 0-16,0 0 0,21 21 0,-21-22 16,21 1-16,-21 0 0,0 0 0,0 0 0,0 0 15,0-1-15,0 1 16,0 0-16,0 0 0,0 42 31,0 0-15,0 0-16,0 1 15,0-1-15,0 0 0,0 0 16,0 0-16,0 0 0,0 1 16,0-1-16,0 0 0,0 0 15,22-21-15,-1 0 16,0 0-16,0 0 0,0 0 15,0 0-15,1 0 0,-1 0 16,0-21-16,0 21 0,-21-21 0,21 0 16,0-1-16,1 1 0,-22 0 0,21-21 15,0 21-15,-21-1 0,21-20 0,0 0 16,-21 21-16,21-22 0,-21 1 0,0 0 16,0-1-16,22 1 0,-22 0 15,0 20-15,0 1 0,0 0 0,0 0 16,0 0-16,-22 42 15,22 0-15,0 21 16,-21-20-16,0-1 16,0 21-16,21 0 0,0-20 0,-21 20 15,21 0-15,-21 1 0,21-22 0,0 21 16,0 0-16,0-20 0,0 20 0,0-21 16,0 21-16,0-20 0,0-1 0,21 0 15,-21 0-15,21 0 0,0 0 16,0-21-16,0 0 0,1 0 0,-1 0 15,0 0-15,0 0 0,0 0 16,0 0-16,-21-21 0,22 0 0,-1 0 16,-21 0-16,21 0 0,-21-1 0,0 1 15,21 0-15,-21 0 0,21 0 16,-21 0-16,0-1 16,0 44 15,0-1-31,0 0 0,0 0 15,0 0-15,0 0 16,0 1-16,0-1 0,0 0 16,0 0-16,0 0 15,21-21 1,1 0-16,-22-21 16,0 0-16,21 0 15,-21 0-15,21 21 0</inkml:trace>
  <inkml:trace contextRef="#ctx0" brushRef="#br2" timeOffset="132160.5">11197 14669 0,'-21'0'16,"0"0"0,0 0-16,-1 0 15,22 21 1</inkml:trace>
  <inkml:trace contextRef="#ctx0" brushRef="#br2" timeOffset="132347.39">10583 14817 0,'-42'0'15,"84"0"-15,-105 21 0,42-21 0,-1 0 0,1 0 16,21 21-16,-21-21 0,42 0 31,0 0-31,1 0 0,-1 0 16,0 0-16,0 0 0,21 0 0,-20 0 16,20-21-16,-21 21 0,21 0 15,-20 0-15,20-21 0</inkml:trace>
  <inkml:trace contextRef="#ctx0" brushRef="#br2" timeOffset="132789.38">11303 14880 0,'-21'0'16,"0"0"-1,-1 0-15,1 21 16,0 1-16,0-1 0,21 0 16,0 0-16,-21 0 15,21 0-15,0 1 0,0-1 0,0 0 16,0 0-16,0 0 0,0 0 16,21-21-16,-21 22 0,21-1 0,0-21 15,0 0-15,22 0 0,-22 0 0,0 0 16,0 0-16,0 0 0,22 0 15,-22 0-15,0-21 0,0-1 0,0 22 16,-21-21-16,22 0 0,-22 0 0,21 0 16,-21 0-16,0-1 0,0 1 15,0 0-15,0 0 0,0 0 0,0-22 16,-21 22-16,-1 0 0,1 21 16,0-21-16,0 21 15,0 0-15,0 0 0,-1 0 16,1 0-16,21 21 0,0 0 15,0 0-15,21 1 16,1-22 0,-1 0-16</inkml:trace>
  <inkml:trace contextRef="#ctx0" brushRef="#br2" timeOffset="133288.1">11811 14901 0,'0'-42'15,"-21"42"1,0 0 0,-1 0-16,1 0 15,21 21-15,0 0 0,0 1 16,-21-1-16,21 0 0,-21 0 16,21 0-16,0 0 0,0 1 15,0-1-15,0 0 0,-21 0 0,21 0 16,0 0-16,-21-21 15,21-21 17,0 0-17,0 0-15,0 0 0,0 0 16,21-1-16,0 1 0,-21 0 16,21 0-16,0 0 0,-21-22 0,21 22 15,1 0-15,-1 0 0,0 0 0,0 0 16,0 21-16,0 0 0,1 0 15,-1 0-15,0 0 0,-21 21 16,0 0-16,21 0 16,-21 0-16,0 0 0,0 1 0,0-1 15,0 0-15,0 0 0,0 0 16,0 0-16,0 1 0,0-1 0,0 0 16,0 0-16,-21-21 0,21 21 0,0 0 15,21-21 16,0 0-15,0-21-16,1 21 0,-1-21 16,0 0-16,21 21 0</inkml:trace>
  <inkml:trace contextRef="#ctx0" brushRef="#br2" timeOffset="133647.79">12361 14901 0,'0'0'0,"0"-21"0,0 0 15,0 0 1,-21 21-1,0 0-15,0 0 16,0 21-16,-1-21 0,1 21 0,0-21 16,21 21-16,-21 1 15,21-1-15,0 0 0,0 0 16,0 0-16,21-21 16,0 0-16,0 21 0,1 1 15,-1-1-15,0-21 16,0 0-16,-21 21 0,21 0 15,0 0-15,-21 0 16,0 1 0,-21-1-1,0-21-15,0 0 0,0 0 0,0 0 16,-1 0-16,1 0 0,-21 0 0,21 0 16,0 0-16,-1 0 0,1 0 15,0 0-15,0 0 0,21-21 16,0-1-1,21 1-15,0 21 16,0-21-16,1 0 0</inkml:trace>
  <inkml:trace contextRef="#ctx0" brushRef="#br2" timeOffset="134644.17">12636 14563 0,'0'0'15,"0"-21"-15,0-1 0,0 1 0,0 0 0,0 0 16,0 42 15,0 0-31,0 0 0,-21 22 16,21-22-16,-21 21 0,21 1 16,-21-22-16,21 21 0,0 0 0,-21 1 15,21-22-15,-21 21 0,-1 1 0,22-22 16,0 21-16,0 0 0,-21-20 0,21-1 15,-21 21-15,21-21 0,0 0 0,0 1 16,0-1-16,0-42 47,0-1-47,0 1 0,0 0 16,21 21-16,0-21 0,-21 0 0,0 0 15,22-22-15,-1 22 0,0 21 16,-21-21-16,0 0 0,21 0 15,0 21-15,0 0 16,-21 21-16,0 0 16,0 0-16,0 0 0,0 0 15,0 1-15,0-1 0,0 0 0,0 0 16,0 0-16,0 0 0,0 1 0,22-1 16,-22 0-16,21-21 0,-21 21 15,21-21-15,0 0 0,0 0 16,0 0-16,1 0 0,-1 0 15,0 0-15,0-21 0,0 21 0,0-21 16,1 0-16,-1-1 0,0 22 0,0-21 16,0 0-16,0-21 0,1 21 15,-1 21-15,-21-22 0,0 1 16,21 21-16,-42 0 31,21 21-31,-21 1 0,21-1 16,0 0-16,0 0 0,-22 0 15,22 0-15,0 1 0,0-1 0,0 0 16,0 0-16,22 0 16,-1-21-16,0 0 0,0 0 15,0 0-15,0 0 0,1 0 16,-1 0-16,0 0 0,0-21 0,0 21 16,0-21-16,1 0 0,-1 21 15,0-21-15,0-1 0,0 1 0,0 0 16,1 0-16,-22 0 0,0 0 15,0-1-15,21 1 0,-21 0 0,0 0 16,0 0-16,0 42 31,-21 0-31,-1 0 16,22 0-16,0 1 0,-21 20 0,0-21 16,0 0-16,21 22 0,-21-1 15,0 0-15,21 1 0,-22-1 0,1 0 16,0 1-16,0 20 0,21-21 0,-21 1 15,0 20-15,-1-20 0,22-1 16,0 0-16,0 22 0,0-22 0,-21-21 16,21 22-16,0-1 0,0-21 0,0 21 15,0-20-15,0-1 0,0 0 16,0-42 15,0 0-31,0-1 16,0 1-16,0 0 0,0 0 15,0 0-15,0 0 0,0-1 0,0-20 16,21 21-16</inkml:trace>
  <inkml:trace contextRef="#ctx0" brushRef="#br2" timeOffset="134944">13293 15219 0,'0'0'0,"0"-21"0,0-22 0,0 22 0,0 0 16,0 0-16,0 0 0,0 0 0,0-1 15,0 1-15,0 0 0,21 0 16,-21 0-16,21 21 0,0-21 0,21 21 16,-20 0-16,-1 0 0,0 0 0,0 0 15,21 0-15,-20 21 16,-1 0-16,0 0 0,-21 0 16,0 0-16,0 1 0,0-1 0,0 0 0,0 21 15,0-21-15,0 1 0,-21-1 16,0 0-16,-1-21 0,22 21 0,-21 0 15,0-21-15,0 21 0,0-21 16,0 0-16,-1 0 0,1 0 16,0 0-16,0 0 15,0 0-15,21-21 0,-21 0 16,-1 21-16,22-21 0</inkml:trace>
  <inkml:trace contextRef="#ctx0" brushRef="#br2" timeOffset="135256.48">13060 14605 0,'0'0'0,"-21"0"0,-1 0 0,1 0 16,21 21-1,21-21 1,1 0-16,-1 0 15,0 0-15,-21-21 32,0 42 30,0 0-46,0 1-16,0-1 0,0 0 15,-21-21-15,0 21 0</inkml:trace>
  <inkml:trace contextRef="#ctx0" brushRef="#br2" timeOffset="146947.79">698 14923 0,'0'21'0,"22"-21"94,-1-21-94,0-1 15,0 22-15,-21-21 16,21 0-16,0 21 0,1-21 0,-22 0 15,21 0-15,0-1 0,-21 1 16,0 0-16,0 0 0,21 0 0,-21 0 16,0-1-16,0 1 0,0 0 0,0 0 15,0 0-15,0 0 0,-21 21 16,0-22-16,0 22 16,-1 0-16,1 0 0,0 22 15,0-1-15,21 0 0,-21 0 16,0 0-16,-1 22 0,22-22 15,0 21-15,-21-21 0,21 22 16,0-22-16,-21 21 0,21-21 0,0 0 16,0 22-16,0-22 0,0 0 15,0 0-15,0 0 0,21 1 0,-21-1 16,21-21-16,-21 21 0,22-21 16,-1 0-16,0 0 15,0 0-15,0 0 16,-21-21-16,21 0 15,1-1-15,-22 1 0,21 21 16,-21-21-16,21 0 0,-21 0 16,0 0-16,21-1 0,0 1 15,-21-21-15,21 21 0,1 0 0,-1-1 16,0 1-16,-21 0 16,21 21-16,0 0 0,0-21 0,1 21 15,-1 0-15,0 0 16,0 21-16,0 0 0,-21 0 15,0 1-15,21-1 16,-21 0-16,0 0 0,0 0 16,0 0-16,0 1 0,0-1 15,-21 0-15,21 0 16,-21-21 0,0 0-1,21-21 16,0 0-31,21 0 16,0-1-16,0 1 0,-21 0 0,22 0 16,-1-21-16,-21 20 0,21 1 15,0 0-15,-21 0 0,21 0 0,-21 0 16,21 21-16,-21-22 0,0 44 47,-21-1-47,21 0 15,-21 0-15,21 0 0,0 0 16,-21 1-16,21-1 0,0 0 16,0 0-16,0 0 0,0 0 15,0 1-15,0-1 0,21-21 0,-21 21 16,21-21-16,0 0 0,-21 21 16,22-21-16,-1 0 0,0 0 0,0 0 15,0 0-15,0 0 0,1 0 16,-1-21-16,0 21 0,0-21 0,0 0 15,0-1-15,1 22 0,-22-21 0,21 0 16,0-21-16,-21 21 0,0-1 16,21-20-16,-21 21 0,21-21 0,-21-1 15,21 22-15,-21-21 0,0-1 16,0 22-16,0-21 0,0 21 16,0-22-16,0 22 0,0 0 15,0 0-15,0 42 31,0 0-31,0 0 0,0 1 16,0-1-16,0 21 0,0-21 16,0 22-16,-21-1 0,21-21 0,0 21 15,0 1-15,0-22 0,0 21 16,0-21-16,0 22 0,0-22 16,0 0-16,0 0 0,0 0 0,0 1 15,0-1-15,0 0 16,0 0-16,21-21 15,1-21 17,-22 0-17,0 0-15,0-1 0,0 1 16,0 0-16</inkml:trace>
  <inkml:trace contextRef="#ctx0" brushRef="#br2" timeOffset="147179.66">1503 14753 0,'21'0'16,"0"0"0,0 0-16,0-21 0,1 21 15,-22-21-15,21 21 0,0 0 0,-21-21 16,21 21-16,0 0 15,-21-21-15,21 21 0,-21-22 16,22 22 0</inkml:trace>
  <inkml:trace contextRef="#ctx0" brushRef="#br2" timeOffset="148137.39">1820 14859 0,'21'0'16,"1"0"0,-1 0-1,0-21-15,-21 0 16,21 0-16,0-1 15,-21 1-15,0 0 16,21 0-16,-21 0 0,0 0 16,0-1-1,-21 22 1,0 22 0,21-1-1,0 0-15,-21-21 0,21 21 0,0 0 16,-21 0-16,21 1 0,0-1 15,0 0-15,0 0 16,0 0-16,0 0 0,0 1 16,0-1-16,0 0 15,21-21-15,0 0 16,0 0-16,0 0 16,1 0-16,-1 0 15,0-21-15,-21 0 16,21 21-16,0-22 0,0 1 0,-21 0 15,0 0-15,22 0 0,-22 0 16,0-1-16,0 1 16,0 0-16,0 0 15,0 42 17,0 0-17,0 0 1,0 1-16,0-1 0,0 0 15,0 0-15,0 0 0,0 0 16,0 1-16,0-1 16,0 0-16,0 0 15,0-42 32,-22 21-31,22-21-16,0 0 0,0-1 15,0 1-15,0 0 0,0 0 16,0 0-16,22 0 0,-22-1 16,21 1-16,0 0 0,-21 0 15,21 0-15,0 0 0,0 21 0,22-22 16,-22 22-16,21 0 0,-21 0 0,22 0 16,-22 0-16,0 0 0,0 22 15,0-22-15,1 21 0,-1 0 0,-21 0 16,21 0-16,-21 0 0,0 1 15,0-1-15,0 0 0,0 0 16,0 0-16,0 0 0,-21-21 16,21 22-16,-21-1 0,-1 0 15,22 0-15,-21-21 32,21 21-32,-21-21 15,21-21 16,0 0-31,0 0 0</inkml:trace>
  <inkml:trace contextRef="#ctx0" brushRef="#br2" timeOffset="148781.04">2942 14796 0,'0'0'0,"21"0"0,-21-22 0,0 1 16,0 0-16,0 0 31,-21 0-31,0 21 0,0 0 0,0 0 16,-1 0-16,1 0 0,0 0 16,0 21-16,0 0 0,0-21 15,21 21-15,-22 0 0,1 1 16,0-1-16,21 0 0,0 0 0,-21 0 15,0 0-15,21 1 0,0-1 16,0 0-16,0 0 0,0 0 16,0 0-16,21-21 15,0 0-15,0 0 0,0 0 16,1 0-16,-1 0 16,0 0-16,0 0 0,0-21 0,0 0 15,1 21-15,-1-21 0,-21 0 16,21 0-16,-21-1 0,21 1 15,-21 0-15,0-21 0,21 21 16,-21-1-16,21-20 0,-21 21 0,0-21 16,0-1-16,0 22 0,0-21 0,0-1 15,0 22-15,0 0 0,0-21 16,0 21-16,0-1 0,0 1 16,0 42-1,0 1 1,0-1-16,-21 21 0,21-21 0,0 0 15,0 22-15,-21-1 0,21-21 0,0 22 16,0-1-16,0-21 0,0 21 16,0-20-16,0 20 0,0-21 0,0 0 15,0 0-15,0 1 0,0-1 16,0 0-16,0 0 0,0 0 16,0 0-1,0-42 16,0 0-15,21 0-16</inkml:trace>
  <inkml:trace contextRef="#ctx0" brushRef="#br2" timeOffset="149351.71">3344 14774 0,'21'-42'15,"-21"21"1,0 0 0,-21 21-16,0 0 15,0 0-15,0 0 16,0 0-16,-1 21 15,1-21-15,21 21 0,-21 0 0,0-21 16,21 21-16,-21 1 0,21-1 16,0 0-16,0 0 0,0 0 15,21-21 1,-21 21-16,21-21 16,0 0-16,0 0 0,1 0 15,-22 22-15,21-22 0,0 0 16,0 0-16,0 21 0,0-21 15,1 21 1,-22 0 0,-22 0 15,1-21-31,0 0 0,0 0 0,0 0 16,0 21-16,-1-21 0,1 0 15,0 0 1,0 0-16,0 0 15,0 0 17,-1 0-1,1 0 0</inkml:trace>
  <inkml:trace contextRef="#ctx0" brushRef="#br2" timeOffset="180806.48">18415 14224 0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19:38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2604 0,'0'0'0,"0"-22"16,0 1-1,0 0-15,21 21 16,-21-21 0,21 21 15,-21 21-15,0 0-16,0 0 15,0 1-15,0-1 16,0 0-16,0 0 0,0 0 0,0 0 15,0 1-15,0-1 0,0 0 16,0 0-16,0 0 0,0 0 0,0 1 16,0-1-16,0 0 0,0 0 0,0 0 15,0 0-15,0 22 0,0-22 16,0 0-16,0 21 0,0-20 0,0 20 16,0-21-16,0 21 0,0 1 0,0-1 15,0 0-15,0 1 0,0-1 0,0 0 16,-21 1-16,21-1 0,-21 22 15,21-22-15,-21 0 0,21 1 16,0-1-16,0 0 0,-21 1 0,21 20 16,-22-21-16,22 1 0,-21 20 0,21-20 15,0 20-15,0-21 0,-21 22 16,21-22-16,-21 22 0,21-22 0,0 0 16,0 22-16,-21-22 0,21 22 0,0-22 15,-21 22-15,21-1 0,0-21 16,-22 22-16,22-1 0,0 1 0,0-1 15,0-20-15,0 20 0,0 1 0,0-1 16,-21-20-16,21 20 0,0 1 16,0-1-16,0 1 0,-21-1 0,21 1 15,0-22-15,0 21 0,0 1 16,0-1-16,0 1 0,0-1 0,0 1 16,-21-1-16,21 1 0,0-1 15,0 1-15,0 21 0,-21-22 0,21 1 16,0-1-16,0 1 0,0-1 0,0 1 15,0 20-15,0-20 0,0-1 16,0 22-16,0-22 0,0 1 0,0 21 16,0-22-16,0 1 0,0-1 0,0 22 15,0-22-15,0 1 0,0 20 0,0-20 16,0 21-16,0-22 0,0 1 16,0 20-16,0-20 0,0-1 0,0 1 15,0-1-15,0-20 0,0 20 0,0 1 16,0-1-16,0-21 0,0 22 15,0-1-15,0-20 0,0 20 16,0-20-16,21-1 0,-21 21 0,0-20 16,0-1-16,0-21 0,0 22 0,0-1 15,0-21-15,0 0 0,0 0 0,0 1 16,0-1-16,0 0 0,0-42 31,0 0-31,0-22 16,0 22-16</inkml:trace>
  <inkml:trace contextRef="#ctx0" brushRef="#br0" timeOffset="3528.09">3281 2540 0,'0'0'0,"-21"0"31,-1 0-31,1 0 0,0 0 15,0 0-15,0 0 0,0 0 16,-1 0-16,1 0 16,0 0-16,0 0 15,42 0 17,0 0-17,0 0-15,1 0 0,-1 0 0,0 0 16,0 0-16,0 0 0,0 0 15,1 0-15,20 0 0,-21 0 0,0 0 16,22 0-16,-22 0 0,21 0 16,-21 0-16,22 0 0,-22 0 15,21 0-15,0 0 0,-20 0 0,20 0 16,0 0-16,1 0 0,-22 0 0,21 0 16,0 0-16,1 0 0,-1 0 15,0 0-15,1 0 0,20 0 0,-20 0 16,-1 0-16,0 0 0,22 0 0,-22 0 15,0 0-15,1 0 0,20 0 0,-20 0 16,-1 0-16,0 0 0,1 0 16,-1 0-16,0 0 0,-21 0 15,22 0-15,-1 0 0,0 0 0,1 0 0,-22 0 16,21 0-16,1 0 16,-1-21-16,0 21 0,1 0 0,-1 0 15,0 0-15,1 0 0,-1 0 0,-21 0 16,21 0-16,1 0 0,-1 0 15,0 0-15,1 0 0,-22-21 0,21 21 16,1 0-16,-1 0 0,0 0 0,1 0 16,-1 0-16,0 0 0,22 0 15,-22 0-15,0 0 0,1-21 0,-1 21 16,0 0-16,-20 0 0,20 0 16,0 0-16,1 0 0,-22 0 0,21 0 0,-21 0 15,22 0-15,-22 0 0,21 0 16,-21 0-16,22 0 0,-1 0 15,-21 0-15,21 0 0,1 0 0,20 0 16,-20 0-16,-1 0 0,21 0 16,-20 0-16,-1 0 0,0 0 0,1 0 15,-1 0-15,0 0 0,1 0 0,-22 0 16,21 0-16,1 0 0,-22 0 0,21 0 16,0 0-16,1 0 0,-1 0 15,0 0-15,-20 0 0,20 0 0,0 0 16,1 0-16,-1 0 0,21 0 0,-20 0 15,-1 0-15,0 0 0,1 0 16,-1 0-16,0 0 0,-20 0 0,20 0 16,-21 0-16,0 0 0,0 0 15,22 0-15,-22 0 0,0 0 0,21 0 16,-20 0-16,-1 0 0,21 0 16,-21 0-16,22 0 0,-1 0 0,21 0 15,-20 0-15,20 0 0,1 0 0,-1 0 16,22 0-16,-22 0 0,1 0 15,-1 0-15,-20 0 0,20 0 0,-20 0 16,-1 0-16,0 0 0,1 0 0,-1 0 16,-21 0-16,0 0 0,0 0 15,1 0-15,-1 0 0,0 0 32,0 0-32,-21 21 62,0 0-62,0 0 0,0 0 16,0 0-16,0 1 15,0-1-15,0 0 16,0 0-16,0 0 0,-21-21 0,21 21 16,-21 1-16,21-1 0,0 0 15,0 0-15,-21 0 0,21 0 16,-22 1-16,22-1 0,-21 0 0,21 0 15,-21 0-15,21 0 0,0 22 0,0-22 16,0 0-16,-21 0 0,21 0 0,0 22 16,0-22-16,-21 0 0,21 21 15,0-20-15,0 20 0,0-21 0,-21 21 16,21-20-16,0 20 0,0-21 0,-22 0 16,22 22-16,0-22 0,0 0 0,0 0 15,0 21-15,0-20 0,0-1 16,0 0-16,0 0 0,0 0 0,0 0 15,0 1-15,-21-1 0,21 0 16,0 0-16,-21 21 0,21-20 0,0-1 16,0 0-16,0 21 0,0-21 15,0 22-15,-21-1 0,21-21 0,0 22 16,0-1-16,-21-21 0,21 21 0,0 1 16,0-22-16,0 21 0,0 1 0,0-1 15,-21-21-15,21 21 0,0 1 16,-22-1-16,22-21 0,0 22 0,0-1 15,0 21-15,0-20 0,0-1 0,0 22 16,0-22-16,0 0 0,0 22 0,0-22 16,0 0-16,0 22 0,0-22 15,0 1-15,0-1 0,0 0 16,0 22-16,0-22 0,0 0 0,0 1 16,0 20-16,0-20 0,0 20 0,0-21 15,0 1-15,0 20 0,0-20 0,0-1 16,0 21-16,0-20 0,0-1 15,22 0-15,-22 1 0,21-1 0,-21 22 16,0-22-16,0 0 0,0 22 0,21-22 16,-21 22-16,0-22 0,21 21 0,-21-20 15,0-1-15,0 0 0,0 22 0,21-22 16,-21 1-16,21-1 0,-21 0 16,0 22-16,0-22 0,0 0 0,0 22 15,22-22-15,-22 1 0,0 20 16,0-21-16,0 22 0,0-22 0,0 1 15,0-1-15,21 21 0,-21-20 0,0-1 16,0 0-16,21 1 0,-21-1 0,0 22 16,0-22-16,0 0 0,0 1 0,0-1 15,21 21-15,-21-20 0,0-1 16,0 0-16,0 1 0,0-22 0,0 21 16,0 1-16,0-1 0,0 0 0,0-21 15,0 22-15,0-1 0,0 0 0,0 1 16,0-22-16,0 21 0,0 1 0,0-1 15,0 0-15,0-21 0,0 22 0,0-1 16,0 0-16,0-20 16,0 20-16,-21-21 0,21 21 0,0-20 15,-21 20-15,21-21 0,0 0 0,0 0 16,-21 22-16,21-22 0,-22 0 0,22 0 16,-21 0-16,21 1 0,0-1 15,-21 0-15,21 0 0,-21 0 0,0 0 16,21 1-16,0-1 15,-21 0 1,21 0-16,-22-21 31,1 0 1,0 0-32,0 0 0,21 21 15,-21-21-15,0 0 16,-1 0-16,1 0 0,0 0 15,0 0-15,0 0 0,0 0 0,-1 0 16,1 0-16,0 0 0,-21 0 0,21 0 16,-22 0-16,1 0 0,21 0 0,-22 0 15,22-21-15,-21 21 0,0 0 0,20 0 16,-20 0-16,21 0 0,-21 0 0,-1 0 16,22 0-16,-21 0 0,-1-21 15,1 21-15,0 0 0,-22 0 16,22 0-16,-22-21 0,1 21 0,-1 0 15,1 0-15,-1-21 0,1 21 0,-1 0 16,22 0-16,-21 0 0,20 0 0,1-22 16,-22 22-16,22 0 0,0 0 0,-1 0 15,1 0-15,0 0 0,-1 0 16,-20-21-16,21 21 0,-22 0 0,1 0 16,-1 0-16,1-21 0,-1 21 0,1 0 15,-1 0-15,1 0 0,-1 0 0,22 0 16,-22-21-16,22 21 0,0 0 15,-1 0-15,1 0 0,0 0 16,-1 0-16,1 0 0,0 0 0,-1 0 16,1-21-16,-22 21 0,22 0 0,-21 0 15,20 0-15,-20 0 0,-1 0 0,1-21 16,20 21-16,-20 0 0,-1 0 0,22 0 16,-21 0-16,20 0 0,1 0 15,-22 0-15,22 0 0,0 0 0,-1 0 16,-20 0-16,21 0 0,-22 0 0,22 0 15,-22 0-15,22 0 0,-22 0 0,22 0 16,0 0-16,-1 0 0,1 0 0,21 0 16,-21 0-16,20 0 0,1 0 15,-21 0-15,21 0 0,0 0 16,-1 0-16,1 0 0,0 0 16,0 0-16,0 0 0,0 0 0,-1 0 15,1 0-15,-21 0 0,21 0 0,0 0 16,-22 0-16,22 0 0,0 0 15,-21 0-15,20 0 0,-20 0 0,0 0 16,-1 0-16,1 0 0,0 0 0,-1 0 16,-20 0-16,21 0 0,-22 0 0,22 0 15,-22 0-15,22 0 0,-22 21 16,22-21-16,0 0 0,-1 0 0,22 0 16,0 0-16,-21 0 0,21 21 0,-1-21 15,1 0-15,0 0 0,0 0 16,0 0-16,0 0 0,-1 0 15,-20 21-15,21-21 0,0 0 0,-22 0 16,22 0-16,-21 21 0,21-21 0,-22 0 16,22 0-16,-21 0 0,0 0 15,20 21-15,-20-21 0,21 0 0,-21 0 16,20 0-16,1 0 0,-21 0 0,21 0 16,-22 0-16,22 0 0,-21 0 15,21 0-15,0 0 0,-1 0 0,22-21 16,0 0-16,0 0 0,22 0 15,-1 0-15,21-22 0,0 22 16</inkml:trace>
  <inkml:trace contextRef="#ctx0" brushRef="#br0" timeOffset="4340.63">3514 1545 0,'0'0'0,"0"-21"0,0-21 15,0 21-15,0-1 16,0 1-16,0 0 15,0 42 17,0 0-17,0 22-15,-22-22 0,22 21 16,0 1-16,0 20 0,0-21 0,0 1 16,0 20-16,-21-20 0,21-1 0,0 0 15,0 1-15,0-1 0,0 0 16,-21-21-16,21 22 0,-21-22 0,21 0 15,-21 0-15,21 0 0,0 1 16,-21-22-16,21-22 47,0 1-47,0 0 0,0-21 0,0 21 16</inkml:trace>
  <inkml:trace contextRef="#ctx0" brushRef="#br0" timeOffset="4940.43">3196 1482 0,'0'0'0,"0"-21"16,0-1-16,0 1 16,0 0-16,21 0 0,0 21 15,1-21-15,20 21 0,0-21 16,1-1-16,20 22 0,1 0 0,-22 0 15,21 0-15,1 0 0,-22 0 16,22 22-16,-22-1 0,0 0 0,-20 0 16,-1 0-16,0 0 0,-21 1 15,0 20-15,0-21 0,-42 21 0,20-20 16,1-1-16,-21 21 0,0-21 0,-1 22 16,1-22-16,0 0 0,-1 0 15,1 0-15,0-21 0,20 21 0,1-21 16,0 0-16,0 0 0,0 0 15,21-21 1,0 0-16,21 21 16,0-21-16,0 0 0,22 0 0,-22 21 15,21-22-15,0 22 0,-20 0 16,41 0-16,-21 0 0,1 0 16,-1 0-16,0 0 0,1 22 0,-1-1 15,0 0-15,-20 21 0,-1-21 0,0 22 16,-21-1-16,0-21 0,0 22 15,0-22-15,-21 21 0,0-21 0,-22 22 16,1-22-16,0 0 0,-1 21 0,1-21 16,-22 1-16,22-22 0,0 21 0,-22 0 15,22-21-15,0 0 0,-1 0 16,22 0-16,-21 0 0,21 0 0,-1 0 16,1 0-16,0 0 0,0-21 0,0 0 15,0-1-15,21 1 16,0 0-16,0 0 0,0 0 15,0 0-15,0-1 0,0 1 16,0 0-16,0 0 0,21 0 0,0 21 16,0-21-16,0 21 0,0-22 15,22 22-15,-22 0 0</inkml:trace>
  <inkml:trace contextRef="#ctx0" brushRef="#br0" timeOffset="6623.98">4635 1778 0,'0'-21'0,"0"42"0,0-63 16,0 21-16,0-1 0,-21 1 16,0 0-16,21 0 0,-21 21 0,-21-21 15,20 0-15,1 21 0,0 0 0,0 0 16,0 0-16,-22 0 0,22 0 0,0 21 15,0 0-15,0 0 0,-22 0 16,22 22-16,0-22 0,21 21 16,-21 0-16,0 1 0,21-22 0,0 21 0,0 1 15,0-22-15,0 21 0,0-21 16,0 0-16,0 1 0,0-1 16,0 0-16,21 0 15,0-21-15,0 0 0,0 0 16,1 0-16,-1-21 0,21 21 15,-21-21-15,0 0 0,1-1 0,20 1 16,-21 0-16,0 0 0,0 0 0,1-22 16,-1 22-16,0 0 0,0-21 0,-21 21 15,0-22-15,21 22 0,-21-21 16,0 21-16,0-1 0,0 1 0,-21 42 31,21 1-15,-21 20-16,21-21 0,0 0 15,-21 22-15,21-22 0,-21 21 0,21-21 16,-22 22-16,22-22 0,0 0 0,0 21 16,0-21-16,0 1 0,0-1 15,0 0-15,0 0 0,0 0 16,22-21 0,-1 0-16,0 0 0,0 0 0,0 0 15,0-21-15,22 0 0,-22 21 16,21-21-16,-21 0 0,22-1 0,-22 1 15,21 0-15,-21 0 0,22-21 16,-22 20-16,21-20 0,-21 0 0,22 21 16,-22-22-16,21 1 0,-21 21 15,1-22-15,-1 22 0,0 0 0,-21 0 16,-42 21 0,20 0-16,1 21 15,-21-21-15,21 21 0,-22 0 16,1 22-16,21-22 0,-21 0 0,20 0 15,1 0-15,0 1 0,21-1 0,0 0 16,0 0-16,0 0 16,0 0-16,21 1 0,0-22 15,1 0-15,-1 0 0,21 21 16,-21-21-16,0 0 0,22 0 0,-22 21 16,0-21-16,0 0 0,0 0 15,1 21-15,-1-21 0,-21 21 0,21-21 16,-21 21-16,-21-21 15,21 22 1,-21-22-16,-1 0 0,1 0 16,0 0-16,0 0 0,-21 0 0,20 0 15,1 0-15,0 0 0,0 0 0,0 0 16,0 0-16,-1 0 16,1 0-16,21 21 15,0 0 16,21-21-31,1 0 16,-1 0-16,0 0 0,0 0 0,0 0 16,0 0-16,1 0 0,20 0 15,-21 0-15,21-21 0,-20 0 0,-1 21 16,21-22-16,-21 22 0,22-21 0,-22 0 16,0 0-16,0 21 0,0-21 0,0 0 15,1-1-15,-22-20 0,0 21 16,0 0-16,21 0 0,-21-22 0,0 22 15,0 0-15,21 0 0,-21 0 16,0 42 15,0 0-31,0 0 0,-21 0 0,21 0 16,0 1-16,0 20 0,-21-21 0,21 0 16,0 0-16,0 1 0,0-1 0,0 0 15,0 0-15,21 0 16,0-21-16,0 21 0,0-21 15,0 0-15,1 0 0,-1 0 16,0 0-16,0 0 0,0-21 0,0 21 16,-21-21-16,22 0 0,-1 21 15,0-21-15,-21 0 0,21-1 0,0 1 16,-21-21-16,21 21 0,1 0 16,-22-22-16,21 22 0,0 0 0,0-21 15,-21 20-15,21 1 16,0 0-16,1 21 15,-1 0-15,-21 21 16,0 0 0,21-21-16,-21 22 15,21-22-15,0 0 47,-21-22-31,0 1-16,0 0 15,0 0 1,-21 21 15,0 0-31,0 21 16,21 0-16,-21 0 0,-1 1 16,1-1-16,0 0 0,21 21 0,-21-21 15,0 22-15,0-22 0,21 0 0,-22 21 16,22-20-16,0-1 0,0 0 15,0 0-15,0 0 0,22-21 0,-1 21 16,0-21-16,0 0 0,0 0 16,22 0-16,-22 0 0,0 0 0,0 0 15,21 0-15,-20 0 0,-1 0 0,0 0 16,0-21-16,0 21 0,0-21 0,1 0 16,-22 0-16,21 0 15,-21-1-15,0 1 0,0-21 0,0 21 16,0-22-16</inkml:trace>
  <inkml:trace contextRef="#ctx0" brushRef="#br0" timeOffset="6841">5694 1461 0,'0'0'16,"-21"0"-16,-1 0 0,1 0 0,21-22 15,-21 22-15,42 0 47,0 0-47,1 0 16,-1 0-16,0 0 0,21 0 0,-21 0 16</inkml:trace>
  <inkml:trace contextRef="#ctx0" brushRef="#br0" timeOffset="7243.77">7112 1334 0,'0'0'0,"-21"-22"16,0-20-16,-1 21 0,22 0 16,-21 0-16,0-1 0,21 1 0,-21 0 15,21 0-15,-21 21 16,0 0-16,-1 0 16,1 21-16,21 0 0,-21 0 0,0 1 15,0 20-15,-22 0 0,22 1 0,0-1 16,0 0-16,0 1 0,0 20 0,-1-21 15,1 22-15,0-22 0,21 1 16,0 20-16,0-21 0,0 1 0,0-1 16,0-21-16,0 22 0,0-22 15,0 21-15,21-21 0,22-21 0,-22 21 16,0 1-16,21-22 0,-21 0 16,22 0-16,-22 0 0,21 0 0,1 0 15,-1 0-15,0 0 0,1-22 0,-1 1 16</inkml:trace>
  <inkml:trace contextRef="#ctx0" brushRef="#br0" timeOffset="7708.03">7429 1778 0,'0'0'0,"0"-21"0,0-64 15,0 64-15,-21 0 0,0 21 16,0 0-16,21-21 0,-21 21 16,0 0-16,-1 0 0,1 0 15,0 21-15,-21 0 0,21 0 0,-1 0 16,1 1-16,0 20 0,0-21 0,0 0 15,0 22-15,21-22 0,0 21 16,0-21-16,0 22 0,0-22 0,0 0 16,0 0-16,0 0 0,0 0 15,21-21-15,0 0 0,0 0 16,0 0-16,0 0 0,1 0 16,-1 0-16,0-21 0,0 21 0,0-21 15,0 0-15,1 0 0,-1 0 0,0-1 16,-21 1-16,21 0 0,-21-21 0,21 21 15,-21-22-15,21 22 0,-21-21 16,0 21-16,0-1 0,22 1 16,-22 0-16,0 0 0,0 42 31,0 0-31,0 0 0,0 1 16,-22 20-16,22-21 0,-21 21 0,21-20 15,0 20-15,0-21 0,0 0 0,0 0 16,0 22-16,0-1 15,0-21-15,0 0 0,21-21 16,1 0-16,-1 0 0,0 0 16,0 0-16,0 0 15,0 0-15,1-21 0,-1 21 0,0-21 0,0 0 16,0 0-16</inkml:trace>
  <inkml:trace contextRef="#ctx0" brushRef="#br0" timeOffset="8011.86">8022 1334 0,'0'0'0,"0"-64"16,0 43-16,0 0 0,0 0 0,-21 21 31,0 21-31,21 0 0,-21 0 16,-1 0-16,22 22 0,-21-22 15,21 21-15,-21-21 0,21 22 0,-21-1 16,0 21-16,21-20 0,0-1 0,0 0 15,-21 1-15,21-1 0,-22 0 16,22 1-16,0-22 0,0 21 0,0-21 16,0 1-16,0-1 0,0 0 0,0 0 15,0 0-15,0 0 0,0 1 16,22-22 15,-1-22-31,0 1 16,0 0-16,0 0 15,0 21-15</inkml:trace>
  <inkml:trace contextRef="#ctx0" brushRef="#br0" timeOffset="9020.01">8297 1693 0,'0'0'0,"0"-21"0,0 0 16,0 0-16,-21 21 31,0 0-31,0 0 15,0 21-15,-1 0 0,1 0 16,0 1-16,21-1 0,-21 0 16,0 0-16,21 0 0,-21 22 0,21-22 15,-22 0-15,22 0 0,0 0 16,0 0-16,0 1 0,0-1 0,0 0 16,0 0-16,0 0 0,22 0 15,-1-21-15,0 0 0,0 0 16,0 0-16,0 0 0,22 0 15,-22 0-15,0 0 0,0 0 0,0-21 16,1 21-16,-1-21 0,0 0 16,0 0-16,0 0 0,0-1 0,1 1 15,-1-21-15,-21 21 0,0 0 16,21-1-16,-21 1 0,21 0 0,-21 0 0,0 0 16,0 42 15,0 0-16,-21 0-15,21 0 0,-21 1 16,21-1-16,-21 0 0,21 0 0,0 0 16,0 0-16,0 1 0,0-1 15,0 0-15,0 0 0,21-21 16,0 0 0,0 0-16,0 0 15,0 0-15,1 0 0,-1-21 16,0 0-16,-21 0 15,21-1-15,0 1 0,-21 0 16,0 0-16,21 0 0,1 0 0,-22-1 16,21 1-16,-21 0 0,0 0 15,0 42 17,0 0-32,-21 0 0,21 1 0,0-1 15,0 0-15,-22 0 0,22 0 0,0 0 16,-21 1-16,21-1 15,0 0-15,0 0 0,0 0 16,21-21-16,1 0 16,-1 0-16,0 0 0,0 0 15,0 0-15,0-21 16,1 21-16,-22-21 0,21 21 16,0-21-16,-21 0 0,0-1 0,21 1 15,0 0-15,0 0 0,-21-21 0,0-1 16,22 1-16,-1 0 0,0-1 15,-21 1-15,21-22 0,0 22 0,-21 0 16,0-1-16,0 1 0,21 21 0,-21-21 16,0 20-16,0 1 0,-21 42 31,21 1-31,-21-1 16,0 0-16,0 0 0,21 21 0,-21 1 15,-1-22-15,22 21 0,0 1 0,-21-1 16,0 0-16,21 1 0,-21-1 15,21 0-15,0-21 0,0 22 0,0-22 16,0 0-16,0 21 0,0-20 0,0-1 16,0 0-16,0 0 0,21 0 15,0-21 1,0 0-16,1 0 16,-1 0-16,0 0 0,0 0 15,0 0-15,0 0 0,1 0 0,-1 0 16,0-21-16,0 0 0,0 21 15,22-21-15,-22 21 0</inkml:trace>
  <inkml:trace contextRef="#ctx0" brushRef="#br0" timeOffset="9496.39">9440 1778 0,'0'0'0,"21"-42"16,-21 21-16,0-1 16,0 1-16,0 0 15,-21 21-15,0 0 16,0 21-16,0 0 15,0 1-15,-1-1 0,1 0 16,0 0-16,21 0 0,-21 0 0,0 1 16,21-1-16,-21 0 0,21 0 0,0 0 15,0 0-15,0 1 0,0-1 16,0 0-16,0 0 16,21-21-1,0 0 1,0 0-16,0 0 0,0-21 15,1 0-15,-1 0 16,-21-1-16,21 1 0,-21 0 0,21 0 16,0 0-16,-21 0 0,21-1 0,-21 1 15,0 0-15,0 0 0,22 21 0,-22 21 32,0 0-17,0 0-15,-22 1 0,22-1 16,-21 0-16,21 0 0,0 0 0,0 0 15,0 1-15,0-1 16,0 0-16,0 0 0,0 0 16,21-21 15,1-21-15,-1 21-1,-21-21-15,21 0 0,0 0 16,0 21-16</inkml:trace>
  <inkml:trace contextRef="#ctx0" brushRef="#br0" timeOffset="9853.19">9948 1312 0,'0'0'0,"0"-21"0,0 0 0,-21 21 15,0 0-15,21-21 0,-21 21 16,0 0-16,-1 21 15,1-21-15,21 21 16,-21 0-16,21 1 0,0-1 0,-21 0 16,0 21-16,21 1 0,-21-22 0,-1 21 15,22 0-15,0 1 0,-21-1 16,21 0-16,-21 1 0,21-1 16,0 0-16,-21-20 0,21 20 0,-21-21 15,21 21-15,0-20 0,0-1 0,0 0 16,0 0-16,-21 0 15,21 0-15,21-21 47,-21-21-47,21 21 0,-21-21 0,21 0 16,0 21-16,-21-21 0,21 21 16,1-21-16,-1-1 0</inkml:trace>
  <inkml:trace contextRef="#ctx0" brushRef="#br0" timeOffset="10255.48">9906 1778 0,'0'21'15,"-21"-21"1,0 21-16,-1 1 0,22-1 16,-21 0-16,0 0 0,0 0 15,21 0-15,0 1 0,0-1 16,0 0-16,0 0 15,0 0-15,21-21 16,0 0 0,0 0-16,1 0 0,-1 0 15,0 0-15,0 0 0,0 0 0,0 0 16,1-21-16,-22 0 16,21 21-16,0-21 0,-21 0 15,21-1-15,-21 1 0,0 0 0,0 0 16,0 0-16,0 0 0,0-1 0,0 1 15,-21 21 1,0 0-16,0 0 0,-1 0 16,1 0-16,0 0 0,0 0 15,21 21-15,-21-21 0,21 22 16,-21-22-16,21 21 0,0 0 16,0 0-1,0 0 1,21-21-16,0 0 0,0 0 0</inkml:trace>
  <inkml:trace contextRef="#ctx0" brushRef="#br0" timeOffset="10728.25">10139 1884 0,'0'0'0,"21"-21"15,0 21-15,-21-21 16,21 21-16,0-22 15,1 22-15,-1 0 16,0 0-16,0 0 16,-21 22-16,21-22 15,-21 21-15,0 0 0,21 0 0,-21 0 16,0 0-16,0 1 16,0-1-16,0 0 0,0 0 0,0 0 15,0 0-15,0 1 0,0-1 16,0 0-16,-21-21 31,21 21-31,-21-21 16,21-21-1,0 0 1,0 0-16,0-1 16,21 1-16,0 21 0,-21-21 15,22 0-15,-1-21 0,0 20 0,0 1 16,0 0-16,0 0 0,1-21 0,-1 20 15,0 1-15,-21 0 0,21 21 0,0-21 16,0 0-16,1 21 0,-1-21 16,0 21-16,0 0 15,0 0 1,-21-22-16</inkml:trace>
  <inkml:trace contextRef="#ctx0" brushRef="#br0" timeOffset="11171.51">9588 1461 0,'0'0'0,"-21"0"0,-21 0 16,42-22 0,21 22-1,0 0-15,0 0 0,22 0 0,-1 0 16,0 0-16,22 0 0,-22 0 0,22 0 16,-1 0-16,-20 0 0,20 0 15,-21 0-15,1 0 0,-1 0 0,0 0 16,1 0-16,-1 0 0,-21 0 0,22 0 15,-22 0-15,0 0 0,0-21 16,0 21-16,0 0 16,1 0-1,-22 21 48,0 1-48,0-1 17</inkml:trace>
  <inkml:trace contextRef="#ctx0" brushRef="#br0" timeOffset="16155.94">4297 3196 0,'21'0'16,"0"0"31,-21-21 62,0 0-93,0 0-1,0 0-15,0-1 16,0 1-1,0 0 1,0 42 47,0 0-48,-21 1-15,21-1 0,0 21 16,0-21-16,-21 0 0,21 22 15,0-1-15,0-21 0,0 22 0,0-1 16,-21 0-16,21 1 0,-22-1 0,22 0 16,0-21-16,0 22 0,0-1 0,-21-21 15,21 22-15,0-1 0,0-21 16,-21 21-16,21-20 0,0-1 0,0 21 16,-21-21-16,21 22 0,0-22 0,0 0 15,0 0-15,0 0 0,0 0 0,0 1 16,0-1-16,0 0 15,0-42 48,0 0-47,0-1-1,0 1-15,0 0 16,0 0-16,0 0 15,0 0-15,0-1 16</inkml:trace>
  <inkml:trace contextRef="#ctx0" brushRef="#br0" timeOffset="18292.09">4085 3514 0,'0'21'15,"-21"-21"-15,0 0 0,0 0 16,-1 0-16,1 0 16,0 0-16,0 0 0,-21 0 0,20 0 15,1 0-15,0 0 0,0 0 0,0 0 16,0 0-16,-1 0 15,1 0-15,0 0 0,0 0 0,0 0 0,0 0 16,-1 0 0,44 0 46,-1 0-46,0 0-16,21 0 0,-21 0 15,1 0-15,20 0 0,-21 0 0,21 0 16,-20 0-16,20 0 0,0 0 16,1 0-16,-1 0 0,0 0 0,-21 0 15,22 0-15,-1 0 0,0 0 0,1 0 16,-1 0-16,22 0 16,-22 0-16,0 0 0,-21 0 0,22 0 15,-1 0-15,0 0 0,1 0 0,-1 0 16,-21 0-16,22 0 0,-22 0 0,21 0 15,-21 0-15,0 0 0,1 0 16,-1 0-16,0 0 16,-42 0 15,0 0-15,-1 0-16,1 0 0,-21 0 0,21 0 15,-22 0-15,1 0 0,-21 0 16,20 0-16,-20 0 0,-1 0 15,1 0-15,-1 0 0,1 0 0,-1 0 16,22 0-16,-22 0 0,22 0 0,0 0 16,-1 0-16,1 0 0,21 0 0,0 0 15,-22 0-15,22 0 16,0 0-16,42 0 62,0 0-62,1 0 0,-1 0 0,0 0 0,0 0 16,0 0-16,0 0 0,1 0 16,-1 0-16,0 0 0,21 0 15,-21 0-15,1 0 0,-1 0 0,0-21 16,0 21-16,0 0 0,0 0 0,1 0 16,-1 0-16,0 0 15,-21 21 141</inkml:trace>
  <inkml:trace contextRef="#ctx0" brushRef="#br0" timeOffset="19144.31">4170 5080 0,'0'0'15,"0"-21"-15,-21 0 0,21 0 0,0-1 16,-22 1-16,1 0 0,21 0 0,0 0 16,-21 0-16,21-1 0,-21 22 15,21-21-15,0 0 16,0 42 15,0 0-31,0 1 0,0-1 0,21 21 16,0-21-16,0 22 0,1-1 15,-1 0-15,0 1 0,0-1 0,21 0 16,-20 1-16,20-1 0,-21 0 0,0 1 16,22-1-16,-22 21 0,21-20 0,-21-1 15,0 0-15,1-20 16,-1 20-16,21 0 0,-42-21 0,21 1 0,0 20 15,1-21-15,-22 0 0,0 0 16,21 1-16,-21-44 63,0 1-63,0 0 0,0 0 15,0 0-15,0 0 16,0-1-16,0 1 0,0 0 0,0 0 15,0 0-15,0 0 0</inkml:trace>
  <inkml:trace contextRef="#ctx0" brushRef="#br0" timeOffset="19656">4932 5122 0,'0'0'0,"21"-63"15,-21 42-15,21 21 16,-21-21-16,0-1 0,0 1 16,0 0-16,-21 21 31,0 0-31,0 0 0,-1 21 16,-20 0-16,21 1 0,-21-1 15,20 0-15,-20 21 0,0-21 0,-1 1 16,1 20-16,0 0 0,-1-21 15,22 22-15,-21-22 0,0 21 0,-1 1 16,1-22-16,0 21 0,-1-21 16,22 22-16,-21-1 0,21-21 0,-22 21 15,22-20-15,0-1 0,0 0 0,0 0 16,-1 0-16,1 0 0,21 1 16,-21-1-16,0-21 15,21-21 63,0-1-46,21 1-17,0 21 1,-21-21-16,0 0 0,21 21 15,1-21-15,-1 0 0,0-1 16</inkml:trace>
  <inkml:trace contextRef="#ctx0" brushRef="#br0" timeOffset="20763.97">4149 6816 0,'-22'0'16,"1"0"-1,0 0-15,0 0 16,0 0-16,0 0 0,-1 0 0,1 0 16,0 0-16,0 0 0,0 0 0,0 0 15,-1 0-15,1 0 0,0 0 16,0 0-16,0 0 0,42 0 31,21 0-15,-21 0-16,22 0 15,-22 0-15,21 0 0,1 0 0,-1 0 16,0 0-16,1 0 0,-1 0 0,0 0 0,22 0 16,-22 0-16,22 0 0,-22 0 15,21 0-15,1 0 0,-1 0 16,1 0-16,-1 0 0,-20 0 0,20 0 16,-20 0-16,-1 0 0,0 0 0,1 0 15,-22 0-15,21 0 0,-21 0 0,0 0 16,1 0-16,-1 0 0,-42 0 78,-1 0-62,1 0-1,21 21-15,-21-21 0,0 0 16,0 21-16,0-21 15</inkml:trace>
  <inkml:trace contextRef="#ctx0" brushRef="#br0" timeOffset="21427.59">3768 7895 0,'0'0'0,"-22"0"0,22 21 15,-21-21-15,21 22 0,-21-22 16,21 21-16,0 0 16,0 0-16,0 0 15,0 0 1,0 1-16,21-22 0,0 0 16,1 0-16,-1 0 15,0 0-15,0 0 0,0-22 0,0 1 16,1 21-16,-22-21 0,21 21 15,-21-21-15,0 0 16,0 0-16,0-1 16,-21 1-16,-1 21 15,1 0-15,0 0 16,0 0-16,0 0 16,0 0-16,21 21 15,-22 1-15,22-1 0,-21-21 16,0 21-16,21 0 0,-21-21 0,21 21 15,0 0 1,21-21 0,0 0-16</inkml:trace>
  <inkml:trace contextRef="#ctx0" brushRef="#br0" timeOffset="21932.31">4678 7684 0,'0'0'0,"21"-22"0,-21-41 15,0 42 1,0 0-16,0-1 0,0 1 16,0 0-16,-21 21 31,0 0-31,-1 21 0,1 0 15,0 1-15,0-1 0,0 0 16,0 0-16,-22 0 0,22 22 0,0-22 16,-21 21-16,20 0 0,1 1 15,-21-1-15,21 0 0,-22 1 0,22-1 16,0 0-16,-21 22 0,21-22 0,-22 1 16,22-1-16,-21 0 0,21 1 15,-22-1-15,22 0 0,-21 1 0,21-22 16,-1 21-16,1-21 0,0 0 0,0 1 15,0-1-15,21 0 0,0 0 0,-21-21 16,21 21-16,-22-21 16,22 21-16,0-42 47,22 0-32,-22 0 16,21 21-31,-21-21 0,0 0 16,0-1 0,21 22-16,0 0 15</inkml:trace>
  <inkml:trace contextRef="#ctx0" brushRef="#br0" timeOffset="22396.19">4551 8297 0,'0'-21'0,"-21"21"16,-1 0-16,1 0 15,0 0-15,0 0 16,21 21-16,-21 1 15,0-1-15,21 0 16,0 0-16,0 0 0,0 0 16,0 1-1,21-22-15,0 0 16,0 0-16,0 0 16,0 0-16,1 0 15,-1 0-15,0 0 0,-21-22 0,21 22 16,-21-21-16,21 0 0,-21 0 15,0 0-15,0 0 0,0-1 16,0 1-16,0 0 0,0 0 31,-21 21-15,0 0-16,21 21 16,-21-21-1,21 21-15,-21-21 0</inkml:trace>
  <inkml:trace contextRef="#ctx0" brushRef="#br0" timeOffset="29196.81">15071 2201 0,'0'-21'15,"0"0"32,0 0 0,0 0-47,0 0 16,0-1-1,0 1 1,0 0 0,-22 21-16,1 0 31,21 21-15,0 0-16,0 1 15,0-1-15,0 0 0,0 0 16,0 21-16,0-20 0,0-1 0,0 21 15,0 0-15,0-20 0,0 20 16,0 0-16,0 1 0,0-1 0,0 0 16,0 1-16,0-1 0,0 0 0,-21 1 15,21-1-15,0-21 0,0 21 0,0 1 16,0-22-16,0 21 16,0 1-16,0-22 0,0 21 0,-21 0 0,21-20 15,0 20-15,-21 0 0,21-21 0,0 22 16,-21-1-16,21 0 0,0-20 15,0 20-15,-22-21 0,22 21 0,0-20 16,-21 20-16,21-21 0,0 21 16,0-20-16,0 20 0,0-21 0,0 0 15,-21 22-15,21-22 0,0 0 0,0 0 16,0 21-16,0-20 0,0-1 0,0 21 16,0-21-16,0 0 0,0 22 0,0-22 15,0 21-15,0-21 0,0 1 0,0 20 16,-21-21-16,21 0 0,0 22 15,0-22-15,0 0 0,0 0 16,0 21-16,0-20 0,0-1 0,0 0 16,0 21-16,0-21 0,0 1 0,0-1 15,0 21-15,0-21 0,0 0 0,0 1 16,0 20-16,0-21 0,0 21 0,0-20 16,0 20-16,0 0 0,0-21 0,0 22 15,0-1-15,0-21 0,0 22 16,0-1-16,0 0 0,0-21 0,0 22 15,0-1-15,0-21 0,0 22 0,0-22 16,0 21-16,21 0 0,-21-20 0,0 20 16,0-21-16,21 21 0,-21 1 15,0-22-15,0 21 0,0 1 0,21-1 16,-21-21-16,0 21 0,22 1 0,-22-1 16,0 0-16,0-20 0,0 20 0,21 0 15,-21 1-15,21-22 0,-21 21 0,0 0 16,0-20-16,0 20 0,0 0 15,21 1-15,-21-1 0,0 0 0,0 1 16,0-1-16,0 0 0,0 1 0,0-1 16,0 0-16,0 1 0,0-1 0,0 0 15,0 1-15,0-1 0,0 0 0,0 1 16,0-22-16,0 21 0,0 0 0,0 1 16,0-1-16,0 0 0,0 1 15,0-1-15,0 0 0,0 1 0,-21-1 0,21 0 16,0 1-16,0-1 0,0 0 15,0 1-15,0-1 0,-21 0 0,21 1 16,-21-1-16,21 0 0,0 1 0,-22-1 16,22 0-16,0 1 0,0 20 0,-21-20 15,21-1-15,-21 0 0,21 1 0,0 20 16,0-21-16,0 1 0,0-1 0,0 0 16,0 1-16,0-1 0,0 0 0,0-20 15,0 20-15,-21 0 0,21 1 0,0-1 16,0 0-16,0 1 0,0-1 15,0 0-15,0 1 0,0-1 0,0-21 16,0 21-16,0 1 0,-21-1 0,21-21 16,0 22-16,0-1 0,0-21 0,0 21 15,0-20-15,-21 20 0,21-21 0,0 21 16,0-20-16,0-1 0,0 21 0,0-21 16,0 0-16,0 1 0,0-1 0,0 0 15,0 0-15,0 0 0,0 0 16,-22-21 15,22-21-15,-21 21-1,21-21-15,-21 0 0,21-21 0,0 20 16</inkml:trace>
  <inkml:trace contextRef="#ctx0" brushRef="#br0" timeOffset="32208.32">15049 2032 0,'0'0'0,"-21"0"16,0 0-1,42 0 48,22 0-63,-22 0 15,0 0-15,21 0 16,1 0-16,-1 0 0,0 0 0,1 0 16,20 0-16,-21 0 0,22 0 0,-1 0 15,-20 0-15,20 0 0,1 0 16,-1 21-16,1-21 0,-1 0 0,1 0 16,-1 21-16,1-21 0,-1 0 0,1 0 15,20 22-15,-20-22 0,-1 0 0,-20 0 16,20 0-16,1 0 0,-22 21 15,22-21-15,-22 0 0,0 0 0,1 0 16,-1 0-16,0 0 0,22 0 0,-22 0 16,0 0-16,22 0 0,-1 0 0,1 0 15,21 0-15,-22 0 16,22 0-16,21 0 0,-22 0 0,22 0 16,0 21-16,0-21 0,0 0 0,-1 0 15,1 0-15,21 0 0,-42 0 16,21 0-16,0 0 0,-22 0 0,1 0 15,0 0-15,-22 0 0,22 0 0,-22 0 16,22 0-16,0 0 0,-1 0 0,-20 0 16,20 0-16,1 0 0,0 0 15,-1 0-15,-20-21 0,21 21 0,-1 0 16,-20 0-16,20 0 0,1 0 0,0 0 16,-1 0-16,22 0 0,-21 0 0,0-21 15,-1 21-15,22 0 16,-21 0-16,-1 0 0,22 0 0,0 0 15,0 0-15,21 0 0,-21 0 0,0 0 16,-1 0-16,1 0 0,0 0 16,21 0-16,-21 21 0,0-21 0,0 0 15,-1 0-15,1 0 0,-21 0 0,0 21 16,-1-21-16,-20 0 0,-1 0 0,1 0 16,-22 0-16,0 0 0,-20 0 15,-1 0-15,0 0 0,-21 21 63,-21-21-48,0 21-15,-1-21 0,22 21 16,0 1-16,-21-1 16,0 0-16,21 0 0,0 0 15,0 0-15,0 1 0,-21-1 0,21 0 16,0 0-16,-21 0 0,21 22 0,0-22 15,0 21-15,-21-21 0,21 22 16,-22-22-16,22 21 0,-21 0 0,21-20 16,0 20-16,0 0 0,-21-21 0,21 22 15,-21-1-15,21-21 0,-21 22 16,21-1-16,0-21 0,-21 21 16,-1 1-16,1-1 0,0 0 0,21 1 15,-21-1-15,0 22 0,0-22 0,-1 0 16,1 1-16,0-1 0,0 21 0,0-20 15,21-1-15,-21 0 0,-1 1 16,1-1-16,21 22 0,0-22 0,-21 21 16,21 1-16,-21-1 0,21-20 0,-21 20 15,21 1-15,0-1 0,0-20 0,0 20 16,0 1-16,0-1 0,-21-21 16,21 22-16,0-1 0,0 1 0,0 21 15,0-22-15,0 1 0,0-1 16,0-21-16,0 22 0,0-1 0,0 1 15,0-1-15,0-20 0,0 20 16,21 1-16,-21-1 0,0 1 0,0-1 16,0 1-16,21-1 0,-21 1 0,21-22 15,-21 22-15,0-22 0,0 21 0,0 1 16,0-22-16,21 22 0,-21-1 0,0-20 16,21 20-16,-21 1 0,0-1 15,0-21-15,0 22 0,0-22 0,0 22 16,0-22-16,0 0 0,0 22 15,0-22-15,0 22 0,0-22 0,0 22 16,0-1-16,0 1 0,0-22 0,0 21 16,0 1-16,0-22 0,0 22 0,0-1 15,0-20-15,0 20 0,0-21 0,0 22 16,0-22-16,22 22 0,-22-1 16,0-20-16,21 20 0,-21 1 0,0-22 15,0 21-15,0-20 0,0-1 0,21 22 16,-21-22-16,0 0 0,0 1 0,21 20 15,-21-21-15,0 1 0,0 20 0,0-20 16,0-1-16,0 0 0,0 1 0,0 20 16,0-21-16,0 1 15,0-22-15,0 21 0,0 1 0,0-1 16,0-21-16,0 21 0,0-20 0,0 20 16,0-21-16,0 21 0,0-20 0,0-1 15,0 21-15,0-21 0,-21 0 0,21 1 16,-21-1-16,21 0 0,-21 0 0,21 0 15,0 0-15,-22-21 0,1 22 0,0-22 16,21 21-16,-21-21 0,0 0 0,21 21 16,-21-21-16,-1 0 0,1 21 15,0-21-15,0 0 16,0 0-16,0 21 16,-1-21-16,1 0 0,0 0 15,0 0-15,0 0 16,0 0-16,-1 0 0,1 0 0,0 0 15,0 0-15,0 0 0,0 0 0,-22 0 16,22 0-16,-21 0 0,-1 0 0,1 0 16,-21 0-16,-1 0 0,22 0 15,-43 0-15,22 0 0,-1 0 0,1 0 16,-22 0-16,21 0 0,1 0 0,-22 21 16,22-21-16,-1 0 0,22 0 0,-22 0 15,1 0-15,-1 0 0,22 0 0,-21 0 16,-1 0-16,22 0 0,-22 0 0,-20 0 15,20 0-15,1 0 0,-22 0 16,21 0-16,-20 0 0,20 0 16,-20 0-16,-1 0 0,21 0 0,-20 0 15,-1 0-15,0 0 0,1 0 0,-1 0 16,0 0-16,-20 0 0,20 0 0,0 0 16,1 0-16,-1 0 0,0 0 0,-21 0 15,1 0-15,-1 0 0,0 0 0,0 0 16,-21 22-16,21-22 0,22 0 0,-22 21 15,0 0-15,21-21 0,-21 0 0,22 0 16,-1 21-16,0-21 0,22 0 16,-22 0-16,22 21 0,-1-21 0,22 0 15,-22 0-15,22 0 0,0 0 16,-1 21-16,1-21 0,0 0 0,-1 0 16,1 0-16,21 0 0,-21 22 0,-1-22 15,1 0-15,21 0 0,-22 0 0,1 0 16,21 0-16,-21 0 0,20 0 0,1 21 15,0-21-15,-21 0 0,21 0 16,-1 0-16,1 0 0,0 0 0,0 0 16,0 0-16,0 0 0,-1 0 0,1 0 15,0 0-15,0 0 0,0 0 0,0 0 16,-1 0-16,-20 0 0,21 0 0,0 0 16,0 0-16,-1 0 0,1 0 0,0 0 15,0 0-15,0 0 16,0 0-16,-1-21 15,1 21-15,0 0 0,0 0 16,0 0-16,0-22 16,-1 22-16,1 0 0,0 0 15,0 0-15,0 0 0,0 0 0,-1 0 16,1 0-16,0 0 0,0 0 0,0 0 16,-22 0-16,22 0 0,0 0 0,0 0 15,0 0-15,0 0 0,-1 0 16,1 0-16,0 0 0,0 0 15,0 0-15,0 0 0,-22 0 0,22 0 16,0 0-16,0 0 0,-22 0 16,22 0-16,0 0 0,0 0 0,0 0 15,0 0-15,-1 0 0,1 0 0,0 0 16,0 0 0,0 0-1,0 0 16,-1 0-15,22-21-16,-21 21 16,0-21-16,21 0 15,0 0-15,-21 21 0,21-21 16,-21-1-16,21 1 0</inkml:trace>
  <inkml:trace contextRef="#ctx0" brushRef="#br0" timeOffset="33684.3">15642 1249 0,'0'-21'16,"0"0"-16,0-1 16,-21 22-1,21-21-15,0 0 16,0 0-16,0 0 15,21 21-15,0-21 0,0 21 16,1-22-16,-22 1 0,21 21 0,0-21 16,0 0-16,-21 0 0,0 0 15,-21 21 1,0 0-16,0 0 16,-22 0-16,22 0 0,-21 0 0,-1 0 15,-20 21-15,21 0 16,-1-21-16,-20 21 0,20 0 0,1 0 15,-21 22-15,41-22 0,-20 0 0,21 0 16,0 22-16,0-22 0,21 0 16,0 0-16,0 0 0,0 22 0,0-22 15,21 0-15,0 0 0,0 0 0,21 0 16,-20 1-16,20-1 0,0 0 16,1 0-16,-22 0 0,21 0 0,0 1 15,1-1-15,-22-21 0,0 21 0,21 0 16,-42 0-16,0 0 15,0 1-15,0-1 0,-21-21 0,0 21 16,-21-21-16,-1 0 0,1 0 16,0 0-16,-1 21 0,1-21 15,-21 0-15,20 0 0,22 0 0,-21 0 16,-1 0-16,22-21 0,0 21 0,0 0 16,0-21-16,0 21 0,-1-21 15,22-1 1,22 22-1,-1 0-15,0 0 16,0 0-16,21 0 0,-20 0 16,20-21-16,-21 21 0,21 0 0,1-21 15</inkml:trace>
  <inkml:trace contextRef="#ctx0" brushRef="#br0" timeOffset="34180.22">15706 1439 0,'0'0'0,"42"-42"15,-42 21-15,21 21 16,-21-21-16,0 0 16,-21 21-1,0 21 1,0 0-16,-1 0 0,1 0 16,0 0-16,0 22 0,21-22 0,-21 0 15,0 21-15,21-20 0,0 20 16,0 0-16,-22-21 0,22 1 15,0 20-15,0-21 0,0 0 0,0 0 16,0 1-16,22-22 0,-1 21 16,0-21-16,0 0 0,0 0 0,0 0 15,1 0-15,-1 0 0,0-21 0,0-1 16,0 1-16,22 0 0,-22 0 0,0 0 16,0 0-16,0-1 0,0-20 15,1 21-15,-22 0 0,0-22 0,21 22 16,-21 0-16,21 0 0,-21 0 15,0 0-15,0 42 32,0 0-17,0 0-15,0 0 0,0 0 16,0 1-16,0-1 0,0 0 16,0 0-16,0 0 0,0 0 15,0 1-15,0-1 0,-21-21 16,21-21 15,0-1-15,0 1-1</inkml:trace>
  <inkml:trace contextRef="#ctx0" brushRef="#br0" timeOffset="34336.12">16002 1355 0,'0'0'0,"0"-21"0,0-1 16,0 1 15,-21 21-31,21 21 31,21-21-31,0 0 16,-21 22-16</inkml:trace>
  <inkml:trace contextRef="#ctx0" brushRef="#br0" timeOffset="36812.3">16087 1524 0,'0'0'0,"0"21"16,21-21-1,0 0-15,0 0 16,0 0-16,0 0 0,1 0 0,-1 0 16,21-21-16,-21 21 0,22-21 0,-22 0 15,0 21-15,21-21 0,-21 21 16,1-22-16,-1 1 0,-21 0 15,0 0-15,0 0 16,-21 21 0,-1 0-16,1 0 15,0 0-15,0 21 0,0 0 0,0-21 16,-1 21-16,1 0 0,0 1 16,0 20-16,0-21 0,21 0 0,0 22 15,0-22-15,0 0 0,0 21 0,0-21 16,0 1-16,0-1 0,0 0 0,21-21 15,0 21-15,0-21 0,0 0 16,1 0-16,-1 0 0,21 0 0,-21 0 16,0 0-16,22 0 0,-1-21 0,-21 0 15,22 0-15,-22-1 0,21 22 16,-21-42-16,22 21 0,-22 0 16,0 0-16,0-1 0,-21 1 0,21 0 15,-21 0-15,21-21 0,-21 20 16,0 1-16,0 0 0,0 42 47,0 0-47,0 1 0,0-1 15,-21 0-15,21 0 0,-21 0 0,21 0 16,0 1-16,0 20 0,0-21 16,-21 0-16,21 0 0,0 1 0,0-1 15,0 0-15,-21-21 16,21-21 15,0 0-15,21-1-16,-21 1 0,21 0 0,-21 0 15,21 0-15,-21 0 0,21-1 16,1-20-16,-22 21 0,21 0 0,0 0 16,-21-1-16,21 22 0,0-21 0,-21 0 15,21 21-15,1 0 16,-1 21-1,-21 0-15,0 1 16,0-1-16,21 0 0,-21 0 0,0 0 16,0 22-16,0-22 0,0 0 15,0 0-15,21 0 0,-21 0 0,21 1 16,0-1-16,1 0 0,-1-21 16,0 0-16,0 0 0,0 0 15,22 0-15,-22 0 0,0 0 0,0-21 16,21 21-16,-20-21 0,-1-1 0,0 1 15,0 0-15,-21-21 0,21 21 16,0-1-16,-21-20 0,22 21 16,-22-21-16,21-1 0,0 1 0,-21 0 0,21-1 15,0 1-15,-21 0 0,21 20 16,1-20-16,-22 0 0,0 21 16,0-1-16,0 1 0,0 42 31,0 1-31,0 20 0,-22-21 15,1 21-15,0-20 0,0 20 0,0 0 16,21 1-16,-21-22 0,-1 21 16,1 0-16,21 1 0,0-1 0,-21-21 15,21 22-15,0-1 0,-21-21 0,21 21 16,0-20-16,0 20 0,0-21 0,21 0 16,0-21-16,0 21 0,1-21 15,-1 0-15,0 0 0,0 0 16,0 0-16,0 0 0,22 0 0,-22-21 15,0 21-15,0-21 0,0 0 16,1 0-16,-1 0 0,0-1 0,0-20 16,-21 21-16,21 0 0,-21 0 0,21-22 15,-21 22-15,0 0 0,0 0 16,0 0-16,0-1 16,0 44-1,0-1-15,0 0 16,-21 0-16,21 0 15,-21 0-15,21 1 0,0-1 0,0 0 16,0 0-16,0 0 0,0 0 0,0 1 16,0-1-16,21 0 15,0-21-15,1 0 0,-1 0 16,21 0-16,-21 0 0,0 0 0,1 0 16,-1 0-16,21-21 0,-21 0 15,0-1-15,1 1 0,20 0 0,-21 0 16,0 0-16,0-22 0,1 22 0,-1-21 15,0 21-15,-21-22 0,0 22 16,21-21-16,-21 0 0,21 20 0,-21-20 16,0 0-16,0 21 0,0-1 0,0 1 15,0 0-15,0 42 32,0 0-32,-21 1 0,0-1 15,21 21-15,-21-21 0,0 22 0,21-1 16,0 0-16,-22 1 0,1-1 15,0 21-15,21-20 0,0 20 0,0-20 16,-21 20-16,21-21 0,-21 22 0,0-22 16,21 22-16,-22-1 0,1-20 15,21 20-15,-21 1 0,0-22 0,21 21 16,-21 1-16,0-1 0,21 1 0,-22-1 16,22 1-16,0-1 0,0-20 15,-21 20-15,21-20 0,0-22 16,0 21-16,0-21 0,0 0 0,21-21 15,1 0-15,20 0 0,0 0 16,1-21-16,-1-21 0,0 21 0,1 0 16,20-22-16,-21 1 0,1 0 15,20-1-15,-20 1 0,-22-22 0,21 22 16,-21-21-16,0 20 0,1 1 0,-22-22 16,0 22-16,0 0 0,0 21 0,-22-22 15,1 1-15,0 0 0,0 20 16,-21-20-16,-1 21 0,1 0 0,0 0 15,-1-1-15,1 1 0,0 21 16,20-21-16,-20 21 0,21 0 0,0 0 16,0 0-16,-1 0 0,22-21 15,-21 21-15,21-21 32,21 0-32,1 21 0,20-22 15,-21 1-15,0 21 0,0-21 0,22 0 16,-22 0-16,21-22 0,-21 22 0,22 0 15,-22-21-15,0 21 0,0-22 16,0 22-16,1-21 0,-1 21 0,0-1 16,-21 1-16,0 0 0,0 0 0,0 0 15,0 42 17,0 0-17,0 0-15,0 0 16,0 22-16,0-22 0,0 0 0,0 0 15,0 0-15,0 1 0,0-1 0,0 0 16,21-21-16,-21 21 0,21 0 16,0-21-16,1 0 0,-1 0 15,0 0-15,0 0 0,0 0 16,0 0-16,1-21 0,-1 0 16,0 21-16,0-21 0,0 0 0,0-1 15,1 1-15,-1-21 0,0 21 16,0 0-16,-21-1 0,21 1 0,0 0 15,1 0-15,-1 0 0,-21 0 16,21 21-16,0-22 0,0 22 16,0 0-1,-21 22-15,0-1 16,0 0 0,22-21 30,-22-21-30,0 0 0,0-1-16,0 1 15,0 0 1,0 0-16,-22 21 0,1 0 16,0 0-1,21 21-15,-21 0 0,0-21 16,21 21-16,-21 1 0,21-1 0,-22 21 15,22-21-15,0 0 0,-21 22 0,21-22 16,-21 21-16,21-21 0,0 1 16,0 20-16,0-21 0,0 0 0,0 0 15,21 1-15,0-1 0,-21 0 16,22-21-16,-1 21 0,0-21 0,0 0 16,0 0-16,0 0 15,1 0-15,-1 0 0,0-21 0,0 21 16,0-21-16,0 0 0,1-1 0,-1 1 15,-21 0-15,21 21 0,0-21 0,-21 0 16,21 0-16,-21-1 0,0 1 16,0 0-16,0 0 0,0 0 0,0 0 15,0-1-15</inkml:trace>
  <inkml:trace contextRef="#ctx0" brushRef="#br0" timeOffset="37052.16">19029 1058 0,'0'0'0,"-21"-21"16,-1 21-16,22-21 15,-21 21-15,0 0 16,21-21 0,-21 21 30,0 0-30,0 0-16,-1 0 0,1 0 16,0 21-16,0-21 0,-21 0 0</inkml:trace>
  <inkml:trace contextRef="#ctx0" brushRef="#br0" timeOffset="37263.53">17886 1016 0,'-21'0'16,"-1"0"-1,22-21 17,-21 21-1,0 0-31,0 0 15,0 21-15</inkml:trace>
  <inkml:trace contextRef="#ctx0" brushRef="#br0" timeOffset="37440.39">17187 1228 0,'0'0'16,"0"21"-16,-21 0 15,42-21 1,0 0-16,1 0 0,-1 0 15,0 0-15,21 0 0,-21 0 0,22 0 16,-22 0-16,21 0 0,1 0 0,-1 0 16,0 0-16,1 0 0,-1-21 15,-21 21-15,21 0 0</inkml:trace>
  <inkml:trace contextRef="#ctx0" brushRef="#br0" timeOffset="38544.51">20087 1207 0,'0'0'0,"21"-22"0,0 1 0,1 0 15,-1 21-15,0-21 0,0 0 0,0 0 16,0-1-16,1 1 0,-1 0 15,0 0-15,-21 0 0,0 0 16,0-1-16,0 1 0,0 0 0,-21 0 16,0 21-16,-1 0 0,-20 0 0,21 0 15,-21 0-15,-1 0 0,1 21 16,0 0-16,-1 22 0,1-22 0,0 21 16,-1 0-16,22 1 0,-21-1 0,21 0 15,-1 1-15,1-1 0,0 0 16,0 1-16,21 20 0,0-20 0,0-1 15,0 0-15,0 1 0,0-1 16,0 0-16,21-21 0,0 22 16,0-22-16,1 0 0,20 0 0,-21 0 15,21-21-15,1 0 0,-22 0 0,21 0 16,1 0-16,-1 0 0,0 0 16,1-21-16,-1 21 0,0-21 0,1 0 15,-1 0-15,0 0 0,-21-1 0,22 1 16,-1 0-16,-21 0 0,0-21 15,1 20-15,-1 1 0,0-21 0,0 21 16,-21 0-16,0-22 0,0 22 0,0 0 16,0 0-16,-21 0 15,0 21-15,0 0 0,-1 0 16,1 0-16,0 0 0,0 21 0,0 0 16,-22 0-16,22 0 0,0 0 15,0 1-15,0 20 0,0-21 0,-1 21 16,1-20-16,21-1 0,0 0 0,0 0 15,0 0-15,0 0 0,0 1 16,21-22-16,1 21 0,-1-21 16,0 0-16,21 0 0,-21 0 15,1-21-15,-1 21 0,0-22 16,0 1-16,0 21 0,0-21 0,1 0 16,-1 0-16,-21 0 0,21-1 15,-21 1-15,21 0 0,-21-21 0,21 21 16,-21-1-16,0 1 15,0 42 1,0 1 0,0-1-16,0 0 0,0 21 15,0-21-15,0 1 0,0-1 0,0 0 16,0 0-16,0 21 0,0-20 16,0-1-16,21 0 0,1-21 15,-1 0-15,-21 21 0,21-21 0,0 0 16,0 0-16,0 0 0,1 0 0,-1-21 15,0 21-15,0-21 16,0 0-16,0-1 0,1 1 0,-1 0 16,0 0-16</inkml:trace>
  <inkml:trace contextRef="#ctx0" brushRef="#br0" timeOffset="38824.35">21188 1037 0,'0'-42'0,"0"84"0,0-105 0,0 20 0,0 22 16,0 0-16,0 42 31,0 0-31,-21 1 0,21 20 16,-22-21-16,22 21 0,-21 1 0,21-1 15,0 0-15,0 1 0,0-1 16,0 0-16,-21 1 0,21-22 16,0 21-16,-21 1 0,21-1 0,0-21 15,0 21-15,0 1 0,0-22 0,-21 0 16,21 21-16,0-20 0,0-1 15,0 0-15,0 0 0,0 0 16,0-42 15,21 21-31,0-21 0,0 0 16</inkml:trace>
  <inkml:trace contextRef="#ctx0" brushRef="#br0" timeOffset="39767.44">21526 1376 0,'0'0'0,"0"-21"16,-21 21 0,0 0-16,0 0 15,0 0-15,0 0 0,-1 0 0,1 21 16,0 0-16,0 0 0,0-21 0,0 21 16,21 1-16,-22-1 0,1 21 0,0-21 15,21 0-15,0 1 0,0-1 16,0 21-16,0-21 0,0 0 0,0 1 15,0-1-15,0 0 16,21-21-16,0 21 16,1-21-16,-1 0 0,0 0 0,21 0 15,-21 0-15,22 0 0,-22-21 0,0 21 16,21-21-16,-20 0 0,-1-1 16,0 1-16,0 0 0,0 0 0,0 0 15,1 0-15,-1-1 0,-21 1 0,0 0 16,21 0-16,-21 0 0,0 0 15,21 21-15,-21-22 0,0 44 32,-21-22-32,21 21 0,-21 0 0,21 0 15,-21 0-15,21 0 16,-22 1-16,22-1 0,0 0 16,0 0-16,0 0 0,0 0 0,0 1 15,22-22 1,-1 21-16,0-21 0,0 0 0,0 0 15,0 0-15,1 0 0,-1 0 0,21-21 16,-21-1-16,0 22 16,1-21-16,-1 0 0,0 0 0,-21 0 15,0 0-15,21-1 0,-21 1 0,21 0 16,-21 0-16,0 0 0,0 0 16,0 42 15,0 0-16,0 0-15,0 0 0,0 0 16,-21 1-16,21-1 0,0 0 0,0 0 16,0 0-16,0 0 0,21-21 15,0 0 1,1 0-16,-1 0 0,0 0 16,0 0-16,0-21 0,0 0 15,1 21-15,-1-21 0,-21 0 16,21 0-16,0-22 0,-21 22 0,21-21 15,-21-1-15,21 22 0,-21-42 16,0 20-16,0 1 0,0 0 16,0-22-16,0 22 0,0 0 0,0-1 15,0 22-15,0-21 0,0 21 16,0 42 0,-21 0-16,21 0 0,-21 21 15,21-20-15,-21 20 0,21 0 0,0-21 16,0 22-16,0-1 0,0 0 15,0 1-15,0-1 0,0 0 0,0 1 16,0-1-16,0-21 0,0 22 0,0-22 16,21 21-16,0-21 0,-21 0 15,21 1-15,-21-1 0,0 0 16,22-21-16,-1 0 0,0 0 16,0 0-16,0 0 15,-21-21-15,21 21 16,1-21-16,-1-1 0,-21 1 0,21 0 15,0 0-15,0 0 0</inkml:trace>
  <inkml:trace contextRef="#ctx0" brushRef="#br0" timeOffset="40260.16">22839 1397 0,'0'-21'15,"0"0"1,-21 21-1,-1 0-15,1 0 0,0 0 16,0 0-16,0 0 16,0 21-16,-1 0 0,1 0 0,0 0 15,0 1-15,21-1 0,-21 0 0,0 0 16,-1 0-16,22 22 0,0-22 16,0 0-16,-21 0 0,21 0 0,0 0 15,0 1-15,0-1 0,0 0 16,21-21-16,1 0 15,-1 0-15,0 0 16,0-21-16,0 0 0,0-1 16,1 1-16,-1 0 0,0 0 0,0 0 15,0 0-15,0-1 0,1-20 16,-1 21-16,0-21 0,-21 20 0,21 1 16,-21 0-16,21 0 0,-21 0 0,0 42 31,0 0-16,-21 0-15,21 0 0,-21 1 0,21-1 16,0 21-16,-21-21 0,21 0 16,0 1-16,-21-1 0,21 0 0,0 0 15,0 0-15,0 0 0,0 1 16,21-22 0,0 0-1,0 0-15,0-22 0,-21 1 0,21 21 16,1-21-16,-1 0 0,0 0 15</inkml:trace>
  <inkml:trace contextRef="#ctx0" brushRef="#br0" timeOffset="40608.32">23241 931 0,'0'0'0,"0"-21"0,0 0 0,-21 21 46,0 0-46,21 21 0,0 0 16,0 1-16,-22 20 0,22-21 16,0 21-16,-21-20 0,21 20 0,0 0 15,0-21-15,-21 22 0,21-1 0,0-21 16,-21 22-16,21-1 0,0-21 16,0 21-16,0-20 0,0 20 0,0-21 15,0 0-15,0 22 0,0-22 0,0 0 16,0 0-16,0 0 15,0 0-15,0 1 0,21-44 47,0 1-31,-21 0-16,21 21 0,-21-21 0,22 0 16,-1 0-16,-21-1 0,21 1 15,0-21-15</inkml:trace>
  <inkml:trace contextRef="#ctx0" brushRef="#br0" timeOffset="40968.11">23389 1376 0,'-21'21'31,"0"0"-15,0 0 0,21 1-16,0-1 0,-22 0 0,22 0 15,-21 0-15,21 0 0,0 1 16,0-1-16,0 0 0,0 0 15,21-21 1,1 0-16,-1 0 0,0 0 16,0 0-16,0 0 15,0-21-15,-21 0 0,22 21 16,-22-21-16,21-1 0,-21 1 16,0 0-16,0 0 0,0 0 0,0 0 0,0-1 15,0 1-15,0 0 16,-21 21 15,-1 0-31,1 21 16,21 0-1,0 1 17</inkml:trace>
  <inkml:trace contextRef="#ctx0" brushRef="#br0" timeOffset="41452.25">23622 1439 0,'0'-21'15,"21"0"1,0 21 0,0 0-1,1 0-15,-1 0 0,0 0 16,0 0-16,0 21 15,-21 0-15,0 1 16,21-1-16,-21 0 0,0 0 0,0 0 16,0 0-16,0 1 0,0-1 15,0 0-15,0 0 0,0 0 16,-21 0-16,21 1 0,0-1 16,0 0-1,-21-21-15,21-21 31,0 0-31,0-1 0,0 1 16,21 0-16,-21 0 0,21 0 16,1 0-16,-1-22 0,-21 22 0,21 0 15,0-21-15,0 20 0,0 1 0,22 0 16,-22-21-16,0 21 0,0 21 16,0-22-16,1 1 0,-1 21 0,0 0 15,0-21-15,0 21 16,0 0-16,1 0 31,-44 0 0,1 0-31,0 0 16</inkml:trace>
  <inkml:trace contextRef="#ctx0" brushRef="#br0" timeOffset="41816.15">22754 1101 0,'0'0'0,"42"0"15,-20-21 1,20 21-16,0 0 0,1 0 0,20-22 15,-21 22-15,22 0 0,-1 0 0,-20 0 16,20-21-16,-20 21 0,20 0 16,-21 0-16,1-21 0,-1 21 0,0-21 15,1 21-15,-1 0 0,-21 0 0,0-21 16,1 21-16,-1 0 16,0 0-16,-21-21 0,21 21 15,0 0 1,-42 0 31,0 21-32,0-21-15,0 21 0</inkml:trace>
  <inkml:trace contextRef="#ctx0" brushRef="#br0" timeOffset="44189.65">15917 3090 0,'0'0'0,"0"22"16,21-22 15,1 0-15,-1-22-16,0 22 16,0 0-16,0 0 0,0-21 0,1 0 15,-1 21-15,0 0 0,0-21 0,0 21 16,0-21-16,1 0 15,-22-1 1,-22 22-16,1 0 16,0-21-16,-21 21 0,-1 0 0,1 0 15,0 0-15,-1 0 0,1 21 0,0-21 16,-1 22-16,1-22 16,0 21-16,-1 0 0,22 0 0,-21-21 0,21 21 15,0 0-15,21 1 0,0-1 0,0 0 16,0 0-16,0 0 0,0 0 15,21 1-15,0-1 16,0 0-16,0-21 0,0 21 0,1 0 16,-1 0-16,21-21 0,-21 22 0,0-1 15,1 0-15,-1-21 0,21 21 16,-21 0-16,0 0 0,1 1 0,-1-1 16,0-21-16,0 21 0,0 0 0,-21 0 15,0 0-15,0 1 0,0-1 16,-21 0-16,-21-21 0,21 21 15,-22-21-15,1 0 16,21 0-16,-22 21 0,1-21 0,0 0 16,21 0-16,-22 0 0,22 0 0,0 0 15,-21 0-15,20 0 0,1 0 0,0 0 16,0-21-16,0 21 0,0-21 16,21 0-1,0 0-15,0-1 16,0 1-16,21 21 31,0 0-31,0 0 0,0 0 16,0-21-16,1 21 0,-1 0 0,21 0 15,-21 0-15</inkml:trace>
  <inkml:trace contextRef="#ctx0" brushRef="#br0" timeOffset="44482">16150 3450 0,'0'0'0,"0"21"63,0 1-63,0-1 0,0 0 15,0 0-15,0 0 0,0 0 16,0 1-16,0-1 15,-21-21-15,21 21 0,-21 0 16,21-42 47,0 0-63,0 0 15</inkml:trace>
  <inkml:trace contextRef="#ctx0" brushRef="#br0" timeOffset="44699.87">16235 3281 0,'-21'-21'16,"21"0"-16,-22 21 15,22 21 48,0 0-48,22-21 1</inkml:trace>
  <inkml:trace contextRef="#ctx0" brushRef="#br0" timeOffset="45263.56">16446 3366 0,'0'21'0,"0"0"16,-21 0 0,21 0-16,0 0 15,0 1-15,0-1 16,0 0-16,0 0 0,0 0 15,0 0-15,0 1 0,0-1 16,0 0 0,0 0-16,-21-21 31,0 0-31,21-21 31,0 0-31,0 0 16,0-1-16,0 1 0,0 0 15,0 0-15,0 0 0,21-22 16,0 22-16,0 0 0,-21 0 0,43 0 16,-22 0-16,0-1 0,0 1 15,0 21-15,22-21 0,-22 21 0,21 0 16,-21 0-16,22 0 0,-22 0 0,0 0 16,0 21-16,0-21 0,1 21 15,-1 1-15,0-1 0,-21 0 0,0 0 16,0 21-16,0-20 0,0-1 0,0 0 15,0 0-15,0 0 0,0 0 0,-21 1 16,21-1-16,0 0 16,-21-21-16,-1 21 15,1-21-15,21-21 63,0 0-48,21 21-15</inkml:trace>
  <inkml:trace contextRef="#ctx0" brushRef="#br0" timeOffset="45888.92">17272 3217 0,'0'0'16,"0"-21"-16,0 0 0,0 0 15,-21 21 1,0 0 0,-1 0-16,1 21 0,21 0 15,-21 0-15,0 1 0,21-1 16,0 0-16,-21 0 0,0 21 0,21-20 16,-22-1-16,1 21 0,21-21 0,0 22 15,0-22-15,-21 0 0,21 0 0,0 21 16,0-20-16,0-1 0,0 0 15,0 0-15,0 0 16,0 0-16,21 1 0,0-22 0,1 0 16,-1 21-16,0-21 0,21 0 0,-21 0 15,1 0-15,20 0 0,0 0 0,-21 0 16,22 0-16,-22-21 0,21 21 16,-21-22-16,22 1 0,-22 21 0,0-21 15,21 0-15,-42 0 0,22 0 0,-1-1 16,-21-20-16,21 21 0,-21 0 0,0-22 15,0 1-15,0 0 0,0 21 16,0-22-16,0 1 0,0 21 0,0 0 16,-21-1-16,0 1 0,-1 0 15,1 0-15,0 21 0,0 0 0,0 0 16,-22 0-16,22 0 0,0 0 16,0 0-16,0 21 0,-22 0 0,22 0 15,21 1-15,-21 20 0,0-21 0,21 0 16,-21 0-16,21 1 0,0-1 0,0 0 15,0 0-15,0 0 0,0 0 16,0 1-16,21-22 0,0 21 0,0-21 16,0 0-16,1 0 0,-1 21 15,0-21-15,0 0 0,0 0 16,0 0 0,1 0-16,-22-21 15,21 21-15,-21-21 16</inkml:trace>
  <inkml:trace contextRef="#ctx0" brushRef="#br0" timeOffset="46847.37">15854 4699 0,'21'-21'16,"-21"0"-16,21 21 16,-21-21-16,21 21 0,-21-22 0,0 1 15,0 0-15,21 0 0,-21 0 16,0 0-16,0-1 15,-21 22-15,0-21 16,0 21-16,0 0 0,0 0 0,-22 0 16,22 0-16,-21 0 0,21 21 0,-22 1 15,1-1-15,21 0 0,-22 0 16,1 0-16,21 22 0,-21-1 16,20 0-16,1 1 0,0-1 0,0 0 15,0 1-15,21-1 0,-21 0 0,21 1 16,0-22-16,0 21 0,0-21 0,21 22 15,0-22-15,0 0 0,0 0 0,0 0 16,22-21-16,-22 21 0,21-21 16,-21 0-16,22 0 0,-22 0 0,21 0 15,-21 0-15,22 0 0,-22 0 0,0-21 16,21 0-16,-20 0 0,20 0 0,-21 0 16,0-1-16,22 1 0</inkml:trace>
  <inkml:trace contextRef="#ctx0" brushRef="#br0" timeOffset="47276.12">16171 4805 0,'0'0'0,"0"-21"16,0-22 0,0 22-16,-21 21 15,0 0 1,0 21-16,21 1 0,-21-1 0,-1 0 16,1 0-16,21 21 0,-21-20 0,21 20 15,-21-21-15,21 21 0,0-20 0,0 20 16,0-21-16,0 0 0,0 0 15,0 1-15,0-1 0,0 0 16,0 0-16,21-21 0,0 21 0,0-21 16,1 0-16,-1 0 0,0 0 0,0 0 15,0 0-15,22 0 0,-22 0 0,0-21 16,0 0-16,0 21 0,0-21 16,1 0-16,-1-1 0,0 1 0,-21-21 15,0 21-15,21 0 0,-21-22 0,0 1 16,0 21-16,0-22 0,0 1 0,0 21 15,-21 0-15,0 0 0,0-1 16,21 1-16,-22 21 0,1 0 0,0 0 16,0 0-16,-21 0 0,20 0 0,1 0 15,0 21-15,0-21 0,0 22 0,0-1 16,21 0-16,-22 0 0,1 0 16,21 0-16,0 1 0,-21-1 15,21 0-15,0 0 0,0 0 16,21 0-16,0-21 0,1 0 0,-1 22 15,0-22-15,0 0 0,21 0 0,-20 0 16</inkml:trace>
  <inkml:trace contextRef="#ctx0" brushRef="#br0" timeOffset="47688.69">16658 4847 0,'0'0'0,"21"-21"0,43-21 16,-64 21-16,0-1 15,-21 22 16,-1 0-31,1 22 0,-21-22 16,21 21-16,0 0 0,-1 0 0,1-21 16,0 21-16,0 0 0,0 1 0,21-1 15,-21 0-15,21 0 0,0 0 16,0 0-16,0 1 0,21-1 16,0 0-16,0-21 0,0 21 15,0-21-15,1 21 0,-1 0 0,0-21 16,0 22-16,0-22 0,0 0 15,-21 21-15,22-21 16,-22 21-16,0 0 16,-22 0-1,-20-21-15,21 0 16,0 0-16,-22 0 0,22 0 16,-21 0-16,21 0 0,-22 0 0,22 0 15,-21 0-15,21 0 0,0 0 0,-1 0 16,1 0-16,42 0 47,1-21-47,-1 21 0,0-21 15,21 21-15</inkml:trace>
  <inkml:trace contextRef="#ctx0" brushRef="#br0" timeOffset="48240.24">17124 4720 0,'0'0'16,"0"-21"-16,0 0 15,-21 21 1,-1 0-16,1 21 16,0 0-16,0 0 15,21 1-15,-21 20 0,21-21 16,-21 0-16,21 22 0,-22-22 0,1 21 15,21-21-15,0 22 0,0-22 16,0 21-16,-21-21 0,21 0 0,0 22 16,0-22-16,0 0 0,0 0 0,21 0 15,0-21-15,1 0 0,-1 22 16,0-22-16,0 0 0,0 0 0,0 0 16,1 0-16,-1 0 0,21-22 15,-21 22-15,22-21 0,-22 0 0,21 0 16,-21 21-16,22-21 0,-22 0 15,0-22-15,0 22 0,0 0 0,0-21 0,1-1 16,-22 1-16,0 0 0,0-1 16,0 22-16,0-21 0,0-1 15,0 22-15,-22-21 0,1 21 0,0 21 16,0-21-16,0 21 0,0 0 0,-1 0 16,-20 0-16,21 0 0,0 0 0,0 21 15,-22-21-15,22 21 0,0 0 16,0 21-16,21-20 0,-21-1 0,21 0 15,0 0-15,0 0 0,0 22 0,0-22 16,0 0-16,0 0 0,0 0 16,21-21-16,-21 21 0,21-21 15,0 0-15,0 0 0,-21 22 0,21-22 16,1 0-16,-1 0 0,0 0 16,0 0-16,0 0 0,0 0 15,1 0-15,-1 0 0</inkml:trace>
  <inkml:trace contextRef="#ctx0" brushRef="#br0" timeOffset="48923.86">15960 6160 0,'21'-22'0,"0"1"16,-21 0-16,0 0 15,0 0-15,0 0 16,-21 21 15,0 0-31,21 21 0,-22 0 16,22 21-16,-21-21 0,21 1 0,-21 20 15,21 0-15,0-21 0,-21 22 16,21-1-16,-21 0 0,21 1 0,0-1 16,-21 0-16,21 1 0,0-1 0,0-21 15,0 22-15,0-22 0,0 0 0,0 0 16,21 0-16,0-21 0,-21 21 0,21-21 16,0 0-16,0 0 0,1 0 15,-1 0-15,0 0 0,0 0 0,0 0 0,0 0 16,1-21-16,20 21 15,-21-21-15,-21 0 0,21 0 0,-21 0 16,21-1-16,-21 1 0,0 0 0,0-21 16,0 21-16,-21-1 0</inkml:trace>
  <inkml:trace contextRef="#ctx0" brushRef="#br0" timeOffset="49099.75">15727 6392 0,'0'0'16,"0"22"-16,21-22 31,0 0-31,0 0 16,0 0-16,22 0 0,-22 0 15,0 0-15,0 0 0,22 0 16,-22 0-16,21 0 0,-21 0 0,0-22 16,1 22-16,-1 0 0,0 0 0</inkml:trace>
  <inkml:trace contextRef="#ctx0" brushRef="#br0" timeOffset="49699.41">16446 6498 0,'0'0'0,"64"0"15,-64-21-15,21 21 0,0-21 16,0 21-16,1-21 0,-22 0 15,21-1-15,0 22 0,-21-21 0,21 0 16,-21 0-16,0 0 0,0 0 16,0-1-16,0 1 0,0 0 15,-21 21-15,0 0 16,0 0-16,-1 0 0,-20 0 16,21 0-16,0 0 0,-22 21 0,22 0 15,0 1-15,-21-1 16,21 21-16,-1-21 0,1 22 0,0-1 15,0-21-15,0 21 0,21-20 0,0 20 16,0-21-16,0 0 0,0 0 0,0 1 16,0-1-16,21 0 0,0-21 15,0 0-15,22 0 0,-22 0 16,0 0-16,0 0 0,0 0 0,0-21 16,22 0-16,-22-1 0,0 22 15,0-21-15,0 0 0,1 0 0,-1 0 16,0-22-16,0 22 0,0 0 0,-21-21 15,0 21-15,0-1 0,0 1 16,21 0-16,-21 0 0,0 0 0,0 0 16,0 42-1,0 0 1,-21 0-16,21 21 0,0-20 0,0-1 16,0 0-16,0 0 0,0 21 15,0-20-15,0-1 0,0 0 0,0 0 16,0 0-16,0 0 0,21 1 15,1-22-15,-1 21 0,0-21 16,0 0-16,0 0 0,0 0 16,1 0-16,-22-21 0,21 21 15,0-22-15,0 1 0,-21 0 16,21 0-16</inkml:trace>
  <inkml:trace contextRef="#ctx0" brushRef="#br0" timeOffset="50236.2">17103 6244 0,'0'-21'16,"-22"21"0,1 0-16,21 21 15,0 0-15,-21-21 0,21 22 0,-21-1 16,21 0-16,0 0 0,0 0 0,0 22 16,0-22-16,0 0 0,0 0 0,0 0 15,0 0-15,0 1 16,0-1-16,-21 0 0,21 0 15,0 0-15,-21-21 0,21 21 0,0 1 16,-22-22 0,22-22-1,0 1-15,0 0 16,0 0-16,0 0 0,0 0 16,0-1-16,0-20 0,22 21 0,-22-21 15,21 20-15,0-20 16,0 21-16,0 0 0,0 0 0,1-1 0,-1 1 15,21 0-15,-21 0 0,22 21 16,-22 0-16,0 0 0,21 0 0,-21 0 16,1 0-16,20 0 0,-21 0 0,0 21 15,-21 0-15,0 0 0,21 22 0,-21-22 16,0 0-16,0 21 0,0-20 0,0 20 16,0-21-16,0 0 0,-21 22 15,0-22-15,0 0 0,0 0 0,0 0 16,21 0-16,-22 1 0,1-22 0,21 21 15,-21-21-15,21 21 0,-21-21 16,0 0 15,21-21-15,0 0 0,21 21-16,0-22 0,-21 1 15,21 0-15,0 21 0</inkml:trace>
  <inkml:trace contextRef="#ctx0" brushRef="#br0" timeOffset="50879.83">17865 6265 0,'0'0'16,"21"-21"-16,-21 0 16,0 0-16,-21 21 31,-1 0-31,1 21 15,0 0-15,21 0 0,-21-21 16,0 43-16,21-22 0,-21 0 0,-1 21 16,22-20-16,-21 20 0,21-21 0,0 21 15,-21-20-15,21-1 0,0 21 0,-21-21 16,21 0-16,0 1 0,0-1 0,0 0 16,0 0-16,21 0 0,0-21 15,0 0-15,1 0 0,-1 0 16,21 0-16,-21 0 0,0 0 15,1 0-15,-1 0 0,0 0 16,0 0-16,0-21 0,22 0 0,-22 21 0,0-21 16,0 0-16,0-1 0,0 1 15,1 0-15,-1 0 0,0-21 0,0 20 16,-21-20-16,0 21 0,21-21 0,-21-1 16,0 22-16,0-21 0,0 21 0,0-22 15,0 22-15,0 0 0,-21 0 16,0 0-16,0 21 0,0-22 0,-1 22 15,1 0-15,-21 0 0,21 0 0,0 0 16,-22 0-16,22 0 0,-21 22 0,21-22 16,-1 21-16,22 0 0,-21 0 15,0 0-15,21 0 0,0 1 16,0-1-16,0 0 0,0 0 0,0 0 16,21 0-16,0-21 15,-21 22-15,22-22 0,-1 0 0,0 21 16,0-21-16,0 0 15,0 0-15,1 0 16,-22-21-16,21 21 0,-21-22 0,21 22 16,-21-21-16,0 0 0,0 0 15,0 0 1,0 0-16,-21 21 31,0-22-31,-1 22 16,1 0-16,0 0 0,0 0 0</inkml:trace>
  <inkml:trace contextRef="#ctx0" brushRef="#br0" timeOffset="70205.12">20405 2985 0,'21'0'31,"0"0"-16,-21-22 17,0 1-17,0 0 1,0 0 0,0 0-16,0 0 15,0-1-15,0 1 16,0 0-1,0 0-15,0 42 63,0 0-63,0 0 0,0 1 16,0-1-16,0 21 0,-21-21 15,21 0-15,-21 22 0,21-1 0,0 0 16,0 1-16,-22-1 0,22 0 0,-21 1 15,21-1-15,0-21 0,0 22 0,0-1 16,-21 0-16,21-21 16,0 22-16,0-22 0,0 0 0,0 0 15,0 0-15,0 1 0,0-1 0,0 0 16,0 0-16,0-42 78,0 0-62,0 0-16,0-1 15,0 1-15</inkml:trace>
  <inkml:trace contextRef="#ctx0" brushRef="#br0" timeOffset="70964.16">20045 3281 0,'0'0'0,"-21"0"32,-1 0-32,22 21 15,-21-21 1,0 0-1,42 0 64,0 0-79,1 0 15,-1 0-15,0 0 0,0 0 16,0 0-16,22 0 0,-22 0 0,21 0 15,0 0-15,1 0 0,20 0 16,-20 0-16,-1 0 0,21 0 0,-20 0 16,20 0-16,-20 0 0,-1 0 0,21 0 15,-20 0-15,-1 0 0,-21 0 16,22 0-16,-22 0 0,0 0 16,0 0-16,0 0 0,0 0 0,1 0 15,-22-21 157,0 0-156,-22 21-1,1 0-15,0 0 16,0 0-16,0 0 0,0 21 16</inkml:trace>
  <inkml:trace contextRef="#ctx0" brushRef="#br0" timeOffset="71948.03">20151 4487 0,'0'0'0,"0"-21"16,-22 21 0,22-21-16,-21 21 0,21-21 15,0 0-15,0 0 16,0 42 46,21 0-62,-21 0 16,22 0-16,-22 0 16,21 1-16,0-1 0,0 0 0,0 0 15,-21 0-15,21 0 0,1 22 0,-1-22 16,0 0-16,0 21 0,0-20 0,22 20 15,-22 0-15,0-21 0,0 22 0,0-22 16,0 21-16,1-21 0,-1 1 16,0 20-16,0-21 0,0 0 0,0 0 15,-21 1-15,22-1 0,-1 0 0,-21 0 16,21 0-16,0-21 16,-21 21-16,21-21 31,0 0-16,-21-21 1,22 21 0,-22-21-16,0 0 15,21 0-15,-21 0 0,0-1 0,0 1 16</inkml:trace>
  <inkml:trace contextRef="#ctx0" brushRef="#br0" timeOffset="72563.98">20997 4487 0,'0'-21'16,"-21"21"-1,21-21-15,-21 21 16,21-21-1,-21 21 1,0 0-16,-1 0 16,1 0-16,0 21 15,0-21-15,0 21 0,0 0 0,-1 1 16,1-22-16,0 21 0,-21 0 0,21 0 16,-1 0-16,-20 0 0,0 1 15,21-1-15,-22 21 0,1-21 16,0 0-16,20 22 0,-20-22 0,0 0 15,-1 21-15,1-20 0,21-1 0,-21 21 16,20-21-16,-20 0 0,21 1 0,0-1 16,0 0-16,-1 0 0,22 0 0,-21 0 15,21 1-15,0-1 32,0-42-1,0-1 0,0 1-15,0 0-1</inkml:trace>
  <inkml:trace contextRef="#ctx0" brushRef="#br0" timeOffset="73795.33">20024 6541 0,'-22'0'0,"1"0"16,0 0-16,21-22 0,-21 22 0,0 0 16,0 0-16,-1 0 0,1 0 15,0 0-15,0 0 0,0 0 0,0 0 16,-1 0-16,1 0 15,0 0-15,21 22 16,21-1 0,0-21-1,22 0-15,-1 0 0,-21 0 0,22 0 16,20 0-16,-21 0 0,1 0 16,-1 0-16,22 21 0,-22-21 0,21 0 15,1 0-15,-1 0 0,-20 0 0,20 0 16,-20 0-16,20 0 0,-21 0 0,1 0 15,-1 0-15,0 0 0,-20 0 0,-1 0 16,21 0-16,-21 0 0,0 0 16,1 0-16,-44 0 93,1 0-93,0 0 0,0 0 16,0 21-16,0-21 0,-1 0 16,1 21-16</inkml:trace>
  <inkml:trace contextRef="#ctx0" brushRef="#br0" timeOffset="74376">19897 7599 0,'-22'0'15,"44"0"-15,-65 0 0,22 0 0,21 21 0,-21-21 16,0 21-16,0 0 0,-1-21 0,1 22 15,0-1-15,0-21 0,21 21 0,-21 0 16,21 0-16,0 0 16,21 1-1,0-22-15,0 0 0,0 0 16,1 0-16,-1 0 16,0 0-16,-21-22 15,21 22-15,-21-21 0,0 0 16,0 0-16,0 0 0,0 0 15,0-1-15,0 1 16,-21 21 0,0 0-16,0 0 15,-1 0 1,1 0-16,42 0 47,1 0-47</inkml:trace>
  <inkml:trace contextRef="#ctx0" brushRef="#br0" timeOffset="74833.85">20637 7451 0,'0'-21'0,"0"42"0,0-64 15,0 22-15,0 0 0,0 0 16,0 0-16,0 0 16,0 42 15,-21 0-31,21 0 0,-21 0 16,0 0-16,21 22 0,-21-22 15,0 21-15,-1-21 0,1 22 0,0-1 16,0 0-16,0 1 0,-22-1 0,22 0 15,-21 1-15,0-1 0,20 0 0,-20 1 16,0 20-16,-1-20 0,-20-1 0,21 0 16,-1 1-16,22-1 0,-21 0 0,-1 1 15,1-22-15,21 21 0,0 0 16,-22-20-16,22 20 0,0-21 0,0 0 16,0 0-16,21 1 0,0-1 0,-21-21 15,21 21-15,21-21 47,0-21-47,0 0 16,0-1-16,0 22 0,1-21 15,-1 21-15,-21-21 0,21 0 0,0 0 16,21 21-16,-20-21 0</inkml:trace>
  <inkml:trace contextRef="#ctx0" brushRef="#br0" timeOffset="75255.61">20574 8213 0,'0'0'16,"-21"0"-1,0 0-15,-1 0 16,1 0-16,21 21 15,0 0 1,21-21 15,1 0-31,-1 0 0,0 0 16,0 0-16,0-21 0,-21 0 16,21 21-16,-21-21 0,0-1 15,0 1-15,0 0 16,0 0-16,-21 21 15,0 0-15,0 0 16,0 0-16,0 21 16,-1 0-16,1 0 0,0 1 15,21-1 1,0 0-16,0 0 16,21-21-1,0 0 1,1 0-16</inkml:trace>
  <inkml:trace contextRef="#ctx0" brushRef="#br0" timeOffset="123320.01">9610 5101 0,'0'0'0,"-22"0"15,1 0 17,0 0-32,0 0 15,0 0 1,0 0 0,42 0 77,0 0-77,0 0-16,0 0 0,0 0 16,1 0-16,-1 0 0,21 0 15,-21 0-15,0 0 0,1 0 16,20 0-16,-21 0 0,0 0 0,22 0 15,-1 0-15,-21 0 0,21 0 0,1 0 16,-1 0-16,0 0 0,1 0 0,-1 0 16,0 0-16,-20 0 0,20 0 15,0 0-15,1 0 0,-1 0 16,-21 0-16,21 0 0,1 0 0,-22 0 16,21 0-16,-21 0 0,22 0 0,-22 0 15,0 0-15,21 0 0,-20 0 0,-1 0 16,0 0-16,21 0 0,-21 0 15,1 21-15,20-21 0,-21 0 0,0 0 16,0 0-16,22 0 0,-22 0 0,0 0 16,0 0-16,22 0 0,-22 22 0,0-22 15,0 0-15,0 0 0,22 0 0,-22 0 16,0 0-16,0 0 0,0 0 16,0 0-16,1 0 0,20 0 0,-21 0 15,0 0-15,0 0 0,1 0 16,-1 0-16,0 0 0,0 0 0,0 0 15,0 0-15,1 0 0,-1 0 0,0 0 16,0 0-16,0 0 16,0 0-16,1 0 0,-1 0 15,0 0-15,0 0 0,0 0 16,0 0-16,1 0 0,-1 0 16,0 0-16,0 0 0,0 0 0,0 0 15,1 0-15,-1 0 0,0 0 16,0 0-16,21 0 0,-20 0 0,-1 0 15,21 0-15,-21 0 0,22 0 0,-1 0 16,-21 0-16,21 0 0,-20 0 16,20 0-16,-21 0 0,0 0 15,0 0-15,22 0 0,-22 0 0,0 0 16,0 0-16,0 0 0,1 0 0,-1 0 16,0 0-16,0 0 0,0 0 0,0 0 15,1 0-15,-1 0 0,0 0 16,0-22-16,0 22 0,22 0 15,-22 0-15,0 0 0,0 0 0,0 0 16,0 0-16,1 0 0,20-21 0,-21 21 16,0 0-16,0 0 0,22 0 0,-22 0 15,0 0-15,21 0 0,-20 0 16,-1 0-16,21 0 0,-21 0 16,0 0-16,22 0 0,-22 0 0,0 0 15,21 0-15,-20 0 0,-1 0 0,0 0 16,21 0-16,-21 0 0,1 0 0,-1 0 15,21 0-15,-21 0 0,0 0 0,1 0 16,-1 0-16,0 0 0,0 0 16,0 0-16,0 0 0,1 0 0,-1 0 15,0 0-15,0 0 0,0 0 0,22 0 16,-22 0-16,0 0 0,0 0 0,0 0 16,0 0-16,1 0 0,-1 0 15,0 0-15,21 0 0,-21 0 0,1 0 16,-1 0-16,0 0 0,0 0 15,0 0-15,0 0 0,1 0 0,-1 21 16,0-21-16,0 0 0,0 0 0,0 0 16,1 0-16,-1 0 0,0 0 15,0 0-15,0 0 0,0 0 0,1 0 16,-1 0-16,0 0 0,0 0 16,0 0-16,0 0 0,1 0 15,-1 0 1,0 0-16,0 0 0,0 0 15,0 0-15,1 0 16,-1 0 0,0 0-16,0 0 31,0 0-31,0 0 16,1 0-1,-1 0 32,0 0 31,-21-21-31,-21 21-31,0-21-16,-1 0 15,-20 21-15,21-21 0,0 0 0</inkml:trace>
  <inkml:trace contextRef="#ctx0" brushRef="#br0" timeOffset="124636.19">14160 4657 0,'0'0'0,"0"21"93,22 0-77,-1-21-16,-21 21 0,21-21 0,0 21 16,0-21-16,0 22 0,1-22 0,-1 21 15,0 0-15,0-21 0,0 21 0,22-21 16,-22 21-16,0 0 0,0-21 15,0 22-15,0-22 0,22 21 0,-22-21 16,0 21-16,0 0 0,0-21 0,22 21 16,-22-21-16,0 21 0,0-21 0,0 22 15,1-22-15,-1 0 0,0 21 16,0-21-16,0 21 0,0-21 16,1 0-1,-22 21-15,21-21 0,0 0 16,0 21-16,0-21 31,-21 21-31,21-21 16,1 0-1,-22 22 17,-22-22-17,1 0 1,0 0-1,0 0-15,0 0 16,0 0-16,21 21 16,-22-21-16,1 0 0,0 0 15,21 21-15,-21-21 16,0 0-16,0 0 0,21 21 0,-22-21 16,1 0-16,0 21 0,0-21 15,0 0-15,0 0 0,-1 21 16,1-21-16,0 0 0,0 22 15,0-22-15,0 0 0,-1 0 0,1 21 16,0-21-16,0 0 0,0 21 16,0-21-16,-1 0 0,1 21 15,0-21 1,0 21-16,0-21 16,0 0-16,-1 0 15,22 21-15,-21-21 0,0 0 16,0 0-16,21 22 15,-21-22-15,0 0 16,-1 0 0,1 0-1,21 21 63,-21-21-62,0 0 31,21 21-47,21-21 141,0 0-141,0 0 15,1 0-15,-22-21 0,21 21 0,0-21 16,0 21-16,-21-22 0,21 22 15</inkml:trace>
  <inkml:trace contextRef="#ctx0" brushRef="#br0" timeOffset="125919.46">9779 11409 0,'0'0'15,"-21"-21"-15,21 0 0,0-1 16,-21 22-16,-1-21 16,22 42 15,0 1-15,0-1-16,0 0 0,0 21 0,0-21 15,0 22-15,0-22 0,0 21 0,0 1 16,0-1-16,0 0 0,0 1 0,0 20 15,0-21-15,-21 1 0,21 20 16,-21-20-16,0-1 0,21 0 0,-21 1 16,21-1-16,0 0 0,0 1 0,-21-22 15,21 0-15,0 0 0,-22 0 0,22 0 16,0 1-16,0-1 0,0 0 16,0-42 15,0 0-16,0-1-15,0 1 0,0 0 16,0 0-16,0 0 0,0 0 0,0-22 16,0 22-16</inkml:trace>
  <inkml:trace contextRef="#ctx0" brushRef="#br0" timeOffset="130971.42">9483 11578 0,'0'0'16,"0"-21"-16,0 0 0,0 0 0,0 0 16,0-1-16,0 1 0,0 0 0,0-21 15,0 21-15,21-1 0,0-20 16,0 21-16,-21 0 0,21 0 0,22-1 16,-22 1-16,0 0 0,0 0 0,21 0 15,-20 21-15,20-21 0,-21 21 0,21 0 16,1 0-16,-1 0 0,0 0 15,1 0-15,-1 0 0,-21 21 0,22 0 16,-22 0-16,21 0 0,-21 0 0,0 1 16,1 20-16,-22-21 0,0 21 15,0-20-15,0 20 0,0-21 0,0 0 0,0 22 16,-22-22-16,1 0 16,-21 21-16,21-21 0,0 1 0,-22 20 15,1-21-15,21 0 0,-22 0 0,1 1 16,21-1-16,-21 0 0,20 0 0,1-21 15,0 21-15,0-21 0,0 0 0,0 0 16,21 21-16,-22-21 0,1 0 16,0-21-1,21 0 1,0 0-16,0 0 16,0 42 46,0 0-62,0 0 16,0 0-16,0 1 0,0-1 15,0 0-15,0 21 0,21-21 0,-21 1 16,21-1-16,1 0 0,-22 21 0,21-21 16,0 1-16,-21-1 0,21 0 0,0 0 15,0 0-15,1 0 0,-1-21 16,0 22-16,0-1 0,0-21 0,0 0 15,1 0-15,-1 0 0,21 0 0,-21 0 16,22 0-16,-22 0 0,21-21 0,-21 21 16,22-22-16,-1 22 0,-21-21 15,21 0-15,-20 0 0,20 0 0,-21 0 16,0-22-16,0 22 0,1 0 16,-1-21-16,0 20 0,-21-20 0,21 21 15,-21 0-15,0-22 0,0 22 0,0 0 16,0 0-16,0 0 0,0 0 15,0-1-15,-21 22 0,0 0 16,0 0-16,-1 0 16,1 0-16,0 22 0,0-1 15,0 0-15,21 0 16,-21 0-16,21 0 0,-22 22 16,22-22-16,0 0 0,0 0 0,0 0 15,-21 22-15,21-22 0,0 0 0,0 0 16,0 0-16,0 1 0,0-1 0,0 0 15,0 0-15,0 0 16,0 0-16,21-21 16,1 0-16,-1 0 0,0 0 15,0 0-15,0 0 0,0 0 0,1 0 16,-1 0-16,21-21 0,-21 0 0,22 21 16,-22-21-16,21 0 0,-21 0 0,22-1 15,-1-20-15,-21 21 0,21 0 16,-20-22-16,20 22 0,-21-21 15,0 21-15,0-22 0,1 22 0,-1 0 16,-21 0-16,0 0 0,-21 21 31,-1 0-31,1 0 16,0 0-16,21 21 0,-21-21 0,0 21 16,0 0-16,21 0 15,0 1-15,0-1 0,0 0 0,0 0 16,0 0-16,0 0 0,0 1 15,21-1-15,-21 0 0,21 0 16,0-21-16,-21 21 0,21 0 0,0 1 16,-21-1-16,22-21 15,-22 21-15,0 0 16,0 0-16,-22-21 47,1 0-32,21-21-15,-21 21 0,21-21 16,-21 21-16,0 0 0,21-21 0,-21 21 16,-1-21-1,1 21-15,0 0 16,21 21 0,0 0-1,0 0-15,0 0 16,21 0-16,0-21 15,1 0-15,-1 0 0,0 22 0,0-22 16,21 0-16,-20 0 0,-1 0 16,21 0-16,-21 0 0,22 0 0,-22 0 15,0 0-15,21-22 0,-21 22 0,1-21 16,20 21-16,-21-21 0,0 0 0,0 21 16,1-21-16,-1 0 0,-21-1 15,21 1-15,0-21 0,-21 21 0,0 0 16,21-22-16,-21 22 0,21 0 0,-21 0 15,0 0-15,0-1 0,0 1 16,0 0-16,0 0 16,0 42 15,-21 0-31,0 0 16,21 1-16,-21-1 0,21 0 15,0 0-15,-21 0 0,21 0 0,-21 1 16,21-1-16,-22 0 0,22 0 15,0 0-15,0 0 0,0 1 16,0-1-16,0 0 0,0 0 16,22-21-16,-1 0 15,-21 21-15,21-21 0,0 0 0,0 0 16,0 0-16,1 0 0,-1 0 0,0 0 16,0 0-16,0-21 0,0 21 15,1-21-15,-1 0 0,-21 0 16,21-1-16,0 1 0,0 0 0,-21 0 15,21-21-15,1 20 0,-22 1 0,21-21 16,-21 21-16,0 0 0,21-1 0,-21-20 16,0 21-16,0 0 0,0 0 15,0 42 32,-21 0-47,0 0 16,21 0-16,-22 0 0,22 1 15,0-1-15,0 0 0,0 21 0,0-21 16,0 1-16,0-1 0,0 0 0,0 0 16,0 0-16,0 0 0,22 1 15,-1-1-15,0-21 0,0 0 0,0 21 16,22-21-16,-1 0 0,-21 0 0,21 0 16,1 0-16,-1 0 0,0 0 0,1 0 15,-22 0-15,21-21 0,1 0 16,-22 21-16,21-22 0,-21 1 15,0 0-15,22-21 0,-22 21 0,0-1 16,21-20-16,-20 21 0,-1 0 0,-21-22 16,21 22-16,-21 0 0,21 0 0,-21-21 15,0 20-15,0 1 0,0 0 16,-21 21-16,0-21 0,-22 21 16,22 0-16,0 0 0,0 0 15,0 21-15,-22-21 0,22 21 16,0 0-16,-21 1 0,21 20 0,-22-21 15,22 0-15,0 0 0,-21 22 0,20-22 16,22 21-16,-21-21 0,21 1 16,0 20-16,-21-21 0,21 0 0,0 0 15,0 1-15,0-1 0,21 0 16,0-21-16,1 0 0,-1 0 16,0 0-16,0 0 0,0 0 0,0 0 15,22 0-15,-22-21 0,0 21 16,0-21-16,0-1 0,1 1 0,-1 0 15,0 0-15,0 0 0,0 0 0,0-1 16,-21-20-16,22 21 0,-22 0 0,21-22 16,-21 22-16,21 0 0,-21 0 0,0 0 15,0 0-15,0-1 16,-21 44 15,21-1-31,-21 0 16,21 0-16,0 0 0,-22 0 15,22 1-15,0-1 0,0 21 0,0-21 16,0 0-16,0 1 0,0-1 0,0 0 16,22 0-16,-1 0 0,0-21 15,0 21-15,0 1 0,22-22 0,-22 0 16,21 21-16,-21-21 0,22 0 0,-22 0 16,21 0-16,-21 0 0,0 0 0,1 0 15,-1-21-15,0-1 0,0 1 16,0 0-16,0 0 0,1 0 15,-22-22-15,0 22 0,21-21 0,-21 0 16,0-1-16,21 1 0,-21 0 0,0-1 16,0 1-16,0 0 0,0-1 0,0 1 15,0 21-15,0-22 0,0 22 0,0 0 16,0 0-16,0 42 31,0 0-31,0 0 0,0 1 0,0 20 16,0-21-16,-21 0 0,21 22 0,-21-22 15,21 21-15,-22 0 0,22-20 0,0 20 16,0-21-16,-21 21 0,21 1 0,-21-22 16,21 21-16,-21-21 0,21 1 15,0 20-15,0-21 0,0 0 0,-21 0 16,21 1-16,0-1 0,-21 0 16,21 0-1,0-42 16,0 0-31,0 0 0,0-1 16,21 1-16,0 0 0,-21 0 0,21 0 16,0 0-16,-21-1 0,21 1 15,1-21-15,-1 42 0,0-21 0,-21 0 16,21-1-16,0 22 0,0-21 0,1 21 16,-1 0-16,0 0 0,0 0 15,0 0-15,0 0 0,1 0 16,-1 21-16,-21 1 15,0-1-15,0 0 0,21 0 16,-21 0-16,0 0 0,0 1 16,0-1-16,0 0 0,-21 0 0,0-21 15,-1 21-15,1 0 0,0-21 0,0 22 16,0-22-16,0 0 0,-1 21 0,1-21 16,0 0-16,0 0 0,0 0 15,0 0-15,-1 0 0,1 0 16,0-21-1,0 21-15,21-22 16,21 22 47,0 22-63,0-22 15,1 0-15,-1 21 0,0-21 16,0 0-16,21 0 0,-20 0 15,-1 0-15,21 0 0,-21 0 0,22 0 16,-22 0-16,21 0 0,0 0 16,-20 0-16,20 0 0,0 0 0,-21-21 15,22-1-15,-22 1 0,0 0 0,0 0 16,0 0-16,22 0 0,-22-1 0,0 1 16,-21-21-16,21 21 0,-21 0 0,21-1 15,-21 1-15,0 0 0,0 0 16,0 0-16,0 0 15,-21 21 1,0 21 0,21 0-16,-21 0 15,21 0-15,0 0 16,-21 1-16,21-1 0,0 0 0,0 0 16,-21 0-16,21 0 0,0 1 0,0-1 15,0 0-15,0 0 0,0 0 16,21 0-16,0 1 15,0-22-15,0 21 0,0-21 16,1 0-16,-1 0 0,0 0 0,0 0 16,0 0-16,0 0 0,1 0 0,-1 0 15,0 0-15,0-21 0,0-1 0,0 1 16,1 0-16,-1 0 0,0 0 16,0-22-16,0 22 0,0-21 0,1 0 15,-1-1-15,0 22 0,-21-21 0,21-22 16,0 22-16,-21 0 0,21-1 0,1 1 15,-22-22-15,0 22 0,21 0 16,0 21-16,-21-22 0,0 1 0,0 21 16,21 0-16,-21-1 0,0 1 0,21 0 15,-21 0-15,0 42 32,0 0-32,-21 0 15,21 1-15,-21 20 0,0-21 0,21 21 16,0-20-16,-21 20 0,21 0 0,-22 1 15,22-1-15,-21 0 0,21 1 16,0-22-16,0 21 0,-21 0 0,21-20 16,-21 20-16,21 0 0,0 1 0,0-22 15,0 21-15,-21-21 0,21 22 0,0-22 16,0 0-16,0 0 0,0 0 16,0 0-16,0 1 0,0-1 0,21 0 15,0-21-15,0 21 0,0-21 0,1 0 16,-1 0-16,21 0 0,-21 0 15,0 0-15,1 0 0,20 0 0,-21-21 16,0 0-16,0 21 0,22-21 0,-22-1 16,0-20-16,0 21 0,0 0 0,1-22 15,-1 22-15,-21 0 16,21-21-16,0 21 0,-21-1 0,0 1 16,0 0-16,0 0 0,21 0 0,-21 0 15,0 42 16,0 0-31,-21 0 16,21 0-16,-21 0 0,21 22 0,0-22 16,0 0-16,-21 0 0,21 0 15,0 1-15,0-1 0,0 0 0,0 0 16,0 0-16,0 0 0,0 1 16,21-22-16,0 21 0,0-21 15,0 0-15,1 0 16,-1 0-16,0 0 0,0 0 0,0 0 15,0 0-15,1 0 0,-1-21 0,0-1 16,-21 1-16,21 0 0,0 0 0,0-21 16,1-1-16,-1 22 0,0-21 15,-21-1-15,21 1 0,0 0 16,0-1-16,1-20 0,-1 21 0,-21-1 16,21-20-16,0 20 0,-21 1 0,0 0 0,21-22 15,-21 22-15,21 21 0,-21-22 0,0 1 16,0 21-16,22 0 0,-22 0 0,0-1 15,0 1-15,0 0 0,-22 42 32,1 0-17,0 1-15,21-1 0,-21 21 0,0 0 16,0 1-16,21-1 0,-22 0 0,1 1 16,21-1-16,-21 0 0,21 1 0,0-1 15,-21 0-15,0 1 0,21-22 0,-21 21 16,21 1-16,0-1 0,0-21 0,-22 21 15,22-20-15,0 20 0,0-21 0,-21 0 16,21 22-16,0-22 0,0 0 0,0 0 16,0 0-16,0 0 15,43 1-15,-22-22 0,0 21 0,0-21 16,0 0-16,0 0 0,1 0 16,-1 0-16,21 0 0,-21 0 0,0 0 15,22 0-15,-22 0 0,0-21 0,21-1 16,-20 1-16,20 0 0,-21 0 0,0-21 15,22 20-15,-22 1 0,0-21 0,21 0 16,-21 20-16,1 1 16,-1 0-16,-21 0 0,21 21 15,0-21-15,-21 42 32,-21 0-17,21 0-15,-21 0 0,21 1 16,0-1-16,0 0 0,0 0 0,-21 0 15,21 0-15,0 1 0,0-1 16,0 0-16,0 0 0,0 0 16,21-21-1,0 0-15,0 0 16,0 0-16,0 0 0,1-21 16,-1 0-16,0 0 0,0 0 15,-21-1-15,21 1 0,0-21 0,1 21 16,-1 0-16,0-1 0,0-20 0,0 21 15,-21 0-15,21 0 0,-21-1 16,22 1-16,-22 0 0,0 42 47,-22 0-31,22 1-16,-21-22 0,0 21 15,21 0-15,-21 0 0,0 0 0,0 0 16,-1 1-16,22-1 15,-21 0-15,0 0 0,21 0 0,-21 22 0,21-22 16,-21 0-16,21 21 0,-21 1 0,21-22 16,0 21-16,0 0 0,0 1 0,0-1 15,0 0-15,0 1 0,0-1 16,0 0-16,0 1 0,0-1 0,0 0 16,21 1-16,-21-1 0,21 0 0,-21 1 15,21 20-15,-21-20 0,0-1 16,0 0-16,0 1 0,0-1 0,0-21 15,0 21-15,0-20 0,0 20 0,0-21 16,0 0-16,-21 0 0,0 1 16,0-1-16,-1-21 0,1 0 0,21 21 15,-21-21-15,0 0 0,0 0 0,0 0 16,-1 0 0,1 0-16,0 0 15,21-21 1,-21 0-16,0 21 0,21-22 15,-21 22-15,-1-21 0,1 21 0,0-21 16,21 0-16,0 0 0,-21 21 16,21-21-16,0-1 0,0 1 15,0 0-15,0 0 16,0 0-16,0 0 0,0-1 0,0 1 16,0-21-16,0 21 0</inkml:trace>
  <inkml:trace contextRef="#ctx0" brushRef="#br0" timeOffset="131323.24">15049 11811 0,'0'-21'16,"22"21"-16,-1-21 16,0 21-16,0 0 0,0 0 0,22-21 15,-22 21-15,21 0 16,0 0-16,1 0 0,-1-22 0,-21 22 16,22 0-16,-1 0 0,0 0 0,-21 0 15,22-21-15,-22 21 0,21 0 0,-21 0 16,1 0-16,-1 0 0,0-21 0,0 21 15,-21-21 1,-21 21 0,0-21-16,0 0 0,-1 21 15,1-22-15,-21 22 0,0-21 16</inkml:trace>
  <inkml:trace contextRef="#ctx0" brushRef="#br0" timeOffset="131592.09">14690 11430 0,'21'0'32,"0"0"-32,0 0 15,0 0 1,-42 0 46,0 0-62,0 0 16,0 0-16,-1 0 0,1 0 16,0 0-16</inkml:trace>
  <inkml:trace contextRef="#ctx0" brushRef="#br0" timeOffset="131831.7">13631 11430 0,'0'0'0,"-21"0"15,42 0 48</inkml:trace>
  <inkml:trace contextRef="#ctx0" brushRef="#br0" timeOffset="133056.04">17378 11324 0,'0'0'0,"21"-63"16,-21 42-16,0-1 15,0 1-15,0 0 0,-21 0 16,0 21 0,-1 0-16,1 0 15,0 0-15,0 0 0,0 21 0,0 0 16,21 0-16,-43 1 0,22-1 0,0 21 16,0-21-16,0 22 0,21-1 0,-22 0 15,1 1-15,0-1 0,0 0 0,21 1 16,0-1-16,0 0 0,0 1 0,-21-1 15,21 0-15,0-21 0,0 22 0,0-1 16,0-21-16,0 22 0,0-22 16,21 0-16,-21 0 0,21 0 15,0 0-15,-21 1 0,21-22 0,1 0 16,-1 0-16,0 0 0,0 0 0,0 0 16,22 0-16,-22 0 0,21-22 0,-21 1 15,22 21-15,-22-21 0,21 0 0,0-21 16,1 20-16,-22 1 0,21 0 0,-21-21 15,22 21-15,-22-1 0,0-20 0,-21 21 16,21 0-16,-21 0 0,21-1 0,-21 1 16,0 0-16,0 42 47,-21 0-47,0 1 0,21-1 0,0 0 15,-21 0-15,0 0 0,21 0 0,-21 1 16,21-1-16,0 21 0,0-21 0,0 0 15,0 1-15,0-1 0,0 0 0,21 0 16,0 0-16,0-21 16,0 0-16,0 0 0,1 0 0,-1 0 15,21 0-15,-21 0 0,0-21 0,1 0 16,20 21-16,-21-21 0,0 0 16,0-1-16,1 1 0,-1 0 0,0-21 15,-21 21-15,0-1 0,0-20 0,0 21 16,0-21-16,0 20 0,0-20 15,0 21-15,0 0 0,-21 0 0,0-1 16,-1 1-16,1 0 0,0 21 0,-21 0 16,21 0-16,-1 0 0,1 0 0,-21 0 15,21 21-15,0 0 0,-1 1 0,1-22 16,0 21-16,0 0 0,0 0 0,0 0 16,-1 0-16,22 1 0,0-1 0,-21 0 15,0 0-15,21 0 0,0 0 16,0 1-16,0-1 0,0 0 15,0 0-15,0 0 0,21-21 16,0 0-16,1 0 0,20 0 16,-21 0-16,0 0 0,22 0 15</inkml:trace>
  <inkml:trace contextRef="#ctx0" brushRef="#br0" timeOffset="133715.84">18584 11748 0,'0'0'16,"0"-22"-16,0 1 0,0 0 16,0 0-16,0 0 15,-21 21-15,0 0 16,0 0-16,0 0 0,-1 0 16,1 0-16,0 21 0,0 0 0,0-21 15,0 21-15,-1 0 0,1 1 0,0-1 16,0 0-16,-21 0 0,42 0 15,-22 0-15,1 1 0,21-1 0,0 21 16,0-21-16,0 0 0,0 1 0,0-1 16,0 0-16,0 0 15,21-21-15,1 21 0,-1-21 0,0 0 16,0 0-16,0 0 0,22 0 0,-22 0 16,0 0-16,0 0 0,0-21 0,0 0 15,22 0-15,-22 21 0,0-21 0,-21-1 16,21 1-16,0 0 0,1-21 15,-1 21-15,0-22 0,-21 22 0,21-21 16,0-1-16,0 1 0,-21 0 16,22-22-16,-1 22 0,0 0 0,-21-22 15,0 22-15,0-1 0,21 22 0,-21-21 16,0 21-16,0 0 0,-21 42 31,0 0-31,21 0 0,-21 0 16,-1 22-16,1-1 0,0-21 15,0 21-15,0 1 0,21-1 0,-21 0 0,-1-20 16,22 20-16,0 0 0,-21 1 16,21-22-16,0 21 0,-21-21 15,21 22-15,0-22 0,0 0 0,0 21 16,0-21-16,0 1 0,21-1 16,0 0-16,1-21 0,-1 21 15,0-21-15,0 0 0,0 0 16,0 0-16,1 0 0,-1 0 0,0 0 15,0-21-15,0 21 0,0-21 0,1 0 16,-1 21-16,0-22 16,-21 1-16,21 0 15,0 21-15,0-21 16,-21 0-16,22 21 0,-1-21 16,0 21-16</inkml:trace>
  <inkml:trace contextRef="#ctx0" brushRef="#br0" timeOffset="134239.54">19177 11811 0,'21'0'47,"0"-21"-32,0 21-15,1 0 0,-1-21 0,0 21 16,0-21-16,0 21 0,0-22 0,1 22 16,-1-21-16,0 0 0,0 21 0,0-21 15,0 0-15,-21 0 0,0-1 16,0 1-16,0 0 16,-21 21-16,0-21 15,0 21-15,0 0 0,0 0 0,-1 0 16,1 0-16,0 0 0,0 0 15,0 21-15,0-21 0,-1 21 16,1-21-16,-21 21 0,42 1 0,-21-1 16,0 0-16,-1 0 0,1 0 0,21 0 15,-21 22-15,21-22 0,0 0 0,0 0 16,0 0-16,0 1 0,0-1 0,0 0 16,0 0-16,21 0 0,-21 0 0,21 1 15,1-22-15,-22 21 0,21-21 0,0 0 16,0 21-16,0-21 0,0 0 0,1 0 15,-1 0-15,0 0 0,0 0 16,0 0-16,0-21 0,1 21 0,-1 0 16,0-21-16,-21-1 0,21 22 0,-21-21 15,21 21-15,0-21 16,1 21-16,-22-21 16,21 21-16,0 0 0,0-21 0,0 0 15,0 21-15,1-22 0,41 1 0</inkml:trace>
  <inkml:trace contextRef="#ctx0" brushRef="#br0" timeOffset="142176.18">9885 5969 0,'0'21'156,"21"-21"-94,0 0-46,0 0 0,0 0-16,1 0 0,-1 0 15,0 0 1,0 0-16,0-21 0,0 21 16,-21-21-16,22 21 0,-1 0 0,0-21 15,0 0-15,0 21 0,-21-22 16,0 1-16,21 21 0,-21-21 15,22 21-15,-22-21 0,0 0 16,0 42 31,-22 0-31,1 21-16,0-20 15,21-1-15,-21 0 0,21 0 16,0 21-16,-21-20 0,21-1 0,-21 21 15,21-21-15,-22 22 0,22-1 0,0-21 16,0 21-16,-21 1 0,21-22 0,-21 21 16,21 1-16,0-22 0,0 21 0,-21-21 15,21 22-15,0-22 0,-21 0 16,21 0-16,0 0 0,0 0 0,0 1 16,0-1-16,-21 0 0,21 0 15,-22-21-15,1 0 16,21 21-16,-21-21 15,0 0-15,0 0 0,0 0 16,-1-21-16,1 0 16,0 21-16,0 0 0,21-21 15,-21 21-15,0 0 16,-1 0-16,22-21 0,0-1 62,22 22-62,-1 0 16,0 0-16,0-21 0,0 21 16,22 0-16,-22 0 0</inkml:trace>
  <inkml:trace contextRef="#ctx0" brushRef="#br0" timeOffset="142848.07">10308 6350 0,'0'0'16,"0"-21"-16,0 0 31,0 42-15,0 0-1,-21-21-15,21 21 0,0 0 16,0 1-16,0-1 0,0 0 0,0 0 15,-21 0-15,21 0 0,-21 1 0,21-1 16,0 0-16,0 0 0,-22 0 0,22 0 16,-21 1-16,21-1 15,-21 0-15,21 0 0,0 0 16,0-42 31,0 0-47,0 0 15,0 0-15,0-1 16,21 1-16,-21 0 16,21 0-16,1 0 0,-1 0 0,-21-1 15,21-20-15,0 21 0,0 0 0,0 0 16,1-1-16,-1 1 0,21 0 0,-21 0 16,0 0-16,1 21 0,20-21 0,-21-1 15,0 22-15,0 0 0,1 0 0,20 0 16,-21 0-16,0 0 0,0 0 0,-21 22 15,22-1-15,-1-21 0,-21 21 0,21 21 16,-21-21-16,0 1 0,0-1 16,0 21-16,0-21 0,0 0 0,0 1 15,0 20-15,-21-21 0,21 0 0,-21 0 16,21 1-16,-22-1 16,22 0-16,-21-21 0,21 21 0,-21-21 15,21 21-15,0-42 78,0 0-78,0 0 16,0 0-16,0-1 16,21 1-16</inkml:trace>
  <inkml:trace contextRef="#ctx0" brushRef="#br0" timeOffset="143476.48">11112 6181 0,'0'0'0,"0"-21"0,22-43 15,-22 43-15,0 0 0,0 0 16,0 42 31,0 0-47,-22 0 0,22 0 15,-21 0-15,21 1 0,-21-1 0,21 0 16,0 21-16,-21-21 0,0 22 0,21-22 16,-21 21-16,21-21 0,0 22 0,-22-22 15,1 21-15,21-21 0,0 1 0,0-1 16,-21 0-16,21 0 0,-21 0 15,21 0-15,-21 1 0,21-1 16,0-42 31,0-1-31,0 1-16,21 0 15,0 0-15,-21 0 0,21 0 0,0-1 16,-21 1-16,22 0 0,-1 0 15,0 0-15,0 0 0,0-1 0,22 22 16,-22-21-16,0 0 0,0 21 0,0 0 16,0 0-16,1 0 0,-1 0 0,0 0 15,0 21-15,-21 0 0,0 1 16,0-1-16,0 0 0,0 0 0,0 0 16,0 0-16,0 1 0,0-1 0,0 0 15,0 0-15,0 0 16,-21 0-16,21 1 0,-21-22 0,21 21 15,-21-21-15,21 21 0,-22-21 16,22-21 31,0 0-31,22-1-16</inkml:trace>
  <inkml:trace contextRef="#ctx0" brushRef="#br0" timeOffset="143831.26">11409 6562 0,'42'0'16,"-42"-21"-16,21 21 0,0-22 0,1 22 16,-1-21-16,-21 0 15,21 21-15,0-21 0,0 0 16,-21 0-16,0-1 0,0 1 15,0 0 1,-21 21 0,0 0-16,0 0 0,0 21 15,-1 0-15,1 1 0,0-1 16,21 0-16,-21 0 0,21 21 16,-21-20-16,0-1 0,21 0 0,0 0 15,0 0-15,0 0 0,0 1 16,0-1-16,21 0 15,0-21 1,0 0-16,0 0 16,0 0-16,1 0 0,-1 0 15,0-21-15,0 0 0,0-1 16,0 22-16</inkml:trace>
  <inkml:trace contextRef="#ctx0" brushRef="#br0" timeOffset="144256.04">11705 6435 0,'0'0'0,"0"-21"16,0-1-16,0 1 16,0 0-1,21 21 1,0 0 0,1 0-16,-1 0 15,0 21-15,0 0 0,-21 1 16,21-1-16,-21 0 0,21 0 0,-21 0 15,0 0-15,0 1 0,0-1 0,0 0 16,0 0-16,0 0 0,0 0 16,0 1-16,0-1 15,0-42 32,0-1-31,0 1-16,0 0 0,22 0 15,-22 0-15,0 0 0,0-1 0,21 1 16,-21 0-16,21 0 0,-21 0 0,21 0 16,-21-1-16,0 1 0,21 0 15,0 21-15,1 0 32,-1 0-32,0 0 15,0 0 1,0 0-16</inkml:trace>
  <inkml:trace contextRef="#ctx0" brushRef="#br0" timeOffset="144499.84">12171 6350 0,'0'21'32,"0"0"-17,0 1-15,0-1 16,-21-21-16,21 21 0,0 0 0,0 0 15,-22 0-15,22 1 0,-21-1 0,21 0 16,0 0-16,0 0 0,-21 0 16,21 1-16,-21-22 15,21-22 32,21 1-47,0 21 16</inkml:trace>
  <inkml:trace contextRef="#ctx0" brushRef="#br0" timeOffset="144693.22">12192 6287 0,'0'0'0,"0"-22"16,0 1-16,-21 0 16,0 21-1,-1 0 1,22-21-16,22 21 47,-1 0-32,0 21-15</inkml:trace>
  <inkml:trace contextRef="#ctx0" brushRef="#br0" timeOffset="145011.35">12531 6138 0,'0'0'0,"0"-21"16,0 0-16,0 42 47,-22 0-47,22 1 0,-21-1 15,21 0-15,0 0 0,-21 0 0,0 22 16,0-22-16,0 21 0,21-21 15,-22 22-15,1-22 0,21 0 0,-21 21 16,21-21-16,-21 1 0,21-1 0,0 0 16,0 0-16,0 0 0,0 0 15,0 1 1,21-22-16,0 0 16,0 0-16,1 0 15,-1-22-15,-21 1 16,21 0-16,0 0 0,-21 0 15</inkml:trace>
  <inkml:trace contextRef="#ctx0" brushRef="#br0" timeOffset="145203.25">12404 6371 0,'0'0'0,"21"0"46,0 0-30,0 0-16,0 0 0,0 0 16,1 0-16,-1 0 15,0 0-15,0 0 16</inkml:trace>
  <inkml:trace contextRef="#ctx0" brushRef="#br0" timeOffset="145819.9">12848 6519 0,'21'0'0,"-21"-21"16,21 21-16,-21-21 0,0 0 15,22 0 1,-22 0-16,0-1 15,0 1-15,0 0 0,0 0 16,0 0-16,-22 21 16,1 0-16,0 0 15,0 0-15,0 21 0,0 0 16,-1-21-16,1 21 0,0 0 0,0 1 16,0-1-16,0 0 0,21 0 0,-22 0 15,1 0-15,21 1 0,-21-1 0,21 0 16,0 0-16,0 0 0,0 0 15,0 1-15,21-22 32,0 0-32,1 0 0,-1 0 15,0 0-15,0 0 0,0 0 0,0 0 16,1-22-16,-1 22 0,0-21 16,0 0-16,0 0 0,0 0 15,-21 0-15,0-1 0,22 1 0,-22 0 16,21 0-16,-21 0 0,0 0 0,0-1 15,0 1-15,0 42 47,0 1-47,-21-1 0,21 0 16,-22 0-16,22 0 0,0 0 0,-21 1 16,21-1-16,0 0 15,0 0-15,0 0 0,0 0 16,21-21-1,1 0-15,-1 0 0,0 0 16,0 0-16,0 0 0,0 0 16,1 0-16,-1 0 0,0-21 15,0 0-15</inkml:trace>
  <inkml:trace contextRef="#ctx0" brushRef="#br0" timeOffset="146339.6">13208 6435 0,'0'0'0,"21"-21"0,-21-1 16,-21 44 31,0-1-47,21 0 15,0 0-15,-21 0 0,21 0 16,-22 1-16,22-1 0,0 0 16,0 0-16,-21-21 0,21 21 0,-21 0 15,21 1 1,0-44 46,0 1-62,21 0 16,0 0-16,-21 0 0,22 0 16,-1-1-16,-21 1 0,21 0 0,0 0 15,0 0-15,0 0 0,1-1 0,20 1 16,-21 0-16,0 21 0,0 0 0,22-21 15,-22 21-15,0 0 0,0 0 0,0 0 16,1 21-16,-1 0 0,-21 0 16,0 1-16,0-1 0,0 0 0,0 0 15,0 0-15,0 0 16,0 1-16,0-1 0,-21 0 16,21 0-16,-22 0 0,1 0 15,0 1-15,21-1 16,0-42 62,21-1-78,0 22 16</inkml:trace>
  <inkml:trace contextRef="#ctx0" brushRef="#br0" timeOffset="146716.38">13885 6392 0,'0'0'0,"0"-42"16,0 21-16,0 0 15,0 42 32,0 0-47,-21 0 0,0 0 16,0 1-16,21-1 0,-21 0 0,-1 0 15,1 21-15,0-20 0,0-1 0,21 0 16,-21 0-16,21 0 0,-21-21 0,21 21 16,0 1-16,0-1 0,0 0 15,0 0-15,21-21 16,0 0-16,0 0 15,0 0-15,0 0 0,1 0 16,-1 0-16,0 0 16,0 0-16,0 0 0,0 0 15,1-21-15,-1 21 0,-21-21 16,21 21-16,0-21 0,0 21 0,-21-22 16,21 22-16</inkml:trace>
  <inkml:trace contextRef="#ctx0" brushRef="#br0" timeOffset="147195.1">14097 6541 0,'21'0'31,"0"0"-31,0 0 16,1 0-16,-1 0 0,0-22 15,0 22-15,0 0 0,-21-21 16,0 0-16,21 21 16,-21-21-16,0 0 0,0 0 15,-21 21 1,0 0 0,0 0-16,0 0 0,0 0 15,-1 21-15,1 0 0,0-21 16,21 21-16,-21 0 0,0 0 15,0 1-15,21-1 0,-22 0 0,1-21 16,21 21-16,0 0 16,0 0-16,0 1 15,0-1-15,21-21 16,1 0-16,-1 0 0,0 0 16,0 0-16,0 0 0,0 0 15,1 0-15,-1 0 0,0 0 0,0 0 16,0 0-16,0 0 0,1 0 15,-1-21-15,0 21 0,-21-22 16,21 22-16,0 0 0,-21-21 0,0 0 16,21 21-16,-21-21 15,22 21-15,-22-21 0</inkml:trace>
  <inkml:trace contextRef="#ctx0" brushRef="#br0" timeOffset="147595.94">13991 6308 0,'-21'0'78,"21"21"-62,0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27:09.1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1630 1058 0,'0'0'0,"0"-21"0,0 0 0,0 0 15,0 0-15,-21 0 16,-1-1-16,22 1 0,-21 0 0,21 0 15,-21 0-15,0 0 16,21-1-16,0 1 0,0 0 16,0 0-16,0 42 31,21 0-15,0 0-16,-21 1 15,0 20-15,0-21 0,0 43 0,21-22 16,-21 0-16,0 1 0,0 20 15,0-21-15,0 22 0,0-22 0,22 22 16,-22-22-16,0 0 0,0 22 0,0-22 16,0 1-16,0 20 0,0-21 15,0 1-15,0-22 0,0 21 0,0-21 16,0 22-16,0-22 0,0 0 16,0 0-16,21-21 31,-21-21-31,0 0 0,21 0 15,-21 0-15,0-22 0,0 1 16,0 0-16,0-1 0</inkml:trace>
  <inkml:trace contextRef="#ctx0" brushRef="#br0" timeOffset="523.24">2095 1101 0,'0'0'0,"22"0"0,-22-21 16,21 21-16,0-22 0,0 1 16,-21 0-16,21 21 0,-21-21 15,21 0-15,-21 0 0,0-1 16,-21 22 0,0 0-16,-21 0 15,21 22-15,-1-1 0,1 0 16,-21 0-16,21 0 0,0 22 0,-1-22 15,1 21-15,0-21 0,0 0 0,21 1 16,-21-1-16,21 21 0,0-21 16,0 0-16,0 1 0,0-1 15,0 0-15,21 0 16,0-21-16,0 21 0,0-21 16,1 21-16,-1-21 0,21 0 15,-21 22-15,0-22 0,22 0 0,-22 21 16,21-21-16,-21 21 0,1-21 15,-1 21-15,0-21 0,-21 21 0,0 0 16,0 1-16,-21-1 16,0 0-16,-1-21 0,-20 21 0,0 0 15,-1 0-15,1 1 0,0-1 0,-1-21 16,1 21-16,21-21 0,-21 0 16,20 0-16,1 0 0,0 0 0,0 0 15,0 0-15,0 0 0,21-21 16,-22 21-16,22-21 15,0-1-15,0 1 16,0 0-16,0 0 16,22 0-16,-22 0 0,21-1 15</inkml:trace>
  <inkml:trace contextRef="#ctx0" brushRef="#br0" timeOffset="1176.35">3641 847 0,'0'0'15,"-22"-21"-15,22-1 0,-21 1 0,21 0 0,-21 0 16,0 21 0,0 21-16,21 0 15,0 22-15,-21-1 0,-1 0 0,22 1 16,-21-1-16,21 21 0,-21-20 16,21 20-16,-21-20 0,0 20 0,21-21 15,-21 1-15,-1 20 0,22-20 16,-21-1-16,21 0 0,0 1 15,-21-22-15,21 21 0,0 0 0,0-20 16,0-1-16,0 0 0,0 0 16,21-42-1,-21 0-15,21 0 16,-21-1-16,0-20 0,22 0 0,-22 21 16,21-22-16,0-20 0,-21 20 0,0 1 15,21-21-15,-21-1 0,21 22 16,-21-22-16,0 1 0,0-1 15,21 22-15,-21 0 0,22 20 0,-22 1 16,0 0-16,21 21 0,0 0 16,0 0-16,0 21 0,0 0 0,1 1 15,-1 20-15,0 0 0,0 1 0,-21-1 16,21 0-16,-21 1 0,21-1 16,1 0-16,-22 1 0,0-22 0,0 21 15,21 0-15,-21-20 0,0-1 0,0 21 16,0-21-16,21 0 0,-21 1 15,0-1-15,21-21 0,-21 21 0,0 0 16,-21-21 15,0 0-31,0 0 0,-22-21 16,1 21-16,21-21 0,-22 0 0</inkml:trace>
  <inkml:trace contextRef="#ctx0" brushRef="#br0" timeOffset="1329.29">3281 1503 0,'0'-21'31,"21"21"-31,0 0 0,0 0 0,22 0 16,-22-21-16,21 21 0,0-22 15,1 22-15,-1 0 0,0-21 0,1 21 16,-1 0-16,-21-21 0,0 21 0,1-21 16,-1 21-16,0-21 0,0 21 15,-21-21-15,21-1 0</inkml:trace>
  <inkml:trace contextRef="#ctx0" brushRef="#br0" timeOffset="1875.47">5546 614 0,'0'0'0,"-22"-21"0,1 21 16,0 0-16,21 21 0,0 21 15,0-21-15,0 43 0,0-22 16,0 22-16,0-1 0,0 1 0,0-1 16,0 1-16,0-1 0,-21 1 0,21-22 15,0 22-15,0-22 0,-21 0 0,21 43 32,0-43-32,0-21 0,0 22 0,0-22 0,0 0 15,0 0-15,0 0 0,0 1 0,0-44 31,0 1-15,-21-21-16</inkml:trace>
  <inkml:trace contextRef="#ctx0" brushRef="#br0" timeOffset="2839.92">5122 1080 0,'0'0'0,"-63"-127"15,42 105-15,21-20 0,0 21 16,0-21-16,0 20 0,0 1 15,0 0-15,21 0 0,0 0 0,0 21 16,21-21-16,1 21 0,-1 0 16,22 0-16,-1 0 0,1 0 0,20 0 15,-20 21-15,-1 0 0,1 0 0,-1 0 16,-20 22-16,-1-1 0,-21-21 16,0 21-16,-21 1 0,0-1 0,-21-21 15,0 22-15,-21-1 0,-1 0 0,-20-21 16,-1 22-16,1-22 0,-1 0 15,1 0-15,20 0 0,-20-21 0,21 22 16,-1-22-16,22 0 0,-21 0 0,21 0 16,-1 0-16,1 0 0,21-22 31,21 22-15,1 0-16,-1 0 0,0 22 15,21-1-15,-21 0 16,1 0-16,-1 0 0,0 22 0,21-22 15,-21 0-15,1 21 0,-1-21 0,0 22 16,21-22-16,-21 21 0,1-21 0,20 1 16,-21-1-16,0 0 0,22-21 15,-22 21-15,0-21 0,21 0 0,-21 0 16,22 0-16,-22 0 0,21 0 0,-21-21 16,22 21-16,-22-21 0,21 0 15,-21-1-15,22 1 0,-22-21 16,0 21-16,0 0 0,0-22 0,1 22 15,-22 0-15,21-21 0,-21 20 0,0 1 16,0 0-16,0 0 0,0 0 0,0 0 16,-21 21-16,-1 0 0,1 0 15,0 0-15,0 0 16,0 21-16,0 0 0,21 0 0,0 0 16,0 0-16,-22 1 0,22-1 0,0 0 15,0 21-15,0-21 0,0 1 16,0-1-16,0 0 0,0 21 0,0-21 15,22 1-15,-1-1 16,0 0-16,0-21 0,0 0 16,0 0-16,1 0 0,-1 0 15,21-21-15,-21 21 0,0-21 0,1-1 16,20 1-16,-21-21 0,21 21 0,1 0 16,-22-22-16,21 1 0,-21 0 0,22 20 15,-22-41-15,21 21 0,-21-1 16,1-20-16,-1 20 0,0-20 0,0 21 15,-21-22-15,0 1 0,0 20 16,0 1-16,0 0 0,0-1 0,0 22 16,0 0-16,0 0 0,-21 21 15,0 0-15,0 0 0,21 21 16,-22 21-16,1-21 0,21 22 16,-21-1-16,21 22 0,0-22 15,0 21-15,0-20 0,0 20 0,0-20 16,0 20-16,0-21 0,0 1 0,0-1 15,0 0-15,0 1 0,0-1 0,0-21 16,0 22-16,21-22 0,0 0 16,-21 0-16,22 0 0,-1 0 0,0-21 15,0 0-15,0 0 0,0 0 16,1 0-16,-1 0 0,0-21 16,0 0-16,0 0 0,0 0 15,1 0-15,-22-1 0,21 1 16,0 0-16</inkml:trace>
  <inkml:trace contextRef="#ctx0" brushRef="#br0" timeOffset="3723.8">7239 1228 0,'0'0'0,"0"-21"16,-21 21 0,0 0-16,-1 21 0,1-21 15,21 21-15,-21 0 0,0 0 16,0 0-16,0 1 0,-1-1 0,22 21 15,-21-21-15,21 0 0,-21 1 16,21-1-16,0 0 0,0 0 0,0 0 16,0 0-16,0 1 0,0-1 15,0 0-15,21-21 16,0 0-16,1 0 16,-1-21-16,0 21 0,0-21 15,-21-1-15,21 1 0,0 0 16,-21 0-16,22 0 0,-22-22 0,21 22 15,-21 0-15,0-21 0,0 21 0,0-1 16,0-20-16,21 21 0,-21 0 16,0 42 15,0 0-31,0 0 0,0 0 16,0 1-16,0 20 0,0-21 0,0 0 15,0 22-15,0-22 0,0 0 16,0 0-16,0 0 0,0 0 0,21 1 15,0-1-15,-21 0 0,21 0 0,1-21 16,-1 0-16,0 0 0,21 0 0,-21 0 16,1 0-16,20-21 0,-21 21 15,21-21-15,-20 0 0,20-1 0,-21 1 16,0-21-16,22 21 0,-22-22 0,0 22 16,-21-21-16,21 0 0,0-1 0,-21-20 15,0 20-15,0-20 16,0-1-16,21 1 0,-21 21 0,0-22 15,0 22-15,0-1 0,0 1 0,0 21 16,0 0-16,0 0 0,0 42 31,0 0-31,0 21 0,-21 1 0,21-1 16,0 21-16,-21-20 0,0 20 0,21 1 16,0-22-16,-21 22 0,21-22 15,-21 21-15,21-20 0,0-1 0,0 0 16,0-20-16,0 20 0,21-21 0,-21 0 15,21 0-15,0 1 0,0-22 0,0 0 16,1 0-16,-1 0 16,0 0-16,0 0 0,0 0 0,0-22 15,1 22-15,-1-21 0,0 0 0,0 0 16,0 0-16,0 0 0,-21-1 0,22 1 16,-1-21-16,-21 21 0,0 0 15,0-1-15,21 22 0,-21-21 0,0 42 31,0 1-31,0-1 0,0 0 16,0 0-16,0 0 0,-21 0 16,21 1-16,0-1 0,0 0 15,0 0-15,0 0 0,0 0 16,21-21 15,-21-21-31,21 21 0,-21-21 16,0 0-16,21 0 0,-21 0 0</inkml:trace>
  <inkml:trace contextRef="#ctx0" brushRef="#br0" timeOffset="3895.7">8213 889 0,'-22'-21'0,"1"21"16,0 0-16,0 0 15,21 21 1,0 0-1,21-21 1,-21 21 0</inkml:trace>
  <inkml:trace contextRef="#ctx0" brushRef="#br0" timeOffset="4051.61">7599 1185 0,'0'0'0,"-21"22"0,-1-22 0,22 21 16,22-21 0,20 0-1,-21 0-15,0 0 0,22 0 0,-1 0 16,0-21-16,1-1 0,20 22 0</inkml:trace>
  <inkml:trace contextRef="#ctx0" brushRef="#br0" timeOffset="4467.37">8509 1249 0,'0'0'0,"-21"0"0,0 0 16,-1 21-16,1-21 0,-21 42 16,21-20-16,0-22 15,21 21-15,-22 0 0,1 0 0,0 0 16,21 0-16,0 1 0,0-1 15,0 0-15,0 0 0,0 0 0,0 0 16,0 1-16,0-1 16,21 0-16,0-21 0,1 0 15,-1 0-15,0 0 0,0 0 0,0 0 16,0 0-16,1 0 0,-1 0 16,0 0-16,0-21 0,0 0 0,0-1 15,1 22-15,-22-21 0,0 0 16,0-21-16,0 21 0,0-1 0,0 1 15,0-21-15,-22 21 0,1 0 0,21-1 16,-21 1-16,0 0 0,0 21 0,0 0 16,-1-21-16,1 21 0,0 0 15,0 0-15,0 0 16,21 21-16,0 0 0,0 0 16,21 1-1,0-22-15,0 0 0,22 0 16,-22 0-16</inkml:trace>
  <inkml:trace contextRef="#ctx0" brushRef="#br0" timeOffset="4935.93">8890 1207 0,'0'21'31,"-21"0"-31,21 0 16,0 0-16,-21 0 0,21 1 0,0-1 15,0 0-15,0 0 0,0 0 0,0 0 16,0 22-16,0-22 0,0 0 16,0 0-16,0 0 0,0 1 15,0-1-15,0 0 0,0 0 0,0 0 16,0 0-16,0-42 31,0 0-31,0 0 16,0 0-16,0 0 0,0-1 0,21 1 15,-21-21-15,21 21 0,-21-22 0,0 22 16,21-21-16,0 0 0,-21-1 0,21 22 16,1-21-16,-1-1 0,-21 22 15,21 0-15,0 0 0,0 0 0,0 21 16,1 0-16,-1 0 0,0 21 0,0-21 16,0 42-16,0-21 0,1 1 15,-22 20-15,21-21 0,-21 21 16,0-20-16,0-1 0,0 21 0,0-21 15,0 0-15,0 1 0,0-1 0,0 0 16,0 0-16,0 0 0,0 0 0,0 1 16,21-22 31,0-22-47</inkml:trace>
  <inkml:trace contextRef="#ctx0" brushRef="#br0" timeOffset="5339.71">9737 1185 0,'0'0'0,"0"-21"0,0 0 16,-22 21 0,1 0-16,0 0 0,0 0 15,0 0-15,0 0 0,-22 21 16,22 0-16,0 1 0,0-1 15,21 0-15,-21-21 0,21 21 0,0 0 16,0 0-16,0 1 16,0-1-16,21 0 0,21-21 15,-21 21-15,0-21 0,1 21 16,-1-21-16,21 21 0,-21 1 0,0-22 16,1 21-16,-1-21 0,0 21 0,0 0 15,0-21-15,-21 21 0,0 0 16,0 1-16,0-1 0,-21-21 15,0 21-15,0-21 0,0 0 16,-22 0-16,22 21 0,-21-21 0,21 0 16,-22 0-16,22 0 0,0 0 0,0 0 15,-22 0-15,22 0 0,0 0 16,21-21 0,0 0-1,0 0-15,0-1 0,21 1 16,0 0-16</inkml:trace>
  <inkml:trace contextRef="#ctx0" brushRef="#br0" timeOffset="6303.98">10118 826 0,'0'0'0,"0"-22"0,0 1 0,0 0 15,0 0-15,-22 42 16,22 0-1,-21 0-15,21 22 0,-21-1 16,21 0-16,0 1 0,0-1 0,0 22 16,0-22-16,0 0 0,0 1 0,0 20 15,-21-21-15,21 1 0,0-1 0,-21-21 16,21 22-16,0-22 0,0 21 16,0-21-16,0 0 0,0 1 0,0-1 15,0 0-15,21-21 31,0 0-31,-21-21 0,21 0 16,-21-1-16,21 1 0,1 0 0,-22 0 16,0 0-16,21-22 0,0 22 15,-21 0-15,21 0 0,-21 0 0,0 0 16,21 21-16,0 0 16,-21 21-1,0 0-15,0 0 0,0 0 16,0 0-16,0 1 0,22-1 0,-22 0 15,21 0-15,0 0 0,-21 0 16,21 1-16,0-22 0,0 0 0,1 21 16,-1-21-16,0 0 0,0 0 15,0 0-15,0 0 0,1 0 0,-1-21 16,0 21-16,0-22 0,0 1 16,0 0-16,1 0 0,-1 0 15,0 21-15,0-21 0,-21-1 0,0 1 16,21 0-16,-21 0 0,21 21 15,-21-21-15,-21 42 32,0 0-32,21 0 15,0 0-15,0 1 0,0-1 0,0 0 16,0 0-16,0 0 0,21 0 16,-21 1-16,21-22 0,1 21 15,-1-21-15,0 0 0,0 0 0,0 0 16,22 0-16,-22 0 0,0 0 0,21 0 15,-21 0-15,1 0 0,20-21 16,-21 21-16,0-22 0,0 1 16,1 21-16,-22-21 0,21 0 0,0 0 15,-21 0-15,21-1 0,-21 1 0,0 0 16,0 0-16,0 0 0,0 42 47,-21 0-47,0 0 0,21 0 15,-21 1-15,-1 20 0,22-21 0,-21 21 16,0 1-16,0-1 0,21 0 16,0 22-16,-21-22 0,21 22 0,-21-22 0,21 22 15,0-22-15,0 21 0,0-20 16,0-1-16,0 0 0,0 1 16,0-1-16,0-21 0,0 22 0,0-22 15,0 0-15,0 0 0,0 0 0,0 0 16,0-42 15,0 0-31,0 0 16,0 0-16,0-22 0,0 22 0,0 0 15,0 0-15,0-21 0,0-1 16,0 22-16,0-21 0,21-1 16</inkml:trace>
  <inkml:trace contextRef="#ctx0" brushRef="#br0" timeOffset="6564.85">11112 1439 0,'0'0'0,"0"-63"16,0 42-16,0 0 0,22-1 15,-1 22-15,0-21 0,0 21 0,0 0 16,0 0-16,1 0 0,20 0 16,-21 0-16,0 0 0,0 21 0,1 1 15,-1-22-15,-21 21 0,0 0 0,0 0 16,0 0-16,0 0 0,0 1 0,0-1 15,-21 0-15,-1 0 0,1-21 0,0 21 16,0-21-16,0 21 16,0-21-16,-1 0 0,1 22 15,0-22-15,0 0 16,21-22-16,0 1 16,-21 21-16,21-21 0</inkml:trace>
  <inkml:trace contextRef="#ctx0" brushRef="#br0" timeOffset="6751.74">11155 974 0,'0'0'0,"-43"-43"16,22 43-16,21-21 16,-21 21-16,0 0 15,0 0 16,0 0-15,-1 0-16,1 0 0</inkml:trace>
  <inkml:trace contextRef="#ctx0" brushRef="#br0" timeOffset="6968.56">10181 995 0,'0'0'0,"-21"21"16,42-21 15,0 0-31,0 0 0,1 0 16,-1-21-16,21 21 0,-21 0 0,0 0 16,1 0-16,-1-21 0,0 21 0</inkml:trace>
  <inkml:trace contextRef="#ctx0" brushRef="#br0" timeOffset="8269.53">1312 2519 0,'0'0'0,"-21"-21"0,-42 21 15,63-21-15,-22 21 16,22-22 0,0 1-16,22 21 15,-1 0 1,0 0-16,0 0 0,0 0 16,0 0-16,1 0 0,-1 0 15,21 0-15,-21 0 0,22 0 0,-1 0 16,0 0-16,22 0 0,-1 0 15,-20 0-15,20-21 0,1 21 0,-1 0 16,1 0-16,20 0 0,1 0 16,-22 0-16,43 0 0,-21 0 15,0 0-15,20 0 0,-20 0 0,21 0 16,-21 0-16,-1 0 0,22 0 0,-21 0 16,21 0-16,-22 0 0,22 0 15,0 0-15,0 0 0,0 0 0,-1 0 16,-20 0-16,21 0 0,0 0 0,21 21 15,-21-21-15,21 0 0,0 0 0,0 0 16,0 0-16,-22 0 0,22 0 16,0 0-16,-21 0 0,21 0 0,-21 0 15,21 0-15,-21 0 0,0 0 0,0 21 16,-1-21-16,-20 0 0,21 0 16,0 0-16,0 0 0,-1 0 0,-20 0 15,21 0-15,0 0 0,-22 0 16,22 0-16,-21 22 0,0-22 0,-1 0 15,22 0-15,-21 0 0,-1 0 0,1 0 16,0 0-16,-1 0 0,1 0 16,0 0-16,-22 0 0,22 0 0,0 0 15,-22 0-15,22 0 0,-22 0 0,22 0 16,0 0-16,-22 0 0,22 0 0,-22 0 16,22-22-16,-22 22 0,1 0 0,-1 0 15,1 0-15,-1 0 16,1-21-16,-22 21 0,22 0 0,-22 0 15,22 0-15,-22 0 0,21 0 0,-20 0 16,-1 0-16,0-21 0,22 21 0,-22 0 16,1 0-16,-1 0 0,0-21 0,1 21 15,-1-21-15,-21 21 0,21 0 16,1-21-16,-1 21 0,0 0 0,1-22 16,-22 22-16,21 0 0,1-21 0,-22 21 15,21-21-15,-21 21 0,22 0 0,-22 0 16,21 0-16,-21 0 0,22 0 0,-22 0 15,0 0-15,0 0 0,0 0 16,22 0-16,-22 0 16,0 0-16,0 0 15,0 0-15,-42 0 78,0 0-78,0 0 16,0 0-16,-1-21 0,1 21 0,0 0 16,0-21-16,0 21 0</inkml:trace>
  <inkml:trace contextRef="#ctx0" brushRef="#br0" timeOffset="10075.26">1884 3344 0,'0'22'0,"0"-1"16,21-21 0,0 0 15,-21-21-31,21-1 16,0 1-16,1 21 0,-22-21 0,21 0 15,0 0-15,0 0 0,0-1 0,0 1 16,-21 0-16,0 0 15,0 0-15,0 0 0,-21 21 16,-21 0-16,21 0 16,-22 0-16,1 0 0,21 0 0,-21 21 15,-1-21-15,1 21 0,0 0 0,20 0 16,-20 0-16,21 22 16,0-22-16,0 0 0,21 0 0,0 22 0,0-22 15,0 0-15,0 0 16,21 21-16,0-20 0,21-1 0,-21 0 15,22 21-15,-1-21 0,0 1 0,-20-1 16,20 0-16,0 0 0,-21 21 16,1-20-16,-1-1 0,0 0 0,-21 0 15,0 21-15,0-20 0,-21-1 0,0 21 16,-22-21-16,1 22 0,-22-22 16,22 21-16,-43-21 0,22 0 0,-1 1 15,1-22-15,-22 0 0,43 0 16,-22 0-16,1 0 0,21 0 15,-1-22-15,1 1 0,21 0 0,0 0 16,-22 0-16,22 0 0,21-1 16,-21-20-16,21 21 0,-21 0 0,21 0 15,0-1-15,0 1 0,0 0 16,0 0-16,21 0 0,0 0 0,0 21 16,0-22-16,22 22 0,-22 0 0,21 0 15</inkml:trace>
  <inkml:trace contextRef="#ctx0" brushRef="#br0" timeOffset="10316.14">2053 3662 0,'0'0'0,"0"21"16,0 0-1,-21 0-15,0 1 16,21-1-16,-21 0 0,21 0 15,0 0-15,0 0 0,0 1 16,0-1-16,0 0 0,0 0 16,0 0-1,21-42 1,0 0 0,-21 0-16</inkml:trace>
  <inkml:trace contextRef="#ctx0" brushRef="#br0" timeOffset="10497.04">2074 3450 0,'0'-21'16,"-21"21"-16,21 21 31,0 0-15,0 1-16,21-1 0,0 0 15,1-21-15,-1 0 16,0 21-16</inkml:trace>
  <inkml:trace contextRef="#ctx0" brushRef="#br0" timeOffset="11135.85">2307 3662 0,'0'0'0,"0"42"15,0-21-15,-21-21 16,21 22-16,-21-1 0,21 0 0,0 0 15,-21 0-15,21 0 16,0 43 0,0-43-16,0 0 0,0 0 15,0 1-15,0-44 47,0 1-47,-22 21 16,22-21-16,0 0 0,-21 0 0,21 0 15,0-1-15,0 1 0,0-21 16,0 21-16,0 0 0,0-22 0,0 22 16,21 0-16,1 0 0,-1 0 0,0 21 15,0 0-15,21 0 0,-20 0 16,20 0-16,-21 0 0,21 0 0,-20 21 16,-1 0-16,21 0 0,-21 0 15,-21 0-15,21 1 0,-21-1 16,22 0-16,-22 0 0,0 0 0,0 0 15,0 1-15,0-1 0,-22 0 16,1-21-16,21 21 16,0-42-1,0 0 1,0 0-16,0-1 16,0 1-16,21 0 0,-21 0 0,22 0 15,-1 0-15,0-1 0,0-20 0,0 21 16,0 21-16,1-21 0,-22 0 15,21 21-15,0 0 0,0 0 0,0 0 16,0 0-16,1 0 0,-1 21 16,-21 0-16,21 0 0,-21 0 15,0 0-15,0 1 0,0-1 16,0 0-16,0 0 0,0 21 0,0-20 16,0-1-16,0 0 0,0 0 15,0 0-15,0 0 16,0-42-1,21 21 1,-21-21-16,21 0 0,0 21 16</inkml:trace>
  <inkml:trace contextRef="#ctx0" brushRef="#br0" timeOffset="11343.35">3196 3577 0,'0'0'0,"0"21"31,-21 1-16,21-1-15,-21 0 0,0 0 0,21 0 16,0 0-16,0 1 0,-22-1 16,22 0-16,0 0 0,-21 21 0,21-20 15,0-1-15,0 0 0,0 0 16,0 0-16,0 0 16,0-42 15,21 0-31,1 0 0</inkml:trace>
  <inkml:trace contextRef="#ctx0" brushRef="#br0" timeOffset="11655.17">3175 3514 0,'0'0'16,"0"-21"-16,0-1 0,-21 1 0,0 21 16,-1 0-16,22 21 15,0 1 1,0-1-16,0 0 0,22-21 31,-1 0-15,0 0-16,-21-21 15,0 0 1,0-1 0,0 1-16,-21 21 0,0 0 15,-1 0-15,1 0 16,0 0-16,21 21 31,0 1-15,21-22-1,0 0-15</inkml:trace>
  <inkml:trace contextRef="#ctx0" brushRef="#br0" timeOffset="11940.01">3641 3112 0,'0'0'0,"-22"0"15,1 0 1,21 21-16,-21 0 0,0 21 16,21 1-16,-21-22 0,0 21 15,21 22-15,-22-22 0,22 0 0,0 1 16,-21-1-16,21 21 0,-21-20 15,21-1-15,0 0 0,0 1 0,0-22 16,0 21-16,0 1 0,-21-22 0,21 21 16,0-21-16,0 0 0,0 1 15,0-1-15,21-21 32,0-21-32</inkml:trace>
  <inkml:trace contextRef="#ctx0" brushRef="#br0" timeOffset="12465.21">4000 3683 0,'0'0'0,"22"0"0,-22-21 16,0 0-16,0 0 15,0-1-15,0 1 16,0 0-16,0 0 0,-22 21 15,1 0-15,0 0 0,0 0 16,0 0-16,0 21 16,-1 0-16,1 0 0,0 1 15,0-1-15,0 0 0,0 21 0,-1-21 16,1 1-16,0-1 0,21 21 0,0-21 16,-21 0-16,21 1 0,0-1 15,0 0-15,0 0 0,21-21 16,0 0-16,0 0 0,1 0 15,-1 0-15,0 0 0,0-21 16,0 0-16,0 0 0,1 21 16,-1-22-16,0 1 0,0 0 0,-21-21 15,21 21-15,0-1 0,-21 1 0,0 0 16,0-21-16,0 21 0,22-1 0,-22 1 16,0 0-1,0 42 1,0 0-16,0 1 15,0-1-15,0 0 0,0 0 0,0 21 16,0-20-16,0-1 0,0 0 16,0 0-16,0 0 0,0 0 0,0 1 15,0-1-15,0 0 0,21-21 16,0 0-16,0 0 16,0 0-1,0 0-15,1-21 0,-1 0 0</inkml:trace>
  <inkml:trace contextRef="#ctx0" brushRef="#br0" timeOffset="12923.46">4466 3514 0,'21'0'31,"0"0"-16,1 21-15,-1-21 0,-21 21 16,21 0-16,0-21 0,-21 21 0,0 1 16,21-22-16,-21 21 0,21 0 0,-21 0 15,0 0-15,0 0 16,0 1-16,0-1 16,0 0-16,0 0 0,-21 0 15,0-21-15,21 21 0,0-42 47,0 0-31,0 0-16,0 0 0,21 0 15,0-1-15,-21 1 0,22 0 0,-1-21 16,-21 21-16,21-22 16,0 22-16,0 0 0,-21-21 0,21 20 15,1 1-15,-22 0 0,21 0 16,0 21-16,0 0 31,0 0-31,-21 21 16,-21-21 15,0 0-31</inkml:trace>
  <inkml:trace contextRef="#ctx0" brushRef="#br0" timeOffset="13455.51">5567 3281 0,'0'0'15,"21"-21"-15,0 0 0,0-1 0,-21 1 0,0 0 16,21 0-16,-21 0 0,22 0 15,-22-1-15,0 44 32,-22 20-32,1-21 0,21 21 15,0 22-15,-21-22 0,0 22 16,21-1-16,-21 1 0,21 20 16,-21-20-16,21 21 0,0-1 0,0 1 15,-22 0-15,22 20 0,0-20 0,0 21 16,0-21-16,0-1 0,-21 1 0,21-22 15,0 1-15,0-1 0,0-20 16,0 20-16,0-42 0,0 22 0,0-22 16,0 0-16,0-42 15,0 0 1,0-22-16,0 22 0,0-21 0,0 0 16,0-1-16,0 1 0,0 0 15,0-22-15,-21 1 0</inkml:trace>
  <inkml:trace contextRef="#ctx0" brushRef="#br0" timeOffset="13736.35">5397 3620 0,'0'0'0,"-21"-43"0,21 1 15,0 21-15,-21-22 0,21 1 16,0 21-16,0-21 0,21-1 0,0 22 16,22-21-16,-22 21 0,21-1 0,22 1 15,-22 0-15,0 21 0,22 0 0,-22 0 16,22 0-16,-43 0 0,21 21 15,-21 22-15,1-22 0,-1 21 0,-21 0 16,0 1-16,0-22 0,0 21 0,-21 1 16,-1-1-16,1 0 0,0-21 15,0 1-15,-21 20 0,20-21 16,1 0-16,0 0 0,0 1 0,0-22 16,0 21-16,21 0 15,21-42 16,0 21-31,-21-21 0</inkml:trace>
  <inkml:trace contextRef="#ctx0" brushRef="#br0" timeOffset="14207.59">6244 3429 0,'0'0'0,"0"-21"15,0 0-15,0 0 16,0-1-16,-21 1 0,0 21 0,0 0 15,-1-21-15,1 21 0,0 0 0,0 0 16,0 0-16,21 21 0,-21 0 0,-1 1 16,1-1-16,21 0 0,-21 21 15,21-21-15,0 22 0,0-22 0,-21 21 16,21-21-16,0 1 0,0 20 0,0-21 16,0 0-16,0 0 15,0 1-15,21-22 0,0 0 0,0 0 16,1 0-16,-1 0 15,0 0-15,-21-22 0,21 22 16,0-21-16,-21 0 0,21 0 0,1 21 16,-22-21-16,0 0 0,21-22 15,0 22-15,-21 0 0,21 0 0,-21-22 16,0 22-16,0 0 0,0 0 0,21 0 16,-21 0-16,21 21 15,-21 21 1,0 0-16,0 0 0,0 0 0,0 0 15,0 1-15,22 20 0,-22-21 0,0 0 16,21 0-16,-21 1 0,0 20 16,0-21-16,0 0 0,21-21 15,-21 21-15,21 1 0,-21-1 0,21-21 16,0 0-16,-21 21 0,22-21 0,-1 0 16,0 0-16,0 0 0,0 0 15,0 0-15,1-21 0,-22 0 0</inkml:trace>
  <inkml:trace contextRef="#ctx0" brushRef="#br0" timeOffset="14580.54">6562 3493 0,'0'0'0,"0"-22"0,0-62 15,0 63-15,0-1 16,0 1-16,0 0 16,21 21-16,0 0 15,0 0-15,0 0 0,0 0 0,1 21 16,20-21-16,-21 21 0,0 22 15,22-22-15,-22 0 0,21 0 0,-21 22 16,0-22-16,1 21 0,-22-21 0,0 0 16,0 22-16,0-22 0,0 0 0,0 0 15,0 0-15,0 1 0,-22-22 16,22-22 15,0 1-31,0 0 16,0 0-16,0 0 0,0 0 15,0-1-15,0-20 0,0 21 16,22-21-16,-22 20 0,0-20 0,21 0 16,0 21-16,0-22 0,-21 22 0,21 0 15,0 0-15,1 0 0,-1 21 0,0 0 16,0 0-16,0 0 0,0 0 0,1 0 16,-22 21-16,0 0 0,21-21 15,-21 21-15,0 0 0</inkml:trace>
  <inkml:trace contextRef="#ctx0" brushRef="#br0" timeOffset="14915.5">7239 3620 0,'21'0'0,"0"0"16,0-22-16,1 1 15,-1 0-15,-21 0 0,21 21 0,0-42 16,-21 20-16,0 1 0,21 0 15,-21 0-15,0-21 0,0 20 0,0 1 16,0 0-16,0 0 0,-21 21 16,0 0-16,0 0 15,0 21-15,-1-21 0,1 21 0,0 22 16,21-22-16,-21 0 16,21 0-16,-21 21 0,21-20 0,0 20 15,0-21-15,0 0 0,0 0 0,0 1 16,0-1-16,0 0 0,0 0 0,0 0 15,21-21-15,0 0 0,-21 21 16,21-21-16,0 0 0,1 0 0,-1 0 16,0 0-16,0 0 0,0 0 0,0-21 15,1 0-15,-1 21 0,21-21 0,-21 0 16</inkml:trace>
  <inkml:trace contextRef="#ctx0" brushRef="#br0" timeOffset="15367.24">7789 3323 0,'0'0'0,"0"-21"0,0 0 15,0 0-15,-21 21 16,0 21-16,21 0 16,0 0-16,-21 0 0,0 1 15,21-1-15,0 0 0,0 0 0,0 21 16,-22-20-16,22 20 0,0-21 0,0 0 16,0 0-16,0 1 0,0 20 0,0-21 15,0 0-15,0 0 16,0 1-16,0-44 31,0 1-15,0 0-16,0 0 15,0 0-15,22-22 0,-22 22 16,0 0-16,21-21 0,0 21 0,-21-22 16,21 22-16,0-21 0,0 21 0,-21-22 15,22 22-15,-1 0 0,0 21 0,0 0 16,0 0-16,0 0 0,1 0 15,-1 0-15,0 21 0,-21 0 16,21 22-16,-21-22 0,21 0 0,-21 21 16,0-21-16,0 1 0,0-1 0,0 21 15,0-21-15,0 0 0,0 1 0,0-1 16,0 0-16,0 0 16,0 0-1,21-21 1,1 0-16,-1-21 15,0 0-15,0 21 0,0-21 16</inkml:trace>
  <inkml:trace contextRef="#ctx0" brushRef="#br0" timeOffset="15668.07">8445 3090 0,'0'0'0,"0"-42"15,0 21-15,0-43 16,0 43-16,-21 21 31,21 21-31,-21 1 0,21 20 0,0-21 16,0 21-16,-21 1 0,21-1 0,-21 0 15,21 22-15,-21-22 0,21 1 16,0-1-16,0 0 0,0 1 0,0-1 16,-22 0-16,22 1 0,0-22 0,0 0 15,0 0-15,0 0 0,0 0 0,0 1 16,22-22-16,-1 0 0,0 0 15,0 0-15,0 0 16,0 0-16,1 0 0,-22-22 0,21 22 16,0-21-16,0 0 0,-21 0 15,21 0-15,-21 0 0,21-22 16,-21 22-16</inkml:trace>
  <inkml:trace contextRef="#ctx0" brushRef="#br0" timeOffset="15851.96">8403 3344 0,'0'0'0,"-21"0"0,0 0 16,42 0 31,0 0-47,0 0 0,0 0 16,22 0-16,-22 0 0,0 0 15,21-21-15,-20 21 0,-1-21 16,21 21-16,-21-21 0,22 0 0,-1 21 15</inkml:trace>
  <inkml:trace contextRef="#ctx0" brushRef="#br0" timeOffset="16455.62">9461 3408 0,'0'0'0,"-84"0"15,41 0-15,22 0 0,0 0 16,0-21-16,-21 0 0,42-1 16,-22 1-16,22 0 0,-21 0 0,21 0 15,0 0-15,0-1 0,0-20 0,0 21 16,0 0-16,21 0 0,1-22 16,-1 22-16,0 0 0,0 0 0,0 0 15,0-1-15,1 22 0,-1 0 0,0 0 16,0 0-16,0 0 0,0 0 0,1 0 15,-22 22-15,0-1 0,0 0 16,0 0-16,0 21 0,0 1 0,0-22 16,-22 21-16,1 1 0,0-1 15,0 0-15,-21 1 0,20-1 0,-20-21 16,21 21-16,0 1 0,-22-22 0,22 21 16,0-21-16,21 1 0,0-1 0,0 0 15,0 0-15,21-21 16,0 0-16,1 0 0,-1 0 15,0 0-15,0 0 0,0 0 0,0 0 16,1-21-16,-1 0 0,0 21 0,0-21 16,0-1-16,0 1 0,1 0 0,-1 0 15,-21 0-15,0 0 0,21-1 16,-21 1-16,0 0 0,-21 21 31,21 21-31,0 0 16,-21 1-16,-1 20 0,22-21 0,-21 21 15,0-20-15,21 20 0,0 0 16,-21 1-16,21-1 0,-21-21 0,21 21 16,0 1-16,-21-1 0,21 0 0,-22-20 15,22 20-15,-21-21 0,21 0 0,-21 0 16,21 1-16,0-1 0,0-42 31,0-1-31</inkml:trace>
  <inkml:trace contextRef="#ctx0" brushRef="#br0" timeOffset="17111.12">10689 3048 0,'0'-42'0,"0"21"16,0-1 0,-21 22-16,21-21 15,-21 21-15,0 0 0,-1 0 0,1 0 16,0 0-16,0 0 0,0 21 0,0-21 16,-1 22-16,-20-1 0,21 21 15,0-21-15,0 22 0,-1-1 0,22 0 16,-21 1-16,0-1 0,21 21 0,0-20 15,0-1-15,0 0 0,0 1 16,0-22-16,0 21 0,0-21 0,21 22 16,0-22-16,1-21 0,20 21 15,-21 0-15,0-21 0,22 0 0,-22 0 16,21 0-16,0 0 0,-20 0 0,20 0 16,0 0-16,1-21 0,-1 21 0,-21-21 15,21 0-15,1 0 0,-22-1 0,21-20 16,-21 21-16,22-21 0,-22-1 15,0 1-15,0 0 0</inkml:trace>
  <inkml:trace contextRef="#ctx0" brushRef="#br0" timeOffset="17755.75">11155 3217 0,'-21'64'0,"42"-128"0,0-20 0,-21 41 16,0 1-16,0 21 0,0-21 0,0 20 15,0 1-15,0 0 0,0 0 16,0 0-16,0 42 16,-21 0-1,21 21-15,-21-20 0,21-1 0,-22 21 16,22 0-16,0-20 0,-21 20 0,0 0 15,0 1-15,21-1 0,0 0 16,-21 1-16,0-1 0,21-21 0,-22 21 16,22-20-16,0 20 0,0-21 0,0 0 15,0 0-15,0 1 0,22-44 47,-22 1-31,21 0-16,0 0 0,0 0 0,-21-22 15,21 22-15,0-21 0,1 21 0,-1-22 16,0 1-16,0 21 0,-21 0 0,21-22 16,0 43-16,1-21 0,-1 0 0,0 21 15,0 0 1,-21 21-16,0 0 0,0 1 0,0-1 16,0 0-16,0 0 0,0 0 0,0 0 15,0 22-15,0-22 0,0 0 0,21 0 16,-21 0-16,0 1 0,0-1 0,21 0 15,-21 0-15,22-21 16,-1 0 0,0 0-16,0 0 0,0 0 15,0 0-15,1 0 0,-1 0 0,0-21 16,0 0-16,0 0 0,0-1 16,1 1-16,-1 0 0,-21 0 0,21-21 15,-21 20-15,21 1 0,-21 0 16,0 0-16,0 0 0,0 0 15,0 42 1,0 0 0,0 0-16,-21 0 0,21 0 0,-21 1 0,21-1 15,0 0-15,0 0 0,0 0 16,0 0-16,-21 1 0,21-1 16,0 0-16,0 0 0,-22-21 15,22 21-15,0-42 47,0 0-47,0 0 0</inkml:trace>
  <inkml:trace contextRef="#ctx0" brushRef="#br0" timeOffset="18071.58">11705 3069 0,'-21'0'31,"21"21"1,21-21-32,0 0 15,0 0-15,1 0 16,-22-21-16,21 0 16,-21 0-16,0 0 15,-21 21-15,-1 0 0,22-21 16,-21 21-16,0 0 15,21-22-15,-21 22 0,0 0 16,21 22 15,21-22-15,0 0-16,0 0 16,0 0-16,1 0 0,-1 0 15</inkml:trace>
  <inkml:trace contextRef="#ctx0" brushRef="#br0" timeOffset="18379.4">12298 2773 0,'0'0'16,"0"-21"-16,0 0 0,0-1 0,-21 22 31,21 22-31,-22-1 16,22 0-16,-21 0 0,21 21 15,0-20-15,0 20 0,0 0 0,0 1 16,-21-1-16,21 0 0,-21 1 0,21-1 16,-21 0-16,21 22 0,0-22 0,0 0 15,-21 1-15,21-22 0,-22 21 0,22-21 16,0 22-16,0-22 16,0 0-16,0 0 0,0 0 15,-21-21-15,21 22 16,0-44-1,21 1 1,1 0-16,-1 0 0</inkml:trace>
  <inkml:trace contextRef="#ctx0" brushRef="#br0" timeOffset="19048.04">12785 3302 0,'0'0'0,"21"0"16,0-42-1,-21 21-15,0-1 0,0 1 16,0 0-16,0 0 0,-21 0 16,21 0-16,-21 21 0,-1 0 15,1 0-15,0 0 16,0 0-16,0 0 0,0 21 15,-1 0-15,1 0 0,0 0 16,0 0-16,0 1 0,0 20 0,-1-21 16,1 0-16,21 22 0,0-22 15,-21 0-15,21 0 0,0 0 0,0 0 16,0 1-16,0-1 0,0 0 0,0 0 16,21-21-16,0 0 15,1 0-15,-1 0 0,0 0 16,0 0-16,0 0 0,0-21 15,1 21-15,-1-21 0,0 0 0,0 21 16,0-22-16,-21-20 0,21 21 0,1 0 16,-1-22-16,0 22 0,0-21 0,0 0 15,-21-1-15,21 1 0,1 0 16,-1-1-16,0 1 0,0 0 0,0-22 16,-21 22-16,21-1 0,-21 1 15,22-21-15,-22 20 0,0 22 0,0-21 16,0 21-16,0-1 0,-22 22 15,1 0 1,21 22-16,-21-1 0,0 21 0,0-21 16,0 22-16,-1-1 0,22 21 0,-21-20 15,21-1-15,-21 0 0,21 22 0,0-22 16,0 1-16,0 20 0,0-21 0,0 1 16,21-1-16,0 0 0,1 1 15,-1-22-15,0 21 0,0-21 0,0 1 16,0-1-16,1 0 0,-1 0 0,0-21 15,0 0-15,-21 21 0,21-21 16,0 0-16,1 0 0,-1 0 16,0 0-16,-21-21 15,21 21-15,-21-21 0,0 0 16,0 0-16,21 21 0</inkml:trace>
  <inkml:trace contextRef="#ctx0" brushRef="#br0" timeOffset="20715.2">14203 3323 0,'0'0'16,"0"21"-16,-21-21 0,21 22 0,-22-22 15,22 21-15,-21-21 16,21-21 15,0-1-15,0 1-16,21 0 0,1 0 0,-1 0 15,0 0-15,0-1 0,0-20 16,0 21-16,22-21 0,-22 20 0,0-20 16,21 0-16,-20 21 0,-1-22 0,0 1 15,-21 21-15,0-22 0,0 22 0,0 0 16,0 0-16,-21 21 31,0 0-31,-1 0 0,1 0 0,21 21 16,0 0-16,-21 0 0,21 1 15,0-1-15,0 0 0,0 0 0,21 0 16,-21 0-16,21 1 0,1-1 16,-1-21-16,-21 21 0,21 0 0,0 0 15,-21 0-15,0 1 0,0-1 0,21 0 16,-21 21-16,0-21 0,0 1 15,0-1-15,21 0 0,-21 0 0,0 0 16,22 0-16,-1-21 16,0 22-16,0-22 0,0 0 15,0 0-15,1 0 0,-1 0 16,21 0-16,-21 0 0,0 0 0,22-22 16,-22 1-16,21 21 0,1-21 0,-22 0 15,21 0-15,-21 0 0,22-1 0,-22 1 16,0 0-16,-21 0 0,0-21 15,21 20-15,-21 1 0,0 0 0,0-21 16,0 21-16,0-1 0,0 1 0,0 0 16,0 0-16,0 0 0,-21 21 0,0 0 15,0 0 1,21 21-16,-22 0 16,1 0-16,21 0 0,0 1 15,0-1-15,-21 0 0,21 21 0,-21-21 16,21 1-16,0 20 0,0-21 0,0 0 15,0 0-15,0 22 0,0-22 0,0 0 16,21-21-16,0 21 0,-21 0 16,21-21-16,1 0 0,-1 22 0,0-22 15,21 0-15,-21 0 0,22 0 0,-22 0 16,21-22-16,-21 22 0,22-21 0,-1 0 16,-21 0-16,0 0 0,22 0 0,-22-1 15,0-20-15,0 21 0,0-21 16,1 20-16,-1-20 0,-21 0 15,0-1-15,21 1 0,0 0 0,-21-1 16,0 1-16,0 0 0,0-1 0,0 1 16,0 0-16,0-1 0,0 22 0,0 0 15,0 0-15,0 0 0,0 42 32,0 0-32,-21 21 0,0-20 0,21 20 15,-21 0-15,21 22 0,-22-22 0,22 0 16,0 1-16,0-1 0,0 0 15,0 22-15,0-43 0,0 21 0,0 1 16,0-1-16,0-21 0,22 22 0,-1-22 16,-21 0-16,21 0 0,0 0 15,-21 0-15,21-21 0,0 0 0,1 22 16,-1-22-16,0 0 0,0 0 0,0 0 16,0-22-16,22 22 0,-22-21 15,21 0-15,-21 0 0,22 0 0,-22 0 16,21-1-16</inkml:trace>
  <inkml:trace contextRef="#ctx0" brushRef="#br0" timeOffset="22007.3">16235 2963 0,'0'0'0,"0"-21"0,0 0 16,0-21-1,0 21-15,-21-1 0,-1 22 0,1 0 0,0 0 16,0 0-16,0 0 0,0 0 0,-1 22 16,1-22-16,0 21 0,0 0 15,0 0-15,0 0 0,-1 22 0,1-22 16,21 0-16,0 0 0,-21 21 15,21-20-15,0-1 0,0 0 0,0 0 16,0 0-16,0 0 0,0 1 0,0-1 16,21-21-16,-21 21 0,21-21 15,1 0-15,-1 0 0,0 0 0,0 0 16,0-21-16,0 21 0,1-21 16,-1-1-16,0 22 0,0-21 0,-21 0 15,21 0-15,-21-21 0,21 20 0,-21 1 16,0 0-16,0-21 0,0 21 0,0-1 15,22 1-15,-22-21 0,0 21 16,0 0-16,0 42 31,-22 0-31,22 0 0,0 0 16,0 0-16,0 1 0,-21 20 0,21-21 16,0 0-16,0 0 0,0 1 0,0 20 15,0-21-15,0 0 0,0 0 16,21 1-16,1-1 0,-1-21 15,0 0-15,0 0 0,0 0 0,0 0 16,22 0-16,-22 0 0,0 0 0,21-21 16,-20-1-16,-1 1 0,21 21 0,-21-42 15,0 21-15,1 0 16,-1-1-16,0-20 0,0 21 0,0-21 16,-21-1-16,21 1 0,-21 0 0,22-1 15,-22 1-15,21 0 0,-21-1 0,0 22 16,0-21-16,0-1 0,0 22 0,0 0 15,0 0-15,0 0 0,0 0 16,0 42 359,0 0-359,0 0-16,0 0 15,0 0-15,-21 22 0,21-22 0,-22 21 16,22 1-16,0-22 0,0 21 0,-21 0 16,21 1-16,-21-1 0,21 0 0,0-20 15,0 20-15,0-21 0,0 21 16,0-20-16,0-1 0,0 0 0,0 0 15,0 0-15,0 0 0,0 1 0,0-1 16,0 0-16,21-21 0,0 0 16,-21 21-16,22-21 0,-1 0 15,0 0-15,0 0 0,0 0 16,0 0-16,1-21 0,-1 21 16,0-21-16,0 0 0,0-1 15,0 1-15,-21 0 0,22 0 0,-1 0 16,-21-22-16,21 22 0,-21 0 0,0 0 15,0-21-15,0 20 0,0 1 16,0 42 15,0 1-31,0-1 0,0 0 16,-21 0-16,21 0 0,0 0 16,0 1-16,0-1 0,0 0 0,0 0 15,0 0-15,0 0 16,21-21-1,0 0 1,0 0-16,-21-21 0,0 0 16</inkml:trace>
  <inkml:trace contextRef="#ctx0" brushRef="#br0" timeOffset="22179.21">17187 2709 0,'0'0'0,"0"-42"0,-21 21 16,21 0-16,-21 0 15,0 21-15,21-22 0</inkml:trace>
  <inkml:trace contextRef="#ctx0" brushRef="#br0" timeOffset="22351.23">16658 2815 0,'0'0'0,"-21"21"0,0-21 0,-22 0 15,43 22 1,22-22 0,-1 0-16,0 0 15,0 0-15,21 0 0,-20 0 16,-1-22-16,21 22 0,0 0 0,1-21 15</inkml:trace>
  <inkml:trace contextRef="#ctx0" brushRef="#br0" timeOffset="24567.9">17547 3006 0,'0'0'0,"0"-21"0,0-1 16,0 1-16,0 0 16,-21 42 15,0-21-16,0 21-15,-1 1 0,22-1 0,-21 0 16,0 0-16,0 21 0,21-20 0,-21-1 16,21 0-16,-21 21 0,21-21 15,0 1-15,0-1 0,0 0 0,0 0 16,0 0-16,0 0 0,21 1 16,0-22-16,0 21 0,0-21 15,0 0-15,1 0 0,-1 0 0,0 0 16,0 0-16,-21-21 0,0-1 0,0 1 15,0 0-15,0 0 0,0 0 16,0 0-16,-21-22 0,21 22 16,0 0-16,-21-21 0,0 20 0,21 1 15,0-21-15,0 21 0,0-22 0,0 22 16,0 0-16,21 0 0,0 0 0,0 0 16,0-1-16,0 22 15,1 0-15,-1 0 0,0 0 0,0 0 16,0 22-16,0-1 0,1 0 0,-1 0 15,0 21-15,0-20 0,-21-1 0,0 21 16,21-21-16,-21 0 0,0 22 0,0-22 16,0 0-16,0 21 0,0-20 15,0-1-15,0 0 0,0 0 0,0 0 16,0 0-16,0-42 47,0 0-47,0 0 15,0 0-15,21 0 0,-21-1 0,22 1 16,-22-21-16,21 21 0,0 0 0,0-22 16,-21 1-16,21 21 0,0-22 0,1 22 15,-1-21-15,0 21 0,0 0 16,0-1-16,0 22 0,1 0 16,-1 22-16,-21-1 15,21 0-15,-21 0 0,0 21 0,0-20 16,0 20-16,0-21 0,0 21 0,0 1 15,0-22-15,0 21 0,0-21 16,0 22-16,0-22 0,0 0 0,0 0 16,0 0-16,21 1 15,0-22-15,0 0 0,1 0 16,-1 0-16,0 0 0,0 0 0,0 0 16,0-22-16,1 22 0,-1-21 15,0 0-15,0 0 0,0 0 0,0 0 16,1-1-16,-1 1 0,0-21 0,0 21 15,0-22-15,0 22 0,1-21 0,-1 21 16,0-22-16,-21 22 0,21-21 16,-21 21-16,0 0 0,0-1 15,-21 22-15,0 0 16,0 22-16,-1-1 0,22 0 16,0 0-16,-21 0 0,21 0 0,0 22 15,0-22-15,0 0 0,0 21 16,0-20-16,0-1 0,0 0 0,21 0 15,-21 0-15,0 0 0,22 1 0,-1-1 16,-21 0-16,0 0 0,0 0 16,-21-21 15,-1-21-31,1 0 0,0 21 16,0-21-16,0 21 0,0-21 15,-1 21-15,1-22 0,0 22 31,21 22-15,21-1 0,0-21-16,1 0 0,-1 21 0,0-21 15,0 0-15,0 21 0,22-21 16,-22 0-16,21 0 0,-21 0 0,0 0 16,22 0-16,-22 0 0,0 0 0,0 0 15,0 0-15,1-21 0,-1 21 0,0-21 16,0 0-16,0-1 0,0-20 15,-21 21-15,22-21 0,-1 20 0,0-20 16,0 0-16,0-1 0,-21-20 16,21 21-16,1-1 0,-22 1 0,0 0 0,21-1 15,-21 22-15,0 0 0,0 0 16,0 0-16,0-1 0,0 44 16,0-1-1,-21 0-15,21 21 0,-22-21 0,22 22 16,-21-1-16,0 0 0,21-20 15,0 20-15,0 0 0,-21-21 0,21 22 16,-21-1-16,21-21 0,0 22 0,0-22 16,0 0-16,0 0 0,0 0 0,0 0 15,0 1 1,0-44 0,0 1-1,0 0-15,21 0 0,0 0 16,-21 0-16,21-1 0,0 1 0,-21 0 15,22 0-15,-1 0 0,0 0 16,-21-1-16,21 1 0,-21 0 0,21 21 16,-21 21-1,0 0 1,0 1-16,0-1 0,0 0 16,0 0-16,0 0 0,0 0 0,0 1 15,21-1-15,-21 0 0,0 0 0,22-21 16,-1 21-16,-21 0 0,21-21 0,0 22 15,0-22-15,0 0 0,1 0 16,20 0-16,-21 0 16,0 0-16,0 0 0,1 0 0,-1 0 15,0 0-15,-21-22 0,21 1 0,0 0 16,0 21-16,-21-21 0,0 0 0,0 0 16,22-22-16,-22 22 0,21 0 15,-21 0-15,0 0 0,0-1 0,0 1 16,0 0-16,0 0 15,0 42 1,0 0 0,0 0-16,0 1 0,0-1 15,0 0-15,0 0 16,0 0-16,21 0 0,0 1 16,21-1-16,-20-21 0,-1 21 0,0-21 15,21 0-15,-21 0 0,1 0 16,-1 0-16,0 0 0,0 0 0,0 0 15,0 0-15,1 0 0,-1-21 0,-21 0 16,21-1-16,0 1 0,-21 0 16,0 0-16,0 0 0,21 0 0,-21-1 15,21 1-15,-21 0 0,22-21 16,-22 21-16,0-1 0,0 44 47,0-1-47,0 0 0,-22 0 0,22 21 15,-21-20-15,21 20 0,-21 0 16,21 1-16,0-1 0,0 21 0,0-20 16,-21 20-16,21-20 0,0 20 0,-21 1 15,21-1-15,-21 1 0,21-1 16,-22 1-16,22-1 0,-21 1 0,0-1 16,0-21-16,0 22 0,0-1 0,-1 1 0,1-22 15,0 1-15,0-1 16,21-21-16,0 21 0,0-20 0,0-1 0,0 0 15,0-42 17,21 0-32,-21-1 15,21 1-15,-21 0 0,21 0 0,-21 0 16,0-22-16,0 22 0,22-21 0,-22 0 16,21-1-16,-21 1 0,0-22 0</inkml:trace>
  <inkml:trace contextRef="#ctx0" brushRef="#br0" timeOffset="24807.89">20024 3133 0,'0'0'0,"21"-43"0,-21 1 0,0 0 0,0 21 0,21-22 15,0 22-15,-21-21 0,21 21 16,0 21-16,1-22 0,-1 1 0,0 21 16,0 0-16,0 0 0,22 0 15,-22 21-15,0 1 0,0-1 0,-21 0 16,0 0-16,21 21 0,-21-20 0,0 20 15,0-21-15,0 21 0,-21-20 0,21 20 16,-21-21-16,0 0 0,0 0 0,-1 1 16,1-22-16,0 21 0,0-21 15,0 0-15,0 0 0,-1 0 16,1 0-16,0 0 0,0 0 0,0-21 16</inkml:trace>
  <inkml:trace contextRef="#ctx0" brushRef="#br0" timeOffset="24963.8">19346 2709 0,'0'0'0,"-21"0"0,0-21 0,21 0 16,-21 21-16,0 0 16</inkml:trace>
  <inkml:trace contextRef="#ctx0" brushRef="#br0" timeOffset="27025.13">21357 2604 0,'0'-22'0,"0"44"0,0-86 0,0 43 15,0 0-15,0 0 16,0-1-16,0 44 15,-21-1-15,21 0 16,0 21-16,-21 1 0,21-22 0,0 21 16,0 0-16,0 1 0,0-1 15,-21 0-15,21-20 0,0 20 0,-22-21 16,22 21-16,0-20 0,0-1 0,0 0 16,0 0-16,0 0 0,0 0 15,0-42 16,22 21-15,-22-21-16,21 0 0,-21 0 0,0 0 16,0-1-16,21 1 0,-21 0 0,21 0 15,-21 0-15,0 0 16,21 21-16,0-22 0,-21 44 31,22-22-31,-22 21 0,0 0 0,0 0 16,0 0-16,0 0 0,0 1 0,21-1 15,-21 0-15,21 0 0,-21 0 16,21-21-16,-21 21 0,21 1 0,0-22 16,1 0-16,-1 0 0,0 0 0,0 0 15,0 0-15,22 0 0,-22 0 16,0 0-16,21 0 0,-21-22 0,1 22 16,-1-21-16,21 0 0,-21 0 15,0 21-15,-21-21 0,22-22 0,-1 22 16,-21 0-16,0 0 0,21-21 0,-21-1 15,0 22-15,21-21 0,-21-1 0,0 1 16,0 21-16,0-21 0,0 20 16,0 1-16,0 0 0,-21 21 15,0 21 1,21 22-16,0-22 0,-21 21 0,21-21 16,-22 22-16,22-1 0,0-21 15,-21 21-15,21 1 0,0-22 16,0 21-16,0-21 0,0 1 0,0-1 15,21 0-15,1 0 0,-1 0 0,0-21 16,0 21-16,0-21 0,0 0 0,1 0 16,-1 0-16,21 0 0,-21 0 15,0-21-15,22 21 0,-22-21 0,0 0 16,21 0-16,-20 0 0,-1-22 0,0 22 16,0-21-16,-21-1 0,21 1 0,0 0 15,-21-22-15,0 1 0,0 20 16,22-20-16,-22-1 0,0 22 15,0 0-15,0-1 0,0 22 0,0 0 0,0 0 16,0 0-16,0 42 16,-22 0-16,22 0 15,-21 22-15,21-1 0,-21 0 16,21 1-16,-21-1 0,0 0 0,21 1 16,0 20-16,0-21 0,-21 1 0,21-1 15,0 0-15,-22 1 0,22-22 0,0 21 16,0-21-16,0 1 0,0-1 0,0 0 15,0 0-15,22-21 16,-1 0-16,0 0 16,0 0-16,-21-21 15,21 0-15,-21 0 16,21-1-16,1 1 0,-22 0 0,21 0 16,0-21-16,0 20 0,-21 1 15,21 0-15,0 21 0,-21-21 0,22 21 16,-1 0-16,0 0 15,-21 21-15,0 0 16,0 0-16,0 1 16,0-1-16,21 0 0,0 0 0,-21 0 15,21-21-15,1 21 0,-1 1 0,0-22 16,0 21-16,0-21 0,0 0 16,1 0-16,20 0 0,-21 0 0,21 0 0,-20 0 15,20 0-15,-21 0 16,21 0-16,-20 0 0,20-21 0,-21 21 15,0-22-15,0 1 0,22 0 0,-22 0 16,-21 0-16,21 0 0,-21-1 0,21 1 16,-21-21-16,0 21 0,0 0 15,0-1-15,0 1 0,0 0 0,-21 0 16,0 21-16,0 0 16,0 21-16,-1-21 0,22 21 15,-21 0-15,21 1 0,-21-1 16,21 0-16,-21 0 0,21 0 0,0 22 15,0-22-15,0 0 0,0 0 16,0 0-16,0 0 0,21 1 16,0-1-16,0-21 0,1 0 0,-1 21 15,0-21-15,0 0 0,0 0 16,0 0-16,1 0 0,-1 0 16,0-21-16,0 21 0,0-21 0,0-1 15,1 22-15,-1-21 0,0 0 0,0 0 16,0 0-16,0 0 0,1-1 0,-1 1 15,0 0-15,0 21 0,-21-21 16,0 0-16,21 21 0,-21 21 31,0 0-15,0 0-16,0 0 16,-21 1-16,21-1 0,0 0 15,0 0-15,0 0 0,0 0 0,0 1 16,0-1-16,21-21 0,0 21 15,1-21-15,-1 0 0,0 0 0,0 0 16,21 0-16,-20 0 0,-1 0 16,21 0-16,-21 0 0,0 0 0,1 0 15,-1-21-15,21 0 0,-21 21 0,0-22 16,1 1-16,-1 0 0,-21 0 16,21 0-16,0 0 0,-21-22 0,21 22 15,-21-21-15,21 21 0,-21-1 16,0-20-16,0 21 0,0 0 0,0 0 15,-21 21 1,0 0-16,0 21 0,21 0 0,-21 0 16,0 21-16,21-20 0,0 20 15,0-21-15,0 21 0,0-20 0,0 20 16,0-21-16,0 0 0,21 0 0,0 1 16,0-1-16,-21 0 0,21 0 0,0 0 15,1-21-15,-1 0 0,0 21 0,0-21 16,0 0-16,0 0 0,1 0 15,-1 0-15,0 0 0,0 0 16,0 0-16,0 0 0,-21-21 16</inkml:trace>
  <inkml:trace contextRef="#ctx0" brushRef="#br0" timeOffset="28172.01">1079 4932 0,'0'0'0,"0"-21"0,0 0 0,-21-22 0,21 22 15,-21 0-15,21 0 0,-21 0 16,21 42 0,0 0-1,0 21-15,0 1 0,0-1 16,0 21-16,21 1 0,-21-1 0,21 1 16,-21-1-16,0 1 0,0-1 15,0 1-15,0-1 0,0-20 0,0 20 16,0-20-16,0 20 0,0-21 0,0 1 15,-21-22-15,21 21 0,-21-21 16,21 1-16,0-1 0,0 0 0,-21-21 16,0 0-1,-1 0-15,1 0 16,0-21-16,0 21 0</inkml:trace>
  <inkml:trace contextRef="#ctx0" brushRef="#br0" timeOffset="28979.55">317 5588 0,'0'0'0,"22"0"16,-1 0-16,21 0 15,0 0-15,1-21 0,20 21 0,1-21 16,-1 21-16,22-21 0,-22 21 16,22-22-16,0 1 0,-1 0 0,1 0 15,0 0-15,-1 0 0,-20-22 16,-1 22-16,1 0 0,-22 0 15,1-22-15,-1 22 0,-21 0 0,0-21 16,0-1-16,-21 22 0,0-21 16,0 21-16,0-22 0,0 22 0,0 0 15,-21 0-15,0 21 0,0 0 16,0 0-16,21 21 0,-21 0 16,21 0-16,-22 22 0,1-1 0,21 0 15,0 1-15,0-1 0,-21 22 16,0-22-16,21 0 0,-21 1 0,21 20 15,0-21-15,-21 1 0,-1-1 0,22 0 16,-21-20-16,21 20 16,0-21-16,0 0 0,0 0 0,0 1 15,0-1-15,0-42 32,0-1-17,0 1-15,0 0 0,21-21 16,1 21-16,-1-1 0,-21-20 0,0 21 15,21 0-15,0 0 0,-21-1 16,21 1-16,-21 0 0,0 42 31,0 0-31,0 1 16,0-1-16,0 0 0,0 0 0,0 21 16,0-20-16,21-1 0,-21 0 15,22 0-15,-22 0 0,21 0 0,-21 1 16,21-1-16,0-21 0,0 0 0,0 21 15,22-21-15,-22 0 0,0 0 16,0 0-16,22 0 0,-22-21 0,0 21 16,21-21-16,-21-1 0,1 1 0,-1 0 15,0 0-15,-21 0 0,21-22 16,-21 22-16,21 0 0,-21-21 0,0 21 16,0-1-16,0 1 0,0 0 15,0 0-15,0 0 0,-21 21 31,0 0-31,21 21 0,-21 0 0,21 0 16,0 0-16,-21 22 0,21-22 16,0 0-16,0 21 0,0-20 0,0-1 15,0 0-15,0 0 0,0 0 0,0 0 16,0 1-16,21-1 16,0 0-16,0-21 15,0 0-15,0 0 16,1 0-16,-1 0 0,21-21 15,-21 0-15</inkml:trace>
  <inkml:trace contextRef="#ctx0" brushRef="#br0" timeOffset="29300.37">3260 5334 0,'0'0'0,"0"-21"0,0 0 16,0 0-16,0-1 15,-22 22-15,22-21 0,-21 21 0,0 0 16,0 0-16,0 0 0,0 0 0,-1 21 16,1-21-16,21 22 15,-21-1-15,0 0 0,0 21 0,21-21 16,-21 22-16,21-1 0,0-21 0,0 22 16,0-1-16,0 0 0,0 1 0,0-22 15,0 21-15,21-21 0,0 22 16,0-22-16,-21 0 0,21 0 0,0-21 15,1 21-15,-1-21 0,21 21 0,-21-21 16,0 0-16,22 0 0,-22 0 16,0-21-16,21 0 0,-20 0 0,20 21 15,-21-21-15,21-22 0,-20 22 0,20 0 16,-21-21-16,21-1 0</inkml:trace>
  <inkml:trace contextRef="#ctx0" brushRef="#br0" timeOffset="29935.54">3746 5271 0,'0'0'0,"0"-43"0,0-20 0,0 20 0,0 1 15,0-64-15,0 85 16,-21 21 0,0 21-16,21 0 0,-21 1 15,21 20-15,0 0 0,-21 1 0,0-1 16,21 0-16,-22 1 0,22-1 16,0 21-16,0-20 0,-21-1 0,21 0 15,0 1-15,-21-1 0,21 0 16,0 1-16,0-1 0,0-21 0,0 0 15,0 1-15,0-1 0,0 0 16,0-42 0,0 0-1,21-1-15,0 1 16,-21 0-16,22-21 0,-1 21 0,0-1 16,-21-20-16,21 21 0,0 0 0,-21 0 15,21-22-15,-21 22 0,22 0 16,-1 21-16,-21 21 15,21 0 1,-21 0-16,0 1 0,0-1 0,0 0 16,0 0-16,21 21 0,-21-20 0,0-1 15,0 0-15,0 0 16,21 0-16,0 0 0,1-21 0,-22 22 16,21-22-16,0 0 0,0 0 0,0 0 15,0 0-15,1 0 0,-1 0 0,0-22 16,0 22-16,-21-21 0,21 0 15,0 21-15,-21-21 0,0 0 0,0 0 16,22-22-16,-22 22 0,0 0 0,0 0 16,0 0-16,0-22 0,0 22 15,0 0-15,0 42 32,0 0-32,0 0 15,0 1-15,0-1 0,0 0 0,0 0 16,0 0-16,0 0 0,0 22 0,0-22 15,0 0-15,0 0 16,0 0-16,0 1 16,0-44 15,0 1-31,0 0 0,0 0 16</inkml:trace>
  <inkml:trace contextRef="#ctx0" brushRef="#br0" timeOffset="30099.44">4191 5313 0,'-42'-21'16,"20"0"-16,1 21 0,0 0 15,0 0-15,42 0 47,0-22-31,0 22-16,1 0 0</inkml:trace>
  <inkml:trace contextRef="#ctx0" brushRef="#br0" timeOffset="30364.29">4508 4890 0,'0'0'16,"0"-64"-1,-21 64 1,0 21-16,21 22 0,0-22 15,-21 21-15,21 0 0,-21 1 16,21 20-16,-21-20 0,21-1 0,0 21 16,0-20-16,0 20 0,-22-20 0,22-1 15,-21 0-15,21 1 0,0-1 0,0 0 16,0 1-16,0-22 0,0 0 16,0 21-16,0-21 0,0 1 15,0-1-15,21-21 16,1 0-1,-1-21-15,0 21 0,0-22 0</inkml:trace>
  <inkml:trace contextRef="#ctx0" brushRef="#br0" timeOffset="30912">5059 5546 0,'0'0'0,"0"-21"0,21-22 16,-21 22-16,0 0 15,0 0-15,0 0 0,0-1 16,-21 1-16,21 0 16,-21 0-16,-1 21 0,1 0 15,0 0-15,0 0 0,0 0 0,0 21 16,-1 0-16,1 0 0,-21 1 0,21-1 16,0 21-16,-1-21 0,1 22 15,0-1-15,21-21 0,0 21 0,0-20 16,0 20-16,0-21 0,0 0 0,0 0 15,0 1-15,21-22 0,0 21 0,1-21 16,-1 0-16,0 0 0,21 0 16,-21 0-16,1 0 0,-1-21 0,0 21 15,0-22-15,21 1 0,-42 0 16,22 0-16,-1 0 0,0 0 0,0-22 16,-21 1-16,21 21 0,0-22 0,-21 1 15,22 0-15,-1-22 0,-21 22 16,21-22-16,-21 1 0,21 21 0,-21-22 15,0 1-15,21 20 0,-21 1 0,0 0 16,21 20-16,-21 1 0,0 42 31,0 22-31,-21-22 0,0 21 0,21 1 16,0-1-16,0 21 0,-21-20 0,21-1 16,-21 22-16,21-22 0,0 0 15,0 1-15,0-1 0,0 0 16,0 1-16,0-1 0,21-21 0,-21 21 15,21-20-15,-21-1 0,0 0 0,21-21 16,-21 21-16,21-21 0,1 0 16,-22-21-1,21 0-15,-21 0 0,21-1 0</inkml:trace>
  <inkml:trace contextRef="#ctx0" brushRef="#br0" timeOffset="34388.96">6477 5144 0,'21'0'0,"-21"-22"16,21 22 0,-21-21-16,21 0 15,-21 0-15,22 21 16,-22-21-16,0 0 0,0-1 16,0 1-16,0 0 0,-22 0 15,1 0-15,0 21 16,0-21-16,0-1 0,0 22 0,-1 0 15,1 0-15,0 0 0,0 0 16,0 0-16,0 22 0,-1-1 0,22 21 16,-21-21-16,21 22 0,-21-22 15,21 21-15,0 0 0,0-20 0,0 20 16,0 0-16,0-21 0,0 22 0,0-22 16,0 0-16,0 0 0,0 0 0,0 1 15,21-1 1,0-21-16,1 0 0,-1 0 15,0 0-15,0-21 0,0 21 0,0-22 16,-21 1-16,22 21 0,-1-21 0,0 0 16,0 0-16,-21-22 0,0 22 0,0 0 15,0 0-15,0-21 0,0 20 0,0-20 16,0 21-16,0-21 0,0 20 16,0 1-16,0 42 15,21 1 1,-21-1-16,21 0 0,-21 0 0,22 21 15,-22-20-15,21-1 0,0 0 16,-21 0-16,21 21 0,0-42 16,0 22-16,1-1 0,20 0 0,-21-21 15,0 0-15,0 21 0,1-21 0,-1 0 16,21 0-16,-21 0 0,0 0 0,1-21 16,-1 21-16,0-21 0,0 0 15,0-1-15,0 1 0,1 0 0,-1 0 16,0 0-16,0 0 0,0-1 0,0-20 15,1 21-15,-22-21 0,21 20 0,-21-20 16,21 21-16,-21 0 0,0 0 16,0-1-16,0 1 0,21 0 0,0 21 15,0 21 17,1 0-1,-22-42 0,0 0-31,0 0 16,0 0-16,-22 21 15,1-21-15,0 21 16,0 0-16,0 21 16,0 0-16,21 0 15,0 0-15,0 22 0,0-22 0,0 21 16,0-21-16,0 22 0,0-22 15,0 21-15,0-21 0,0 22 16,0-22-16,0 0 0,21 0 0,0 0 16,0 0-16,0 1 0,0-22 0,1 21 15,20-21-15,-21 0 0,0 0 0,22 0 16,-22 0-16,21 0 0,-21 0 0,0-21 16,22-1-16,-22 22 0,0-21 15,0 0-15,0 0 0,1 0 0,-22 0 16,21-22-16,0 22 0,-21-21 0,21 21 15,0-22-15,0 1 0,-21 21 0,22-22 16,-1 1-16,-21 21 0,21 0 0,0 0 16,-21-1-16,21 22 15,0 0-15,1 0 16,-22 22-16,0-1 16,0 0-16,0 0 0,0 0 15,0 0-15,0 1 16,21-22-1,-21-22 1,0 1-16,0 0 16,0 0-16,0 0 15,0 0-15,0-1 16,0 1-16,-21 21 0,-1 0 16,1 0-16,0 0 15,0 0-15,0 0 16,21 21-16,-21 1 0,-1 20 0,22-21 15,0 0-15,-21 22 0,0-1 16,21-21-16,-21 21 0,21-20 0,0 20 16,0-21-16,0 21 0,0-20 0,21-1 15,0 0-15,0 0 0,1 0 0,-1-21 16,21 21-16,0-21 0,1 0 0,-1 0 16,0 0-16,1 0 0,-1 0 15,0 0-15,1 0 0,-1 0 0,0-21 16,-20 21-16,20-21 0,0 0 0,1 0 15,-22 0-15,21-1 0,-21 1 16,0 0-16,1-21 0,-1 21 0,0-22 16,-21 1-16,21 21 0,-21-22 0,0 22 15,0-21-15,0 21 0,0 0 16,-21-1-16,0 22 0,0 0 0,-1 0 16,1 0-16,0 0 0,0 0 0,-21 0 15,20 22-15,1-1 0,-21 21 0,21-21 16,0 0-16,-1 22 0,-20-22 0,42 21 15,-21-21-15,21 22 0,0-22 16,0 0-16,0 0 0,0 0 0,0 1 16,0-1-16,21 0 0,0-21 0,0 0 15,1 0-15,-1 0 16,21 0-16,-21 0 0,0 0 0,1 0 16,-1-21-16,0 21 0,0-21 15,0-1-15,0 1 0,-21 0 0,22 0 16,-22 0-16,21 0 0,-21-1 0,0 1 15,0 0-15,21-21 0,-21 21 0,0-1 16,0 1-16,0 0 0,0 42 47,0 0-47,0 1 0,0-1 0,0 21 16,0-21-16,0 22 0,0-1 0,0 0 15,0 1-15,0-1 0,0 21 16,-21-20-16,21 20 0,0 1 0,0-1 15,0 1-15,0-1 0,0 22 0,0-22 16,0 1-16,-21-1 0,21 1 16,0-22-16,0 22 0,0-22 0,0 0 15,0 1-15,0-1 0,0-21 0,0 0 16,0 22-16,0-22 0,0-42 31,21 0-31,-21-1 16,21 1-16,-21 0 0,21-21 0,0-1 15,-21 1-15,21 0 0,1-1 16,-1-20-16,0 21 0,0-22 0,0-21 16,0 22-16,1-1 0,20-20 15,-21 20-15,0 1 0,0-1 0,1 1 16,-22-1-16,0 1 0,21-1 0,-21 1 16,0 20-16,0-20 0,21 21 0,-21 20 15,0-20-15,0 21 0,0 0 0,0 0 16,0-1-16,-21 22 15,0 22 1,21-1 0,0 0-16,0 21 0,0-21 0,0 22 15,0-22-15,0 0 0,0 21 0,0-20 16,0-1-16,0 0 0,0 0 0,0 0 16,0 0-16,21 1 15,0-1-15,0-21 0,0 0 16,0 0-16,1 0 0,-1 0 15,0-21-15,0-1 0,0 1 16,0 0-16,-21 0 0,0 0 16,0 0-16,22-1 0,-22-20 15,21 21-15,-21-21 0,0 20 0,0 1 16,0-21-16,0 21 0,0 0 16,0-1-16,0 1 0,0 42 31,0 1-16,0-1-15,0 21 16,-21-21-16,21 0 0,0 22 0,0-22 16,0 0-16,0 0 0,0 0 0,0 22 15,0-22-15,0 0 0,0 0 16,21 0-16,0-21 0,0 0 16,0 22-16,0-22 0,1 0 15,-1 0-15,0 0 0,0-22 16,-21 1-16,21 21 0,0-21 15,1 0-15,-1 0 0,-21 0 0,21-1 16,0 1-16,-21 0 0,0 0 0,0 0 16,21 0-16,-21-22 0,0 22 0,0 0 15,0 0-15,0 0 0,0-1 16,0 1 0,-21 21-1,21 21 1,0 1-16,0-1 15,-21-21-15,21 21 0,0 0 0,0 0 16,0 0-16,0 1 0,0-1 16,0 0-16,0 0 15,0 0-15,0 0 0,0 1 16,0-1-16,21 0 0,0-21 16,-21 21-16,21-21 15,1 0-15,-1 0 0,0 0 16,0 0-16,0 0 0,0 0 15,1 0-15,-1 0 0,0 0 16,0 0-16,0-21 0,0 21 0,1-21 16,-1 21-16,0-21 0,0 21 0,0-22 15,0 1-15,1 0 0,-22 0 0,0 0 16,21 0-16,-21-1 0,21 1 16,-21 0-16,0 0 0,0 0 15,0 0-15,21-1 0,-21 1 16,0 0-16,0 0 0,0 0 15,-21 21 17,0 0-32,0 21 0,21 0 15,-22 0-15,1 0 16,21 1-16,0-1 0,-21 0 16,21 0-16,0 0 0,0 0 0,0 1 15,0-1-15,0 0 0,0 0 16,0 0-16,0 0 0,21 1 0,0-1 15,1-21-15,-1 21 16,0-21-16,0 0 16,0 0-16,22 0 0,-22 0 0,0 0 15,0 0-15,21 0 0,-20 0 0,-1 0 16,21 0-16,-21-21 0,0 0 0,22 21 16,-22-22-16,0 1 0,21 0 0,-20 0 15,-1 0-15,0 0 0,0-22 0,-21 22 16,21 0-16,-21-21 0,21 20 15,-21 1-15,0 0 0,0 0 0,0 0 16,0 0-16,-21 21 16,0 0-16,0 0 15,0 21-15,0-21 16,21 21-16,-22 0 0,22 0 0,0 22 16,0-22-16,0 0 0,0 0 0,0 0 15,0 0-15,0 1 0,22-1 16,-1 0-16,0 0 0,0 0 0,0 0 15,-21 1-15,21-22 0,1 21 0,-22 0 16,0 0-16,21-21 0,-21 21 0,0 0 16,0 1-1,-21-22 1,-1 21 0,1-21-1,0 0-15,0 0 16,21-21-16,-21-1 15,0 22-15,21-21 0,-22 21 16,1-21-16,0 0 0,0 0 0,0 0 16,0-1-16</inkml:trace>
  <inkml:trace contextRef="#ctx0" brushRef="#br0" timeOffset="34587.37">9821 4403 0,'0'0'0,"-42"0"0,42-21 15,-21 21-15,0 0 0,21-22 47,21 22-47,0-21 0,0 21 16</inkml:trace>
  <inkml:trace contextRef="#ctx0" brushRef="#br0" timeOffset="36583.76">12594 4995 0,'-21'-21'16,"21"0"15,0 0-15,0 0-16,21 21 0,0-21 15,0-1-15,1 1 0,-1 0 0,0 0 16,0 0-16,0 0 0,0-1 0,22-20 15,-22 21-15,0 0 0,0-22 0,0 22 16,-21 0-16,22 0 0,-22-21 16,21 42-16,-21-22 0,0 1 0,0 0 15,21 21 63,0 0-78,0 0 16,0 0 0,-21 21-16,0 0 15,22-21-15,-22 22 0,21-22 16,-21 21-16,0 0 0,21 0 16,0 0-16,0 0 15,-21 1-15,21-22 16,-21 21-1,0-42 32,0-1-47,0 1 16,0 0-16,0 0 16,0 0-16,0 0 0,-21 21 0,0-22 15,21 1-15,-21 0 0,0 21 16,0-21-16,-1 21 0,1 0 15,0 0-15,0 0 0,0 0 0,0 0 16,-1 21-16,1 0 0,0 0 0,0 22 16,0-22-16,0 21 0,-1-21 0,1 22 15,0-1-15,0 0 0,21 1 16,0-1-16,0-21 0,0 22 16,0-1-16,0-21 0,0 0 0,0 0 0,0 1 15,21-1-15,0 0 0,0-21 16,1 0-16,20 0 0,-21 0 0,0 0 15,0 0-15,1-21 0,20 0 0,-21 21 16,0-22-16,0 1 0,1 0 16,20 0-16,-21 0 0,0-22 0,-21 22 15,21-21-15,1 21 0,-22-22 0,0 22 16,0 0-16,21-21 0,-21 21 0,0-1 16,0 1-16,21 0 0,-21 0 0,0 42 46,0 0-46,0 0 0,-21 1 16,21-1-16,0 21 0,-21-21 16,21 0-16,0 22 0,0-22 0,0 21 15,0-21-15,0 22 0,0-22 0,21 0 16,0 0-16,0 0 0,0-21 16,-21 22-16,43-22 0,-22 0 0,0 0 15,0 0-15,21 0 0,-20 0 0,-1-22 16,21 22-16,-21-21 0,0 0 0,1 0 15,-1 0-15,0 0 0,0-22 0,0 22 16,0-21-16,1-1 0,-1 22 16,0-21-16,0 0 0,0-1 15,0 1-15,1 21 0,-22-22 0,21 1 16,-21 0-16,21 21 0,-21-22 0,0 22 16,0 0-16,0 42 15,-21 0 1,0 0-16,-1 1 0,22 20 15,-21-21-15,21 21 0,-21-20 0,0 20 16,21 0-16,0 1 0,-21-22 0,21 21 16,0 0-16,0 1 0,0-1 0,0-21 15,0 22-15,0-22 0,0 0 0,21 0 16,0 0-16,0 0 0,0-21 16,1 0-16,-1 0 0,21 0 0,-21 0 15,22 0-15,-22 0 0,21 0 16,0-21-16,-20 0 0,20 0 0,-21 0 15,0 0-15,22-22 0,-22 22 0,0-21 16,0 21-16,0-22 0,-21 1 0,21 0 16,-21-1-16,22 1 0,-22 0 0,0 20 15,0-20-15,0 0 0,0 21 16,0-1-16,0 1 0,-22 21 16,1 0-16,21 21 15,-21 22-15,0-22 0,21 0 16,-21 21-16,21 1 0,0-22 0,0 21 15,0 1-15,0-1 0,0 0 0,0 1 16,0-22-16,0 21 0,0 0 16,21-20-16,0-1 0,-21 21 0,21-21 15,0 0-15,1-21 0,-1 22 0,0-22 16,0 0-16,0 0 0,0 0 16,1 0-16,-1-22 0,0 1 15,0 0-15,21 0 0,-20-21 0</inkml:trace>
  <inkml:trace contextRef="#ctx0" brushRef="#br0" timeOffset="37041.51">16065 4424 0,'0'0'0,"22"-21"15,-1-22-15,21 22 0,-21-21 0,0 21 16,1-22-16,-1 1 0,0 21 15,-21-21-15,0 20 0,21-20 0,-21 21 16,0 0-16,-21 21 16,21 21-16,-21 0 15,0 21-15,-1 1 0,1-1 16,0 0-16,0 22 0,0-22 0,0 22 16,21-22-16,-22 22 0,22-22 0,-21 0 15,21 22-15,0-22 0,0 0 0,0 1 16,0-1-16,0 0 0,0-20 15,0-1-15,0 21 0,0-21 0,0 0 16,0 1-16,0-44 31,0 1-31,-21 0 16</inkml:trace>
  <inkml:trace contextRef="#ctx0" brushRef="#br0" timeOffset="37795.33">15663 4699 0,'0'0'0,"-21"0"0,0 0 0,21-21 0,0 0 31,21 21-31,0 0 0,0 0 16,22 0-16,-1-21 0,22-1 15,-1 22-15,1-21 0,-1 21 0,1-21 16,20 0-16,1 0 0,-22 0 0,22-1 16,-21 1-16,-1 0 0,1 0 0,41-43 15,-83 22-15,20 0 0,-21-1 16,0 22-16,-21-21 0,0 0 15,0 20-15,0-20 0,0 21 0,0 0 16,-21 21 0,0 0-16,21 21 0,-21 0 0,0 21 15,-1 1-15,22-1 0,-21 0 0,0 1 16,0-1-16,21 0 0,-21 22 16,0-22-16,-1 1 0,1-1 15,0 0-15,21 1 0,-21-1 0,0 21 16,0-41-16,21 20 0,0 0 0,0-21 15,0 1-15,-22-1 0,22 0 0,0 0 16,22-21 0,-1 0-1,0-21-15,-21 0 0,21 0 0,0-1 16,-21-20-16,21 21 0,-21 0 0,22-22 16,-22 22-16,0 0 0,21-21 0,0 21 15,-21-1-15,21 1 0,-21 0 0,0 0 16,0 42 15,0 0-31,0 0 0,0 1 16,0 20-16,0-21 0,0 0 15,0 0-15,0 1 0,21-1 0,0 0 16,-21 0-16,22 0 0,-22 0 0,21 1 16,0-1-16,0-21 0,0 0 0,0 0 15,1 0-15,-1 0 0,21 0 0,-21 0 16,0 0-16,22 0 0,-22-21 15,0-1-15,21 1 0,-20 0 0,-1 0 16,0 0-16,0 0 0,-21-22 0,0 22 16,0 0-16,0-21 0,0 20 15,0 1-15,0 0 0,0 0 0,0 0 16,-21 0-16,0 21 0,0 0 16,-1 0-16,1 0 0,0 21 15,0 0-15,21 0 0,0 0 0,0 0 16,0 1-16,0 20 0,0-21 0,0 0 15,0 0-15,0 1 0,21 20 0,0-21 16,0-21-16,1 21 0,-1 0 0,0-21 16,0 22-16,0-22 0,22 0 15,-22 0-15,0 0 0,0-22 0,0 22 16,0-21-16</inkml:trace>
  <inkml:trace contextRef="#ctx0" brushRef="#br0" timeOffset="38271.57">18373 4466 0,'0'0'0,"0"-21"0,21 0 0,0-21 0,0 20 15,-21 1-15,0 0 0,21 21 0,-21-21 16,21 21-16,-21 21 16,0 0-16,0 22 15,-21-1-15,21 0 0,-21 22 0,0-1 16,21 1-16,-21 20 0,0-20 0,-1 21 15,22-1-15,-21 1 0,0 0 0,0-22 16,0 22-16,0-1 0,-1 1 0,1 0 16,0-22-16,0 22 0,0-22 0,0 1 15,-1-1-15,22 1 0,0-22 16,0 1-16,-21-1 0,21 0 0,-21-21 16,21 1-16,0-1 0,0-42 15,0-1 1,0 1-16,21 0 0,-21-21 15,21 21-15,-21-22 0,0-20 0,0 20 16,0-20-16,0 21 0,0-43 0,0 21 16,0 1-16,0-22 0,0 22 0</inkml:trace>
  <inkml:trace contextRef="#ctx0" brushRef="#br0" timeOffset="38535.42">18097 4763 0,'0'0'0,"0"-64"0,-21 22 0,0-1 15,21-20-15,-21 21 0,21 20 0,-21-20 16,21 0-16,0-1 0,0 22 15,21-21-15,0 21 0,0 0 0,22-1 16,-1 1-16,21 21 0,-20 0 0,20 0 16,1 0-16,-22 0 0,22 43 0,-22-22 15,0 21-15,1-21 0,-22 22 0,0-1 16,-21 0-16,0 1 0,0-22 16,-21 21-16,0 0 0,-1-20 0,1-1 15,0 0-15,0 0 0,0 0 0,-22 0 16,22 1-16,0-22 15,0 0-15,21-22 32,0 1-32,0 0 15,21 0-15,0 0 0</inkml:trace>
  <inkml:trace contextRef="#ctx0" brushRef="#br0" timeOffset="38900.21">18669 4403 0,'0'0'0,"0"-64"16,0 43-16,21 21 16,-21-21-16,21 21 15,0 0-15,1 0 0,-1 0 16,0 21-16,0-21 0,0 21 0,0 0 16,1 22-16,-1-22 0,0 21 0,0-21 15,-21 22-15,21-22 0,0 21 0,-21 1 16,0-22-16,0 21 0,0-21 15,0 0-15,0 22 0,0-22 0,0 0 16,0 0-16,0-42 31,0 0-31,0 0 0,0 0 0,0-1 16,0 1-16,0 0 0,0-21 0,0 21 16,0-1-16,0-20 15,0 21-15,0-21 0,0-1 0,0 22 16,0-21-16,22-1 0,-1 22 0,-21 0 15,21 0-15,0 0 0,-21 0 0,21 21 16,22 0-16,-22 0 0,0 0 0,0 0 16,21 0-16,-20 0 0,20 21 15</inkml:trace>
  <inkml:trace contextRef="#ctx0" brushRef="#br0" timeOffset="39319.97">19748 4424 0,'0'-21'15,"0"0"-15,0-1 16,0 1-16,-21 0 16,0 0-16,0 21 15,0 0-15,0 0 0,-1 0 16,1 21-16,0 0 0,0-21 16,0 43-16,0-22 0,21 0 0,-22 21 15,22-21-15,-21 22 0,21-22 0,0 21 16,0-21-16,0 22 0,0-22 15,21 0-15,1 21 0,-1-20 0,0-1 16,21 0-16,-21-21 0,22 0 0,-22 21 16,21-21-16,-21 0 0,22 0 0,-1 0 15,0-21-15,-20 0 0,20 21 16,-21-21-16,0-1 0,0 1 0,1 0 16,-1-21-16,-21 21 0,0-1 0,0-20 15,0 21-15,0-21 0,0 20 16,0-20-16,-21 0 0,-1 21 0,1-1 15,0 1-15,0 0 0,0 0 0,0 21 16,-1 0-16,1 0 0,0 0 0,0 0 16,0 0-16,21 21 0,0 0 15,0 0-15,0 1 0,0-1 16,0 0-16,0 0 0,0 0 16,21 0-16,0 1 0,0-22 0</inkml:trace>
  <inkml:trace contextRef="#ctx0" brushRef="#br0" timeOffset="39615.81">20278 4466 0,'-22'0'31,"1"21"-31,21 1 16,-21-1-16,21 0 0,0 21 0,-21 1 15,21-1-15,0 21 0,0-20 16,0 20-16,0 22 0,0-22 0,0 1 0,0 21 15,0-22-15,0 22 0,0-1 16,0-20-16,0 21 0,0-22 0,-21 1 16,0-1-16,-1 1 0,1-1 0,0 1 15,0-22-15,0 0 0,21 1 0,-21-1 16,-1-21-16,22 21 0,0-20 16,0-1-16,0-42 31,0-1-31,0 1 0,0 0 15,22-21-15,-22 21 0,0-22 0</inkml:trace>
  <inkml:trace contextRef="#ctx0" brushRef="#br0" timeOffset="39903.64">20172 4847 0,'0'0'0,"21"-42"0,-21-22 0,0 22 15,0 0-15,0 21 0,21-22 0,-21 22 16,21 0-16,-21 0 0,0 0 0,21-1 15,1 22-15,-1-21 0,0 21 16,0 0-16,0 0 0,0 21 16,1-21-16,-1 22 0,-21-1 0,21 0 15,-21 21-15,0-21 0,0 22 0,0-22 16,0 21-16,0-21 0,-21 22 16,0-22-16,-1 21 0,1-21 0,0 1 0,0-1 15,0 0-15,0-21 0,-1 21 16,1-21-16,0 0 0,21-21 47,21 21-47,0-21 0,-21 0 15,22-1-15</inkml:trace>
  <inkml:trace contextRef="#ctx0" brushRef="#br0" timeOffset="40228.47">20743 4636 0,'0'-22'16,"0"1"-16,0 0 0,21 21 15,-21-21-15,22 0 0,-1 21 0,-21-21 16,0-1-16,21 22 0,-21-21 0,0 0 16,21 21-16,-21-21 0,-21 21 31,0 0-31,0 21 0,-1 0 15,1 0-15,21 1 0,-21 20 0,21-21 16,-21 0-16,21 22 0,0-22 0,0 0 16,0 21-16,0-21 0,0 1 15,0-1-15,0 0 0,21 0 0,0 0 16,0-21-16,1 21 0,-1-21 0,0 0 16,0 0-16,0 0 15,0 0-15,1 0 0,-1 0 0,0-21 16,0 21-16,-21-21 0,21 0 0,0 21 15</inkml:trace>
  <inkml:trace contextRef="#ctx0" brushRef="#br0" timeOffset="40595.26">21124 4593 0,'0'0'0,"0"-21"16,0 0-16,0 0 0,0-64 16,0 64-1,21 21 1,1 0-1,-1 21-15,0 0 0,0 0 16,0 1-16,-21 20 0,0-21 16,21 0-16,-21 0 0,22 1 0,-22-1 15,0 0-15,0 0 0,0 0 0,0 0 16,0 1-16,0-44 47,21 1-32,-21 0-15,0 0 0,21 0 0,-21 0 16,0-1-16,0-20 0,0 21 0,21 0 16,-21-22-16,21 22 0,-21-21 0,0 21 15,0 0-15,0-1 0,0 1 16,21 0-16,1 0 16,-1 21-1,0 0-15,0 0 16,0 0-16</inkml:trace>
  <inkml:trace contextRef="#ctx0" brushRef="#br0" timeOffset="41519.73">21844 4149 0,'-21'-43'15,"21"22"-15,-21 21 16,21-21-16,-22 21 0,1 0 15,0 21-15,21 0 0,0 1 16,0 20-16,-21-21 0,21 21 0,-21-20 16,0 20-16,21 0 0,0-21 15,0 22-15,-22-1 0,22 0 0,-21-20 16,21 20-16,0 0 0,0-21 0,0 1 16,0 20-16,0-21 0,0 0 15,21 0-15,1 1 0,-1-1 0,0-21 16,0 0-16,0 21 0,0-21 0,1 0 15,-1 0-15,0 0 0,0-21 0,0 21 16,0-21-16,-21-1 0,22 22 16,-1-21-16,0 0 0,0 0 0,0 0 15,-21 0-15,21-22 0,-21 22 0,22 0 16,-22 0-16,0 0 0,0-1 0,0 1 16,0 0-16,0 0 15,0 42 1,0 0-1,0 0-15,-22 1 0,22-1 16,0 0-16,0 0 0,0 0 0,0 0 16,0 1-16,0-1 0,0 0 0,0 0 15,0 0-15,22 0 0,-1 1 16,0-22-16,0 21 0,0-21 16,0 0-16,1 0 0,-1 0 15,0 0-15,0 0 0,0 0 0,22-21 16,-22 21-16,0-22 0,0 1 0,0 0 15,0 21-15,1-21 0,-22 0 0,0 0 16,21-1-16,-21 1 0,0 0 0,0 0 16,0 0-16,0 0 0,0-1 0,-21 22 31,-1 0-31,22 22 16,-21-1-16,0 0 0,21 0 15,0 0-15,-21 0 0,21 1 0,0-1 16,0 0-16,0 0 0,0 0 15,0 0-15,0 1 0,21-1 16,0-21-16,0 0 0,1 0 0,-1 0 16,0 0-16,0 0 0,0 0 15,0 0-15,1 0 0,-1 0 0,0-21 16,0 21-16,0-22 0,0 22 0,1-21 16,-22 0-16,21 0 0,0 0 15,0 0-15,-21-1 0,0 1 0,21 0 16,-21-21-16,21 21 0,-21-1 0,0 1 15,0 0-15,0 42 32,0 0-32,0 1 0,0-1 15,0 0-15,0 21 0,0-21 0,0 1 16,0-1-16,0 0 0,0 0 0,0 0 16,0 0-16,0 1 0,0-1 0,0 0 15,0-42 32,0 0-47,0-1 16,0 1-16,0 0 0,0 0 0</inkml:trace>
  <inkml:trace contextRef="#ctx0" brushRef="#br0" timeOffset="41699.62">22712 4170 0,'-64'-21'15,"43"0"1,0 21 47,0 0-63,0 0 15,-1 0-15</inkml:trace>
  <inkml:trace contextRef="#ctx0" brushRef="#br0" timeOffset="41867.51">21738 4339 0,'0'0'0,"0"21"16,-21-21-16,42 0 16,21 0-1,-20 0-15,-1 0 0,21 0 16,0 0-16,1 0 0,-1-21 0,0 21 15,1 0-15,-1-21 0,22 21 0,-1 0 16</inkml:trace>
  <inkml:trace contextRef="#ctx0" brushRef="#br0" timeOffset="42694.1">23812 4022 0,'0'-21'16,"-42"21"0,21 0-16,0 21 15,0-21-15,-22 21 0,22 0 16,-21 21-16,21-20 0,-22 20 0,22-21 16,0 21-16,0-20 0,21 20 0,-21 0 15,21 1-15,0-22 0,0 21 0,0-21 16,21 22-16,0-22 0,0 0 0,0 0 15,0 0-15,1 0 0,-1-21 0,0 0 16,0 22-16,21-22 0,-20 0 16,-1 0-16,0 0 0,0-22 15,-21 1-15,0 0 0,0 0 16,0 0-16,0 0 0,0-1 16,0 1-16,0-21 0,-21 0 0,0 20 15,0-20-15,21 0 0,0-1 16,0 1-16,-22 0 0,22 21 0,0-22 15,0 22-15,0 0 0,0 0 0,0 0 16,22-1-16,-1 1 0,0 21 0,0-21 16,0 21-16,0 0 0,22 0 15,-22-21-15,0 21 0,21 0 0,-20 0 16,-1-21-16,0 21 0,0-21 16,0 21-16,0 0 0,1 0 0,-1 0 15,-21 21 1,0 0-1,0 0-15,0 0 0,0 0 0,0 22 16,0-22-16,0 21 0,0 22 0,-21-22 16,21 0-16,0 22 0,-22-22 0,22 22 15,-21-1-15,21 1 0,-21-1 0,21 1 16,0-1-16,-21 1 0,21 20 16,-21-20-16,21-1 0,0 22 0,0-21 15,0-1-15,0 1 0,0-1 0,0 1 16,0 20-16,0-20 0,0-1 15,0-20-15,0 20 0,0-21 0,0 22 16,0-22-16,0-21 0,0 22 0,21-22 16,-21 0-16,0 0 0,0 0 0,-21-21 15,0-21 1,-1 0-16,1 0 0,0 0 16,0-22-16,0 1 0,0 21 0,-1-21 15,22-1-15,0-20 0,0 20 16,0-20-16,0 21 0,0-22 0,22 1 15,20-22-15,-21 21 0,21-20 0,1-1 16,-1 0-16,22 22 0,-22-22 0,0 22 16,22-1-16,-22 22 0,0 0 0,-20-1 15,20 22-15,-21-21 0,0 21 16,0 21-16,1 0 0,-22-22 16,21 22-16</inkml:trace>
  <inkml:trace contextRef="#ctx0" brushRef="#br0" timeOffset="43540.13">4551 7027 0,'0'0'0,"21"-42"0,-21 0 15,0-1-15,21 1 0,-21 0 16,21-1-16,-21 22 0,21-21 0,-21 21 15,0-22-15,0 22 0,22 0 0,-22 63 32,0-20-32,0 20 0,0 0 15,-22 22-15,1-22 0,21 22 0,-21 20 16,0-20-16,0 20 0,21-20 0,-21 21 16,-1-22-16,1 22 0,0-22 15,21 1-15,0-22 0,-21 22 0,21-22 16,-21 0-16,21-21 0,0 22 0,0-22 15,0 0-15,0 0 0,0 0 16,0-42 15,0 0-31,0 0 0,0-21 16</inkml:trace>
  <inkml:trace contextRef="#ctx0" brushRef="#br0" timeOffset="43839.96">4233 7133 0,'0'0'15,"-21"-42"-15,-21-106 16,42 105-16,0 1 0,0 0 0,0-1 0,21 22 16,21-21-16,-21 21 0,43 0 15,-22-1-15,22 1 0,-1 0 16,1 0-16,-1 21 0,22 0 0,-22 0 16,1 0-16,-1 21 0,-20 0 0,-1 0 15,0 1-15,-20-1 0,-22 21 16,0-21-16,0 22 0,-22-22 0,-20 21 15,0-21-15,-1 22 0,1-22 0,-21 21 16,20-21-16,-20 0 0,20 1 16,-20 20-16,21-21 0,-1 0 0,22-21 15,-21 21-15,21 1 0,21-1 16,21-21 0,0 0-16,21 0 15,-21 0-15,22 0 0,-22 0 16,21 0-16</inkml:trace>
  <inkml:trace contextRef="#ctx0" brushRef="#br0" timeOffset="45660.28">5207 7557 0,'21'0'15,"0"0"1,0 0-16,1-22 15,-22 1-15,21 0 0,-21 0 0,0 0 16,0 0-16,0-1 0,0-20 16,0 21-16,0 0 0,0-22 0,-21 22 15,21 0-15,-22 0 0,1 0 0,0 21 16,0 0-16,0 0 0,0 0 0,-1 0 16,22 21-16,-21 0 0,0 21 15,0-20-15,21 20 0,-21 0 0,21 1 16,0-1-16,-21 0 0,21-21 0,0 22 15,-22-1-15,22-21 0,0 22 0,0-22 16,0 0-16,22 0 0,-1 0 0,0 0 16,0-21-16,0 0 15,0 0-15,22 0 0,-22 0 16,0-21-16,0 21 0,0-21 0,22 0 16,-22 0-16,0 0 0,0-1 0,0 1 15,1 0-15,-1-21 0,0 21 0,-21-22 16,21 22-16,-21-21 0,21-1 15,-21 1-15,0 0 0,0 21 0,0-22 16,0 22-16,0 0 0,0 0 0,0 42 31,0 0-31,0 0 16,0 0-16,0 22 0,0-22 0,-21 21 16,21-21-16,0 22 0,-21-1 0,21-21 15,0 22-15,0-22 0,0 0 0,0 21 16,0-21-16,0 1 0,21-22 15,0 21-15,22-21 16,-22 0-16,0 0 0,21 0 0,1 0 16,-1 0-16,-21 0 0,21 0 0,1 0 15,-1-21-15,0-1 0,1 1 0,-1 0 16,0 0-16,1 0 0,-22 0 0,0-22 16,21 22-16,-42-21 0,0 21 15,0-1-15,0 1 0,0 0 0,0 0 16,0 0-16,-21 21 0,0 0 15,0 0-15,0 0 0,0 0 16,21 21-16,0 0 16,0 0-16,0 0 15,0 1-15,21-1 0,0 0 16,-21 0-16,21-21 0,0 21 0,0 0 16,-21 1-16,0-1 0,22 0 0,-22 0 15,21-21-15,-21 21 0,0 0 0,0 1 16,21-1-1,0-21-15,0 0 16,0 0-16,1 0 0,-1 0 16,0 0-16,0 0 0,0 0 0,22-21 15,-22 21-15,0-22 0,21 1 16,-21 0-16,1 21 0,20-21 0,-21 0 16,0-22-16,0 22 0,1 0 15,-1-21-15,-21 21 0,0-22 0,0 1 16,0 21-16,0-22 0,0 22 0,0 0 15,0 0-15,0 0 0,-21 21 0,-1 0 16,1 0-16,0 0 16,0 0-16,21 21 0,-21 0 0,0 0 15,21 0-15,-22 1 0,22 20 0,-21-21 16,21 21-16,-21-20 0,21 20 0,0-21 16,0 21-16,0-20 0,0-1 0,0 21 15,21-21-15,0 0 0,1-21 16,-1 22-16,0-1 0,0-21 15,21 0-15,-20 0 0,20 21 0,0-21 16,-21 0-16,22 0 0,-1 0 0,0-21 16,1 21-16,-1-21 0,-21-1 0,22 1 15,-1 21-15,-21-21 0,21 0 16,-20-21-16,-1 20 0,0 1 0,0 0 16,-21-21-16,21 21 0,-21-22 0,0 22 15,0 0-15,0 0 0,0 0 16,0-1-16,-21 22 15,0 22-15,21-1 0,-21 0 16,21 0-16,-21 0 0,21 22 16,0-22-16,0 0 0,-22 0 15,22 21-15,0-20 0,0-1 0,-21 0 16,21 0-16,0 0 0,0 0 16,21-21 15,1 0-31,-1-21 0,0 0 15,0 21-15,-21-21 0,21 0 16,0 0-16,1-1 0,-22-20 16,21 21-16,0 0 0,0-22 0,-21 22 15,21 0-15,0 0 0,-21 0 0,0 0 16,0-1-16,22 22 0,-22 22 16,0-1-1,0 0-15,0 21 0,0-21 16,0 1-16,0-1 0,0 21 0,0-21 15,0 0-15,21 1 0,-21-1 0,21 0 16,-21 0-16,0 0 0,21 0 0,0 1 16,0-22-16,1 0 0,-1 21 0,21-21 15,-21 0-15,0 0 0,22 0 16,-22 0-16,21 0 0,-21 0 16,22-21-16,-1-1 0,-21 22 0,22-21 15,-22 0-15,0 0 0,0 0 0,21-22 16,-20 22-16,-1-21 0,-21 0 0,21-1 15,0 1-15,0-22 0,0 22 0,1-21 16,-22 20-16,21-20 0,0 20 0,0-20 16,-21-1-16,21 22 0,-21 0 15,21-1-15,-21 1 0,0 0 0,0 21 16,0-1-16,0 1 0,0 42 16,-21 1-1,0-1-15,21 0 0,0 21 0,-21-21 16,0 22-16,21-1 15,0-21-15,0 22 0,-21-1 0,21 0 16,0 1-16,-22 20 0,22-21 0,0 1 16,0-1-16,0 0 0,0 1 0,0-1 15,0-21-15,0 22 0,0-22 0,0 21 16,0-21-16,0 0 0,0 1 0,22-22 16,-22 21-16,0 0 0,21-21 15,0 0 1,0 0-1,0-21-15,-21 0 16,0-1-16,21 1 0,-21 0 16,0 0-16,0 0 0,0 0 15,0-1-15,0 1 0,0 0 0</inkml:trace>
  <inkml:trace contextRef="#ctx0" brushRef="#br0" timeOffset="45988.09">7959 7006 0,'0'0'0,"-22"0"0,22 21 31,22-21-15,-1 0-16,21 0 0,-21 0 0,22 0 16,-1 0-16,0-21 0,-21 21 15,22-21-15,-1 21 0,-21 0 0,22-21 16,-22 21-16,21 0 0,-21 0 15,0-21-15,1 21 0,-1-21 0,0 21 16,0-22 0</inkml:trace>
  <inkml:trace contextRef="#ctx0" brushRef="#br0" timeOffset="50931.86">1905 9398 0,'0'0'0,"-21"0"0,0 0 16,-1 0-16,1 0 16,0 0-16,0 21 0,0 0 15,21 1-15,-21-1 0,21 0 16,0 0-16,0 0 0,0 0 0,0 1 16,0-1-16,21-21 0,0 0 0,0 0 15,0 0-15,22 0 0,-22 0 16,21-21-16,-21 21 0,22-22 0,-1 1 15,0-21-15,1 21 0,-1 0 16,0-1-16,1-20 0,-1 21 0,0-21 16,1 20-16,-1-20 0,-21 21 0,0-21 15,0 20-15,-21 1 16,0-21-16,0 21 0,0 0 16,-21 21-16,0 0 0,0 0 0,-21 0 15,20 21-15,-20 0 0,21 0 16,-21 21-16,20-20 0,1 20 0,-21 0 15,21 22-15,21-22 0,-21 22 16,-1-1-16,1 1 0,21-1 0,0 1 16,0-1-16,-21 1 0,21-1 0,0 1 15,0-1-15,0-21 0,-21 22 16,21-22-16,0 1 0,0-1 0,0-21 16,0 21-16,0-20 0,0-1 0,0 0 15,-21-21 1,0 0-16,-1 0 0,1 0 15,0-21-15,-21 0 0,21 21 0,-1-22 16,-20 1-16,0 0 0,21 0 16,-22-21-16,1 20 0,-22 1 0,22 0 15,0-21-15,-1 21 0,22-1 16,-21 1-16,21 0 0,0 0 0,-1 21 16,22 21-1,22-21 1,-1 21-16,0 0 0,0 22 0,21-22 15,-20 0-15,20 0 0,0 0 16,1 22-16,-22-22 0,21 0 0,0 21 16,1-20-16,-1-1 0,-21 0 0,22 0 15,-1-21-15,-21 0 0,21 0 16,1 0-16,-22 0 0,21 0 0,1 0 16,-1-21-16,0 0 0,22 0 15,-22-1-15,0-20 0,1 21 0,-1-21 16,0 20-16,1-20 0,-1 21 0,-21-21 15,0-1-15,1 22 0,-1-21 16,0 21-16,-21-1 0,21-20 16,-21 21-16,0 0 0,-21 42 31,0 0-31,0 0 0,21 0 16,-22 1-16,1 20 0,0-21 0,21 0 15,0 0-15,0 22 0,-21-22 16,21 0-16,0 0 0,0 0 0,0 1 15,0-1 1,21-21 0,0 0-16,0-21 15,1 21-15,-1-22 0,0 1 0,-21 0 16,21 0-16,0 0 0,0 0 16,-21-1-16,22 1 0,-22-21 15,21 21-15,-21 0 0,21-1 0,-21 1 16,21 21-1,-21 21 1,0 1-16,21-1 0,-21 0 16,0 0-16,0 0 0,0 0 15,21 1-15,-21-1 0,22 0 16,-1 0-16,0-21 0,0 0 16,0 0-16,0 0 0,1 0 0,-1 0 15,0 0-15,0 0 0,21 0 16,-20-21-16,20 0 0,-21 0 15,21-1-15,-20 1 0,20 0 0,-21-21 16,21 21-16,1-22 0,-22 1 0,0 0 16,21-1-16,-20 1 0,-1-22 15,-21 22-15,21 0 0,0-1 0,-21 1 16,0 0-16,0 21 0,0-1 0,0 1 16,0 0-16,0 42 31,0 0-31,0 1 0,-21-1 0,0 21 15,21-21-15,-21 22 0,-1-1 16,1 0-16,21 1 0,-21-1 0,0 21 16,0-20-16,0-1 0,-1-21 15,1 22-15,0-1 0,21-21 0,0 0 16,-21 0-16,21 1 0,0-1 16,-21-21-16,42-21 31,0-1-31,-21 1 0,21 0 15,0 0-15,-21 0 0,22 0 0,-1-22 16,0 22-16,0-21 0,-21 21 0,21-22 16,0 22-16,1 0 0,-22 0 15,21 21-15,0 0 0,0 0 16,-21 21 0,0 0-16,21 0 0,-21 0 15,0 1-15,0 20 0,0-21 16,0 0-16,0 0 0,0 1 0,21 20 15,1-21-15,-1 0 0,-21 0 0,21-21 16,0 22-16,0-1 0,0-21 16,1 0-16,20 0 0,-21 0 0,0 0 15,22 0-15,-22 0 0,0 0 0,0 0 16,21-21-16,-20-1 0,-1 22 0,0-21 16,0 0-16,-21 0 0,21 0 15,0 0-15,-21-1 0,22 1 0,-22 0 16,0-21-16,0 21 0,0-22 0,0 22 15,0 0-15,0 0 0,0 0 16,0-1-16,-22 22 16,1 0-16,0 0 15,0 0-15,21 22 0,-21-1 0,21 0 16,-21 21-16,21-21 0,0 1 16,-22-1-16,22 21 0,0-21 0,0 0 15,0 1-15,0-1 0,0 0 0,0 0 16,22 0-16,-1-21 0,-21 21 0,21-21 15,0 0-15,0 0 0,0 0 16,1 0-16,-1 0 0,0 0 0,0 0 16,0 0-16,0-21 0,22 0 0,-22 21 15,0-21-15,0 0 0,22 0 16,-22-1-16,0 1 0,0-21 16,0 21-16,0 0 0,-21-22 0,0 22 15,0 0-15,0 0 0,0 0 16,-21 21-16,0 0 15,0 0-15,0 21 0,21 0 16,0 0-16,0 0 16,0 0-16,0 1 0,21-1 15,0 0-15,0-21 0,0 21 16,1 0-16,-1-21 0,0 21 0,0-21 16,0 22-16,-21-1 0,21-21 15,-21 21-15,22-21 16,-22 21-16,21-21 15,-21 21 1,21-21-16,0 0 0,0 0 16,0 0-16,1 0 0,-1-21 15,0 21-15,-21-21 0,21 0 16,0 21-16,-21-21 0,21-1 0,-21 1 16,0 0-16,22-21 0,-22 21 0,21-1 15,-21 1-15,0 0 0,0 0 0,0 0 16,0 0-1,0 42 1,0 0 0,0 0-16,0 0 0,-21 0 0,21 1 15,0-1-15,0 0 0,-22 0 16,22 0-16,0 0 0,0 1 0,0-1 16,0 0-16,0 0 0,0 0 0,0 0 15,22-21-15,-1 22 0,0-22 16,0 0-16,0 0 0,22 0 15,-22 0-15,0 0 0,0 0 0,0-22 16,22 1-16,-22 0 0,0 0 16,0 0-16,0 0 0,0-1 0,1-20 0,-1 21 15,-21-21-15,0-1 0,21 1 16,-21 0-16,21-22 0,-21 22 16,0-22-16,0 22 0,0 0 0,0-1 15,0 1-15,0 0 0,0-1 0,0 22 16,0 0-16,0 0 0,-21 21 15,0 21 1,21 0-16,-21 21 0,21-20 0,0 20 16,0 0-16,0 1 0,0-1 0,0 0 15,0 1-15,0 20 0,0-21 16,0 1-16,0-1 0,0 0 0,0 1 16,0-1-16,0 0 0,0-20 0,0-1 15,21 0-15,-21 0 0,21-21 16,0 21-16,0-21 0,0 0 15,1 0-15,-1 0 16,0 0-16,0-21 0,0 0 16,0 0-16,1 0 0,-1-1 0,-21 1 15,21 0-15,-21 0 0,21 0 0,-21-22 16,0 22-16,0 0 0,0-21 16</inkml:trace>
  <inkml:trace contextRef="#ctx0" brushRef="#br0" timeOffset="51109.77">5419 9525 0,'0'-21'31,"21"21"-15,0-21-16,0 21 0,0-21 16,0 21-16,1-22 0,-1 22 0,0 0 15,0-21-15,0 21 0,0 0 0,-21-21 16,0 0-16,0 0 15</inkml:trace>
  <inkml:trace contextRef="#ctx0" brushRef="#br0" timeOffset="51279.68">4995 9462 0,'0'0'0,"-21"0"0,-64 21 16,64-21-16,0 0 15,21 21-15,21-21 16,0 0 0,22 0-16,-22 0 0,21 0 0,-21 0 15,22 0-15</inkml:trace>
  <inkml:trace contextRef="#ctx0" brushRef="#br0" timeOffset="52880.76">6223 9991 0,'0'0'0,"0"-21"16,0-1-16,0 1 16,21 21-16,-21-21 0,0-21 0,0 21 15,0-1-15,0-20 0,0 21 0,0-21 16,0 20-16,0-20 15,0 0-15,0 21 0,-21-1 0,21 1 16,-21 0-16,0 21 0,-1 0 0,1 0 16,0 0-16,0 0 0,-21 21 0,20 0 15,-20 1-15,21 20 0,0-21 16,0 21-16,-1 1 0,1-1 0,0 0 16,21-20-16,0 20 0,0 0 0,0-21 15,0 1-15,0-1 0,21 0 0,-21 0 16,21-21-16,22 0 0,-22 21 15,0-21-15,0 0 0,22 0 0,-22 0 16,0-21-16,0 21 0,21-21 0,-20 0 16,-1 21-16,0-21 0,0-1 15,-21 1-15,21-21 0,-21 21 0,21 0 16,-21-1-16,0-20 0,0 21 16,0 0-16,0-22 0,0 22 0,0 0 15,0 0-15,0 42 16,0 0-1,0 0-15,0 1 16,0-1-16,-21 21 0,21-21 0,0 0 16,0 1-16,0 20 0,0-21 0,0 0 15,21 0-15,-21 1 0,22-22 0,-1 21 16,0-21-16,0 0 0,0 0 0,22 0 16,-22 0-16,0 0 15,0 0-15,21 0 0,-20 0 0,-1-21 16,21-1-16,-21 1 0,0 21 0,1-21 15,-1 0-15,0 0 0,0 0 0,0-1 16,-21-20-16,0 21 0,0 0 16,0 0-16,0-1 0,0 1 15,0 42 1,0 1-16,-21-1 16,0 0-16,21 0 0,-21 0 15,21 0-15,-21 1 0,21-1 16,0 0-16,0 0 0,-22 0 0,22 0 0,0 1 15,0-1 1,22-21 15,-22-21-31,21-1 0,0 1 0,0 0 16,0 0-16,0 0 0,-21 0 16,22-1-16,-1 1 0,-21 0 0,21 21 15,-21-21-15,21 0 0,0 0 16,0 21-1,-21 21-15,22 0 16,-22 0-16,0 0 0,0 0 16,0 1-16,21-1 0,-21 0 0,21 0 15,-21 0-15,0 0 16,21-21-16,0 22 0,0-22 0,1 0 16,-1 0-16,0 0 15,0 0-15,0 0 0,0 0 0,1-22 16,-1 1-16,0 21 0,0-21 15,-21 0-15,21 0 0,0 0 16,1-1-16,-22 1 0,21 0 0,0 0 16,-21 0-16,0-22 0,21 22 0,0 0 15,-21 0-15,0 0 0,0 0 16,0 42 15,0 0-31,0 0 16,0 0-16,21-21 15,-21 21-15,22-21 16,-1 0 15,-21-21-31,21 0 0,-21 0 16,0 0-16,0 0 16,0-1-16,0 1 15,-21 21 16,0 0-31,-1 0 0,22 21 16,0 1-16,-21-1 0,0 0 0,0 0 16,21 0-16,0 0 0,0 22 15,-21-22-15,21 0 0,-21 21 0,21-20 16,0-1-16,0 0 0,0 0 0,0 0 16,0 0-16,0 1 0,0-1 0,0 0 15,21-21-15,0 21 0,0-21 16,0 0-16,22 0 0,-22 0 15,0 0-15,0 0 0,21 0 0,-20 0 16,20-21-16,-21 0 0,21 21 0,-20-21 16,20-1-16,-21 1 0,21 0 0,-20 0 15,-1 0-15,0-22 0,0 22 16,-21 0-16,0-21 0,0 21 16,21-1-16,-21-20 0,0 21 0,0 0 15,-21 21-15,0 0 16,0 0-16,0 0 0,-1 21 0,1 0 15,21 0-15,-21 0 0,0 22 0,21-22 16,-21 21-16,21-21 0,0 1 16,0 20-16,0-21 0,0 0 0,0 0 15,0 1-15,21-1 0,0-21 0,0 21 16,0 0-16,1-21 0,20 0 0,0 0 16,-21 0-16,22 0 0,-1 0 0,0 0 15,1 0-15,-1 0 16,-21 0-16,22 0 0,-22 0 0,0 0 15,0 0-15,-21-21 0,0 0 16</inkml:trace>
  <inkml:trace contextRef="#ctx0" brushRef="#br0" timeOffset="53495.4">3111 10710 0,'0'0'0,"-169"0"15,127 0-15,-1 0 16,1 0-16,0 0 0,21 0 16,-22 0-16,22 22 0,-21-22 0,21 0 15,-1 0-15,1 0 16,42 0 0,1 0-16,20 0 15,0 0-15,1 0 0,-1 0 16,21 0-16,-20 0 0,20 0 0,1 0 15,20 0-15,1-22 0,0 22 0,21 0 16,-1 0-16,1 0 0,21-21 16,-21 21-16,21 0 0,-21 0 0,42 0 15,-21-21-15,21 21 0,0 0 0,1 0 16,-1 0-16,21 0 0,0 0 16,1 0-16,-1 0 0,0 0 0,1 0 15,-1 0-15,0 0 0,22 0 16,-22 0-16,1 0 0,-1 0 0,0 0 15,-21 0-15,22 0 0,-22 0 0,-21 0 16,21 0-16,-42-21 0,0 21 0,0 0 16,-43 0-16,22 0 0,-43 0 15,22-21-15,-22 21 0,-21 0 0,0 0 16,0 0-16,-21-21 16,0-1-1,0 1 1,-21 21-1,0 0-15,0 0 0,0 0 16,-22 0-16</inkml:trace>
  <inkml:trace contextRef="#ctx0" brushRef="#br0" timeOffset="55484.29">1524 11769 0,'0'0'0,"-21"-21"15,21-1-15,0 1 16,0 0-16,-21 21 16,21 21 15,0 0-31,0 1 0,0-1 15,-22 21-15,22-21 0,-21 22 16,21-1-16,0 21 0,0-20 0,0-1 16,0 0-16,0 22 0,0-22 15,0 1-15,0-1 0,0-21 0,0 21 16,0-20-16,0-1 0,21 0 0,1 0 16,-1-21-16,0 0 0,0 0 15,0 0-15,22 0 0,-22 0 16,0-21-16,0 0 0,21 0 0,-20-1 15,-1 1-15,21-21 0,-21 0 16,0 20-16,22-20 0,-22 0 0,0-22 16,0 22-16,-21 0 0,0-1 15,21 1-15,-21 0 0,0-1 16,0 1-16,22 21 0,-22 0 0,0-1 16,0 1-16,0 0 0,0 42 31,0 0-31,0 1 0,0-1 0,0 0 15,0 21-15,0 1 0,-22-1 16,22 0-16,0 1 0,-21-1 0,21 0 16,0 1-16,0-1 0,0 0 0,0 1 15,0-22-15,0 21 0,0-21 16,21 0-16,1-21 0,-1 22 0,0-22 16,0 0-16,21 0 0,1 0 0,-22 0 15,21-22-15,1 22 16,-1-21-16,21 0 0,-20 0 0,-1 0 15,0-22-15,22 22 0,-22-21 0,1 21 16,-22-22-16,21 22 0,-21-21 16,0 21-16,-21 0 0,0-1 0,0 1 15,-21 21 1,0 0-16,0 0 0,0 21 16,21 1-16,-21-1 0,21 0 0,-22 0 15,22 21-15,0-20 0,0-1 16,0 0-16,0 0 0,0 21 15,22-20-15,-1-1 0,0 0 0,-21 0 0,0 0 16,21 0-16,0 1 16,-21-1-16,0 0 15,-21-21 1,0 0-16,0 0 0,0 0 0,-1 0 16,1-21-16,0 0 0,0 21 0,0-22 15,0 1-15,21 0 0,-22 21 16,1-21-16,21 0 0,-21 21 0,21-21 15,0 42 17,0 0-17,0 0-15,21 0 0,0 0 16,22-21 0,-22 22-16,0-22 0,21 0 0,-20 21 15,20-21-15,0 0 0,1 0 0,-1 0 16,-21 0-16,21 0 0,1 0 15,-1 0-15,0-21 0,1 21 0,-1-22 16,0 1-16,22 0 0,-43 0 0,21 21 16,1-21-16,-1-22 0,-21 22 0,0 0 15,1 0-15,-1 0 0,-21 0 16,0-22-16,0 22 0,0 0 0,0 0 16,-21 0-16,-1 21 15,1 0-15,0 0 0,0 0 0,0 0 16,0 0-16,-1 0 0,1 21 15,21 0-15,-21 0 0,0 21 0,0-20 16,21-1-16,0 21 0,0-21 16,0 0-16,0 22 0,0-22 0,0 0 15,0 0-15,21 0 0,21 1 0,-21-1 16,22 0-16,-1 0 0,0-21 0,1 21 16,-1-21-16,22 0 0,-22 0 15,21 0-15,1 0 0,-22 0 0,22 0 16,-22 0-16,22 0 0,-22 0 15,0-21-15,1 21 0,-1-21 0,-21 0 16,0 0-16,0-1 0,1 22 16,-1-21-16,-21 0 0,0 0 0,0-21 15,0 20-15,0 1 0,0 0 0,0 0 16,0 0-16,-21 0 0,-1 21 16,1 0-16,0 0 15,0 0-15,0 0 0,0 0 0,-1 21 16,1 0-16,0 0 0,0 0 0,21 0 15,-21 1-15,21-1 0,-21 0 0,21 0 16,0 21-16,0-20 0,0-1 16,0 0-16,0 0 15,21-21-15,0 0 0,0 0 0,0 0 16,0 0-16,1 0 0,-1 0 0,0 0 16,0 0-16,0-21 0,0 0 15,1 21-15,-1-21 0,0-1 0,0-20 16,0 21-16,0 0 0,1-22 0,-1 22 15,-21-21-15,21 0 0,0-1 0,-21 1 16,21 0-16,0-22 0,-21 22 16,0-1-16,0 1 0,22 0 0,-22-1 15,0 22-15,0-21 0,0 21 0,0-22 16,0 22-16,0 0 0,-22 21 31,1 21-31,0 0 0,21 22 16,0-22-16,-21 0 0,21 21 0,0 1 15,-21-1-15,21 0 0,0 1 0,0-1 16,0 22-16,0-22 0,21 0 16,0-21-16,0 22 0,0-22 0,1 21 15,-1-21-15,0 1 0,0-1 0,0-21 16,0 21-16,1-21 0,-1 0 0,0 0 16,0 0-16,0 0 0,0 0 15,1 0-15,-1 0 0,0-21 0,0 0 16,0-1-16,0 1 15,1 0-15,-1 21 0</inkml:trace>
  <inkml:trace contextRef="#ctx0" brushRef="#br0" timeOffset="56307.82">5609 12192 0,'21'0'31,"0"0"-31,1 0 0,-1-21 16,0 0-16,0 21 0,0-21 15,0-1-15,1-20 0,-1 21 16,0 0-16,0 0 0,0-22 0,0 22 16,-21-21-16,22-1 0,-1 22 0,0-21 15,0 0-15,-21-1 0,0 1 0,21 0 16,-21-1-16,21 1 0,-21 0 15,0-1-15,0 22 0,0-21 0,0 21 16,0-1-16,0 1 0,-21 42 16,0 22-1,0-22-15,21 21 0,0-21 16,-21 22-16,21-1 0,-21 0 0,21 1 16,0 20-16,0-20 0,0-1 15,0 0-15,0 22 0,0-22 0,0 0 16,0 1-16,0-1 0,0 0 0,0-20 15,21 20-15,0-21 0,0 0 16,0 0-16,0-21 0,1 0 0,-1 22 16,0-22-16,0 0 0,0 0 0,22 0 15,-22-22-15,0 1 0,0 21 0,21-21 16,-20-21-16,-1 21 0,0-1 0,0 1 16,0-21-16,0 21 0,1-22 15,-1 22-15,-21 0 0,0-21 0,21 21 16,-21-1-16,0 1 0,0 0 0,0 0 15,-21 21 1,0 0-16,-1 21 16,22 0-16,-21 0 0,21 1 15,0 20-15,0-21 0,0 0 16,0 22-16,0-22 0,0 0 0,0 0 16,0 0-16,21 0 0,1 1 0,-1-1 15,0-21-15,0 0 0,21 0 16,-20 0-16,-1 0 0,0 0 0,0 0 15,0 0-15,0-21 0,1-1 16,-1 22-16,0-21 0,0 0 0,0 0 16,-21-21-16,0 20 0,0 1 0,0-21 15,0 21-15,0 0 0,0-22 16,0 22-16,-21 0 0,0 0 0,0 0 16,0-1-16,-1 22 0,1 0 0,0-21 15,0 21-15,0 0 0,0 0 16,-1 0-16,1 0 0,0 21 0,0 1 15,0-22-15,0 21 0,-1 0 0,1 0 16,21 0-16,-21-21 0,21 21 16,0 1-16,-21-22 31,0 0-31,0 0 0</inkml:trace>
  <inkml:trace contextRef="#ctx0" brushRef="#br0" timeOffset="56611.64">5715 11748 0,'0'0'0,"0"-22"32,21 22-32,0 0 0,127-21 31,-105 21-31,-22 0 0,21 0 0,1 0 15,-1-21-15,0 21 0,-21 0 0,22 0 16,-22 0-16,0 0 0,0 0 16,0-21-16,1 21 0,-1 0 15,0 0 1,0 0-16,0 0 16,-21-21-1,21 21 1,1 0-16,-1-21 15,-21-1-15</inkml:trace>
  <inkml:trace contextRef="#ctx0" brushRef="#br0" timeOffset="59535.88">8699 11663 0,'0'21'16,"22"-21"-16,-1-21 15,-21 0 1,21 0-16,0-1 0,-21 1 15,21 0-15,-21 0 0,0 0 16,0-22-16,0 22 0,0 0 0,-21 0 16,0 0-16,0 0 0,-22-1 15,22 22-15,0-21 0,-21 21 0,-1 0 16,22 0-16,0 0 0,-21 0 0,21 21 16,-1 1-16,-20-1 0,21 0 15,0 0-15,21 21 0,-21-20 0,-1 20 16,1 0-16,21-21 0,-21 22 0,21-1 15,0-21-15,0 22 0,0-22 0,0 21 16,0-21-16,0 0 0,0 1 16,21-1-16,0-21 0,1 0 15,-1 0-15,0 0 0,0 0 0,0-21 16,0-1-16,22 22 0,-22-21 0,0-21 16,0 21-16,22 0 0,-22-1 0,0 1 15,0 0-15,-21-21 0,0 21 16,21-1-16,-21-20 0,0 21 15,0 0-15,0 0 0,0-1 0,0 1 16,-21 21-16,0 0 16,21 21-16,-21 1 15,21 20-15,0-21 0,0 0 16,0 22-16,0-22 0,0 21 0,0-21 16,0 22-16,0-22 0,21 21 0,0 0 15,0-20-15,0-1 0,22 21 0,-22-21 16,21 0-16,1-21 0,-22 22 0,21-22 15,0 0-15,1 0 0,-22 0 16,21 0-16,-21-22 0,22 22 16,-22-21-16,21 0 0,-21 0 0,1 0 15,-1 0-15,0-22 0,0 22 0,0-21 16,0 21-16,1-22 0,-22 1 0,21 21 16,0-22-16,-21 1 0,21 0 0,0 21 15,-21-22-15,21 22 0,-21 0 0,22 0 16,-1 21-1,0 0-15,-21 21 0,0 0 16,0 0-16,0 0 0,0 1 16,21-1-16,-21 0 0,0 0 0,21 0 15,-21 0 1,21-21 0,-21-21-1,0 0 1,0 0-16,0 0 0,0 0 15,0-1-15,0 1 0,-21 0 16,21 0-16,0 0 0,-21 0 16,21-1-16,-21 22 0,21-21 0,-21 21 15,0 0-15,-1 21 16,1-21-16,0 22 0,21 20 0,-21-21 16,0 0-16,0 22 0,-1-1 0,1-21 15,21 21-15,-21 1 0,21-22 16,-21 21-16,21 1 0,0-22 15,0 21-15,0-21 0,0 22 0,21-22 16,0 0-16,0 0 0,1 0 0,-1-21 16,21 0-16,-21 0 0,22 0 0,-1 0 15,-21 0-15,21 0 0,1 0 0,-1-21 16,0 0-16,1 0 0,-1 0 0,0-22 16,1 22-16,-1-21 0,-21 21 15,0-22-15,22 1 0,-22-22 16,-21 22-16,21-21 0,-21-1 0,21 1 15,-21 20-15,0-20 0,0-1 0,0 1 16,0 20-16,0 1 0,0 21 0,0-21 16,0 20-16,-21 1 0,0 21 15,0 21 1,0 1-16,21 20 0,-22-21 0,22 21 16,0 1-16,-21 20 0,0-20 0,21-1 15,-21 21-15,21-20 0,0 20 0,-21-20 16,21-1-16,-21 21 0,21-20 0,0-1 15,0 0-15,0-20 0,0 20 16,0-21-16,0 0 0,0 0 0,0 1 16,0-1-16,21-21 15,0 0 1,0-21-16,-21-1 0,21 1 0,0 21 16,1-21-16,-22 0 0,21 0 15,0-22-15,-21 22 0,0 0 0,21 0 16,0 0-16,0 0 0,-21-1 15,0 44 17,0-1-32,0 0 0,0 0 15,0 0-15,0 0 16,0 1-16,22-1 0,-22 0 16,21 0-16,0-21 0,-21 21 0,21 0 15,0-21-15,0 0 0,1 22 0,-1-22 16,0 0-16,21 0 0,-21 0 0,1 0 15,-1 0-15,21 0 0,-21-22 0,0 1 16,1 21-16,-1-21 0,0 0 0,0 0 16,0 21-16,0-21 0,-21-1 0,22 1 15,-22 0-15,21 0 0,-21 0 16,21 0-16,-21-1 0,0 1 0,0 0 16,-21 21 15,21 21-16,0 0-15,0 1 0,0-1 16,0 0-16,0 0 0,0 0 16,0 0-16,0 1 0,0-1 15,0 0-15,21-21 0,-21 21 16,21-21-16,0 0 0,0 0 0,1 21 16,-1-21-16,0 0 0,0 0 15,0 0-15,0 0 0,1 0 0,-1-21 16,0 0-16,21 21 0,-21-21 0,1 0 15,-1 21-15,0-22 0,-21 1 0,21 0 16,0 0-16,0 0 0,-21 0 16,0-22-16,0 22 0,22 0 15,-22 0-15,0 0 0,0-1 0,0 1 16,0 0-16,0 0 16,-22 21-16,1 0 15,0 21-15,21 0 0,-21-21 0,21 21 16,0 1-16,-21-1 0,21 21 0,-21-21 15,21 0-15,0 1 0,0-1 16,0 0-16,0 21 0,0-21 0,0 1 16,0-1-16,21 0 0,0 0 15,-21 0-15,21-21 0,0 0 0,0 21 16,1-21-16,-1 0 0,0 0 0,0 0 16,0 0-16,0 0 0,1 0 15,-1-21-15,0 0 0,0 21 0,-21-21 16,21 21-16,0-21 0,1 0 0,-1-1 15,-21 1-15,21 0 0,-21 0 0,21 0 16,-21 0-16,0-1 16,21 1-16,-21 42 47,0 1-47,0-1 0,0 0 15,0 0-15,0 0 0,0 0 0,0 1 16,0-1-16,0 0 15,21-21-15,-21 21 16,22-21-16,-1 0 16,0 0-16,0 0 15,0 0-15,0-21 0,1 0 16,-1 21-16,0-21 0,0-1 0,0 1 16,22 0-16,-22 0 0,0 0 15,0 0-15,0-1 0,-21 1 0,21 0 16,1 0-16,-1 0 0,-21 0 15,0 42 17,-21 0-17,21 0-15,0 0 16,0 0-16,-22 1 0,22-1 0,0 0 16,0 0-16,0 0 0,0 0 0,0 1 15,0-1-15,22 0 0,-1-21 16,0 0-16,0 0 0,0 0 15,0 0-15,1 0 0,-1 0 0,21 0 16,-21 0-16,0 0 0,22-21 0,-22 21 16,0-21-16,0-1 0,0 1 0,22 0 15,-22 0-15,-21 0 0,21 0 0,0-1 16,-21 1-16,21 0 0,-21-21 16,0 21-16,0-1 0,0 1 0,0 0 15,0 0-15,0 0 0,-21 21 16,0 0-1,0 0-15,0 21 0,21 0 16,-21 0-16,-1 0 0,22 1 0,0 20 16,0-21-16,0 0 0,0 0 0,0 1 15,0-1-15,0 0 0,0 0 0,22 0 16,-1-21-16,0 21 0,0-21 0,0 0 16,0 22-16,1-22 0,-1 0 15,0 0-15,0 0 0,0 0 16,0 0-16,1 0 0,-22-22 0,21 22 15,0-21-15,0 0 16,-21 0-16,0 0 16,0 0-16,0-1 0,0 1 15,0 0-15,0 0 0,-21 0 0</inkml:trace>
  <inkml:trace contextRef="#ctx0" brushRef="#br0" timeOffset="59736.23">11451 11218 0,'0'0'16,"-21"0"-16,0 0 0,-64 0 16,64 0-1,0 0-15,21-21 31,21 21-31</inkml:trace>
  <inkml:trace contextRef="#ctx0" brushRef="#br0" timeOffset="60307.41">14668 11197 0,'0'0'15,"0"-21"-15,0 0 0,0-21 0,0 20 0,0 1 16,0 0-16,0 0 0,0 0 16,0 0-16,0-1 15,0 44 1,0-1-16,0 0 0,-21 0 16,21 21-16,-21-20 0,21 20 0,0 0 15,0 1-15,-21 20 0,21-42 0,0 22 16,0-1-16,0 0 0,0-21 0,0 22 15,0-22-15,0 0 0,0 21 16,0-20-16,0-1 0,0 0 16,0 0-16,0 0 0,21-42 31,0 0-15</inkml:trace>
  <inkml:trace contextRef="#ctx0" brushRef="#br0" timeOffset="60764.15">15092 11176 0,'0'0'0,"42"-21"0,43-43 15,-64 43-15,0 0 16,-42 21 0,0 0-1,0 0-15,-22 0 0,22 21 0,-21 0 16,21 1-16,-22-1 0,22 0 0,-21 0 15,21 0-15,-1 0 0,1 1 16,0-1-16,21 0 0,0 0 0,0 0 16,0 0-16,0 1 15,0-1-15,21-21 0,0 0 16,1 21-16,20-21 0,-21 21 0,21-21 16,-20 21-16,20-21 0,-21 21 0,21 1 15,-20-22-15,-1 21 0,0 0 0,0 0 16,0 0-16,-21 0 0,0 1 15,0-1-15,-21 0 0,0-21 16,0 21-16,0-21 0,-1 0 16,-20 0-16,21 0 0,0 0 15,0 0-15,-1 0 0,-20 0 0,21 0 16,0 0-16,0 0 0,-1 0 16,1 0-16,21-21 0,-21 21 15,0 0 1,21-21-16,0 0 15,21 21 1,0-22-16,0 22 0,1 0 16,20-21-16</inkml:trace>
  <inkml:trace contextRef="#ctx0" brushRef="#br0" timeOffset="61359.75">16341 11197 0,'0'0'0,"0"-21"0,0-21 15,0 21-15,0-1 16,-22 1-16,1 21 16,0 0-16,0 21 15,0 1-15,21-1 16,-21 0-16,21 0 0,0 0 0,-22 22 15,22-22-15,-21 0 0,21 21 16,-21-21-16,21 22 0,0-22 0,0 21 16,0-21-16,0 1 0,-21-1 0,21 0 15,0 0-15,0 0 0,0 0 0,0 1 16,0-44 31,0 1-47,0 0 0,0 0 0,0 0 15,0 0-15,0-1 0,0-20 0,21 0 16,0-1-16,-21 1 0,21 0 0,1-1 16,-1 1-16,0 0 0,0-1 15,0 1-15,0 21 0,22-21 0,-22 20 16,0 1-16,0 0 0,0 0 0,-21 0 16,22 21-16,-1 0 0,0 0 0,0 0 15,0 21-15,-21 0 16,0 0-16,21 22 0,-21-22 0,22 21 15,-22 0-15,0 1 0,0-1 0,0 0 16,0 1-16,0-22 0,0 21 0,0 1 16,0-1-16,0-21 0,0 0 0,0 22 15,0-22-15,0 0 0,0 0 0,0 0 16,0 0-16,-22-21 47,1 0-47,21-21 0,-21 21 0,0-21 15,0 0-15,0 0 0</inkml:trace>
  <inkml:trace contextRef="#ctx0" brushRef="#br0" timeOffset="61583.62">16065 11388 0,'0'0'0,"-21"0"0,42 0 31,1-21-31,-1 21 16,21 0-16,-21 0 0,22 0 15,-1 0-15,-21-22 0,21 22 0,1 0 16,-1 0-16,-21 0 0,22 0 0,-22 0 16,0-21-16,0 21 15,-21-21 17,0 0-17</inkml:trace>
  <inkml:trace contextRef="#ctx0" brushRef="#br0" timeOffset="64387.82">18436 11367 0,'0'0'0,"-21"0"0,21 21 0,-21-21 15,21-21 17,0-1-32,21 1 0,0 0 15,21-21-15,-20 21 0,20-1 16,0-20-16,-21 0 0,22 21 0,-1-22 15,0 1-15,1 21 0,-22-22 0,21 1 16,-21 0-16,1 21 0,-22-22 0,0 22 16,0-21-16,0 21 0,0-1 0,-22 1 15,1 21-15,0 0 0,-21 0 0,21 0 16,-22 0-16,22 0 0,-21 0 16,21 21-16,-1 1 0,1-22 0,21 21 15,0 0-15,0 0 0,0 0 0,0 0 16,21 1-16,1-1 0,-1 0 0,21 0 15,-21-21-15,0 21 0,1 0 0,-1 1 16,0-1-16,0 0 0,0 0 0,-21 0 16,0 0-16,0 22 0,0-22 0,0 0 15,0 0-15,0 0 16,0 1-16,0-1 0,-21 0 0,21 0 16,0 0-16,21-21 31,0 0-31,1 0 0,20 0 0,-21-21 15,21 0-15,-20 21 0,20-21 0,0 0 16,1-1-16,-1-20 0,0 21 0,1 0 16,-22-22-16,21 22 0,-21 0 0,0-21 15,1 21-15,-1-1 0,-21-20 16,0 21-16,0 0 0,0 0 0,0-1 16,0 1-16,-21 21 15,-1 0-15,1 0 16,0 0-16,21 21 0,-21 1 0,0-1 15,0 0-15,-1 0 0,22 0 0,-21 0 16,0 22-16,21-22 0,-21 21 0,21-21 16,0 22-16,0-22 0,0 0 0,0 21 15,0-20-15,0-1 0,21 0 16,0 0-16,22-21 0,-22 21 0,0-21 16,21 0-16,1 0 0,-22 0 0,21 0 15,0 0-15,1-21 0,-1 0 16,0 0-16,1 0 0,-22-1 0,21 1 15,-21-21-15,22 21 0,-22-22 0,0 22 16,0-21-16,0 0 0,1-1 0,-1 1 16,-21 0-16,21-22 0,-21 22 0,21-22 15,-21 22-15,0-22 0,21 1 16,-21 21-16,0-1 0,0 1 0,0 0 16,0 20-16,0 1 0,0 0 0,-21 42 31,21 0-31,-21 22 0,0-1 0,21 0 15,-21 1-15,-1 20 0,1-20 0,0 20 16,21-21-16,-21 22 0,21-22 0,-21 1 16,21-1-16,0 21 0,0-20 15,0-1-15,0 0 0,0-20 16,21 20-16,0-21 0,21 21 0,-20-20 16,-1-1-16,21 0 0,-21-21 0,22 0 15,-1 0-15,0 0 0,1 0 0,-1 0 16,0 0-16,1 0 0,-1-21 0,0 0 15,-21-1-15,22 1 0,-1 0 0,-21 0 16,22 0-16,-22 0 0,0-22 0,-21 22 16,0 0-16,21-21 0,-21 20 15,0 1-15,0 0 0,0 0 0,0 0 16,0 0-16,-21 21 0,0 0 16,0 0-16,-1 0 0,1 0 0,0 0 15,0 21-15,-21 0 0,20-21 16,1 21-16,0 21 0,0-20 0,21-1 15,-21 0-15,0 0 0,-1 21 0,22-20 16,0-1-16,0 21 0,0-21 0,0 0 16,0 1-16,0-1 0,22-21 0,-1 21 15,0-21-15,0 0 0,0 0 16,0 0-16,22 0 0,-22 0 0,0-21 16,0 21-16,22-21 0,-22-1 0,0 1 15,-21 0-15,21 0 0,0 0 16,0 0-16,-21-1 0,0-20 0,0 21 15,0 0-15,0-22 0,0 22 0,0 0 16,0 0-16,0 0 0,0 0 0,-21 42 47,0 0-47,21 0 0,-21 0 0,21 0 16,0 1-16,0-1 0,0 21 0,0-21 15,0 0-15,0 1 0,0-1 0,0 21 16,0-21-16,0 0 0,21-21 0,0 22 15,0-1-15,1-21 0,-1 0 0,21 0 16,-21 0-16,0 0 0,1 0 16,20 0-16,-21-21 0,0 21 0,0-22 0,1 1 15,-1 0-15,0-21 0,0 21 16,-21-1-16,21-20 0,0 0 16,-21 21-16,22-22 0,-1-20 0,-21 20 15,21-20-15,0 21 0,-21-22 0,0 1 16,21-1-16,-21 1 0,0 20 0,21-20 15,-21 20-15,0 22 0,0-21 0,0 21 16,-21 42 0,21 0-16,-21 21 15,0 1-15,21 20 0,0-20 16,0 20-16,-21-21 0,21 22 16,-21-22-16,21 22 0,0-22 0,0 0 15,0 1-15,0-1 0,0 0 0,0 1 16,0-1-16,0 0 0,21-20 0,0 20 15,-21-21-15,21 0 0,0 0 0,0-21 16,1 0-16,20 0 0,-21 0 0,0 0 16,0 0-16,22 0 0,-22 0 0,0-21 15,21 0-15,-20 0 0,-1 0 16,0 0-16,-21-1 0,21 1 0,0 0 16,0-21-16,-21 21 0,0-1 15,22 1-15,-22 0 0,0 0 0,21 0 0,-21 0 16,0-1-16,-21 22 31,-1 22-31,1-1 16,21 0-16,0 0 0,0 0 0,0 0 15,0 1-15,0-1 16,0 0-16,0 0 0,0 0 0,0 0 16,0 1-16,21-22 0,1 21 0,-1-21 15,0 0-15,0 0 0,0 0 16,0 0-16,1 0 0,-1 0 0,0 0 15,0-21-15,0-1 0,0 1 16,1 21-16,-1-21 0,0 0 0,0 0 16,0 0-16,-21-1 0,21 1 15,-21 0-15,22 0 0,-22 0 16,0 0-16,0-1 16,0 44-1,-22-1-15,1 0 16,21 0-16,0 0 0,-21 0 15,21 1-15,0-1 0,0 0 0,0 0 16,0 0-16,0 0 0,0 1 0,0-1 16,0 0-16,0 0 0,21-21 15,0 0-15,-21 21 0,22-21 16,-1 0-16,0 0 0,0 0 16,0-21-16,0 21 15,-21-21-15,0 0 0,22 0 16,-22-1-16,0 1 0,0 0 0,0 0 15,0 0-15,0 0 0,0-1 0,0 1 16,-22 0-16,22-21 0,-21 21 0,0 21 16,0-22-16,0 1 0,0 0 0,-1 21 15,22-21-15,-21 21 16,42 0 0,1 0-1,-1 0-15,0 0 0,21 0 16,-21 0-16,22 0 0,-22 0 0,21 0 15,-21 0-15,22 0 0,-22 0 0,0 0 16,21 0-16,-20 21 0,-1-21 0,0 21 16,-21 0-16,21 1 15,-21-1-15,0 0 0,0 0 16,0 0-16,0 0 0,0 1 0,0-1 16,-21 0-16,21 0 0,0 0 15,0 0-15,-21 1 0,0-1 16,21 0-1,0-42 17,0 0-32,0-1 15,0 1-15,0 0 16,0 0-16,21 0 0,0 0 16,0-22-16,0 22 0,0 0 0,22-21 15,-22 20-15,21-20 0,1 21 16,-1-21-16,0 42 0,-21 0 0,1 0 15,-1 0-15,0 0 0,-21 21 16,21 0-16,-21 0 0,0 0 0,0 22 16,0-22-16,0 0 0,0 0 0,0 0 15,0 22-15,0-22 0,0 0 16,0 0-16,0 0 0,0 0 16,-21 1-16,21-1 0,0 0 0,0 0 0,0 0 15,-21-21 16,21-21-15,0 0-16,0 0 0,0 0 16,0-1-16</inkml:trace>
  <inkml:trace contextRef="#ctx0" brushRef="#br0" timeOffset="64583.71">22373 10435 0,'0'0'0,"-21"0"0,-43-21 16,43 21 0,0 0-1,0 0 17,0 0-17,0 0-15,-1 0 0</inkml:trace>
  <inkml:trace contextRef="#ctx0" brushRef="#br0" timeOffset="64783.6">20828 10732 0,'0'0'0,"-21"21"0,42-21 16,21 0-1,1 0-15,-1 0 0,0 0 0,1 0 16,20 0-16,-21 0 0,22 0 16,-1-21-16,-20 21 0,20 0 0,1-22 15,-1 1-15,1 21 0</inkml:trace>
  <inkml:trace contextRef="#ctx0" brushRef="#br0" timeOffset="66272.16">22606 11070 0,'-21'21'0,"21"1"15,21-22 1,0 0-16,0 0 0,0 0 15,1-22-15,-1 1 0,0 21 0,0-21 16,21 21-16,-20-21 0,20 0 16,-21 0-16,21 21 0,1-22 0,-22 1 15,21 0-15,-21-21 0,1 21 0,20-1 16,-42 1-16,21 0 0,0-21 0,-21 21 16,0-1-16,0 1 0,-21 21 15,0 0-15,0 0 0,0 0 16,-1 0-16,1 21 0,-21-21 15,21 22-15,0-1 0,-1 0 0,1 0 16,21 0-16,0 0 0,0 1 0,0-1 16,0 0-16,0 0 0,21 0 15,1 0-15,-1 1 0,0-1 0,21 0 16,-21 0-16,1 0 0,-1-21 0,0 21 16,-21 1-16,21-22 0,-21 21 15,-21-21 1,0-21-1,0 21-15,-1-22 0,1 1 16,0 21-16,0 0 0,0 0 0,0 0 16,-1 0-16,22 21 31,22-21-31,-1 22 16,0-22-16,21 0 0,-21 0 0,1 21 15,20-21-15,-21 0 0,21 0 16,1 0-16,-22 0 0,21 0 0,-21 0 15,22 0-15,-22 0 0,21-21 0,-21-1 16,22 1-16,-22 0 0,21 0 0,-21 0 16,1 0-16,20-22 0,-21 1 0,0 0 15,22-1-15,-22-20 0,0 20 0,21-20 16,-21-1-16,1 1 0,-22 21 0,0-22 16,0 43-16,0-21 0,0 20 15,0 1-15,0 0 0,-22 21 16,1 21-16,0 0 15,0 1-15,0 20 0,0-21 0,-1 21 16,1 1-16,21 20 0,-21-20 0,21-1 16,-21 0-16,21 1 0,0-1 0,0 0 15,0 1-15,0-1 0,-21-21 0,21 0 16,0 22-16,0-22 0,0 0 16,0 0-16,0 0 15,21-21 1,-21-21-16,21 0 15,0 0-15,0 21 0,1-21 0,-1-1 16,-21 1-16,21 21 0,0-21 0,0 0 16,0 21-16,1-21 0,-1 21 31,-21 21-15,0 0-1,21 0-15,-21 0 0,21 1 16,0-1-16,0 0 0,1 0 15,-1-21-15,0 21 0,0-21 0,0 0 16,0 0-16,1 0 0,-1 0 16,0 0-16,0 0 0,0 0 0,0-21 15,1 21-15,-22-21 0,21 21 0,0-21 16,0 0-16,0-1 0,0 1 16,1 0-16,-1 0 15,-21 0-15,0 0 0,21-1 0,-42 44 47,0-1-47,21 0 0,0 0 16,0 0-16,0 0 0,0 1 15,0-1-15,0 0 0,0 0 0,21 0 16,0 0-16,0-21 0,0 0 16,0 0-16,1 0 0,-1 0 15,0 0-15,0 0 0,0 0 0,0 0 16,1 0-16,-1-21 0,0 0 15,21 21-15,-21-21 0,1 0 0,-1 0 16,0-1-16,0 1 0,0 0 0,-21 0 16,21 0-16,1-22 0,-1 22 0,-21 0 15,0 0-15,0 0 0,-21 42 32,-1 0-17,1 0-15,0 0 0,0 22 0,0-22 16,21 21-16,-21-21 0,-1 22 0,1-1 15,0 22-15,21-22 0,-21 21 0,21-20 16,-21 20-16,21 1 0,0-22 0,-21 22 16,21-1-16,-22-21 0,22 22 15,0-22-15,0 22 0,0-22 0,0 0 16,0-20-16,0 20 0,0-21 0,0 0 16,0 0-16,0 1 0,0-44 31,0 1-16,0 0-15,0 0 0,0 0 0,0 0 16,0-1-16,0-20 0,0 21 0,0-21 16,0-1-16,0 1 0,22 0 0</inkml:trace>
  <inkml:trace contextRef="#ctx0" brushRef="#br0" timeOffset="66522.02">24744 10922 0,'0'0'0,"0"-42"16,0 21-16,0-1 0,0-20 15,21 21-15,0 0 0,0 21 16,0 0-16,1-21 0,-1 21 0,0 0 16,0 0-16,21 0 0,-20 0 0,-1 21 15,0-21-15,-21 21 0,0 0 16,0 0-16,0 0 0,0 22 0,0-22 16,0 0-16,-21 0 0,0 0 0,-1 1 15,1-1-15,0 0 0,0-21 0,0 21 16,-22 0-16,22-21 0,0 0 0,21 21 15,-21-21-15,0 0 16,0 0-16,21-21 16,-22 0-16,1 21 0</inkml:trace>
  <inkml:trace contextRef="#ctx0" brushRef="#br0" timeOffset="66695.92">24469 10499 0,'0'0'0,"-22"-21"0,1-1 0,21 1 16,-21 0-16,0 0 16,21 42 31,-21-21-47,0 21 15</inkml:trace>
  <inkml:trace contextRef="#ctx0" brushRef="#br0" timeOffset="67785.64">5884 13314 0,'0'0'0,"0"-21"0,0 0 16,0-1-16,0 1 0,0 0 16,21 21-1,-21 21 1,0 0-16,0 22 0,0-22 16,0 21-16,0-21 0,0 22 0,0-1 15,0 0-15,0 1 0,0-22 0,0 21 16,0 1-16,0-22 0,0 21 15,-21-21-15,21 0 0,-21 1 16,21-1-16,0-42 31,0-1-31,0 1 16,0 0-16,0 0 0,21 0 16,0-22-16,-21 22 0,22 0 0,-1 0 15,0-21-15,0 20 0,21 1 16,-20 21-16,-1-21 0,21 21 0,-21 0 15,22 0-15,-22 0 0,0 21 0,21 0 16,-21 1-16,-21-1 0,22 0 16,-22 0-16,0 21 0,0-20 15,0 20-15,0-21 0,-22 0 0,1 22 16,0-22-16,0 0 0,-21 0 0,20 0 16,1 0-16,-21-21 0,21 22 0,0-1 15,-1-21-15,1 0 0,0 0 16,0 0-16,0 0 15,21-21 1,21-1 0,0 22-16,-21-21 0,21 0 0,0 0 15,1 0-15,-1 0 0</inkml:trace>
  <inkml:trace contextRef="#ctx0" brushRef="#br0" timeOffset="68092.47">6710 13229 0,'21'0'0,"-42"0"0,63 0 0,-42-21 16,0 42-1,0 0-15,0 1 16,-21 20-16,0-21 0,0 21 16,-1 1-16,1-1 0,0 0 0,0 1 15,0 20-15,0-20 0,-1 20 16,1-21-16,-21 1 0,21-1 0,0 22 15,-1-22-15,1 0 0,0-21 0,0 22 16,0-1-16,0-21 0,-1 0 16,22 22-16,0-22 0,0 0 0,-21-21 15,21 21-15,0 0 0,-21 1 16,21-44 15,21 22-31,0-21 0,1 0 0,-1 0 16,0 0-16</inkml:trace>
  <inkml:trace contextRef="#ctx0" brushRef="#br0" timeOffset="68631.95">7027 13674 0,'0'0'0,"21"0"0,1 0 16,-1 0-16,-21 21 15,0 0-15,0 0 0,0 0 16,0 1-16,0-1 0,-21 21 0,-1-21 15,1 0-15,0 1 0,21 20 16,-21-21-16,0 0 0,0 0 0,-1-21 16,22 22-16,-21-22 0,21 21 15,0-42 17,21 21-32,1-22 0,-1 1 15,0 21-15,0-21 0,0 0 0,-21 0 16,21 0-16,1-1 0,-1 22 0,-21-21 15,0 0-15,21 21 0,0 0 16,-21 21 0,0 0-16,21-21 0,-21 22 15,21-1-15,-21 0 0,22 0 0,-22 0 16,21-21-16,0 21 0,-21 1 0,21-1 16,0-21-16,0 0 0,1 21 15,20-21-15,-21 0 0,0 0 0,22 0 16,-22 0-16,21 0 0,-21-21 0,22 21 15,-22-21-15,21-1 0,-21 22 16,0-21-16,-21 0 0,0 0 0,0 0 16,0 0-16,0-1 0,0-20 15,0 21-15,0 0 0,-21-22 0,21 22 16,-21 0-16,0 0 0,21 0 0,-21 0 16,0 21-16,42 0 46,0 0-46,-21 21 0,21-21 0,21 0 16,-20 0-16,20 21 0,-21-21 0</inkml:trace>
  <inkml:trace contextRef="#ctx0" brushRef="#br0" timeOffset="70083.64">8932 13928 0,'0'0'16,"0"-21"15,0-1-31,0 1 16,0 0-16,21 0 0,-21-21 0,22 20 15,-22 1-15,0-21 0,21 21 16,-21-22-16,21 1 0,-21 21 0,21-21 15,-21-1-15,0 1 0,0 0 0,21 20 16,-21-20-16,0 21 0,21-21 16,-21 20-16,0 1 0,0 0 0,-21 21 31,21 21-31,-21 0 0,0 1 16,21-1-16,0 21 0,-21 0 15,0-20-15,21 20 0,-22 21 0,1-20 16,21-1-16,0 0 0,-21 1 15,21-1-15,0 0 0,0 1 0,0-22 16,0 21-16,0-21 0,21 1 16,0-1-16,1-21 0,-22 21 0,21-21 15,0 21-15,21-21 0,-21 0 0,1 0 16,-1 0-16,0 0 0,0-21 0,0 0 16,0 0-16,1-1 0,-1 1 0,0 0 15,0 0-15,0-21 0,0 20 16,1-20-16,-22 21 0,0-21 0,21 20 15,-21-20-15,0 21 0,21 0 0,-21 0 16,0-1-16,0 1 0,0 42 31,-21 1-31,21-1 16,0 0-16,-21 0 0,21 0 0,0 0 16,0 22-16,0-22 0,0 0 0,0 21 15,0-20-15,0-1 0,0 0 0,0 0 16,21 0-16,0 0 0,-21 1 15,21-22-15,0 21 0,0-21 0,1 0 16,-1 0-16,0 0 0,0 0 16,0 0-16,0 0 0,1-21 0,-1-1 15,0 1-15,0 0 0,0 0 16,0 0-16,1-22 0,-22 22 16,0 0-16,21 0 0,-21-21 15,0 20-15,21 1 0,-21 0 0,0 0 16,0 0-16,-21 21 15,21 21 1,-21 0-16,21 0 0,0 0 16,0 1-16,0-1 0,0 0 0,0 0 15,0 0-15,0 0 0,0 1 0,0-1 16,0 0-16,0 0 0,21 0 0,0-21 16,-21 21-16,21-21 0,0 0 0,0 0 15,1 0-15,-1 0 0,0 0 16,0 0-16,0 0 0,0 0 15,1-21-15,-1 0 0,0 0 16,0 0-16,-21 0 0,21-22 16,-21 22-16,21 0 0,-21 0 0,0-22 15,0 22-15,0 0 0,0 0 16,0 0-16,0 0 0,0-1 0,0 44 31,0-1-15,0 0-16,0 0 0,0 21 0,0-20 15,0-1-15,0 0 0,0 0 16,0 21-16,0-20 0,0-1 0,22 0 16,-1-21-16,-21 21 0,21 0 15,0-21-15,0 0 0,0 0 0,1 0 16,-1 0-16,0 0 0,0 0 16,0 0-16,0 0 0,1-21 15,-1 0-15,0 21 0,-21-21 0,21 0 16,0-1-16,0 1 0,-21 0 0,22-21 15,-22 21-15,21-1 0,-21 1 0,0-21 16,0 21-16,0 0 0,0-1 0,0 1 16,0 42 15,0 1-31,0-1 16,0 0-16,0 0 0,0 0 0,0 0 0,0 22 15,0-22-15,0 0 0,0 0 16,0 0-16,0 1 0,0-1 0,0 0 15,0 0-15,21-21 0,0 21 16,0-21-16,0 0 0,1 0 16,-1 0-16,0 0 0,0 0 15,0 0-15,0-21 0,1 0 0,-1 21 16,0-21-16,-21 0 0,21-1 0,-21 1 16,0 0-16,21-21 0,-21 21 0,0-22 15,0 22-15,0 0 0,0-21 16,-21 20-16,0 1 0,0 0 15,0 21-15,-1-21 0,1 21 16,0 0-16,0 0 0,0 0 0,0 0 16,21 21-16,-22 0 15,22 0-15,0 1 0,0-1 16,0 0 0,-21-21-16,0 0 15,0 0-15,0 0 0</inkml:trace>
  <inkml:trace contextRef="#ctx0" brushRef="#br0" timeOffset="70320.53">9207 13462 0,'0'0'0,"-21"0"0,-21 0 0,21 0 0,42 0 31,0-21-31,0 21 0,22 0 15,-1-21-15,0 21 0,1-21 0,-1 21 16,0-22-16,1 22 0,-1-21 0,-21 21 16,21 0-16,-20 0 0,20-21 0,-21 21 15,0 0-15,0 0 0,1-21 16,-22 0 0,21 21-16,-21-21 0</inkml:trace>
  <inkml:trace contextRef="#ctx0" brushRef="#br0" timeOffset="70959.67">12065 13335 0,'0'0'0,"85"-85"15,-64 64-15,-21 0 0,0 0 0,0 0 16,0 0-16,-21-1 0,-1 22 16,-20 0-16,21 0 0,-21 0 0,-1 22 15,1-1-15,0 0 0,-1 21 16,1-21-16,21 22 0,-22-1 16,1 0-16,21 1 0,0-1 0,0 0 15,-1 1-15,1-1 0,21 0 0,0 1 16,0-1-16,0 0 0,0-20 0,21-1 15,1 21-15,20-42 0,0 21 0,1-21 16,-1 21-16,0-21 0,22 0 16,-22 0-16,22-21 0,-22 0 0,0 21 15,22-21-15,-22-21 0,0 20 0,1 1 16,-1-21-16,-21 0 0,0 20 0,1-20 16,-22 0-16,0-1 0,0 1 15,0 0-15,0-1 0,-22 1 0,1 21 16,-21-21-16,21 20 0,-22-20 15,1 21-15,0 21 0,-1 0 0,-20-21 16,21 21-16,-1 0 0,1 0 0,21 21 16,-22-21-16,22 21 0,0-21 0,0 21 15,21 0-15,0 1 0,0-1 16,0 0-16,21-21 16,0 0-16,0 0 0,22 0 0,-22 0 15,21 0-15,-21 0 0,22 0 0</inkml:trace>
  <inkml:trace contextRef="#ctx0" brushRef="#br0" timeOffset="71859.92">12615 12848 0,'0'0'0,"0"-84"16,0 62-16,0-20 0,0 21 0,0 0 16,0 42-1,-21 21-15,21-21 16,-21 22-16,21-1 0,-21 22 0,21-22 15,0 0-15,0 22 0,-21-22 0,21 22 16,-22-22-16,22 0 0,-21 1 16,21-1-16,0 0 0,-21 1 15,0-1-15,21 0 0,-21-21 0,21 1 16,0 20-16,0-21 0,-21 0 16,21-42 15,21 0-31,-21 0 0,21 0 0,-21-1 15,21 1-15,0 0 0,0-21 0,-21 21 16,22-1-16,-1 1 0,0-21 0,-21 21 16,21 0-16,0 21 0,0-22 0,1 22 15,-1 0-15,0 0 0,0 0 0,0 0 16,0 0-16,-21 22 16,22-22-16,-22 21 0,21 0 0,-21 0 15,0 0-15,0 0 0,0 1 16,0-1-16,0 0 0,-21 0 0,-1 0 15,22 0-15,-21 1 0,0-1 0,0 0 16,0 0-16,0 0 0,-1-21 0,1 21 16,0-21-16,0 0 15,0 0-15,0 0 16,42-21 15,0 21-31,0 0 16,0-21-16,0 21 0,1-21 15,-1 21-15,21-21 0,-21 0 16,22 21-16,-22-22 0,21 1 0,-21 21 16,22-21-16,-1 0 0,-21 0 0,21 0 15,-20-1-15,-1 1 0,21 0 0,-21 0 16,0 0-16,1 0 0,-22-1 0,21 1 16,0 21-16,-21-21 0,21 21 0,-21 21 31,0 0-16,0 1-15,-21 20 0,21-21 16,0 0-16,-21 22 0,21-1 0,0 0 16,0 1-16,0 20 0,0-21 0,0 22 15,0-1-15,0 1 0,0-1 16,0 1-16,0-1 0,0 1 16,0-1-16,0 1 0,0-22 0,0 22 15,-21-1-15,21-20 0,-22-1 0,22 0 16,-21 1-16,21-1 0,-21-21 0,21 0 15,0 0-15,-21-21 0,21 22 0,-21-22 16,0 0-16,-1 0 16,1-22-16,0 1 15,21 0-15,-21 0 0,0 0 0,21 0 16,-21-1-16,-1-20 0,1 21 16,21 0-16,-21-22 0,0 22 0,0-21 15,0 21-15,21-22 0,-22 22 16,22-21-16,-21 0 0,21-1 0,0 1 15,0 0-15,0-1 0</inkml:trace>
  <inkml:trace contextRef="#ctx0" brushRef="#br0" timeOffset="72075.8">13271 13018 0,'0'0'0,"0"-22"16,0 1 31,22 21 0,-1 0-32</inkml:trace>
  <inkml:trace contextRef="#ctx0" brushRef="#br0" timeOffset="72456.74">13398 13250 0,'0'0'0,"0"22"0,22-22 0,-1 21 16,0-21 0,0 0-16,0 0 15,0 0-15,1 0 0,-1 0 16,0 0-16,0-21 0,21 21 0,-20-22 15,-1 22-15,-21-21 0,21 0 0,0 21 16,-21-21-16,0 0 0,0 0 16,0-1-16,0 1 0,0 0 15,-21 21 1,0 0-16,0 0 0,-1 0 16,22 21-16,-21-21 0,0 21 0,0 1 0,21-1 15,0 0 1,0 0-16,-21 0 0,21 0 0,0 1 15,0-1-15,0 0 0,0 0 0,0 0 16,21 0-16,0 1 16,0-22-1,0 0-15,1 0 16,-1 0 0,0 0-1,0-22-15</inkml:trace>
  <inkml:trace contextRef="#ctx0" brushRef="#br0" timeOffset="73059.75">14160 13102 0,'0'-21'16,"-21"21"0,0 0-1,0 0-15,0 0 0,0 0 16,-1 0-16,1 21 0,21 0 0,-21-21 15,0 22-15,21-1 0,0 0 0,0 0 16,-21 0-16,21 0 0,0 1 16,0-1-16,0 0 0,0 0 15,0 0-15,21 0 0,-21 1 0,21-1 16,0-21-16,0 21 0,1 0 16,-1-21-16,0 0 0,0 21 0,21-21 15,-20 0-15,20 0 0,-21 0 0,21 0 16,-20 0-16,20 0 0,-21-21 0,0 0 15,0 0-15,1 21 0,-1-21 0,0-1 16,0 1-16,0-21 0,0 21 16,1 0-16,-22-22 0,21 1 0,0 0 15,0-1-15,-21 1 0,21 0 0,0-1 16,-21-20-16,0 20 0,0 1 16,22 0-16,-22-1 0,0 22 0,0 0 15,0 0-15,0 63 31,-22-21-31,22 22 0,-21-1 16,21 0-16,0 1 0,-21-1 0,21 0 16,-21 1-16,21-1 0,-21 0 0,21 1 15,0-1-15,0-21 0,0 22 0,0-1 16,0-21-16,0 0 0,0 22 0,0-22 16,0 0-16,0 0 0,21-21 0,0 21 15,0-21-15,-21 21 16,21-21-16,1 0 0,-1 0 0,0 0 15,0 0-15,-21-21 0,21 21 16,0-21-16,-21 0 16,22 21-16,-1-21 0,-21 0 0,0-1 15,21 1-15,-21 0 0,0 0 16,0 0-16,0 0 0,0-1 0,0 1 16,0 0-16</inkml:trace>
  <inkml:trace contextRef="#ctx0" brushRef="#br0" timeOffset="73327.61">14605 13060 0,'0'0'0,"21"0"31,0 0-31,0 0 16,1 0-16,-1 0 0,0 0 0,0 0 15,0 0-15,0-21 0,1 21 0,-1 0 16,0-21-16,0 21 0,0 0 15,-21-22-15,21 22 0,-21-21 16,22 0 0,-1 21-1,-21-21-15,0 42 47,-21-21-47,-1 0 0</inkml:trace>
  <inkml:trace contextRef="#ctx0" brushRef="#br0" timeOffset="87667.07">19113 15875 0,'-21'0'15,"21"-21"-15,0 0 16,0 0-16,0-1 16,0 1-1,0 42 32,0 1-47,0-1 16,0 0-16,0 21 15,0-21-15,0 1 0,0-1 0,0 21 16,0-21-16,0 22 0,0-1 0,0 0 16,0 1-16,0-1 0,0 0 0,0 1 15,0-1-15,0 21 0,0-20 16,0 20-16,0 1 0,0-22 0,0 22 15,0-1-15,0 1 0,0-1 16,0 1-16,0-1 0,0-21 0,0 22 16,0-22-16,0 1 0,0-1 0,0 0 15,0 1-15,0-22 0,0 21 16,0 0-16,0-20 0,0-1 0,0 0 16,0 0-16,0 0 0,0 0 0,0 1 15,0-1-15,0-42 47,0-1-47,0 1 16,0 0-16,0 0 0,0 0 15,0-22-15,0 22 0,0-21 16,0 0-16</inkml:trace>
  <inkml:trace contextRef="#ctx0" brushRef="#br0" timeOffset="89039.46">18965 16171 0,'0'-21'0,"-42"0"15,21 21-15,21-21 16,-21 21 15,21-21 1,21 21-32,0 0 15,-21-21-15,21 21 0,0 0 0,0 0 16,1 0-16,-1-22 0,21 22 0,-21 0 15,22 0-15,-1 0 0,0 0 16,1 0-16,-1 0 0,21 0 16,1-21-16,-1 21 0,1 0 0,21 0 15,-22 0-15,22-21 0,-22 21 16,22 0-16,-22 0 0,22-21 0,21 0 16,-21 21-16,-1 0 0,22 0 0,-21-21 15,-1 21-15,1 0 0,-21 0 16,-1 0-16,1 0 0,-1 0 0,-21 0 15,1 0-15,-1 0 0,0 0 0,-20 0 16,20 0-16,-21 0 0,0 0 0,0 0 16,1 0-16,-1 0 15,0 0-15,0 0 0,0 0 16,0 21-16,1-21 16,-1 21-1,0-21-15,-21 21 16,0 0-16,21-21 15,-21 21-15,0 1 0,21-22 0,-21 21 16,0 0-16,0 0 0,0 0 16,0 0-16,0 1 15,0-1-15,0 0 0,0 0 0,0 0 16,0 0-16,0 1 16,0-1-16,0 0 0,0 0 0,0 0 15,0 0-15,0 1 0,-21-1 16,21 0-16,0 0 0,0 0 0,-21 0 15,0 1-15,0-1 0,21 0 16,0 21-16,-22-21 0,1 1 0,0-1 16,21 0-16,-21 0 0,21 0 0,0 0 15,0 22-15,-21-22 0,21 0 16,0 0-16,0 0 0,-21 1 0,21-1 16,0 0-16,0 0 0,0 0 0,0 0 15,0 1-15,-22-1 0,22 0 16,0 0-16,-21 0 0,21 0 15,0 1-15,-21-1 0,21 0 16,-21 0-16,21 0 0,-21 0 16,21 1-16,0-1 0,0 0 15,-21-21-15,21 21 16,0 0-16,0 0 16,0 1-16,0-1 46,-22-21-46,1 0 16,21 21 0,-21-21-16,0 0 31,0 0-31,0 0 16,-1 0-16,22 21 15,-21-21-15,0 0 0,0 0 0,0 0 16,0 21-16,-1-21 0,1 0 0,0 0 15,0 0-15,0 0 0,0 21 16,-1-21-16,1 0 0,0 0 0,-21 0 16,21 0-16,-1 0 0,1 0 0,0 0 15,0 0-15,0 22 0,-22-22 0,22 0 16,0 0-16,-21 0 16,21 21-16,-22-21 0,1 0 0,21 21 15,-22-21-15,1 21 0,0-21 0,-1 21 16,1-21-16,0 21 0,-1-21 0,22 0 15,-21 22-15,0-22 0,20 0 16,-20 0-16,21 21 0,-21-21 0,20 0 16,1 0-16,0 0 0,0 0 0,0 0 15,0 0-15,-1 21 0,1-21 0,0 0 16,0 0-16,0 0 16,0 21-16,-1-21 15,1 0 1,42-21 46,1 0-62,-1 0 16</inkml:trace>
  <inkml:trace contextRef="#ctx0" brushRef="#br0" timeOffset="89974.05">19939 14859 0,'0'0'0,"0"-21"16,0 0-1,0 42 32,0 0-31,0 0-16,0 0 0,0 22 15,0-22-15,0 0 0,0 21 0,0 1 16,0-22-16,0 21 0,21 1 0,-21-1 16,0 0-16,0-21 0,0 22 0,0-1 15,0 0-15,0-20 0,0 20 16,0-21-16,0 0 0,0 22 16,0-22-16,0 0 0,0 0 0,0 0 15,0 0-15,0 1 0,0-1 0,0 0 16,0 0-1,0-42 48,0 0-47,0 0-1,0-1-15,0 1 0,0 0 16,0 0-16</inkml:trace>
  <inkml:trace contextRef="#ctx0" brushRef="#br0" timeOffset="90608.21">20002 14880 0,'0'0'0,"-21"0"16,0 0-1,0 0 1,21 21-16,-21 1 15,0-22-15,21 21 0,-22 0 0,1-21 16,21 21-16,-21 0 0,0 0 0,0 1 16,21-1-16,-21 21 0,-1-21 0,1 0 15,21 1-15,0-1 0,-21 0 16,21 0-16,-21-21 16,21 21-16,0-42 46,21 21-46,-21-21 0,21 0 16,0 0-16,-21-1 0,0 1 0,22 0 16,-1 0-16,-21 0 0,0 0 15,21-1-15,0 1 0,-21 0 0,21 0 16,-21 0-16,0 0 0,21-1 0,1 22 16,-22-21-16,0 0 0,21 21 15,-21-21-15,21 21 0,0 0 31,0 0-31,0 0 0,1 0 0,-22 21 16,21 0-16,0 0 0,0 1 16,0-1-16,22 0 0,-22 0 0,0 0 15,0 0-15,-21 1 0,21-1 16,0 0-16,1 0 0,-1 0 0,-21 0 16,21 1-16</inkml:trace>
  <inkml:trace contextRef="#ctx0" brushRef="#br0" timeOffset="91492.02">18246 13166 0,'0'0'16,"0"-21"-16,21 21 0,-21-22 0,0 1 31,0 0-15,-21 21 15,-1 0-31,22 21 15,-21 0-15,0-21 0,21 22 0,0-1 16,0 21-16,0-21 0,0 0 16,0 22-16,0-1 0,0 0 0,0 1 15,0-1-15,0 0 0,0 1 16,0 20-16,0-20 0,0-1 0,0 0 0,0 1 16,0-1-16,0 0 0,0-21 15,0 22-15,0-1 0,0-21 16,0 0-16,0 22 0,0-22 0,0 0 15,0 0-15,0 0 0,0 1 16,0-1-16,0-42 47,0-1-47,0 1 16,0 0-16,0 0 15,0 0-15,-21 0 0,21-1 16,0 1-16,0 0 0,0-21 0,-21 21 15,21-1-15,0-20 0,0 21 16</inkml:trace>
  <inkml:trace contextRef="#ctx0" brushRef="#br0" timeOffset="93336.31">18267 13187 0,'0'0'0,"0"-21"0,21 21 16,0-21-16,0 21 16,-21-22-16,0 1 0,21 21 15,1 0 1,-22-21-16,21 21 31,0 0-31,-21-21 16,21 21-16,0 0 15,0 0-15,1 0 16,-1 0-16,0 0 0,0 0 0,0 0 16,0-21-16,22 21 0,-22 0 0,0 0 15,21 0-15,-20 0 0,20-21 0,0 21 16,-21 0-16,22 0 0,-1 0 16,0 0-16,22-22 0,-22 22 15,22 0-15,-22 0 0,22-21 0,-1 21 16,1 0-16,-1 0 0,1-21 0,20 21 15,-20 0-15,-22 0 0,22-21 0,-1 21 16,1 0-16,-22-21 0,21 21 16,1-21-16,-22 21 0,22 0 0,-22-22 15,22 22-15,-22 0 0,21 0 0,-20-21 16,-1 21-16,0 0 0,22 0 0,-22-21 16,1 21-16,-1-21 0,-21 21 0,21 0 15,1 0-15,-1-21 0,-21 21 16,22 0-16,-22 0 0,21 0 0,-21 0 15,22-21-15,-22 21 0,21 0 16,-21 0-16,22 0 0,-22 0 0,0 0 16,0 0-16,21 0 0,-20 0 15,-1 0-15,0 0 16,0 0 15,0 0 0,-21 21-31,0 0 16,0 0 0,0 0-16,0 0 15,0 1 1,0-1-16,0 0 0,0 0 16,0 0-16,0 0 0,0 1 15,0-1-15,0 0 0,0 0 0,0 0 16,0 0-16,0 1 0,0-1 0,0 0 15,0 0-15,0 0 0,0 0 16,0 1-16,0-1 0,0 0 0,0 0 16,0 0-16,0 0 0,0 1 0,0-1 15,0 0-15,0 0 0,0 0 16,0 0-16,0 1 0,0-1 0,21 21 0,-21-21 16,0 0-16,0 1 0,0-1 15,22 0-15,-22 0 0,0 0 16,0 0-16,0 1 0,0-1 0,0 0 15,0 0-15,0 0 0,21 0 16,-21 1-16,0-1 0,21 0 16,-21 0-16,0 0 15,0 0 1,0 1 0,0-1-1,0 0 1,0 0-1,0 0 1,0 0 0,0 1-1,0-1 17,-21-21-17,0 0 1,-1 0-16,1 21 0,0-21 15,0 0-15,0 0 16,0 0-16,-1 0 16,1 21-16,0-21 0,0 0 15,0 0-15,0 0 16,-1 0-16,1 0 0,0 0 0,0 21 16,0-21-16,-22 0 0,22 0 0,0 0 15,-21 21-15,21-21 0,-1 0 0,-20 0 16,21 0-16,0 22 0,-22-22 15,22 0-15,0 0 0,-21 0 0,21 21 16,-1-21-16,1 0 0,0 0 0,-21 21 16,21-21-16,-1 0 0,1 0 0,-21 21 15,21-21-15,0 0 0,-22 0 0,22 21 16,0-21-16,-21 0 0,20 0 16,-20 21-16,21-21 0,-21 0 15,20 0-15,-20 22 0,21-22 0,-21 0 16,20 0-16,1 0 0,-21 0 0,21 0 15,-22 0-15,22 21 0,-21-21 0,21 0 16,-22 0-16,22 0 0,-21 0 0,21 0 16,0 0-16,-22 0 0,22 0 15,-21 0-15,21 0 0,-22 0 0,1 21 16,21-21-16,-22 0 0,1 0 0,0 0 16,21 0-16,-22 0 0,1 0 0,0 0 15,20 21-15,-20-21 0,21 0 0,-21 0 16,20 0-16,1 0 0,0 0 0,0 0 15,0 0-15,0 0 16,-1 0-16,-20 0 0,21 0 0,0 0 16,0 0-16,-1 0 0,1 0 0,0 0 15,-21 0-15,21 0 0,-1 0 0,-20 0 16,21 0-16,0 0 0,-22 0 0,22 0 16,0 0-16,0-21 0,0 21 15,0 0-15,-1 0 0,1 0 0,0 0 16,0 0-16,21-21 0,-21 21 0,0 0 15,-1 0-15,1 0 16,0 0 0,0 0-16,0 0 47,0 0-47,-1-21 15,1 21 1,0 0-1,0 0-15,0 0 16,0 0 0,21-22-1,-22 1 17,22 0-32,-21 0 15,21 0 1</inkml:trace>
  <inkml:trace contextRef="#ctx0" brushRef="#br0" timeOffset="94972.47">19600 17844 0,'0'0'0,"21"0"16,-21-22 0,22 22-16,-22-21 0,21 21 15,-42 0 48,-1 0-63,1 0 15,0 0-15,0 0 0,0 0 16,0 0 0,-1 0-16,1 0 0,-21 0 0,21 0 15,0 0-15,-1 0 0,1 21 0,-21-21 16,21 0-16,0 0 0,-1 0 15,1 0-15,0 0 16,0 0-16,21-21 16,0 0-1,0 0 17,0 0 30,0 0-46,0-1-1,0 1-15,0 0 16,0 0 0,-21 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29:15.2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826 0,'0'-22'0,"0"1"63,22 0-48,-1 21 1,0-21-16,0 0 15,-21 0-15,21 21 0,-21-22 0,0 1 16,21 0-16,-21 0 0,0 0 16,0 0-16,0-1 0,0 1 15,-21 21-15,0 0 16,0 0-16,-21 0 0,20 0 16,1 0-16,-21 0 0,0 0 0,-1 0 15,22 21-15,-21 1 0,-1-1 16,1-21-16,21 21 0,-21 0 0,20 21 15,1-20-15,0-1 16,0 0-16,0 21 0,21-21 0,0 1 16,0 20-16,0-21 0,0 21 15,0-20-15,21-1 0,-21 21 0,21-21 16,21 0-16,-20 1 0,-1-1 16,0 21-16,21-21 0,-21 0 0,22 1 15,-22-1-15,21 0 0,-21 21 0,1-21 16,-1 1-16,0-1 0,0 0 15,-21 0-15,0 0 0,0 22 0,0-22 16,0 0-16,-21 0 0,-21 0 16,20 0-16,-20 1 0,0-1 0,-1 0 15,1 0-15,0-21 0,-22 0 16,22 21-16,0-21 0,-1 0 16,22 0-16,-21 0 0,-1-21 0,22 0 15,0 21-15,0-21 0,0 0 16,0-1-16,-1 1 0,22 0 0,0 0 15,-21 0-15,21 0 0,0-1 16,0 1-16,0 0 0,21 42 47,-21 0-47,22 1 16,-1-1-16,0 0 0,-21 0 15,21 0-15,0 0 0,0 1 16,1-1-16,-1 0 0,0 0 15,0 0-15,21 0 0,-20-21 0,20 0 16,0 0-16,1 0 0,-1 0 16,0 0-16,1-21 0,-1 0 0,0 21 15,1-21-15,-1 0 0,0-22 16,1 22-16,-1 0 0,-21 0 0,21 0 16,-20 0-16,-1-1 0,-21-20 0,21 21 15,-21 0-15,21 0 0,-21-1 16,0 1-16,0 0 0,0 0 15,0 42 17,-21-21-32,21 21 15,0 0-15,0 1 0,-21-1 16,21 0-16,0 0 0,0 0 0,0 0 16,0 1-16,0-1 0,21 0 15,0-21-15,-21 21 0,21-21 16,0 0-16,1 0 0,-1 0 0,0 0 15,0 0-15,0 0 0,0 0 16,1 0-16,-1 0 0,0-21 0,0 0 16,0 0-16,0 21 0,-21-22 0,0 1 15,22 0-15,-22 0 16,0 0-16,0 0 0,21-1 0,-21 1 16,0 0-16,0 0 0,0 0 0,0 0 15,0 42 16,0 0-15,0 0-16,-21 0 0,21 22 0,0-22 16,0 21-16,0-21 0,0 22 0,0 20 15,0-21-15,0 22 0,0-1 16,0 1-16,0-1 0,21 1 0,-21-1 16,21 1-16,0-1 0,0 22 15,0-21-15,1-1 0,-1 1 16,0-1-16,0 1 0,0-22 0,0 21 15,1-20-15,-22-1 0,0-21 16,0 22-16,0-22 0,0 0 0,0 0 16,-22 0-16,1 0 0,-21-21 0,21 0 15,-22 22-15,1-22 0,0 0 16,-1 0-16,1 0 0,-21 0 0,20 0 16,-20-22-16,20 1 0,1 0 0,-21 0 15,20 0-15,1 0 0,0-1 16,-1 1-16,22 0 0,-21-21 0,21 21 15,-1-1-15,1 1 0,0 0 16,21 0-16,0 0 0,0 0 16,0-1-16,0 1 0,21-21 0,0 21 15,1 0-15,-1-22 0,21 1 16,-21 21-16</inkml:trace>
  <inkml:trace contextRef="#ctx0" brushRef="#br0" timeOffset="527.95">2328 1439 0,'0'0'0,"0"-21"15,0 0-15,0 0 16,0 42 15,21 0-31,-21 0 16,0 1-16,0 20 0,0-21 0,0 0 15,0 22-15,0-22 0,0 21 0,0-21 16,0 0-16,0 1 0,0-1 16,0 0-16,0 0 15,-21-21 1,21-21-16,0 0 16,0 0-16,0-1 0,0 1 15,0 0-15,0-21 0,0 21 16,0-22-16,0 22 0,21-21 0,1-1 15,-22 1-15,42 0 0,-21-1 0,0 22 16,22 0-16,-1 0 0,-21 0 16,21 21-16,1 0 0,-22 0 0,0 21 15,21-21-15,-20 21 0,-22 21 16,21-20-16,-21-1 0,21 0 0,-21 21 16,0-21-16,0 22 0,21-22 0,-21 21 15,0-21-15,0 1 0,0 20 16,0-21-16,0 0 0,0 0 15,21 1-15,-21-1 16,21-21 15,-21-21-31,0-1 0,22 1 16,-22 0-16,0 0 0,0-21 16,0 20-16,0 1 0,21-21 0,0 0 15</inkml:trace>
  <inkml:trace contextRef="#ctx0" brushRef="#br0" timeOffset="819.48">3196 847 0,'0'0'0,"0"21"31,0 0-31,0 21 0,0-20 0,0 20 16,0 0-16,-21 1 0,0-1 0,21 0 15,0 1-15,-21-1 0,-1 0 16,22 1-16,-21-1 0,21 0 0,0-21 16,0 1-16,0 20 0,0-21 0,0 0 15,0 0-15,0 1 0,0-1 16,0 0-16,21-21 16,1 0-1,-22-21 1,21 0-16,-21-1 15,0 1-15,0 0 0,0 0 0</inkml:trace>
  <inkml:trace contextRef="#ctx0" brushRef="#br0" timeOffset="1023.93">3027 1312 0,'-21'22'15,"-1"-22"-15,44 0 31,-1 0-31,0 0 16,0 0 0,21-22-16,-20 22 0,-1 0 0,0 0 15,0-21-15,21 21 0,-20 0 0,-1-21 16,0 0-16,0 21 16,0 0-16,-21-21 0,21 21 0</inkml:trace>
  <inkml:trace contextRef="#ctx0" brushRef="#br0" timeOffset="2123.75">3916 1249 0,'0'-21'16,"0"0"-1,0-1-15,0 1 0,0 0 16,0 0-16,0 0 0,-21 21 16,21-21-16,-22 21 15,1 0-15,0 0 0,0 21 16,0 0-16,0 0 16,-1 0-16,1 0 0,0 22 15,0-22-15,-21 0 0,20 21 0,1-20 16,0 20-16,21-21 0,0 0 0,-21 0 15,21 1-15,0-1 0,0 0 16,0 0-16,21 0 0,0-21 16,0 21-16,1-21 0,20 0 0,-21 0 15,0 0-15,0 0 0,1-21 16,20 21-16,-21-21 0,0 21 0,0-21 16,-21 0-16,22 0 0,-1-1 0,-21 1 15,0 0-15,21 0 0,-21 0 16,21-22-16,-21 22 0,0 0 0,0 0 15,0 0-15,0 0 0,0-1 16,0 1 0,0 42-1,0 1-15,0-1 16,0 0-16,0 0 0,0 0 16,0 0-16,0 1 0,0-1 0,0 0 15,0 21-15,0-21 0,0 1 16,0-1-16,21 0 0,-21 0 15,21-21-15,1 0 32,-1 0-32,-21-21 15,21 0-15,0 0 16,-21-1-16,21 1 0,-21 0 16,21 0-16,-21 0 0,22-22 0,-1 22 15,-21-21-15,21 21 0,0 0 16,0-22-16,0 22 0,1 0 0,-1 0 15,0 0-15,0 21 0,0 0 0,0 0 16,1 0-16,-1 0 0,0 0 16,0 21-16,0 0 0,0 0 0,-21 0 15,22 0-15,-22 1 0,0-1 0,0 0 16,0 21-16,0-21 0,0 1 0,-22-1 16,1 0-16,21 0 0,-21 0 15,21 0-15,0 1 16,-21-22-16,42 0 47,-21-22-47,0 1 0,21 0 15,0 21-15,1-21 0,-22-21 0,21 20 16,0 1-16,0-21 0,0 21 16,0-22-16,1 22 0,-22-21 0,21 21 15,0 0-15,-21-1 0,0 1 0,21 0 16,-21 42 15,0 0-31,-21 1 0,21-1 16,-21 0-16,21 0 0,0 21 15,-21-20-15,-1-1 0,22 0 0,-21 21 16,21-21-16,0 1 0,0-1 0,0 0 16,0 0-16,0 0 0,21 0 15,1-21-15,-1 0 0,0 22 16,0-22-16,0 0 0,0 0 0,1 0 15,-1 0-15,0 0 0,0 0 0,0 0 16,0 0-16,1 0 16,-1 0-16,-21-22 15,0 1-15,0 0 16</inkml:trace>
  <inkml:trace contextRef="#ctx0" brushRef="#br0" timeOffset="2621.47">2413 1926 0,'0'0'0,"-42"0"0,-22 21 0,22-21 15,-64 22 1,85-22-16,0 0 0,42 0 31,0 0-31,0 0 16,0 0-16,22 0 0,20 0 16,-21 0-16,22 0 0,21 0 0,-1 0 15,1-22-15,0 22 0,-1 0 16,1-21-16,21 21 0,0 0 0,-1-21 15,1 21-15,0 0 0,21 0 16,0 0-16,-21-21 0,21 21 0,-21 0 16,21-21-16,-21 21 0,-1 0 15,-20 0-15,21 0 0,-43 0 0,22-21 16,-21 21-16,-22-22 0,0 22 0,1 0 16,-1 0-16,-21-21 0,0 21 15,0 0-15,1 0 0,-22-21 0,21 21 16,-21-21-1,0 0 17,0 0-17,0-1-15</inkml:trace>
  <inkml:trace contextRef="#ctx0" brushRef="#br0" timeOffset="2884.07">5503 1270 0,'0'-21'15,"-21"21"1,21 21 46,0 0-46</inkml:trace>
  <inkml:trace contextRef="#ctx0" brushRef="#br0" timeOffset="3084">5440 1588 0,'0'21'16</inkml:trace>
  <inkml:trace contextRef="#ctx0" brushRef="#br0" timeOffset="3919.89">5461 3006 0,'21'-43'0,"-21"22"15,0 0-15,0 0 16,0 0 0,-21 21-16,0 0 0,0 0 0,-1 0 15,-20 0-15,21 21 0,0 0 0,-22 0 16,1 0-16,21 1 0,-21 20 16,20 0-16,-20 1 0,21-1 0,0 0 15,0 22-15,-1-22 0,1 0 0,21 22 16,0-22-16,0 1 0,0-22 15,0 21-15,0-21 0,0 22 16,21-22-16,1 0 0,-1 0 0,0 0 16,0-21-16,0 21 0,22-21 0,-22 22 15,21-22-15,-21 0 0,22 0 0,-22 0 16,21 0-16,0 0 0,-20 0 16,20-22-16,0 1 0,-21 21 0,22-21 15,-22 0-15,21-21 0,-21 20 0,1 1 16</inkml:trace>
  <inkml:trace contextRef="#ctx0" brushRef="#br0" timeOffset="4223.71">6096 2646 0,'0'0'0,"-21"21"16,21 0-1,-21 0-15,21 1 0,0-1 0,0 21 16,-22 0-16,22 1 16,-21-22-16,21 21 0,-21 22 0,21-22 0,0 0 15,-21 1-15,21-1 0,-21 22 16,0-22-16,21 0 0,0 1 0,0-1 16,-22 0-16,22 1 0,0-1 15,-21-21-15,21 21 0,0-20 0,0-1 16,0 0-16,0 0 0,21-21 31,1 0-31,-1 0 16,-21-21-16,21 0 0</inkml:trace>
  <inkml:trace contextRef="#ctx0" brushRef="#br0" timeOffset="5431.53">6435 3429 0,'0'-21'16,"0"42"-16,0-63 0,0 21 16,0-1-16,0 1 0,0 0 0,0 0 15,-22 0-15,22 0 0,-21-1 0,0 1 16,0 21-16,21-21 0,-21 0 16,0 21-16,-1 0 0,1 0 0,0 0 15,0 21-15,0 0 0,0 0 16,-1 1-16,1-1 0,0 21 15,0-21-15,0 22 0,0-1 16,21-21-16,0 21 0,-22 1 0,22-22 16,0 0-16,0 21 0,0-20 0,0-1 15,0 0-15,22-21 0,-1 21 16,0-21-16,0 0 0,0 0 16,0 0-16,1 0 0,-1 0 0,0 0 15,0-21-15,0 21 0,-21-21 0,21 0 16,1-1-16,-1 1 0,0 0 15,0 0-15,-21 0 0,21-22 0,0 22 16,-21 0-16,22-21 0,-22-1 0,0 22 16,0 0-16,0 0 0,0 0 15,0 0-15,0-1 0,0 44 32,0-1-32,0 0 15,-22 0-15,22 21 0,-21-20 16,21-1-16,0 21 0,-21-21 0,21 0 15,0 1-15,0 20 0,0-21 0,0 0 16,0 0-16,21-21 0,0 22 16,1-22-16,-1 0 0,21 0 15,-21 0-15,0 0 0,1 0 0,20 0 16,-21 0-16,21-22 0,-20 1 16,20 0-16,-21 21 0,21-42 0,-20 21 15,20-1-15,-21 1 0,0-21 16,22 0-16,-22 20 0,0-20 0,0 21 15,-21-21-15,21 20 0,-21 1 16,21 0-16,-21 0 0,0 0 16,0 42-1,0 0-15,0 0 0,-21 0 16,0 1-16,21-1 0,-21 0 16,21 21-16,0-21 0,0 1 0,0-1 15,0 21-15,0-21 0,0 0 0,21 1 16,0-1-16,-21 0 0,21-21 0,-21 21 15,0 0-15,22-21 0,-1 21 16,-42-21 31,-1-21-47,1 0 16,0 21-16,0-21 0,0 21 0,0-21 15,-1 21-15,1 0 0,0 0 16,0 0-16,0 0 15,21 21 1,0 0 0,21-21-16,0 21 0,0-21 15,0 21-15,22-21 16,-22 0-16,0 0 0,0 0 0,0 0 16,22 0-16,-22 0 0,0 0 0,0 0 15,22-21-15,-22 0 0,0 21 0,0-21 16,0 0-16,0 0 0,1-1 15,-1 1-15,0 0 0,0-21 0,0 21 16,0-22-16,1 22 0,-1 0 0,0-21 16,-21 20-16,0 1 0,0 0 0,0 0 15,0 42 17,0 0-32,-21 22 0,21-22 15,0 0-15,-21 0 0,21 21 16,0-20-16,0-1 0,0 0 15,0 0-15,0 0 0,0 0 0,21 1 16,-21-1-16,21 0 0,-21 0 16,0 0-16,0 0 15,-21 1 1,0-22-16,-1 0 16,1 0-16,0 0 0,0 0 15,0 0 1,21-22-16,-21 22 15</inkml:trace>
  <inkml:trace contextRef="#ctx0" brushRef="#br0" timeOffset="6007.72">9165 2138 0,'0'21'16,"0"0"-16,0 22 0,0-22 16,0 21-16,0 22 0,-21-1 0,21 1 15,0-1-15,0 1 0,-21-1 16,0 1-16,21-1 0,-22 1 0,22-1 16,0 1-16,-21-22 0,21 0 0,0 1 15,-21-1-15,21 0 0,0 1 0,0-22 16,0 0-16,0 0 0,0 0 15,0 0-15,21-21 16,0 0-16,-21-21 16,22 0-1,-22 0-15,0-21 0,0 20 16,0 1-16,0-21 0,0 0 0</inkml:trace>
  <inkml:trace contextRef="#ctx0" brushRef="#br0" timeOffset="6323.54">8826 2561 0,'0'0'16,"-21"-42"-16,0 0 0,-42-43 16,63 64-16,0 0 0,0-22 15,0 22-15,21 0 0,0 0 0,21 0 16,1-1-16,-1 1 0,0 21 16,22-21-16,-1 21 0,-20 0 0,20 0 15,1 0-15,-22 21 0,21-21 0,-20 21 16,-22 22-16,21-22 0,-21 21 15,-21-21-15,0 22 0,0-1 0,0 0 16,0 1-16,-21 20 0,-21-20 0,21-22 16,-22 21-16,1 0 0,0 1 0,-1-22 15,1 21-15,0-21 0,-1 1 16,22-1-16,-21 0 0,21 0 16,0-21-16,-1 21 0,22 0 15,22-21 1,-1 0-1,0 0-15,0 0 0,0 0 0,22 0 16</inkml:trace>
  <inkml:trace contextRef="#ctx0" brushRef="#br0" timeOffset="8179.22">9652 2900 0,'0'-21'0,"0"42"0,0-63 0,-21 42 16,21-22-16,-21 22 0,-1 0 0,22-21 15,-21 21-15,0 0 0,0 0 0,0 0 16,0 21-16,-1-21 0,22 22 16,-42-1-16,42 0 0,-21 21 0,0-21 15,0 1-15,-1 20 0,1-21 0,0 21 16,21-20-16,0-1 0,-21 21 0,21-21 15,0 0-15,0 1 0,0-1 16,0 0-16,0 0 0,21-21 0,0 0 16,0 0-16,1 0 15,-1 0-15,0 0 0,0-21 0,0 21 16,0-21-16,1 0 0,-1-1 16,0 1-16,0 0 0,0 0 0,0 0 15,-21 0-15,22-1 0,-1-20 0,-21 21 16,21 0-16,-21 0 0,0-1 0,0 1 15,0 0-15,0 0 0,0 0 16,0 42 15,0 0-31,0 0 0,0 0 16,0 1-16,0-1 0,-21 0 16,21 21-16,0-21 0,0 1 15,0-1-15,0 0 0,0 21 0,0-21 16,0 1-16,21-22 0,0 21 0,0 0 15,0-21-15,1 0 0,-1 0 16,0 0-16,0 0 0,21 0 0,-20 0 16,20 0-16,-21 0 0,0-21 0,22 0 15,-22 21-15,0-22 0,21 1 0,-21 0 16,1-21-16,-1 21 0,0-1 16,0 1-16,-21-21 0,0 21 0,0 0 15,21-1-15,-21 1 0,0 0 0,0 0 16,-21 21-16,0 0 31,21 21-15,0 0-16,0 0 0,21 1 15,0-22-15,-21 21 0,21 0 0,1-21 16,-22 21-16,0 0 0,21-21 16,-21 21-16,21 1 0,-21-1 0,0 0 15,0 0-15,0 0 16,0 0-16,0 1 0,0-1 15,21-21 1,0 0-16,0 0 16,1 0-16,-1 0 15,0 0-15,0 0 0,0-21 0,0-1 16,1 22-16,-1-21 0,0 0 0,0 0 16,21 21-16,-20-21 0,-1 0 15,0-1-15,0 1 0,0 0 0,0-21 16,1 21-16,-1-1 0,-21 1 0,21 0 15,-21 0-15,0 0 0,0 0 16,-21 21 0,0 0-16,-1 0 0,1 0 15,0 21-15,0 0 0,0-21 0,0 21 16,-1 0-16,1 0 0,0 1 0,21-1 16,0 0-16,0 21 15,0-21-15,0 1 0,0-1 0,0 0 16,0 21-16,0-21 0,0 1 0,21-1 15,0-21-15,1 21 0,-1 0 0,21-21 16,-21 0-16,0 21 0,22-21 16,-1 0-16,0 0 0,-20 0 0,20 0 15,0-21-15,1 21 0,-22-21 0,21 0 16,0 0-16,-20 21 0,-1-22 0,21 1 16,-21-21-16,0 21 0,1 0 0,-22-1 15,21 1-15,0 0 0,-21 0 16,0 0-16,0 0 0,0 42 47,0 0-47,-21 0 0,0 0 15,-1 0-15,22 1 0,-21-22 16,21 42-16,-21-21 0,0 0 0,21 0 16,0 1-16,-21-1 0,21 0 15,0 0-15,0-42 31,21 0-15,-21 0-16,21-1 0,0 22 16,0-21-16,-21 0 0,22 0 0,-1 0 15,0 0-15,0-1 0,0 1 16,0-21-16,1 21 16,-1 0-16,0-1 0,0 22 0,0 0 15,0 0-15,1 0 16,-22 22-16,0-1 15,0 0-15,0 0 16,0 0-16,0 0 0,0 1 0,0-1 16,0 0-16,0 0 0,0 0 0,0 0 15,0 1-15,0-1 0,21-21 16,0 21-16,0-21 16,0 0-16,0 0 15,1 0-15,-1 0 0,0-21 16,-21 0-16,21 21 0,0-22 0,0 1 15,22 0-15,-22 0 0,0 0 0,0 0 16,0-1-16,1 1 0,-1-21 0,0 21 16,0-22-16,0 22 0,0-21 15,1 0-15,-1-1 0,0 1 0,-21-22 16,0 22-16,21 0 0,-21-1 0,0 1 16,0 0-16,0-1 0,0 22 0,0 0 15,0 0-15,-21 21 31,0 21-31,0 0 0,21 0 0,-22 22 16,1-22-16,0 21 0,0 1 0,0-1 16,0 0-16,21 1 0,-22-1 15,1 0-15,21 1 0,0-1 0,0 0 16,-21 1-16,21-1 0,0-21 0,0 21 16,0-20-16,0 20 0,0-21 0,0 0 15,0 0-15,0 1 0,0-1 16,21-21-16,-21 21 0,21-21 15,1 0-15,-1 0 0,0 0 16,0 0-16,0-21 0,0 21 0,1-21 16,-1 21-16,0-22 0,0 22 15,0-21-15,0 21 0,1-21 16,-1 0-16,0 0 0,-21 0 16,21-1-16,-21 1 15,0 0-15,0 0 16,-21 0-16,0 0 0</inkml:trace>
  <inkml:trace contextRef="#ctx0" brushRef="#br0" timeOffset="8444.07">11663 2836 0,'0'0'16,"21"0"-1,0 0 1,0 0-16,0 0 0,22 0 0,-22-21 15,21 21-15,-21 0 0,22 0 16,-22 0-16,21 0 0,-21-21 0,1 21 16,-1 0-16,0 0 0,0 0 0,0 0 15,0-21-15,1 21 16,-44 0 31,1 0-47,0 0 15,0 21-15,0-21 0</inkml:trace>
  <inkml:trace contextRef="#ctx0" brushRef="#br0" timeOffset="9712.77">6244 4255 0,'0'0'15,"21"-22"1,-21 1-16,0 0 16,-21 21-1,0 0-15,0 0 0,0 0 16,-1 21-16,1 0 0,0-21 16,0 22-16,-21-1 0,20 0 0,-20 21 15,21-21-15,-21 1 0,20-1 16,-20 0-16,21 0 0,0 0 0,0 0 15,-1 1-15,1-1 0,0 0 16,21 0 0,21-21-16,0 21 15,22-21-15,-22 0 0,0 0 0,0 0 16,0 21-16,22-21 0,-22 22 0,0-22 16,21 0-16,-20 21 0,-1-21 15,0 21-15,0-21 0,0 21 16,0-21-16,1 21 0,-22 0 0,0 1 15,0-1-15,0 0 0,0 0 16,0 0-16,-22 0 16,1 1-16,0-22 0,0 21 15,-21-21-15,20 21 0,1-21 0,0 0 16,0 0-16,0 21 0,0-21 0,-1 0 16,22-21-1,0 0 1,22 0-16,-1 21 15,0-22-15,0 22 0,0 0 16,0 0-16,1 0 16,-1 0-16,0 0 0,0 22 15,-21-1-15,0 0 0,0 0 16,0 21-16,0-20 0,0 20 16,-21 0-16,0-21 0,0 22 0,-1-1 15,1 0-15,0-20 0,0 20 0,0 0 16,21 1-16,-21-22 0,-1 21 0,22-21 15,-21 22-15,21-22 0,0 0 16,0 0-16,0 0 0,0 0 16,0 1-16,0-1 0,21-21 15,1 0-15,-22 21 0,21-21 0,0 0 0,0 0 16,0 0 0,0 0-16,1 0 15,-22-21 16,0 0-31,0-1 16</inkml:trace>
  <inkml:trace contextRef="#ctx0" brushRef="#br0" timeOffset="10327.11">7620 5821 0,'0'0'0,"21"-21"0,-21 0 15,21 21-15,-21-22 16,0 44 0,-21-1-1,0 0-15,0 0 0,0 21 16,-22 1-16,22-1 0,0 0 0,-21 1 15,-1-1-15,22 22 0,-21-22 0,-1 21 16,22-20-16,-21 20 0,0-20 0,-1 20 16,22-21-16,-21-20 0,21 20 15,-1 0-15,1-21 0,0 1 0,21-1 16,0 0-16,0 0 0,0 0 16,0-42 15,0 0-31,0 0 15,21 0-15,-21-22 0,21 22 0,1-21 16,-1 21-16</inkml:trace>
  <inkml:trace contextRef="#ctx0" brushRef="#br0" timeOffset="10631.32">8064 5736 0,'0'0'0,"-21"0"31,0 0-31,0 43 0,0-22 16,-22 0-16,1 21 0,0 1 15,-1-1-15,1 0 0,0 1 0,-1-1 16,-20 0-16,21 1 0,-22 20 0,22-21 16,-1 22-16,1-22 0,0 1 15,-1-1-15,1 0 0,21 1 0,-21-1 16,20-21-16,22 0 0,0 0 0,-21 1 15,21-1-15,21-21 32,1 0-17,-22-21-15,21 21 0,0-22 0,0 1 16,0 0-16,0 0 0,1 0 0</inkml:trace>
  <inkml:trace contextRef="#ctx0" brushRef="#br0" timeOffset="11347.17">8064 6181 0,'22'0'0,"-22"21"32,-22 0-32,1 0 15,21 0-15,-21 1 0,21-1 16,0 21-16,0-21 0,-21 0 15,21 1-15,-21 20 0,21-21 0,0 0 16,0 0-16,0 1 0,0-1 16,0 0-16,0 0 15,0-42 17,0 0-32,0 0 0,0-1 15,0 1-15,0 0 0,0 0 0,0 0 16,21-22-16,0 22 0,0-21 15,-21 21-15,21 0 0,1-1 16,-1 1-16,0 0 0,0 0 0,0 0 16,0 21-16,1 0 0,-1 0 0,0 0 15,-21 21-15,21 0 0,-21 0 16,21 0-16,-21 1 0,0-1 16,0 21-16,0-21 0,0 0 0,0 1 15,0 20-15,0-21 0,0 0 0,0 0 16,0 1-16,0-1 0,0 0 0,0 0 15,0-42 32,0 0-47,0 0 0,0-1 16,0 1-16,21 0 0,-21-21 0,22 21 16,-1-1-16,0-20 0,-21 21 0,21-21 15,0 20-15,22-20 0,-22 21 16,0 0-16,0 0 0,0 21 0,22 0 15,-22 0-15,0 0 0,0 0 0,0 0 16,-21 21-16,21 0 0,-21 0 0,22 0 16,-22 22-16,0-22 0,0 0 0,0 21 15,0-21-15,0 22 0,0-22 16,-22 21-16,22-21 0,-21 1 0,21-1 16,-21 0-16,21 0 0,0 0 15,0 0-15,21-21 31,0 0-31,1 0 16,-22-21-16,21 21 0,0-21 0,-21 0 16,21 0-16,-21 0 0</inkml:trace>
  <inkml:trace contextRef="#ctx0" brushRef="#br0" timeOffset="11730.95">8848 6371 0,'0'0'0,"0"21"0,0 1 15,21-22 17,0 0-32,21 0 0,-21 0 0,1 0 15,83-43 1,-83 22-16,20 0 0,-21 0 0,0 21 16,0-21-16,1-1 0,-1 1 0,0 0 15,-21 0-15,0 0 0,0 0 16,-21 21-1,0 0-15,-1 0 0,1 0 16,-21 0-16,21 21 0,0 0 0,-1 0 16,1 21-16,-21-20 0,21-1 0,21 21 15,-21-21-15,-1 22 0,22-22 16,0 0-16,0 21 0,0-21 0,0 1 16,0-1-16,22 0 0,-1-21 0,0 21 15,0-21-15,0 0 0,0 0 16,1 0-16,-1 0 0,0 0 0,21 0 15,-21 0-15,1 0 0,-1-21 0,0 0 16,0 0-16,0 21 0,0-22 0,1 1 16,-1-21-16,21 21 0,-21 0 0,0-1 15</inkml:trace>
  <inkml:trace contextRef="#ctx0" brushRef="#br0" timeOffset="12367.89">9673 6202 0,'0'0'15,"-21"21"1,0-21-1,21 21-15,-21 0 0,-1 1 0,1-1 16,0 0-16,21 0 0,-21 0 0,21 22 16,-21-22-16,21 0 0,0 0 15,0 0-15,-21 0 0,21 1 0,0-1 16,0-42 31,0-1-47,0 1 15,21 0-15,-21 0 0,0 0 16,21-22-16,0 22 0,0 0 16,0-21-16,-21 21 0,22-1 0,-1 1 15,0-21-15,21 42 0,-21-21 0,1 0 16,-1 21-16,0 0 0,0 0 0,0 0 16,0 0-16,1 0 15,-22 21-15,0 0 0,0 0 0,21 0 16,-21 0-16,0 1 0,0-1 0,0 0 15,0 0-15,0 21 0,0-20 0,0-1 16,0 0-16,-21-21 0,21 21 16,-22 0-16,1-21 0,21 21 15,0-42 17,0 0-32,0 0 0,0 0 0,43 21 15,-22-21-15,0-1 0,0-20 0,21 21 16,-20 0-16,20 0 0,0-1 0,1 1 15,-1 0-15,0 0 0,1 0 16,-22 0-16,21 21 0,-21 0 0,22 0 16,-22 0-16,0 0 0,0 0 0,-21 21 15,0 0-15,0 0 0,0 0 16,0 0-16,0 1 0,0-1 0,0 21 16,-21-21-16,21 0 0,-21 1 0,0 20 15,21-21-15,-22 0 16,1 0-16,21 1 0,-21-22 15,21 21-15,21-42 32,0-1-32,1 22 15,-22-21-15,21 0 0,0 0 0</inkml:trace>
  <inkml:trace contextRef="#ctx0" brushRef="#br0" timeOffset="12915.8">10985 5673 0,'0'0'0,"0"-21"0,-21 21 0,0 0 15,0 0-15,0 0 0,0 21 0,-1 0 16,1 0-16,0 21 0,0-20 0,0 20 16,0 0-16,-1 1 0,22-1 15,0-21-15,0 21 0,-21 1 0,21-1 16,-21 0-16,21 1 0,0-1 0,0 0 15,-21-20-15,21 20 0,0 0 0,-21-21 16,21 1-16,0-1 0,0 0 0,0 0 16,0 0-1,0-42 1,0 0 0,21 0-16,-21 0 0,21-1 0,0 1 15,-21 0-15,21 0 0,1 0 0,-1 0 16,0-22-16,0 22 0,0 0 0,0 0 15,1 0-15,20-1 0,-21 1 0,21 21 16,-20 0-16,20 0 0,-21 0 16,0 0-16,0 0 0,1 0 0,-1 21 15,0-21-15,-21 22 0,21-1 0,-21 0 16,0 0-16,0 0 0,0 0 0,0 22 16,0-22-16,-21 0 0,0 0 0,-22 0 15,22 1-15,0-1 0,-21 0 16,21-21-16,-1 21 0,-20 0 15,21-21-15,0 0 0,-22 21 0,22-21 16,0 0-16,0 0 0,0 0 0,0 0 16,-1 0-16,1 0 0,0 0 15,21-21 1,0 0-16,21 0 16,0 21-16,1-21 0,-1 21 0,0-21 15,0-1-15,0 1 16</inkml:trace>
  <inkml:trace contextRef="#ctx0" brushRef="#br0" timeOffset="13291.75">11282 6308 0,'0'0'0,"42"-21"15,-21 21-15,-21-22 0,21 22 16,1-21-16,-1 21 0,-21-21 0,21 0 15,0 21-15,-21-21 0,21 0 0,-21-1 16,21 1 0,-21 0-16,22 0 0,-22 0 0,-22 21 31,1 21-31,0-21 16,0 21-16,21 0 0,-21 0 0,0 1 15,-1-1-15,22 0 0,0 0 0,-21 0 16,21 0-16,0 1 0,0-1 15,0 0-15,0 0 0,0 0 0,0 0 16,21 1-16,1-22 16,-1 0-16,0 0 0,0 0 0,0 0 15,0 0-15,1 0 0,-1 0 16,-21-22-16,21 22 16,0-21-16,0 0 0,-21 0 15,0 0-15,0 0 16</inkml:trace>
  <inkml:trace contextRef="#ctx0" brushRef="#br0" timeOffset="13688.39">11642 6138 0,'0'0'16,"21"0"-16,-21-21 0,0 0 15,21 21 1,0 0-16,0 0 16,0 0-1,-21 21-15,22 0 0,-1 1 16,-21-1-16,0 0 15,21 0-15,-21 0 0,0 0 0,0 1 0,0-1 16,0 0-16,0 0 16,0 0-16,0 0 15,0 1-15,0-44 47,0 1-47,21 0 16,-21 0-16,0 0 0,21 0 0,0-1 15,1 1-15,-1 0 0,-21 0 16,21 0-16,21 0 0,-21-22 0,1 22 16,-1 0-16,0 0 0,0 0 15,0 21-15,0-22 0,1 22 0,-1 0 16,0 0 0,-21 22-1,0-1 1,0 0-1</inkml:trace>
  <inkml:trace contextRef="#ctx0" brushRef="#br0" timeOffset="14163.13">12446 6138 0,'0'0'0,"42"-21"0,-21 0 16,1 0-1,-22 0-15,21 21 0,-21-21 0,0-1 16,21 22-16,-21-21 0,-21 21 31,0 0-31,-1 0 0,1 0 16,0 0-16,0 21 0,0 1 0,0-1 16,-1-21-16,1 21 0,21 0 15,-21 0-15,21 0 0,-21-21 0,21 22 16,0-1-16,0 0 0,0 0 15,0 0-15,21 0 16,0-21-16,0 0 16,1 0-16,-1 22 0,0-22 0,0 0 15,0 0-15,0 0 0,1 21 16,-1-21-16,0 0 16,-21 21-1,-21-21 1,0 21-16,-1-21 0,1 0 15,0 0-15,0 21 0,0-21 16,0 0-16,-1 0 16,1 0-16,0 21 15,0-21 17,0 0-32,0 0 15,-1 0-15</inkml:trace>
  <inkml:trace contextRef="#ctx0" brushRef="#br0" timeOffset="15883.42">5948 7874 0,'0'-21'47,"0"0"-47,0 0 16,0-1-16,0 1 16,0 0-16,21 21 15,0 0-15,0-21 0,0 21 16,1 0-16,-1-21 0,0 21 0,0-21 15,21 21-15,-20 0 0,-1 0 0,0 0 16,0 0-16,0 0 0,-21 21 31,0 0-31,0 0 16,0 0-16,-21 0 0,0 1 0,0-1 16,0 0-16,-1 0 0,1 0 0,-21 22 15,21-22-15,-22 21 0,1-21 16,21 22-16,-21-1 0,20-21 0,1 21 15,0-20-15,0-1 0,21 21 0,0-21 16,0 0-16,0 1 0,0-1 16,21 0-16,0-21 0,0 0 15,22 21-15,-22-21 0,0 0 0,21 0 16,-20 0-16,-1 0 0,21 0 16,-21 0-16,0 0 0,1 0 0,-1 0 0,0-21 15,0 21-15,-21-21 16,-21 21 15,0 0-15,21 21-16,-21-21 0,21 21 0,0 0 15,0 0-15,-22-21 0,22 22 16,0-1-16,0 0 0,0 0 0,0 0 16,0 0-16,0 22 0,0-22 0,0 0 15,0 0-15,0 22 0,0-22 0,0 0 16,0 21-16,0-21 0,0 1 15,-21-1-15,21 0 0,0 0 0,0 0 16,0 0-16,-21 1 0,0-1 16,0-21-16,0 0 15,-1 0-15,1 0 0,0 0 16,0 0-16,0 0 0,0 0 16,-1 0-16,1 0 0,0 0 15,0 0-15,0-21 16,0 21-16,-1-22 15,22 1 220,0 0-220,22 21 17</inkml:trace>
  <inkml:trace contextRef="#ctx0" brushRef="#br0" timeOffset="17239.78">3789 10964 0,'0'0'0,"21"0"0,-21-21 16,21 21-16,0 0 0,0-21 0,-21 0 15,22 21-15,-22-21 0,21 21 0,-21-21 16,0-1-16,21 1 16,-21 0-16,0 0 15,-21 21-15,0 0 0,-1 0 16,1 0-16,-21 0 0,21 0 15,-22 21-15,22 0 0,-21-21 0,21 21 16,0 1-16,-1 20 0,1-21 16,0 21-16,0 1 0,21-1 0,0 0 15,0 1-15,0-1 0,0 0 16,0 1-16,0-1 0,0-21 0,21 22 16,0-22-16,0 21 0,43 0 15,-43-20-15,21-22 0,-20 21 16,-1-21-16,21 0 0,-21 0 0,0 0 15,22 0-15,-22 0 0,0 0 0,0 0 16,0 0-16,1-21 0,20-1 16,-21 1-16,0 0 0,0 0 0,1 0 15,-1-22-15,0 22 0</inkml:trace>
  <inkml:trace contextRef="#ctx0" brushRef="#br0" timeOffset="17511.62">4530 10626 0,'0'0'0,"0"-21"0,0-64 16,0 64-16,0 42 31,-22 0-31,22 21 0,-21-20 16,0 20-16,0 0 0,0 1 0,21-1 16,-21 0-16,-1 1 0,1-1 15,0 0-15,21 1 0,-21-1 0,0 0 16,21-21-16,0 22 0,0-1 0,0 0 15,0-20-15,0-1 0,0 21 16,0-21-16,0 0 0,0 1 16,21-1-16,0-21 0,0 0 15,0 0-15,1 0 0,-1 0 16,0 0-16,0 0 0,0 0 16</inkml:trace>
  <inkml:trace contextRef="#ctx0" brushRef="#br0" timeOffset="18715.73">5080 11049 0,'0'0'0,"0"-21"15,21 0-15,-21 0 0,0-1 0,0 1 16,0 0-16,0 0 0,-21 0 16,0 21-16,0 0 15,-1 0-15,1 0 0,0 0 16,0 0-16,0 21 0,0-21 0,-1 21 15,1 0-15,21 0 0,-21 1 0,0 20 16,21-21-16,-21 0 0,21 22 0,-21-22 16,-1 21-16,22 0 0,0-20 15,0-1-15,0 0 0,0 21 0,22-21 16,-1 1-16,0-22 0,0 0 16,0 0-16,22 0 0,-22 0 15,0-22-15,0 1 16,0 21-16,0-21 0,-21 0 0,22 0 15,-1 0-15,0-1 0,0-20 0,-21 21 16,21 0-16,-21-22 0,21 22 0,1 0 16,-22-21-16,0 21 0,0-1 15,0 1-15,0 0 0,0 0 0,0 42 32,0 0-17,0 0-15,-22 1 0,22-1 16,0 21-16,-21-21 0,21 0 0,0 22 15,0-1-15,0-21 0,0 0 0,0 22 16,0-22-16,0 0 0,21 0 16,1 0-16,-1-21 0,0 22 15,0-22-15,0 0 0,0 0 16,1 0-16,-1-22 0,21 22 0,-21-21 16,0 0-16,22 0 0,-22 0 0,0 0 15,21-1-15,-20 1 0,20 0 16,-21-21-16,0 21 0,0-1 0,1 1 15,20-21-15,-42 21 0,21 0 0,0-1 16,-21 1-16,0 0 0,-21 21 31,0 21-15,21 0-16,-21 1 0,21-1 16,0 0-16,0 0 0,0 0 0,0 0 15,0 1-15,0-1 0,0 0 16,21 0-16,-21 0 0,0 0 15,21-21-15,-21 22 0,21-1 0,-21 0 16,-21-21 31,0-21-47,21 0 16,-21-1-16,0 22 0,-1-21 0,1 0 15,0 21-15,0 0 16,0 0-16,21-21 15,-21 21-15,-1 0 16,22 21-16,0 0 16,0 0-16,0 1 15,22-22-15,-1 21 0,0-21 16,-21 21-16,21-21 0,0 0 0,0 0 16,1 21-16,-1-21 0,21 0 0,-21 0 15,0 0-15,1 0 0,20 0 16,-21 0-16,0 0 0,22-21 15,-22 21-15,0-21 0,21 0 0,-21 21 0,1-22 16,20 1-16,-21 0 0,0 0 16,0 0-16,1 0 0,-1-1 0,0 1 15,0 0-15,0-21 0,0 21 16,1-1-16,-22 1 0,0 0 0,21 21 16,-21-21-16,-21 21 31,-1 0-31,22 21 15,-21 0-15,21 0 0,0 1 0,0-1 16,0 0-16,0 0 0,0 0 0,0 0 16,21 1-16,1-1 0,-22 0 15,21 0-15,0 0 16,-21 0 0,-21-21 15,0 0-31,-1 0 0,1 0 15,0 0-15,0-21 16,21-21 0</inkml:trace>
  <inkml:trace contextRef="#ctx0" brushRef="#br0" timeOffset="19888.06">8255 10583 0,'0'0'0,"0"-21"0,0 0 0,0 0 0,0 0 15,0 0-15,-21-1 0,0-20 0,-1 21 16,1 0-16,0 0 0,0 21 0,-21-22 15,20 22-15,1 0 0,0 0 16,0 0-16,0 0 0,-22 22 0,22-1 16,0 21-16,21-21 0,-21 22 15,21-1-15,-21 0 0,21 22 0,-21-22 16,21 0-16,0 1 0,0-1 16,0 0-16,0 1 0,0-1 0,0 0 15,0 1-15,21-22 0,0 0 0,21 21 16,-21-20-16,22-22 0,-1 21 0,0-21 15,1 0-15,-1 0 0,0 0 16,1 0-16,-1-21 0,0-1 0,22 1 16,-22 0-16,1 0 0,20 0 0,-21-22 15,1 22-15,-1-21 0,0 0 0,1-1 16,-1 1-16,-21 0 0,22-1 16,-22-20-16,-21 20 0,0-20 15,21 21-15,-21-1 0,0-20 0,0 20 16,0 22-16,0-21 0,-21 21 0,0 0 15,21-1-15,-22 22 0,1 0 0,0 0 16,0 0-16,21 22 0,-21-1 16,0 21-16,21-21 0,-22 22 0,22-1 15,0 21-15,0-20 0,-21-1 0,21 22 16,-21-22-16,21 0 0,0 1 0,0-1 16,-21 0-16,21 1 0,0-22 15,0 21-15,0-21 0,0 0 0,0 1 16,0-1-16,0 0 0,21-42 47,-21 0-47,21 21 0,0-22 0,-21 1 15,22 0-15,-1 0 0,0 0 16,-21 0-16,21-22 0,0 22 0,0 0 16,1 21-16,-1-21 0,-21 0 0,21 21 15,0 0-15,0 0 0,0 0 16,-21 21-1,0 0-15,22 0 0,-22 0 0,0 0 16,0 1-16,0-1 0,0 0 16,21 0-16,-21 0 0,21-21 0,-21 21 15,0 1-15,21-22 0,0 0 16,0 21-16,1-21 0,-1 0 16,0 0-16,0 0 0,21 0 15,-20-21-15,-1-1 0,0 22 0,0-21 16,0 21-16,0-21 0,1 0 0,-1 0 15,-21 0-15,21-1 0,0 1 0,0 0 16,-21-21-16,0 21 0,0-1 0,0 1 16,0 0-16,0 42 31,0 0-31,0 1 16,-21-1-16,21 0 0,0 0 15,0 0-15,0 0 0,0 1 0,0-1 16,0 0-16,0 0 0,0 0 15,0 0-15,21-21 16,0 0 0,1 0-16,-1-21 15,-21 0-15,21 21 16,-21-21-16,21 0 0,-21 0 0,0-1 16</inkml:trace>
  <inkml:trace contextRef="#ctx0" brushRef="#br0" timeOffset="20207.38">9546 10329 0,'0'0'0,"-21"0"0,0 22 0,21-1 15,0 0-15,-21 0 0,21 0 0,0 0 16,0 1-16,0-1 0,0 0 16,0 0-16,21-21 15,0 0-15,0 0 16,0 0-16,-21-21 0,21 0 15,-21 0-15,0-1 16,0 1-16,0 0 0,0 0 16,0 0-16,0 0 0,-21-22 15,0 22-15,21 0 0,0 0 16,-21 21-16,0 0 0,0 0 16,21 21-1,0 0-15,0 0 16,0 0-16,0 1 0,0-1 0,0 0 15,0 0-15,21-21 0,0 0 16,0 21-16,0-21 0</inkml:trace>
  <inkml:trace contextRef="#ctx0" brushRef="#br0" timeOffset="20511.21">10118 10202 0,'0'0'0,"0"-63"16,0 42-1,0 0-15,-22 21 16,1 0 0,0 21-16,21 0 0,0 0 0,-21 0 15,0 0-15,21 22 0,-21-1 0,21-21 16,0 22-16,-22-1 0,22 0 0,-21 1 16,21 20-16,-21-21 0,21 1 0,0-1 15,0-21-15,0 22 0,0-1 16,-21-21-16,21 21 0,0-20 0,0-1 15,0 0-15,0 0 0,0 0 16,0 0-16,0 1 0,21-22 31,0 0-15,0-22-16,1 22 0,-1-21 16</inkml:trace>
  <inkml:trace contextRef="#ctx0" brushRef="#br0" timeOffset="21117.86">10710 10668 0,'0'0'15,"0"-21"-15,0 0 0,21 21 16,-21-21-16,-21 21 16,0 0-16,0 0 15,0 0-15,0 0 0,-1 0 0,-20 21 16,21 0-16,0 0 0,-22 0 15,22 0-15,-21 1 0,21-1 0,-22 0 16,22 0-16,-21 0 0,21 0 0,0 1 16,-1-1-16,22 0 0,0 0 0,0 0 15,0 0-15,0 1 0,0-1 16,22-21-16,-1 21 0,0-21 0,0 0 16,21 0-16,-20 0 0,-1 0 15,0 0-15,0 0 0,0 0 16,0-21-16,1 0 0,-1 21 0,21-22 15,-21 1-15,0 0 0,1 0 0,-1 0 16,0-22-16,0 22 0,0-21 0,22 0 16,-22-1-16,0 1 0,0-22 0,21 1 15,-20-1-15,-1 1 0,0 21 0,0-22 16,0 1-16,0-1 0,1 22 16,-1-1-16,-21 1 0,0 0 0,0 21 15,0-1-15,0 1 0,-21 42 16,-1 1-16,1-1 15,0 21-15,0-21 0,0 22 16,-22-1-16,22 0 0,0 22 16,21-1-16,0-20 0,-21 20 0,21 1 15,0-1-15,0 1 0,0-22 0,21 21 16,0-20-16,0-1 0,1 0 0,-1-20 16,0-1-16,0 21 0,21-21 0,-20-21 15,20 21-15,-21-21 0,0 0 16,22 0-16,-22 0 0,0 0 0,0 0 15,0 0-15,22 0 0,-22-21 16,0 21-16,0-21 0,0 0 0,-21 0 16,0 0-16,21-1 0,-21-20 0,0 21 15,0 0-15,0-22 0</inkml:trace>
  <inkml:trace contextRef="#ctx0" brushRef="#br0" timeOffset="22031.85">5376 12065 0,'0'-21'0,"0"0"15,0 0 1,-21 21-16,0 0 0,-21 0 0,20 0 15,1 0-15,0 0 0,-21 0 0,21 0 16,-1 21-16,-20-21 0,21 21 0,0-21 16,0 21-16,-1 0 0,1-21 15,0 21-15,21 1 0,-21-22 16,21 21-16,-21 0 0,0 0 16,21 0-16,0 0 15,21-21-15,0 22 16,21-22-16,-21 0 0,1 0 0,20 0 15,0 0-15,-21 21 0,22-21 0,-1 0 16,0 21-16,-20 0 0,-1-21 16,0 21-16,0 0 0,-21 1 15,0-1-15,0 0 0,-21 0 0,0-21 16,-22 21-16,22 0 0,-21 1 0,0-22 16,20 21-16,-20-21 0,0 21 15,-1-21-15,22 0 0,-21 0 16,21 0-16,0 21 0,42-21 31,-21-21-31,21 21 16,21 0-16,-21 0 0,1-21 15,-1 21-15,21 0 0,-21 0 0,0 0 16,1 0-16,-1 0 0,0 21 0,0 0 16,-21 0-16,0 0 0,0 22 15,0-22-15,0 21 0,-21 1 16,0-1-16,-22 0 0,22 1 0,0-1 15,0 0-15,0 1 0,21-1 0,-21-21 16,21 21-16,0-20 0,0-1 16,0 0-16,0 0 0,0 0 0,0 0 15,21-21-15,0 0 16,0 0-16,0 0 0,0 0 16,1 0-16,-1 0 0,0 0 15,0 0-15</inkml:trace>
  <inkml:trace contextRef="#ctx0" brushRef="#br0" timeOffset="22539.58">6138 13631 0,'0'0'0,"21"-21"0,1 0 15,-1-21-15,0 42 0,-21-21 16,0-1-16,-21 44 16,-22-1-16,22 0 15,-21 21-15,21 1 0,-22-1 0,1 0 16,0 1-16,-22-1 0,22 0 15,0 22-15,-1-22 0,1 0 0,0 1 16,20-1-16,-20 0 0,21-20 16,0 20-16,21-21 0,0 21 0,0-20 15,0-1-15,0 0 0,0 0 16,21-21 0,0-21-16,0 0 0,0 0 15,1-1-15,20 1 0,-21 0 0</inkml:trace>
  <inkml:trace contextRef="#ctx0" brushRef="#br0" timeOffset="22799.4">6456 13526 0,'0'0'0,"21"-22"0,-21 1 0,0 0 0,0 42 31,-21 0-31,0 22 16,-1-1-16,-20-21 0,21 22 0,0 20 15,-22-21-15,22 1 0,-21-1 0,21 0 16,-22 22-16,1-22 0,21 1 0,-21-1 16,20-21-16,-20 21 0,21 1 15,0-22-15,0 21 0,-1-21 0,1 1 16,21-1-16,0 0 0,0 0 0,0 0 16,21-21 15,-21-21-31</inkml:trace>
  <inkml:trace contextRef="#ctx0" brushRef="#br0" timeOffset="24758.87">6837 13949 0,'0'0'0,"0"21"15,0 0-15,0 0 16,0 1-16,-21-1 0,21 0 15,-22 21-15,1-21 0,0 1 16,0-1-16,0 21 0,0-21 0,-1 0 0,22 22 16,-21-22-16,21 0 0,-21 0 15,21 0-15,0 1 16,0-44 0,21 1-1,0 0-15,1 0 0,-22 0 16,21 0-16,0-1 0,-21 1 0,21 0 15,0-21-15,-21 21 0,21-1 16,1 1-16,-22 0 0,21 0 0,0 0 16,0 0-1,0 21-15,-21 21 16,21 0-16,-21 0 0,22 0 16,-22 0-16,0 1 15,0-1-15,0 0 0,0 0 0,21 0 16,-21 0-16,21 1 0,-21-1 0,21-21 15,0 21-15,0-21 0,1 0 16,-1 0-16,0 0 16,0 0-16,0 0 0,0-21 0,1 0 15,-1 21-15,-21-22 0,21 1 0,0 0 16,0 21-16,0-21 0,1 0 0,-1 0 16,0-1-16,0 1 15,-21 0-15,21 0 0,0 0 0,1 0 16,-22-1-16,0 1 0,0 42 31,0 1-31,0-1 0,0 0 16,0 0-16,0 0 0,0 0 15,0 1-15,0-1 0,0 0 0,0 0 16,0 21-16,0-20 0,21-1 0,-21 0 16,21 0-16,0-21 0,0 21 0,0-21 15,1 0-15,-1 0 0,21 0 16,-21 0-16,0 0 0,22 0 0,-22-21 15,21 21-15,-21-21 0,22 0 16,-22 0-16,21-1 0,-21 1 0,22 0 16,-22 0-16,0 0 0,0 0 0,0-22 15,1 22-15,-1 0 0,-21 0 16,0 0-16,0-1 0,0 1 0,0 0 16,0 0-16,-21 21 15,-1 21 1,1-21-16,0 21 0,0 0 15,21 1-15,0-1 0,0 0 0,0 0 16,-21 0-16,21 0 0,0 1 0,0-1 16,0 0-16,21 0 0,-21 0 15,21-21-15,0 0 0,0 0 16,22 0-16,-22 0 0,0 0 16,0 0-16,22 0 0,-22-21 0,0 21 15,21-21-15,-21 0 0,22 21 0,-22-21 16,21-1-16,-21 1 0,22 0 0,-22 0 15,0 0-15,0 0 0,0-1 0,1 1 16,-1 21-16,0-21 0,-21 0 16,-21 42 15,0 0-31,-1 0 0,1 1 16,21-1-16,0 0 0,-21 0 15,21 0-15,-21 0 0,21 1 16,0-1-16,0 0 0,0 0 15,21-42 32,-21 0-47,21 21 0,0-21 16,-21-1-16,22 1 0,-1 0 0,-21 0 16,21 0-16,0 0 0,-21-22 0,21 22 15,0 21-15,-21-21 0,0 0 0,22 0 16,-1 21-16,0 0 15,0 0 1,-21 21-16,0 0 16,0 0-16,21 0 0,-21 0 15,21 1-15,-21-1 0,0 0 16,22 0-16,-1 0 16,0-21-16,0 0 0,0 0 15,0 0-15,1 0 0,-1 0 16,0 0-16,0-21 0,0 0 15,0 21-15,1-21 0,-1 0 16,-21-1-16,21 22 0,0-21 16,0 0-16,0 0 0,1 0 0,-1 0 15,0 21-15,-21-22 0,21 1 16,-21 42 15,0 1-31,-21-1 0,0 0 16,0 0-16,21 0 0,0 0 15,0 1-15,0-1 0,0 0 0,0 0 16,0 0-16,21-21 16,-21 21-16,21-21 0,0 0 15,0 0-15,22 0 0,-22 0 0,0 0 16,0-21-16,0 21 0,0-21 0,1 0 16,20 21-16,-21-21 0,-21 0 15,21-1-15,0-20 0,1 21 0,-1-21 16,-21-1-16,21 1 0,0 0 0,-21-1 15,21-20-15,-21-1 0,0 22 16,0 0-16,0-1 0,0 1 0,0 21 16,0-22-16,0 22 0,-21 42 15,0 1 1,0-1-16,21 0 0,-21 0 16,-1 21-16,22 1 0,-21-1 0,21-21 15,0 43-15,0-22 0,0 0 0,0 1 16,0-22-16,0 21 0,0 1 0,0-22 15,0 21-15,0-21 0,0 0 16,0 1-16,0-1 0,0 0 16,21-21-1,1 0 1,-22-21-16,0 0 0,21 21 16,0-22-16,-21 1 0,21 21 0,0-21 15,0 0-15,-21 0 0,22 0 16,20-1-16,-21 1 0,0 21 0,0-21 15,1 21-15,-1 0 0,0 0 0,0 0 16,0 0-16,0 0 0,-21 21 16,0 0-16,22 1 0,-22-1 15,0 0-15,0 0 0,0 0 16,0 0-16,0 1 0,-22-1 0,1-21 16,21 21-16,-21 0 0,0-21 0,0 21 15,0-21-15,-1 0 0,1 21 0,0-21 16,0 0-16,0 0 0,0 0 15,-1 0-15,1 0 0,0 0 16,0 0-16,21-21 31,21 0-15,0 21-16,22-21 0</inkml:trace>
  <inkml:trace contextRef="#ctx0" brushRef="#br0" timeOffset="25111.66">10223 13991 0,'0'0'0,"0"-21"15,22 21-15,-22-21 0,21 0 16,0 21-16,-21-21 0,21-1 16,-21 1-16,21 0 0,-21 0 15,21 0-15,-21 0 0,0-1 0,0 1 16,0 0-1,-21 21 1,0 0-16,0 21 0,0 0 16,0 1-16,-1-1 0,1 0 0,21 0 15,-21 0-15,21 22 0,-21-22 16,21 0-16,0 0 0,0 0 0,0 0 16,0 1-16,0-1 0,0 0 15,0 0-15,21-21 0,0 0 0,0 0 16,1 0-16,-1 0 0,0 0 0,0 0 15,0 0-15,0 0 16,1 0-16,-1-21 0,0 21 0,0-21 16,0 0-16,0-1 15,1 1-15</inkml:trace>
  <inkml:trace contextRef="#ctx0" brushRef="#br0" timeOffset="25469.46">10541 13780 0,'0'0'0,"21"-22"0,-21 1 0,0 0 16,21 21-16,0 0 15,1 0 1,-1 0 0,0 21-16,0 0 0,-21 1 15,0-1-15,21 0 0,-21 0 16,21 0-16,-21 0 0,0 1 0,0-1 16,0 0-16,0 0 15,0 0-15,0 0 0,0 1 0,0-1 16,0 0-1,-21-21-15,21-21 47,0 0-47,0-1 0,0 1 16,0 0-16,21 21 0,-21-21 0,22-21 16,-22 20-16,0 1 0,21 0 0,0-21 15,-21 21-15,0-1 0,21-20 16,0 21-16,-21 0 0,21 0 15,1 21-15,-1-22 0,0 1 16,0 21-16,0 0 0,0 0 16</inkml:trace>
  <inkml:trace contextRef="#ctx0" brushRef="#br0" timeOffset="25920.21">11451 13695 0,'0'0'0,"0"-21"16,0 0-16,0-1 15,0 1-15,0 0 0,-21 21 16,0 0-16,0 0 0,-1 0 16,1 0-16,-21 0 0,21 21 0,0-21 15,-1 21-15,-20 1 0,21-1 16,0 0-16,21 0 0,-21 0 0,21 0 15,0 1-15,0-1 0,0 0 0,0 0 16,0 0-16,21 0 0,-21 1 16,21-22-16,0 0 0,0 21 0,0-21 15,1 0-15,-1 0 0,0 21 16,0-21-16,0 0 0,-21 21 16,21-21-16,1 0 15,-22 21-15,0 0 16,-22-21-16,1 22 15,0-22-15,0 0 0,0 0 16,0 0-16,-22 21 0,22-21 0,0 0 16,-21 0-16,20 0 0,1 0 0,0 0 15,-21 21-15,21-21 0,-1 0 0,1 0 16,0 0-16,0 0 16,0 0-1,0 0-15,-1 0 0</inkml:trace>
  <inkml:trace contextRef="#ctx0" brushRef="#br0" timeOffset="27259.58">4932 15939 0,'0'0'0,"-21"0"15,-1 0-15,1 0 16,21-22-16,0 1 16,0 0-1,0 0-15,21 0 0,1 21 16,-22-21-16,21 21 0,0 0 0,0 0 15,0-22-15,0 22 0,1 0 16,-1 0-16,-21 22 16,0-1-16,0 0 15,0 0-15,0 0 0,-21 0 0,-1 1 16,1 20-16,0-21 0,0 0 16,0 22-16,-22-22 0,22 0 0,0 21 15,-21-21-15,21 1 0,-1-1 0,1 0 16,0 0-16,0 0 0,21 0 15,0 1-15,0-1 16,21-21 0,0 0-1,0 0-15,1 0 0,-1 0 16,0 0-16,0 0 16,-42 0 15,0 21-31,0-21 0,-1 21 15,1 0-15,0-21 0,0 21 0,21 1 16,-21-1-16,21 0 0,-21 0 16,21 0-16,0 0 0,0 1 0,0-1 15,0 21-15,0-21 0,0 0 0,21 1 16,0-1-16,-21 21 0,21-21 0,-21 0 16,21 1-16,-21-1 0,21 0 15,-21 0-15,0 0 0,0 0 0,0 1 16,0-1-16,-21 0 15,0-21-15,0 0 0,21 21 16,-21-21-16,0 0 0,-1 0 16,1 21-16,0-21 0,0 21 0,0-21 15,0 0-15,-1 0 0,1 0 0,0 0 16,0 0 0,0 0 15,0 0 31,21 22-30,0-44 61,0 1-93,0 0 16,21 0 0</inkml:trace>
  <inkml:trace contextRef="#ctx0" brushRef="#br0" timeOffset="41355.03">12594 10732 0,'-21'21'0,"21"0"47,21-21 31,0 0-78,0-21 16,1 0-16,-22-1 16,21 22-16,0-21 0,0 0 15,0 21-15,-21-21 0,0 0 0,21 21 16,-21-21-16,22-1 0,-1 1 0,-21 0 15,0 0-15,21 0 0,-21 0 16,0-1-16,21 1 16,-21 0-16,0 0 0,0 0 0,0 0 15,0-1-15,0 1 0,0 0 16,-21 21 0,0 0-16,0 0 0,-1 0 15,1 0-15,0 0 16,0 0-16,21 21 15,-21 0 1,21 1-16,0-1 0,0 0 16,0 0-16,0 0 0,0 22 0,0-22 15,0 0-15,0 0 0,0 0 0,0 22 16,0-22-16,0 0 0,0 0 0,0 0 16,0 0-16,0 1 0,0-1 0,21-21 15,-21 21-15,21 0 0,0-21 16,-21 21-16,21-21 15,1 0-15,-1 0 0,0 0 16,0 0-16,0 0 16,0-21-16,1 21 0,-22-21 15,21 21-15,0-21 0,-21 0 0,21-1 16,0 1-16,-21 0 0,21 0 0,1 0 16,-22 0-16,21-1 0,0-20 15,0 21-15,0 0 0,0 0 0,1-1 16,-1 1-16,0 0 0,0 0 0,21 21 15,-20-21-15,-1 0 0,0 21 0,0 0 16,0 0-16,0 0 0,1 21 16,-1 0-1,0 0-15,-21 0 0,0 0 0,0 1 16,0 20-16,0-21 0,0 0 16,0 0-16,0 1 0,0-1 0,0 0 15,0 0-15,0 0 0,0 0 0,0 1 16,0-1-16,-21-21 0,21 21 0,-21-21 15,21 21-15,-22-21 16,22-21 15,0 0-31,0 0 0,0-1 16,22 1-16,-22 0 0,21 0 0,0 0 16,-21-22-16,21 22 15,-21 0-15,0-21 0,21 21 0,0-1 16,-21-20-16,0 21 0,0 0 0,0 0 15,22-1-15,-22 1 16,0 42 0,0 1-16,0-1 15,0 0-15,0 0 0,-22 0 0,22 0 16,0 1-16,0 20 0,0-21 0,0 0 16,0 0-16,0 22 0,0-22 0,0 0 15,0 0-15,0 0 0,0 1 16,0-1-16,0 0 15,22-21-15,-1 0 16,0 0-16,0 0 0,0 0 0,0 0 16,1 0-16,-1 0 0,0 0 0,0-21 15,0 21-15,22-21 0,-22 21 0,0-22 16,0 1-16,0 0 0,-21 0 0,21 0 16,1 0-16,-22-22 0,0 22 0,21-21 15,-21 21-15,21-22 0,-21 1 0,21 21 16,-21-22-16,0 1 0,0 0 0,0 21 15,21-22-15,-21 1 0,0 21 16,0-22-16,0 22 0,0 0 0,0-21 16,0 21-16,0-1 0,0 1 15,0 42 17,0 1-32,0 20 15,0-21-15,0 0 0,0 22 0,0-22 16,-21 21-16,21 0 0,-21-20 15,21 20-15,0 0 0,0 1 0,0-22 16,0 21-16,0 0 0,-21-20 0,21 20 16,0-21-16,0 0 0,0 0 0,0 1 15,0-1-15,0 0 0,0 0 16,21-21-16,-21 21 0,21-21 16,0 0-16,0 0 15,1 0 1,-1-21-1,-21 0-15,21 21 0,-21-21 0,0 0 16,0-1-16,0 1 16,0 0-16,21 0 0,-21-21 0,0 20 15</inkml:trace>
  <inkml:trace contextRef="#ctx0" brushRef="#br0" timeOffset="41578.9">13928 10329 0,'0'0'0,"21"0"32,0 0-17,0-21-15,0 21 16,0-21-16,1 21 0,-1 0 0,0-21 16,0 21-16,0 0 31</inkml:trace>
  <inkml:trace contextRef="#ctx0" brushRef="#br0" timeOffset="43610.98">14203 10583 0,'21'22'16,"0"-22"-16,0 0 0,0 0 16,1 0-16,-22-22 0,21 1 15,0 21-15,0-21 0,0 21 0,0-21 16,1 0-16,-1 21 0,0-21 0,0-1 16,0 1-16,0 21 0,-21-21 0,0 0 15,22 0-15,-22 0 0,0-1 16,0 1-16,-22 21 15,1 0 1,0 0-16,0 0 0,0 0 16,0 21-16,-1 1 0,1-22 15,0 21-15,21 0 0,-21 0 0,21 0 16,-21 0-16,21 1 0,0-1 0,0 0 16,0 0-16,0 0 0,0 0 0,0 1 15,0-1-15,21-21 0,0 21 0,0-21 16,0 21-16,1-21 0,-1 0 15,0 0-15,0 0 0,0 0 16,22 0-16,-22 0 0,0 0 0,0 0 16,0-21-16,0 21 0,1-21 15,-1 21-15,-21-21 0,21 21 0,0-22 16,-21 1-16,21 0 0,-21 0 0,0 0 16,21 0-16,-21-1 0,0 1 0,22 0 15,-22-21-15,0 21 0,0-1 16,0 1-16,0 42 31,0 1-31,0-1 0,0 0 16,0 0-16,0 0 0,0 0 0,0 1 15,-22-1-15,22 21 16,0-21-16,-21 0 0,21 1 0,0-1 16,0 0-16,-21-21 0,21 21 0,0 0 15,0 0-15,0-42 47,0 0-47,21 0 16,-21 0-16,21 0 0,-21-1 15,22 1-15,-22 0 0,0 0 0,21 0 16,-21 0-16,21-22 0,0 22 0,-21 0 16,21 0-16,0 0 0,1-1 15,-22 1-15,21 21 0,0 0 16,-21-21-16,21 21 0,0 0 15,0 0-15,-21 21 0,22 0 16,-22 1-16,21-1 0,-21 21 0,0-21 16,21 0-16,0 1 0,-21-1 0,21 0 15,-21 0-15,0 0 0,21 0 0,1 1 16,-1-1-16,-21 0 0,21-21 16,0 0-1,0 0-15,0 0 16,-21-21-16,22 21 15,-1-21-15,0-1 0,0 1 16,-21 0-16,21 0 0,0 0 16,1 0-16,-1-1 0,0-20 0,0 21 15,0 0-15,0 0 0,1-22 0,-1 22 16,0 0-16,0 0 0,0 21 0,0-21 16,1 21-16,-1-22 0,0 22 15,0 0-15,0 0 0,-21 22 16,0-1-16,21 0 0,-21 0 15,22 0-15,-22 0 0,21 1 16,-21-1-16,0 0 0,21 0 16,-21 0-16,0 0 31,21-21-15,-21-21-1,0 0-15,0 0 16,0 0-16,0 0 0,0-1 15,0 1-15,0 0 0,0 0 16,-21 0-16,21 0 16,-21 21-16,0 0 0,-1 0 15,1 0-15,0 0 0,0 0 16,0 0-16,0 0 0,-1 0 16,1 21-16,0 0 0,21 0 0,-21-21 15,0 21-15,0 0 0,-1 1 16,22-1-16,0 0 0,-21 0 0,21 0 15,-21 0-15,21 1 0,0-1 0,0 0 16,0 0-16,0 0 0,0 0 16,21 1-16,0-22 0,1 0 15,-1 0-15,0 0 0,0 0 16,0 0-16,0 0 16,1 0-16,-1 0 0,0 0 15,-21-22-15,21 1 0,0 21 0,-21-21 16,0 0-16,21 0 0,1 0 15,-1-22-15,-21 22 0,0 0 16,21-21-16,0-1 0,0 22 0,-21-21 16,21-1-16,-21 22 0,22-21 0,-22 0 15,0 20-15,21-20 0,-21 0 0,0 21 16,21-1-16,-21-20 0,0 21 0,0 0 16,0 0-16,0-1 0,0 44 46,0-1-46,0 0 0,0 0 0,0 0 16,0 0-16,0 1 0,0-1 0,0 0 16,0 0-16,0 21 0,0-20 0,0-1 15,0 0-15,-21 0 0,21 0 16,0 22-16,0-22 0,0 0 0,-21 0 16,21 0-16,0 22 0,0-22 0,0 0 15,0 0-15,0 0 0,0 0 0,0 1 16,0-1-16,0 0 0,21 0 15,0-21-15,-21 21 0,21-21 16,0 0-16,0 0 0,1 0 16,-1 0-16,0 0 0,0 0 15,0 0-15,0-21 0,1 0 16,-22 0-16,21 21 0,0-21 0,0-1 16,0 1-16,22 0 0,-22 0 15,0 0-15,0 0 0,0-1 0,0 1 16,-21 0-16,22 0 0,-22 0 0,21 0 15,-21-1-15,21 22 0,-21-21 0,-21 21 32,0 0-32,-1 0 0,1 0 15,0 0-15,0 21 0,0 1 0,0-22 16,-1 21-16,1 0 0,21 0 16,0 0-16,0 0 0,0 1 0,0-1 15,0 0-15,21 0 16,1-21-16,-1 21 0,0-21 0,-21 21 15,21-21-15,0 0 0,0 22 16,1-22-16,-22 21 0,21-21 0,0 0 16,0 21-16,-21 0 47,-21-21-47,0 0 0,0 0 15,-1 21-15,1-21 16,0 0-16,0 0 0,0 0 15,0 0-15,-1 0 16,1 0-16,0 0 16,21-21-16,0 0 15</inkml:trace>
  <inkml:trace contextRef="#ctx0" brushRef="#br0" timeOffset="44247.28">17928 9589 0,'0'-22'0,"0"44"0,0-65 0,0 22 0,0 0 15,0 0-15,0 0 0,0-1 0,0 1 16,0 0-16,0 0 0,0 0 16,0 42 15,0 0-31,0 21 0,0-20 15,0 20-15,0 21 0,0-20 0,0 20 16,0-20-16,0 20 0,0-21 16,0 22-16,0-22 0,0 1 15,0-1-15,0 21 0,0-41 0,-21 20 16,21 0-16,0 1 0,0-22 0,-21 21 16,21-21-16,0 0 0,0 1 0,0-1 15,0 0-15,0 0 0,0 0 16,0-42 15,0 0-31,0 0 16,0 0-16,0-1 0,0 1 15,-21-21-15,21 21 0,-22 0 0,1-1 16</inkml:trace>
  <inkml:trace contextRef="#ctx0" brushRef="#br0" timeOffset="44616.49">17632 9843 0,'0'0'0,"0"-22"0,0 1 0,-21-21 16,21 21-16,0 0 0,-22-1 0,22 1 16,0-21-16,0 21 0,0 0 0,0-22 15,22 22-15,-1 0 0,0-21 0,0 20 16,0 1-16,0 0 0,22 0 0,-22 0 16,21 0-16,1-1 0,-22 22 15,21 0-15,0-21 0,1 21 0,-1 0 16,0 0-16,1 0 0,-1 21 15,0 1-15,1-1 0,-22 0 0,21 0 0,-21 21 16,1 1-16,-22-1 0,0 0 16,0 1-16,0-1 0,0 0 0,-22 22 15,1-43-15,-21 21 0,21 1 0,0-1 16,-22-21-16,22 0 0,-21 1 0,21-1 16,-22 0-16,22 0 0,0-21 15,21 21-15,-21-21 0,0 0 16,21 21-16,-22-21 15,44 0 32,-1 0-47,0-21 0</inkml:trace>
  <inkml:trace contextRef="#ctx0" brushRef="#br0" timeOffset="46535.02">18690 10139 0,'0'0'0,"21"0"0,0-21 15,-21 0 1,0-1-16,0 1 0,0 0 16,0 0-16,0 0 15,0 0-15,-21-1 16,0 22-16,21-21 0,-21 21 0,0-21 15,0 21-15,-1 0 0,1 0 16,0 0-16,0 21 0,0 0 0,0-21 16,-1 22-16,1-1 0,0 0 0,0 21 15,0-21-15,0 1 0,21-1 0,0 21 16,-22-21-16,22 0 0,0 1 0,0-1 16,0 0-16,0 0 0,0 0 0,22 0 15,-22 1-15,21-22 16,0 0-16,0 0 0,0 0 0,0 0 15,1 0-15,-1 0 0,0 0 16,0 0-16,0-22 0,0 1 0,1 0 16,-1 0-16,0 0 0,0 0 15,-21-1-15,0 1 0,0-21 16,0 21-16,0 0 0,21-1 0,-21 1 16,0-21-16,0 21 0,0 0 0,0-1 15,0 1-15,0 42 47,-21 1-47,21-1 0,-21 0 0,21 0 16,0 0-16,0 0 0,0 1 0,-21-1 15,21 0-15,0 0 0,0 0 16,0 0-16,0 1 0,0-1 0,0 0 16,0 0-16,0 0 0,21-21 15,0 21-15,0-21 0,0 0 16,1 0-16,-1 0 0,0 0 0,0 0 15,0 0-15,0 0 0,1 0 0,-1 0 16,0-21-16,0 0 0,0 21 16,0-21-16,1 0 0,-1 21 0,0-21 15,0-1-15,-21 1 0,0 0 0,21 0 16,-21 0-16,21 0 0,-21-1 16,0 1-16,0 0 15,-21 21 1,0 0-16,21 21 15,0 0 1,0 1-16,0-1 0,21 0 16,0 0-16,-21 0 15,0 0-15,22 1 0,-22-1 16,0 0-16,0 0 16,0 0-1,21 0-15,-21 1 16,21-22-1,0 0-15,0 0 0,0 0 16,1 0-16,-1 0 0,0 0 16,0 0-16,0 0 0,0 0 0,1 0 15,-1-22-15,21 22 0,-21-21 0,0 0 16,1 21-16,-1-21 0,0 0 0,0 0 16,21 21-16,-42-22 0,22 1 0,-1 0 15,0 0-15,-21 0 0,21 0 0,-21-1 16,0 1-16,0 0 0,0 0 0,0 0 15,-21 21 1,0-21-16,0 21 0,-1 0 16,1 0-16,0 21 15,0-21-15,21 21 0,-21 0 0,0-21 16,21 21-16,0 0 0,0 22 0,0-22 16,0 0-16,0 0 0,0 0 0,0 1 15,0-1-15,0 0 0,21 0 16,0 0-16,0 0 0,0-21 0,0 22 15,1-22-15,-1 0 0,0 0 0,0 0 16,0 0-16,0 0 0,1 0 16,-1 0-16,0 0 0,0-22 0,0 22 15,0-21-15,1 0 0,-1 21 0,0-21 16,0 0-16,-21 0 0,21-1 0,0 1 16,1 0-16,-22 0 0,0 0 15,21 0-15,-21-1 0,21 1 0,-21 0 16,0 0-16,0 0 0,-21 21 31,21 21-31,-21-21 16,-1 21-16,22 0 0,-21 0 0,21 1 15,-21-1-15,21 0 0,0 0 16,-21 0-16,21 0 0,-21 1 0,21-1 16,0 0-16,0 0 0,0 0 15,0 0 1,21-42 15,0 0-31,-21 0 16,21 0-16,0 0 0,1-1 15,-22 1-15,21 0 0,-21 0 16,21 0-16,0 0 0,0-1 0,-21 1 16,21 21-16,1 0 15,-22 21 1,0 1-16,0-1 15,0 0-15,0 0 0,21 0 16,-21 0-16,21-21 0,-21 22 0,0-1 16,21 0-16,0-21 0,0 21 15,1-21-15,-1 0 16,0 0-16,0 0 16,0 0-16,0-21 0,1 21 15,-22-21-15,21 21 0,-21-21 0,21-1 16,0 1-16,-21 0 0,21 0 0,0 0 15,1-22-15,-22 22 0,21-21 0,0 0 16,0-1-16,0 1 0,0 0 0,1-22 16,-1 22-16,-21-1 0,21-20 0,0 21 15,-21 20-15,21-20 0,-21 21 16,0-21-16,0 20 0,0 1 16,0 0-16,-21 21 15,21 21 1,-21 0-16,0 1 0,21-1 15,-21 0-15,21 0 0,-22 21 0,22 1 16,-21-22-16,21 21 0,0 1 0,0-1 16,0 0-16,0 1 0,0-1 15,0-21-15,0 21 0,0 1 0,0-22 16,0 21-16,21-21 0,1 1 0,-22-1 16,21 0-16,0 0 0,-21 0 0,21 0 15,0-21-15,0 22 0,1-22 16,-1 0-16,0 0 0,0 0 15,0 0-15,0 0 0,1 0 16,-1 0-16,0 0 0,0-22 16,0 22-16,-21-21 0,0 0 15,21 0-15,1 0 0,-22 0 16,0-1-16,0 1 16,0 0-16,0 0 0,0 0 15</inkml:trace>
  <inkml:trace contextRef="#ctx0" brushRef="#br0" timeOffset="46887.81">20447 9779 0,'-21'0'0,"21"-21"15,21 21 1,0-21-16,0 21 0,0-21 15,22 21-15,-22 0 0,21-22 0,1 22 16,-1 0-16,0-21 0,-21 21 0,22 0 16,-1-21-16,-21 21 0,22-21 15,-22 21-15,0 0 0,0 0 0,0-21 16,0 21-16,1 0 0,-1 0 0,-21-21 16,21 21-16,0 0 15,-21 21 32,0 0-16,0 0-15,-21-21-16,0 0 0,0 0 16</inkml:trace>
  <inkml:trace contextRef="#ctx0" brushRef="#br1" timeOffset="55152.06">16510 4360 0,'0'0'0,"0"-21"0,0 0 15,0 0-15,0 0 16,0 0-16,-21-1 0,21 1 16,0 0-16,-21 0 0,21 0 0,-22 0 15,22-1-15,0 1 0,0-21 16,0 21-16,0 0 0,0-1 16,0 1-16,0 0 0,22 0 0,-1 0 15,0-22-15,0 22 0,21 0 0,1 0 16,-1 0-16,0 0 0,1-1 15,-1 1-15,22 0 0,-22 21 0,21-21 16,1 21-16,21 0 0,-22-21 0,1 21 16,-22 0-16,21 0 0,-20 0 0,-1 0 15,-21 21-15,0-21 16,1 21-16,-22 0 0,0 22 0,0-22 16,-22 21-16,1 0 0,-21 1 0,-22 20 15,22 22-15,-21-22 0,-1 22 16,1-21-16,-1 20 0,1 1 0,-1 0 15,1-1-15,-1 1 0,22 0 0,-22-1 16,22 1-16,21 0 0,-22-22 0,22 1 16,21 20-16,0-41 0,0 20 15,21-21-15,22 1 0,-22-1 0,21 0 16,1 1-16,-22-22 0,21 21 0,22-21 16,-22 1-16,0-1 0,1 0 0,20 0 15,-21-21-15,22 21 0,-22-21 16,1 0-16,-1 0 0,0 0 0,1 0 15,-1 0-15,-21 0 0,0-21 16,0 21-16,-21-21 0,0 0 16,0 0-16,-21 21 0,0 0 15,0 0-15,0 0 0,0 0 0,-22 0 16,22 21-16,-21 0 0,-1 0 0,22 0 16,-21 0-16,21 1 0,-22 20 15,22-21-15,-21 21 0,21 1 0,0 20 16,-1-20-16,1-1 0,0 21 0,21 1 15,-21-1-15,21 1 0,0-1 16,0 22-16,-21-21 0,21-1 0,-21 1 16,21 20-16,0-20 0,0-1 0,0 1 15,0 20-15,0-20 0,0 21 0,0-1 16,0-20-16,21 20 0,0-20 0,0-1 16,0 22-16,0-21 0,1-1 0,-1 1 15,0-1-15,-21 1 0,21-1 0,-21 1 16,21-1-16,-21 1 0,0-1 0,0-21 15,0 1-15,-21-1 0,0 0 0,-21 1 16,20-22-16,-20 21 0,0-21 0,21-21 16,-22 22-16,1-22 0,-22 0 0,22 0 15,-21 0-15,20-22 0,-20 1 16,-1 0-16,22-21 0,-22-1 0,1 1 16,21-21-16,-1-1 0,1-21 0,21 22 15</inkml:trace>
  <inkml:trace contextRef="#ctx0" brushRef="#br1" timeOffset="55843.79">18521 3958 0,'0'0'0,"21"0"0,21-21 16,-21 0 0,-21 0-16,22 0 15,-22-1-15,21 22 0,-21-21 0,0 0 16,21 0-16,0 0 0,-21 0 16,21-1-16,-21 1 0,0 0 15,0 0-15,-21 21 16,0 0-16,-21 0 0,-1 0 0,1 21 15,-22 0-15,1 0 0,-1 1 0,22-1 16,-21 21-16,20-21 0,1 22 16,0-1-16,20 0 0,1 1 15,21-1-15,0 0 0,0 1 0,0-1 16,21 0-16,1 1 0,20-1 0,0 0 16,22-21-16,-22 22 0,0-22 15,22 21-15,-22-21 0,22 1 0,-22 20 16,0-21-16,1 0 0,-1 22 0,-21-22 15,0 0-15,-21 0 0,0 0 0,0 0 16,0 1-16,-21-1 0,-21-21 16,0 21-16,-22 0 0,22-21 0,-22 21 15,1-21-15,-1 0 0,1 0 0,-1 0 16,22 0-16,-22 0 0,22 0 0,21 0 16,-21 0-16,20 0 0,1-21 0,0 21 15,21-21-15,-21 21 16,21-21-16,0 0 0,0-1 15,21 1-15,0 21 0,0-21 0,22 21 16,-22-21-16,21 0 0,1 21 0,-22-21 16,42-1-16</inkml:trace>
  <inkml:trace contextRef="#ctx0" brushRef="#br1" timeOffset="56202.97">18902 4424 0,'0'21'31,"0"0"-31,0 0 0,0 1 16,0-1-16,-21 0 0,21 0 15,-22 0-15,22 0 0,-21 1 0,21 20 16,0-21-16,0 0 0,0 0 16,0 1-16,0-1 0,21-21 15,1 21-15,-1-21 0,0 0 16,0 0-16,21 0 0,-20-21 15,-1 21-15,0-21 0,0-1 0,0 1 16,0 0-16,1 0 0,-1 0 16,0 0-16,0-22 0,-21 22 0,0 0 15,0-21-15,0 20 0,0 1 0,0 0 16,0 0-16,0 0 0,0 0 16,-21 21-16,0 0 15,0 0-15,42 21 31,0-21-31,0 0 16,0 0-16</inkml:trace>
  <inkml:trace contextRef="#ctx0" brushRef="#br1" timeOffset="56527.25">19685 4339 0,'-42'0'15,"20"0"-15,1 0 0,21 21 16,-21 1-16,21-1 0,-21 21 16,21-21-16,0 22 0,0-1 0,0 0 15,0 1-15,0-1 0,0 21 0,0 1 16,0-1-16,0 1 0,0-1 0,0 1 16,0 21-16,0-22 0,-21 1 0,21 20 15,0-20-15,-21-1 0,-1 22 0,1-22 16,21-20-16,0 20 0,0-20 15,-21-1-15,21 0 0,0 1 16,0-22-16,-21 0 0,21 0 0,0 0 16,21-42 15,-21 0-31,0 0 0,0 0 0,0-1 16,0-20-16,0 0 0,0-1 0,0 1 15</inkml:trace>
  <inkml:trace contextRef="#ctx0" brushRef="#br1" timeOffset="56832.08">19516 4699 0,'0'0'0,"0"-21"15,0-85 1,21 85-16,-21 0 0,21 0 0,-21-1 16,21 1-16,0 0 0,0 21 0,22-21 15,-22 0-15,0 21 0,21 0 0,1-21 16,-22 21-16,21 0 0,-21 0 15,22 21-15,-22 0 0,0-21 0,-21 21 16,0 21-16,0-20 0,0-1 0,0 0 16,0 21-16,-42-21 0,21 1 0,-1 20 15,-20-21-15,0 0 0,21 0 0,-22 1 16,22-1-16,-21 0 0,21 0 0,-1 0 16,1-21-16,0 0 15,21 21-15,21-42 31,0 21-31,1-21 0,-1 0 16,-21 0-16,42 0 0</inkml:trace>
  <inkml:trace contextRef="#ctx0" brushRef="#br1" timeOffset="57211.02">20151 4530 0,'0'-21'15,"21"21"-15,-21-22 16,21 22-16,0-21 0,0 21 16,0-21-16,1 0 0,-1 0 15,0 21-15,-21-21 16,0-1-16,21 1 0,-21 0 16,0 0-16,0 0 15,-21 21 1,0 0-16,0 21 0,-1 0 0,22 0 15,-21 0-15,0 1 0,0-1 16,21 0-16,0 21 0,-21-21 0,21 1 16,-21 20-16,21-21 0,0 0 0,0 0 15,0 1-15,0-1 0,0 0 16,0 0-16,21-21 0,0 21 0,-21 0 16,21-21-16,0 22 0,0-22 15,1 0-15,-1 0 0,0 0 16,0 0-16,0 0 0,0-22 15,1 22-15,-22-21 0,0 0 16,21 0-16,-21 0 0</inkml:trace>
  <inkml:trace contextRef="#ctx0" brushRef="#br1" timeOffset="57592.27">20553 4445 0,'21'-42'15,"0"21"1,-21-1-16,21 1 15,0 21-15,-21-21 0,22 21 16,-1 0-16,0 0 0,0 0 16,0 0-16,0 0 0,1 0 0,-1 0 15,-21 21-15,21 0 0,-21 1 0,21-1 16,-21 0-16,0 0 0,0 21 0,0-20 16,0-1-16,0 0 0,0 0 0,0 0 15,-21-21-15,0 21 0,21 1 16,-21-22-16,21 21 0,0-42 47,0-1-47,0 1 0,0 0 15,0 0-15,0 0 0,21 0 0,0-1 16,-21 1-16,0-21 0,21 21 16,-21 0-16,21-1 0,0 1 0,-21 0 15,0 0-15,22 0 0,-1 21 16,-21-21-16,21 21 0,0 0 15,0 0-15,0 0 0,1 0 16,-1 0-16,0 0 0,0 21 16</inkml:trace>
  <inkml:trace contextRef="#ctx0" brushRef="#br1" timeOffset="57912.09">21759 4128 0,'0'0'0,"0"-22"0,0 1 16,0 0-16,-21 21 15,0 0-15,0 0 16,0 21-16,-1 0 0,1 1 0,0 20 16,21-21-16,-21 21 0,0 1 15,0-22-15,21 21 0,0 1 16,0-1-16,0-21 0,0 21 0,0 1 15,0-22-15,0 0 0,0 21 0,21-20 16,0-1-16,-21 0 0,21 0 0,0-21 16,0 21-16,22-21 0,-22 0 0,0 0 15,0 0-15,0 0 0,1 0 16,-1 0-16,0 0 0,21 0 0,-21-21 16,1 0-16,-1 0 0,0 0 0,0-1 15,-21-20-15,21 21 0</inkml:trace>
  <inkml:trace contextRef="#ctx0" brushRef="#br1" timeOffset="58186.94">22331 3747 0,'0'0'0,"0"-22"0,-21 22 16,-1 0-16,1 22 15,0-1 1,21 0-16,-21 21 0,21-21 15,0 22-15,0-1 0,0 0 16,-21 1-16,21 20 0,0-20 0,0-1 16,-21 21-16,21-20 0,0-1 0,0 0 15,0 1-15,-22-1 0,22-21 16,0 22-16,0-22 0,0 0 0,0 0 16,0 0-16,0 0 15,0 1-15,22-22 16,-1 0-16,0 0 15,0 0-15</inkml:trace>
  <inkml:trace contextRef="#ctx0" brushRef="#br1" timeOffset="59403.32">22818 4360 0,'0'0'0,"0"-21"15,0-21-15,0 21 16,0 0-16,0-1 0,0 1 15,0 0-15,-22 21 0,1-21 0,0 0 16,0 21-16,0 0 0,0 0 16,-1 0-16,-20 0 0,21 21 15,0 0-15,0 0 0,-1 0 0,1 22 16,-21-22-16,21 0 0,21 21 0,-21-20 16,-1 20-16,22-21 0,0 21 0,0-20 15,0-1-15,0 0 0,0 0 0,0 0 16,22 0-16,-1-21 15,0 0-15,21 0 16,-21 0-16,1 0 0,-1 0 0,0-21 16,21 0-16,-21 21 0,1-21 0,-1 0 15,0 0-15,0-1 0,0-20 0,0 21 16,1-21-16,-1 20 0,-21-20 16,21 21-16,-21 0 0,0-22 0,0 22 15,0 0-15,0 42 16,-21 0-1,0 1-15,21-1 0,-22 0 0,22 0 16,0 21-16,0-20 0,0-1 16,0 21-16,0-21 0,0 0 0,0 1 15,0-1-15,0 0 0,0 0 0,22 0 16,-22 0-16,21-21 0,0 0 16,0 22-16,0-22 0,0 0 0,1 0 15,-1 0-15,0 0 0,21 0 16,-21 0-16,1-22 0,-1 22 0,21-21 15,-21 0-15,0 21 0,1-21 0,-1-21 16,0 20-16,0 1 0,0-21 0,0 21 16,-21 0-16,0-22 0,22 22 0,-22 0 15,0 0-15,0 0 0,0 42 32,-22 0-32,22 0 15,0 0-15,0 0 0,0 1 0,0-1 16,0 0-16,0 0 0,0 0 15,0 0-15,0 1 0,0-1 16,0 0-16,0 0 0,0 0 16,22-21-16,-22 21 15,21-21-15,-21-21 47,-21 21-31,-1 0-16,1 0 15,0 0 1,21 21 31,21-21-47,0 0 16,1 0-16,-22 22 0,21-22 0,0 0 15,0 0-15,0 0 0,0 0 0,22 0 16,-22 0-16,0 0 0,21 0 0,-20-22 15,20 22-15,-21-21 0,21 0 0,-20 21 16,20-21-16,-21 0 0,0 0 16,22-1-16,-22 1 0,0 0 15,0 0-15,-21-21 0,21 20 0,0-20 16,-21 21-16,0 0 0,0 0 0,0-1 16,0 1-16,-21 42 31,0 1-31,0-1 0,0 21 0,21-21 15,0 22-15,0-22 0,0 21 0,0-21 16,0 22-16,0-1 0,0-21 0,0 0 16,21 0-16,-21 22 0,21-22 15,0 0-15,-21 0 0,0 0 0,21-21 16,1 22-16,-1-22 0,-21 21 16,0 0-16,-21-21 46,-1 0-46,1 0 0,0 0 16,0 0-16,0 0 0,0 0 16,-1 0-16,1 0 15,0 0-15,0 0 0,0 0 16,0 0-16,-1 0 16,1 0-16,0 0 0</inkml:trace>
  <inkml:trace contextRef="#ctx0" brushRef="#br1" timeOffset="61599.64">16489 11663 0,'0'0'0,"-43"21"0,22-21 16,0 0-16,0 0 0,0 0 0,0 0 15,-1 0-15,1 0 0,0 0 16,0 0-16,0-21 0,0 21 0,-1 0 16,1-21-16,0 0 0,21-1 15,-21 22-15,21-21 0,0 0 0,0 0 16,0 0-16,21 21 15,21-21-15,1-1 0,-1 22 16,22-21-16,-1 21 0,1-21 0,-1 21 16,1 0-16,-1 0 0,1 0 0,-1 0 15,-21 0-15,1 0 0,-1 0 0,0 21 16,1-21-16,-22 21 0,0 1 0,0-1 16,-21 0-16,0 0 0,0 0 0,0 0 15,0 1-15,-21-1 0,-21 21 0,21-21 16,-22 0-16,1 22 0,0-1 0,-1 0 15,-20 1-15,-1-1 0,1 22 16,-1-22-16,1 21 0,-22 1 0,22-22 16,-1 22-16,1-1 0,-1-20 0,22 20 15,21-21-15,-1 22 0,1-1 0,21 1 16,0-22-16,0 22 0,21-1 16,1-20-16,-1 20 0,21-21 0,0 1 15,1 20-15,20-42 0,1 22 0,-1-1 16,1-21-16,-1 22 0,1-22 0,-1 0 15,1 0-15,-1-21 0,-20 21 16,20-21-16,-21 0 0,1 0 0,-22 0 16,21 0-16,-21 0 0,1 0 0,-1 0 15,-21-21-15,0 0 0,0 0 0,0 0 16,0-1-16,0 1 0,-21 0 16,-1 21-16,1-21 0,0 0 0,-21 21 15,21 0-15,-22 0 0,22 0 0,-21 0 16,21 0-16,-1 21 0,-20 0 15,21 0-15,0 0 0,0 1 16,-1 20-16,1-21 0,0 21 0,0 1 16,0-22-16,21 42 0,0-20 0,-21 20 15,21-20-15,0 20 0,0 1 0,0-1 16,0 22-16,0-22 0,0 1 0,0 20 16,21-20-16,-21 21 0,21-1 0,0 1 15,0 0-15,0-1 0,1 1 16,-1 0-16,0-1 0,0 1 0,0 0 0,0-1 15,1 1-15,-1 0 0,0-22 16,0 22-16,0-22 0,-21 22 16,0-22-16,0 1 0,0-1 0,0-20 15,0 20-15,-21-20 0,-21-1 0,21 0 16,-1 1-16,-20-22 0,21 0 0,-21 0 16,-1-21-16,1 0 0,0 0 0,-1 0 15,-20 0-15,20 0 0,-20 0 0,21-42 16,-22 21-16,1-1 0,-1-20 0,22 21 15,-22-21-15,22-1 0,0 1 0,-1 0 16,22-1-16,-21-20 0,21 20 16,-1-20-16,22-1 0,0 1 0</inkml:trace>
  <inkml:trace contextRef="#ctx0" brushRef="#br1" timeOffset="62315.44">18182 13039 0,'0'0'16,"21"0"-16,0 0 0,1 0 0,-1-21 0,21-1 16,-21 1-16,22 21 0,-22-21 0,21 0 15,-21 0-15,22 0 0,-1-1 0,-21 1 16,0-21-16,0 21 0,1 0 15,-22-1-15,0 1 0,0 0 16,0 0-16,-22 21 0,1 0 16,-21 0-16,0 0 0,-1 0 0,1 0 15,0 0-15,-1 0 0,1 0 0,0 21 16,-1 0-16,1 0 0,0 1 0,-1-1 16,22 21-16,0-21 0,0 0 0,21 22 15,0-1-15,0-21 0,0 22 16,0-22-16,21 21 0,0-21 0,0 22 15,22-22-15,-22 21 0,21-21 0,0 0 16,1 1-16,-1 20 0,0-21 0,1 0 16,-1 0-16,0 1 0,-20-1 15,-1 0-15,-21 0 0,0 0 16,0 0-16,-21 1 0,-1-22 16,1 0-16,-21 0 0,0 0 15,-1 0-15,1 0 0,0 0 0,-22 0 16,22 0-16,-1 0 0,1-22 0,0 22 15,-1-21-15,22 21 0,-21-21 0,21 0 16,0 21-16,-1-21 0,1 21 0,21-21 16,0-1-16,0 1 0,0 0 15,21 21 1,1 0-16,-1 0 0,0 0 16,0 0-16,0 0 0,0 0 15,1 0-15,-1 0 0,0 0 0,0 0 16,0 0-16,0 0 0,22 0 0,-22 0 15,0-21-15,21 21 0</inkml:trace>
  <inkml:trace contextRef="#ctx0" brushRef="#br1" timeOffset="63267.89">18711 13102 0,'0'0'0,"21"0"0,1-21 0,-44 42 47,22 0-47,-21-21 16,0 22-16,21 41 15,0-42-15,-21 0 0,21 1 0,0-1 16,0 0-16,0 0 0,0 0 0,0 0 16,0 1-16,21-22 0,0 21 0,0-21 15,1 0-15,-1 0 0,0 0 0,0 0 16,0 0-16,0 0 0,1 0 15,-1 0-15,0 0 0,0 0 0,0-21 16,0-1-16,1 1 0,-1 0 16,-21 0-16,0 0 0,0 0 15,0-1-15,0 1 0,0 0 0,0-21 16,0 21-16,0-1 0,0 1 0,0 0 16,0 0-16,0 0 0,0 42 31,0 0-31,0 0 15,0 0-15,0 22 0,0-22 16,0 0-16,0 0 0,0 0 0,0 22 16,0-22-16,0 0 0,0 0 0,0 0 15,0 1-15,0-1 0,21 0 0,0-21 16,0 21-16,0-21 0,1 0 0,-1 0 16,21 0-16,-21 0 15,22 0-15,-22 0 0,0 0 0,21-21 16,1 21-16,-22-21 0,21 0 0,-21-1 15,0 1-15,22 0 0,-22-21 0,0 21 16,0-22-16,0 1 0,1 0 0,-1-1 16,0 1-16,-21 0 0,0-1 0,21 1 15,-21-22-15,0 22 0,0 0 0,0-1 16,0 22-16,0 0 0,0 0 16,0 0-16,0 0 0,-21 42 15,21 0 1,-21 0-16,21 0 0,0 22 0,0-22 0,-21 21 15,21 0-15,-22 1 0,22-1 16,0 0-16,0 1 0,0-1 0,0 0 16,0 1-16,0-1 0,0-21 15,0 22-15,0-22 0,0 0 0,0 0 16,0 0-16,0 0 0,0 1 0,0-1 16,0-42 15,0-1-31,0 1 0,0 0 15,22 0-15,-1 0 0,0 0 0,0-1 16,0 1-16,0 0 0,1 0 16,-1 0-16,21 0 0,-21-1 0,0 22 15,22 0-15,-22 0 0,21 0 16,-21 0-16,1 0 0,-1 0 0,0 0 16,-21 22-16,0-1 0,0 0 15,0 0-15,0 0 0,0 0 16,-21 1-16,0-1 0,-22 0 0,22-21 15,-21 21-15,-1 0 0,22 0 0,-21-21 16,0 22-16,20-1 0,-20-21 16,0 0-16,21 0 0,-1 0 0,1 0 15,0 0-15,21-21 16,0-1-16,21 1 16,0 21-16</inkml:trace>
  <inkml:trace contextRef="#ctx0" brushRef="#br1" timeOffset="63603.7">20891 12764 0,'0'-22'0,"0"44"0,0-65 15,0 22-15,0 0 0,-21 0 16,0 21-16,0 0 15,0 0-15,0 21 0,-1 0 16,-20 0-16,21 22 0,0-22 0,0 21 16,-22-21-16,22 22 0,0-1 15,0 0-15,0 1 0,-1-1 0,22-21 16,0 21-16,0-20 0,0 20 0,0-21 16,0 0-16,22 0 0,-1 1 0,0-22 15,21 21-15,-21-21 0,22 0 0,-22 0 16,21 0-16,-21 0 0,22 0 0,-22 0 15,0 0-15,21 0 0,-20 0 0,-1-21 16,0-1-16,0 22 0,21-21 0,-20 0 16,-1 0-16,0 0 15</inkml:trace>
  <inkml:trace contextRef="#ctx0" brushRef="#br1" timeOffset="63875.55">21399 12340 0,'0'0'16,"0"-21"-16,-21 0 0,0 21 16,0 21-16,21 0 15,0 0-15,0 1 0,0-1 0,-21 21 16,21 0-16,0 1 0,0-22 0,0 42 16,0-20-16,0-1 0,0 0 0,0 1 15,0-1-15,0 0 0,0 1 16,0-1-16,0-21 0,-21 22 15,21-22-15,0 21 0,-22-21 0,22 0 16,0 1-16,0-1 0,0 0 16,0 0-16</inkml:trace>
  <inkml:trace contextRef="#ctx0" brushRef="#br1" timeOffset="65115.6">21865 12996 0,'21'0'15,"-42"0"-15,42-21 0,0 0 0,-21 0 16,0 0-16,0 0 0,0-1 0,0 1 16,0 0-16,0 0 0,0 0 0,0 0 15,0-1-15,0 1 0,0 0 0,-21 21 16,0 0-16,0 0 15,0 21-15,0 0 0,-1 1 16,22-1-16,-21 0 0,0 21 0,0-21 16,0 22-16,0-22 0,-1 21 15,22-21-15,0 1 0,0 20 0,0-21 0,0 0 16,0 0-16,0 1 0,0-1 16,0 0-16,22-21 0,-1 0 15,0 0-15,0 0 0,0 0 0,0 0 16,1 0-16,-1 0 0,0-21 15,0 21-15,0-21 0,0 21 0,1-22 16,-1 1-16,-21 0 0,21 0 0,-21 0 16,21 0-16,-21-1 0,0-20 0,21 21 15,-21 0-15,0 0 0,21-22 0,-21 22 16,0 0-16,0 0 0,0 42 31,-21-21-15,21 21-16,-21 0 0,21 0 0,0 1 15,0 20-15,0-21 0,0 0 0,0 0 16,0 1-16,0-1 0,0 0 0,0 0 16,0 0-16,21 0 0,0 1 15,1-22-15,-1 0 0,0 0 16,0 0-16,0 0 0,0 0 16,1 0-16,-1 0 0,0 0 15,0 0-15,0-22 0,0 22 0,-21-21 16,22 0-16,-1 21 0,0-21 0,-21 0 15,21 0-15,0-1 0,-21 1 16,21 0-16,-21 0 0,22 0 0,-22 0 16,21-1-16,-21 1 0,0 0 15,-21 21 1,-1 21 0,1 0-16,21 1 0,0-1 0,-21 0 15,21 0-15,0 21 0,0-20 0,0-1 16,0 0-16,0 0 0,0 0 0,0 0 15,0 1-15,21-1 0,-21 0 16,21 0-16,1-21 16,-22 21-16,-22-21 47,1 0-47,21-21 0,-21 21 15,0-21-15,0 21 0,0 0 16,-1-21-16,1 21 15,0 0 1,21 21 0,21-21-16,0 0 15,1 21-15,-1-21 0,0 0 0,0 0 16,0 0-16,0 0 0,1 0 0,-1 0 16,0 0-16,0 0 0,0 0 15,0 0-15,1 0 0,-1-21 0,0 21 16,0-21-16,0 0 0,0 21 15,1-22-15,-22 1 0,21 0 0,0 0 16,0 0-16,0 0 0,0-1 0,1 1 16,-1 0-16,-21 0 0,21-21 0,-21 20 15,21 1-15,-21 0 0,0 0 32,-21 21-32,0 0 0,0 0 0,-1 0 15,1 21-15,21 0 0,-21 0 16,21 1-16,0-1 0,0 0 15,0 0-15,0 0 0,0 0 0,21 1 16,0-1-16,-21 0 0,22-21 16,-22 21-16,21 0 0,-21 0 15,21-21-15,-21 22 0,0-1 16,0 0 0,-21-21-16,0 0 15,-1 0-15,22 21 16,-21-21-16,0 0 0,0 0 15,0 0 1,0 0 0,21-21-16,-22 21 0,1-21 15,0 21-15,0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30:36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656 0,'0'0'0,"0"-21"16,-22 21-16,1 0 0,0 0 15,0-21-15,0 21 0,0 0 16,-1 0-16,1 0 16,42 0 15,1 0-31,-1 0 16,21 0-16,0 0 0,22 0 0,-22 0 15,22 0-15,-1 0 0,22 0 16,-22 0-16,22 0 0,0 0 0,-22 0 15,22 0-15,-22-21 0,1 21 0,-1 0 16,-20 0-16,-1 0 0,0-21 16,-20 21-16,-1 0 0,0 0 0,0 0 15,0 0-15,-21-22 16,-21 22 0,0 0-1,0 0-15,0 0 16,-1 0-16,1 0 0,0 0 15,0 22-15,0-22 0,0 0 0,-1 0 16</inkml:trace>
  <inkml:trace contextRef="#ctx0" brushRef="#br0" timeOffset="307.82">2540 614 0,'-42'0'15,"20"0"1,1 0-16,21 21 15,0 0-15,-21-21 16,21 21-16,-21 1 0,21 20 16,0 0-16,0-21 0,-21 43 15,0-22-15,-1 1 0,22 20 0,-21 1 16,0-22-16,0 21 0,21-20 16,-21 20-16,21-20 0,-21-1 0,21-21 15,-22 21-15,22-20 0,0 20 0,0-21 16,0 0-16,0 0 15,0 1-15,0-44 47,0 1-47,0 0 16,0 0-16</inkml:trace>
  <inkml:trace contextRef="#ctx0" brushRef="#br0" timeOffset="1135.34">2752 1270 0,'0'0'0,"-22"0"31,22 21-31,-21-21 16,21 21-16,0 1 0,0-1 15,-21 0-15,21 0 0,-21 0 16,21 0-16,0 1 0,0-1 0,0 0 16,0 21-16,0-21 0,0 1 0,0-1 15,0 0-15,21 0 16,0-21-16,0 0 0,1 0 16,-1 0-16,0 0 0,21 0 0,-21 0 15,1-21-15,-1 0 0,21 21 16,-21-21-16,0-1 0,1 1 0,-1 0 15,0 0-15,-21 0 0,0 0 0,21-1 16,-21 1-16,21 0 0,-21 0 16,0 0-16,0 0 15,0-1-15,0 1 16,0 42 15,0 1-31,0-1 16,0 0-16,0 0 0,0 21 15,0-20-15,0-1 0,0 21 0,0 0 16,0 1-16,0-1 0,0 0 0,0 22 16,0-22-16,0 22 0,0-1 0,0 1 15,0-1-15,0 1 0,0-22 16,0 43-16,0-22 0,0 1 0,0-1 16,0 1-16,0-1 0,0 1 15,0-22-15,0 22 0,0-43 0,0 21 16,0-21-16,0 22 0,-21-43 15,21 21-15,-21 0 0,0-21 16,0 0-16,-1 0 0,1 0 16,0-21-16,0 21 0,0-21 0,0-1 15,-22 1-15,22 21 0,-21-21 16,21 0-16,-22 0 0,22 0 0,-21-1 16,21 1-16,-1 21 0,-20-21 0,21 0 15,21 0-15,-21 0 0,21-1 16,0 1-16,0 0 0,21 0 15,0-21-15,21 20 16,-20 1-16,20 0 0,0-21 0</inkml:trace>
  <inkml:trace contextRef="#ctx0" brushRef="#br0" timeOffset="1547.13">3683 1249 0,'0'0'0,"-21"-21"0,0 21 0,-1-21 16,1-1-16,0 22 15,0 0-15,0 0 16,21 22-16,-21 20 0,21-21 15,0 21-15,0 1 0,0-1 16,0 22-16,0-1 0,0 1 0,0-1 16,0 1-16,0 20 0,0-20 0,0 20 15,0-20-15,0-1 0,0 1 16,0-1-16,0 1 0,0-1 0,0-20 16,0-1-16,0 0 0,0-20 15,0 20-15,0-21 0,0 0 0,0 0 16,21 1-16,0-22 15,-21-22 1,0 1-16,0 0 16,0 0-16,0 0 0,0 0 0,0-22 15,0 1-15,0 21 0,0-22 0,0-20 16</inkml:trace>
  <inkml:trace contextRef="#ctx0" brushRef="#br0" timeOffset="1883.92">3556 1566 0,'0'0'0,"0"-42"15,-21 0-15,21-1 0,0 22 0,0-21 16,0 21-16,0-22 0,0 22 16,0-21-16,21 21 0,0 0 0,0-22 15,0 22-15,22 0 0,-22 0 0,21 0 16,-21-1-16,22 22 0,-1 0 16,-21 22-16,22-1 0,-1 0 0,0 0 15,-21 21-15,1-20 0,-1 20 0,0-21 16,-21 21-16,0-20 0,0 20 15,0-21-15,0 21 0,-21-20 0,0-1 16,-1 0-16,1 0 0,0-21 0,0 21 16,-21 0-16,20-21 0,1 0 15,0 22-15,0-22 0,0 0 16,0 0-16,-1 0 0,1 0 16,0 0-1,21-22 1,0 1-1,21 0-15,0 21 16,1-21-16,-1 21 0</inkml:trace>
  <inkml:trace contextRef="#ctx0" brushRef="#br0" timeOffset="2608.01">4530 1439 0,'0'0'0,"21"0"0,21-21 16,-21 0-16,0 0 16,1 21-16,-22-21 0,21 0 15,0 21-15,0-22 0,0 1 0,0 0 16,-21 0-16,22 0 0,-1 0 0,-21-1 16,21 1-16,-21 0 0,0 0 15,0 0-15,-21 0 16,0 21-16,-1 0 0,1 0 15,-21 0-15,21 21 0,0 0 16,-1 0-16,1 0 0,0 0 0,0 1 16,0 20-16,0-21 0,-1 0 15,1 0-15,21 22 0,0-22 0,0 0 16,0 0-16,0 0 0,0 1 16,0-1-16,0 0 0,0 0 15,21 0-15,1-21 0,-1 0 0,0 21 16,21-21-16,-21 0 0,1 0 0,-1 0 15,21 0-15,-21 0 0,22 0 16,-22-21-16,21 21 0,0-21 0,-20 0 16,20 0-16,0 21 0,-21-21 0,22-1 15,-22 1-15,21 0 0,-21 0 16,22-21-16,-22 20 0,0 1 0,0 0 16,0 0-16,1 0 0,-22 0 15,21-1-15,-21 1 0,0 0 16,-21 21-1,-1 0-15,1 21 16,0 0-16,21 1 0,-21-1 16,21 0-16,0 0 0,0 0 0,0 0 15,0 1-15,0-1 0,0 0 16,0 0-16,21 0 0,0 0 16,0-21-16,-21 22 0,22-1 0,-1-21 15,0 21-15,0 0 0,0-21 16,-21 21-16,21 0 0,-21 1 15,0-1 1,0 0-16,-21-21 16,0 0-16,21 21 15,-21-21-15,0 0 0,0 0 16,-1 0-16,1 0 0,0 0 16,0 0-16,0 0 15,0 0-15,-1 0 0,1 0 0,0 0 16,-21 0-16,-1 0 0,22 0 15</inkml:trace>
  <inkml:trace contextRef="#ctx0" brushRef="#br0" timeOffset="3139.74">1926 2307 0,'0'0'0,"-63"0"0,-1 21 16,1-21-16,-1 0 0,1 0 16,-1 22-16,1-22 0,20 0 0,-20 0 15,20 0-15,22 0 0,-21 0 16,21 0-16,42 0 31,0 0-31,21 0 0,1-22 16,-1 22-16,22 0 0,-1 0 0,22-21 15,-1 21-15,1 0 0,0 0 16,21-21-16,21 21 0,0 0 0,0-21 16,21 0-16,0 21 0,0 0 15,0-21-15,22 21 0,-1-22 0,21 22 0,-20-21 16,20 21-16,1-21 15,-22 21-15,22-21 0,-22 21 0,0-21 16,-21 21-16,1 0 0,-22-21 0,0 21 16,0 0-16,-22-22 0,-20 22 0,0 0 15,-1 0-15,-20-21 0,-1 21 16,-20 0-16,-1 0 0,-21 0 0,22 0 16,-22 0-16,0 0 0,-21-21 15,-21 0 1,0 21-1,-1-21-15,-20 21 0,21-21 16,-21-1-16,-22 22 0,1-21 16</inkml:trace>
  <inkml:trace contextRef="#ctx0" brushRef="#br0" timeOffset="3621.46">2265 1524 0,'0'0'0,"-21"0"0,-1 0 16,1 21-1,21 0-15,-21-21 0,0 22 16,21-1-1</inkml:trace>
  <inkml:trace contextRef="#ctx0" brushRef="#br0" timeOffset="4675.97">1482 3895 0,'0'0'0,"-22"-21"0,1-1 0,0 22 16,21-21-16,-21 21 0,21 21 46,0 1-46,0-1 0,0 21 16,0 0-16,0 1 0,0-1 16,0 22-16,0-22 0,21 21 0,-21 1 15,0-1-15,0 1 0,0-1 16,0 1-16,0-1 0,0 1 0,0-1 16,-21 1-16,21-22 0,0 1 0,0-1 15,0 0-15,0 1 0,0-22 16,0 0-16,0 0 0,0 0 15,0-42 32,0 0-31,0 0-16</inkml:trace>
  <inkml:trace contextRef="#ctx0" brushRef="#br0" timeOffset="4950.93">1820 4741 0,'0'-21'47,"21"21"-31,-21-21-16,22 21 31,-22-21 32</inkml:trace>
  <inkml:trace contextRef="#ctx0" brushRef="#br0" timeOffset="6271.6">3725 3831 0,'0'0'0,"21"-21"0,1 21 0,-22-21 0,21 0 15,0 0 1,-21-1 0,0 1-16,0 0 15,0 0-15,0 0 16,0 0-16,0-1 15,0 1-15,-21 21 32,0 0-32,-1 0 0,-20 21 15,21 1-15,-21-1 0,-1 0 0,22 21 16,-21-21-16,-1 22 0,1-22 0,21 21 16,-21 1-16,20-1 15,1 0-15,0 1 0,0-1 0,0-21 16,21 21-16,0-20 0,0 20 0,0-21 15,0 0-15,0 0 0,42-21 16,-21 22-16,0-1 0,1-21 0,20 21 16,0-21-16,-21 21 0,22-21 0,-1 21 15,0-21-15,-20 21 0,20-21 16,0 22-16,-21-22 0,22 21 0,-22-21 16,0 21-16,0 0 0,0-21 0,-21 21 15,0 0-15,0 1 0,0-1 16,0 0-16,-21-21 0,-21 21 15,21 0-15,-22 0 0,1-21 0,0 22 16,-1-1-16,-20-21 0,21 21 16,-1-21-16,-20 0 0,20 21 15,1-21-15,0 0 0,21 0 0,-22 0 16,22 0-16,-21 0 0,21 0 0,-1 0 16,1 0-16,0-21 0,0 0 15,0 21 1,21-21-16,0-1 15,21 22 1,0-21-16,0 21 0,0-21 16,22 0-16</inkml:trace>
  <inkml:trace contextRef="#ctx0" brushRef="#br0" timeOffset="6595.41">4191 4128 0,'0'0'16,"0"-22"-16,0 44 15,0-1 1,0 0-16,0 0 16,0 21-16,0-20 0,-21-1 15,21 21-15,0-21 0,0 0 0,-21 22 16,21-22-16,0 0 0,0 0 0,-22 0 15,22 1-15,0-1 0,0 0 16,0 0-16,0-42 63,0 0-63,0 0 15,0-1-15,0 1 0,0 0 0,0-21 16</inkml:trace>
  <inkml:trace contextRef="#ctx0" brushRef="#br0" timeOffset="6767.83">4127 4022 0,'0'0'0,"0"-21"0,0-1 0,0 1 16,0 0 0,0 42 30,0 0-30,22-21-16,-1 0 0,-21 22 16</inkml:trace>
  <inkml:trace contextRef="#ctx0" brushRef="#br0" timeOffset="7360.17">4699 4149 0,'0'0'0,"-21"0"16,0 0-16,21 21 15,0 0 1,0 0-16,0 0 0,0 1 16,0-1-16,0 0 0,0 0 0,0 0 15,21 0-15,-21 1 0,21-1 16,-21 0-16,0 0 0,0 0 16,0 0-16,21-21 46,-21-21-30,21 21-16,-21-21 0,0 0 16,0 0-16,21 0 0,-21-1 0,22 1 15,-22 0-15,0 0 0,21 0 16,0-22-16,0 22 0,-21 0 0,21 0 16,0 0-16,-21 0 0,22-1 0,-1 22 15,0 0-15,0 0 16,-21 22-16,21-1 0,-21 0 15,21 0-15,-21 21 0,0-20 0,0-1 16,0 0-16,0 0 0,0 0 0,0 0 16,0 1-16,0-1 0,22 0 15,-22 0-15,0 0 0,0 0 16,0 1-16,21-22 16,-21 21-16,21-21 15,0 0-15,0 0 0,0 0 16,1-21-16,-1-1 15</inkml:trace>
  <inkml:trace contextRef="#ctx0" brushRef="#br0" timeOffset="8083.8">5715 4106 0,'0'0'0,"0"-21"15,-21 21 1,0-21-16,-1 21 0,1-21 0,0 21 15,-21 0-15,21 0 0,-22 0 0,22 0 16,0 21-16,-21 0 0,20-21 16,1 21-16,0 1 0,0-1 0,0 21 15,21-21-15,0 0 0,-21 22 0,21-22 16,0 0-16,0 21 0,0-20 16,0-1-16,0 0 0,0 0 0,21 0 15,0 0-15,0-21 16,0 0-16,0 0 0,1 0 0,-1 0 15,0 0-15,0 0 0,0 0 16,0-21-16,1 0 0,-1 21 16,0-21-16,0 0 0,-21 0 0,21-1 15,0 1-15,-21 0 0,0 0 16,0 0-16,0 0 0,0-1 16,0 1-16,0 0 0,0 42 31,0 0-16,0 1-15,0-1 0,0 0 16,0 0-16,0 0 0,0 22 0,0-22 16,0 0-16,22 21 0,-22-21 0,0 22 15,0-1-15,0-21 0,0 22 0,0-1 16,0 0-16,0 22 0,0-22 16,0 22-16,0-22 0,0 21 15,0-20-15,0 20 0,-22-20 0,22 20 16,0-21-16,0 1 0,0-1 0,0 0 15,0 1-15,0-1 0,0 0 0,-21-20 16,21-1-16,0 0 0,-21 0 0,21 0 16,-21-21-1,0 0-15,0 0 0,-1 0 16,1 0-16,21-21 0,-21 0 16,0 0-16,0 0 0,0-1 0,-1-20 0,1 21 15,0-21-15,0 20 0,-21-20 0,20 0 16,1-1-16,0 1 15,0 0-15,0-22 0,0 22 0,-1 0 16,22-1-16,0 1 0,0 0 0,0-1 16,0 1-16,0 21 0,0-22 0,0 22 15,22 0-15,-1 0 0,-21 0 0,42 0 16,-21-1-16,0-20 0,1 21 16,-1 0-16,21 0 0,-21-1 0,22 1 15,-22-21-15</inkml:trace>
  <inkml:trace contextRef="#ctx0" brushRef="#br0" timeOffset="8451.86">6202 3662 0,'0'0'0,"-21"-21"0,-1 0 16,1-1-16,0 1 15,0 21 1,0 0-16,21 21 16,-21 1-16,21 20 15,0-21-15,0 21 0,0-20 16,0 20-16,0 0 0,0 1 16,0-1-16,0 21 0,0-20 0,0-1 15,0 0-15,-22 1 0,22-1 0,0 0 16,0 1-16,0-22 0,0 0 15,0 0-15,0 0 0,0 1 0,0-1 16,0 0-16,0-42 63,0 0-63,22 21 0,-22-22 0</inkml:trace>
  <inkml:trace contextRef="#ctx0" brushRef="#br0" timeOffset="8831.39">6181 4255 0,'0'21'15,"21"0"-15,-21 0 16,21-21-16,0 0 16,0 0-16,0 0 0,1 0 15,-1 0-15,0-21 0,0 21 16,0 0-16,0-21 0,1 21 0,-1-21 15,-21-1-15,21 22 0,0-21 16,-21 0-16,21 21 0,-21-21 0,0 0 0,0 0 16,0-1-16,0 1 15,0 0-15,0 0 0,-21 21 16,0 0-16,0 0 0,0 0 16,-1 0-16,1 0 0,0 21 15,0 0-15,0 0 0,21 1 0,0 20 16,0-21-16,-21 21 0,21-20 15,0-1-15,0 0 0,0 0 0,0 0 16,0 0-16,0 1 0,0-1 0,0 0 16,21-21-16,0 0 31,0 0-31,0 0 0,0 0 16,1 0-16,-1 0 0,0-21 15,0 0-15</inkml:trace>
  <inkml:trace contextRef="#ctx0" brushRef="#br0" timeOffset="10909.62">7578 4276 0,'0'21'16,"21"-21"-1,0 0 1,-21-21-16,21 21 16,0-21-16,-21-1 0,21 1 15,1 0-15,-1 0 0,0 0 0,0 0 16,0-22-16,0 22 0,1-21 0,-1-1 15,0 22-15,0-21 0,-21 0 0,21-1 16,0 1-16,1 0 0,-22-22 16,0 22-16,0-1 0,21-20 15,-21 21-15,0-1 0,0-20 0,0 20 16,0 22-16,0-21 0,-21 21 0,-1-22 16,1 22-16,21 0 0,-21 0 15,0 21-15,0 0 0,0 0 0,-1 0 16,1 0-16,0 21 0,0 0 15,0 0-15,0 22 0,-1-1 16,1 0-16,0 1 0,0-1 0,0 22 16,21-22-16,0 21 0,-21-20 0,21-1 15,-22 22-15,22-22 0,0 21 0,0-20 16,0 20-16,0-20 0,0-1 16,0 0-16,22 1 0,-22-22 15,21 21-15,0-21 0,0 22 0,-21-22 16,21 0-16,0 0 0,22-21 0,-22 21 15,0-21-15,0 0 0,22 0 16,-22 0-16,0 0 0,21 0 0,1 0 16,-22 0-16,21 0 0,-21-21 0,22 0 15,-22 0-15,21 0 0,-21-1 0,0 1 16,1 0-16,-1 0 0,0-21 0,0 20 16,-21-20-16,21 21 0,-21-21 15,0 20-15,0 1 0,0 0 0,0 0 16,0 0-16,0 0 0,-21 21 15,0 0 1,0 0-16,0 21 16,21 0-16,0 0 0,-22 0 15,1 0-15,21 1 0,-21 20 0,21-21 16,0 0-16,0 22 0,0-22 0,0 0 16,0 0-16,0 0 0,0 0 0,0 1 15,0-1-15,0 0 16,21-21-16,0 0 0,-21 21 0,22-21 15,-1 0-15,0 0 0,0 0 0,0 0 16,0 0-16,1-21 0,-1 21 16,0-21-16,0 0 0,0 21 15,0-22-15,-21 1 0,22 0 0,-1-21 16,0 21-16,0-1 0,-21 1 16,21 0-16,0-21 0,-21 21 0,0-1 15,22 1-15,-1 0 0,0 21 47,-21 21-47,0 0 0,0 1 16,21-1-16,-21 0 0,0 0 0,0 21 15,0-20-15,0-1 0,0 0 0,21 0 16,-21 0-16,0 0 16,21-21-16,-21 22 0,0-1 0,22 0 15,-1-21-15,0 0 16,0 0-16,0 0 15,0-21-15,1 21 0,-1-21 16,-21-1-16,21 22 0,0-21 16,0 0-16,-21 0 0,21 0 0,1-22 15,-22 22-15,21 0 0,0 0 0,-21 0 16,0 0-16,21-1 0,0 1 0,-21 0 16,21 21-16,-21 21 46,0 0-46,0 1 16,0-1-16,0 0 0,0 0 0,0 0 0,0 0 16,0 1-16,0-1 0,0 0 15,0 0-15,0 0 0,22 0 16,-22 1-16,0-1 0,21-21 16,0 0-16,0 21 0,0-21 0,0 0 15,1 0-15,-1 0 0,0 0 16,0 0-16,0-21 0,0 0 15,1-1-15,-1 22 0,0-21 16,0 0-16,-21 0 0,21 0 0,0 0 16,-21-1-16,0-20 0,22 21 15,-22 0-15,21-22 0,-21 22 0,0 0 0,0 0 16,0 0-16,0 0 0,0-1 16,-21 22 15,-1 0-31,22 22 15,-21-1-15,0 0 0,21 0 0,0 0 16,0 0-16,-21 1 0,21 20 0,0-21 16,-21 0-16,21 0 0,0 22 15,0-22-15,0 0 0,0 0 0,0 0 16,0 1-16,21-1 16,0-21-16,0 21 0,0-21 0,1 0 15,-1 0-15,0 0 0,0 0 16,0 0-16,0 0 0,1 0 15,-1 0-15,0-21 0,0 21 0,0-21 16,22-1-16,-22 1 0,0 0 0,0 0 16,21 0-16,-20-22 0,-1 22 0,21-21 15,-21 21-15,22-22 0,-22 1 0,21 0 16,0-1-16,-20 1 0,20 0 16,-21 21-16,21-22 0,-20 1 0,20 0 15,-21-1-15,0 1 0,0 0 0,-21-1 16,0 1-16,0 0 0,0 20 15,0-20-15,0 21 0,0-21 0,0 20 16,-21 1-16,0 0 0,0 21 0,0-21 16,0 21-16,-1 0 15,1 0-15,0 21 0,0 0 16,0 0-16,21 22 0,-21-1 0,21 0 16,0-20-16,-22 41 0,22-21 15,0 1-15,-21-1 0,21 0 0,0 1 16,0-1-16,0 22 0,0-22 0,0 0 15,0 1-15,0-1 0,0 0 0,0 1 16,0-1-16,0 0 0,21-21 16,1 22-16,-22-22 0,21 21 0,0-21 15,0 1-15,0-22 0,0 21 16,1-21-16,-1 0 0,0 0 0,0 0 16,0 0-16,0 0 0,1 0 0,-1 0 15,0 0-15,0 0 0,0-21 16,0 21-16,1-22 0,-1 1 0,0 0 15,0 21-15,0-21 0,0 0 0,1 0 16,-22-1-16,0 1 0,21 0 0,-21 0 16,21 0-16,-21 0 0,0-1 0</inkml:trace>
  <inkml:trace contextRef="#ctx0" brushRef="#br0" timeOffset="12042">1630 6244 0,'-21'0'0,"-1"0"0,22-21 15,-21 21-15,21-21 0,-21 21 16,0-21-16,21 0 15,0-1-15,0 1 16,0 0 0,21 21-16,-21-21 0,21 21 15,0 0-15,1 0 0,-1 0 0,0 0 16,0 0-16,0 21 0,22 0 16,-22 0-16,0 1 0,0 20 0,0-21 15,0 21-15,1 1 0,-1-1 16,-21 0-16,0 1 0,0-1 0,0 0 15,0 1-15,-43-1 0,22 22 0,0-22 16,0-21-16,-21 21 0,-1 1 16,22-22-16,-21 21 0,-1-21 0,22 1 15,-21-1-15,21-21 0,0 0 16,-1 21-16,-20-21 0,21 0 16,0 0-16,0 0 0,-1 0 0,1-21 15,21 0-15,-21-1 0,0 22 16,0-21-16,21 0 0,0-21 0,-21 21 15,21-1-15,-22-20 0,22 21 16,0 0-16,0 0 0,0-1 0,0 1 16,22 21-16,-1 0 0,0 0 15,0 0-15,0 0 0,0 0 16,1 0-16,20 21 0,-21 1 16,0-1-16,0 0 0,1 0 15,-1 0-15,0 0 0,0 1 0,0-1 16,0-21-16,-21 21 0,22 0 0,-22 0 15,21 0-15,-21 1 0,0-1 16,0 0-16,0 0 0,21-21 16,0 0-1</inkml:trace>
  <inkml:trace contextRef="#ctx0" brushRef="#br0" timeOffset="12212.08">2053 6646 0,'0'0'0,"0"-21"31,21 21 16,0 0-47</inkml:trace>
  <inkml:trace contextRef="#ctx0" brushRef="#br0" timeOffset="14608.24">3133 6287 0,'0'0'0,"0"-43"16,0 22-16,0 0 16,-22 21-16,22-21 0,0 0 15,0-1-15,0 44 32,0-1-32,0 0 0,0 21 15,0-21-15,0 1 0,0 20 0,0-21 16,0 21-16,0 1 0,0-22 15,0 21-15,0 1 0,-21-1 0,21-21 16,-21 21-16,21-20 0,0-1 0,-21 0 16,21 0-16,-21-21 0,21 21 15,-21-21 1,21-21 0,0 0-16,0 0 15,0 0-15,0-1 0,0 1 0,0-21 16,0 21-16,0-22 0,0 1 0,21 0 15,-21 21-15,0-22 0,21 1 16,0 21-16,0-22 0,-21 22 0,21 0 16,1 0-16,-1 0 0,0 21 0,0 0 15,0 0-15,0 0 0,22 0 16,-22 0-16,0 0 0,0 21 16,0 0-16,1 0 0,-1 0 0,0 1 15,0 20-15,-21-21 0,0 21 16,21-20-16,-21 20 0,0-21 0,0 21 15,0-20-15,0-1 0,0 21 0,0-21 16,0 0-16,0-42 47,21 21-47,-21-21 0,0 0 16,0 0-16,22 0 0,-1-22 15,0 22-15,-21 0 0,21-21 0,0-1 16,0 22-16,-21-21 0,22 21 15,-1-1-15,0-20 0,21 21 16,-21 0-16,1 0 0,-1 21 0,0 0 16,0 0-16,0 0 0,0 0 15,1 21-15,-22 0 0,0 0 16,21 21-16,-21-20 0,0 20 16,21-21-16,-21 21 0,0-20 0,0 20 15,0-21-15,0 21 0,0-20 0,0 20 16,0-21-16,21 0 0,-21 0 15,21-21-15,-21 22 0,21-22 16,1 0-16,-1 0 0,0 0 16,0 0-16,0 0 15,0-22-15,1 1 16,-1 0-16,-21 0 0,21 0 16,0 0-16,0-1 0,-21-20 0,21 21 15,1-21-15,-1 20 0,0-20 0,-21 21 16,0-21-16,21 20 0,-21 1 15,0 0-15,0 0 0,21 0 0,-21 42 47,0 0-47,0 21 0,0-20 16,0-1-16,0 21 0,0 0 0,0-20 16,0 20-16,0 0 0,0-21 15,0 1-15,0 20 0,0-21 16,0 0-16,0 0 0,21 1 15,1-1-15,-1-21 0,0 0 16,0 0-16,0 0 0,0 0 0,1 0 16,-1 0-16,0-21 0,0-1 15,0 1-15,0 21 0,1-21 0,-1 0 16,0-21-16,0 20 0,0 1 0,0 0 16,1-21-16,-22 21 0,0-1 15,21-20-15,-21 21 0,0 0 0,0-22 16,0 22-16,0 0 0,0 0 15,-21 42 17,21 0-32,0 0 15,0 22-15,-22-22 0,22 21 0,0-21 16,0 22-16,0-22 0,0 21 0,0-21 16,0 22-16,0-22 0,0 0 15,0 0-15,22 0 0,-1-21 0,-21 22 16,21-1-16,0-21 0,0 0 0,0 0 15,1 0-15,-1 0 0,0 0 0,0 0 16,21 0-16,-20-21 0,-1 21 16,0-22-16,0 1 0,21 0 0,-20 0 15,-1-21-15,21 20 0,-21-20 16,22 0-16,-22 21 0,21-22 0,-21 1 16,0 0-16,1-1 0,-1 22 15,0-21-15,0-1 0,-21 1 0,0 0 16,21-1-16,-21 1 0,0 0 0,0 21 15,0-1-15,0 1 0,0 0 0,-21 0 16,0 21-16,0 0 16,0 0-16,21 21 0,-22 0 0,22 0 15,-21 22-15,0-22 0,21 21 0,0 1 16,-21-22-16,21 21 0,-21 0 16,21 1-16,-21-1 0,21 0 0,0 1 15,0-1-15,0 22 0,0-43 16,0 21-16,0 0 0,0 1 0,0-22 15,0 0-15,0 21 0,21-20 0,0-1 16,0-21-16,-21 21 0,21-21 16,0 0-16,1 0 0,20 0 0,-21 0 15,0 0-15,22 0 0,-22 0 0,21-21 16,-21 0-16,22 21 0,-22-43 0,0 22 16,21 0-16,-21-21 0,22 20 0,-22-20 15,0 0-15,0-1 0,0 1 16,1 0-16,-1-1 0,0 1 15,0 0-15,0-1 0,0 1 0,1 0 16,-22 21-16,0-22 0,0 1 0,21 21 16,-21-22-16,0 22 0,0 0 15,0 0-15,0 0 0,-21 21 32,-1 21-32,22 0 0,-21 0 0,0 0 15,0 22-15,21-1 0,-21-21 16,21 22-16,-21-1 0,-1 0 0,22 1 15,0-1-15,0 0 0,0 1 0,0-1 16,0 0-16,0 1 0,0-1 0,0-21 16,0 21-16,22-20 15,-22-1-15,21 21 0,0-21 0,0 0 16,0 1-16,0-22 0,1 0 16,-1 0-16,0 0 0,0 0 15,0 0-15,0 0 0,1-22 0,-1 22 16,0-21-16,0 0 0,0 0 15,0 0-15,1 0 0,-1-1 0,0-20 16,0 21-16,0-21 0,0 20 0,1 1 16,-22-21-16,0 21 0,21 0 0,0 21 15,-21-22-15,0 1 0,0 42 32,0 1-32,0-1 15,0 0-15,0 0 0,0 21 16,0-20-16,0-1 0,0 0 0,0 0 15,0 0-15,0 0 0,0 1 16,0-1-16,0 0 0,21-21 0,0 21 16,0-21-16,1 0 15,-1 0-15,0 0 0,0 0 16,0 0-16,0-21 0,1 0 16,-1 0-16,-21-1 15,0 1-15,21 0 0,-21 0 0,21 0 16,-21 0-16,0-1 0,0-20 0</inkml:trace>
  <inkml:trace contextRef="#ctx0" brushRef="#br0" timeOffset="14807.53">6646 5821 0,'0'0'0,"-21"0"0,0 0 0,0 0 16,0 0-16,-1 0 15,1 0-15,0 0 47,0 0-31,0 0-16,0 0 0</inkml:trace>
  <inkml:trace contextRef="#ctx0" brushRef="#br0" timeOffset="14991.42">5461 6160 0,'0'0'0,"-21"0"0,21 21 15,21-21 1,0 0-16,21 0 0,-20 0 16,20 0-16,-21 0 0,21 0 15,1 0-15,-1-21 0,-21 21 0,22-22 16,-22 22-16,21-21 0,-21 21 0,0-21 15,1 0-15,-1 21 0</inkml:trace>
  <inkml:trace contextRef="#ctx0" brushRef="#br0" timeOffset="16931.9">7641 6646 0,'21'-21'15,"0"21"-15,-21-21 0,22 0 16,-1 21-16,0-21 0,-21 0 0,42-1 15,-21 1-15,1 0 0,-1-21 16,21 21-16,-21-22 0,22 22 0,-22-21 16,21-1-16,-21 1 0,22 0 0,-22-1 15,21 1-15,-21-21 0,22 20 16,-22 1-16,0-22 0,0 1 0,-21 21 16,0-22-16,0 22 0,0-1 15,0 1-15,0 0 0,0-1 0,0 22 16,0 0-16,-21 0 0,0 21 0,0 0 15,-1 0-15,1 0 0,-21 0 0,21 0 16,0 21-16,-1 0 0,1 0 16,0 22-16,0-1 0,0 0 0,21 1 15,-21 20-15,-1 1 0,22-22 0,0 22 16,-21-22-16,21 21 0,-21-20 0,21 20 16,0-20-16,0 20 0,0-21 15,0 1-15,0-1 0,21 0 0,0 1 16,1-22-16,-1 21 0,0-21 0,0 1 15,0-1-15,22 0 0,-22 0 0,21-21 16,-21 0-16,22 0 0,-22 0 16,21 0-16,-21 0 0,22 0 15,-22-21-15,21 0 0,-21 0 0,22-1 16,-22 1-16,0 0 0,21 0 0,-21-21 16,1 20-16,-1 1 0,0-21 0,-21 21 15,0-22-15,0 22 0,0-21 0,0 21 16,0 0-16,0-1 0,0-20 0,0 21 15,0 0-15,-21 21 16,0 0-16,-1 0 0,1 0 0,0 0 16,21 21-16,-21 0 0,0 0 0,0 0 15,21 1-15,0-1 0,-22 0 0,22 21 16,-21-21-16,21 22 0,0-22 16,0 21-16,0-21 0,0 1 15,0 20-15,21-21 0,1 0 0,-22 0 16,21-21-16,0 22 0,0-1 0,0-21 15,0 0-15,22 0 0,-22 0 0,0 0 16,21 0-16,-20 0 0,-1-21 0,0-1 16,21 22-16,-21-21 0,1 0 15,-1 0-15,0 0 0,0 0 0,0-1 16,0-20-16,1 21 0,-1 0 0,-21 0 16,0-22-16,0 22 0,21 0 15,-21 0-15,21 0 0,-21 42 31,0 0-15,0 0-16,0 0 0,0 0 16,0 22-16,0-22 0,0 0 0,0 0 15,0 22-15,0-22 0,0 0 0,0 0 16,0 0-16,0 0 0,21 1 16,0-1-16,1-21 0,-1 0 15,0 0-15,0 0 16,0 0-16,0-21 0,-21-1 15,22 22-15,-1-21 0,-21 0 16,21 0-16,-21 0 0,21 0 0,-21-1 16,21 1-16,0-21 0,-21 21 0,22 0 15,-22-1-15,21-20 0,0 21 0,0 0 16,-21 0-16,21-1 0,-21 1 16,21 21-16,-21-21 0,0 42 31,0 0-31,0 1 0,0-1 15,0 0-15,0 0 0,0 21 0,0-20 16,0-1-16,0 0 0,0 21 0,0-21 16,0 1-16,0-1 0,0 0 15,0 0-15,0 0 0,0 0 16,22-21-16,-1 22 0,0-22 0,0 0 16,0 0-16,22 0 0,-22 0 15,0 0-15,21 0 0,-21 0 0,22-22 16,-22 1-16,21 21 0,1-21 0,-22 0 15,21 0-15,-21 0 0,22-1 16,-22 1-16,21 0 0,-21-21 0,0 21 16,1-1-16,-1 1 0,-21-21 0,0 21 15,0 0-15,0-1 0,0 1 16,0 0-16,0 0 0,-21 21 0,-1-21 16,1 21-16,0 0 0,0 0 0,0 0 15,0 21-15,-1 0 16,1 0-16,0 0 0,0 1 0,0-1 15,0 0-15,-1 0 0,1 0 0,21 0 16,0 22-16,0-22 0,0 0 0,0 21 16,0-20-16,0-1 0,0 0 0,21 0 15,1 0-15,20 0 0,-21 1 0,0-22 16,0 21-16,22-21 0,-22 0 0,0 0 16,21 0-16,-20 0 0,20 0 15,-21 0-15,0 0 0,22-21 0,-22-1 16,0 22-16,0-21 0,21 0 15,-20 0-15,-1-21 0,21 20 0,-21 1 0,0-21 16,22 0-16,-22 20 0,0-20 16,21 0-16,-20-1 0,-1 1 0,0-21 15,0 20-15,0-20 0,0-1 16,1 22-16,-22-22 0,21 22 0,-21-21 16,0 20-16,0 1 0,0 0 0,0-1 15,0 1-15,0 21 0,0 0 0,-21 21 16,-1 0-16,1 0 15,0 21-15,21 0 0,-21 21 16,0-21-16,0 43 0,21-22 0,-22 22 16,1-1-16,21-20 0,-21 20 0,21 1 15,0-1-15,0 1 0,0-22 0,0 21 16,0-20-16,0-1 0,0 0 16,21 1-16,0-1 0,1 0 0,-1-20 15,0-1-15,21 0 0,-21 0 0,1 0 16,20 0-16,-21-21 0,21 0 15,-20 0-15,-1 0 0,21 0 0,-21 0 16,0 0-16,22 0 0,-22-21 0,0 0 16,0 21-16,0-21 0,1 0 0,-1 0 15,-21-1-15,21 1 0,-21 0 0,0 0 16,21 0-16,-21 0 0</inkml:trace>
  <inkml:trace contextRef="#ctx0" brushRef="#br0" timeOffset="18232.73">1609 8149 0,'-22'0'15,"1"0"-15,0 0 16,0 0 0,21-21-1,-21 21-15,21-21 16,0 0 0,0 0-16,21-1 15,0 22-15,0-21 0,0 0 0,1 0 16,20 21-16,-21 0 15,0 0-15,0 0 0,1 0 0,-1 0 16,0 21-16,0-21 0,0 21 0,0 0 16,-21 22-16,0-22 0,0 0 15,0 0-15,0 22 0,0-22 0,0 0 16,-21 0-16,0 21 0,0-20 16,0-1-16,-22 0 0,1 0 15,21 0-15,-21 0 0,-1 1 0,1-22 16,21 21-16,0-21 0,-22 0 15,22 0-15,0 0 0,0 0 16,0 0-16,21-21 16,0-1-1,21 22-15,0 0 16,0-21-16,0 21 16,0 0-16,22 0 0,-22 0 0,0 0 15,21 0-15,-20 0 0,20 0 0,0 21 0,-21-21 16,22 22-16,-22-1 15,0 0-15,0 0 0,0 21 0,1-20 16,-22-1-16,0 21 0,0-21 0,0 22 16,-22-22-16,1 21 0,0-21 15,-21 0-15,21 22 0,-22-22 0,1 0 16,21 0-16,-22 0 0,1 1 16,21-1-16,-21-21 0,20 0 0,1 0 15,-21 0-15,21 0 0,0 0 0,-1 0 16,1-21-16,0-1 15,0 22-15,0-21 0,21 0 0,-21 0 16,-1 0-16,1 0 16,21-1-16,-21 1 0,0 21 15,21-21-15,0 0 0,0 0 32,21 21-1,0 0-31,0 0 0,1 0 0</inkml:trace>
  <inkml:trace contextRef="#ctx0" brushRef="#br0" timeOffset="18555.68">2201 8636 0,'0'0'0,"0"-21"140,0 0-124</inkml:trace>
  <inkml:trace contextRef="#ctx0" brushRef="#br0" timeOffset="27391.21">2963 7980 0,'21'0'31,"1"-21"-15,-22 0 0,0-1-1,0 1-15,21 21 0,-21-21 0,21 21 16,-21-21-16,0 0 0,21 0 15,-21 42 48,0 0-63,0 21 16,0-21-16,0 22 0,0-1 0,0-21 15,0 43-15,0-22 0,0 0 16,0 1-16,0 20 0,0-20 0,0 20 15,-21-21-15,21 1 0,0 20 0,-21-20 16,21-1-16,0 0 0,0 1 16,0-1-16,0-21 0,0 21 0,0-20 15,0-1-15,0 0 0,0 0 16,0-42 15,0 0-15,0 0-16,0-1 0,0-20 15,21 21-15,-21 0 0,21-22 16,0 1-16,-21 21 0,21-21 0,1-1 16</inkml:trace>
  <inkml:trace contextRef="#ctx0" brushRef="#br0" timeOffset="27681.08">3471 7895 0,'0'21'31,"0"1"-15,0-1-16,0 0 0,0 21 0,21 1 15,-21-1-15,0-21 0,0 21 16,0 22-16,0-22 0,0 1 0,0-1 16,0 0-16,0 1 0,-21-1 0,21-21 15,-21 21-15,21-20 0,0 20 16,0-21-16,0 0 0,0 0 0,0 1 15,0-1-15,-21-21 32,0 0-17,0-21-15,-1-1 0,1 22 16,0-21-16,0 21 0</inkml:trace>
  <inkml:trace contextRef="#ctx0" brushRef="#br0" timeOffset="27943.93">3027 8594 0,'0'0'0,"-21"0"15,42 0 17,0 0-17,0 0-15,0 0 0,0 0 16,1-21-16,20 21 0,-21-22 16,21 22-16,1 0 0,-22 0 0,21-21 15,-21 21-15,22 0 0,-22 0 0,21-21 16,-21 21-16,1 0 0,-1 0 15,0 0-15,0-21 16,0 21 0,0 0-1,1-21 1,-1 21-16,-21-21 0,21 21 16,0 0-16</inkml:trace>
  <inkml:trace contextRef="#ctx0" brushRef="#br0" timeOffset="28211.95">3895 8340 0,'0'21'15,"0"0"1,0 0-16,0 22 16,0-22-16,-22 0 15,22 0-15,0 0 0,0 0 0,-21 1 16,21-1-16,-21 0 0,21 0 0,0 0 15,0 0-15,0 1 16,0-1 0,0-42 15,0-1-15,0 1-16,0 0 0,0 0 15,0 0-15,0-22 0</inkml:trace>
  <inkml:trace contextRef="#ctx0" brushRef="#br0" timeOffset="28400.85">3873 8192 0,'0'-22'0</inkml:trace>
  <inkml:trace contextRef="#ctx0" brushRef="#br0" timeOffset="30287.69">4360 8594 0,'-21'0'0,"42"0"0,-63 0 0,21 21 16,0-21-16,-1 0 15,22-21 16,0 0-31,22 21 0,-1-22 16,0 1-16,0 21 0,0-21 16,0 0-16,1 0 0,-1 0 15,0-1-15,0 1 0,0 0 0,-21 0 16,0 0-16,21 0 0,-21-1 0,22 1 16,-22 0-16,0 0 0,0 0 15,0 0-15,-22 21 31,1 21-15,21 0-16,-21 0 0,21 0 16,-21 0-16,21 1 0,-21-1 15,21 0-15,-21 0 0,21 0 0,0 0 0,0 1 16,0-1-16,0 0 16,0 0-16,0 0 0,0 0 0,0 1 15,21-1-15,0 0 16,0-21-16,0 0 15,0 0-15,1 0 0,-1 0 16,0 0-16,0 0 0,0 0 0,0 0 16,1-21-16,20 21 0,-21-21 0,0 21 15,0-22-15,1 1 0,-1 0 16,0 0-16,21 0 0,-21 0 0,1-1 16,-1 1-16,-21 0 0,21 0 15,0-21-15,-21 20 0,0 1 0,0 0 16,0 0-16,0 0 15,0 42 32,0 0-47,0 0 16,21-21 15,0 0-31,1 0 0,-1 0 16,-21-21-16,21 21 0,0-21 15,0 21-15,-21-21 0,21 0 16,1 21-16,-1-22 0,-21 1 16,21 21-16,-21-21 15,0 42 17,0 0-32,0 1 15,0-1-15,0 0 0,0 0 0,0 0 16,0 0-16,-21 1 0,21-1 15,0 0-15,0 0 0,0 0 0,0 0 16,0 1-16,0-1 0,0 0 0,21-21 16,0 21-16,0-21 0,0 0 15,1 0-15,-1 0 16,0 0-16,0 0 0,0 0 16,0 0-16,1 0 0,-1-21 0,0 21 15,-21-21-15,21 0 0,0 21 0,0-22 16,1 1-16,-22 0 0,21 0 15,0-21-15,0 20 0,21 1 0,-20-21 16,-1 21-16,0 0 0,0-1 0,0-20 16,0 21-16,1 21 0,-1-21 0,0 0 15,0 21-15,0 0 16,0 0-16,1 0 16,-22 21-16,21-21 15,-21 21-15,0 0 0,0 0 16,0 0-16,0 1 15,21-22 1,-21-22 15,0 1-31,0 0 16,0 0-16,0 0 16,0 0-16,-21 21 0,0-22 0,21 1 15,-22 21-15,1-21 0,0 21 16,0 0-16,0 0 15,0 0-15,21 21 0,-22 0 0,1 1 16,0-1-16,0 0 0,0 0 16,0 21-16,-1-20 0,1-1 0,0 21 15,21-21-15,-21 0 0,21 22 16,0-22-16,0 0 0,0 0 0,0 0 16,0 1-16,0-1 0,21 0 15,0 0-15,0-21 0,1 0 0,-1 0 16,0 0-16,0 0 15,0 0-15,0 0 0,1 0 0,-1-21 16,0 0-16,0 21 0,0-21 0,-21-1 16,21 1-16,1 0 0,-1 0 0,-21 0 15,21 0-15,0-22 0,-21 22 16,0-21-16,21 21 0,-21-1 16,21-20-16,-21 21 0,0 0 0,0 0 15,0-1-15,0 1 0,0 42 31,0 1-15,-21-1-16,21 0 0,-21 21 0,21-21 16,0 1-16,0-1 0,0 21 0,0-21 15,0 0-15,0 1 0,0-1 16,0 0-16,0 0 0,0 0 0,0 0 16,0 1-16,21-22 0,0 21 15,1-21-15,-1 0 0,0 0 16,0 0-16,0 0 0,0 0 0,1 0 15,-1-21-15,0 21 0,0-22 16,0 1-16,0 21 0,1-21 0,-1 0 16,-21 0-16,21 0 0,0-22 0,-21 22 15,21 0-15,-21 0 0,0-22 0,0 22 16,21 0-16,-21 0 0,0 0 16,0 0-16,0-1 15,0 44 1,0-1-16,0 0 15,0 0 1,0 0-16,0 0 0,22 1 0,-22-1 0,0 0 16,21 0-16,0 0 0,-21 0 15,21 1-15,-21-1 0,0 0 16,0 0-16,0 0 0,0 0 16,21 1-16,-21-1 15,0 0 1,21-21-1,1 0-15,-1 0 0,0 0 16,0-21-16,0 0 16,0 21-16,-21-22 0,22 1 0,-1 0 15,0 0-15</inkml:trace>
  <inkml:trace contextRef="#ctx0" brushRef="#br0" timeOffset="31219.36">7006 8022 0,'0'0'0,"0"-21"0,0-42 15,-21 41 1,0 22-16,0 0 0,-1 0 16,1 0-16,0 0 0,0 22 15,0-22-15,21 21 0,-21 0 16,-1 0-16,1 21 0,21-20 0,0-1 16,-21 21-16,21-21 0,0 22 15,0-22-15,0 21 0,0-21 0,0 0 16,0 1-16,0 20 0,0-21 0,21 0 15,-21 0-15,21-21 0,1 22 16,-1-22-16,0 0 0,21 21 0,-21-21 16,1 0-16,20 0 0,-21 0 0,21 0 15,-20 0-15,-1-21 0,21 21 0,-21-22 16,0 1-16,22 0 0,-22 0 16,0 0-16,0 0 0,0-22 0,-21 22 15,22-21-15,-1-1 0,-21 1 0,0 0 16,0-1-16,0 1 0,0 0 0,0-1 15,0 1-15,0 0 0,0 21 16,0-22-16,0 22 0,0 0 16,0 0-16,-21 21 15,-1 0-15,1 21 0,21 0 16,-21 0-16,21 0 0,-21 22 0,21-22 16,-21 21-16,21 1 0,0-1 0,0 0 15,0 1-15,0-1 0,0 0 16,0-21-16,0 22 0,0-1 0,0-21 15,0 0-15,0 1 0,0-1 0,0 0 16,0 0-16,0 0 0,21-21 31,0 0-15,0 0-16,-21-21 0,0 0 0,21 0 16,1 21-16,-22-21 0,21-1 0,0 1 15,-21 0-15,0 0 0,21 0 0,0 21 16,-21-21-16,21 21 0,1 0 31,-22 21-31,0 0 16,21 0-16,-21 0 0,0 0 15,0 1-15,0-1 0,21 0 0,0 0 16,0 0 0,0-21-16,1 0 0,-1 0 15,0 0-15,0 0 16,0 0-16,-21-21 0,21 21 15,1-21-15,-22 0 0,21 0 0,0 21 16,0-22-16,-21-20 0,21 21 0,-21 0 16,0 0-16,21-22 0,1 22 15,-22 0-15,21 0 0,-21 0 0,0-1 16,21 1-16,-21 42 16,0 1-16,0-1 15,0 0-15,0 0 0,0 21 16,-21-20-16,21-1 0,0 0 15,0 0-15,0 0 0,0 0 16,0 1-16,0-1 0,0-42 63,0-1-63,21 22 15,-21-21-15,0 0 0,0 0 0,0 0 16</inkml:trace>
  <inkml:trace contextRef="#ctx0" brushRef="#br0" timeOffset="31431.28">7874 7853 0,'-42'-42'15,"42"20"17,-22 22-32,44 0 93,-1 0-93,0 0 16,0 0-16</inkml:trace>
  <inkml:trace contextRef="#ctx0" brushRef="#br0" timeOffset="31855.81">8424 7959 0,'0'0'0,"0"-21"15,0-1-15,0 1 0,0 0 16,0 0-16,0 0 16,0 0-1,-21 21 1,0 0-16,0 0 0,21 21 16,-21 0-16,-1 0 0,22 0 15,-21 0-15,0 22 0,0-22 0,21 21 16,0-21-16,-21 22 0,21-22 0,-21 0 15,21 21-15,0-20 0,0-1 0,0 0 16,0 0-16,0 0 0,0 0 0,21 1 16,0-22-16,0 0 15,-21 21-15,21-21 0,0 0 0,1 0 16,-1 0-16,0 0 0,0 0 16,0 0-16,0 0 0,1-21 15,-1-1-15,0 22 0,0-21 0,21 0 16,-20 21-16,-1-21 0,21 0 0</inkml:trace>
  <inkml:trace contextRef="#ctx0" brushRef="#br0" timeOffset="32639.88">8996 7938 0,'0'0'0,"0"-22"0,0 1 0,0-42 16,-21 63 0,-1-21-16,1 21 0,-21 0 15,21 0-15,0 0 0,-1 21 16,1 0-16,-21-21 0,21 21 0,0 0 15,-1 0-15,1 1 0,0-1 0,0 21 16,0-21-16,21 0 0,0 22 0,-21-22 16,21 0-16,0 0 0,0 0 0,0 1 15,0-1-15,0 0 0,0 0 16,21-21-16,-21 21 0,21-21 0,0 0 16,0 0-16,0 0 0,1 0 15,-1 0-15,0 0 0,0 0 16,0-21-16,0 0 0,1 0 0,-1 21 15,0-21-15,0-22 0,-21 22 16,21 0-16,0 0 0,-21-22 16,0 22-16,22-21 0,-1 21 0,-21 0 15,0-1-15,21 1 0,-21 0 0,0 0 16,-21 42 0,0 0-1,21 0-15,-22 1 0,1-1 16,21 0-16,0 21 0,0-21 0,0 1 15,0 20-15,0-21 0,0 0 0,0 0 16,0 1-16,0-1 0,0 0 16,0 0-16,21-21 0,1 21 0,-1-21 0,0 0 15,0 0-15,0 0 0,0 0 16,1 0-16,-1 0 0,0 0 16,0 0-16,0-21 0,0 0 0,1 0 15,-1 21-15,0-43 0,0 22 0,0 0 16,0-21-16,1 21 0,-1-22 0,0 1 15,-21 0-15,21-1 0,0 1 0,0 0 16,1-22-16,-1 22 0,-21-22 0,0 22 16,21 0-16,-21-22 0,0 22 15,0 21-15,0-22 0,0 22 0,0 0 16,-21 21 0,0 0-16,-1 0 0,1 21 0,0 0 0,21 0 15,-21 22-15,0-22 0,0 21 16,-1 1-16,22-1 0,0-21 15,0 21-15,0 1 0,-21-1 0,21 0 16,0 1-16,0-1 0,0 0 0,0 1 16,0-1-16,21-21 0,-21 22 0,0-22 15,22 21-15,-1-21 0,0 0 0,0 1 16,0-22-16,0 21 16,1-21-16,-1 0 15,0 0-15,0 0 16,-21-21-16,21-1 0,0 1 15,-21 0-15,0 0 16,0 0-16,0 0 0,0-1 16</inkml:trace>
  <inkml:trace contextRef="#ctx0" brushRef="#br0" timeOffset="33939.35">1609 10245 0,'0'21'31,"0"0"-31,0 0 15,0 22-15,0-22 0,0 21 0,0 0 16,0-20-16,0 20 0,-22 0 16,1-21-16,0 22 0,0-22 0,0 21 15,0-21-15,-1 1 0,-20-1 0,21 0 16,0 0-16,21 0 0,-21-21 16,-1 0-16,22 21 0,-21-21 0,21-21 46,21 0-30,1 21-16,-1 0 16,0 0-16,0 0 0,0 0 0,22 0 15,-22-21-15,21 21 0,0 0 16,1 0-16,-22 0 0,21-21 0,1 21 16,-1 0-16,-21 0 0,21-21 0,-20 21 15,20-22-15,-21 22 0,0-21 16,0 21-16,1-21 0,-1 0 0,-21 0 15,21 0-15,-21-1 16,0 1-16,0 0 0,0 0 16,-21 21-1,0 0-15,-1 21 16,1 0-16,0 0 16,21 22-16,-21-22 0,21 21 0,-21-21 15,21 22-15,-21-22 0,21 0 0,0 21 16,0-20-16,-22-1 0,22 0 15,0 0-15,0 0 0,0 0 0,0 1 16,0-1-16,0 0 0,0 0 16,0-42 15,0 0-15</inkml:trace>
  <inkml:trace contextRef="#ctx0" brushRef="#br0" timeOffset="34101.01">2138 10689 0,'0'0'0,"21"0"16,-21-21-1,21 21 32,0 0-47,0-21 16,1 21-16</inkml:trace>
  <inkml:trace contextRef="#ctx0" brushRef="#br0" timeOffset="34671.69">3408 9948 0,'0'0'15,"-43"-21"-15,22 21 16,0 0-16,21 21 31,0 1-31,0 20 0,0-21 0,0 21 16,0 1-16,0-1 0,0 0 0,0 22 15,0-1-15,0-20 0,0 20 16,0 1-16,0-1 0,0-20 0,0 20 16,0-21-16,0 1 0,0-1 0,0 0 15,0 1-15,0-22 0,0 0 0,0 21 16,0-20-16,0-1 15,0 0-15,-21-21 16,0-21 15,0 0-31,21-1 0,-22 1 16</inkml:trace>
  <inkml:trace contextRef="#ctx0" brushRef="#br0" timeOffset="35295.87">2942 10351 0,'0'0'0,"-21"-22"0,0-20 16,21 21-16,0 0 15,0-22-15,0 22 0,0 0 0,0 0 0,21 0 16,0-22-16,0 22 0,0 0 0,22 0 16,-22 21-16,21-21 15,1 0-15,-1 21 0,0 0 0,22 0 16,-22 0-16,22 21 0,-22 0 0,21 0 15,-20 21-15,-1 1 0,0-22 16,1 21-16,-22 22 0,0-22 0,0 0 16,0 22-16,1-22 0,-1 22 0,-21-22 15,0 0-15,0 22 0,0-22 16,0-21-16,0 22 0,0-22 0,0 21 16,0-21-16,0 1 0,0-1 15,0-42 16,0-1-31,21 1 0,-21 0 16,21 0-16,-21 0 0,0-22 0,21 1 16,0 0-16,-21-1 0,22-20 15,-1-1-15,-21 22 0,21-21 0,0-1 16,0 22-16,0-22 0,22 22 0,-22-22 16,0 22-16,21 0 0,-20 21 0,20-1 15,-21 1-15,0 0 0,0 21 16,1 0-16,-1 21 0,0 0 0,0 1 15,-21-1-15,0 21 0,21-21 16,-21 22-16,0-1 0,0 21 16,0-20-16,0 20 0,0 1 0,0-1 15,0 1-15,-21-22 0,21 22 0,0-1 16,-21-21-16,21 1 0,-21 20 0,21-42 16,0 22-16,0-22 0,0 21 15,0-21-15,0 1 0,0-44 47,0 1-31,0 0-16,0 0 15,21 0-15,0 0 0,-21-1 0</inkml:trace>
  <inkml:trace contextRef="#ctx0" brushRef="#br0" timeOffset="36716.57">4720 10837 0,'0'0'0,"0"22"0,0-1 15,21-21 17,0 0-32,1-21 15,-22-1-15,21 22 0,0-21 16,0 0-16,-21 0 0,21-21 0,0 20 15,1 1-15,-22-21 0,21 0 0,-21 20 16,21-20-16,-21 0 0,21 21 16,-21-22-16,0 22 0,0 0 0,0 0 15,0 0-15,0 42 32,0 0-32,-21 0 0,21 0 15,0 22-15,0-22 0,-21 0 0,21 21 16,0 1-16,0-22 0,0 21 0,0-21 15,0 0-15,0 1 0,0-1 0,21 0 16,0 0-16,-21 0 16,21-21-16,0 0 0,-21 21 0,22-21 15,-1 0-15,0 0 0,0 0 0,21-21 16,1-21 0,-22 21-16,-21 0 0,21-1 15,0 1-15,0 0 0,-21 0 0,0-21 16,22 20-16,-22-20 0,21 21 0,-21-21 15,0 20-15,0-20 0,0 21 0,0 0 16,0 0-16,0-1 0,0 1 16,0 42-1,0 1-15,0-1 16,0 0-16,0 21 0,0-21 0,0 22 16,0-1-16,0-21 15,0 22-15,0-22 0,0 21 0,0-21 16,0 0-16,0 1 0,21-1 0,0 0 15,0 0-15,0-21 0,1 0 0,-1 0 16,0 0-16,0 0 0,21 0 16,-20 0-16,-1 0 0,0-21 0,21 0 15,-21 21-15,1-21 0,20-1 0,-21-20 16,0 21-16,0 0 0,1-22 16,-1 22-16,0-21 0,-21 0 0,21-1 15,0 1-15,-21 0 0,0-1 16,21 1-16,1 0 0,-22-1 0,21 22 15,-21-21-15,0-1 0,0 22 0,0-21 16,0 21-16,0 0 0,0-1 16,0 1-16,-21 21 15,-1 0-15,22 21 16,-21 1-16,21-1 0,-21 21 0,0-21 16,21 22-16,0-22 0,0 21 15,-21 0-15,21-20 0,0 20 0,0 0 16,0 1-16,0-1 0,0-21 0,0 21 15,0 1-15,21-22 0,0 0 0,-21 0 16,21 0-16,0 1 16,1-1-16,-22 0 0,21-21 0,0 0 15,0 0-15,0 0 0,0 0 16,1 0-16,-1 0 0,0-21 0,0 0 16,0-1-16,0 1 0,1 0 15,-22-21-15,21 21 0,0-22 16,-21 22-16,21-21 0,0 21 0,-21-22 15,21 1-15,1 21 0,-22-22 0,21 1 16,-21 0-16,21 21 0,0-22 0,-21 1 16,0 21-16,0-22 0,21 22 15,-21 0-15,0 0 0,0 0 0,0 0 16,-21 21 0,21 21-1,-21 0-15,21 21 0,0-21 16,-21 1-16,21 20 0,-21 0 0,21 1 15,0-22-15,-22 21 0,22 22 0,0-22 16,0 0-16,0 1 0,0-1 0,0 0 16,0 1-16,0-1 0,0 0 15,0-21-15,22 1 0,-1 20 0,0-42 16,-21 21-16,21 0 0,0-21 16,22 0-16,-22 0 0,0 0 0,0 0 0,0 0 15,0 0-15,1 0 0,-1-21 16,0 0-16,0 0 0,0 21 15,0-43-15,1 22 0,-1 0 0,-21 0 16,21-21-16,0-1 0,0 22 0,-21-21 16,21 21-16,-21-22 0,22 22 0,-22 0 15,0 0-15,0 0 0,0 42 32,0 0-32,0 0 15,0 0-15,0 0 0,0 1 0,0 20 16,0-21-16,0 0 0,0 0 15,0 1-15,0-1 0,0 0 0,0 0 0,0 0 16,21 0 0,0-21-16,0 0 15,0 0-15,-21-21 16,21 0 0,-21 0-16,0 0 0,22 0 15,-22-1-15,0 1 0</inkml:trace>
  <inkml:trace contextRef="#ctx0" brushRef="#br0" timeOffset="36907.46">7048 9970 0,'-42'-22'16,"21"22"0,0 0-16,0 0 0,-1 0 15,22 22 1,-21-1-16,21 0 15,0 0 1,-21-21 0,21 21-16,-21-21 0,0 0 15</inkml:trace>
  <inkml:trace contextRef="#ctx0" brushRef="#br0" timeOffset="37103.33">6202 10351 0,'0'0'0,"-21"21"16,42-21 15,0 0-15,0 0-16,21 0 0,-20 0 0,20 0 16,-21 0-16,21-21 0,1-1 15,-22 22-15,21 0 0,1-21 0,-1 21 16,-21 0-16,21-21 0</inkml:trace>
  <inkml:trace contextRef="#ctx0" brushRef="#br0" timeOffset="37495.65">7260 10266 0,'0'-21'31,"0"42"1,0 0-32,0 0 15,0 0-15,0 22 0,0-22 0,-21 21 16,21 1-16,0-1 0,-21 0 16,21 1-16,0-1 0,0 0 0,-21 22 15,21-22-15,-22 22 0,22-1 0,0 1 16,-21 20-16,21 1 0,0-22 0,0 22 15,0 0-15,0-1 0,0-20 0,-21 21 16,21-22-16,0 1 0,0-22 0,0 21 16,0-20-16,0-1 0,0-21 0,0 22 15,0-22-15,0 0 0,21-21 16,-21 21-16,21-21 16,-21-21-16,0 0 15,22 0-15,-22-1 0,0 1 16,0 0-16,0-21 0,21 21 0,-21-22 15,0 1-15,0 0 0,0-1 0</inkml:trace>
  <inkml:trace contextRef="#ctx0" brushRef="#br0" timeOffset="37839.37">7260 10605 0,'0'0'0,"-21"-22"0,0-105 16,21 85-1,0 21-15,0 0 0,0 0 0,21-1 16,0 1-16,0 0 0,0 21 16,1 0-16,-1 0 0,0 0 0,21 0 15,-21 0-15,1 21 0,20-21 0,-21 21 16,0 1-16,0 20 0,-21-21 0,0 0 16,0 22-16,0-22 0,0 21 0,-21-21 15,21 0-15,-21 22 0,0-22 16,-21 0-16,20 0 0,1 0 0,0 1 15,-21-1-15,21 0 0,-1 0 0,1 0 16,0-21-16,21 21 0,-21-21 16,21-21 31,21 0-47,0 0 0,0 0 15,-21 0-15,22-1 0,-1 1 0</inkml:trace>
  <inkml:trace contextRef="#ctx0" brushRef="#br0" timeOffset="38159.19">7895 9652 0,'0'-21'0,"0"42"15,0-63-15,0 21 0,0 42 16,0 0-1,0 0-15,0 0 0,0 22 16,-21-1-16,21 0 0,-21 22 0,21-22 16,-21 22-16,21-22 0,0 0 0,-22 22 15,22-22-15,-21 0 0,21 22 0,0-22 16,0 1-16,-21-1 0,21 0 16,0 1-16,0-1 0,0-21 0,0 0 15,0 0-15,0 1 0,0-1 0,0 0 16,21-21-1,0 0 1,1 0-16,-1 0 0,-21-21 16,21 0-16,0 21 0,-21-22 0,21 1 15,0-21-15</inkml:trace>
  <inkml:trace contextRef="#ctx0" brushRef="#br0" timeOffset="38555.97">8107 10245 0,'21'0'0,"-21"21"16,0 0 0,21-21-16,-21 21 0,21-21 15,0 0-15,1 0 16,-1 0-16,0 0 0,0 0 0,0 0 16,0-21-16,1 21 0,-1-21 15,0 0-15,0 0 16,0-1-16,-21 1 15,0 0-15,0 0 0,0 0 16,-21 21-16,0 0 16,0 0-16,0 0 0,-1 21 15,1 0-15,0 0 0,0 0 0,0 1 16,0-1-16,-1 21 0,22 0 16,0-20-16,-21 20 0,21-21 0,0 21 15,0-20-15,0-1 0,0 0 16,0 0-16,21 0 0,1 0 0,-1 1 15,0-22-15,0 0 0,0 0 16,0 0-16,1 0 0,-1 0 16,0 0-16,0 0 0,0 0 0,0-22 15,1 1-15,-1 21 0,0-21 0,0 0 16,0 0-16,0 0 0</inkml:trace>
  <inkml:trace contextRef="#ctx0" brushRef="#br0" timeOffset="39268.25">1651 12234 0,'0'0'0,"-21"0"16,42 0-1,21-21-15,-21 21 16,22 0-16,-22 0 0,21 0 0,1-21 16,-22 21-16,21 0 0,0 0 15,1 0-15,-22 0 0,21 0 0,-21 0 16,1 0-16,-1 0 0,0 0 0,-42 0 31,0 0-31,-1 0 16</inkml:trace>
  <inkml:trace contextRef="#ctx0" brushRef="#br0" timeOffset="39750.97">1693 12319 0,'0'0'0,"0"21"15,-21 22-15,0-1 16,21-21-16,0 0 0,-21 0 0,0 1 16,21-1-16,-22 0 0,22 0 0,-21 0 15,0 0-15,0 1 0,21-1 16,-21-21 0,21-21 15,0-1-31,21 1 15,0 0 1,0 21-16,0-21 0,1 21 0,-1 0 16,0-21-16,0 21 0,0 0 15,22 0-15,-22 0 0,0 0 0,0 0 16,21 0-16,-20 0 0,-1 21 0,0 0 16,0-21-16,0 21 0,-21 0 15,0 1-15,0-1 0,0 21 0,0-21 16,0 0-16,0 22 0,0-22 0,-21 21 15,0-21-15,-21 1 0,20-1 16,1 0-16,-21 0 0,21-21 16,-22 21-16,22-21 0,-21 0 0,21 0 15,-22 0-15,22 0 0,0 0 16,0 0-16,0 0 0,0-21 0,-1 21 16,22-21-16,-21 21 15,21-21-15,0 0 16,0-1-16,21 1 15,1 0-15,-1 21 16</inkml:trace>
  <inkml:trace contextRef="#ctx0" brushRef="#br0" timeOffset="39912.06">2032 12764 0,'0'0'0,"42"0"15,-21 0 1,1 0 31,-1 0-47,0 0 15</inkml:trace>
  <inkml:trace contextRef="#ctx0" brushRef="#br0" timeOffset="40419.83">4064 12023 0,'0'0'0,"0"-21"0,0-1 0,0 1 16,0 0-16,0 0 0,-21 21 31,21 42-31,0-21 0,0 22 16,0-1-16,0 0 0,0 22 0,0-22 15,0 22-15,-21-1 0,-1-20 0,1 20 16,0 1-16,0-22 16,0 21-16,0 1 0,21-22 0,-22 22 15,1-22-15,0 0 0,21 1 0,0-22 16,0 21-16,0-21 0,0 1 0,0-1 15,0 0-15,0 0 16,21-21-16,0 0 16,-21-21-16,22 0 0,-22 0 15,21-1-15,-21-20 0</inkml:trace>
  <inkml:trace contextRef="#ctx0" brushRef="#br0" timeOffset="40687.68">4233 12129 0,'0'0'0,"0"-22"0,0 1 0,0 64 31,0-22-31,0 21 16,0 0-16,-21 1 0,21-1 0,-21 0 16,21 1-16,-21-1 0,21 0 15,0 22-15,-21-22 0,-1 1 0,22-1 16,0 0-16,0 1 0,-21-1 0,21-21 15,0 21-15,0-20 0,0 20 16,0-21-16,0 0 0,-21-21 0,21 21 16,0 1-16,-21-22 15,0 0 1,0 0-16</inkml:trace>
  <inkml:trace contextRef="#ctx0" brushRef="#br0" timeOffset="41455.23">3789 12848 0,'-21'0'16,"42"0"-1,0 0 1,0 0-16,0 0 0,0 0 0,22 0 16,-22-21-16,21 0 0,1 21 15,-1-21-15,0 0 0,1-1 0,-1 1 16,0 21-16,1-21 0,-1 0 0,0 21 15,1-21-15,-22 21 0,21-21 16,-21 21-16,0 0 0,1 0 0,-22 21 31,0 0-31,0 0 0,0 0 16,0 0-16,0 1 0,0-1 16,0 21-16,0-21 0,0 0 15,0 1-15,0-1 0,0 0 16,0 0-16,21-21 15,0 21-15,0-21 0,0 0 16,22 0-16,-22 0 0,0-21 0,21 0 16,1 21-16,-22-21 0,21 0 0,-21-1 15,22 1-15,-22 0 0,0 0 0,0 0 16,21 0-16,-42-22 0,22 22 16,-1 0-16,-21 0 0,21 0 0,-21-1 15,0 1-15,0 0 0,0 0 0,0 0 16,0 0-16,0-1 15,0 44 17,-21-1-32,21 0 0,0 0 0,-21 0 15,21 22-15,0-1 0,0 0 0,0 1 16,0-1-16,0 21 0,0 1 0,0-1 16,0 1-16,-22-1 0,22 1 15,0-1-15,0 22 0,0-21 0,0 20 16,0 1-16,0-22 0,0 22 0,0-21 15,0 20-15,0-20 0,0-1 0,0-20 16,0 20-16,0-21 0,0 22 0,-21-22 16,21-21-16,0 22 0,0-1 15,-21-21-15,0 0 0,0 1 16,0-1-16,-1 0 0,-20-21 0,21 0 16,-21 0-16,-1 0 0,1 0 0,0 0 15,-1-21-15,1 21 0,-22-21 0,1-22 16,21 22-16,-22-21 0,1 21 15,20-22-15,1 1 0,0 0 0,-1-1 16,1 1-16,21 0 0,0-1 0,-1 1 16,22 0-16,0-1 0,0 1 0,0 0 15,0-1-15,22 1 0,-1 0 16,0-1-16,0 1 0,0 0 0,0-22 16,22 22-16,-1-1 0,0 1 0,1-21 15</inkml:trace>
  <inkml:trace contextRef="#ctx0" brushRef="#br0" timeOffset="42048.2">5503 12044 0,'0'0'0,"0"-21"0,0 0 15,-21-1-15,0 22 16,-21 22-1,20-22-15,1 42 0,21-21 0,-21 21 0,0 1 16,21-1-16,0 0 16,-21 1-16,0 20 0,21-20 0,-22 20 15,22-21-15,0 22 0,0-22 0,-21 22 16,21-22-16,0 0 0,0 22 0,-21-43 16,21 21-16,0 1 0,0-22 15,0 0-15,0 0 0,0 0 16,0-42 15,0 0-31,0 0 0,0 0 16,0 0-16,0-22 0,0 22 15,0 0-15,21-21 0,0 20 0,-21-20 16,22 21-16,-1 0 0,0 0 0,0-1 16,0 1-16,0 0 0,1 21 15,-1 0-15,0 0 0,0 0 16,0 0-16,22 0 0,-22 21 0,0-21 15,0 21-15,0 1 0,0-1 0,-21 0 16,0 0-16,0 0 0,0 0 0,0 1 16,0-1-16,0 21 0,0-21 15,0 0-15,-21 1 0,0-1 0,0 0 16,-21 0-16,20 0 0,1-21 16,0 21-16,0-21 0,0 0 0,0 0 0,-1 0 15,1 0 1,0 0-1,21-21 1,0 0 0,21 21-16,-21-21 0,21 0 15,1 21-15,-22-21 0,21-1 16</inkml:trace>
  <inkml:trace contextRef="#ctx0" brushRef="#br0" timeOffset="42486.93">5884 12573 0,'0'0'0,"21"-21"15,-21 0-15,22 21 16,-22-21-16,21 21 0,0 0 16,0 0-16,0 0 0,0 0 15,1 0-15,20 0 0,-21 0 0,0 0 16,0 0-16,22 21 0,-22 0 0,0 0 15,-21 0-15,21 0 0,-21 1 16,21-1-16,-21 21 0,0-21 0,0 0 16,0 1-16,0 20 0,0-21 0,0 0 15,0 0-15,-21-21 0,21 22 0,-21-1 16,0-21 0,21-21-1,0-1 1,0 1-16,0 0 0,0 0 15,0 0-15,0-22 0,0 22 0,0 0 16,21 0-16,-21-21 0,0 20 0,0 1 16,21 0-16,0 0 0,-21 0 15,22 0-15,-22-1 0,21 1 0,0 21 16,0 0-16,0 0 16,0 0-16,1 0 15,-1 0 1,-21 21-16,21-21 15</inkml:trace>
  <inkml:trace contextRef="#ctx0" brushRef="#br0" timeOffset="42791.76">6731 12552 0,'0'21'62,"0"0"-62,-21 0 16,21 1-16,0-1 0,0 0 15,0 21-15,0-21 16,0 1-16,0-1 0,0 0 0,0 0 16,0 0-16,0 0 0,0 1 0,0-1 15,0 0-15,0 0 16,21-21 15,-21-21-31,21 21 16,-21-21-16,0 0 0,0-1 0,21 1 15,-21 0-15,21 0 0</inkml:trace>
  <inkml:trace contextRef="#ctx0" brushRef="#br0" timeOffset="43116.03">6773 12361 0,'0'0'0,"-42"0"16,21 0-16,0 0 16,-1 0-1,22 22-15,22-22 16,-1 0 0,0 0-16,0 0 15,0 0-15,0-22 0,1 22 16,-22-21-16,0 0 15,0 0 1,-22 21-16,1 0 16,0 0-16,0 0 15,0 0-15,0 0 0,21 21 16,-22-21-16,22 21 0,0 0 0,0 1 16,0-1-16,0 0 15,0 0-15,22 0 0,-1-21 16,0 21-16,0-21 0,0 22 0,22-22 15,-22 21-15</inkml:trace>
  <inkml:trace contextRef="#ctx0" brushRef="#br0" timeOffset="43816.63">7683 12594 0,'0'-21'15,"0"0"-15,0 0 16,-21 0-16,0 21 0,0-22 16,0 22-16,0 0 0,-1-21 0,1 21 15,0 0-15,0 0 0,0 0 0,0 0 16,-1 0-16,1 0 0,0 0 16,21 21-16,-42 1 0,21-1 15,-1 0-15,1 0 0,0 0 16,0 22-16,0-22 0,21 0 0,0 21 15,0-21-15,0 1 0,0-1 0,0 21 16,0-21-16,0 0 0,0 1 0,0-1 16,21-21-16,0 21 0,0-21 0,0 0 15,-21 21-15,22-21 0,-1 0 16,0 0-16,0 0 0,0 0 0,22 0 16,-22-21-16,0 21 0,0-21 0,0 0 15,0-1-15,22 1 0,-22 0 16,0-21-16,0 21 0,0-22 0,1 22 15,20-21-15,-21-1 0,0 1 16,0 0-16,1-1 0,-1-20 0,0 21 16,0-22-16,0 22 0,0-22 0,1 22 15,-22 0-15,21-22 0,-21 22 0,0-1 16,0 1-16,0 21 0,0 0 0,0 0 16,0-1-16,0 1 0,-21 21 15,-1 0-15,1 0 0,0 0 16,0 21-16,0 1 0,0 20 0,-1-21 15,1 21-15,0 22 0,21-22 0,-21 1 16,0 20-16,0-21 0,21 1 16,0 20-16,0-20 0,0-1 15,0 0-15,0 1 0,0-1 0,0 0 16,21 1-16,0-1 0,0-21 0,0 0 16,0 22-16,1-22 0,20 0 0,-21 0 15,21-21-15,-20 21 0,-1-21 0,21 0 16,-21 0-16,0 0 0,22 0 15,-22 0-15,0 0 0,0 0 0,0 0 16,1-21-16,-1 21 0,-21-21 16,0 0-16,21 0 15,-21-1-15,0 1 0,0 0 16,0 0-16,21 21 16</inkml:trace>
  <inkml:trace contextRef="#ctx0" brushRef="#br0" timeOffset="43965.54">8382 12721 0,'0'21'0,"-21"-21"15,0 22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31:52.7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720 0,'21'0'0,"0"-21"15,-21-1 1,22 22-16,-1-21 16,0 0-16,0 21 0,0-21 15,0 21-15,1-21 0,-1 21 0,0-21 16,0 21-16,0-22 0,0 22 16,1-21-16,-1 21 0,-21-21 15,21 21-15,-21-21 0,0 0 16,-21 21-1,0 0-15,-1 0 0,1 0 0,0 0 16,-21 0-16,-1 21 0,1 0 16,0 0-16,-1 0 0,1 1 0,0 20 15,-1-21-15,1 0 0,-21 22 16,20-22-16,22 0 0,-21 21 16,21-21-16,-1 22 0,1-22 0,0 0 15,21 0-15,0 0 0,0 1 16,0-1-16,0 0 0,21 0 15,0 0-15,1-21 0,-1 21 16,0-21-16,21 22 0,-21-22 0,22 21 16,-1-21-16,0 21 0,-20-21 0,20 21 15,0 0-15,-21-21 0,1 21 16,20 1-16,-21-1 0,0 0 0,-21 0 16,0 0-16,0 0 0,0 1 15,0-1-15,0 21 0,-21-21 16,-21 0-16,21 1 0,-22 20 0,1-21 15,0 0-15,-22 0 0,1 1 16,-1-1-16,1-21 0,20 21 0,-20-21 16,-1 0-16,22 0 0,0 0 15,-1 0-15,1 0 0,21-21 0,-22 0 16,22-1-16,0 22 0,0-21 0,0 0 16,21 0-16,0 0 0,-21 0 15,21-1-15,0 1 0,0 0 16,0 0-16,21 21 15,0 0-15,21 0 0,-21-21 0,22 21 16,-1 0-16,-21 0 16,22 0-16,-1 0 0,21 0 0</inkml:trace>
  <inkml:trace contextRef="#ctx0" brushRef="#br0" timeOffset="300.35">2286 1312 0,'0'-21'15,"0"42"1,0 1 0,0-1-16,0 0 0,0 0 15,0 0-15,0 0 0,-21 1 16,21-1-16,0 0 15,0 0-15,0 0 0,0 0 16,0 1 0,0-44 15,0 1-15,0 0-16,0 0 0</inkml:trace>
  <inkml:trace contextRef="#ctx0" brushRef="#br0" timeOffset="484.25">2328 1122 0,'0'0'0,"0"-21"15,-21 0 1,0 21 0,21 21 15,0 0-31,21 0 15,0 0-15,0 0 16,1-21-16</inkml:trace>
  <inkml:trace contextRef="#ctx0" brushRef="#br0" timeOffset="980.58">2561 1270 0,'-21'42'16,"21"-20"0,-21-1-16,21 0 0,0 0 15,0 0-15,0 0 16,-21 1-16,21-1 0,-22 0 16,22 0-16,0 0 0,-21 0 15,0 1 1,21-44 15,0 1-31,0 0 16,0 0-16,0 0 15,0 0-15,21-1 0,0 1 0,1 0 16,-1 0-16,0-21 0,0 20 16,21 1-16,-20 0 0,-1 0 0,21 0 15,-21 21-15,0 0 0,22 0 0,-22 0 16,0 0-16,0 0 15,0 0-15,1 21 0,-1 0 0,-21 0 16,0 0-16,0 1 0,0-1 0,0 0 16,0 0-16,0 0 0,0 0 15,0 1-15,0-1 0,0 0 0,-21 0 16,-1 0-16,22 0 0,-21 1 0,21-1 16,0 0-16,0 0 15,0-42 32,21 21-47</inkml:trace>
  <inkml:trace contextRef="#ctx0" brushRef="#br0" timeOffset="1727.15">3365 1291 0,'0'0'16,"0"-21"-16,0 0 16,0 0-1,-21 21 1,0 0-16,0 0 16,0 0-16,0 0 0,-1 0 0,-20 21 15,21-21-15,0 21 0,0 0 0,-1 0 16,1 1-16,0-1 0,0 0 15,0 21-15,0-21 0,-1 1 0,22-1 16,0 0-16,0 0 0,0 0 16,0 0-16,22-21 15,-1 0-15,0 0 16,0 0-16,0 0 0,0 0 0,1 0 16,-1-21-16,0 21 0,0-21 15,0 0-15,0 21 0,1-21 16,-1 0-16,0-1 0,-21 1 15,21 0-15,-21 0 0,0 0 16,0 0-16,0-1 16,21 22-16,-21 22 31,0-1-15,0 0-16,-21 0 0,21 0 0,0 0 15,0 1-15,-21 20 0,21-21 16,-21 21-16,21 1 0,0-1 0,0 0 15,0 1-15,-21 20 0,21-20 0,0 20 16,-22-21-16,22 22 16,0-22-16,0 22 0,0-22 0,0 22 15,0-22-15,0 21 0,0-20 0,0-1 16,0 22-16,0-22 0,0 0 16,-21 1-16,21-22 0,-21 21 0,21-21 15,-21 22-15,0-22 0,0 0 0,-1-21 16,1 21-16,0-21 0,0 0 0,-21 0 15,20 0-15,-20 0 0,0 0 16,-1 0-16,1 0 0,0-21 0,-1 0 16,-20 0-16,21-1 0,-1 1 0,-20 0 15,20 0-15,1-21 0,0 20 16,-1 1-16,22 0 0,-21 0 16,21 0-16,0 0 0,-1-1 15,22-20-15,0 21 0,0 0 0,0 0 16,0-1-16,22 1 0,-1-21 0,0 21 15,0-22-15,21 1 0,-20 0 16,20-1-16</inkml:trace>
  <inkml:trace contextRef="#ctx0" brushRef="#br0" timeOffset="2107.92">3556 635 0,'0'21'15,"-21"0"-15,21 1 0,-21-1 0,21 21 16,0 0-16,-22 1 0,22-1 0,-21 22 15,0-22-15,21 0 0,-21 22 16,0-22-16,0 22 0,21-22 16,-22 0-16,1 1 0,21-22 0,0 21 15,-21-21-15,21 0 0,-21 1 16,21-1-16,0 0 0,0 0 0,0 0 16,21-21 15,0 0-16,0-21-15,-21 0 0,22 21 0,-1-21 16,-21 0-16</inkml:trace>
  <inkml:trace contextRef="#ctx0" brushRef="#br0" timeOffset="2503.69">3619 1355 0,'0'21'15,"0"0"1,22-21 0,-1 0-16,0 0 0,0 0 0,0 0 15,0-21-15,1 21 16,-1-21-16,0 21 0,-21-21 0,21 21 16,0-22-16,0 22 0,-21-21 15,0 0-15,0 0 16,0 0-16,0 0 0,-21-1 15,0 22 1,0 0-16,0 0 0,0 22 16,-1-1-16,1 0 0,0 0 15,0 0-15,21 0 0,0 1 0,-21-1 16,21 0-16,-21 0 0,21 0 16,0 0-16,0 1 0,0-1 0,0 0 15,21 0 1,0-21-16,0 0 15,0 0-15,0 0 16,1 0-16,-1 0 16,-21-21-16,21 21 0,-21-21 0,21 0 15</inkml:trace>
  <inkml:trace contextRef="#ctx0" brushRef="#br0" timeOffset="3308.01">5990 1334 0,'0'0'0,"0"21"0,0 0 16,21-21 31,0-21-32,1 0-15,-1-1 0,0 1 16,0 0-16,0-21 0,0 21 16,1-22-16,-1 1 0,0 0 0,0-1 15,0-20-15,0-1 0,1 22 16,-1-22-16,0 1 0,0 21 0,-21-22 16,0 1-16,0 20 0,0 1 0,0 0 15,0-1-15,-21 1 0,0 21 16,21-22-16,-21 43 0,-1-21 0,1 21 15,0 0 1,21 21-16,-21 1 0,21-1 16,-21 21-16,21 0 0,0 1 0,0-1 15,0 0-15,0 22 0,0-22 0,0 22 16,0-1-16,0-20 0,0 20 16,0 1-16,0-22 0,0 0 0,0 1 15,21-1-15,-21-21 0,21 21 0,-21-20 16,0-1-16,0 0 0,0 0 15,21 0-15,-21 0 0,21-21 16,-21 22-16,22-22 16,-1 0-1,0 0 1,-21-22-16,21 1 0,0 21 16,-21-21-16,0 0 0,21 0 15,1 0-15</inkml:trace>
  <inkml:trace contextRef="#ctx0" brushRef="#br0" timeOffset="3684.81">6583 1164 0,'0'0'0,"21"0"31,0 0-15,0 0-16,-21-21 0,21 21 0,1-21 15,-1 0-15,0 0 16,0-1-16,0 22 0,-21-21 0,0 0 16,0 0-16,-21 21 47,0 21-47,0-21 0,21 21 0,-21 0 15,-1 22-15,1-22 0,21 0 0,0 0 16,-21 0-16,21 22 0,-21-22 15,21 0-15,0 0 0,0 0 0,0 1 16,0-1-16,0 0 16,21-21-1,0 21-15,0-21 16,1 0-16,-1 0 16,0 0-16,-21-21 0,21 21 0,0-21 15</inkml:trace>
  <inkml:trace contextRef="#ctx0" brushRef="#br0" timeOffset="3939.66">7027 1016 0,'0'0'0,"0"21"32,0 0-32,0 1 15,0-1-15,0 0 0,0 0 16,0 0-16,0 0 0,0 1 0,0-1 0,0 21 15,0-21-15,21 0 16,-21 1-16,22-1 0,-22 0 16,0 0-16,0 0 0,21-21 15,-21 21-15,21-21 16,0-21 15,-21 0-31,21 0 0</inkml:trace>
  <inkml:trace contextRef="#ctx0" brushRef="#br0" timeOffset="4191.59">7324 995 0,'0'0'0,"0"21"31,-22 0-31,22 0 0,-21 1 16,21-1-16,-21 0 0,21 0 15,-21 21-15,0-20 0,21-1 0,0 0 16,-21 0-16,-1 21 0,22-20 0,-21-1 16,21 0-16,0 0 15,0 0-15,0 0 16,0 1 0,21-22-1,-21-22 1</inkml:trace>
  <inkml:trace contextRef="#ctx0" brushRef="#br0" timeOffset="4923.12">7620 1334 0,'0'0'0,"-21"0"16,42 0 31,0 0-47,0-22 0,0 22 15,1-21-15,-1 21 0,0-21 16,0 0-16,0 0 0,-21 0 0,21-1 16,1 1-16,-1 0 0,-21 0 15,0 0-15,0 0 0,0-1 16,-21 22-1,-1 0-15,1 0 0,0 22 16,0-1-16,0 0 0,0 0 0,-1 0 16,-20 0-16,21 1 0,21-1 15,-21 21-15,0-21 0,21 0 0,-22 1 16,22-1-16,0 0 0,0 0 0,0 0 16,0 0-16,22 1 15,-1-22-15,0 0 0,0 0 16,0 0-16,0 0 0,1 0 0,20 0 15,-21 0-15,0 0 0,0 0 0,1 0 16,-1 0-16,0-22 0,0 22 16,0-21-16,22 0 0,-22 0 0,0 21 15,0-42-15,0 20 0,0 1 16,1 0-16,-1-21 0,0 21 0,0-22 16,21 22-16,-20-21 0,-1-1 15,0 1-15,0 0 0,0-1 0,0 1 16,-21 0-16,22-1 0,-22 1 0,21 0 15,-21 21-15,0-1 0,0 1 16,0 0-16,0 0 0,0 0 0,-21 21 16,-1 0-1,22 21-15,-21 0 0,0 0 16,0 0-16,21 22 0,-21-1 16,0 0-16,21 1 0,-22-1 0,1 22 15,0-22-15,21 0 0,-21 1 16,0 20-16,21-21 0,0 1 15,-21-22-15,21 21 0,0 1 0,0-22 16,0 0-16,0 0 0,0 21 0,0-20 16,0-1-16,0 0 0,21-21 15,-21 21-15,21-21 16,0 0-16,0 0 16,0-21-16</inkml:trace>
  <inkml:trace contextRef="#ctx0" brushRef="#br0" timeOffset="7887.77">10012 1037 0,'21'21'16,"0"-21"-16,0 0 16,0 0-16,1-21 0,-1 0 15,0 0-15,0 21 16,0-21-16,0 0 0,1-22 0,-1 22 15,0 0-15,0-21 0,0 20 0,0 1 16,1-21-16,-1 21 0,-21-22 16,21 22-16,-21-21 0,21 21 15,-21 0-15,0-22 0,0 22 0,0 0 16,0 0-16,0 42 31,0 0-31,-21 0 16,21 22-16,-21-1 0,21 0 15,0 1-15,0-1 0,0 21 0,-21 1 16,21-22-16,0 22 0,-22-1 0,22-20 16,0 20-16,0-21 15,-21 1-15,21 20 0,-21-20 0,21-22 16,0 21-16,0 0 0,0-20 0,0 20 16,0-21-16,-21 0 0,21 0 0,0 1 15,0-1-15,-21 0 0,21 0 16,-21-21-16,-1 0 15,1 0-15,0-21 16,0 21-16,0-21 16,21 0-16,-21-1 0,-1 1 0,1 0 15,0 0-15,0 21 0,0-21 0,0 0 16,-1 21-16,1-22 0,0 22 16,0 0-1,21 22-15,0-1 16,0 0-16,0 0 0,0 0 0,0 0 15,21 1-15,0-1 0,0 0 16,-21 0-16,22-21 0,20 21 16,-21-21-16,0 21 0,0-21 0,22 0 15,-22 0-15,21 0 0,-21 0 0,22 0 16,-22-21-16,21 0 0,-21 21 16,22-21-16,-22 0 0,21 0 0,-21-1 15,1 1-15,-1 21 0,21-21 0,-21-21 16,0 21-16,-21-1 0,22 1 0,-1 0 15,-21 0-15,0 0 16,0 0-16,0-1 0,21 22 0,-21-21 16,0 42 15,-21 1-31,21-1 0,0 0 0,-21 0 16,-1 0-16,22 0 0,-21 1 0,0-1 15,21 0-15,0 0 0,0 0 16,-21 0-16,21 1 15,0-1 1,0-42 15,0-1-31,0 1 16,21 21-16,-21-21 0,21 0 0,0 0 16,-21 0-16,22-1 0,-1 1 0,0 0 15,-21-21-15,21 21 0,0-1 16,0 22-16,-21-21 0,22 0 0,-1 21 15,0 0 1,-21 21-16,21-21 0,-21 21 16,21 1-16,-21-1 0,0 0 0,0 0 15,0 0-15,21 0 0,-21 1 0,0-1 16,22 0-16,-22 0 0,0 0 0,0 0 16,21 1-16,0-1 0,0 0 15,0-21 1,0 0-16,1 0 0,-1 0 0,0 0 15,0-21-15,0 21 0,0-21 0,1-1 16,-1 1-16,0 21 0,0-21 16,-21 0-16,21-21 0,0 20 0,1 1 15,-1-21-15,-21 21 0,21-22 0,0 1 16,0 0-16,-21-1 0,21-20 16,1 21-16,-22-1 0,0 1 0,0 0 15,0-1-15,0 1 0,0 21 0,0 0 16,0-1-16,0 44 15,-22-1-15,22 0 16,-21 21-16,0 1 0,21-1 16,-21 0-16,0 1 0,21-1 0,-21 0 15,-1 22-15,22-22 0,-21 0 16,21 1-16,0-1 0,-21 0 0,0-20 16,21 20-16,0-21 0,0 21 0,0-20 15,-21-1-15,21 0 0,0 0 0,0 0 16,0-42 31,0 0-47,21 0 0,-21 0 15,0-1-15,21 1 0,0 0 16,-21 0-16,21 0 0,1 0 0,-22-1 16,21 22-16,-21-21 0,21 0 0,0 21 31,-21 21-16,0 0-15,0 1 0,0-1 16,21 0-16,-21 0 0,0 0 16,0 0-16,0 1 0,0-1 15,0 0-15,21 0 0,1-21 16,-22 21-16,21-21 0,0 0 16,0 0-16,0 0 0,0 0 15,1 0-15,-1 0 0,-21-21 16,21 21-16,0-21 0,0 0 15,0 0-15,1-1 0,-1 1 0,0 0 16,0 0-16,0 0 0,0 0 0,1-1 16,-22 1-16,21-21 0,0 21 15,-21 0-15,0-1 0,0 1 16,-21 21 0,0 0-1,-1 21-15,22 1 0,-21-1 0,0 0 16,0-21-16,0 21 0,21 0 0,-21 0 15,21 1-15,-22-1 0,22 0 0,0 0 16,0 0-16,0 0 0,0 1 16,0-1-16,0 0 0,0 0 15,22-21-15,-1 21 16,0-21-16,0 0 0,0 0 0,0 0 16,1 0-16,-1 0 0,0 0 15,0 0-15,0-21 0,0 21 0,22-21 16,-22 0-16,0 21 0,0-21 0,22-1 15,-22 1-15,0 0 0,0 0 0,0 0 16,0 0-16,-21-1 0,22 1 16,-22 0-16,0 0 0,21 21 15,-21-21-15,-21 21 16,-1 0 0,22 21-16,0 0 15,0 0-15,0 0 16,0 1-16,0-1 0,0 0 0,22-21 15,-22 21-15,21 0 0,-21 0 16,0 1-16,0-1 0,0 0 16,0 0-16,0 0 0,0 0 15,21-21-15,-21 22 16,21-22-16,0 0 16,0 0-1,1 0-15,-1 0 16,0-22-16,0 22 0,0-21 0,0 21 15,-21-21-15,22 0 0,-1 21 16,0-21-16,-21 0 0,21-1 0,0 1 16,-21 0-16,21 0 0,-21 0 0,0 0 15,22 21-15,-22-22 0,21 22 16,-21 22 15,-21-1-15,21 0-16,-22 0 0,22 0 0,-21 0 15,21 1-15,0-1 16,0 0-16,0 0 0,0 0 0,0 0 16,0 1-16,0-1 15,21 0 1,1-21-16,-1 0 0,0 0 16,0 0-16,-21-21 0,21 21 15,0-21-15,1-1 0,-22 1 0,21 0 16,0 0-16,0 0 0,0 0 0,0-1 15,1-20-15,-1 21 0,-21-21 16,21-1-16,0 1 0,0 21 0,-21-22 16,21-20-16,-21 21 0,22-1 0,-22 1 15,21 0-15,-21-1 0,0 1 16,0 21-16,0 0 0,0-22 16,0 22-16,0 42 15,-21 0-15,21 1 16,-22-1-16,1 21 0,21 0 15,0 1-15,-21-1 0,21-21 0,-21 22 16,0-1-16,21 0 0,0 1 0,0-1 16,-21 0-16,21 1 0,0-22 0,-22 21 15,22 0-15,0-20 0,0-1 16,0 21-16,0-21 0,0 0 0,0 1 16,22-1-16,-1-21 15,-21 21-15,21-21 0,0 0 0,0 0 16,0 0-1,1 0-15,-1-21 0,0 0 16,-21-1-16,21 1 16,0 0-16,-21 0 0,21 0 0,-21 0 15,0-22-15,0 22 0</inkml:trace>
  <inkml:trace contextRef="#ctx0" brushRef="#br0" timeOffset="8103.64">12827 1334 0,'0'0'0,"-21"21"16,42-21-1,0 0 1,0 0-16,0 0 0,1 0 0,-1-21 16,0 21-16,0-22 0,0 22 0,22 0 15,-22-21-15,0 21 0,0-21 16,-21 0-16,21 21 15,-21-21-15,0 0 0,0-1 16,-21 22-16</inkml:trace>
  <inkml:trace contextRef="#ctx0" brushRef="#br0" timeOffset="8308.53">12594 1228 0,'0'0'0,"0"21"0,-21-21 15,0 0 1,21 21 0,21-21 15,0 0-15,0 0-1,0 0-15</inkml:trace>
  <inkml:trace contextRef="#ctx0" brushRef="#br0" timeOffset="10052.56">13356 1651 0,'42'21'15,"-20"-21"-15,-1 0 16,0-21-16,-21 0 0,21 21 16,-21-21-16,21 21 0,-21-21 15,0-1-15,0 1 0,0 0 16,0 0-16,0 0 0,0 0 16,0-1-16,0 1 15,-21 21-15,0-21 16,0 21-16,0 0 0,-1 0 0,1 0 15,0 0-15,-21 21 0,21-21 0,-22 21 16,22 1-16,-21-1 0,21 0 0,-1 0 16,-20 0-16,21 0 15,0 22-15,0-22 0,21 0 0,0 0 0,0 0 16,0 1-16,0-1 0,0 0 16,21-21-16,0 0 15,0 0-15,0 0 0,0 0 16,1 0-16,-1 0 0,0 0 0,0 0 15,0 0-15,0-21 0,22 0 0,-22-1 16,0 22-16,-21-21 0,21 0 0,0 0 16,1 0-16,-1 0 0,-21-1 15,0 1-15,21 0 0,-21 0 0,21 0 16,-21 0-16,0-1 0,0 44 47,0-1-47,-21 0 0,21 21 15,0-21-15,0 1 0,0-1 16,0 0-16,0 0 0,0 0 0,0 0 16,0 1-16,0-1 0,0 0 15,21-21-15,0 21 0,0-21 16,1 0-16,-1 0 0,0 0 0,0 0 16,0 0-16,0 0 0,1 0 0,-1-21 15,-21 0-15,21 21 0,0-21 16,0-1-16,0 1 0,-21 0 0,22 0 15,-22 0-15,21 0 0,-21-1 16,0 1-16,21 0 0,-21 0 0,0 0 16,0 0-16,0-1 15,0 44 1,0-1-16,-21 0 16,21 0-16,0 0 0,0 0 0,-21 1 15,21-1-15,-22 0 0,22 0 0,0 0 16,0 0-16,-21 1 0,21-1 15,0 0-15,0 0 0,21-21 47,-21-21-31,22 0-16,-1 0 0,-21-1 16,0 1-16,21 0 0,0 0 0,0 0 15,-21 0-15,21-1 0,1 1 0,-1 0 16,0 0-16,-21 0 0,21 0 15,0 21-15,-21-22 0,21 22 0,1 22 32,-22-1-32,0 0 15,0 0-15,0 0 0,0 22 16,0-22-16,21 0 0,0 0 0,0 0 16,0 0-16,-21 1 0,21-1 0,1-21 15,-1 21-15,0-21 0,0 0 16,0 0-16,0 0 0,1 0 15,-1 0-15,0 0 16,0-21-16,-21 0 16,0-1-16,21 22 0,0-21 0,1 0 15,-22-21-15,21 21 0,0-1 0,0 1 16,-21 0-16,21 0 0,0 0 16,1 0-16,-22-1 0,21 1 0,0 21 15,-21 21 16,0 1-31,0-1 16,0 0 0,0-42 46,0 0-62,0-1 16,0 1-16,0 0 15,0 0-15,-21 21 47,21 21-47,-21-21 0,-1 21 16,22 0-16,-21 1 0,0-1 16,21 0-16,-21 0 15,21 0-15,-21 0 0,21 1 0,0-1 16,0 0-16,0 0 0,0 0 0,0 0 15,21 1-15,0-1 0,0-21 16,0 21-16,1-21 16,-1 0-16,0 0 0,0 0 15,0 0-15,0 0 0,1 0 0,-1-21 16,0 0-16,0 21 0,0-22 0,0 1 16,1 0-16,-1 21 0,-21-21 15,21-21-15,0 20 0,-21 1 16,0 0-16,21 0 0,-21 0 0,21 0 15,-21-1-15,0 1 0,0 0 0,-21 21 32,0 0-32,0 21 15,0 0-15,0 1 0,21-1 0,-22 0 16,22 0-16,-21 0 0,21 22 0,0-22 16,0 0-16,0 0 0,0 0 15,0 0-15,0 1 0,21-1 16,1-21-16,-1 0 0,0 21 0,0-21 15,0 0-15,0 0 0,1 0 16,-1 0-16,0 0 0,21 0 0,-21 0 16,1-21-16,-1 21 0,0-21 15,0 21-15,0-22 0,22 1 0,-22 21 16,0-21-16,0 0 0,0 0 0,-21 0 16,0-1-16,0 1 0</inkml:trace>
  <inkml:trace contextRef="#ctx0" brushRef="#br0" timeOffset="11043.87">1524 1905 0,'0'0'0,"-42"0"0,20 0 0,1 21 0,-21-21 16,21 0-16,0 0 0,-1 21 15,1-21-15,0 0 0,21 22 16,21-1 15,22-21-31,-22 0 16,21 0-16,0 0 0,1 0 0,-1 0 15,22 0-15,-1 0 0,-21 0 0,22 0 16,-1 0-16,1 0 0,-1 0 16,22 0-16,0 0 0,-1 0 0,22 0 15,0 0-15,0 0 0,21 0 0,-21-21 16,0 21-16,-1 0 0,1 0 16,0-22-16,0 22 0,-21 0 0,20 0 15,-20 0-15,-21 0 0,-1 0 0,1 0 16,-22 0-16,0 0 0,-21 0 15,1 0-15,-1 0 0,-42 0 47,-1 0-31,22-21 0,0 0-16</inkml:trace>
  <inkml:trace contextRef="#ctx0" brushRef="#br0" timeOffset="11731.85">5884 1715 0,'0'0'0,"-21"0"0,0 0 0,0 0 0,0 0 15,-1 0-15,1 0 16,0 0-16,0 0 0,0 0 16,0 0-16,21 21 46,21-21-46,0 0 16,0 0-16,0 0 0,22 0 0,-1 0 16,-21 0-16,21 0 0,1 0 15,20 0-15,-20 0 0,-1 0 0,21 0 16,1 0-16,-1 0 0,1 0 0,-1 0 16,22 0-16,0 0 0,-1 0 15,-20 0-15,21 0 0,-22 0 0,22 0 16,-22 0-16,1 0 0,-22 0 0,0 0 15,22 0-15,-43 0 0,21 0 0,1 0 16,-22 21-16,0-21 0,0 0 16,0 0-16,1 0 15,-1 0-15,0 0 0,0 0 32,-21 21-17,21-21-15,0 0 31,1 0-31,-1 0 16,0 0-16</inkml:trace>
  <inkml:trace contextRef="#ctx0" brushRef="#br0" timeOffset="12587.97">10435 1990 0,'0'0'0,"-21"0"0,0 0 0,0 0 0,-1 0 16,1 21-16,0-21 0,0 0 15,0 0-15,0 0 0,-1 0 0,1 0 16,0 0-16,21 21 16,21-21 15,0 0-31,22 0 0,-22 0 16,21 0-16,1 0 0,-22 0 15,21 0-15,22 0 0,-22 0 0,21 0 16,1 0-16,-1 0 0,1 0 15,21 0-15,-1 0 0,1 0 0,0 0 16,-1 0-16,1 0 0,21 0 0,-22 0 16,22 0-16,0 0 0,0 0 15,0 0-15,0 0 0,-1 0 0,1 0 16,0 0-16,-21 0 0,21 0 0,-1 0 16,-20 0-16,21 0 0,-21 0 0,20 0 15,-20 0-15,0 0 0,21 0 16,-43 0-16,22 0 0,-1 0 0,-20 0 15,-1 0-15,-20 0 0,-1 0 0,0 21 16,1-21-16,-22 0 0,21 0 16,-21 0-16,1 0 0,-1 0 15,-42 0 32,-1 0-31,1 0-16,0 0 0,0 0 15,0 0-15</inkml:trace>
  <inkml:trace contextRef="#ctx0" brushRef="#br0" timeOffset="13684.03">656 3027 0,'0'0'0,"-21"0"16,0 0 15,0 21-31,21 0 16,0 0-1,21-21 48,0-21-48,-21 0-15,0 0 0,0 0 16,0 0 0,0-1-16,-21 22 31,0 22-16,-1-1-15,22 0 16,0 0-16,-21-21 0,21 21 0,0 0 16,0 1-16,0-1 0,0 0 15,0 0-15,0 0 16,21-21-16,1 0 16,-1 0-16,0 0 0,0 0 15,0 0-15</inkml:trace>
  <inkml:trace contextRef="#ctx0" brushRef="#br0" timeOffset="14011.82">995 2963 0,'-21'0'16,"-1"0"-1,1 0-15,21-21 78,-21 21-46,0 21-17,21 1-15,-21-1 0,0 0 16,-1 0-16,22 0 15,0 0-15,0 1 16,0-1-16,22-21 16,-1 0-1,0 0-15,0 0 0</inkml:trace>
  <inkml:trace contextRef="#ctx0" brushRef="#br0" timeOffset="16063.55">1968 3175 0,'22'-21'16,"-1"21"-16,0-21 0,0 21 16,0-21-16,0-1 0,22 1 0,-22 0 15,21 0-15,1 0 0,-22 0 16,21-1-16,-21 1 0,0 0 0,1 0 15,-22 0-15,0 0 0,0-1 16,0 1-16,0 0 0,-22 21 0,1-21 16,-21 21-16,21 0 0,-22 0 0,1 0 15,21 0-15,-21 0 16,20 0-16,-20 0 0,21 21 0,-21 0 16,20 0-16,1 1 0,0-1 15,0 0-15,0 0 0,21 0 0,0 0 16,0 1-16,0-1 0,0 0 0,0 0 15,21 0-15,0 0 0,0 1 16,0-1-16,1 0 0,-1 0 0,0 0 16,0 0-16,0 22 0,0-22 15,1 0-15,-1 0 0,-21 22 0,0-22 16,0 0-16,0 21 0,0-21 16,0 1-16,-21-1 0,-1 0 0,-20 0 15,21 0-15,-21 0 0,20-21 16,-20 22-16,0-22 0,-1 0 15,1 0-15,0 0 0,21 0 0,-22 0 16,1-22-16,21 1 0,-22 0 0,22 0 16,0 0-16,0 0 0,0-22 15,0 22-15,21-21 0,-22-1 0,22 1 16,0 0-16,0 21 0,0-22 16,0 22-16,22 0 0,-1 21 0,0-21 15,0 21-15,0 0 0,22 0 16,-22 0-16,0 21 0,0 0 0,0 0 15,0 0-15,1 1 0,-1 20 16,0-21-16,0 21 0,-21-20 16,21 20-16,-21-21 0,0 21 0,21-20 15,-21 20-15,22-21 0,-1 0 16,-21 0-16,21 1 0,0-1 16,0-21-16,0 0 0,1 0 15,-1 0-15,0 0 0,21 0 16,-21 0-16,22-21 0,-22 21 0,21-22 15,-21 1-15,22 0 0,-22 0 16,21 0-16,-21 0 0,22-1 0,-22 1 16,0 0-16,0-21 0,0 21 0,1-1 15,-22 1-15,0 0 16,21 0-16,-21 0 0,-21 42 47,-1 0-47,22 0 0,-21 0 0,21 1 15,0-1-15,-21 0 0,21 0 16,0 21-16,0-20 0,0-1 0,0 0 16,0 0-16,0 0 0,21-21 15,0 0-15,1 0 16,20 0-16,-21 0 0,0 0 0,0 0 16,22 0-16,-22-21 15,21 0-15,-21 21 0,22-21 0,-22 0 16,0-1-16,21 1 0,-20 0 0,-1 0 15,-21 0-15,21 0 0,-21-1 16,21 1-16,-21 0 0,0 0 0,0 0 16,0 0-16,0-1 0,-21 44 31,0-1-15,21 0-16,0 0 0,-21 21 0,21-20 15,-22-1-15,22 0 0,0 21 16,0-21-16,0 1 0,0-1 0,0 0 15,0 0-15,22 0 16,-1-21-16,0 0 16,0 0-16,0 0 0,0 0 0,1 0 15,-1 0-15,0 0 0,21-21 0,-21 0 16,1 0-16,20 0 0,-21-1 16,21 1-16,-20-21 0,20 0 0,-21 20 15,0-20-15,22 0 0,-22-1 0,21-41 16,-42 41-16,21 1 15,0 21-15,-21-21 0,0 20 0,0-20 16,0 21-16,0 0 0,0 0 0,0-1 16,0 44 15,-21-1-31,21 0 0,-21 0 0,21 0 16,-21 22-16,21-22 0,0 21 15,0 0-15,-21-20 0,21 20 0,-21 0 16,21 1-16,-22-1 0,22-21 15,0 21-15,0-20 0,-21 20 0,21-21 16,0 0-16,-21 0 0,21 1 16,0-44 31,0 1-47,0 0 15,0 0-15,0 0 0,0 0 16,0-1-16,21 1 0,0 0 0,-21 0 15,22 0-15,-1 0 0,0-1 16,21 1-16,-21 21 0,1 0 0,20-21 16,-21 21-16,0 0 0,22 0 0,-22 0 15,21 21-15,-21-21 0,22 21 16,-22 1-16,0-1 0,-21 0 0,0 0 16,0 0-16,0 0 0,0 1 0,0-1 15,0 0-15,-21 0 0,0 0 16,-1-21-16,-20 21 0,21 1 0,-21-1 15,-1 0-15,22-21 0,-21 21 16,-1-21-16,22 0 0,-21 0 16,21 0-16,0 0 0,-1 0 0,1 0 15,0 0-15,0 0 16,21-21 0,21 0-1,-21 0-15,21-1 0,0 22 0</inkml:trace>
  <inkml:trace contextRef="#ctx0" brushRef="#br0" timeOffset="16492.83">5122 3090 0,'0'0'0,"0"-21"0,0-21 15,0 21 1,-21 21 0,0 0-16,0 0 0,0 21 15,-1 0-15,1-21 0,0 21 16,-21 0-16,21 22 0,-1-22 15,1 0-15,-21 21 0,21-20 0,0 20 16,-1-21-16,1 21 0,21-20 0,0-1 16,0 21-16,0-21 0,0 0 15,0 1-15,21-22 0,1 21 0,-1-21 16,21 0-16,-21 0 0,22 21 0,-1-21 16,0 0-16,1 0 0,-1 0 0,0-21 15,1 21-15,-1-21 0,0-1 16,1 1-16,-1 0 0,0 0 0,-21 0 15,22-22-15,-1 22 0,0-21 0,-20 21 16,20-22-16,-21 1 0,21 0 16</inkml:trace>
  <inkml:trace contextRef="#ctx0" brushRef="#br0" timeOffset="16739.68">5800 2815 0,'0'0'0,"0"-21"0,0-21 16,0 21-16,0-1 15,-22 22-15,1 0 0,0 0 16,0 22-16,0-1 0,0 0 15,21 0-15,-22 21 0,1-20 16,0 20-16,0 0 0,21-21 0,-21 22 16,0-1-16,21 0 0,-22-20 0,22 20 15,0 0-15,-21 1 0,21-22 16,0 21-16,-21-21 0,21 22 16,0-22-16,0 0 0,0 0 0,0 0 15,0 0-15,21-21 16,0 0-1,1 0-15,-1 0 0,0 0 16,0-21-16,0 21 0,0-21 0,1 0 16</inkml:trace>
  <inkml:trace contextRef="#ctx0" brushRef="#br0" timeOffset="17896.15">6117 3069 0,'0'-21'15,"21"21"-15,-21-21 0,0 0 16,-21 21-16,0 0 16,0 0-16,0 0 15,-1 21-15,1-21 0,0 21 16,0 0-16,0 0 0,0 1 0,-1-1 16,1 0-16,0 21 0,0-21 0,21 1 15,0 20-15,0-21 0,0 0 0,0 0 16,0 1-16,0-1 0,0 0 15,21-21 1,0 0-16,0 0 0,1 0 0,-1 0 16,0 0-16,0 0 0,0 0 15,0-21-15,1 0 0,-1 21 16,-21-22-16,21 1 0,-21 0 0,21 0 16,-21-21-16,0 20 0,21 1 0,-21 0 15,21-21-15,-21 21 0,0-1 16,0 1-16,0 0 0,0 0 15,0 42 17,0 0-32,0 0 0,0 1 15,0-1-15,0 0 0,0 21 16,-21-21-16,21 1 0,0 20 0,0-21 16,0 0-16,0 0 0,0 1 0,0-1 15,21 0-15,1 0 16,-1-21-16,0 0 0,0 0 0,0 0 15,0 0-15,1 0 0,-1 0 0,0-21 16,0 0-16,21 21 0,-20-21 16,-1-1-16,0 1 0,21 0 0,1 0 15,-22 0-15,21-22 0,0 22 0,1 0 16,-1 0-16,-21 0 0,22 0 0,-22-1 16,-21 1-16,0 0 0,-21 21 15,-1 0 1,1 0-16,-21 0 0,21 21 0,0-21 15,-1 21-15,1 1 0,0-1 0,21 0 16,0 21-16,0-21 0,0 1 16,0-1-16,0 0 0,0 0 0,21 0 15,0 0-15,1 1 0,-22-1 16,0 0 0,-22-21 15,1-21-31,0 0 15,0 21-15,21-22 0,0 1 16,-21 21-16,21-21 16,-21 21-16,21 21 31,0 0-15,0 1-16,0-1 15,21-21-15,0 21 0,0-21 16,0 0-16,0 0 0,1 0 15,20 0-15,-21 0 0,0 0 0,22 0 16,-22 0-16,21 0 0,-21 0 0,22-21 16,-22 21-16,0-21 0,21 21 0,-21-22 15,1 1-15,-1 0 16,0 0-16,21 0 0,-21 0 0,1-1 16,-1 1-16,-21 0 0,21 0 0,0 0 15,0 0-15,0-1 0,-21 1 0,0 0 16,0 0-16,-21 21 31,0 0-31,0 21 0,21 0 0,0 0 16,-21 1-16,21-1 0,-21 0 0,21 21 15,0-21-15,0 1 0,0-1 16,0 21-16,0-21 0,21 0 16,-21 1-16,21-1 0,-21 0 15,-21-21 16,0 0-15,-1 0-16,1 0 16,0 0-16,0 0 0,0 0 15,0-21-15,-1 0 16</inkml:trace>
  <inkml:trace contextRef="#ctx0" brushRef="#br0" timeOffset="22215.75">8869 2879 0,'21'0'0,"0"0"31,0 0-31,0 0 16,1 0-16,-22-21 0,42-1 0,-21 22 16,0-21-16,22 0 0,-22 0 0,21 21 15,-21-21-15,22 0 0,-22-1 16,21-20-16,-21 21 0,0 0 15,1 0-15,-1-22 0,0 22 0,-21 0 16,0-21-16,0 20 0,0 1 0,0 0 16,0 0-16,0 0 0,-21 21 15,0 0 1,-1 0-16,22 21 0,-21 0 0,21 21 16,-21 1-16,21-1 0,0 0 15,0 22-15,0-22 0,0 22 0,0-22 16,0 0-16,0 22 0,0-22 0,0 1 15,0-1-15,0 0 0,0 1 16,0-1-16,0 0 0,0-21 0,0 22 16,0-22-16,0 21 0,0-21 15,0 1-15,0-1 0,-21-21 0,21 21 16,-21-21-16,0 0 0,-1 0 16,1 0-16,0 0 15,0 0-15,0-21 0,0 21 0,-1-21 16,22-1-16,-21 1 0,0 0 0,0 0 15,0 0-15,0 0 0,-1-1 0,22 1 16,-21 0-16,0 21 31,21 21-31,0 0 16,0 1-16,21-22 0,0 21 16,1 0-16,-22 0 0,21 0 15,21 0-15,-21-21 0,0 22 0,22-22 16,-22 0-16,0 21 0,21-21 0,-20 0 15,20 0-15,-21 0 0,21 0 0,1 0 16,-22-21-16,21 21 0,-21-22 16,22 1-16,-22 0 0,21 0 0,-21 0 15,22 0-15,-22-1 0,0 1 0,0 0 16,0-21-16,1 21 0,-22-1 16,0 1-16,0 0 0,21 0 15,-21 0-15,0 0 0,-21 42 31,21 0-31,-22 0 16,1 0-16,21 22 0,-21-22 16,21 0-16,0 0 0,-21 21 0,21-20 15,-21-1-15,21 0 0,0 0 0,-21 0 16,21 0-16,21-21 47,0-21-47,0 0 0,-21 0 15,21 0-15,0 0 0,1-1 16,-1 1-16,-21 0 0,21-21 16,0 21-16,0-1 0,0 1 0,1 0 15,-22 0-15,0 0 0,21 21 0,0 0 16,-21 21 0,0 0-1,0 0-15,0 0 0,0 1 0,0-1 16,0 0-16,0 0 0,0 0 0,0 0 15,0 1-15,21-1 0,-21 0 16,21 0-16,0 0 0,1-21 16,-1 21-16,0-21 0,0 0 0,0 0 15,0 0-15,22 0 0,-22-21 16,0 0-16,0 21 0,0-21 0,1 0 16,-1 0-16,0-1 0,0-20 15,0 21-15,0-21 0,1 20 0,-22-20 16,21 21-16,0-21 0,-21-1 0,21 1 15,-21 0-15,21 20 0,-21-20 0,0 0 16,0 21-16,0-1 0,0 1 16,0 0-16,0 42 15,-21 0-15,0 1 16,0 20-16,21-21 0,0 21 16,-21 1-16,-1-22 0,22 21 0,-21 1 15,21-1-15,0-21 0,-21 21 16,21 1-16,-21-22 0,21 21 0,0-21 15,0 22-15,0-22 0,0 0 0,0 0 16,0 0-16,0 1 16,0-44-1,0 1 1,0 0-16,21 0 16,0 0-16,-21 0 0,0-1 0,21 1 15,-21 0-15,22 0 0,-1 0 0,-21 0 16,0-1-16,21 1 0,0 21 15,0 0 17,-21 21-32,0 1 0,0-1 0,21 0 15,-21 0-15,0 0 0,0 0 0,0 1 16,22-1-16,-22 0 0,21 0 0,-21 0 16,21 0-16,0 1 15,0-22-15,0 0 0,1 0 16,-1 0-16,0 0 0,0 0 15,0 0-15,0 0 0,1-22 0,-1 1 16,0 0-16,0 0 16,-21 0-16,21 0 0,-21-1 0,0-20 15,21 21-15,-21 0 0,22 0 0,-22-1 16,0 1-16,0 0 0,0 0 16,0 0-16,0 0 15,-22 21 1,1 21-16,0 0 15,0 0-15,21 0 0,0 0 16,-21 1-16,21-1 0,-21 0 0,21 0 16,0 0-16,-22 0 0,22 22 15,0-22-15,0 0 0,0 0 16,0 0-16,22-21 0,-1 0 0,-21 22 16,21-22-16,0 0 0,0 0 0,0 0 15,1 0-15,-1 0 0,0 0 0,0-22 16,0 1-16,0 21 15,1-21-15,-1 0 0,0 21 0,0-21 16,0 0-16,-21-1 0,21 1 0,1 0 16,-22 0-16,21 0 0,-21 0 0,0-1 15,0 1-15,0 0 0,0 0 16,0 42 15,-21 0-15,21 0-16,0 1 15,0-1-15,0 0 16,0 0-16,21 0 0,-21 0 16,0 1-16,21-1 0,0 0 15,-21 0-15,21 0 16,-21 0 0,21-21-16,1 0 15,-1 0-15,0 0 16,0 0-16,0 0 0,-21-21 15,21 21-15,1-21 0,-22 0 16,21 0-16,0 21 0,0-21 16,-21-1-16,0 1 0,0 0 0,21 0 15,-21 0-15,21 0 0,-21-1 16,0 1-16,0 0 0,22 0 16,-22 0-1,21 21-15,-21-21 0,0-1 94,21 22-94,-21-21 0,21 0 16,0 21-16,-21-21 15,0 0-15,0 0 16,0-1-16,0 1 0,0 0 15,21-21-15,-21 21 0,0-1 16,0-20-16,0 21 0,0 0 0,0-22 16,0 22-16,0 0 15,0 0-15,-21 21 0,0 0 16,21 21-16,-21 0 0,21 0 16,-21 1-16,21 20 0,0-21 0,-21 21 15,-1-20-15,22 20 0,-21 0 16,21-21-16,-21 22 0,21-22 0,0 21 15,0-21-15,0 22 0,0-22 16,0 21-16,0-21 0,0 1 0,0 20 16,0-21-16,0 0 0,0 0 15,0 1-15,21-1 0,-21 0 0,21 0 16,1-21-16,-1 21 0,-21 0 0,21-21 16,0 0-16,0 0 0,0 0 15,1 0-15,-1 0 0,0 0 0,-21-21 16,21 21-16,0-21 0,0 21 15,1-21-15,-1 0 0,-21 0 0,21-1 16,0 1-16,0 0 0,-21 0 16,0 0-16,0 0 0,21-1 0,-21 1 0,0 0 15,0 0 1,-21 21 0,0 0-16,0 21 15,0-21-15,21 21 0,-21 0 0,-1 1 16,22-1-16,0 0 0,0 0 15,0 0-15,0 0 0,0 1 16,0-1-16,0 0 0,0 0 16,0 0-16,0 0 0,22-21 15,-1 22-15,0-22 0,0 0 16,0 0-16,0 0 0,1 0 16,-1 0-16,0 0 0,21 0 0,-21-22 15,1 1-15,-1 21 0,0-21 16,0 0-16,0 0 0,0 0 0,1-1 15,-1 1-15,-21 0 0,21 0 0,-21 0 16,0 0-16,0-1 16,0 1-16,-21 21 15,0 0 1,-1 21-16,22 1 16,0-1-16,0 0 15,0 0-15,0 0 0,0 0 16,0 1-16,0-1 0,0 0 15,0 0-15,22-21 0,-22 21 16,21-21-16,-21 21 0,21-21 16,0 0-16,0 0 0,0 0 15,1 0-15,-1 0 0,0 0 16,0 0-16,0 0 0,0-21 16,1 21-16,-1-21 0,0 0 15,0 0-15,0 0 16,-21-1-16,21 1 0,-21 0 0,22 0 15,-22 0-15,21 0 0,-21-1 16,-21 44 31,21-1-47,-22-21 0,22 21 16,0 0-16,0 0 0,0 0 0,0 1 15,0-1-15,0 0 0,0 0 16,0 0-1,22-21-15,-1 21 0,0-21 16,0 0-16,0 0 16,0 0-16,1 0 0,-1-21 15,-21 0-15,21 21 0,0-21 0,0 0 16,-21 0-16,0-1 0,21 1 16,1 0-16,-22 0 0,0 0 0,0 0 15,21 21-15,-21-22 0,0 1 16,0 42 15,-21 1-31,21-1 16,0 0-16,-22 0 0,22 0 15,-21 0-15,21 1 0,0-1 16,0 0-16,0 0 0,21-42 62,1 0-46,-1 0-16,0-1 16,0 1-16,0 21 0,0-21 0,1 0 15,-1 0-15,0 21 0,0-21 16,0 21-16,0 0 16,-21 21-1,0 0-15,0 0 16,0 0-16,0 0 15,0 1-15,0-1 0,22 0 16,-22 0-16,21-21 0,0 0 16,0 21-16,0-21 0,0 0 15,1 0-15,-1 0 0,0 0 0,0 0 16,0 0-16,0 0 16,1 0-16,-1-21 0,0 21 0,-21-21 15,21 0-15,0 0 0,0 21 0,-21-22 16,22 1-16,-1-21 0,-21 21 0,0 0 15,0-1-15,0 1 0,0 0 16,0 0-16,0 0 0,0 0 16,-21 21-1,-1 0-15,1 0 0,0 21 16,0 0-16,0 0 0,21 0 16,-21 0-1,21 1-15,0-1 0,0 0 16,21-21-1,0 0 1,0 0 0,0 0-1,0 0-15,-21-21 0,22 21 0,-22-21 16,21-1-16,0 22 16,-21-21-16,0 42 46,0 1-46,-21-1 0,0 0 16,-1 21-16,22-21 0,-21 1 0,0 20 16,21 0-16,-21 1 0,21-1 15,0 0-15,0 1 0,0-1 16,0 0-16,0 22 0,0-22 0,0 0 16,21 1-16,-21-1 0,0 22 0,0-22 15,21 0-15,-21 1 0,21 20 0,-21-21 16,0 1-16,0-22 0,0 21 0,0-21 15,0 1-15,0-1 0,0 0 0,0 0 16,-21 0-16,0-21 16,0 0-16,0 0 0,0 0 15,-1 0-15,1-21 16,21 0 0,0 0-16,0 0 15,0-1-15,0 1 0,0 0 16,0-21-16,0 21 0,0-22 15,0 22-15,0-21 0</inkml:trace>
  <inkml:trace contextRef="#ctx0" brushRef="#br0" timeOffset="22440.63">12954 2731 0,'0'0'0,"0"-22"15,-64-20-15,64 21 16,-21 21-16,21-21 16,-21 21-16,21-21 15,0-1-15,-21 1 47,0 21-47,0 0 0,-1 0 0</inkml:trace>
  <inkml:trace contextRef="#ctx0" brushRef="#br0" timeOffset="22684.48">11388 2667 0,'0'21'16,"21"-21"-16,0 0 0,0 0 0,21 0 15,-20 0-15,-1 0 0,21 0 0,0 0 16,-20 0-16,20-21 0,0 21 16,-21 0-16,22 0 0,-22 0 0,21 0 15,-21 0-15,1 0 0,-1 0 16,-21-21-16,21 21 0,-21-21 31</inkml:trace>
  <inkml:trace contextRef="#ctx0" brushRef="#br0" timeOffset="23239.99">15219 2498 0,'0'0'16,"21"-21"-16,0-1 0,-21-20 0,0 21 0,0 0 15,0 0-15,0-1 0,0 1 16,-21 42-1,21 22 1,-21-1-16,21 0 0,-21 1 0,-1 20 16,22 1-16,-21-1 0,0 1 0,21-1 15,-21-20-15,0 20 0,21-21 16,-21 22-16,-1-22 0,1 1 16,0-1-16,0 0 0,21 1 0,-21-22 15,0 21-15,-1-21 0,22 0 0,-21 1 16,0-1-1,0-21-15,0 0 16,21-21-16,-21-1 0,-1 1 0,1 0 16</inkml:trace>
  <inkml:trace contextRef="#ctx0" brushRef="#br0" timeOffset="24063.67">14541 2963 0,'0'-21'16,"22"21"-1,-1-21-15,0 21 0,21 0 16,-21 0-16,22 0 0,-1-21 0,0 0 16,22 21-16,-1-21 0,1 21 15,-1-22-15,1 22 0,-1-21 0,1 0 16,-1 0-16,-20 0 0,20 0 0,-20-1 16,-1 1-16,-21 0 0,21-21 15,-20 21-15,-1-22 0,0 22 0,-21 0 16,0-21-16,0 20 0,0 1 15,0 0-15,0 0 0,-21 21 16,21 21 0,-21 0-16,-1 0 0,22 22 0,-21-1 15,0 0-15,0 22 0,0-22 0,0 1 16,-1-1-16,1 21 0,0-20 0,0-1 16,0-21-16,0 22 0,-1-1 15,1 0-15,0-21 0,21 22 0,-21-22 16,0 21-16,0-21 0,21 1 0,0-1 15,-22 0-15,22 0 0,-21-21 16,21 21-16,0-42 31,0 0-31,21 0 0,1 21 16,-1-21-16,0-1 0,0-20 16,0 21-16,-21 0 0,43 0 0,-22-1 15,0 1-15,-21 0 0,21 0 16,0 0-16,0 21 0,1-21 0,-1 21 15,0 0 1,-21 21 0,0 0-16,0 0 0,21 0 15,-21 0-15,0 1 0,0-1 16,0 0-16,0 0 0,0 0 0,0 0 16,0 1-16,21-1 0,0-21 15,1 21-15,-1-21 16,0 0-16,0 0 15,0 0-15,22 0 0,-22 0 0,0-21 16,0 21-16,21-21 0,-20-1 0,-1 1 16,0 21-16,0-21 0,0 0 0,0 0 15,1 0-15,-1-22 0,-21 22 16,0 0-16,0 0 0,0 0 0,0-1 16,-21 22-1,-1 0-15,1 0 16,0 22-16,0-1 15,21 0-15,0 0 0,-21 0 0,21 0 16,0 1-16,0-1 0,0 0 16,0 0-16,21 0 15,0-21-15,0 0 0,0 0 16,1 0-16,-1 0 0,0 0 16,0 0-16,0 0 0,0 0 0,1-21 15,-1 21-15,0-21 0,0 0 0</inkml:trace>
  <inkml:trace contextRef="#ctx0" brushRef="#br0" timeOffset="24619.68">17357 2773 0,'0'0'0,"0"-21"15,42-43-15,-42 43 16,21 0-16,-21 0 0,21 21 16,-21 21 15,0 21-31,0-21 0,0 22 0,0-1 16,0 0-16,-21 22 0,21-22 0,-21 1 15,21 20-15,0 1 0,-21-1 16,0 1-16,-1-1 0,22 1 15,-21-22-15,0 21 0,0 1 0,0-1 0,0 1 16,21-22-16,-22 1 0,1 20 0,21-21 16,0 1-16,-21-1 0,0 0 15,21-20-15,-21 20 0,21-21 0,0 0 16,0 0-16,0 1 0,0-44 47,0 1-47,0-21 0,0 21 15,0 0-15,21-1 0,-21-20 0,0 21 16,21-21-16,-21-1 0,0 1 16,0 0-16</inkml:trace>
  <inkml:trace contextRef="#ctx0" brushRef="#br0" timeOffset="24951.89">17124 3112 0,'0'0'0,"-21"-43"0,21 22 0,0-21 16,0 21-16,0-22 0,0 22 15,0 0-15,0-21 0,0 20 0,21 1 16,0 0-16,0-21 0,21 21 0,-20-1 16,20 22-16,0-21 0,22 0 0,-22 21 15,0 0-15,1 0 0,20 0 16,-20 21-16,-22 0 0,21 1 0,-21 20 16,0 0-16,1-21 0,-22 22 15,0-1-15,0-21 0,0 22 0,0-1 16,-22-21-16,1 0 0,0 0 15,0 1-15,-21-1 0,20 0 0,1 0 16,-21 0-16,21-21 0,0 0 0,-1 21 16,1-21-16,0 0 0,0 0 15,0 0-15,0 0 16,21-21 0,0 0-1,21 21-15,0-21 0,0 0 16,0 0-16,0-1 0</inkml:trace>
  <inkml:trace contextRef="#ctx0" brushRef="#br0" timeOffset="25368.16">17759 2879 0,'0'0'16,"42"-43"-16,-21 22 15,-21 0-15,21 21 0,-21-21 16,22 0-16,-1 21 0,0-21 15,0 21-15,0 0 0,0 0 16,1 0-16,-1 0 0,0 21 16,0 0-16,0 0 0,0 0 0,1 22 15,-1-22-15,0 0 0,-21 21 16,0-21-16,0 1 0,0 20 16,0-21-16,0 0 0,0 0 0,0 1 15,0-1-15,0 0 16,-21-21-16,0 0 15,21-21 1,0 0-16,0-1 16,0 1-16,0 0 0,0 0 15,0-21-15,0 20 0,21 1 0,0 0 16,0-21-16,-21 21 0,0-1 16,21 1-16,0 0 0,-21 0 0,0 0 15,22 0-15,-1 21 0,0 0 16,0 0-1,0 0 1,-21 21-16,21-21 0,-21 21 0,0 0 16</inkml:trace>
  <inkml:trace contextRef="#ctx0" brushRef="#br0" timeOffset="25827.97">18690 2773 0,'0'0'0,"-21"0"16,0 0-16,0 0 15,-1 0-15,1 0 16,0 21-16,-21 0 0,21 0 16,-1 1-16,1-1 0,0 0 0,0 21 15,21-21-15,0 1 0,0-1 0,0 0 16,0 0-16,0 0 0,0 0 15,0 1-15,0-1 0,0 0 16,21-21-16,0 0 0,0 0 0,1 0 16,20 0-16,-21 0 0,0 0 15,22 0-15,-22 0 0,21 0 0,-21-21 16,0 0-16,1 21 0,-1-22 16,0 1-16,0 0 0,0 0 0,0 0 15,-21 0-15,0-1 0,0-20 0,0 21 16,0 0-16,0-22 0,0 22 15,0 0-15,-21 0 0,0 0 0,0 0 16,0-1-16,-22 22 0,22 0 0,0 0 16,-21 0-16,21 0 0,-1 22 15,1-1-15,0-21 0,0 21 0,21 0 16,-21 0-16,21 0 0,0 1 0,0-1 16,0 0-16,0 0 0,21 0 15,0-21-15,0 21 16,0-21-16,22 0 0</inkml:trace>
  <inkml:trace contextRef="#ctx0" brushRef="#br0" timeOffset="26175.77">19113 2773 0,'-21'21'16,"0"0"-16,21 0 15,0 1-15,-21 20 0,0-21 0,21 21 16,-21 1-16,21-1 0,0 0 0,0 22 16,0-22-16,0 22 15,0-22-15,0 22 0,0-1 0,-22-21 16,1 22-16,21-22 0,-21 22 0,0-22 16,0 22-16,0-1 0,-1-21 0,1 22 15,0-1-15,0-20 0,0-1 0,0 0 16,-1 1-16,1-22 0,21 0 15,0 0-15,0 0 0,0 1 0,0-44 32,0 1-32,21 0 15,1 0-15,-1 0 0,-21 0 0,21-22 0,0 1 16,0 21-16,0-22 0,-21 1 16,22 0-16,-1-1 0,-21 1 15</inkml:trace>
  <inkml:trace contextRef="#ctx0" brushRef="#br0" timeOffset="26472.61">19050 3048 0,'0'0'0,"0"-21"0,0-21 15,0 20-15,0 1 0,21-21 0,-21 21 16,21 0-16,-21-1 0,21 1 0,1 0 16,-1 0-16,0 0 0,0 21 15,21 0-15,-20-21 0,-1 21 0,0 0 16,0 0-16,0 21 0,0 0 15,1-21-15,-1 21 0,-21 21 0,0-20 16,0-1-16,0 0 0,0 0 16,0 21-16,-21-20 0,-22-1 0,22-21 15,0 21-15,0 0 0,-22 0 0,22-21 16,0 21-16,0-21 0,0 0 0,0 0 16,-1 22-16,1-22 0,0 0 15,42-22 16,0 22-15</inkml:trace>
  <inkml:trace contextRef="#ctx0" brushRef="#br0" timeOffset="26856.41">19558 2900 0,'21'0'15,"0"0"-15,0 0 16,1 0-16,-22-21 16,21 21-16,0 0 0,0 0 0,0-21 15,0 21-15,1-22 0,-1 22 16,0-21-16,0 0 0,0 0 16,0 0-16,-21 0 15,0-1-15,0 1 0,-21 21 16,0 0-16,0 0 15,0 0-15,-22 0 0,22 21 16,0 1-16,-21-1 0,21 0 0,-1 21 16,1-21-16,0 1 0,0-1 0,0 21 15,21-21-15,0 0 0,0 1 0,0-1 16,0 0-16,0 0 16,21 0-16,0-21 0,0 0 0,0 21 15,1-21-15,-1 0 0,0 0 16,0 0-16,0 0 0,0 0 0,1 0 15,-1 0-15,0-21 16,0 0-16</inkml:trace>
  <inkml:trace contextRef="#ctx0" brushRef="#br0" timeOffset="27256.19">20002 2646 0,'0'0'16,"22"0"15,-1 0-31,-21 21 16,0 0-16,0 0 0,21 1 15,-21-1-15,21 0 0,-21 21 0,0-21 16,0 1-16,0-1 0,0 21 0,0-21 16,0 0-16,0 1 0,0-1 0,0 0 15,0 0-15,0 0 16,-21-21-1,0 0-15,21-21 32,0 0-32,0 0 15,0 0-15,0-1 16,21 1-16,0-21 0,0 21 0,-21-22 16,21 1-16,1 21 0,-1-21 0,-21-1 15,21 1-15,0 21 0,-21-22 16,0 22-16,21 0 0,-21 0 0,21 0 15,1 0-15,-1 21 32</inkml:trace>
  <inkml:trace contextRef="#ctx0" brushRef="#br0" timeOffset="28296.09">20595 2244 0,'0'0'0,"0"-21"15,-21 21 1,0 21 0,0-21-16,21 21 0,-22 0 15,1 21-15,0-20 0,21 20 0,-21 0 16,0 1-16,0-1 0,21 21 0,-22-20 15,22 20-15,-21-20 0,21-1 16,0 0-16,0 1 0,0-1 16,0-21-16,0 21 0,0-20 0,0-1 15,0 0-15,0 0 0,21 0 0,1 0 16,-1-21-16,0 0 0,0 22 0,0-22 16,0 0-16,1 0 0,-1 0 15,0 0-15,0 0 0,0-22 0,0 22 16,1-21-16,-1 0 0,0 0 0,0 0 15,0 0-15,0-1 0,-21 1 0,22 0 16,-1-21-16,-21 21 0,0-1 16,0 1-16,21 0 0,-21 0 0,0 0 15,-21 21 17,21 21-32,-21 0 15,-1-21-15,22 21 0,-21 0 0,21 1 16,-21-1-16,21 0 0,0 0 0,0 0 15,0 0-15,0 1 0,0-1 16,0 0-16,0 0 0,0 0 16,0 0-16,21-21 0,0 0 15,-21 22-15,22-22 0,-1 0 0,0 0 16,0 0-16,21 0 0,-20 0 16,-1 0-16,0 0 0,0 0 0,21 0 15,-20-22-15,-1 22 0,0-21 0,0 0 16,0 21-16,0-21 0,-21 0 15,22 21-15,-22-21 0,21-1 0,-21 1 16,0 0-16,0 0 0,0 0 16,0 0-16,-21 42 47,-1 0-32,22 0-15,0 0 0,0 0 16,0 1-16,0-1 15,0 0-15,0 0 16,0 0 0,22-21-16,-1 0 0,0 0 15,0 0-15,0 0 0,0 0 16,1 0-16,-1 0 0,0-21 0,0 21 16,0-21-16,0 0 0,1 21 0,-22-21 15,21-1-15,0 22 0,0-21 16,0 0-16,-21 0 0,0 0 0,0 0 15,21-1-15,-21 1 16,-21 21 0,0 21-16,21 1 15,0-1-15,-21-21 0,21 21 0,-21 0 16,21 0-16,0 0 0,0 1 16,0-1-16,0 0 0,0 0 15,0 0-15,-21-21 16,21 21-16,-22-21 31,22-21 0,0 0-15,0 0-16,0 0 16,-21 0-16,21-1 0</inkml:trace>
  <inkml:trace contextRef="#ctx0" brushRef="#br0" timeOffset="28487.5">21209 2498 0,'0'0'0,"-42"-21"16,42-1-1,0 1 32,0 0-16,0 0-15,-22 21-16,1 0 0,0 0 0,0 0 16</inkml:trace>
  <inkml:trace contextRef="#ctx0" brushRef="#br0" timeOffset="28651.41">20447 2455 0,'0'0'0,"-21"0"16,42 0-1,0-21-15,0 21 16,22-21-16,-22 21 0,0-21 16,21 21-16,-21-21 0,22 21 0,-1 0 15,-21-21-15,22-1 0,-1 22 16,0-21-16,-21 0 0</inkml:trace>
  <inkml:trace contextRef="#ctx0" brushRef="#br0" timeOffset="30675.53">22331 2519 0,'0'0'0,"42"0"0,85-42 15,-106 20-15,22 1 0,-1 0 16,-21 0-16,21 0 0,-20 0 15,20-22-15,-21 22 0,-21 0 0,21-21 0,-21 20 16,21-20-16,-21 21 0,0-21 0,0-1 16,0 22-16,0-21 15,0-1-15,0 22 0,0 0 0,0-21 16,-21 42-16,21-21 0,0-1 0,-21 22 16,0 0-16,0 22 15,0-1-15,-1 0 0,1 0 0,0 21 16,0 1-16,0-1 0,0 0 0,-1 1 15,-20 20-15,21-20 0,0 20 0,0 22 16,-22-22-16,22 1 0,0 20 16,-21-20-16,20-1 0,1 22 15,0-21-15,0-1 0,0 1 0,0-1 0,-1 22 16,1-22-16,0 22 0,21 0 16,-21-22-16,0 22 0,0-22 15,21 22-15,-22-22 0,1 1 0,21-1 16,-21 22-16,21-21 0,-21-1 0,21 1 15,-21-22-15,21 0 0,0 1 0,0-1 16,0-21-16,0 0 0,21-21 16,0 0-16,0 0 15,0 0-15,1-21 0,-1-21 16,0 21-16,21-1 0,-21-20 0,1 0 16,20-1-16,-21 1 0,21 0 15,-20-1-15,20-20 0,0 21 0,-21-22 16,22 22-16,-22-22 0,0 1 0,-21-1 15,0 22-15,0-22 0,0 22 0,0-21 16,-21 20-16,0 1 0,-22 0 16,22 20-16,-21 1 0,0-21 0,20 21 15,-20 21-15,21-21 0,0-1 0,0 22 16,-1 0-16,22-21 0,0 0 31,22 21-31,-1-21 0,0 21 0,0-21 16,21 21-16,1-21 0,-1 21 0,0-22 15,1 22-15,20-21 0,-20 0 16,-1 0-16,21 21 0,-20-21 16,-1 0-16,0-1 0,1 1 0,-22 0 15,0 21-15,-21-21 0,0 0 0,0 0 16,0-1-16,-21 22 31,0 0-31,0 0 0,-1 0 0,1 0 16,0 22-16,0-22 0,21 21 0,0 0 15,0 0-15,0 0 16,0 0-16,0 1 0,0-1 16,21 0-16,0-21 0,0 0 15,1 21-15,-1-21 0,0 0 16,0 0-16,0 0 0,0 0 16,1 0-16,-1 0 0,0 0 15,0 0-15,21 0 0,-20-21 0,-1 0 16,0 21-16,0-21 0,0-1 0,0 22 15,1-21-15,-1 0 0,0 0 16,-21 0-16,21 0 0,0-1 0,-21 1 16,0 0-16,0 42 31,0 0-31,0 1 16,0-1-16,-21 0 0,21 0 0,-21 0 15,21 0-15,0 1 0,0-1 16,0 0-16,0 0 15,21-21 1,0 0-16,0 0 0,1 0 16,-1 0-16,0 0 0,0 0 15,0 0-15,0 0 0,1 0 16,-22-21-16,21 0 0,-21 0 16,0-1-16,0 1 0,0 0 15,0 0-15,0 0 0,0 0 0,-21-1 16,-1 22-16,22-21 0,-21 0 0,0 21 15,0-21-15,0 21 16,0-21 0,42 21-1,0 0 1,0 0-16,0 0 0,0 0 16,1 0-16,20 0 0,-21 0 0,0 0 15,0 0-15,1 0 0,20 0 0,-21 0 16,0 0-16,0 21 0,1-21 15,-1 21-15,0 0 0,-21 0 0,21 1 16,-21-1-16,0 0 0,21 0 16,-21 0-16,0 0 0,0 1 15,0-1-15,0 0 16,0 0-16,0 0 0,0 0 16,0-42 30,0 0-30,0 0-16,0 0 16,0 0-16,0-1 0,21 1 0,1 0 15,-1-21-15,0 21 0,0-1 16,0 1-16,22-21 0,-22 21 0,0 0 16,0 21-16,0-22 0,0 22 0,1 0 15,-1 0-15,-21 22 16,21-1-16,-21 0 15,0 0-15,0 0 0,0 0 0,0 1 16,0 20-16,0-21 0,0 0 0,0 0 16,0 1-16,0-1 15,0 0-15,0 0 0,0 0 16,-21-21 0,0 0-1,21-21 1,0 0-1,0 0-15,0 0 16,21-1-16,-21 1 0,21 0 0,0 0 16,0 0-16,0 0 0,22-22 15,-22 22-15,0-21 0,21 21 0,-20-1 16,20 1-16,-21 0 0,21 0 0,-20 21 16,-1 0-16,0 0 0,0 21 0,0 0 15,-21 0-15,0 1 0,0-1 16,0 0-16,0 21 0,0-21 0,0 1 15,0-1-15,0 21 0,0-21 0,0 0 16,0 1-16,-21-1 0,21 0 16,-21 0-16,21 0 15,0 0 1,0 1-16,-21-22 16,21 21-16,-21 0 15</inkml:trace>
  <inkml:trace contextRef="#ctx0" brushRef="#br0" timeOffset="32855.98">1503 4318 0,'0'0'0,"0"-21"0,0 0 15,0 0-15,0-1 0,0 1 16,0 0-16,0 0 0,0 0 15,0 0-15,0-1 0,-21 22 16,-1-21-16,1 21 0,0 0 0,0 0 16,0 0-16,0 0 0,-22 0 0,22 21 15,-21 1-15,21-1 0,-22 0 16,22 21-16,-21-21 0,21 22 0,-1-1 16,1-21-16,0 22 0,0-1 15,0 0-15,21 1 0,-21-1 16,21 0-16,0 1 0,0-1 15,0 0-15,0 1 0,0-22 0,0 21 16,0-21-16,21 22 0,0-22 0,21-21 16,-21 21-16,22-21 0,-1 0 15,0 0-15,1 0 0,-1 0 0,0-21 16,1 0-16,-1-1 0,0 1 16,22 0-16,-22 0 0,1 0 0,-1-22 15,0 22-15,-21 0 0,22-21 16,-22 21-16,21-22 0,-21 22 0,-21-21 15,22-1-15,-22 1 0,0 0 16,0 21-16,0-22 0,0 1 16,0 0-16,-22-1 0,1 1 0,0 0 15,0 20-15,0-20 0,-22 21 0,22 0 16,-21 21-16,0 0 0,-22 0 16,22 0-16,-1 0 0,1 21 0,-21 0 15,20 21-15,1-20 0,0 20 16,-1 0-16,1 1 0,21 20 0,0-21 15,-1 1-15,1-1 0,21 22 16,-21-22-16,21 0 0,0 1 0,0-1 16,0 0-16,21 1 0,0-22 15,1 21-15,-1-21 0,21 0 16,-21 1-16,22-22 0,-1 0 0,0 21 16,1-21-16,-1 0 0,0 0 15,1-21-15,-1 21 0,0-22 0,1 1 16,-22 0-16,21 0 0,0-21 15,-20 20-15,20 1 0,-21 0 0,0 0 16,0 0-16,1 0 0,-1-1 0,0 1 16,-21 0-16,21 21 0,-21-21 15,0 42 17,0 0-32,0 0 0,0 1 15,0 20-15,0-21 0,0 0 16,0 0-16,0 1 0,0-1 15,0 0-15,-21 21 0,21-21 0,0 1 16,0-1-16,0 0 16,0-42 15,0 0-31,21-1 16,-21 1-16,0 0 0,21 0 0,0 0 15,-21 0-15,0-1 0,22 1 0,-1 0 16,-21 0-16,21 0 0,0 0 15,0-1-15,0 22 16,1 0-16,-1 0 16,0 22-1,0-1-15,-21 0 16,0 0-16,21 0 0,-21 0 0,0 1 16,0-1-16,0 0 0,0 0 15,0 0-15,21 0 0,-21 1 0,22-1 16,-22 0-16,21-21 0,0 21 15,0-21-15,0 0 0,0 0 16,1 0-16,-1-21 0,21 0 16,-21 21-16,0-21 0,1-1 15,20 1-15,-21 0 0,0 0 0,0 0 16,1 0-16,-1-1 0,0 1 16,0 0-16,-21 0 0,21 0 15,-21 0-15,0-1 0,0 1 16,0 0-16,-21 21 15,0 0-15,0 0 16,0 21-16,21 0 0,-22-21 0,22 22 16,-21-1-16,21 0 0,0 0 0,0 0 15,0 0-15,0 1 0,0-1 16,0 0-16,0 0 0,0 0 0,0 0 16,21-21-16,1 0 0,-22 22 15,21-22-15,0 0 0,0 0 16,0 0-16,0 0 15,1 0-15,20-22 0,-21 22 0,0-21 16,22 0-16,-22 0 0</inkml:trace>
  <inkml:trace contextRef="#ctx0" brushRef="#br0" timeOffset="34637.48">4170 4784 0,'0'0'0,"0"-21"31,0-1-31,0 1 16,0 0-16,0 0 15,21 0-15,-21 0 0,0-1 0,0 1 16,21 0-16,-21 0 0,0 0 16,0 0-16,0-1 0,0 1 0,0 0 15,0 0-15,-21 0 0,21 0 16,-21 21-16,0 0 0,-1 0 0,1 0 16,0 0-16,0 0 0,0 0 15,0 0-15,-1 21 0,1 0 0,0 21 16,0-21-16,0 1 0,0 20 0,-1 0 15,1-21-15,0 22 0,21-1 16,0 0-16,-21 1 0,21-22 0,0 21 16,0-21-16,0 22 0,0-22 0,0 0 15,21 0-15,0-21 0,0 0 16,1 0-16,-1 0 0,0 0 16,0 0-16,0 0 0,0-21 0,1 0 15,-1 0-15,0 21 0,0-21 16,21-22-16,-20 22 0,-1 0 0,0 0 15,0 0-15,-21-1 0,21-20 16,0 21-16,1 0 0,-22 0 0,0-1 16,0 1-16,0 0 0,0 0 0,0 0 15,0 42 17,0 0-32,-22 0 0,22 0 15,-21 1-15,21 20 0,0-21 16,0 0-16,0 0 0,0 1 0,0-1 15,0 0-15,0 0 0,0 0 0,0 0 16,21-21-16,1 0 0,-1 22 16,0-22-16,0 0 0,0 0 15,0 0-15,1 0 0,-1-22 0,0 22 16,0-21-16,0 0 0,0 21 0,1-21 16,-1 0-16,0 0 0,0-1 0,0 1 15,0 0-15,-21 0 0,0 0 16,22 0-16,-1-1 0,-21 1 15,0 42 1,-21 1 0,21-1-16,-22-21 0,22 21 15,-21 0-15,21 0 0,0 0 0,0 1 16,0 20-16,-21-21 0,21 0 16,0 0-16,0 1 15,0-1-15,0-42 31,21-1-15,-21 1-16,0 0 16,21 0-16,1 0 0,-22 0 15,21-1-15,-21 1 0,0 0 0,21 0 16,-21 0-16,21 21 0,-21-21 16,21 21-16,0 0 15,1 0-15,-22 21 0,0 0 16,21 0-16,0 0 0,0-21 15,-21 21-15,21 1 0,-21-1 0,0 0 16,21 0-16,1 0 0,-1 0 16,0 1-16,0-22 15,0 0-15,-21 21 0,21-21 0,1 0 16,-1 0-16,0 0 0,-21-21 16,21 21-16,0-22 15,-21 1-15,21 21 0,-21-21 0,0 0 16,22 0-16,-1 0 0,0-1 0,-21 1 15,21 0-15,0 0 0,0 0 0,-21 0 16,22-1-16,-1 1 0,0 21 16,21-21-16,-21 21 0,1 0 15,-1 0-15,0 0 0,0 0 16,0 0-16,-21 21 16,0 0-16,0 1 0,21-1 0,-21 0 15,22 0-15,-22 0 16,0 0-16,0 1 15,21-22 1,0 0 0,-21-22-1,0 1-15,0 0 16,0 0-16,0 0 16,0 0-16,0-1 15,0 1-15,-21 0 0,0 21 16,-1-21-16,22 0 0,-21 21 0,0 0 15,0 0-15,0 0 0,0 0 0,-1 0 16,1 0-16,0 0 0,0 21 0,0 0 16,21 0-16,-21 0 0,-1 1 15,1-1-15,21 21 0,0-21 0,-21 0 16,21 22-16,-21-22 0,21 21 0,0-21 16,0 1-16,0-1 0,0 0 0,0 0 15,21 0-15,0-21 16,0 0-16,1 0 0,-1 0 15,0 0-15,0 0 16,0-21-16,0 0 0,1 21 0,-1-21 16,0 0-16,0-22 0,0 22 15,0 0-15,1-21 0,-1 20 0,0-20 16,0 21-16,0-21 0,0-1 0,1 1 16,-1-22-16,0 22 0,0 0 0,0-22 15,0 22-15,1 0 16,-22-22-16,21 22 0,-21 21 0,0-22 0,0 22 15,0 0-15,0 0 0,-21 21 16,-1 21 0,1 0-16,0 0 0,0 22 0,0-1 15,0 0-15,-1 1 0,1-1 0,0 21 16,0-20-16,21-1 0,-21 0 0,21 1 16,0-1-16,0 0 0,0 1 15,0-1-15,0-21 0,21 22 0,0-22 16,0 0-16,0 0 0,1 0 0,-1 0 15,0-21-15,0 0 0,0 0 0,0 0 16,1 0-16,-1 0 0,0 0 16,0 0-16,-21-21 0,0 0 0,21 0 15</inkml:trace>
  <inkml:trace contextRef="#ctx0" brushRef="#br0" timeOffset="36867.55">7620 4149 0,'0'0'0,"21"-21"0,0-1 16,0 1-16,22-63 15,-43 62-15,21-20 0,-21 21 16,0 0-16,0 0 0,0-1 16,0 1-16,-21 21 15,0 0-15,-1 0 16,1 0-16,0 0 0,-21 21 0,21 1 15,-1-1-15,-20 21 0,21 0 0,0 1 16,0 20-16,-1-20 0,1 20 0,21 1 16,-21-22-16,0 21 0,21-20 15,0 20-15,-21-20 0,21-1 0,0 21 16,0-20-16,0-1 0,0-21 16,0 22-16,0-22 0,21 21 0,0-21 15,0 0-15,22-21 0,-22 0 16,21 0-16,0 0 0,1 0 0,-1 0 15,22 0-15,-22-21 0,0 0 0,1 0 16,-1 0-16,0 0 0,22-1 0,-22-20 16,-21 21-16,22-21 0,-1 20 15,-21-20-15,21 0 0,-20-1 0,-1-20 16,0 21-16,-21-1 0,0-20 0,0 20 16,0-20-16,0 21 0,0-22 0,0 22 15,-21-1-15,-22 1 0,22 21 16,-21 0-16,0 0 0,-1-1 15,1 22-15,0 0 0,-1 0 0,1 0 16,-22 0-16,22 22 0,0 20 0,-1-21 16,-20 21-16,21 1 0,-1 20 15,22-20-15,-21 20 0,21 1 0,-1-22 16,1 21-16,21-20 0,0 20 0,0-20 16,0-1-16,21 0 0,1 1 0,20-22 15,-21 21-15,21-21 0,-20 22 16,20-22-16,0 0 0,1 0 0,-1-21 15,0 21-15,22-21 0,-22 0 16,0 0-16,22 0 0,-22 0 0,1-21 16,-1 21-16,0-21 0,1 0 0,-1 0 15,0-1-15,1 1 0,-1 0 16,0 0-16,-21 0 0,22 0 0,-1-1 16,-21-20-16,22 21 0,-22 0 0,0 0 15,0-1-15,0 1 0,-42 21 31,0 21-31,0-21 0,0 22 16,-1 20-16,1-21 0,0 0 16,0 0-16,0 1 0,0-1 0,-1 0 0,22 0 15,0 0-15,-21 0 0,21 1 16,0-1-16,-21 0 0,21 0 16,0 0-16,21-21 31,0-21-31,1 0 15,-1 0-15,0 0 16,-21-1-16,21 1 0,0 0 0,0 0 16,-21 0-16,22 0 0,-1-22 0,-21 22 15,21 0-15,-21 0 0,21 0 0,-21-1 16,21 22 0,-21 22-1,0-1 1,0 0-16,0 0 0,0 0 0,21 0 15,-21 1-15,0-1 0,0 0 0,0 0 16,0 0-16,22 0 0,-1-21 0,0 22 16,0-1-16,0-21 0,0 0 15,1 21-15,-1-21 0,0 0 0,21 0 16,-21 0-16,22 0 0,-22 0 0,0-21 16,21 21-16,-20-21 0,20 21 0,-21-22 15,0 1-15,22 0 0,-22 0 16,0 0-16,0 0 0,0-1 0,0-20 15,-21 21-15,22-21 0,-1-1 0,0 1 16,0 0-16,-21-1 0,0 1 16,0 0-16,21-1 0,-21 1 0,0 0 15,0-1-15,0 1 0,0 21 16,0 0-16,0-1 0,0 1 0,0 42 31,0 1-31,0-1 0,0 0 16,-21 21-16,21 1 0,-21-1 15,21 0-15,0 1 0,0-1 0,-21 0 16,21 1-16,-21-1 0,21 0 0,-22-21 16,22 22-16,0-1 0,0-21 0,0 22 15,0-22-15,0 0 0,0 21 16,0-21-16,0 1 0,0-1 16,0 0-16,0 0 0,22-21 15,-1 0-15,0 0 16,0 0-16,0 0 0,0 0 15,1 0-15,-1-21 0,0 0 0,0 21 16,0-21-16,0-1 0,1 22 16,-1-21-16,0 0 0,0 0 0,0 0 15,0 0-15,1-1 0,-1 1 0,0 0 16,-21 0-16,21 0 0,-21 42 47,0 0-32,0 0-15,0 0 0,0 1 16,0-1-16,0 0 0,0 0 16,21 0-16,0-21 0,1 21 0,-1-21 15,0 22-15,0-22 0,21 0 16,-20 0-16,-1 0 0,0 0 16,0 0-16,0 0 0,0 0 0,22 0 15,-22-22-15,0 22 0,-21-21 0,21 0 16,0 21-16,1-21 0,-22 0 0,21 0 15,-21-1-15,0 1 0,21 0 0,0 0 16,-21 0 0,0 0-16,0-1 0,0 44 31,0-1-15,0 0-16,0 0 0,-21 0 0,21 22 15,-21-22-15,21 21 0,0 0 16,-21-20-16,21 41 0,0-21 0,0 1 15,0-1-15,0 22 0,0-22 0,0 21 16,0-20-16,0 20 0,-22-20 0,22 20 16,-21 1-16,21-1 0,-21 1 0,0-1 15,21 1-15,-21-22 0,0 21 0,-1 1 16,22-22-16,-21 22 0,0-22 16,21 0-16,-21-20 0,21 20 15,0-21-15,0 0 0,-21 0 0,21 1 16,-21-22-16,-1 0 0,1 0 15,0 0-15,0-22 16,0 22-16,0-21 0,21-21 16,-22 21-16,1-22 0,21 22 0,0-42 15,-21 20-15,21 1 0,0-21 0,0-1 16,0 1-16,0-1 0,0 1 0,21-1 16,-21 1-16,21-1 0,1 1 0,-1-1 15,21 1-15,-21-1 16,0 22-16,1-22 0,-1 22 0,0 0 15,0-1-15,0 22 0,0-21 0,1 21 16,-1-1-16,0 1 0,-21 0 0,21 0 16,0 21-16</inkml:trace>
  <inkml:trace contextRef="#ctx0" brushRef="#br0" timeOffset="39444.43">11874 4868 0,'0'0'0,"-21"0"0,0 0 15,0 0 1,21-21-16,0 0 15,0 0-15,0 0 16,0 0-16,21 21 0,0-22 16,-21 1-16,21 0 0,1 0 0,-1 0 15,0-22-15,21 22 0,-21-21 16,1 0-16,20 20 0,-21-20 0,0 0 16,22-1-16,-22 1 0,0 21 15,0-21-15,-21 20 0,0 1 0,0 0 16,-21 21-1,0 0-15,0 0 0,-22 0 16,22 21-16,-21 0 0,21 1 0,-1-1 16,1 0-16,0 0 0,0 21 0,21-20 15,0-1-15,0 21 0,0-21 16,0 22-16,0-22 0,21 21 0,0-21 16,0 22-16,-21-22 0,22 0 0,-1 0 15,-21 0-15,0 0 0,21 1 0,-21-1 16,21 0-16,-21 0 0,0 0 15,-21-21 17,0 0-32,21-21 0,-21 21 15,-1-21-15,1 0 0,0 0 0,0-1 16,0 1-16,0 0 0,-1 0 16,1 21-16,21-21 0,0 0 15,-21 21-15,21 21 16,0 0-1,0 0-15,0 0 0,21 0 16,-21 1-16,21-1 0,1-21 0,-22 21 16,21 0-16,0 0 0,0-21 0,0 21 15,0-21-15,1 0 16,-1 0-16,21 0 0,-21 0 0,0 0 16,22 0-16,-1 0 0,-21 0 0,22-21 15,-22 21-15,0-21 0,0 0 0,21 21 16,-20-21-16,-1 0 0,-21-1 0,21 1 15,0 0-15,-21 0 0,21 0 16,-21 0-16,0-1 0,0 1 0,0 0 16,0 0-16,0 0 0,0 0 15,0 42 17,0 0-32,-21 0 15,21 0-15,0 0 0,0 1 16,0-1-16,0 0 0,-21 0 0,21 0 15,0 0-15,0 1 0,0-1 16,0 0-16,0 0 0,21 0 0,0-21 16,0 0-16,-21 21 0,22-21 0,-1 0 15,0 0-15,0 0 0,0 0 16,0 0-16,1 0 0,-1-21 0,0 0 16,0 0-16,0 21 0,-21-21 0,21 0 15,1-1-15,-22 1 0,0 0 16,0 0-16,21 0 0,-21 0 0,0-1 0,0 1 15,0 0-15,0 42 47,0 0-47,0 1 0,0-1 0,0 0 16,0 0-16,0 0 0,0 0 0,0 1 16,0-1-16,0 21 0,21-42 0,-21 21 15,21 0-15,0 1 0,0-22 16,1 21-16,-1-21 0,0 0 15,0 0-15,0 0 0,0 0 0,1-21 16,-1-1-16,0 22 0,0-21 0,0 0 16,0 0-16,1 0 0,-22 0 0,0-1 15,21 1-15,-21-21 0,21 21 16,-21-22-16,21 1 0,-21 21 16,21-21-16,0-1 0,1 1 0,-1 0 15,0-1-15,0-20 0,21 20 0,-20 22 16,-1-21-16,0 21 0,-21 0 0,0-1 15,21 22-15,-21 22 16,0-1 0,0 0-16,0 0 0,-21 21 0,0-20 15,21 20-15,-21 0 0,-1 1 0,22-1 16,-21-21-16,0 21 0,0 1 16,21-1-16,-21 0 0,21-20 0,-21 20 15,-1-21-15,22 21 0,0-20 16,0 20-16,-21-21 0,21 0 0,-21 0 15,21 1-15,0-1 0,0-42 47,0-1-47,0 1 0,0 0 16,21 0-16,0 0 0,-21 0 0,22-1 16,-1 1-16,-21 0 0,21 0 0,0 0 15,-21 0-15,21-1 0,0 1 0,1 0 16,-1 21-16,0 0 15,0 0-15,0 0 0,0 0 16,1 21-16,-22 0 16,21 1-16,-21-1 0,0 0 15,0 0-15,0 0 0,0 0 16,0 1-16,0-1 16,-21 0-16,21 0 0,-22-21 15,1 0-15,0 21 0,0-21 0,0 0 16,0 0-16,-1 0 15,1 0-15,0 0 0,0 0 16,21-21-16,0 0 0,-21 21 0,0-21 16,-1 21-16,22-21 15,0 42 32,0 0-47,0 0 0,0 0 16,22 0-1,-22 1-15,21-22 0,0 21 0,0-21 16,0 21-16,0-21 0,1 0 16,-1 21-16,0-21 0,21 0 15,-21 0-15,1 0 0,-1 0 0,0 0 16,0-21-16,21 21 0,-20-21 16,-1 21-16,-21-21 0,21-1 0,0 1 15,0 0-15,0 0 0,-21 0 0,0-22 16,22 22-16,-22 0 0,0 0 15,0-21-15,0 20 0,0 1 0,0 0 16,0 0-16,0 0 0,-22 21 31,22 21-15,0 0-16,-21 0 0,21 0 16,-21 1-16,21-1 0,0 0 0,-21 21 15,21-21-15,0 1 0,0-1 0,0 0 16,0 0-16,0 0 0,0 0 15,0 1-15,0-1 0,21 0 0,0-21 16,-21 21-16,21-21 0,1 0 16,-1 0-16,0 0 0,0 0 15,0 0-15,0 0 0,1 0 16,-1-21-16,0 0 0,-21 0 0,21-1 16,0 1-16,-21 0 0,0 0 15,21 0-15,-21 0 0,22-1 0,-22-20 16,0 21-16,0 0 0,0 0 0,0-1 15,0 1-15,0 0 16,0 42 15,0 0-31,0 1 0,0-1 16,21-21 15,0 0-31,0 0 16,0 0-16,0 0 0,1 0 15,-1-21-15,0 21 0,0 0 16,-21-22-16,21 22 0,0 0 0,1-21 16,-22 0-16,21 21 0,-21-21 15,0 42 17,0 0-32,0 0 0,0 1 15,0-1-15,-21 0 0,21 0 0,-22 0 16,22 0-16,-21 1 0,21 20 15,0-21-15,0 0 0,0 0 0,0 1 16,0-1-16,0 0 0,0 0 16,0 0-16,0 0 15,21-21 1,1 0-16,-1 0 16,-21-21-1,21 0-15,-21 0 0,21 0 16</inkml:trace>
  <inkml:trace contextRef="#ctx0" brushRef="#br0" timeOffset="40347.01">14922 4932 0,'0'0'0,"0"21"16,0-42 15,0 0-15,22 21-16,-22-21 0,21-1 0,-21 1 15,21 21-15,-21-21 0,21 0 16,0-21-16,-21 20 0,21 1 0,1 0 16,-1 0-16,0-21 0,0 20 0,0 1 15,0-21-15,-21 21 0,22 0 16,-1-1-16,0 1 0,-21 0 0,0 0 15,21 21-15,0 0 0,-21 21 16,0 0 0,0 0-16,0 1 0,0-1 15,0 0-15,0 0 16,0 0-16,21-21 47,-21-21-32,0 0 1,0 0-16,0 0 0,0-1 16,0 1-16,0 0 15,-21 21-15,21-21 0,-21 21 16,0 0-16,0 0 0,0 0 16,21 21-16,-22-21 0,1 21 15,0 0-15,0 1 0,21-1 0,-21 0 16,0 0-16,21 21 0,-22-20 0,22-1 15,0 0-15,0 0 0,0 21 0,0-20 16,0-1-16,0 0 0,0 0 16,0 0-16,22 0 0,-1 1 0,0-1 15,0-21-15,0 21 0,0-21 16,22 0-16,-22 0 0,21 0 0,-21 0 16,22 0-16,-22 0 0,21 0 0,-21-21 15,22 21-15,-22-21 0,0-1 0,21 1 16,-20 0-16,-1-21 0,21 21 0,-21-22 15,0 22-15,1-21 0,-1-1 0,0 1 16,0 0-16,-21-1 0,21 1 16,0 0-16,-21-22 0,0 22 0,0-22 15,22 22-15,-22 0 0,0-1 0,0 1 16,0 21-16,0 0 0,0 0 16,0-1-16,-22 44 15,1 20 1,0-21-16,0 21 0,21-20 15,0 20-15,-21 0 0,21 1 0,-21-1 16,21 21-16,0-20 0,0-1 0,0 0 16,0 1-16,0-22 0,0 21 15,21 1-15,0-1 0,-21-21 0,21 21 16,0-20-16,-21-1 0,21 0 0,1 0 16,-1 0-16,0 0 0,0-21 0,0 0 15,0 22-15,22-22 0,-22 0 0,0 0 16,21 0-16,-20 0 0,20-22 15,0 1-15,-21 21 0</inkml:trace>
  <inkml:trace contextRef="#ctx0" brushRef="#br0" timeOffset="41531.19">16468 4509 0,'0'-22'16,"0"1"-16,0 0 0,-22 21 16,1-21-16,0 21 0,0 0 15,0 0-15,0 0 0,-22 0 0,22 0 16,0 21-16,0 0 0,0 0 0,-22 1 15,22-1-15,0 0 0,21 0 0,-21 0 16,21 0-16,0 1 0,-21-1 16,21 0-16,0 0 0,0 0 15,0 0-15,0 1 0,21-22 16,0 21-16,0-21 16,0 0-16,0 0 0,1 0 0,-1-21 15,0 21-15,0-22 16,0 22-16,0-21 0,1 0 0,-1 21 15,0-21-15,-21 0 0,21 0 0,0-22 16,-21 22-16,0 0 0,21 0 0,-21 0 16,0-1-16,0 1 0,0 0 0,0 0 15,0 0-15,-21 42 47,21 0-47,-21 0 0,21 0 0,0 1 16,0 20-16,-21-21 0,21 0 0,0 0 15,0 22-15,0-22 0,0 0 16,0 0-16,0 0 0,0 1 0,21-1 16,0 0-16,0 0 0,1-21 15,-1 0-15,0 0 16,0 0-16,0 0 0,22 0 0,-22 0 16,0 0-16,0-21 0,0 21 0,0-21 15,22 0-15,-22 21 0,0-22 16,-21 1-16,21 0 0,0 0 15,1 0-15,-1-22 0,-21 22 0,0 0 16,0 0-16,21 0 0,-21 0 0,0-1 16,0 1-16,0 0 0,-21 21 31,0 0-31,-1 0 0,1 21 0,0-21 16,21 21-16,-21 1 0,21-1 0,-21 0 15,21 0-15,0 21 0,0-20 0,0-1 16,0 0-16,0 0 0,21 0 15,-21 0-15,21 1 0,0-22 0,-21 21 16,21 0-16,1 0 16,-1-21-16,0 0 15,-21-21 17,0 0-17,0 0-15,-21-1 16,0 22-1,-1 0-15,1 0 16,21 22 0,0-1-16,0 0 15,0 0-15,0 0 0,21 0 16,1-21 0,-1 22-16,0-22 15,0 0-15,0 0 0,0 0 16,1 0-16,-1 0 0,0 0 0,0 0 15,0-22-15,22 1 0,-22 21 0,0-21 16,0 0-16,0 21 0,0-21 0,1 0 16,-1-1-16,0-20 0,-21 21 15,21 0-15,0 0 0,-21-22 0,0 22 16,21 0-16,-21 0 0,22 0 0,-22-1 16,0 1-16,-22 21 31,22 21-16,0 1-15,0-1 0,0 21 0,0-21 16,0 0-16,0 1 0,0-1 0,0 0 16,0 0-16,22 0 0,-1 0 0,-21 1 15,21-1-15,-21 0 0,21 0 16,-21 0-16,-21-21 31,0 0-15,0 0-16,-1 0 0,1 0 15,0 0-15,0 0 0,0 0 16,0 0-16,-1 0 16,22-21-16,0 0 15,0 0-15,0 0 16,22-1-16,-1 1 0</inkml:trace>
  <inkml:trace contextRef="#ctx0" brushRef="#br0" timeOffset="42219.59">18097 3683 0,'-21'21'63,"21"0"-48,0-42 48,0 0-48,0 42 48,0 0-63,0 1 16,0-1-16,-21-21 0,21 21 15,-21 0-15,0-21 0,21 21 0,-21 0 16,21 1-16,0-1 15,0 0-15</inkml:trace>
  <inkml:trace contextRef="#ctx0" brushRef="#br0" timeOffset="42503.64">18288 3789 0,'0'-21'0,"21"21"16,-21 21 15,0 0-31,0 0 16,-21-21-16,21 21 0,0 1 15,-21-1-15,0 0 16,21 0-16,-22 0 0,1 0 16,0-21-16,21 22 0,-21-22 0,0 21 15</inkml:trace>
  <inkml:trace contextRef="#ctx0" brushRef="#br0" timeOffset="49015.62">1863 6710 0,'0'-21'15,"0"0"17,0-1-32,0 1 15,21 21-15,0-21 16,0 0-16,0 0 0,0 21 0,1-21 16,-1-1-16,0 1 0,0 0 15,0 0-15,0 0 0,1 0 0,-1-1 16,-21 1-16,0 0 0,0 0 15,0 0-15,0 0 16,-21 21-16,-1 0 0,1 0 16,0 0-16,-21 0 0,21 0 0,-22 21 15,1 0-15,21-21 0,-22 21 16,22 0-16,-21 22 0,21-22 0,0 0 16,-1 0-16,22 21 0,0-20 15,0-1-15,0 0 0,0 21 0,0-21 16,0 1-16,0-1 15,22 0-15,-22 0 0,21 0 0,0 0 16,0 1-16,-21-1 0,21 0 0,0-21 16,1 21-16,-22 0 0,21 0 15,0 1-15,-21-1 0,0 0 0,0 0 16,0 0-16,0 0 0,0 1 16,0-1-16,0 0 0,0 0 0,-21 0 15,0 0-15,-1 1 0,-20-1 0,21 0 16,-21-21-16,20 21 0,-20-21 15,0 0-15,-1 0 0,1 0 0,0 0 16,21 0-16,-22 0 0,22 0 16,-21 0-16,21-21 0,-1 0 0,1 0 15,0 21-15,0-22 0,0 1 16,21-21-16,-21 21 0,-1 0 16,22-1-16,-21 1 0,21 0 0,-21 0 15,21 0-15,0 0 16,0-1-16,21 44 31,-21-1-31,21 0 16,1 0-16,-1 21 15,0-20-15,0-1 0,-21 0 0,21 0 16,0 21-16,-21-20 0,22-1 16,-1 0-16,0 0 0,0 0 15,0 0-15,0 1 0,22-1 0,-22-21 16,21 0-16,-21 0 0,1 0 15,20 0-15,-21 0 0,21 0 0,-20 0 16,20-21-16,-21-1 0,21 1 16,-20 0-16,20 0 0,-21 0 0,0 0 15,0-1-15,1 1 0,-1 0 0,0 0 16,-21 0-16,0 0 0,21-1 16,0 1-16,-21 0 0,0 0 31,21 21-31,-21 21 15,0 0 1,0 0-16,0 1 16,0-1-16,0 0 0,0 0 15,0 0-15,0 0 0,0 1 16,22-1-16,-22 0 16,21-21-16,0 21 0,0-21 15,0 0-15,0 0 0,1 0 16,-1 0-16,21-21 0,-21 0 0,0 0 15,22-1-15,-22 22 0,21-21 0,1 0 16,-22 0-16,21 0 0,-21 0 16,0-1-16,1 1 0,-1 0 0,0 0 15,0 21-15,-21-21 0,0 0 0,0-1 32,0 44-1,0-1-31,-21 0 15,0 0-15,21 0 0,0 0 16,0 22-16,-21-22 0,21 21 16,0 1-16,-22-1 0,22 0 0,0 1 15,0 20-15,0-21 0,0 22 0,0-22 16,0 22-16,0-1 0,0-20 16,0 20-16,0-21 0,22 1 0,-22 20 15,0-20-15,0-1 0,0 0 16,0 1-16,0-1 0,0-21 0,-22 21 15,1-20-15,0-1 0,0 0 16,0 0-16,-22 0 0,22 0 0,-21-21 16,0 22-16,-1-22 0,-20 0 0,20 0 15,-20 0-15,21 0 0,-1 0 16,-20 0-16,20-22 0,-20 1 0,21 21 16,-1-21-16,1 0 0,0 0 15,20 0-15,1-1 0,0 1 0,0 0 16,21 0-16,0 0 0,0-22 0,0 22 15,0 0-15,0 0 16,21 0-16,0 0 0,0-22 0,1 22 16,-1 0-16,0 0 0,0-22 0,0 22 15,22-21-15,-22 21 0</inkml:trace>
  <inkml:trace contextRef="#ctx0" brushRef="#br0" timeOffset="49563.82">2815 7006 0,'0'0'0,"21"-21"0,-21 0 15,21 21 1,-21 21 15,0 0-31,0 0 16,0 1-16,0-1 0,0 0 15,0 0-15,0 21 0,0-20 0,0-1 16,0 0-16,0 0 16,0 0-16,0 0 0,-21-21 0,21 22 15,0-44 17,0 1-32,0 0 15,0 0-15,0 0 0,0 0 0,0-1 16,0-20-16,21 21 15,1 0-15,-1 0 0,-21-22 0,21 22 16,0 0-16,0 0 0,0 0 0,1-1 16,-1 22-16,0-21 0,0 21 15,0 0-15,0 0 0,1 21 16,-1 1-16,0-1 16,-21 0-16,0 0 0,0 0 15,0 0-15,0 1 0,0 20 0,0-21 16,0 0-16,0 0 0,0 1 0,0-1 15,0 0-15,-21 0 16,21 0-16,-21-21 16,21-21 31,0 0-47,0 0 0,0 0 0,21-1 15,-21 1-15,21 0 0,-21 0 0</inkml:trace>
  <inkml:trace contextRef="#ctx0" brushRef="#br0" timeOffset="49835.67">3492 6541 0,'0'0'0,"0"-22"0,-21 44 31,21-1-31,-21 21 16,21-21-16,0 22 0,0-22 0,-21 21 15,21 0-15,-21-20 0,0 20 16,21 0-16,0 1 0,0-22 0,-22 21 16,22-21-16,-21 22 0,21-22 0,0 0 15,0 21-15,0-21 0,0 1 16,0-1-16,0 0 16,0-42 15,0 0-16,0-1-15</inkml:trace>
  <inkml:trace contextRef="#ctx0" brushRef="#br0" timeOffset="50027.35">3238 6964 0,'0'-21'31,"22"21"-31,-1 0 0,0 0 15,0 0-15,0 0 16,0 0-16,1-21 0,-1 21 0,0 0 16,0 0-16,0 0 0,0 0 0,1 0 15,-22-22-15,21 22 0,0 0 16,0 0-16</inkml:trace>
  <inkml:trace contextRef="#ctx0" brushRef="#br0" timeOffset="51151.43">3937 7027 0,'21'0'16,"0"0"-16,-21-21 15,21 21 1,-21-21-16,22 0 0,-22 0 15,0 0-15,0-1 16,0 1-16,0 0 16,-22 21-16,1 0 0,0 0 15,0 0-15,0 0 0,0 0 0,-1 0 16,1 21-16,0-21 0,0 21 0,21 1 16,-21-1-16,0 0 15,-1 0-15,22 21 0,0-20 0,0-1 16,-21 21-16,21-21 0,0 22 0,0-22 15,0 21-15,0-21 0,0 0 16,0 1-16,0-1 0,21 0 16,1-21-16,-1 0 0,0 0 15,0 0-15,0 0 0,0-21 16,1 0-16,-22-1 16,21 22-16,-21-21 0,0 0 0,21 0 15,0 0-15,0 0 0,-21-1 0,0 1 16,0 0-16,21 0 0,-21 0 0,22 0 15,-22-1-15,0 1 16,0 0-16,0 42 31,0 0-31,0 1 16,0-1-16,0 0 16,0 0-16,0 0 0,0 0 0,0 1 15,0-1-15,0 0 0,0 0 0,0 0 16,0 0-16,21-21 0,0 0 47,-21-21-47,21 21 15,-21-21-15,21 0 0,-21 0 16,0 0-16,21-1 0,1 1 16,-22 0-16,21 0 0,0 0 0,0 0 15,0 21-15,0-22 0,1 1 0,20 0 16,-21 21-16,0 0 0,0-21 0,1 21 15,-1 0-15,0 0 0,0 0 16,0 0-16,-21 21 0,21 0 16,-21 0-16,0 1 0,0-1 15,0 0-15,0 0 0,0 0 16,-21 0-16,0 1 0,21-1 16,-21 0-16,0 0 0,0 0 0,21 0 15,-22 1-15,1-22 16,42-22 15,1 22-15,-22-21-16,21 0 0,0 0 0,-21 0 15,21 0-15,0-1 0,0 1 0,1 0 16,-22 0-16,21 0 0,0 0 16,0-1-16,0 1 0,0 0 15,-21 0-15,0 42 47,0 0-47,0 0 0,0 1 16,-21-1-16,21 0 0,-21 0 0,21 0 15,-21 0-15,21 1 0,0-1 0,0 0 16,0 0-16,0 0 0,0 0 16,0 1-16,21-22 15,0 0-15,0 21 0,1-21 16,-1 0-16,0 0 15,0 0-15,-21-21 0,21 21 16,0 0-16,-21-22 0,22 22 0,-1-21 16,0 0-16,0 0 15,-21 0-15,21 0 16,0-1-16,1 22 0</inkml:trace>
  <inkml:trace contextRef="#ctx0" brushRef="#br0" timeOffset="51400.29">5313 6879 0,'-21'0'0,"-1"0"125</inkml:trace>
  <inkml:trace contextRef="#ctx0" brushRef="#br0" timeOffset="51663.16">5165 7133 0,'0'0'0,"21"0"31,0 0-15</inkml:trace>
  <inkml:trace contextRef="#ctx0" brushRef="#br0" timeOffset="52603.77">6985 6371 0,'0'0'16,"0"-21"-16,0 0 0,0 0 16,21 21-16,-21-21 0,0-1 15,21 1-15,-21 0 16,0 0 0,0 42 15,0 0-16,0 0-15,0 1 0,0-1 16,0 21-16,0 0 0,0 1 0,0-1 16,0 22-16,0-22 0,0 21 0,0-20 15,0 20-15,-21-20 0,21 20 0,0-21 16,-21 22-16,21-22 0,-21 22 16,21-22-16,0 22 0,0-1 0,-21-21 15,-1 22-15,22-1 0,-21-20 0,21 20 16,0 1-16,0-22 0,-21 0 0,21 1 15,0 20-15,-21-20 0,21-1 16,0 0-16,0 1 0,0-22 16,0 21-16,0-21 0,0 0 0,0 22 15,0-22-15,0 0 0,0-42 47,0 0-31,0 0-16,0-1 0,0 1 0,0 0 15,21-21-15,-21 21 0,21-22 0,-21 22 16,0-21-16</inkml:trace>
  <inkml:trace contextRef="#ctx0" brushRef="#br0" timeOffset="53721.13">7070 6350 0,'-22'0'31,"44"0"0,-1 0-15,0 0-16,0 0 16,0 0-16,0 0 0,1 0 0,-1 0 15,21 0-15,0 0 0,1 0 16,-1 0-16,22 0 0,-1 0 0,22 0 15,-1 0-15,1 0 0,0 0 16,-1 0-16,1 0 0,0 0 16,-22 21-16,22-21 0,-22 0 0,22 0 15,-21 0-15,20 21 0,-20-21 0,20 0 16,-20 0-16,21 0 0,-22 0 0,1 0 16,-1 0-16,1 0 0,-1 0 15,-21 0-15,1 0 0,-1 0 0,0 0 16,-20 0-16,-1 0 0,0 0 0,0 0 15,0 22-15,0-22 0,-21 21 16,22-21 0,-22 21-16,21-21 15,-21 21-15,0 0 16,0 0-16,0 1 16,0-1-16,0 0 0,0 0 15,0 0-15,0 0 0,0 1 0,0-1 16,0 21-16,0-21 0,0 22 0,0-1 15,0-21-15,0 21 0,0 1 0,0-1 16,0 0-16,0 1 0,-21 20 0,21-20 16,0-1-16,-22 21 0,22-20 15,0-1-15,0 0 0,0 1 0,0-1 16,0 0-16,0 1 0,0-1 0,-21 0 16,21-20-16,0 20 0,0-21 0,-21 21 15,21-20-15,0 20 0,-21-21 16,21 0-16,0 0 0,0 22 0,-21-22 15,21 0-15,-21 0 0,21 0 16,-22 1-16,22-1 0,0 0 16,-21 0-16,0 0 15,0-21 17,0 0-32,0 0 15,-1 0-15,1 0 0,0 0 16,0 0-16,0 0 0,0 0 0,-22 0 15,22 0-15,-21 0 0,-1 0 0,1 0 16,0 0-16,-1 0 0,1 0 16,-21 0-16,20 0 0,-20 0 0,-1 0 15,1 0-15,-1 0 0,1 0 16,-1 0-16,1 0 0,-1 0 0,1 0 16,-22 0-16,22 0 0,-22 0 0,21 0 15,1 21-15,-22-21 0,22 0 0,-1 0 16,1 22-16,-1-22 0,22 0 15,0 0-15,-22 0 0,22 0 0,21 0 16,-22 0-16,22 0 0,0 0 0,0 0 16,0 0-16,-1 0 0,1 0 15,42-22 63</inkml:trace>
  <inkml:trace contextRef="#ctx0" brushRef="#br0" timeOffset="54395.77">7662 8446 0,'0'21'16,"0"0"0,0 0-16,0 0 15,0 22-15,0-22 0,0 0 0,0 21 16,-21 1-16,21-1 0,0 0 0,0 22 15,-21-22-15,21 22 0,-21-22 0,21 21 16,0-20-16,0 20 0,-21-20 16,21 20-16,0-21 0,-22 1 0,22 20 15,0-20-15,0-1 0,0 0 0,0 1 16,0-1-16,0 0 0,-21-21 0,21 22 16,0-22-16,0 21 0,0-21 0,0 1 15,-21-1-15,21 0 0,0 0 16,0-42 31,0 0-47,0 0 0,0-1 15,0 1-15,0-21 0,0 21 0,0-22 16</inkml:trace>
  <inkml:trace contextRef="#ctx0" brushRef="#br0" timeOffset="55015.47">7747 8446 0,'0'0'0,"-21"0"0,0 0 16,-1 21-16,1-21 0,0 21 15,21 0-15,-21 0 0,0-21 0,0 21 16,-1 1-16,1-1 0,0 21 0,0-21 16,0 0-16,0 1 0,-1 20 0,1-21 15,21 0-15,-21 0 0,0 1 16,0-1-16,21 0 16,0-42 30,0 0-46,0-1 16,21 1-16,0 0 0,0 21 0,-21-21 16,21 0-16,-21 0 0,22-1 0,-1 1 15,-21 0-15,21 21 0,0-21 16,-21 0-16,21 0 0,0-1 0,-21 1 16,22 21-16,-1-21 0,-21 0 15,21 21-15,-21-21 0,21 21 0,0 0 16,0 0-16,1 0 15,-1 0-15,0 0 16,0 21-16,-21 0 0,21 0 16,0 0-16,-21 1 0,22-1 0,-1 21 15,-21-21-15,0 0 0,21 22 0,0-22 16,-21 0-16,21 0 0,-21 0 16,0 1-16,21-1 0,-21 0 15,22-21-15,-22 21 0</inkml:trace>
  <inkml:trace contextRef="#ctx0" brushRef="#br0" timeOffset="55775.73">6308 10097 0,'-22'21'32,"22"0"-17,-21 0-15,21 0 0,0 0 0,0 1 16,-21 20-16,21-21 0,-21 21 0,21 1 16,0 20-16,0-20 0,-21-1 15,21 0-15,0 22 0,-21-22 0,21 0 16,0 22-16,-22-22 0,22 1 0,0-1 15,0 21-15,0-20 0,0-1 0,0 0 16,-21 22-16,21-22 0,0 1 16,0-1-16,0 0 0,0-21 0,0 22 15,0-22-15,0 21 0,0-21 0,0 1 16,0-1-16,0 0 16,0-42 15,0 0-16,0-1-15,0 1 16,0 0-16,0 0 0,0 0 0,0 0 16,0-1-16,0-20 0,21 21 0,-21-21 15,22-1-15,-22 1 0,0 21 16,21-22-16</inkml:trace>
  <inkml:trace contextRef="#ctx0" brushRef="#br0" timeOffset="56939.37">6435 10266 0,'0'-21'16,"0"0"15,21 21 0,0 0-15,0 0-16,0 0 16,0 0-16,1 0 15,-1 0-15,0 0 0,21 0 0,1 0 16,-1 0-16,0 0 0,1 0 0,20 0 16,1 0-16,-1 0 0,1 0 0,-1-22 15,1 22-15,-1 0 0,1 0 16,20 0-16,-20 0 0,20 0 0,1 0 15,0 0-15,-1 0 0,-20 0 0,21 0 16,-1 0-16,1 0 0,-22 0 0,22 0 16,-21 0-16,20 0 0,1 0 15,-22 0-15,22 0 0,-21 0 16,-1 0-16,1 0 0,-1 0 0,1 0 16,-22 0-16,21 0 0,-41 0 0,20 0 15,-21 0-15,21 0 0,-20 0 0,-1 0 16,0 0-1,-21 22 1,0-1 0,0 0-16,0 0 15,0 0-15,0 0 0,0 22 16,0-22-16,0 0 0,0 21 16,0-20-16,0 20 0,0-21 15,0 21-15,-21-20 0,21 20 0,0 0 0,-21 1 16,21-22-16,-22 21 0,1 0 0,21 1 15,0-1-15,0 0 0,0 1 16,0-1-16,0 0 0,0 1 16,0-1-16,0 0 0,0 1 0,0-1 15,0 0-15,0 1 0,0-1 0,0-21 16,0 22-16,0-1 0,0-21 0,0 0 16,0 22-16,0-22 0,0 0 0,0 21 15,0-21-15,0 1 0,0-1 16,0 0-16,0 0 0,0 0 15,0 0-15,0 1 16,0-1-16,-21-21 16,0 0-1,0 0-15,0 21 0,-1-21 16,1 0-16,0 0 0,0 0 16,0 0-16,0 0 0,-1 0 0,1 0 15,0 0-15,-21 0 0,21 0 0,-22-21 16,1 21-16,21 0 0,-22 0 0,1 0 15,21 0-15,-21-21 0,-1 21 0,22 0 16,-21 0-16,-1 0 0,1 0 0,0 0 16,-1 0-16,1 0 0,0 0 15,-1 0-15,1 0 0,0 0 16,-22 0-16,22 0 0,-22 0 0,22 0 16,-21 0-16,20 0 0,-20-22 0,-1 22 15,22 0-15,-22 0 0,22 0 0,-21-21 16,20 21-16,-20 0 0,20 0 0,1 0 15,0 0-15,-22-21 0,22 21 16,0 0-16,-1 0 0,-20 0 0,20 0 16,1 0-16,-21-21 0,20 21 0,1 0 15,-22 0-15,22 0 0,0 0 0,-22 0 16,22 0-16,0 0 0,-1 0 0,1-21 16,0 21-16,20 0 0,-20 0 15,0 0-15,21 0 0,-1 0 16,1 0-16,-21 0 0,21 0 15,0-21-15,-1 21 0,22-22 79,0 1-79,0 0 15,22 0-15,-1 0 0,-21 0 0</inkml:trace>
  <inkml:trace contextRef="#ctx0" brushRef="#br0" timeOffset="57415.87">6308 10160 0,'21'0'31,"0"0"-15,0 0-16,0 0 15,0 0-15</inkml:trace>
  <inkml:trace contextRef="#ctx0" brushRef="#br1" timeOffset="67691.72">15113 6414 0,'0'-22'0,"0"1"15,0 0-15,0 0 16,0 0-1,0 0 1,0-1 0,0 1-1,0 0 32,0 42 0,0 0-47,0 1 16,0-1-16,0 0 15,0 0-15,0 21 0,0-20 0,0-1 16,0 21-16,0-21 0,0 0 0,0 22 16,0-22-16,0 21 0,0-21 0,0 1 15,0 20-15,0-21 0,0 21 16,0-20-16,0 20 0,0-21 0,0 21 15,0-20-15,0 20 0,0 0 16,0-21-16,0 22 0,0-1 0,0 0 0,0 1 16,0-1-16,0 0 0,0 1 15,-21-1-15,21 0 0,0 1 0,0-1 16,0 0-16,0-20 0,-21 20 16,21 0-16,0-21 0,0 22 0,0-22 15,0 21-15,0-21 0,0 1 0,-22 20 16,22-21-16,0 0 0,0 22 0,0-22 15,0 0-15,0 0 0,0 0 0,0 0 16,0 1-16,22-22 31,-22-22-15,0 1-16,0 0 16,0 0-16,0 0 0,0 0 15,0-1-15,21-20 0,-21 21 16</inkml:trace>
  <inkml:trace contextRef="#ctx0" brushRef="#br1" timeOffset="69736">15261 6287 0,'-21'0'15,"21"-22"1,-21 22 0,21-21-1,-21 21 1,42 0 62,0 0-78,0 0 0,0 0 16,0 0-16,1 0 0,-1 0 15,0 0-15,0 0 16,0 0-16,22 0 0,-22 0 16,0 0-16,21 0 0,-21 0 0,22 0 15,-1 0-15,-21 0 0,22 0 0,-1 0 16,-21 0-16,21 0 0,1 0 0,-1 0 15,22 0-15,-22 0 0,0 0 16,22 0-16,-22 0 0,0 0 0,22 0 16,-22 0-16,22 0 0,-22 0 0,0 0 15,22 0-15,-22 0 0,1 0 0,20 0 16,-21 0-16,1 0 0,-1 0 0,22 0 16,-22 0-16,0 0 0,22 0 15,-1 0-15,-20 0 0,20 0 0,-21 0 16,22 0-16,-22 0 0,22 0 15,-22 0-15,22 0 0,-22 0 0,0 0 16,1 0-16,20 0 0,-42 0 0,22 0 16,-1 0-16,0 0 0,-21 0 15,22 0-15,-22 0 0,21 0 0,-21 0 16,22 0-16,-22 0 0,21 0 0,-21 21 16,1-21-16,-1 0 0,0 0 0,0 0 15,0 0-15,0 0 0,1 22 0,-1-22 16,0 0-16,0 0 0,0 0 15,0 0-15,1 0 16,-22 21 31,0 0-31,0 0-16,0 0 15,0 0-15,0 1 16,0-1-16,0 0 0,0 0 0,0 0 15,-22 0-15,22 1 0,0-1 0,0 21 16,0-21-16,0 0 0,0 1 16,-21 20-16,21-21 0,0 0 15,0 22-15,0-22 0,0 0 0,0 21 0,0-21 16,0 22-16,0-22 0,0 0 0,0 21 16,0-20-16,0 20 0,0-21 15,0 21-15,0-20 0,0 20 0,0-21 16,0 21-16,0-20 0,0 20 15,0-21-15,0 21 0,0-20 0,0-1 16,0 0-16,0 21 0,0-21 0,0 1 16,0-1-16,0 0 0,0 0 0,0 0 15,21-21-15,-21 21 0,0 1 0,0-1 16,0 0-16,0 0 16,0 0-1,0 0 16,-21 1-15,0-22 15,0 0-15,21 21 0,-21-21-1,0 0-15,-1 0 16,1 0-1,0 0-15,0 0 16,0 21-16,0-21 0,-1 0 0,1 0 16,0 0-16,0 0 0,0 0 0,0 0 15,-22 0-15,22 0 0,0 0 0,0 0 16,-22 0-16,22 0 0,-21 0 0,21 0 16,0 0-16,-22 0 0,22 0 0,-21 0 15,-1 0-15,22 0 0,-21 0 0,0 0 16,-1 0-16,1 0 0,0 0 0,-1 0 15,1 0-15,0 0 0,-1 0 0,1 0 16,-22 0-16,22 0 0,21 0 16,-21 0-16,-1 0 0,22 0 0,-21 0 15,21 0-15,-1 0 0,-20 0 16,21 0-16,0 0 0,-22 0 0,22 0 16,-21 0-16,21 0 0,-22 0 0,1 0 15,0 0-15,-1 0 0,22 0 0,-21 0 16,0 21-16,-1-21 0,1 0 0,0 0 15,-1 0-15,1 0 0,21 0 0,-22 0 16,22 0-16,0 0 0,-21 0 0,21 0 16,-1 0-16,1 0 0,0 0 0,0 0 15,0 0-15,0 0 0,-1 0 16,1 0-16,0 0 0,0 0 16,0 0-16,0 0 0,-1 0 0,1 0 0,0 0 15,0 0-15,0 0 0,0 0 16,-1 0-16,1 0 15,0 0-15,0 0 0,0 0 16,0 0-16,-1 0 0,1 0 16,0 0-16,0 21 15,0-21-15,0 0 16,-1 0-16,1 0 0,21 21 16,-21-21-16,0 0 0,0 0 15,0 0-15,-1 0 0,1 0 16,21 22-16,-21-22 0,0 0 0,0 0 15,0 0-15,-1 0 16,1 0-16,0 0 16,0 0-1,42 0 110,-21-22-93,21 22 14,-21-21-46,21 21 0,-21-21 16,0 0-16,22 0 0</inkml:trace>
  <inkml:trace contextRef="#ctx0" brushRef="#br1" timeOffset="73244.1">15684 5630 0,'0'0'0,"-21"0"0,21-21 0,0 0 15,0 0-15,0 0 16,0 42 15,0 0-31,0 0 16,0 0-16,0 1 0,0-1 0,0 0 15,0 0-15,-21 0 0,21 0 0,0 1 16,0-1-16,0 0 0,-21 0 16,21 0-16,0 0 0,0 1 15,0-1-15,-21-21 0,21 21 16,-21-21-16,-1 0 31,1 0-31</inkml:trace>
  <inkml:trace contextRef="#ctx0" brushRef="#br1" timeOffset="73807.78">15409 5546 0,'0'0'0,"0"-21"0,0-1 16,0 1-16,21 0 15,1 21 1,-1 0-16,0-21 0,0 21 0,0 0 16,0 0-16,1 0 0,-1 0 15,21 0-15,-21 0 0,0 0 0,1 21 16,-1-21-16,-21 21 0,21 0 0,-21 1 15,21-22-15,-21 21 0,0 0 0,0 0 16,0 0-16,-21 0 16,0-21-16,0 22 0,-1-1 15,1-21-15,0 21 0,0-21 0,0 0 16,0 0-16,-1 0 0,1 0 16,42 0 15,1 0-31,-1 0 15,0-21-15,0 21 0,0 0 0,0 0 16,1 0-16,-1 0 0,0 0 0,0 0 16,21 21-16,-20-21 0,-1 21 15,0 0-15,0-21 0,0 21 0,0 1 16,-21-1-16,0 0 0,0 0 16,0 0-16,-21 0 0,0 1 15,0-22-15,0 21 0,0-21 0,-1 21 16,-20-21-16,21 21 0,0-21 15,-22 0-15,22 0 0,0 0 0,0 0 16,0 0-16,0 0 0,-1 0 0,1 0 16,0 0-16,0 0 15,0-21-15,21 0 16,0 0 0,0-1-1,21 22-15</inkml:trace>
  <inkml:trace contextRef="#ctx0" brushRef="#br1" timeOffset="74327.75">16129 5630 0,'-64'0'16,"43"0"-16,0 0 15,0 22-15,0-22 16,0 21-16,-1 0 0,1 0 0,21 0 16,-21 0-16,21 1 0,-21 20 0,21-21 15,0 0-15,0 0 0,0 1 16,0-1-16,0 0 0,21-21 31,0 0-31,0 0 16,1 0-16,-1 0 0,0-21 15,0 21-15,0-21 0,0-1 0,1 22 16,-22-21-16,21 0 0,0 0 16,-21 0-16,21 0 15,-21-1-15,21 1 0,-21 0 0,0 42 47,0 0-47,0 1 0,0-1 0,0 0 16,0 0-16,0 0 15,0 0-15,0 1 0,0-1 16,0 0-16,21-21 31,1 0-15,-1 0-16</inkml:trace>
  <inkml:trace contextRef="#ctx0" brushRef="#br1" timeOffset="74715.71">16552 5652 0,'-21'0'16,"0"0"-16,0 0 0,0 21 15,-1 0-15,1-21 0,0 21 16,0-21-16,0 21 0,0 0 16,21 1-1,0-1-15,21-21 16,0 21 0,0-21-16,0 0 0,0 0 15,-21 21-15,22-21 0,-1 21 16,-21 0-16,0 1 15,0-1 1,-43-21 0,22 0-16,0 21 0,0-21 0,-21 0 15,20 0-15,-20 0 0,21 0 0,-21 0 16,20 0-16,1 0 0,0 0 0,0 0 16,0 0-16,0 0 15,21-21 16,21 21-31</inkml:trace>
  <inkml:trace contextRef="#ctx0" brushRef="#br1" timeOffset="74979.56">16743 5715 0,'0'21'0,"0"0"16,0 1-16,-21-22 0,21 21 15,0 0-15,-22-21 0,22 21 16,0 0-16,0 0 16,0 1-1,-21-22-15,21-22 47</inkml:trace>
  <inkml:trace contextRef="#ctx0" brushRef="#br1" timeOffset="75149.47">16700 5588 0,'0'-21'16,"0"42"46</inkml:trace>
  <inkml:trace contextRef="#ctx0" brushRef="#br1" timeOffset="75467.28">17018 5652 0,'-21'0'15,"0"0"-15,-1 0 0,1 0 16,0 0-16,0 21 15,21 0-15,0 0 0,-21-21 16,21 21-16,-21 0 0,21 1 0,0-1 16,-22 0-16,22 0 0,0 0 0,0 0 15,0 1-15,22-1 16,-1-21 0,0 0-16,0 0 15,0 0-15,0 0 0,1 0 16,-1 0-16,0 0 0,0 0 0,0-21 15,0 21-15</inkml:trace>
  <inkml:trace contextRef="#ctx0" brushRef="#br1" timeOffset="75835.89">17801 5609 0,'0'0'0,"0"-21"0,0 0 16,-21 21 15,0 0-15,0 0-16,-1 21 0,22 0 0,-21 0 15,0 1-15,0-1 0,21 0 0,0 0 16,-21 0-16,21 0 0,0 1 0,-21-1 16,21 0-16,0 0 0,0 0 15,0 0-15,0 1 0,0-1 16,21-21-16,0 0 0,0 21 16,0-21-16,0 0 0,1 0 0,-1 0 15,0 0-15,0 0 0,0 0 16,0 0-16,22 0 0,-22 0 15,0 0-15</inkml:trace>
  <inkml:trace contextRef="#ctx0" brushRef="#br1" timeOffset="76523.52">18224 5736 0,'-21'0'15,"0"0"-15,0 0 16,0 21-16,0 1 0,-1-22 15,1 21-15,21 0 0,-21-21 0,0 21 16,21 0-16,-21-21 0,21 21 16,0 1-16,0-1 15,0 0 1,21-21 0,0 0-1,0 0-15,-21-21 0,21 21 16,-21-21-16,22-1 15,-1 22-15,-21-21 0,21 0 0,-21 0 16,0 0-16,21 0 16,-21 42-1,0 0 1,0 0-16,0 0 16,0 0-16,0 1 15,0-1-15,0 0 0,0 0 16,0 0-1,21-21-15,0 0 16,1 0-16,-1 0 16,0 0-16,0 0 0,0 0 0,0-21 15,1 21-15,-22-21 0,21 21 0,0-21 16,0 0-16,0-1 0,0 22 0,-21-42 16,22 21-16,-1 0 0,-21 0 15,0-22-15,21 22 0,-21-21 0,21-1 16,-21 22-16,21-21 0,-21 21 0,0 0 15,0-1-15,0 1 0,-21 42 32,0 1-32,0 20 15,21-21-15,0 21 0,-21-20 16,-1 20-16,22-21 0,-21 21 0,21 1 16,0-22-16,0 21 0,0-21 0,0 1 15,0-1-15,0 0 0,0 0 0,0 0 16,21-21-16,1 21 0,-1-21 15,0 0-15,0 0 16,0 0-16,0 0 0,1 0 16,-1 0-1,0-21-15,0 0 16</inkml:trace>
  <inkml:trace contextRef="#ctx0" brushRef="#br1" timeOffset="77364.99">16108 6752 0,'0'0'0,"0"-21"15,-21 21 1,21 21-1,0 0-15,0 1 0,0-1 0,0 0 16,0 21-16,0-21 0,0 22 16,-22-1-16,22-21 0,0 22 0,-21-1 15,21-21-15,0 21 0,0-20 0,0 20 16,-21-21-16,21 21 0,0-20 16,0-1-16,0 0 0,0 0 0,0 0 15,0-42 32,0 0-47</inkml:trace>
  <inkml:trace contextRef="#ctx0" brushRef="#br1" timeOffset="77643.83">15811 7091 0,'22'0'32,"-1"0"-17,0 0-15,0 0 0,0-21 16,22 21-16,-22 0 0,0 0 0,0 0 16,0 0-16,0 0 0,1 0 0,20 0 15,-21 0-15,0 0 0,0 0 0,-21-21 16,22 21-16,-1 0 0,0 0 15,0 0-15,0 0 16,0 0 0,1 0-1,-22-22-15</inkml:trace>
  <inkml:trace contextRef="#ctx0" brushRef="#br1" timeOffset="77991.63">17039 7027 0,'0'0'16,"21"0"15,22 0-31,-22 0 0,0 0 15,21 0-15,-21 0 0,22 0 16,-22 0-16,21 0 0,1 0 0,-22 0 16,21 0-16,-21 0 0,0 0 15,22 0-15,-22 0 0,0 0 16,0 0-16,0 0 16,-42 0 46,0 0-62</inkml:trace>
  <inkml:trace contextRef="#ctx0" brushRef="#br1" timeOffset="78936.14">15367 9779 0,'0'0'0,"21"0"16,-21 21-1,0 0-15,0 1 16,0-1-16,0 0 0,0 0 15,0 0-15,0 0 0,0 22 0,0-22 16,0 21-16,0-21 0,0 22 0,0-1 16,0-21-16,0 43 0,-21-22 15,0 0-15,0 22 0,21-22 16,-22 22-16,1-1 0,0-20 0,21 20 16,-21 1-16,21-1 0,-21-21 0,0 22 0,21-22 15,0 22-15,0-1 0,-22-20 16,22 20-16,-21-21 0,21 22 0,0-22 15,0 1-15,0-1 0,0-21 0,0 21 16,0-20-16,0-1 0,0 0 0,0-42 47,21 0-47,-21-1 0,22 1 16,-1-21-16,-21 21 0,21-22 0,0 1 15,0 0-15,0-22 0</inkml:trace>
  <inkml:trace contextRef="#ctx0" brushRef="#br1" timeOffset="80084.72">15494 9948 0,'0'0'0,"0"-21"0,-21 0 16,21 0-16,-21 21 0,-1 0 15,22-21-15,0 0 32,22 21-1,-1 0-15,0 0-16,0 0 0,0 0 15,0 0-15,1 0 0,-1 0 0,21 0 16,-21 0-16,22 0 0,-22 0 0,42 0 15,-20 0-15,20 0 0,1 0 0,-1 0 16,22 0-16,-1 0 0,1 0 0,0 0 16,21 0-16,-22 0 0,1 0 0,21 0 15,-22 0-15,1 0 0,0 0 16,-1 0-16,1 21 0,0-21 0,-1 0 16,-20 0-16,21 0 0,-22 0 15,1 0-15,-1 0 0,1 0 0,-22 0 16,21 0-16,-20 0 0,-1 0 0,0 0 15,1 0-15,-1 0 0,0 0 0,-20 0 16,20 0-16,-21 0 0,21 0 16,-20 0-16,-1 0 0,0 0 0,0 0 15,0 0-15,0 0 16,1 0-16,-22 21 16,0 0-1,0 0-15,0 0 16,0 1-16,0-1 0,0 0 15,0 0-15,0 0 0,0 0 16,0 1-16,-22-1 0,22 21 16,0-21-16,-21 22 0,21-1 0,0 0 15,0 1-15,0-1 0,0 21 0,0-20 16,0-1-16,0 0 0,0 22 0,21-22 16,-21 1-16,0-1 0,22-21 0,-22 21 15,0 1-15,0-22 0,0 21 0,0-21 16,0 1-16,0 20 0,0-21 0,0 0 15,0 0-15,0 1 0,-22-1 0,22 0 16,0 0-16,0 0 0,-21 0 16,21 1-16,-21-22 0,21 21 0,-21 0 15,21 0-15,0 0 16,-21-21 0,21 21 15,-21-21-31,-1 0 15,1 22 1,0-22-16,0 0 0,0 0 16,0 0-16,-1 0 0,1 21 15,0-21-15,-21 0 0,21 0 0,-1 0 16,-20 0-16,21 0 0,-21 0 16,20 0-16,-20 0 0,0 0 0,-1 0 15,22 0-15,-21 0 0,-22 0 0,22 0 16,0 0-16,-1 0 0,1 0 15,-21 0-15,20 0 0,1 0 0,0 0 16,-1 0-16,1 0 0,0 0 0,-1 0 16,1 0-16,0 0 0,-1 0 0,-20 0 15,20 0-15,1 0 0,0 0 0,-22 0 16,22 0-16,-22 0 0,1-21 0,-1 21 16,1 0-16,-1 0 0,1 0 0,-1 0 15,1-22-15,21 22 0,-22 0 0,1 0 16,20 0-16,1 0 0,0 0 0,-1 0 15,1-21-15,0 21 0,-1 0 0,22 0 16,-21 0-16,21 0 0,-22 0 0,22 0 16,-21 0-16,21 0 15,-22 0-15,22 0 0,0 0 0,-21 0 16,20 0-16,1 0 0,0 0 0,0 0 16,0 0-16,0 0 0,-1-21 15,22 0-15,0 0 16,0 0-16,0-1 0,0 1 15</inkml:trace>
  <inkml:trace contextRef="#ctx0" brushRef="#br1" timeOffset="80851.95">16806 7980 0,'0'-21'16,"-21"21"-1,0 0-15,0 0 16,21 21 0,0 0-16,0 21 15,-21-20-15,21 20 0,0 0 16,0-21-16,0 22 0,0 20 0,0-20 16,0-1-16,0 0 0,0 22 0,0-22 15,0 0-15,0 1 0,0 20 0,0-20 16,0 20-16,0 1 0,0-22 0,-22 21 15,22 1-15,-21-22 0,21 22 0,-21-1 16,0-20-16,0 20 0,21-21 0,-21 22 16,-1-22-16,22 1 0,0-1 0,-21 0 15,21 1-15,-21-22 0,21 21 0,0-21 16,0 0-16,0 1 16,0-1-16,0 0 0,0-42 31,0 0-31,0-1 15,0 1-15,0-21 0,21 21 16,-21 0-16</inkml:trace>
  <inkml:trace contextRef="#ctx0" brushRef="#br1" timeOffset="81517.67">16595 8213 0,'0'0'16,"-22"21"-16,-20 42 15,42-41-15,-21-1 0,0 0 0,21 0 0,-21 0 16,-1-21-16,22 21 0,-21 1 16,21-1-16,-21 0 0,21 0 15,21-21 32,0 0-47,-21-21 0,0 0 16,22 21-16,-22-21 0,21-1 0,-21 1 15,21 0-15,-21 0 0,0 0 0,0 0 16,21-1-16,0 1 0,-21-21 0,0 21 16,21 0-16,1-1 0,-1-20 0,-21 21 15,21 0-15,0 0 16,-21-1-16,21 1 0,0 21 15,-21-21-15,22 21 16,-1 0-16,0 21 0,-21 0 16,21 1-16,-21-1 0,21 0 0,0 21 15,1-21-15,-22 22 0,21-22 0,0 21 16,-21 1-16,21-22 0,0 21 0,0-21 16,-21 0-16,22 22 0,-1-22 0,-21 0 15,0 0-15,21 0 0,-21 1 16,21-22-16,-21 21 0,0 0 0,0 0 15,0 0 1</inkml:trace>
  <inkml:trace contextRef="#ctx0" brushRef="#br1" timeOffset="83043.48">15854 10245 0,'0'0'0,"21"0"0,-21-21 16,0-1-1,-21 22 1,0 0-16,-1 0 16,1 0-16,0 0 0,0 22 15,0-1-15,0-21 0,-1 21 0,1 0 16,0 0-16,21 0 0,0 1 0,-21-22 16,21 21-16,0 0 0,0 0 0,0 0 15,0 0-15,0 1 16,0-1-16,21-21 0,-21 21 15,21 0-15,0-21 0,1 21 0,-1-21 16,-21 21-16,21 1 0,0-22 0,0 21 16,0-21-16,1 21 0,-22 0 15,21-21-15,-21 21 0,0 0 16,-21-21 0,-1 22-16,1-22 15,0 0-15,0 0 0,0 0 16,0 0-16,-1 0 0,1 0 0,0 0 15,0 0-15,0 0 0,0 0 0,-1 0 16,1 0 0,0 0-16,21-22 15,0 1 17,21 21-32</inkml:trace>
  <inkml:trace contextRef="#ctx0" brushRef="#br1" timeOffset="83307.33">16002 10520 0,'-21'21'15,"21"0"-15,-21 0 16,21 1-16,0-1 0,0 0 15,0 0-15,0 0 16,0 0 0,0-42 31,0 0-32,0 0-15</inkml:trace>
  <inkml:trace contextRef="#ctx0" brushRef="#br1" timeOffset="83480.23">15960 10372 0,'0'0'0,"0"-21"15,0 42 48,0 0-63,0 0 15,21-21 1</inkml:trace>
  <inkml:trace contextRef="#ctx0" brushRef="#br1" timeOffset="83922.99">16129 10499 0,'0'0'0,"0"21"0,0 0 15,-21 0-15,21 0 16,0 1-16,0-1 16,0 0-1,0 0 1,0-42 31,0 0-32,0 0-15,0-1 16,21 1-16,0 21 0,-21-21 16,21 0-16,0 0 0,1 21 0,-1-21 15,0 21-15,0 0 0,0 0 16,0 0-16,1 0 0,-1 0 16,0 0-16,0 21 15,-21 0-15,0 0 0,0 0 16,0 0-16,0 1 0,0-1 15,0 0-15,0 0 0,0 0 16,-21-21-16,21 21 16,-21-21-16,21 22 0,-21-22 15,42 0 17</inkml:trace>
  <inkml:trace contextRef="#ctx0" brushRef="#br1" timeOffset="84417.02">16722 10351 0,'0'0'0,"-22"0"16,1 0-1,0 0-15,21 21 0,-21-21 16,0 21-16,21 0 0,-21 0 15,21 0-15,-22 1 0,22-1 16,0 21-16,0-21 0,0 0 16,0 1-16,0-1 0,0 0 0,0 0 15,0 0-15,0 0 0,22-21 16,-1 22-16,0-22 16,0 0-16,0 0 15,0 0-15,1 0 0,-1 0 16,0-22-16,-21 1 15,21 21-15,0-21 0,-21 0 0,21 0 16,-21 0-16,0-1 0,0 1 0,22 0 16,-22 0-16,0-21 0,0 20 0,0-20 15,0 21-15,0 0 0,-22-22 0,22 22 16,-21 21-16,0-21 0,21 0 0,-21 21 16,0 0-16,0 0 0,-1 0 15,1 21-15,0 0 0,0 0 16,21 1-16,0-1 0,0 0 15,0 0-15,0 0 0,0 0 16,0 1-16,0-1 0,0 0 16,21 0-16,0-21 0,0 0 0,-21 21 15,22-21-15,-1 0 0,0 0 16,0 0-16,0 0 16</inkml:trace>
  <inkml:trace contextRef="#ctx0" brushRef="#br1" timeOffset="84811.79">17505 10393 0,'0'-21'0,"0"42"0,0-63 16,0 20 0,-21 22 15,-1 0-31,1 0 0,0 0 16,21 22-16,-21-1 0,0 0 0,0 0 15,-1 0-15,1 0 0,21 1 0,-21-1 16,0 0-16,21 21 0,0-21 0,-21 1 15,21-1-15,-21 0 0,21 0 0,0 0 16,0 0-16,0 1 0,21-1 16,0-21-1,0 0-15,0 0 0,0 0 16,1 0-16,-1 0 0,0 0 0,0 0 16,0 0-16,0 0 0,1-21 15,-1 21-15,0-22 0,0 22 0</inkml:trace>
  <inkml:trace contextRef="#ctx0" brushRef="#br1" timeOffset="85159.1">17653 10562 0,'0'0'0,"-21"21"47,21 1-47,-21-22 16,21 21-16,-22 0 0,22 0 15,0 0-15,0 0 0,0 1 16,0-1-1,22-21 1,-1 0-16,0 0 0,0 0 16,0 0-16,-21-21 15,21-1-15,1 22 0,-22-21 16,21 0-16,-21 0 0,0 0 16,0 0-16,0-1 0,0 1 0,0 0 15,0 0-15,0 0 0,-21 21 31,-1 0-31,1 0 16,21 21-16,-21-21 0,0 0 0,21 21 16,0 0-16,0 0 15,21-21 1,0 0-16</inkml:trace>
  <inkml:trace contextRef="#ctx0" brushRef="#br1" timeOffset="85508.71">17992 10541 0,'0'0'0,"21"0"0,-21-21 0,-21 21 47,-1 0-47,1 0 16,21 21-16,-21 0 15,0 0-15,21 1 16,0-1-16,0 0 15,0 0 1,21-21-16,-21 21 16,21-21-16,0 0 0,-21 21 15,22-21-15,-22 22 16,-22-22 31,1 0-47,0 0 0,0 0 15,0 0-15,0 0 16</inkml:trace>
  <inkml:trace contextRef="#ctx0" brushRef="#br1" timeOffset="86067.96">18182 10562 0,'0'0'0,"-21"0"31,0 0-15,0 0 0,-1 21-16,22 1 0,-21-1 15,21 0-15,-21-21 0,21 21 16,-21 0-16,21 0 0,0 1 16,0-1-16,0 0 15,21-21 1,0 0-16,0 0 15,1 0-15,-1 0 16,0 0-16,0-21 16,0 21-16,-21-21 15,0-1-15,0 1 0,21 21 0,-21-21 16,0 0-16,0 0 0,0 0 0,0-22 16,0 22-16,0 0 0,0 0 0,0 0 15,0-1-15,0 1 16,-21 21-16,0 0 0,0 0 15,21 21-15,-21 1 0,21-1 16,0 0-16,0 0 0,-21-21 16,21 21-16,0 0 0,0 1 15,0-1-15,21-21 16,0 0 0,0 0-16,0 0 15,-21-21-15,21-1 16</inkml:trace>
  <inkml:trace contextRef="#ctx0" brushRef="#br1" timeOffset="88224.7">17018 9229 0,'0'-21'0,"-21"21"47,0 21-31,21 0-16,0 0 0,-22 0 15,22 0-15,-21 1 0,21 20 0,-21-21 16,21 0-16,0 0 0,-21 1 0,0-1 16,21 0-16,-21 0 0,21 0 0,0 0 15,0 1-15,-22-22 0,22 21 16,0 0-16,0-42 31,0 0-15,0-1-16,0 1 0,22 0 15,-22 0-15,0 0 0,21 0 16,-21-1-16,21 1 0,-21 0 0,21-21 16,-21 21-16,0-1 0,21 1 0,0 0 15,-21 0-15,0 0 0,0 0 0,22-1 16,-1 22-16,0 0 15,-21 22 1,0-1-16,0 0 0,21 0 16,-21 0-16,0 0 0,0 1 0,0-1 15,0 0-15,0 0 0,0 0 0,0 0 16,0 1-16,0-1 16,0 0-16,0 0 0,-21 0 15,0-21 1,0 0-1,-1 0-15,1 0 0</inkml:trace>
  <inkml:trace contextRef="#ctx0" brushRef="#br1" timeOffset="88384.08">16785 9462 0,'0'-22'16,"21"22"15,0 0-16,1 0-15,-1 0 0,0 0 16,0 0-16,0 0 0,0 0 16,1 0-16,-1-21 0,0 21 0,0 0 15,0 0-15</inkml:trace>
  <inkml:trace contextRef="#ctx0" brushRef="#br1" timeOffset="88891.63">17462 9356 0,'-21'0'16,"0"-21"-16,0 21 15,0 0-15,0 0 0,-1 0 16,1 0-16,0 0 0,0 21 16,0-21-16,0 21 0,-1 0 0,22 0 15,-21 0-15,21 1 0,-21-22 16,21 21-16,0 0 0,0 0 0,0 0 15,0 0-15,0 1 16,21-22-16,0 0 16,1 0-1,-1 0-15,0-22 0,0 22 16,0-21-16,-21 0 0,21 0 16,1 21-16,-1-21 0,-21 0 0,21-1 15,0-20-15,0 21 0,-21 0 0,21-22 16,1 22-16,-22-21 0,0 21 0,21-22 15,-21 22-15,21 0 0,-21-21 0,21 21 16,-21-1-16,0 44 31,0-1-31,0 0 16,0 0-16,-21 21 0,21-20 0,-21-1 16,21 0-16,0 21 0,0-21 0,-21 1 15,21-1-15,0 21 0,0-21 16,-22 0-16,22 1 0,0-1 15,0 0-15,0 0 0,0 0 16,22-21 0,-1 0-16,0 0 15,0 0-15,0-21 0</inkml:trace>
  <inkml:trace contextRef="#ctx0" brushRef="#br1" timeOffset="89211.43">17653 9356 0,'0'21'31,"0"0"-15,0 0-16,0 0 15,0 1-15,0-1 16,0 0-16,0 0 16,0 0-16,21-21 31,0 0-31,0 0 15,-21-21-15,22 21 16,-22-21-16,0 0 0,21 0 16,-21-1-16,21 22 0,-21-21 0,0 0 15,0 0-15,0 0 0,0 0 16,21 21-16,-21-22 16,0 44 15,0-1-16</inkml:trace>
  <inkml:trace contextRef="#ctx0" brushRef="#br1" timeOffset="89727.3">18034 9398 0,'0'-42'16,"0"21"-16,0-1 16,-21 22-1,0 22 1,21-1-16,-22 0 16,1 0-16,0 0 0,21 0 15,0 1-15,-21-1 0,21 0 16,0 0-16,0 0 0,0 0 15,21-21 17,0 0-32,0 0 15,1 0-15,-22-21 0,0 0 16,21 21-16,0-21 0,-21 0 16,0 0-16,21-1 0,-21 1 15,21 0-15,-21 0 0,0 0 16,0 42 15,0 0-31,0 0 16,0 0-16,0 1 0,0-1 15,0 0-15,0 0 16,0 0-16,0 0 16,21-21-1,1 0-15,-1 0 16,0 0-16,0 0 0,0 0 15,0-21-15,1 21 0,-1-21 0,0 0 16,0 21-16</inkml:trace>
  <inkml:trace contextRef="#ctx0" brushRef="#br1" timeOffset="90727.12">18373 9398 0,'0'-21'0,"21"21"0,-21-21 16,-21 42 15,-1 0-15,22 0-16,0 0 0,-21 1 15,21-1-15,0 0 16,0 0-16,0 0 16,0-42 31,0 0-32,0 0-15,0 0 0,21-1 16,-21 1-16,0 0 15,22 21-15,-22-21 0,21 0 0,0 21 16,0 0 0,0 0-1,-21 21 1,0 0-16,0 0 16,0 0-16,0 1 15,0-1 1,21-21-1,1 0 17,-1 0-17,0-21-15,-21-1 16,21 22-16,0-21 0,0 21 16,-21-21-16,22 21 0,-1-21 0,0 0 15,0 21-15,0 0 16,-21-21-16,21 21 0,-21 21 47,22-21 15,-22-21-31,-22 21 16,1 21-31,0-21-16,21 21 0,-21-21 0,21 21 16,-21-21-16,21 21 0,0 0 0,-21 1 15,21-1-15,0 0 16,0 0-16,0 0 15,0 0-15,21-21 16,0 0-16,0 22 16,0-22-16,0 0 15,1 0-15,-1 0 0,0 0 0,0 0 16,0 0-16,0 0 0,1-22 16,-1 1-16,0 0 0,-21 0 15,21 21-15,-21-21 0,0 0 0,21 21 16,-21-22-16,0 1 15,-21 42 17,21 1-17,-21-1-15,21 0 0,0 0 16,0 0 0,0 0-16,0 1 15,21-22 16,0 0-15,0 0-16</inkml:trace>
  <inkml:trace contextRef="#ctx0" brushRef="#br1" timeOffset="91035.92">19431 9356 0,'0'0'0,"-42"-21"16,20 21-16,1 0 15,0 0-15,0 21 16,0 0-16,0 0 0,-1-21 16,22 21-16,0 0 0,-21 1 0,0-22 15,21 21-15,-21 0 0,21 0 0,0 0 16,0 0-16,0 1 0,0-1 15,0 0 1,0 0-16,21-21 16,0 0-1,0 0-15,1 0 0,-1 0 16,0 0-16,0 0 0</inkml:trace>
  <inkml:trace contextRef="#ctx0" brushRef="#br1" timeOffset="91779.44">19558 9504 0,'0'-21'15,"-21"21"1,0 0 0,-1 0-16,22 21 15,-21-21-15,21 21 0,0 0 16,-21-21-16,21 21 0,-21 1 15,21-1 1,0 0 0,21-21-1,0 0-15,0 0 16,1 0-16,-22-21 16,21 21-16,-21-21 0,21-1 0,-21 1 15,21 0-15,0 0 16,-21 42 31,0 0-32,0 0-15,-21-21 0,21 22 0,0-1 16,-21-21-16,21 21 0,0 0 0,0 0 16,0 0-1,21-21 1,0 0-16,0 0 15,1 0-15,-1 0 16,0 0-16,-21-21 0,21 21 0,0-21 16,-21 0-16,21 0 0,1 0 15,-22-1-15,21 1 0,0-21 16,-21 21-16,21 0 0,-21-1 0,21-20 16,0 21-16,-21 0 0,22-22 0,-1 22 15,-21 0-15,0 0 0,0 0 0,0 0 16,0-1-16,0 44 31,0-1-31,-21 0 0,-1 0 16,1 0-16,21 0 0,-21 1 0,21-1 15,0 0-15,0 0 0,-21 0 16,21 0-16,0 1 0,0-1 0,0 21 0,0-21 16,0 0-16,0 1 15,0-1-15,0 0 0,21 0 16,0-21-16,0 21 15,1-21-15,-1 0 0,0 0 16,0 0-16,0 0 16,-21-21-16,21 21 15,-21-21-15,22 0 0,-22 0 16,0-1-16</inkml:trace>
  <inkml:trace contextRef="#ctx0" brushRef="#br1" timeOffset="116707.3">16362 12848 0,'0'0'0,"0"-21"31,0 0-15,0 0-16,0 0 16,0-1-1,0 1 1,21 21-16,-21-21 16,0 0-16,21 0 15,-21 0 1,0-1-16,0 1 15,-21 21 32,21 21-47,0 1 0,0-1 0,0 0 16,0 21-16,0-21 0,0 22 0,0-1 16,0 0-16,0 1 0,0-1 15,-21 0-15,21-20 0,-21 20 0,21 0 16,0-21-16,0 22 0,0-22 0,0 21 15,-22-21-15,22 1 0,0-1 16,0 0-16,0 0 0,0-42 47,0 0-31,0 0-16,22-1 0,-22 1 15,0-21-15,0 21 0,21-22 0,-21 22 16,21-21-16,-21 0 0,0 20 0,21-20 15,-21 0-15,21-1 0,-21 1 16,21 0-16,-21-1 0,0 22 16,22-21-16,-22 21 0,21 0 0,-21-1 15,21 1-15,-21 0 0,21 21 16,-21 21 0,21 22-16,0-22 15,1 21-15,-22 0 0,21 1 0,-21-1 16,0 0-16,21 1 0,-21-1 15,21 0-15,-21-20 0,0 20 0,0-21 16,0 21-16,21-20 0,-21-1 0,0 0 16,0 0-16,21 0 0,-21 0 15,0 1 1,-21-22 31,0 0-47,21-22 0,-21 1 15</inkml:trace>
  <inkml:trace contextRef="#ctx0" brushRef="#br1" timeOffset="116907.19">16319 13166 0,'0'0'0,"22"0"31,-1 0-31,0-21 16,0 21-16,0 0 0,0-22 0,1 22 15,-1-21-15,0 21 0,0 0 16,0-21-16,0 21 0,1 0 0,-1-21 16,0 21-16,0-21 15,0 21-15,-21-21 16,21 21-16,1 0 0</inkml:trace>
  <inkml:trace contextRef="#ctx0" brushRef="#br1" timeOffset="119580.32">17230 13145 0,'0'0'0,"0"-43"15,0 22 1,0 0-16,0 0 0,0 0 16,0-1-16,0 1 0,0 0 15,0 0-15,0 0 0,-22 21 16,1-21-16,21-1 0,-21 22 16,0 0-16,0 0 0,0 0 15,-1 0-15,1 0 0,0 0 16,0 22-16,0-1 0,0 0 0,-1-21 15,22 21-15,-21 0 0,0 22 0,21-22 16,0 0-16,-21 0 0,21 0 16,0 0-16,-21 1 0,21-1 0,0 0 15,0 0-15,0 0 0,0 0 16,21-21-16,0 0 0,0 0 16,0 0-16,1 0 0,-1 0 15,0 0-15,0 0 0,0 0 0,0 0 16,1-21-16,-1 0 15,0 21-15,0-21 0,0 0 0,0 0 16,1-1-16,-1-20 0,0 21 0,-21-21 16,21 20-16,0-20 0,-21 0 0,21 21 15,-21-22-15,0 1 0,22 0 0,-22 20 16,0-20-16,0 21 0,0-21 16,0 20-16,0 1 0,0 0 0,0 0 15,0 0-15,-22 21 31,22 21-31,-21 0 0,0 0 0,21 0 16,0 1-16,-21 20 0,21 0 0,-21-21 16,21 22-16,0-1 15,0 0-15,0-20 0,0 20 0,0 0 16,0-21-16,0 22 0,0-22 0,0 0 16,21 0-16,0 0 0,0 1 0,-21-1 15,21-21-15,1 21 0,-1-21 0,0 0 16,0 0-16,0 0 15,0 0-15,1 0 0,-1 0 0,0 0 16,0-21-16,0 0 16,-21-1-16,21 1 0,-21 0 15,22 21-15,-22-21 0,0 0 16,0 0-16,0-1 0,0 1 16,0 42 15,0 1-16,0-1-15,0 0 0,0 0 16,0 0-16,21 0 0,-21 1 16,21-1-16,-21 0 15,21-21-15,-21 21 0,21 0 16,0-21-16,1 0 16,-1 0-1,0 0-15,0-21 16,-21 0-16,21 21 0,-21-21 15,21 21-15,-21-21 0,22-1 0,-22 1 16,0 0-16,21 0 16,-21 0-16,0 0 0,0-1 15,0 1-15,21 21 16,-21 21 0,0 1-1,0-1-15,0 0 0,0 0 16,0 0-16,0 0 15,21 1-15,0-1 16,-21 0-16,21-21 16,1 0-16,-1 0 0,-21 21 15,21-21-15,0 0 0,0 0 0,0 0 16,1 0-16,-1 0 0,0 0 0,0 0 16,0-21-16,0 21 0,1-21 15,-1 21-15,0-21 0,0 21 0,0-22 16,0 1-16,1 0 0,-1 21 0,-21-21 15,0 0-15,21 0 0,-21-1 0,0 1 16,0 0-16,0 0 0,0 0 16,0 0-16,-21-1 15,0 22-15,-1 0 16,1 0 0,0 0-16,21 22 0,-21-22 0,0 21 15,21 0-15,-21-21 0,21 21 0,0 0 16,-22 0-16,22 1 0,0-1 0,-21 0 15,21 0-15,0 0 0,0 0 0,0 1 16,0-1-16,21 0 31,1-21-31,-1 0 16,0 0-16,-21-21 16,21 21-16,0-21 0,0 21 0,-21-22 15,0 1-15,22 0 0,-1 0 16,-21 0-16,0 0 0,0-1 15,21 1-15,-21 0 16,0 0-16,0 42 31,0 0-31,0 0 16,0 1-16,0-1 0,0 0 16,0 0-16,0 0 0,21-21 15,-21 21-15,21 1 0,0-22 16,-21 21-16,22-21 15,-1 0-15,0 0 0,0 0 16,0 0-16,0 0 0,1 0 16,-1-21-16,-21-1 15,21 1-15,-21 0 0,21 0 16,-21 0-16,0 0 16,0-1-16,0 1 0,0 0 0,0 0 15,0 0-15,0 42 31,0 0-31,0 0 16,0 0-16,0 1 0,0-1 0,0 0 16,0 0-1,0 0-15,0 0 0,0 1 0,0-1 16,0 0-16,0 0 31,0-42 0,21 0-31,-21 0 16,21-1-16,-21 1 16,0 0-16,22 0 0,-22 0 0,21 0 15,0 21-15,-21-22 0,21 1 0,0 21 16,0-21-16,1 21 16,-1 0-16,0 21 15,0 0-15,-21 1 16,21-22-16,-21 21 15,0 0-15,0 0 0,21 0 16,-21 0-16,0 1 0,22-1 16,-1-21-1,0 0 1,0 0 0,0 0-16,-21-21 0,21 21 15,-21-22-15,22 1 0,-1 21 16,-21-21-16,0 0 0,21 0 0,-21 0 15,21 21-15,-21-22 0,21 1 0,-21 0 16,21 0-16,1 21 16,-1 0 31,-21 21-47,0 0 31,0-42 0,0 0-15,0 0-1,0 0 1,-21 21 15,-1 0-31,1 21 16,0-21-16,0 21 0,21 0 15,-21 0-15,21 0 0,-21 1 16,21-1-16,0 0 0,0 0 16,0 0-16,0 0 0,0 1 15,0-1-15,0 0 16,0 0-16,21-21 16,0 0-16,0 0 15,0 0-15,0 0 0,1 0 16,-1 0-16,0 0 0,0-21 0,0 21 15,0-21-15,1 21 0,-22-21 16,21-1-16,0 1 0,0 0 0,-21 0 16,21 0-16,0 0 15,-21-1-15,0 1 0,0 0 16,0 0-16,-21 21 31,0 21-31,21 0 0,-21 0 0,0-21 16,21 22-16,0-1 0,0 0 0,-21 0 15,21 0-15,0 0 16,0 1-16,0-1 0,0 0 16,21-21-16,0 21 15,0-21-15,0 0 16,0 0-16,1 0 0,-1 0 16,0 0-16,-21-21 15,21 21-15,-21-21 0,0 0 0,21 21 16,0-22-16,1 1 0</inkml:trace>
  <inkml:trace contextRef="#ctx0" brushRef="#br1" timeOffset="119955.65">20024 12615 0,'0'0'16,"0"-21"-16,0 0 16,0 0-1,-22 21 1,1 21 0,0-21-16,21 21 0,-21 0 0,21 1 15,0-1-15,-21 0 0,0 0 0,21 0 16,-22 22-16,22-22 0,0 0 15,0 21-15,-21-21 0,21 1 16,0 20-16,0-21 0,0 0 0,0 0 16,0 1-16,0-1 0,0 0 0,0 0 15,0 0-15,0 0 0,21 1 16,1-22 0,-1 0-16,0 0 0,0 0 15,0 0-15,0 0 16,1-22-16,-1 22 0</inkml:trace>
  <inkml:trace contextRef="#ctx0" brushRef="#br1" timeOffset="120696.23">20299 12827 0,'0'0'0,"0"-21"0,0-21 16,0 20-16,-21 22 31,-1 0-31,1 0 15,0 22-15,21-1 16,-21 0-16,21 0 0,-21 0 16,21 0-16,0 1 0,-21-1 0,21 0 15,0 0-15,0 0 0,0 0 16,0 1-16,0-1 0,0 0 16,21-21 15,0 0-31,0 0 15,0 0-15,0-21 16,-21 0-16,22 21 0,-22-22 0,21 1 16,-21 0-16,21 0 0,0 0 15,-21 0-15,21-1 0,0 1 16,1 21-16,-22 21 31,0 1-31,0-1 16,0 0-16,0 0 0,0 0 15,0 0-15,0 1 0,0-1 16,0 0-16,0 0 0,0 0 16,0 0-16,21-21 31,0 0-31,0 0 16,0-21-16,0 0 15,1 0-15,-1 0 16,-21 0-16,21-1 0,0 1 0,-21-21 15,21 21-15,0-22 0,-21 22 16,22-21-16,-1 0 0,-21-1 0,21 22 16,0-21-16,-21 21 0,0-1 0,0-20 15,21 21-15,-21 0 0,0 0 16,-21 42 0,21 0-1,-21 0-15,21 21 0,-21-20 16,0 20-16,21 0 0,0-21 0,0 22 15,-22-1-15,22 0 0,0-20 0,-21 20 16,21-21-16,0 0 0,0 22 0,0-22 16,0 0-16,0 0 0,0 0 15,0 0 1,21-21-16,1 0 0,-1 0 16,0 0-16,0 0 15,0-21-15,0 0 0,1 21 16,20-21-16</inkml:trace>
  <inkml:trace contextRef="#ctx0" brushRef="#br1" timeOffset="121864.09">21442 13060 0,'0'0'0,"-21"0"0,21-21 31,21 21-31,0-21 0,0 21 16,0-22-16,0 1 0,1 21 0,-1-21 15,0 0-15,0 0 0,0 0 16,0-1-16,1 22 0,-1-21 0,0 0 15,-21 0-15,0 0 0,21 0 16,-21-1-16,0 1 0,-21 21 31,0 0-31,0 0 16,21 21-16,-22 1 0,1-22 16,21 21-16,0 0 0,-21 0 0,21 21 15,0-20-15,0-1 0,0 0 0,0 0 16,0 0-16,0 0 0,21 1 15,0-1-15,1 0 0,-1-21 0,0 0 16,0 21-16,0-21 0,0 0 0,1 0 16,-1 0-1,0 0-15,0 0 0,0-21 0,0 21 16,-21-21-16,22 0 0,-1-1 0,0 1 16,0 0-16,-21 0 0,21-21 15,0 20-15,-21 1 0,22 0 0,-1 0 16,-21 0-16,21 21 0,-21-21 0,21 21 15,0-22-15,0 22 16,1 0-16,-22 22 16,0-1-16,0 0 15,21 0-15,-21 0 0,0 0 0,0 1 16,0-1-16,0 0 0,0 0 0,0 0 16,0 0-16,0 1 0,-21-22 0,21 21 15,-22-21-15,22 21 16,0-42 31,0 0-47,22-1 0,-22 1 15,21 0-15,-21 0 0,21 0 16,-21 0-16,0-1 0,21 1 16,0 0-16,-21 0 0,21 0 0,-21 0 15,0-1-15,0 44 31,0-1-15,0 0-16,-21 0 0,21 0 16,0 0-16,-21 1 0,21-1 0,0 0 15,0 0-15,0 0 0,0 0 16,0 1-16,0-1 0,0 0 16,21-21-16,-21 21 0,21-21 0,1 0 15,-1 0-15,0 0 0,0 0 16,0 0-16,0 0 0,1 0 0,-1 0 15,0 0-15,0-21 0,0 0 0,0 0 16,-21-1-16,22 1 0,-1-21 16,0 21-16,0-22 0,-21 22 0,21-21 15,0 0-15,1-1 0,-1 1 0,-21 0 16,21-1-16,-21 22 0,21-21 16,-21 21-16,0-22 0,0 22 0,0 0 15,0 42 1,0 0-1,0 0-15,-21 22 0,21-22 0,-21 0 16,21 21-16,0 1 0,0-22 0,-21 21 16,21 1-16,0-1 0,-22-21 0,22 21 15,0-20-15,0 20 0,0-21 0,0 0 16,0 0-16,0 1 0,0-1 16,0 0-16,22-21 15,-1 0-15,0 0 16,0 0-1,-21-21-15,21 21 0,-21-21 16,0-1-16,0 1 0,21 0 16</inkml:trace>
  <inkml:trace contextRef="#ctx0" brushRef="#br1" timeOffset="122059.98">22542 12764 0,'0'0'15,"22"0"1,-1 0 0,0 0-16,0 0 0,0 0 15,0 0-15,1 0 0,-1 0 0,0 0 16,0 0-16,0 0 0,0-22 16,1 22-16,-1-21 0,0 0 15,0 21-15</inkml:trace>
  <inkml:trace contextRef="#ctx0" brushRef="#br1" timeOffset="122880.29">23008 12933 0,'0'0'0,"21"0"31,0 0-31,1 0 0,-1-21 16,0 21-16,-21-21 0,21-1 0,0 22 16,-21-21-16,0 0 0,21 0 0,-21 0 15,22 0-15,-22-1 0,0 1 16,0 0-16,-22 21 31,1 0-31,0 21 0,0 0 16,0 1-16,0-1 0,21 21 0,-22-21 15,22 0-15,0 1 0,0-1 16,0 0-16,0 0 0,0 0 16,0 0-16,0 1 0,0-1 15,22-21-15,-1 21 0,0-21 0,0 21 16,0-21-16,22 0 0,-22 0 16,0 0-16,0 0 0,0 0 0,0 0 15,1 0-15,-1-21 0,0 0 0,-21 0 16,21-1-16,0 22 0,-21-21 15,0 0-15,0-21 0,21 21 0,-21-1 16,0 1-16,0 0 0,0 0 16,0 0-16,0 0 15,-21 21-15,21 21 16,0 0-16,-21 0 0,21 0 16,-21-21-16,21 21 0,0 1 0,0-1 15,0 0-15,0 0 0,-21 0 16,21 0-16,0 1 0,0-1 0,0 0 15,-21-21-15,21 21 16,0-42 31,0 0-47,21 21 0,-21-21 16,21-1-16,-21 1 0,0 0 15,21 0-15,0 0 0,-21 0 0,21-1 16,1 1-16,-1 0 0,0 0 0,0 0 15,0 0-15,0 21 0,1 0 0,-1 0 16,0 0-16,0 0 16,-21 21-16,21-21 0,-21 21 0,0 0 15,0 0-15,0 0 0,0 1 16,0-1-16,0 0 0,0 0 0,0 0 16,0 0-16,0 1 0,-21-1 15,0-21-15,21 21 16,21-21 31,0-21-32</inkml:trace>
  <inkml:trace contextRef="#ctx0" brushRef="#br1" timeOffset="123755.3">24003 12806 0,'0'0'0,"0"-42"16,0 20-16,0 1 15,-21 21-15,0 0 16,-1 0-16,1 0 0,21 21 16,-21 1-16,0-22 0,0 21 0,0 0 15,21 21-15,-22-21 0,1 1 16,21-1-16,0 0 0,0 0 0,0 0 15,0 0-15,0 1 0,0-1 16,0 0-16,0 0 16,21-21-16,1 0 15,-1 0-15,0 0 0,0 0 16,0 0 0,0-21-16,-21 0 0,22 0 0,-1-1 15,-21 1-15,21 0 0,0 0 0,0 0 16,0-22-16,-21 1 0,22 21 0,-1-21 15,0-1-15,0 1 0,0 0 0,0-1 16,1 22-16,-22-21 0,0 21 0,21-1 16,-21 1-16,0 0 0,21 0 15,-42 42 1,0-21 0,-1 21-16,22 0 0,-21 1 0,0-1 15,21 21-15,-21-21 0,21 0 16,0 22-16,-21-22 0,21 21 15,-21-21-15,21 22 0,0-22 0,0 21 16,0-21-16,0 1 0,0 20 0,0-21 16,0 0-16,0 0 0,0 1 0,0-1 15,21 0-15,0-21 16,0 21-16,0-21 0,0 0 16,1 0-16,-1 0 0,0 0 15,0 0-15,0 0 0,0 0 0,1-21 16,-1 0-16,0 0 0,0-1 15,0-20-15,0 21 0,-21 0 16,22-22-16,-1 22 0,-21 0 0,21-21 0,-21 21 16,0-1-16,0 1 0,0 0 15,-21 21 1,0 0 0,-1 21-16,1 0 0,21 1 15,0-1-15,0 0 0,0 0 0,0 0 16,0 0-16,0 1 0,0-1 0,0 0 15,0 0-15,0 0 0,0 0 16,21 1-16,1-1 16,-1-21-16,-21 21 15,0 0 1,0 0 0,-21-21 15,-1 0-16,1 0-15,21-21 32,0 0-17</inkml:trace>
  <inkml:trace contextRef="#ctx0" brushRef="#br1" timeOffset="127647.12">25442 12425 0,'0'0'0,"0"-21"0,0 0 15,0-1-15,0 1 16,-21 21-16,0 0 15,21 21 1,0 1-16,0-1 0,0 0 16,0 0-16,0 21 0,0-20 0,0-1 15,-21 21-15,21-21 0,0 22 0,0-22 16,0 21-16,-21-21 0,21 22 0,0-22 16,0 21-16,0-21 0,0 0 0,-22 1 15,22-1-15,0 0 0,0 0 16,-21-21-16,21 21 0,0-42 47,0 0-47,-21 0 15,21 0-15,0-1 0,0-20 16,0 21-16,0-21 0,0 20 0,0-20 16,21 21-16,0-21 0,-21-1 0,22 1 15,-1 21-15,0-22 0,0 1 0,0 21 16,0-21-16,1 20 0,20 1 15,-21 0-15,0 0 0,0 21 0,1 0 16,-1 0-16,0 0 0,0 21 16,-21 0-16,0 0 0,0 1 0,0-1 15,0 0-15,0 0 0,0 0 0,-21 0 16,21 1-16,-21-1 0,0 0 16,-22 0-16,22 0 0,0 0 15,0-21-15,0 22 0,-22-1 0,22-21 16,0 21-16,0-21 15,21-21 17,21 0-32,0 21 15,0 0-15,0-22 0,1 22 16,-1 0-16,0 0 0,0 0 0,0 0 16,0 0-16,1 0 0,-1 0 15,0 22-15,0-1 0,0 0 0,0-21 16,-21 21-16,0 0 0,0 0 0,0 1 15,0-1-15,0 0 0,0 0 0,0 0 16,0 0-16,-21 1 0,0-1 16,0 0-16,-21 0 0,20-21 15,1 21-15,-21 0 0,21-21 0,-22 0 16,22 22-16,-21-22 0,21 0 0,0 0 16,-1 0-16,1 0 0,0 0 0,0 0 15,0 0-15,0 0 0,-1 0 16,1-22-1,21 1 1,0 0 0,21 21-16,1-21 15,-1 21-15,0 0 0,0 0 16</inkml:trace>
  <inkml:trace contextRef="#ctx0" brushRef="#br1" timeOffset="129263.63">26204 12827 0,'0'0'15,"21"0"-15,1-42 16,-22 21-16,0-1 0,0 1 0,0 0 16,0 0-16,0 0 0,-22 0 15,1 21-15,0 0 0,0 0 16,0 0-16,0 0 15,-1 0-15,1 0 0,0 0 0,0 21 16,0 0-16,0 0 0,-1 0 0,1 0 16,0 22-16,21-22 0,-21 0 0,0 21 15,21-20-15,-21-1 0,21 0 16,0 0-16,0 0 0,0 0 0,0 1 16,0-1-16,21-21 0,0 0 15,0 0-15,0 0 0,0 0 0,1 0 16,-1 0-16,0 0 0,0 0 15,0-21-15,0-1 0,1 1 16,-1 0-16,0 0 0,0 0 16,-21 0-16,21-1 0,0-20 15,-21 21-15,22 0 0,-22-22 0,21 22 16,-21 0-16,0 0 0,0 0 0,21 21 16,-21-21-16,0 42 31,0 0-31,-21 0 0,21 21 15,0-20-15,-21-1 0,21 0 16,-22 0-16,22 0 0,0 0 0,0 1 16,0-1-16,0 0 0,0 0 15,0 0-15,22 0 16,-1-21-16,0 0 0,0 0 16,0 0-16,0 0 15,1 0-15,-1-21 0,0 0 16,0 21-16,0-21 0,0 0 15,22-43 1,-22 43-16,0 0 0,-21-21 0,21 20 0,-21 1 16,21 0-16,-21 0 0,0 0 0,-21 21 47,21 21-47,0 0 0,0 0 0,0 0 15,0 1-15,0-1 0,0 0 0,0 0 16,0 0-16,0 0 0,0 1 15,0-1-15,0 0 0,0 0 0,21 0 16,-21 0-16,0 1 16,-21-22 15,0-22-15,0 1-16,0 0 15,21 0-15,-21 21 0,-1-21 0,22 0 16,-21 21-1,0 0-15,21 21 32,0 0-32,0 0 0,21 0 15,0-21-15,1 21 16,-1-21-16,0 0 0,0 0 0,0 0 16,0 0-16,1 0 0,-1 0 15,0 0-15,0 0 0,0 0 0,0-21 16,1 0-16,-1 21 0,0-21 0,0 0 15,0 21-15,0-21 0,1-1 0,-1-20 16,0 21-16,0 0 0,0 0 0,0-22 16,-21 22-16,0 0 0,0 0 15,0 0-15,-21 42 32,0-21-32,21 21 15,-21 0-15,21 0 0,0 22 0,-21-22 16,21 0-16,0 0 0,0 21 15,0-20-15,0-1 0,0 0 0,0 0 16,0 0-16,21 0 0,0 1 0,0-1 16,0-21-16,1 21 0,-1-21 0,0 0 15,0 0-15,0 0 0,0 0 16,1 0-16,-1 0 0,0 0 16,0-21-16,0 0 0,0 21 15,-21-22-15,22 1 0,-1 0 0,-21 0 16,21-21-16,0 20 0,-21-20 15,21 21-15,0 0 0,-21-22 0,22 22 16,-22 0-16,21 0 0,0 0 16,-21 0-16,21 21 15,-21 21 1,0 0-16,0 0 16,0 0-1,0 0-15,21-21 31,-21-21 1,0 0-17,0 0-15,0 0 16,0 0 0,-21 21-1,0 0-15,0 0 16,21 21-16,-21 0 0,-1 0 15,1 0-15,21 0 0,-21 1 0,0-1 16,21 0-16,-21 0 0,21 0 0,0 0 16,0 1-16,0-1 0,0 0 15,0 0-15,0 0 0,0 0 0,0 1 16,21-22-16,0 0 16,0 0-16,0 0 0,1 0 15,-1 0-15,0 0 0,0-22 16,0 22-16,-21-21 15,21 0-15,-21 0 0,0 0 16,22 0-16,-22-1 0,0 1 16,0 0-16,0 0 0,0 0 0,0 0 15,0-1-15,0 1 0</inkml:trace>
  <inkml:trace contextRef="#ctx0" brushRef="#br1" timeOffset="129487.51">27051 12404 0,'-21'0'0,"42"0"0,-42-21 15,0 21 1,-1 0 0,44 0 46,-1 0-62,0 0 0,0 0 16</inkml:trace>
  <inkml:trace contextRef="#ctx0" brushRef="#br1" timeOffset="130647.85">28130 12488 0,'0'0'15,"0"-21"1,0 0-16,0 0 16,-21 21 15,0 0-31,0 21 0,0 0 15,0-21-15,-1 21 0,1 1 0,0-1 16,0 0-16,0 21 0,-22-21 0,22 1 16,21-1-16,-21 21 0,0-21 0,21 22 15,0-22-15,0 0 0,0 0 16,0 0-16,0 22 0,21-22 0,0 0 16,0-21-16,1 21 0,-1 0 0,0-21 15,0 0-15,21 21 0,-20-21 16,20 0-16,-21 0 0,21 0 0,-20 0 15,20 0-15,-21 0 0,0 0 16,0-21-16,1 21 0,-1-21 0,0 0 16,0 0-16,0 0 0,-21-1 0,0 1 15,0 0-15,0 0 0,0-21 0,0 20 16,0 1-16,0 0 0,0 0 16,0 0-16,-21 21 0,0 0 15,0 0-15,0 0 0,-22 0 16,22 0-16,0 0 0,0 21 0,0 0 15,-1 0-15,1 0 0,0 1 0,21-1 16,-21 0-16,21 0 16,-21 0-16,21 0 0,0 1 15,0-1-15,0 0 0,0 0 16,21-21-16,0 0 0,0 0 0,0 0 16,1 0-16,-1 0 15,0 0-15,0 0 0,0 0 16,0-21-16,1 0 0,-1 0 15,-21-1-15,0 1 0,21 0 0,0 0 16,-21 0-16,0 0 0,0-1 0,21 1 16,-21 0-16,0 42 47,-21 0-47,21 1 0,0-1 15,0 0-15,-21 0 0,21 0 0,0 0 16,0 1-16,0-1 0,0 0 15,0 0-15,0 0 0,0 0 16,21-21-16,-21 22 0,21-22 16,0 0-16,1 0 0,-1 0 15,0 0-15,0 0 0,0 0 16,0-22-16,1 1 0,-1 0 16,0 0-16,0 0 0,-21 0 0,21-22 15,0 22-15,1-21 0,-22-1 0,21 1 16,0 0-16,-21-1 0,21 1 15,0 0-15,-21-1 0,21 1 16,-21 0-16,0-1 0,22 22 0,-1-21 16,-21 0-16,21 20 0,-21 1 0,0 0 15,0 0-15,0 42 16,0 0 0,-21 0-16,0 1 0,-1-1 0,1 0 15,0 21-15,0-21 0,21 22 0,-21-1 16,0-21-16,-1 22 0,22-1 0,0 0 15,-21-21-15,21 22 0,0-1 16,0-21-16,0 22 0,0-22 0,0 0 16,0 21-16,0-21 0,21 1 15,1-1-15,-1 0 0,0-21 16,0 21-16,0-21 0,0 0 16,1 0-16,-1 0 15,0 0-15,0 0 0,0 0 0,-21-21 16,21 0-16,1 21 0,-22-21 0,21-1 15,0 22-15,-21-21 0,21 0 16,0 21-16,-21-21 0,0 0 16,0 0-1,-21 21-15,0 0 16</inkml:trace>
  <inkml:trace contextRef="#ctx0" brushRef="#br1" timeOffset="131777.69">18330 14076 0,'0'-21'0,"21"21"15,-21-21-15,0-1 16,22 22-16,-22-21 0,0 0 16,0 0-1,0 42 32,0 0-47,0 0 0,0 1 16,0-1-16,0 0 0,0 0 0,0 0 15,0 22-15,0-22 0,0 0 16,0 21-16,0-21 0,-22 1 16,22 20-16,-21-21 0,21 21 0,-21-20 15,21-1-15,0 0 0,0 21 0,-21-21 16,0 1-16,21-1 0,0 0 15,0 0 1,-21-21 0,21-21-1,0 0-15,0 0 0,0-1 16</inkml:trace>
  <inkml:trace contextRef="#ctx0" brushRef="#br1" timeOffset="132148.48">17970 14330 0,'0'0'16,"-21"0"-1,42 0 1,1 0-16,-1 0 15,0 0-15,0 0 0,21 0 16,-20 0-16,-1 0 16,21 0-16,-21 0 0,22 0 0,-22 0 0,21-21 15,-21 21-15,0 0 0,22 0 16,-22 0-16,0 0 0,0 0 0,0 0 16,-21-21-16,22 21 0,-1 0 15,0 0-15,-21-22 47,21 1-16,0 21-15,0 0-16</inkml:trace>
  <inkml:trace contextRef="#ctx0" brushRef="#br1" timeOffset="133323.32">19367 14309 0,'-21'0'47,"0"0"-32,0 0 16,0 0-15,42 0 47,0 0-48,0 0-15,0 0 0,1 0 0,-1 0 16,0 0-16,0 0 0,0 0 15,22 0-15,-22 0 0,21 0 0,0 0 16,1 0-16,-1 0 0,0 0 0,1 0 16,20 21-16,-20-21 0,-1 0 0,0 0 15,-21 0-15,1 0 0,-1 0 0,0 21 16,0-21-16,-42 0 172,0 0-125,21 21-16,-21-21 219,-1 0-234,1 0-16,0 0 0,0 0 15,0 0 1,0 0-16</inkml:trace>
  <inkml:trace contextRef="#ctx0" brushRef="#br1" timeOffset="134119.26">17886 15113 0,'0'0'16,"0"-21"-16,21 0 0,-21 0 16,-21 21 15,0 0-15,-1 0-16,1 21 15,21 0-15,0 0 16,-21-21-16,21 21 0,-21 0 15,21 1-15,-21-1 16,21 0-16,0 0 0,0 0 16,0 0-16,0 1 0,0-1 15,0 0-15,0 0 0,0 0 16,21-21-16,0 21 0,0 1 0,-21-1 16,21 0-16,1 0 15,-1 0-15,-21 0 16,0 1-16,0-1 0,-21 0 15,-1-21-15,1 0 0,0 0 16,0 21-16,-21 0 0,20-21 0,-20 0 16,0 0-16,21 0 15,-22 0-15,22 0 0,-21 0 0,21 0 16,-22 0-16,22 0 0,0-21 0,0 21 16,0-21-16,21 0 0,-22 0 15,22-1-15,-21 1 0,21 0 16,0 0-1,21 0 1,1 0-16,-1-1 16,0 22-16</inkml:trace>
  <inkml:trace contextRef="#ctx0" brushRef="#br1" timeOffset="134380.1">18034 15240 0,'0'21'16,"0"0"-16,0 1 15,0-1-15,0 0 16,0 0-16,0 0 0,0 0 16,0 1-16,0-1 15,0 0 1,0 0-16,-21-21 47,21-21-47</inkml:trace>
  <inkml:trace contextRef="#ctx0" brushRef="#br1" timeOffset="134568">18140 15113 0,'0'0'0,"0"-21"0,0 0 15,21 21 64,-21 21-79,21-21 0,0 0 15,-21 21-15,21-21 16</inkml:trace>
  <inkml:trace contextRef="#ctx0" brushRef="#br1" timeOffset="135011.47">18394 15219 0,'0'0'16,"0"21"-16,0 21 16,0-20-16,0-1 15,0 0-15,0 0 0,0 0 16,-21-21-16,21 21 0,0 1 15,0-1 1,0-42 31,0-1-47,0 1 0,0 0 16,0 0-16,21 0 0,0 0 15,-21-1-15,21 1 0,0 0 0,0 21 16,-21-21-16,22 0 15,-1 21-15,0 0 0,0 0 0,0 0 16,0 0-16,1 0 0,-22 21 0,21-21 16,-21 21-16,21 0 0,-21 0 0,0 22 15,0-22-15,0 0 0,0 0 16,0 0-16,0 1 0,0-1 0,0 0 16,0 0-16,0 0 0,-21 0 15,21 1-15,-21-1 16,21-42 31,21 21-47,0-22 0,0 1 15,0 0-15</inkml:trace>
  <inkml:trace contextRef="#ctx0" brushRef="#br1" timeOffset="135507.7">19008 15198 0,'0'0'0,"0"-21"0,0-1 16,0 44 15,0-1-31,-22-21 0,1 21 16,21 0-16,0 0 0,-21 0 0,0 1 16,21-1-16,-21 0 0,21 0 0,0 0 15,0 0-15,-21 1 0,21-1 0,0 0 16,0 0-16,0 0 0,0 0 15,21-21-15,-21 22 16,21-22-16,0 0 0,0 0 16,0 0-16,1 0 0,-1 0 0,0 0 15,0 0-15,0-22 0,0 22 0,1-21 16,-22 0-16,21 21 0,0-21 16,-21 0-16,0 0 0,0-1 0,0-20 15,0 21-15,0-21 0,0 20 16,0-20-16,0 21 0,0-21 0,0 20 15,0 1-15,0 0 0,0 0 0,0 0 16,-21 21-16,0 0 16,-1 0-16,1 0 15,0 21-15,0-21 0,21 21 0,-21 0 16,0 0-16,21 1 0,0-1 0,-22 0 16,22 0-16,0 0 0,0 0 15,0 1-15,0-1 0,0 0 16,22 0-1,-1-21-15,0 0 0,0 0 16,0 0-16,0 0 0,1 0 16,-1-21-16,0 21 15,0-21-15</inkml:trace>
  <inkml:trace contextRef="#ctx0" brushRef="#br1" timeOffset="135867.49">20002 14944 0,'0'0'0,"0"-21"15,0-1 1,-21 22-16,0 0 16,0 0-16,0 0 0,0 22 15,-1-22-15,22 21 0,-21 0 16,0 0-16,21 0 0,-21 0 15,21 1-15,-21-1 0,0 0 0,21 21 16,0-21-16,-22 1 0,22 20 0,-21-21 16,21 0-16,0 0 0,0 22 0,0-22 15,0 0-15,0 0 0,0 0 16,0 1-16,21-22 0,-21 21 16,22-21-16,-1 0 0,0 0 15,0 0-15,0 0 0,0 0 16,1 0-16,-1 0 15,0 0-15,0-21 0,0-1 16,0 1-16,1 21 0,-1-21 0,0 0 16,0 0-16</inkml:trace>
  <inkml:trace contextRef="#ctx0" brushRef="#br1" timeOffset="136247.32">20129 15261 0,'0'-21'0,"22"-21"16,-44 105-16,44-147 16,-1 84-16,-21 21 15,-21 0 1,-1 0-16,22 0 15,-21 0-15,21 1 0,0-1 0,0 0 16,-21 0-16,21 0 0,0 0 16,0 1-16,0-1 0,0 0 15,21 0 1,0-21-16,1 0 0,-1 0 16,0 0-16,0 0 0,0 0 15,0 0-15,1-21 0,-1 21 0,0-21 16,0 0-16,0-1 0,-21 1 15,0 0-15,0-21 0,0 21 16,0-1-16,0 1 0,0-21 16,0 21-16,0 0 0,0-1 0,0 1 15,0 0-15,-21 21 16,0 0-16,0 0 16,0 0-16,-1 21 0,1-21 15,21 21-15,-21 1 0,0-1 0,0 0 16,21 0-16,0 0 15,0 0-15,0 1 0,21-22 16,0 0 0,0 0-16,0 0 0</inkml:trace>
  <inkml:trace contextRef="#ctx0" brushRef="#br1" timeOffset="136687.07">20891 15134 0,'0'0'0,"22"-21"0,20 0 15,-42 0-15,0 0 16,-21 21-16,0 0 16,-1 0-16,1 0 0,-21 0 0,21 21 15,0 0-15,-22-21 0,22 21 0,0 0 16,0-21-16,0 21 0,-1 1 16,22-1-16,0 0 0,-21-21 0,21 21 15,0 0-15,0 0 0,0 1 16,0-1-16,21 0 0,1 0 15,-1-21-15,0 0 16,0 21-16,0-21 16,0 0-16,1 21 0,-1-21 0,0 0 15,0 0-15,-21 22 0,0-1 47,-21-21-47,0 0 16,0 0-16,-1 0 0,1 0 0,0 0 15,-21 0-15,21 21 0,-1-21 16,1 0-16,0 0 0,-21 0 0,21 0 16,-1 0-16,1 0 15,42 0 17,1-21-32,-1 21 15,0 0-15,21 0 0,-21 0 0</inkml:trace>
  <inkml:trace contextRef="#ctx0" brushRef="#br1" timeOffset="137257.75">21167 15261 0,'0'0'0,"0"-21"0,21 21 0,-21-21 16,21 0-16,-21 0 0,0-1 15,0 1-15,0 42 47,-21 1-31,0-1-16,-1 0 0,22 0 0,-21 0 15,0 0-15,21 1 0,0-1 0,-21 0 16,21 0-16,-21 0 0,21 0 0,0 1 16,0-1-16,0 0 15,21 0-15,0-21 16,0 0-16,0 0 0,1 0 15,-1 0-15,0 0 0,0 0 0,0 0 16,22 0-16,-22 0 0,0 0 0,-21-21 16,21 21-16,0-21 15,0 0-15,1-1 0,-22-20 16,21 21-16,-21 0 0,0 0 0,21-22 16,-21 1-16,0 21 0,0-22 0,0 22 15,0 0-15,0 0 0,-21 0 0,0 0 16,-1 21-16,1 0 15,0 0-15,0 0 0,0 0 16,0 0-16,21 21 0,-22-21 0,1 21 16,21 0-16,0 0 0,-21 0 15,21 1-15,0-1 0,-21-21 0,21 21 0,0 0 16,0 0-16,0 0 16,0 1-16,21-22 0,0 0 15,-21 21-15,21-21 0,1 0 0,-1 0 16,0 0-16,0 0 15,0 0-15,0 0 16,1-21-16,-22-1 16,21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39:09.7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1185 0,'0'-21'16,"0"0"-16,0 0 15,0 0-15,0 0 16,0-1-16,0 1 15,0 0-15,0 0 0,0 0 16,0-22-16,0 22 0,0 0 16,0-21-16,0 21 0,0-1 0,0 1 15,0 0-15,0 0 0,0 0 0,0 0 16,0-1-16,0 1 16,0 0-1,0 42 16,0 0-31,0 1 0,0 20 16,0-21-16,0 21 0,0 22 16,0-22-16,0 1 0,0 20 0,0 1 15,0-22-15,0 21 0,0-20 16,0-1-16,0 0 0,0 1 0,0-1 16,0-21-16,0 22 0,0-22 15,0 0-15,0 0 0,0 0 0,0 0 16,0 1-16,0-1 15,-21-21 1,21-21 15,-21-1-31,21 1 0,0 0 0,-22-21 16,22 21-16,0-22 0</inkml:trace>
  <inkml:trace contextRef="#ctx0" brushRef="#br0" timeOffset="684.4">1079 1058 0,'0'0'0,"-21"0"0,0-21 15,21 0-15,0 0 16,-21 0-16,21 0 0,0-1 0,0 1 16,0-21-16,0 21 0,0 0 15,0-1-15,0-20 0,0 21 16,21 0-16,0 0 0,0-22 15,1 22-15,20 0 0,-21 0 0,21 0 16,1-1-16,-1 1 0,22 0 0,-22 21 16,0 0-16,1 0 0,-1 0 15,0 0-15,1 21 0,-1 0 0,0 22 16,-21-22-16,22 21 0,-22 1 16,0 20-16,0-21 0,-21 22 0,0-1 15,0-20-15,0 20 0,0-20 16,0 20-16,0-21 0,0-20 0,0 20 15,0-21-15,0 21 0,0-20 0,0-1 16,-21 0 0,21 0-16,0-42 31,0 0-31,0 0 16,0-1-16,0 1 0,0-21 0,21 0 15,-21-1-15,0 1 0,21-22 16,1 22-16,-22-21 0,21-1 0,0 22 15,0-22-15,0 22 0,22 0 16,-22-1-16,0 1 0,21 21 0,1 0 16,-22-1-16,21 22 0,0 0 0,1 0 15,-1 0-15,-21 22 16,22-1-16,-22 0 0,0 21 0,0 1 16,0-1-16,-21 21 0,0-20 15,0 20-15,0 1 0,0-1 0,-21-20 16,0 20-16,21-21 0,-21 1 0,0 20 15,-1-42-15,22 22 0,-21-1 16,21-21-16,0 0 0,0 22 0,0-22 16,0 0-16,0 0 0,0 0 15,-21-21 32,21-21-31,0 0-16,0 0 15,0 0-15</inkml:trace>
  <inkml:trace contextRef="#ctx0" brushRef="#br0" timeOffset="2152.07">2519 1566 0,'0'0'0,"21"0"16,0 0-1,0 0-15,0-21 0,1 0 16,-1 0-16,0 0 16,0 0-16,0-22 0,0 22 0,1 0 15,-1-21-15,-21-1 0,21 22 16,0-21-16,0-1 0,-21 22 0,0-21 16,21 21-16,-21 0 0,0-1 15,22 22-15,-22-21 0,0 42 16,0 1-1,-22-22-15,1 42 0,0-21 16,21 0-16,0 0 0,-21 22 0,0-22 16,21 21-16,-21-21 0,21 22 0,0-22 15,0 21-15,0-21 16,0 1-16,0-1 0,0 0 0,0 0 16,21 0-16,0-21 0,0 0 15,0 0-15,0 0 0,1 0 16,-1 0-16,0 0 0,0 0 0,0 0 15,0-21-15,1 0 0,-1 21 0,0-21 16,0 0-16,0-1 0,0 1 16,1 0-16,-1-21 0,0 21 0,0-22 15,0 22-15,-21-21 0,21 21 0,-21-22 16,22 22-16,-22 0 16,0 0-16,0 0 0,0-1 0,0 1 15,0 42 1,0 1-1,0 20-15,0-21 0,-22 0 0,22 22 16,-21-22-16,21 0 0,-21 21 16,21-21-16,0 1 0,0 20 0,0-21 15,0 0-15,0 0 0,0 1 0,0-1 16,21 0-16,0 0 16,1-21-16,-1 0 0,0 0 15,0 0-15,0 0 0,0 0 0,1 0 16,-1 0-16,0 0 0,0-21 15,0 0-15,22 21 0,-22-21 16,0-1-16,21 1 0,-21 0 0,1-21 16,-1 21-16,0-22 0,21 22 0,-21-21 15,1-1-15,-1 1 0,0-21 16,0 20-16,0-20 0,-21 20 0,0-20 16,21 21-16,-21-1 0,0 1 0,0 21 15,0-22-15,0 22 0,0 0 16,0 0-16,0 0 15,-21 21-15,0 0 0,21 21 16,-21-21-16,0 21 0,21 21 16,-21-20-16,-1 20 0,22 0 15,-21 1-15,21 20 0,-21-21 0,0 22 16,21-22-16,0 22 0,0-22 16,0 0-16,0 1 0,0-1 0,0 0 15,0-20-15,0 20 0,0-21 0,0 0 16,21 0-16,0 1 0,0-1 15,-21 0-15,22-21 0,-1 0 0,0 0 16,21 0-16,-21 0 0,1 0 0,-1 0 16,21 0-16,-21-21 0,0 21 15,22-21-15,-22-1 0,21 1 0,-21-21 16,22 21-16,-22-22 0,21 22 0,-21-21 16,22 0-16,-22-1 0,21-20 15,-21 20-15,1-20 0,-1 21 16,0-22-16,0 22 0,-21-1 0,0-20 15,0 42-15,0-22 0,0 1 0,0 21 16,0 0-16,0 0 0,-21 21 16,0 0-16,21-22 0,-21 22 0,-1 0 15,1 22-15,0-22 0,0 21 16,21 21-16,-21-21 0,0 22 16,21-1-16,0 0 0,-22 1 0,22-1 15,-21 0-15,21 22 0,0-22 0,-21 0 16,21 1-16,0-1 0,0 0 15,0 1-15,0-1 0,0-21 16,0 22-16,0-22 0,0 21 0,0-21 16,21 0-16,0 1 0,-21-1 0,22-21 15,-1 21-15,0-21 0,0 0 16,0 0-16,0 0 0,1 0 0,-1 0 16,0 0-16,0 0 0,0 0 0,22 0 15,-22-21-15,21 0 0,-21-1 16,0 22-16,1-21 0,20 0 0,-21 0 15,0 0-15,0-22 0,1 22 16,-1 0-16,0 0 0,0 0 0,0 0 0,0-1 16,-21 1-16,0 0 15,0 42 1,0 0 0,-21 1-16,21-1 15,-21 0-15,0 0 0,21 0 0,0 0 16,0 1-16,0-1 0,0 0 0,0 0 15,0 0-15,0 0 0,0 1 16,21-22 0,0 0-16,0 0 15,1-22 1,-1 22-16,-21-21 0,21 21 16,-21-21-16,0 0 0,0 0 0,21 0 15,-21-1-15</inkml:trace>
  <inkml:trace contextRef="#ctx0" brushRef="#br0" timeOffset="2351.96">4974 741 0,'0'0'16,"0"-21"-16,-21 21 0,0 0 0,0 0 16,-1 0-1,1 0 1,0 0 46</inkml:trace>
  <inkml:trace contextRef="#ctx0" brushRef="#br0" timeOffset="2539.85">3916 1016 0,'0'0'0,"-21"0"0,21 42 16,21-42-1,0 0-15,0 0 0,0 0 16,22 0-16,-22 0 0,21 0 16,0 0-16,1-21 0,-22 21 0,21 0 15,-21-21-15,22 21 0,-22-21 0,0 0 16,21 21-16</inkml:trace>
  <inkml:trace contextRef="#ctx0" brushRef="#br0" timeOffset="4405.95">5567 1439 0,'0'0'0,"-21"0"16,21-21-16,0 0 16,0 0-1,21 0-15,0 21 16,0-21-16,0-1 0,0 22 15,1-21-15,-1 0 0,21 0 16,-21-21-16,22 20 0,-1-20 0,-21 21 0,21-21 16,1-1-16,-1-20 0,-21 20 15,22 1-15,-22-21 0,21 20 16,-21 1-16,0-22 0,-21 22 0,0 0 16,0-1-16,0 22 0,0-21 0,0 0 15,0 20-15,0 1 0,-21 0 16,0 0-16,0 21 0,0 0 0,-22 0 15,22 0-15,0 0 0,-21 0 16,21 21-16,-1 0 0,-20 0 0,21 22 16,-21-1-16,20 0 0,1 1 0,0 20 15,0-20-15,0 20 0,0 1 16,-1-1-16,1 1 0,21-1 0,-21 1 16,21-1-16,0-21 0,0 22 15,0-22-15,0 1 0,0-1 0,0-21 16,0 21-16,21-20 0,0 20 15,1-21-15,-1 0 0,0 0 0,0 1 16,21-22-16,-20 0 0,20 21 0,-21-21 16,21 0-16,-20 0 0,20 0 15,0-21-15,-21 21 0,22-22 0,-1 1 16,0 0-16,-20 0 0,20 0 0,-21 0 16,21-1-16,-20-20 0,20 21 0,-21-21 15,0 20-15,-21 1 0,0-21 16,21 21-16,-21-22 0,0 22 0,0 0 15,0 0-15,-21 21 16,0 0-16,0 0 0,0 0 16,0 21-16,-1 0 15,1 0-15,0 1 0,0-1 0,21 0 16,-21 21-16,21-21 0,-21 1 0,21 20 16,-22-21-16,22 0 0,0 22 15,0-22-15,0 0 0,0 0 0,0 0 16,0 0-16,22 1 0,-1-22 15,0 0-15,0 0 0,0 0 0,0 0 16,1 0-16,-1 0 0,21 0 16,-21 0-16,22-22 0,-1 1 0,-21 21 15,21-21-15,-20 0 0,20 0 16,-21 0-16,0-1 0,0 1 0,1 0 16,-1 0-16,0 0 0,-21 0 15,0-1-15,0 1 0,0 0 16,0 42 15,0 0-31,0 1 0,0-1 0,0 0 16,0 0-16,0 0 0,0 0 0,0 1 15,0-1-15,0 0 0,0 0 16,0 0-16,0 0 0,0 1 16,0-1-16,21-21 15,0 0-15,0 0 0,1 0 16,-1 0-16,0 0 15,0 0-15,0-21 0,0 21 0,1-22 16,20 1-16,-21 21 0,0-21 0,0 0 16,-21 0-16,22 0 0,-1-1 0,0 1 15,-21-21-15,21 21 0,0 0 16,-21-1-16,21 1 0,-21 0 16,22 21-16,-22 21 31,0 0-16,0 1-15,0-1 0,-22 0 0,22 0 16,0 0-16,0 0 16,0 1-16,0-1 0,0 0 0,0 0 15,0 0-15,22 0 16,-1-21-16,0 0 0,0 0 16,0 0-16,0 0 0,1 0 15,-1 0-15,0-21 16,0 0-16,0 21 0,0-21 0,1 0 15,-1 0-15,0 21 0,0-22 0,0 1 16,0 0-16,1 0 0,-22-21 0,0 20 16,21 1-16,-21 0 0,0 0 15,0 0-15,0 0 0,0-1 16,-21 22-16,-1 0 16,1 0-16,0 22 0,0-22 15,0 21-15,0 0 0,-1 21 16,22-21-16,0 1 0,-21 20 0,21-21 15,-21 0-15,21 22 0,0-22 0,0 0 16,0 0-16,0 21 0,0-20 0,21-1 16,0 0-16,1-21 0,-1 21 15,0-21-15,21 0 0,-21 0 0,1 0 16,-1 0-16,21 0 0,-21 0 0,0 0 16,22-21-16,-22 0 15,0 0-15,21-1 0,-20 1 0,-1 0 16,21-21-16,-21 21 0,0-22 0,1 1 15,20 0-15,-21-1 0,0 1 0,0-22 16,22 22-16,-22-21 0,0-1 16,0 22-16,0-22 0,-21 22 0,0 0 15,0-1-15,0 22 0,0 0 0,0 0 16,-21 21-16,0 21 16,0 0-16,0 21 15,21-20-15,-21 20 0,-1 0 0,1 1 16,21-1-16,-21 21 0,21-20 0,-21-1 15,21 0-15,0 1 0,0-1 16,0 0-16,0 1 0,0-22 16,21 21-16,0-21 0,-21 1 0,21-1 15,1 0-15,-1 0 0,0 0 16,0-21-16,0 0 16,0 0-16,1 0 0,-1 0 0,0 0 15,0-21-15,21 0 0</inkml:trace>
  <inkml:trace contextRef="#ctx0" brushRef="#br0" timeOffset="7264.25">8742 741 0,'0'21'0,"21"-21"15,0 0-15,0 0 16,22 0-16,-22 0 16,0-21-16,21 21 0,-21-21 0,22 0 15,-22 21-15,21-22 0,-21 1 0,22 21 16,-22-21-16,0 0 0,0 0 16,0 0-16,1-1 0,-22-20 0,21 21 15,-21 0-15,0 0 0,0-22 0,0 22 16,0 0-16,0 0 0,-21 0 15,-1 21-15,1 0 0,21-22 0,-21 22 16,0 0-16,0 0 0,21 22 0,-21-1 16,21 0-16,-22 21 0,22-21 15,0 22-15,0 20 0,-21-20 16,21 20-16,0 1 0,-21-1 0,21 1 16,0-1-16,0 1 0,0-1 0,0 1 15,0-1-15,0-21 0,0 1 16,0-1-16,0 0 0,0 1 0,0-22 15,0 21-15,0-21 0,0 1 0,-21-1 16,21 0-16,-21-21 0,0 0 16,-1 0-16,1 0 15,0 0-15,0 0 0,0-21 16,0 21-16,-22-21 0,22-1 0,0 1 16,0 0-16,0 0 0,-1 0 15,1 0-15,0-1 0,0 22 16,0-21-16,21 42 15,0 1 1,0-1-16,0 0 16,0 21-16,0-21 0,21 1 0,0-1 15,0 0-15,0 0 0,1 0 0,-1 0 16,0 1-16,0-22 0,0 21 0,0 0 16,22-21-16,-22 0 0,21 0 15,1 0-15,-22 0 0,21 0 0,0 0 16,1-21-16,-1 21 0,0-21 0,1-1 15,-22 1-15,21 0 0,1 0 16,-22 0-16,21 0 0,-21-1 16,0-20-16,-21 21 0,22-21 0,-22 20 15,0 1-15,0-21 0,0 21 0,0 0 16,0-1-16,-22 22 31,22 22-31,-21-1 0,0 21 16,21-21-16,-21 0 0,21 1 0,0-1 15,-21 21-15,0-21 0,21 0 16,-22 1-16,22-1 0,0 0 0,0 0 16,0 0-16,0 0 0,0 1 15,22-22 17,-1 0-32,0 0 0,-21-22 0,21 1 15,0 21-15,-21-21 0,21 0 0,1 0 16,-22 0-16,21-1 0,0-20 15,0 21-15,-21 0 0,21-22 0,0 22 16,-21 0-16,22 0 0,-1 0 16,-21 42-1,21-21-15,-21 21 16,0 0-16,0 0 0,0 1 0,0-1 16,0 0-16,21 0 0,-21 0 0,0 0 15,0 1-15,21-22 0,0 21 16,-21 0-16,22-21 0,-1 21 15,0-21-15,0 0 0,0 0 0,0 0 16,22 0-16,-22 0 0,0 0 0,21 0 16,-20 0-16,-1 0 0,0-21 0,21 21 15,-21-21-15,1 0 0,-22-1 16,21 1-16,0 0 0,0-21 0,-21 21 16,0-22-16,21 1 0,-21 0 0,21-1 15,-21-20-15,0 20 0,22 1 0,-22-21 16,0 20-16,0 1 15,0 0-15,0 20 0,0-20 0,0 21 16,-22 21 0,1 21-16,21 0 15,-21 22-15,21-1 0,0 0 0,-21 1 16,0-1-16,0 21 0,21-20 0,-22 20 16,22-20-16,-21-1 0,21 21 0,-21-20 15,21-22-15,0 21 0,0 1 16,0-22-16,0 21 0,-21-21 0,21 0 15,0 1-15,0-1 0,0 0 0,21-21 47,-21-21-47,21 0 16,-21-1-16,0 1 0,21 0 0,1 0 16,-22 0-16,21 0 0,-21-22 15,21 22-15,0 0 0,-21-21 0,21 20 16,-21 1-16,0 0 0,21 21 0,1-21 15,-1 21-15,0 0 16,-21 21 0,21-21-16,-21 21 0,0 0 0,0 1 15,0-1-15,0 0 0,21 21 0,-21-21 16,0 1-16,0-1 0,21 0 0,-21 0 16,0 0-16,0 0 15,22 1-15,-1-22 0,-21 21 16,21-21-16,0 0 0,0 0 15,0 0-15,1 0 0,-1 0 16,0-21-16,0-1 0,0 22 16,0-21-16,-21 0 0,22 0 0,-1 0 15,0 0-15,0-1 0,-21 1 0,21 0 16,0 0-16,-21 0 0,22-22 0,-22 22 16,0 0-16,0 0 0,0 0 15,0 0-15,-22 21 16,1 0-16,0 0 15,0 21-15,21 0 16,-21 0-16,21 0 0,0 0 16,-21 1-16,21-1 0,-22 0 0,22 0 15,0 0-15,0 0 0,0 1 0,0-1 16,0 0-16,0 0 0,0 0 0,0 0 16,22 1-16,-1-22 15,0 0-15,0 21 0,0-21 16,0 0-16,1 0 0,-1 0 0,0-21 15,0 21-15,21-22 0,-20 22 16,-1-21-16,0 0 0,0 21 0,0-21 16,0 0-16,1 0 0,-1-1 0,0 1 15,-21 0-15,0 0 0,21 0 16,-21 0-16,0-1 0,0 1 16,0 0-16,-21 21 15,21 21 1,0 0-16,0 1 15,0-1-15,0 0 0,0 0 16,0 0-16,0 0 0,0 1 16,0-1-16,21 0 0,0 0 15,-21 0-15,0 0 0,21 1 16,1-1-16,-1-21 16,-21 21-16,21-21 15,0 0 1,0 0-16,0 0 15,-21-21-15,22 21 0,-1-21 0,-21-1 16,21 22-16,0-21 0,0 0 16,-21 0-16,21 0 0,1 0 0,-22-1 15,21 1-15,0 0 0,-21 0 0,21 0 16,-21 0-16,0-1 16,0 44 15,0-1-31,0 0 0,0 0 15,0 0-15,0 0 0,0 1 0,-21-1 16,21 0-16,0 0 0,0 0 16,0 0-16,0 1 15,0-1-15,0 0 16,21-21-16,0 0 0,0 0 16,1 0-16,-1 0 15,0 0-15,0-21 0,-21 0 0,21 21 16,0-22-16,1 1 0,-1 0 0,0 0 15,-21 0-15,21 0 0,0-1 0,0-20 16,1 21-16,-22-21 0,21-1 0,0 1 16,0 0-16,-21-1 15,21 1-15,-21 0 0,21-22 0,-21 22 16,0-1-16,0 22 0,0-21 0,0 21 16,0 0-16,0-1 0,0 1 15,-21 21 1,0 0-16,0 21 15,21 1-15,0-1 0,-21 21 0,21 0 16,-21 1-16,21-1 0,-22 0 16,22 1-16,0-1 0,0 0 0,0 1 15,-21-1-15,21 0 0,0 1 0,0-1 16,0-21-16,0 22 0,0-22 0,0 0 16,0 21-16,0-21 0,0 1 15,21-22-15,-21 21 0,22 0 16,-1-21-16,0 0 0,0 0 15,0 0-15,0 0 0,1 0 0,-1 0 16,0 0-16,0 0 0,0 0 0,0-21 16,1 21-16,-1-21 0,0-1 15,0 1-15,0 0 0,0 0 16,-21 0-16,0 0 0,0-1 16,0-20-16,0 21 0</inkml:trace>
  <inkml:trace contextRef="#ctx0" brushRef="#br0" timeOffset="7488.13">11790 1143 0,'0'21'16,"21"-21"15,0 0-31,0 0 0,0 0 16,1-21-16,-1 21 0,0 0 0,0-21 15,0 0-15,0 21 0,1-21 0,-1 21 16,0 0-16,-21-22 0,0 1 16,0 0-1,-21 21-15,21-21 0,-21 21 16</inkml:trace>
  <inkml:trace contextRef="#ctx0" brushRef="#br0" timeOffset="7668.29">11430 1080 0,'0'0'0,"0"21"0,-21-21 0,21 21 16,-21-21-16,21 21 15,21-21 17,0 0-32,0 0 15,0 0-15,0 0 0,1 0 16,-1 0-16,0 0 0</inkml:trace>
  <inkml:trace contextRef="#ctx0" brushRef="#br0" timeOffset="9468.41">12509 1482 0,'22'0'32,"-1"-21"-17,0-1-15,-21 1 16,21 0-16,0 21 0,-21-21 0,21 0 16,-21 0-16,0-1 0,0 1 15,0 0-15,0 0 0,0 0 16,0 0-16,0-1 0,0 1 15,-21 21-15,0-21 0,0 21 0,0 0 16,0 0-16,-1 0 0,-20 21 0,0 0 16,21-21-16,-22 22 0,1-1 15,0 0-15,-1 21 0,22-21 16,-21 1-16,21-1 0,-1 21 0,1-21 16,21 0-16,0 1 0,0-1 0,0 0 15,0 0-15,0 0 0,0 0 16,21 1-16,1-22 0,-1 0 15,0 0-15,21 0 0,-21 0 0,22 0 16,-22 0-16,0 0 0,21 0 0,-20-22 16,-1 22-16,21-21 0,-21 0 15,0 21-15,1-21 0,-1 0 0,-21 0 16,21-1-16,-21 1 0,21-21 0,-21 21 16,0 0-16,0-1 0,0 1 0,0 0 15,0 0-15,0 0 16,-21 21-1,21 21-15,-21-21 16,21 21-16,0 0 0,-21 0 0,21 1 16,0 20-16,0-21 0,0 0 15,0 0-15,0 1 0,0-1 0,0 0 16,21 0-16,-21 0 0,21-21 0,0 21 16,0 1-16,0-22 0,1 0 0,-1 21 15,0-21-15,0 0 0,21 0 16,-20 0-16,-1 0 0,21 0 15,-21-21-15,0-1 0,1 22 0,-1-21 16,0 0-16,0 0 0,0 0 0,0 0 16,1-1-16,-22 1 0,0 0 15,0 0-15,21 0 0,-21 0 0,0-1 16,0 1-16,0 42 31,-21 1-31,-1-22 0,22 21 16,-21 0-16,21 0 0,0 0 15,0 0-15,-21 1 0,21-1 0,0 0 0,-21 0 16,21 0-16,0 0 0,0 1 0,0-1 16,0 0-1,21-21 1,0 0 0,-21-21-16,21 21 0,1-21 15,-22-1-15,21 1 0,0 0 16,0 0-16,-21 0 0,21 0 15,0-1-15,-21 1 0,22 0 0,-1 0 16,0-21-16,-21 20 0,21 1 0,0 0 16,0 0-16,1 21 15,-1 21 1,-21 0-16,0 0 0,0 1 0,0-1 16,0 0-16,0 0 0,0 21 15,0-20-15,0-1 0,21 0 0,-21 0 16,0 0-16,21 0 15,-21 1-15,21-22 0,-21 21 16,21-21-16,1 0 0,-1 0 0,0 0 16,0 0-16,-21-21 0,21 21 15,0-22-15,1 1 16,-1 0-16,0 0 0,0 0 16,-21 0-16,21-1 0,0 1 0,1 0 15,-1 0-15,-21 0 0,21 0 0,0-1 16,-21 1-16,21 0 0,0 21 31,-21 21-15,0 0-1,0 1 1,0-44 46,0 1-46,0 0 0,0 0-1,-21 42 17,0 0-32,21 0 15,-21 1-15,21-1 0,-21 0 16,21 0-16,0 0 0,0 0 15,0 1-15,0-1 0,0 0 16,0 0-16,0 0 0,0 0 16,21 1-16,0-22 15,0 0-15,-21 21 0,21-21 0,1 0 16,-1 21-16,21-21 0,-21 0 0,0 0 16,1 0-16,20 0 15,-21 0-15,0-21 0,22 0 0,-22 21 16,0-22-16,21 1 0,-21 0 0,1 0 15,-1 0-15,0 0 0,0-1 0,0 1 16,-21 0-16,0 0 0,21-21 16,-21 20-16,0 1 0,0 0 0,0 0 15,0 0-15,-21 21 16,0 0-16,0 0 0,0 0 0,0 21 16,-1 0-16,1 0 0,0 0 15,0 1-15,21-1 0,-21 0 0,21 21 16,-21-21-16,21 1 0,0-1 0,0 0 15,0 0-15,0 0 0,0 0 16,0 1-16,21-1 0,-21 0 0,21-21 16,0 21-16,0-21 0,0 0 15,1 21-15,-1-21 0,0 0 0,21 0 16,-21 0-16,1 0 0,-1 0 0,0 0 16,0 0-16,0 0 0,0 0 0,1 0 15,-1 0-15,0-21 0,0 21 16,0-21-16,0 21 0,1-21 0,-1 21 15,-21-21-15,0-1 16,-21 22 0</inkml:trace>
  <inkml:trace contextRef="#ctx0" brushRef="#br0" timeOffset="10460.98">2032 1926 0,'0'0'0,"-21"0"0,-22 0 0,22-21 0,0 21 15,0 0-15,0 0 0,0 0 16,-1 0-16,1 0 0,0 0 15,0 0-15,21 21 16,-21-21-16,21 21 16,0 1-16,21-1 15,0-21-15,21 0 16,-20 0-16,41 0 0,-21 0 16,22 0-16,21 0 0,-1 0 0,1 0 15,21 0-15,0 0 0,-1 0 16,1 0-16,0 0 0,-21 0 0,21 0 15,-1 0-15,1 0 0,0 0 16,0 0-16,0 0 0,0-21 16,-22 21-16,1 0 0,-22 0 0,22 0 15,-43-22-15,22 22 0,-22 0 0,22 0 16,-43 0-16,21 0 0,-21 0 0,-42 0 47,0 0-47,0 0 0,0 0 0,42 0 31,0-21-15</inkml:trace>
  <inkml:trace contextRef="#ctx0" brushRef="#br0" timeOffset="11032.01">5673 1926 0,'0'0'0,"-22"-21"0,-20 21 16,21-21-16,0 21 16,0 0-1,-1 0-15,1 0 0,0 0 16,0 0-16,0 0 16,21 21-16,-21-21 15,-1 0-15,22 21 0,0 0 16,22 1-1,20-22-15,-21 0 16,21 0-16,22 0 0,-1 0 16,1 0-16,-1 0 0,22 0 0,0 0 15,-1 0-15,22 0 0,-21-22 0,21 22 16,0 0-16,-1-21 0,1 21 16,0 0-16,0 0 0,0-21 0,-22 21 15,22 0-15,-21 0 0,-22 0 0,22-21 16,-21 21-16,-1 0 0,1 0 15,-22 0-15,0 0 0,1 0 0,-1 0 16,-21 0-16,0 0 0,-42 0 47,0 0-47,0 0 0,42 0 31,0-21-31,0 21 0,22 0 0</inkml:trace>
  <inkml:trace contextRef="#ctx0" brushRef="#br0" timeOffset="11691.87">9440 1969 0,'0'0'0,"-21"-22"0,-42 22 16,41 0-16,1 0 16,0-21-16,0 21 0,0 0 0,0 0 15,-1 0-15,1 0 0,0 0 16,0 0-16,0 0 15,0 0-15,-1 21 0,1-21 0,0 0 16,0 22-16,0-22 16,21 21-1,21-21 1,0 0-16,0 0 0,0 0 16,22 0-16,-1 0 0,22 0 0,-22 0 15,21 0-15,1 0 0,-1 0 16,22 0-16,0 0 0,21 0 0,-1 0 15,1 0-15,0 0 0,0 21 0,0-21 16,0 0-16,21 0 0,-22 0 16,22 0-16,-21 0 0,21 21 15,-21-21-15,21 0 0,-21 0 0,0 0 16,21 0-16,-21 0 0,21 0 0,-22 0 16,22 0-16,-21 0 0,21 0 15,-42 0-15,21 0 0,-22 0 0,1 0 16,0 0-16,-1-21 0,-20 21 0,-1 0 15,1 0-15,-1 0 0,1 0 0,-22-21 16,1 21-16,-1 0 0,0 0 16,1 0-16,-22 0 0,0 0 0,0 0 15,0 0-15,0 0 0,1 0 0,-1 0 16,-42 0 31,-22 0-47,22 21 0,-21-21 15,-1 0-15,-20 0 0,-1 0 0,1 0 16</inkml:trace>
  <inkml:trace contextRef="#ctx0" brushRef="#br0" timeOffset="12935.67">508 2773 0,'0'0'0,"-21"0"0,0 0 15,21-21-15,-22 21 47,22 21-31,0 0-16,0 0 15,0 0-15,0 1 16,22-22 15,-1 0-31,0 0 16,-21-22 0,0 1-16,0 0 15,0 0-15,0 0 16,-21 21-16,0 0 15,21-21-15,-22 21 16,1 0-16,0 21 16,0-21-16,21 21 0,-21 0 15,21 0-15,0 0 0,0 1 16,0-1-16,0 0 0,0 0 16,0 0-16,0 0 15,21 1-15,0-22 16,0 0-16,0 0 15,1 0-15,20 0 0</inkml:trace>
  <inkml:trace contextRef="#ctx0" brushRef="#br0" timeOffset="13312.45">889 2794 0,'0'0'0,"-21"0"0,21 21 16,-21-21-16,-1 0 0,22 21 16,-21-21-16,21 22 15,21-22 17,1 0-32,-1 0 15,-21-22 1,0 1-1,0 0-15,-21 21 16,-1 0 0,1 0-1,0 0-15,21 21 0,0 0 16,-21-21-16,21 22 0,0-1 0,-21 0 16,21 0-16,0 0 15,0 0-15,0 1 0,21-22 16,0 0-16,0 0 15,0 0-15,22 0 0</inkml:trace>
  <inkml:trace contextRef="#ctx0" brushRef="#br0" timeOffset="14000.06">1439 2858 0,'0'0'0,"-21"0"16,0 0-16,21 21 16,0 0-1,21-21 1,0 0-16,0 0 15,1 0-15,-1 0 0,0 0 16,0 0-16,0 0 0,22-21 0,-22 21 16,0-21-16,0 21 0,0-22 15,0 22-15,-21-21 0,22 0 16,-22 0-16,0 0 16,0 0-1,-22 21 1,1 0-1,0 21-15,0 0 0,0 0 16,21 0-16,0 0 0,0 1 16,-21 20-16,21-21 0,-22 21 15,22-20-15,0 20 0,0 0 0,-21 1 16,21-1-16,0 0 0,-21 1 16,21-1-16,0 0 0,0 22 0,0-22 15,0-21-15,-21 22 0,21-1 0,0-21 16,-21 0-16,21 22 0,0-22 15,0 0-15,0 0 0,-21-21 16,-1 21 0,1-21-16,0 0 0,0 0 15,-21 0-15,20 0 0,-20 0 0,21-21 16,-21 21-16,20-21 0,-20 21 16,21-21-16,0 0 0,0 21 0,-22-22 15,43 1-15,-21 21 0,0-21 16,0 0-16,21 0 15,0 0-15,0-1 16,21 22 0,0-21-16,0 21 0,0-21 0,22 21 15,-22-21-15,0 0 0,21 21 16,1-21-16,-1-1 0,0 1 0</inkml:trace>
  <inkml:trace contextRef="#ctx0" brushRef="#br0" timeOffset="14587.73">1990 2773 0,'0'0'16,"-22"0"0,1 0-1,0 0-15,21 21 16,-21 0-16,21 0 0,0 1 15,0 20-15,0-21 0,-21 21 16,21-20-16,0 20 0,0 0 0,0 1 16,0-1-16,0 0 0,0 1 15,0-1-15,-21 0 0,21 1 0,-22-1 16,22-21-16,0 21 0,0 1 0,-21-22 16,21 0-16,-21 0 0,21 0 15,0 1-15,-21-22 16,21-22 15,0 1-31,0 0 0,0 0 16,0 0-16,0 0 0,0-1 0,0-20 15,0 21-15,21-21 0,0-1 16,0 22-16,1-21 0,-1 21 0,0-22 16,0 22-16,0 0 0,0 0 15,1 21-15,20-21 0,-21 21 0,0 0 16,0 0-16,1 0 0,-1 21 0,0-21 15,0 21-15,-21 0 16,0 0-16,21 0 0,-21 22 0,0-22 0,0 0 16,0 0-16,0 22 0,0-22 15,0 0-15,0 0 0,0 0 16,0 0-16,0 1 0,-21-1 0,21 0 16,0 0-16,0 0 15,0-42 16,0 0-15,0 0-16,21 0 0,-21-1 16,21 1-16</inkml:trace>
  <inkml:trace contextRef="#ctx0" brushRef="#br0" timeOffset="14979.5">2434 3344 0,'0'22'0,"0"-1"16,21-21-16,0 0 16,1 0-16,-1 0 0,0 0 15,0 0-15,0 0 0,0 0 0,1-21 16,-1 21-16,21-22 0,-21 22 0,0-21 16,-21 0-16,22 21 0,-1-21 15,-21 0-15,0 0 0,0-1 16,0 1-16,0 0 0,0 0 15,-21 21 1,-1 0-16,1 0 16,0 0-16,0 21 0,-21 0 0,20-21 15,1 21-15,0 1 0,0 20 0,21-21 16,-21 0-16,0 22 0,21-22 16,0 0-16,0 0 0,0 0 0,0 22 15,0-22-15,0 0 0,0 0 16,0 0-16,21-21 15,0 0-15,0 0 0,0 0 16,0 0-16,1 0 16,-1 0-16,0-21 0,0 21 0,0-21 15,22 0-15</inkml:trace>
  <inkml:trace contextRef="#ctx0" brushRef="#br0" timeOffset="17015.68">4106 2942 0,'0'0'0,"0"-21"31,0 0-15,21 21-16,-21-21 0,22 21 0,-1-21 15,-21-1-15,21 22 0,0-21 16,0 0-16,0 0 0,1 0 16,-1 0-16,0-1 0,0 1 0,-21 0 15,0 0-15,0 0 0,0 0 16,-21-1-16,0 22 16,0 0-16,-1 0 0,-20 0 0,21 0 15,-21 22-15,20-22 0,-20 21 0,21 0 16,-21-21-16,20 21 0,1 0 15,0 0-15,0 1 0,0-1 0,0 0 16,21 0-16,0 0 0,0 0 0,0 1 16,0-1-16,0 0 0,21 0 15,0 0-15,0 0 0,0 1 0,0-1 16,1 21-16,-1-21 0,0 0 16,0 1-16,0 20 0,0-21 0,1 0 0,-1 22 15,-21-22-15,0 0 0,0 0 16,0 21-16,0-20 0,0-1 15,0 0-15,-21 0 0,-1 0 0,1 0 16,-21 1-16,21-1 0,-22-21 16,22 21-16,-21-21 0,0 0 0,-1 21 15,1-21-15,21 0 0,-22 0 0,1 0 16,21 0-16,-21-21 0,20 21 0,1-21 16,-21 0-16,21-1 0,0 1 15,21 0-15,-22-21 0,1 21 0,21-22 16,0 1-16,-21 21 0,21-22 15,0 22-15,0 0 0,0 0 16,0 0-16,0 0 0,0-1 0,21 22 16,0 0-16,1 0 15,-1 0-15,-21 22 16,21-1-16,0 0 0,-21 0 0,21 0 16,-21 22-16,21-22 0,1 21 0,-22-21 15,0 22-15,0-22 0,21 21 16,0-21-16,-21 0 0,21 1 0,-21-1 15,21 0-15,0 0 0,-21 0 0,22 0 16,-1-21-16,0 0 16,0 0-16,0 0 0,0 0 0,1 0 15,-1 0-15,0 0 0,21 0 0,-21-21 16,1 21-16,20-21 0,-21 0 0,0 0 16,22 0-16,-22-1 0,0 1 15,0-21-15,0 21 0,0 0 0,1-22 16,-1 22-16,0-21 0,-21 21 0,0-1 15,0 1-15,0 0 0,0 0 16,0 42 15,0 0-31,-21 0 0,21 1 16,-21-1-16,21 21 16,0-21-16,0 0 0,0 1 0,0-1 0,0 0 15,0 21-15,0-21 16,0 1-16,21-1 0,0-21 15,-21 21-15,21-21 0,0 0 0,0 0 16,1 0-16,-1 0 0,21 0 0,-21 0 16,0 0-16,22-21 0,-22 21 15,21-21-15,-21-1 0,1 1 0,20 21 16,-21-21-16,0-21 0,0 21 0,-21-1 16,0 1-16,22-21 0,-22 21 0,0 0 15,0-1-15,0 1 0,0 0 16,0 0-16,0 0 0,-22 21 31,22 21-15,-21 0-16,21 0 0,0 0 15,-21 1-15,21 20 0,0-21 0,0 0 16,0 22-16,0-22 0,0 0 0,0 0 16,0 0-16,0 0 0,21 1 15,0-1-15,1-21 0,-22 21 16,21-21-16,0 0 0,0 0 0,0 0 15,0 0-15,1 0 0,-1-21 0,0 0 16,0 21-16,0-22 0,0 1 16,1 0-16,-1 0 0,0-21 15,0 20-15,0-20 0,0 0 0,1-1 16,-22 22-16,21-21 0,-21 0 16,21-1-16,-21 22 0,21-21 0,-21-1 15,0 1-15,0 21 0,0-21 0,0 20 16,0 1-16,0 0 0,0 0 0,0 42 31,0 0-15,0 22-16,0-22 0,-21 0 0,21 21 15,-21-21-15,21 22 0,0-1 16,-21-21-16,21 22 0,0-1 0,0 0 16,0 1-16,0-1 0,-22 0 15,22-21-15,0 22 0,-21-22 0,21 21 16,0-21-16,0 1 0,0-1 15,0 0-15,0-42 47,0 0-31,0-1-16,0 1 0,0 0 16,0 0-16,0-21 0,0 20 0,21 1 15,1 0-15,-22 0 0,21 0 0,0-22 16,0 22-16,21 21 15,-20-21-15,-1 0 0,21 21 0,-21 0 16,22 0-16,-22 0 0,21 0 0,-21 0 16,0 21-16,22-21 0,-22 21 0,-21 0 15,0 1-15,21-1 0,-21 0 16,0 0-16,0 0 0,0 0 0,-21 22 16,0-22-16,0-21 0,-1 21 0,-20 0 15,21 0-15,0 1 0,0-22 0,-22 21 16,22-21-16,0 0 0,0 21 15,0-21-15,-1 0 0,1 0 16,21 21-16,-21-21 0,0 0 16,21-21 15,0 0-15,0 0-16,21-1 0</inkml:trace>
  <inkml:trace contextRef="#ctx0" brushRef="#br0" timeOffset="17508.4">6710 3069 0,'21'-21'0,"-42"42"0,63-42 0,-21 0 0,0 21 16,1-21-16,-1 0 0,-21-1 15,21 22-15,-21-21 16,0 0-16,-21 21 15,0 0 1,-1 0-16,1 0 0,-21 0 0,21 21 16,0-21-16,-22 21 0,22 1 0,-21-1 15,21 0-15,-1 0 0,1 0 0,0 22 16,21-22-16,0 21 0,-21-21 16,21 22-16,0-1 0,0-21 0,0 0 15,0 22-15,0-22 0,21 0 0,-21 0 16,21-21-16,0 21 0,1 0 0,-1-21 15,21 0-15,-21 22 0,0-22 16,22 0-16,-22 0 0,21 0 16,1 0-16,-22 0 0,21-22 0,-21 1 0,0 21 15,22-21-15,-22 0 0,21 0 16,-21 0-16,1-22 0,-1 22 16,21 0-16</inkml:trace>
  <inkml:trace contextRef="#ctx0" brushRef="#br0" timeOffset="17793.24">7429 2688 0,'0'0'0,"0"-21"0,0 0 16,0 0-16,0 0 0,0-1 15,-21 22 1,21 22-16,0-1 16,-21 0-16,0 0 0,21 21 0,-21 1 15,21-1-15,0-21 0,-21 22 16,-1-1-16,22 0 0,-21 1 0,21-1 15,0-21-15,0 21 0,-21 1 16,21-1-16,0-21 0,-21 22 0,21-22 16,0 0-16,-21 0 0,21 21 0,0-20 15,0-1-15,0 0 0,21-21 32,0 0-32,0 0 0,0 0 15,-21-21-15,22 21 0,-1-21 0,0-1 16,0 1-16</inkml:trace>
  <inkml:trace contextRef="#ctx0" brushRef="#br0" timeOffset="19015.84">7683 3069 0,'0'0'0,"0"-21"0,22 0 16,-1 0-16,-21 0 15,0-1-15,0 1 0,0 0 16,0 0-16,-21 21 15,-1 0-15,1 0 0,0 0 0,0 0 16,0 0-16,0 0 16,-1 21-16,1 0 0,0 0 0,0 1 15,0-1-15,0 0 0,-1 0 0,22 21 0,0-20 16,0-1-16,0 21 0,-21-21 16,21 0-16,0 22 0,0-22 15,0 0-15,0 0 0,21 0 0,1 1 16,-1-22-16,0 0 0,0 0 15,0 0-15,0 0 0,1 0 16,-1 0-16,0 0 0,0-22 16,0 1-16,0 0 0,1 21 0,-1-21 15,0 0-15,0 0 0,-21-22 0,21 22 16,0 0-16,-21 0 0,0 0 0,22-1 16,-22 1-16,21 0 0,-21 0 15,0 0-15,0 0 0,0-1 16,-21 44 15,-1-22-31,22 21 0,-21 0 16,21 0-16,0 0 0,-21 0 0,21 1 15,-21 20-15,21-21 0,0 0 0,0 22 16,0-22-16,0 0 0,0 0 0,0 0 16,0 0-16,21 1 0,-21-1 15,21-21-15,0 0 0,1 21 0,-1-21 16,0 0-16,0 0 0,0 0 15,0 0-15,1 0 0,20 0 0,-21-21 0,0 0 16,0 21-16,1-22 16,-1 1-16,0 0 0,0 0 0,-21 0 15,21 0-15,0-22 0,1 22 0,-22 0 16,0 0-16,0 0 0,21-1 0,-21 1 16,0 0-16,0 0 0,-21 21 31,-1 21-31,1 0 15,21 0-15,0 1 0,0 20 16,0-21-16,0 0 0,0 0 16,0 1-16,0-1 0,0 0 15,21 0-15,-21 0 0,22 0 0,-22 1 16,21-1 0,-21-42 30,-21 21-46,21-22 16,-22 1-16,1 21 16,0 0 15,21 21 0,0 1-31,21-22 16,0 0-1,1 0-15,-1 0 0,0 0 16,0 0-16,0 0 0,0 0 0,1-22 16,-1 22-16,-21-21 0,21 21 15,0-21-15,0 21 0,0-21 0,1 0 16,-1 0-16,-21-1 0,21 1 0,0 0 16,0 0-16,0-21 0,1 20 0,-1 1 15,-21 0-15,21 0 0,0 21 0,-21-21 16,0 0-16,-21 21 31,0 0-31,0 21 16,21 0-16,-22 0 0,22 0 15,-21 0-15,21 22 0,0-22 16,0 0-16,0 0 0,0 0 0,0 1 16,0-1-16,21 0 0,-21 0 0,22 0 15,-1 0-15,-21 1 0,21-1 0,0-21 16,-21 21-16,0 0 15,-21-21 17,0 0-32,0 0 0,-1 0 15,1 0-15,0 0 0,0 0 16,0 0-16,21-21 16,0 0-16</inkml:trace>
  <inkml:trace contextRef="#ctx0" brushRef="#br0" timeOffset="20436.05">9758 2858 0,'0'21'0,"0"0"16,-21-21-16,21 21 0,0 0 15,0 0-15,21-21 16,0 22-16,0-22 16,0 0-16,22 0 0,-22 0 15,21 0-15,0 0 0,1 0 16,-1-22-16,0 1 0,1 21 0,-1-21 16,0 0-16,1 0 0,-1 0 0,0-1 15,-20 1-15,-1 0 0,0 0 16,0 0-16,-21 0 0,0-1 0,0 1 15,0-21-15,0 21 0,0 0 0,-21-1 16,0 1-16,0 21 0,21-21 0,-22 21 16,1 0-16,0 0 0,0 0 15,0 21-15,0 0 0,-1 22 0,1-1 16,0 0-16,21 1 0,0-1 0,0 0 16,-21 1-16,21 20 0,-21-20 15,21-1-15,-21 21 0,21-20 16,0 20-16,0-20 0,-22 20 0,22-21 15,0 1-15,-21-1 0,21-21 0,0 22 16,0-1-16,0-21 0,0 0 0,0 0 16,0 1-16,-21-22 0,21 21 15,-21-21-15,0 0 0,21 21 0,-21-21 16,-1 0-16,1 0 0,0 0 0,0 0 16,0 0-16,-22-21 0,22 21 0,-21-21 15,21-1-15,-22 1 0,22 0 16,-21 0-16,0 0 0,20 0 0,-20-1 15,21 1-15,-21 0 0,20 21 16,1-21-16,0 21 0,0 0 16,21 21-1,0 0-15,0 0 0,0 1 16,0-1-16,21 0 0,0-21 0,0 21 16,1 0-16,-1 0 0,21-21 0,-21 22 15,22-22-15,-22 0 0,21 21 16,0-21-16,-20 0 0,20 0 0,0 0 15,1 0-15,-1 0 0,0-21 0,1-1 16,-1 22-16,0-21 0,1 0 16,-1 0-16,-21 0 0,21 0 0,1-22 15,-22 22-15,21-21 0,-21 21 16,1-22-16,-1 1 0,0 21 0,0-22 16,-21 22-16,21 0 0,-21 0 0,0 0 15,0 42 16,0 0-31,0 0 0,0 0 0,0 1 16,-21 20-16,21-21 0,0 21 0,0-20 16,-21 20-16,0-21 0,21 0 0,-21 22 15,21-22-15,0 0 0,0 0 16,-22 0-16,22 0 0,-21-21 16,21 22-16,0-44 46,0 1-46,0 0 0,0 0 16,21 0-16,1-22 0,-22 22 0,21-21 16,0 0-16,0 20 0,0-20 0,0 0 15,1 21-15,-1-22 0,21 22 0,-21 0 16,22 0-16,-22 21 0,21 0 16,-21 0-16,0 0 0,22 0 0,-22 0 15,0 21-15,0 0 0,0 0 0,-21 0 16,0 1-16,0 20 0,0-21 0,0 0 15,0 22-15,0-22 0,0 0 16,0 21-16,0-21 0,0 1 16,0-1-16,-21 0 0,0 0 15,21 0-15,-21-21 0,21 21 16,0-42 15,0 0-15,21 21-16,-21-21 0,21 0 0,0 0 15,1-22-15,-1 22 0</inkml:trace>
  <inkml:trace contextRef="#ctx0" brushRef="#br0" timeOffset="20980.13">11388 2709 0,'0'-21'0,"-22"21"16,1 0-16,0 0 15,0 21-15,0 1 16,0 20-16,-1-21 0,1 0 0,0 22 16,21-1-16,-21 0 0,0-21 0,21 22 15,-21 20-15,21-20 0,0-1 0,-22 0 16,1 1-16,21-1 0,0 0 16,0 1-16,-21-1 0,21-21 0,-21 21 15,21-20-15,-21-1 0,21 0 16,0 0-16,0 0 0,0-42 47,0 0-32,0 0-15,0 0 0,0-1 0,0 1 16,0 0-16,0-21 0,21 21 0,-21-22 16,21 22-16,0-21 0,0 21 15,-21-1-15,22 1 0,-1 0 0,0 0 16,21 21-16,-21 0 0,1 0 0,-1 0 15,0 0-15,0 0 0,0 0 16,0 21-16,1 0 0,-22 0 16,21 22-16,-21-22 0,0 0 15,0 0-15,0 22 0,0-22 0,0 0 16,0 0-16,0 0 0,0 0 0,0 1 16,0-1-16,-21 0 0,21 0 0,-22 0 15,1 0 1,21-42 31,21 21-47,-21-21 0,22 0 15,-1 0-15,-21 0 0</inkml:trace>
  <inkml:trace contextRef="#ctx0" brushRef="#br0" timeOffset="21375.59">11599 3323 0,'0'21'16,"21"-21"-1,1 0 1,-1 0-16,0 0 16,0-21-16,0 0 0,0 21 15,1-21-15,-1 21 0,0-21 0,0 0 0,0-1 16,-21 1-16,0 0 15,0 0-15,0 0 0,0 0 16,0-1-16,-21 22 16,0 0-16,0 0 0,0 22 15,-1-1-15,1 0 0,0 0 16,0 0-16,0 0 0,0 22 0,-1-1 16,22-21-16,0 0 0,-21 22 0,21-22 15,0 0-15,0 21 0,0-20 0,0-1 16,0 0-16,0 0 15,21 0 1,1-21-16,-1 0 0,0 0 16,0 0-16,0 0 0,0 0 0,1 0 15,-1-21-15,0 21 0,0-21 0,0 0 16,0 0-16,1-1 0</inkml:trace>
  <inkml:trace contextRef="#ctx0" brushRef="#br0" timeOffset="21791.38">12086 3154 0,'0'0'0,"0"-21"16,21 21 15,0 0-15,1 0-16,-22 21 15,21 0-15,0 0 16,-21 0-16,21 1 0,0-1 0,-21 0 15,0 0-15,0 0 0,0 0 0,0 1 16,0-1-16,0 0 0,0 0 0,0 0 16,0 0-16,0 1 0,0-1 15,-21-21 1,21-21 15,0-1-31,0 1 16,21 0-16,-21 0 15,0 0-15,21 0 0,1-1 0,-1-20 16,-21 21-16,0 0 0,21 0 0,0-22 16,-21 22-16,0 0 0,21 21 0,0-21 15,1 0-15,-1 21 16,0 0 0,-21 21-1,21 0 1</inkml:trace>
  <inkml:trace contextRef="#ctx0" brushRef="#br0" timeOffset="22079.64">12721 3133 0,'-21'-21'16,"0"21"-1,0 0 1,21 21-16,0 0 16,0 0-16,0 0 15,-22 22-15,22-22 0,0 0 0,0 0 0,-21 0 16,21 0-16,0 1 0,0-1 16,0 0-16,0 0 0,0 0 15,0 0 1,0-42 15,21 0-31</inkml:trace>
  <inkml:trace contextRef="#ctx0" brushRef="#br0" timeOffset="22435.39">12721 2900 0,'0'0'16,"-42"21"-16,21 0 16,21 0-16,0 1 15,0-1 1,21-21-16,0 0 0,0 0 16,0 0-16,0 0 0,1 0 15,-1 0-15,-21-21 16,21-1-16,-21 1 15,0 0-15,0 0 16,0 0-16,-21 0 16,0 21-16,-1 0 0,1 0 15,0 0-15,0 0 16,0 0-16,21 21 0,0 0 16,0 0-16,0 0 15,0 0-15,21 1 16,0-22-16,0 0 15,0 0-15,1 0 0</inkml:trace>
  <inkml:trace contextRef="#ctx0" brushRef="#br0" timeOffset="23443.71">13483 2498 0,'0'0'0,"0"-21"0,-21-1 15,0 22-15,21-21 0,-21 21 0,-1 0 16,1 0-16,0 0 0,0 21 16,0 1-16,0-1 0,-1 21 0,22-21 15,-21 22-15,0-1 0,0 0 16,0 1-16,0-1 0,-1 0 0,1 1 16,0-1-16,0 0 0,21 1 0,-21-1 15,21 0-15,-21 1 0,21-1 16,0 0-16,0 1 0,-22-1 15,22 0-15,0-21 0,0 1 0,0 20 16,0-21-16,0 0 0,22-21 0,-22 21 16,21 1-16,0-22 0,0 0 15,0 0-15,0 0 0,1 0 0,-1 0 16,0-22-16,0 1 0,0 21 16,0-21-16,1 0 0,-1 0 0,0 0 15,0-1-15,0 1 0,0-21 0,1 21 16,-1 0-16,-21-22 0,0 22 0,21 0 15,-21 0-15,21 21 0,-21-21 16,0 42 15,0 0-31,0 0 0,-21-21 16,21 21-16,0 0 0,0 22 0,-21-22 16,21 0-16,0 0 15,0 0-15,0 1 0,0-1 16,21-21-16,0 0 0,0 0 15,0 0-15,1 0 16,-1 0-16,0 0 0,0-21 16,0 21-16,-21-22 15,21 1-15,-21 0 0,22 0 0,-1 0 16,-21 0-16,0-1 0,0 1 0,21 0 16,-21 0-16,0 0 0,0 0 15,0 42 16,0 0-31,0 0 0,-21-21 0,21 21 16,-21 22-16,21-22 0,-22 0 0,22 0 16,0 0-16,-21 0 0,21 1 0,-21-1 15,21 0-15,0 0 0,0 0 16,-21-21-16,21 21 16,0-42 15,0 0-16,0 0-15,21 21 0,-21-21 16,21 0-16,0-1 0,-21-20 0,22 21 16,-1 0-16,0-22 0,0 22 0,0 0 15,22 0-15,-22 0 0,0 0 0,21-1 16,-21 1-16,1 21 0,-1 0 0,0 0 16,0 0-16,0 0 0,-21 21 15,21 1-15,-21-1 16,0 0-16,0 0 0,0 0 15,0 22-15,0-22 0,0 0 0,0 0 16,-21 21-16,21-20 0,0-1 0,-21 0 16,21 0-16,-21-21 0,21 21 15,0 0-15,0 1 16,-21-22-16,42 0 47,-21-22-47,21 22 0,-21-21 15,21 21-15,0-21 0,1 0 0,-1 21 16</inkml:trace>
  <inkml:trace contextRef="#ctx0" brushRef="#br0" timeOffset="24099.83">14520 3154 0,'0'0'0,"0"-42"16,0 20-1,0 1-15,-21 21 16,0 0-16,0 0 16,0 0-16,-1 0 0,1 0 15,0 21-15,0 1 0,0-1 0,0 0 16,-1 0-16,1 0 0,0 0 0,0 22 16,21-22-16,0 0 0,0 0 15,0 0-15,0 1 0,0-1 16,0 0-16,21-21 15,0 0-15,0 0 0,1 0 16,-1 0-16,0 0 0,0 0 0,0 0 16,0-21-16,1 21 0,-1-21 0,0-1 15,0 1-15,-21 0 16,0 0-16,21 0 0,-21 0 16,0-1-16,0 1 0,21 21 0,-21-21 15,-21 42 16,21 0-15,-21 1-16,21-1 0,0 0 0,-21 0 0,0 0 16,0 0-16,-1 22 0,22-22 15,-21 21-15,0 1 0,21-22 0,-21 21 16,21 0-16,-21 1 0,21-1 0,-21 0 16,21 1-16,0 20 0,0-20 15,0 20-15,0-21 0,0 22 0,0-1 16,0 1-16,0-22 0,0 22 0,0-22 15,0 0-15,0 1 0,0-1 0,-22-21 16,22 22-16,-21-22 0,21 0 0,0 0 16,0 0-16,-21-21 0,0 21 15,0-21-15,0 0 0,-1 0 0,1 0 16,0 0-16,0 0 0,0 0 0,0 0 16,-1 0-16,1-21 0,0 21 15,0-21-15,0 21 0,0-21 0,21 0 16,0 0-16,0-1 15,0 1-15,0 0 0,0 0 0,0 0 16,0 0-16,0-1 0,0 1 0,0-21 16,21 21-16,0-22 0,-21 1 0,21 0 15</inkml:trace>
  <inkml:trace contextRef="#ctx0" brushRef="#br0" timeOffset="24355.69">14012 2752 0,'0'0'0,"-21"-21"0,0 21 16,0 0-16,0 0 78</inkml:trace>
  <inkml:trace contextRef="#ctx0" brushRef="#br0" timeOffset="24568.56">13060 2858 0,'0'0'15,"0"21"17,21-21-32,0 0 15,0 0-15,0 0 0,1 0 0,-1 0 16,0 0-16,21 0 0,-21 0 15,1 0-15,-1 0 0,0-21 0,21 21 16</inkml:trace>
  <inkml:trace contextRef="#ctx0" brushRef="#br0" timeOffset="25154.35">15748 2667 0,'0'0'0,"0"-21"0,21 0 0,-21 0 0,21-1 16,-21 1-16,0 0 16,0 42 15,0 0-31,0 22 0,-21-1 0,0-21 16,21 22-16,-21-1 0,21 21 0,-21-20 15,-1-1-15,22 0 0,-21 1 0,0 20 16,0-20-16,0 20 0,0-21 15,-1 1-15,22-1 0,-21 0 0,0 1 16,0-1-16,0 0 0,21-20 0,0-1 16,-21 0-16,21 0 0,-22 0 0,22 0 15,0-42 17,-21 0-17,21 0-15</inkml:trace>
  <inkml:trace contextRef="#ctx0" brushRef="#br0" timeOffset="25828.51">15113 3196 0,'0'0'0,"0"-21"15,21 21 1,0 0-16,0 0 0,22 0 16,-22 0-16,21 0 0,1 0 0,-1-21 15,21 21-15,-20 0 0,20-21 0,-20 21 16,20-21-16,1 21 15,-22-22-15,21 1 0,-20 21 0,20-21 16,-20 0-16,-1 0 0,0 0 0,1-1 16,-1 1-16,0 0 0,-21 0 0,1 0 15,-1-22-15,0 22 0,-21-21 16,0 21-16,0 0 0,0-1 0,0 1 16,0 0-16,-21 21 15,0 0-15,-1 21 16,1 0-16,0 1 0,0 20 15,0-21-15,21 21 0,-21 1 0,-1-1 16,1 0-16,21 1 0,-21-1 0,0 0 16,21 1-16,-21 20 0,0-20 15,-1-1-15,22 0 0,-21 1 16,0-22-16,21 21 0,0-21 0,-21 22 16,0-22-16,21 0 0,-21 0 0,21 0 15,0 0-15,-22-21 0,1 0 31,21-21-15,0 0-16,0 0 0,0 0 16,0 0-16,0-1 0,21-20 0,1 21 15,-1-21-15,0 20 0,0-20 16,0 0-16,0 21 0,22-22 0,-22 22 16,21 0-16,-21 0 0,22 0 15,-22 21-15,21 0 0,-21 0 0,1 0 16,20 0-16,-21 0 0,0 21 0,0 0 15,-21 0-15,0 0 0,22 0 16,-22 1-16,0 20 0,0-21 0,0 0 16,0 0-16,0 1 0,0 20 0,-22-21 15,22 0-15,-21-21 0,21 21 0,-21 1 16,0-1-16,21 0 16,-21-21-16,21 21 15,0-42 16,21 0-15,0 0-16</inkml:trace>
  <inkml:trace contextRef="#ctx0" brushRef="#br0" timeOffset="26212.29">16552 3302 0,'0'0'0,"21"-21"16,1 21-16,-1 0 15,0-21-15,-21 0 0,21 21 16,0-22-16,0 22 0,1-21 16,-1 0-16,0 21 0,0-21 15,0 0-15,0 21 0,1-21 0,-1 21 16,-21-22-16,21 22 0,-21-21 16,-21 21-1,0 0-15,-1 0 0,1 0 16,0 0-16,-21 21 0,21 1 15,-1-1-15,-20 0 0,21 0 0,0 0 16,0 0-16,-1 1 0,1-1 0,0 21 16,0-21-16,21 0 0,0 1 0,0-1 15,0 0-15,0 0 0,21 0 16,0 0-16,0-21 16,1 0-16,-1 0 0,21 0 0,-21 0 15,0 0-15,1 0 0,-1 0 16,0 0-16,0 0 0,0 0 15,-21-21-15,21 0 16,1 21-16,-22-21 0,21 0 0,-21 0 16</inkml:trace>
  <inkml:trace contextRef="#ctx0" brushRef="#br0" timeOffset="27148.11">17695 3112 0,'0'0'0,"0"-22"16,0 1-16,21 0 16,-21 0-1,0 42 16,0 0-15,0 22-16,0-22 16,0 21-16,-21 0 0,21 1 0,-21 20 15,21-20-15,0-1 0,-21 21 0,0-20 16,21-1-16,-21 0 0,-1 22 0,1-22 16,0 1-16,0-1 0,0 0 15,0 22-15,-1-22 0,1 22 0,0-1 16,0-21-16,0 22 0,0-22 0,21 1 15,-22-1-15,22 0 0,-21 1 0,21-22 16,-21 0-16,21 0 0,0 0 16,0-42-1,21 21 1,0-21-16,-21-21 0,22 20 16,-1 1-16,-21-21 0,21 0 0,-21-1 15,0 1-15</inkml:trace>
  <inkml:trace contextRef="#ctx0" brushRef="#br0" timeOffset="27495.92">17378 3408 0,'0'0'0,"0"-85"16,-21 64-16,21 0 0,0 0 0,0 0 16,0-22-16,0 22 0,21 0 0,0 0 15,21 0-15,-21-1 0,22 22 0,-1-21 16,0 0-16,22 21 15,-22 0-15,22 0 0,-22 0 0,0 0 16,1 21-16,-1 0 0,0 1 0,-20-1 16,-1 0-16,0 21 0,-21-21 0,0 22 15,0-22-15,0 21 0,-21-21 16,0 22-16,-1-22 0,1 0 0,0 0 16,0 0-16,-21 1 0,20-22 0,1 21 15,-21-21-15,21 0 0,0 21 0,-1-21 16,1 21-16,0-21 15,42-21 1,0 0 0,1 0-16,20 21 15,-21-22-15,0 1 0,0 0 0,22 0 16,-22 0-16</inkml:trace>
  <inkml:trace contextRef="#ctx0" brushRef="#br0" timeOffset="27895.69">18203 3112 0,'0'0'0,"0"-22"16,0 1 0,0 0-16,21 21 0,1-21 15,-1 21-15,0 0 0,21 0 16,-21 0-16,1 0 0,-1 0 16,0 0-16,21 21 15,-21 0-15,1 0 0,20 1 0,-21-1 16,0 0-16,0 21 0,-21-21 0,0 1 15,0 20-15,0-21 0,0 0 0,0 0 16,0 1-16,0-1 0,0 0 16,-21 0-16,0 0 0,0-21 0,21 21 15,-21-21-15,0 0 0,-1 0 16,22-21 0,0 0-1,0 0-15,0 0 0,0 0 16,22-22-16,-1 22 0,0 0 0,0 0 15,-21-22-15,21 22 0,0-21 16,1 21-16,-1 0 0,-21-22 16,21 22-16,0 0 0,0 0 0,0 0 15,-21-1 1,22 22-16,-1 0 31</inkml:trace>
  <inkml:trace contextRef="#ctx0" brushRef="#br0" timeOffset="28372.41">19283 3027 0,'0'-21'0,"0"0"0,-21-1 15,-1 22 1,1 0-16,0 0 0,0 0 0,0 0 15,-22 22-15,22-22 0,0 21 16,0 0-16,0 0 0,0 21 0,-1-20 16,22-1-16,0 21 0,-21-21 0,21 22 15,0-22-15,0 21 0,0-21 0,0 22 16,0-22-16,21 21 0,1-21 16,-1 0-16,0 1 0,21-22 15,1 21-15,-22-21 0,21 0 0,0 0 16,1 0-16,-1 0 0,0 0 0,-20 0 15,20 0-15,0-21 0,1 21 16,-22-22-16,0 1 0,0-21 0,0 21 16,0 0-16,-21-22 0,0 1 0,0 0 15,0-1-15,0 1 0,0 21 0,-21-22 16,0 1-16,0 21 0,0 0 16,0 0-16,-22-1 0,1 22 0,21 0 15,-22 0-15,1 0 0,0 0 0,21 0 16,-22 0-16,22 22 0,-21-1 15,21 0-15,-1 0 0,1 0 16,21 0-16,0 1 0,0-1 0,0 0 16,0 0-16,0 0 0,0 0 0,21 1 15,22-1-15,-22-21 0,0 21 16,21-21-16,1 0 0</inkml:trace>
  <inkml:trace contextRef="#ctx0" brushRef="#br0" timeOffset="28732.21">19981 3090 0,'0'0'0,"21"0"0,-21-21 16,0 0-16,-21 42 31,0 0-31,21 1 16,-21-1-16,21 0 0,0 21 15,0 1-15,0-1 0,-21 0 0,21 1 16,0 20-16,0-21 0,-21 22 0,21-22 15,0 22-15,0-1 0,0-20 0,-22 20 16,22 1-16,-21 20 0,0-20 0,21-1 16,-21 1-16,0-1 0,21 1 15,-21-1-15,-1-20 0,22 20 0,-21-21 16,0 1-16,21-1 0,-21 0 0,0-20 16,21 20-16,-21-21 0,21 0 0,0 0 15,0 1-15,0-44 31,21 1-31,-21 0 0,21 0 16,0 0-16,-21 0 0,21-1 16,0-20-16,-21 0 0,22-1 0,-1 1 15,-21-21-15,21 20 0</inkml:trace>
  <inkml:trace contextRef="#ctx0" brushRef="#br0" timeOffset="29043.91">19918 3429 0,'0'0'0,"0"-85"15,0 43-15,0 0 0,0-1 0,21 22 16,-21-21-16,0 21 0,0 0 16,21-1-16,0 1 0,0 0 0,1 0 15,-1 21-15,0 0 0,0-21 0,0 21 16,0 0-16,22 0 0,-22 0 16,0 21-16,0 0 0,0 0 0,1 0 15,-22 1-15,0 20 0,0-21 0,0 21 16,0-20-16,0 20 0,0-21 0,-22 0 15,1 0-15,0 1 0,0-1 16,-21 0-16,20 0 0,1 0 0,-21-21 16,21 21-16,0-21 0,-1 0 15,1 0-15,0 0 0,0 0 0,21-21 47,21 21-47,0-21 16,-21 0-16,21 21 0</inkml:trace>
  <inkml:trace contextRef="#ctx0" brushRef="#br0" timeOffset="29388.71">20320 3196 0,'0'0'0,"42"0"16,-42-21-16,21 21 0,1 0 0,-22-21 15,21 0-15,0 21 0,0-21 0,0 21 16,0-22-16,1 1 0,-1 21 15,-21-21-15,21 0 0,0 0 16,-21 0-16,0-1 0,0 1 16,-21 21-16,0 0 0,0 0 15,-1 0-15,1 0 0,0 0 16,0 0-16,-21 21 0,20 1 0,1-1 16,0 0-16,0 21 0,0-21 0,0 1 15,21-1-15,0 0 0,0 21 0,0-21 16,0 1-16,0-1 0,0 0 15,0 0-15,0 0 16,21-21-16,0 21 0,0-21 16,0 0-16,0 0 0,1 0 15,-1 0-15,0 0 0,0 0 16,0-21-16,0 21 0,1-21 0,-1 0 16,-21 0-16,21 21 0</inkml:trace>
  <inkml:trace contextRef="#ctx0" brushRef="#br0" timeOffset="29778.4">20743 2963 0,'0'0'0,"21"-21"16,-21 0-16,22 21 31,-22 21-15,21 0-16,-21 1 15,21-1-15,-21 0 0,0 0 16,0 0-16,0 22 0,0-22 0,0 0 15,0 0-15,0 0 0,0 0 0,0 1 16,0-1-16,0 0 0,-21 0 16,21 0-16,-21-21 0,21 21 15,0-42 17,0 0-32,0 0 0,0 0 15,0-22-15,0 22 16,21 0-16,-21 0 0,0-21 0,21 20 15,0 1-15,-21-21 0,21 21 0,-21 0 16,21-22-16,-21 22 0,0 0 16,22 0-16,-1 0 0,0 21 0,-21-22 15,0 1-15,21 21 0,0 0 0,-21-21 16,21 21-16,1 0 0,-22-21 16,21 21-16,-21-21 15,21 21-15</inkml:trace>
  <inkml:trace contextRef="#ctx0" brushRef="#br0" timeOffset="30784.06">21357 2413 0,'0'0'0,"0"-42"15,0 63 16,0 0-31,-21 0 0,0 0 0,0 22 16,21-1-16,-22-21 0,1 22 0,0-1 16,21 0-16,-21 1 15,0 20-15,0-21 0,21-20 0,0 20 16,-22 0-16,1 1 0,21-22 0,0 21 16,-21-21-16,21 22 0,0-22 0,0 0 15,0 21-15,0-21 0,0 1 16,21-1-16,0-21 0,1 21 0,-1-21 15,0 0-15,0 0 0,0 0 16,22 0-16,-22 0 0,0 0 0,21-21 16,-21 21-16,1-21 0,-1-1 0,0 1 15,0 0-15,0 0 0,0 0 16,1 0-16,-1-1 0,-21 1 0,0 0 16,0 0-16,21 0 0,-21 0 0,0-1 15,0 44 16,-21-22-15,0 21-16,21 0 0,0 0 0,-22-21 16,22 21-16,-21 0 0,21 1 0,0-1 15,0 0-15,0 0 0,0 0 16,0 0-16,0 1 0,0-1 16,21-21-16,1 0 15,-1 0-15,0 0 0,21 0 16,-21 0-16,22 0 0,-22 0 15,0-21-15,21-1 0,-20 22 0,-1-21 16,21 0-16,-21 0 0,0 0 16,1 0-16,-1-1 0,-21 1 15,21 0-15,-21 0 0,0 0 16,0 0 0,-21 21-16,0 0 15,-1 0-15,1 0 0,21 21 0,-21-21 16,21 21-16,-21 0 0,0 0 15,21 0-15,0 1 0,0-1 16,0 0-16,0 0 0,0 0 16,0 0-16,0 1 15,21-22-15,0 21 0,0-21 16,0 0-16,1 0 16,-1 0-16,0 0 0,0 0 0,0 0 15,0-21-15,1 21 0,-1-22 0,0 1 16,21 21-16,-21-21 0,-21 0 0,22 0 15,-1 0-15,0-1 0,0 1 0,0 0 16,-21 0-16,0 0 0,21 21 16,-21-21-16,-21 21 31,0 21-15,21 0-16,-21 0 0,21 0 0,-21 0 15,21 1-15,0-1 0,0 0 16,0 0-16,0 0 0,0 0 0,0 1 15,0-1-15,0 0 0,0 0 16,0 0 0,-21-21 15,21-21-31,0 0 16,0 0-16,-22 21 0,22-21 0,0-1 15,0 1-15,0 0 0</inkml:trace>
  <inkml:trace contextRef="#ctx0" brushRef="#br0" timeOffset="30979.94">22013 2688 0,'-21'0'15,"0"0"-15,0-21 0,21 0 63,-21 21-48,-1 0-15</inkml:trace>
  <inkml:trace contextRef="#ctx0" brushRef="#br0" timeOffset="31167.84">21167 2709 0,'0'0'0,"21"0"16,0 0-16,0 22 15,0-22-15,0 0 0,1 0 16,20 0-16,-21 0 0,21 21 0,-20-21 16,-1 0-16,0 0 0,21 0 15,-21 0-15,1 0 0,-1 0 0,0 0 16,0 0-16,0 0 0</inkml:trace>
  <inkml:trace contextRef="#ctx0" brushRef="#br0" timeOffset="33191.86">23199 3239 0,'21'0'16,"0"0"-16,0 0 15,0 0-15,0-22 0,1 1 16,20 0-16,-21 0 0,21 0 16,-20 0-16,20-1 0,-21 1 0,0 0 15,22 0-15,-22 0 0,-21-22 0,21 22 16,-21 0-16,21-21 0,-21 21 0,0-22 15,0 1-15,0 21 0,0-22 16,0 22-16,0 0 0,0 0 0,-21 0 16,0 0-16,0 21 0,-1 0 15,1 0-15,0 0 0,0 21 16,0-21-16,0 42 0,-1-21 0,1 22 16,0-1-16,0 0 0,0 1 0,0-1 15,-1 21-15,1 1 0,-21-1 16,42 1-16,-21 21 0,0-22 0,-1 22 15,1-1-15,0-20 0,21 21 16,-21-1-16,0 1 0,21 0 0,0-1 16,-21 1-16,-1 0 0,22-1 0,0 1 15,-21 0-15,0-1 0,21-20 0,-21 20 16,21-20-16,0-1 0,0 1 0,0-22 16,0 1-16,0-1 0,0-21 0,0 21 15,0-20-15,21-22 0,0 0 16,0 0-16,1 0 0,20 0 0,-21-22 15,0 1-15,22 0 0,-1 0 16,0 0-16,-21-22 0,22 1 0,-1 0 16,0-1-16,-20 1 0,20-21 0,0 20 15,-21-20-15,1-1 0,-1 1 0,0-1 16,0 1-16,-21-22 0,0 22 0,0-22 16,0 21-16,0 1 0,-21-1 15,-21 22-15,20 0 0,-20-22 0,21 43 16,-21-21-16,-1 21 0,1-1 0,0 1 15,-1 0-15,22 0 0,0 21 0,0-21 16,0 21-16,21-21 16,0-1-16,0 1 15,21 0-15,0 21 0,21-21 16,-21 0-16,22 0 0,-1-1 0,0-20 16,1 21-16,20 0 0,-20-22 0,20 22 15,-21 0-15,1-21 0,-1 21 16,0 21-16,1-22 0,-22 1 0,0 21 15,-21-21-15,0 0 16,0 0-16,-21 21 16,0 0-16,0 0 0,-1 0 15,1 0-15,0 0 0,0 0 16,0 21-16,21 0 0,-21 0 16,21 0-16,0 1 0,0-1 15,0 0-15,21 0 16,0 0-16,0 0 15,0-21-15,0 0 0,22 22 0,-22-22 16,0 0-16,0 0 0,22 0 0,-22 0 16,21 0-16,-21-22 0,22 22 15,-22-21-15,21 21 0,-21-21 0,0 0 16,22 0-16,-22 21 0,0-21 0,0-1 16,-21 1-16,21 0 0,-21 0 0,22 21 15,-22-21-15,0 0 0,0-1 16,-22 22-1,1 0 1,0 22-16,0-1 0,21 0 16,-21 0-16,21 0 0,-21 0 15,21 1-15,0-1 0,0 0 0,0 0 16,0 0-16,21 0 0,0 1 16,0-1-16,0-21 0,0 0 0,1 21 15,-1-21-15,0 0 0,21 0 16,-21 0-16,1 0 0,20 0 0,-21 0 15,0-21-15,0 21 0,-21-21 0,0-1 16,22 1-16,-22 0 0,0 0 16,0 0-16,0 0 0,-22-1 0,1 1 15,0 0-15,0 0 16,0 0-16,0 21 0,-22-21 0,22 21 16,0 0-16,0 0 0,21-22 15,-21 22-15,42 0 31,0 0-31,0 0 0,0 0 16,22 0-16,-22 0 0,21 0 0,-21 0 16,22 0-16,-1 0 0,-21 0 0,21 0 15,1 0-15,-1 0 0,-21 22 16,22-22-16,-22 21 0,0-21 0,0 21 16,-21 0-16,0 0 0,21 0 15,-21 1-15,0-1 0,0 0 16,0 0-16,0 0 0,0 0 15,0 1-15,0-1 0,-21 0 16,0 0 0,21-42 15,0 0-31,0 0 16,0-1-16,0 1 0,0 0 15,21 0-15,0 0 0,0 0 0,1-1 16,-1 1-16,0-21 0,0 21 15,21 0-15,-20 21 0,-1-22 0,-21 1 16,21 21-16,0 0 0,0 0 16,0 0-16,1 21 15,-22 1-15,0-1 0,21 0 16,-21 0-16,0 0 0,0 0 0,0 1 16,0-1-16,0 0 0,0 0 0,0 0 15,0 0-15,0 1 0,0-1 0,0 0 16,-21-21 15,21-21-15,0 0-16,0-1 15,0 1-15,0 0 0,21 0 16,-21 0-16,21 0 0,0-22 16,0 22-16,22 0 0,-22 0 0,0-22 15,21 22-15,-21 0 0,22 0 0,-22 21 16,0-21-16,0 21 0,0 0 0,1 0 15,-1 0-15,0 0 0,0 21 16,-21 0-16,0 0 0,21 0 0,-21 1 16,0 20-16,21-21 0,-21 0 0,0 0 15,0 1-15,0 20 0,0-21 0,0 0 16,0 0-16,0 1 16,0-1-16,-21-21 0,0 21 0,0-21 15,0 0-15,0 0 16,21-21-1,0 0-15,0-1 16</inkml:trace>
  <inkml:trace contextRef="#ctx0" brushRef="#br0" timeOffset="34887.97">27030 2667 0,'0'-21'0,"0"0"16,0 0-16,0-1 16,0 1-16,21 21 0,0-21 15,0 0-15,22 0 0,-22 0 0,0-1 16,21 1-16,-21 0 0,1 0 0,-1 0 16,0 0-16,-21-1 0,0 1 0,0 0 15,0 0-15,-21 0 16,0 0-16,-1-1 0,-20 22 0,0 0 15,-1 0-15,1 0 0,-21 0 0,20 0 16,-20 0-16,20 0 0,-20 22 16,21-1-16,-1 0 0,1 21 0,21-21 15,0 22-15,-1-22 0,22 21 0,0 1 16,0-22-16,0 21 0,0 0 0,22 1 16,-1-1-16,0 0 0,0-20 15,0 20-15,22 0 0,-22 1 0,0-1 16,0-21-16,0 21 0,0 1 0,1-22 15,-22 21-15,0 1 0,0-22 16,0 21-16,0-21 0,0 0 16,-43 1-16,22-1 0,0 0 0,-21-21 15,20 0-15,-20 21 0,21-21 0,-21 0 16,-1 0-16,1 0 0,21-21 0,0 0 16,-22 0-16,22-1 0,0 1 15,0 0-15,0 0 0,-1 0 0,1-22 16,21 22-16,0-21 0,0 21 0,0-22 15,0 22-15,0-21 0,0 21 16,0-22-16,0 22 0,0 0 16,0 0-16,21 21 15,1 0-15,-1 21 16,-21 0-16,0 0 16,0 1-16,0-1 0,0 21 0,0-21 15,21 0-15,-21 1 0,0 20 0,0-21 16,0 0-16,0 22 0,0-22 0,0 0 15,21 0-15,-21 0 0,0 0 16,0 1-16,21-1 0,0 0 0,1 0 16,-1-21-16,0 0 15,0 0-15,0 0 0,22 0 0,-22 0 16,21-21-16,0 21 0,-20-21 16,20 0-16,0-1 0,1 1 0,-1 0 15,0 0-15,-21 0 0,22 0 16,-22-1-16,0 1 0,-21 0 0,0 0 15,0 0-15,0 0 0,0-1 16,-21 22 0,0 0-16,0 0 15,-1 22-15,1-1 0,0-21 16,21 21-16,0 0 0,0 0 16,-21 0-16,21 1 0,0-1 0,0 0 15,0 0-15,0 0 0,0 0 0,0 1 16,0-1-16,21 0 0,0-21 0,0 21 15,1-21-15,-1 0 0,0 0 16,21 0-16,-21 0 0,22 0 16,-22 0-16,21 0 0,-21 0 0,22 0 15,-22-21-15,21 0 0,-21 21 0,1-21 16,-1-1-16,0 1 0,0 0 16,-21 0-16,0 0 0,21 0 0,-21-1 15,21 1-15,-21 0 0,0 0 16,0 42 15,0 0-31,-21 0 16,21 1-16,0-1 15,0 0-15,0 0 0,0 0 0,0 0 16,21 1 0,1-22-16,-1 0 0,0 0 15,0 0-15,0 0 0,22 0 0,-22 0 16,0 0-16,21-22 0,-21 22 0,1-21 15,-1 0-15,0 21 0,0-21 16,0 0-16,0 0 0,1-1 0,-22 1 16,21 0-16,-21 0 0,21 0 0,-21 0 15,21-1-15,-21 1 0,0 0 16,-21 21 0,0 0-16,0 0 15,-1 0-15,1 21 0,0 0 16,21 1-16,-21-1 0,21 21 15,-21-21-15,21 22 0,-21-1 16,21 0-16,-22 1 0,22 20 0,0-21 16,0 22-16,0-1 0,-21-20 0,21 20 15,0 1-15,-21-1 0,21 1 0,0-1 16,-21 1-16,0-1 0,0 1 16,21-1-16,-22 1 0,1-1 0,21-20 15,-21-1-15,21 0 0,0 1 0,0-22 16,0 0-16,0 0 0,0 0 0,0 0 15,21-21 17,-21-21-32,0 0 15,0 0-15,0 0 0,0 0 0,21-1 16,-21 1-16,0-21 0,0 21 0,22-22 16,-22 1-16,0 0 0</inkml:trace>
  <inkml:trace contextRef="#ctx0" brushRef="#br0" timeOffset="35183.8">27728 3344 0,'0'-42'16,"0"84"-16,0-126 0,0 41 0,0 1 0,0 21 15,21 0-15,-21-22 0,22 22 0,-22 0 16,21 0-16,0 21 0,0-21 16,0 21-16,0 0 0,1 0 15,20 0-15,-21 0 0,0 0 0,0 0 16,22 0-16,-22 21 0,-21 0 0,0 0 15,0 22-15,0-22 16,0 0-16,0 0 0,-21 21 0,0-20 16,-1 20-16,1-21 0,-21 0 0,21 0 15,0 1-15,-1-22 0,1 21 0,-21 0 16,21-21-16,0 0 16,-1 0-16,1 0 15,21-21 1,0 0-16,0-1 15,0 1-15,0 0 0</inkml:trace>
  <inkml:trace contextRef="#ctx0" brushRef="#br0" timeOffset="35563.58">28321 3048 0,'0'0'0,"42"-21"15,-21 21-15,1-21 16,-1 21-16,0 0 0,-21-21 16,21 21-16,0-22 0,-21 1 15,21 0-15,-21 0 0,0 0 16,0 0-16,0-1 16,-21 22-1,0 0-15,0 0 0,0 22 0,0-22 16,-1 21-16,22 0 0,-21 0 0,0 0 15,0 0-15,0 1 0,0 20 16,21-21-16,0 0 0,0 0 0,0 1 16,0-1-16,0 0 0,0 0 15,0 0-15,0 0 16,21-21-16,0 0 0,0 22 16,0-22-16,0 0 15,1 0-15,-1 0 0,0 0 16,0-22-16,0 22 0,-21-21 15,21 0-15</inkml:trace>
  <inkml:trace contextRef="#ctx0" brushRef="#br0" timeOffset="35940.37">28702 2921 0,'0'0'0,"0"-42"16,21 42-16,-21-21 15,21 21 16,0 21-31,-21 0 16,0 0-16,22 0 0,-22 0 16,0 1-16,21-1 0,-21 0 0,0 0 15,0 0-15,0 0 0,0 1 16,0-1-16,-21 0 0,21 0 16,-22-21-16,22 21 0,0-42 46,0 0-30,0 0-16,0 0 0,22-1 16,-1 1-16,-21 0 0,21 0 0,0-21 15,-21 20-15,21 1 0,0 0 16,-21 0-16,22 0 0,-1 0 0,-21-1 16,21 1-16,-21 0 15,21 21-15,0 0 16,0 0-1,1 0-15,-1 0 0</inkml:trace>
  <inkml:trace contextRef="#ctx0" brushRef="#br0" timeOffset="37608.03">29591 2752 0,'0'0'0,"0"-21"15,-21 21 1,0 0-16,-1 0 0,1 0 16,0 0-16,0 0 0,0 21 15,0 0-15,-1-21 0,1 21 0,-21 0 16,21 0-16,0 22 0,21-22 0,-22 0 16,22 0-16,-21 0 0,21 22 15,0-22-15,0 0 0,0 0 16,0 22-16,0-22 0,0 0 0,21 0 15,1 0-15,-1 0 0,0 1 0,0-1 16,0-21-16,22 0 0,-22 21 16,0-21-16,0 0 0,21 0 0,-20 0 15,-1-21-15,21 21 0,-21-21 0,22-1 16,-22 1-16,0 0 0,21-21 0,-21 21 16,1-22-16,20 22 0,-21-21 15,0-1-15,22 1 0,-22 0 0,21-22 16,-21 22-16,0-22 0,22 1 0,-22 21 15,0-22-15,0 22 0,0-1 16,1 1-16,-22 0 0,0 21 16,21-1-16,-21 1 0,0 42 31,-21 1-31,-1-1 0,1 21 16,0-21-16,0 22 0,0-1 0,0 0 15,-1 22-15,1-22 0,0 0 16,0 1-16,0-1 0,0 0 0,-1 1 15,22-1-15,0-21 0,0 22 0,0-22 16,0 21-16,0-21 0,0 0 0,22 22 16,-1-22-16,0 0 15,21-21-15,-21 21 0,22-21 0,-22 0 16,21 0-16,1 0 0,-1 0 0,0 0 16,-21 0-16,22 0 0,-1-21 15,-21 21-15,22-21 0,-22 0 0,0 0 16,21-1-16,-42 1 0,21 0 0,1-21 15,-22 21-15,21-1 0,-21 1 16,0 0-16,0 0 0,0 0 16,-21 21-16,-1 0 0,1 0 15,0 0-15,0 0 0,0 0 16,0 21-16,-1 0 0,-20 0 16,21-21-16,0 21 0,21 1 0,-21-1 0,-1 0 15,22 0-15,-21 0 0,21 0 16,0 1-16,0-1 0,0 0 15,0 0-15,0 0 0,0 0 16,21-21-16,1 0 0,-1 0 16,0 0-16,0 0 0,0 0 15,0 0-15,-21-21 0,22 21 0,-1-21 16,0 0-16,0 0 0,0 21 0,-21-21 16,21-22-16,1 22 0,-1 0 15,0 0-15,-21 0 0,0-1 0,21 1 16,-21 0-1,0 42 1,-21-21-16,0 21 16,21 1-16,0-1 0,-21 0 0,21 0 15,-22-21-15,22 21 0,0 0 0,0 1 16,0-1-16,0 0 0,0 0 16,0 0-16,22 0 0,-1 1 15,21-1-15,-21-21 0,0 0 16,1 0-16,20 0 0,-21 0 15,0 0-15,22 0 0,-22 0 0,0-21 16,21-1-16,-21 1 0,1 0 0,-1 0 16,21 0-16,-21 0 15,0-22-15,1 22 0,-1-21 0,0 21 16,0-1-16,-21 1 0,21 0 0,-21 0 16,0 0-16,-21 21 15,0 0-15,0 0 0,0 0 16,-1 21-16,1 0 0,21 0 15,-21 0-15,21 1 0,0-1 16,0 0-16,0 0 0,0 21 0,0-20 16,0-1-16,0 0 0,0 0 0,0 0 15,0 0-15,0 1 16,0-1-16,0-42 62,-21 21-46,21-22-16,-21 22 31,21-21 1,21 21-1,0 0-31,0 0 0,0-21 0,1 21 15,-1-21-15,0 21 0,21 0 16,1-21-16,-1 21 0,0-21 16,1 21-16,-1-22 0,0 1 0,1 0 15,-1 21-15,0-21 0,-21 0 16,22 21-16,-22-21 0,0-1 0,-21 1 16,0 0-16,0 0 15,0 0 1,-21 21-16,0 0 15,0 0-15,-1 0 0,1 0 16,21 21-16,-21 0 16,21 0-16,0 0 15,0 1-15,0-1 0,0 0 16,0 0-16,0 0 16,0 0-16,0 1 15,0-1-15,-21-21 16,0 21-16,0-21 15,-1 0-15,1 21 0,0-21 16,0 0-16,0 0 0,0 0 16,-1 21-16,1-21 0,-21 0 0,0 0 15,-1 0-15,-20 0 0</inkml:trace>
  <inkml:trace contextRef="#ctx0" brushRef="#br0" timeOffset="38902.12">1566 4763 0,'0'-22'16,"0"1"-16,0 0 15,0 0-15,-21 0 16,0 21 0,0 21-1,21 0-15,-21 0 0,21 0 16,0 22-16,-22-22 0,1 21 15,21 1-15,-21-22 0,21 21 0,0-21 16,0 0-16,0 22 0,-21-22 16,21 0-16,0 0 0,0 0 15,0-42 17,21 21-32,-21-21 15</inkml:trace>
  <inkml:trace contextRef="#ctx0" brushRef="#br0" timeOffset="39252.93">1524 4530 0,'-64'-21'16,"43"21"-1,0 0-15,0 0 16,21 21-16,21-21 31,0 0-15,0 0-16,1-21 0,-1 21 15,-21-22-15,21 1 16,-21 0-16,0 0 16,0 0-1,-21 21-15,0 0 0,-1 0 16,1 0-16,0 0 0,0 0 15,0 0 1,0 0-16,21 21 0,0 0 16,0 0-16,0 0 15,21 1-15,0-1 0,0-21 16,0 21-16,0-21 0,22 21 0</inkml:trace>
  <inkml:trace contextRef="#ctx0" brushRef="#br0" timeOffset="39780.24">1841 4678 0,'0'0'0,"0"21"0,0 0 0,-21 0 16,21 1-16,0-1 0,0 21 0,0-21 15,0 22-15,0-22 0,0 21 16,0-21-16,0 0 0,0 22 0,0-22 15,0 0-15,0 0 0,0 0 0,0 1 16,0-1-16,0 0 0,0 0 16,-21-21-1,0 0 1,21-21 0,0 0-16,0 0 0,0-1 0,0 1 15,0 0-15,0 0 0,0-21 16,0-1-16,0 1 0,0 0 0,0-1 15,21 1-15,0 0 0,0-1 0,1 22 16,-1-21-16,0 21 0,0-1 16,21 1-16,-20 0 0,20 21 0,-21 0 15,21 0-15,-20 0 0,20 0 16,-21 21-16,0 0 0,0 1 0,1 20 16,-1-21-16,-21 21 0,21-20 15,-21 20-15,0 0 0,0-21 16,0 22-16,-21-1 0,21-21 0,-21 22 15,-1-22-15,1 0 0,21 0 0,-21 0 16,21 0-16,-21 1 0,0-22 16,21 21-16,0 0 15,-21-21-15,21-21 32,0 0-17,21-1-15,0 1 0</inkml:trace>
  <inkml:trace contextRef="#ctx0" brushRef="#br0" timeOffset="40132.04">3260 4276 0,'0'0'0,"-22"0"15,1 0-15,0 0 16,0 0-16,0 21 16,21 0-16,0 0 0,-21 0 0,21 22 15,-22-22-15,22 21 0,0 1 16,0-1-16,-21 0 0,21 1 16,-21-1-16,21 21 0,-21-20 0,21 20 15,0-20-15,0-1 0,0 0 0,0 1 16,0-1-16,0-21 0,0 21 15,0-20-15,0-1 0,0 0 16,21-21-16,0 0 16,0 0-16,1 0 15,-1-21-15,-21 0 0,0-1 16,0 1-16,0 0 0,0 0 0,0 0 16</inkml:trace>
  <inkml:trace contextRef="#ctx0" brushRef="#br0" timeOffset="41088.67">2942 4868 0,'21'0'31,"0"0"-31,1-21 16,20 21-16,-21-21 0,0 0 0,22 21 15,-1-21-15,-21 0 0,21-1 16,1 22-16,-1-21 0,0 0 15,-20 21-15,20-21 0,-21 21 0,0 0 16,0 0-16,1 0 0,-22 21 31,0 0-31,0 0 0,-22 1 16,1-1-16,0 0 0,21 21 0,-21 1 16,21-22-16,-21 21 0,21-21 0,0 22 15,0-22-15,0 0 0,0 0 16,0 0-16,0 0 0,0 1 0,0-1 15,21-21-15,0 0 16,0 0-16,0 0 0,1 0 16,-1 0-16,0 0 0,0 0 15,0-21-15,22-1 0,-22 1 0,0 0 16,0 0-16,0 0 0,0 0 0,1-22 16,-1 22-16,-21-21 0,21 21 15,0-22-15,-21 1 0,21 21 0,-21 0 16,0-1-16,0 1 0,0 0 0,0 0 15,0 0-15,0 42 32,0 0-32,0 0 15,0 0-15,-21 1 0,21-1 0,0 21 16,0-21-16,0 0 0,0 22 16,0-22-16,0 21 0,0-21 15,0 1-15,0-1 0,0 0 0,0 0 16,0 0-16,0 0 0,21-21 15,0 22-15,1-22 16,-1 0-16,0 0 0,-21-22 16,21 22-16,-21-21 0,21 0 15,0 0-15,-21 0 0,0 0 0,22-1 16,-1 1-16,-21 0 0,21 0 16,-21-21-16,21 20 0,0 1 0,0-21 15,1 21-15,-22 0 0,21-1 0,0 22 16,0-21-16,0 21 0,0 0 0,1 0 15,-1 0 1,0 21-16,21 43 16,-42-43-16,0 21 0,21-20 15,-21-1-15,0 21 0,0-21 0,0 0 16,0 22-16,0-22 0,0 0 16,0 0-16,0 0 0,0 1 0,0-1 15,0 0 1,-21-21-16,0 0 15,21-21 1,0 0-16,0-1 16,0 1-16,0 0 0,0 0 15,0 0-15,0 0 0,0-22 0,0 22 16,0-21-16,0 21 0,0-22 16,21 22-16,-21 0 0,21-21 0,1 20 15,-22 1-15,21 0 0,0 21 0,-21-21 16,21 0-16,0 21 0,0 0 0,1-21 15,-1 21-15,0 0 0,0 0 16,0 0-16,0 0 0,1 0 0,-1 0 16,0 0-16</inkml:trace>
  <inkml:trace contextRef="#ctx0" brushRef="#br0" timeOffset="41592.39">4784 4699 0,'-22'0'47,"1"0"-47,21 21 16,0 0-16,0 1 0,0-1 15,0 0-15,0 0 16,0 21-16,0-20 0,0-1 0,0 0 16,0 0-16,0 0 0,0 0 15,0 1-15,0-1 0,0 0 0,0 0 0,0 0 16,0 0-16,0 1 15,0-44 32,-21 1-47,21 0 16,0 0-16,0 0 0,0 0 0,0-22 16,0 22-16,21-21 0,-21-1 0,21 22 15,1-21-15,-1 0 0,0 20 0,0 1 16,21-21-16,-20 21 0,-1 21 15,21-21-15,-21 21 0,0 0 0,1 0 16,-1 0-16,0 21 0,0-21 0,0 21 16,0 21-16,-21-21 0,22 1 0,-1 20 15,-21 0-15,21-21 0,-21 22 16,0-22-16,0 21 0,0-21 16,0 1-16,0 20 0,0-21 0,0 0 15,0 0-15,0 1 0,0-1 16,0 0-16,0-42 47</inkml:trace>
  <inkml:trace contextRef="#ctx0" brushRef="#br0" timeOffset="42160.06">6498 4487 0,'0'0'0,"0"-42"16,0 21-16,0 0 0,0-22 0,0 22 0,0 0 15,0 0-15,0 42 32,0 0-32,0 0 0,0 22 15,-21-1-15,21 0 0,0 22 0,0-22 16,0 22-16,0-1 0,0-20 0,0 20 15,0 1-15,0-22 0,-21 21 16,21-20-16,0-1 0,0 0 0,0 1 16,0-22-16,0 21 0,0-21 0,0 1 15,0-1-15,-21-21 0,21 21 0,0 0 16,-22-21-16,1 0 16,0-21-1,0 0-15,21 0 0,-21-1 16</inkml:trace>
  <inkml:trace contextRef="#ctx0" brushRef="#br0" timeOffset="43311.91">6159 5038 0,'0'0'0,"-42"-43"16,42 22-1,21 21 1,0 0-16,22-21 0,-22 21 16,21 0-16,1-21 0,-1 21 15,0-21-15,22 0 0,-22 21 0,22-22 16,-1 1-16,1 0 0,-1 0 15,1 0-15,-22 0 0,21-1 0,-20 1 16,-1 0-16,0 0 0,-20 0 0,20 0 16,-21-22-16,0 22 0,-21 0 15,0 0-15,0 0 0,0-22 0,0 22 16,0 0-16,0 0 0,0 0 16,-21 21-16,0 0 0,0 21 15,0 0 1,-1 0-16,22 21 0,0 1 0,0-22 15,-21 21-15,0 22 0,21-22 0,-21 0 16,21 1-16,0 20 0,-21-20 0,0-1 16,21 0-16,0 1 0,0-1 15,-22 0-15,22 1 0,0-22 16,-21 21-16,21-21 0,0 0 0,0 1 16,0-1-16,0 0 0,0-42 46,21 0-46,-21-1 16,22 1-16,-22 0 0,0 0 0,21-21 16,0 20-16,-21-20 0,21 21 0,0-21 15,-21 20-15,21 1 0,1 0 0,-22 0 16,21 0-16,0 0 0,0 21 16,0 0-1,0 21-15,-21 0 16,0 0-16,0 0 0,0 22 15,22-22-15,-22 0 0,0 0 0,0 0 16,0 0-16,0 1 0,0-1 16,0 0-16,0 0 0,21 0 0,-21 0 15,21-21-15,-21 22 0,21-22 0,0 0 16,0 0-16,1 0 0,-1 0 16,0 0-16,0 0 0,0 0 15,0-22-15,1 22 0,-1-21 16,0 0-16,0 0 0,0 0 15,0 0-15,-21-1 0,0 1 16,0-21-16,22 21 0,-22 0 0,0-22 16,0 22-16,0-21 0,0 21 0,0-1 15,0 1-15,0 0 0,0 0 16,0 42 0,0 0-1,0 0-15,0 1 0,0-1 0,0 21 16,0-21-16,0 0 0,0 22 15,0-22-15,0 0 0,0 0 0,0 0 16,0 1-16,0-1 0,0 0 0,21 0 16,0 0-16,0 0 0,0-21 15,0 0-15,1 0 16,-1 0-16,0 0 0,0 0 0,0 0 16,0 0-16,1 0 0,20 0 15,-21-21-15,0 21 0,0-21 0,1 0 16,20 21-16,-21-21 0,0 0 0,0-1 15,22 1-15,-22-21 0,0 21 0,0 0 16,0-1-16,1-20 0,-1 21 16,-21 0-16,0 0 0,0 42 31,0 0-31,-21-21 0,-1 21 16,22 0-16,-21 22 0,21-22 0,0 0 15,0 0-15,0 0 0,0 0 16,0 1-16,0-1 0,0 0 0,0 0 15,0 0-15,21 0 0,-21 1 16,22-22-16,-22 21 0,0 0 16,-22-21 15,1 0-31,0 0 16,0 0-16,0 0 15,0 0-15,-1 0 0,1-21 0,21 0 16,-21 21-16,0-22 0,0 1 15,0 0-15,-1 0 0,1 0 0</inkml:trace>
  <inkml:trace contextRef="#ctx0" brushRef="#br0" timeOffset="43507.61">7768 4551 0,'0'-21'16,"-21"21"-1,21-21-15,21-1 79</inkml:trace>
  <inkml:trace contextRef="#ctx0" brushRef="#br0" timeOffset="45283.41">9588 5144 0,'-21'0'16,"21"-22"-1,-21 22-15,0 0 0,21-21 16,0 0 0,0 0-16,0 0 15,0 0-15,0-1 0,21-20 0,0 21 16,0-21-16,1-1 0,-1 1 0,0 0 15,0-1-15,0 1 0,22 0 0,-22-1 16,0 1-16,0 21 16,0-22-16,22 1 0,-43 21 0,21 0 15,-21 0-15,21 21 0,-21-22 0,-21 22 16,0 22 0,-22-1-16,22 0 0,0 0 15,0 0-15,0 22 0,-1-22 0,1 21 16,21 0-16,0-20 0,0 20 0,0 0 15,0 1-15,0-1 0,21-21 0,1 21 16,-1 1-16,0-22 0,0 21 0,0-21 16,0 1-16,1-1 0,-1 21 15,0-42-15,-21 21 0,0 0 0,0 1 16,0-1-16,-21-21 16,0 0-16,-1 0 15,-20 0-15,21 0 0,0 0 0,-22 0 16,22-21-16,0 21 0,-21-22 15,21 1-15,-1 0 0,1 0 0,0 0 16,21 0-16,0-1 0,-21 1 0,21 0 16,-21 21-16,21 21 31,21 0-31,0 1 16,-21-1-16,21 0 0,0 0 0,1-21 15,-1 21-15,-21 0 0,21 1 0,21-22 16,-21 21-16,1-21 0,-1 0 15,21 0-15,-21 0 0,22 0 0,-22 0 16,21 0-16,-21 0 0,22 0 0,-1 0 16,-21-21-16,21 21 0,-20-22 15,20 1-15,-21 0 0,21 21 0,-20-21 16,-1-21-16,-21 20 0,21 1 0,-21 0 16,0-21-16,0 21 0,0-22 0,0 22 15,0 0-15,0 0 0,0 0 16,0-1-16,-21 22 15,0 0 1,21 22-16,0-1 0,0 21 0,0-21 16,0 0-16,0 22 0,0-22 15,0 0-15,0 21 0,0-20 16,0-1-16,0 0 0,0 0 0,21 0 16,-21 0-16,21 1 0,0-22 0,-21 21 15,21-21-15,0 0 0,1 0 16,-1 0-16,0 0 0,0 0 0,0 0 15,0-21-15,1 21 0,-1-22 16,-21 1-16,21 21 0,0-21 0,0 0 16,0 0-16,-21 0 0,0-22 0,0 22 15,0 0-15,0 0 0,0-22 0,0 22 16,0 0-16,0 0 0,0 0 16,-21 21-1,21 21 1,-21 0-16,21 0 0,-21 0 0,21 22 15,0-22-15,0 0 0,0 21 0,0-20 16,0 20-16,0-21 0,0 0 0,0 0 16,0 1-16,21-1 0,0 0 15,-21 0-15,21-21 0,1 21 0,-1-21 16,0 0-16,0 0 0,0 0 0,0 0 16,1 0-16,-1 0 0,0-21 0,21 0 15,-21 21-15,1-21 0,-1 0 0,0-1 16,21 1-16,-21-21 0,1 21 0,-1-22 15,-21 1-15,0 0 16,21-1-16,-21 1 0,21 0 0,-21-1 16,0 1-16,0 0 0,0-1 0,0 22 15,0-21-15,0 21 0,0 0 0,-21-1 16,0 22-16,0 0 16,21 22-1,-22-1-15,22 21 0,0-21 0,-21 22 16,21-22-16,0 21 0,0 0 0,0 1 15,-21-1-15,21 0 0,0 1 0,0-22 16,0 21-16,0 1 0,0-22 0,0 0 16,0 21-16,0-21 0,0 1 15,0-1-15,0 0 16,0-42 15,0 0-31,0-1 16,0 1-16,0 0 0,0 0 15,0 0-15,21 0 0,0-1 0,1-20 16,-1 21-16,-21 0 0,21 0 0,0-22 16,0 43-16,22-21 0,-22 0 0,0 21 15,0 0-15,0 0 0,22 0 0,-22 21 16,0 0-16,0 0 0,-21 1 16,21-1-16,-21 0 0,21 0 0,-21 21 15,0-20-15,0-1 0,0 0 16,0 0-16,0 0 0,-21 0 0,0 1 15,0-1-15,0 0 0,0 0 0,-1-21 16,1 21-16,0-21 0,0 0 0,0 0 16,0 21-16,-1-21 15,1 0-15,21-21 16,0 0 0,21 0-16,1 0 0,-1 21 15,0-21-15,-21-1 0,42 1 0</inkml:trace>
  <inkml:trace contextRef="#ctx0" brushRef="#br0" timeOffset="46908.09">11980 4657 0,'21'-64'0,"-42"128"0,42-149 15,-21 64-15,-21 21 16,0 0-16,0 0 15,0 0-15,0 0 0,-1 21 0,1 0 16,21 0-16,-21 1 0,0 20 16,0-21-16,21 21 0,0-20 0,0 20 15,0 0-15,-21 1 0,21-1 16,0 0-16,0-21 0,0 22 0,0-22 16,0 21-16,21-21 0,0 1 0,-21-1 15,21-21-15,0 21 0,22-21 16,-22 0-16,0 0 0,0 0 0,0 0 15,22 0-15,-22 0 0,0 0 0,21 0 16,-21-21-16,1 0 0,20-1 0,-21 1 16,0 0-16,0 0 0,22-21 0,-22 20 15,0-20-15,0 0 0,-21-22 0,21 22 16,1 0-16,-22-1 0,0-20 16,0 20-16,21 1 0,-21 0 0,0-1 15,21 1-15,-21 0 0,0 21 16,0-1-16,0 1 0,-21 21 31,0 21-31,21 22 0,-22-22 16,22 21-16,-21-21 0,0 22 0,21-1 15,-21 0-15,21 1 0,-21-1 0,21 0 16,0 1-16,0-1 0,0 22 0,0-43 16,0 21-16,0 0 0,0-20 0,21 20 15,0-21-15,0 0 0,0 0 16,1-21-16,-1 22 0,0-22 15,0 0-15,0 0 0,0 0 0,1 0 0,20 0 16,-21 0-16,0 0 0,0-22 16,1 1-16,-1 21 0,0-21 0,0 0 15,0 0-15,0 0 0,1-22 0,-1 22 16,0-21-16,-21 21 0,0-22 16,0 22-16,0-21 0,0 21 0,0-1 15,0 1-15,0 0 0,0 0 0,-21 21 16,0 0-16,-1 0 15,1 0-15,0 21 0,0-21 0,0 21 16,0 22-16,-1-22 0,22 0 16,0 0-16,-21 21 0,21-20 15,0 20-15,0-21 0,0 0 0,0 22 0,0-22 16,0 0-16,0 0 0,0 0 16,21-21-16,1 0 15,-1 0-15,0 0 16,0 0-16,0 0 15,-21-21-15,0 0 0,21 0 16,-21 0-16,22-1 0,-22 1 16,0-21-16,0 21 0,0 0 0,21-1 15,-21 1-15,0 0 0,0 0 0,0 0 16,0 42 0,0 0-1,0 0-15,-21 0 0,21 1 16,0-1-16,0 0 0,0 21 15,0-21-15,0 1 0,0-1 0,0 0 16,0 0-16,0 0 0,21-21 0,-21 21 16,21 1-16,0-22 0,0 0 0,0 0 15,1 0-15,-1 0 0,0 0 16,0 0-16,0 0 0,0-22 16,1 22-16,20-21 0,-21 0 0,0 0 15,0 0-15,1 0 0,20-1 16,-21 1-16,0-21 0,0 21 0,1-22 15,-1 1-15,-21 21 0,21-21 0,-21 20 0,21-20 16,-21 21-16,0 0 16,-21 42-1,0 0-15,0 0 0,-1 0 16,1 1-16,21 20 0,0 0 0,-21-21 16,21 22-16,0-22 0,0 21 0,0-21 15,0 1-15,0 20 0,0-21 0,21 0 16,-21 0-16,0 1 0,21-22 15,-21 21-15,22-21 16,-44 0 15,1-21-15,0 21-16,0-22 0,0 22 16,0 0-16,-1 0 0,1 0 15,21 22 16,0-1-15,21-21-16,1 0 0,-1 0 16,0 21-16,0-21 0,0 0 0,0 0 15,1 0-15,-1 0 0,21 0 0,-21 0 16,0-21-16,22 21 0,-22-21 16,21 21-16,-21-22 0,1 1 0,-1 0 15,21 21-15,-21-21 0,0 0 16,1 0-16,-1-1 0,-21 1 0,21-21 15,0 21-15,0 0 0,-21-22 0,0 22 16,0 0-16,0 0 0,0 0 0,-21 21 31,0 0-31,0 0 0,0 0 0,-1 21 16,22 0-16,-21 21 0,21-21 0,0 1 16,0 20-16,0-21 0,0 21 0,0-20 15,21 20-15,1-21 0,-1 0 16,0 0-16,-21 1 0,21-1 0,0 0 15,0 0-15,-21 0 0,22-21 16,-44 0 15,1 0-31,0 0 16,0 0-16,0 0 0,0 0 16,-1-21-16,1 0 0,21 0 15,0 0-15</inkml:trace>
  <inkml:trace contextRef="#ctx0" brushRef="#br0" timeOffset="50639.68">14944 4805 0,'0'0'16,"0"-21"-16,0 0 0,0-1 16,0 1-16,0 0 0,21 0 0,0 0 15,0 0-15,0-1 0,22 1 0,-22-21 16,0 21-16,21-22 0,-21 22 15,22-21-15,-22 0 0,0-1 16,0 1-16,0 0 0,1 20 0,-22-20 16,21 21-16,-21 0 0,0 0 0,0-1 15,-21 22-15,-1 0 0,1 0 16,0 22-16,0-1 0,0 21 16,0 0-16,21 1 0,-22 20 0,1-20 15,0 20-15,21-21 0,-21 22 0,21-22 16,-21 22-16,21-1 0,-21-20 0,21 20 15,0 1-15,0-22 0,0 0 0,0 1 16,0-1-16,0 0 0,0 1 0,0-22 16,0 0-16,0 21 0,0-21 15,0 1-15,0-1 0,0 0 16,-22-21 0,1 0-16,0 0 15,0-21-15,0 21 0,0-21 0,-1-1 16,1 22-16,0-21 0,0 0 0,0 0 15,0 0-15,-1 0 0,22-1 16,-21 1-16,0 21 16,21 21-1,0 1-15,0-1 16,21 0-16,0-21 0,1 21 16,-1-21-16,0 21 0,0-21 15,0 0-15,0 21 0,22-21 16,-22 0-16,21 0 0,1 0 0,-1 0 15,0 0-15,1 0 0,-1-21 0,0 21 16,1-21-16,-22 0 0,21 21 0,-21-21 16,22 0-16,-22-1 0,0 1 0,-21 0 15,0 0-15,0 0 0,21-22 0,-21 22 16,0 0-16,0 0 0,0 0 16,0 0-16,-21 21 0,0 0 15,0 21 1,-1 0-16,22 0 0,-21 0 15,21 0-15,0 22 0,-21-22 0,0 0 0,21 0 16,-21 22-16,21-22 0,0 0 16,-21 0-16,21 0 15,-22 0-15,44-42 32,-1 21-17,-21-21-15,21 0 0,0 0 0,0 0 16,0-1-16,1 1 0,-22 0 15,21 0-15,0-21 0,0 20 0,0-20 16,0 0-16,1 21 0,-1-1 0,0 1 16,0 0-16,0 21 0,0 0 15,-21 21 1,0 0-16,0 1 0,0-1 0,0 0 16,0 0-16,0 21 0,0-20 15,0-1-15,0 21 0,0-21 0,0 0 16,0 1-16,0-1 0,0 0 0,22 0 15,-1 0-15,0-21 0,0 21 16,0-21-16,0 0 0,1 0 16,-1 0-16,0 0 0,0 0 0,0-21 15,0 21-15,1-21 0,-1 0 16,0 0-16,-21 0 0,21-1 0,0-20 16,-21 21-16,21-21 0,-21-1 15,0 1-15,0-22 0,22 22 0,-22 0 16,0-22-16,0 22 0,21 0 0,-21-1 15,0 1-15,0 0 0,0 20 0,0 1 16,0 0-16,0 0 0,0 42 16,0 0-1,0 0-15,0 22 0,-21-22 0,21 21 16,-22 1-16,22-1 0,-21 0 0,21 1 16,0-1-16,-21 0 0,0 1 0,21-1 15,0 0-15,-21 1 0,0-1 0,21 0 16,-22-21-16,22 1 0,0-1 15,0 0-15,0 0 0,0 0 16,0 0-16,0-42 31,0 0-31,0 0 16,22 0-16,-22 0 0,21-1 0,0-20 16,0 21-16,0-21 0,-21 20 15,21-20-15,1 21 0,-1-21 0,0 20 16,0 1-16,0 0 0,0 0 0,1 21 15,-1 0-15,0 0 0,-21 21 16,0 0-16,0 0 16,0 22-16,0-22 0,0 0 15,0 0-15,0 22 0,0-22 16,0 0-16,0 0 0,0 0 0,21 22 16,-21-22-16,21 0 0,-21 0 0,21 0 15,1-21-15,-1 21 0,-21 1 0,21-22 16,0 0-16,0 0 0,0 0 0,1 0 15,-1 0-15,0 0 0,0 0 0,0 0 16,0 0-16,1 0 0,20 0 16,-21-22-16,0 1 0,0 21 0,1-21 15,-22 0-15,21 0 0,0-22 0,-21 22 16,0 0-16,0-21 0,0 21 0,0-22 16,0 22-16,0-21 0,0 21 15,0-1-15,0 1 0,-21 21 31,0 21-31,21 1 16,-22-1-16,22 0 0,0 0 0,-21 0 16,21 0-16,-21 22 0,21-22 0,0 0 15,0 0-15,0 0 0,0 1 0,0-1 16,0 0-16,0 0 0,0 0 0,0 0 16,0 1-16,21-22 15,0 0-15,1 0 0,-1 0 16,0 0-16,0 0 0,0 0 15,0-22-15,1 22 0,-1-21 16,0 0-16,0 0 0,21 0 0,-20 0 16,-1-1-16,0 1 0,0 0 0,0-21 15,-21 21-15,21-22 0,-21 1 16,22 21-16,-22 0 0,0-22 0,0 22 16,0 0-16,-22 21 15,1 0-15,0 21 16,21 0-16,0 0 0,0 1 15,0-1-15,0 0 0,0 0 0,0 0 16,0 0-16,21-21 0,0 22 16,1-1-16,-1 0 0,-21 0 0,21-21 15,0 21-15,0 0 0,0-21 16,1 22-16,-22-1 0,0 0 16,21-21-16,-21 21 0,0 0 15,21-21 16,0 0-31,0 0 16,0 0-16,1 0 16,-1 0-16,0 0 0,0-21 0,21 21 15,-20-21-15,-1 0 0,0 0 0,0-1 16,0 1-16,0 0 0,1 0 0,-1-21 16,0-1-16,0 22 0,0-21 15,-21 21-15,21-22 0,-21 22 16,0 0-16,0 0 0,0 0 15,0 42 1,0 0 0,-21-21-16,21 21 0,-21 0 0,21 22 15,0-22-15,0 0 0,0 0 16,0 0-16,0 0 0,0 1 0,0-1 16,0 0-16,0 0 0,0 0 0,0 0 15,21-21-15,0 0 16,1 0-16,-1 0 0,0 0 15,0 0-15,0 0 0,0-21 16,1 21-16,20-21 0,-21 0 16,0 0-16,0-22 0,-21 22 15,22-21-15,-1 0 0,0-1 0,-21 1 16,21 0-16,0-1 0,-21 1 0,0-22 16,21 22-16,-21 0 0,22-1 0,-22 1 15,0 0-15,0-1 0,0 22 0,0 0 16,0 0-16,0 0 0,0 42 31,-22 0-31,1 0 0,0 22 16,21-22-16,-21 21 0,21 0 15,-21-20-15,21 20 0,-21 0 0,21 1 0,0-1 16,-22 0-16,22 1 0,0-1 16,-21 0-16,21 1 0,0-1 15,0-21-15,0 21 0,0-20 0,0-1 16,0 0-16,0 0 0,21 0 0,1 0 15,-1-21-15,0 0 0,0 0 16,0 0-16,0 0 0,1 0 0,-1 0 16,0 0-16,0 0 0,0-21 0,0 0 15,22 0-15,-22 0 0,0 0 16,-21-1-16,21 1 0,0 0 0,1 0 16,-22 0-16,0 0 0,0-1 15,0 44 16,0-1-31,0 0 0,0 0 16,0 0-16,0 0 16,0 1-16,0-1 0,0 0 0,0 0 15,21 0-15,0 0 16,0-21-16,0 0 0,0 0 16,1 0-16,-1 0 0,0 0 15,0 0-15,0 0 0,0 0 0,-21-21 16,22 21-16,-1-21 15,-21 0-15,21 0 0,-21 0 0,0-22 0,21 22 16,-21 0-16,0 0 0,0 0 0,0-1 16,-21 44 15,0-1-31,21 0 0,-21 0 16,21 0-16,-22 0 0,22 1 15,0-1-15,-21 0 0,21 0 0,-21 0 16,21 0-16,0 1 0,-21-22 15,21 21-15,0-42 47,21-1-47,0 22 0,0-21 16,1 0-16,-1 21 0,-21-21 0,21 0 16,0 0-16,0-1 0,0 1 0,1 0 15,-1-21-15,0 21 0,0-1 16,-21 1-16,0 42 31,0 1-31,0-1 0,0 0 16,0 0-16,0 0 0,0 0 0,0 22 15,0-22-15,0 0 0,0 0 0,0 0 16,0 1-16,21-1 0,0-21 16,1 21-16,-22 0 0,21-21 0,0 0 15,-21 21-15,21-21 0,0 0 0,0 0 16,1 0-16,-1 0 0,0 0 0,0 0 15,0-21-15,22 0 0,-22 21 16,0-21-16,0 0 0,0-1 0,-21 1 16,21-21-16,1 21 0,-1-22 0,-21 1 15,0 21-15,21-21 0,-21 20 0,0 1 16,0 0-16,0 0 0,0 0 0,-21 21 16,0 0-16,-1 0 0,-20 21 15,21 0-15,0-21 0,0 21 16,-22 22-16,22-22 0,0 0 15,0 0-15,0 0 0,-1 0 0,1 22 16,21-22-16,0 0 0,0 0 0,0 0 16,0 1-16,0-1 15,21-21-15,1 0 16,-1 0-16,0 0 0,0 0 16,0 0-1,0 0-15,-21 21 31,0 0-31,0 0 16,0 0-16,0 1 0,0-1 0,-21 21 16,21-21-16,0 22 0,0-1 15,-21 0-15,21 1 0,-21-1 0,0 0 16,21 22-16,-21-22 0,-1 0 0,22 1 16,0-1-16,0 0 0,-21 1 0,21-1 15,0-21-15,-21 22 0,21-22 16,0 0-16,0 0 0,0 0 0,0 0 15,0-42 17,0 0-17,0 0-15,0 0 0,0 0 0,0-1 16,0 1-16,0-21 0,0 0 0,0 20 16,0-41-16,21 21 0</inkml:trace>
  <inkml:trace contextRef="#ctx0" brushRef="#br0" timeOffset="50864.55">19029 4572 0,'0'0'0,"-21"0"16,-1 0 15,1 0 16,0-21-32,0 21-15,0 0 16</inkml:trace>
  <inkml:trace contextRef="#ctx0" brushRef="#br0" timeOffset="51059.44">18161 4593 0,'0'0'0,"-21"0"0,0 21 0,-1-21 0,44 0 31,-1 0-31,0 0 16,0 0-16,0 0 0,0 0 0,1 0 16,-1 0-16,0-21 0,0 21 15,0 0-15,0 0 0,1 0 0,-22-21 16,0 0-16,0 0 15</inkml:trace>
  <inkml:trace contextRef="#ctx0" brushRef="#br0" timeOffset="51204.35">17674 4530 0,'-21'0'0,"42"0"0,-63 0 0,21 21 16,42-21 15</inkml:trace>
  <inkml:trace contextRef="#ctx0" brushRef="#br0" timeOffset="51764.03">20637 4572 0,'0'-42'0,"0"84"0,0-105 0,0 41 0,0-20 16,0 21-16,0 0 0,0 0 16,0-1-16,0 1 0,-21 21 0,0 0 15,0 0-15,0 43 0,0-22 0,-1 21 16,1 0-16,0 1 0,0-1 0,0 22 16,0-1-16,21 1 0,-22 20 0,1-20 15,0-1-15,0 1 0,0-1 16,0 1-16,-1-22 0,1 22 15,0-22-15,0 0 0,0-21 0,0 22 16,-1-22-16,22 0 0,-21 0 0,21 0 16,0 1-16,-21-22 15,0 0-15,0-22 16,21 1-16,-21 0 16,-1 0-16,1 0 0</inkml:trace>
  <inkml:trace contextRef="#ctx0" brushRef="#br0" timeOffset="52511.86">19770 5144 0,'0'0'0,"0"-22"0,-22 22 0,22-21 16,0 0-16,22 21 16,-1-21-16,21 21 0,-21 0 15,22 0-15,-1-21 0,0 21 16,1-21-16,20-1 0,1 22 0,20-21 16,-20 0-16,20 21 0,1-21 0,0 0 15,-22 0-15,22-22 0,-22 22 0,-20 0 16,-1 0-16,0-22 0,1 22 15,-22 0-15,21-21 0,-42 21 0,21-1 16,-21-20-16,0 21 0,0 0 0,0 0 16,-21 21-16,0 0 15,0 0-15,0 21 0,0 0 0,-1 0 16,1 0-16,0 22 0,0-1 16,21 0-16,-21 1 0,0 20 15,21-21-15,-22 22 0,22-22 0,-21 1 16,0 20-16,21-21 0,-21 1 0,0-1 15,0-21-15,21 22 0,0-22 0,-22 21 16,22-21-16,-21 0 0,21 1 16,0-44 15,21 1-15,1 0-16,-22 0 0,21 0 0,0 0 15,0-1-15,-21-20 0,21 21 0,0 0 16,1-22-16,-1 22 15,0 0-15,0 0 0,-21 0 0,21 21 16,0 0-16,-21 21 16,0 0-16,0 0 15,0 0-15,0 1 0,0-1 0,0 0 16,0 21-16,0-21 0,22 1 0,-1-1 16,-21 0-16,21 0 15,0 0-15,0-21 0,0 0 0,1 21 16,-1-21-16,0 0 0,0 0 15,21 0-15,-20 0 0,20 0 0,-21 0 0,21 0 16,-20 0-16,20-21 0,-21 0 16,0 0-16,0 21 0,1-21 0,-1 0 15,-21-22-15,0 22 0,0 0 16,0-21-16,0 20 0,0 1 0,0 0 16,0 0-16,0 0 0,-21 21 0,-1 0 15,1 0-15,0 21 0,21 0 16,-21 0-16,21 0 0,0 1 0,0-1 15,0 21-15,0-21 0,0 0 16,0 1-16,0-1 0,0 0 0,21 0 16,0 0-16,0-21 15,1 21-15,-1-21 0,0 0 16,0 0-16,0 0 0,0 0 16,1-21-16,-1 21 0</inkml:trace>
  <inkml:trace contextRef="#ctx0" brushRef="#br0" timeOffset="53008.2">23008 4890 0,'0'0'0,"21"0"0,0-22 16,-21 44-1,0-1-15,0 0 0,0 0 16,-21 21-16,21 1 0,-21-1 16,0 0-16,21 1 0,-21 20 0,0-20 15,-1 20-15,22 1 0,-21-1 0,0 1 16,0 20-16,0-20 0,0-1 0,-1 1 16,1-1-16,21 1 0,-21-1 15,21 1-15,-21-22 0,21 22 0,-21-22 16,21 0-16,0 1 0,0-22 0,0 21 15,0-21-15,0 0 0,0 1 0,0-1 16,0-42 15,0-1-31,0 1 0,0 0 16,0-21-16,0 21 0,0-22 16,0 1-16</inkml:trace>
  <inkml:trace contextRef="#ctx0" brushRef="#br0" timeOffset="53327.53">22627 5376 0,'0'0'0,"-21"-42"0,-43-85 16,43 85-16,21 21 0,0-22 15,0 1-15,0 21 0,21-22 0,1 22 16,-1-21-16,21 21 0,-21 0 16,43-1-16,-22 1 0,22 0 15,-22 0-15,21 21 0,1 0 0,-22 0 16,22 21-16,-22 0 0,0 0 0,1 22 15,-22-22-15,21 21 0,-42 1 0,0-1 16,0 0-16,0-21 0,0 22 16,-21-22-16,0 21 0,0-21 0,0 1 15,-22-1-15,1 0 0,21 0 0,-22-21 16,22 21-16,-21-21 0,21 0 0,0 21 16,-1-21-16,1 0 0,0 0 15,42-21 16,0 21-31,1-21 0,-1 21 16,0-21-16,0 0 0,0 21 0</inkml:trace>
  <inkml:trace contextRef="#ctx0" brushRef="#br0" timeOffset="53733.38">23516 4932 0,'0'0'16,"0"-21"-16,21-22 0,-21 22 15,21 0-15,1 21 0,-1-21 16,0 21-16,0 0 16,0 0-16,0 0 0,1 0 0,-1 21 15,0 0-15,0 0 16,0 1-16,0 20 0,1-21 0,-1 21 16,0-20-16,-21 20 0,0 0 0,0-21 15,0 1-15,0-1 0,0 21 0,0-21 16,0 0-16,-21-21 0,21 22 0,-21-1 15,-1-21-15,1 0 0,0 0 16,0 0 0,21-21-1,0-1-15,0 1 0,0 0 0,0 0 16,21 0-16,0 0 0,0-1 0,-21-20 16,22 21-16,-1-21 0,0 20 15,-21 1-15,21-21 0,0 21 16,0 0-16,1-1 0,-1 1 0,0 0 15,0 21-15,0-21 0,0 21 16,1 0-16,-1 0 0,-21 21 16,21 0-1</inkml:trace>
  <inkml:trace contextRef="#ctx0" brushRef="#br0" timeOffset="54164.13">24405 4890 0,'0'0'0,"0"-22"0,0 1 16,0 0-16,0 0 0,-21 21 15,0 0-15,0 0 16,-1 0-16,1 21 0,0 0 16,0 0-16,0 1 0,0-1 15,21 21-15,0-21 0,0 22 0,0-22 16,0 0-16,0 21 0,0-21 0,0 1 15,0-1-15,0 0 0,0 0 0,21 0 16,0 0-16,0 1 0,0-22 16,0 21-16,22-21 0,-22 0 0,21 0 15,-21 0-15,22 0 0,-22 0 0,21 0 16,-21 0-16,1-21 0,-1 21 16,0-22-16,0 1 0,0 0 0,-21 0 15,0-21-15,0 20 0,0 1 0,0-21 16,0 0-16,0 20 0,0-20 15,-21 21-15,0 0 0,0-22 0,0 43 16,-1-21-16,1 21 0,0 0 0,0 0 16,0 0-16,0 0 0,-1 0 0,1 21 15,21 1-15,-21-22 0,21 21 16,0 0-16,0 0 0,0 0 16,0 0-16,0 1 0,21-1 15,0-21-15,1 0 0,-1 0 0,0 0 16</inkml:trace>
  <inkml:trace contextRef="#ctx0" brushRef="#br0" timeOffset="54503.94">25040 4826 0,'0'-21'0,"0"42"0,-21-42 31,0 21-31,21 21 16,-21 21-16,-1-20 0,22-1 0,-21 21 15,0 0-15,21 1 0,-21-22 0,21 21 16,0 22-16,0-22 0,0 0 16,0 1-16,0 20 0,0-20 0,0 20 15,0 1-15,0-1 0,0 1 16,0-1-16,0 22 0,0-22 0,0-20 16,-21 20-16,0 1 0,21-22 0,-22 21 15,1-20-15,21-22 0,0 21 0,0 1 16,-21-22-16,21 0 0,0 0 0,0 0 15,0-42 17,0 0-32,0 0 15,0 0-15,0-1 0,0-20 0,0 21 0,0-21 16,0-1-16,0 1 16</inkml:trace>
  <inkml:trace contextRef="#ctx0" brushRef="#br0" timeOffset="54795.77">24828 5144 0,'0'0'0,"0"-43"0,0-63 16,0 85-16,0 0 0,22 0 0,-1 0 15,0 0-15,-21-1 0,21 22 16,21-21-16,-20 21 0,-1 0 0,21 0 16,-21 0-16,0 0 0,22 0 15,-22 0-15,0 0 0,0 21 0,-21 1 16,0 20-16,0-21 0,0 0 0,0 22 15,0-22-15,-21 0 0,0 21 16,0-21-16,0 1 0,-1-1 0,1 0 16,-21 0-16,21 0 0,0-21 0,-1 21 15,1-21-15,0 0 0,0 22 0,0-22 16,42-22 15,0 1-15,0 0-16,0 0 0</inkml:trace>
  <inkml:trace contextRef="#ctx0" brushRef="#br0" timeOffset="55160.08">25421 4890 0,'0'-22'16,"21"22"-1,-21-21-15,21 21 0,1-21 16,-1 0-16,0 0 0,-21 0 16,21-1-16,0 1 15,-21 0-15,0 0 16,-21 21 0,0 0-16,0 0 15,0 21-15,-1 0 0,1 0 0,0 22 16,0-22-16,0 21 0,21-21 0,0 22 15,-21-22-15,21 0 0,0 21 16,0-20-16,0-1 0,0 0 0,0 0 16,0 0-16,0 0 0,21 1 15,0-22-15,0 0 0,0 0 16,0 0-16,1 0 0,-1 0 16,0 0-16,0 0 0,0-22 15,0 1-15,1 0 16</inkml:trace>
  <inkml:trace contextRef="#ctx0" brushRef="#br0" timeOffset="55535.87">25760 4784 0,'0'-21'16,"21"-1"0,0 22-1,21 0-15,-20 0 0,20 0 0,-21 0 16,21 22-16,-20-22 0,-1 21 15,0 0-15,0 0 0,-21 0 0,0 22 16,0-22-16,0 21 0,0-21 16,0 22-16,0-22 0,0 0 0,-21 21 15,0-21-15,21 1 0,-21-22 0,-1 21 16,1 0-16,0-21 0,21-21 47,0 0-47,0-1 0,21 1 15,0 0-15,-21-21 0,22 21 16,-1-1-16,-21-20 0,21 0 0,0 21 16,0-22-16,-21 1 0,21 0 15,1 20-15,-1 1 0,0-21 16,-21 21-16,21 21 0,-21-21 0,21-1 16,0 22-1</inkml:trace>
  <inkml:trace contextRef="#ctx0" brushRef="#br0" timeOffset="56452.53">26691 4403 0,'0'0'0,"0"-21"0,0-1 0,0 1 0,-21 21 16,21-21-16,-21 0 0,0 21 15,-1 0 1,1 21-16,0 0 16,21 0-16,0 22 0,-21-22 0,0 0 15,0 21-15,21-20 0,-22 20 0,1-21 16,21 21-16,0 1 0,-21-1 0,0 0 16,21 1-16,-21-1 0,21-21 15,0 22-15,0-1 0,0 0 0,0-21 16,0 1-16,0 20 0,0-21 15,21 0-15,0-21 0,0 21 0,0-21 16,1 0-16,-1 0 0,0 0 0,21 0 16,-21 0-16,1 0 0,20-21 15,-21 21-15,0-21 0,0 0 0,22 0 16,-22 0-16,0-1 0,0 1 0,-21-21 16,0 21-16,21 0 0,-21-1 0,0 1 15,0 0-15,0 0 16,-21 21-1,0 0-15,21 21 0,0 0 0,-21-21 16,21 21-16,-21 1 0,21-1 0,0 0 16,-21 0-16,21 0 0,0 0 15,0 1-15,0-1 16,0 0-16,42 21 16,-21-42-16,0 0 0,0 0 15,1 0-15,-1 0 0,0 0 0,0 0 16,0 0-16,0 0 0,1 0 0,-1-21 15,0 0-15,0 21 0,0-21 16,0 0-16,1-1 0,-22 1 0,21 0 16,-21 0-16,21 0 0,-21 0 0,0-1 15,-21 22 17,0 22-32,-1-22 15,22 21-15,0 0 0,-21 0 16,21 0-16,0 0 0,0 1 15,0-1-15,0 0 16,21-21 0,1 0-1,-1 0-15,0 0 0,-21-21 0,21 21 16,0-21-16,-21-1 0,21 1 0,1 21 16,-1-21-16,-21 0 0,21 0 15,0-22-15,0 22 0,0 0 0,-21 0 16,22 0-16,-22 42 31,0 0-31,0 0 16,0 0-16,-22 1 0,22-1 15,0 0-15,-21 0 0,21 0 0,-21 0 16,21 1-16,0-1 0,0 0 16,0-42 30,0 0-46,0-1 0,0 1 16,0 0-16</inkml:trace>
  <inkml:trace contextRef="#ctx0" brushRef="#br0" timeOffset="56624.43">27305 4551 0,'0'0'0,"-21"0"16,0 0-1,-1 0-15</inkml:trace>
  <inkml:trace contextRef="#ctx0" brushRef="#br0" timeOffset="56820.31">26522 4614 0,'0'0'16,"-64"43"-16,43-43 15,42 0 17,0 0-32,1 0 0,-1 0 0,0 0 15,0 0-15,0 0 0,0 0 0,1 0 16,-1 0-16,0 0 0,0-21 15,0-1-15,22 22 0,-22-21 0,0 21 16</inkml:trace>
  <inkml:trace contextRef="#ctx0" brushRef="#br0" timeOffset="58819.64">28723 4911 0,'0'0'0,"21"0"0,64-21 16,-64 21-16,0-22 16,0 1-16,1 0 0,20 0 0,-21 0 15,0 0-15,0-22 0,-21 22 16,22-21-16,-22 21 0,21-22 0,-21 22 16,0-21-16,0-1 0,0 1 15,0 0-15,0-1 0,0 1 0,0 0 16,0 21-16,0-22 0,0 22 15,0 0-15,0 0 0,0 42 16,-21 21 0,-1-21-16,1 22 0,0-1 15,0 0-15,0 22 0,0-22 0,-22 22 16,22-22-16,0 22 0,0 20 0,0-20 16,-22 20-16,22-20 0,0 21 15,0-1-15,0 1 0,21 0 0,-22-1 16,1 1-16,21 21 0,0-22 0,-21 1 15,0 0-15,21-1 0,-21-20 16,21-1-16,0 1 0,0-1 0,0-20 16,0-1-16,0 0 0,0 1 0,0-22 15,0 0-15,0 0 0,21 0 0,0-21 16,0 0-16,0 0 0,1 0 0,-1 0 16,21-21-16,-21 0 0,22 0 0,-1 0 15,-21-22-15,21 22 0,-20 0 0,-1-21 16,21-1-16,-21 1 0,0 0 15,-21-22-15,22 22 0,-22-22 0,0-20 16,0 20-16,0 1 0,0-1 0,-22 1 16,1-1-16,0 1 0,0-1 0,-21 22 15,-1-22-15,22 22 0,-21 0 16,-1 21-16,1-22 0,21 22 16,-21 0-16,20 0 0,1 21 0,21-21 15,0-1 1,21 22-16,1 0 15,-1 0-15,21-21 0,-21 0 0,22 21 16,-1-21-16,0 0 0,1 21 16,-1-21-16,0-1 0,1 1 0,20 0 15,-42 0-15,22-21 0,-1 20 0,43-41 32,-64 42-32,0 0 0,-21-1 0,0 1 15,-21 42 1,0-21-1,21 22-15,-22-1 0,22 0 0,0 0 16,-21 0-16,21 0 0,0 1 16,0-1-16,0 0 0,0 0 0,0 0 15,0 0-15,0 1 0,21-22 16,1 21-16,-1-21 0,0 0 16,0 0-16,0 0 15,0 0-15,1 0 0,-1 0 16,0-21-16,0 21 0,0-22 0,0 1 0,1 0 15,-1 0-15,-21 0 0,21 0 0,0-1 16,-21 1-16,21 0 16,-21 0-16,0 0 0,0 0 0,0-1 15,-21 44 1,0-1 0,21 0-16,-21-21 15,21 21-15,0 0 0,0 0 0,0 1 16,0-1-16,0 0 0,0 0 0,0 0 15,0 0-15,21-21 16,0 0-16,0 0 0,0 0 16,1 0-16,-1 0 0,0 0 15,0 0-15,0 0 0,0 0 16,-21-21-16,22 0 0,-22 0 16,0 0-16,0 0 15,0-1-15,0 1 0,0 0 0,0 0 16,0 0-16,0 0 0,-22 21 15,1-22-15,0 22 0,42 0 63,0 0-63,1-21 16,-1 21-16,0 0 0,0 0 0,0 0 15,0 0-15,1-21 16,-1 21-16,0 0 0,0 0 0,0 0 15,0 0-15,1 0 0,-1 21 16,-21 0-16,0 1 0,0-1 16,0 0-16,0 0 15,0 0-15,0 0 0,0 1 0,0-1 16,0 0-16,0 0 0,0 0 0,0 0 16,0 1-16,-21-1 15,-1-21-15,22 21 16,0-42 15,0 0-31,0-1 16,0 1-16,0 0 0,0 0 15,0 0-15,22 0 0,-1-1 0,-21 1 16,21 0-16,0 0 0,0-21 0,0 20 16,1 1-16,-1 0 0,0 0 15,0 21-15,0-21 0,0 21 16,1 0-16,-1 0 15,-21 21-15,0 0 0,0 0 16,0 0-16,0 1 0,0-1 16,0 0-16,0 0 0,0 0 15,0 0-15,-21 1 0,21-1 0,0 0 16,0 0-16,-22 0 0,22 0 0,0 1 16,0-44 30,0 1-30,0 0-16,0 0 0,0 0 0,22 0 16,-1-1-16,-21 1 0,21 0 0,0 0 15,0 0-15,0 0 0,1-22 0,-1 22 16,0 0-16,0 0 16,21 0-16,-20-1 0,-1 22 0,0 0 0,0 0 15,0 0-15,0 0 16,-21 22-16,0-1 0,0 0 15,0 0-15,0 0 0,0 0 16,0 1-16,0-1 0,0 0 0,0 0 16,0 0-16,0 0 0,0 1 0,0-1 15,0 0-15,0 0 16,-21 0-16,0-21 47,0 0-32,0 0 1</inkml:trace>
  <inkml:trace contextRef="#ctx0" brushRef="#br0" timeOffset="59972.01">2328 6668 0,'0'-22'0,"0"1"0,0 0 16,0 0-16,0 0 0,0 0 15,21 21-15,-21-22 0,22 1 16,-22 42 15,0 1-31,0 20 16,0-21-16,0 0 0,0 0 0,-22 1 16,1-1-16,21 21 0,-21-21 15,21 0-15,-21 1 0,21-1 16,-21 0-16,0 0 15,21-42 17,21 0-32,0 0 0</inkml:trace>
  <inkml:trace contextRef="#ctx0" brushRef="#br0" timeOffset="60352.94">2392 6202 0,'0'0'0,"-21"-21"0,21 0 16,-22 21-16,1 0 0,0 0 16,0 0-16,21 21 15,-21-21-15,21 21 0,-21 0 0,21 0 16,0 0-16,21 1 16,0-22-16,0 0 15,0 0-15,0 0 0,1 0 0,-1 0 16,21 0-16,-21-22 15,0 22-15,1-21 0,20 21 0,-42-21 16,21 0-16,0 0 0,-21 0 16,0-1-16,-21 22 15,0-21-15,0 21 0,0 0 0,-1-21 16,1 21-16,-21 0 0,21 0 0,-22 0 16,22 0-16,0 0 0,0 21 15,0-21-15,0 21 0,-1-21 0,22 22 16,-21-1-16,21 0 15,0 0-15,21-21 16,1 0-16,-1 0 0,0 0 16,21 0-16,1 0 0,-22 0 15,21 0-15</inkml:trace>
  <inkml:trace contextRef="#ctx0" brushRef="#br0" timeOffset="60620.2">3006 5863 0,'0'0'0,"0"-21"0,0 0 16,0 42 15,-22 0-31,22 0 0,0 1 0,-21-1 16,0 0-16,21 21 0,0-21 16,-21 22-16,21-1 0,-21-21 0,0 22 15,21-1-15,0 0 0,-22 1 0,22-22 16,-21 21-16,0 0 0,21 1 15,0-1-15,0-21 0,0 22 0,0-22 16,0 0-16,0 0 0,0 0 0,0 0 16,21-21-1,0 0-15,1 0 0,-1 0 16,0-21-16</inkml:trace>
  <inkml:trace contextRef="#ctx0" brushRef="#br0" timeOffset="61015.97">3471 6244 0,'0'0'0,"21"0"0,-21-21 15,-21 21 1,0 0-16,0 0 16,0 0-16,-22 21 0,22-21 0,-21 21 15,0 1-15,20-1 0,-20 0 16,21 0-16,0 0 0,0 0 15,21 1-15,0-1 0,0 0 16,0 0-16,0 0 16,21-21-16,0 0 0,21 0 0,-21 0 15,22 0-15,-1 21 0,-21-21 0,22 0 16,-22 0-16,21 0 0,-21 22 16,0-22-16,1 21 0,-1-21 0,-21 21 15,0 0-15,0 0 16,-21-21-16,-22 21 0,22-21 15,0 0-15,-21 22 0,20-1 0,-20-21 16,21 0-16,0 0 0,-22 0 0,22 0 16,0 0-16,0 0 0,0 0 15,21-21-15,-21 21 0,21-22 16,0 1-16,0-21 16,0 21-16,0 0 0,0-1 0</inkml:trace>
  <inkml:trace contextRef="#ctx0" brushRef="#br0" timeOffset="61316.81">2900 6117 0,'0'-21'16,"0"0"0,21 21-16,0-21 15,0 21-15,0-21 0,22 21 0,-22 0 0,21-22 16,1 22-16,-1 0 0,0-21 15,1 0-15,-1 21 0,0 0 16,-21 0-16,22-21 0,-22 21 0,0 0 16,0 0-16,0 0 0,1 0 0,-44 0 47,1 0-47,0 21 15,42-21 32</inkml:trace>
  <inkml:trace contextRef="#ctx0" brushRef="#br0" timeOffset="62755.73">4995 6244 0,'0'0'0,"21"0"0,1 0 0,-1 0 16,0 0-16,0 0 0,0 0 0,0-21 15,1 0 1,-1 21-16,0-21 0,0 0 0,0-1 16,0 1-16,1 0 0,-1 0 15,0 0-15,0 0 0,-21-1 0,0-20 16,0 21-16,0 0 0,0 0 15,0-1-15,0 1 0,0 0 0,-21 21 16,0 0-16,0 0 0,-1 0 0,1 0 16,-21 0-16,21 0 0,-22 21 15,1 0-15,0 1 0,-1-1 0,1 0 16,21 21-16,0-21 0,0 1 0,21 20 16,0-21-16,0 0 0,0 22 15,0-22-15,0 0 0,21 0 0,0 0 16,0 0-16,0 1 0,22-22 15,-22 21-15,0 0 0,21 0 0,-21 0 16,1 0-16,20 1 0,-21-1 16,21-21-16,-20 21 0,-1 0 0,0 0 15,0 0-15,-21 1 0,0-1 0,0 0 16,0 0-16,0 0 0,-21 0 16,21 1-16,-21-22 0,-22 21 15,22 0-15,0-21 0,-21 0 0,21 0 16,-1 0-16,-20 0 0,21 0 15,0 0-15,-22 0 0,22 0 0,0-21 0,0 0 16,0 21-16,0-22 0,-1 1 16,1 0-16,0 0 0,0 0 15,21 0-15,0-1 0,-21 22 0,21-21 16,-21 0-16,21 0 0,0 0 0,0 42 47,21 0-47,-21 0 15,21 0-15,0 1 0,-21-1 16,21 0-16,0 0 0,1 0 0,-1-21 16,0 21-16,0 1 0,0-22 0,0 21 15,1-21-15,-1 0 0,0 0 16,0 0-16,0 0 0,0 0 0,1 0 16,20 0-16,-21 0 0,0 0 15,0 0-15,1-21 0,20-1 0,-21 1 16,0 21-16,0-21 0,1 0 0,-1 0 15,0-22-15,0 22 0,0 0 0,-21-21 16,21 21-16,-21-1 0,22 1 16,-22 0-16,0 0 0,0 0 0,0 42 47,0 0-47,-22 0 0,22 0 15,-21 1-15,21-1 0,0 0 16,0 0-16,0 0 0,0 0 0,0 1 15,0-1-15,0 0 0,21-21 0,1 21 16,-1-21-16,0 0 0,0 21 16,0-21-16,0 0 0,1 0 0,20 0 15,-21 0-15,0 0 0,0-21 0,1 21 16,-1-21-16,0 0 0,0 21 0,0-21 16,-21-1-16,0 1 0,21 0 15,-21 0-15,0 0 0,0-22 16,0 22-16,0 0 0,0 0 0,0 42 47,0 0-47,0 0 15,0 1-15,0-1 0,0 0 0,0 0 16,0 0-16,0 0 0,0 1 0,0-1 16,22 0-16,-22 0 0,21 0 15,0-21-15,0 21 0,0-21 16,0 0-16,1 0 0,-1 0 0,0 0 15,0-21-15,0 21 0,0-21 16,1 0-16,-1 0 0,-21 0 16,21-1-16,0 1 0,-21 0 0,0 0 15,21 0-15,-21 0 0,21-22 16,-21 22-16,0 0 0,0 0 0,0-22 16,0 22-16,0 0 0,0 0 15,0 42 16,0 0-31,0 0 0,0 1 16,-21 20-16,21-21 0,0 21 0,0 1 16,-21-1-16,21 0 0,0 22 0,0-22 15,0 22-15,0-22 0,0 22 16,0-22-16,0 21 0,0 1 0,0-1 16,0 1-16,0-22 0,0 22 0,0-1 15,0 1-15,0-22 0,0 22 16,0-22-16,0-21 0,0 21 0,0-20 15,0 20-15,21-21 0,-21 0 16,21-21 0,-21-21-16,22 0 15,-22 0-15,0-22 0,0 22 16,21-21-16,-21 21 0,0-22 0,0 1 16</inkml:trace>
  <inkml:trace contextRef="#ctx0" brushRef="#br0" timeOffset="63024.58">6308 6414 0,'0'0'16,"0"-43"-16,0 1 0,-22 21 0,22 0 0,0-22 15,0 22-15,0 0 0,0 0 16,22 21 0,-1 0-16,0 0 15,0 21-15,0 0 0,-21 0 16,0 0-16,0 1 0,0-1 0,0 21 15,0-21-15,0 0 0,0 22 0,0-22 16,-21 0-16,21 0 0,-21 0 16,0 1-16,0-1 0,21 0 0,-22 0 15,1-21 1,42 0 0,1-21-16,-1 0 15,0 0-15</inkml:trace>
  <inkml:trace contextRef="#ctx0" brushRef="#br0" timeOffset="63395.43">6689 6287 0,'21'0'63,"0"0"-63,0 0 0,0 0 0,-21-22 15,21 22-15,1 0 0,-1-21 0,0 21 16,-21-21-16,0 0 16,0 0-16,0 0 0,0-1 15,-21 22 1,0 0-16,-1 0 0,1 0 0,0 0 16,0 22-16,0-22 0,0 21 15,-1 0-15,1 0 0,0 21 0,21-20 16,0-1-16,-21 21 0,21-21 15,0 0-15,0 1 0,0-1 0,0 21 16,21-21-16,-21 0 0,21 1 16,0-22-16,22 0 0,-22 21 15,0-21-15,21 0 0,-20 0 0,20 0 16,-21 0-16,0 0 0,0-21 0,22 21 16,-22-22-16,-21 1 0,21 21 0,0-21 15</inkml:trace>
  <inkml:trace contextRef="#ctx0" brushRef="#br0" timeOffset="63743.64">7048 6287 0,'0'-22'0,"22"22"16,-1 0-16,0 0 31,0 0-31,-21 22 16,21-1-16,-21 0 0,0 0 0,0 21 15,21-20-15,-21-1 0,0 0 0,0 0 16,0 21-16,0-20 0,0-1 0,0 0 15,0 0-15,0 0 16,0-42 15,0 0-31,0 0 16,0 0-16,0-1 0,0 1 0,0 0 16,0 0-16,22 0 15,-22-22-15,0 22 0,0 0 0,21 0 16,-21 0-16,0 0 0,0-22 0,0 22 15,21 0-15,-21 0 0,21 21 16,-21-21-16,21 21 0,0 0 16,1 0-16,-1 0 15,0 0-15,0 21 16,0-21-16</inkml:trace>
  <inkml:trace contextRef="#ctx0" brushRef="#br0" timeOffset="65329.28">8149 6181 0,'0'0'0,"0"-21"0,0-22 16,0 22-16,0 0 16,-21 21-16,0 0 15,0 0 1,-1 21-16,1 0 0,21 0 0,0 1 15,-21-1-15,21 0 0,-21 21 0,21-21 16,0 22-16,0-22 0,0 21 0,0 1 16,0-22-16,21 0 0,0 21 15,0-21-15,1 1 0,-1-1 16,0-21-16,0 21 0,0 0 0,0-21 16,1 0-16,-1 0 0,0 0 0,0 0 15,0 0-15,22 0 0,-22-21 0,0 0 16,0 0-16,0-1 0,22 1 0,-22 0 15,0-21-15,0 21 0,0-22 16,0 1-16,1 21 0,-1-22 0,-21 1 16,0 0-16,21-1 0,-21 1 0,21 0 15,-21-1-15,0 22 0,0-21 0,0 21 16,0 0-16,0-1 0,-21 22 16,0 0-16,0 22 15,-1-1-15,1 0 16,21 0-16,-21 0 0,21 22 0,-21-22 15,21 21-15,0-21 0,0 0 0,0 22 16,0-22-16,0 21 0,0-21 0,0 22 16,0-1-16,0-21 0,0 0 0,21 22 15,0-22-15,0 0 0,-21 0 16,22 0-16,-1 1 0,21-1 0,-21-21 16,0 0-16,22 0 0,-22 0 0,21 0 15,-21 0-15,22 0 0,-22 0 0,21-21 16,-21-1-16,22 22 0,-22-21 15,0 0-15,0-21 0,0 21 0,1-1 0,-22-20 16,0 21-16,0 0 16,0-22-16,0 22 0,0 0 0,0 0 15,0 0-15,0 0 0,-22 21 0,1 0 16,0 0-16,0 0 0,0 0 0,0 0 16,-1 0-16,1 21 0,0 0 0,0-21 15,0 21-15,0 21 0,21-20 0,0-1 16,-22 0-16,22 21 0,0-21 15,0 1-15,0-1 0,0 0 0,0 0 16,0 0-16,0 0 0,22 1 16,-1-22-16,0 0 15,0 0-15,0 0 0,0 0 16,1 0-16,-1-22 0,0 1 0,0 21 16,-21-21-16,21 0 0,0 0 15,-21 0-15,0-1 0,22-20 0,-22 21 16,21 0-16,-21 0 0,0-1 0,0 1 15,0 0-15,0 0 0,0 0 16,0 42 0,-21 0-16,-1 0 15,22 0-15,0 1 16,0-1-16,0 0 0,0 21 0,0-21 16,0 1-16,0-1 0,0 0 15,0 0-15,22 0 0,-1 0 0,-21 1 16,21-22-16,0 21 0,0-21 0,0 0 15,1 0-15,-1 0 0,0 0 16,0 0-16,0 0 0,0 0 16,1-21-16,-1 21 0,0-22 0,0 1 15,0 0-15,0 0 0,1 0 0,20 0 16,-21-1-16,0-20 0,0 21 0,1 0 16,-1 0-16,0-1 0,-21 1 0,0 0 15,0 0-15,-21 21 16,0 0-1,-1 0-15,1 0 0,0 0 0,0 21 16,21 0-16,-21 0 0,21 1 0,0-1 16,0 0-16,0 0 0,0 0 0,0 0 15,0 1-15,0-1 0,21 0 0,-21 0 16,0 0-16,21-21 0,0 21 0,0-21 16,-21 22-16,-21-22 62,0-22-62,0 22 0,0 0 16,0 0-1,42 0 17,0 0-32,0 0 15,0 22-15,0-22 0,1 0 0,-1 0 16,21 0-16,-21 0 0,0 0 0,1 0 15,-1-22-15,0 22 0,21-21 0,-21 21 16,1-21-16,-1 0 0,0 21 0,-21-21 16,21 0-16,0-1 0,-21 1 15,21 0-15,-21 0 0,0 0 0,0 0 16,0-1-16,22 1 0,-22 0 16,0 42 15,0 0-16,0 22-15,0-22 0,0 0 16,0 0-16,0 0 0,0 22 0,0-22 16,0 0-16,0 0 0,0 0 0,0 1 15,0-1-15,0 0 0,0 0 16,-22 0-16,1-21 16,0 0-16,0 0 15,0 0-15,0 0 16,-1 0-16,22-21 15,-21 21-15,21-21 0,0 0 0,0 0 16,0-1-16,21 1 0</inkml:trace>
  <inkml:trace contextRef="#ctx0" brushRef="#br0" timeOffset="65580.14">10541 5990 0,'0'-21'16,"0"0"0,0 42 31,-21 0-32,0-21-15,21 21 0,-22-21 16,22 22-1</inkml:trace>
  <inkml:trace contextRef="#ctx0" brushRef="#br0" timeOffset="65744.03">10583 5969 0,'0'0'0,"21"-21"15,-21 42 32,-21-21-47,21 21 16,-21-21-16,21 21 0,-21 1 15,21-1-15,-21-21 0,0 21 16,21 0-16</inkml:trace>
  <inkml:trace contextRef="#ctx0" brushRef="#br0" timeOffset="68895.77">1016 8530 0,'0'0'0,"21"0"0,0 0 16,0 0-16,1 0 0,-22-21 16,21 21-16,0-21 0,0 0 15,0 21-15,0-21 0,1-1 0,20 1 16,-21-21-16,0 21 0,0 0 16,1-22-16,-1 22 0,-21-21 0,0 21 15,0-22-15,0 22 0,-21 0 16,-1 0-16,-20 0 0,0 21 0,-1 0 15,1 0-15,0 0 0,-22 0 0,22 0 16,0 21-16,-1 0 0,1 21 16,0-21-16,-1 22 0,1-22 0,21 21 15,21 1-15,0-22 16,0 21-16,0 0 0,0-20 0,21 20 16,0 0-16,0-21 0,22 22 15,-22-22-15,21 21 0,-21-21 0,22 22 16,-1-1-16,-21-21 0,21 22 0,-20-22 15,-1 21-15,0-21 0,-21 22 16,0-22-16,0 0 0,0 0 0,-21 0 16,0 0-16,-1 1 0,-20-1 15,0-21-15,-1 0 0,22 0 0,-21 0 16,0 0-16,-1 0 0,1 0 0,0 0 16,-1-21-16,22-1 0,-21 1 15,21-21-15,-1 21 0,1-22 0,0 22 16,0-21-16,21 0 15,0-1-15,0 1 0,0 21 0,0 0 16,0-1-16,0 1 0,21 0 16,0 21-16,0 0 0,1 0 0,-1 21 15,0 0-15,0 1 0,0-1 16,0 21-16,1-21 0,-1 22 0,-21-1 16,21-21-16,0 21 0,-21 1 0,21-22 15,-21 21-15,21-21 0,-21 22 16,22-22-16,-1 0 0,0-21 15,-21 21-15,21-21 0,0 21 0,22-21 16,-22 0-16,0 0 0,21 0 16,-21-21-16,22 0 0,-1 0 0,0 0 15,1 0-15,-1-22 0,-21 22 16,22 0-16,-1-21 0,-21 20 0,0-20 16,0 21-16,-21 0 0,0 0 15,0-22-15,0 22 0,0 0 16,-21 21-1,0 0-15,21 21 0,0 0 16,-21 0-16,21 1 0,-21-1 0,21 0 16,0 0-16,0 0 15,0 0-15,0 1 0,0-1 0,0 0 16,21 0-16,0-21 0,0 21 0,0-21 16,1 0-16,-1 0 0,21 0 15,-21 0-15,22 0 0,-22 0 0,21-21 16,-21 0-16,0 21 0,1-21 0,-1 0 15,0 21-15,0-22 0,-21 1 16,21 0-16,-21 0 0,0 0 16,0 0-16,0-1 15,0 44 17,0-1-32,0 0 15,0 0-15,0 0 0,0 22 0,0-1 16,0-21-16,0 21 0,0 1 0,0-1 15,0 0-15,0 22 0,21-22 16,-21 1-16,22 20 0,-22 1 0,0-1 16,21 1-16,-21-1 0,21 1 0,-21-22 15,0 21-15,21 1 0,-21-22 16,0 22-16,0-22 0,0 0 0,0 1 16,-21-1-16,0-21 0,0 22 0,21-22 15,-22 0-15,1 0 0,0 0 0,0 0 16,0-21-16,-22 0 15,22 0-15,0 0 0,0 0 0,0-21 16,0 0-16,-1 0 0,22 0 0,0-22 16,-21 22-16,21-21 0,0 0 15,0-1-15,0-20 0,0-1 0,0 1 16,21-1-16,1 1 0,-1-22 0,0 0 16,0 1-16,0-1 0,22 22 15,-22-22-15,21 0 0,-21 1 0,22 20 16,-1 1-16,-21-1 0,21 22 0,-20-1 15,-1 22-15,0-21 16,0 42-16,0-21 0,0 21 0,1 0 0,-22 21 16,21 0-1,-21 0-15,0 0 0,0 22 16,0-22-16,0 0 0,0 21 0,0-20 16,0-1-16,0 0 0,0 0 0,0 0 15,0 0 1,0-42 15,0 0-31,21 21 0,-21-21 16,0 0-16,0 0 0,0-22 0,0 22 15,0 0-15,0 0 0,21 0 16,-21-1-16,21 1 0,-21 0 0,21 0 16,1 21 15,-22 21-31,0 0 15,0 0-15,0 1 0,21-1 0,-21 0 16,21 0-16,-21 0 0,0 22 0,0-22 16,21 0-16,-21 0 0,21 0 15,-21 0-15,21 1 0,1-22 16,-22 21-16,21-21 0,0 0 0,0 0 16,0 0-16,0-21 0,1-1 15,-1 22-15,21-21 0,-21-21 16,22 21-16,-22 0 0,21-22 0,-21 1 15,22 0-15,-22-1 0,0-20 0,0 20 16,0 1-16,0 0 0,1-1 16,-22 1-16,21 0 0,-21-1 0,0 1 15,0 0-15,0 21 0,0-1 16,0 1-16,0 0 0,0 0 0,-21 21 16,-1 0-1,22 21-15,-21 0 0,21 0 16,0 22-16,-21-22 0,21 21 0,0 1 15,-21-22-15,21 21 0,0 0 0,0 1 16,0 20-16,0-20 0,0-1 0,0 0 16,0 1-16,0-1 0,0 0 15,0 1-15,0-22 0,21 0 16,0 0-16,-21 0 0,21 0 0,1-21 16,-1 0-16,0 0 15,0 0-15,0 0 0,0-21 0,22 0 16,-22 21-16,0-21 0,0 0 0,0 0 15,1-1-15,-1-20 0,-21 21 0,0 0 16,0-22-16,21 22 0,-21 0 16,0 0-16,0-21 0,0 20 0,0 1 15,-21 0-15,0 21 0,-1 0 16,1 0-16,0 21 16,0 0-16,0 1 15,0 20-15,21-21 0,-22 0 16,22 22-16,0-22 0,0 0 0,0 21 15,0-21-15,0 1 0,0-1 16,0 0-16,0 0 0,0 0 16,22-21-16,-1 0 0,0 0 15,0 0-15,0-21 16,-21 0-16,21 0 16,-21 0-16,22-1 0,-22 1 0,0 0 15,0 0-15,21 0 0,-21 0 0,0-1 16,0 1-16,0 0 15,0 0-15,0 42 32,0 0-32,0 0 0,0 1 0,0-1 15,0 0-15,0 0 0,21 0 16,-21 0-16,0 1 0,0-1 16,21 0-16,0-21 15,0 0 1,1 0-16,-1 0 0,0 0 15,0 0-15,0 0 0,22-21 0,-22 0 16,0 21-16,0-22 0,0 1 0,0 0 16,1 0-16,-1 0 0,0-22 15,-21 22-15,21 0 0,0 0 16,-21 42 15,0 0-31,0 22 16,0-22-16,0 0 0,0 0 0,0 0 15,0 0-15,-21 22 0,21-22 0,-21 0 16,21 0-16,-21-21 0,21 21 0,0 1 16,0-1-1,0-42 17,0-1-32,21 22 0,0-21 0,-21 0 15,21 0-15,0 0 16,1 0-16,-22-22 0,21 22 0,0-21 15,0 21-15,-21-22 0,21 22 0,0-21 16,-21 21-16,22-1 0,-22 1 0,0 42 47,0 1-47,0-1 0,0 21 0,-22-21 16,22 22-16,0-22 0,0 0 0,0 21 15,0-21-15,0 22 0,0-22 16,0 0-16,0 0 0,0 0 15,0 1-15,22-22 0,-1 21 0,0-21 16,0 0-16,0 0 0,0 0 16,1 0-16,-1 0 15,0 0-15,-21-21 0,0-1 16,21 22-16,-21-21 0,0 0 0,0 0 16,0 0-16,0-22 0,0 22 0,0 0 15</inkml:trace>
  <inkml:trace contextRef="#ctx0" brushRef="#br0" timeOffset="69167.61">2582 8488 0,'0'0'0,"-42"21"0,0-21 15,20 21-15,44-21 31,-1 0-31,0 0 0,0 0 16,21 0-16,1 0 0,-22-21 16,21 21-16,1 0 0,-1-21 0,-21 21 15,21-21-15,-20 21 0,-1 0 0,21-21 16,-21 21-16,0 0 16,1-22-16,-1 22 0,0 0 15,0-21-15,0 0 16,0 21-16</inkml:trace>
  <inkml:trace contextRef="#ctx0" brushRef="#br0" timeOffset="69404.47">4022 8446 0,'0'0'0,"0"21"0,21-21 15,-21 21 17,0 0-1,-21-21-15,21 21-16,-22-21 0,22 21 0,0 1 15,-21-22-15,21 21 0</inkml:trace>
  <inkml:trace contextRef="#ctx0" brushRef="#br0" timeOffset="69564.38">4000 8954 0,'0'42'16,"0"-21"0</inkml:trace>
  <inkml:trace contextRef="#ctx0" brushRef="#br0" timeOffset="70232.89">5778 8086 0,'22'-21'0,"-44"42"15,44-64-15,-22 22 0,0 0 16,0 0-16,-22 42 31,22 0-31,-21 0 0,0 1 0,21 20 16,0 0-16,-21 22 0,0-22 0,21 22 15,-21-1-15,21 22 0,0-22 16,-22 22-16,22 0 0,-21 20 0,21-20 16,-21 0-16,21-1 0,0 1 0,-21-21 15,0 20-15,0-20 0,21-1 0,-22 1 16,22-22-16,-21 22 0,21-22 0,0 0 16,-21 1-16,21-1 0,0-21 15,0 0-15,0 0 0,0 1 16,0-1-16,0-42 31,0-1-15,0 1-16,0 0 0,0-21 0,0 21 15,0-22-15,0 1 0</inkml:trace>
  <inkml:trace contextRef="#ctx0" brushRef="#br0" timeOffset="71088.44">5821 8213 0,'0'0'0,"21"0"16,0 0-1,0 0 1,0 0-16,1 0 0,-1-21 0,0 21 15,21 0-15,1 0 0,-1 0 0,0 0 16,1 0-16,-1 0 0,21 0 0,1 0 16,-1 0-16,22 0 15,0 0-15,21 0 0,-22 0 0,22-22 16,0 22-16,21 0 0,-21 0 0,21 0 16,0 0-16,21-21 0,-21 21 0,0 0 15,-21 0-15,21 0 0,-43-21 16,22 21-16,-21 0 0,0 0 0,-22 0 15,22 0-15,-43 0 0,22 0 0,-22 0 16,-21 0-16,21 0 0,-20 0 16,-1 0-16,0 0 15,-21 21 1,0 0-16,0 1 0,0-1 16,0 0-16,0 0 0,0 0 15,0 0-15,0 1 0,0-1 16,0 21-16,0-21 0,0 22 0,0-1 15,0 0-15,0 1 0,0-1 0,0 21 16,0-20-16,0 20 0,0 1 0,0-1 16,0-20-16,0 20 0,0 1 15,0-22-15,0 0 0,0 1 0,0-1 16,0 21-16,0-41 0,0 20 0,0 0 16,0-21-16,0 22 0,0-1 0,0-21 15,0 0-15,0 22 0,0-22 0,0 0 16,0 0-16,0 0 0,0 1 15,0-1-15,-21 0 16,0-21-16,-1 21 16,1-21-16,0 0 15,0 0-15,0 0 0,0 0 0,-1 0 16,-20 21-16,21-21 0,-21 0 0,-1 0 16,1 0-16,-22 0 0,1 0 15,-1 0-15,1 21 0,-22-21 0,-21 0 16,1 0-16,-1 0 0,-21 0 0,0 0 15,0 0-15,-21 0 0,-1 0 0,1 0 16,0 0-16,0 22 0,0-22 0,0 0 16,21 0-16,0 0 0,0 0 15,0 0-15,21 0 0,21 0 16,0 0-16,22 0 0,-1 0 0,1 0 16,21 0-16,-1 0 0,22 0 0,0 0 15,0 0-15,0 0 0,42 0 31,0 0-15,0 0-16,0 0 0,0 0 0,1 0 16,-1 0-16</inkml:trace>
  <inkml:trace contextRef="#ctx0" brushRef="#br0" timeOffset="71648.64">7048 10372 0,'0'0'15,"0"-21"-15,0-64 16,0 64-16,0 0 0,0 42 31,0 0-31,0 21 0,0 1 16,0-1-16,0 21 0,0-20 16,-21 20-16,0 1 0,21-1 0,-21 1 15,0-1-15,0 1 0,21-1 16,-22 1-16,1-1 0,0-20 0,0 20 15,0 1-15,0-22 0,21 0 0,0 1 16,0-22-16,0 21 0,0-21 0,0 0 16,0 1-16,21-22 31,-21-22-31,21 1 0,-21 0 16,0 0-16,0 0 0,0-22 15,21 1-15</inkml:trace>
  <inkml:trace contextRef="#ctx0" brushRef="#br0" timeOffset="72151.35">7048 10308 0,'0'0'0,"0"-21"0,-21-21 16,0 42-16,0 0 16,0 0-16,0 0 0,-1 0 0,1 0 15,-21 0-15,21 21 0,-22 0 0,1 0 16,0 0-16,21 22 0,-22-22 0,1 21 15,21 1-15,-22-1 16,22-21-16,0 21 0,0-20 0,0 20 16,0-21-16,21 0 0,0 0 0,-22 1 15,22-1-15,22-21 32,-1-21-32,0 21 15,0-22-15,0 1 0,22 0 0,-22 0 16,0-21-16,21 20 0,-21-20 0,22 0 15,-1-1-15,-21 1 0,22 21 16,-22-21-16,21-1 0,-21 1 0,22 21 16,-22-22-16,0 22 0,0 0 0,0 0 15,0 0-15,1 21 16,-1 0-16,0 0 0,-21 21 16,0 0-16,21 0 0,-21 22 15,21-1-15,-21 0 0,21-21 0,-21 22 16,22-1-16,-1 0 0,-21 1 0,21-1 15,0-21-15,0 22 0,0-22 0,1 0 16,-22 0-16,21 0 0,0 0 0,0 1 16,0-22-16,0 21 0,1-21 15,-1 21-15,0-21 16,-21 21 0,0 0-16</inkml:trace>
  <inkml:trace contextRef="#ctx0" brushRef="#br0" timeOffset="72728.42">5270 11684 0,'0'0'0,"-21"-21"16,21 0-16,-21 0 0,21-1 0,-21 1 16,0 21-16,0 0 15,-1 0-15,22 21 16,-21 22-16,21-22 0,0 21 15,0 1-15,0-1 0,0 21 0,0 1 16,0-1-16,0 1 0,0 21 0,-21-22 16,0 1-16,21-1 0,-21 1 15,0-1-15,-1 1 0,1-1 0,0 1 16,21-1-16,-21-21 0,0 22 0,0-22 16,21 1-16,0-1 0,0-21 0,0 0 15,0 0-15,-22 1 0,22-1 16,0-42 15,0-1-31,22 1 0,-22 0 0,0-21 16,0-1-16,21 1 0,-21 0 0,21-1 15,-21-20-15</inkml:trace>
  <inkml:trace contextRef="#ctx0" brushRef="#br0" timeOffset="73519.73">5165 11726 0,'0'0'0,"0"-21"0,0 0 0,0 0 0,0 0 16,21 21 0,0 0-1,0 0-15,0 0 0,0 0 16,22-21-16,-1 21 0,22 0 0,-1 0 16,1 0-16,20 0 0,22 0 0,-21 0 15,21 0-15,-1 0 0,1 0 16,21-22-16,0 22 0,21 0 0,-21 0 15,22 0-15,-1 0 0,-21-21 0,21 21 16,0 0-16,0 0 0,0 0 0,1 0 16,-22-21-16,0 21 15,-22 0-15,22 0 0,-42 0 0,21 0 16,-21 0-16,-1 0 0,-20 0 0,-1 0 16,1 0-16,-22 0 0,0 0 0,1 0 15,-22 0-15,0 0 0,0 0 16,-21 21-1,0 0-15,0 1 0,0-1 16,0 0-16,0 21 0,0-21 16,0 1-16,0 20 0,-21-21 0,21 21 15,0 1-15,0-1 0,0 0 0,0 1 16,0-1-16,0 0 0,0 1 16,0-1-16,0 0 0,0 1 15,0-1-15,21 0 0,-21 1 0,21-1 16,-21-21-16,0 22 0,0-1 0,22-21 15,-22 21-15,21-20 0,-21 20 0,0-21 16,0 0-16,0 0 0,0 1 0,0-1 16,0 0-16,-21 0 15,-1 0-15,1-21 0,0 0 0,-21 21 16,21-21-16,-22 0 0,1 0 0,0 0 16,-1 0-16,1 0 0,-22 0 0,22 0 15,-21 0-15,20 0 0,-20 0 0,-1 0 16,1 0-16,-22 0 0,0 0 15,-20 0-15,20-21 0,-42 21 16,21 0-16,-21 0 0,0-21 0,-21 21 16,0 0-16,0 0 0,-1 0 0,-20 0 15,21 0-15,0 0 0,21 0 0,-21 21 16,21-21-16,21 21 0,0-21 0,21 0 16,1 22-16,20-22 0,22 0 15,-22 0-15,22 0 0,21 21 0,-22-21 16,22 0-16,0 0 0,0 0 0,0 0 15,0 0 1,42 0 31,0 0-47,0 0 16,21 0-16,-20 0 0,-1 0 0,21 0 15</inkml:trace>
  <inkml:trace contextRef="#ctx0" brushRef="#br0" timeOffset="73912.5">6752 13314 0,'0'0'16,"-21"0"-16,-43 42 15,64-21-15,-21 1 0,0-1 0,0 0 0,0 21 16,21 1-16,0-1 0,-21 0 0,21 1 16,-22 20-16,22-21 0,-21 1 15,21 20-15,0-20 0,0-1 0,0 0 16,0 1-16,0-1 0,0 0 15,0 1-15,0-1 0,0 0 0,0-21 16,0 22-16,0-22 0,0 0 0,0 0 16,0 0-16,0 1 0,0-44 31,0 1-31,0 0 0,0 0 16,0 0-16,0-22 0,21 22 15,1-21-15,-22 0 0,21-1 0,0 1 16</inkml:trace>
  <inkml:trace contextRef="#ctx0" brushRef="#br0" timeOffset="74357.25">6858 13335 0,'0'0'0,"0"-21"16,0 0-16,-21 21 16,0 0-16,-1 0 0,1 0 0,0 21 15,-21-21-15,21 21 0,-22 0 16,22 0-16,-21 1 0,21-1 0,-22 0 15,22 0-15,-21 0 0,21 22 0,-22-22 16,22 0-16,0 0 0,0 0 0,0 0 16,-1-21-16,1 22 0,0-1 15,21-42 17,21-1-32,0 1 0,-21 0 15,22 0-15,-1 0 0,21 0 16,-21-1-16,0 1 0,1-21 0,20 21 15,-21 0-15,0-1 0,0 1 0,1 0 16,-1 0-16,0 21 0,-21-21 16,21 21-16,0 0 15,-21 21-15,0 0 16,21 0-16,-21 22 0,22-22 0,-22 21 16,0-21-16,0 22 0,21-1 0,0-21 15,0 21-15,-21-20 0,21 20 16,0-21-16,1 0 0,-1 0 0,0 1 15,-21-1-15,21 0 0,0 0 0,0-21 16,1 21-16,-1-21 0,0 0 16,0 0-16,0 21 0,0-21 0,1 0 15</inkml:trace>
  <inkml:trace contextRef="#ctx0" brushRef="#br0" timeOffset="74920.47">5186 14774 0,'0'0'0,"0"-21"16,0 0-16,0 0 0,0 0 0,-21 21 16,-1 21-1,22 0-15,0 21 16,-21-20-16,21 20 0,0 21 16,0-20-16,0 20 0,-21 1 0,0 20 15,21-20-15,-21-1 0,0 22 0,-1-21 16,1-1-16,0 22 0,21-22 0,-21-20 15,21 20-15,-21-21 16,21 22-16,0-22 0,0 1 0,0-22 16,0 0-16,0 21 0,0-21 0,0 1 15,21-22-15,0 0 0,0 0 16,0 0 0,-21-22-16,22 1 0,-1 0 15,-21 0-15,0 0 0,0-22 0,0 1 16,21 0-16,-21-1 0</inkml:trace>
  <inkml:trace contextRef="#ctx0" brushRef="#br0" timeOffset="75931.89">4995 14838 0,'0'0'0,"0"-21"0,-21 0 0,21-1 0,0 1 15,21 21 1,0 0-16,22 0 15,-22 0-15,21 0 0,1 0 16,-1 0-16,21 0 0,22 0 0,-21 0 16,41 0-16,-20 0 0,21 0 0,21 0 15,-21 0-15,21 0 0,0 0 0,21 0 16,0 0-16,0 0 0,22 0 16,-22 0-16,-21 0 0,21 0 0,0 0 15,0 0-15,0 0 0,-21 0 16,0 0-16,-21 0 0,21 0 0,-21 0 15,-21 0-15,-1 0 0,1 0 16,-21 0-16,-1 0 0,1 0 0,-22 0 16,0 0-16,-21 0 0,22 21 0,-22 1 15,0-1-15,-21 0 0,21 0 16,-21 0-16,0 0 0,0 22 0,0-22 16,0 21-16,0 1 0,0-1 15,0-21-15,0 21 0,0 1 16,0-1-16,21 0 0,-21 1 0,0-1 0,0 0 15,0 1-15,0-1 0,0 0 0,0 1 16,0-1-16,0 22 0,22-22 16,-22 0-16,0 1 0,0 20 15,0-21-15,0 1 0,21-1 0,-21 0 16,0 1-16,0-1 0,0 0 0,0 1 16,0-22-16,0 21 0,0-21 0,0 1 15,0-1-15,0 0 0,-21-21 16,21 21-16,-22-21 15,1 0-15,0 21 16,0-21-16,0 0 0,0 0 16,-1 0-16,1 0 0,-21 0 0,21 0 15,-22 0-15,1 0 0,0 0 0,-22 0 16,1 0-16,-1 0 0,-20 0 16,20 0-16,-21 0 0,-20 0 0,20 0 15,0 0-15,1 0 0,-1 0 16,21 21-16,-20-21 0,20 0 0,-20 0 15,20 22-15,-21-22 0,22 0 0,-22 21 16,22-21-16,-1 0 0,-20 0 0,20 21 16,1-21-16,-1 0 0,1 0 0,-1 0 15,1 0-15,20 0 0,1 0 0,0 0 16,-1 0-16,1 0 0,21-21 16,0 21-16,-1 0 0,-20 0 0,42-21 15,-21 21-15,0 0 0,0 0 0,-1-22 16,1 22-16,-21 0 0,21 0 15,0 0-15,-22 0 0,22 0 0,0 0 16,-21 0-16,20-21 0,1 21 16,0 0-16,0 0 0,0 0 0,0 0 15,-1-21-15,1 0 16,0 0 0,21 0-16,0-1 15,0 1-15,0 0 16,-21 0-16,21 0 0,0 0 15,-21-1-15,21 1 16,-21 0-16,-1 0 0,1 21 16,0-21-16,0 21 0,0 0 15,0-21-15,-1 21 0,1 0 0,0 0 16,0 0-16,0 0 0,0 0 16,-1 0-16,22-22 31,22 22-16,-1-21-15</inkml:trace>
  <inkml:trace contextRef="#ctx0" brushRef="#br0" timeOffset="78520.7">5440 16235 0,'21'0'16,"-21"-21"46,-21 21-62,0 0 0,-1 0 0,-20 0 16,21 0 0,0 0-16,0 0 0,-1 0 0,-20 0 15,21 0-15,0 0 0,0 0 0,-22 0 16,22 0-16,0 0 0,0 0 0,0 0 16,-1 0-16,1 0 15,42 0 32,1 0-47,-1 0 0,0 0 16,21 0-16,-21 0 0,1 0 15,20 0-15,0 21 0,-21-21 0,22 0 0,-1 0 16,0 0-16,1 0 0,-22 0 16,21 21-16,1-21 0,-22 0 15,21 0-15,-21 0 0,0 0 0,1 0 16,-44 0 15,1 0-31,0 0 0,0 0 0,0 0 16,0 0-16,-22 0 0,22 0 15,0-21-15,-21 21 0,20 0 0,1-21 16,-21 21-16,21-21 0,0 21 16,-1 0-16,1-22 0,0 1 0,0 21 15,21-21-15,-21 21 16,21-21-1,21 21 17,0 0-17,0 0-15,0 0 16,-21 21 15,-21-21-15,0 0-16,0 0 15,0 0-15,0 0 0,-1 0 16,1 0-16,0 0 16,0 0-16,21-21 31,0 0-31,0 0 16,0-1-16,0 1 0,0 0 15,21 0-15,-21 0 16,21 21-16,-21-21 0,0-1 15,21 22-15,-21-21 0,0 0 16,0 0 0,-21 21-1,0 0 1,0 0 0,0 0-16,0 0 0,21-21 15</inkml:trace>
  <inkml:trace contextRef="#ctx0" brushRef="#br1" timeOffset="84027.96">14795 7006 0,'-21'-21'16,"0"21"-1,21-21 1,-21 21 0,21 21-1,0 0-15,0 0 16,0 1-16,0-1 15,21-21 1,0 21-16,0-21 0,1 0 0,-1 0 16,0 0-16,0 0 0,0 0 0,22 0 15,-22-21-15,0 21 0,21-21 0,-21 21 16,1-22-16,-1 1 0,0 21 0,0-21 16,-21 0-16,21 21 0,-21-21 0,0 0 15,0-1 1,-21 1-16,0 21 0,0-21 0,-22 0 15,22 21-15,-21 0 0,21 0 0,-22 0 16,22 0-16,-21 0 0,21 21 0,0-21 16,-1 21-16,-20 0 0,42 1 0,-21-1 15,0 0-15,21 0 0,-21 0 0,21 0 16,0 22-16,0-22 0,0 0 16,0 21-16,0-20 0,0-1 0,21 0 15,0 0-15,0 0 0,0 0 0,0 1 16,1-1-16,-1-21 0,0 21 0,0-21 15,0 0-15,0 0 0,1 0 16,-1 0-16,0 0 0,0 0 0,-21-21 31,-21 21-15,0 0-16,0 0 0,-22 0 0,22 0 16,-21 21-16,21-21 0,-22 21 0,22 0 15,-21-21-15,21 21 0,-1 1 0,1-1 16,0 21-16,0-21 0,0 0 0,21 1 15,0-1-15,0 0 0,0 0 0,0 0 16,0 0-16,0 1 0,0-1 16,0 0-16,21 0 0,0 0 15,0-21-15,0 21 0,1-21 0,-1 0 0,-21 22 16,42-22-16,-21 0 0,0 0 16,1 0-16,20 0 0,-21 0 0,21-22 15,1 1-15,-1 21 0</inkml:trace>
  <inkml:trace contextRef="#ctx0" brushRef="#br1" timeOffset="84664.6">15557 7345 0,'0'0'0,"0"-21"0,-21 21 0,0 0 16,0 0-16,0 0 15,0 0-15,-1 0 0,-20 0 0,21 21 16,0 0-16,-22 0 0,22 0 0,-21 1 15,21-1-15,0 0 0,-1 0 0,1 0 16,0 0-16,21 1 0,-21-1 0,21 0 16,0 0-16,0 0 0,21-21 15,0 21-15,0-21 0,1 0 16,20 0-16,-21 0 0,21 0 16,-20 0-16,20-21 0,-21 21 0,0-21 15,22 0-15,-22 21 0,0-21 0,0 0 16,0 21-16,-21-22 0,0 1 15,0 0-15,21 0 0,-21 0 16,0 0-16,0-1 16,0 44-1,0-1 1,-21 0-16,21 0 0,-21 0 16,21 22-16,0-22 0,0 21 0,0-21 15,-21 22-15,21-1 0,-21 0 0,21 22 16,0-22-16,0 22 0,0-1 0,-21-21 15,21 22-15,0 21 0,0-22 0,0 1 16,0-1-16,0-21 0,0 22 0,0-22 16,0 22-16,0-22 0,0 0 15,0-20-15,0 20 0,21-21 0,-21 21 16,0-20-16,0-1 0,-21 0 16,-1 0-16,1-21 0,0 0 0,0 21 15,0-21-15,0 0 0,-1 0 0,-20 0 16,21 0-16,-21 0 0,20 0 15,-20-21-15,0 21 0,-1-21 0,22 0 16,-21 0-16,0-1 0,20 1 0,-20 0 16,21 0-16,0 0 0,0 0 0,21-1 15,0 1-15,0 0 0,0 0 0,0 0 16,0 0-16,0-1 0,21 1 16,0 0-16,0 0 0,0 0 15,22 0-15,-22-1 0,21 1 0,-21-21 16,22 21-16</inkml:trace>
  <inkml:trace contextRef="#ctx0" brushRef="#br1" timeOffset="84880.66">15938 7493 0,'0'0'15,"0"-42"1,0 21-16,0 42 62,-21 0-46,21 0-16,-21 0 0,21 0 0,-21 1 16</inkml:trace>
  <inkml:trace contextRef="#ctx0" brushRef="#br1" timeOffset="85045.56">15854 7938 0,'0'0'0,"0"21"0,-21 0 0,21 0 0,-22-21 16,1 21-16</inkml:trace>
  <inkml:trace contextRef="#ctx0" brushRef="#br1" timeOffset="85712.23">16827 7049 0,'0'0'0,"0"-22"0,-21 1 0,21 0 0,0 0 15,0 0-15,-21 0 0,21-1 16,-21 1-1,21 0-15,0 42 32,0 0-32,0 1 15,0 20-15,0-21 0,0 21 16,0-20-16,0 41 0,0-21 0,0 22 16,0-1-16,0 1 0,0-1 0,-21 1 15,21-1-15,-21 22 0,21-21 0,-22 20 16,22-20-16,-21 20 0,0 1 0,0 0 15,21-1-15,-21-20 0,0 21 0,-1-22 16,22 1-16,0-1 0,-21 1 16,21-1-16,-21-21 0,21 1 0,-21-1 15,21 0-15,0 1 0,0-22 0,0 21 16,-21-21-16,21 1 0,0-1 16,-21-21-16,21-21 31,0-1-31,21 1 15,-21-21-15,21 21 0,0-22 0,0 22 16,0-21-16,-21 0 0,22-22 0,-1 22 16,21-22-16</inkml:trace>
  <inkml:trace contextRef="#ctx0" brushRef="#br1" timeOffset="86995.74">16891 7133 0,'-21'-21'16,"0"0"-16,-1 21 0,22-21 0,-21 21 15,0-21-15,0 21 16,21-22-16,-21 22 0,0 0 16,21-21-1,21 21 16,0 0-31,0 0 0,0 0 16,0 0-16,1 0 0,20 0 0,0-21 16,1 21-16,-1 0 0,0 0 0,22 0 15,-1 0-15,22 0 16,-22 0-16,22-21 0,0 21 0,-1 0 16,22 0-16,0 0 0,0 0 0,0 0 15,21 0-15,-21 0 0,21-21 0,0 21 16,0 0-16,0 0 0,0 0 0,21 0 15,-21 0-15,0-21 0,21 21 0,-42 0 16,21 0-16,0-22 0,-21 22 16,-1 0-16,1 0 0,-21 0 0,21 0 15,-22 0-15,22 0 0,-21 0 0,21 0 16,-22 0-16,1 0 0,-21 0 0,20 0 16,-20 0-16,-1 0 0,22 0 0,-22 0 15,1 0-15,-1 0 16,-20 0-16,20 0 0,-20 0 0,-1 0 15,0 0-15,-21 0 0,22 0 0,-22 0 16,0 0-16,0 0 16,0 0-16,-21 22 47,0-1-47,0 0 15,-21-21-15,21 21 0,0 0 16,-21 0-16,0 1 0,21 20 15,0-21-15,-21 0 0,21 22 0,-21-22 16,-1 21-16,22 0 16,0 1-16,0-1 0,0 22 0,0-22 15,-21 0-15,21 22 0,0-22 0,0 22 16,0-22-16,0 21 0,0-20 0,-21 20 16,21 1-16,0-22 0,0 22 0,-21-1 15,21-21-15,0 22 0,-21-22 0,21 1 16,0-1-16,0 0 0,0 1 0,0-1 15,0 0-15,0 1 0,0-22 0,0 21 16,0-21-16,0 0 16,0 22-16,0-22 0,0 0 0,0 0 0,0 0 15,0 1-15,0-1 16,-21-21 0,21 21-1,-22-21-15,1 0 16,0 0-16,0 0 0,0 0 15,0 0-15,-1 0 16,1 0-16,0 0 0,-21 0 0,21 0 16,-1 0-16,-20 0 0,21 0 0,-21 0 15,-1 0-15,1 0 0,-22 0 0,1 0 16,-1 0-16,1 0 0,-1 0 16,-20 0-16,-1 0 0,0 0 15,1 21-15,-1-21 0,0 0 0,22 0 16,-22 0-16,1 0 0,-22 0 0,21 21 15,0-21-15,-20 0 0,-1 0 0,21 0 16,-21 0-16,0 0 0,1 0 0,-1 0 16,0 21-16,0-21 0,0 0 0,0 0 15,22 0-15,-22 0 0,21 0 0,-21 0 16,43 0-16,-22 0 0,22 0 0,-1 0 16,1 0-16,-1 0 0,22 0 0,-22 0 15,22 0-15,-21 0 0,20 0 0,-20 0 16,20 0-16,-20 0 0,-1 0 15,1 0-15,21 0 0,-22 0 0,1 0 16,20 0-16,1 0 0,0 0 0,-1 0 16,1 0-16,21 0 0,0 0 0,-1 0 15,1 0-15,0 0 16,0 0 0,0 0-16,0 0 15,-1 0 1,1 0-16,21 22 15,-21-22-15,0 0 0,0 0 32,42 0-1,0 0-31</inkml:trace>
  <inkml:trace contextRef="#ctx0" brushRef="#br1" timeOffset="88416.47">17314 6265 0,'0'0'0,"0"-21"0,0 0 15,0 0-15,0 0 16,0 0-16,0-1 16,0 1-16,0 42 31,0 1-15,0-1-16,0 0 0,0 0 0,0 0 15,21 22-15,-21-1 0,0-21 0,0 21 16,0 22-16,0-22 0,0 1 15,0-1-15,0-21 0,0 21 16,0 1-16,0-22 0,-21 0 0,21 21 16,0-20-16,-21-1 0,21 0 15,0-42 17,0 0-17,0-22-15,0 22 16,0 0-16</inkml:trace>
  <inkml:trace contextRef="#ctx0" brushRef="#br1" timeOffset="89534.11">17314 6181 0,'-21'0'0,"21"-21"31,21-1-15,0 22-16,1 0 0,-1-21 15,0 21-15,0 0 0,0 0 16,0 0-16,22 0 16,-22 0-16,0 0 0,0 0 15,0 0-15,1 21 0,-1-21 16,-21 22-16,0-1 16,-21-21 15,-1 0-16,1 0 1,0 0-16,0 0 16,0 0-16,0 0 0,-1 0 0,1 0 15,0 0-15,0 0 0,0 0 16,0 0-16,-1 21 16,1-21-16,0 21 0,0 0 0,21 22 15,-21-22-15,0 0 0,-1 21 0,22 1 16,-21-1-16,0-21 0,21 21 0,-21 1 15,21-22-15,0 21 0,0-21 0,0 1 16,0-1-16,0 0 0,0 0 0,0 0 16,0 0-16,0 1 0,21-22 15,0 0-15,0 21 0,1-21 0,-1 0 16,0 0-16,21 0 0,-21 0 0,1 0 16,20 0-16,-21-21 0,0 21 0,22-22 15,-22 22-15,0-21 0,0 0 16,0 21-16,-21-21 0,0 0 0,0 0 15,0-1-15,0 1 0,0 0 16,-21 0-16,0 21 16,0-21-16,0 21 0,-1 0 0,-20 0 15,21 0-15,0 0 0,0 0 0,-1 0 16,1 21-16,0-21 0,21 21 16,21 0-1,0-21-15,1 0 16,-1 0-16,0 0 0,21 0 0,-21 0 15,1 0-15,-1 0 0,21 0 0,-21 0 16,0 21-16,1 1 0,-1-22 16,-21 21-16,21-21 0,0 21 0,0 0 15,-21 0-15,0 0 0,0 1 0,0 20 16,0-21-16,0 0 0,0 22 0,0-1 16,0 0-16,0 1 0,-21-1 0,21 0 15,-21 1-15,0 20 0,0-21 16,-1 1-16,1-1 0,0 0 0,0 1 15,21-1-15,0-21 0,-21 0 0,21 22 16,-21-22-16,21 0 0,0 0 16,21-21-1,0 0 1,0-21-16,-21 0 16,21 21-16,0-42 0,-21 20 0,22 1 15,-1-21-15,0 0 0,0-1 0</inkml:trace>
  <inkml:trace contextRef="#ctx0" brushRef="#br1" timeOffset="89971.86">17843 6604 0,'0'0'0,"-21"-42"15,21 21-15,-21 21 16,21-22-16,0 1 15,21 21 1,0 0 0,1 0-16,-1 0 0,0 21 15,0 1-15,0-1 0,-21 0 16,21 0-16,1 0 0,-22 0 0,0 1 16,21-1-16,-21 21 0,0-21 0,0 0 15,0 1-15,0-1 0,0 0 16,-21-21-1,-1 0-15,1 0 16,0 0 0,21-21-16,0 0 15,0-1-15,0 1 0,0 0 0,0 0 16,0-21-16,0 20 0,0-20 0,0 21 16,0-21-16,0 20 0,0 1 0,21 0 15,-21 0-15,21 0 0,-21 0 16,22 21-16,-1-22 0,0 22 15,0 0-15,0 0 0,0 0 16,1 0-16,-22 22 0,21-22 0,0 21 16,0-21-16,-21 21 0,21 0 15</inkml:trace>
  <inkml:trace contextRef="#ctx0" brushRef="#br1" timeOffset="90479.88">18500 6541 0,'0'-22'15,"0"-20"1,0 21-16,0 0 0,-22 21 16,1 0-16,21-21 0,-21 21 15,0 0-15,0 0 0,0 0 16,-1 21-16,1 0 0,0 0 15,0 0-15,0 22 0,0-22 0,21 0 16,-22 0-16,22 0 0,-21 0 0,21 1 16,-21-1-16,21 0 0,0 0 0,0 0 15,0 0-15,0 1 16,21-22-16,0 0 0,1 0 16,-1 0-16,0 0 0,0 0 0,0 0 15,0-22-15,1 22 0,-22-21 0,21 21 16,0-21-16,0 0 0,0 21 15,-21-21-15,0 0 0,0-1 0,21 1 0,-21 0 16,0 0-16,0 0 0,0 0 16,0-1-16,0 1 0,0 42 31,0 1-15,0-1-16,-21 0 0,21 0 0,0 0 15,0 0-15,0 1 0,0-1 0,0 0 16,0 0-16,0 0 0,0 0 15,21-21 1,1 0-16,-1 0 0,0 0 16,0 0-16,0 0 15</inkml:trace>
  <inkml:trace contextRef="#ctx0" brushRef="#br1" timeOffset="90943.62">18711 6519 0,'0'0'15,"0"-21"-15,0 42 16,0 1 0,0-1-16,0 0 0,0 0 15,0 0-15,-21 43 16,0-43-16,21 0 16,0 0-1,-21-21-15,21 21 16,0-42 15,0 0-15,0 0-16,0 0 15,0 0-15,0-1 0,0 1 0,21 0 16,0 0-16,0 0 0,-21 0 16,21-1-16,1 1 0,20 0 0,-21 0 15,0 0-15,0 21 0,1 0 0,-1 0 16,21 0-16,-21 0 0,0 0 0,1 21 15,-1 0-15,0 0 0,-21 0 16,0 1-16,21-1 0,-21 0 0,0 0 16,0 0-16,0 0 0,0 1 0,0-1 15,0 0-15,-21 0 16,0-21-16,21 21 0,-21-21 16,-1 0-16,22-21 46,22 0-30</inkml:trace>
  <inkml:trace contextRef="#ctx0" brushRef="#br1" timeOffset="91435.34">19410 6477 0,'0'0'0,"-21"0"0,-1 0 16,1-21-16,0 21 0,0 0 16,0 0-16,0 0 0,-1 0 15,1 0-15,21 21 0,-21 0 0,0 0 16,0 1-16,21-1 0,0 0 16,0 0-16,0 0 0,0 0 0,0 1 15,0-1-15,0 0 16,0 0-16,0 0 15,21-21-15,0 0 16,0 0-16,0 0 16,1 0-16,-1 0 0,0-21 15,0 0-15,0 0 0,0 0 16,-21-1-16,22 1 0,-1 0 0,0-21 16,-21 21-16,21-22 0,-21 1 15,0 21-15,21-22 0,0 1 0,-21 21 16,22-21-16,-22 20 0,0 1 0,0 0 15,0 42 17,-22 0-32,22 1 0,-21-1 0,0 21 15,21 0-15,0-20 0,0 20 0,-21 0 16,21-21-16,-21 22 0,21-22 16,0 0-16,0 0 0,0 0 0,0 1 15,0-1-15,0 0 0,0 0 16,21-21-16,0 0 15,21 0-15,1 0 0</inkml:trace>
  <inkml:trace contextRef="#ctx0" brushRef="#br1" timeOffset="91924.06">20024 6181 0,'0'0'16,"21"0"-1,-21 21 1,0 0-16,0 0 0,-21 22 15,21-22-15,0 21 0,0-21 16,0 22-16,-22-1 0,22-21 16,0 21-16,-21-20 0,21 20 0,0-21 15,0 0-15,0 0 0,0 1 0,0-1 16,0 0-16,0 0 0,0 0 16,0-42 15</inkml:trace>
  <inkml:trace contextRef="#ctx0" brushRef="#br1" timeOffset="92231.91">19918 6265 0,'0'0'0,"0"-21"0,0-21 15,0 21-15,0 0 16,0-1-16,21 22 0,-21-21 15,21 21-15,0 0 0,0-21 0,1 21 16,20 0-16,-21 0 0,0 0 16,0 0-16,1 0 0,-1 21 0,0-21 15,21 21-15,-42 1 0,21-1 0,-21 0 16,0 0-16,0 0 0,0 0 0,0 1 16,0-1-16,-21 0 0,0 0 15,0 0-15,0 0 0,0-21 16,-1 22-16,1-22 0,0 0 0,0 21 15,0-21-15,0 21 16,42-21 15</inkml:trace>
  <inkml:trace contextRef="#ctx0" brushRef="#br1" timeOffset="92703.64">20553 6435 0,'0'0'0,"0"-21"0,0-1 16,0 1-16,-21 21 16,-1 0-16,1 0 0,0 0 0,0 0 15,0 21-15,0-21 0,-1 22 16,1-1-16,0 0 0,0 0 0,21 21 15,-21-20-15,21-1 0,-21 0 0,21 0 16,0 0-16,-22 0 0,22 1 0,0-1 16,0 0-16,22 0 15,-1-21 1,0 0-16,0 0 0,0 0 16,0 0-16,1 0 0,-22-21 15,21 21-15,0-21 0,-21 0 0,21 21 16,0-22-16,-21 1 0,21 0 0,-21 0 15,0 0-15,22 0 0,-22-1 0,0 1 16,21 0-16,-21 0 0,0 0 16,0 42 15,0 0-31,0 0 0,0 0 0,0 1 16,0-1-16,0 0 0,0 0 15,0 0-15,0 0 16,0 1-16,21-22 0,0 0 15,0 0-15,0 0 16,1 0-16,-1 0 0</inkml:trace>
  <inkml:trace contextRef="#ctx0" brushRef="#br1" timeOffset="93103.41">20807 6350 0,'0'0'0,"21"-21"16,0 21 0,0 0-1,-21 21-15,21-21 0,-21 21 16,0 0-16,22-21 0,-1 22 0,-21-1 16,0 0-16,21 0 0,-21 0 15,0 0-15,0 1 0,0-1 16,0 0-16,0 0 0,0 0 15,0-42 48,0 0-63,0 0 16,0 0-16,0-1 0,21 1 0,0 0 15,-21-21-15,21 21 0,-21-1 16,0 1-16,22 0 0,-1 21 0,-21-21 15,21 0-15,0 21 16,0 0-16,0 0 16,1 0-1</inkml:trace>
  <inkml:trace contextRef="#ctx0" brushRef="#br1" timeOffset="93463.21">21251 6456 0,'0'0'0,"0"-21"0,0 0 16,21-1-16,-21 1 0,0 0 16,0 0-16,0 0 15,-21 21 16,0 21-31,21 0 16,-21 0-16,21 0 16,-21 1-16,21-1 0,-21 0 0,21 0 15,0 0-15,0 0 0,0 1 0,0-1 16,0 0-16,0 0 0,0 0 16,21-21 15,0 0-31,0 0 0,0 0 15,0 0 1,1-21-16,-1 0 0,0 21 16</inkml:trace>
  <inkml:trace contextRef="#ctx0" brushRef="#br1" timeOffset="93968.15">21484 6371 0,'-21'21'31,"21"1"-31,-21-22 16,21 21-16,-21 0 0,21 0 15,0 0-15,0 0 0,0 1 16,-22-22-16,22 21 0,0 0 16,0 0-16,0 0 15,-21-21-15,21 21 16,0-42 31,0 0-47,0 0 15,0 0-15,0 0 0,21-1 16,1 1-16,-1 0 0,0 0 0,-21 0 16,21 21-16,0-21 0,0-1 15,1 22-15,-1-21 0,0 21 0,0 0 16,0 0-16,0 0 15,-21 21-15,0 1 0,22-1 16,-22 0-16,0 0 0,0 0 16,0 0-16,0 1 0,0-1 15,0 0-15,0 0 0,-22-21 16,22 21-16,0 0 0,-21 1 16,0-22-1,21 21-15,0-42 47,0-1-47,0 1 16,21 21-16</inkml:trace>
  <inkml:trace contextRef="#ctx0" brushRef="#br1" timeOffset="94319.47">22034 6160 0,'0'0'0,"0"-22"16,0 44 15,-21-1-31,0 0 0,21 0 16,-21 0-16,21 0 15,-21 22-15,21-22 0,0 0 0,-21 21 16,21-20-16,-22-1 0,22 0 0,0 21 15,0-21-15,0 1 0,0-1 0,0 0 16,0 0-16,0 0 0,0 0 16,22-21 15,-1 0-31,0 0 16,0 0-16,0-21 15,0 0-15,1 21 0,-22-21 0,21 0 16,0 21-16,-21-21 0,21-1 0,-21 1 15,21 0-15,0 0 16,-21 0-16</inkml:trace>
  <inkml:trace contextRef="#ctx0" brushRef="#br1" timeOffset="94572.33">21886 6371 0,'0'0'0,"-21"0"16,42 0 15,0 0-31,1 0 0,-1 0 0,0 0 16,0 0-16,0 0 0,0 0 0,1-21 15,-1 21-15,0 0 0,0 0 16,0 0-16,0 0 0,-21-21 16,22 21-1,-44 0 16,1 0-15</inkml:trace>
  <inkml:trace contextRef="#ctx0" brushRef="#br1" timeOffset="95543.94">18140 7514 0,'0'0'0,"0"-21"16,0 0-16,0 0 0,0 0 0,0-1 15,0 44 16,0-1-31,0 21 0,0-21 16,0 22-16,0-22 0,0 21 0,0 0 16,-21-20-16,21 20 0,0 0 0,-22-21 15,22 22-15,0-1 0,0-21 0,-21 0 16,21 22-16,0-22 0,-21 0 16,21 0-16,0 0 0,0 1 15,0-1-15,0-42 31,0-1-31,0 1 16,0 0-16,0 0 16,0 0-16,21 0 0,0-22 0,1 22 15,-22 0-15,21-21 0,0 20 0,0 1 16,0-21-16,0 21 0,1 0 0,-1-1 16,0 1-16,0 21 0,0-21 0,0 21 15,1 0-15,-1 0 16,0 21-16,-21 0 0,21 1 15,-21-1-15,21 0 0,-21 0 0,0 0 16,0 0-16,0 1 0,0 20 0,0-21 16,0 0-16,0 0 15,-21 1-15,21-1 0,-21 0 0,21 0 16,-21-21-16,21-21 47,21 0-47,0 21 0</inkml:trace>
  <inkml:trace contextRef="#ctx0" brushRef="#br1" timeOffset="95940.22">18775 7705 0,'-21'0'31,"-1"0"-31,1 0 16,0 21-16,21 0 15,-21-21-15,0 21 0,0 0 0,21 1 16,0-1-16,-22 0 0,22 0 0,-21 0 16,21 0-16,0 1 0,0-1 15,0 0-15,0 0 0,21-21 16,1 21-16,-1-21 0,0 0 16,0 0-16,0 0 0,0 0 0,1 0 15,-1 0-15,0 0 0,-21-21 0,21 21 16,0-21-16,0 0 0,-21 0 15,0-1-15,0 1 0,22 0 0,-22 0 16,0 0-16,0 0 0,0-1 0,0 1 16,0 0-16,0 0 0,0 0 0,-22 0 15,1 21-15,0 0 0,0 0 16,0 0-16,0 0 0,-1 0 0,1 0 16,0 21-16,0 0 0,21 0 15,-21-21-15,21 21 0,0 0 16,0 1-16,21-22 15,0 0-15,0 21 0</inkml:trace>
  <inkml:trace contextRef="#ctx0" brushRef="#br1" timeOffset="96628.13">19198 7684 0,'0'0'0,"0"-22"16,-21 22-1,0 0-15,0 22 0,21-1 16,0 0-16,-22 0 0,22 0 16,-21-21-16,21 43 0,0-22 0,0 0 15,0 0-15,0 0 0,0 0 0,0 1 16,0-1-16,0 0 0,-21-21 0,21 21 16,0 0-16,0 0 15,0-42 16,0 0-15,0 0-16,0 0 0,0 0 16,0-1-16,0 1 0,0 0 0,0 0 15,21 0-15,-21 0 0,21-22 0,1 22 16,-1 0-16,0 0 0,-21 0 0,42 21 16,-21-22-16,1 22 0,-1 0 0,0 0 15,21 0-15,-21 0 0,1 0 0,-1 0 16,0 22-16,0-22 0,0 21 0,0 0 15,-21 0-15,0 0 0,0 0 16,0 1-16,0-1 0,0 0 16,0 0-16,-21-21 0,0 21 15,0-21-15,0 0 0,0 21 16,-1-21-16,1 0 16,21-21-1,0 0-15,0 0 16,0 0-16,21 0 0,1-1 15,-1 1-15,0 0 0,0 0 16,0-21-16,22 20 0,-22 1 0,0 21 16,0-21-16,21 0 0,-20 21 15,-1 0-15,0 0 0,0 0 0,0 0 0,0 21 16,1 0 0,-22 0-16,0 1 0,0-1 15,0 0-15,0 0 0,0 0 16,0 0-16,0 1 0,0-1 15,0 0-15,-22 0 16,1-21-16,0 0 16,21-21 15,0 0-15</inkml:trace>
  <inkml:trace contextRef="#ctx0" brushRef="#br1" timeOffset="97015.9">19897 7705 0,'0'0'0,"21"0"16,0 0-16,0 0 0,0 0 16,0 0-16,1 0 0,-1 0 15,0 0-15,0 0 16,0-21-16,-21-1 15,21 22-15,-21-21 0,0 0 16,0 0 0,-21 21-16,0 0 15,0 0-15,0 0 0,0 0 16,-1 21-16,1-21 0,21 21 0,-21 0 16,0 1-16,0-1 0,21 0 0,0 0 15,-21 0-15,-1 0 0,22 1 16,-21-1-16,21 0 0,0 0 0,0 0 15,0 0-15,21-21 16,1 22-16,-1-22 0,0 0 0,0 0 16,0 0-16,0 0 0,1 0 15,-1 0-15,0 0 0,0 0 0,0 0 16,0 0-16,1 0 0,-1-22 0,0 1 16,0 21-16,0-21 0,0 21 0</inkml:trace>
  <inkml:trace contextRef="#ctx0" brushRef="#br1" timeOffset="97283.75">20532 7557 0,'0'0'15,"0"-22"-15,-22 22 0,1 0 16,0 0-16,0 0 16,0 0-16,0 0 15,21 22-15,-22-1 0,1 0 0,0-21 16,21 21-16,0 0 0,-21 0 15,0 1-15,21-1 0,0 0 0,0 0 16,0 0-16,0 0 0,0 1 16,0-1-16,0 0 0,0 0 15,21-21-15,0 0 16,-21 21-16,21-21 0,0 0 0,1 0 16,-1 0-16,0 0 0,0 0 15,0-21-15,0 21 0</inkml:trace>
  <inkml:trace contextRef="#ctx0" brushRef="#br1" timeOffset="97577.58">20764 7493 0,'0'0'0,"0"-21"0,22-21 16,-22 20-16,21 22 0,0 0 15,0 0 1,0 0-16,-21 22 0,0-1 15,21 0-15,-21 0 0,0 0 0,0 0 16,0 22-16,0-22 0,0 0 16,0 0-16,0 0 0,0 1 0,0-1 15,-21 0-15,21 0 0,-21 0 16,0 0-16,21 1 0,-21-22 0,0 21 16,21 0-16,-22-21 0,1 21 0,0-21 15,21 21-15,-21-21 0,0 0 0,21 21 16,-21-21-16,-1 0 15,1 0 1</inkml:trace>
  <inkml:trace contextRef="#ctx0" brushRef="#br1" timeOffset="98991.47">16256 10859 0,'21'-22'0,"-21"1"15,0 0 1,0 42 15,0 0-31,0 1 0,-21-1 16,21 21-16,0 0 0,0 1 0,-21-1 15,21 0-15,0 22 0,0-22 16,0 22-16,0-22 0,0 22 16,-21-1-16,21-21 0,0 22 0,-22-1 15,22-20-15,-21 20 0,21 1 0,0-1 16,0-20-16,0 20 0,-21 1 0,21-1 16,-21 1-16,21-1 0,0-21 0,0 1 15,-21-1-15,21 0 0,-21 1 0,21-22 16,0 0-16,0 0 0,0 0 15,0-42 1,21 0 0,0 0-16,0 0 0,-21-22 0,21 22 15,-21 0-15,21-21 0,1-1 16,-22 1-16</inkml:trace>
  <inkml:trace contextRef="#ctx0" brushRef="#br1" timeOffset="100267.73">16446 11007 0,'-21'-21'16,"0"21"-16,21-22 0,-21 22 15,21-21 1,21 21 15,0 0-15,0 0-16,1 0 0,-1 0 0,0 0 15,21 0-15,-21 0 0,1 0 0,20 0 16,-21 0-16,21 0 0,1 0 0,-1 0 16,0 0-16,1 0 0,-1 0 0,22 0 15,-22 0-15,43 0 0,-22 0 0,1 0 16,20 0-16,1-21 0,0 21 0,-1 0 15,1 0-15,0-21 0,20 21 0,-20 0 16,0 0-16,21 0 0,-1 0 16,1 0-16,0 0 0,0 0 0,0 0 15,0 0-15,-1 0 0,1 0 16,0 0-16,0 21 0,0-21 0,21 0 16,-21 21-16,-1-21 0,1 0 0,0 0 15,0 21-15,-21-21 0,20 0 0,-20 0 16,0 0-16,21 0 0,-22 0 0,-20 0 15,20 0-15,1 0 0,-21 0 0,-1 0 16,1 0-16,-1 0 0,1 0 0,-22 0 16,21-21-16,-20 21 0,-1 0 0,0 0 15,1 0-15,-1 0 0,-21 0 0,22 0 16,-1-21-16,-21 21 16,21 0-16,-20 0 0,20 0 0,-21 0 15,0-21-15,22 21 0,-22 0 0,0 0 16,0 0-16,21 0 0,-20-21 0,-1 21 15,0 0-15,0 0 0,0 0 32,-21 21-17,0 0-15,0 0 16,0 0-16,-21-21 16,21 22-16,0-1 0,0 0 0,-21-21 15,0 21-15,21 0 0,-21 22 0,-1-22 16,22 0-16,-21 0 0,0 21 15,21 1-15,0-1 0,-21-21 0,21 22 16,-21-1-16,21 0 0,-21 22 0,21-22 16,0 0-16,0 1 0,0-1 0,0 0 15,0 1-15,0 20 0,0-20 0,0-1 16,0 0-16,0 1 0,21-1 0,-21 0 16,21 1-16,-21-1 0,21 0 15,-21-21-15,0 22 0,0-22 0,0 0 16,0 21-16,0-20 0,0-1 15,0 0-15,0 0 16,-21-21 15,0 0-31,0 0 16,-1 0-16,1 0 0,0 0 16,0 0-16,0 0 0,0 0 0,-1 0 15,-20 0-15,21 0 0,-21 0 0,-1 0 16,1 0-16,-22 0 0,1 0 15,-1 0-15,1 0 0,-22 0 0,1 0 16,-22 0-16,21 0 0,0 0 0,-20 0 16,20 21-16,0-21 0,-21 0 0,22 0 15,-1 0-15,-21 21 0,0-21 0,22 0 16,-22 0-16,0 22 0,0-22 16,-21 0-16,21 0 0,-21 0 0,22 0 15,-22 21-15,-22-21 0,22 0 0,0 0 16,0 0-16,0 0 0,0 21 0,22-21 15,-1 0-15,0 0 0,21 0 0,1 0 16,-1 0-16,21 0 0,-20 0 0,20 0 16,-20 0-16,20 0 0,1 0 0,-1-21 15,1 21-15,-1 0 0,1 0 0,20 0 16,-20-21-16,20 21 0,1 0 0,0 0 16,21 0-16,-22 0 0,22 0 15,0 0-15,0 0 16,21-22-1,-21 22-15,-1 0 16,22-21 15,22 21-15,-1-21-16,-21 0 16,21 21-16,0-21 0,21 0 0</inkml:trace>
  <inkml:trace contextRef="#ctx0" brushRef="#br1" timeOffset="102851.32">17780 10097 0,'0'0'0,"0"-22"0,0 1 16,-21 0-1,21 42 17,0 0-32,0 1 0,0 20 15,0-21-15,0 21 0,0 1 0,0-1 16,0 22-16,0-22 0,0 0 0,-21 1 16,21-1-16,-22 0 0,22 1 0,-21-1 15,21-21-15,0 21 0,0-20 0,-21-1 16,21 0-16,0 0 0,0 0 15,0-42 32</inkml:trace>
  <inkml:trace contextRef="#ctx0" brushRef="#br1" timeOffset="103135.87">17611 10308 0,'0'-21'15,"0"42"-15,0-84 0,0 42 0,0-1 0,0 1 16,0 0-16,21 0 0,-21 0 0,21 0 16,0 21-16,0-22 0,0 22 15,22 0-15,-22 0 0,0 0 0,21 0 0,-20 0 16,-1 22-16,21-22 0,-21 21 16,43 42-16,-43-20 15,-21-22-15,0 0 0,0 0 0,0 0 16,0 0-16,-21 1 0,0-1 0,-1 0 15,-20 0-15,21-21 0,0 21 16,-22 0-16,22-21 0,-21 22 0,21-22 16,0 0-16,-22 21 0,22-21 0,21 21 15,-21-21-15,42 0 32,0 0-32</inkml:trace>
  <inkml:trace contextRef="#ctx0" brushRef="#br1" timeOffset="103588.11">18478 10308 0,'0'0'0,"0"-42"16,-21 42 0,0 0-16,-21 0 0,21 0 0,-1 0 15,1 0-15,-21 0 0,21 21 0,-22 0 16,22 0-16,0 1 0,0-1 0,-21 0 15,42 21-15,-22-21 0,1 1 16,21 20-16,0-21 0,0 0 0,0 0 16,0 1-16,0-1 0,0 0 15,21-21-15,1 0 0,-1 21 0,0-21 16,0 0-16,0 0 0,0 0 16,1 0-16,-1-21 0,0 21 0,0-21 15,0 0-15,0 21 0,1-22 16,-22 1-16,0 0 0,21 0 0,-21 0 15,21 0-15,-21-1 0,0-20 0,0 21 16,0 0-16,0 0 0,0-1 0,0 44 31,0-1-15,0 0-16,0 0 0,0 0 16,0 22-16,0-22 0,0 0 0,0 0 15,0 0-15,0 0 0,0 1 0,21-1 16,0 0-16,0 0 0,1-21 15,-1 0-15,0 0 0,0 0 16,0 0-16,0 0 16,1 0-16</inkml:trace>
  <inkml:trace contextRef="#ctx0" brushRef="#br1" timeOffset="103948.68">18690 10393 0,'0'-21'0,"0"42"0,0-63 0,0 20 15,21 1-15,0 21 16,1 0 0,-1 21-16,-21 1 0,0-1 15,21 0-15,-21 0 0,21 0 16,-21 0-16,0 1 0,0-1 0,0 0 16,0 0-16,0 0 0,0 0 0,0 1 15,0-1 1,0-42 15,-21-1-15,21 1-16,0 0 15,0 0-15,0 0 0,0 0 16,0-1-16,0-20 0,21 21 0,-21 0 16,21 0-16,-21-1 0,21 1 0,1 0 15,-1 21-15,0 0 16,0 0-16,0 0 15,0 0-15,-21 21 16,22-21-16</inkml:trace>
  <inkml:trace contextRef="#ctx0" brushRef="#br1" timeOffset="104271.5">19092 10414 0,'0'-21'31,"0"0"-15,21 0-16,1-1 0,-1 1 16,-21 0-16,21 0 15,-21 0-15,21 21 0,-21-21 16,-21 42 15,0 0-31,0 0 0,21 0 16,-22 0-16,1 22 0,21-22 0,0 0 15,-21 0-15,21 22 0,0-22 0,0 0 16,0 0-16,0 0 0,0 0 0,0 1 16,0-1-16,21-21 15,0 0-15,1 0 0,-1 0 16,0 0-16,0 0 0,0 0 16,0-21-16,1 21 0,-1-22 0,0 1 15</inkml:trace>
  <inkml:trace contextRef="#ctx0" brushRef="#br1" timeOffset="104707.77">19473 10372 0,'0'-21'0,"0"-1"16,-21 22 15,21 22-31,-21-1 0,21 0 16,-21 0-16,21 0 0,-21 0 0,21 1 15,0-1-15,0 0 0,-22 0 16,22 0-16,0 0 0,0 1 15,0-1-15,0 0 16,0-42 31,0 0-47,0-1 16,22 1-16,-22 0 0,21 0 15,0 0-15,-21 0 0,21-1 0,0 1 16,0 0-16,1 0 0,-1 0 0,0 0 15,0 21-15,0 0 16,0 0-16,-21 21 16,0 0-16,0 0 0,0 0 15,0 0-15,0 1 0,0-1 0,0 0 16,0 0-16,-21 0 0,21 0 16,-21 1-16,21-1 15,21-21 32,-21-21-47,21 21 0,1-22 16</inkml:trace>
  <inkml:trace contextRef="#ctx0" brushRef="#br1" timeOffset="104976.61">19939 10202 0,'0'0'15,"21"-21"-15,-21 0 0,0 0 0,21 21 16,-42 21 15,21 0-31,-21 0 0,21 1 0,-21-1 16,21 0-16,-21 0 0,-1 21 0,22-20 15,0-1-15,-21 21 0,0-21 0,21 0 16,-21 22-16,21-22 0,0 0 16,0 0-16,0 0 0,0 1 15,0-1-15,0 0 16,21-21-1,0 0-15,0 0 16,1-21-16,-1 21 0,-21-21 0,21 21 16,-21-22-16,21 1 0,-21 0 0</inkml:trace>
  <inkml:trace contextRef="#ctx0" brushRef="#br1" timeOffset="105144.61">19833 10414 0,'0'-21'16,"21"21"0,0 0-16,1-21 0,-1 21 15,-21-21-15,42 21 0,-21-22 0,0 22 16,1-21-16,-1 0 0,0 21 16,21-21-16,-21 0 0,22 0 15</inkml:trace>
  <inkml:trace contextRef="#ctx0" brushRef="#br1" timeOffset="105843.85">20299 9208 0,'0'0'0,"21"0"0,0 0 16,0 0 0,-21-22-16,0 44 31,0-1-15,0 0-16,0 21 0,0-21 15,0 22-15,0-1 0,0 0 0,0 22 16,-21-22-16,21 22 0,-21-1 0,21 22 15,0-22-15,0 1 0,-21-1 0,21 1 16,-21-1-16,21 22 0,0-21 0,0-1 16,-22 1-16,22 20 0,0-20 0,-21-1 15,21 1-15,0-1 0,0-20 0,0 20 16,0-21-16,0 1 0,0-1 0,21 0 16,-21-20-16,22 20 0,-22-21 0,0 0 15,0 0-15,21-21 0,0 0 16,0 0-1,-21-21-15,21 0 0,-21 0 16,21 0-16,1-22 0,-22 22 16,0-21-16,21 0 0,-21-1 0</inkml:trace>
  <inkml:trace contextRef="#ctx0" brushRef="#br1" timeOffset="106519.52">20320 9123 0,'0'0'0,"0"-21"16,0 0-16,0-1 15,0 1-15,-21 21 0,0 0 16,-1 0-16,1 0 16,0 0-16,0 21 0,0 1 15,0-1-15,-1-21 0,1 21 0,21 0 16,-21 0-16,0 0 0,0 1 0,0-1 15,-1 0-15,22 0 0,-21 0 0,21 0 16,-21-21-16,21 22 0,-21-22 0,21 21 16,21-42 31,0 21-32,0-22-15,1 22 0,-22-21 0,21 0 16,0 0-16,21 0 0,-21 0 0,1-1 15,-1-20-15,0 21 0,0 0 16,0 0-16,0-1 0,1 1 0,-1 21 16,-21-21-16,21 21 0,0 0 15,0 0-15,-21 21 16,21 0-16,1 1 0,-22-1 0,21 0 16,-21 0-16,21 0 0,-21 22 0,21-22 15,0 0-15,0 0 0,-21 21 0,22-20 16,-1-1-16,0 0 0,0 0 0,0 0 15,-21 0-15,21 1 0,1-1 0,-1-21 16,-21 21-16,21 0 0,0 0 16,-21 0-16,21-21 15,-21 22 1,21-22 0,1 0-16</inkml:trace>
  <inkml:trace contextRef="#ctx0" brushRef="#br1" timeOffset="118456.11">17843 11621 0,'0'0'0,"22"0"16,-22-22-16,21 22 0,0-21 15,0 21-15,-21-21 0,21 21 16,0-21-16,-21 0 0,22 21 0,-1-21 15,-21-1-15,21 22 0,-21-21 0,21 0 16,-21 0-16,0 0 0,0 0 16,-21 21-1,0 0-15,0 0 0,-1 0 16,1 0-16,0 0 0,0 0 0,0 21 16,-22 0-16,22 0 0,0 0 15,-21 0-15,21 22 0,-1-22 0,-20 0 16,21 21-16,0 1 0,0-22 0,-1 21 15,22-21-15,0 22 0,-21-1 0,21-21 16,0 22-16,0-22 0,0 21 16,0-21-16,0 0 0,0 1 0,21 20 15,1-21-15,-1-21 0,0 21 0,0 0 16,0 1-16,0-22 0,22 0 16,-22 21-16,0-21 0,0 0 0,0 0 15,1 0-15,-1 0 0,0 0 0,21 0 16,-21-21-16,1 21 0,20-22 0,-21 1 15,21 21-15,-20-21 0,20 0 0,0 0 16,1 0-16,-22 21 0,21-22 0</inkml:trace>
  <inkml:trace contextRef="#ctx0" brushRef="#br1" timeOffset="118951.99">18605 11811 0,'0'0'0,"0"-42"15,0 21 1,0-1-16,-21 22 15,0 0-15,0 0 0,0 0 16,0 0-16,-1 0 0,1 0 0,0 0 16,0 0-16,0 22 0,0-22 0,-1 21 15,1 0-15,0 0 0,0 0 16,21 0-16,-21 1 0,0 20 0,-1-21 16,22 0-16,-21 0 0,21 1 0,0-1 15,0 0-15,0 0 0,0 0 16,0 0-16,21-21 0,1 22 15,-1-22-15,0 0 0,0 0 16,0 0-16,0 0 0,1-22 0,20 1 16,-21 0-16,0 0 0,0 0 15,1 0-15,-22-1 0,0 1 16,0 0-16,21 0 0,-21-21 0,0 20 16,0 1-16,0 0 0,21 21 0,-21-21 15,0 0-15,0 42 31,0 0-31,0 0 0,0 0 16,0 1-16,0-1 0,0 0 16,0 0-16,0 0 0,0 22 0,0-22 15,0 0-15,0 0 0,21 0 16,-21 0-16,21 1 0,0-1 0,1 0 16,-1-21-16,0 0 15,0 0-15,0 0 16,0 0-16,1-21 15,-1 21-15,0-21 0,-21-1 0,21 1 16,0 0-16,22 0 0</inkml:trace>
  <inkml:trace contextRef="#ctx0" brushRef="#br1" timeOffset="119391.89">19135 11748 0,'-22'-22'0,"22"1"16,0 0-1,0 0 1,22 21 0,-1 0-16,0 0 15,0 21-15,0 0 0,0 0 16,1 1-16,-22-1 0,21 0 16,-21 0-16,0 0 0,0 0 15,0 1-15,0-1 0,0 0 0,0 0 16,0 0-16,0 0 0,0 1 15,0-1-15,0 0 16,-21-21-16,-1 0 16,1 0-1,21-21 1,0 0-16,0-1 0,0 1 16,0-21-16,21 21 0,-21 0 0,22-1 15,-1-20-15,0 21 0,0 0 0,0-22 16,0 22-16,1 0 0,20 0 15,-21 0-15,0 0 0,22 21 0,-22 0 16,0-22-16,0 22 0,0 0 16,0 22 15,-21-1-15</inkml:trace>
  <inkml:trace contextRef="#ctx0" brushRef="#br1" timeOffset="120631.82">18309 13187 0,'0'0'0,"0"-21"0,21 21 15,-21-21-15,0-1 0,0 1 16,0 0-16,0 42 78,0 0-78,0 1 0,0-1 0,0 0 16,0 21-16,0-21 0,21 22 0,-21-22 15,22 21-15,-22 1 0,0-1 0,0 0 16,21 22-16,-21-22 0,0 22 0,0-22 16,0 21-16,0-20 15,21 20-15,-21-20 0,0 20 0,0-21 16,0 1-16,0 20 0,0-20 0,0-1 0,0 0 16,0 1-16,0-1 0,0 0 15,0 1-15,0-22 0,0 21 0,0-21 16,0 0-16,0 1 0,0-1 15,21-21 1,-21-21 0,0-1-16,0 1 0,0 0 15,0 0-15,0 0 0,0 0 0,0-1 16,0-20-16,0 21 0,0-21 0,0-1 16</inkml:trace>
  <inkml:trace contextRef="#ctx0" brushRef="#br1" timeOffset="121372.62">18309 13145 0,'0'0'0,"0"-22"15,0 1 1,-21 42 15,21 1-31,-21-1 16,0 0-16,-1 0 0,1 0 15,0 0-15,0 1 0,0-1 0,0 21 16,-1-21-16,1 0 0,0 1 0,21-1 16,-21 0-16,0 0 0,21 0 0,-21 0 15,21 1-15,0-1 16,0-42 15,0-1-31,21 22 0,0-21 0,-21 0 16,21 0-16,0 0 0,0 0 0,1-1 15,-1 1-15,-21-21 0,21 21 0,0 0 16,0-22-16,0 1 0,-21 21 16,22-22-16,-1 22 0,-21-21 0,0 21 15,21 0-15,0 21 0,0 0 16,0 0-16,1 21 16,-22 21-16,21-21 0,-21 22 0,21-22 15,0 21-15,-21 0 0,0-20 16,21 20-16,0 0 0,1-21 0,-22 22 15,0-22-15,21 21 0,0-21 16,-21 1-16,21 20 0,0-21 0,-21 0 16,21 0-16,-21 1 0,22-1 0,-22 0 15,21-21-15,0 21 0,-21 0 16</inkml:trace>
  <inkml:trace contextRef="#ctx0" brushRef="#br1" timeOffset="122088.03">15684 15515 0,'0'-21'0,"0"42"47,0 0-47,0 1 15,0-1-15,0 21 0,0-21 0,0 22 16,0 20-16,0-21 0,0 22 15,0-22-15,0 22 0,0-1 0,0 1 16,0-1-16,0 1 0,0-1 0,0-20 16,0 20-16,0 1 0,0-22 0,-21 0 15,21 22-15,-21-22 0,21 0 16,0-20-16,0 20 0,-21 0 16,21-21-16,0 1 0,0-1 0,0 0 15,0 0-15,0 0 0,0-42 31,-21 0-31,21-21 16,0 20-16,0-20 0,0 0 0,0-1 16,0 1-16</inkml:trace>
  <inkml:trace contextRef="#ctx0" brushRef="#br1" timeOffset="123207.41">15706 15748 0,'0'0'0,"0"-42"0,0-43 16,0 64-16,0 0 15,0 0-15,0-1 0,0 1 16,21 21 15,0 0-15,0 0-16,0 0 0,0 0 16,22 0-16,-22 0 0,42 21 0,-20-21 15,20 0-15,1 0 0,20 0 0,-20 0 16,21 0-16,20 0 0,-20 0 15,0 0-15,21 0 0,-1 0 0,1 0 16,0 0-16,21 0 0,0 0 16,-21 0-16,21 0 0,0 0 0,0 0 15,0 0-15,21 0 0,0 0 16,-21 0-16,21 0 0,1 0 0,-1 0 16,21 0-16,0 0 0,1 22 0,-22-22 15,21 0-15,-21 0 0,22 21 0,-22-21 16,0 0-16,0 0 0,0 0 15,-42 21-15,21-21 0,-21 0 0,-21 0 16,-1 0-16,1 0 0,-21 0 0,-1 0 16,1 0-16,-22 0 0,0-21 15,1 21-15,-1 0 0,-21 0 16,21 0-16,-20 0 0,-1-21 0,0 21 16,0 0-16,0 0 0,0 0 0,1 0 15,-1 0-15,0 0 31,-21 21-15,0 0-16,21 0 0,-21 0 16,0 0-16,21 22 0,-21-22 15,0 0-15,21 21 0,-21 1 16,22-1-16,-1 0 0,-21 22 0,21-22 16,0 22-16,0-1 0,0-20 15,1 20-15,-1 1 0,-21-1 0,21 1 16,0-1-16,0-21 0,0 22 15,-21 21-15,22-22 0,-22-21 0,21 22 16,-21-1-16,0 1 0,0-22 0,0 22 16,0-22-16,0 0 0,0 1 15,0-1-15,0 0 0,0 1 0,0-22 16,0 21-16,0 1 0,0-22 0,-21 21 16,21-21-16,-22 0 0,1 1 15,0-1-15,0 0 0,0-21 0,0 21 16,-1-21-16,-20 0 0,0 0 0,-1 0 15,1 0-15,-21 0 16,20 0-16,-20 0 0,20 0 0,-20 0 16,-1 0-16,1 0 0,21 0 0,-22-21 15,1 21-15,-22 0 0,21 0 16,-20-21-16,-1 21 0,0 0 0,-20 0 16,-22-21-16,21 21 0,-21 0 0,0 0 15,0 0-15,-21-22 0,-1 22 16,1 0-16,0 0 0,21 0 0,-21 0 15,21 0-15,0 0 0,0 0 0,-21 0 16,21 0-16,21 0 0,-21 0 16,0 0-16,-21 0 0,21 0 0,-21 0 15,-1 0-15,-20 0 0,21 0 16,21 0-16,-21 0 0,0 0 16,21 0-16,-22 0 0,44 0 0,-22 0 15,21 0-15,21 0 0,0 0 0,1 0 16,20 0-16,22-21 0,-22 21 15,22 0-15,0 0 0,21 0 0,-22 0 16,22 0-16,-21 0 0,21 0 0,-1 0 16,1 0-16,0 0 0,0 0 15,0 0-15,0 0 0,-1 0 0,1 0 16,0 0-16,0 0 0,0 0 0,0 0 16,-1 0-16,1 0 0,0 0 15,21-21-15,-21 21 16,21-21-16,0 0 0,21 0 15,0-1-15,22 1 16,-22 0-16,21 0 0,0-21 0,1 20 16</inkml:trace>
  <inkml:trace contextRef="#ctx0" brushRef="#br1" timeOffset="124388.05">16933 14711 0,'0'0'0,"0"-21"0,0 0 16,0-1-16,0 1 0,0 0 15,0 0-15,-21 0 0,0 0 0,0 21 16,21-22-16,-21 22 0,-1 0 16,1 0-16,0 0 0,0 0 0,0 0 15,-22 22-15,22-1 0,0 21 16,0-21-16,0 22 0,-22-1 0,22 0 15,0 1-15,21-1 0,-21 0 0,21 1 16,-21-1-16,21 0 0,0 1 16,0-1-16,0 0 0,21-21 0,0 22 15,0-22-15,0 0 0,22-21 0,-22 21 16,0-21-16,21 0 0,1 0 0,-1 0 16,-21-21-16,22 21 0,-1-21 15,0 0-15,1 0 0,20-22 0,-21 22 16,1 0-16,-1-21 0,0-1 0,-20 22 15,20-21-15,-21 21 0,0-22 0,0 1 16,-21 21-16,0-22 16,0 22-16,0 0 0,0-21 0,0 21 15,-21-1-15,0 22 0,0 0 16,0 0-16,0 22 0,21-1 16,0 0-16,-22 0 0,1 0 15,21 0-15,-21 22 0,21-22 0,0 21 16,0-21-16,0 22 0,-21-22 0,21 0 15,-21 21-15,21-20 0,0-1 0,0 21 16,0-21-16,0 0 16,0 1-16,21-22 31,0 0-31,0-22 0,0 1 16,-21 0-16,22 0 0,-1 0 15,0 0-15,-21-1 0,21 1 0,-21 0 16,21 0-16,0 0 0,1 0 15,-1 21 1,-21 21 0,21 0-16,-21 0 0,21 0 15,-21 0-15,0 1 0,0-1 0,21 0 16,0 0-16,-21 0 0,22-21 0,-22 21 16,21-21-16,0 0 0,0 0 15,0 0-15,0 0 16,1 0-16,-1 0 0,0 0 0,0-21 15,0 21-15,0-21 0,22 0 0,-22 0 16,0 0-16,0 21 0,0-22 0,-21 1 16,22 0-16,-22 0 0,21 0 15,-21 0-15,0-1 0,0 1 16,0 42 0,0 1-16,0-1 15,0 0-15,0 0 0,0 0 16,0 0-16,0 1 15,0-1-15,0 0 0,0 0 0,0 0 16,0 0-16,21-21 31,0 0-31,-21-21 16,0 0-16,21 0 16,-21 0-16,21 0 0</inkml:trace>
  <inkml:trace contextRef="#ctx0" brushRef="#br1" timeOffset="124732.21">17949 14563 0,'0'0'0,"-21"0"0,0 0 0,0 21 0,21 0 16,-21-21-16,-1 21 0,22 0 16,0 1-16,0-1 0,0 0 0,0 0 15,0 0-15,0 0 16,22-21-1,-1 0-15,0 0 0,0 0 16,0 0-16,0-21 0,-21 0 0,22 0 16,-22 0-16,0 0 15,0-1-15,0 1 0,0 0 16,0 0-16,-22 0 16,1 21-16,0 0 0,0 0 15,0 0-15,0 0 0,-1 0 16,22 21-16,-21-21 0,21 21 15,0 0-15,0 0 0,0 1 0,0-1 16,0 0-16,0 0 0,21-21 16,1 0-16,-1 21 0,0-21 15,0 0-15,0 0 0</inkml:trace>
  <inkml:trace contextRef="#ctx0" brushRef="#br1" timeOffset="124984.07">18330 14584 0,'0'0'0,"21"-21"0,1 21 16,-22 21 15,0 0-31,0 0 0,0 22 16,0-22-16,0 21 0,21 0 0,-21-20 16,0 20-16,0-21 0,0 21 0,0 1 15,0-22-15,0 21 0,0-21 0,0 1 16,0-1-16,0 21 0,0-21 15,0 0-15,0 1 0,0-1 16,21-21 0,0-21-1,0-1-15,0 22 0</inkml:trace>
  <inkml:trace contextRef="#ctx0" brushRef="#br1" timeOffset="125545.12">19050 14880 0,'0'-21'0,"0"42"0,21-42 0,-21 0 16,0 0-16,0 0 15,0-1-15,-21 22 0,0-21 16,0 21-16,-1 0 0,1 0 0,0 0 16,0 0-16,-21 0 0,20 0 15,1 0-15,0 0 0,-21 21 0,21 1 16,-1-1-16,1 0 0,0 0 15,0 0-15,0 0 0,21 22 0,0-22 16,0 0-16,0 0 0,0 0 0,0 1 16,0-1-16,0 0 0,0 0 0,21 0 15,0-21-15,0 0 0,0 21 16,1-21-16,20 0 0,-21 0 0,0 0 16,0-21-16,22 21 0,-22-21 0,0 0 15,0 0-15,22 0 0,-22-1 0,0 1 16,0 0-16,0-21 0,22 21 0,-22-22 15,-21 1-15,21 0 0,-21-1 16,21 1-16,-21-22 0,0 22 16,0-21-16,0 20 0,0 1 0,0 0 15,-21-1-15,0 1 0,21 21 0,-21 0 16,-1 21-16,1 0 16,21 21-16,0 0 0,-21 0 0,0 21 15,21 1-15,0-1 0,0 22 0,0-22 16,0 21-16,0-20 0,0 20 0,0-20 15,0-1-15,0 0 0,0 1 0,21-1 16,0 0-16,22-21 0,-22 1 16,0 20-16,21-21 0,-21-21 0,22 21 15,-1 0-15,0-21 0,-20 0 0,20 0 16,0 0-16,1 0 0,-22-21 16,21 0-16,-21 21 0,22-21 15,-22 0-15,0 0 0,0-1 0,0 1 16,0-21-16,-21 21 0</inkml:trace>
  <inkml:trace contextRef="#ctx0" brushRef="#br1" timeOffset="126135.79">17886 16447 0,'0'0'0,"0"-22"0,21 1 16,-21 0 0,21 21-16,-21 21 15,0 0-15,0 1 16,0-1-16,0 21 0,0 0 16,0 1-16,0-1 0,0 0 0,0 1 15,0-1-15,0 0 0,0 1 0,0-1 16,0-21-16,-21 22 0,21-22 15,-21 0-15,0 0 0,21 0 0,0 0 16,0 1-16,-22-22 0,1 0 16,21-22-1,0 1 1,-21 0-16,0 0 0,21 0 0,-21-22 16,21 22-16</inkml:trace>
  <inkml:trace contextRef="#ctx0" brushRef="#br1" timeOffset="126647.49">17674 16531 0,'0'-21'0,"21"190"0,-42-317 0,21 85 0,0 42 16,0-22-16,0 22 0,0 0 16,0 0-16,0 0 0,21-1 0,0 22 15,-21-21-15,43 21 0,-22 0 0,0 0 16,0 0-16,22 0 0,-22 0 16,21 21-16,0 1 0,-20-1 0,20 0 15,-21 0-15,0 21 0,-21-20 0,0-1 16,0 21-16,0-21 0,0 0 0,-21 1 15,0-1-15,0 0 16,0 0-16,-1 0 0,1 0 0,0 1 16,0-22-16,0 0 0,21 21 0,-21-21 15,21-21 1,0-1 0,0 1-16,21 21 0,0-21 0,0 0 15,21 0-15,-20 21 16,-1-21-16,0 21 0,21 0 0,-21 0 15,1 0-15,20 21 0,0 0 0,-21-21 16,22 21-16,-22 0 0,0 22 0,0-22 16,0 21-16,-21-21 0,0 22 15,0-22-15,0 21 0,-21 0 16,0-20-16,-21 20 0,21-21 0,-22 0 16,1 0-16,0 1 0,-1-1 0,1 0 15,0 0-15,20-21 0,-20 0 16,0 21-16,21-21 0,-1 0 0,1 0 15,0 0-15,0 0 0,0-21 0,21 0 16,0 0-16,0 0 16,0-1-16,0 1 0,0 0 0,0 0 15,0 0-15,0-22 0,0 22 0,0 0 16,21 0-16,0 0 0,0 21 16,0-21-16,22-1 0,-22 1 0,0 0 15</inkml:trace>
  <inkml:trace contextRef="#ctx0" brushRef="#br1" timeOffset="126859.66">18457 16637 0,'0'0'15,"0"42"1,0-20-16,0-1 0,0 0 16,0 21-16,0-21 0,0 1 0,0-1 15,0 0-15,0 0 0,0 0 0,0 0 16,0 1-16,0-1 15,0 0-15,21-42 47,-21 0-47,22 21 0</inkml:trace>
  <inkml:trace contextRef="#ctx0" brushRef="#br1" timeOffset="127177">18563 16404 0,'0'0'0,"-21"0"0,0-21 16,0 21-16,21 21 16,-22 0-16,22 1 15,0-1 1,0 0-16,0 0 0,22 0 16,-1-21-1,0 0-15,0 0 0,0 0 16,0-21-16,-21 0 15,0 0-15,0 0 16,0-1-16,0 1 0,-21 0 16,0 0-16,0 0 0,0 21 15,0-21-15,-1 21 0,22-22 0,-21 22 16,0 0-16,0 0 16,21 22-16,0-1 0,0 0 15,21 0 1,0-21-16,0 0 0,1 0 15</inkml:trace>
  <inkml:trace contextRef="#ctx0" brushRef="#br1" timeOffset="127995.54">18859 16298 0,'0'22'47,"0"-1"-47,0 0 0,0 0 15,0 0-15,0 0 0,0 22 0,0-22 16,0 0-16,0 21 16,0-20-16,0 20 0,0 0 0,0-21 15,0 22-15,0-22 0,-21 21 0,21-21 16,0 22-16,0-22 0,0 0 0,0 0 16,0 0-16,0-42 31,0 0-16,0 0-15,0 0 0,0 0 16,0-1-16,0-20 0,0 21 0,0-21 16,0 20-16,0-20 0,21 21 15,-21 0-15,22 0 0,-22-1 0,21 1 0,0 0 16,0 21 0,0 0-16,0 0 0,1 0 15,-22 21 1,0 0-16,0 1 15,0-1-15,-22-21 16,1 21-16,0-21 0,0 21 0,0-21 16,0 0-16,-1 21 0,1-21 0,0 0 15,21 21-15,-21-21 0,0 0 16,0 0-16,-1 0 0,22 22 0,-21-1 16,21 0-1,0 0-15,0 0 16,0 0-16,21 1 15,1-1-15,-1 0 0,0 0 16,0 0-16,0-21 16,0 21-16,1-21 15,-1 0-15,0 0 0,0 0 16,0 0-16,0 0 0,1 0 16,-1-21-16,0 21 0,0-21 15,0 0-15,22 0 16,-22 0-16,0-1 0,0 1 0,0 0 15,0 0-15,1 0 0,-1 0 16,-21-1-16,21-20 0,-21 21 0,0 0 16,0 0-16,0-1 15,-21 22-15,0 0 16,-1 0-16,22 22 0,-21-22 16,0 21-16,21 0 0,-21 0 15,21 0-15,0 0 0,0 1 0,0-1 16,-21 21-16,21-21 0,0 0 0,0 1 15,0-1-15,21 0 0,0 0 16,0-21-16,0 0 16,1 0-16,-1 0 0,0 0 15,0 0-15,0 0 0,0-21 16,1 21-16,20-21 0</inkml:trace>
  <inkml:trace contextRef="#ctx0" brushRef="#br1" timeOffset="128263.14">19918 16362 0,'0'0'0,"0"-21"16,0 0-16,-21 21 15,-1 0-15,1 0 16,0 21-16,21 0 0,-21 0 0,0 0 16,21 0-16,-21 1 0,-1 20 15,22-21-15,-21 0 0,21 22 16,0-22-16,0 21 0,0-21 0,0 22 15,0-22-15,0 0 0,0 21 0,0-21 16,0 1-16,0-1 0,21 0 16,-21 0-16,22 0 0,-1-21 0,-21 21 15,21-21-15,0 0 0,0 0 16,0 0-16,1-21 0,-1 0 16</inkml:trace>
  <inkml:trace contextRef="#ctx0" brushRef="#br1" timeOffset="128524.99">20108 16362 0,'0'0'0,"21"-21"15,-21 0-15,0-1 0,22 1 0,-1 21 16,0-21-16,0 21 0,0 0 16,0 0-16,1 0 0,-1 21 0,0 0 15,21 1-15,-21-1 0,22 0 16,-22 21-16,21 1 0,-21-22 0,22 21 15,-43 0-15,0-20 0,21 20 0,-21 0 16,0 1-16,0-22 0,-21 21 0,0-21 16,-1 22-16,1-22 15,0 0-15,-21 0 0,21 0 0,-22 0 0,22-21 16,0 22-16,0-22 0,0 0 16,-1 0-16,1 0 0,21-22 15,0 1-15</inkml:trace>
  <inkml:trace contextRef="#ctx0" brushRef="#br1" timeOffset="129542.66">20193 11621 0,'0'-22'0,"-21"22"16,0-21-1,-1 21-15,1 0 16,0 0 0,0 21-16,0 1 0,0-1 15,21 0-15,-22 0 0,22 0 16,0 0-16,-21 22 0,21-22 0,-21 0 15,21 21-15,0-20 0,0 20 0,0-21 16,0 0-16,0 22 0,0-22 0,0 0 16,0 21-16,0-21 0,0 1 15,0-1-15,0 0 0,0 0 0,0 0 16,21-21-16,0 21 0,-21 1 16,22-22-16,-1 0 0,0 0 15,0 0-15,0 0 0,0 0 0,1 0 16,-1-22-16</inkml:trace>
  <inkml:trace contextRef="#ctx0" brushRef="#br1" timeOffset="129811.5">20637 11599 0,'0'0'0,"22"0"31,-1 0-16,0 0-15,0 22 0,-21-1 0,21 0 16,0-21-16,1 21 0,-1 0 0,0 0 16,-21 1-16,0 20 0,21-21 0,-21 0 15,0 0-15,0 22 0,0-22 0,0 0 16,-21 21-16,21-20 0,-21-1 0,0 21 16,-22-21-16,22 0 0,0 1 0,0-1 15,0-21-15,-1 21 0,-20 0 0,21-21 16,0 0-16,0 21 15,-1-21-15,1 0 0</inkml:trace>
  <inkml:trace contextRef="#ctx0" brushRef="#br1" timeOffset="143435.96">11028 4551 0,'21'-21'16,"-21"0"-1,0-1 1,0 1-16,0 0 15,0 0 1,0 42 47,-21 0-63,21 0 15,-21 1-15,21-1 0,-22 0 16,22 0-16,0 21 0,0-20 15,0-1-15,-21 0 0,21 21 0,0 1 16,0-22-16,-21 21 0,21 0 16,0 1-16,0-1 0,0 0 0,0 1 15,0-1-15,0 0 0,-21 1 0,21-1 16,0 0-16,0-20 0,-21 20 0,21 0 16,0 1-16,0-22 0,0 21 0,0 0 15,0-20-15,-21 20 0,21-21 16,0 21-16,0-20 0,-22 20 0,22-21 15,0 0-15,0 0 0,0 1 0,0-1 16,0 0-16,0 0 0,0 0 16,0 0-16,0 1 0,-21-22 15,21-22 32,0 1-47,0 0 0,0 0 16,0 0-16,0 0 0,21-1 0,-21-20 15,0 21-15,22-21 0</inkml:trace>
  <inkml:trace contextRef="#ctx0" brushRef="#br1" timeOffset="143951.66">10943 4847 0,'0'-42'16,"21"21"-1,0 21-15,1-21 16,-1 21-16,0 0 15,0-22-15,0 22 16,0 0-16,1 0 0,-1 0 16,0 22-16,-21-1 0,21-21 15,0 21-15,-21 0 0,21 0 16,-21 0-16,0 1 0,0-1 16,0 0-16,0 0 0,0 0 0,0 0 15,0 1-15,0-1 0,0 0 0,0 0 16,-21 0-16,0 0 0,0-21 15,0 22-15,21-1 16,-21-21-16,-1 21 0,1-21 0,0 21 16,0-21-16,0 0 0,0 21 0,-1-21 15,1 0-15,0 21 0,0-21 16,21 22-16,-21-22 16,42 0 30,0-22-46,-21 1 16,21 0-16,0 0 0</inkml:trace>
  <inkml:trace contextRef="#ctx0" brushRef="#br1" timeOffset="144504.35">11303 4826 0,'0'-21'16,"0"0"0,-21 42 46,0 0-46,21 0-16,-22-21 0,22 21 0,0 1 15,0-1-15,0 0 0,-21-21 0,21 21 16,0 0-16,0 0 0,0 1 16,0-1-16,0 0 15,0 0 1,21-21-16,1 0 47,-1 0-47,-21-21 15,0 0 1,0 0-16,21-1 16</inkml:trace>
  <inkml:trace contextRef="#ctx0" brushRef="#br1" timeOffset="144980.09">11282 4868 0,'0'0'0,"0"22"47,21-22-16,0 0-31,0 0 16,-21-22-16,21 22 0,1-21 16,-1 21-1,-21-21-15,0 0 0,0 0 16,0 0 0,-21 21-1,-1 0-15,1 0 16,0 0-16,0 21 0,0-21 15,21 21-15,0 0 0,-21 0 0,-1 0 16,22 1-16,0-1 16,0 0-16,0 0 0,-21 0 0,21 0 15,0 1-15,0-1 0,0 0 0,0 0 16,0 0-16,0 0 0,0 1 16,21-22-16,1 21 15,-1-21 1,0 0-16,0 0 15,0 0-15,0 0 16,-21-21-16,22 21 16,-1-22-16,-21 1 0,21 0 15</inkml:trace>
  <inkml:trace contextRef="#ctx0" brushRef="#br1" timeOffset="145395.68">11472 4826 0,'0'0'0,"21"0"31,-21 21 1,0 0-32,22-21 15,-22 22-15,0-1 0,0 0 16,21 0-16,-21 0 15,0 0-15,0 1 0,0-1 0,0 0 16,0 0-16,0 0 0,0 0 16,0 1-16,0-1 0,0 0 15,0 0-15,0 0 16,0-42 31,0 0-47,0 0 0,0 0 15,0-1-15,0 1 0,0 0 16,0 0-16,0-21 0,0 20 16,21-20-16,0 21 0,-21 0 0,0-22 15,21 22-15,0 0 0,1 0 0,-22 0 16,21 21-16,0-21 0,0 21 16,0-22-16,0 22 0,1 0 0,-1 0 15</inkml:trace>
  <inkml:trace contextRef="#ctx0" brushRef="#br1" timeOffset="152919.9">23516 9546 0,'0'0'0,"-21"0"0,0-21 16,21 0-16,0 0 15,-21 21-15,21-21 16,-22 21-16,22-22 15,0 1 1,0 42 15,0 1-15,0-1-16,0 0 0,-21 0 0,21 21 16,0-20-16,-21 20 0,21 0 0,-21-21 15,21 22-15,0-1 0,0 0 16,-21 1-16,21-1 0,-21 0 0,21 1 15,0-22-15,-22 21 0,22-21 0,-21 22 16,21-22-16,-21 0 0,21 0 16,0 0-16,-21 1 0,21-1 0,0 0 15,0 0-15,0-42 47,0 0-47,0 0 16,0-1-16,0 1 0</inkml:trace>
  <inkml:trace contextRef="#ctx0" brushRef="#br1" timeOffset="153284.2">23241 9567 0,'0'0'0,"0"-21"16,0 0-16,0 0 0,0 0 15,0 0-15,0-1 0,0 1 0,42 0 16,-21 0-16,1 21 0,-1-21 16,21 0-16,0 21 0,1 0 0,20-22 15,-20 22-15,20 0 0,-21 0 0,1 22 16,20-1-16,-20 0 0,-22 0 0,0 21 16,0-20-16,-21 20 0,0-21 0,0 21 15,0 1-15,-21-22 16,0 21-16,-22-21 0,1 1 0,0 20 15,-1-21-15,1 0 0,-21 0 0,20-21 16,1 22-16,0-1 0,20-21 0,-20 0 16,21 21-16,0-21 0,0 0 0,-1 0 15,22 21 1,22-21 0,-1 0-16,0 0 0,0 0 15,0 0-15,0 0 0,1 0 0</inkml:trace>
  <inkml:trace contextRef="#ctx0" brushRef="#br1" timeOffset="155020.09">24024 10012 0,'0'0'0,"21"0"0,0 0 16,-21-21-16,22 21 15,-1-21-15,-21-1 0,0 1 16,0 0-16,0 0 16,0 0-16,0 0 15,-21 21-15,-1 0 0,1-22 16,0 22-16,0 0 0,0 0 16,0 22-16,-1-22 0,1 21 0,0 0 15,21 0-15,-21 0 0,0 0 0,0 1 16,-1-1-16,1 0 0,21 0 0,0 0 15,-21 0-15,21 1 0,0-1 16,0 0-16,0 0 0,0 0 0,0 0 16,21-21-16,0 0 15,1 0-15,-1 0 0,0 0 16,0 0-16,0 0 0,0-21 0,1 21 16,-22-21-16,21 0 0,0 21 0,0-21 15,-21 0-15,21-1 16,0 1-16,-21 0 0,0 0 0,22 0 15,-22 0-15,21-1 0,-21 1 0,0 0 16,21 0-16,-21 0 16,0 42-1,0 0-15,0 0 16,0 0-16,-21 1 0,21-1 16,-21 0-16,21 0 0,0 0 0,-22 0 15,22 1-15,0-1 0,0 0 16,0 0-16,0 0 0,22 0 15,-1-21-15,0 0 0,0 0 0,0 0 16,0 0-16,1 0 16,-1 0-16,0 0 0,0 0 0,0 0 15,-21-21-15,21 21 0,1-21 16,-1 0-16,0 0 0,-21 0 16,21-1-16,-21 1 0,0 0 0,0 0 15,0 0-15,0 0 0,0-1 16,-21 22-1,0 0-15,21 22 32,0-1-32,0 0 0,0 0 0,0 0 15,21 0-15,-21 1 16,0-1-16,21 0 0,-21 0 16,0 0-16,21-21 15,-21 21-15,0 1 0,21-22 16,-21 21-16,22-21 15,-1 0 1,0 0-16,0 0 0,0 0 16,0-21-16,1 21 0,-22-22 0,21 22 15,0-21-15,0 0 0,0 21 0,0-21 16,1 0-16,-22 0 0,21-1 0,0 1 16,0 0-16,-21 0 0,0 0 15,0 0-15,0-1 16,0 1-16,0 0 15,-21 21 1,0 0-16,0 0 0,-1 21 0,1 0 16,0 1-16,0-1 0,21 0 15,0 0-15,0 0 0,0 0 16,0 1-16,0-1 0,0 0 16,21-21-16,0 21 15,0-21-15,1 21 0,-1-21 0,0 0 16,0 0-16,0 0 0,0 0 0,1 0 15,-1-21-15,21 0 0,-21 21 16,0-21-16,1 21 0,-1-21 0,0-1 16,0 1-16,-21 0 0,21 0 15,-21 0-15,21 0 0,-21-1 16,22 1-16,-22 0 0,21 21 16,-21 21 15,-21 0-31,-1 1 0,22-1 15,-21 0-15,21 0 0,0 0 16,0 0-16,0 1 16,0-1-16,0 0 0,0 0 15,0-42 32,21 21-47,-21-21 0,0 0 16,22-1-16,-1 1 15,-21 0-15,0 0 16,21 21-16,0-21 0,-21 42 31,21 0-15,-21 0-16,21-21 0,-21 21 16,0 1-16,22-1 15,-1-21-15,0 0 0,-21 21 16,21-21-16,0 0 0,0 0 15,1 0-15,-1 0 0,0 0 16,0 0-16,-21-21 16,21 21-16,0-21 0,-21-1 0,22 22 15,-22-21-15,0 0 0,21 0 0,0-21 16,-21 20-16,21 1 0,-21-21 16,21 0-16,-21-1 0,21 1 0,-21 0 15,22-1-15,-22 1 0,21 21 0,-21-22 16,0 22-16,0 0 0,0 0 0,-21 21 31,-1 0-31,1 0 0,21 21 16,-21 0-16,0 22 0,0-22 15,21 21-15,-21-21 0,21 22 0,-22-1 16,22-21-16,-21 21 0,21 1 0,0-1 16,0-21-16,0 22 0,0-22 0,0 0 15,0 0-15,0 21 0,0-20 16,0-1-16,21 0 0,1-21 0,-1 21 15,0-21-15,0 0 16,0 0 0,0 0-16,-21-21 0,22 21 15,-1-21-15,-21 0 0,21 21 0,-21-22 16,0 1-16,0 0 0,0-21 16,0 21-16,0-1 0,0 1 15</inkml:trace>
  <inkml:trace contextRef="#ctx0" brushRef="#br1" timeOffset="155243.96">25400 9737 0,'-21'0'0,"21"21"0,0 0 16,21-21 0,0 0-16,0 0 0,22 0 15,-22 0-15,0 0 0,0 0 0,0 0 16,22 0-16,-22 0 0,0 0 15,0 0-15,0 0 0,0 0 0,-21-21 16,22 21-16,-22-21 0,21 21 0,0 0 16,0-21-1,0-1-15,0 1 16,1 21-16</inkml:trace>
  <inkml:trace contextRef="#ctx0" brushRef="#br1" timeOffset="156603.69">26712 10118 0,'-21'0'16,"21"21"-16,21-42 63,0 21-63,-21-21 15,22-1-15,-1 22 0,0-21 0,0 21 16,0-21-16,-21 0 0,21 21 15,-21-21-15,22 0 0,-22-1 0,0 1 16,0 0-16,0 0 0,0 0 16,0 0-16,-22 21 15,1 0-15,0 0 0,0 21 16,0 0-16,0-21 0,-1 21 16,22 0-16,-21 22 0,21-22 0,-21 0 15,21 0-15,0 0 0,0 22 0,0-22 16,0 0-16,0 0 0,0 0 0,0 0 15,21-21-15,0 22 0,1-1 16,-1-21-16,0 0 0,0 0 16,0 21-16,0-21 0,1 0 0,-1 0 15,0 0-15,0-21 0,0 21 16,0-21-16,1-1 0,-1 22 0,0-21 16,0 0-16,0 0 0,0 0 0,1 0 15,-1-1-15,-21 1 0,21 0 0,0 0 16,0 0-16,0 0 0,1-1 15,-1 1-15,21 0 0,-21 21 0,0 0 16,1 0-16,-1 0 0,0 0 16,0 0-16,-21 21 0,0 0 15,0 1-15,0-1 0,0 0 16,0 0-16,0 0 0,0 0 16,-21 22-16,21-22 0,-21 0 0,0 0 15,-1 0-15,22 1 0,-21-1 16,21 0-16,-21-21 0,21 21 15,0-42 17,0 0-32,21 21 0,0-21 15,-21-1-15,0 1 0,22 0 0,-1 0 16,0 0-16,-21 0 0,21-1 0,0 1 16,-21-21-16,0 21 0,21 0 0,-21-1 15,22 22-15,-22-21 0,0 42 47,0 1-47,-22-1 0,22 0 0,-21 0 16,21 0-16,0 0 0,-21 1 0,21-1 15,0 0-15,0 0 0,0 0 0,0 0 16,0 1-16,0-1 0,0 0 16,21 0-16,0-21 15,1 21-15,20-21 0,-21 0 0,0 0 16,22 0-16,-22 0 0,21 0 0,-21 0 15,22-21-15,-22 0 0,21 21 0,-21-21 16,22 0-16,-22-1 0,0-20 16,21 21-16,-21 0 0,1-22 0,-1 1 15,0 21-15,0-21 0,0-1 16,0-20-16,-21 20 0,0 1 0,22 0 16,-22-22-16,0 22 0,21 21 0,-21-22 15,0 22-15,0 0 0,0 0 0,-21 42 31,-1 0-31,1 22 0,21-22 16,-21 21-16,0 0 0,0 1 0,21-1 16,0 22-16,-21-22 0,21 0 0,-22 1 15,22-22-15,0 21 0,0 0 16,0-20-16,0 20 0,0-21 0,0 0 16,0 0-16,0 1 0,22-1 15,-1-21-15,-21 21 0,21 0 0,0-21 16,0 0-16,0 0 15,1 0-15,-22-21 16,21 21-16,-21-21 0,0 0 0,0-1 16,0 1-16,0 0 0,0 0 0,0 0 15</inkml:trace>
  <inkml:trace contextRef="#ctx0" brushRef="#br1" timeOffset="156797.04">27940 9948 0,'0'0'0,"-21"0"0,21 22 47,21-22-47,0 0 0,21 0 15,-20 0-15,-1 0 0,0 0 0,0 0 16,0 0-16,22 0 0,-22 0 0,0-22 16,0 22-16,0 0 0,0 0 0,1-21 15,-1 21-15,0-21 16</inkml:trace>
  <inkml:trace contextRef="#ctx0" brushRef="#br1" timeOffset="157611.57">28363 10118 0,'0'21'0,"0"0"15,0 0 1,21-21-16,1 0 15,-1 0-15,21 0 0,-21 0 0,0 0 16,1 0-16,20-21 0,-21 0 0,0 21 16,0-21-16,1 21 0,-1-21 15,0-1-15,-21 1 0,0 0 16,0 0-16,0 0 0,0 0 16,0-1-1,-21 22-15,0 0 0,-1 0 0,1 0 16,0 0-16,0 22 0,0-22 15,0 21-15,21 0 0,-22 0 0,1 0 16,21 0-16,-21 1 0,21-1 16,0 0-16,0 0 0,0 0 0,0 0 15,0 1-15,0-1 0,0 0 16,21 0-16,0-21 16,1 21-16,-1-21 0,0 0 15,0 0-15,21 0 0,-20 0 0,-1 0 0,0 0 16,21-21-16,-21 21 15,1-21-15,-1 0 0,0 21 0,0-21 16,0-1-16,0 1 0,-21 0 0,22 0 16,-1 21-16,-21-21 0,0 0 0,0-1 15,0 1-15,-21 42 47,21 1-47,-22-1 0,1 0 16,21 0-16,0 0 0,0 0 15,-21 1-15,21-1 16,-21 0-16,21 0 16,0-42 31,0 0-47,0 0 15,21-1-15,0 1 0,0 0 16,1 0-16,-1 0 0,0 0 0,0-1 15,21 1-15,-20 0 0,-1 0 16,21 21-16,0-21 0,-20 0 0,20 21 16,-21 0-16,21 0 0,-20 0 15,-1 0-15,0 21 0,0 0 0,-21 0 16,0 0-16,0 0 0,0 1 0,0-1 16,0 0-16,0 0 15,0 0-15,0 0 0,-21 1 0,0-22 16,0 21-16,-1 0 0,1 0 15,0-21-15,21 21 16,21-21 15,0 0-31,1 0 0</inkml:trace>
  <inkml:trace contextRef="#ctx0" brushRef="#br1" timeOffset="158143.29">29718 10054 0,'0'0'0,"21"0"0,-21-21 16,0 0-16,0 0 16,-21 21-1,0 0-15,0 0 0,-1 0 0,1 0 16,0 0-16,0 0 0,0 0 0,0 21 16,-1 0-16,1 0 0,0-21 0,0 21 15,0 1-15,0-1 0,-1 0 16,22 0-16,0 0 0,-21 0 0,21 1 15,0-1-15,0 0 16,0 0-16,21-21 0,1 0 16,-1 21-16,0-21 0,0 0 15,0 0-15,0 0 0,1 0 16,-1 0-16,0-21 0,0 0 0,0 0 16,-21 0-16,21-1 0,1 1 0,-22 0 15,0 0-15,21-21 0,0 20 0,-21-20 16,21 0-16,-21-1 0,0 1 0,21-21 15,-21 20-15,21-20 0,-21 20 16,0 1-16,0 0 0,0-1 0,0 22 16,0 0-16,0 0 0,0 0 0,0 42 31,-21 0-31,21 0 0,0 0 0,-21 22 16,0-1-16,21-21 0,0 22 15,0-1-15,-21 0 0,21 1 0,-21-1 16,21-21-16,0 21 0,0 1 0,0-22 15,0 0-15,0 21 0,0-20 0,0-1 16,0 0-16,0 0 0,0 0 0,0 0 16,0 1-16,21-22 31,0 0-31,0 0 16,0 0-16,0-22 0,-21 1 0</inkml:trace>
  <inkml:trace contextRef="#ctx0" brushRef="#br1" timeOffset="158484.1">30078 9948 0,'0'0'0,"0"-21"0,21 0 16,0 0-16,-21 0 15,-21 21 1,0 0-16,0 0 16,-1 21-16,-20-21 0,21 21 0,0-21 15,0 21-15,-1 0 0,1-21 0,0 22 16,21-1-16,0 0 15,0 0-15,21 0 16,0-21-16,1 0 16,-1 21-16,0-21 0,0 0 0,-21 22 15,21-22-15,0 21 0,-21 0 16,0 0 0,-21 0-1,0-21-15,0 0 0,0 0 16,0 0-16,-1 0 0,1 0 15,0 0-15,0 0 0,0 0 0,0 0 16</inkml:trace>
  <inkml:trace contextRef="#ctx0" brushRef="#br1" timeOffset="159312.54">31030 9610 0,'0'0'0,"21"-21"0,22-1 0,-43 1 0,21 0 16,0 0-16,-21 0 0,0 0 15,0-1-15,0 1 0,0 0 0,-21 0 16,0 21-16,0 0 0,-1-21 0,1 21 16,-21 0-16,21 0 0,0 0 15,-22 21-15,22 0 0,0 0 0,-21 0 16,20 22-16,1-1 0,-21 22 0,21-22 16,0 21-16,-1-20 0,1 20 15,0-20-15,0-1 0,21 21 0,0-20 16,0-1-16,0-21 0,0 22 0,21-22 15,0 21-15,22-21 0,-22 0 0,21-21 16,0 22-16,1-22 0,-1 0 16,0 0-16,1 0 0,-22 0 15,21 0-15,1 0 0,-22 0 0,0 0 16,0-22-16,0 22 0,-21-21 0,0 0 0,0 0 16,0 0-1,-21 0-15,0-1 0,0 1 0,0 0 16,-22 0-16,22 0 0,0 21 0,0-21 15,0-1-15,-1 22 0,1 0 0,0 0 16,21 22 0,0-1-1,21 0-15,0 0 0,1 0 16,-22 0-16,21 1 0,0 20 0,0-21 16,0 21-16,0-20 15,-21 20-15,0 0 0,0 1 0,0-1 16,0 21-16,0-20 0,0 20 0,-21 1 15,0-1-15,0 1 0,0-22 0,0 22 16,-1-1-16,1-21 0,0 22 0,0-22 16,0 1-16,21-22 0,-21 21 15,21-21-15,-22 0 0,22 1 0,0-44 47,0 1-47,0 0 0,0-21 16,22 21-16,-1-1 0,-21-20 15,0 21-15,21-21 0</inkml:trace>
  <inkml:trace contextRef="#ctx0" brushRef="#br1" timeOffset="159740.31">31073 10033 0,'0'0'0,"0"-63"15,21 63 1,-21-22-16,21 1 0,0 21 0,-21-21 0,21 21 16,0 0-16,1 0 0,-1 0 0,21 0 15,-21 0-15,0 0 0,1 0 16,-1 21-16,0 0 0,0 1 16,-21-1-16,21 21 0,-21-21 0,21 0 15,-21 1-15,0-1 0,0 0 0,0 0 16,0 0-16,0 0 0,-21 1 15,0-22 1,21-22 0,0 1-1,-21 21-15,21-21 0,0 0 16,0 0-16,0 0 0,0-1 0,0 1 16,0 0-16,0 0 0,0-21 0,21 20 15,-21 1-15,0 0 0,21-21 16,0 21-16,1 21 0,-22-22 15,21 1-15,0 21 0,0 0 16,0 0-16,0 0 16,1 0-1,-22 21-15,0 1 16</inkml:trace>
  <inkml:trace contextRef="#ctx0" brushRef="#br1" timeOffset="160715.78">31750 9906 0,'0'-21'31,"0"0"-31,0 0 16,0-1 0,-21 22-1,0 0 1,-1 0-16,22 22 0,-21-1 0,0-21 15,0 21-15,0 0 0,0 0 0,-1 0 16,1 1 0,0-1-16,21 0 0,-21 0 0,21 0 15,0 0-15,0 1 0,0-1 16,0 0-16,21-21 0,0 0 16,0 0-16,-21 21 0,22-21 15,-1 0-15,0 0 0,0 0 0,0 0 16,0-21-16,-21 0 15,22 0-15,-22-1 0,21 22 16,-21-21-16,0 0 0,0 0 0,0 0 16,0 0-16,21-1 0,-21 1 0,0 0 15,0 0-15,0 42 32,0 0-32,0 0 15,0 1-15,-21-1 0,21 0 0,0 0 16,0 0-1,0 0-15,0 1 0,0-1 16,21 0-16,0-21 16,0 0-16,0 0 0,1 0 15,-1 0 1,0 0-16,0 0 16,-21-21-16,0 0 0,21-1 15,-21 1-15,21 21 0,-21-21 0,22 0 16,-22 0-16,0 0 0,0-1 15,21 22-15,-21-21 0,0 42 47,0 1-47,-21-1 16,21 0-16,0 0 16,0 0-16,0 0 15,-22 1-15,22-1 0,-21 0 16,21-42 46,0 0-62,0-1 16,0 1-16,0 0 0,0 0 16,21 21-16,1-21 0,-22 0 15,21-1-15,0 1 0,0 0 0,0 0 16,0 21-16,1-21 0,-1 21 0,0 0 15,0 0-15,21 0 0,-20 0 16,-1 0-16,0 0 0,0 21 16,0 0-16,-21 0 0,21 0 0,-21 1 15,0-1-15,0 0 16,0 0-16,0 0 0,-21 0 0,0-21 16,0 22-16,0-1 15,0-21-15,21 21 16,-22-21-16,44 0 47,-1 0-47</inkml:trace>
  <inkml:trace contextRef="#ctx0" brushRef="#br1" timeOffset="161280.46">32554 9885 0,'0'-42'16,"-21"42"0,0 0-16,0 0 0,0 0 15,-1 21-15,1 0 16,0-21-16,0 21 0,0 0 0,21 0 16,-21 1-16,21-1 0,-22 0 15,22 0-15,0 0 0,0 0 16,0 1-16,0-1 0,0 0 15,22-21 1,-1 21-16,0-21 16,0 0-16,0 0 15,0-21-15,-21 0 0,22 0 16,-22-1-16,21 1 16,-21 0-16,0-21 0,21 21 0,0-22 15,-21 1-15,21 0 0,-21-1 16,0 1-16,21 0 0,-21-1 0,22 1 15,-22 0-15,21-1 0,-21 1 0,0 21 16,0-22-16,0 22 16,0 0-16,0 42 15,-21 0-15,-1 1 0,1-1 16,21 21-16,-21 0 0,21 1 16,0-1-16,0 0 0,-21 1 15,21-1-15,0 0 0,0 1 0,0-22 16,0 21-16,0 1 0,0-22 15,0 0-15,0 21 0,0-21 0,0 1 16,0-1-16,21 0 0,-21 0 16,21-21-1,0 0 1,-21-21 0,22 21-16,-22-21 0,21 0 15,-21-1-15,21 22 0</inkml:trace>
  <inkml:trace contextRef="#ctx0" brushRef="#br1" timeOffset="161584.29">32829 9483 0,'0'0'0,"-21"0"16,0 21-1,21 0 1,-21 0-16,21 22 0,0-22 0,0 0 15,0 21-15,0-21 0,0 22 0,0-22 16,0 21-16,0-21 0,0 22 16,0-22-16,0 21 0,0-21 0,0 1 15,-21-1-15,21 0 0,0 0 16,0 0-16,0 0 0,0 1 16,-21-1-16,21 0 15,-22-21 1,22-21 15,0 0-15</inkml:trace>
  <inkml:trace contextRef="#ctx0" brushRef="#br1" timeOffset="161893.1">32724 9589 0,'0'0'0,"0"-43"0,0 22 0,0 0 0,0-21 15,0 20-15,0 1 0,0 0 16,0 0-16,21 0 0,0 0 16,0 21-1,0 0-15,0 0 0,1 0 16,-1 0-16,0 21 0,-21 0 0,21 0 16,-21 0-16,21 0 0,-21 22 15,0-22-15,0 21 0,0-21 0,0 1 16,-21 20-16,0-21 0,0 0 0,0 0 15,-1 1-15,1-1 0,0 0 16,0 0-16,0-21 0,21 21 16,-21 0-16,-1-21 0,1 22 0,21-1 15,0 0 1</inkml:trace>
  <inkml:trace contextRef="#ctx0" brushRef="#br1" timeOffset="163352.26">32914 9927 0,'0'0'0,"0"-21"16,21 0-16,-21 0 15,0 0-15,-21 21 31,0 0-31,0 0 0,21 21 16,-21-21-16,-1 21 0,1 0 0,21 0 16,-21 0-16,21 1 0,-21-1 15,21 0-15,-21-21 0,21 21 0,0 0 16,0 0-16,0 1 0,0-1 16,0 0-1,0 0-15,21-21 16,0 0-16,0 0 15,0 0-15,-21-21 16,22 21-16,-22-21 0,0 0 0,21 21 16,0-22-16,-21 1 0,21 0 0,-21 0 15,21 0-15,-21 0 16,21-1-16,-21 1 0,0 42 47,0 1-47,0-1 15,0 0-15,0 0 0,0 0 16,0 0-16,0 1 16,0-1-1,22-21 1,-1 0-16,0 0 16,0 0-1,0 0-15,0-21 0,-21-1 16,22 1-16,-1 0 15,0 0-15,-21 0 0,21 0 16,-21 42 47,-21-21-63,21 21 0,0 0 15,0 0-15,0 0 16,0 1-1,21-22 17,0 0-32,0-22 15,1 22-15,-22-21 16,21 21-16,-21-21 0,0 0 0,21 0 16,0 0-1,-21-1-15,0 1 16,-21 42 15,0 1-31,0-1 0,21 0 16,0 0-16,-22-21 0,22 21 15,0 0-15,-21 1 0,21-1 16,0 0 0,21-21-1,1 0-15,-1 0 16,0 0-16,0 0 0,0-21 15,0 0-15,1-1 16,-1 22-16,0-21 0,0 21 16,-21-21-16,21 21 0,0 0 15,-21-21-15,0 42 32,0 0-32,0 0 15,0 1-15,0-1 0,0 0 16,-21-21-16,21 21 0,0 0 15,0 0 1,21-21-16,1 0 16,-1 0-1,0 0-15,-21-21 16,0 0-16,21 21 0,-21-21 0,21 21 16,-21-21-16,0 0 0,0-1 15,21 1-15,-21-21 0,22 21 0,-1-22 16,-21 22-16,0-21 0,0 0 0,21-1 15,0-20-15,-21 20 0,0 1 16,0 0-16,0-1 0,21 1 0,-21 0 16,0 21-16,0-1 0,0 1 15,0 42 1,0 1-16,-21-1 16,21 0-16,-21 21 0,0 1 15,21-22-15,-21 21 0,21 0 16,0 1-16,-22-1 0,22 0 15,-21-20-15,21 20 0,0-21 0,0 21 16,0-20-16,0-1 0,0 0 0,0 0 16,0 0-16,0 0 0,0 1 15,0-1-15,21-21 16,1 0 0,-1 0-1,0 0-15,0-21 31,-21-1-31,0 1 16,0 0-16,0 0 16,0 0-1,-21 0-15</inkml:trace>
  <inkml:trace contextRef="#ctx0" brushRef="#br1" timeOffset="163632.32">33316 9885 0,'-21'0'0,"42"0"32,0 0-32,1 0 0,-1 0 15,0 0-15,0 0 0,21 0 16,-20-21-16,-1 21 0,21 0 0,-21-21 16,0 21-16,22 0 0,-22-22 0,0 22 15,0 0-15,0-21 16,1 21-16,-22-21 0,21 21 0,0-21 31,-42 21 16,0 0-47,-1 0 0,1 0 16</inkml:trace>
  <inkml:trace contextRef="#ctx0" brushRef="#br1" timeOffset="175407.96">23982 10964 0,'0'-21'0,"0"0"31,-21 21-16,21-21-15,0 0 0,0 0 16,0-1-16,0 1 0,0 0 16,0 0-1,0 0 1,0 42 15,21 0-31,-21 0 0,0 0 16,0 1-16,0 20 0,0-21 0,0 0 15,0 22-15,0-22 0,0 21 0,0 0 16,0-20-16,0 20 0,0 0 16,0-21-16,0 22 0,0-22 0,0 0 15,-21 0-15,21 0 0,0 1 0,0-1 16,0-42 15,0-1-15,0 1-1,0 0-15,21 0 0,-21 0 0,21 0 16,-21-1-16,0 1 0,21-21 0,0 21 16,-21 0-16,21-1 0,1 1 0,-22 0 15,21 0-15,0 21 0,-21-21 0,21 21 16,0 0-16,0 0 0,1 0 16,-1 0-16,0 21 15,-21 0-15,0 0 16,0 0-16,21 1 0,-21-1 0,0 0 15,0 0-15,0 0 0,0 0 0,0 1 16,0-1-16,0 0 0,-21 0 16,21 0-16,-21 0 15,21 1-15,21-44 47</inkml:trace>
  <inkml:trace contextRef="#ctx0" brushRef="#br1" timeOffset="175824.24">24596 11049 0,'0'-21'0,"0"0"32,-22 21-17,1 0-15,0 0 16,0 21-16,0 0 15,21 0-15,-21 0 0,21 1 16,-22-1-16,1 0 0,21 0 0,0 0 16,0 0-16,0 1 0,0-1 0,0 0 15,0 0-15,0 0 0,21 0 16,1-21-16,-1 0 16,0 0-16,0 0 0,0 0 15,0 0-15,1 0 0,-1-21 0,0 21 0,0-21 16,-21 0-16,21 21 0,-21-21 15,21 0-15,-21-1 0,0 1 0,0 0 16,0 0-16,0 0 0,0 0 0,0-1 16,0 1-16,-21 0 0,0 0 15,0 21-15,21-21 0,-21 21 0,0 0 16,-1 0-16,1 0 0,0 0 16,0 0-16,0 0 15,0 21-15,21 0 16,0 0-16,21 0 15,0-21-15,0 0 16</inkml:trace>
  <inkml:trace contextRef="#ctx0" brushRef="#br1" timeOffset="176611.89">24934 10986 0,'0'-22'0,"0"44"32,0-1-17,0 0-15,0 0 0,0 0 16,0 0-16,0 1 16,0-1-16,0 0 0,0 0 15,0 0-15,0 0 0,0 1 0,0-1 16,0 0-16,0 0 15,-21-21 1,21 21-16,-21-21 31,21-21-31,0 0 0,-21 0 16,21 0-16,0-1 0,0-20 16,0 21-16,0 0 0,0 0 15,0-1-15,0 1 0,0 0 0,0 0 16,0 0-16,0 0 15,0-1-15,21 1 0,0 21 16,0-21-16,0 21 0,1 0 16,-1 0-16,0 0 0,0 21 0,0 0 15,0 1-15,-21-1 0,22-21 0,-22 21 16,21 0-16,-21 0 0,0 0 0,0 1 16,0-1-16,0 0 15,0 0-15,0 0 0,0 0 16,0 1-16,0-1 15,0-42 32,0-1-31,0 1-16,0 0 0,0 0 16,0 0-16,21 0 0,-21-1 15,21 1-15,0 0 0,-21 0 0,21 21 16,1-21-16,-1 21 0,-21-21 0,21 21 15,0 0-15,-21 21 16,0 0-16,21-21 0,-21 21 16,0 0-16,0 0 0,0 1 15,0-1-15,0 0 16,0 0-16,0 0 0,0 0 16,0 1-16,0-1 15,0 0 1,-21-21-1,21-21 32,0 0-47,0-1 0</inkml:trace>
  <inkml:trace contextRef="#ctx0" brushRef="#br1" timeOffset="177067.43">25633 11134 0,'-21'0'16,"42"0"15,0 0-31,0 0 16,0 0-16,-21-21 0,21 21 15,1 0-15,-22-22 0,21 22 16,-21-21-16,21 21 0,0-21 0,-21 0 16,0 0-16,0 0 15,-21 21 17,0 0-32,0 0 15,-1 0-15,1 21 0,0 0 16,0-21-16,0 21 0,0 0 0,-1 0 15,22 1-15,-21-1 0,0 0 0,21 0 16,-21 0-16,21 0 0,0 1 0,0-1 16,0 0-16,0 0 0,0 0 15,21-21-15,0 21 16,0-21-16,1 0 16,-1 0-16,0 0 0,0 0 15,0 0-15,0 0 0,1 0 16,-1 0-16,0 0 0,0 0 15,0-21-15,0 21 0,1-21 0,-1 21 16</inkml:trace>
  <inkml:trace contextRef="#ctx0" brushRef="#br1" timeOffset="177453.21">26289 10859 0,'0'0'15,"0"-22"1,-21 22-16,0 0 16,-1 0-1,1 22-15,0-1 0,21 0 16,-21-21-16,21 21 0,-21 0 0,21 0 15,-21 1-15,21-1 0,0 0 0,0 0 16,0 0-16,0 0 16,0 1-16,0-1 0,0 0 15,0 0-15,0 0 0,0 0 16,21 1-16,0-22 16,-21 21-16,21-21 0,0 0 15,0 0-15,1 0 16,-1 0-16,0 0 15,0 0-15,0-21 16,0-1-16</inkml:trace>
  <inkml:trace contextRef="#ctx0" brushRef="#br1" timeOffset="177827.74">26606 10795 0,'0'-21'16,"0"0"-1,22 21-15,-1 0 0,0 0 16,0 0 0,0 0-16,0 21 15,1-21-15,-22 21 0,0 0 16,0 0-16,21 1 0,-21-1 0,0 0 15,0 0-15,0 0 0,0 22 0,0-22 16,0 0-16,0 0 0,0 0 0,-21 0 16,21 22-16,0-22 0,-22 0 15,1 0-15,21 0 0,-21-21 0,21 22 16,0-1-16,-21-21 0,21 21 0,-21-21 16,0 21-16,21 0 15,-22-21-15,1 0 16,0 0 15</inkml:trace>
  <inkml:trace contextRef="#ctx0" brushRef="#br1" timeOffset="178911.62">24278 12129 0,'0'0'0,"21"0"0,0 0 16,1 0-1,-22-22-15,21 22 0,-21-21 0,21 0 16,-21 0-1,0 0-15,0 0 16,0-1-16,-21 22 16,0 0-16,21-21 0,-22 21 15,1 0-15,0 0 0,0 0 16,0 21-16,0-21 0,-1 22 0,1-1 16,0 0-16,0 21 0,0-21 0,0 1 15,21 20-15,0-21 0,-22 0 16,22 22-16,-21-22 0,21 0 0,0 0 15,0 0-15,0 0 0,0 1 16,0-1-16,0 0 0,0 0 0,21 0 16,1 0-16,-1-21 0,0 0 15,0 22-15,0-22 0,0 0 16,1 0-16,-1 0 0,0 0 0,0 0 16,0 0-16,0 0 15,1-22-15,-1 22 0,0-21 0,0 21 16</inkml:trace>
  <inkml:trace contextRef="#ctx0" brushRef="#br1" timeOffset="179420.85">24807 12192 0,'0'-63'16,"0"41"-1,0 1-15,-21 21 16,0 0-16,0 0 15,0 0-15,-1 0 0,1 0 16,0 21-16,0 1 0,0-1 16,0 0-16,-1 0 0,22 0 0,-21 0 15,21 1-15,-21-1 0,21 0 0,0 0 16,0 0-16,0 0 0,0 1 16,0-1-16,0 0 0,21-21 15,0 0-15,1 0 16,-1 0-16,0 0 0,0 0 15,0 0-15,0 0 0,1 0 16,-1-21-16,0 21 0,-21-21 16,21-1-16,-21 1 0,21 0 15,-21 0-15,21 0 0,-21 0 16,0-1-16,0 1 0,0 0 16,0 0-16,0 42 31,0 0-31,0 0 15,0 1-15,0-1 16,0 0-16,0 0 0,0 0 0,0 0 16,0 1-16,0-1 15,0 0-15,22-21 0,-1 21 0,0-21 16,-21 21-16,21-21 16,0 0-16,0 0 15,1 0-15,-1 0 16,-21-21-16,21 21 0</inkml:trace>
  <inkml:trace contextRef="#ctx0" brushRef="#br1" timeOffset="179947.54">25231 12171 0,'0'0'0,"0"-21"15,0 0 1,21 21 0,0-22-16,0 22 15,0 0-15,0 0 0,1 0 16,-1 0-16,0 22 16,0-1-16,-21 0 15,0 0-15,21 0 0,-21 0 0,21 1 16,-21-1-16,0 0 0,0 0 15,0 0-15,0 0 0,0 1 16,0-1-16,0 0 16,0 0-16,-21-21 15,0 0 1,21-21 15,0 0-15,0 0-16,0-1 0,0 1 15,0 0-15,21-21 16,-21 21-16,21-1 0,1 1 0,-1 0 16,-21 0-16,21 0 0,0 0 0,0-1 15,0 1-15,1 21 0,-22-21 0,21 21 16,0 0-16,0 0 31,-21 21-15,21-21 15</inkml:trace>
  <inkml:trace contextRef="#ctx0" brushRef="#br1" timeOffset="180395.27">26225 11980 0,'0'-21'16,"0"42"-16,-21-63 0,0 21 15,21 0 1,-21 21-16,0 0 31,0 0-31,21 21 0,-22 0 0,22 0 16,-21 0-16,0 1 0,21-1 0,-21 0 15,21 0-15,-21 0 0,0 0 0,21 1 16,0-1-16,0 0 0,0 0 0,-22 0 16,22 0-16,0 1 0,0-1 0,0 0 15,0 0-15,0 0 16,0 0-16,22-21 15,-22 22-15,21-22 0,0 0 16,0 0-16,-21 21 16,21-21-16,0 0 0,1 0 15,-1 0-15,0 0 16,0 0-16,0-21 16,0 21-16,1-22 0,-1 1 15</inkml:trace>
  <inkml:trace contextRef="#ctx0" brushRef="#br1" timeOffset="180812.09">26479 11896 0,'0'-21'15,"0"-1"1,22 22 0,-1 0-16,0 22 15,-21-1 1,21 0-16,0 0 0,-21 21 16,0-20-16,0-1 0,0 0 0,0 21 15,0-21-15,0 1 0,0-1 16,0 21-16,0-21 0,0 0 15,0 1-15,0-1 0,0 0 0,-21 0 16,21 0-16,0 0 0,-21 1 16,0-22-16,21 21 0,-21 0 0,21 0 15,-22-21-15,22 21 16,-21-21-16,21 21 16,-21-21-16,42-21 46</inkml:trace>
  <inkml:trace contextRef="#ctx0" brushRef="#br1" timeOffset="181755.35">23389 14372 0,'0'0'0,"21"0"0,-21-21 15,21 0-15,-21 0 0,0 0 0,0-1 16,0 1-16,-21 0 15,0 0-15,0 21 0,0 0 16,0 0-16,-1 0 0,1 0 0,0 0 16,0 0-16,0 0 0,-22 0 0,22 21 15,0 0-15,0 0 0,0 1 0,-22-1 16,22 0-16,0 21 0,21 1 16,-21-22-16,21 21 0,-21 0 0,21 1 15,0-1-15,0 0 0,0-20 16,0 20-16,0-21 0,0 21 0,0-20 15,0-1-15,21 0 0,0 0 0,-21 0 16,21 0-16,0 1 0,1-1 16,-1-21-16,0 0 0,-21 21 0,21-21 15,0 0-15,0 0 0,1 0 0,-1 0 16,0 0-16,0-21 0,0 0 0,0-1 16</inkml:trace>
  <inkml:trace contextRef="#ctx0" brushRef="#br1" timeOffset="182540.09">23791 14288 0,'0'-22'0,"0"44"0,0-65 16,0 22-16,-21 21 16,0 0-16,0 0 15,0 0-15,-1 21 16,22 0-16,0 22 0,0-22 15,-21 0-15,21 21 0,-21 1 0,21-22 16,0 21-16,0 1 0,0-1 0,-21-21 16,21 21-16,0-20 0,-21 20 0,21-21 15,-21 0-15,21 22 16,0-22-16,0 0 0,0 0 0,-22-21 16,22 21-16,0 0 0,-21-21 0,21 22 15,0-44 32,0 1-47,0 0 0,21 0 16,1 0-16,-22 0 0,21-1 0,0 1 15,-21 0-15,21 0 0,0 0 0,0 0 16,1-1-16,-1 1 0,0 0 0,0 21 16,0 0-16,0 0 15,1 0-15,-1 0 0,-21 21 16,21-21-16,-21 21 0,0 1 15,0-1-15,21 0 0,-21 0 16,0 0-16,0 0 0,0 1 0,0-1 16,0 0-16,0 0 15,0 0-15,0 0 0,0 1 16,0-1 0,21-21-1,0 0 1,1 0-16,-1-21 0,-21-1 15,21 22-15,0-21 0,0 0 16,0 21-16,1-21 0,-1 0 0,0 0 16,-21-1-16,21 1 0,0 0 0,0 0 15,1 0-15,-22 0 0,0-1 0,21 1 16,0 21-16,-21-21 0,0 0 16,0 42 15,0 0-31,0 0 15,0 1-15,0-1 0,0 0 16,0 0-16,0 0 0,0 0 16,0 1-16,-21-1 0,21 0 15,0 0-15,0 0 16,21-42 31</inkml:trace>
  <inkml:trace contextRef="#ctx0" brushRef="#br1" timeOffset="182892.28">24426 14393 0,'0'0'16,"-21"0"-1,0 0-15,0 0 0,21 22 16,0-1-1,0 0 1,21-21 0,0 0-16,0 0 15,0 0 1,-21-21-16,0 0 16,0-1-16,0 1 0,0 0 15,0 0-15,-21 21 16,21-21-16,-21 21 0,0 0 0,0 0 15,0 0-15,-1 21 32,22 0-32,-21 0 0,21 0 15,0 1-15,0-1 16,0 0 0,21-21-16,1 0 0</inkml:trace>
  <inkml:trace contextRef="#ctx0" brushRef="#br1" timeOffset="183199.57">24744 14245 0,'0'0'0,"0"21"47,0 1-47,0 20 0,0-21 0,0 0 15,0 22-15,0-22 0,0 21 16,-21-21-16,21 22 0,0-1 0,0-21 16,0 21-16,0-20 0,0-1 0,0 21 15,0-21-15,0 0 0,0 1 0,0-1 16,0 0-16,0 0 0,0 0 0,0 0 16,-22 1-1,22-44 16,22 1-15,-1 0-16,0 0 0</inkml:trace>
  <inkml:trace contextRef="#ctx0" brushRef="#br1" timeOffset="183787.94">25315 14647 0,'0'-21'16,"0"0"-16,0 0 16,-21 21-16,0-21 15,0 0-15,0 21 16,-1-22-16,1 22 0,0 0 16,0 0-16,0 0 0,0 0 15,21 22-15,-22-1 0,1 0 0,0 0 16,0 0-16,21 0 0,-21 1 15,0-1-15,21 0 0,-22 0 0,22 0 16,0 0-16,0 1 0,0-1 0,0 0 16,0 0-16,0 0 0,22-21 15,-1 0-15,0 0 16,0 0-16,0 0 0,0 0 0,1 0 16,-1 0-16,0 0 0,21 0 15,-21-21-15,1 0 0,-1 0 0,0 21 16,0-21-16,-21-1 0,21 1 0,-21 0 15,21-21-15,-21 21 0,0-1 0,0-20 16,0 0-16,22 21 0,-22-22 0,0 1 16,0 0-16,0-1 0,21 1 15,-21 0-15,0 20 0,0-20 0,0 21 16,0 0-16,0 0 0,0 42 31,-21 0-31,-1 0 16,22 0-16,-21 22 0,21-1 15,0-21-15,-21 21 0,21 1 0,0-1 16,0-21-16,0 22 0,0-1 0,0-21 16,0 21-16,0-20 0,0-1 0,21 0 15,-21 0-15,21 0 0,1-21 0,-1 21 16,0 1-16,0-22 16,0 0-16,0 0 0,1 0 15,-1 0-15,0 0 0,0 0 0,0-22 16</inkml:trace>
  <inkml:trace contextRef="#ctx0" brushRef="#br1" timeOffset="185095.24">26797 14732 0,'0'-21'0,"21"-21"16,0 20-16,0 1 0,1 0 15,-1 0-15,0 0 0,0 0 16,0-1-16,0-20 0,1 21 0,-22 0 16,21 0-16,-21-1 0,0 1 0,0 0 15,0 0-15,-21 21 16,-1 0-16,1 0 16,0 0-16,21 21 15,-21 0-15,21 22 0,-21-22 0,21 0 16,0 21-16,0-21 0,0 1 0,0 20 15,0-21-15,0 0 16,21 0-16,0 1 0,-21-1 0,21-21 16,0 21-16,1-21 0,-1 0 0,0 21 15,0-21-15,0 0 0,0 0 16,1 0-16,-22-21 16,21 21-16,-21-21 0,0 0 0,21 21 15,0-22-15,-21 1 0,21 0 0,-21 0 16,21 0-16,1 0 0,-22-22 0,21 22 15,0-21-15,0 21 0,-21-1 0,21-20 16,0 21-16,1 0 0,-1 0 16,0-1-16,0 22 0,0 0 0,0 0 15,1 0-15,-1 0 0,0 0 16,-21 22-16,21-1 0,-21 0 16,0 0-16,0 21 0,0-20 0,0-1 15,0 0-15,0 0 0,0 21 16,-21-20-16,21-1 0,-21 0 0,21 0 15,-21 0-15,21 0 16,-22-21-16,22-21 31,0 0-31,22 21 0,-1-21 16,-21 0-16,21 0 0,-21-1 0,0 1 16,21 0-16,-21 0 0,21 0 0,-21-22 15,0 22-15,0 0 0,0-21 16,21 21-16,-21-1 15,0 1-15,0 42 32,-21 1-32,21-1 0,-21 0 0,21 0 15,0 21-15,0-20 0,0-1 0,0 0 16,0 0-16,0 0 0,0 0 16,0 1-16,0-1 0,0 0 0,21 0 15,0-21-15,1 21 16,-1-21-16,0 0 0,0 0 0,0 0 0,0 0 15,1 0-15,-1 0 0,0-21 0,21 0 16,-21 21-16,1-21 16,-1 0-16,0-1 0,-21 1 0,21-21 15,-21 21-15,21-22 0,-21 22 0,0-21 16,21 0-16,-21 20 0,22-20 0,-22 0 16,0-1-16,21 1 0,-21 21 15,0-21-15,0-1 0,0 22 0,0-21 16,0 21-16,0-1 0,0 44 31,0-1-31,0 0 0,0 0 0,0 21 16,0-20-16,0 20 0,0 0 15,-21-21-15,21 22 0,0-1 16,0 0-16,-22-20 0,22 20 0,0 0 16,0-21-16,0 1 0,0 20 0,0-21 15,0 0-15,0 0 0,22-21 16,-22 22-16,21-1 0,0-21 15,0 0-15,0 0 16,0-21 0,1-1-16,-22 1 0</inkml:trace>
  <inkml:trace contextRef="#ctx0" brushRef="#br1" timeOffset="185304.12">28003 14266 0,'0'0'0,"-21"0"0,0 0 16,42 0 0,0 0-1,1 0-15,-1-21 0,0 21 16,0 0-16,21 0 0,-20 0 16,-1-21-16,0 21 0,0-21 0,-21 0 15,21 21-15,-21-21 16,21 21-16</inkml:trace>
  <inkml:trace contextRef="#ctx0" brushRef="#br1" timeOffset="186128.65">28363 14393 0,'0'0'0,"0"22"16,21-22-16,1 0 15,-1 0-15,0 0 16,0 0-16,0-22 0,0 1 16,1 21-16,20-21 0,-21 21 15,-21-21-15,21 0 0,0 21 0,-21-21 16,0-1-16,0 1 0,0 0 16,0 0-16,0 0 15,-21 21 1,0 0-16,0 0 15,0 0-15,0 21 0,21 0 16,-22 0-16,22 0 0,0 1 0,-21-1 16,21 0-16,0 0 0,0 0 0,0 0 15,0 1-15,0-1 0,0 0 16,0 0-16,0 0 0,21-21 0,1 21 16,-22 1-16,21-22 0,0 0 0,0 0 15,0 0-15,0 0 0,1 0 16,-1 0-16,0 0 0,21 0 15,-21-22-15,1 1 0,-1 21 16,-21-21-16,21 0 0,0 21 0,-21-21 16,21 0-16,-21-1 0,0 1 0,0 0 15,0 0-15,0 0 0,21 0 0,-21-1 16,0 44 15,-21-1-31,21 0 0,0 0 16,0 0-16,0 0 0,0 1 15,-21-22-15,21 21 0,0 0 0,0 0 16,0 0-16,0 0 0,0 1 0,0-1 16,0 0-1,0-42 32,0 0-47,0-1 0,0 1 16,0 0-16,21 0 15,0-21-15,1 20 0,-22 1 0,21 0 16,0 0-16,0 0 0,0 0 0,0-1 16,1 1-16,20 0 0,-21 21 15,0 0-15,22 0 0,-22 0 16,0 0-16,0 0 0,0 21 0,-21 0 16,0 1-16,0-1 0,0 0 0,0 0 15,0 0-15,0 22 0,0-22 0,0 0 16,0 0-16,0 0 0,0 0 15,0 1-15,0-1 16,-21-21-16,0 0 0,21 21 16,21-21 15</inkml:trace>
  <inkml:trace contextRef="#ctx0" brushRef="#br1" timeOffset="186688.33">29718 14309 0,'0'-21'16,"0"42"-16,0-64 0,0 22 16,-21 21-16,21-21 0,-21 21 15,-1 0-15,1 0 0,0 0 0,0 0 16,0 0-16,0 0 0,-1 21 0,1-21 15,21 21-15,-21 1 0,0-1 16,0 0-16,0 0 0,21 0 16,0 0-16,-22 1 0,22-1 0,0 0 15,0 0-15,0 0 0,0 0 0,0 1 16,0-1-16,0 0 0,22 0 16,-1-21-16,0 21 0,0-21 15,0 0-15,0 0 16,1 0-16,-1 0 0,-21-21 0,21 0 15,0 21-15,-21-21 0,0 0 0,21-1 16,0 1-16,-21 0 0,22-21 0,-22 21 16,0-22-16,0 22 0,21-21 15,-21-1-15,0 1 0,21 0 16,-21 21-16,0-22 0,0 1 0,0 21 16,0-22-16,0 22 0,21 0 0,-21 0 15,0 0-15,0 42 31,-21 0-31,21 0 0,0 0 0,0 1 16,-21-1-16,21 0 0,-21 21 0,21-21 16,0 1-16,-22 20 0,22-21 0,0 21 15,0-20-15,0-1 0,0 21 16,0-21-16,0 0 0,0 1 0,0-1 16,0 0-16,0 0 0,0 0 0,0 0 15,0 1-15,22-22 31,-1 0-31</inkml:trace>
  <inkml:trace contextRef="#ctx0" brushRef="#br1" timeOffset="187088.11">30162 14288 0,'0'0'15,"43"-64"1,-22 64-16,-21-21 0,0 0 0,0 0 15,-21 21-15,0 0 16,-1 0-16,1 0 0,0 0 16,-21 0-16,21 0 0,-1 21 15,-20-21-15,21 21 0,0 0 0,0-21 16,21 21-16,0 0 0,0 1 16,0-1-16,0 0 15,21 0-15,0-21 0,-21 21 16,21-21-16,21 0 0,-20 21 0,-1-21 15,0 22-15,0-22 0,0 21 0,0-21 16,1 0-16,-1 21 0,0-21 16,-21 21-16,21-21 0,-21 21 15,0 0 1,-21-21 0,0 22-16,0-22 0,-1 0 0,1 0 15,0 0-15,-21 0 0,21 0 0,-1 0 16,1 0-16,0 21 0,0-21 15,0 0-15,0 0 16</inkml:trace>
  <inkml:trace contextRef="#ctx0" brushRef="#br1" timeOffset="187591.84">31157 13737 0,'0'0'0,"0"-21"0,0 0 16,0 0-16,0 0 0,-21 42 31,21 0-16,0 0-15,0 21 0,-21-20 0,21 20 16,0 0-16,0 1 0,-21-1 0,21 0 16,0-21-16,0 22 0,0-1 15,0-21-15,0 22 0,0-1 0,0-21 16,0 21-16,-21-20 0,21-1 0,0 0 16,0 21-16,0-21 0,0 1 15,0-1-15,0 0 16,21-21 15,-21-21-31,21 0 16</inkml:trace>
  <inkml:trace contextRef="#ctx0" brushRef="#br1" timeOffset="187951.89">31030 13928 0,'0'0'0,"-21"-21"0,0-1 16,21 1-16,0 0 0,-21 0 0,21 0 16,0-22-16,0 22 0,0 0 0,0 0 15,0-21-15,21 20 0,0 1 16,0-21-16,0 21 0,1 0 0,20-1 16,-21 1-16,21 0 0,1 0 0,-22 0 15,21 21-15,1 0 0,-22 0 16,21 0-16,-21 0 0,0 21 0,1 0 15,-1 0-15,0 22 0,0-1 16,-21 0-16,0 1 0,0-1 0,0 0 16,0 1-16,-21-22 0,0 21 15,0-21-15,-1 22 0,1-22 0,0 0 16,0 0-16,0 0 0,0 0 0,-1-21 16,1 22-16,0-22 0,0 0 15,0 21-15,0-21 0,21 21 16,0 0 15</inkml:trace>
  <inkml:trace contextRef="#ctx0" brushRef="#br1" timeOffset="188471.59">31708 14118 0,'21'-42'16,"-21"21"-16,0 0 16,-21-1-1,-1 22-15,1 0 0,0 0 16,0 0-16,0 0 0,0 0 0,-1 0 16,1 0-16,0 22 0,0-22 15,0 21-15,0 0 0,-1 0 16,1 0-16,0 0 0,21 1 0,0-1 0,-21 0 15,21 0-15,-21 0 0,21 0 16,0 1-16,0-1 0,0 0 16,0 0-16,21-21 0,0 0 15,0 0-15,0 21 0,1-21 0,-1 0 16,0 0-16,0 0 0,0 0 16,0-21-16,1 0 0,-1 21 15,0-21-15,0 0 0,-21-1 0,21 22 16,0-21-16,-21 0 0,0 0 0,22 0 15,-22 0-15,21 21 0,-21-22 16,0 44 15,0-1-15,-21 0-16,21 0 16,-22 0-16,22 0 0,0 1 0,0-1 15,0 0-15,0 0 0,0 0 16,0 0-16,0 1 15,22-22 1,-1 0-16,0 0 0,0 0 16,0 0-16</inkml:trace>
  <inkml:trace contextRef="#ctx0" brushRef="#br1" timeOffset="188935.83">31856 14161 0,'0'-43'16,"21"43"-16,-21-21 0,0 0 16,21 21-16,0 0 15,0 0-15,1 0 16,-1 0-16,0 0 16,-21 21-16,0 0 0,21-21 0,-21 21 15,0 1-15,0-1 0,21 0 16,-21 0-16,0 0 15,0 0-15,0 1 0,0-1 16,0 0-16,0 0 16,0-42 31,0 0-32,0 0-15,0-1 16,0 1-16,21 0 15,1 0-15,-22 0 0,21 0 0,0-1 16,-21 1-16,21 0 0,0 21 16,0-21-16,-21 0 0,22 0 0,-1 21 15,0-22-15,0 22 16,0 0-16,0 0 16,1 0-16,-1 0 15,-21 22 1,0-1-1</inkml:trace>
  <inkml:trace contextRef="#ctx0" brushRef="#br1" timeOffset="189866.82">32385 14161 0,'21'0'16,"0"0"-1,0 0 1,-21-22-16,0 1 0,22 21 16,-22-21-16,0 0 0,0 0 15,0 0 1,-22 21 0,1 0-1,21 21-15,-21 0 16,0-21-16,21 21 0,-21 0 0,21 0 15,-21 1-15,21-1 0,0 0 16,0 0-16,0 0 16,0 0-16,0 1 0,0-1 15,21-21-15,0 21 0,0-21 0,0 0 16,0 21-16,1-21 16,-1 0-16,0 0 0,0 0 15,0 0-15,0 0 0,1-21 16,-1 0-16,0 21 15,-21-21-15,21-1 0,0 1 16,-21 0-16,0 0 16,21 0-16,-21 0 0,22-1 15,-1 1-15,-21 0 0,0 0 16,0 0-16,0 0 16,0 42 15,0 0-31,-21-21 0,-1 21 15,22 0-15,-21 0 0,21 1 16,-21-1-16,21 0 0,-21 0 16,21 0-16,-21-21 0,21 21 15,0 1 1,0-1 0,0-42 15,0-1-16,0 1-15,0 0 16,0 0 0,0 0-16,21 21 0,-21-21 0,21-1 15,0 22-15,-21-21 0,21 0 16,1 21-16,-22-21 0,21 0 0,-21 0 16,21 21-1,0 0-15,0 0 16,-21 21-16,0 0 15,0 0-15,0 0 0,0 0 16,21-21-16,-21 22 0,0-1 0,0 0 16,0 0-16,0 0 15,0 0-15,0 1 0,0-1 16,-21-21 0,21 21-16,0-42 62,0 0-46,21-1-16,1 1 15,-22 0-15,21 0 0,0 21 16</inkml:trace>
  <inkml:trace contextRef="#ctx0" brushRef="#br1" timeOffset="190299.57">33253 13589 0,'0'-21'0,"0"0"16,-21 21 15,21 21-31,-22-21 0,22 21 15,-21 0-15,21 0 0,0 1 0,0-1 16,-21 0-16,0 0 0,21 0 16,-21 22-16,21-22 0,0 21 0,-21-21 15,21 22-15,-22-22 0,22 0 0,-21 21 16,21-21-16,0 1 0,0 20 16,0-21-16,0 0 0,0 0 0,0 1 15,0-1-15,0 0 16,0 0-16,0 0 15,0 0-15,21-21 0,1 0 16,-1 0 0,0 0-16,0 0 15,0 0-15,0 0 0,-21-21 16,22 21-16,-1 0 0,0-21 0,0 0 16,0 0-1,0 0-15,1-1 0,-1 22 16,0-21-16,-21 0 0,21 21 0</inkml:trace>
  <inkml:trace contextRef="#ctx0" brushRef="#br1" timeOffset="190649.04">33062 13928 0,'21'0'15,"1"0"1,-1 0-16,0 0 0,0 0 16,0 0-16,0 0 0,22 0 0,-22 0 15,0-21-15,0 21 0,0-22 0,1 22 16,-1 0-16,0-21 0,0 21 15,-21-21-15,21 21 0,0 0 16,-21-21-16,0 0 16,22 21 15,-1 0-15,-21 21-16</inkml:trace>
  <inkml:trace contextRef="#ctx0" brushRef="#br1" timeOffset="193403.82">23791 15706 0,'21'0'16,"-21"-21"-1,22 21 1,-1 0-1,-21-22-15,21 1 16,-21 42 31,0 1-47,0-1 0,0 0 16,0 0-16,0 0 0,0 0 0,0 22 15,-21-1-15,21 0 0,0-20 0,0 20 16,-21 0-16,21 1 15,-22-1-15,1 0 0,21-21 0,0 22 0,-21-22 16,21 0-16,-21 0 0,21 0 0,0 1 16,0-1-1,0-42 17,0-1-32,0 1 15,0 0-15</inkml:trace>
  <inkml:trace contextRef="#ctx0" brushRef="#br1" timeOffset="194011.98">23601 15685 0,'0'0'0,"0"-43"16,21 43-16,0-21 0,0 0 15,0 21-15,1-21 0,-1 21 0,0-21 16,21 21-16,-21 0 0,22 0 16,-22 0-16,0 0 0,21 0 0,1 0 15,-22 0-15,0 0 0,21 21 0,-42 0 16,22-21-16,-22 21 0,0 0 0,0 22 16,0-22-1,0 0-15,-22 0 0,1 0 0,0 0 16,0-21-16,0 22 0,0-1 0,-22 0 15,22-21-15,0 21 0,0-21 0,0 0 16,-1 0-16,22 21 0,0-42 31,0 0-15,22 21-16,-1-21 16,0 0-16,0 21 0,0 0 0,0 0 15,1 0-15,-1 0 0,21 0 16,-21 0-16,0 0 0,1 0 0,20 21 15,-21 0-15,0 0 0,0 0 16,1 0-16,-22 1 0,0-1 0,0 21 16,0-21-16,0 0 0,0 1 15,0 20-15,0-21 0,-22 0 0,1 0 16,0 1-16,0-1 0,-21 0 0,20-21 16,1 21-16,0-21 0,-21 0 0,21 21 15,-1-21-15,-20 0 0,21 0 16,0 0-16,-22 0 0,22 0 0,0 0 15,0 0-15,0 0 0,0-21 0,-1 0 16,1 21 0,21-21-16,0 0 0,0-1 15,21 1 1,1 0 0,-1 21-16,0 0 0</inkml:trace>
  <inkml:trace contextRef="#ctx0" brushRef="#br1" timeOffset="194275.83">24405 15854 0,'0'0'16,"21"0"-16,-21 21 16,0 0-1,0 0-15,0 1 0,0-1 16,0 0-16,0 0 0,-21 0 15,21 0-15,0 1 0,0-1 16,0 0-16,0 0 0,0 0 16,0 0-16,0 1 15,0-44 17,0 1-17</inkml:trace>
  <inkml:trace contextRef="#ctx0" brushRef="#br1" timeOffset="194600.3">24426 15663 0,'0'0'0,"21"0"47,1 0-32,-1 0-15,0 0 0,-21-21 16,21 21-16,-21-21 16,0 0-1,-21 21-15,0-21 16,0 21-16,21-21 0,-22 21 0,1 0 16,0 0-16,0 0 15,0 0-15,0 0 16,21 21-1,0 0-15,0 0 16,21 0 0,0-21-16,0 0 0,0 0 15</inkml:trace>
  <inkml:trace contextRef="#ctx0" brushRef="#br1" timeOffset="195276.05">24765 15600 0,'0'0'0,"0"-42"15,0 63 32,0 0-47,0 0 16,0 0-16,0 0 0,0 22 0,0-22 16,0 21-16,-21-21 0,21 22 0,-21-1 15,21 0-15,0-20 0,-22 20 0,1 0 16,21-21-16,0 22 0,-21-22 15,0 0-15,21 0 0,-21 0 0,21 1 16,0-1-16,0 0 16,0-42 15,0 0-15,0-1-16,21 1 0,0 0 15,-21 0-15,21 0 0,0 0 0,1-1 16,-22 1-16,21-21 0,0 21 0,0 0 15,0-1-15,0 1 0,1 0 16,-1 0-16,0 0 0,0 21 0,0 0 16,0 0-16,-21 21 15,0 0-15,0 0 16,0 0-16,0 1 16,0-1-16,-21-21 0,0 21 15,21 0-15,-21-21 0,0 21 0,0-21 16,-1 21-16,1-21 0,0 0 15,0 0-15,0 0 0,0 0 16,-1 0-16,22-21 31,-21 21-31,21 21 32,0 1-17,0-1-15,21 0 0,-21 0 16,22-21-16,-22 21 0,0 0 0,21 1 15,0-1-15,-21 0 0,21-21 16,-21 21-16,21-21 0,0 0 0,1 0 31,-1 0-31,0 0 16,0-21 0,-21 0-16,21 0 15</inkml:trace>
  <inkml:trace contextRef="#ctx0" brushRef="#br1" timeOffset="195695.34">25061 16066 0,'21'0'16,"1"0"-1,-1 0-15,0 0 0,0 0 16,-21-22-16,21 22 0,0 0 0,-21-21 15,22 21-15,-1-21 0,-21 0 0,0 0 16,21 21-16,-21-21 0,0-1 16,0 1-16,0 0 15,0 0-15,-21 21 16,0 0 0,-1 0-16,1 0 0,0 21 15,0 0-15,0 22 16,21-22-16,-21 0 0,21 0 0,-22 21 15,1-20-15,21-1 0,0 0 0,0 0 16,0 0-16,0 0 0,0 1 0,0-1 16,0 0-16,21 0 15,1-21-15,-1 0 16,0 0-16,0 0 0,0 0 16,0 0-1,1 0-15,-1 0 0,-21-21 16,0 0-1,21 21-15,0-21 0,0-1 16,-21 1-16</inkml:trace>
  <inkml:trace contextRef="#ctx0" brushRef="#br1" timeOffset="196068.14">25717 15706 0,'0'-21'0,"0"42"0,0-64 0,0 22 32,-21 21-17,0 0-15,0 21 0,21 1 16,-21-22-16,21 21 0,-21 0 0,21 0 15,0 0-15,-22 0 0,22 22 0,-21-22 16,21 0-16,0 21 0,-21-20 0,21-1 16,0 21-16,0-21 0,0 0 0,0 1 15,0-1-15,0 0 0,0 0 16,21 0-16,0-21 0,-21 21 16,22 1-16,-1-22 0,0 0 15,0 0-15,0 0 0,0 0 16,1 0-16,-1 0 0,0-22 15,0 1-15,0 21 0,0-21 16</inkml:trace>
  <inkml:trace contextRef="#ctx0" brushRef="#br1" timeOffset="196371.96">26247 15558 0,'0'21'31,"0"0"-31,0 0 0,0 0 0,21 0 16,-21 1-16,0 20 0,21-21 16,-21 21-16,21-20 0,-21 20 0,0 0 15,0-21-15,0 22 0,0-22 0,0 21 16,0-21-16,0 1 0,0-1 15,-21 0-15,0 0 0,0 0 0,-1 0 0,1-21 16,0 22-16,0-22 0,21 21 16,-21-21-16,0 0 0,-1 21 15,1-21-15,0 0 16</inkml:trace>
  <inkml:trace contextRef="#ctx0" brushRef="#br1" timeOffset="197323.58">23495 16912 0,'0'21'0,"0"1"15,0-1-15,0 0 0,0 21 0,0-21 16,0 1-16,0-1 0,0 0 0,0 0 15,0 0-15,0 0 0,0 1 16,0-1 0,-21-21-16,0 0 15,21-21 1,0-1-16,0 1 16,0 0-16,0 0 15,21 21-15,0-21 0,-21 0 0,21-22 16,0 22-16,0 0 0,-21 0 15,22 0-15,20-1 0,-21 1 0,0 0 16,0 21-16,1 0 0,-1 0 0,0 0 16,0 0-16,0 0 15,0 21-15,-21 0 0,0 1 0,22-1 16,-22 0-16,21 0 0,-21 0 0,0 0 16,0 1-16,0-1 0,0 0 15,0 0-15,0 0 0,-21 0 16,21 1-16,-22-22 0</inkml:trace>
  <inkml:trace contextRef="#ctx0" brushRef="#br1" timeOffset="197732.05">24109 16976 0,'0'-21'31,"-21"21"-31,-1 0 0,1 0 16,0 0-16,21 21 15,-21-21-15,21 21 0,-21 0 16,21 0-16,-21 0 0,21 1 16,0-1-16,0 0 0,0 0 15,0 0-15,0 0 0,0 1 16,21-22-16,0 0 15,0 0-15,0 0 0,0 0 16,1 0-16,-1 0 0,0 0 0,0 0 16,0-22-16,-21 1 0,21 21 0,-21-21 15,22 0-15,-22 0 0,0 0 0,0-1 16,0 1-16,0 0 0,0 0 16,0 0-16,0 0 0,-22-1 15,22 1-15,-21 21 0,0-21 16,0 21-1,0 0-15,21 21 16,-21-21-16,21 21 0,0 1 16,0-1-1</inkml:trace>
  <inkml:trace contextRef="#ctx0" brushRef="#br1" timeOffset="198443.8">24469 16933 0,'0'22'31,"-22"-1"-15,22 0-16,0 0 0,-21 0 15,21 0-15,0 1 0,0-1 16,0 0-16,0 0 0,0 0 15,0 0-15,0 1 16,-21-22 0,21-22 31,0 1-47,0 0 15,0 0-15,0 0 0,0 0 16,0-1-16,21 1 0,-21 0 15,0 0-15,21 0 0,1 0 0,-1-1 16,-21 1-16,21 21 0,0 0 0,0 0 16,0 0-16,1 0 15,-1 21-15,-21 1 0,0-1 16,21 0-16,0 0 0,-21 0 0,0 0 16,0 1-16,21-1 15,-21 0-15,0 0 0,0 0 16,0 0-1,-21-21 17,21-21-17,0 0-15,0 0 16,0 0-16,0 0 16,0-1-16,0 1 0,0 0 15,21 0-15,0 0 0,1 0 0,-1-1 16,0 1-16,21 21 0,-21 0 15,1 0-15,-1 0 0,0 0 16,0 0-16,0 21 0,0 1 0,-21-1 16,22 0-16,-22 0 0,0 0 15,0 0-15,0 1 0,0-1 16,0 0-16,0 0 0,0 0 16,0 0-1,-22-21-15</inkml:trace>
  <inkml:trace contextRef="#ctx0" brushRef="#br1" timeOffset="198827.58">25104 17082 0,'21'0'16,"0"0"-16,0 0 16,0 0-1,0-22-15,-21 1 0,22 21 16,-1-21-16,0 21 0,-21-21 0,0 0 16,21 0-1,-21-1-15,0 1 0,0 0 16,0 0-16,-21 21 15,0 0-15,0 0 16,-1 21-16,22 0 16,0 0-16,-21 1 0,0-1 0,21 0 15,0 0-15,-21 0 0,21 0 0,0 1 16,0-1-16,0 0 0,0 0 16,0 0-16,0 0 0,0 1 15,21-22-15,0 0 16,0 0-16,1 0 0,-1 0 15,0 0 1,-21-22-16,21 22 0,-21-21 0</inkml:trace>
  <inkml:trace contextRef="#ctx0" brushRef="#br1" timeOffset="199412.57">23389 16658 0,'21'-42'16,"-21"21"-1,0 0 1,-21 21 0,0 21-1,21 0-15,0 0 0,0 21 16,0-20-16,0 20 0,0-21 0,0 21 16,0 1-16,0-22 0,0 21 0,0-21 15,0 1-15,0 20 0,0-21 16</inkml:trace>
  <inkml:trace contextRef="#ctx0" brushRef="#br1" timeOffset="200171.78">25844 16679 0,'0'-21'16,"-21"21"0,0 0-1,21 21-15,-21 1 0,0-1 16,21 0-16,-21 0 0,-1 21 15,22-20-15,0 20 0,-21 0 0,21-21 16,-21 22-16,21-22 0,0 0 0,0 0 16,0 22-16,0-22 0,0 0 15,21 0-15,0 0 16,1-21-16,-1 0 0,0 0 16,0 0-16,0 0 0,0 0 15,1 0-15,-1-21 0,0 0 16,0 0-16</inkml:trace>
  <inkml:trace contextRef="#ctx0" brushRef="#br1" timeOffset="200459.61">26183 16595 0,'21'0'15,"0"21"1,1-21-16,-1 21 16,-21 0-16,21 0 0,0 22 0,0-1 15,-21-21-15,21 22 0,-21-1 0,22-21 16,-22 21-16,0-20 0,0 20 16,0-21-16,0 0 0,0 22 0,0-22 15,0 0-15,-22 0 0,1-21 0,21 21 16,-21 0-16,0 1 0,0-22 15,0 21-15,-1-21 0,1 0 0,0 21 16,0-21-16,0 0 0,-22 0 0,22 21 16</inkml:trace>
  <inkml:trace contextRef="#ctx0" brushRef="#br1" timeOffset="200968.33">24469 17653 0,'0'0'0,"-22"0"0,1-21 16,0 21-16,0 0 15,0 0-15,0 0 0,-1 0 16,1 0-16,0 0 0,0 0 0,0 21 16,0 0-16,-1 0 0,1 22 15,0-22-15,21 21 0,0-21 0,0 22 16,0-22-16,0 21 0,0-21 16,0 22-16,0-22 0,0 21 0,21-21 15,0 1-15,1-1 0,-1 0 16,0-21-16,21 0 0,-21 0 15,1 0-15,20 0 0,-21 0 0,0 0 16,22 0-16,-22 0 0,21-21 16,-21 21-16,22-21 0</inkml:trace>
  <inkml:trace contextRef="#ctx0" brushRef="#br1" timeOffset="201365.09">24765 17886 0,'0'21'0,"0"-42"0,0 0 0,0 0 0,0-1 0,-21 1 16,0 21-16,-1 0 15,1 0-15,0 0 16,0 0-16,0 21 0,0 1 16,21-1-16,-22 0 0,22 0 0,-21 0 15,21 0-15,-21 1 0,21-1 0,0 0 16,0 0-16,0 0 0,0 0 16,0 1-16,0-1 15,21-21-15,0 0 16,1 0-16,-1 0 15,0 0-15,0-21 0,-21-1 16,0 1-16,21 21 16,-21-21-16,21 0 0,-21 0 15,0 0-15,0-1 0,22 1 16,-22 42 31,0 1-47,0-1 0,21 0 15,-21 0-15,21 0 0,-21 0 0,0 1 16,0-1 0,21-21-16,-21 21 0,21-21 15</inkml:trace>
  <inkml:trace contextRef="#ctx0" brushRef="#br1" timeOffset="201781.3">25167 17865 0,'0'0'0,"0"-21"31,21 21-15,0 0-16,1 21 15,-1 0-15,0 0 16,0 0-16,-21 0 0,0 1 0,21-1 15,-21 0-15,0 0 0,0 0 16,0 0-16,0 1 16,0-1-16,-21-21 15,21 21 1,-21-21 0,21-21-1,0 0-15,0-1 16,0 1-16,21 0 15,-21 0-15,21 0 16,0 0-16,1-1 0,-1 1 0,0 0 16,-21 0-16,21 0 0,0 0 0,0 21 15,1-22-15,-1 22 0,0 0 16,0 0 0,0 0-16,0 0 15</inkml:trace>
  <inkml:trace contextRef="#ctx0" brushRef="#br1" timeOffset="202132.1">25929 17759 0,'0'0'0,"0"-21"0,0 0 0,0-1 15,0 1-15,-21 21 0,21-21 0,-21 21 16,0 0 0,-1 21-16,1 0 15,21 1-15,0-1 0,-21 0 16,21 21-16,-21-21 0,21 1 16,0-1-16,0 0 0,0 21 0,-21-21 15,21 1-15,0-1 0,0 0 16,0 0-16,0 0 0,0 0 15,0 1-15,21-22 0,-21 21 0,21-21 16,0 0-16,0 0 16,1 0-16,-1 0 0,0 0 15,0-21 1,0 21-16,0-22 0,-21 1 16</inkml:trace>
  <inkml:trace contextRef="#ctx0" brushRef="#br1" timeOffset="202527.87">26352 17526 0,'0'-21'0,"22"21"15,-1 0-15,-21-21 16,21 21-16,0 0 15,0 0-15,0 0 0,1 0 0,-1 21 16,0 0-16,0 0 0,0-21 0,-21 43 16,0-22-16,21 0 0,-21 0 15,0 21-15,0-20 0,0-1 16,0 21-16,0-21 0,0 0 0,0 1 16,0-1-16,-21 0 0,21 0 0,0 0 15,-21 0-15,0 1 16,21-1-16,-21-21 0,0 0 15,-1 21-15,1-21 16,0 21-16,0-21 0,0 0 16,0 0-1,-1 21-15,1-21 0,0 0 32,21-21-17,0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4T02:48:30.3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1397 0,'0'21'47,"0"22"-47,0-22 15,21 21-15,-21 0 0,21 22 0,-21-22 16,0 22-16,0-1 0,0 1 0,0-22 15,21 22-15,-21-1 0,0-21 16,0 1-16,0-1 0,0 0 0,0 1 16,0-1-16,0-21 0,0 22 15,21-22-15,-21 0 0,0 0 0,0 0 16,0 0-16,0 1 16,0-44 15,0 1-16,0 0-15,0-21 0,22 21 0</inkml:trace>
  <inkml:trace contextRef="#ctx0" brushRef="#br0" timeOffset="423.19">1968 1376 0,'0'-21'0,"0"42"0,22-63 0,-22 20 15,0 1-15,0 0 16,21 21-16,-21 21 15,0 0-15,0 22 16,0-22-16,0 21 0,0 1 16,0 20-16,0 1 0,0-1 15,0 1-15,0-1 0,0 1 0,0-1 16,0 1-16,0-1 0,0-21 16,0 22-16,0-22 0,0 1 0,0-1 15,21-21-15,-21 21 0,0-20 16,0 20-16,0-21 0,21 0 0,-21 0 15,0 1-15,0-44 47,-21 22-47,0-21 0,0 0 0</inkml:trace>
  <inkml:trace contextRef="#ctx0" brushRef="#br0" timeOffset="787.98">1672 2307 0,'0'0'0,"-63"0"15,41 0-15,1 0 0,42 0 32,22 0-32,-22 0 0,21-21 15,1 21-15,-1-21 0,0 0 0,22 21 16,-22-21-16,22-1 0,-1 1 16,1 0-16,-1-21 0,1 21 0,-1-1 15,1 1-15,-1 0 0,-21-21 16,22 21-16,-43-1 0,21 22 0,-20-21 15,-1 21-15,-21-21 0,0 42 32,0 0-32,0 22 0,0-22 15,0 0-15,-21 21 0,21-20 0,-22 20 16,1-21-16,21 0 0,0 22 16,0-22-16,0 0 0,-21 0 0,21 0 15,0 0-15,0 1 0,0-1 16,21-21 15,-21-21-15,0-1-16,0 1 0,21 0 15</inkml:trace>
  <inkml:trace contextRef="#ctx0" brushRef="#br0" timeOffset="951.88">2603 1778 0,'0'0'0,"-21"-21"0,0 0 0,0 0 15,0 21-15,0 0 16,-1 0-16,44 0 47,-1 0-47,0 0 0,0 21 16,0 0-16,0-21 0</inkml:trace>
  <inkml:trace contextRef="#ctx0" brushRef="#br0" timeOffset="1435.61">2879 2011 0,'-22'0'0,"22"-21"31,0 0-31,0-1 0,22 22 15,-1-21 1,0 21-16,0 0 0,21 0 16,-20 0-16,-1 21 0,21 1 0,-21-22 15,22 21-15,-22 21 0,21-21 16,-21 0-16,0 1 0,1 20 0,-1-21 16,-21 0-16,0 22 0,0-22 0,0 0 15,0 0-15,0 0 0,0 0 0,0 1 16,0-1-16,0 0 0,-21-21 15,-1 0-15,22-21 32,0 0-32,0-1 15,0 1-15,0 0 0,0-21 16,22 21-16,-22-22 0,21 22 0,-21-21 16,21-1-16,-21 22 0,0-21 15,21 21-15,0-22 0,-21 22 0,0 0 16,21 0-16,1 0 0,-22 0 15,21 21 1,0 0-16,-21 21 16,21 0-16,0 0 0,-21 0 0,21 0 15,1 1-15,-1-1 16,0 0-16,0 0 0</inkml:trace>
  <inkml:trace contextRef="#ctx0" brushRef="#br0" timeOffset="2235.15">4022 2117 0,'0'0'0,"0"-21"0,0-1 0,21 1 15,-21 0-15,21 0 0,-21 0 16,0 0-16,0-22 0,0 22 0,0 0 16,0 0-16,-21 0 0,0-1 0,-1 22 15,1 0-15,0 0 0,0 0 16,0 0-16,-22 22 0,22-1 15,-21 0-15,21 0 0,0 21 0,-22-20 16,22 20-16,0 0 0,0-21 0,21 22 16,0-22-16,-21 21 0,21-21 15,0 22-15,0-22 0,0 0 0,0 0 16,21 0-16,-21 1 0,21-22 0,0 0 16,0 21-16,0-21 0,1 0 15,-1 0-15,0 0 0,21 0 0,-21-21 16,1-1-16,-1 22 0,0-21 0,0 0 15,0 0-15,0 0 0,-21 0 0,22-1 16,-1-20-16,-21 21 0,0 0 16,0-22-16,21 22 0,-21-21 15,0 21-15,0 0 0,0-1 0,0 1 16,-21 21 0,0 21-16,21 1 15,-22-1-15,1 0 0,0 0 0,21 0 16,0 0-16,-21 22 0,21-22 15,-21 0-15,21 0 0,0 0 0,0 1 16,0-1-16,0 0 0,21 0 0,0 0 16,0-21-16,0 0 0,1 21 0,-1-21 15,0 0-15,21 0 16,-21 0-16,22 0 0,-22 0 0,21-21 0,-21 21 16,22-21-16,-1 0 0,-21 21 15,22-21-15,-22 0 0,21-1 0,-21-20 16,22 21-16,-22 0 0,0-22 15,0 22-15,-21 0 0,0 0 0,0 0 16,0 0-16,0-1 0,0 1 0,-42 21 16,21 0-16,-1 0 15,1 0-15,0 0 0,21 21 0,0 1 16,-21-1-16,21 0 0,0 0 16,0 0-16,21 0 0,-21 1 0,21-1 15,0 0-15,1 0 0,-1 0 16,0-21-16,-21 21 0,21 1 0,-21-1 15,21-21-15,-21 21 0,0 0 16,0 0-16,0 0 0,0 1 16,0-1-1,21-21 1,1 0 0,-1 0-16,0 0 0,0 0 0,0-21 15,22 21-15,-22-22 0,0 1 16,21 21-16,-21-21 0,22 0 0</inkml:trace>
  <inkml:trace contextRef="#ctx0" brushRef="#br0" timeOffset="3136.6">5228 1842 0,'0'0'0,"0"-22"0,-21 1 16,0 0-16,0 21 0,-1 0 0,1 0 15,0 0-15,0 0 0,0 21 16,0 0-16,-22 1 0,22-1 0,0 0 15,0 0-15,0 21 0,-1-20 0,1 20 16,0-21-16,0 21 0,0-20 0,21 20 16,0-21-16,0 0 0,0 0 15,0 22-15,0-22 0,0 0 0,21 0 16,21 0-16,-21-21 0,1 0 16,20 0-16,-21 0 0,21 0 0,1 0 15,-1 0-15,0 0 16,1 0-16,-1-21 0,0 0 0,1 0 15,-1 0-15,0 0 0,1-22 0,-22 22 16,21-21-16,-21-22 0,22 22 0,-22-22 16,0 1-16,0-22 0,0 22 15,-21-1-15,0-20 0,0 20 0,0 1 16,0-1-16,0-84 16,-21 106-16,0 20 0,0 1 15,21 0-15,-21 21 0,0 0 0,-1 0 16,1 21-16,21 0 0,0 22 15,-21-22-15,0 21 0,21 1 16,-21 20-16,21-21 0,-21 22 16,21-1-16,-22 1 0,22 21 0,0-22 15,-21 1-15,21-1 0,-21-21 0,21 22 16,-21-22-16,21 1 0,0-1 16,0 0-16,0 1 0,0-22 0,0 0 15,0 0-15,0 0 0,0 0 0,0 1 16,21-22-16,0 0 0,0 0 15,1 0-15,-1-22 16,0 1-16,0 0 0,0 21 16,0-21-16,1 0 0,-1 0 0,0-1 15,0 1-15,0 0 0,0 0 0,1 0 16,-1 0-16,0 21 16,0 0-16,-21 21 15,0 0 1,0 0-16,21 0 0,-21 0 0,0 1 15,21-1-15,-21 0 0,0 0 16,22 0-16,-1 0 16,0-21-16,0 0 0,0 0 15,0 0-15,1 0 0,-1 0 16,0 0-16,0-21 0,0 21 16,0-21-16,-21 0 0,22 21 15,-1-21-15,0 0 0,0-1 0,-21 1 16,21 0-16,0 0 0,-21 0 0,0 0 15,22 21-15,-1 0 16,-21 21 0,0 0-16,0 0 0,0 0 15,0 0-15,0 1 0,0-1 16,0 0-16,0 0 0,0 0 16,0 0-16,0 1 15,21-22-15,0 0 16,0 0-1,-21-22-15,0 1 0,0 0 16,21 0-16</inkml:trace>
  <inkml:trace contextRef="#ctx0" brushRef="#br0" timeOffset="3308.5">6202 1842 0,'0'0'0,"-21"0"15,-1 0-15,22 21 0,-21-21 0,0 21 16,21 0 0,21-21 15,0 0-31</inkml:trace>
  <inkml:trace contextRef="#ctx0" brushRef="#br0" timeOffset="3592.34">6540 1778 0,'-21'21'31,"0"0"-31,0 1 16,0-1-16,21 0 0,-21 0 15,-1 0-15,22 22 0,-21-22 0,21 21 16,0-21-16,0 0 0,0 22 0,0-22 15,0 0-15,0 0 0,0 0 0,0 1 16,0-1-16,0 0 16,21-21-16,1 0 0,-1 21 0,0-21 15,0 0-15,21 0 0,-20 0 0,20 0 16,-21 0-16,21 0 0,1 0 0,-1-21 16,22 0-16,-22 21 0,0-21 0,1 21 15,-1-22-15</inkml:trace>
  <inkml:trace contextRef="#ctx0" brushRef="#br0" timeOffset="4255.43">7197 1926 0,'0'0'16,"0"-21"-16,0 0 0,-22 21 0,1-21 15,0 21-15,0 0 0,0 0 16,-22 21-16,22-21 0,0 21 0,0 0 16,-21 0-16,20 22 0,1-22 0,0 0 15,0 0-15,0 0 0,0 22 16,21-22-16,0 0 0,0 0 0,0 0 15,0 1-15,0-1 0,0 0 16,21-21-16,0 0 16,0 0-16,0 0 0,0 0 15,1 0-15,-1 0 0,0 0 16,0-21-16,0 0 0,0 21 16,1-22-16,-1 1 0,0 0 0,-21 0 15,21 0-15,-21-22 0,21 22 0,-21 0 16,0 0-16,0 0 0,0 0 15,21 21-15,-21 21 16,0 0 0,-21 0-16,21 0 0,0 0 15,0 1-15,0-1 0,0 0 16,0 0-16,0 0 0,0 0 16,0 1-16,0-1 0,0 0 15,21-21-15,1 0 0,-22 21 0,21-21 16,0 0-16,0 0 0,0 0 0,0 0 15,1 0-15,-1-21 0,21 21 16,-21-21-16,0 0 0,22-1 0,-22 1 16,0 0-16,0 0 0,0 0 0,22-22 15,-22 1-15,0 0 0,0-1 0,0-20 16,1-1-16,-1 1 0,0-1 16,-21 1-16,21-1 0,-21 1 0,21-1 15,-21 22-15,0 0 0,0-1 0,0 22 16,0 0-16,0 0 0,-21 21 15,0 0-15,0 21 0,0 0 16,-1 0-16,1 22 0,-21-1 0,21 0 16,0 1-16,-1 20 0,1 1 0,0-1 15,0 1-15,0-1 0,21 1 0,0-1 16,0-20-16,0 20 0,0-21 16,0 1-16,0-1 0,21 0 0,0-20 15,0-1-15,0 0 0,1 0 0,20 0 16,-21 0-16,0-21 0,0 0 0,1 0 15,20 0-15,-21 0 0,0-21 0,22 0 16</inkml:trace>
  <inkml:trace contextRef="#ctx0" brushRef="#br0" timeOffset="6943.9">8615 1397 0,'0'-21'31,"21"0"0,0 21-31,0-21 16,0-1-16,1 22 0,20-21 0,0 0 15,1-21-15,-1 21 0,0-22 0,1 22 16,-1-21-16,-21-1 0,21 1 16,1 0-16,-22-22 0,0 22 0,0 0 15,-21-1-15,0-20 0,0 20 0,0 22 16,0-21-16,-21 21 0,0 0 0,0-1 15,0 1-15,-1 21 0,-20 0 16,21 0-16,0 21 0,0 22 0,-22-22 16,22 21-16,21 22 0,-21-1 15,21 22-15,0-22 0,-21 22 16,21 0-16,0-22 0,0 22 0,0 0 16,0-1-16,0-20 0,0 20 0,0 1 15,0-21-15,0-1 0,0 1 0,0-1 16,0-21-16,0 22 0,0-22 15,0-21-15,0 22 0,0-22 0,0 21 16,0-21-16,0 1 0,0-1 16,-21-21-16,-1 0 0,1 0 0,0 0 15,0 0-15,0 0 0,-22 0 16,22-21-16,-21-1 0,21 22 0,-22-21 16,22-21-16,-21 21 0,21 0 15,0-1-15,-22 1 0,22 0 0,0 0 16,0 21-1,21 21-15,0 0 16,0 0-16,0 1 0,0-1 0,0 0 16,0 0-16,21-21 0,0 21 0,0 0 15,0 1-15,1-1 0,-1 0 16,0-21-16,21 21 0,-21-21 0,22 0 16,-1 0-16,0 0 0,1 0 0,-1 0 15,22 0-15,-22 0 0,0-21 0,1 0 16,-1 21-16,0-21 0,1-1 15,-1 1-15,-21 0 0,21-21 16,-20 21-16,-1-1 0,-21-20 0,0 0 16,21 21-16,-21-22 0,0 22 0,0 0 15,0 0-15,0 0 0,0 42 32,0 0-32,0 21 0,-21-21 15,21 1-15,0-1 0,0 0 0,-21 21 16,21-21-16,0 1 0,-22-1 0,22 0 15,0 0-15,0 0 16,0 0-16,22-21 31,-1 0-31,0 0 16,-21-21-16,0 0 0,21 0 16,0 0-16,-21 0 0,21-1 15,-21 1-15,22 0 0,-22-21 0,21 21 16,0-1-16,-21 1 0,0 0 0,21 0 15,0 21-15,-21 21 32,0 0-32,0 0 0,21 1 0,-21-1 15,0 0-15,0 0 0,22 0 16,-22 0-16,0 1 0,21-1 0,-21 0 0,21 0 16,0 0-16,0-21 0,-21 21 15,21-21-15,1 0 0,-1 0 16,21 0-16,-21 0 0,0 0 0,22 0 15,-22 0-15,21-21 0,1 21 0,-22-21 16,21 0-16,0 0 0,1-22 0,-22 22 16,21-21-16,1 0 0,-22-1 15,21 1-15,-21-22 0,0 1 0,1-1 16,-1 22-16,-21-21 0,0-1 0,0 1 16,0-1-16,0 22 0,0-22 15,0 22-15,0 0 0,0 20 16,0 1-16,0 0 0,-21 42 15,21 0-15,-22 1 0,22 20 16,0 0-16,-21 1 16,0-1-16,0 21 0,21 1 0,-21-1 15,0 1-15,21-1 0,-22 1 0,1-1 16,21-20-16,-21 20 0,21-20 0,0-1 16,0 0-16,0-21 0,0 22 15,0-22-15,0 0 0,0 0 0,0 0 16,21-21-1,0-21 1,1 0-16,-1 0 16,0 0-16,-21 0 0,21-1 0,0 1 15,-21-21-15,21 21 0,1 0 16,-22-1-16,21 1 0,-21 0 0,21 0 16,0 21-16,-21 21 15,21 0-15,-21 0 16,0 1-16,0-1 0,0 0 15,21 21-15,1-21 0,-22 1 16,0-1-16,21 0 0,0 0 0,0 0 16,0 0-16,0-21 15,1 0-15,-1 0 0,0 0 0,0 0 16,21 0-16,-20 0 0,-1 0 0,21 0 16,-21-21-16,0 21 0,22-21 0,-22 0 15,0 0-15,0 0 0,22-1 16,-22 1-16,0-21 0,0 21 15,0-22-15,-21 22 0,0-21 0,21 21 16,-21 0-16,0-1 0,0 1 0,0 0 16,-21 21-1,0 21-15,0 0 16,21 1-16,-21-1 0,21 21 16,0-21-16,-21 0 0,21 1 0,-22 20 15,22-21-15,0 0 0,0 0 0,0 1 16,0-1-16,0 0 0,0 0 15,22 0-15,-1-21 16,0 21-16,0-21 0,0 0 16,0 0-16,22 0 0,-22 0 0,0 0 15,0 0-15,22 0 0,-22 0 0,21-21 16,-21 0-16,0 0 0,22 21 0,-22-21 16,0-22-16,0 22 0,0 0 15,-21-21-15,0 21 0,0-22 0,0 22 16,0 0-16,0 0 0,0 0 0,0-1 15,0 1-15,-21 21 16,21 21 0,0 1-16,0-1 0,0 0 15,0 0-15,0 0 0,0 0 16,0 22-16,0-22 0,0 0 0,21 0 16,1 0-16,-22 1 0,21-1 15,-21 0-15,0 0 0,21-21 16,0 0-16,-21 21 15,21-21-15,0 0 0,1 0 16,-1 0-16,0 0 0,0 0 16,0 0-16,-21-21 0,21 0 0,1 21 15,-1-21-15,-21 0 0,21-1 0,0 1 16,0 0-16,0 0 16,-21 0-16,22-22 0,-22 22 0,21 0 15,0 0-15,-21 0 0,0 0 0,0-1 16,0 44-1,0-1 1,0 0-16,0 0 0,0 0 16,0 0-16,0 1 0,0-1 0,0 0 15,0 0-15,0 0 0,0 0 0,0 1 16,0-1-16,21-21 0,0 21 0,0 0 16,1-21-16,-1 0 0,0 0 15,0 0-15,0 0 0,0 0 16,1 0-16,20 0 0,-21 0 0,0 0 15,22 0-15,-22-21 0,0 21 16,0-21-16,0 0 0,0-1 0,1 1 16,-1-21-16,-21 21 0,21-22 0,0 1 15,0 0-15,0-22 0,1 22 16,-1-22-16,-21 1 0,0 21 0,21-22 16,-21 22-16,0-22 0,0 22 0,0 0 15,0 20-15,0 1 0,0 0 0,0 0 16,0 42-1,0 0-15,-21 0 0,0 1 16,21 20-16,-22 0 0,1 1 0,0-1 16,0 21-16,21-20 0,-21-1 15,0 22-15,21-22 0,-22 21 16,22-20-16,0-1 0,0 0 0,0 1 16,0-22-16,0 21 0,0-21 0,0 1 15,22-1-15,-22 0 0,21 0 0,0 0 16,0-21-16,0 0 0,0 21 0,1-21 15,-1 0-15,0 0 0,0 0 16,0 0-16,0 0 0,1-21 16,-1 21-16,0-21 0,0 0 0,-21 0 15,21 21-15,0-43 0,-21 22 0,0 0 16,0 0-16,0-21 0,0-1 16,0 22-16</inkml:trace>
  <inkml:trace contextRef="#ctx0" brushRef="#br0" timeOffset="7151.78">12234 1715 0,'0'0'0,"0"21"16,21-21-16,1 0 16,-1 0-16,21 0 0,-21 0 0,22 0 15,-22-21-15,21-1 0,0 22 0,-20-21 16,-1 0-16,21 21 0,-21-21 0,0 0 15,-21 0 1,0-1-16,0 1 0,0 0 16,0 0-16</inkml:trace>
  <inkml:trace contextRef="#ctx0" brushRef="#br0" timeOffset="7359.66">11769 1588 0,'0'0'16,"-43"0"-16,22 0 0,0 21 0,0-21 16,21 21-1,21-21 32,0 0-47,0 0 0,0 0 16,1 0-16,-1 0 0</inkml:trace>
  <inkml:trace contextRef="#ctx0" brushRef="#br0" timeOffset="8975.79">12763 1990 0,'0'0'0,"22"0"0,-22 21 15,21-21-15,0 0 16,0 0-16,0-21 16,-21 0-16,21 21 0,1-22 0,-1 1 15,0 0-15,-21 0 0,0 0 16,21 0-16,-21-1 0,0 1 16,21 0-16,-21 0 0,0 0 0,0 0 15,0-1-15,0 1 0,-21 0 0,0 21 16,0 0-16,0 0 0,-1 0 15,1 0-15,-21 0 0,21 21 0,0 0 16,-22 22-16,22-22 0,0 21 16,-21-21-16,20 22 0,1-1 0,21-21 15,0 22-15,-21-22 0,21 21 0,0-21 16,0 0-16,0 1 0,0-1 0,0 0 16,21-21-16,0 21 0,1-21 15,-1 0-15,21 0 0,-21 0 0,22 0 16,-22 0-16,0 0 0,21 0 0,-21 0 15,22-21-15,-22 21 0,0-21 0,0 0 16,0-1-16,1 1 0,-22 0 0,0 0 16,21 0-16,-21 0 0,21-22 15,-21 22-15,0 0 0,0 0 0,0 0 16,0-1-16,0 1 0,-21 42 31,0 1-15,21-1-16,0 21 0,0-21 15,0 0-15,0 1 0,0-1 0,0 0 16,0 0-16,0 0 0,0 0 0,21 1 16,0-1-16,0-21 0,0 21 0,0-21 15,1 0-15,-1 0 0,0 0 16,0 0-16,21 0 0,-20 0 16,-1 0-16,0 0 0,0 0 0,21-21 15,-20 21-15,-1-21 0,0-1 0,0 1 16,0 0-16,0 0 0,-21 0 15,22 0-15,-1-22 0,0 22 0,-21 0 16,0-21-16,0 20 0,21 1 16,-21 42-1,-21-21-15,21 22 16,-21-1-16,21 0 0,0 21 16,0-21-16,-21 1 0,21-1 0,0 0 15,0 0-15,0 0 0,0 0 0,0 1 16,0-1-16,21-21 31,0 0-31,0 0 16,0 0-16,0 0 0,-21-21 15,22-1-15,-1 22 0,-21-21 0,21 0 16,-21 0-16,21 0 0,0 0 0,-21-1 16,21 1-16,1 21 15,-22 21 16,0 1-31,21-1 0,-21 0 16,0 0-16,21-21 0,-21 21 16,0 0-16,0 1 0,21-22 0,-21 21 15,21 0-15,0 0 16,1-21-16,-1 0 0,0 0 16,0 0-16,0 0 0,0 0 15,1-21-15,-1 0 0,0 0 16,0-1-16,0 1 15,0 0-15,1 0 0,-1 0 0,0-22 16,0 22-16,0 0 0,0-21 0,1 21 16,-1-1-16,0 1 0,-21 0 0,0 0 15,21 21-15,0 0 0,-21 21 47,0 0-47,0 0 0,0 1 16,0-1-16,0 0 15,21-21 1,1 0-16,-1 0 31,-21-21-31,21 0 16,-21-1-16,0 1 0,0 0 16,0 0-1,-21 21 1,0 0-1,-1 0-15,1 21 0,0 0 16,0 0-16,0 1 16,21 20-16,-21-21 0,-1 0 0,22 0 15,-21 1-15,21 20 0,0-21 0,0 0 16,0 0-16,0 1 0,0-1 0,0 0 16,0 0-16,21 0 0,1-21 0,-1 21 15,0-21-15,0 0 0,0 0 16,0 0-16,1 0 0,-1 0 0,21 0 15,-21 0-15,0 0 0,1-21 0,-1 0 16,0 21-16,0-21 0,0 0 0,-21 0 16,21-1-16,1 1 0,-22 0 15,21 0-15,-21-21 0,0 20 16,0 1-16,0 0 0,0 0 0,0 0 16,-21 21-1,21 21-15,-22-21 0,1 21 16,21 0-16,0 0 0,0 1 15,0-1-15,0 0 0,0 0 0,0 0 16,0 0-16,0 1 0,0-1 0,21 0 16,1-21-16,-1 21 15,0-21-15,0 0 0,0 0 16,0 0-16,1 0 0,-1 0 0,21 0 16,-21 0-16,0 0 0,1 0 0,-1 0 15,-21-21-15,21 21 0,-21-21 16,0 0-16</inkml:trace>
  <inkml:trace contextRef="#ctx0" brushRef="#br0" timeOffset="10063.96">2625 2731 0,'0'0'0,"-43"0"0,1-22 15,-64 22-15,64 0 16,21-21-16,-1 21 0,1 0 15,0 0-15,42 0 47,0 0-47,1 0 0,20 0 0,-21 0 16,21 0-16,-20 21 0,20-21 16,21 0-16,-20 0 0,20 0 0,1 0 15,-1 0-15,1 0 0,-1 0 0,22 0 16,0 0-16,-1 0 0,1 0 15,21 0-15,-22 0 0,22 0 0,-21 0 16,21 0-16,-22-21 0,22 21 16,-21 0-16,21 0 0,21-21 0,0 21 15,0 0-15,0-21 0,21 21 16,0-21-16,-21 21 0,42 0 0,-20-21 16,-1-1-16,0 22 0,0 0 0,0 0 15,0-21-15,22 21 0,-22 0 16,0 0-16,0-21 0,-21 21 0,21 0 15,-21 0-15,0 0 0,22 0 0,-22-21 16,21 21-16,-21 0 0,0-21 0,21 21 16,-21 0-16,0 0 0,21 0 15,-21 0-15,21 0 0,-21 0 16,0 0-16,0 0 0,0 0 0,-21 0 16,21 0-16,0 0 0,0 0 0,0 0 15,0 0-15,-21 0 0,0 0 16,21 0-16,-21 0 0,-1 0 0,22 0 15,0 0-15,-21 21 0,21-21 0,-21 0 16,0 0-16,21 0 0,-21 0 0,0 21 16,-1-21-16,1 0 0,0 0 15,0 21-15,0-21 0,0 0 16,-1 0-16,-20 0 0,0 0 0,21 21 0,-22-21 16,1 0-16,0 0 0,-1 0 15,1 0-15,-22 0 0,22 0 16,-21 22-16,-1-22 0,-21 0 0,1 0 15,-22 0-15,21 0 0,-21 0 0,1 0 16,-44 0 31,1 0-47,0 0 0</inkml:trace>
  <inkml:trace contextRef="#ctx0" brushRef="#br0" timeOffset="11107.51">931 3683 0,'-21'0'32,"0"0"-1,21 21-16,0 0-15,0 1 16,21-22 15,0 0-15,0 0-16,-21-22 16,0 1-16,0 0 15,0 0 1,0 0-1,-21 21-15,0 21 16,0 0 0,21 0-16,0 0 0,0 1 0,0-1 15,0 0-15,0 0 0,0 0 16,-21 0-16,21 1 0,0-1 0,0 0 16,0 0-16,21 0 15,0-21-15,0 0 16,0 0-16</inkml:trace>
  <inkml:trace contextRef="#ctx0" brushRef="#br0" timeOffset="11489.29">1270 3747 0,'-21'0'16,"0"0"-16,21 21 15,-22-21-15,1 21 16,21 0 0,21-21 15,1 0-31,-1 0 16,0 0-16,0 0 15,-21-21-15,21 21 0,-21-21 16,0 0-16,0-1 15,-21 22 1,0 0-16,0 0 16,0 0-16,21 22 0,-22-1 15,1 0-15,21 0 0,-21-21 16,21 21-16,0 0 0,0 1 0,0-1 16,0 0-16,0 0 15,0 0-15,0 0 0,21-21 16,0 0-16,1 0 15</inkml:trace>
  <inkml:trace contextRef="#ctx0" brushRef="#br0" timeOffset="15060.01">2222 3747 0,'-21'0'31,"0"0"0,21 21 0,0 0-15,0 0-16,21-21 16,0 0-1,1 0-15,-1 0 0,0 0 16,0 0-16,0 0 15,0 0-15,1-21 0,20 0 0,-21 21 0,0-21 16,22 21-16,-22-22 0,0 1 16,0 21-16,0-21 0,0 0 15,1 21-15,-22-21 0,21 21 0,-21-21 16,0-1 0,0 1-16,-21 21 31,-1 0-31,22 21 15,-21 1-15,21-1 0,0 0 16,-21 0-16,21 0 0,0 0 0,0 22 16,0-22-16,0 0 0,0 0 15,0 22-15,0-22 0,0 21 16,0 0-16,0-20 0,0 20 16,0 0-16,0 1 0,0-22 0,21 21 15,-21 0-15,0-20 0,0-1 0,0 21 16,0-21-16,0 0 0,0 22 15,0-22-15,0 0 0,0 0 0,-21 0 16,0 1-16,0-22 0,0 21 16,-1-21-16,1 21 0,0-21 15,0 0-15,-21 0 0,20 0 0,-20 0 16,21 0-16,-21 0 0,-1 0 16,22-21-16,-21 0 0,21 21 15,-22-22-15,22 22 0,0-21 0,0 0 16,0 21-16,-1-21 0,1 0 15,21 0 1,0-1 0,21 22-1,-21-21-15,22 21 0,-1-21 0,0 21 16,0-21-16,21 0 0</inkml:trace>
  <inkml:trace contextRef="#ctx0" brushRef="#br0" timeOffset="15827.57">2942 3662 0,'0'-21'16,"0"42"-1,0 0 1,-21 0-16,21 0 15,0 22-15,0-22 0,0 21 0,0-21 16,0 22-16,0-1 0,0 0 16,0 1-16,0 20 0,0-20 0,0-1 15,0 0-15,0 1 0,0-1 16,0-21-16,-21 21 0,21-20 16,0-1-16,-21 0 0,21 0 0,0 0 15,0 0-15,-22-21 16,22-21-1,0 0 1,0 0-16,0 0 0,0 0 16,0-1-16,0 1 0,22-21 15,-1 21-15,-21 0 0,21-22 16,0 22-16,0-21 0,0 21 0,1-1 0,-1 1 16,0 0-16,0 0 15,0 21-15,0 0 0,1 0 0,-1 0 16,0 21-16,-21 0 0,21 0 15,-21 22-15,0-22 0,0 0 16,0 21-16,0-20 0,0-1 0,0 21 16,0-21-16,0 0 0,0 1 0,0-1 15,21 0-15,-21 0 0,21 0 16,1-21-16,-1 0 0,0 0 16,0 0-16,0 0 0,22 0 0,-22 0 15,21 0-15,0 0 0,-20-21 16,20 0-16,-21 0 0,21 0 0,1-1 15,-22 1-15,0 0 0,0 0 16,0 0-16,1-22 0,-1 22 16,-21 0-16,0-21 0,0 21 0,0-22 15,0 22-15,0 0 0,0 0 0,-21 21 16,-1 0-16,1 0 16,0 21-16,0 0 0,0 0 15,0 0-15,21 1 0,0 20 0,-22-21 16,22 0-16,0 22 0,0-22 15,0 0-15,0 21 0,0-21 0,22 1 16,-22-1-16,21 0 16,0-21-16,0 0 0,0 0 15,0 0-15,1 0 0,-1 0 16,0 0-16,0 0 0,0-21 0,0 21 16,1-21-16,-1-1 0,0 1 0</inkml:trace>
  <inkml:trace contextRef="#ctx0" brushRef="#br0" timeOffset="35763.44">5461 3937 0,'0'0'0,"0"-21"0,0 0 15,0 0-15,0-1 16,0 1-16,0 0 15,0 0-15,0 0 0,0 0 16,0-1 0,0 44 15,-21-1-31,21 0 0,0 0 16,0 21-16,-21-20 15,21 20-15,0 0 0,0-21 0,-22 22 16,22-1-16,-21 0 0,21 1 0,0-1 15,0 0-15,-21-20 0,21 20 16,0-21-16,-21 0 0,21 22 0,0-22 16,0 0-16,0 0 15,0-42 17,0 0-32,0 0 0,0-22 15,0 22-15,0 0 0,0-21 0,0-1 16,0 1-16,0 21 0,0-22 15,21 1-15,0 0 0,-21-1 16,21 22-16,1-21 0,-1 21 0,0 0 16,0-1-16,0 1 0,0 0 15,1 21-15,-1 0 0,0 0 0,0 0 16,21 0-16,-20 0 0,-1 21 0,0 0 16,0 1-16,0-1 0,-21 0 0,21 21 15,-21-21-15,22 22 0,-22-22 16,0 21-16,0-21 0,0 22 0,0-22 15,0 21-15,0-21 0,0 1 0,0-1 16,0 0-16,0 0 0,0 0 16,0-42 15,0 0-15,0 0-16,0 0 0,0-1 0,0 1 15,0-21-15,0 0 0,21 20 16,0-20-16,-21 0 0,21-1 0,0 22 15,0-21-15,-21 21 0,22-22 0,-1 22 16,0 0-16,0 0 0,0 0 0,0 21 16,1 0-16,-1 0 0,0 0 15,0 21-15,0 0 16,-21 0-16,21 0 0,-21 22 0,0-22 16,0 21-16,0-21 0,0 22 0,0-22 15,0 21-15,0-21 16,0 1-16,22 20 0,-22-21 0,21 0 15,-21 0-15,0 1 0,21-22 0,0 21 16,0-21-16,0 0 0,1 0 16,-1 0-16,0 0 15,0-21-15,0-1 0,0 1 0,1 0 16,-1 0-16,0 0 0,0-22 0,0 22 16,0-21-16,-21 21 0,22-22 0,-1 1 15,0 21-15,-21-21 0,0 20 16,21-20-16,-21 21 0,21 0 0,-21 0 15,0-1-15,0 44 32,0-1-17,0 21-15,0-21 0,0 0 16,-21 22-16,21-22 0,-21 21 0,21-21 16,0 22-16,0-22 0,0 21 0,0-21 15,0 1-15,0-1 0,0 0 16,21 0-16,0 0 0,-21 0 0,21-21 15,1 0-15,-1 0 0,0 0 16,21 0-16,-21 0 0,1-21 16,-1 21-16,0-21 0,0 0 0,21 0 15,-20 0-15,-1-1 0,0-20 0,0 21 16,0 0-16,-21-22 0,21 22 16,-21-21-16,22 0 0,-22 20 0,21 1 15,-21-21-15,0 21 0,0 0 16,0-1-16,0 1 0,0 42 31,-21 22-31,21-22 16,-22 0-16,22 21 0,-21-20 15,21 20-15,-21 0 0,21-21 0,0 22 16,0-1-16,0 0 0,0-20 16,0-1-16,0 21 0,0-21 0,21 0 15,0 1-15,1-22 0,-1 21 16,0-21-16,0 0 0,21 0 0,-20 0 15,-1 0-15,0 0 0,21-21 0,-21-1 16,1 22-16,20-21 0,-21-21 0,21 21 16,1 0-16,-22-22 0,21 1 15,-21 21-15,22-22 0,-22 1 0,0 0 16,0-1-16,0 1 0,1 0 0,-1-1 16,0-20-16,-21 42 0,0-22 0,0 1 15,0 21-15,0-21 0,0 20 16,0 1-16,-21 42 15,0 1 1,-1-1-16,1 0 0,21 21 16,-21 1-16,0-22 0,0 21 15,21 0-15,-21 1 0,-1-1 0,22 0 16,0 1-16,0-1 0,0 0 0,0-20 16,0 20-16,0 0 0,0-21 0,0 22 15,0-22-15,22 0 0,-22 0 16,21 0-16,0-21 0,0 22 0,0-22 15,22 0-15,-22 0 0,0 0 0,0 0 16,21 0-16,-20-22 0,20 22 0,-21-21 16,21 0-16,1 0 0,-22-21 15,21 20-15,-21-20 0,22 21 16,-22-21-16,21-1 0,-21 1 0,1 0 16,-1 20-16,0-20 0,-21 0 0,21-1 15,-21 1-15,21 0 0,-21-1 16,0 1-16,0 21 0,0-21 0,0 20 15,0 1-15,0 0 0,-21 21 16,0 21 0,0 0-16,21 1 0,-21 20 15,21-21-15,-22 21 0,1 1 0,21-1 16,-21 0-16,21 1 0,-21-22 16,0 21-16,21 1 0,0-1 0,0 0 15,0 1-15,0-22 0,0 21 0,0-21 16,0 0-16,21 22 0,0-43 15,0 21-15,0 0 0,1-21 0,-1 0 16,0 0-16,0 0 0,0 0 0,0 0 16,22 0-16,-22 0 0,0-21 0,0 0 15,22 0-15,-22-1 0,0 1 16,0 0-16,0 0 0,0-21 0,1 20 16,-1-20-16,0 21 0,0 0 0,0-22 15,-21 22-15,0 0 0,0 0 16,0 42 15,0 0-31,0 0 0,0 1 0,0-1 16,0 0-16,0 0 0,0 0 0,0 0 15,0 1-15,0-1 0,0 0 16,0 0-16,21-21 16,-21 21-16,22-21 0,-1 0 15,0 0-15,0-21 16,-21 0-1,0 0-15,21 0 0,-21-1 0,0 1 16,0 0-16,0 0 0</inkml:trace>
  <inkml:trace contextRef="#ctx0" brushRef="#br0" timeOffset="35939.86">8911 3535 0,'0'0'0,"-21"0"0,0 0 0,0 0 16,-1 0-16,1 0 15,0 0 1,0 0 31</inkml:trace>
  <inkml:trace contextRef="#ctx0" brushRef="#br0" timeOffset="36119.76">8128 3810 0,'0'0'0,"0"21"0,-21-21 15,0 21-15,42-21 32,0 0-17,0 0-15,0 0 0,0 0 0,22-21 16,-22 21-16,21-21 0,1 0 15,-22 21-15</inkml:trace>
  <inkml:trace contextRef="#ctx0" brushRef="#br0" timeOffset="36515.58">8996 3725 0,'-21'0'0,"-22"0"16,22 0-16,0 0 16,0 22-16,21-1 15,0 0-15,0 0 0,0 0 0,0 0 16,0 1-16,0 20 0,21 0 16,-21 1-16,0-1 0,21 0 0,-21 22 15,21-22-15,-21 22 0,0-22 16,0 21-16,0 1 0,0-1 0,0 1 15,-21 21-15,0-22 0,0 22 0,21-22 16,-21 22-16,21-22 0,-22 1 0,22-1 16,0-20-16,0-1 0,0 0 0,0 1 15,0-22-15,0 21 0,0-21 0,0 1 16,0-1-16,0-42 47,0-1-47,0 1 0,22 0 0,-22 0 15,0-21-15,21-1 0,-21 1 0,0 0 16,0-22-16,0 1 0,0 20 0</inkml:trace>
  <inkml:trace contextRef="#ctx0" brushRef="#br0" timeOffset="36795.42">8869 4360 0,'0'0'0,"0"-63"0,0-1 0,0 1 16,0 21-16,0-22 0,0 22 0,0-1 15,0 22-15,21-21 0,0 21 0,0-22 16,0 22-16,1 0 0,-1 21 15,0-21-15,0 21 0,21 0 16,-20 0-16,-1 0 0,0 21 0,0 0 16,0 0-16,0 1 0,-21-1 0,0 21 15,0 0-15,0-20 0,0 20 0,0 0 16,-21-21-16,0 22 0,-21-1 0,21-21 16,-22 0-16,22 22 0,-21-22 15,21 0-15,-1-21 0,-20 21 0,21 0 16,0-21-16,0 0 15,21-21 1,21 21-16,-21-21 16,21 0-16,0-21 0,0 20 15,0 1-15,1-21 0,20 0 0</inkml:trace>
  <inkml:trace contextRef="#ctx0" brushRef="#br0" timeOffset="37079.3">9440 3366 0,'0'0'16,"0"-22"-16,0-20 16,0 21-16,0 42 15,-21 0-15,21 0 16,0 1-16,0 20 0,-21-21 0,21 21 16,-21 1-16,21-1 15,0 22-15,0-22 0,-21 0 0,21 1 16,-22-1-16,22 0 0,0 1 0,-21-1 15,21 0-15,0 1 0,0-22 0,0 21 16,0-21-16,0 0 0,0 1 0,0-1 16,0 0-16,21-21 31,1 0-31,-22-21 0,21 0 16,0-1-16,-21 1 0,21 0 0</inkml:trace>
  <inkml:trace contextRef="#ctx0" brushRef="#br0" timeOffset="37407.11">9483 3810 0,'21'0'31,"0"0"-15,0 0 0,0 0-16,0 0 0,1 0 15,-1 0-15,0-21 0,0 0 16,0 21-16,0-21 0,1 21 0,-1-22 15,-21 1-15,0 0 16,-21 21 0,-1 0-16,1 0 15,0 0-15,0 21 0,0 0 0,-22 1 16,22-1-16,0 0 0,0 21 0,0-21 16,21 22-16,0-22 0,-21 21 0,21-21 15,0 22-15,0-22 0,0 21 16,0-21-16,0 1 0,0-1 0,21-21 15,0 21-15,0-21 0,0 0 0,0 0 16,1 0-16,-1 0 0,21 0 0,-21-21 16,0 0-16,1-1 0,20 1 0</inkml:trace>
  <inkml:trace contextRef="#ctx0" brushRef="#br0" timeOffset="39167.44">10710 3979 0,'-21'0'16,"21"-21"-1,0 0-15,0 0 16,0 0-16,21 0 15,0-1-15,1 1 0,-1-21 0,0 21 16,0 0-16,21-22 0,-20 22 16,-1-21-16,21-1 0,-21 1 0,22-21 0,-22 20 15,21-20-15,-21 20 0,22-20 16,-22 21-16,0-22 0,-21 22 16,0-1-16,0 22 0,0-21 0,0 21 15,-42 21-15,20 0 0,-20 0 0,-21 0 16,20 0-16,-20 21 0,-1-21 0,22 42 15,0-21-15,-1 1 0,1 20 16,21-21-16,0 21 0,21 1 0,0-1 16,0 0-16,21 1 0,0-1 0,0 0 15,21 1-15,1-22 0,-1 21 0,0 1 16,1-1-16,-1 0 0,0-21 16,1 22-16,-1-22 0,-21 21 15,22-21-15,-22 1 0,0-1 0,-21 0 16,0 0-16,0 0 0,-21-21 15,0 21-15,-1-21 0,-20 0 16,21 0-16,-21 0 0,-1 0 16,22-21-16,-21 0 0,-1 21 0,22-21 15,-21 0-15,21 0 0,0-1 0,-22 1 16,22 0-16,0 0 0,21 0 0,-21 0 16,21-1-16,-21 1 0,42 42 31,0-21-16,-21 22-15,21-1 0,0 0 0,0 0 16,1 0-16,-1 0 0,-21 1 0,21-1 16,0 0-16,0 0 0,0 0 0,1-21 15,-1 21-15,0 1 0,0-22 16,0 0-16,0 21 0,1-21 0,-1 0 16,0 0-16,0 0 0,0 0 0,22-21 15,-22 21-15,0-22 0,0 1 0,21 0 16,-20 0-16,-1 21 0,0-42 15,0 20-15,0 1 0,0 0 0,1 0 16,-22-21-16,0 20 0,0 1 16,0 0-16,0 0 0,0 0 0,0 0 15,-22 21 1,1 0 0,0 0-16,21 21 0,0 0 0,0 0 15,0 0-15,0 22 0,0-22 0,0 0 16,0 0-16,0 0 0,0 0 0,0 1 15,0-1-15,0 0 0,21 0 0,0-21 16,1 21-16,-1-21 0,0 21 16,0-21-16,0 0 0,22 0 15,-22 0-15,0 0 0,0-21 0,21 21 16,-20-21-16,-1 0 0,21 0 16,-21 21-16,0-21 0,22-1 0,-43-20 15,21 21-15,-21 0 0,21 0 0,-21-22 16,0 22-16,0 0 0,0 0 15,0-22-15,0 22 0,0 0 16,-21 21-16,0 0 16,21 21-16,-21 0 0,21 1 15,-22-1-15,22 0 0,0 0 16,0 0-16,0 0 0,0 1 0,0-1 16,0 0-16,0 0 0,22 0 0,-1 0 15,-21 1-15,21-22 0,0 21 0,0-21 16,0 0-16,1 0 0,-1 0 15,0 0-15,21 0 0,-21 0 0,1 0 16,20 0-16,-21 0 0,0-21 16,0-1-16,22 22 0,-22-42 0,0 21 15,-21 0-15,21 0 0,-21-22 0,21 1 16,-21 0-16,22-1 0,-22-20 0,0 20 16,0-20-16,0 21 0,0-22 0,0 22 15,0-1-15,0 1 0,0 0 16,0 21-16,0-1 0,0 1 0,-22 21 15,1 21 1,21 22-16,0-22 0,-21 21 16,21 1-16,0 20 15,0-21-15,0 1 0,-21 20 0,21-20 16,0 20-16,-21-21 0,21 1 0,0-1 16,0 0-16,0 1 0,0-1 0,0-21 15,0 22-15,0-22 0,0 0 0,0 0 16,0 0-16,0 0 15,0-42 17,0 0-32,0 0 0,0 0 0,0 0 15,0-1-15,0 1 0,21 0 16,-21-21-16,21 21 0,-21-1 0,21-20 16,0 21-16,-21 0 0,22 0 15,-1-1-15,0 1 0,0 0 0,0 21 16,0 0-16,1 0 0,-1 0 0,0 0 15,0 0-15,0 21 0,0-21 16,1 21-16,-1 1 0,0-1 0,0 21 16,-21-21-16,0 0 0,0 1 0,0-1 15,0 0-15,0 0 0,0 0 0,-21 0 16,0 1-16,0-1 0,-1-21 0,1 21 16,0 0-16,-21-21 0,21 21 0,-1-21 15,1 0-15,0 0 0,0 21 16,0-21-16,0 0 15,-1 0-15,1 0 16,21-21-16,0 0 16,0 0-16,0 0 0,0 0 15,21-1-15,22 1 0</inkml:trace>
  <inkml:trace contextRef="#ctx0" brushRef="#br0" timeOffset="41195.31">13356 3916 0,'0'0'15,"-21"0"-15,0 0 0,0 0 0,-1 0 0,1 0 16,21-21-16,0 0 15,0-1-15,21 1 0,1 0 16,-1 0-16,0 0 0,0 0 0,0-1 16,0-20-16,1 21 0,-1-21 15,0 20-15,0-20 0,0 0 16,0-1-16,1 1 0,-1 21 0,0-21 0,0 20 16,-21 1-16,21 0 0,0 21 15,-21 21 1,0 0-1,0 1-15,0-1 0,0 21 0,0-21 16,0 0-16,0 1 0,0-1 0,0 0 16,0 0-16,0 0 15,0-42 17,0 0-32,0 0 15,0 0-15,0-1 16,0 1-16,0 0 0,0 0 0,0-21 15,0 20-15,-21 1 16,0 0-16,21 0 0,-21 21 16,0 21-1,21 0-15,0 0 0,-21 1 0,21-1 16,-22 21-16,1-21 0,21 22 16,-21-1-16,21 0 0,-21-21 0,21 22 15,-21-1-15,21-21 0,0 22 0,0-1 16,0-21-16,0 0 0,0 0 0,21 1 15,0-1-15,0 0 0,0 0 0,1 0 16,-1-21-16,0 0 0,0 0 16,0 0-16,0 0 0,1 0 0,-1 0 15,21 0-15,-21 0 0,0-21 16,1 0-16,-1 0 0,21 0 0,-21-1 16,0 1-16,1 0 0,-1-21 0,0 21 15,21-22-15,-21-20 0,1 20 0,-1 1 16,0-21-16,0-1 0,0 22 15,-21-22-15,21 1 0,1 20 0,-22 1 16,0 0-16,0 21 0,21-1 0,-21 1 16,0 0-16,0 42 31,0 0-31,0 1 0,0 20 0,0-21 16,-21 21-16,21 1 0,0 20 0,0-20 15,-22-1-15,22 21 0,-21-20 16,21-1-16,0 0 0,-21 1 0,21-1 15,0 0-15,0 1 0,0-22 16,0 21-16,21-21 0,0 22 0,1-22 16,-1 0-16,0 0 0,0 0 0,0 1 15,0-22-15,22 0 0,-22 21 0,21-21 16,-21 0-16,22 0 0,-22 0 0,21 0 16,-21-21-16,1-1 0,20 22 15,-21-21-15,0 0 0,22 0 0,-22 0 16,0-22-16,0 22 0,0-21 0,-21 21 15,21-22-15,-21 22 0,22-21 0,-22 21 16,0-22-16,0 22 0,0 0 16,0 0-16,-22 0 15,1 21-15,0 0 0,0 0 0,0 21 16,0-21-16,-1 21 0,1 0 0,0 0 16,0 22-16,0-22 0,0 0 0,-1 21 15,1-20-15,21-1 0,0 21 0,0-21 16,0 0-16,0 1 0,0-1 0,0 0 15,0 0-15,0 0 0,0 0 16,21-21-16,1 22 0,-1-22 16,0 0-16,0 0 0,0 0 15,0 0-15,1 0 0,-1 0 16,0-22-16,-21 1 0,21 21 0,0-21 16,-21 0-16,21 0 0,-21 0 0,22-22 15,-1 22-15,-21-21 0,0 21 16,21-22-16,-21 1 0,21 21 0,-21-22 15,0 22-15,0 0 0,0 0 0,0 0 16,-21 21 0,21 21-16,-21 0 15,21 0-15,0 0 0,0 1 16,0 20-16,-21-21 0,21 21 0,0-20 16,0-1-16,0 0 0,0 21 0,0-21 15,0 1-15,21-1 0,-21 0 16,21 0-16,0-21 0,0 21 0,0-21 15,22 0-15,-22 0 0,0 21 16,0-21-16,22 0 0,-22 0 0,21 0 16,-21-21-16,22 21 0,-1-21 0,-21 0 15,21 21-15,1-21 0,-1 0 0,0-1 16,1-20-16,-22 21 0,21 0 0,-21-22 16,22 22-16,-22-21 0,-21 21 15,0-22-15,0 22 0,0 0 0,0 0 16,-21 21-1,0 0-15,-1 0 0,1 21 0,0-21 16,0 42-16,0-20 0,21-1 16,0 0-16,0 0 0,0 21 15,0-20-15,0-1 0,0 0 0,0 0 16,0 0-16,21 0 0,-21 1 0,21-1 16,-21 0-16,0 0 0,0 0 15,0 0 1,0-42 15,0 0-31,-21 0 16,0 21-16,0-21 0,-1 0 15,22-1-15,-21 22 0,0 0 16,0 0-16,0 0 16,21 22-1,0-1 1,0 0-16,21-21 0,-21 21 0,21-21 15,0 21-15,0-21 0,1 0 0,20 0 16,-21 21-16,0-21 0,22 0 0,-22 0 16,0 0-16,21 0 0,-21 0 15,22 0-15,-22 0 0,21-21 0,-21 0 16,22 21-16,-22-21 0,21 0 16,-21 0-16,1-1 0,20 1 0,-21 0 15,0 0-15,0-21 0,1 20 0,-1 1 16,-21-21-16,0 21 0,0 0 0,0-1 15,0 1-15,-21 21 16,-1 0-16,1 0 16,0 21-16,0 1 0,21-1 15,-21 0-15,21 0 0,0 21 0,0-20 16,0-1-16,21 0 0,0 0 0,0 0 16,0 0-16,1 1 0,-1-1 15,0 0-15,0 0 0,0 0 0,-21 0 16,21 1-16,-21-1 15,-21-21 1,0 0-16,0 0 0,-21 0 16,20 0-16,1 0 0,-21 0 0,21 0 15,0 0-15,-1 0 0,22-21 16,0-1-16,0 1 0,0 0 16</inkml:trace>
  <inkml:trace contextRef="#ctx0" brushRef="#br0" timeOffset="45428">17420 3387 0,'0'-21'16,"0"-1"-16,21 1 15,0 0-15,1 0 0,-1 0 16,21 0-16,-21-1 0,22-20 0,-22 21 16,21-21-16,0-1 0,-20 22 0,20-21 15,-21-1-15,0 1 0,0 0 0,1-1 16,-22 1-16,0 21 0,0-21 15,0-1-15,0 22 0,0 0 16,-22 21-16,1 0 0,0 0 16,0 0-16,0 42 0,21-21 0,-21 22 15,-1-1-15,1 22 0,21-22 16,-21 21-16,21 1 0,0-1 0,-21 1 16,21-1-16,-21 1 0,21-1 0,0 1 15,0-1-15,0-20 0,0 20 0,0-20 16,0-1-16,0 0 0,0 1 15,0-1-15,0-21 0,0 0 0,0 0 16,0 1-16,0-1 0,0 0 0,-21-21 31,-1 0-31,1 0 16,0 0-16,-21-21 0,21 21 16,-1-21-16,1-1 0,0 1 0,-21 0 15,21 0-15,-1 0 0,1 0 0,0-1 16,0 22-16,21-21 0,0 0 15,-21 21-15,21 21 32,0 0-32,0 1 0,21-22 0,0 21 15,-21 0-15,21-21 0,0 21 0,1 0 16,20-21-16,-21 21 0,0-21 0,22 0 16,-22 22-16,21-22 0,-21 0 15,22 0-15,-1 0 0,-21 0 16,21 0-16,1 0 0,-1-22 0,-21 22 15,22-21-15,-22 0 0,21 21 0,-21-21 16,22 0-16,-22 0 0,0-1 0,-21 1 16,21 0-16,-21-21 0,0 21 0,21-1 15,-21-20-15,0 21 0,0 0 16,0 0-16,0-1 0,-21 22 16,21 22-1,-21-1-15,0 0 0,21 0 0,0 0 16,0 0-16,-21 1 0,21 20 15,-22-21-15,22 0 0,-21 0 16,21 1-16,0-1 0,0 0 0,0 0 16,-21 0-16,21 0 0,0 1 15,0-44 17,21 22-17,0-21-15,-21 0 0,22 0 0,-1 0 16,-21 0-16,21-1 0,0 1 0,0 0 15,-21-21-15,21 21 0,1-1 0,-1 1 16,0 0-16,0 0 0,0 21 16,0 0-1,-21 21-15,22 0 16,-22 0-16,21 1 0,0-1 16,-21 0-16,0 0 0,21 0 15,0 0-15,-21 1 0,21-1 0,1 0 16,-22 0-16,21-21 0,0 21 0,0-21 15,0 0-15,0 0 0,1 0 0,-1 0 16,21 0-16,-21 0 0,0 0 0,22-21 16,-22 21-16,0-21 0,0 0 15,0 0-15,1-1 0,-1-20 16,-21 21-16,21-21 0,-21-1 0,21 1 0,0 0 16,-21-22-16,0 22 0,21-22 0,-21 1 15,22-1-15,-22 22 0,0-22 16,0 22-16,0 0 0,0-1 15,21 22-15,-21 0 0,0 0 0,0 42 16,-21 0 0,21 0-16,0 22 0,-22-1 15,1 0-15,21 1 0,0 20 0,-21-20 16,0 20-16,0-21 0,21 22 0,0-22 16,-21 1-16,-1-1 0,22 0 0,-21 1 15,21-1-15,-21-21 0,21 0 16,0 0-16,0 1 0,0-1 0,0 0 15,-21-21-15,21 21 16,0-42 0,0 0-1,21 0-15,-21-1 16,0 1-16,21 0 0,0-21 0,1 21 16,-22-1-16,0 1 0,21 0 0,-21 0 15,21 21-15,0-21 0,-21 0 16,21 21-16,0 21 15,-21 0-15,0 0 16,0 0-16,22 0 16,-22 1-16,0-1 0,21 0 0,-21 0 15,0 0-15,21 0 0,0 1 16,0-22-16,-21 21 0,21-21 0,1 0 16,-1 21-16,0-21 0,0 0 15,0 0-15,0 0 0,1 0 0,-1 0 16,0 0-16,21 0 0,-21 0 0,1 0 15,-1-21-15,0 0 0,21-1 0,-21 22 16,-21-42-16,22 21 0,-1 0 16,0 0-16,-21-22 0,0 22 0,0 0 15,0 0-15,0 0 0,0-1 0,0 1 16,-21 21 0,0 0-1,-1 0-15,22 21 0,-21 1 16,21-1-16,-21 0 0,21 0 0,0 0 15,0 0-15,0 1 0,0-1 0,0 0 16,0 0-16,0 0 0,0 0 16,0 1-16,0-1 15,21-21-15,0 0 0,1 0 16,-1 21-16,0-21 0,0 0 0,0 0 16,0 0-16,1 0 0,-1 0 0,21-21 15,-21 21-15,22-21 0,-22-1 0,21 22 16,-21-21-16,0 0 15,1 0-15,-1-21 0,0 20 0,-21 1 16,0 0-16,0 0 0,0 0 0,0 0 16,0-1-16,-21 22 31,21 22-15,0-1-16,0 0 0,0 0 15,0 0-15,0 0 0,21-21 0,-21 22 16,0-1-16,21 0 0,0-21 0,-21 21 15,0 0-15,21-21 0,-21 21 16,22-21-16,-22 22 0,21-1 16,-21 0-1,21-21-15,0 0 16,0 0-16,0 0 16,1 0-16,-1 0 0,0 0 15,0 0-15,0-21 16,0 21-16,1-21 0,-1-1 0,0 1 15,0 0-15,-21 0 0,21-21 0,0-1 16,1 1-16,-22 0 0,21-1 0,0 1 16,-21-22-16,21 22 0,0-21 15,-21 20-15,0-20 0,21 20 0,-21 1 16,22 0-16,-22 21 0,0-22 0,0 22 16,0 0-16,0 0 0,0 42 31,0 0-16,-22 0-15,1 22 0,21-22 0,-21 21 16,21 0-16,0 1 0,-21-1 0,21 0 16,-21 1-16,21-1 0,0 22 0,0-22 15,0 0-15,0 1 0,0-1 16,0-21-16,0 21 0,0 1 0,0-22 16,0 0-16,0 21 0,21-20 0,0-1 15,0 0-15,0 0 0,1-21 16,-1 0-16,0 21 0,21-21 15,-21 0-15,1 0 0,20 0 0,-21 0 16,21 0-16,-20-21 0,-1 21 16,21-21-16,-21 0 0,0 21 0,1-21 15,-1-1-15,0-20 0,0 21 0,-21 0 16,0 0-16,0-1 0,0 1 0,0 0 16,0 0-16,0 0 0,0 0 15,0-1-15,-21 22 16,0 0-16,0 0 0,-1 0 0,1 22 15,0-22-15,21 21 0,-21 0 0,0 0 16,0-21-16,21 21 0,0 0 16,0 1-16,-22-1 0,22 0 15,0 0-15,0 0 0,0 0 0,0 1 16,0-1-16,0 0 0,0 0 16,22-21-16,-1 21 0,0-21 0,0 0 15,0 0-15,0 0 16,1 0-16,-1 0 0,21 0 0,-21 0 15,0 0-15,1 0 0,-1 0 0,21-21 16,-21 0-16,0 21 0,1-21 0,-1 0 16,0-1-16,-21 1 0,21-21 0,0 21 15,-21 0-15,0-22 0,0 22 16,21-21-16,-21 21 0,0-1 0,0 1 16,0 0-16,0 0 0,0 0 15,0 42 1,0 0-1,0 0-15,0 0 16,0 1-16,0-1 0,0 0 16,0 0-16,0 0 0,0 0 15,0 1-15,0-1 16,0 0-16,22-21 16,-22 21-16,21 0 0,-21 0 15,21-21-15,-21 22 16,0-1-16,21-21 15,0 0 1,0 0-16,1 0 16,-1 0-1,0 0-15,0 0 0,0 0 0,-21-21 16,21 21-16,1-22 0,-1 1 0,0 0 16,0 21-16,21-21 0,-20 0 0,-1-22 15,0 22-15,-21 0 0,21 0 0,0 0 16,0 0-16,-21-1 15,0 1-15,0 0 0,0 42 47,0 0-31,0 1-16,0-1 0,0 0 16,-21 0-16,21 0 0,0 0 0,0 1 15,0-1-15,0 0 0,0 0 16,21-21-16,-21 21 0,22 0 0,-1-21 15,0 0-15,0 0 0,21 22 16,-20-22-16,-1 0 0,21 0 0,-21 0 16,0 0-16,22 0 0,-22 0 0,0-22 15,0 22-15,0-21 0,1 0 0,-1 0 16,-21 0-16,21 0 16,-21-1-16,21 1 0,-21 0 0,21 0 15,-21-21-15,0 20 0,0 1 16,-21 21 15,21 21-31,-21 1 0,21-1 16,-21 0-16,21 0 0,-21 0 0,21 0 15,0 1-15,0-1 0,-22 0 16,22 0-16,0 0 0,0 0 16,-21-21-1,42 0 16,1 0-31,-22-21 0,21 0 16,0 21-16,0-21 0,-21 0 0,21 0 16,0-1-16,1 1 0,-1 0 15,0 0-15,0 0 0,0 0 0,0-1 16,1 1-16,-1 0 0,0 0 16,0 21-16,-21 21 31,0 0-31,21 0 0,-21 1 15,0-1-15,0 0 0,0 0 0,0 0 16,21 0-16,1 1 0,-22-1 0,21 0 16,0 0-16,-21 0 0,21 0 0,0 1 15,0-22-15,1 0 0,20 21 16,-21-21-16,0 0 0,22 0 16,-22 0-16,21 0 0,0 0 0,-20 0 15,20 0-15,0 0 0,-21-21 0,22-1 16,-22 1-16,21 0 0,-21 0 0,1 0 15,20 0-15,-21-1 0,0-20 16,-21 21-16,21 0 0,-21 0 0,0-1 16,0 1-16,0 0 0,0 0 0,-21 21 15,0 0-15,0 0 0,0 0 16,0 0-16,-1 0 0,-20 21 16,21 0-16,0 0 0,-22 1 0,22-1 15,0 0-15,0 0 0,0 0 16,21 0-16,0 1 0,-21-1 0,21 0 15,0 0-15,0 0 0,0 0 16,21-21 0,0 0-16,0 0 15,0 0-15,0 0 0,1 0 0,-1 0 16,0-21-16,0 21 0,0-21 0,0 0 16,1 0-16,-22 0 0,21-1 15,0 22-15,0-21 0,-21 0 0,0 0 16,0 0-16,21 21 0,-21-21 15,0 42 17,-21 0-32,0 0 15,0 0-15,0 0 0,21 22 0,-22-22 16,1 0-16,0 21 0,0 1 0,0-1 16,21 0-16,0 1 0,-21-1 0,-1 22 15,22-22-15,-21 21 0,21 1 16,-21-1-16,21-20 0,0 20 15,0 1-15,0-1 0,-21 1 0,21-1 0,0 1 16,0-22-16,0 22 0,0-22 16,0 21-16,0-20 0,-21-1 0,21-21 15,0 22-15,0-22 0,-21 0 0,-1 0 16,1 0-16,0 0 0,0-21 16,0 0-16,0 0 15,-1 0-15,1 0 0,0 0 16,0 0-16,0-21 15,0 0-15,21 0 16,0 0-16,0 0 16,0-1-16,0 1 0,0 0 0,0-21 15,0 21-15,-22-22 0,22 1 0,-21 0 16</inkml:trace>
  <inkml:trace contextRef="#ctx0" brushRef="#br0" timeOffset="45675.86">22204 3260 0,'0'0'0,"-21"-21"0,-22-1 16,43 1-16,-21 21 15,21 21 48,-21-21-48,0 0-15,21 22 0,-21-22 16</inkml:trace>
  <inkml:trace contextRef="#ctx0" brushRef="#br0" timeOffset="45907.73">20235 3471 0,'0'0'0,"-42"0"0,63 0 32,0 0-32,0 0 15,1-21-15,20 21 0,-21-21 16,21 21-16,1 0 0,-22-21 0,21 21 15,-21-21-15,22 21 0,-22 0 0,0 0 16,0-21-16,0 21 0,-21-22 0,0 1 16,0 0-16</inkml:trace>
  <inkml:trace contextRef="#ctx0" brushRef="#br0" timeOffset="46472.27">24553 3239 0,'0'0'0,"0"-22"0,0-20 0,0 21 16,0-21-16,0 20 0,0 1 16,0-21-16,-21 21 0,21 0 15,0-1-15,0 1 0,0 0 16,-21 21 0,21 21-16,0 0 0,0 1 0,0 20 15,-21 0-15,21 1 0,-21 20 0,21 1 16,-22-1-16,22 1 0,0-1 0,-21 1 15,0-1-15,21 1 0,0-22 0,-21 0 16,0 22-16,21-22 0,-21-21 16,21 22-16,0-22 0,0 21 0,0-21 15,0 0-15,0 1 0,0-1 16,-22-21 0,1 0-16,0 0 15,21-21-15,0-1 16</inkml:trace>
  <inkml:trace contextRef="#ctx0" brushRef="#br0" timeOffset="47287.53">24066 3683 0,'22'0'47,"-1"-21"-47,0 21 0,21 0 15,1 0-15,-1-21 0,0 21 0,22-21 16,-1-1-16,1 22 0,20-21 0,-20 0 15,-1 0-15,1 0 16,-1 0-16,1-1 0,-1-20 0,-20 21 16,-1-21-16,-21-1 0,22 22 0,-22-21 15,-21-1-15,21 1 0,-21 21 0,0-21 16,0 20-16,0 1 0,0 0 16,-21 42-1,0 22 1,21-22-16,0 21 0,-22 0 0,22 22 15,-21-22-15,0 1 0,21 20 16,-21-21-16,0 22 0,21-22 0,-21 1 16,-1-1-16,1 0 0,0 1 0,21-22 15,-21 21-15,21-21 0,-21 22 16,21-22-16,0 0 0,0 0 16,0 0-16,0-42 31,21 0-16,0 0-15,-21 0 0,21-1 0,0 1 16,1 0-16,-1-21 0,0 21 16,0-1-16,0-20 0,0 21 0,1-21 15,-1 20-15,-21 1 0,21 21 0,-21-21 16,21 21-16,-21 21 16,0 0-16,0 1 15,0-1-15,0 0 16,0 0-16,0 0 0,0 0 0,0 1 15,0-1-15,0 0 0,21 0 16,0 0-16,1 0 0,-1-21 16,0 0-16,0 22 0,21-22 0,-20 0 15,20 0-15,0 0 0,1 0 16,-1 0-16,0 0 0,1 0 0,20 0 16,-21-22-16,1 1 0,-1 21 0,0-21 15,-20 0-15,-1 0 0,0-22 0,0 22 16,0 0-16,-21-21 0,0 21 0,0-1 15,0 1-15,0 0 0,-21 0 16,0 0-16,0 21 16,0 0-16,-1 0 0,1 0 0,0 21 15,0-21-15,21 21 0,0 0 0,0 0 16,0 1-16,0-1 0,0 0 0,0 0 16,0 0-16,0 0 0,21 1 15,0-1-15,0 0 0,1 0 0,-1-21 16,0 21-16,0-21 0,21 0 0,-20 0 15,-1 0-15,0 0 0,0 0 0,0 0 16,0 0-16,1 0 0,-1 0 16,-21-21-16,21 0 0,0 0 0,0 0 15</inkml:trace>
  <inkml:trace contextRef="#ctx0" brushRef="#br0" timeOffset="47763.25">26987 3133 0,'0'0'0,"22"0"0,-1-21 16,0 21-16,0-22 15,-21 44 1,0-1-16,0 0 16,0 21-16,0 1 0,0 20 0,0 1 15,-21-1-15,21 1 0,0-1 16,0 1-16,-21-1 0,0 1 15,21 20-15,-22-20 0,1 20 0,21 1 16,-21-21-16,0 20 0,0 1 0,0-22 16,-1 22-16,22-21 0,-21-1 0,0 1 15,0-22-15,21 21 0,0-20 16,0-1-16,-21-21 0,21 22 0,-21-22 16,21 0-16,0 0 0,0 0 0,0-42 31,0 0-31,0 0 15,0 0-15,21-22 0,-21 1 0,21 21 16,-21-22-16,0-20 0</inkml:trace>
  <inkml:trace contextRef="#ctx0" brushRef="#br0" timeOffset="48088.07">26903 3641 0,'0'0'0,"0"-43"0,-21 1 0,-1 21 0,22-21 15,0 20-15,-21-20 0,21 21 0,0 0 16,0-22-16,0 22 0,21 0 0,1 0 16,-1 0-16,21-22 0,0 43 15,1-21-15,-1 0 0,0 21 0,22 0 16,-22 0-16,22 0 0,-22 21 0,0 0 16,-20 22-16,-1-1 0,0-21 15,0 22-15,-21-1 0,0 0 16,0 1-16,0-22 0,-21 21 0,0-21 15,0 22-15,-1-22 0,1 0 0,0 0 16,0 0-16,0-21 0,0 21 0,-1-21 16,1 0-16,21 22 0,-21-22 15,0 0-15,21-22 32,0 1-32,21 0 15,0 0-15</inkml:trace>
  <inkml:trace contextRef="#ctx0" brushRef="#br0" timeOffset="48507.2">27538 3323 0,'0'0'0,"0"-21"0,21 0 16,-21 0-16,21 21 0,-21-21 15,21-1-15,0 1 0,1 21 0,-1-21 16,0 21-16,0-21 0,0 21 0,22 0 15,-22 0-15,0 21 0,0 0 0,-21 0 16,21 22-16,-21-22 0,0 21 16,0 1-16,0-1 0,0 0 0,0 1 15,0-1-15,-21-21 0,0 21 16,0-20-16,21-1 0,-21 0 0,-1 0 16,22 0-16,-21-21 15,21-21 16,0 0-31,21 0 0,-21 0 0,22-1 16,-22 1-16,21-21 0,0 21 16,0-22-16,-21 1 0,21 0 0,0-1 15,1 1-15,-22 0 0,21-1 0,0 22 16,-21 0-16,0-21 0,21 42 0,-21-21 16,21-1-16,0 22 15,1 22 16,-22-1-15,0 0-16</inkml:trace>
  <inkml:trace contextRef="#ctx0" brushRef="#br0" timeOffset="48927.39">28554 3154 0,'0'0'0,"0"-21"0,0 0 0,0-1 15,-21 22 1,-1 0-16,1 0 16,0 0-16,0 0 0,0 22 15,0-1-15,-1 0 0,1 0 0,0 21 16,0 1-16,0-22 0,0 21 0,-1 1 16,22-1-16,0-21 0,0 21 0,0-20 15,0 20-15,0-21 0,22 0 16,-1 0-16,0 1 0,0-1 0,0-21 15,22 0-15,-22 21 0,21-21 0,-21 0 16,22 0-16,-1 0 0,0 0 0,-21-21 16,22 0-16,-22 21 15,21-22-15,-21 1 0,1 0 0,-22-21 16,21 21-16,-21-22 0,21 1 0,-21 0 16,0-1-16,0-20 0,0 42 0,0-22 15,0 1-15,-21 21 0,0 0 16,-22-1-16,22 1 0,0 21 0,-21 0 15,20 0-15,-20 0 0,21 0 0,0 0 16,-22 0-16,43 21 0,-21-21 0,21 22 16,-21-22-16,21 21 0,0 0 15,0 0-15,0 0 0,21-21 16</inkml:trace>
  <inkml:trace contextRef="#ctx0" brushRef="#br0" timeOffset="49296.17">29146 3112 0,'0'0'0,"0"-22"0,-21 44 32,0-1-32,21 0 0,0 21 15,-21 1-15,21-1 0,0 0 0,0 22 16,0-22-16,0 22 0,0-1 15,0 1-15,0-1 0,21 1 0,-21-1 16,0 22-16,0-22 0,21 22 16,-21 0-16,0-22 0,0 22 0,0-22 15,0 22-15,0-22 0,-21 1 0,21-1 16,0-20-16,0 20 0,-21-20 0,21-1 16,-21 0-16,21-21 0,-21 22 0,21-22 15,0 0-15,0 0 16,0-42-1,0 0 1,0 0-16,0 0 0,21-1 0,-21-20 16,21 21-16,-21-21 0,21 20 15,-21-20-15,0 0 0,0-22 0</inkml:trace>
  <inkml:trace contextRef="#ctx0" brushRef="#br0" timeOffset="49608">29189 3535 0,'0'0'0,"-21"-42"0,-1-64 16,22 85-16,0-1 16,0 1-16,0-21 0,43 21 15,-22 0-15,0-1 0,0 22 16,22 0-16,-1 0 0,-21 0 0,0 0 16,22 0-16,-22 0 0,0 22 15,0-1-15,-21 0 0,0 0 16,0 21-16,0-20 0,0 20 0,-21-21 15,0 21-15,0-20 0,-1 20 0,-20-21 16,21 0-16,-21 0 0,20 1 16,1-1-16,-21 0 0,21-21 0,0 21 15,-1-21-15,22 21 0,-21-21 16,42 0 0,1 0-1,-1 0-15,-21-21 0,42 0 0,-21 0 16,0 21-16,1-21 0</inkml:trace>
  <inkml:trace contextRef="#ctx0" brushRef="#br0" timeOffset="49960.22">29654 3344 0,'22'-21'31,"-1"21"-31,0 0 15,0-21-15,0 0 0,0 21 0,1-21 16,-1 0-16,0 21 0,0-22 0,-21 1 16,21 0-16,-21 0 0,0 0 15,0 0 1,-21 21-16,0 0 16,0 0-16,-22 21 0,22 0 15,0 0-15,0 0 0,0 22 16,0-1-16,21-21 0,0 21 0,-22 1 15,22-1-15,0-21 0,0 22 0,0-22 16,0 21-16,22-21 0,-1 0 0,0 1 16,0-1-16,0 0 0,0 0 15,22-21-15,-22 0 0,21 0 0,-21 0 16,22 0-16,-22 0 0,0 0 0,21 0 16,-20-21-16,-1 21 0,0-21 15,0 0-15</inkml:trace>
  <inkml:trace contextRef="#ctx0" brushRef="#br0" timeOffset="50387.97">30332 3175 0,'21'0'31,"0"0"-31,0 0 0,0 0 16,1 0-1,-1 0-15,0 0 0,0 21 0,0 0 16,-21 1-16,21-1 0,1 0 0,-22 21 16,0 1-16,0-22 0,0 21 15,0 0-15,0-20 0,0 20 0,0-21 16,0 0-16,0 0 0,0 1 0,-22-1 16,22 0-16,-21 0 0,0-21 0,0 0 31,21-21-16,0 0-15,0 0 16,0-1-16,0 1 0,21-21 0,-21 21 16,21-22-16,0 22 0,-21-21 0,22 0 15,-1-1-15,-21 1 0,21 0 16,0-1-16,0 1 0,0 21 0,-21-22 16,22 22-16,-1 0 0,-21 0 15,0 0-15,21 21 0,0-21 0,0 21 16,-21-22-16,21 22 15,1 0-15,-1 0 0,0 0 16,0 0-16,0 0 0</inkml:trace>
  <inkml:trace contextRef="#ctx0" brushRef="#br0" timeOffset="51551.45">31136 2879 0,'0'0'0,"0"-21"16,0-1-16,0 1 16,0 42 15,-21 1-31,21-1 0,-21 0 16,0 0-16,-1 0 0,22 22 0,-21-22 15,0 21-15,21 0 0,-21-20 16,0 20-16,0 0 0,21 1 15,-22-1-15,22 0 0,-21 1 0,21-1 16,-21 0-16,21 1 0,0-22 16,0 21-16,0-21 0,0 0 0,0 1 15,0-1-15,21 0 0,0-21 0,1 0 16,-1 21-16,0-21 0,0 0 0,0 0 16,0 0-16,1 0 0,-1-21 15,0 0-15,21 21 0,-21-21 0,1-1 16,-1 1-16,0-21 0,0 21 0,0-22 15,0 22-15,1 0 0,-1-21 16,-21 21-16,0-1 0,21 1 0,-21 0 16,0 0-16,0 0 15,0 42 1,-21 0 0,21 0-16,0 0 0,-21 1 15,21-1-15,-22 0 0,22 0 16,0 0-16,0 0 0,0 1 0,0-1 15,0 0-15,0 0 0,22-21 16,-1 21-16,0-21 16,0 21-16,0-21 0,0 0 0,1 0 15,-1 0-15,0 0 0,0 0 16,0 0-16,0 0 0,1 0 0,20-21 16,-21 0-16,0 21 0,-21-21 15,21 0-15,1 0 0,-1-1 0,-21 1 16,0-21-16,0 21 0,0 0 15,0-1-15,0 1 0,0 0 16,0 0-16,0 0 16,-21 21-1,21 21-15,-22 0 16,1 0-16,21 0 16,0 1-16,0-1 0,0 0 0,0 0 15,0 0-15,0 0 0,0 1 0,0-1 16,0 0-16,0 0 0,0 0 15,0 0-15,21-21 16,1 22-16,-1-22 16,0 0-16,0 0 0,0 0 15,0 0-15,1 0 0,-1-22 16,0 22-16,21-21 0,-21 0 0,1 0 16,-1 0-16,0-22 0,0 22 15,0-21-15,0 0 0,1-1 0,-1 22 16,0-21-16,-21 21 0,0-1 0,0 1 15,21 0-15,-21 0 0,-21 21 32,0 0-32,21 21 0,-21 0 15,21 0-15,0 1 16,0 20-16,0-21 0,0 0 0,0 0 16,0 1-16,0-1 0,0 0 0,0 0 15,0 0-15,21 0 0,-21 1 16,0-1-16,0 0 0,21 0 15,-21 0-15,0 0 16,0 1-16,0-1 16,0 0-1,-21-21-15,0 0 16,-1 0 0,1 0 15,0 0-31,0 0 15,0 0 1,0 0-16,21-21 16,-22 0-16,22-1 15,-21 22-15,21-21 0,-21 0 0,21 0 16</inkml:trace>
  <inkml:trace contextRef="#ctx0" brushRef="#br0" timeOffset="51863.52">31771 2858 0,'0'0'15,"-21"0"-15,21-22 16,0 1 15,0 42 32,0 1-48,0-1 1,0 0-1</inkml:trace>
  <inkml:trace contextRef="#ctx0" brushRef="#br0" timeOffset="52215.86">30882 3112 0,'0'0'0,"-21"0"0,42 0 47,0 0-47,0 0 15,1 0-15,-1 0 0,0 0 16,0 0-16,0 0 15,-21-22-15,21 22 0,1 0 16,-1-21-16,0 21 16,-21-21-1,-21 21 17,0 0-17,-1 0-15</inkml:trace>
  <inkml:trace contextRef="#ctx0" brushRef="#br0" timeOffset="56535.48">2349 6308 0,'0'21'0,"-21"-21"0,0 0 16,21 21-16,-21-21 0,21 21 15,0 0 16,21-21-15,0 0 0,-21-21-16,21 0 0,1 21 15,-1-21-15,0 21 0,0-21 0,0 21 16,0-21-16,1 21 0,-1-22 0,0 1 16,0 21-16,0-21 0,-21 0 15,21 21-15,1-21 0,-1 21 16,-21-21-16,21 21 0,-21-22 15,21 22-15,-21-21 16,21 21 93,-21-21-109,21 21 16,-21-21-16,22 0 16,-1 0-16,0-1 0,0 22 15,-21-21-15,21-21 0,0 21 16,1 0-16,-1-22 0,0 22 0,0-21 16,-21-1-16,21 1 0,-21 0 0,21-1 15,-21 1-15,0 21 0,0-21 16,0-1-16,0 1 0,0 21 0,0-22 15,0 22-15,0 0 0,0 0 0,0 0 16,-21 21 0,0 0-16,0 0 0,0 21 15,21 0-15,-21 0 0,-1 22 0,1-1 16,21 0-16,-21 1 16,0 20-16,0 1 0,21-1 0,-21 1 15,-1-1-15,1 1 0,21 20 16,-21-20-16,0 20 0,21-20 0,-21 21 15,0-1-15,-1 1 0,1 0 0,21-1 16,-21 1-16,0 0 0,0-1 16,0-20-16,-1 20 0,1 1 0,21-21 15,0-1-15,0 1 0,0-1 0,0 1 16,0-22-16,0 0 0,0 1 16,0-1-16,21-21 0,-21 0 15,22 0-15,-1 1 0,0-22 0,0 0 16,0 0-16,0-22 0,22 1 0,-22 0 15,21-21-15,1 21 0,-1-22 16,-21 1-16,21 0 0,1-22 0,-22 22 16,0-22-16,21 1 0,-20 20 0,-1-20 15,0 21-15,-21-22 0,0 22 0,0-22 16,0 1-16,0 20 0,0 1 16,-21-21-16,0 20 0,-22 1 0,22 0 15,-21 20-15,-1 1 0,1 0 0,0 0 16,-1 21-16,1 0 15,0 0-15,21 0 0,-22 0 0,22 0 16,0 0-16,0 0 0,42-21 31,21 0-31,-21 21 0,22-22 16,-1 22-16,0-21 0,1 0 0,-1 0 16,22 0-16,-22 0 0,0-1 15,22-20-15,-22 21 0,22 0 0,-22-22 16,0 22-16,1 0 0,-1-21 0,-21 21 15,0-1-15,0 1 0,-21 0 16,0 0-16,0 0 0,-21 21 16,0 0-16,0 0 15,0 0-15,0 0 0,-1 0 16,1 21-16,21 0 0,0 0 0,0 0 16,0 1-16,0-1 0,0 0 0,0 21 15,0-21-15,21 1 0,1-1 16,-1 0-16,0 0 0,0 0 0,0 0 15,0 1-15,1-1 0,-1-21 0,0 21 16,0 0-16,0-21 0,0 0 16,1 0-16,-1 0 0,0 0 0,21 0 15,-21 0-15,1 0 0,-1-21 0,21 0 16,-21 0-16,0 21 0,22-22 16,-22 1-16,21-21 0,-21 21 15,1 0-15,-1-1 0,0-20 0,0 21 16,-21 0-16,0-22 0,21 22 0,-21 0 15,0 0-15,0 42 47,-21 0-47,21 0 0,0 1 16,0-1-16,-21 0 0,21 0 0,0 21 16,0-20-16,0-1 0,0 0 0,0 0 15,0 0-15,0 0 0,0 1 0,21-1 16,0 0-16,0-21 15,1 0-15,-1 0 0,0 0 16,0 0-16,21 0 0,-20 0 0,-1 0 16,0-21-16,0 0 0,0 21 0,0-22 15,1 1-15,-1 0 0,0 0 16,-21 0-16,0 0 0,0-1 0,0 1 16,0 0-16,0 0 0,-21 0 0,0 0 15,-1 21-15,1-22 0,0 1 16,0 21-16,0 0 0,0 0 0,-1 0 15,1 0-15,0 0 0,0 0 0,0 0 16,21-21 15,21 21-31,0 0 0,0 0 16,0-21-16,1 21 0,20 0 0,-21 0 16,21-21-16,-20 21 0,20 0 15,0 0-15,-21 0 0,22 0 0,-1 0 16,-21 0-16,22 0 0,-22 0 0,0 21 15,0-21-15,0 21 0,0 0 0,1 0 16,-1-21-16,-21 22 0,0-1 16,0 0-16,0 0 0,0 0 0,0 0 15,0 1-15,0-1 0,0 0 16,0 0-16,0 0 16,0 0-16,0 1 15,0-44 16,0 1-15,0 0-16,0 0 16,0 0-16,0 0 0,0-1 15,0-20-15,0 21 0,0 0 0,0 0 16,21-1-16,0 1 0,-21 0 16,21 0-16,0 0 0,1 0 15,-1 21-15,0 0 0,0 0 16,0 0-16,0 0 0,-21 21 0,22 0 15,-1-21-15,0 21 0,0 0 16,0 0-16,-21 22 0,21-22 16,-21 0-16,22 0 0,-22 0 0,0 1 15,0-1-15,0 0 0,0 0 16,0 0-16,0 0 0,0 1 16,0-1-16,-22-21 31,1 0-16,21-21-15,0-1 16,0 1-16,0 0 16,0 0-16,0 0 0,0-22 0,21 22 0,1-21 15,-22 21-15,21-22 0,0 22 16,0-21-16,0 0 0,0 20 0,1 1 16,20 0-16,-21 0 0,0 0 15,0 0-15,1 21 0,-1 0 0,0 0 16,0 0-16,0 21 0,0 0 0,1-21 15,-1 21-15,0 21 0,0-20 16,-21-1-16,0 21 0,21-21 0,-21 0 16,0 22-16,0-22 0,0 0 0,0 21 15,0-20-15,0-1 0,0 0 0,0 0 16,0 0-16,0 0 0,0 1 0,0-1 16,0 0-16,-21-21 0,21 21 15,-21-21-15,21 21 16,0-42 15,0 0-31,0 0 16,0 0-16,0-1 15</inkml:trace>
  <inkml:trace contextRef="#ctx0" brushRef="#br0" timeOffset="58188.46">7197 5313 0,'0'0'0,"0"-21"0,0 0 16,21 21-16,-21-22 0,0 1 0,0 0 15,0 0-15,0 0 16,-21 21-16,-1 0 0,1 0 16,0 0-16,0 0 15,0 21-15,0 0 0,-1 0 0,1 22 16,0-1-16,0-21 0,0 43 16,0-22-16,-1 0 0,1 22 0,0-1 15,21 1-15,-21-1 0,21 1 0,-21-22 16,0 22-16,21-22 0,0 0 15,0 22-15,0-43 0,0 21 16,0 1-16,0-22 0,0 0 0,21 0 16,0 0-16,0 0 0,21-21 0,-20 0 15,-1 0-15,21 0 0,-21 0 0,22 0 16,-22 0-16,21 0 0,0-21 16,-20 21-16,20-21 0,0 0 0,1 0 15,-22 0-15,21-1 0,-21-20 0,22 21 16,-22 0-16,0-22 0,0 22 0,-21-21 15,0 0-15,0-1 0,0 1 16,0 0-16,0-1 0,0 1 0,0 0 16,0-22-16,-21 22 0,0-1 0,0 1 15,-1 21-15,1-21 0,0 20 16,0-20-16,0 21 0,0 21 16,-1-21-16,1 21 0,-21 0 0,21 0 15,-22 0-15,1 0 0,21 21 0,-21 0 16,-1 0-16,22 0 0,-21 1 0,21 20 15,-1 0-15,-20 1 0,21-1 16,21 21-16,0-20 0,-21 20 0,21-20 16,0 20-16,0-21 0,0 22 0,0-22 15,21-21-15,0 22 0,0-1 0,0-21 16,1 0-16,-1 1 0,0-1 16,21 0-16,-21-21 0,22 0 0,-1 0 15,0 0-15,-20 0 0,20 0 16,0 0-16,1 0 0,20-21 0,-21 0 15,22-1-15,-22 1 0,22 0 0,-22 0 16,22 0-16,-22 0 0,0-22 16,-21 22-16,22 0 0,-22 0 0,0-22 15,0 22-15,0 0 0,-21 0 0,0 0 16,22 21-16,-22-21 0,-22 21 31,22 21-31,-21 0 0,0 0 0,21 0 16,0 0-16,-21 1 0,21-1 0,-21 21 15,0-21-15,21 0 0,0 1 0,0-1 16,0 0-16,-22 0 16,22 0-16,0 0 0,0 1 0,0-1 15,22-21 17,-1 0-32,-21-21 15,0-1-15,21 1 16,0 21-16,-21-21 0,21 0 0,-21-21 15,21 20-15,-21 1 0,22 0 0,-1-21 16,-21 21-16,21-1 0,0 1 16,0 0-16,0 0 0,-21 0 0,22 0 15,-1 21-15,0 0 0,0 0 16,-21 21 0,21 0-16,-21 0 0,0 0 15,0 0-15,0 1 0,0 20 0,0-21 16,0 0-16,0 0 0,0 1 15,0-1-15,0 0 0,0 0 0,0 0 16,0 0-16,21 1 0,-21-1 0,22-21 16,-22 21-16,21-21 0,0 0 0,0 0 15,0 0-15,0 0 0,1 0 0,-1 0 16,0 0-16,0 0 0,21-21 16,-20 0-16,-1 21 0,0-22 0,21 1 15,-21 0-15,1 0 0,20 0 16,-21 0-16,0-22 0,-21 22 0,0 0 15,21-21-15,-21 20 0,0-20 0,0 21 16,0 0-16,0 0 0,0-1 0,-21 22 16,0 0-1,0 0-15,0 22 0,21-1 16,0 0-16,-21 0 0,21 0 0,-22 0 16,22 1-16,0 20 0,0-21 0,0 0 15,0 0-15,0 1 0,0-1 0,0 0 16,0 0-16,22 0 15,-1 0-15,0 1 0,0-1 16,0-21-16,0 21 0,1-21 16,-1 0-16,0 0 0,0 0 15,0 0-15,0 0 0,22-21 0,-22 0 16,21-1-16,1 1 0,-22 0 0</inkml:trace>
  <inkml:trace contextRef="#ctx0" brushRef="#br0" timeOffset="59679.5">10393 5927 0,'0'-21'16,"0"-1"-1,0 1-15,0 0 0,0 0 16,0 0-16,0 0 0,0-1 0,0-20 16,0 21-16,0-21 0,0 20 0,0-20 15,0 21-15,0-21 0,0 20 0,0-20 16,0 21-16,0 0 0,-21 21 16,21-21-16,-22 21 0,1 0 15,0 0-15,0 0 0,0 0 0,-22 0 16,22 21-16,-21 0 0,21 21 0,-22-21 15,22 22-15,0-22 0,-21 21 0,21 1 16,-1-1-16,-20 0 0,21 1 16,0-1-16,21-21 0,0 21 0,0-20 15,0-1-15,0 0 0,0 0 0,21-21 16,-21 21-16,42-21 0,-21 0 0,1 0 16,20 0-16,0 0 0,1 0 0,-22-21 15,21 0-15,0 21 0,1-21 16,-22 0-16,21-1 0,-21 1 0,1 0 15,20-21-15,-21 21 0,-21-22 16,0 22-16,21-21 0,-21 21 0,0-1 16,0 1-16,0 0 0,0 0 0,0 0 15,-21 21 1,0 0-16,21 21 16,-21 0-16,0 0 0,21 22 0,-22-22 15,22 0-15,0 21 0,0-21 0,0 1 16,0 20-16,0-21 0,0 0 0,0 0 15,0 1-15,22-1 0,-1 0 0,-21 0 16,21-21-16,21 0 0,-21 21 16,1-21-16,20 0 0,-21 0 15,21 0-15,-20 0 0,20 0 0,-21 0 16,21-21-16,-20 0 0,-1 21 0,21-21 16,-21 0-16,0-1 0,1 1 0,-1-21 15,0 21-15,-21-22 0,0 22 16,21 0-16,-21-21 0,0 21 0,0-1 15,0 1-15,-21 21 16,0 0-16,21 21 16,0 1-16,-21-1 0,-1 0 0,22 0 15,-21 0-15,21 0 0,0 1 16,0-1-16,0 0 0,0 0 0,0 0 16,0 0-16,0 1 0,0-1 15,0 0-15,21-21 31,1 0-31,-1-21 16,0 0-16,0-1 0,0 22 16,0-21-16,1 0 0,-22 0 0,21 0 15,0 0-15,0-1 0,-21 1 0,0 0 16,21 0-16,0 0 0,-21 0 0,0 42 47,0 0-47,0 0 0,0 0 15,0 0-15,0 1 0,0-1 16,0 0-16,0 0 0,0 0 0,0 0 16,22 1-16,-1-1 0,0 0 15,0-21-15,0 21 0,22-21 0,-22 0 16,0 0-16,0 0 0,21 0 0,-20 0 16,20 0-16,-21 0 0,0 0 0,22 0 15,-22 0-15,0-21 0,0 0 0,21 0 16,-20-1-16,-1 1 0,0 0 0,-21 0 15,21-21-15,-21 20 0,21-20 16,-21 21-16,0-21 0,0 20 0,0 1 16,0 0-16,0 0 0,0 0 15,-21 21-15,0 0 16,0 0-16,0 0 0,-1 0 0,1 21 16,0-21-16,0 21 0,0 21 15,0-20-15,-1-1 0,1 0 0,21 21 16,-21-21-16,21 1 0,0 20 0,0-21 15,0 0-15,0 0 0,0 1 0,21-1 16,0-21-16,-21 21 0,22-21 0,-1 0 16,0 0-16,0 0 0,0 0 15,22 0-15,-22 0 0,0 0 0,0 0 16,0-21-16,0 0 0,1-1 0,-1 1 16,0 0-16,0 0 0,-21-21 15,21 20-15,0-20 0,-21 0 0,22-1 16,-22-20-16,21 21 0,0-1 0,-21-20 15,0-1-15,21 22 0,0-22 16,-21 1-16,21 21 0,-21-22 0,0 22 16,0-1-16,0 22 0,0 0 0,0 0 15,0 42 1,0 21-16,0 1 16,-21-1-16,21 0 0,-21 1 0,0 20 15,21 1-15,0-22 0,-21 22 0,21-1 16,0-21-16,0 22 0,0-22 0,0 22 15,0-22-15,21-21 0,0 22 16,-21-22-16,21 21 0,0-21 0,1-21 16,-1 21-16,0-21 15,0 0-15,0 0 0,0-21 0,1 0 16,20 0-16</inkml:trace>
  <inkml:trace contextRef="#ctx0" brushRef="#br0" timeOffset="61652.64">13208 5228 0,'21'-21'0,"-42"42"0,84-63 15,-41 21-15,-1-22 0,0 22 0,0-21 16,0 21-16,0-22 0,-21 22 15,0-21-15,0 21 0,0 0 0,0-1 16,0 1-16,-21 21 0,0 0 16,0 0-16,0 0 0,0 21 0,-1 1 15,-20-1-15,21 21 0,0 0 16,0 1-16,-1 20 0,1-20 0,0-1 16,0 21-16,0-20 0,21 20 0,-21-20 15,-1 20-15,22-21 0,-21 22 0,21-22 16,0 1-16,0-1 0,0 0 15,43 1-15,-22-1 0,0-21 0,0 0 16,21 0-16,1 1 0,-1-22 16,0 0-16,1 0 0,-1 0 0,0 0 15,1 0-15,-1 0 0,0-22 0,1 22 16,-1-21-16,-21 0 0,22 0 0,-1-21 16,-21 20-16,21-20 0,-20 0 0,-1-1 15,0 1-15,0 0 0,0-22 0,-21 22 16,0-22-16,0 22 0,0-21 15,0-1-15,-21 1 0,0-1 0,0 1 16,-22 20-16,1 1 0,21 0 0,-21-1 16,-1 22-16,1 21 0,-22 0 15,22 0-15,0 0 0,-1 21 16,-20 0-16,21 22 0,-1-1 0,22 0 16,-21 22-16,21-22 0,-1 22 0,22-1 15,0-20-15,0 20 0,0-21 0,0 22 16,0-22-16,0 22 0,22-22 0,20 0 15,-21-20-15,21 20 0,1-21 16,-22 0-16,42 0 0,-20 1 0,-1-1 16,0-21-16,1 0 0,20 0 0,-20 0 15,-1 0-15,21 0 0,-20-21 0,-1-1 16,0 22-16,22-21 0,-22 0 16,-21 0-16,22-21 0,-1 20 0,-21 1 15,0-21-15,1 21 0,-1-22 16,0 22-16,0 0 0,-21 0 0,0 0 15,0 42 1,0 0-16,0 0 16,0 0-16,-21 1 0,21-1 0,-21 21 15,21-21-15,-21 0 0,21 1 0,0-1 16,0 0-16,0 0 0,0 0 16,0 0-16,0 1 0,21-22 31,0 0-31,0 0 0,0 0 15,0-22-15,-21 1 0,22 21 0,-1-21 16,0 0-16,0 0 16,0 0-16,0-1 0,1-20 0,-22 21 15,21 0-15,0 0 0,-21-1 0,0 1 16,0 0-16,21 21 0,-21 21 31,0 0-31,0 1 16,0-1-16,0 0 0,0 0 15,21 0-15,-21 0 0,0 1 0,0-1 16,21 0-16,1 0 0,-1 0 0,0 0 16,0-21-16,0 0 15,0 0-15,1 0 0,-1 0 0,0 0 16,0 0-16,21 0 0,-20 0 0,-1-21 16,0 0-16,21 0 0,-21 0 0,1 0 15,-1-1-15,0-20 0,0 0 16,0-1-16,0 22 0,1-42 0,-1 20 15,0 1-15,0-21 0,0 20 0,0-20 16,1 20-16,-22-20 0,21-1 0,-21 22 16,21 0-16,-21-1 0,0 1 0,0 21 15,0 0-15,-21 42 32,0 0-32,-1 21 0,1 1 15,21-1-15,-21 0 0,0 22 0,21-22 16,-21 1-16,21 20 0,0-21 0,-21 22 15,21-22-15,0 1 0,0-1 16,0 0-16,0 1 0,0-1 0,0-21 16,0 21-16,0-20 0,21-1 0,0 0 15,0 0-15,0-21 0,0 0 0,1 0 16,-1 0-16,0 0 0,21 0 0,-21 0 16,1 0-16,20-21 0,-21 21 0,0-21 15,0 0-15,1-1 0,-1 1 16,0 0-16,0 0 0,0 0 15,0 0-15,1-1 0,-22 1 0,21 0 16,-21 0-16,0 42 31,0 0-31,0 0 16,0 1-16,0-1 0,0 0 16,0 0-16,0 0 0,0 0 0,0 1 15,0-1-15,21 0 0,0-21 16,0 21-16,0-21 0,1 0 15,-1 0-15,0 0 0,0 0 0,0 0 16,0 0-16,1-21 16,-1 21-16,0-21 0,0 0 0,0-1 15,-21 1-15,0 0 0,21 0 0,1 0 16,-22 0-16,0-1 0,0 1 16,21 21-16,-21-21 0,0 0 0,0 42 31,0 0-16,0 0-15,0 1 0,-21 20 0,-1-21 16,22 21-16,-21 1 0,21-1 0,-21 0 16,0 22-16,0-22 0,21 1 15,-21 20-15,-1 1 0,22-22 0,-21 21 16,21 1-16,-21-1 0,21 22 16,0-21-16,0-1 0,0 22 0,0-22 15,0-20-15,0 20 0,0-21 0,0 22 16,0-43-16,0 21 0,0 1 0,0-22 15,0 0-15,0 0 0,0 0 0,-21-21 32,0 0-32,0-21 15,-1 0-15,1 0 0,0 0 0,0-22 16,0 1-16,21 0 0,0-1 0,-21 1 16,21-21-16,0-1 0,0 1 0,0-1 15,0 1-15,21-1 0,0 1 0,0-1 16,0 22-16,0-22 0,22 1 0,-22 20 15,21 1-15,-21-21 0,22 20 0,-22 1 16,21 0-16,1-1 0,-22-20 16,21 20-16,0 1 0</inkml:trace>
  <inkml:trace contextRef="#ctx0" brushRef="#br0" timeOffset="63175.78">17886 5059 0,'0'0'15,"21"-21"-15,0 0 0,0-22 0,0 22 0,1-21 16,83-64 0,-83 64-16,20 20 0,0-20 15,-21 0-15,1-1 0,-1 1 0,0 0 16,-21 21-16,0-22 0,0 1 0,-21 21 15,0 0-15,-22-1 0,22 1 0,-21 0 16,-1 21-16,1 0 0,-21 0 16,20 0-16,1 0 0,-22 0 0,22 0 15,0 21-15,-1 22 0,1-22 0,21 21 16,0 0-16,0 1 0,21-1 0,0 0 16,0 22-16,21-22 0,0 22 15,21-22-15,-21 22 0,22-22 0,-22 21 16,21-20-16,1-1 0,-1 22 15,-21-22-15,21 0 0,-20 1 0,20-1 16,-21 0-16,0-21 0,0 22 0,-21-22 16,0 21-16,0-21 0,0 1 0,-21-1 15,-21 0-15,21 0 0,-22 0 0,1 0 16,0-21-16,-1 0 0,1 0 16,0 0-16,-22 0 0,22 0 0,-22 0 15,22 0-15,0 0 0,-22-21 0,22 0 16,21 0-16,-22 21 0,22-42 0,-21 20 15,42 1-15,-21-21 0,21 21 0,0-22 16,-21 22-16,21-21 0,0 0 16,0 20-16,0 1 0,21-21 15,0 21-15,0 0 0,0 21 16,0 0-16,1 0 0,-1 21 16,0 0-16,-21 0 0,0 0 0,21 0 15,0 22-15,-21-22 0,21 0 0,-21 21 16,0-20-16,22 20 0,-1-21 15,-21 0-15,21 22 0,-21-22 0,21 0 16,0 0-16,0 0 0,-21 0 0,22-21 16,-1 22-16,0-22 0,21 0 0,-21 0 15,1 0-15,20 0 0,-21 0 0,0 0 16,22-22-16,-1 22 0,-21-21 0,21 0 16,1 0-16,-22 0 15,21 0-15,-21-1 0,22 1 0,-22 0 16,0-21-16,-21 21 0,0-1 0,0 1 15,0-21-15,0 21 0,0 0 16,-21 21 0,21 21-16,-21 0 15,0 0-15,21 0 0,0 0 16,0 1-16,-22-1 0,22 0 0,0 0 16,0 21-16,0-20 0,0-1 0,0 0 15,0 0-15,0 0 0,22 0 0,-1-21 16,0 22-16,0-22 0,0 0 0,0 21 15,22-21-15,-22 0 0,21 0 16,-21 0-16,22 0 0,-22 0 16,21-21-16,-21 21 0,1-22 0,-1 1 15,21 0-15,-42 0 0,21 0 0,0 0 16,-21-1-16,22 1 0,-22 0 0,0 0 16,0 0-16,0 0 0,0 42 46,0 0-46,0 0 16,0 0-16,0 0 16,0 1-16,0-1 0,0 0 0,0 0 0,21 0 15,0-21-15,0 21 0,0-21 16,0 0-16,1 22 0,-1-22 0,0 0 16,0 0-16,21 0 0,-20 0 0,-1 0 15,21 0-15,-21-22 0,0 22 16,1-21-16,-1 0 0,0 0 0,0 0 15,0 0-15,-21-1 0,21 1 0,-21 0 16,0-21-16,0 21 0,0-1 0,0 1 16,0 0-16,0 0 0,0 0 0,0 0 15,-21 21 1,0 21 0,21 0-16,-21 21 15,21-21-15,-21 1 0,21 20 16,0-21-16,0 21 0,-21 1 0,21-1 15,-22 0-15,22 1 0,0-1 0,0 0 16,0 22-16,0-22 0,0 22 0,0-22 16,0 22-16,0-22 0,0 21 0,0 1 15,0-22-15,0 22 0,0-22 0,0 22 16,-21-22-16,21 0 0,0 1 0,-21-1 16,21 0-16,0 1 0,0-22 0,0 0 15,0 21-15,0-21 16,0 1-16,-21-22 0,21-22 47,0 1-47,21 0 0,-21 0 0,0 0 15,0 0-15,0-22 0,21 22 0,-21-21 16</inkml:trace>
  <inkml:trace contextRef="#ctx0" brushRef="#br0" timeOffset="63495.97">19156 5525 0,'0'0'16,"-43"-85"0,22 64-16,21 0 0,0-22 0,0 22 15,0 0-15,0 0 0,0 0 0,0-1 16,0 1-16,21 21 16,1 0-16,-1 0 0,0 0 15,0 0-15,0 21 0,0 1 16,-21-1-16,0 0 0,0 0 0,0 21 15,0-20-15,0-1 0,0 0 0,0 21 16,0-21-16,0 1 0,-21-1 0,0 0 16,21 0-16,-21 0 0,0 0 0,0-21 15,21 22-15,-22-22 0,1 21 16,0-21-16,21-21 47,21-1-47,0 22 0,1-21 15,-1 0-15,0 0 0</inkml:trace>
  <inkml:trace contextRef="#ctx0" brushRef="#br0" timeOffset="63819.78">19643 5376 0,'0'-21'15,"21"21"-15,-21-21 16,0 0-16,21 0 15,0 21-15,0-21 0,-21-1 0,21 22 16,1-21-16,-22 0 0,21 0 16,-42 42 15,21 0-31,-22-21 16,1 21-16,0 1 0,21 20 15,-21-21-15,21 0 0,-21 0 0,21 1 16,-21-1-16,21 0 0,0 0 0,0 0 15,0 0-15,0 1 0,0-1 16,21 0-16,0-21 16,0 0-16,0 0 0,0 0 15,1 0-15,-1 0 16,0 0-16,0-21 0,0 21 16,0-21-16</inkml:trace>
  <inkml:trace contextRef="#ctx0" brushRef="#br0" timeOffset="64187.43">20087 5186 0,'0'-21'16,"0"42"31,0 0-47,21-21 0,-21 21 0,0 0 15,21 1-15,1-1 0,-22 0 16,0 0-16,21 0 0,-21 22 0,21-22 15,-21 0-15,21 0 0,-21 0 0,0 22 16,0-22-16,0 0 0,0 0 16,0 0-16,0 0 15,0-42 1,0 0 0,0 0-16,0 0 0,0 0 15,21-1-15,-21 1 0,21 0 0,-21 0 16,22-21-16,-22 20 0,0 1 15,21-21-15,0 21 0,-21-22 0,21 22 16,0 0-16,0 0 0,1 0 16,-22 0-16,42-1 0,-21 1 0,0 0 15,0 21-15,1-21 0,-1 0 0,0 21 16,0-21-16,0 21 0</inkml:trace>
  <inkml:trace contextRef="#ctx0" brushRef="#br0" timeOffset="65995.52">21611 5080 0,'0'0'0,"21"-21"0,0-21 16,-21 20-16,0 1 0,0 0 15,0 0-15,0 0 0,0 0 0,-21-1 16,21 1-16,-21 0 0,0 21 16,0 0-16,0 0 0,-22 0 15,22 0-15,0 21 0,0-21 0,0 43 16,-22-22-16,22 21 0,0-21 0,0 22 15,21-1-15,-21 0 0,21 1 0,0-1 16,-22 0-16,22 1 0,0-1 16,0-21-16,0 21 0,22-20 0,-1 20 15,0-21-15,0 0 0,0 0 16,22 1-16,-1-1 0,-21-21 0,21 0 16,1 0-16,20 0 0,-20 0 0,-1 0 15,0-21-15,1 21 0,-1-22 0,0 1 16,1 0-16,-1-21 0,0 21 0,1-22 15,-22 22-15,21-21 0,-21-1 16,0-20-16,22 21 0,-22-22 16,0 22-16,0-22 0,0 1 0,1 20 15,-1 1-15,0 0 0,-21-1 0,21 1 16,-21 21-16,0 0 0,0 0 0,-21 42 31,0 0-31,0 0 16,-1 21-16,1-20 0,0 20 0,21 0 15,-21 1-15,21 20 0,-21-21 0,21 1 16,-21-1-16,21 0 0,0 1 0,0-1 16,0 0-16,0-20 0,0 20 15,0-21-15,21 0 0,0 22 0,0-22 16,0-21-16,22 21 0,-22 0 16,21-21-16,-21 0 0,22 0 0,-1 0 0,0 0 15,1 0-15,-1 0 0,0 0 0,1-21 16,-1 0-16,0 0 0,-21-1 15,22 1-15,-22-21 0,0 21 0,0-22 16,0 22-16,-21-21 0,0 0 16,0-1-16,0 22 0,0-21 0,0 21 15,0-1-15,-21 1 0,0 21 0,0 0 16,0 0-16,0 0 0,-22 0 0,22 21 16,-21 1-16,21 20 0,-22-21 15,22 0-15,0 22 0,0-22 0,0 21 16,-1-21-16,22 22 0,0-22 15,0 21-15,0-21 0,0 0 0,0 1 16,0-1-16,22 0 0,-1 0 0,0-21 16,0 21-16,0-21 0,0 21 0,1-21 15,-1 0-15,0 0 0,0 0 16,21 0-16,-20 0 0,-1-21 0,0 0 16,0 21-16,-21-21 0,21 0 0,0 0 15,1-1-15,-1-20 0,0 21 0,-21-21 16,21 20-16,0-20 0,-21 0 0,0 21 15,21-22-15,-21 22 0,22 0 0,-22 0 16,0 0-16,-22 21 31,1 0-31,21 21 0,-21 0 16,21 0-16,-21 0 0,21 0 0,-21 1 16,21-1-16,0 0 0,0 21 0,0-21 15,0 1-15,0-1 0,0 0 16,0 0-16,42 0 0,-21-21 0,0 21 15,1 1-15,-1-22 0,21 0 0,-21 0 16,0 0-16,22 0 0,-22 0 0,0 0 16,21 0-16,-20 0 0,-1 0 0,21-22 15,-21 1-15,0 0 0,1 0 0,-1 0 16,0 0-16,0-22 0,0 22 16,0-21-16,1 21 0,-22-22 0,0 22 15,21 0-15,-21 0 0,-21 21 31,-1 21-31,22 0 0,-21 0 16,21 0-16,0 1 0,0-1 16,0 21-16,0-21 0,0 0 0,0 22 15,0-22-15,0 0 0,0 0 0,0 0 16,0 1-16,0-1 0,0 0 16,0 0-16,-21-21 31,0 0-16,0 0-15,0 0 16,-1 0 0,22-21-1,22 21 1,-1 0 0,0 0-16,0 0 0,0 0 15,22 0-15,-22 0 0,0 0 16,21 0-16,1-21 0,-22 21 0,21 0 15,-21-21-15,22 21 0,-22-22 0,21 1 16,-21 0-16,0 0 0,1 0 16,-1 0-16,0-1 0,0 1 0,0-21 15,0 21-15,-21-22 0,0 22 16,0 0-16,0-21 0,0 21 0,0-1 16,0 1-16,0 42 15,0 1 1,0-1-16,0 0 0,0 21 0,0-21 15,0 22-15,22-22 0,-22 21 16,21-21-16,-21 22 0,0-22 0,0 0 16,0 21-16,0-20 0,0-1 0,0 0 15,0 0-15,-21 0 0,-1-21 16,1 0-16,0 21 0,0-21 16,0 0-16,0 0 15,-1 0-15,22-21 16,0 0-16,0 0 0,0 0 15,22 0-15,-1-1 0</inkml:trace>
  <inkml:trace contextRef="#ctx0" brushRef="#br0" timeOffset="66279.36">24871 4593 0,'0'0'0,"0"-21"16,-21 21 0,-1 0-1,1 21 1,21 0-16,0 1 0,-21-1 16,0-21-16,21 21 0,-21 0 0,21 0 15,0 0-15,-21 1 16,21-1-1,21-21 17,0-21-32</inkml:trace>
  <inkml:trace contextRef="#ctx0" brushRef="#br0" timeOffset="66468.25">25040 4593 0,'0'0'16,"0"21"15,-21-21-31,0 22 16,21-1-16,-21-21 0,21 21 15,-22-21-15,22 21 0,0 0 16,0 0-16,0 1 16,-21-22-16,0 21 0,0 0 15,0-21-15,0 21 0</inkml:trace>
  <inkml:trace contextRef="#ctx0" brushRef="#br0" timeOffset="69919.83">1587 8805 0,'22'-21'31,"-1"0"-31,0 21 0,0-21 16,21 0-16,-20 0 0,20-1 0,-21 1 15,21 0-15,-20 0 0,-1 0 0,21 0 16,-21-1-16,0 1 0,-21 0 15,0 0-15,0 0 0,0 0 0,0-1 16,-21 22-16,-21-21 0,21 0 16,-22 21-16,1 0 0,-21 0 0,20 0 15,-20 0-15,-1 21 0,22 0 16,0 1-16,-22-1 0,22 21 0,21-21 16,-22 0-16,43 22 0,0-22 15,0 21-15,0 1 0,0-1 16,21 0-16,1 22 0,20-22 0,0 0 15,1 22-15,-1-22 0,0 1 16,1 20-16,-1-21 0,0 1 0,-21-1 16,22-21-16,-22 22 0,-21-1 0,0 0 15,0-21-15,0 22 0,0-22 16,0 0-16,-21 0 0,0 0 0,-22 1 16,1-1-16,0 0 0,-1-21 15,-20 0-15,20 0 0,-20 0 0,-1 0 16,22-21-16,-21 21 0,-1-21 0,22-22 15,-1 22-15,1 0 16,0-21-16,-1-1 0,22 1 0,0 0 16,-21-1-16,42 1 0,-21 0 15,21-1-15,0 22 0,0-21 0,0 21 16,21 21-16,0 0 16,0 21-16,0 0 0,0 0 15,22 0-15,-22 22 0,0-22 0,21 21 16,-20 0-16,-1-20 0,0 20 15,0 0-15,0-21 0,22 22 0,-22-22 16,0 0-16,0 0 0,0 0 16,0 1-16,22-22 0,-22 21 0,0-21 15,21 0-15,-20 0 0,20 0 16,-21 0-16,21 0 0,-20-21 16,20-1-16,-21 1 0,21 0 0,-20 21 15,-1-21-15,0-21 0,0 20 0,0 1 16,0 0-16,-21 0 0,22 0 15,-22 0-15,0-1 0,0 1 0,0 0 16,0 42 15,-22 0-31,22 1 16,0-1-16,0 0 0,0 0 16,0 0-16,0 0 0,22 1 15,-1-1-15,0-21 0,0 21 16,0-21-16,0 0 15,1 0-15,-1 0 0,0 0 0,0 0 16,21 0-16,-20-21 0,-1 0 0,0 21 16,21-22-16,-21 22 0,1-21 15,-22 0-15,21 21 0,0-21 0,-21 0 16,0 0-16,0-1 0,21 22 16,-21-21-16,0 42 31,0 1-31,-21-1 15,21 0-15,0 0 0,-21 21 16,0 1-16,21-22 0,-22 21 0,22 1 16,0 20-16,0-21 0,0 1 0,0 20 15,0-20-15,0-1 0,0 21 0,0-20 16,0 20-16,0 1 0,0-22 16,0 22-16,0-1 0,22 22 0,-22-22 15,0 1-15,21-1 0,-21 1 0,0-1 16,0 1-16,0-22 0,0 22 15,0-22-15,0 0 0,-21-21 0,-1 22 16,1-22-16,21 0 0,-21 0 16,0 0-16,0-21 0,0 0 0,-1 0 15,-20 0-15,21 0 0,-21-21 0,-1 0 16,22 0-16,-21 0 0,-1 0 16,1-1-16,0-20 0,21 0 0,-22-1 15,22-20-15,0-1 0,0 1 0,21-1 16,0-20-16,0 20 0,0-20 15,0-1-15,21 0 0,0 22 0,21-22 16,1 0-16,-1 1 0,0 20 0,1-20 16,-1 20-16,22 22 0,-1-22 15,-21 22-15,22 0 0,-1-1 0,1 1 16,-22 21-16,1 0 0,-1 21 0,0 0 16,1 0-16,-22 0 15,0 0-15,0 0 0,-21 21 0,0 0 16,0 0-16,0 21 0,0-20 0,0-1 15,0 21-15,0-21 0,0 0 16,0 22-16,0-22 0,0 0 0,-21 0 16,21 0-16,-21 1 0,21-44 47,0 1-47,0 0 0,0 0 0,21 0 15,0 0-15,-21-22 0,21 22 0,0-21 16,-21 21-16,22-22 0,-1 22 15,-21-21-15,21 21 0,0-1 16,0 1-16,0 21 0,1-21 0,-1 21 16,0 0-1,0 21-15,-21 0 16,0 1-16,0-1 0,0 0 16,0 0-16,0 0 0,0 0 15,0 1-15,0-1 0,0 0 0,21 0 16,0 0-16,1-21 15,-1 21-15,0-21 0,0 0 16,0 0-16,0 0 0,1 0 16,-1-21-16,21 0 0,-21 0 15,0 21-15,1-21 0,-1-22 0,0 22 16,21 0-16,-21-21 0,1-1 0,-1 1 16,-21 0-16,21-1 0,-21-20 15,0 21-15,0-22 0,0 22 0,0-1 16,0 1-16,0 0 0,0 21 0,0-22 15,0 22-15,0 0 16,-21 21-16,21 21 16,0 0-16,0 0 0,0 22 0,0-22 15,0 21-15,0 1 0,0-1 16,0 0-16,0 1 0,-21-1 0,21 0 16,0 1-16,0-1 0,0 0 0,0 1 15,0-1-15,0 0 0,0-21 16,21 22-16,0-22 0,0 0 15,0 21-15,0-42 0,22 22 0,-22-1 16,0-21-16,21 0 0,1 0 0,-22 0 16,21 0-16,1 0 0,-22-21 0,21-1 15,0 1-15,-20 0 0,20 0 16,-21 0-16,21 0 0,-20-1 0,-1 1 16,0-21-16,-21 21 0,0-22 0,0 22 15,0 0-15,0-21 0,0 21 16,0-1-16,0 1 0,-21 21 0,0 0 15,-1 0-15,1 0 0,0 0 16,-21 0-16,21 21 0,-1 1 16,1-1-16,0 0 0,21 0 0,-21 0 15,0 0-15,21 22 0,-21-22 16,21 0-16,0 0 0,0 0 0,0 1 16,0-1-16,0 0 0,21 0 0,0-21 15,0 0-15,0 0 0,0 0 16,1 0-16,-1 0 0,0 0 0,0 0 15,0-21-15,0 21 0,1-21 0,-1 0 16,0-1-16,-21 1 0,0 0 16,0 0-16,0 0 0,0 0 15,0-1-15,0 1 0,0 0 16,0 42 15,0 0-31,0 1 0,0-1 16,0 0-16,0 0 0,0 0 15,0 0-15,0 1 0,42 20 16,-21-42 0,-21 21-16,22-21 0,-1 0 15,0 0-15,0 0 0,0 0 16,0-21-16,1 0 16,-1 21-16,0-21 0,0-1 0,0 1 15,0 0-15,1 0 0,-1 0 0,0 0 16,-21-1-16,21 1 0,0 0 0,0 0 15,1 0-15,-1 0 0,0 21 16,0 0-16,0 0 16,-21 21-16,0 0 0,0 0 15,0 0-15,0 0 0,0 1 0,0-1 16,0 0-16,0 0 0,0 0 16,0 0-16,-21 22 0,21-22 15,-21 0-15,21 0 0,0 0 16,0-42 15,21 0-31,0 21 16,-21-21-16,21 0 0,1 0 0,-22-1 15,21 1-15,0 0 0,-21-21 0,21 21 16,0-1-16,-21-20 0,0 21 0,21-21 16,1 20-16,-22-20 0,0 21 15,0 0-15,21 0 0,-21 42 31,0 0-31,0 0 0,-21 0 0,21 0 16,0 1-16,0 20 0,-22-21 16,22 0-16,-21 22 0,21-22 15,0 0-15,0 21 0,0-21 0,0 1 16,0-1-16,21 0 0,1 0 0,-1 0 16,0-21-16,21 0 0,-21 0 15,1 0-15,-1 0 0,0 0 16,21 0-16,-21 0 0,1 0 0,-1-21 15,21 0-15,-21 21 0,0-21 0,1 0 16,-22-1-16,0 1 0,0 0 0,0 0 16,0 0-16,0 0 0,0-22 0,0 22 15,-22-21-15,1 21 0</inkml:trace>
  <inkml:trace contextRef="#ctx0" brushRef="#br0" timeOffset="70192.19">3238 9059 0,'0'0'0,"-21"0"0,21 22 16,21-22 0,1 0-16,-1 0 0,21 0 15,-21 0-15,22-22 0,-1 22 16,21-21-16,-20 21 0,20-21 0,-20 0 15,-1 21-15,0-21 0,1 0 16,-1 21-16,0-22 0,-21 22 16,1 0-16,-1-21 0,0 21 0,0 0 15,-21-21-15,21 21 16,-21-21-16,21 21 0,1 0 16</inkml:trace>
  <inkml:trace contextRef="#ctx0" brushRef="#br0" timeOffset="70581.67">5419 8932 0,'0'0'0,"21"0"0,-21-21 15,0 0 17,0 0-1,0 0 31,21 21-46,-21 21 15,0 0-15,0 0-16,0 0 16,0 1-16,0-1 0</inkml:trace>
  <inkml:trace contextRef="#ctx0" brushRef="#br0" timeOffset="70849.09">5461 9313 0,'0'0'0,"21"0"15,-21 22-15,0-1 0,21-21 16,0 0 15,-21-21-15,0 42 46,22-21-15</inkml:trace>
  <inkml:trace contextRef="#ctx0" brushRef="#br0" timeOffset="73380.2">6202 11769 0,'0'0'0,"0"-21"0,0-1 16,0 1-16,0 0 0,0 0 0,0 0 15,0 0-15,0-1 0,0 1 16,0 0-16,0 0 0,0 0 0,21 21 16,-21-21-16,0-1 0,0 1 15,0 42 32,0 22-47,0-22 0,0 0 16,-21 21-16,21 1 0,0-1 15,-21 0-15,21 1 0,0-1 0,0 22 16,-22-1-16,22 1 0,-21-1 0,21 1 16,0-1-16,0 1 0,-21-1 0,21 1 15,-21 20-15,21-20 0,0-1 0,0 1 16,-21 20-16,21-20 0,-21-1 15,21 1-15,0-1 0,0 1 0,0-22 16,0 22-16,0-22 0,0 0 0,0 1 16,0-22-16,0 21 0,0-21 15,0 1-15,0-1 0,0 0 16,0 0-16,21-42 31,-21 0-31,21 0 0,-21-22 16,0 22-16,0 0 0,0-21 0,0-1 15,21 1-15,-21 0 0,0-22 16</inkml:trace>
  <inkml:trace contextRef="#ctx0" brushRef="#br0" timeOffset="74301.03">6244 11790 0,'0'0'0,"-42"-42"16,21 20-16,-1 22 16,22-21-1,22 21 17,-1 0-17,0 0-15,0 0 0,0 0 0,0 0 16,22-21-16,-22 21 0,21 0 15,1 0-15,20 0 0,-21 0 16,43-21-16,-21 21 0,20-21 0,1 21 16,0 0-16,20-21 0,-20 21 0,21-22 15,-21 22-15,42-21 0,-22 21 16,1 0-16,21-21 0,-21 21 0,0 0 16,0 0-16,-22 0 0,1 0 0,21-21 15,-21 21-15,-1 0 0,1 0 16,-22 0-16,22 0 0,-21 0 0,-1 0 15,1 0-15,-22 0 0,0 0 0,1 0 16,-1 0-16,-21 0 0,0 0 0,0 0 16,1 0-16,-1 0 0,-21 21 31,21 0-31,-21 0 0,0 1 16,21-1-16,-21 0 0,0 0 15,0 0-15,0 22 0,0-22 0,0 0 16,0 21-16,0 1 0,0-22 15,0 21-15,0 0 0,0 1 0,0 20 16,0-20-16,0-1 0,0 0 0,0 22 16,0-22-16,0 0 0,0 22 0,0-22 15,-21 1-15,21-1 0,0 21 0,0-20 16,0-1-16,0 22 0,0-22 16,0 0-16,0-21 0,0 22 0,0-1 15,0 0-15,0-20 0,21 20 16,-21-21-16,21 0 0,-21 0 0,0 1 15,0-1-15,0 0 0,0 0 0,0 0 16,0 0-16,0 1 16,0-1-1,-21-21 1,0 0-16,0 0 0,0 0 16,-1 0-16,-20 0 0,21 0 0,-21 0 15,-1 0-15,1 0 0,-22 0 0,22 0 16,-21 0-16,-22 0 0,21 0 15,-20 0-15,-1 0 0,0 21 16,1-21-16,-22 0 0,0 0 0,0 21 16,0-21-16,-21 0 0,22 0 0,-22 21 15,0-21-15,21 0 0,-21 0 0,21 21 16,0-21-16,0 0 0,22 0 16,-22 0-16,42 0 0,-20 0 0,41 0 15,-20 0-15,20 0 0,1 0 0,21 0 16,0 0-16,0 0 0,-1 0 0,1 0 15,21-21 1,0 0 0,21 0-16,1 0 15,-1 21-15,0-21 0,0-1 16</inkml:trace>
  <inkml:trace contextRef="#ctx0" brushRef="#br0" timeOffset="74966.94">10668 11578 0,'0'0'0,"0"-21"0,0 0 16,-21 21-16,21-21 0,-21 21 16,21-21-16,0 42 31,0 0-31,-22 0 15,22 0-15,0 0 0,-21 22 16,21-1-16,0 0 0,0 1 0,0-1 16,-21 22-16,21-1 0,0 1 0,-21-1 15,21 1-15,-21-1 0,21 1 16,-21-1-16,21 1 0,0-22 0,-22 21 16,1 1-16,0-1 0,21-20 0,0 20 15,-21 1-15,21-22 0,-21 0 16,21 1-16,0-1 0,0 0 0,0 1 15,0-22-15,0 21 0,-21-21 0,21 1 16,0-1-16,0 0 0,21-42 31,-21 0-15,0-1-16,21 1 16,-21 0-16,21-21 0,-21 21 0,0-22 15,0 1-15,21 0 0</inkml:trace>
  <inkml:trace contextRef="#ctx0" brushRef="#br0" timeOffset="75816.47">10435 11769 0,'0'0'0,"0"-21"0,-21 21 0,21-22 15,-21 22-15,21-21 31,21 21-31,0 0 16,0 0-16,0 0 0,22 0 16,-1 0-16,22-21 0,-22 21 0,21 0 15,1 0-15,21 0 0,-1-21 0,1 21 16,0 0-16,-1 0 0,1-21 16,0 21-16,-1 0 0,1-21 0,0-1 15,-1 22-15,1-21 0,0 21 0,-1-21 16,1 21-16,-22-21 0,22 21 0,-21 0 15,-22-21-15,21 0 0,-20 21 0,-1 0 16,0 0-16,1-22 0,-1 22 0,0 0 16,-20 0-16,20 0 15,-21 0-15,21 0 0,-20 0 0,-1 0 0,0 0 16,0 0-16,0 0 0,-21 22 16,21-1-16,1 0 0,-22 0 15,0 0-15,0 0 0,0 1 16,0 20-16,0-21 0,0 0 0,0 22 15,0-22-15,0 21 0,0 0 16,0 1-16,0-1 0,0 0 0,0 1 16,0 20-16,0-20 0,0-1 0,0 0 15,0 22-15,0-22 0,0 0 0,0 1 16,0-1-16,0 0 0,0-20 0,0 20 16,0 0-16,0 1 0,0-22 0,0 21 15,0-21-15,0 22 0,0-22 0,-22 21 16,22-21-16,0 0 0,-21 1 15,21 20-15,0-21 0,-21 0 16,21 0-16,0 1 0,0-1 16,-21-21-16,21 21 0,-21-21 15,21 21-15,-21-21 16,-1 0-16,1 0 0,0 0 16,0 0-16,0 0 0,0 0 15,-1 0-15,-20 0 0,21 0 0,-21 0 16,20 0-16,-20 0 0,0 0 15,-1 0-15,-20 0 0,21 0 0,-22 0 16,1 0-16,-1 0 0,1 0 16,-22 0-16,21 0 0,-20 0 0,20 0 15,1 0-15,-22 0 0,43 0 0,-22 21 16,22-21-16,-22 21 0,22-21 0,21 0 16,-21 22-16,20-22 0,-20 0 0,21 0 15,0 21-15,0-21 16,42 0 46,0-21-62,0-1 0,0 22 16,0-21-16,1 21 0,20-21 0,-21 0 16</inkml:trace>
  <inkml:trace contextRef="#ctx0" brushRef="#br0" timeOffset="76159.25">13610 12637 0,'-21'0'46,"0"0"-30,21-22 0</inkml:trace>
  <inkml:trace contextRef="#ctx0" brushRef="#br0" timeOffset="76368.14">14033 12615 0,'0'-21'78,"22"21"-62,-1 0-16,0 0 0,0 0 15,0-21-15</inkml:trace>
  <inkml:trace contextRef="#ctx0" brushRef="#br0" timeOffset="76560.03">14732 12573 0,'21'0'93,"-21"21"-77</inkml:trace>
  <inkml:trace contextRef="#ctx0" brushRef="#br0" timeOffset="77439.53">10985 13272 0,'0'0'0,"-21"0"15,0 0 1,0-22-16,0 22 16,0 0-16,-1 0 0,1 0 15,0 0-15,0 0 0,0 0 0,0 0 16,-1 0-16,-20 0 15,21 0-15,0 0 0,0 0 0,-1 0 0,1 0 16,0 0-16,0 0 0,0 0 16,0 0-16,-1 0 15,44 0 32,-1 0-31,0-21-16,0 21 0,0 0 0,0 0 15,22 0-15,-22 0 0,21 0 0,1 0 16,-1 0-16,21 0 0,-20 0 16,20-21-16,1 21 0,-22 0 0,22 0 15,-1 0-15,1 0 0,-22 0 16,21 0-16,-20 0 0,-1 0 0,-21 0 16,22 0-16,-22 0 0,0 0 0,0 0 15,0 0-15,0 0 0,1 0 31,-22-21-15,0 0 0,0 0-1,0-1-15,0 1 16,-22 0-16,1 0 0,21 0 16</inkml:trace>
  <inkml:trace contextRef="#ctx0" brushRef="#br0" timeOffset="78387.33">8488 9462 0,'0'0'0,"21"-22"0,0 1 0,0 21 0,22-21 15,-22 0-15,0 0 0,0 21 0,21-21 16,-20-1-16,-1 22 0,0-21 16,0 21-16,-21-21 15,-21 21 17,0 0-17,0 21-15,21 0 0,-22-21 16,1 22-16,0-1 0,0 0 15,0 0-15,0 21 0,-1-20 0,-20 20 16,21 0-16,0 1 0,0-1 0,-22 0 16,22 1-16,-21 20 0,21-21 15,-22 1-15,1 20 0,21-20 0,-43-1 16,22 21-16,0-20 0,-1 20 0,-20 1 16,-1-22-16,22 22 0,-22-1 0,1 1 15,-1-1-15,1 1 0,-1-1 0,22 1 16,-21-22-16,-1 21 0,22-20 15,-22 20-15,22-20 0,-22-1 0,22 21 16,0-20-16,-22-1 0,22 22 0,0-22 16,-1 0-16,-20 1 0,20-1 15,1-21-15,0 21 0,21-20 0,-22-1 16,22 0-16,0 0 0,0 0 0,21 0 16,0-42 15,21 0-16,0 21-15,0-21 0,-21 0 0,21 0 16,1-22-16,20 22 0</inkml:trace>
  <inkml:trace contextRef="#ctx0" brushRef="#br0" timeOffset="79318.95">10160 9229 0,'0'0'0,"0"-21"15,-21 21-15,21-22 16,-21 22-16,21-21 16,0 0-16,21 42 62,0-21-62,-21 21 0,0 1 0,21-1 16,0 0-16,0 0 0,-21 0 15,22 0-15,-1 22 0,0-22 0,-21 0 16,21 21-16,0-20 0,0 20 16,22 0-16,-22 1 0,0-1 0,0 0 15,0 1-15,22-1 0,-22 0 0,0 22 16,0-22-16,22 0 0,-22 22 0,21-22 16,0 22-16,1-22 0,-22 22 0,21-1 15,1-21-15,-1 22 0,0-1 0,-21 1 16,22-22-16,-1 22 0,0-1 0,-20 1 15,20-22-15,-21 22 16,21-22-16,-20 21 0,20-20 0,-21 20 16,0-20-16,0 20 0,1-21 0,-1 1 15,-21 20-15,21-20 0,0-22 0,-21 21 16,21 0-16,0 1 0,-21-22 0,0 0 16,22 0-16,-22 0 0,21 1 0,-21-1 15,0 0-15,21 0 16,0-21-1,-21-21 1,0 0-16,0 0 16,0-1-16,0 1 0,0 0 15,0 0-15,0 0 0,0 0 16,0-1-16,0 1 0,0-21 0,0 0 16,0-1-16</inkml:trace>
  <inkml:trace contextRef="#ctx0" brushRef="#br0" timeOffset="80423.92">8086 8170 0,'0'0'0,"0"-21"0,0 0 16,0 0-16,0 0 15,0 0-15,0-1 16,-22 22 15,22 22-15,0-1-16,0 0 15,0 0-15,0 0 0,0 22 0,0-22 16,0 0-16,0 21 0,0-21 0,0 22 16,0-1-16,0 0 0,0-20 15,0 20-15,0 0 0,-21 1 0,21-1 16,-21 21-16,21-20 0,0 20 0,-21 1 15,21-1-15,-21 1 0,0-1 0,21-20 16,0 20-16,-22 1 0,1-22 16,21 21-16,-21-20 0,21-1 0,0 0 15,0 1-15,0-1 0,0 0 16,0 1-16,0-22 0,0 21 0,0-21 16,0 1-16,0-1 0,0 0 0,0 0 15,0 0 1,0-42-1,0 0 1,0 0-16,0 0 0,0-1 0,0 1 16,21-21-16,-21 21 0,0-22 0,0 1 15,0 0-15,0-1 0</inkml:trace>
  <inkml:trace contextRef="#ctx0" brushRef="#br0" timeOffset="81235.46">8086 8086 0,'0'0'0,"0"-21"0,-43-22 16,22 43-16,21-21 0,-21 21 15,21-21 1,21 21 31,0 0-47,0 0 0,1 0 15,-1 0-15,0 0 0,21 0 16,-21 0-16,1-21 0,20 21 0,-21 0 16,21 0-16,1-21 0,20 21 15,-20 0-15,20 0 0,22-22 0,-1 22 16,-20 0-16,21 0 0,20 0 0,-20 0 15,0 0-15,-1-21 0,1 21 0,0 0 16,21 0-16,-1 0 0,-20 0 16,21 0-16,0 0 0,-22 0 0,22 0 15,-21 0-15,0 0 0,-1 0 16,-20 0-16,20 0 0,-20 0 0,-1 0 16,1 0-16,-1 0 0,1 0 0,-1 0 15,-20 0-15,20 0 0,-20 0 0,-1 0 16,0 0-16,-21 0 0,22 0 15,-22 0-15,0-21 0,0 21 0,0 0 16,1 0-16,-1 0 16,0 0-1,0 0-15,0 0 16,-21 21-16,0 0 16,21 1-16,-21-1 15,0 0-15,0 0 0,0 0 16,0 22-16,0-22 0,0 0 0,0 21 15,0 1-15,0-22 0,0 21 0,0 0 16,0 1-16,0-1 0,-21-21 0,21 22 16,-21-1-16,21 0 0,0 1 15,-21-1-15,21 21 0,-21-20 0,21-1 16,0 0-16,0 1 0,-21 20 0,21-20 16,0-1-16,-22 0 0,22 1 0,0-22 15,0 21-15,0-21 0,0 22 0,0-22 16,0 0-16,0 21 0,0-21 15,0 1-15,0-1 0,0 0 16,-21-21 47,21-21-63,0 0 15,-21 21-15,0-22 0,21 1 0,-21 21 16,0-21-16,-1 0 0,-20 0 0</inkml:trace>
  <inkml:trace contextRef="#ctx0" brushRef="#br0" timeOffset="82219.42">8149 9419 0,'0'0'0,"0"21"0,-21-21 16,0 22-16,0-22 0,-1 0 0,1 0 16,0 21-16,0-21 0,0 0 15,0 0-15,-1 21 0,1-21 0,0 0 16,-21 0-16,21 21 0,-1-21 0,1 21 16,0-21-16,0 0 0,0 0 0,0 0 15,42 0 32,0 0-47,21 0 16,-21 0-16,22 0 0,-1 0 0,0 0 15,1 0-15,-1-21 0,22 21 16,-22 0-16,21-21 0,1 21 0,-1-21 16,1 21-16,21-21 0,-1 21 0,1-22 15,21 22-15,-22 0 0,22-21 0,-21 21 16,21-21-16,-22 0 0,22 21 0,0-21 15,-21 21-15,21-21 0,-1 21 16,-20-22-16,21 22 0,-21 0 16,-1-21-16,1 21 0,0 0 0,-1-21 0,-20 21 15,-1 0-15,1 0 0,-1-21 0,-20 21 16,20-21-16,-21 21 0,1 0 16,-1 0-16,0 0 0,1-21 0,-1 21 15,-21 0-15,22 0 0,-22 0 16,21 0-16,-21 0 0,0-22 0,22 22 15,-22 0-15,0 0 0,0 0 0,22 0 16,-22 0-16,0 0 0,0 0 0,0 0 16,0 0-16,1 0 0,-1 0 0,0 0 15,0 0-15,0 0 16,0-21-16,1 21 31,-44-21 16,1 21-16,0 0 1,0 0 61,0 0-93,0 0 16,-1 0 0,1 0-16</inkml:trace>
  <inkml:trace contextRef="#ctx0" brushRef="#br0" timeOffset="83251.83">8509 9398 0,'0'0'0,"-21"0"63,0 0-63,-1 0 0,1 21 0,-21-21 15,21 21-15,0-21 0,-1 22 0,-20-1 16,21-21-16,0 21 0,0 0 0,-1 0 15,1-21-15,0 21 0,0 1 16,21-1-16,21-21 47,0 0-47,0-21 0,1 21 16,-1-22-16,21 1 0,-21 21 0,0-21 15,22 21-15,-22-21 0,21 0 16,-21 0-16,22 21 0,-22-22 0,21 1 15,-21 21-15,1-21 0,-1 0 0,0 21 16,-21-21-16,21 21 16,-21-21-16,21 21 15,-21 21 1,0 0 0,0 0-16,0 0 0,0 0 0,21 1 15,-21-1-15,22 21 0,-22 0 16,0-20-16,0 20 0,21 0 0,-21-21 15,21 22-15,-21-1 0,0-21 0,0 22 16,21-22-16,-21 21 0,21-21 16,-21 0-16,0 1 0,0-1 0,21 0 15,-21 0-15,0 0 0,22 0 0,-22 1 16,21-22 15,0 0-15,-21-22-16,21 22 0,0-21 15,-21 0-15,21 0 0,1 0 0</inkml:trace>
  <inkml:trace contextRef="#ctx0" brushRef="#br0" timeOffset="84155.31">10012 9292 0,'0'0'0,"0"-21"16,0 0-1,0 42 32,-21-21-47,21 21 0,0 0 0,0 1 16,0-1-16,0 0 0,0 0 15,0 21-15,-22-20 0,22 20 0,0-21 16,0 21-16,0-20 0,0 20 0,0-21 16,0 21-16,0-20 0,0-1 0,0 21 15,0-21-15,0 0 0,0 1 16,0-1-16,0-42 62,0-1-62,0 1 0,0 0 16,0 0-16,0 0 0,0-22 16,0 22-16,0 0 0,22-21 15,-22 21-15,21-1 0,0-20 0,-21 21 16,0-21-16,21 20 0,0 1 0,0-21 15,-21 21-15,22 0 0,-1-1 0,0 1 16,-21 0-16,21 21 0,0-21 16,0 21-16,1 0 0,-1-21 15,0 21-15,0 0 16,0 0-16,0 0 16,1 0-16,-1 21 0,-21 0 0,21 0 15,0 0-15,0 1 0,0-1 0,1 0 16,-1 0-16,0 0 0,0 0 0,0 1 15,0-1-15,1 21 0,-1-21 0,21 0 16,-21 1-16,0-1 0,1-21 16,-1 21-16,0 0 0,0-21 0,0 21 15,0-21-15,1 0 0,-1 21 0,0-21 16,0 0-16,0 0 0,-21 22 16,21-22-16,1 0 46,-22-22-14,21 1-32,0 21 0</inkml:trace>
  <inkml:trace contextRef="#ctx0" brushRef="#br1" timeOffset="95467.72">16298 7281 0,'-21'0'16,"21"22"-16,0-1 16,0 0-16,0 0 15,0 0 1,0 0 0,21-21-1,0 0-15,1 0 0,-1 0 16,0 0-16,0-21 0,0 21 0,0-21 15,22 0-15,-22 0 0,21 0 0,-21-1 16,1 1-16,20 0 0,-21 0 0,-21 0 16,21 0-16,-21-1 15,0 1-15,0 0 0,0 0 16,-21 0-16,-21 21 0,-1 0 0,22 0 16,-42 0-16,20 0 0,-20 0 0,21 0 15,-22 0-15,1 21 0,20 0 16,-20 0-16,20 0 0,1 1 0,0 20 15,-1-21-15,22 21 0,0 1 16,21-22-16,0 21 0,0-21 0,0 22 16,0-22-16,0 0 0,0 0 0,0 0 15,21 1-15,0-1 0,1 0 0,20 0 16,-21-21-16,0 21 0,22-21 0,-1 0 16,-21 0-16,21 21 0,-20-21 15,20 0-15,-21 0 0,0 0 0,22 0 16,-22 0-16,-42 0 15,-1 0 1,1 0-16,-21 0 0,21 0 0,-22 0 16,1 22-16,0-22 0,-1 0 15,22 0-15,-21 0 0,21 21 16,-22-21-16,22 0 0,0 0 0,21 21 16,-21-21-16,21 21 0,-21-21 0,21 21 15,0 0-15,0 1 0,0-1 16,0 0-16,0 0 0,21-21 15,-21 21-15,21 0 0,-21 1 0,0-1 16,21 0-16,0-21 0,1 21 16,-22 0-16,21 0 0,0-21 15,-21 22-15,21-22 16,0 0-16,0 0 0,1 0 0,-1 0 16,0 0-16,0 0 0,0 0 0,22-22 15,-22 1-15,0 21 0</inkml:trace>
  <inkml:trace contextRef="#ctx0" brushRef="#br1" timeOffset="96215.83">16976 7768 0,'0'0'0,"21"0"16,-21-21-16,21 21 0,-21-21 15,0 0-15,0 0 0,0-1 16,-21 22-16,0 0 0,-1-21 15,1 21-15,0 0 0,0 0 16,0 0-16,0 0 0,-1 0 0,-20 0 16,21 0-16,0 21 0,0 1 0,-1-1 15,1 0-15,-21 0 0,21 0 16,0 0-16,21 1 0,0-1 0,-22 0 16,22 0-16,0 0 0,0 0 0,0 1 15,0-1-15,0 0 0,22 0 16,-1-21-16,0 0 0,0 0 0,0 0 15,0 0-15,1 0 0,-1 0 0,0 0 16,0-21-16,0 21 0,0-21 16,1 0-16,-1 21 0,0-22 0,0 1 15,0 0-15,0 21 0,-21-21 16,0 0-16,22 0 0,-22-1 16,0 1-16,0 0 15,0 0-15,0 42 31,0 0-15,0 0-16,0 1 0,0-1 16,0 0-16,0 21 0,0-21 0,0 22 15,0-1-15,0 0 0,0 1 0,0-1 16,0 0-16,0 22 0,0-22 0,0 1 16,0 20-16,0-21 0,0 22 0,0-22 15,21 22-15,-21-22 0,0 22 16,21-22-16,-21 21 0,0 1 0,0-22 15,21 22-15,-21-22 0,0 0 16,0 1-16,21-1 0,-21-21 0,0 22 16,0-22-16,0 0 0,0 0 0,0 0 15,0 0-15,-21-21 16,0 0-16,0 0 0,0 0 16,-22 0-16,22 0 0,0 0 0,-21 0 15,20 0-15,-20-21 0,0 0 0,-1 21 16,1-21-16,0 0 0,-1 0 0,1-1 15,0 1-15,-1 0 0,1 0 0,0 0 16,-1 0-16,22-1 0,-21 1 16,21 0-16,0 0 0,-1 0 0,22 0 15,0-1-15,0 1 0,0 0 16,22-21-16,-1 21 0,0-1 0,21 1 16,1-21-16,-22 21 0,21-22 15,22 22-15,-22-21 0</inkml:trace>
  <inkml:trace contextRef="#ctx0" brushRef="#br1" timeOffset="96639.61">17526 7641 0,'0'-21'16,"-21"21"-1,21 21 1,21-21 46,-21-21-62,0 0 16,-21 21 0,0 0-1,21 21 32,0 0-31,0 0-1,21 1 1,-21-1-16,21-21 0</inkml:trace>
  <inkml:trace contextRef="#ctx0" brushRef="#br1" timeOffset="96960.4">17589 8043 0,'0'0'0,"-42"43"16,42-22-16,21-21 63,-21-21-48,0 0-15,0-1 16,-21 22 15,21 22 0,0-1-31,0 0 16</inkml:trace>
  <inkml:trace contextRef="#ctx0" brushRef="#br1" timeOffset="98564.48">20045 7154 0,'0'-21'0,"0"0"0,-21 21 15,21-21-15,0 0 0,0 0 16,0-1 0,-22 22-16,22 22 47,0-1-47,0 0 0,0 21 15,0 1-15,0-1 0,0 0 0,0 1 16,22-1-16,-22 0 0,0 22 0,0-22 15,21 22-15,-21-22 0,0 21 16,0-20-16,21 20 0,-21-20 0,0 20 16,0 1-16,0-1 0,0-21 0,0 22 15,0-1-15,0 1 0,0-22 0,0 1 16,0 20-16,0-21 0,0 1 16,0-22-16,0 21 0,0 1 0,0-22 0,21 0 15,-21 0-15,0 0 0,0 0 16,0 1-16,21-22 0,0 0 15,-21-22 17,0 1-32,0 0 0,0 0 15,0-21-15,0 20 0,0 1 16,0-21-16,0 0 0,0-1 0</inkml:trace>
  <inkml:trace contextRef="#ctx0" brushRef="#br1" timeOffset="99743.17">20172 7112 0,'0'0'16,"-21"-21"-16,-22 0 15,22 21-15,0-21 0,0 21 0,21-22 16,21 22 46,0 0-62,0 0 0,0 0 0,22 0 16,-1 0-16,0 0 0,1-21 16,20 21-16,1 0 0,-1 0 0,22 0 15,0 0-15,-1 0 0,1 0 0,0-21 16,20 21-16,-20 0 0,21 0 0,21 0 15,-21 0-15,21 0 0,-21 0 0,21 0 16,-22 0-16,22 0 0,-21 0 16,21 0-16,0 0 0,0 0 0,-21 0 15,21 0-15,-21 0 0,0 0 0,-22 0 16,22 0-16,-21 0 0,0 0 0,20 0 16,-20 0-16,0 0 0,-22 0 15,22 0-15,-22 0 0,1 0 0,-22 0 16,22 0-16,-22 0 0,0 0 15,1 0-15,-1 0 0,-21 0 0,22 0 16,-22 0-16,21 0 0,-21 0 0,0 0 16,1 0-16,-1 0 15,0 0-15,-21 21 47,0 0-47,0 1 16,0-1-16,0 0 0,0 0 0,0 0 15,0 22-15,0-1 0,0-21 16,0 21-16,0 1 0,0-1 0,0 0 16,0 22-16,-21-22 0,21 1 0,0 20 15,-21-21-15,21 22 0,0-22 16,0 22-16,0-1 0,0 1 0,0-22 16,0 22-16,0-1 0,0 1 0,0-22 15,0 21-15,0-20 0,0-1 0,0 0 16,0 1-16,0-1 0,0 0 0,0 1 15,0-1-15,0 0 0,0 1 0,0-1 16,0-21-16,0 22 0,-22-1 0,22-21 16,0 21-16,-21-20 15,0-1-15,0 0 0,21 0 0,-21 0 16,21 0-16,-21 1 0,-1-1 0,1 0 16,0-21-16,0 21 15,0-21-15,21 21 0,-21-21 0,-1 0 16,1 0-16,0 0 0,0 0 15,0 0-15,0 0 0,-1 0 16,1 0-16,-21 0 0,21 0 0,-22 0 16,1 0-16,0 0 0,-1 0 0,1 0 15,-21 0-15,20 0 0,-20 0 0,-1 0 16,22 0-16,-22 0 0,1 0 0,-1 0 16,1 0-16,-1 0 0,-20 0 15,-1 0-15,22 0 0,-22 0 0,0 0 16,-21 0-16,22 0 0,-1 0 0,0 0 15,1 0-15,-1 0 0,0 0 16,-20 0-16,20 0 0,-21 0 0,21 0 16,1 0-16,-22 0 0,21 0 0,1 0 15,20 0-15,-21 0 0,22 0 0,-1 0 16,-20 0-16,20 0 0,1 0 0,-1 0 16,1 0-16,-1-21 0,1 21 0,-1 0 15,1 0-15,-1 0 0,1 0 16,-1 0-16,22 0 0,0 0 0,-1 0 15,1 0-15,21-21 0,-22 21 16,22 0-16,0 0 0,0 0 16,21-21-16,0 0 15,0-1 17,0 1-1,21 21-31,-21-21 0,21 0 0,0 21 15,-21-21-15</inkml:trace>
  <inkml:trace contextRef="#ctx0" brushRef="#br1" timeOffset="100139.94">20680 7641 0,'0'-21'0,"0"42"31,0 0-31,0 1 16,0-1-16,0 21 0,0-21 0,0 22 16,0-1-16,0 0 0,0 1 0,0-1 15,-21 0-15,21 1 0,0-1 0,0 0 16,0-21-16,-22 22 0,22-22 0,0 21 16,0-21-16,0 1 0,0-1 15,0 0-15,0 0 0,0 0 16,0-42 15,0 0-31,0 0 0</inkml:trace>
  <inkml:trace contextRef="#ctx0" brushRef="#br1" timeOffset="100487.74">20510 7578 0,'0'0'0,"0"-21"0,0-1 0,-21 1 16,21 0-16,0 0 0,0 0 0,0 0 16,21-1-16,1 1 0,-1 0 0,0 0 15,21 21-15,-21-21 0,22 21 16,-1 0-16,22 0 0,-22 0 16,0 0-16,1 0 0,-1 0 0,0 21 15,1 21-15,-1-21 0,-21 1 0,0 20 16,0-21-16,-21 21 0,0-20 0,0 20 15,-21-21-15,0 0 0,0 22 0,-21-22 16,20 0-16,-20 0 0,0 0 16,21 0-16,-22 1 0,22-1 0,-21 0 15,21 0-15,-1-21 0,1 21 0,0-21 16,21 21-16,0 1 16,21-22 15,0 0-31,1 0 0,-1 0 0,0 0 15</inkml:trace>
  <inkml:trace contextRef="#ctx0" brushRef="#br1" timeOffset="101031.49">21421 7938 0,'0'0'0,"0"-22"0,0 1 15,0 0 1,0 0-16,-22 21 16,1-21-16,21 0 0,-21 21 15,0 0-15,0 0 0,0 0 0,-1 0 16,1 0-16,0 0 0,0 21 0,-21 0 16,42 0-16,-22 0 0,1 0 0,0 22 15,0-22-15,0 21 0,0 1 16,21-22-16,0 21 0,-22 0 0,22-20 15,0-1-15,0 21 0,0-21 0,0 0 16,0 1-16,0-1 0,0 0 16,22-21-16,-1 0 0,0 0 15,0 0-15,0 0 0,0 0 16,1 0-16,-1-21 16,0 0-16,0-1 0,0 1 0,0 0 15,1 0-15,-1 0 0,-21 0 0,21-22 16,0 22-16,-21-21 0,21-1 0,-21 22 15,0 0-15,0-21 0,0 21 0,0-1 16,0 44 15,0-1-31,0 21 0,0-21 16,0 0-16,0 1 0,0 20 0,0-21 16,0 0-16,0 0 0,0 1 0,0-1 15,0 0-15,0 0 0,0 0 16,0 0-16,21 1 0,1-1 15,-1-21-15,-21 21 16,21-21-16,0 0 0,0 0 16,0 0-16,1 0 0</inkml:trace>
  <inkml:trace contextRef="#ctx0" brushRef="#br1" timeOffset="101452.25">21696 7959 0,'0'0'0,"0"-21"0,-21 21 16,-1-22 0,22 1-16,0 0 15,22 21-15,-1 0 16,0 0-16,0 0 0,0 0 0,0 0 16,1 21-16,-1 0 0,0 1 0,0-1 15,0 21-15,0-21 0,-21 0 0,0 22 16,0-22-16,0 0 0,0 0 0,0 22 15,0-22-15,0 0 0,0 0 16,-21 0-16,0 0 0,21 1 16,-21-22-16,21-22 31,0 1-15,0 0-16,0 0 0,0 0 15,0 0-15,0-1 0,0 1 16,0-21-16,0 21 0,0 0 0,21-22 15,-21 22-15,21 0 0,0 0 0,-21 0 16,0-1-16,22 1 0,-1 21 0,0-21 16,0 21-16,0 0 15,0 0-15,1 0 16,-1 21 0</inkml:trace>
  <inkml:trace contextRef="#ctx0" brushRef="#br1" timeOffset="101819.56">22140 8192 0,'21'0'0,"1"0"16,-1 0-1,0-22 1,-21 1-16,21 21 0,-21-21 0,21 0 15,-21 0-15,0 0 0,0-1 16,0 1-16,0 0 0,0 0 16,-21 21-1,0 0-15,0 0 0,0 0 16,-1 21-16,22 0 0,-21 0 0,0 1 16,21-1-16,-21 0 0,21 0 0,0 0 15,0 0-15,0 22 0,0-22 0,0 0 16,0 0-16,0 0 0,0 1 15,0-1-15,21 0 16,0-21-16,0 0 0,1 0 0,-1 0 16,0 0-16,0 0 0,0 0 0,0 0 15,1 0-15,-1 0 0,21 0 0,-21-21 16,0 21-16,1-21 0,-1-1 16,21 1-16</inkml:trace>
  <inkml:trace contextRef="#ctx0" brushRef="#br1" timeOffset="102319.3">22712 7938 0,'-21'0'31,"-1"0"-31,22 21 0,0 0 16,0 0-16,-21 0 0,21 0 16,-21 1-16,21 20 0,0-21 15,0 0-15,0 0 0,-21 1 0,21-1 16,0 0-16,0 0 0,-21 0 0,21 0 15,0 1-15,0-1 0,0 0 16,0-42 31,0 0-47,0-1 16,0 1-16,0 0 0,0 0 0,21 0 15,0 0-15,-21-22 0,21 22 0,0 0 16,1-21-16,-1 20 15,0-20-15,0 21 0,0 0 0,0 0 16,1 21-16,-1 0 0,0 0 16,0 0-16,0 21 15,-21 21-15,21-21 0,-21 0 0,0 22 16,0-22-16,0 0 0,0 21 0,0-20 16,0 20-16,0-21 15,0 0-15,0 0 0,0 1 0,0-1 16,0 0-16,0 0 0,0 0 15,0-42 32,0 0-31,22 0-16,-22 0 0,21-1 0,-21 1 16,21 0-16</inkml:trace>
  <inkml:trace contextRef="#ctx0" brushRef="#br1" timeOffset="102639.23">23241 7578 0,'0'-21'15,"0"-1"-15,0 44 16,0-1 0,0 0-16,0 0 0,0 21 15,0-20-15,0 20 0,0-21 0,0 21 16,0 1-16,0-1 0,0 0 0,0 1 15,0-1-15,0 0 0,0 1 16,0-22-16,0 21 0,0 1 0,0-22 16,0 0-16,0 0 0,0 0 0,0 0 15,0 1-15,0-1 0,0 0 16,21-21-16,0 0 16,0 0-16,1 0 15,-1 0-15,0 0 16,-21-21-16,0 0 0,21 21 0,0-22 15,-21 1-15,21 0 0,-21 0 16,0 0-16,0 0 0,0-1 0</inkml:trace>
  <inkml:trace contextRef="#ctx0" brushRef="#br1" timeOffset="102888.08">23283 7938 0,'-21'0'16,"0"0"-16,21-22 15,21 22 1,0 0-16,0 0 0,1-21 0,-1 21 16,21-21-16,-21 21 0,22 0 0,-1 0 15,-21-21-15,21 21 0,-20 0 16,20-21-16,-21 21 0,21-21 0,-20 21 16,-1 0-16,0 0 0,0 0 15,-42 0 16,0 21-15,0-21-16,-1 21 0</inkml:trace>
  <inkml:trace contextRef="#ctx0" brushRef="#br1" timeOffset="103767.58">16827 11007 0,'0'0'0,"0"21"0,0 0 0,0 0 16,0 22-16,0-1 0,0 0 0,0 1 15,0 20-15,0-21 0,0 22 16,0-22-16,0 22 0,0-22 0,0 22 15,0-1-15,0-21 0,0 22 0,0-1 16,0-20-16,0 20 0,-21 1 16,21-22-16,-21 22 0,21-22 0,0 0 15,0 1-15,0-1 0,0 0 0,0-21 16,0 1-16,0 20 0,0-21 0,0 0 16,0 0-1,0-42 16,-21 0-31,21 0 0,0-21 16,-21 20-16,21 1 0,0-21 16</inkml:trace>
  <inkml:trace contextRef="#ctx0" brushRef="#br1" timeOffset="104603.61">16785 11388 0,'0'0'0,"0"-43"0,0 22 0,0-21 15,0-22 1,0 43-16,0 0 0,0 0 0,0 0 16,0 0-16,0-1 15,21 22 1,0 0-16,1 0 0,20-21 16,-21 21-16,21 0 0,22 0 0,-22-21 15,22 21-15,20-21 0,1 21 0,0 0 16,-1-21-16,1 21 0,0 0 0,21 0 15,-22-21-15,22 21 0,0-22 16,21 22-16,-21 0 0,21 0 0,-21 0 16,21 0-16,-22 0 0,22 0 0,0-21 15,-21 21-15,21 0 0,-21 0 0,0 0 16,0 0-16,-22-21 0,1 21 0,0 0 16,-22 0-16,1-21 0,-1 21 0,1 0 15,-22 0-15,0 0 0,1-21 0,-22 21 16,21 0-16,-21 0 15,1 0-15,-1 0 0,0 0 0,0 0 0,0 0 16,0 0-16,-21 21 16,0 0-16,22 0 0,-22 0 15,0 1-15,0-1 0,0 21 16,0-21-16,0 0 0,0 22 0,-22-1 16,22-21-16,-21 22 0,21-1 0,0 0 15,0 22-15,-21-22 0,21 0 16,-21 1-16,21 20 0,-21-20 0,21-1 15,0 21-15,-21-20 0,-1 20 0,22 1 16,-21-22-16,21 22 0,0-22 0,0 21 16,-21-20-16,21 20 0,-21-20 0,21-1 15,-21 0-15,21 1 0,0-1 16,0-21-16,0 21 0,-21-20 0,21-1 16,-22 21-16,22-21 0,0 0 0,0 1 15,-21-1-15,0-21 16,0 21-16,0-21 15,0 0-15,-1 0 0,1 0 16,0 0-16,0 0 0,0 0 16,-22 0-16,1 0 0,21 0 0,-21 0 15,-22 0-15,22 0 0,-22 0 0,-20 0 16,20 0-16,-21 0 0,-20 0 0,20-21 16,-21 21-16,0-21 0,0 21 15,-21 0-15,0 0 0,22 0 0,-22 0 16,0 0-16,0 0 0,21 0 0,-21 0 15,21 0-15,0 0 0,0 21 0,0-21 16,1 0-16,20 21 0,0-21 16,1 21-16,20-21 0,1 0 0,-1 21 15,22-21-15,-1 0 0,1 0 0,21 0 16,0 0-16,42-21 31,0 0-31,0 21 0,0-21 0,1 0 16,-1-1-16</inkml:trace>
  <inkml:trace contextRef="#ctx0" brushRef="#br1" timeOffset="104979.51">17695 11557 0,'0'-21'0,"0"42"0,-21-42 16,0 21-16,-21-21 15,20 21-15,1 0 0,0 0 0,0 0 16,0 0-16,-22 21 0,22 0 0,0 0 16,0 0-16,0 1 0,0 20 0,-1-21 15,22 21-15,0-20 0,0 20 0,0 0 16,0 1-16,0-1 0,0 21 0,0-20 15,0-1-15,0 0 0,0-20 0,0 20 16,22 0-16,-22-21 0,21 1 16,0-1-16,0 0 0,0 0 0,0-21 15,1 0-15,-1 21 0,0-21 0,21 0 16,-21 0-16,1 0 0,-1 0 16,0-21-16,0 0 0,0 21 0,22-21 0,-22 0 15,0-22-15,0 22 0,0 0 0,0-21 16</inkml:trace>
  <inkml:trace contextRef="#ctx0" brushRef="#br1" timeOffset="105491.73">18076 11621 0,'0'0'0,"0"-22"0,0 1 16,0 0-16,-21 21 16,21 21-1,-21 0-15,21 1 16,-21-1-16,21 21 0,0-21 15,0 0-15,0 22 0,0-22 0,0 21 16,0-21-16,0 22 0,0-1 0,0-21 16,0 22-16,0-22 0,0 0 0,0 21 15,0-21-15,0 1 0,0-1 16,0 0-16,0-42 47,0 0-47,0-1 0,0 1 15,0-21-15,0 21 0,0 0 0,21-22 16,-21 22-16,21 0 0,-21 0 0,21-22 16,0 22-16,1 0 0,-1 0 15,0 0-15,0 21 0,0 0 16,0 0-16,1 0 0,-1 0 16,0 0-16,0 0 0,0 0 15,-21 21-15,21 0 0,-21 0 0,22 0 16,-22 1-16,0-1 0,0 0 0,0 0 15,0 0-15,0 0 0,0 1 0,0-1 16,0 0-16,0 0 0,0 0 0,0 0 16,0 1-16,0-1 15,0 0 1,0-42 31,0 0-47,0-1 0,21 1 15</inkml:trace>
  <inkml:trace contextRef="#ctx0" brushRef="#br1" timeOffset="105735.59">18711 11769 0,'0'21'31,"0"0"-16,0 0-15,-21 0 0,21 1 0,-21-1 16,21 0-16,0 0 0,0 0 16,0 0-16,-21 1 0,21-1 0,0 0 15,0 0-15,0 0 0,0 0 16,0 1-16,21-22 31,-21-22-15,0 1-16</inkml:trace>
  <inkml:trace contextRef="#ctx0" brushRef="#br1" timeOffset="106083.39">18732 11536 0,'0'0'0,"0"-21"0,-21 21 0,0 0 15,0 0 1,21 21-16,-21 0 0,21 0 15,-21-21-15,21 21 0,0 1 32,21-22-32,0 0 0,0 0 0,0 0 15,0 0-15,-21-22 0,22 1 16,-1 21-16,-21-21 0,0 0 16,0 0-16,0 0 15,0-1-15,0 1 16,-21 0-16,-1 21 15,1 0-15,0 0 0,0 0 16,0 0-16,21 21 16,0 0-1,0 1-15,0-1 16,0 0-16,21-21 16,0 0-1</inkml:trace>
  <inkml:trace contextRef="#ctx0" brushRef="#br1" timeOffset="106363.23">19029 11345 0,'0'-21'16,"0"42"-1,0 1-15,0-1 0,0 0 16,0 21-16,0-21 0,-21 1 0,21 20 15,0-21-15,0 21 0,-22-20 0,22 20 16,0-21-16,0 21 0,-21-20 0,21 20 16,0-21-16,0 0 0,0 0 15,0 1-15,0 20 0,0-21 0,0 0 16,0 0-16,0 1 16,0-1-16</inkml:trace>
  <inkml:trace contextRef="#ctx0" brushRef="#br1" timeOffset="106931.2">19198 11726 0,'-21'0'15,"0"0"-15,0 0 0,-1 22 16,1-22-16,0 21 0,0 0 0,0 0 16,0 0-16,21 0 15,0 1-15,-22-22 0,22 21 0,0 0 16,0 0-16,0 0 0,0 0 16,0 1-16,0-1 15,22-21-15,-1 0 16,0 0-1,0 0-15,0-21 16,0 21-16,1-22 0,-22 1 0,21 0 16,0 21-16,-21-21 0,0 0 0,21 0 15,0-1-15,-21 1 0,0-21 0,0 21 16,21 0-16,-21-22 0,22 22 0,-22-21 16,21 21-16,-21-22 0,0 22 0,0-21 15,0-1-15,0 22 0,0 0 0,0-21 16,0 21-16,0-1 15,0 1-15,0 42 16,-21 1 0,21-1-16,0 0 0,-22 21 15,22-21-15,0 22 0,-21-22 0,21 21 16,0 1-16,0-22 0,0 21 0,0-21 16,0 22-16,0-22 0,0 21 0,0-21 15,0 0-15,0 22 0,0-22 0,0 0 16,0 0-16,0 22 0,21-22 15,-21 0-15,22-21 0,-22 21 16,21-21-16,0 0 16,0 0-16,0 0 15,-21-21-15,21 0 0,1 0 0,-22-1 16,21 1-16</inkml:trace>
  <inkml:trace contextRef="#ctx0" brushRef="#br1" timeOffset="107208.47">19770 11409 0,'0'21'31,"-22"-21"-15,22 21-16,0 0 0,0 22 0,0-22 15,-21 0-15,21 0 0,0 22 0,-21-22 16,21 21-16,0-21 0,0 0 0,0 22 15,0-22-15,0 0 0,0 21 16,0-20-16,-21-1 0,21 0 0,0 0 16,0 0-16,0 0 0,0 1 0,0-1 15,21-42 17</inkml:trace>
  <inkml:trace contextRef="#ctx0" brushRef="#br1" timeOffset="108235.65">22923 11070 0,'0'-21'0,"0"0"16,0 0 0,-21 21 15,0 0-15,0 0-16,21-21 93,0-1-61,21 22-17,-21-21-15,-21 21 47,0 0-31,21 21-16,0 1 0,0 20 0,-21 0 15,21 1-15,0 20 0,0-21 0,-22 22 16,22-1-16,0 1 0,0-1 0,0 1 16,0-1-16,0 1 0,0-1 0,0 22 15,0-21-15,0-1 0,0 1 16,0-1-16,0 1 0,0-1 15,0-21-15,0 22 0,0-22 0,0 1 16,0-22-16,0 21 0,0-21 0,0 0 16,0 1-16,0-1 0,0 0 15,0-42 1,0 0 0,0-1-16,22 1 15,-22 0-15,21-21 0,-21-1 0,0 22 16,21-21-16,0-22 0,-21 22 0</inkml:trace>
  <inkml:trace contextRef="#ctx0" brushRef="#br1" timeOffset="109143.25">23029 11324 0,'0'-106'0,"0"212"16,-21-233-16,0 106 0,0 0 0,21 0 15,-21 0-15,-1-1 0,22 1 16,22 21 15,-1-21-31,0 21 0,0 0 16,21 0-16,1 0 0,-1 0 0,0 0 15,22 0-15,-1-21 0,22 21 16,-21 0-16,41 0 0,-20-21 0,21 21 16,-21 0-16,20 0 0,-20-21 15,21-1-15,0 22 0,-22 0 0,22-21 0,0 21 16,0 0-16,0-21 0,-22 21 15,22 0-15,-21-21 0,0 21 16,-1 0-16,-20 0 0,-1-21 0,1 21 16,-1-21-16,1 21 0,-1 0 0,-20 0 15,20 0-15,-21 0 0,1 0 0,-1-22 16,0 22-16,1 0 0,-1-21 0,-21 21 16,22 0-16,-22 0 0,0 0 15,0 0-15,0 0 0,0 0 0,1 0 16,-1 0-16,0 0 15,-21 21 1,0 1-16,0-1 16,21 0-16,-21 0 0,0 0 0,0 0 15,0 1-15,0 20 0,0-21 0,0 21 16,0 1-16,0-1 0,0 0 0,0 1 16,0-1-16,0 0 0,0 1 0,0-1 15,0 22-15,0-22 0,0 0 16,0 1-16,0-1 0,0 0 0,0 1 15,0 20-15,0-21 0,0 1 0,0-1 16,0 0-16,0 1 0,0-1 0,0 0 16,0 1-16,0-1 0,0-21 0,0 22 15,0-22-15,0 0 0,0 0 16,-21 0-16,21 0 0,-21 1 16,0-22-16,21 21 0,0 0 0,-22-21 15,1 21-15,0-21 16,0 0-16,0 0 0,0 0 15,-1 0-15,1 0 0,0 0 0,0 0 16,-21 0-16,20 0 0,1 0 0,0 0 16,-21 0-16,21 0 0,-22 0 15,1 0-15,21 0 0,-22 0 0,-20 0 16,21 21-16,-1-21 0,-20 0 0,-1 0 16,-20 0-16,-1 0 0,0 0 0,1 21 15,-22-21-15,0 0 0,0 0 16,0 0-16,0 0 0,-21 22 0,0-22 15,22 0-15,-44 0 0,22 21 0,0-21 16,0 0-16,-21 21 0,21-21 16,0 0-16,21 0 0,-21 21 0,22-21 15,20 0-15,0 0 0,1 0 0,41 0 16,-20 0-16,20 0 0,1 0 0,21 0 16,0 0-16,0 0 0,42 0 31,0-21-31,0 21 15,0-21-15,22 21 0,-22-21 16,0-1-16,21 22 0,-21-21 16</inkml:trace>
  <inkml:trace contextRef="#ctx0" brushRef="#br1" timeOffset="109504.05">23156 11536 0,'-21'21'16,"0"0"-16,0-21 0,0 21 15,-1 1-15,22-1 0,-21 21 0,0-21 16,0 0-16,21 22 0,0-22 0,0 21 15,-21 1-15,21-22 0,0 21 16,0 0-16,0 1 0,0-22 0,0 21 16,0-21-16,0 1 0,21-1 0,0 0 15,-21 0-15,21 0 0,0-21 0,1 0 16,-1 0-16,21 0 0,-21 0 0,0 0 16,1 0-16,20 0 15,-21 0-15,0-21 0,22 0 0,-22 0 16,21 0-16,-21-1 0,0 1 0,1-21 15,20 21-15,-21-22 0,0 1 0,0 0 16</inkml:trace>
  <inkml:trace contextRef="#ctx0" brushRef="#br1" timeOffset="110112.21">23707 11578 0,'-43'127'0,"86"-254"0,-43 106 0,0-21 0,0 21 16,0-1-16,-22 22 16,1 0-16,0 0 15,21 22-15,-21-1 0,0 21 0,0-21 16,21 22-16,0-22 0,-22 21 0,22-21 15,-21 22-15,21-1 16,0-21-16,0 21 0,0 1 0,0-22 16,0 21-16,0-21 0,0 22 0,0-22 15,0 0-15,0 0 0,0 0 0,0 1 16,0-44 15,0 1-15,21 0-16,1 0 0,-1-21 15,-21 20-15,21 1 0,0 0 0,0 0 16,-21-21-16,21 20 0,1 1 0,-22 0 16,21 21-16,0-21 0,0 21 15,0 0-15,0 0 16,-21 21 0,0 0-16,0 0 0,22 1 0,-22-1 15,0 0-15,0 0 0,0 0 16,21 0-16,-21 1 0,0-1 0,0 0 15,21-21-15,0 0 0,-21 21 16,21-21-16,0 0 0,1 0 0,-1 0 16,0 0-16,0 0 15,0 0-15,0 0 0,1-21 0,-1 0 16,0 0-16,-21-1 0,21 1 16,-21 0-16,0 0 0,0 0 15,0 0-15,0-1 0,0 44 31,0-1-31,0 0 16,0 0-16,0 0 16,0 0-16,0 1 0,0-1 0,0 0 15,0 0-15,0 0 0,0 0 16,0-42 31,0 0-47,0 0 0</inkml:trace>
  <inkml:trace contextRef="#ctx0" brushRef="#br1" timeOffset="110280.12">24130 11642 0,'-21'0'15,"0"0"1,42 0 15,0 0-15,-21-21-16</inkml:trace>
  <inkml:trace contextRef="#ctx0" brushRef="#br1" timeOffset="110543.72">24405 11409 0,'0'-21'16,"-21"42"-16,0 0 16,21 21-16,0-20 0,0-1 15,0 21-15,0-21 0,0 22 16,0-1-16,0-21 0,0 21 0,0 1 16,0-22-16,0 21 0,0 1 0,21-22 15,-21 21-15,0-21 0,0 0 16,0 22-16,0-22 0,0 0 0,0 0 15,0 0-15,0 1 0,21-22 32,0 0-17,-21-22-15</inkml:trace>
  <inkml:trace contextRef="#ctx0" brushRef="#br1" timeOffset="111079.41">24850 11769 0,'0'0'0,"0"-21"0,21-22 16,-42 43 0,-1 0-1,1 0-15,0 0 0,0 0 0,0 0 16,0 0-16,-1 21 0,-20 1 0,21-22 16,0 21-16,0 0 0,-1 0 0,1 0 15,21 0-15,0 1 0,-21-1 0,21 0 16,0 0-16,-21 0 0,21 0 0,0 1 15,0-1-15,0 0 0,0 0 16,21-21-16,0 21 0,0-21 16,1 0-16,-1 0 15,0 0-15,0 0 0,0 0 0,0-21 16,1 0-16,-1 0 0,-21 0 16,21-1-16,-21 1 0,21 0 0,-21-21 15,21 21-15,-21-22 0,0 22 0,21-21 16,-21-1-16,22 1 0,-1 0 15,-21-1-15,0 1 0,21 0 0,0-1 16,-21 1-16,0 0 0,0 21 0,0-1 16,0 1-16,0 0 0,0 42 15,0 0-15,0 1 16,-21-1-16,21 21 0,-21 0 16,21 1-16,-21-1 0,21 0 0,0 1 15,0-1-15,0 0 0,0 1 16,0-1-16,0 0 0,0 1 0,0-22 15,0 21-15,0 1 0,0-22 0,0 0 16,0 0-16,0 0 0,0 0 0,0 1 16,21-22-1,0 0-15,0 0 16,0 0-16,0-22 0,-21 1 16,22 0-16,-1 0 0,0 0 0</inkml:trace>
  <inkml:trace contextRef="#ctx0" brushRef="#br1" timeOffset="111475.7">25252 11642 0,'0'0'0,"0"-21"0,21 21 15,-21-22-15,21 22 16,0 0 0,0 0-16,1 0 0,-1 0 15,0 0-15,0 22 0,0-1 16,0 0-16,-21 0 0,0 0 15,0 0-15,0 1 0,0-1 0,0 0 16,0 0-16,-21 0 0,0 0 0,0 1 16,0-1-16,0 0 0,-1 0 15,1 0-15,-21-21 0,21 21 16,0 1-16,-1-22 0,1 21 0,0-21 16,21 21-16,-21-21 0,21 21 15,21-21 1,0 0-1,0 0-15,1 0 0,-1 0 0,0 0 16,0 0-16,0 0 0,0 0 16,22 0-16,-22 0 0,0 0 0,0-21 15,0 21-15,1 0 0,-1-21 0,0 21 16,0 0-16,-21-21 0,21-1 0,-21 1 16,0 0-16,0 0 15,0 0-15,0 0 0,0-1 16,0 1-16</inkml:trace>
  <inkml:trace contextRef="#ctx0" brushRef="#br1" timeOffset="112416.5">20426 9610 0,'0'0'0,"21"0"0,21-21 0,-21-1 15,1 22-15,-1-21 0,0 0 0,0 0 16,0 21-16,0-21 0,-21 0 15,22-1-15,-1 1 16,-21 0-16,0 0 16,-21 21-1,-1 21 1,22 0-16,-21-21 0,-21 43 16,21-22-16,0 21 0,-22 0 0,22 1 15,-21 20-15,-1 1 0,1-22 0,0 22 16,-22-1-16,22 1 0,-22-1 0,1-21 15,21 22-15,-22-1 0,1 1 0,-22-1 16,21 1-16,1-1 0,-1 1 16,1-22-16,-22 22 0,22-22 0,-1 22 15,1-22-15,-1 0 0,22 1 0,0-22 16,-1 21-16,1 0 0,21-20 16,0-1-16,-1 21 0,1-21 0,21 0 15,-21 1-15,21-1 0,0 0 16,21-42-1,0 0-15,1-1 16,20-20-16,-21 21 0,0 0 0,22-22 16,-1 1-16,0 0 0,1-1 15,-1-20-15</inkml:trace>
  <inkml:trace contextRef="#ctx0" brushRef="#br1" timeOffset="113080.12">20659 9377 0,'0'0'0,"0"-21"16,0 0 15,-22 21-16,1 0 1,0 0-16,0 0 0,-21 0 16,20 0-16,1 21 0,-21-21 0,0 0 15,-1 21-15,1-21 0,0 21 0,-1 0 16,1 0-16,-22-21 0,22 22 0,0-1 16,-1 21-16,-20-21 0,21 0 0,-1 1 15,1-1-15,21 0 0,-22 0 16,22-21-16,-21 21 0,21 0 0,0-21 15,42 0 17,0-21-32,0 21 0,0-21 15,0 0-15,22 21 0,-22-21 16,21 0-16,-21-1 0,22 1 0,-22 0 16,21 0-16,1 0 0,-1 0 0,0-1 15,1 1-15,-1 21 0,0-21 0,1 0 16,-1 0-16,0 21 0,-21-21 0,22 21 15,-22 0-15,0 0 0,0 0 16,0 0-16,1 0 0,-1 0 16,0 0-16,0 21 15,0 0-15,-21 0 0,0 0 0,21 0 16,1 22-16,-22-22 0,21 21 0,-21 1 16,0-1-16,21-21 15,0 21-15,-21 1 0,0-1 0,0-21 16,0 0-16,0 22 0,0-22 0,0 0 15,0 0-15,0 0 0,0 1 0,0-1 16,0 0-16,21-21 16,0 0 15,1 0-31,-1-21 16,0 0-16,0-1 0,0 1 0</inkml:trace>
  <inkml:trace contextRef="#ctx0" brushRef="#br1" timeOffset="113779.84">22945 9144 0,'-22'21'31,"22"0"-31,-21-21 0,0 22 0,0-1 16,0 21-16,21-21 0,-21 0 0,-1 22 16,1-22-16,0 0 0,0 21 15,0-20-15,0 20 0,-1-21 0,1 21 16,0-20-16,0-1 0,21 0 16,-21 0-16,21 0 0,-21 0 0,21 1 0,-22-22 15,22 21-15,0-42 31,0-1-15,22 1-16,-1 0 0,0 0 16,0-21-16,0 20 0,-21-20 0,21 21 15,1-21-15,-1 20 0,0-20 0,0 21 16,0-21-16,0 20 0,1 1 16,-1 0-16,0 0 0,0 0 0,0 21 15,0-21-15,1 21 0,-1 0 16,0 0-16,0 21 15,0-21-15,0 21 0,1-21 0,-22 21 16,21 0-16,0 0 0,0 1 16,0-22-16,0 21 0,1 0 0,-1 0 15,0 0-15,0 0 0,0 1 16,0-22-16,1 21 0,-1 0 0,-21 0 16,21-21-16,0 0 15,-42-21 48,0 21-63</inkml:trace>
  <inkml:trace contextRef="#ctx0" brushRef="#br1" timeOffset="114187.61">23050 9335 0,'0'0'0,"-21"0"32,21 21 15,0 0-47,21 0 0,1 0 15,-22 22-15,21-22 0,0 21 16,0 0-16,0 1 0,-21-1 0,21 0 15,1 1-15,-1 20 0,-21-20 0,21-1 16,0 21-16,0-20 0,0 20 0,1-20 16,-1 20-16,21-21 0,0 22 15,-20-22-15,20 22 0,0-22 0,22 0 16,-22 1-16,0-1 0,1 0 0,-1-20 16,0 20-16,1-21 0,-22 0 0,21 0 15,-21 1-15,1-1 0,-1 0 0,0 0 16,-21 0-16,0 0 31,0-42 0,0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21DF-CBF8-4777-97AF-5D94C6ED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E1CC-6A53-4095-A4EA-CB04E041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B543-A803-4C17-8B4D-D96346E6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7CE3-E4E3-4517-980B-136AEAC2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9A9B-9D74-41BC-AF73-093B71F0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7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F6B-36A4-4F53-AB13-43B06580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2D485-9B15-4E1B-AD5E-166D2EEF0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C769-0C24-4EF8-8CFE-1C7392CA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73DD-9020-4FD5-B549-6518D163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00291-63CE-4245-B4D3-5B1E0081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9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70698-390B-4CF1-820A-CBC847062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B758D-9B2A-42FE-8126-6659DDB0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DDA1-58D8-4621-8CFD-74A6E913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8483-2395-4C11-95AD-869164F0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5CC9-F0F6-4FD6-A251-A5871E58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27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0B05-780F-4B26-99E1-FCA2D098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2DC3-A6E1-4FA3-A81C-940B5491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FB04-2F57-474A-8620-BB31173E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FC922-059A-44C1-AAC7-CBBB8A2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2949-E84C-49BA-965D-EE3DA4FE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5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7462-C360-4CDF-A244-D1EFFF5A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DD6E4-7F78-4E04-A685-8F6E3822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17E3D-C317-48C6-9C4E-101F9142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9FAF-E2DF-4412-B423-FC49B336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EF36-E60E-4348-BB16-A337DACB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5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BBD-79F6-4DB4-8B51-395801BE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2F2A-30C7-410F-AA2B-FF73E078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23CDA-4373-4C30-9D3F-08751089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E71D2-3542-4CA6-B5DC-5A4689D7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A99FF-F665-4375-AD28-2FF89FB2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E3AF2-2740-432F-AB55-79DA3F57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8CA8-CFEA-4BEE-A8E2-15128D2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CD937-A02F-4052-ABDB-FCA2CF3C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FD1B1-C39C-42A2-AC33-3F4DDA6F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A892A-92A2-4582-B0B7-0DE76456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1D0CF-ACFD-4147-A3C7-26F0B90E1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19BE2-AC5B-4B6B-A651-23EB822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6108C-1130-4767-BFC3-C69029C7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BEF95-A159-4905-9EF5-18236C5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2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58BF-1340-4753-A1ED-C6C1D30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2A25E-D0CF-4B19-B267-B393D901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13F56-3A54-435F-A6EC-81B56FB3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03132-7DE3-414F-9FB0-D3C6060F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92A87-F817-438D-95AE-E63420B1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E21DE-C2FC-4532-9358-8DABBFC1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8A7A-F77D-4EA5-9642-081EAACD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1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81E4-18B1-4751-8289-E01B695F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A878-0C9D-44EE-BDDA-D30A5EB46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60709-8777-44E8-98A7-742926FB3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3E98-8A52-40C5-9CA3-1089BA4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50D3D-1BE1-460B-9295-08371DE9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42132-C536-4A4D-85D4-BD6DF6E0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4D2-0E9C-4AF9-9B62-27D8166F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6612E-DF50-4749-9B01-66A5B44CD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ADC75-F3B1-49B2-9E6C-AD98C0FE3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00D70-4A28-46D4-8547-2ED3BC96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B878E-9A38-4797-AC02-CC338ABA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EE2A4-CD8C-4FF9-AE48-4134C298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1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483E1-5BB9-421B-ACD9-46CB0CA7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9639-F9F1-4995-9243-6997E57F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5639-693E-4878-BAC5-21865B15A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7731-9605-4946-884D-D3DFFEDF7B15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9445-D303-4170-8AB7-FBFE1EC22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B208-816E-46E0-AF1A-2FBF90F2C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80CD-8580-4F4F-8951-1AE5E4B84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1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73EF7B-0241-49A4-BDA5-0EEC1983287E}"/>
                  </a:ext>
                </a:extLst>
              </p14:cNvPr>
              <p14:cNvContentPartPr/>
              <p14:nvPr/>
            </p14:nvContentPartPr>
            <p14:xfrm>
              <a:off x="442080" y="373320"/>
              <a:ext cx="2994840" cy="307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73EF7B-0241-49A4-BDA5-0EEC198328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363960"/>
                <a:ext cx="3013560" cy="30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3372B-ADC6-42F6-9C2B-338169BC406F}"/>
                  </a:ext>
                </a:extLst>
              </p14:cNvPr>
              <p14:cNvContentPartPr/>
              <p14:nvPr/>
            </p14:nvContentPartPr>
            <p14:xfrm>
              <a:off x="236160" y="2819520"/>
              <a:ext cx="8565120" cy="371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3372B-ADC6-42F6-9C2B-338169BC40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2810160"/>
                <a:ext cx="8583840" cy="37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27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2D41C6-250A-4AF2-9A22-AC9BD70F52CC}"/>
                  </a:ext>
                </a:extLst>
              </p14:cNvPr>
              <p14:cNvContentPartPr/>
              <p14:nvPr/>
            </p14:nvContentPartPr>
            <p14:xfrm>
              <a:off x="350640" y="480240"/>
              <a:ext cx="8938440" cy="54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2D41C6-250A-4AF2-9A22-AC9BD70F5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470880"/>
                <a:ext cx="8957160" cy="54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69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156C49-7679-4DE4-B6EC-19A92171C457}"/>
                  </a:ext>
                </a:extLst>
              </p14:cNvPr>
              <p14:cNvContentPartPr/>
              <p14:nvPr/>
            </p14:nvContentPartPr>
            <p14:xfrm>
              <a:off x="83880" y="281880"/>
              <a:ext cx="8298360" cy="390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156C49-7679-4DE4-B6EC-19A92171C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72520"/>
                <a:ext cx="8317080" cy="39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27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7B6585-C650-48AA-B713-6ED14338F632}"/>
                  </a:ext>
                </a:extLst>
              </p14:cNvPr>
              <p14:cNvContentPartPr/>
              <p14:nvPr/>
            </p14:nvContentPartPr>
            <p14:xfrm>
              <a:off x="205560" y="213480"/>
              <a:ext cx="887796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7B6585-C650-48AA-B713-6ED14338F6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04120"/>
                <a:ext cx="88966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05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A4C85-D8E5-469A-A407-B7DD4BF7AFFB}"/>
                  </a:ext>
                </a:extLst>
              </p14:cNvPr>
              <p14:cNvContentPartPr/>
              <p14:nvPr/>
            </p14:nvContentPartPr>
            <p14:xfrm>
              <a:off x="754200" y="312480"/>
              <a:ext cx="796356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A4C85-D8E5-469A-A407-B7DD4BF7A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303120"/>
                <a:ext cx="798228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80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9EA191-3A8D-47CE-A3CC-79685A3F6C5B}"/>
                  </a:ext>
                </a:extLst>
              </p14:cNvPr>
              <p14:cNvContentPartPr/>
              <p14:nvPr/>
            </p14:nvContentPartPr>
            <p14:xfrm>
              <a:off x="114120" y="213480"/>
              <a:ext cx="889308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9EA191-3A8D-47CE-A3CC-79685A3F6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04120"/>
                <a:ext cx="891180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89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D198F5-2B24-4C85-A2ED-A1E8001BD563}"/>
                  </a:ext>
                </a:extLst>
              </p14:cNvPr>
              <p14:cNvContentPartPr/>
              <p14:nvPr/>
            </p14:nvContentPartPr>
            <p14:xfrm>
              <a:off x="335160" y="190440"/>
              <a:ext cx="8298720" cy="59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D198F5-2B24-4C85-A2ED-A1E8001BD5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81080"/>
                <a:ext cx="8317440" cy="59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06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3296A7-F14B-48BA-A7DF-6BAA4AD46873}"/>
                  </a:ext>
                </a:extLst>
              </p14:cNvPr>
              <p14:cNvContentPartPr/>
              <p14:nvPr/>
            </p14:nvContentPartPr>
            <p14:xfrm>
              <a:off x="411480" y="198000"/>
              <a:ext cx="3619800" cy="50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3296A7-F14B-48BA-A7DF-6BAA4AD468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88640"/>
                <a:ext cx="363852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96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624DB1-D19B-4A88-862A-B5B766D2A317}"/>
                  </a:ext>
                </a:extLst>
              </p14:cNvPr>
              <p14:cNvContentPartPr/>
              <p14:nvPr/>
            </p14:nvContentPartPr>
            <p14:xfrm>
              <a:off x="198000" y="99000"/>
              <a:ext cx="1024164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624DB1-D19B-4A88-862A-B5B766D2A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89640"/>
                <a:ext cx="1026036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66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13B079-5891-45A1-8062-F08D7233EF19}"/>
                  </a:ext>
                </a:extLst>
              </p14:cNvPr>
              <p14:cNvContentPartPr/>
              <p14:nvPr/>
            </p14:nvContentPartPr>
            <p14:xfrm>
              <a:off x="129600" y="106560"/>
              <a:ext cx="12032280" cy="64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13B079-5891-45A1-8062-F08D7233E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97200"/>
                <a:ext cx="1205100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21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842D36-1137-41E8-A81B-CD4E3F84D9B8}"/>
                  </a:ext>
                </a:extLst>
              </p14:cNvPr>
              <p14:cNvContentPartPr/>
              <p14:nvPr/>
            </p14:nvContentPartPr>
            <p14:xfrm>
              <a:off x="304920" y="190440"/>
              <a:ext cx="1127016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842D36-1137-41E8-A81B-CD4E3F84D9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81080"/>
                <a:ext cx="1128888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32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AE3F-CB17-455C-B291-D29C9EAAC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6A66-8651-4A8E-8FDB-474BF9249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81D3C7-550D-488E-ADCD-808409B3CB1D}"/>
                  </a:ext>
                </a:extLst>
              </p14:cNvPr>
              <p14:cNvContentPartPr/>
              <p14:nvPr/>
            </p14:nvContentPartPr>
            <p14:xfrm>
              <a:off x="38160" y="175320"/>
              <a:ext cx="11933280" cy="490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81D3C7-550D-488E-ADCD-808409B3CB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65960"/>
                <a:ext cx="1195200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55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2020-12-04T02:16:50Z</dcterms:created>
  <dcterms:modified xsi:type="dcterms:W3CDTF">2020-12-04T03:00:21Z</dcterms:modified>
</cp:coreProperties>
</file>