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2:03:42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656 0,'0'21'31,"0"1"-15,0-1-16,0 0 16,0 0-1,0 0 1,21-21-16,1 0 15,-1 0-15,0 0 16,0 0-16,0 0 16,0 0-16,1 0 0,-1-21 0,-21 0 15,21 21-15,0-21 0,0 21 16,0-21-16,1-1 0,-22 1 0,21 0 16,-21 0-16,0 0 0,0 0 15,0-1-15,0 1 16,0 0-16,-21 0 0,-1 21 15,1-21-15,0 21 0,0 0 0,0 0 16,0 0-16,-22 0 16,22 21-16,-21 0 0,21-21 0,-1 21 15,-20 0-15,21 1 0,0-1 0,21 0 16,-21 0-16,21 0 0,0 0 16,0 1-16,0-1 0,0 0 0,0 0 15,0 0-15,0 0 0,0 1 16,21-1-16,-21 0 0,21 0 0,0 0 15,0 0-15,-21 1 0,21-1 0,1 0 16,-1 0-16,0 0 0,-21 0 16,21 1-16,0-22 0,-21 21 0,21 0 15,-21 0-15,0 0 0,0 0 16,0 1-16,0-1 0,0 0 16,0 0-16,-21 0 0,0-21 15,-21 21-15,21 1 0,-22-22 0,1 21 16,0-21-16,-1 21 0,1-21 15,0 0-15,-1 0 0,1 0 0,0 0 16,20 0-16,-20 0 0,21 0 16,-21 0-16,20 0 0,1-21 0,0 21 15,21-21-15,-21-1 0,21 1 16,0 0-16,0 0 16,0 0-16,21 21 15,-21-21-15,21 21 0,0-22 0,22 22 16,-22-21-16,0 0 0</inkml:trace>
  <inkml:trace contextRef="#ctx0" brushRef="#br0" timeOffset="311.82">4064 529 0,'0'0'0,"0"-21"0,0 0 15,0 42 17,0 0-32,0 22 15,0-22-15,0 21 0,0 0 0,0 1 16,0-1-16,0 0 0,0 22 16,0-22-16,-21 1 0,0-1 0,21 0 15,0 1-15,0-1 0,-22-21 0,22 21 16,0-20-16,0-1 0,0 0 15,0 0-15,0 0 0,0-42 47</inkml:trace>
  <inkml:trace contextRef="#ctx0" brushRef="#br0" timeOffset="521.82">3831 931 0,'21'0'31,"0"0"-31,1 0 0,-1 0 16,0 0-16,0 0 15,0-21-15,0 21 0,1 0 16,-1 0-16,-21-21 0,21 21 15</inkml:trace>
  <inkml:trace contextRef="#ctx0" brushRef="#br0" timeOffset="1266.41">4678 1164 0,'0'-21'15,"21"0"-15,-21 0 16,21 21-16,0-21 0,-21-1 0,21 1 16,-21 0-16,22 0 0,-22 0 0,0 0 15,21-1-15,-21 1 16,0-21-16,0 21 0,0 0 0,0-1 16,0 1-16,-21 0 0,-1 0 0,1 0 15,0 21-15,-21-21 16,21 21-16,-1 0 0,-20 0 0,0 0 15,21 21-15,-22 0 0,1 0 0,0 0 16,-1 22-16,22-22 0,-21 21 16,21 0-16,-1 1 0,1-1 0,21 0 15,0 1-15,0-22 0,0 21 0,0-21 16,0 22-16,0-22 0,21 0 16,-21 0-16,22-21 0,-1 21 0,0-21 15,0 0-15,0 0 0,0 0 16,1 0-16,-1 0 0,21 0 15,-21 0-15,0-21 0,1 0 0,20 21 16,-21-21-16,0 0 0,22-22 0,-22 22 16,0 0-16,0 0 0,0-21 15,0-1-15,-21 22 0,0-21 0,22-1 16,-22 1-16,21 0 0,-21 21 0,0-22 16,0 22-16,0 0 0,0 0 15,0 0-15,0 42 31,0 0-31,-21 0 16,21 21-16,0-20 0,0 20 0,-22 0 16,22-21-16,0 22 0,0-1 0,0-21 15,0 22-15,0-22 0,0 0 16,0 0-16,0 0 0,0 0 0,0 1 16,0-1-16,22-21 31,-1 0-31,0-21 0,0 21 15,-21-22-15,21 1 0</inkml:trace>
  <inkml:trace contextRef="#ctx0" brushRef="#br0" timeOffset="2259.98">5101 445 0,'21'-22'0,"-42"44"16,42-65-16,-21 22 0,21 21 0,-21-21 15,0 42 1,0 0-16,0 0 16,0 1-16,0-1 0,0 21 0,0 0 15,0-20-15,0 20 0,0 0 16,0 22-16,0-22 0,0 0 0,-21 1 16,21-1-16,0 22 0,0-22 0,-21 0 15,21-21-15,0 22 16,0-22-16,0 0 0,0 21 0,0-20 15,0-1-15,21-21 0,0 21 16,1-21 0,-1 0-16,0-21 15,0 0-15,-21-1 0,21 1 16,0 21-16,-21-42 0,22 21 16,-22 0-16,0-1 0,21-20 0,-21 21 15,0 0-15,0 0 0,0-1 0,21 1 16,-21 0-16,0 42 31,21 0-15,-21 1-16,0-1 0,0 0 0,0 21 15,0-21-15,0 1 0,0-1 16,21 0-16,-21 0 0,21 0 0,-21 0 16,0 1-16,22-1 0,-22 0 0,21-21 15,-21 21-15,21-21 16,0 0-16,0 0 0,0 0 15,1 0-15,-1 0 0,0-21 16,0 0-16,0 0 0,0-1 16,1 1-16,-1 0 0,0 0 15,0-21-15,0-1 0,0 22 0,1-21 0,-1-1 16,0 22-16,0-21 0,0 21 16,0 0-16,1-1 0,-1 22 15,-21-21-15,21 21 16,0 0-1,-21 21-15,0 1 16,0-44 62,0 1-62,0 0-1,-21 21 1,0 0 0,0 0-16,-1 0 15,22 21-15,-21 0 0,0 1 0,21-1 16,-21 0-16,21 0 0,0 0 0,-21 22 16,0-22-16,21 21 0,0-21 15,0 0-15,0 22 0,0-22 0,0 0 16,0 0-16,0 0 0,0 1 15,0-1-15,21 0 0,0 0 16,0-21-16,0 0 0,0 0 16,1 21-16,-1-21 0,0 0 0,0 0 15,0 0-15,0 0 0,1-21 16,-1 0-16,0 21 0,0-21 16,0 0-16,-21-1 0,21 1 0,-21 0 15,22 0-15,-22 0 0,0 0 0,21-22 16,-21 1-16,0 21 0,0-22 15,0 1-15</inkml:trace>
  <inkml:trace contextRef="#ctx0" brushRef="#br0" timeOffset="2612.46">5927 423 0,'-22'0'16,"1"22"-16,21-1 0,-21-21 0,21 21 0,0 0 16,0 0-16,0 0 0,0 1 15,0-1 1,21-21 0,0 0-16,1 0 0,-1 0 15,0-21-15,-21-1 16,21 1-1,-21 0-15,0 0 0,0 0 16,0 0-16,-21 21 16,0-22-16,0 22 15,-1 0-15,1 0 16,21 22-16,-21-1 16,0-21-16,0 21 15,0-21-15,21 21 0,-22-21 0</inkml:trace>
  <inkml:trace contextRef="#ctx0" brushRef="#br0" timeOffset="2901.3">4911 677 0,'0'0'0,"0"22"16,21-22 15,0 0-31,0 0 0,0-22 0,0 22 16,1 0-16,20 0 0,-21-21 0,0 21 15,22 0-15,-22-21 16,0 21-16,0 0 0,0 0 0,0 0 16,1-21-16</inkml:trace>
  <inkml:trace contextRef="#ctx0" brushRef="#br0" timeOffset="5593.44">14753 741 0,'0'0'0,"-21"0"0,21-21 31,0 0-15,0-1 0,0 1-1,0 0 1,0 0-16,0 0 16,0 0-1,0-1 1,0 44 93,0-1-109,0 0 16,0 0-16,0 0 15,0 0-15,0 1 16,0-1-16,0 0 16,0 0-16,0 0 0,0 0 15,0 1-15,-21-1 0,21 0 16,0 0-16,0 0 0,0 0 16,-21 1-16,21-1 0,0 0 0,0 0 15,-22 0-15,22 0 0,-21 1 16,21-1-16,0 0 0,0 21 15,-21-21-15,21 1 0,-21-1 0,21 0 16,0 0-16,-21 0 0,21 0 0,0 1 16,0-1-16,-21 0 0,21 0 15,0 0-15,-22 0 0,22 1 0,0-1 16,0 0-16,-21 0 0,21 0 0,0 0 16,-21 1-16,21-1 0,0 0 0,0 21 15,0-21-15,0 1 0,-21-1 16,21 0-16,0 0 0,0 21 0,0-20 15,0-1-15,-21 0 0,21 0 16,0 0-16,0 22 0,0-22 0,0 0 16,0 0-16,0 0 0,0 0 15,0 1-15,0 20 0,0-21 0,0 0 16,0 0-16,0 1 0,0 20 0,0-21 16,0 0-16,0 22 0,0-22 0,0 0 15,0 21-15,0-21 0,0 1 16,0 20-16,0-21 0,0 21 0,0-20 15,0-1-15,0 21 0,0-21 0,0 22 16,0-22-16,0 0 0,0 21 0,0-21 16,21 1-16,-21 20 15,0-21-15,0 21 0,0-20 0,0-1 16,0 21-16,0-21 0,0 0 0,0 22 16,0-22-16,0 21 0,0-21 0,0 22 15,0-1-15,0-21 0,0 22 16,0-22-16,0 21 0,0 0 0,0-20 15,0 20-15,0-21 0,0 21 0,0 1 16,0-22-16,0 21 0,0-21 0,0 22 16,0-22-16,0 21 0,0-21 0,0 22 15,0-1-15,0 0 0,0-20 16,0 20-16,21 0 0,-21 1 0,0-22 16,0 21-16,0 0 0,0 1 15,0-1-15,0-21 0,0 22 0,0-1 16,0-21-16,0 21 0,0 1 0,0-22 15,0 21-15,0-21 0,21 22 16,-21-1-16,0-21 0,0 22 0,0-1 16,0 0-16,0-21 0,0 22 0,0-1 15,0 0-15,0 1 0,0-22 0,0 21 16,0 1-16,0-1 0,0-21 16,0 21-16,21 1 0,-21-1 15,0-21-15,0 22 0,22-1 0,-22-21 0,0 21 16,0 1-16,0-22 0,0 21 15,21 1-15,-21-1 0,0-21 0,0 21 16,21-20-16,-21 20 0,0 0 16,0-21-16,0 22 0,0-1 0,0-21 15,0 22-15,0-22 0,0 21 0,21-21 16,-21 22-16,0-22 0,0 21 0,0 0 16,0-20-16,0 20 0,0 0 0,0 1 15,21-1-15,-21 0 0,0 1 0,0-1 16,21 0-16,-21 1 0,0-1 15,0 0-15,0 1 0,0-22 0,0 21 16,0 0-16,0 1 0,22-1 0,-22 0 16,0 1-16,0-1 0,0 0 15,0 1-15,0-1 0,0 0 0,21 1 16,-21-1-16,0 0 0,0 1 0,0-1 16,0 0-16,0 1 0,0-1 15,0 0-15,0 1 0,0 20 0,0-20 16,0-1-16,0 0 0,0 1 0,0 20 15,0-21-15,0 1 0,0-1 0,0 22 16,0-22-16,0 0 0,0 22 0,21-22 16,-21 0-16,0 22 0,0-22 0,0 1 15,0-1-15,0 21 0,0-20 0,0 20 16,0-20-16,0 20 0,0 1 16,0-22-16,0 21 0,0-20 0,0 20 15,0-20-15,0-1 0,0 21 16,0-20-16,0 20 0,0 1 0,0-22 15,-21 22-15,21-1 0,0-21 0,0 22 16,0-1-16,0-20 0,-21 20 0,21 1 16,0-22-16,0 22 0,-22-22 0,22 21 15,0-20-15,0 20 0,0 1 0,0-22 16,0 22-16,0-1 0,0-21 16,0 22-16</inkml:trace>
  <inkml:trace contextRef="#ctx0" brushRef="#br0" timeOffset="6499.43">14626 11028 0,'0'42'16,"0"-21"-16,0 106 15,0-84-15,0 20 0,0-20 0,0-1 0,0 21 16,-21-20-16,21-1 0,0 22 16,0-22-16,0 0 0,0 22 15,0-22-15,-21 22 0,21-22 0,0 0 16,0 22-16,0-22 0,0 22 0,0-22 16,0 21-16,0-20 0,0 20 0,0-20 15,0-1-15,0 0 0,0 22 0,-21-22 16,21 0-16,0 22 0,0-22 0,0 22 15,0-22-15,0 0 0,0 22 16,0-22-16,0 1 0,0 20 0,0-21 16,0 1-16,0-1 0,0 22 0,0-22 15,0 0-15,0 1 0,0-1 16,0 0-16,0 22 0,0-22 0,0 0 16,0 1-16,0-1 0,0 0 15,0 22-15,0-22 0,0 1 0,0-1 16,0 0-16,0-21 0,0 22 0,0-1 15,0 0-15,0 1 0,-22-1 0,22 0 16,0 1-16,0-1 0,-21 0 0,21 22 16,0-22-16,-21 1 0,21-1 15,0 0-15,0 1 0,0-1 0,0 0 16,-21 1-16,21-1 0,0 0 0,-21 1 16,21-1-16,0 0 0,0 1 15,0-1-15,0 0 0,0 1 16,0-1-16,0 0 0,0 1 0,0-1 15,-21 0-15,21 1 0,0-1 0,0 0 16,0 1-16,0-22 0,-22 21 0,22 0 16,0 1-16,0-22 0,0 21 0,0 1 15,0-1-15,0 0 0,0 1 16,0-1-16,0-21 0,0 21 0,0 1 16,0-1-16,0 0 0,0 1 0,0-1 15,0-21-15,0 22 0,0-1 16,0-21-16,0 21 0,0-20 0,0 20 15,0 0-15,0-21 0,0 22 16,0-22-16,0 21 0,0-21 0,0 22 16,0-1-16,0-21 0,0 22 0,0-22 15,0 21-15,0-21 0,0 22 16,0-22-16,0 21 0,0-21 0,0 22 16,0-22-16,0 21 0,0-21 0,0 0 15,0 22-15,0-22 0,0 0 16,0 21-16,0-20 0,0-1 0,0 21 15,0-21-15,0 0 0,0 22 0,0-22 16,0 21-16,0-21 0,0 1 16,0 20-16,0-21 0,0 0 0,0 22 15,0-22-15,0 0 0,0 21 16,0-21-16,0 1 0,0-1 16,0 0-16,0 0 0,0 0 0,0 0 15,0 1-15,0-1 0,0 0 0,0 0 16,0 0-16,0 0 15,0 1 1,0-44 31,0 1-47,0 0 16,0 0-1,0 0-15,0 0 0,0-1 16,22 1-16,-22 0 0,0-21 0</inkml:trace>
  <inkml:trace contextRef="#ctx0" brushRef="#br0" timeOffset="9091.98">14668 10668 0,'0'0'0,"0"-21"47,0 0-15,0 0-17,0-1 32,0 44 47,0-1-79,0 0-15,0 0 0,0 0 16,0 0-16,0 1 16,0-1-16,0 0 15,0 0 1,0 0-16,0 0 16,0 1-16,0-1 15,0 0-15,0 0 0,0 0 16,0 0-16,0 1 15,0-1-15,0 0 16,0 0 0,0 0-16,0 0 15,0 1 1,0-1-16,0 0 16,0 0-1,0 0 1,0-42 46,0 0-46,0 0 0</inkml:trace>
  <inkml:trace contextRef="#ctx0" brushRef="#br0" timeOffset="10856.5">16108 1037 0,'0'0'0,"0"-21"16,0 0-16,0 0 16,0 0-1,0-1-15,0 1 0,0 0 16,0 0-16,0 0 16,0 0-1,0-1-15,0 44 47,-21-1-47,21 0 0,0 0 16,0 21-16,-22-20 0,22 20 0,0 0 15,-21 1-15,21-1 0,0 0 0,0 1 16,-21-1-16,21 0 0,-21 1 16,21-1-16,-21-21 0,21 21 0,0 1 15,-21-1-15,-1-21 0,22 22 0,-21-22 16,21 0-16,0 0 0,0 0 0,0 0 15,-21 1-15,21-1 0,0 0 16,0-42 47,0 0-63,0-1 0,0 1 15,0 0-15,21 0 0</inkml:trace>
  <inkml:trace contextRef="#ctx0" brushRef="#br0" timeOffset="11437.17">15938 1016 0,'0'0'0,"-21"-21"0,21 0 16,0 0-1,0-1-15,0 1 16,21 21 0,1 0-1,-1 0-15,0 0 0,0 0 16,0 21-16,0 1 0,1-1 16,-1 0-16,0 0 0,0 21 0,21-20 15,-20 20-15,-1 0 0,0 1 16,21-22-16,-21 21 0,1 0 0,-22 1 15,21-22-15,0 21 0,-21 1 0,0-22 16,0 21-16,0 0 0,0-20 16,0 20-16,0-21 0,0 0 0,0 0 15,0 1-15,0-1 0,0 0 16,0 0-16,21-21 16,0 0-1,-21-21-15,0 0 0,0 0 16,21-1-16,-21 1 0,22-21 15,-22 21-15,0-22 0,21 1 0,-21 0 16,21-1-16,0 1 0,-21 0 0,21-1 16,0-20-16,-21 21 0,22-1 0,-1 1 15,0 0-15,-21-1 0,0 1 16,21 21-16,-21 0 0,21-1 16,-21 1-16,0 0 0,0 0 15,0 42 16,0 0-31,0 0 16,0 1-16,0 20 16,21-21-16,-21 0 0,0 0 0,0 1 15,0-1-15,0 0 0</inkml:trace>
  <inkml:trace contextRef="#ctx0" brushRef="#br0" timeOffset="11923.89">16933 1312 0,'0'0'0,"0"-21"16,-21 21-16,0 0 15,0 0 1,0 0-16,-1 21 0,22 1 15,-21-22-15,21 21 0,-21 0 0,21 0 16,0 0-16,-21 0 0,21 1 0,0-1 16,-21 0-16,21 0 0,0 0 15,0 0-15,0 1 0,0-1 16,21 0-16,0-21 0,0 0 16,-21 21-16,21-21 0,1 0 0,-1 0 15,0 0-15,0 0 0,0 0 0,0-21 16,1 0-16,-1 21 15,-21-21-15,21-1 0,-21 1 0,21 21 16,-21-42-16,0 21 0,0 0 0,0-1 16,0 1-16,0-21 0,0 21 15,0 0-15,0-1 0,0 1 0,-21 0 16,21 0-16,-21 21 0,0 0 16,-1 0-16,1 0 0,0 0 15,0 0-15,0 0 0,0 0 16,-1 21-16,1 0 0,21 0 15,-21 1-15,21-1 0,0 0 16,0 0-16,21-21 0,0 0 16,1 21-16,-1-21 0</inkml:trace>
  <inkml:trace contextRef="#ctx0" brushRef="#br0" timeOffset="12483.87">17378 1291 0,'-21'0'16,"-1"0"-1,22 21 1,-21-21-16,21 22 0,-21-1 16,21 0-16,0 0 0,0 0 15,0 0-15,0 1 16,0-1-16,0 0 0,0 0 15,0 0-15,0 0 16,0 1 0,-21-22-1,0 0 1,21-22 0,0 1-16,0 0 15,0 0-15,0 0 0,0 0 16,0-22-16,0 22 0,21 0 15,0-21-15,0 20 0,0-20 0,1 21 16,-1 0-16,0 0 0,21-1 0,-21 1 16,1 0-16,-1 21 15,21 0-15,-21 0 0,0 0 0,1 0 16,-1 0-16,0 0 0,0 21 0,0 0 16,-21 1-16,21-1 0,-21 21 15,0-21-15,0 0 0,0 1 16,0 20-16,0-21 0,0 0 0,0 0 15,-21 1-15,0-1 0,21 0 0,-21 0 16,21 0-16,0 0 0,-21-21 0,0 22 16,21-1-1,-22-21-15,22-21 32,0-1-17,0 1-15,0 0 0,22 0 0</inkml:trace>
  <inkml:trace contextRef="#ctx0" brushRef="#br0" timeOffset="16728">17970 1334 0,'0'0'0,"-21"21"0,21 0 16,-21-21-16,42 0 94,0 0-94,1 0 15,-1 0 1,0 0 15,-21-21-15,0 0 0,21 21-1</inkml:trace>
  <inkml:trace contextRef="#ctx0" brushRef="#br0" timeOffset="17395.84">18542 1185 0,'21'0'16,"-21"-21"0,21 21-1,-21-21-15,21 21 0,1-21 16,-22 0-16,21 21 16,0-21-16,-21-1 15,0 1-15,0 0 16,0 0-16,0 0 15,-21 21 1,0 0-16,-1 0 0,1 0 16,0 21-16,0-21 15,0 21-15,0 0 0,-1-21 0,1 21 16,21 1-16,-21-1 0,21 0 16,-21 0-16,21 0 15,0 0-15,0 1 0,0-1 16,0 0-16,0 0 0,21 0 15,0 0 1,0 1-16,1-1 16,-1-21-16,0 21 0,0-21 0,0 21 15,0-21-15,1 21 16,-1 0-16,-21 1 16,0-1-1,0 0-15,-21-21 0,-1 0 16,22 21-16,-21-21 0,-21 0 15,21 0-15,0 21 0,-1-21 0,-20 0 16,21 0-16,0 0 0,0 0 0,-22 0 16,22 21-16,0-21 0,0 0 15,0 0-15,-1 0 16,1 0-16,21-21 47,21 0-32,1 0-15,-1 21 0,0-21 0,21 0 16</inkml:trace>
  <inkml:trace contextRef="#ctx0" brushRef="#br0" timeOffset="17744.16">18944 953 0,'0'0'0,"0"-22"15,0 1-15,0 0 16,0 0-16,0 42 47,0 0-47,0 22 0,0-22 0,0 0 16,0 21-16,0 1 0,0-22 15,0 21-15,0 0 0,-21-20 0,21 20 16,-21 0-16,21-21 0,0 22 0,0-22 15,-21 0-15,21 21 0,0-20 16,-22-1-16,22 0 16,0 0-16,0 0 15,22-21 1,-1 0 0,0-21-1,0 0-15,-21 0 0,21 21 0,-21-21 16,0-1-16</inkml:trace>
  <inkml:trace contextRef="#ctx0" brushRef="#br0" timeOffset="17944.22">18838 1249 0,'0'0'16,"21"0"15,1 0-31,-1 0 15,0 0-15,0 0 16,0 0-16,-21-21 0,21 21 16,1 0-16,-22-21 15</inkml:trace>
  <inkml:trace contextRef="#ctx0" brushRef="#br0" timeOffset="19656.55">19389 1461 0,'0'0'0,"42"-22"15,-42 1-15,0 0 0,21 21 16,-21-21-16,0 0 0,0 0 16,0-1-16,0 1 0,0 0 15,0 0-15,0 0 0,-21 0 16,21-1-16,-21 1 0,0 21 16,-1 0-16,1 0 0,0 0 15,0 0-15,0 0 0,0 21 16,-1 1-16,1-1 0,0 0 15,0 0-15,21 0 0,-21 0 0,21 22 16,-21-22-16,21 0 0,0 0 0,0 0 16,0 1-16,0-1 15,0 0-15,0 0 16,21-21-16,0 0 16,0 0-16,0 0 0,0 0 15,1 0-15,-1-21 0,0 21 16,-21-21-16,21 21 0,0-21 0,0-1 15,1 22-15,-22-21 0,21 0 0,-21 0 16,21 0-16,-21 0 0,0-1 16,21-20-16,-21 21 0,21 0 15,-21 0-15,0-1 0,0 1 0,0 42 47,0 1-47,0-1 0,0 0 16,0 21-16,0-21 0,0 1 0,-21-1 15,21 0-15,0 0 0,0 21 16,0-20-16,0-1 0,0 0 16,0 0-16,21-21 0,-21 21 0,21-21 15,1 0-15,-1 0 0,0 0 16,0 0-16,0 0 0,0 0 0,1 0 16,-1 0-16,0 0 0,0-21 0,0 0 15,0 21-15,1-21 0,-1 0 16,0-1-16,0-20 0,0 21 15,0-21-15,1 20 0,-22-20 0,21 0 16,0-1-16,-21-20 0,0 21 0,21-1 16,-21 1-16,21-22 0,-21 22 15,0 21-15,0-21 0,0 20 0,0 1 16,0 0-16,0 0 0,0 0 16,0 42-1,0 0 1,-21 0-16,21 0 0,-21 1 15,21 20-15,0 0 0,0 1 0,0-1 16,-21 0-16,21 1 0,0-1 0,-21 0 16,21 1-16,0-22 0,0 21 15,0 0-15,0-20 0,0 20 16,0-21-16,0 0 0,0 0 0,0 1 16,0-1-16,0 0 0,0 0 15,21-21-15,0 21 16,0-21-16,0 0 0,0 0 15,1 0-15,-1 0 0,0-21 16,0 21-16,-21-21 0,21 0 16,0 21-16,1-21 0,-22-1 0,21 1 15,0 0-15,-21-21 0,0 21 0,21-1 16,0 1-16,-21 0 0,0 0 16,0 0-16,0 0 15,0 42 1,0 0-16,0 0 15,0 0-15,0 0 16,0 1-16,0-1 0,0 0 0,0 0 16,0 0-16,0 0 0,0 1 0,0-1 15,0 0-15,21-21 0,-21 21 16,22 0-16,-1-21 0,0 21 16,0-21-16,0 0 0,0 0 0,1 0 15,20 0-15,-21 0 16,0 0-16,0 0 0,1-21 0,-1 21 15,0-21-15,0 0 0,0 21 0,0-21 16,1 0-16,-1-22 0,0 22 16,21 0-16,-21-21 0,1 20 15,20 1-15,-21-21 0,0 21 0,0 0 16,1-1-16,-1 22 0,0-21 0,0 21 16,0 0 15,-21 21-31,0 1 15,0-1 1,0-42 62,0-1-62,0 1-1,0 0-15,-21 21 16,0 0-16,0 0 16,0 21-16,21 0 0,-22-21 15,1 22-15,0-1 0,21 0 0,-21 0 16,0 0-16,0 0 16,21 1-16,-22-1 0,1 0 0,21 0 15,0 0-15,0 0 0,0 1 16,0-1-16,0 0 0,0 0 15,0 0-15,0 0 16,21-21-16,1 0 0,-1 22 16,0-22-16,0 0 0,0 0 15,0 0-15,1 0 0,-1 0 16,0 0-16,0 0 0,0-22 0,0 22 16,1-21-16,-1 0 0,0 0 15,0 0-15,0 0 0,0 21 16,1-22-16,-22 1 0,0 0 0,21 0 15,-21 0-15,0 0 0,0-1 16,0 1-16</inkml:trace>
  <inkml:trace contextRef="#ctx0" brushRef="#br0" timeOffset="20114.68">20786 762 0,'-22'-21'15,"1"21"-15,0 0 16,0 0-1,21 21-15,0 0 16,21-21 31,-21-21-16,0 0-15,0 0-1,0 0 1,0 42 31,0 0-31,0 0-1</inkml:trace>
  <inkml:trace contextRef="#ctx0" brushRef="#br0" timeOffset="20445.5">20002 1058 0,'22'0'47,"-1"0"-47,0 0 16,0 0-16,0 0 0,0 0 15,1 0-15,-22-21 0,21 21 0,0 0 16,0 0-16,0 0 15,0 0-15,-21-21 16,22 21 0</inkml:trace>
  <inkml:trace contextRef="#ctx0" brushRef="#br0" timeOffset="21753.28">3471 1990 0,'0'0'0,"-84"0"16,62 0-1,1 21-15,0-21 16,0 0-16,0 0 0,0 0 0,-22 0 15,22 0-15,0 0 0,0 0 0,-22 0 16,22 21-16,0-21 0,0 0 16,0 0-16,0 0 15,-1 0-15,44 0 94,-1 0-94,0 0 0,0 0 16,0 0-16,0 0 0,1 0 0,20 0 15,-21 0-15,21 0 0,1 0 0,20 0 16,-20 0-16,20 0 0,1 0 16,-1 0-16,1 0 0,20 0 0,-20 0 15,20 0-15,-20 0 0,21 0 16,-1-21-16,1 21 0,0 0 15,-1 0-15,1 0 0,0 0 0,-1 0 16,1 0-16,0 0 0,-1 0 0,-20-21 16,-1 21-16,22 0 0,-43 0 15,22 0-15,-22 0 0,22 0 0,-22 0 16,0 0-16,-21 0 0,22-21 0,-22 21 16,21 0-16,-21 0 0,1 0 15,-1 0-15,0 0 0,0 0 16,0 0-16,0 0 0,-21-22 62,-21 22-30,0 0-17,0-21 1</inkml:trace>
  <inkml:trace contextRef="#ctx0" brushRef="#br0" timeOffset="23664">16510 2053 0,'0'-21'0,"-21"0"31,0 21-31,-1 0 15,1 0 1,0-21-16,0 21 0,0 0 16,0 0-16,-1 0 0,1 0 15,0 0-15,0 0 0,0 0 0,0 0 16,-1 0-16,1 0 0,0 0 16,0 0-16,0 0 15,0 0 1,42 0 78,0 0-94,0 0 0,0 0 15,0 0-15,22 0 0,-22 0 0,21 0 16,1 0-16,-22 0 0,21 0 0,0 0 15,1-21-15,-1 21 0,0 0 16,1 0-16,-1 0 0,0 0 0,-20 0 16,20 0-16,0 0 0,1 0 0,-22 0 15,21 0-15,-21 0 0,22 0 0,-1 0 16,-21 0-16,21 0 0,1 0 16,-22 0-16,21 0 0,1 0 0,-1 0 15,0-22-15,1 22 0,-1 0 0,0 0 16,1 0-16,-1 0 0,0 0 0,1 0 15,-1 0-15,0 0 0,1 0 16,-1 0-16,0 0 0,1 0 16,-1 0-16,0 0 0,1 0 0,-1 0 15,0 0-15,1 0 0,-1 0 0,0 0 16,1 0-16,-1 0 0,0 0 0,1 0 16,-1 0-16,0 0 0,1 0 15,-1 0-15,21 0 0,-20 0 0,-1 0 16,22 0-16,-22 0 0,0 0 0,22 0 15,-22 0-15,0 0 0,1 0 0,20 0 16,-20 0-16,-1 0 0,0 22 16,1-22-16,-1 0 0,0 0 15,1 0-15,-1 0 0,0 0 0,1 0 0,20 0 16,-21 0-16,1 0 0,20 0 16,-20 21-16,-1-21 0,21 0 15,-20 0-15,20 0 0,-20 0 0,20 0 16,-21 0-16,1 0 0,20 0 0,-20 21 15,-1-21-15,21 0 0,-20 0 0,-1 0 16,0 0-16,1 0 0,-1 0 16,0 0-16,-20 0 0,20 0 0,0 0 15,1 0-15,-22 0 0,21 0 0,0 0 16,1 0-16,-1 0 0,0 0 16,1 0-16,-1 0 0,0 0 15,1 0-15,-22 0 0,21 0 0,-21 0 16,1-21-16,-1 21 0,0 0 0,0 0 15,0 0-15,0 0 16,-21-21 15,-21 21 47,0 0-78,0 0 16,0-22-16,0 22 16,-1-21-16</inkml:trace>
  <inkml:trace contextRef="#ctx0" brushRef="#br0" timeOffset="84681.38">1206 3048 0,'0'21'32,"0"0"30,-21-21-46,0 0-1,0 0-15,0 0 0,0 0 16,-1 0-16,1 0 16,0 0-16,0 0 0,0 0 0,0 0 15,-1 0-15,1 0 0,0 0 0,0 0 16,0 0-16,0 0 0,-1 0 15,1 0-15,0 0 0,0 0 16,0 0-16,0 0 0,-1 0 16,1 0-16,0 0 15,0 0-15,0 0 16,0 0-16,42 0 78,0 0-62,0 0-16,21 0 15,-20 0-15,-1 0 0,21 0 0,-21 0 16,22 0-16,-1 0 0,-21 0 16,21-21-16,1 21 0,-1 0 15,0 0-15,1 0 0,20-21 16,-20 21-16,-1 0 0,0 0 0,1-21 15,-1 21-15,0 0 0,1 0 0,-22-21 16,21 21-16,-21 0 0,22 0 16,-22 0-16,0 0 0,0 0 0,0-21 15,0 21 1,-42-22 15,0 22-31,0 0 16,0 0-16,0-21 0,-1 21 15,1 0-15,0 0 16,0-21-16,-21 0 0,20 21 0,1 0 16,0-21-16,-21 21 0,21 0 15,-1-21-15,-20 21 0,21 0 0,0-22 16,0 22-16,-1 0 0,1-21 16,42 21 46,1 0-46,-1 21-16,21-21 0,-21 0 0,22 22 15,-22-22-15,21 0 16,-21 0-16,22 21 0,-22-21 0,21 0 16,0 0-16,-20 21 0,-1-21 0,0 0 15,21 0-15,-21 0 0,-21 21 16,22-21-16,-1 0 0,-21 21 31,0 0-15,0 1-16,-21-1 15,-1-21-15,22 21 16,-21 0-16,0-21 0,-21 21 0,21 0 16,-1 1-16,1-1 0,0 0 15,0-21-15,-21 21 0,20 0 16,1 0-16,0 1 0,0-1 0,21 0 15,-21 0-15,21 0 0,-21-21 16,21 21-16,0 1 0,0-1 16,0 0 15,0-42 47,-22 21-62,22-21-16</inkml:trace>
  <inkml:trace contextRef="#ctx0" brushRef="#br0" timeOffset="87951.74">3154 2794 0,'0'-21'0,"0"0"0,21-43 16,-21 43 0,0 0-16,0 0 0,0 0 15,0-1-15,21 1 0,-21 0 16,0 0 0,0 42-1,0 0 1,-21 22-16,21-22 15,0 0-15,0 21 0,-21 1 0,21-22 16,-21 21-16,21 0 0,-22 1 16,22-1-16,-21 0 0,0 1 0,21-1 15,-21 0-15,0 1 0,21 20 0,-21-20 16,-1-1-16,22-21 0,0 21 16,-21 1-16,21-22 0,-21 0 0,21 0 15,0 0-15,-21 1 0,21-1 16,0-42-1,0-1-15,0 1 16,0 0-16,0 0 0,21-21 16,-21-1-16,21 1 0,0-22 15,-21 22-15,22-21 0,-1 20 0,-21-20 16,21-1-16,0 22 0,-21-22 0,0 1 16,21 21-16,-21-22 0,21 22 15,-21-1-15,22 1 0,-22 21 0,0 0 16,21 0-16,-21-1 0,0 1 15,21 21-15,0 0 16,0 21-16,-21 1 0,21 20 16,1-21-16,-22 21 0,21 1 15,0-1-15,-21 22 0,0-22 0,0 0 16,0 1-16,0-1 0,0 21 16,0-20-16,0-1 0,0 0 0,0 1 15,0-1-15,0 0 0,0 1 0,0-22 16,0 42-16,0-41 15,0-1-15,21 0 0,-21 0 16,21-21-16,-21-21 31,0 0-31,0 0 16,-21-1-16</inkml:trace>
  <inkml:trace contextRef="#ctx0" brushRef="#br0" timeOffset="88736.01">2942 3196 0,'0'0'0,"0"-21"15,21 21 1,0-21 0,1 21-16,-1 0 0,21-21 0,-21 21 15,22-21-15,-1-1 0,0 22 0,1-21 16,-1 21-16,0-21 0,1 21 15,-1-21-15,0 21 0,-21-21 0,22 21 16,-1-21-16,-21-1 0,0 22 16,22-21-16,-22 0 0,0 0 15,0 0-15,-21 0 0,21-1 0,-21 1 16,22 0-16,-22-21 0,21 21 0,-21-1 16,0 1-16,0 0 0,0 0 15,0 0-15,0 0 0,0-1 16,-21 44 15,21-1-31,-22 0 16,22 0-16,0 0 0,-21 0 15,21 22-15,0-22 0,0 21 0,0-21 16,0 22-16,0-22 0,0 21 16,0 1-16,-21-22 0,21 21 15,0-21-15,0 22 0,0-1 0,0-21 16,0 0-16,0 22 0,0-22 0,0 0 15,0 0-15,0 0 16,21-21-16,0 0 0,-21 21 0,22-21 16,-1 0-16,0 0 0,0 0 15,0-21-15,0 21 0,-21-21 16,22 0-16,-1 0 0,0 0 16,0-22-16,0 22 0,-21-21 0,21 21 15,1-22-15,-1 1 0,-21 21 0,0-22 16,21 1-16,-21 21 0,21-21 15,-21-1-15,0 22 0,0 0 0,0-21 16,0 20-16,0 1 0,0 0 0,0 0 16,0 0-16,0 0 15,0 42 1,0 0-16,0 0 16,0 21-16,0-20 0,-21 20 15,21 0-15,0-21 0,-21 22 0,21-1 16,0 0-16,0 1 0,0-1 15,0 0-15,0 1 0,0-22 0,0 21 16,0-21-16,0 22 0,0-22 16,0 0-16,0 0 0,21 0 15,0 1-15,0-22 0,0 0 16,1 0-16,-1 0 0,21 0 16,-21 0-16,0-22 0,1 22 15,-1-21-15,0 0 0,21 0 0</inkml:trace>
  <inkml:trace contextRef="#ctx0" brushRef="#br0" timeOffset="90196.25">5249 3239 0,'0'0'0,"-21"0"0,21 21 0,21-21 62,-21-21-62,21-1 0,1 1 0,-1 0 16,0 21-16,0-21 0,0 0 15,0 0-15,1-22 0,-1 22 16,0 0-16,0-21 0,0-1 0,0 22 16,1-21-16,-22-1 0,21 1 15,-21 0-15,21-1 0,-21 1 0,0 0 16,0 21-16,0-1 0,0 1 0,0 0 16,0 0-16,-21 21 15,0 21 1,-1 21-16,1-20 0,21 20 15,-21-21-15,21 21 0,-21 1 16,0-1-16,21 0 0,0 1 0,-21-1 16,21 0-16,-22 1 0,22-1 15,0 0-15,0 1 0,0-22 0,0 21 16,0-21-16,0 1 0,22-1 16,-1 0-16,0-21 0,0 21 0,0-21 15,0 0-15,1 0 0,-1 0 0,21 0 16,-21 0-16,0-21 0,22 0 15,-22 21-15,21-21 0,-21-22 0,22 22 16,-22 0-16,0 0 0,0-22 0,0 22 16,1-21-16,-1 0 0,0 20 0,-21-20 15,21 0-15,-21-1 0,0 1 16,0 0-16,0-1 0,0 22 0,0-21 16,0 21-16,0 0 0,0-1 15,0 44 1,0 20-1,0-21-15,0 0 0,0 22 16,0-1-16,-21 0 0,21-21 16,-21 22-16,21-1 0,-21 0 0,21-20 15,0 20-15,0-21 0,-22 21 0,22 1 16,-21-22-16,21 0 0,0 21 0,0-20 16,0-1-16,-21 0 0,21 0 15,-21 0-15,21-42 47,0 0-47,0 0 16,0-22-16,0 22 0,21 0 0,0-21 15,0 21-15,-21-1 0,22-20 0,-1 21 16,0 0-16,0 0 0,0-1 16,-21 1-16,21 21 0,1-21 0,-1 21 15,0 0-15,0 0 16,0 0-16,-21 21 15,0 0-15,0 1 16,0-1-16,0 0 0,0 0 0,0 0 16,0 0-16,0 1 0,0-1 0,0 0 15,0 21-15,0-21 16,0 1-16,0-1 0,0 0 0,0 0 16,21 0-16,-21 0 0,22-21 15,-1 22-15,0-22 0,0 0 16,0 0-16,22 0 0,-22 0 15,0 0-15,21-22 0,-21 1 0,22 21 16,-1-21-16,-21 0 0,22 0 0,-22 0 16,0-1-16,21 1 0,-21 0 0,1-21 15,-1 21-15,-21-1 0,0 1 16,21 0-16,-21 0 0,0 0 0,0 0 16,0-1-16,0 1 0,0 0 15,-21 21 1,0 0-16,-1 0 15,1 0-15,0 21 0,0 0 16,21 1-16,-21-1 0,0 0 16,21 0-16,0 0 0,-22 0 15,22 1-15,0 20 0,0-21 0,0 0 16,0 0-16,22 1 0,-1-22 0,-21 21 16,21 0-16,0-21 0,0 21 0,0-21 15,1 0-15,-1 21 16,0-21-16,0 0 0,0 0 0,0 0 0,22 0 15,-22 0-15,0 0 0,0 0 0,0-21 16,1 21-16,-1-21 0,0 0 16,0 0-16,-21-1 0,0 1 15,0 0-15,0 0 0,0 0 0,0 0 16,0-22-16</inkml:trace>
  <inkml:trace contextRef="#ctx0" brushRef="#br0" timeOffset="90492.08">5397 2921 0,'-42'21'0,"84"-42"0,-105 42 0,42 0 0,42-21 31,0 0-31,21 0 16,-20 0-16,20 0 0,-21 0 15,21 0-15,1 0 0,20 0 0,-20-21 16,-1 21-16,0 0 0,1-21 0,-1 21 16,0 0-16,-21-21 0,1 21 15,-1 0-15,0 0 0,-42 0 32,0 0-17,-1 0-15,1 0 16</inkml:trace>
  <inkml:trace contextRef="#ctx0" brushRef="#br0" timeOffset="91660.09">7578 3281 0,'21'0'16,"-21"-21"-16,0 0 16,21-1-16,-21 1 0,21 0 15,0 0-15,-21 0 0,21 0 0,1-1 16,-1-20-16,21 21 0,-21-21 15,22-1-15,-1 1 0,-21 0 0,21 20 16,1-20-16,-22 0 0,21-1 0,-21 1 16,22 21-16,-43 0 0,21-22 15,-21 22-15,0 0 0,-21 21 16,0 0 0,-1 0-16,1 21 0,0-21 0,0 21 15,-21 1-15,20-1 16,22 0-16,-21 0 0,21 0 0,0 0 15,0 1-15,0-1 0,0 0 0,0 0 16,21 21-16,1-20 0,-1-1 16,0 0-16,0 0 0,0 0 0,0 0 15,22 1-15,-22-1 0,0-21 0,0 21 16,0 0-16,-21 0 0,22 0 16,-22 1-16,0-1 15,-22-21 1,1 0-16,0 0 0,0 0 0,0 0 15,0 0-15,-1 0 0,1 0 0,0 0 16,0-21-16,0 21 0,0-22 16,-1 22-16,1-21 0,0 0 15,0 0-15,21 0 16,0 42 15,0 0-15,0 0-16,21 0 15,0-21-15,0 22 0,1-1 0,-1 0 16,0-21-16,0 0 16,0 0-16,0 21 0,1-21 0,20 0 15,-21 0-15,0 0 0,0 0 0,1 0 16,-1 0-16,0-21 0,0 21 16,0-21-16,0 0 0,1 21 0,-1-22 15,0 1-15,0 0 0,-21-21 16,21 21-16,0-22 0,-21 22 0,22-21 15,-22-1-15,0 1 0,21 0 0,-21-1 16,21 1-16,-21 0 0,0-1 16,0 1-16,0 0 0,0 21 0,0-22 15,0 22-15,0 0 0,0 0 16,0 42 15,0 0-31,0 0 0,0 22 0,-21-22 0,21 21 16,-21 0-16,21 1 0,0-1 15,0 0-15,-22 1 0,22-1 0,0 0 16,0-20-16,0 20 0,0-21 16,0 21-16,0-20 0,0-1 0,0 0 15,0 0-15,0 0 0,0 0 16,22 1-16,-1-22 16,0 0-1,0 0-15,0 0 16,0 0-16,-21-22 15,22 22-15,-1-21 0,-21 0 0,0 0 0,0 0 16,0 0 0</inkml:trace>
  <inkml:trace contextRef="#ctx0" brushRef="#br0" timeOffset="91887.96">8403 2773 0,'21'-21'47,"0"21"-47,1 0 0,-1 0 16,0 0-16,0 0 0,0 0 15,0 0-15,1 0 0,-1 0 16,0 0 0,0 0-16,0 0 31</inkml:trace>
  <inkml:trace contextRef="#ctx0" brushRef="#br0" timeOffset="93512.62">9144 3027 0,'0'0'0,"21"0"0,-21-21 16,21 0-16,0-1 15,-21 1-15,22 21 0,-22-21 16,0 0-16,0 0 0,0 0 0,0-1 16,0 1-16,0 0 0,0-21 15,-22 21-15,1-1 0,21 1 0,-21 0 16,0 21-16,0-21 0,0 21 15,-1 0-15,1 0 0,0 0 16,0 21-16,0 0 16,0 0-16,-1 1 0,22-1 0,-21 0 15,0 21-15,0-21 0,21 22 0,-21-22 16,21 0-16,-21 0 0,21 22 0,0-22 16,0 0-16,0 0 0,0 0 15,0 0-15,0 1 0,21-22 16,0 0-16,0 0 0,0 0 15,0 0-15,1 0 0,-1 0 0,0 0 16,0-22-16,0 22 0,0-21 16,1 0-16,-1 0 15,0 0-15,-21 0 0,0-1 0,0 1 16,21-21-16,-21 21 0,21-22 0,-21 22 16,0-21-16,0 21 0,0 0 15,0-1-15,0 1 0,0 0 0,0 0 16,0 42 15,-21 0-31,21 0 0,-21 1 16,21 20-16,0-21 0,0 0 0,0 22 15,0-22-15,0 21 0,0-21 0,0 0 16,0 1-16,0-1 0,0 0 0,21 0 16,0 0-16,0-21 0,-21 21 15,22-21-15,-1 0 0,0 0 16,0 0-16,0 0 0,0 0 15,1 0-15,-1 0 0,0-21 16,0 0-16,0 0 0,0 0 0,-21 0 16,22-1-16,-1 1 0,0-21 15,-21 0-15,21-1 0,-21 1 0,21 0 16,-21-1-16,21-20 0,-21 20 16,0-20-16,22 21 0,-22-1 0,0 1 15,0 0-15,0 20 0,0-20 0,0 21 16,0 0-16,0 0 0,0-1 15,-22 22-15,22 22 32,-21-1-32,21 21 0,0-21 15,0 22-15,-21-1 0,21 0 0,0 1 16,0-1-16,0 21 0,0-20 0,-21-1 16,21 0-16,0 1 0,-21-1 15,21 0-15,0-20 0,0 20 0,0 0 16,0-21-16,0 1 0,0-1 0,0 0 15,0 0-15,21 0 0,0-21 16,-21 21-16,21-21 0,0 0 0,1 0 16,-1 0-16,0 0 0,0 0 15,0 0-15,0 0 0,1 0 0,-1-21 16,0 0-16,0 21 0,0-21 0,0 0 16,1 0-16,-1-1 0,-21 1 0,21-21 15,-21 21-15,21 0 0,-21-1 16,21-20-16,-21 21 0,0 0 15,0 0-15,0 42 32,0 0-32,0 0 0,0 0 15,-21 0-15,21 1 0,0-1 16,0 0-16,0 0 0,0 0 0,0 0 16,0 1-16,0-1 0,0 0 15,21-21 1,0 21-16,1-21 0,-1 0 15,0 0-15,0 0 0,0 0 0,0 0 16,1 0-16,-1 0 0,0-21 16,0 21-16,-21-21 0,21 0 15,0-1-15,1 1 0,-22 0 16,21 0-16,0-21 0,0 20 0,0 1 0,0-21 16,1 21-16,-22 0 0,21-1 15,0 1-15,0 21 0,-21-21 16,21 21-1,0 21 1,-21 0 0,0 1-1,22-22 1,-22-22 31,0 1-47,0 0 15,0 0 1,-22 21-16,1 0 16,0 0-1,0 0-15,0 21 16,21 0-16,-21-21 0,-1 21 16,22 1-16,0-1 0,-21 0 0,0 0 15,21 0-15,-21 0 0,21 1 16,0-1-16,0 0 0,0 0 0,0 0 15,0 0-15,0 1 0,21-1 16,0 0-16,0-21 0,1 0 0,-1 21 16,0-21-16,0 0 0,0 0 15,0 0-15,1 0 0,-1 0 0,0 0 16,0 0-16,0 0 0,0 0 0,1-21 16,-1 0-16,0 0 15,-21-1-15,0 1 0,21 0 0,0 0 16,-21 0-16,21 0 0,-21-22 15,0 22-15,0 0 0</inkml:trace>
  <inkml:trace contextRef="#ctx0" brushRef="#br0" timeOffset="93855.57">10308 2138 0,'0'0'0,"-21"0"0,0 42 16,0-21-16,21 1 16,0-1-1,21-21-15,0 0 16,0 0-16,0 0 16,0 0-16,1 0 15,-22-21-15,0-1 16,0 1-16,-22 0 15,1 21-15,0 0 16,21-21-16,-21 21 0,0 0 16,0 0-16,21 21 31,0 0-15,-22-21-1</inkml:trace>
  <inkml:trace contextRef="#ctx0" brushRef="#br0" timeOffset="94112.42">9250 2519 0,'0'0'15,"-21"21"-15,21 0 16,21-21-1,0 0-15,0 0 16,21 0-16,-20 0 0,-1 0 0,21-21 16,-21 21-16,0 0 0,22 0 15,-22-21-15,21 21 0,-21 0 0,1 0 16,-1 0-16,0 0 0,0 0 0</inkml:trace>
  <inkml:trace contextRef="#ctx0" brushRef="#br0" timeOffset="95359.77">444 4445 0,'0'-21'16,"0"0"-16,0 0 16,0-1-16,0 1 0,0 0 15,0 42 32,0 0-47,0 1 0,0 20 0,0-21 16,0 21-16,0-20 0,0 20 15,0-21-15,0 21 0,0-20 16,0-1-16,0 21 0,0-21 0,0 0 16,-21 1-16,21-1 0,0 0 15,0 0-15,0-42 47,0 0-47,0 0 0,21-1 16,-21-20-16,22 21 0,-1-21 0,0 20 15,-21-20-15,21 0 0,0-1 16,22 1-16,-22 21 0,0-21 0,0 20 16,21 1-16,-20 0 0,20 0 15,-21 21-15,0 0 0,22 0 16,-22 21-16,0 0 0,0 0 15,0 1-15,0-1 0,-21 21 0,0-21 16,0 22-16,22-22 0,-22 21 16,0-21-16,0 0 0,0 22 0,0-22 15,0 0-15,0 0 0,0 0 0,-22-21 16,22 22-16,0-44 47,0 1-47,0 0 0,0 0 15,0 0-15,0 0 16,0-22-16,22 22 0,-1-21 0,0-1 16,0 22-16,0-21 0,0 0 15,1 20-15,20 1 0,-21-21 0,21 42 16,-20-21-16,20 21 0,-21 0 16,0 0-16,0 21 0,1-21 0,-1 42 15,0-21-15,-21 1 0,0-1 0,0 21 16,0-21-16,0 22 0,0-22 15,0 0-15,0 0 0,-21 21 0,21-20 16,-21-1-16,-1 0 16,22 0-16,0 0 15,0-42 17,0 0-17,0 0-15,22 0 0</inkml:trace>
  <inkml:trace contextRef="#ctx0" brushRef="#br0" timeOffset="95752.56">1651 4487 0,'0'22'16,"21"-22"-1,0 0 1,0 0-16,1 0 15,-1 0-15,-21-22 0,21 22 0,0-21 16,0 21-16,0-21 0,1 0 16,-1 21-16,0-21 0,0 0 0,0 21 15,-21-22-15,0 1 0,0 0 16,0 0-16,0 0 0,-21 21 16,0 0-1,0 0-15,0 0 16,-1 21-16,1 0 0,0 0 0,0 22 15,0-22-15,21 0 16,0 0-16,0 21 0,0-20 0,0-1 16,0 0-16,0 0 0,0 0 0,0 0 15,0 1-15,0-1 0,21-21 16,-21 21-16,21-21 0,0 0 16,0 0-16,1 0 0,-1 0 15,21 0-15,-21 0 0,22-21 0,-22 21 16,21-21-16,0-1 0,-20 1 0</inkml:trace>
  <inkml:trace contextRef="#ctx0" brushRef="#br0" timeOffset="96428.69">2413 4318 0,'-21'0'0,"0"21"15,21 0 1,0 1-16,0-1 0,0 0 15,0 0-15,0 0 0,0 0 0,0 1 16,0-1-16,0 0 0,0 0 16,0 0-16,0 0 15,-22-21-15,1 0 32,21-21-17,0 0-15,0 0 16,0 0-16,0 0 15,0-22-15,0 22 0,0 0 0,0-21 16,0 20-16,21-20 0,1 21 0,-1 0 16,0-22-16,0 22 0,21 21 15,-20-21-15,-1 21 0,21 0 0,-21 0 16,0 0-16,1 0 0,20 21 16,-21 0-16,0 1 0,0-1 0,-21 0 15,22 21-15,-1-21 0,-21 1 0,0 20 16,0-21-16,0 0 15,0 0-15,0 1 0,0-1 0,0 0 16,0 0-16,0 0 0,-21-21 16,-1 0-1,22-21 1,0 0-16,0 0 16,0 0-16,0-1 0,0 1 15,22 0-15,-1-21 0,0-1 0,0 22 16,0-21-16,0 21 0,22 0 0,-22-1 15,0 1-15,0 0 0,0 21 16,1 0-16,-1 0 0,0 21 0,-21 0 16,0 1-16,21-1 0,-21 0 15,0 0-15,0 21 0,0-20 16,0-1-16,0 21 0,0-21 0,0 0 16,0 1-16,0-1 0,-21 0 0,21 0 15,0 0-15,-21 0 16,0 1-1,21-44 17,21 22-32,-21-21 0,21 0 0,0 0 15</inkml:trace>
  <inkml:trace contextRef="#ctx0" brushRef="#br0" timeOffset="96972.39">3429 3895 0,'0'0'0,"-21"0"16,0 0 0,-1 0-16,22 21 15,0 0-15,-21 0 0,21 0 0,0 22 16,0-22-16,0 21 0,0 1 16,0-1-16,0-21 0,0 21 0,0 1 15,0-1-15,0 0 0,0-20 0,-21 20 16,21-21-16,0 21 15,0-20-15,0-1 0,0 0 0,-21 0 16,21 0-16,0 0 0,-21-21 16,21-21 15,0 0-31,0 0 16,0 0-16,0 0 15,0-22-15,21 22 0,0 0 0,0 0 16,0 0-16,1-1 0,-1 1 0,0 21 15,0-21-15,0 21 0,22 0 16,-22 0-16,0 0 0,0 0 0,0 0 16,22 0-16,-22 21 0,0 0 15,0 1-15,-21-1 0,0 0 16,0 0-16,0 0 0,0 0 16,0 1-16,-21-1 0,0 0 0,0 0 15,-1 0-15,1 0 0,-21-21 0,21 22 16,0-1-16,-1-21 0,-20 21 15,21-21-15,0 0 0,0 0 0,-1 0 16,1 0-16,0 0 16,21-21 15,0 0-31,0-1 0,21 1 16,0 0-16,1 0 0</inkml:trace>
  <inkml:trace contextRef="#ctx0" brushRef="#br0" timeOffset="98036.96">3873 4678 0,'0'0'0,"-21"0"0,0 0 15,0 0 1,21-21 0,0 0-16,21-1 15,0 1-15,0 0 0,1 0 16,-22-21-16,21 20 0,0-20 0,0 21 16,-21-21-16,21 20 0,-21-20 15,21 21-15,-21 0 0,0 0 0,0-1 16,0 1-16,0 0 0,0 42 31,0 0-15,0 1-16,-21-1 0,21 0 0,-21 21 15,21-21-15,0 1 0,0-1 16,0 21-16,-21-21 0,21 0 16,0 1-16,0-1 0,0 0 0,0 0 15,0 0-15,0 0 0,0 1 0,0-1 16,21-21-16,0 0 15,0 21-15,1-21 0,-1 0 16,0 0-16,0 0 0,0 0 0,0-21 16,1 21-16,-1-21 0,0-1 0,0 22 15,0-21-15,0 0 0,1 0 16,-1-21-16,-21 20 0,0 1 0,21 0 16,-21-21-16,0 21 0,0-1 0,0 1 15,0 0 1,0 0-16,-21 21 15,42 0 32,0 0-47,0 0 0,0 21 16,1-21-16,-22 21 16,21-21-16,-21 21 0,21 1 15,-21-1-15,0 0 16,0 0-16,0 0 0,0 0 15,0 1-15,0-1 0,0 0 16,0 0-16,0 0 16,0 0-16,0 1 0,0-1 15,0 0-15,0 0 16,21-21-16,0 0 0,0 0 16,1 0-16,-1 0 0,0 0 15,21 0-15,-21-21 0,1 21 0,20-21 16,-21 0-16,0 21 0,22-22 0,-22 1 15,0 0-15,0-21 0,21 21 16,-20-1-16,-1-20 0,-21 21 16,21-21-16,0 20 0,-21 1 0,0-21 0,0 21 15,0 0-15,0-1 16,-21 22-16,0 0 16,0 0-16,-1 22 0,1-1 15,0-21-15,21 21 0,-21 0 0,21 0 16,0 0-16,0 22 0,0-22 15,0 0-15,0 0 0,21 0 0,0 1 16,0-22-16,-21 21 0,22 0 0,-1 0 16,0 0-16,0-21 0,0 21 0,-21 1 15,21-1-15,-21 0 16,0 0 0,-21-21-1,0 21-15,0-21 0,0 0 16,0 0-16,-1 0 0,1 0 15,0 0-15,0 0 0,0 0 16,0-21-16,21 0 16</inkml:trace>
  <inkml:trace contextRef="#ctx0" brushRef="#br0" timeOffset="99616.07">6392 4530 0,'21'0'0,"1"0"16,-22-21 0,21 21-16,0 0 15,-21-22-15,21 22 0,0-21 16,0 21-16,-21-21 16,22 0-16,-22 0 15,21 21-15,-21-21 0,21-1 0,-21 1 16,0 0-16,0 0 0,0 0 0,0 0 15,0-1-15,-21 1 16,0 0-16,-1 0 0,1 0 0,0 21 16,0 0-16,0 0 0,-22 0 0,22 0 15,0 0-15,-21 0 0,21 21 16,-1-21-16,1 21 0,0 0 0,0 0 16,0 22-16,0-22 0,-1 21 15,1-21-15,21 22 0,0-22 0,0 21 0,0-21 16,-21 22-16,21-22 0,0 21 15,0-21-15,0 1 0,0-1 16,0 0-16,21 0 0,-21 0 16,21-21-16,1 0 0,-1 0 15,0 0-15,0 0 0,0 0 16,0-21-16,1 0 0,-1 21 0,0-21 16,0 0-16,0 21 0,0-22 0,1 1 15,-22 0-15,21 0 0,-21-21 0,21 20 16,-21 1-16,21 0 0,-21-21 15,0 21-15,0-1 0,21 1 0,-21 0 16,21 0-16,-21 0 16,22 21 15,-22 21-31,0 0 0,21 0 0,-21 0 16,0 1-16,0-1 0,0 0 0,0 0 15,0 0-15,0 0 0,0 1 0,0-1 16,0 0-16,0 0 0,0 0 15,21 0-15,-21 1 0,21-22 16,-21 21-16,21 0 0,0-21 16,1 0-16,-1 0 0,0 0 15,0 0-15,0 0 0,0 0 16,1-21-16,-1 21 0,21-21 0,-21-1 16,0 1-16,1 21 0,-1-21 0,0 0 15,0 0-15,0 0 0,0-22 16,1 22-16,-22 0 0,0 0 0,0 0 15,0-1-15,0 1 16,0 0-16,-22 21 16,1 0-1,0 21-15,21 0 16,0 1-16,0-1 16,0 0-16,0 0 15,0 0-15,21 0 0,0 1 16,-21-1-16,0 0 15,0 0-15,0 0 16,22 0-16,-22 1 16,0-1-16,0 0 0,0 0 15,0 0-15,21 0 16,0-21 0,-21 22-16,21-22 15,0 0-15,0 0 0,1 0 16,-1 0-16,0-22 0,0 22 0,0-21 15,0 21-15,1-21 0,-1 0 16,21 0-16,-21 21 0,0-21 0,1-1 16,-1 1-16,0 0 0,0 0 0,0 0 15,0 0-15,1-22 0,-1 22 0,-21 0 16,21 0-16,-21 0 0,0-1 16,0 1-16,0 0 0,0 0 15,-21 21 1,0 21-1,-1 0-15,22 0 0,-21 1 16,0-1-16,21 0 0,-21 0 16,21 0-16,-21 0 0,21 1 0,0-1 15,0 0-15,0 0 0,0 0 16,0 0-16,21 1 0,0-22 16,0 0-16,0 0 15,1 0-15,-1 21 0,0-21 0,0 0 16,0 0-16,0 0 0,1 0 15,-1 0-15,0 0 0,0 0 16,-21-21-16,21 21 16,-21-22 15,-21 22 0,21-21-31</inkml:trace>
  <inkml:trace contextRef="#ctx0" brushRef="#br0" timeOffset="101380.13">8848 4593 0,'0'0'0,"21"0"62,-21-21-62,21 0 0,0 21 16,-21-21-16,21 0 0,0-1 0,1 1 16,-1 0-16,-21 0 0,21 0 15,21-22-15,-21 1 0,1 0 16,-1-1-16,0 1 0,0 0 0,0-1 16,22 1-16,-43 0 0,21 21 0,-21-22 15,0 22-15,-21 21 31,-1 21-31,1 0 0,-21 1 0,21-1 16,0 21-16,-1-21 0,1 22 0,21-1 16,0-21-16,0 21 0,0-20 15,0-1-15,0 21 0,0-21 0,21 0 16,1 1-16,-22-1 0,21 0 0,0 0 16,0 0-16,0 0 0,-21 1 15,21-1-15,1 0 0,-22 0 16,0 0-1,-22-21 17,1 0-32,0 0 0,0-21 15,0 0 1,0 21-16,-1 0 16,22 21 15,0 0-16,22-21-15,-1 0 0,-21 21 16,21 1-16,0-22 0,0 0 16,0 0-16,1 0 0,-1 0 15,0 0-15,21 0 0,-21 0 0,1 0 16,20 0-16,-21-22 0,21 1 16,1 21-16,-22-21 0,21 0 0,1 0 15,-22 0-15,0-1 0,0 1 0,0-21 16,0 21-16,1-22 0,-1 1 0,-21 0 15,0-1-15,0-20 0,0 21 16,0-1-16,0-20 0,0 20 0,0 1 16,0 0-16,0-1 0,0 22 0,0 0 15,0-21-15,0 21 16,0-1-16,-21 22 16,21 22-16,0-1 0,0 0 15,-22 0-15,22 21 0,0-20 0,0 20 16,0 0-16,0 22 0,-21-22 0,21 0 15,0 22-15,0-22 0,-21 1 16,21-1-16,0 0 0,0 1 0,0-1 16,0-21-16,0 0 0,0 22 0,0-22 15,21 0-15,0 0 0,1-21 16,-1 0-16,0 0 0,0 0 16,0 0-16,0 0 0,22 0 0,-22 0 15,21 0-15,-21-21 0,22 0 16,-1 0-16,-21-1 0,22 1 0,-22 0 15,0 0-15,0 0 0,0-22 0,-21 22 16,21-21-16,-21 21 0,0 0 16,0-22-16,0 22 0,0 0 0,0 0 15,-21 21 1,0 21-16,21 0 0,0 0 16,-21 0-16,0 1 0,21-1 15,-21 21-15,21-21 0,0 0 16,0 22-16,0-22 0,0 0 0,0 0 15,0 0-15,0 1 0,0-1 16,21-21-16,0 0 0,0 0 0,0 0 16,0 0-16,1 0 0,-1 0 15,0 0-15,0 0 0,21-21 0,-20-1 16,-1 22-16,0-21 0,0 0 0,0 0 16,0 0-16,-21 0 0,0-1 0,0-20 15,0 21-15,0 0 0,0-22 16,0 1-16,0 21 0,-21-21 0,0 20 15,21 1-15,-21 0 0,0 0 0,0 21 16,-1 0-16,1 0 0,0 0 0,0 0 16,0 0-16,0 0 0,-1 0 15,1 0-15,21 21 0,-21 0 0,0-21 16,0 21-16,21 1 16,-21-22-1,-1 0-15,1 0 16,21-22-1</inkml:trace>
  <inkml:trace contextRef="#ctx0" brushRef="#br0" timeOffset="101613.33">9652 4001 0,'21'0'16,"0"0"-16,0-22 15,1 22-15,-1 0 0,21-21 0,-21 21 16,22-21-16,-1 21 0,0-21 0,1 21 16,-1 0-16,0-21 0,1 0 15,-22 21-15,21 0 0,-21 0 0,22 0 16,-22 0-16,0 0 0,0 0 16</inkml:trace>
  <inkml:trace contextRef="#ctx0" brushRef="#br0" timeOffset="102156.02">10753 4191 0,'0'0'0,"0"-21"0,0 0 0,0 0 0,0-1 16,0 1-16,0 0 16,0 0-16,21 0 0,0 0 15,0 21-15,0-22 0,0 22 16,1 0-16,-1 22 15,0-1-15,0 0 0,0 0 0,0 21 16,1-20-16,-22 20 0,0 0 0,21-21 16,-21 22-16,0-1 0,0-21 0,0 0 15,0 22-15,0-22 0,0 0 16,0 0-16,0 0 0,0-42 47,0 0-32,0 0-15,21 0 0,-21 0 16,21-1-16,0 1 0,0-21 0,1 21 16,-1-22-16,-21 1 0,21 0 0,0-1 15,0 1-15,0 0 0,1 21 0,-1-22 16,-21 22-16,21 0 0,0 21 16,-21-21-16,21 21 15,-21 21 1,0 0-16,0 0 15,0 0-15,0 1 16,0-1-16,0 0 0,0 0 0</inkml:trace>
  <inkml:trace contextRef="#ctx0" brushRef="#br0" timeOffset="102509.82">11536 4233 0,'0'0'0,"21"0"16,0 0-1,-21-21-15,21 21 0,-21-21 16,21 21-16,1-21 0,-22 0 0,21 0 16,-21-1-16,21 1 15,-21 0-15,21 0 0,-21 0 0,0 0 16,0-1-16,0 1 0,0 0 16,-21 21-1,0 0-15,0 0 16,-1 0-16,1 21 0,0 22 0,0-22 15,21 0-15,-21 0 0,0 21 16,21-20-16,-22 20 0,22-21 0,0 21 16,0-20-16,0-1 0,0 0 0,0 0 15,0 0-15,0 0 0,0 1 0,22-22 16,-22 21-16,21-21 0,0 0 0,0 0 16,0 0-16,0 0 15,1 0-15,20 0 0,-21 0 0,21 0 16,-20 0-16,20 0 0,0 0 0,-21-21 15,22 21-15</inkml:trace>
  <inkml:trace contextRef="#ctx0" brushRef="#br0" timeOffset="103047.52">12531 3937 0,'0'0'15,"0"-21"-15,0 0 0,0 0 0,0-1 16,0 1-16,-22 21 0,22-21 0,-21 21 0,0 0 15,0 0-15,0 0 0,0 0 16,-22 0-16,22 0 0,0 0 16,0 21-16,0 0 0,-22 1 0,22-1 15,0 0-15,0 0 0,0 21 0,21-20 16,-22 20-16,22-21 0,-21 21 0,21-20 16,-21 20-16,21-21 0,0 0 15,0 22-15,0-22 0,0 0 0,0 0 16,21 0-16,0-21 0,1 0 15,-1 0-15,0 0 0,0 0 0,0 0 16,0 0-16,22 0 0,-22-21 16,0 21-16,0-21 0,22 0 0,-22 0 15,0-1-15,0 1 0,0 0 16,22-21-16,-22 21 0,-21-22 0,21 1 16,0 0-16,0-1 0,0 1 0,1-22 15,-22 22-15,0 0 0,21-1 16,-21-20-16,21 21 0,-21-22 0,21 22 15,-21-1-15,0 1 0,0 0 0,0-1 16,0 22-16,0 0 0,0 0 16,-21 42-1,0 21-15,0-20 0,21 20 16,-22 21-16,22-20 0,-21-1 0,21 22 16,-21-22-16,21 21 0,0-20 15,0 20-15,-21-20 0,21 20 16,0-21-16,0 1 0,0-1 0,0 0 15,0-20-15,0 20 0,21-21 0,-21 0 16,21 0-16,0 1 0,22-1 0,-22-21 16,0 0-16</inkml:trace>
  <inkml:trace contextRef="#ctx0" brushRef="#br0" timeOffset="103110.48">13017 4276 0,'43'-21'16,"-86"42"-16,128-64 0,-64 43 16,0-21-16,1 0 0,20 0 0,-21 0 15,-21 0-15,21-1 0</inkml:trace>
  <inkml:trace contextRef="#ctx0" brushRef="#br0" timeOffset="104019.73">2498 5990 0,'0'0'0,"-22"0"15,1 0-15,42-21 47,1 0-31,20 0-16,-21 0 0,0-22 15,22 22-15,-22 0 16,21-21-16,0-1 0,1 1 0,-1 0 16,-21-22-16,22 22 0,-22-1 0,21 1 15,-21 21-15,-21-21 0,0 20 16,0-20-16,0 21 0,0 0 16,-42 21-16,21 0 0,0 0 15,-22 21-15,1-21 0,21 21 16,-22 0-16,22 0 0,0 1 0,0-1 15,21 0-15,0 0 0,0 0 16,0 0-16,0 1 0,21 20 0,21-21 16,-20 0-16,20 0 0,-21 1 15,21 20-15,1-21 0,-1 0 16,-21 0-16,22 22 0,-22-22 0,0 0 16,0 0-16,-21 0 0,0 1 15,0-1-15,0 0 0,0 0 0,-21 0 16,21 0-16,-21-21 0,-22 22 0,22-22 15,0 0-15,-21 0 0,21 0 16,-1 0-16,-20 0 0,21 0 0,0 0 16,0 0-16,-1-22 0,22 1 0,-21 0 15,21 0-15,-21 0 0,21 0 16,-21-1-16,21 1 0,0-21 0,0 21 16,0 0-16,0-22 15,21 22-15,0 0 0,22 0 0,-22 0 16,21-1-16,-21-20 0,22 21 0,-1 21 15,0-21-15,-21 0 0,22-1 16</inkml:trace>
  <inkml:trace contextRef="#ctx0" brushRef="#br0" timeOffset="104284.58">3535 5228 0,'0'21'31,"-21"-21"-31,21 22 16,-22 20-16,1-21 0,21 21 16,-21 1-16,0-22 0,0 21 0,21 1 15,0-1-15,0 0 0,-21 1 0,21-1 16,0 0-16,0 1 0,0-22 16,-22 0-16,22 0 0,0 21 0,0-20 15,0-1-15,22-21 31,-1 0-15,-21-21-16,0-1 0</inkml:trace>
  <inkml:trace contextRef="#ctx0" brushRef="#br0" timeOffset="104484.46">3323 5715 0,'0'-21'15,"0"0"-15,21 21 16,-21-21-16,21 21 0,1-22 0,-1 22 16,0 0-16,21-21 0,-21 0 15,1 21-15,-1-21 0,0 21 0,0 0 16,0 0-16,0-21 0,1 21 0,-1 0 16,0 0-16,-21-21 15,21 21-15</inkml:trace>
  <inkml:trace contextRef="#ctx0" brushRef="#br0" timeOffset="106020.19">3979 5948 0,'0'0'0,"21"0"0,1 0 15,-1 0-15,0-21 16,0 21-16,-21-21 0,21-1 15,0 22-15,-21-21 0,22 0 16,-22 0-16,0 0 0,21 0 16,-21-1-16,0 1 0,0-21 0,0 21 15,0-22-15,0 22 0,-21 0 0,-1-21 16,1 21-16,21-1 0,-21 22 16,0 0-16,0 0 0,0 0 0,-1 0 15,1 0-15,-21 22 0,21-1 0,0 0 16,-1 0-16,-20 21 0,21 1 15,21-22-15,-21 21 0,21 1 0,-21-1 16,21-21-16,0 0 0,0 22 0,0-22 16,0 0-16,0 0 0,0 0 15,21 0-15,0-21 16,0 0-16,0 0 0,0 0 16,1 0-16,-1-21 15,0 21-15,0-21 0,0 0 0,0 0 16,1 0-16,-22-1 0,21 1 0,0-21 15,0 21-15,0-22 0,-21 22 0,0-21 16,21 0-16,-21 20 0,0-20 16,0 21-16,0 0 0,0 0 0,22 21 15,-22-22-15,0 44 16,0-1 0,0 0-16,0 0 0,0 0 0,0 22 15,0-1-15,0-21 0,0 21 16,0-20-16,0 20 0,0-21 15,0 0-15,21 22 0,-21-22 0,21 0 16,-21 0-16,21 0 0,0-21 16,0 0-1,1 0-15,-1 0 0,0 0 0,0 0 16,0-21-16,0 0 0,1 21 0,20-21 16,-21 0-16,0-22 0,22 22 15,-22-21-15,0 21 0,21-22 0,-21 1 16,1 0-16,-1-22 0,0 22 15,0-1-15,0 1 0,0-21 0,-21 20 16,0 1-16,22 0 0,-22 20 16,0-20-16,0 21 0,0 0 0,0 0 15,0-1-15,0 44 16,0-1 0,0 0-16,-22 21 0,22-21 0,0 22 15,0-1-15,-21 0 0,21 1 0,-21-1 16,21 22-16,-21-22 0,21 0 15,0 22-15,0-22 0,0 0 0,0 1 16,0-1-16,0-21 0,0 22 0,0-22 16,0 0-16,0 0 15,0 0-15,0 0 0,21-21 0,0 0 16,0 22-16,1-22 0,-1 0 0,0 0 16,0 0-16,0 0 0,0-22 15,1 22-15,-1-21 0,21 0 0,-21 0 16,0 0-16,1 0 0,-1-22 0,-21 22 15,21-21-15,-21 21 0,21-22 0,-21 1 16,0 21-16,0 0 0,0-1 16,0 1-16,0 0 0,0 42 31,0 0-31,0 1 16,0-1-16,0 0 0,0 0 0,21 0 15,-21 22-15,0-22 0,0 0 0,21 0 16,-21 0-16,0 0 0,22 1 0,-1-22 15,-21 21-15,0 0 0,21-21 16,0 0-16,0 0 0,-21 21 0,21-21 16,1 0-16,-1 0 0,0 0 0,0 0 15,0-21-15,0 0 0,1 21 16,-1-21-16,0-1 0,0 1 16,0 0-16,0 0 0,1 0 0,-1 0 15,-21-22-15,21 22 0,0-21 0,0 21 16,0-1-16,1 1 0,-1 0 15,0 21-15,0 0 0,0-21 0,0 21 32,-21-21 61,0 0-93,0-1 16,-21 22 15,0 0-31,0 0 0,21 22 16,-21-1-16,0 0 0,21 0 0,-22 0 16,22 0-16,-21 1 0,0-1 15,21 21-15,0-21 0,0 0 0,0 22 16,-21-22-16,21 0 0,0 0 0,0 0 15,0 1-15,0-1 0,21 0 16,0-21-16,0 0 16,1 0-16,-1 0 0,0 0 0,0 0 15,21 0-15,-20 0 0,-1 0 0,0-21 16,0 21-16,0-21 0,0-1 16,1 22-16,-1-21 0,0 0 15,0 0-15,-21 0 0,0 0 0,21-22 16,-21 22-16,0-21 0,0 21 0,0-22 15,0 22-15,0-21 0,0 21 16</inkml:trace>
  <inkml:trace contextRef="#ctx0" brushRef="#br0" timeOffset="106229.07">5800 5122 0,'0'0'0,"-22"0"0,1 0 15,0 0 17,0 0-1,0 0-15,0 0-1,-1 0-15</inkml:trace>
  <inkml:trace contextRef="#ctx0" brushRef="#br0" timeOffset="106448.94">4784 5419 0,'0'0'0,"0"21"0,21-21 47,0 0-47,0 0 0,0 0 0,22 0 15,-22 0-15,0 0 0,21-21 0,-21 21 16,22-21-16,-22 21 0,0 0 16,0 0-16,0 0 0,1-22 0,-1 22 15,0-21 1</inkml:trace>
  <inkml:trace contextRef="#ctx0" brushRef="#br0" timeOffset="106952.53">6858 5652 0,'0'0'16,"-21"-22"-16,0 1 0,21 0 0,0 0 16,0 0-16,0 0 15,-22 21-15,22 21 16,0 0-16,-21 0 0,21 0 15,0 22-15,0-1 0,0 0 16,0 22-16,0-22 0,0 22 0,0-1 16,0 1-16,0-22 0,0 21 0,-21 1 15,21-1-15,0 1 0,-21-22 16,21 22-16,0-1 0,0-20 0,0-1 16,0 0-16,0 1 0,0-1 15,-21-21-15,21 21 0,0-20 0,0-1 16,0 0-16,0 0 0,0 0 15,0-42 17,0 0-32,0 0 0,0 0 15,0-1-15,0-20 0,0 21 0,0-21 16,0-1-16,0 1 0</inkml:trace>
  <inkml:trace contextRef="#ctx0" brushRef="#br0" timeOffset="107263.71">6667 5779 0,'0'0'0,"-21"-106"16,21 85-16,0-22 0,0 22 0,21 0 15,1-21-15,-1 20 0,21 1 0,-21 0 16,22 0-16,-1 0 0,21 0 16,-20-1-16,-1 22 0,0 0 0,1 0 15,-1 22-15,0-1 0,1-21 0,-22 42 16,0-21-16,21 0 0,-42 1 0,0 20 15,0-21-15,0 21 0,0-20 16,0-1-16,-21 21 0,0-21 16,0 0-16,-21 1 0,20-1 0,-20 0 15,0 0-15,21-21 0,-22 21 0,22-21 16,-21 0-16,21 21 0,-1-21 16,1 0-16,21-21 31,21 0-31,1 0 15,-1 21-15,21-21 0</inkml:trace>
  <inkml:trace contextRef="#ctx0" brushRef="#br0" timeOffset="107696.46">7705 5376 0,'-22'0'15,"1"0"-15,0 22 0,-21-1 0,21 0 0,-1 0 16,-20 0-16,21 0 0,0 22 0,0-22 16,-1 21-16,1-21 0,0 22 0,0-22 15,21 21-15,0-21 0,0 1 16,0-1-16,0 21 0,0-21 16,21 0-16,0-21 0,0 0 0,1 0 15,20 0-15,-21 0 0,21 0 16,1 0-16,-22 0 0,21 0 15,1-21-15,-1 0 0,-21 0 0,21 0 16,-20 0-16,-1-1 0,0 1 0,0 0 16,-21-21-16,0 21 0,0-22 0,0 1 15,0 21-15,0-22 0,0 1 16,-21 21-16,0 0 0,0 0 0,-1-1 16,1 1-16,-21 21 0,21 0 0,0 0 15,-1 0-15,1 0 0,-21 0 0,21 0 16,0 21-16,-1 1 0,1-1 15,0-21-15,0 21 0,0 0 16,21 0-16,-21 0 0,21 1 0,0-1 16,0 0-16,0 0 0,21-21 15,0 21-15,0-21 16,0 0-16</inkml:trace>
  <inkml:trace contextRef="#ctx0" brushRef="#br0" timeOffset="108126.23">8128 5398 0,'0'0'0,"21"-22"16,-21 1-1,-21 21-15,0 0 0,0 0 16,-1 21-16,1-21 0,0 22 16,-21-1-16,21 0 0,-1 0 0,1 21 15,0-20-15,0 20 0,21 0 0,-21-21 16,21 22-16,0-22 0,-21 21 0,21-21 15,0 1-15,0-1 0,0 0 16,21 0-16,0 0 0,0-21 0,0 0 16,22 0-16,-22 0 0,0 0 0,21 0 15,-21 0-15,22 0 0,-22 0 0,0-21 16,21 0-16,-20 21 0,-1-21 16,21 0-16,-21-22 0,0 22 0,1 0 15,-22-21-15,21 20 0,-21-20 16,0 0-16,0 21 0,0-22 0,0 22 15,0-21-15,-21 21 0,-1-1 16,1 1-16,0 21 0,0 0 16,0 0-16,-22 0 0,22 0 0,0 21 15,0 1-15,0-22 0,0 21 0,-1 0 16,1 0-16,0 0 0,21 0 16,0 1-16,0-1 0,21-21 31,0 0-31,1 0 0,-1 0 0</inkml:trace>
  <inkml:trace contextRef="#ctx0" brushRef="#br0" timeOffset="108417.06">8699 5122 0,'0'0'0,"0"-42"0,0 0 15,0 63 16,-21 0-31,0 0 0,21 22 16,-21-22-16,0 21 0,21 0 0,-21 1 16,-1-1-16,1 0 0,0 1 0,0-1 15,21 0-15,-21 1 16,0-1-16,21 0 0,-22 1 0,22-1 16,0-21-16,0 0 0,0 1 0,0-1 15,0 0-15,0 0 0,22-21 16,-1 0-16,0 0 15,0 0-15,0 0 0,0-21 16,1 21-16,-1-21 0,0 0 0,21-1 16,-21 1-16</inkml:trace>
  <inkml:trace contextRef="#ctx0" brushRef="#br0" timeOffset="109003.73">10160 5398 0,'0'-43'15,"0"86"-15,0-107 0,0 43 0,0 0 0,0 0 16,-21-1-16,0 1 0,-1 21 16,1-21-16,0 21 0,0 0 0,0 0 15,0 0-15,-22 0 0,22 21 0,-21 0 16,21 1-16,-22 20 0,22-21 0,-21 21 16,21-20-16,-1 20 0,1 0 15,0-21-15,0 22 0,0-1 0,21-21 16,0 0-16,0 22 0,0-22 0,0 0 15,0 0-15,0 0 0,21-21 16,0 0-16,0 0 0,0 0 0,1 0 16,-1 0-16,0 0 15,21 0-15,-21-21 0,1 0 0,20 21 16,-21-21-16,0 0 0,0 0 0,1-1 16,20 1-16,-21-21 0,0 21 0,0-22 15,1 22-15,-22 0 0,21 0 16,-21 0-16,21 0 0,-21-1 0,0 44 31,-21-22-31,0 21 0,21 0 16,0 0-16,-22 0 0,22 22 0,-21-22 15,21 0-15,0 0 0,0 21 16,0-20-16,0-1 0,0 0 16,0 0-16,0 0 0,0 0 15,21-21-15,1 0 16,-1 0-16,0 0 0,0 0 0,0 0 15</inkml:trace>
  <inkml:trace contextRef="#ctx0" brushRef="#br0" timeOffset="109460.14">10583 5419 0,'-21'-21'0,"0"-22"15,21 22-15,0 0 16,21 0-16,0 0 16,0-1-16,1 22 0,20 0 15,-21 0-15,0 0 0,0 0 16,1 0-16,-1 0 0,0 22 0,0-1 16,0 0-16,0 0 0,-21 0 0,22 0 15,-22 22-15,0-22 0,0 21 0,0-21 16,0 22-16,0-22 0,0 21 15,0-21-15,0 1 0,0-1 0,-22 0 16,1 0-16,0-21 31,21-21-31,0 0 16,0 0-16,0-1 16,0 1-16,0 0 0,21 0 15,0 0-15,1 0 0,-1-22 0,0 22 16,0-21-16,0 21 0,0-22 0,1 22 15,20-21-15,-21 21 0,0-1 0,0 1 16,1 0-16,-1 0 0,0 21 16,0 0-16,0 0 0,0 0 15,1 0-15,-1 0 16,0 0-16,-21 21 0,21-21 16</inkml:trace>
  <inkml:trace contextRef="#ctx0" brushRef="#br0" timeOffset="109868.36">11324 5567 0,'21'-21'31,"0"0"-31,1 21 16,-1-22-16,0 22 0,0-21 0,21 0 15,-20 21-15,-1-21 0,0 0 16,0 0-16,0 21 0,0-22 0,-21 1 16,22 0-16,-22 0 15,-22 21 1,1 0-16,0 0 16,0 0-16,0 0 0,0 21 0,-1-21 15,1 21-15,0 0 0,0 1 16,0-22-16,0 21 0,-1 0 0,22 0 15,0 0-15,0 0 0,0 1 0,0-1 16,0 0-16,0 0 0,0 0 0,0 0 16,0 1-16,22-1 0,-1-21 0,0 21 15,0-21-15,21 21 16,-20-21-16,-1 0 0,0 0 0,21 0 16,-21 0-16,1 0 0,-1 0 0,21 0 15,-21 0-15,0-21 0,22 0 0,-22 21 16,21-21-16</inkml:trace>
  <inkml:trace contextRef="#ctx0" brushRef="#br0" timeOffset="110413.05">12446 5334 0,'0'0'0,"0"-21"0,0 0 15,0 0-15,0-1 0,-21 1 16,0 21-16,-1-21 15,1 21-15,0 0 0,0 0 16,-21 0-16,20 0 0,1 0 0,0 0 16,0 21-16,-21-21 0,20 21 0,1 1 15,-21-1-15,21 21 0,0-21 0,-1 0 16,1 1-16,0 20 0,21-21 16,0 0-16,-21 0 0,21 22 0,0-22 15,0 0-15,0 0 0,0 0 16,0 1-16,21-22 0,0 0 15,0 21-15,1-21 0,-1 0 0,0 0 16,0 0-16,0 0 0,0 0 16,1 0-16,-1-21 0,0 21 0,0-22 15,0 1-15,0 0 0,1 0 16,-1 0-16,-21 0 0,21-1 0,0-20 16,-21 21-16,21 0 0,-21 0 0,21-1 15,-21 1-15,22 0 0,-22 0 16,0 42 15,0 0-31,0 0 0,-22 1 16,22-1-16,0 21 0,-21-21 0,21 0 15,0 1-15,0-1 0,0 0 16,0 0-16,0 0 0,21-21 0,-21 21 16,22 1-16,-1-22 0,0 0 0,0 21 15,0-21-15,0 0 0,1 0 0,-1 0 16,0 0-16,0 0 0,0 0 0,0 0 15,1 0-15,-1 0 16,0-21-16,-21-1 0,21 22 0,0 0 16</inkml:trace>
  <inkml:trace contextRef="#ctx0" brushRef="#br0" timeOffset="115552.55">15748 2794 0,'0'21'0,"0"-42"110,21 0-95,-21 0 1,21 0-1,-21-1-15,0 1 0,0 0 16,0 0-16,0 0 16,0 0-16,0-1 15,0 1-15,0 0 0,0 0 16,0 0 0,0 42 15,0 0-31,0 0 0,0 0 0,-21 1 15,21 20-15,0-21 16,-21 21-16,0 1 0,0-22 0,21 21 16,-22 1-16,1-1 0,21 0 0,-21-21 15,0 22-15,0-1 0,21 0 0,-21 1 16,-1-1-16,1-21 0,0 22 16,21-1-16,-21-21 0,21 0 0,-21 0 15,21 1-15,0-1 0,-21 0 0,21-42 47,21 21-47,0-21 0,-21-1 0,21-20 16,-21 21-16,21 0 0,0-22 0,1 1 15,-22 0-15,21 21 0,0-22 16,0 1-16,-21 0 0,21-1 16,0 1-16,-21 0 0,0-1 0,22 1 15,-1 0-15,-21 20 0,21 1 0,-21-21 16,0 21-16,21 21 15,0 0-15,-21 21 0,0 0 16,0 0-16,21 0 0,1 22 0,-22-22 16,21 21-16,-21-21 0,0 22 15,0-1-15,21-21 0,-21 22 0,0-22 16,0 21-16,21-21 0,-21 0 0,0 22 16,0-22-16,0 0 0,0 0 15,0 0-15,0 1 0,0-1 16,-21-21-1,0 0 1,0 0-16,-1 0 16,1-21-16,0-1 0,0 1 15</inkml:trace>
  <inkml:trace contextRef="#ctx0" brushRef="#br0" timeOffset="116175.95">15494 3090 0,'21'0'31,"0"0"-31,0 0 0,1 0 16,-1 0-16,0 0 0,0-21 0,21 21 16,-20-21-16,20 21 0,0 0 0,-21-21 15,22 21-15,-1-21 0,0 0 16,1 21-16,-1-22 0,-21 1 0,22 21 16,-22-21-16,0 0 0,21 0 0,-42 0 15,21-1-15,-21 1 0,22-21 16,-22 21-16,0 0 0,0-1 0,0 1 15,0 0-15,0 0 0,0 0 0,-22 42 32,1 0-17,21 21-15,0-20 0,0-1 0,-21 21 0,21 0 16,0-20-16,-21 20 0,21 0 16,0-21-16,0 22 0,0-22 15,0 21-15,0-21 0,0 22 0,0-22 16,0 0-16,0 0 0,0 0 0,0 1 15,21-22-15,0 0 0,0 0 16,1 0-16,-1 0 16,0 0-16,0-22 0,0 22 0,0-21 15,1 0-15,-1 0 0,0 0 0,0 0 16,0-1-16,0 1 0,1-21 0,-1 21 16,-21-22-16,21 22 0,0-21 15,-21 0-15,0-1 0,21 22 0,-21-21 16,0 21-16,0-1 0,0 1 15,0 0-15,0 0 0,-21 21 16,0 21 0,21 0-16,-21 0 0,21 22 0,0-22 15,-21 21-15,21 1 0,0-1 0,0-21 16,0 21-16,0 1 0,0-22 16,0 0-16,0 21 0,21-20 0,-21-1 15,0 0-15,21 0 0,0 0 0,-21 0 16,21 1-16,0-22 0,1 21 15,-1-21-15,0 0 16,0 0-16,0 0 16,0 0-16,1-21 0,-1-1 0,0 22 15</inkml:trace>
  <inkml:trace contextRef="#ctx0" brushRef="#br0" timeOffset="116500.54">17653 2625 0,'0'0'0,"0"-21"16,-21 21 0,21 21-16,-21 0 15,21 0-15,-22 0 0,22 22 0,-21-22 16,21 21-16,0 0 0,0-20 15,-21 20-15,21 0 0,0 1 0,-21-22 16,21 21-16,0 0 0,0-20 0,-21 20 16,21-21-16,-21 0 0,21 0 15,0 1-15,0-1 0,0 0 0,0 0 16,0-42 15,21 21-15,0-21-16,0-22 0,0 22 0</inkml:trace>
  <inkml:trace contextRef="#ctx0" brushRef="#br0" timeOffset="117220.14">17801 2667 0,'0'0'0,"0"-21"0,0 42 16,0 0-1,0 22 1,0-22-16,-21 0 0,21 21 0,0-21 0,-21 22 15,21-1-15,0-21 0,0 22 16,0-22-16,-21 21 0,21-21 0,0 0 16,0 1-16,-22 20 0,22-21 15,0 0-15,0 0 0,0 1 16,0-1 0,0-42-1,0-1-15,22 1 16,-1 0-16,0 0 0,-21 0 15,21 0-15,0-1 0,-21 1 16,0 0-16,21 21 0,-21-21 16,22 21-16,-22 21 31,0 0-15,0 0-16,0 1 0,0-1 15,0 0-15,21 0 0,-21 0 16,0 0-16,0 1 0,21-1 15,-21 0-15,21-21 0,0 21 0,0-21 16,1 0-16,-1 0 16,0 0-16,0 0 0,21 0 0,-20 0 15,-1 0-15,0 0 0,21 0 0,-21-21 16,1 0-16,-1 0 0,0-1 16,0 1-16,0 0 0,0 0 0,1 0 15,-22 0-15,21-22 0,-21 22 16,21-21-16,-21 21 0,0-22 0,0 22 15,0 0-15,0 0 0,0 0 0,-21 21 32,0 21-17,21 0-15,-22 0 0,22 0 0,0 0 16,-21 1-16,0-1 0,21 0 0,-21 21 16,21-21-16,0 1 0,0-1 15,0 0-15,0 0 0,0 0 16,21 0-16,0-21 0,0 22 15,1-22-15,-1 0 0,0 0 16,0 0-16,0 0 0,0 0 16,22 0-16,-22 0 0,0-22 0,0 1 15,0 0-15,1 0 0,-1 21 16,-21-21-16,0 0 0,0-1 0,0 1 16,0 0-16,0 0 0</inkml:trace>
  <inkml:trace contextRef="#ctx0" brushRef="#br0" timeOffset="117469.02">17357 2879 0,'0'0'0,"-22"21"0,44-21 31,-1 0-31,0 0 0,21 0 15,1 0-15,-1 0 0,0 0 0,1-21 16,-1 21-16,21 0 0,-20-21 0,-1 21 16,0 0-16,1-22 0,-1 22 15,-21 0-15,0 0 0,1 0 0,-22-21 16,0 0 0,-22 0-16</inkml:trace>
  <inkml:trace contextRef="#ctx0" brushRef="#br0" timeOffset="119017.65">19473 2858 0,'0'0'0,"0"-22"16,0 1-1,0 42 17,-21 1-32,21-1 0,0 0 15,0 0-15,-21 0 0,21 22 0,0-22 16,0 21-16,0 0 0,0-20 15,0 20-15,0-21 0,-21 0 0,21 0 16,-21 22-16,21-22 0,0 0 16,0 0-16,-22-21 0,1 0 31,21-21-15,0 0-16,0 0 15,0 0-15,0-1 0,0 1 0,0 0 16,0-21-16,21 21 0,1-22 15,-1 22-15,0-21 0,0 21 0,-21-22 16,21 22-16,0 0 0,1 0 0,-1 0 16,0 21-16,0 0 0,0 0 15,0 21 1,-21 0-16,0 21 0,0-21 16,0 1-16,22-1 0,-22 21 0,0-21 15,21 0-15,-21 1 0,0 20 16,0-21-16,0 0 0,21 0 0,-21 1 15,21-1-15,0 0 16,0-21-16,1 0 0,-1 0 16,0 0-16,0 0 0,0 0 15,0 0-15,1-21 0,-1 21 0,0-21 16,0-1-16,0 1 0,0 0 0,-21 0 16,22 0-16,-1 0 0,0-1 0,-21-20 15,0 21-15,0-21 0,21 20 16,-21 1-16,21 0 0,-21 0 0,0 0 15,0 0-15,0 42 32,0 0-32,0 0 0,0 0 15,-21 0-15,21 22 0,-21-22 16,21 0-16,0 21 0,0-20 0,0-1 16,0 0-16,0 0 0,0 0 0,0 0 15,0 1-15,0-1 0,21 0 16,0-21-16,0 0 15,1 0-15,-1 0 0,0 0 16,0-21-16,0 21 0,0-21 0,1 21 16,-22-22-16,21 1 0,-21 0 15,21 0-15,-21 0 0,0 0 0,0-1 16,0 1-16,0 0 0,0-21 16,-21 21-16,0-1 0,-22 1 0,22 0 15,0 0-15,0 21 0,0-21 16,-22 21-16,22 0 0,0 0 15,0 0-15,42 0 32,0 0-17,0 0-15,0 0 0,22 0 0,-22 0 16,0 0-16,21-21 0,-20 21 0,-1 0 16,21 0-16,-21-22 0,0 22 15,22 0-15,-22 0 0,0 0 0,0 0 16,0 0-16,1 22 0,-1-22 15,-21 21-15,0 0 0,21 0 0,-21 0 16,21 0-16,-21 1 16,0-1-16,0 0 0,0 0 0,0 0 15,0 0-15,0 1 0,0-1 0,0 0 16,-21-21-16,21 21 0,-21 0 0,21 0 16,0 1-16,-21-22 15,21 21-15,-22-21 0,22-21 47,0-1-47,0 1 16,0 0-16,0 0 0,0 0 15,0 0-15,0-1 0,22 1 0,-1-21 16,0 21-16,0-22 0,21 22 0,-20-21 16,20 21-16,-21-22 0,21 22 15,-20 0-15,20 0 0,-21 21 0,0 0 16,0 0-16,1 0 0,-1 21 0,0-21 15,-21 21-15,0 22 0,0-22 0,0 0 16,0 0-16,0 21 0,0-20 16,0-1-16,0 21 0,0-21 0,0 0 15,0 1-15,0-1 0,0 0 0,0 0 16,0 0-16,0 0 16,0-42 15,0 0-16,0 0-15</inkml:trace>
  <inkml:trace contextRef="#ctx0" brushRef="#br0" timeOffset="119617.57">21950 3006 0,'0'0'0,"21"0"0,0 0 0,-21-21 31,21 21-31,-21-22 0,21 22 16,-21-21-1,22 0 1,-44 21 93,1 0-109</inkml:trace>
  <inkml:trace contextRef="#ctx0" brushRef="#br0" timeOffset="120540.56">21865 3217 0,'0'0'0,"-21"0"0,21 22 0,-21-22 31,21-22 0,0 1-15,21 0-16,0 0 0,-21 0 16,21 21-16,0-21 0,-21-22 15,22 22-15,-1 0 0,0-21 0,0 20 16,0-20-16,0 0 0,1-1 0,-1 1 15,21 0-15,-21-1 0,0-20 0,1 42 16,-1-22-16,-21 1 0,0 21 16,0 0-16,0 0 0,-21 21 15,21 21 1,-22 0-16,1 21 0,0-21 16,0 22-16,21-22 0,0 21 0,-21 1 15,21-22-15,0 21 0,0 0 16,0-20-16,0 20 0,0-21 0,0 0 15,0 0-15,21 22 0,-21-22 16,0 0-16,21 0 0,0 0 16,-21 1-16,21-1 0,-21 0 15,0 0 1,-21-21 15,0 0-31,21-21 0,-21 0 0,0 21 16,0-21-16,-1 21 0,1-22 15,0 22-15,21-21 0,-21 21 16,0 0-16,21 21 31,21-21-31,0 22 16,-21-1-16,21-21 0,0 21 16,1 0-16,-1-21 0,0 21 0,0-21 15,21 21-15,-20-21 0,-1 0 16,0 0-16,21 0 0,1 0 0,-22-21 15,21 0-15,0 21 0,1-21 16,-22 0-16,21 0 0,1-1 0,-22 1 16,21 0-16,-21 0 0,0-21 0,1 20 15,-1-20-15,0 0 0,-21-1 16,0 1-16,21 0 0,-21-1 16,0 1-16,0 0 0,0-22 0,0 22 15,0 21-15,0-22 0,0 22 0,0 0 16,0 0-16,0 42 15,0 21-15,-21-20 16,21 20-16,-21 0 0,21 1 0,0-1 16,-21 0-16,-1 22 0,22-22 0,0-21 15,0 22-15,0-1 0,0-21 16,0 21-16,0-20 0,0-1 0,0 0 16,0 0-16,0 0 15,22 0 1,-1-21-16,0 0 15,0 0-15,-21-21 16,0 0-16,0 0 16,0 0-16</inkml:trace>
  <inkml:trace contextRef="#ctx0" brushRef="#br0" timeOffset="120704.47">22606 2858 0,'0'-22'16,"21"22"-1,0 0-15,0 0 16,1 0-16,-1 0 0,0-21 16,0 21-16,21 0 0,-20 0 0,20 0 15,-21-21-15,21 21 0,-20 0 0,20 0 16,-21-21-16,0 21 0</inkml:trace>
  <inkml:trace contextRef="#ctx0" brushRef="#br0" timeOffset="122207.32">23558 3048 0,'22'0'0,"-1"0"16,0 0-1,-21-21-15,21 0 0,-21 0 16,21-1-16,0 1 15,-21 0-15,0-21 0,0 21 0,0-1 16,0-20-16,0 21 0,0 0 0,0-22 16,-21 22-16,0 0 0,0 21 15,0-21-15,0 21 0,-1 0 0,1 0 16,-21 21-16,21-21 0,0 21 0,-22 0 16,22 1-16,0 20 0,-21-21 0,20 0 15,1 22-15,21-22 16,-21 21-16,21-21 0,-21 0 0,21 1 15,0-1-15,0 0 0,0 0 0,21 0 16,0-21-16,0 0 0,1 0 16,-1 0-16,0 0 0,0 0 15,0 0-15,22 0 0,-22 0 0,0-21 16,0 21-16,21-21 0,-20 0 0,-1 0 16,0-1-16,-21 1 0,21 0 15,-21-21-15,0 21 0,0-1 16,0 1-16,0-21 0,0 21 15,0 0-15,0-1 0,0 1 0,0 42 32,0 1-17,0-1-15,0 21 0,0-21 0,0 0 16,0 22-16,0-22 0,0 0 0,0 0 16,0 0-16,0 1 0,0-1 15,0 0-15,0 0 0,21 0 16,0-21-16,1 0 0,-1 0 0,0 0 15,21 0-15,-21 0 0,22 0 0,-22 0 16,21-21-16,-21 21 0,22-21 16,-22 21-16,21-21 0,-21 0 15,1-1-15,-1 1 0,0-21 0,-21 21 16,21-22-16,0 1 0,-21 0 0,0-1 16,21 1-16,1 0 0,-22-1 15,21-20-15,-21 21 0,0-1 0,21 1 16,-21 21-16,0 0 0,0-1 0,21 1 15,-21 0-15,0 42 16,0 0-16,0 1 16,-21 20-16,0-21 0,21 21 0,-21 22 15,21-22-15,-22 1 0,22-1 16,-21 0-16,21 1 0,-21-1 0,21 0 16,0 1-16,0-22 0,0 0 15,0 21-15,0-21 0,0 1 0,0-1 16,21 0-16,0 0 15,1-21-15,-1 0 0,0 0 16,0 0-16,0 0 0,0 0 0,1 0 16,20-21-16,-21 21 0,0-21 0,0 21 15,1-21-15,-1-1 0,0 1 16,0 0-16,0 0 0,-21 0 0,0 0 16,21-22-16,-21 22 0,0 0 0,0 0 15,0 0-15,0 42 31,0 0-31,0 0 16,0 0-16,0 0 0,0 1 16,0-1-16,0 0 0,0 0 0,0 0 15,0 0-15,0 1 16,22-22 0,-1 21-16,0-21 0,0 0 0,0 0 15,0 0-15,1 0 0,-1 0 0,21 0 16,-21-21-16,0 21 0,1-22 15,20 1-15,-21 21 0,0-21 0,0 0 16,1 0-16,-1 0 0,-21-1 0,21 1 16,-21-21-16,21 21 0,0 0 15,-21-1-15,0 1 16,0 0-16,21 21 0,-21 21 31,0 0-15,22-21-1,-1 0 1,0 0 0,0 0-1,-21-21-15,0 0 16,0 0 0,0 0-16,-21 21 31,0 0-31,0 0 15,-1 21-15,1 0 0,0 0 16,0 0-16,0 1 0,21 20 0,-21-21 16,-1 0-16,1 0 0,21 22 0,0-22 15,0 0-15,0 0 0,0 0 16,0 1-16,0-1 0,21 0 16,1-21-16,-1 21 0,0-21 0,0 0 15,21 0-15,-20 0 0,20 0 0,-21 0 16,21 0-16,-20 0 0,20 0 15,-21 0-15,0 0 0,0-21 16,22 0-16,-22 0 0,0 21 0,0-22 16,0 1-16,-21 0 0,22-21 0,-1 21 15,0-1-15,-21-20 0,0 21 16,21-21-16,-21 20 0,21-20 0</inkml:trace>
  <inkml:trace contextRef="#ctx0" brushRef="#br0" timeOffset="122408.03">25209 2244 0,'0'0'0,"-21"0"16,21-21-16,-21 21 16,0 0 30,21 21-46,-21-21 16,0 0-16</inkml:trace>
  <inkml:trace contextRef="#ctx0" brushRef="#br0" timeOffset="122633.9">24236 2519 0,'0'0'0,"21"0"32,0 0-32,0 0 15,22 0-15,-22 0 0,21 0 0,-21 0 16,22 0-16,-1-21 0,0 21 16,-21 0-16,22-21 0,-22-1 0,0 22 15,0-21-15,-21 0 0</inkml:trace>
  <inkml:trace contextRef="#ctx0" brushRef="#br0" timeOffset="123895.65">14774 4255 0,'0'0'0,"0"21"47,0 0-31,0 0-16,0 0 0,0 0 0,0 1 15,-21-1-15,21 0 0,0 0 0,-21 0 16,21 0-16,0 22 0,0-22 15,-21-21-15,21 21 0,-21 0 0,21 0 16,-22-21-16,22 22 0,-21-22 16,21-22 15,0 1-31,0 0 16,0 0-16,0 0 0,0 0 15,0-1-15,21 1 0,-21 0 0,22-21 16,-1 21-16,-21-22 0,21 22 0,0 0 15,0 0-15,-21 0 0,21-1 16,1 22-16,-1 0 0,0 0 16,0 0-16,-21 22 0,21-1 15,0 0-15,-21 0 0,0 0 0,0 22 16,0-22-16,0 0 0,0 21 16,0-21-16,0 1 0,0-1 15,0 21-15,0-21 0,0 0 0,0 1 16,0-1-16,0 0 15,0-42 17,0 0-17,0-1-15,0 1 0,0 0 16,0 0-16,0-21 0,22 20 0,-1-20 16,0 21-16,0-21 0,0-1 15,0 22-15,22 0 0,-22 0 0,21 0 16,-21-1-16,1 22 0,-1 0 0,21 0 15,-21 22-15,0-22 0,1 21 0,-22 0 16,21 21-16,-21-21 0,21 1 16,-21 20-16,0-21 0,0 0 0,0 22 15,0-22-15,0 0 0,0 0 16,0 0-16,-21 0 0,21 1 0,-21-1 16,21 0-16,-22-21 0,22 21 0,0 0 31,0-42-16</inkml:trace>
  <inkml:trace contextRef="#ctx0" brushRef="#br0" timeOffset="124304.42">15600 4445 0,'0'21'15,"-21"-21"-15,42 0 47,0 0-47,0-21 0,0 21 0,0-21 16,1 0-16,-1 21 0,0-21 16,0-1-16,0 22 0,0-21 0,-21 0 15,0 0-15,0 0 0,0 0 16,0-1-16,0 1 0,0 0 0,-21 21 15,0 0 1,0 0-16,0 21 0,0 0 16,-1 1-16,1 20 0,21-21 0,0 21 15,-21-20-15,21-1 0,0 21 0,0-21 16,0 0-16,0 1 0,0-1 16,0 0-16,0 0 0,0 0 0,21 0 15,0 1-15,1-22 0,-1 0 16,0 0-16,0 0 0,0 0 15,0 0-15,1 0 0,20 0 16,-21 0-16,0 0 0,22 0 0,-22-22 16,0 1-16,0 21 0,21-21 0,-20 0 15</inkml:trace>
  <inkml:trace contextRef="#ctx0" brushRef="#br0" timeOffset="124988.03">16235 4276 0,'0'-21'0,"0"42"0,-21-42 31,21 42-15,-22 0-16,1 0 16,21 0-16,0 0 0,0 22 0,-21-22 15,21 0-15,0 0 0,-21 0 0,21 1 16,0-1-16,0 0 0,0 0 0,0 0 16,0 0-16,-21-21 15,21 22-15,0-44 47,0 1-47,0 0 16,0 0-16,0 0 0,21 0 15,-21-1-15,21-20 0,0 21 0,0-21 16,1 20-16,-1-20 0,21 21 0,-21-21 16,0 20-16,1 22 0,20-21 0,-21 21 15,0 0-15,0 0 16,1 0-16,-1 0 0,-21 21 0,0 1 0,21-1 15,-21 0-15,0 21 0,0-21 16,0 22-16,0-22 0,0 0 0,0 0 16,0 22-16,0-22 0,0 0 15,0 0-15,0 0 0,-21-21 0,21 21 16,0 1-16,-21-22 16,-1 0-16,22-22 15,0 1 1,0 0-16,0 0 15,0 0-15,22 0 0,-1-1 0,0 1 16,0-21-16,0 21 0,0-22 16,1 22-16,-1-21 0,21 21 0,-21-22 15,0 22-15,22 21 0,-22-21 16,0 21-16,0 0 0,0 0 0,1 0 16,-1 21-16,-21 0 0,0 1 0,0-1 15,0 21-15,0-21 0,0 0 0,0 22 16,0-22-16,0 0 0,0 0 15,0 0-15,0 1 0,0-1 0,0 0 16,0 0-16,0 0 0,-21-21 16,21 21-16,0-42 47,0 0-47,21 0 15,0 0-15,-21 0 16</inkml:trace>
  <inkml:trace contextRef="#ctx0" brushRef="#br0" timeOffset="125499.74">17251 3895 0,'0'0'0,"-21"21"16,21 0-16,-22 0 0,22 22 15,-21-22-15,0 21 0,21 0 0,0 1 16,0-1-16,-21 0 0,21-20 15,-21 20-15,21 0 0,0 1 16,0-1-16,-21-21 0,21 21 0,0-20 16,0 20-16,0-21 0,0 0 0,0 0 15,0 1-15,0-44 47,0 1-47,0 0 16,0 0-16,21 0 0,0 0 0,0-1 15,0-20-15,0 21 0,1-21 0,20 20 16,-21-20-16,0 21 0,22 0 16,-22 0-16,21 21 0,-21 0 15,0 0-15,22 0 0,-22 0 16,0 0-16,-21 21 0,0 0 0,0 0 16,0 0-16,0 22 0,0-22 15,0 0-15,0 0 0,-21 0 0,0 0 16,0 1-16,-1-1 0,1 0 0,-21 0 15,21 0-15,0-21 0,-22 21 0,22-21 16,0 0-16,0 22 0,0-22 16,-1 21-16,1-21 0,0 0 0,0 0 15,0 0 1,21-21-16,0-1 16,0 1-1,21 0-15,0 0 16,0 0-16,0 21 0</inkml:trace>
  <inkml:trace contextRef="#ctx0" brushRef="#br0" timeOffset="126404.03">17843 4360 0,'0'-21'0,"0"0"32,22 0-32,-1 21 15,-21-21-15,21 21 0,0-21 0,0 21 16,-21-22-16,0 1 0,21 21 0,-21-21 16,22 0-16,-22 0 15,0 0-15,-22 42 16,1 0-1,0 0-15,0 0 0,0 0 16,21 1-16,-21 20 0,-1-21 0,22 21 16,0-20-16,-21-1 0,21 0 0,0 0 15,-21 21-15,21-20 16,0-1-16,0 0 0,0 0 16,21-21-16,0 0 15,1 0-15,-1 0 0,0 0 16,0 0-16,0 0 0,0 0 0,1-21 15,-1 0-15,0 21 0,0-21 0,0-1 16,0 1-16,1 0 0,-1 0 16,0 0-16,0 0 0,0-1 0,0-20 15,1 21-15,-22 0 0,0 0 0,0-1 16,0 1-16,0 0 0,0 42 47,0 0-47,0 1 0,0-1 15,0 0-15,0 0 0,0 0 16,0 0-16,0 1 0,0-1 16,0 0-16,0 0 0,0 0 15,0 0-15,0 1 0,0-1 16,21-21 0,0 0-16,0 0 15,0 0-15,0 0 0,1 0 16,20 0-16,-21 0 0,0-21 0,22 21 15,-22-22-15,21 22 0,-21-21 16,0 0-16,1 0 0,-1 0 16,21 0-16,-21-1 0,0 1 0,-21-21 15,22 21-15,-22 0 0,21-22 0,-21 22 16,0 0-16,-21 21 16,-1 0-1,1 0-15,21 21 0,-21 0 0,21 0 16,-21 1-16,21-1 0,0 0 0,0 0 15,0 0-15,0 0 0,0 1 0,0-1 16,21 0 0,-21 0-16,21 0 0,-21 0 0,21 1 15,-21-1-15,22 0 0,-22 0 16,-22-21 15,1 0-31,0 0 16,0 0-16,0 0 15,0 0-15,21-21 0,-22 0 16,1 0-16</inkml:trace>
  <inkml:trace contextRef="#ctx0" brushRef="#br0" timeOffset="127632.05">19579 4487 0,'0'0'0,"21"-21"0,-21 0 16,0 0-16,0-21 0,21 20 0,-21-20 16,0 0-16,0 21 0,0-22 0,0 22 15,0-21-15,-21 21 0,0-1 16,21 1-16,-21 0 0,-21 21 16,20 0-16,1 0 0,0 0 0,0 0 15,0 21-15,-22 0 0,22 1 0,0-1 16,0 21-16,-21-21 0,20 22 15,1-1-15,21 0 0,-21 1 0,0-1 16,21 0-16,-21 1 0,21-1 0,0-21 16,0 21-16,0-20 0,0-1 0,0 0 15,0 0-15,21-21 0,0 0 16,0 0-16,22 0 0,-22 0 0,21 0 16,-21 0-16,22 0 0,-22-21 15,21 0-15,0 0 0,-20-1 0,20 1 16,-21 0-16,0 0 0,22 0 15,-22 0-15,-21-22 0,21 22 0,0 0 16,-21-21-16,21 20 0,-21 1 0,0 0 16,0 0-16,21 21 15,1 21 1,-22 0-16,0 0 0,0 1 16,0-1-16,0 21 0,0-21 0,0 0 15,0 1-15,0-1 0,0 0 0,0 0 16,0 0-16,21 0 0,-21 1 15,21-22-15,-21 21 0,21-21 16,0 0-16,0 0 16,1 0-16,-1 0 0,0 0 0,0 0 15,0-21-15,0 21 0,1-22 0,-1 1 16,21 0-16,-21 21 0,0-21 16,1 0-16,-1-22 0,0 22 0,-21 0 15,21 0-15,0 0 0,-21 0 0,0-1 16,0 1-16,21 21 0,-21 21 31,0 1-15,0-1-16,0 0 0,0 0 15,0 0-15,0 0 0,0 1 0,0-1 16,0 0-16,0 0 0,0 0 16,22 0-16,-1-21 0,0 22 15,0-22-15,0 0 0,0 0 16,1 0-16,-1 0 0,21 0 0,-21 0 15,0 0-15,22-22 0,-1 22 0,-21-21 16,22 0-16,-22 21 0,21-21 0,-21 0 16,0 0-16,1-1 0,-22 1 15,0 0-15,21 0 0,-21-21 0,0 20 16,0 1-16,0 0 0,0 0 0,-21 21 31,-1 0-31,1 0 16,0 21-16,21 0 0,-21 0 0,0 1 15,21-1-15,-21 21 0,21-21 0,0 0 16,0 1-16,0-1 0,0 0 0,0 0 16,21 0-16,0-21 0,0 0 15,-21 21-15,21-21 0,0 0 16,1 0-16,-1 0 0,0 0 0,0 0 16,21 0-16,-20 0 0,-1 0 0,0 0 15,0-21-15,-21 0 0,21 21 0,-21-21 16,21 21-16,1-21 0,-22 0 15,21 21-15</inkml:trace>
  <inkml:trace contextRef="#ctx0" brushRef="#br0" timeOffset="129489.4">21971 4509 0,'0'0'0,"21"0"0,0 0 16,0 0 0,1-22-16,-22 1 15,21 0-15,0 0 0,-21 0 0,0 0 16,21-1-16,0-20 0,0 21 0,1-21 16,-1-1-16,0 1 0,0 0 15,0-1-15,22 1 0,-22 0 16,0-1-16,0 1 0,0 0 0,-21 20 15,21 1-15,-21 0 0,-21 21 32,0 0-32,0 21 0,21 0 0,-21 1 15,0 20-15,-1-21 0,1 21 0,21 1 16,0-22-16,0 21 0,0 1 0,0-1 16,0-21-16,0 21 0,0-20 15,0 20-15,21-21 0,1 0 0,-1 0 16,-21 1-16,21-1 0,0 0 15,0-21-15,-21 21 0,-21-42 47,0 21-47,0-21 16,0 0-16,-1-1 0,1 22 16,0 0-16,21-21 0,0 42 31,0 1-16,0-1-15,21-21 0,-21 21 0,21 0 16,1-21-16,-1 21 0,0-21 0,0 0 16,21 0-16,-20 0 0,20 0 15,-21 0-15,21 0 0,-20 0 16,20 0-16,0 0 0,-21 0 0,22-21 16,-1 21-16,-21-21 0,22 0 0,-22 0 15,0-1-15,0 1 0,0 0 0,0 0 16,1 0-16,-1-22 0,-21 1 15,21 0-15,0-1 0,-21 1 0,0 0 16,21-1-16,0 1 0,-21 0 0,22-1 16,-22 1-16,0 21 0,0 0 15,0 0-15,0-1 0,0 44 32,0-1-32,0 0 0,0 0 15,0 0-15,-22 22 0,1-22 16,21 21-16,-21 0 0,21-20 0,0 20 15,0 0-15,0 1 0,0-22 0,0 21 16,0-21-16,0 22 0,0-22 0,0 0 16,0 0-16,0 0 0,0 0 15,0 1-15,0-1 0,21-21 16,0 0-16,1 0 0,-1 0 16,0 0-16,0 0 0,0 0 15,0 0-15,1-21 0,-1-1 16,0 22-16,0-21 0,-21 0 15,21 0-15,0 0 0,1 0 0,-22-1 16,21 22-16,-21-21 0,0 0 0,0 42 47,-21 0-47,21 1 16,0-1-16,0 0 0,0 0 15,0 0-15,0 0 0,0 1 16,0-1-16,0 0 15,21 0-15,0-21 16,0 0-16,0 0 0,0 0 0,1 0 16,-1 0-16,0 0 0,0 0 15,21 0-15,-20 0 0,-1-21 0,0 21 16,0-21-16,0 0 0,0-1 16,-21 1-16,22 0 0,-22-21 0,21 21 15,-21-22-15,0 22 0,0-21 0,0-1 16,0 22-16,0-21 0,0 21 0,0 0 15,-21-1-15,-1 1 0,1 0 16,0 21-16,0 0 0,0 0 0,0 0 16,-22 0-16,22 21 0,0 0 0,0 1 15,0 20-15,-1-21 0,1 21 0,0-20 16,21 20-16,0-21 0,0 0 16,0 22-16,0-22 0,0 0 15,0 0-15,0 0 0,21-21 0,0 21 16,1 1-16,-1-22 0,0 0 0,0 0 15,0 0-15,0 0 0,1 0 16,-1 0-16,0 0 0,21-22 0,-21 22 16,1-21-16,-1 21 0,0-21 0,0 0 15,0 0-15,0 0 0,1-1 0,-1 1 16,0 0-16,0 0 0,0 0 0,0 0 16,-21-1-16,22 1 15,-1 21-15,-21 21 31,0 1-31,0-1 16,0 0-16,0 0 0,0 0 16,0 0-16,0 1 0,0-1 15,0 0-15,0 0 0,21 0 16,0-21-16,0 21 0,0-21 16,1 22-16,-1-22 0,21 0 15,-21 0-15,0 0 0,1 0 0,20 0 16,-21 0-16,0 0 0,22 0 0,-22-22 15,0 1-15,0 21 0,0-21 0,0 0 16,1 0-16,-22 0 0,21-1 16,0-20-16,-21 21 15,0 0-15,0 0 0,0-1 0,0 1 16,0 0-16,-21 21 31,0 21-31,21 0 0,-22 1 16,1-1-16,21 0 0,0 0 0,0 0 15,0 0-15,-21 1 0,21-1 0,0 0 16,0 0-16,0 0 0,0 0 16,0 1-1,21-22 1,0 0-16,1 0 16,-1 0-16,0 0 0,0 0 15,0 0-15,0 0 0,1 0 16</inkml:trace>
  <inkml:trace contextRef="#ctx0" brushRef="#br0" timeOffset="130080.58">24998 4085 0,'0'0'16,"0"-21"-16,0 0 0,0 0 0,0 0 0,0-1 16,-21 1-16,-1 21 0,1 0 15,21-21-15,-21 21 16,0 0-16,0 0 0,0 0 0,-1 21 15,1 0-15,0 1 0,0-1 16,21 0-16,-21 21 0,0-21 0,-1 1 16,22 20-16,0-21 0,0 21 15,-21-20-15,21-1 0,0 0 0,0 0 16,0 0-16,0 0 0,0 1 0,21-1 16,1-21-16,-1 0 0,0 0 15,0 0-15,0 0 16,22 0-16,-22 0 0,0 0 0,0-21 15,0-1-15,0 22 0,1-21 0,-1 0 16,0 0-16,0-21 0,0 20 0,0-20 16,-21 21-16,22-21 0,-1-1 15,-21-20-15,0 20 0,21 1 0,0 0 16,-21-1-16,0-20 0,21 21 16,0 20-16,-21-20 0,0 21 0,0-21 15,0 20-15,0 44 16,0 20-1,0-21-15,-21 21 0,0-20 16,0 20-16,0 0 0,0 1 0,-1 20 16,22-21-16,-21 1 0,21-1 15,-21 0-15,21 1 0,0-1 0,0-21 16,0 22-16,0-22 0,0 0 0,0 0 16,21 0-16,0 0 0,1-21 15,20 22-15,-21-22 0,0 0 0,22 0 16,-22 0-16,0 0 0,21 0 15,-21 0-15,1 0 0,-1-22 0,0 22 16,0-21-16,0 0 0,-21 0 16,0 0-16,0 0 0,0-22 0,0 22 15,0 0-15,-21-21 0,0 20 16,0 1-16,-22-21 0,22 21 0</inkml:trace>
  <inkml:trace contextRef="#ctx0" brushRef="#br0" timeOffset="130312.45">23199 3831 0,'-43'21'0,"86"-42"0,-107 42 0,43-21 0,42 0 32,0 0-32,0 0 0,1 0 15,20 0-15,0 0 0,22 0 0,-22 0 16,22 0-16,-1-21 0,-21 21 0,1 0 15,-1 0-15,0 0 0,-20 0 16,-1 0-16,-64 0 16,22 0-16,-21-21 15,0 21-15,-1 0 0</inkml:trace>
  <inkml:trace contextRef="#ctx0" brushRef="#br0" timeOffset="130852.14">15727 5440 0,'0'0'0,"0"21"47,0 0-47,0 0 0,0 1 0,0-1 15,0 0-15,0 0 0,0 0 0,0 0 16,0 1-16,0-1 0,0 0 16,-21-21-16,21 21 0,0 0 15,0 0-15,-22-21 16,1 0 15</inkml:trace>
  <inkml:trace contextRef="#ctx0" brushRef="#br0" timeOffset="131183.95">15748 5207 0,'0'0'0,"-21"0"0,0 0 16,-1 21-1,1-21-15,21 21 16,21-21 15,1 0-31,-1 0 0,0 0 16,0 0-16,0 0 15,-21-21-15,0 0 16,0 0-16,-21 0 16,0 21-1,0 0-15,0 0 0,-1 0 16,1 21-1,21 0-15,0 0 16,0 0-16,0 1 0,0-1 16,21 0-16,1 0 0,-1-21 0,-21 21 15,21-21-15,0 0 0</inkml:trace>
  <inkml:trace contextRef="#ctx0" brushRef="#br0" timeOffset="131616.7">16192 5482 0,'0'0'16,"0"21"-16,0 1 0,-21-1 15,21 0-15,0 0 0,0 0 16,-21 0-16,21 1 0,0-1 16,0 0-16,-21-21 15,21 21-15,0-42 47,0 0-47,0 0 16,0-1-16,0 1 0,0-21 0,21 21 15,0 0-15,0-22 0,1 22 16,-1-21-16,0 21 0,21-1 0,1 1 16,-22 0-16,21 0 0,-21 21 15,22 0-15,-22 0 0,0 0 0,0 21 16,0 0-16,0 0 0,1 1 15,-22-1-15,0 0 0,0 21 0,0-21 16,0 1-16,0-1 0,0 0 0,0 0 16,0 0-16,-22 0 0,1 1 0,21-1 15,-21-21-15,21 21 0,0 0 32,21-42-17,0 21-15,22-21 16</inkml:trace>
  <inkml:trace contextRef="#ctx0" brushRef="#br0" timeOffset="132887.99">17653 4974 0,'0'0'0,"-21"-63"15,0 63-15,-1-21 16,1 21-16,0 21 16,0 0-16,21 21 0,0-21 15,-21 22-15,0-1 16,21 0-16,-22 1 0,22-1 0,0 22 16,-21-22-16,0 0 0,0 1 0,21-1 15,-21-21-15,21 21 0,-21 1 0,21-22 16,0 0-16,-22 0 0,22 0 0,-21 1 15,21-1-15,0-42 32,0-1-17,0 1-15,21 0 0,1 0 0,-1 0 16,0-22-16,0 22 0,0 0 16,0-21-16,-21 21 0,22-1 0,-1 1 15,0 21-15,0-21 0,0 21 16,-21 21-1,0 0 1,0 1-16,0-1 16,0 0-16,21 0 0,-21 0 0,22 0 15,-22 1-15,21-1 0,0 0 16,-21 0-16,21-21 0,0 21 0,0-21 16,1 0-16,-1 0 0,0 0 0,0 0 15,0 0-15,0 0 0,1 0 16,-1 0-16,0-21 0,0 21 0,0-21 15,0 21-15,1-21 0,-22 0 16,21-1-16,0 22 0,-21-21 0,0 0 16,21 0-16,0 0 0,-21 0 0,0-1 15,0 1-15,0 0 0,0 0 16,0 0-16,0 0 16,-21 21-1,21 21-15,-21-21 0,21 21 16,0 0-16,-21-21 0,0 21 0,21 0 15,-22 1-15,22-1 0,0 0 16,0 0-16,0 0 0,0 0 16,0 1-16,0-1 0,22 0 0,-1 0 15,0-21-15,0 0 0,0 0 16,0 0-16,1 0 0,-1 0 16,0 0-16,21 0 0,-21 0 0,22 0 15,-22-21-15,21 21 0,-21-21 16,22 0-16,-22 21 0,0-22 0,0 1 15,0 0-15,1 0 0,-1 0 16,0 0-16,-21-1 0,0 1 0,0 0 0,0 0 16,0 0-16,-21 21 31,0 0-31,-1 0 0,1 0 16,0 21-16,0 0 0,21 0 0,0 0 15,-21 1-15,21-1 0,0 0 16,0 0-16,0 0 0,0 0 15,0 1-15,21-1 16,42-21 0,-20 0-16,-22 0 0,21 0 15,-21 0-15,22 0 0,-1 0 0,-21 0 16,22-21-16,-1 21 0,-21-22 0,0 1 16,22 21-16,-22-21 0,0 0 15,0 0-15,-21 0 0,21-1 0,-21 1 16,21 0-16,-21 0 0,22 0 15,-22 0-15,0-1 16,0 44 0,-22-1-16,1 0 15,21 0-15,-21 0 0,21 0 0,0 1 16,-21 20-16,0-21 0,21 0 0,-21 22 16,21-1-16,-22-21 0,1 21 0,0 1 15,21-1-15,-21 0 0,0 1 0,-22-1 16,22 0-16,0 1 0,0-1 0,-21 0 15,20 1-15,1-1 0,0 0 16,0 1-16,0-1 0,0 0 0,-1-20 16,22 20-16,-21 0 0,21-21 15,0 1-15,0 20 0,0-21 0,0 0 16,0 0-16,21-21 0,1 0 16,-1 0-16,0-21 0,0 0 15,0 0-15,0 0 0,1 0 0,20-1 16,-21-20-16,0 21 0,0-21 0,1-1 15,-1 1-15,0 0 0</inkml:trace>
  <inkml:trace contextRef="#ctx0" brushRef="#br0" timeOffset="133135.85">18859 5630 0,'0'0'0,"0"-42"0,0 21 0,0 0 0,0 0 16,22-1-16,-22 1 0,21 0 15,0 0-15,0 0 0,-21 0 0,42 21 16,-20-22-16,-1 1 0,0 21 15,21 0-15,-21 0 0,1 0 0,-1 0 16,21 0-16,-21 0 0,-21 21 16,0 1-16,0-1 0,0 0 15,0 0-15,0 0 0,-21 0 0,0 1 16,0-22-16,0 21 0,-22 0 0,22-21 16,-21 21-16,21-21 0,-1 0 15,-20 0-15,21 21 0,0-21 0,0 0 16,-1 0-16,1 0 0,0 0 15,0 0-15,21-21 0</inkml:trace>
  <inkml:trace contextRef="#ctx0" brushRef="#br0" timeOffset="134058.32">19494 5355 0,'0'-42'16,"0"21"-16,22 0 15,-1-1-15,-21 1 0,21 21 0,0-21 16,0 21-16,0 0 0,1-21 0,-1 21 15,21 0-15,-21 0 0,0 0 16,22 21-16,-22-21 0,0 21 0,0 0 16,0 1-16,1 20 0,-22-21 0,0 0 15,0 0-15,0 22 0,0-22 0,0 0 16,0 0-16,0 0 0,-22 1 0,1-1 16,0 0-16,21 0 0,-21-21 15,0 21-15,0-21 0,21-21 31,0 0-15,0 0-16,0 0 0,21-1 0,-21 1 16,21 0-16,0 0 0,0-21 15,22 20-15,-22-20 0,0 21 0,21 0 16,1 0-16,-22-1 0,21 1 0,22 0 16,-43 21-16,21 0 0,-21 0 15,0 21-15,1-21 0,-22 21 0,0 1 16,21-1-16,-21 0 0,0 21 15,0-21-15,0 1 0,0-1 0,0 21 16,0-21-16,0 0 0,0 1 0,-21-1 16,-1 0-16,1 0 0,21 0 0,-21-21 15,21 21-15,-21-21 0,21 22 16,-21-22-16,21-22 31,0 1-31,0 0 0,0 0 0,0 0 16,21 0-16,-21-1 0,21 1 0,0 0 15,22-21-15,-22 21 0,0-22 0,21 22 16,-21 0-16,1 0 0,20 0 16,-21-1-16,0 22 0,0 0 0,1 0 15,-1 0-15,0 22 0,-21-1 0,0 0 16,0 0-16,0 0 0,0 0 0,0 1 16,0-1-16,0 0 0,0 21 0,-21-21 15,21 1-15,-21-1 16,-1 0-16,22 0 0,-21 0 15,0-21-15,21 21 16,-21-21-16,21-21 31</inkml:trace>
  <inkml:trace contextRef="#ctx0" brushRef="#br0" timeOffset="134416.12">20701 5419 0,'21'0'31,"0"0"-31,0 0 0,1 0 16,-1 0-16,0-21 0,0 21 16,0 0-16,0-22 0,1 1 15,-22 0-15,21 21 0,-21-21 16,0 0-16,0 0 0,-21-1 15,-1 22 1,1 0-16,0 0 0,0 0 0,0 22 16,0-22-16,-1 21 0,1 0 15,0 0-15,21 0 0,-21 0 16,21 1-16,-21-1 0,21 21 0,0-21 16,0 0-16,0 1 0,0-1 0,0 0 15,21-21-15,0 21 0,-21 0 0,21-21 16,0 0-16,1 0 0,-1 0 15,21 0-15,-21 0 0,0 0 0,1 0 16,20 0-16,-21-21 0,0 0 0,22 21 16,-22-21-16</inkml:trace>
  <inkml:trace contextRef="#ctx0" brushRef="#br0" timeOffset="135096.24">21336 5271 0,'-21'0'15,"21"21"-15,-21-21 0,-1 21 16,22 0-16,-21-21 0,21 21 0,0 0 16,0 1-16,-21-1 0,21 0 15,-21 0-15,21 0 0,0 0 16,0 1-16,0-1 16,0 0-16,-21-21 15,0 0 1,21-21-1,0 0 1,0-1-16,0 1 0,0 0 16,0 0-16,0-21 0,21 20 0,0-20 15,-21 21-15,42 0 0,-21-22 0,1 22 16,-1 0-16,21 0 0,-21 0 0,22 21 16,-22 0-16,0 0 0,0 0 15,0 0-15,0 0 0,1 21 16,-22 0-16,21 0 0,-21 0 0,0 1 15,0-1-15,0 0 0,0 0 0,0 21 16,0-20-16,0-1 0,0 0 16,0 0-16,-21 0 15,-1-21-15,1 0 16,0 0-16,0 0 16,0 0-16,21-21 15,0 0 1,0 0-16,21 0 15,0-1-15,0-20 0,0 21 0,1 0 16,-1-22-16,21 22 0,-21 0 0,22 0 16,-22 0-16,21 21 0,-21 0 0,0 0 15,1 0-15,-1 0 0,0 0 0,0 21 16,-21 0-16,0 0 0,21 0 16,-21 1-16,0-1 0,0 0 15,0 0-15,0 0 0,0 0 0,0 1 16,-21-1-16,21 0 0,-21 0 0,21 0 15,-21 0-15,0-21 0,-1 22 16,1-22 0,0 0-16,21-22 47,0 1-47,21 21 0,0-21 0</inkml:trace>
  <inkml:trace contextRef="#ctx0" brushRef="#br0" timeOffset="135484.01">22140 5165 0,'-21'0'15,"0"21"1,0 0-16,0 0 0,-1 0 16,22 1-16,-21-1 0,0 0 15,0 0-15,0 0 0,21 0 0,0 1 16,-21-1-16,21 21 0,0-21 0,0 0 15,0 1-15,0-1 0,0 0 16,21 0-16,0-21 0,0 0 16,0 0-16,0 0 0,1 0 15,-1 0-15,0 0 0,0 0 16,0-21-16,0 0 0,1 21 0,-1-21 16,0-1-16,0 1 0,0 0 0,-21 0 15,0 0-15,21 0 0,-21-1 0,0-20 16,0 21-16,0 0 0,0-22 0,0 22 15,0 0-15,-21 0 16,0 21-16,0 0 0,0 0 16,0 0-16,-1 0 0,1 21 15,0 0-15,0 0 0,21 1 16,0-1 0,21-21-1,0 0-15,0 0 0</inkml:trace>
  <inkml:trace contextRef="#ctx0" brushRef="#br0" timeOffset="135911.76">22479 5271 0,'0'0'0,"0"-22"0,0 1 16,0 0-1,21 21-15,0-21 16,0 21-16,-21-21 0,22 21 15,-1 0-15,0 0 0,0 0 0,0 0 16,0 0-16,1 0 0,-1 21 16,0 0-16,0 0 0,-21 0 0,21 1 15,-21-1-15,0 0 0,0 0 16,0 0-16,0 0 0,0 1 0,-21-1 16,21 0-16,-21-21 0,0 21 15,0-21-15,-1 0 16,1 0-1,21-21 1,0 0-16,21 0 16,1 21-16,-22-22 0,21 1 15,0 0-15,21 0 0,-21 0 0,1-22 16,-1 22-16,21 0 0,-21 0 16,0 0-16,1 0 0,-1 21 0,-21-22 15,21 22-15,0 0 16,-21 22-1,0-1 1,21 0-16,-21 0 16</inkml:trace>
  <inkml:trace contextRef="#ctx0" brushRef="#br0" timeOffset="136528.42">23220 5207 0,'0'0'0,"0"-21"15,0 0-15,0 42 32,-21 0-17,-1 0-15,22 0 0,0 1 16,0-1-16,0 0 0,0 0 16,0 0-16,0 0 0,0 1 15,22-1 1,-1-21-16,0 0 0,0 0 15,0 0-15,0 0 0,1 0 16,-1 0-16,0-21 16,0 21-16,0-22 0,0 22 0,-21-21 15,22 0-15,-1 0 0,0 0 16,-21 0-16,21 21 0,-21-22 0,0 1 16,21 0-16,-21 0 0,21 21 0,-21-21 15,0 42 16,0 0-31,0 0 0,-21 0 0,0 1 16,0-1-16,0 21 16,21-21-16,-21 0 0,-1 1 0,1 20 0,21-21 15,0 21-15,0 1 16,-21-22-16,0 21 0,21 1 0,-21-1 16,21 0-16,0 1 0,0-1 0,-21 0 15,21 1-15,-22-1 0,22 0 0,0 1 16,0-1-16,0 0 0,-21 1 0,21-22 15,-21 21-15,0-21 0,21 22 0,-21-22 16,0 21-16,-1-21 0,1-21 0,0 21 16,-21 1-16,21-22 0,-22 0 15,22 0-15,-21 0 0,21 0 0,-1 0 16,1 0-16,0 0 0,21-22 0,0 1 16,-21 21-16,21-21 0,-21 21 15,21-21-15,0 0 16,0 0-1,0-1-15,-21 22 16,21-21-16</inkml:trace>
  <inkml:trace contextRef="#ctx0" brushRef="#br0" timeOffset="158668.47">635 8149 0,'21'0'16,"0"0"-1,0 0 1,1 0-1,-44 0 95,1 0-110,0 0 0,21 21 15,-21-21-15,0 0 0,0 0 16,-1 0-16,-20 0 0,21 0 16,0 0-16,0 0 0,-1 0 15,1 0-15,-21 0 0,21 0 0,0 0 16,-1 0-16,1 0 0,0 0 16,0 0-1,21 22 32,21-22-47,0 0 16,0 0-16,1 0 15,-1 0-15,21 0 0,-21 0 0,22 0 16,-1 0-16,0 0 0,1-22 16,-1 22-16,21 0 0,-20 0 0,20-21 15,-20 21-15,20 0 0,1 0 16,-22-21-16,21 21 0,-20 0 0,20 0 15,-20-21-15,-1 21 0,21 0 16,-20 0-16,-1 0 0,0 0 0,1-21 16,-22 21-16,21 0 0,-21 0 15,1 0-15,-1 0 0,0-21 0,0 21 16,-21-22 15,0 1-15,-21 21-1,21-21-15,-21 21 16,0-21-16,21 0 16,-22 21-16,1-21 0,0 21 0,0-22 15,0 22-15,0-21 0,-1 0 0,-20 21 16,21-21-16,0 21 0,0-21 16,-1 21-16,1 0 0,21-21 0,-21-1 15,0 22-15,0 0 16,21-21-16,21 42 62,0 1-62,0-22 16,0 0-16,1 21 0,20-21 16,-21 0-16,0 21 0,22-21 0,-22 0 15,21 21-15,-21-21 0,22 0 0,-22 21 16,21-21-16,-21 21 0,0-21 15,1 0-15,-1 0 0,-21 22 0,21-22 16,0 0-16,-21 21 16,0 0-16,0 0 31,0 0-31,0 0 0,-21-21 16,0 22-16,0-1 0,-1 0 0,-20 0 15,21 0-15,-21 0 0,20 1 16,-20 20-16,0-21 0,-1 0 0,22 0 15,-21 1-15,21-1 0,-22 0 16,22 0-16,0 0 0,0-21 16,21 21-16,21-42 47,0 21-32,0-21-15,1 0 0,-1 21 16,0-21-16,0-22 0,0 22 15,22 0-15,-22 0 0,21-21 0,-21 20 16,22 1-16,-22 0 0,0-21 16,21 21-16,-21 21 0,1-22 0,-1 1 15,0 0-15,0 21 32,-21-21-1,0 0-16,21 21 1,-21-21-16</inkml:trace>
  <inkml:trace contextRef="#ctx0" brushRef="#br0" timeOffset="186396.18">2794 8001 0,'0'-21'16,"0"0"15,0 0-15,0-1-16,0 1 15,0 0 1,0 0-16,0 0 0,0 0 15,0-1-15,0 1 16,0 0-16,0 0 16,0 0-16,0 0 0,0-1 15,0 1-15,0 42 47,0 1-47,0-1 0,0 0 16,0 0-16,0 21 0,0-20 15,0 20-15,0 0 0,0 1 0,0-1 16,0 0-16,0 1 0,0-1 0,0 0 16,-21 1-16,21-1 0,0 0 15,0-21-15,0 22 0,0-22 0,0 0 16,0 0-16,0 0 0,0 1 16,0-1-1,21-21 16,0-21-31,-21-1 0,21 22 16,0-21-16,1 0 0,-22 0 0,21-21 16,0 20-16,0-20 0,0 21 0,-21-21 15,21 20-15,1-20 0,-22 21 16,21-21-16,-21 20 0,21 1 0,-21 0 16,21 21-1,0 21 1,-21 22-1,0-22-15,0 0 0,0 0 16,0 21-16,0-20 0,0-1 16,0 21-16,0-21 0,0 0 0,0 22 15,0-22-15,21-21 0,-21 21 16,0 0-16,0 0 0,22-21 0,-1 0 16,0 22-16,0-22 0,0 0 15,0 0-15,1 0 0,-1 0 16,0 0-16,0-22 0,0 1 0,0 21 15,1-21-15,-22 0 0,21 0 0,0 0 16,0-1-16,-21 1 16,0-21-16,0 21 0,21-22 0,-21 22 15,0-21-15,0 0 0,0 20 0,0-20 16,21 21-16,-21 0 0,0 0 16,0-1-16,0 1 0,0 42 46,0 1-46,0-1 16,0 21-16,0-21 0,-21 0 0,21 22 16,0-22-16,-21 0 0,21 21 15,0-20-15,0-1 0,0 21 0,0-21 16,0 0-16,0 1 0,0-1 0,21 0 16,0 0-16,1-21 15,-1 21-15,0-21 16,0 0-16,0 0 0,0 0 0,1 0 15,20 0-15,-21 0 0,0-21 16,0 0-16,1 21 0,20-21 0,-21 0 16,0-1-16,0 1 0,1-21 0,-1 21 15,0-22-15,0 1 0,0 0 16,-21-22-16,21 22 0,-21 0 0,22-1 16,-22 1-16,0-22 0,0 22 0,21 0 15,-21-1-15,0 22 0,0-21 0,0 21 16,0 0-16,0-1 0,0 1 15,-21 21-15,-1 0 16,1 0-16,21 21 16,-21-21-16,21 43 0,-21-22 15,21 21-15,0-21 0,-21 22 0,21-1 16,0 0-16,-21 1 0,21 20 0,0-20 16,0-1-16,0 0 0,0 22 15,0-22-15,0 0 0,0-20 0,0 20 16,0 0-16,-22-21 0,22 1 0,0-1 15,0 0-15,0 0 16,0 0-16,0 0 16,0-42 15,22 0-31,-22 0 0,21 21 16,-21-21-16,21 0 0,-21-22 0,0 22 15,21 0-15,-21 0 0,21 0 0,-21-1 16,21 1-16,1 0 15,-1 21 1,0 0-16,0 0 16,-21 21-16,0 0 15,0 1-15,21-22 0,-21 21 0,0 0 16,21 0-16,-21 0 0,0 0 16,0 1-16,0-1 0,22-21 15,-1 21-15,-21 0 0,21 0 16,0 0-16,0-21 0,0 0 15,-21 22-15,22-22 0,20 0 0,-21 0 16,0 0-16,0 0 0,1 0 16,20 0-16,-21 0 0,0 0 0,22 0 15,-22-22-15,0 1 0,0 21 0,0-21 16,22 0-16,-43 0 0,21 0 0,0-1 16,0-20-16,0 21 0,-21 0 15,0-22-15,0 22 0,0-21 0,21 21 16,-21 0-16,0-22 0,0 22 0,0 0 15,0 0 1,-21 21-16,0 0 16,0 0-16,0 21 15,0 0 1,21 0-16,-22 0 0,22 1 0,0-1 16,0 0-16,0 0 0,0 21 0,0-20 15,0-1-15,0 0 0,0 0 0,0 0 16,0 0-16,0 1 15,0-1-15,0 0 0,22-21 0,-1 21 16,0-21-16,0 0 0,0 21 0,0-21 16,22 0-16,-22 0 0,21 0 0,-21 0 15,1 0-15,20 0 0,-21 0 16,0-21-16,0 21 0,22-21 0,-43 0 16,21 21-16,0-21 0,0-1 0,0-20 15,-21 21-15,0 0 0,0 0 16,22-1-16,-22-20 0,0 21 0,0 0 15,0 0-15,0-1 0,0 44 47,0-1-47,-22 0 0,22 0 16,0 21-16,-21-20 0,21-1 0,0 0 16,0 0-16,0 0 0,0 0 15,0 1-15,-21-1 0,21 0 16,0 0-16,0 0 0,0 0 15,0 1-15,0-1 16,-21-21 0,21-21 15,0-1-15,0 1-16,0 0 0,0 0 15,0 0-15,0 0 0,0-22 0,0 22 16,21-21-16,-21 21 0,21-22 15,0 22-15,1 0 0,-22 0 0,21 0 16,0-22-16,42-20 16,-41 63-16,-1 0 15,0 0-15,0 0 0,0 0 16,0 21-16,-21 0 16,22 0-16,-22 0 0,21 1 0,-21 20 15,0-21-15,0 0 0,0 0 0,0 1 16,0-1-16,0 0 0,0 0 0,0 0 15,0 0-15,0 1 0,0-1 16,0 0-16,0 0 16,0 0-1,0 0 1,0-42 31,0 0-47,0 0 15,0 0-15,0 0 0,0-1 0,0 1 16</inkml:trace>
  <inkml:trace contextRef="#ctx0" brushRef="#br0" timeOffset="187392.64">6096 8446 0,'0'0'0,"0"-22"31,21 22-31,-21-21 0,0 0 16,0 0-16,0 0 0,21 0 16,-21-1-16,21 1 0,-21 0 15,22-21-15,-22 21 0,21-22 0,0 22 16,0-21-16,0 21 0,0-22 15,1 22-15,-1 0 0,0 0 0,0 0 0,21 21 16,-20 0-16,-1 0 0,0 0 16,0 0-16,0 0 0,0 0 15,1 21-15,-1 0 0,-21 0 0,0 21 16,21-20-16,-21-1 0,0 21 0,0-21 16,0 0-16,0 1 0,0-1 15,0 0-15,0 0 0,0 0 16,21-21-16,-21 21 0,0-42 47,0 0-47,0 0 15,0 0-15,0 0 0,0-22 16,0 22-16,0 0 0,0 0 0,-21 0 16,21-1-16,-21 1 15,0 0-15,21 0 0,-22 21 0,1 0 16,0 0-16,0 0 0,0 0 15,0 21-15,-1 0 0,1 0 16,21 1-16,-21-1 0,0 0 16,0 21-16,21-21 0,-21 22 0,21-22 15,-22 0-15,1 21 0,21-20 0,0-1 16,0 21-16,0-21 0,0 0 0,0 1 16,0-1-16,0 0 15,0 0-15,0 0 16,21-21-16,1 0 0,-1 0 0,0 0 15,0 0-15,0 0 0,0 0 16,1-21-16,-1 0 0,0 0 0,0 21 16,0-21-16,0-22 0,1 22 15,-1-21-15,0 21 0,0-22 0,0 1 16,0 21-16,1-22 0,-22 22 0,21-21 16,-21 21-16,21 0 0,-21-1 0,0 1 15,0 42 1,0 1-1,0-1-15,0 0 0,0 21 0,-21-21 16,21 22-16,0-22 0,0 0 0,0 21 16,0-20-16,0-1 0,0 0 15,21 0-15,0 0 0,0-21 16,-21 21-16,21 1 0,1-22 0,-1 0 16,0 0-16,21 0 0,-21 0 0,1 0 15,-1 0-15,0 0 0,0-22 16,0 22-16,0-21 0,-21 0 15,0 0-15,22 0 0</inkml:trace>
  <inkml:trace contextRef="#ctx0" brushRef="#br0" timeOffset="189736.38">8064 8255 0,'0'21'0,"-21"-21"32,21-21-1,0 0-31,0 0 16,0 0-16,0-1 0,0 1 0,0 0 15,0 0-15,0-21 0,0 20 0,0-20 16,21 0-16,1-1 0,-22 22 15,21-21-15,0 0 0,0 20 0,0 1 16,0-21-16,1 21 0,-1 0 0,0 21 16,0 0-16,0 0 0,0 0 15,1 0-15,-1 21 16,-21 0-16,0 0 0,0 0 16,21-21-16,-21 21 0,0 1 15,0-44 48,0 1-63,0 0 0,0 0 15,0 0-15,0 0 16,-21 21-16,0-22 16,-1 22-1,1 0-15,21 22 0,-21-1 16,21 0-16,-21 0 15,0 0-15,21 22 0,-21-22 16,21 0-16,0 21 0,-22 1 0,22-22 16,0 21-16,0-21 0,0 22 0,0-22 15,0 21-15,0-21 0,0 0 0,0 1 16,0-1-16,22 0 0,-1-21 16,0 21-16,0 0 0,0-21 15,0 0-15,22 0 0,-22 0 0,0 0 16,21-21-16,-20 0 0,20 21 0,-21-21 15,21 0-15,1-1 0,-1-20 0,-21 21 16,22-21-16,-1-1 0,0-41 16,1 41-16,-22 1 15,0-22-15,-21 22 0,21 0 0,-21-1 16,21-20-16,-21 21 0,0-1 0,0 1 16,0 0-16,0 20 0,0 1 15,0-21-15,0 21 0,0 0 16,0 42-1,0 0-15,-21 0 0,0 0 0,21 22 16,0-1-16,-21 0 0,0 1 16,21-1-16,-22 0 0,22 1 0,0-1 15,0 0-15,0 1 0,0-1 0,0 0 16,0 1-16,0-1 0,0 0 0,0-21 16,22 22-16,-1-22 15,0 21-15,21-21 0,-21 1 0,22-1 16,-22-21-16,21 21 0,1-21 0,-1 0 15,0 0-15,1 0 0,-22 0 0,21 0 16,0 0-16,1 0 0,-22 0 0,21-21 16,-21 0-16,1-1 0,20 1 15,-21 0-15,-21 0 0,21-21 0,0 20 16,-21-20-16,22 0 0,-22-1 0,0 22 16,0-21-16,0 0 0,0 20 0,0 1 15,0-21-15,0 21 0,-22 0 16,1 21-16,0 0 15,0 0-15,0 0 0,0 0 0,-1 21 16,1 0-16,0 0 0,0 0 0,0 0 16,0 1-16,-1 20 0,1-21 0,0 21 15,21-20-15,-21 20 0,21 0 0,0-21 16,0 1-16,0 20 0,0-21 16,0 0-16,0 0 0,21 1 0,0-1 15,0-21-15,1 21 0,-1-21 0,-21 21 16,21-21-16,0 0 0,0 0 0,0 0 15,1 0-15,-1 0 0,0-21 16,0 0-16,0 0 0,0-1 16,1 1-16,-22 0 0,21 0 0,-21-21 15,21 20-15,-21-20 0,21 0 0,-21 21 16,0-22-16,0 22 0,0 0 0,0 0 16,0 0-16,0-1 0,0 1 15,0 42 16,0 1-31,0-1 16,0 0-16,0 0 0,0 21 0,0-20 16,0-1-16,0 0 0,0 0 0,0 21 15,0-20-15,0-1 0,0 0 16,0 0-16,0 0 0,21 0 16,0-21-16,1 22 15,-1-22-15,0 0 0,0 0 0,0 0 16,22 0-16,-22 0 0,0 0 0,21-22 15,1 1-15,-22 21 0,21-21 0,-21 0 16,22-21-16,-22 20 0,0 1 16,21-21-16,-21 21 0,1-22 0,-22 22 15,21-21-15,-21 21 0,0 0 0,0-1 16,0 1-16,0 0 0,0 0 0,0 0 16,-21 21-16,-1 0 15,1 0-15,0 0 0,0 21 16,0 0-16,21 0 0,-21 0 15,21 22-15,0-22 0,0 0 16,0 0-16,0 0 0,21 22 0,-21-22 16,21 0-16,0 0 0,0 0 0,-21 1 15,21-22-15,1 21 0,-22 0 0,21-21 16,-21 21-16,0 0 16,21-21-16,-21 21 15,-21-42 16,0 0-31,21 0 0,-22 21 0,22-21 16,-21 0-16,21-1 0,-21 22 16,0 0-16,0 0 15,0 0 1,21 22-16,0-1 16,0 0-16,0 0 15,0 0-15,21 0 16,0-21-16,0 22 0,0-22 15,0 0-15,1 0 16,-1 0-16,0 0 0,0 0 0,0 0 16,22 0-16,-22 0 0,0 0 0,21-22 15,-21 1-15,22 21 0,-22-21 0,21 0 16,-21 0-16,22 0 0,-22-22 0,0 22 16,0 0-16,22 0 0,-43-22 15,21 22-15,-21 0 0,21 0 16,-21 0-16,0 0 0,0-1 0,0 1 15,-21 21-15,0 0 0,-1 0 16,1 0-16,0 0 16,21 21-16,0 1 0,0-1 15,0 0-15,0 0 0,0 0 0,0 0 16,0 1-16,0-1 0,0 0 0,21 0 16,-21 0-16,0 0 15,0 1-15,0-1 0,21-21 0,-21 21 16,0 0-16,0 0 15,0 0 1,-21-21 0,0 0-1,0 0-15,0 0 0,21-21 16,0 0 0,0 0-16,0 0 15,0 0-15,0-1 0,0 1 0</inkml:trace>
  <inkml:trace contextRef="#ctx0" brushRef="#br0" timeOffset="191300.02">12128 7938 0,'0'0'0,"22"0"16,-1-22-16,-21 1 0,21 0 0,-21 0 15,0 0-15,0 0 0,0-1 0,0 1 16,0-21-16,0 21 0,0 0 0,0-1 15,-21-20-15,0 21 0,-1 0 0,1 0 16,0 21-16,0 0 0,-21 0 16,20 0-16,-20 0 0,21 0 0,-21 21 15,20 0-15,-20 0 0,0 0 0,21 22 16,-1-22-16,-20 0 0,21 21 0,0-21 16,0 22-16,21-22 0,0 0 0,0 0 15,0 0-15,0 1 0,0-1 0,21 0 16,0-21-16,0 0 0,21 21 15,-20-21-15,-1 0 0,21 0 16,0 0-16,-20 0 0,20 0 0,0-21 16,-21 0-16,22 21 0,-22-21 0,0-1 15,0 1-15,22 21 0,-43-21 0,21 0 16,-21 0-16,21 0 0,-21-1 0,0 1 16,0 0-16,0 0 15,0 42 16,0 0-31,0 0 0,0 1 16,-21-1-16,21 21 0,0-21 0,0 22 16,0-1-16,0 0 0,0 1 15,0-1-15,0 0 0,0 1 0,0-1 16,0 0-16,0 1 0,0 20 16,0-21-16,0 1 0,0 20 0,0-20 15,0 20-15,0-21 0,0 22 0,0-22 16,-21 22-16,21-22 0,0 0 0,-22 1 15,22-1-15,-21-21 0,0 22 0,0-22 16,21 0-16,-21 0 0,0 0 0,-1 0 16,1-21-16,0 0 0,0 0 0,0 0 15,0 0-15,-1-21 0,1 21 0,-21-21 16,21 0-16,0-21 0,-1 20 16,1-20-16,0 0 0,0-1 0,21 1 15,0-21-15,0 20 0,0-20 0,0 20 16,21-20-16,0 21 0,0-22 15,22 22-15,-22-1 0,21-20 0,1 21 16,-1-1-16,0 1 0,1 0 0,20-1 16,-21 1-16,22 0 0,-22-1 0,22 22 15,-22-21-15,0-1 0,22 1 0,-22 21 16,1-21-16,-22-1 0,21 22 0,-21-21 16,0 21-16,1-1 0,-1 1 15,-21 0-15,0 0 0,-21 21 31,-1 0-31,1 0 0,0 0 0,0 21 16,0 0-16,0 0 0,-1 1 0,1 20 16,0-21-16,21 0 0,0 0 0,-21 1 15,21-1-15,0 21 0,0-21 0,0 0 16,0 1-16,0-1 16,0 0-16,21-21 0,0 21 0,0-21 15,1 0-15,-1 0 0,0 0 0,0 0 16,21 0-16,-20-21 0,20 21 0,-21-21 15,21 0-15,1-1 0,-22 1 0,21-21 16,-21 21-16,22-22 0,-1 1 16,-21 0-16,22-1 0,-22 1 15,21 0-15,-21-1 0,0-20 0,22 21 16,-22-1-16,0 22 0,-21-21 0,0 21 16,21-22-16,-21 22 0,0 0 0,0 0 15,-21 42 16,0 0-31,0 0 0,0 22 16,-1-22-16,22 21 0,-21-21 0,0 22 16,0-1-16,21 0 0,0 1 0,-21-22 15,0 21-15,21 0 0,0-20 16,0 20-16,0-21 0,0 21 16,0-20-16,0-1 0,0 0 0,0 0 15,21 21-15,0-42 0,0 22 0,0-1 16,0 0-16,1-21 0,-1 0 0,0 0 15,21 0-15,-21 0 0,1 0 0,20 0 16,-21 0-16,21-21 0,-20 21 0,-1-21 16,21-1-16,-21 1 0,0 0 15,1-21-15,-1 21 0,0-1 0,0 1 16,0 0-16,-21 0 0,0 0 0,0 0 16,0-1-16,0 1 15,-21 21-15,0 0 0,0 0 16,21 21-16,0 1 15,-21-1-15,21 0 16,0 0-16,0 0 0,0 0 16,0 1-16,21-1 0,-21 0 0,0 0 15,21 0-15,-21 0 0,0 1 16,0-1-16,0 0 16,0 0-1,-21-21-15,0 0 16,-1 0-1,1 0-15,21-21 0,0 0 16,-21 0-16,21-1 16,-21 1-16,21 0 0,0 0 15</inkml:trace>
  <inkml:trace contextRef="#ctx0" brushRef="#br0" timeOffset="191588.79">12996 7387 0,'0'0'0,"-21"0"0,21-21 16,0 0-16,21 0 15,0 21-15,1 0 0,-1 0 16,21-21-16,-21 21 0,22 0 0,-1 0 16,0-22-16,1 22 0,-1 0 15,0 0-15,-21 0 0,22 0 16,-22-21-16,0 21 0,0 0 0,0 0 15,-21-21-15,22 21 16,-22-21-16,0 0 16,21 21-16,-42 0 47,-1 21-47</inkml:trace>
  <inkml:trace contextRef="#ctx0" brushRef="#br0" timeOffset="194964.27">466 9885 0,'21'0'47,"0"0"-31,0 0-16,0 0 16,0-21-16,1 21 0,-1-21 15,0-1-15,0 1 16,0 0-16,0 0 0,1 0 15,-22 0-15,21-1 0,-21-20 0,21 0 16,-21 21-16,0-22 0,0 1 16,0 0-16,0 20 0,0-20 0,0 0 15,0 21-15,0-22 0,0 22 16,0 0-16,0 0 0,0 0 0,-21 21 16,21-22-16,-21 22 15,21 22 1,-22-1-16,22 0 0,-21 0 15,21 21-15,-21 1 0,21-1 16,0 0-16,-21 1 0,0-1 16,0 22-16,21-22 0,0 0 15,-22 22-15,22-22 0,0-21 0,0 22 16,0-1-16,0-21 0,0 0 16,0 0-16,22 1 0,-1-1 0,0-21 15,0 0-15,0 0 0,0 0 16,22 0-16,-22 0 0,0 0 0,0 0 15,22-21-15,-22 21 0,0-22 0,0 1 16,0 0-16,0 0 16,1-21-16,-1 20 0,0 1 0,0-21 15,0 21-15,0 0 0,1-1 16,-22 1-16,0 0 0,21 0 0,-21 42 47,0 0-47,0 0 15,0 1-15,-21-1 0,21 0 0,0 21 16,0-21-16,0 1 0,0-1 0,0 0 16,0 0-16,0 0 0,0 0 15,21 1-15,0-1 0,0-21 16,0 0-16,0 21 16,1-21-16,-1 0 0,21 0 0,-21 0 15,22 0-15,-1 0 0,0 0 0,1-21 16,-22 0-16,21 21 0,0-22 15,1 1-15,-1 0 0,-21 0 0,0-21 16,1 20-16,-1-20 0,-21 21 16,0-21-16,0 20 0,0-20 0,-21 21 15,-1-21-15,1 20 0,0 1 16,-21 21-16,21-21 0,-22 21 16,22 0-16,-21 0 0,21 0 0,-1 0 0,-20 21 15,21 0-15,0-21 0,0 43 16,-1-22-16,22 0 0,0 0 15,-21 22-15,21-22 0,0 0 16,0 21-16,0-21 0,0 1 0,21-1 16,1 0-16,-1 0 0,0 0 15,21 0-15,-21-21 0,22 22 0,-22-1 16,21-21-16,1 0 0,-1 21 0,0-21 16,1 0-16,-1 0 0,0 0 15,1 0-15,20 0 0,-21 0 0,1-21 16,-1 21-16,-21-21 0,22-1 0,-1 22 15,-21-21-15,0 0 0,0 0 16,1 0-16,-22 0 0,21-1 16,-21 1-16,0 0 0,0-21 0,0 21 15,0-1-15,-21 1 16,-1 21-16,1 0 0,0 0 0,0 0 16,0 0-16,0 0 15,-1 21-15,1 1 0,0-22 0,21 21 16,-21 0-16,0 0 0,21 0 0,-21 0 15,21 1-15,0-1 0,0 0 16,0 0-16,0 0 0,0 0 16,21-21-16,0 0 15,0 0-15,0 0 16,0 0-16,1 0 0,-1 0 0,0 0 16,0-21-16,0 0 15,0 21-15,1-21 0,-1 0 16,0 0-16,0-1 0,0 1 0,-21 0 15,21 0-15,1 0 0,-22 0 0,0-1 16,0 44 15,0-1-15,0 0-16,0 0 0,-22 0 16,22 0-16,0 1 0,0-1 0,0 0 15,0 0-15,0 0 16,0 0-16,22 1 0,-1-1 15,0-21-15,0 0 16,21 0-16,-20 0 0,20 21 16,0-21-16,-21 0 0,22 0 0,-1 0 15,0 0-15,1 0 0,-1-21 0,0 21 16,1-21-16,-22 21 0,0-22 0,21 1 16,-20 0-16,-1 21 0,0-21 15,-21-21-15,0 20 0,21 1 0,-21 0 16,0 0-16,0 0 0,0 0 0,0-1 15,-21 1-15,0 21 16,0 0-16,-1 0 16,1 0-16,0 0 0,0 0 0,0 21 15,0-21-15,-1 22 0,1-1 16,0 0-16,0 0 0,0 0 0,0-21 16,21 21-16,0 1 0,-22-1 0,22 0 15,0 0-15,0 0 0,0 0 16,0 1-16,22-1 15,-1-21-15,0 0 0,0 0 16,0 0-16,0 0 0,1 0 16,-1 0-16,0 0 0,0 0 0,0 0 15,0-21-15,1-1 0,-1 22 0,0-21 16,0 0-16,0 0 16,-21-21-16,21 20 0,1-20 0,-22 21 15,0-21-15,21-1 0,-21 1 0,21 21 16,-21-22-16,0 22 0,0-21 15,0 21-15,0 0 0,0-1 0,0 1 16,-21 42 15,0 1-15,-1-22-16,22 42 0,0-21 0,-21 0 16,21 22-16,-21-22 0,21 21 15,0 0-15,0-20 0,0 20 0,0-21 16,0 21-16,0-20 0,0-1 15,0 0-15,0 0 0,0 0 0,0 0 16,0 1-16,0-1 0,21-21 16,0 21-16,1-21 0,-1 0 0,0 0 15,0 21-15,0-21 0,22 0 0,-22 0 16,0 0-16,0 0 0,21 0 16,-20-21-16,-1 21 0,21-21 0,-21 0 15,0 21-15,1-22 0,-1 1 0,0 0 16,0 0-16,0-21 0,-21 20 15,0 1-15,21 0 0,-21 0 0,0 0 16,0 0-16,0-1 16,-21 22-1,0 0 1,0 22-16,0-22 0,21 21 0,-21 0 16,-1 0-16,22 0 0,-21 0 15,21 1-15,-21-1 0,21 0 16,0 0-16,0 0 0,0 0 15,0 1-15,21-1 16,0-21-16,1 21 0,-1-21 0,0 0 16,0 0-16,0 0 0,0 21 15,22-21-15,-22 0 0,21 0 0,-21 0 16,22 0-16,-22 0 0,21 0 0,-21 0 16,22-21-16,-22 0 0,0 21 15,21-21-15,-20-1 0,-1 22 16,0-21-16,-21 0 0,21 0 0,0 0 15,-21 0-15,21-1 0,-21 1 0,0 0 16,0 0-16,-21 21 16,0-21-16,0 21 0,0 0 15,0 0-15,-1 0 0,-20 0 0,21 0 16,0 21-16,0-21 0,-22 21 16,22-21-16,0 21 0,0 0 0,0 1 15,-1-22-15,22 21 0,0 0 0,-21 0 16,21 0-16,0 0 0,0 1 15,0-1-15,21 0 16,1-21 0,-1 0-16,0 0 0,0 0 15,0 0-15,0 0 16,1 0-16,-1-21 0,0 21 0,-21-21 16,21-1-16,0 1 0,-21 0 0,21 0 15,-21-21-15,0 20 0,22-20 0,-22 0 16,21-1-16,-21 1 0,0 0 15,21-1-15,-21 1 0,21 0 0,-21-1 16,0 1-16,0 21 0,0 0 16,0 0-16,-21 21 31,0 21-31,21 0 0,-21 21 16,-1-21-16,1 22 0,0-1 0,21-21 15,0 22-15,-21-1 0,21 0 16,0-21-16,0 22 0,0-1 0,0-21 15,0 0-15,0 22 0,0-22 0,0 0 16,21-21-16,0 21 0,-21 0 16,21-21-16,1 0 0,-1 22 0,0-22 15,-21-22 17,-21 1-32</inkml:trace>
  <inkml:trace contextRef="#ctx0" brushRef="#br0" timeOffset="196368.44">5419 9906 0,'0'-21'0,"0"42"0,21-42 0,0 0 16,-21 0-16,21-1 0,-21 1 0,0 0 16,21-21-16,-21 21 0,0-1 15,0 1-15,0-21 0,0 21 0,0 0 16,-21-22-16,0 22 0,0 0 0,0 0 16,-1 0-16,1-1 15,0 22-15,0 0 0,-21 0 0,20 0 16,1 0-16,-21 0 0,21 22 0,0-1 15,-1 21-15,-20-21 0,21 22 16,21-1-16,-21 0 0,0 1 0,21-1 16,-22 0-16,22 1 0,0-1 0,0 0 15,0-21-15,0 1 0,0 20 0,0-21 16,22 0-16,-1-21 16,0 0-16,21 0 0,-21 0 0,1 0 15,20 0-15,-21-21 0,21 0 0,1 0 16,-22 0-16,21-1 15,1 1-15,-22 0 0,21-21 0,-21 21 16,0-22-16,1 1 0,-22 0 0,0 20 16,0-20-16,0 0 0,0 21 15,0-1-15,0 1 0,0 0 0,0 0 16,0 42 0,0 0-16,0 0 0,0 22 15,0-22-15,0 21 0,0 1 16,0-22-16,0 21 0,0 0 0,0-20 15,0 20-15,0-21 0,0 0 0,0 0 16,0 1-16,0-1 0,0 0 16,21 0-16,0-21 0,0 0 15,0 0-15,0 0 0,1 0 16,20 0-16,-21 0 0,0-21 0,22 0 16,-22 0-16,0-1 0,21 1 15,-21 0-15,1-21 0,20-1 0,-21 22 16,0-21-16,-21 0 0,21-22 0,1 22 15,-22-1-15,21 1 0,-21 0 16,0 21-16,0-22 0,0 22 0,0 0 16,0 0-16,0 0 15,0 42 1,0 0-16,0 0 16,0 21-16,0-20 0,0 20 15,-21 0-15,21 1 0,0 20 0,-22-21 16,22 1-16,0-1 0,0 0 0,0 1 15,0-22-15,0 21 0,0-21 16,0 1-16,0-1 0,0 0 0,0 0 16,0 0-16,22-21 0,-1 0 15,0 0-15,0 0 0,0 0 16,0 0-16,1 0 0,-1-21 0,21 21 16,-21-21-16,0 0 0,1-22 0,20 22 15,-21-21-15,0 0 0,0-1 0,22 1 16,-22 0-16,0-1 0,-21-20 15,21 20-15,0 1 0,-21-21 16,0 20-16,0 22 0,0-21 0,0 21 16,0-1-16,0 1 0,0 42 31,0 1-31,0-1 16,0 0-16,0 21 0,-21 1 0,21-1 15,-21 0-15,21 1 0,-21-1 16,21 21-16,0-20 0,0-1 0,0-21 15,0 22-15,0-22 0,0 21 0,0-21 16,0 0-16,0 1 0,21-22 16,-21 21-16,21 0 0,0-21 0,1 0 15,-1 0 1,0 0-16,0 0 0,0 0 16,0 0-16,1-21 0,20 21 0,-21-21 15,21-1-15,1 1 0,-22 0 16,21-21-16</inkml:trace>
  <inkml:trace contextRef="#ctx0" brushRef="#br0" timeOffset="196669.28">7641 9335 0,'0'0'0,"0"-22"0,21 1 0,-21 0 15,0 42 16,-21 0-31,0 1 0,0-1 0,21 0 16,-21 21-16,-1 1 0,22-1 0,0 0 16,-21 1-16,21-1 0,-21 0 15,21-21-15,-21 22 0,21-1 0,0 0 16,0-20-16,0-1 0,0 0 0,0 0 16,0 0-16,0 0 0,-21 1 0,21-1 15,-21-21 1,-1 0-16,1 0 15,0-21-15,21-1 16,-21 22-16,0-21 0,0 0 16,-1 0-16,1-21 0</inkml:trace>
  <inkml:trace contextRef="#ctx0" brushRef="#br0" timeOffset="197459.83">7175 9694 0,'43'85'16,"-86"-170"-16,65 85 31,-1 0-31,0 0 0,21 0 15,-21 0-15,1 0 0,20 0 0,0 0 16,1-21-16,-1 21 0,21-21 16,-20 0-16,20 21 0,-20-21 15,20 0-15,-21-1 0,22 1 0,-22 0 16,1 0-16,-1-21 0,-21 20 0,0 1 16,0 0-16,1-21 0,-22 21 0,0-1 15,0-20-15,0 21 0,0 0 16,0 0-16,0-1 0,-22 22 15,1 0-15,0 0 0,0 22 0,0-1 16,0 21-16,-1-21 0,22 22 16,-21-1-16,0 0 0,0 1 15,21-1-15,0 0 0,-21 1 0,0-1 16,21 0-16,0 1 0,0-22 16,-22 21-16,22-21 0,-21 0 0,21 22 15,0-22-15,0 0 16,0 0-16,0-42 31,0 0-15,0 0-16,0 0 15,21-22-15,1 22 0,-22 0 0,21-21 16,0 20-16,0 1 0,0 0 0,-21 0 16,21 0-16,1 21 0,-1 0 15,-21 21 1,0 0-1,0 0-15,0 0 0,0 1 0,0-1 16,0 0-16,0 0 0,0 0 0,0 0 16,0 1-16,0-1 0,0 0 15,21-21-15,-21 21 0,21-21 16,0 21-16,0-21 0,22 0 16,-22 0-16,0 0 0,0 0 0,22 0 15,-22-21-15,21 21 0,-21-21 16,22 0-16,-22 0 0,21-1 0,-21 1 15,0 0-15,1 0 0,20 0 0,-42 0 16,21-22-16,-21 22 0,21 0 0,-21 0 16,0 0-16,-21 21 15,0 0 1,0 21-16,0-21 0,-1 21 0,22 0 16,-21 0-16,21 0 0,-21 1 0,21-1 15,0 0-15,0 0 0,0 0 0,0 0 16,0 1-16,0-1 0,21-21 15,0 21-15,1-21 0,-1 0 0,0 21 16,0-21-16,0 0 0,0 0 0,1 0 16,-1 0-16,0 0 0,0 0 15,0-21-15,-21 0 16,0 0-16,0-1 0,0 1 16</inkml:trace>
  <inkml:trace contextRef="#ctx0" brushRef="#br0" timeOffset="198508.66">9398 9864 0,'0'-21'16,"0"-1"-16,0 1 0,0 0 0,0 0 15,0 0-15,21 0 0,-21-1 16,21-20-16,0 21 0,1-21 16,-1 20-16,0-20 0,0 0 0,21-1 15,-20 1-15,20 0 0,-21-1 0,21 22 16,1-21-16,-22 0 0,0 20 0,0 1 15,0 0-15,-42 21 16,-21 0 0,21 21-16,0 0 0,-22 1 15,22-1-15,0 0 0,-21 0 0,20 21 16,22-20-16,0 20 0,0-21 16,0 21-16,0-20 0,0 20 15,0-21-15,22 21 0,-1-20 0,0-1 16,0 21-16,0-21 0,22 0 0,-22 1 15,0-1-15,0 0 0,0-21 0,-21 21 16,0 0-16,-21-21 31,0 0-31,0-21 16,0 0-16,-1 21 0,22-21 0,-21 0 16,0 21-16,21-22 0,-21 1 15,21 0-15,0 42 31,0 0-15,0 1-16,21-1 0,0-21 16,0 21-16,-21 0 0,22-21 15,-1 21-15,0-21 0,0 0 0,0 21 16,0-21-16,1 0 0,-1 0 0,21 0 16,-21 0-16,22 0 0,-22-21 0,21 21 15,0-21-15,1 0 0,-22 0 16,21 0-16,-21-1 0,22 1 0,-22 0 15,0-21-15,21-1 0,-20 1 0,-1 21 16,0-21-16,-21-22 0,21 22 0,0-1 16,0-20-16,-21 21 0,0-1 15,0 1-15,22 0 0,-22-1 16,0 1-16,0 21 0,0 0 0,0-1 16,0 44-1,0 20-15,0-21 0,0 21 16,0 1-16,-22-1 0,22 22 15,0-22-15,-21 0 0,21 1 0,-21 20 16,0-21-16,21 1 0,0-1 0,0 0 16,0 1-16,-21-22 0,21 21 0,0-21 15,0 1-15,0-1 0,0 0 16,21-21 0,0 0-1,0 0-15,0-21 16,-21 0-16,0-1 15,0 1-15</inkml:trace>
  <inkml:trace contextRef="#ctx0" brushRef="#br0" timeOffset="198699.82">10287 9483 0,'0'0'0,"0"-21"31,21 21-15,0-22-16,0 22 0,22 0 15,-22 0-15,0-21 0,0 21 0,0-21 16,22 21-16,-22 0 0,0 0 16,0 0-16,0-21 0,1 21 0,-1 0 15,0 0-15,0 0 16</inkml:trace>
  <inkml:trace contextRef="#ctx0" brushRef="#br0" timeOffset="200204.22">11070 9694 0,'0'0'16,"21"0"-16,0 0 0,1 0 16,-22-21-16,21 0 0,0 21 0,0-21 15,-21 0-15,21 0 0,0 21 0,-21-22 16,0 1-16,0 0 0,0 0 0,0 0 15,0 0-15,0-22 0,0 22 16,0 0-16,0 0 0,-21 0 0,0-1 16,0 1-16,0 0 0,0 0 0,-22 21 15,22 0-15,-21 0 0,21 0 0,-22 21 16,22 0-16,-21 0 0,21 1 16,-1-1-16,1 21 0,0-21 15,0 22-15,0-1 0,0 0 0,21-21 16,0 22-16,0-1 0,0-21 0,0 22 15,0-22-15,0 0 0,0 0 0,0 0 16,21-21-16,-21 21 0,42-21 16,-21 0-16,0 0 0,1 0 0,20 0 15,-21 0-15,21 0 0,-20-21 0,-1 0 16,21 0-16,-21 0 0,0 0 0,1-1 16,-1 1-16,0 0 0,0-21 0,0 21 15,-21-22-15,21 22 0,-21-21 16,22-1-16,-22 22 0,0-21 0,0 21 15,0 0-15,21-1 16,-21 44 0,0-1-16,0 0 15,-21 0-15,21 0 0,-22 22 16,22-22-16,0 21 0,0-21 0,0 22 16,0-22-16,0 0 0,0 0 0,0 21 15,0-20-15,22-1 0,-1-21 0,0 21 16,0 0-16,0-21 0,0 0 0,1 0 15,-1 0-15,0 0 0,21 0 16,-21 0-16,22 0 0,-22 0 0,0-21 16,21 21-16,-20-21 0,-1 0 0,0-1 15,0 1-15,0-21 0,0 21 16,1-22-16,-22 1 0,0 0 0,21-1 16,-21 1-16,21 0 0,-21-1 0,0 1 15,0 0-15,0-22 0,0 43 16,21-21-16,-21 21 0,0-22 0,0 22 15,-21 42 1,21 0 0,-21 1-16,21-1 0,0 21 0,-21-21 15,21 22-15,-22-1 0,22 0 0,0 1 16,0-22-16,0 21 0,0 0 16,0 1-16,0-22 0,0 21 15,0-21-15,0 22 0,0-22 0,0 0 16,0 0-16,0 0 0,22 1 0,-1-1 15,0-21-15,0 21 0,0-21 16,0 0-16,1 0 0,-1 0 0,0 0 16,21 0-16,-21 0 0,1-21 15,-1 0-15,0 21 0,-21-22 0,21 1 16,0-21-16,0 21 0,-21 0 0,22-22 16,-22 22-16,21 0 0,-21 0 0,0 0 15,0-1-15,0 1 0,0 42 47,0 1-47,0-1 0,0 0 0,0 21 16,0-21-16,0 1 0,0-1 0,0 0 15,0 0-15,0 0 0,0 0 0,0 1 16,0-1-16,0 0 0,21-21 16,0 0-16,0 0 0,0 0 0,1 0 15,-1 0-15,0 0 16,0 0-16,21-21 0,-20 21 0,-1-21 15,0-1-15,0 1 0,0 0 16,0 0-16,22 0 0,-22 0 0,0-1 16,0-20-16,-21 21 0,21-21 0,1 20 15,-22 1-15,21 0 0,-21 0 0,0 0 16,21 21-16,0 0 16,-21 21 30,21-42 17,-21 0-47,0-1-16,0 1 31,-21 21-31,0 0 0,0 0 15,0 21-15,21 1 16,-22-1-16,22 0 0,-21 0 0,0 0 16,21 0-16,0 22 0,0-22 0,0 0 15,0 21-15,0-20 0,0-1 0,0 0 16,0 0-16,0 0 0,0 0 0,21 1 16,0-1-16,1-21 0,-1 0 15,0 0-15,0 0 0,0 0 16,0 0-16,1 0 0,20 0 0,-21 0 15,0-21-15,22 21 0,-22-22 16,0 22-16,21-21 0,-21 0 0,1 0 16,-1 0-16,0 0 0,0-1 0,0 1 15,0-21-15,1 21 0,-1 0 0,-21-22 16,21 22-16,-21-21 0,21 21 0</inkml:trace>
  <inkml:trace contextRef="#ctx0" brushRef="#br0" timeOffset="200412.62">12869 8954 0,'0'0'0,"-21"-43"16,21 64 62,-21-21-78,0 0 16</inkml:trace>
  <inkml:trace contextRef="#ctx0" brushRef="#br0" timeOffset="200641.49">11853 9250 0,'21'0'16,"1"0"-1,-1 0-15,0 0 0,21 0 16,-21-21-16,1 21 0,-1 0 0,0 0 16,0 0-16,0 0 15</inkml:trace>
  <inkml:trace contextRef="#ctx0" brushRef="#br0" timeOffset="202008.06">974 11070 0,'-22'0'0,"22"-21"15,-21 21 1,21-21 0,-21 21 15,21 21-16,-21 0 1,21 0-16,0 22 0,0-22 0,0 21 16,0-21-16,0 22 0,-21-1 15,21 0-15,0 1 0,0-22 0,0 21 16,0-21-16,-21 22 0,21-22 16,0 0-16,0 0 0,0 0 15,21-21 16,0-21-31,-21 0 16,21 0-16,0-21 16,0 20-16,-21 1 0,0-21 0,22 21 15,-1-22-15,-21 1 0,21 0 0,0-1 16,-21 22-16,21-21 0,0 21 16,1-22-16,-1 22 0,0 21 0,-21-21 15,21 21-15,0 0 0,0 0 16,-21 21-16,22-21 0,-1 21 0,-21 1 15,0 20-15,21-21 0,-21 0 16,0 22-16,0-1 0,0-21 16,0 21-16,0-20 0,0-1 0,0 21 15,0-21-15,0 0 0,0 1 16,-21-1-16,0 0 16,-1-21-16,22-21 31,0 0-31,0-1 0,0 1 15,0 0-15,0 0 0,0 0 16,22-22-16,-1 1 0,0 0 0,0-1 16,0 1-16,0 21 0,22-21 15,-1 20-15,-21-20 0,22 21 0,-1 21 16,-21-21-16,21 21 0,1 0 16,-22 0-16,0 21 0,21 0 0,-20 0 15,-22 0-15,21 22 0,-21-22 16,21 21-16,-21-21 0,0 1 0,0 20 15,0-21-15,0 0 0,0 22 0,-21-22 16,0 0-16,-1 0 0,22 0 16,-21-21-16,21 21 0,-21-21 0,21 22 15,-21-22-15,0 0 32,21-22-17,0 1 1,0 0-16,0 0 15,0 0-15</inkml:trace>
  <inkml:trace contextRef="#ctx0" brushRef="#br0" timeOffset="202380.06">1947 11303 0,'64'-21'16,"-43"0"-16,0 0 15,-21-1-15,21 22 0,0-21 16,1 0-16,-1 21 0,0-21 0,0 0 16,0 0-16,0 21 0,-21-22 0,0 1 15,0 0-15,0 0 16,0 0-16,-21 21 16,0 0-16,0 0 15,0 21-15,0 0 0,-1 0 16,1 0-16,0 22 0,0-22 0,0 21 15,0-21-15,21 22 0,-22-1 16,22-21-16,0 0 0,0 1 0,0-1 16,0 0-16,22 0 0,-1 0 15,0-21-15,0 0 0,0 21 16,0-21-16,1 0 0,-1 0 0,21 0 16,-21 0-16,22-21 0,-22 21 0,21-21 15,-21 0-15,22 0 0,-22 21 16,21-43-16,-21 22 0,0 0 0,1 0 15</inkml:trace>
  <inkml:trace contextRef="#ctx0" brushRef="#br0" timeOffset="203024.12">2561 11028 0,'-21'127'15,"42"-254"-15,-21 148 16,0 0 0,-21 22-16,21-22 0,-21 0 15,21 21-15,-21-21 0,21 1 0,0 20 16,0-21-16,0 0 0,0 0 15,-22 1-15,22-1 0,0 0 0,0 0 16,-21-21-16,21 21 0,0-42 47,0 0-31,0 0-16,0 0 0,0-22 15,0 22-15,21-21 0,1 21 0,-1-22 16,0 1-16,21 21 0,-21-22 15,1 22-15,20 0 0,0 0 16,-21 0-16,22 21 0,-1 0 0,-21 0 16,22 0-16,-22 0 0,0 0 0,0 21 15,-21 0-15,0 0 0,21 0 16,-21 1-16,0 20 0,0-21 0,0 0 16,0 22-16,0-22 0,0 0 0,0 21 15,0-21-15,0 1 0,-21-1 16,21 0-16,-21-21 0,21 21 0,0 0 15,-21-21-15,0 0 16,21-21 15,0 0-31,0 0 0,21 0 16,0-22-16,-21 22 0,21-21 16,0 21-16,22-22 0,-22 22 0,0-21 15,0 21-15,21-1 0,-20 22 0,-1 0 16,0 0-16,0 0 0,-21 22 15,0 20 1,0-21-16,0 0 0,0 0 0,0 1 16,0-1-16,0 0 0,0 0 0,0 0 15,0 0-15,0 1 0,-21-1 16,21 0-16,0 0 0,0 0 16,0 0-1,-21-21-15,0 0 31,21-21-31,0 0 16</inkml:trace>
  <inkml:trace contextRef="#ctx0" brushRef="#br0" timeOffset="203552.26">3598 10732 0,'0'0'0,"0"-22"16,-21 22-1,21 22-15,-21-1 16,0 0-16,21 0 0,-21 0 0,21 22 16,0-22-16,0 21 0,-22 0 15,22-20-15,0 20 0,-21 0 0,21 1 16,0-1-16,0 0 0,0-21 0,-21 22 16,21-1-16,-21-21 0,21 0 0,-21 1 15,21-1-15,0 0 0,0 0 16,0 0-16,0-42 31,0 0-15,0 0-16,0-22 0,0 22 15,0 0-15,21-21 0,0 21 16,0-1-16,0-20 0,22 21 0,-22 0 16,21 0-16,-21-1 0,22 22 15,-1 0-15,0-21 0,-20 21 0,20 0 16,0 0-16,-21 21 0,1-21 0,20 22 15,-42-1-15,21 0 0,-21 0 16,0 0-16,0 0 0,0 1 0,0-1 16,0 21-16,-21-21 0,0 0 0,0-21 15,-1 22-15,-20-1 0,21 0 0,-21-21 16,20 21-16,1-21 0,-21 0 16,21 21-16,0-21 0,-1 0 0,1 0 15,0 0-15,0 0 0,0 0 16,21-21 15,21 0-15,0 21-16,0-21 15</inkml:trace>
  <inkml:trace contextRef="#ctx0" brushRef="#br0" timeOffset="204380.38">4127 11451 0,'22'0'16,"-1"0"-16,0 0 15,0-21-15,-21 0 16,21 0-16,-21 0 0,21-1 16,-21 1-16,0 0 0,22 0 15,-22 0-15,21 0 0,-21-1 0,0 1 16,0 0-16,0 0 0,0 0 0,0 0 15,-21 42 17,21 0-32,-22 0 0,1 0 15,21 22-15,0-22 0,-21 21 0,21-21 16,-21 0-16,21 1 0,0 20 16,0-21-16,0 0 0,0 0 15,0 1-15,21-22 0,0 0 0,0 0 16,1 0-16,-1 0 0,0 0 15,0 0-15,0 0 0,22-22 16,-22 22-16,0-21 0,0 0 0,0 0 16,22 0-16,-22 0 0,0-1 0,0 1 15,-21 0-15,21 0 0,0-21 16,-21 20-16,22-20 0,-22 21 16,0 0-16,0 0 0,0-1 0,21 1 15,0 21 1,-21 21-1,0 1-15,0-1 0,0 0 0,0 0 16,0 0-16,0 0 0,0 1 0,0-1 16,0 21-16,0-21 0,0 0 0,0 1 15,0-1-15,0 0 16,0 0-16,0 0 0,21 0 16,0-21-16,0 0 15,1 0-15,-1 0 0,0 0 0,21 0 16,-21 0-16,1-21 15,-1 21-15,21-21 0,-21 0 0,0 21 16,1-21-16,-1 0 0,0-1 0,0 1 16,0 0-16,0 0 0,-21-21 0,0 20 15,0 1-15,0 0 0,0-21 16,0 21-16,0-1 0,-21 22 31,21 22-31,-21-1 0,21 0 16,0 0-16,0 0 0,0 0 15,0 1-15,0-1 0,0 0 0,0 0 16,0 0-16,0 0 0,0 1 16,0-1-16,0 0 0,0 0 15,0 0 1,-21 0 0,0-21-16,0 0 15,-1 0-15,1-21 16,0 21-16,21-21 0,-21 0 15</inkml:trace>
  <inkml:trace contextRef="#ctx0" brushRef="#br0" timeOffset="206084.92">5842 11218 0,'0'0'0,"0"-21"0,0 0 15,0 0-15,0 0 0,0 0 0,0 63 32,-21-21-32,21 0 15,0 22-15,-21-22 0,21 21 0,-22-21 16,22 22-16,0-22 0,-21 21 0,0-21 15,0 0-15,21 1 0,-21-1 0,21 0 16,-21 0-16,21 0 0,0-42 31,21 21-15,0-21-16,0 0 16,0 0-16,22-22 0,-22 22 0,0-21 15,0 21-15,0-1 0,-21-20 0,21 21 16,1 21-16,-22-21 0,21 21 0,-21 21 15,21 0-15,0 0 16,-21 0-16,0 22 0,0-22 0,21 21 16,-21-21-16,0 22 0,0-22 0,21 21 15,-21-21-15,22 1 0,-22-1 16,21-21-16,-21 21 0,21-21 16,0 0-16,0 0 0,0 0 15,1 0-15,-1 0 0,0-21 0,0 0 16,0 21-16,0-22 15,1 1-15,-1 0 0,21 0 0,-21-21 16,0 20-16,1 1 0,-1-21 0,0 21 16,-21 0-16,21-22 0,-21 22 0,0-21 15,0 21-15,0-1 0,0 1 16,0 0-16,0 42 16,0 0-1,-21 1-15,21-1 0,-21 21 0,21-21 16,0 22-16,0-22 0,0 0 15,0 21-15,0-21 0,0 1 0,0-1 16,0 0-16,0 0 0,0 0 16,21-21-16,0 0 0,0 0 15,0 0-15,1 0 0,-1 0 16,0 0-16,0 0 0,21-21 0,-20 0 16,-1 0-16,0 21 0,0-21 0,21-1 15,-20 1-15,-1 0 0,0-21 0,-21 21 16,21-1-16,0-20 0,-21 21 15,21-21-15,-21 20 0,0 1 0,0-21 16,0 21-16,0 0 0,0 42 31,0 0-31,0 0 0,0 0 16,0 0-16,0 22 0,0-1 0,-21-21 16,21 22-16,0-22 0,0 0 15,0 21-15,0-21 0,0 1 16,0-1-16,21 0 0,1-21 15,-1 0-15,0 0 0,0 0 16,0 0-16,0 0 0,1 0 0,-1 0 16,0-21-16,21 21 0,-21-21 15,1-1-15,-1 1 0,0 0 0,0 0 16,0 0-16,0-22 0,1 22 16,-1-21-16,-21 0 0,0-1 0,21 1 15,-21 0-15,0-1 0,0 1 0,0 0 16,0-1-16,0 22 0,0-21 0,0 21 15,0-1-15,0 1 0,-21 42 32,21 1-32,0-1 15,0 21-15,0-21 0,-21 22 0,21-1 16,0 0-16,0-21 0,0 22 0,0-1 16,0 0-16,0 1 0,0-22 0,0 21 15,0-21-15,0 22 0,0-22 16,21 0-16,-21 0 0,0 0 0,21-21 15,0 22-15,0-22 0,0 0 0,1 0 16,-1 0-16,0 0 0,0 0 16,0 0-16,0 0 0,22 0 0,-22-22 15,0 1-15,21 0 0,-20 0 16,-1 0-16,0 0 0,0-1 0,0-20 16,0 0-16,1-1 0,-1 1 0,0 0 15,0-1-15,0 1 0,0 0 16,-21-1-16,0 1 0,22 0 0,-22 21 15,0-1-15,0 1 0,0 0 0,-22 21 16,1 0-16,0 21 16,0-21-16,0 21 0,0 22 0,-1-22 15,1 21-15,21 1 16,0-22-16,-21 21 0,21 0 0,0 1 16,0-1-16,0 0 0,0-20 0,0 20 15,21-21-15,0 21 0,-21-20 0,22-1 16,-1 0-16,0-21 0,0 21 15,0 0-15,0-21 0,1 0 0,-1 0 16,0 0-16,0 0 0,0 0 0,0 0 16,1 0-16,-1 0 0,0 0 0,0-21 15,0 0-15,0 0 16,-21-22-16,22 22 0,-22 0 0,0-21 16</inkml:trace>
  <inkml:trace contextRef="#ctx0" brushRef="#br0" timeOffset="206297.8">7154 10880 0,'-21'0'0,"42"0"0,-63 0 16,21-21-16,0 21 0,-1 0 0,1 0 15,0 0-15,21-22 16,-21 22-16,21 22 31,21-1-15</inkml:trace>
  <inkml:trace contextRef="#ctx0" brushRef="#br0" timeOffset="207218.1">9461 11218 0,'22'-21'15,"-22"0"-15,21 0 0,0 0 0,-21 0 16,21 21-16,0-22 0,0 1 15,1 0-15,-1 0 0,0 0 0,-21-22 16,21 1-16,-21 21 16,0-21-16,0 20 0,0-20 0,0 21 15,0-21-15,-21 20 0,0 1 0,21 0 16,-21 0-16,-1 0 0,-20 21 0,21 0 16,0 0-16,0 21 0,-1 0 15,1 0-15,0 0 0,0 22 0,0-1 16,0-21-16,-1 22 0,1-1 0,21 0 15,0 1-15,0-22 0,0 21 0,0 0 16,0-20-16,0-1 0,21 0 16,1 0-16,-1 0 0,0-21 15,0 0-15,21 0 0,-20 0 0,-1 0 16,21 0-16,0-21 0,-20 21 0,-1-21 16,21 0-16,-21 0 0,0-1 0,1 22 15,-1-21-15,0 0 0,-21 0 16,21 0-16,-21 0 0,0-1 0,0 1 15,0 0-15,0 0 0,0 0 0,0 0 16,-21 21 0,0 0-16,0 0 15,21 21-15,-22 0 0,1 21 16,21-21-16,-21 22 0,0-1 16,0 0-16,21 1 0,0-1 0,-21 0 15,21 22-15,-22-22 0,22 1 0,0-1 16,0 21-16,0-20 0,0-1 0,0 0 15,0 1-15,0-1 0,0 0 16,0 1-16,0-1 0,0 0 0,0 1 16,0-1-16,0-21 0,-21 22 0,21-22 15,-21 0-15,0 0 0,21 0 0,-21-21 16,0 0-16,-1 0 0,1 0 16,0 0-16,-21 0 0,21-21 15,-1 0-15,-20 0 0,21 0 16,0-1-16,-22 1 0,22-21 15,0 21-15,0-22 0,0 22 0,0-21 16,-1 21-16,22-22 0,0 22 0,0 0 16,0-21-16,0 21 0,0-1 0,22 1 15,-1 0-15,0 0 0,0 0 16,21 0-16,1-1 0,-22-20 16,21 21-16,1 0 0,-1 0 0</inkml:trace>
  <inkml:trace contextRef="#ctx0" brushRef="#br0" timeOffset="207875.75">10139 11049 0,'0'-21'16,"-21"21"-16,21-21 16,0 0-16,0-1 15,0 1-15,0 0 16,0 0-16,0 0 0,21 0 0,-21-1 15,0 1-15,21 0 0,-21 0 16,0 0-16,-21 21 31,21 21-31,-21-21 0,-1 21 0,1 0 16,0 0-16,0 22 0,21-22 0,-21 0 16,21 0-16,-21 0 0,21 1 15,0-1-15,0 0 0,0 0 0,0 0 16,0 0-16,21 1 15,0-22-15,0 0 0,0 0 0,22 0 16,-22 0-16,21 0 0,-21 0 0,22 0 16,-1-22-16,0 1 0,1 21 0,-22-21 15,21 0-15,0 0 0,1-22 16,-1 22-16,0-21 0,-20 21 0,20-22 16,-21 1-16,0 0 0,0-1 0,1 1 15,-1 0-15,-21-22 0,0 22 0,0 0 16,21-1-16,-21 1 0,21 0 15,-21 20-15,0 1 0,0 0 16,0 42 0,0 0-16,-21 1 0,0 20 15,0 0-15,-1 1 0,1 20 0,0-21 16,0 1-16,0 20 0,21-20 16,-21-1-16,21 0 0,-22 1 0,22-1 15,-21 0-15,21-21 0,0 22 0,0-22 16,0 0-16,0 0 0,0 0 0,0 1 15,21-22-15,1 0 0,-1 21 0,0-21 16,0 0-16,0 0 0,0 0 16,1 0-16,-1-21 0,0 21 15,21-22-15,-21 1 0,1 21 0,-1-21 16,0 0-16,21 0 0,-21 0 0,1-1 16,-22 1-16,21 0 0,-21 0 0,0 0 15,0 0-15,0-1 0,0 1 0,0 0 16,-21 0-16,-1 21 0</inkml:trace>
  <inkml:trace contextRef="#ctx0" brushRef="#br0" timeOffset="208119.62">10604 10732 0,'0'0'0,"-42"0"0,21 0 0,0 0 15,0 0-15,42 0 32,21 0-32,-21 0 0,22-22 15,-1 1-15,0 21 0,22-21 0,-22 21 16,0-21-16,22 21 0,-22-21 0,1 21 15,-1 0-15,0-21 0,1 21 16,-1-22-16,0 22 0,-21 0 0,22-21 16,-22 21-16,0-21 0,0 21 0,0 0 15,22-21-15,-22 21 0,0 0 0,0-21 16,0 21-16,1 0 0,-1 0 16,-42 21-1,-1 0 1,-20 0-16</inkml:trace>
  <inkml:trace contextRef="#ctx0" brushRef="#br0" timeOffset="208784.12">1736 12425 0,'0'0'0,"-22"0"16,1 0 31,0 21-47,21 0 0,0 0 15,0 1-15,-21-1 0,21 0 0,0 0 16,-21 0-16,21 0 16,-21 1-16,21-1 0,0 0 15,0 0 1,0-42 15,21 0-31,0 0 16</inkml:trace>
  <inkml:trace contextRef="#ctx0" brushRef="#br0" timeOffset="208968.01">1778 12234 0,'0'-21'0,"-21"21"15,0 0 1,-1 0-16,1 0 0,21 21 31,0 1-31,21-1 16,1-21 0,-1 0-16,0 21 0</inkml:trace>
  <inkml:trace contextRef="#ctx0" brushRef="#br0" timeOffset="209911.99">2074 12404 0,'0'0'0,"-21"42"16,0-42-16,21 21 0,0 0 0,-21 1 15,0-1-15,21 0 0,-22 0 0,22 0 16,0 0-1,-21 1-15,21-1 0,-21 0 16,21 0-16,0-42 63,0 0-63,0 0 0,0-1 15,0 1-15,21 0 0,0 0 0,1-21 16,-1 20-16,0 1 0,0 0 15,0 0-15,0 0 0,1 0 16,-1 21-16,0 0 0,0 0 0,0 0 16,0 21-16,-21 0 0,0 0 15,22 0-15,-22 0 0,0 1 0,0-1 16,0 0-16,0 21 0,0-21 16,0 1-16,0-1 0,0 21 0,0-21 15,21 0-15,0-21 0,-21 22 0,21-1 16,0-21-16,0 0 15,1 0-15,-1 0 0,0 0 0,0 0 16,21 0-16,-20-21 0,-1-1 16,21 1-16,-21 21 0,0-21 0,1 0 15,-1 0-15,0 0 0,0-22 0,0 22 16,-21 0-16,21 0 0,-21 0 16,0-1-16,0 1 0,0 0 15,0 0-15,0 0 16,0 42-1,0 0 1,-21 0-16,21 0 0,0 1 16,0-1-16,0 0 0,0 0 15,0 0-15,0 0 0,0 1 0,0-1 16,0 0-16,0 0 0,0 0 0,21 0 16,1-21-16,-1 0 15,0 0-15,0 0 0,0 0 16,0-21-16,1 21 0,20-21 15,-21 0-15,0 0 0,0 0 16,1-1-16,20 1 0,-21-21 0,0 21 16,0 0-16,1-22 0,-1 1 0,0 0 15,-21-1-15,21 1 0,-21 0 16,21 20-16,-21-20 0,0 0 0,0 21 16,0-1-16,0 1 0,0 42 31,0 1-31,0-1 0,-21 21 0,0-21 15,0 22-15,21-1 0,-21 0 0,21 1 16,0-22-16,0 21 0,0 0 16,0-20-16,0-1 0,0 21 15,0-21-15,0 0 0,0 1 0,0-1 16,21 0-16,0 0 16,0 0-16,0-21 15,0 0-15,1 0 16,-1 0-16,0 0 15,0-21-15,0 21 0,-21-21 16,0 0-16,21 0 0,-21-1 0,22 1 16</inkml:trace>
  <inkml:trace contextRef="#ctx0" brushRef="#br0" timeOffset="210132.86">3133 12404 0,'0'0'0,"0"-21"31,21-1-15,0 22-16,0-21 0,21 21 15,-20-21-15,-1 21 0,0-21 0,0 21 16,21-21-16,-20 21 0,-1 0 16,0-21-16,0 21 0,0 0 0,-21-22 15,0 1-15,0 0 31</inkml:trace>
  <inkml:trace contextRef="#ctx0" brushRef="#br0" timeOffset="210332.75">2582 12256 0,'-21'0'0,"42"0"0,-63 0 16,21 0-16,0 0 0,21 21 15,0 0 32,21-21-47,0 21 16,0-21-16,0 0 0,0 0 0,1 21 16</inkml:trace>
  <inkml:trace contextRef="#ctx0" brushRef="#br0" timeOffset="210916.61">3746 12615 0,'0'0'0,"22"-21"0,-22-21 16,0 21-16,0 0 15,0-1-15,0 1 0,0 0 16,0 0-16,-22 0 0,22 0 16,-21-1-16,0 22 0,0 0 0,-21 0 15,20 0-15,1 0 16,0 0-16,0 22 0,0-1 0,0 0 16,-22 0-16,22 21 0,21-20 0,-21-1 15,0 21-15,21-21 0,-21 0 0,21 1 16,0 20-16,0-21 0,0 0 15,0 0-15,21-21 16,0 22-16,0-22 16,0 0-16,0 0 0,1-22 15,-1 22-15,0-21 0,0 0 16,0 21-16,0-21 0,1 0 0,-1 0 16,0-1-16,0 1 0,-21-21 15,21 21-15,-21 0 0,21-22 0,-21 22 16,0 0-16,0 0 0,0 0 0,0 42 31,0 0-15,0 0-16,0 0 0,0 0 0,0 1 15,0-1-15,0 0 16,0 21-16,0-21 0,0 1 0,0-1 16,0 0-16,0 0 0,0 0 15,22 0-15,-1-21 0,0 22 16,0-22-1,0 0-15,0 0 0,1-22 16,-1 1-16,0 21 0,0-21 0,-21 0 16,21 0-16</inkml:trace>
  <inkml:trace contextRef="#ctx0" brushRef="#br0" timeOffset="211392.33">4233 12044 0,'0'0'16,"0"-85"-1,0 64-15,0 42 16,0 0-16,0 22 16,-21-22-16,21 21 0,-21 1 15,21-1-15,-21 0 0,21 1 0,0-1 16,0 0-16,-21 1 0,21-1 0,-22 0 16,22 1-16,0-22 0,0 21 15,0-21-15,0 0 0,0 1 0,0-1 16,0 0-16,0 0 0,0 0 0,22-21 15,-1 0 1,0 0-16,0 0 16,0 0-16,0-21 0,1 0 0,-1 0 15,0 0-15,0-1 0,0 1 0,0 0 16,1 0-16,-1 0 0,0 0 16,0-1-16,0 1 0,-21 0 0,0 42 31,0 0-16,0 1-15,0-1 16,0 0-16,-21 0 0,0 0 16,21 0-16,0 1 0,0-1 15,0 0-15,-21-21 0,21 21 16,0-42 31,0 0-32,0 0-15,0-1 0</inkml:trace>
  <inkml:trace contextRef="#ctx0" brushRef="#br0" timeOffset="211580.23">4551 12277 0,'0'0'15,"-21"0"-15,21-21 16,-22 21-16,1 0 15,42 0 32,1 0-31,-1 0-16,0 0 0</inkml:trace>
  <inkml:trace contextRef="#ctx0" brushRef="#br0" timeOffset="212176.27">4762 12467 0,'22'0'0,"-1"0"16,0 0-16,-21-21 0,21 21 0,0-21 16,0 21-16,1 0 15,-1 0-15,0 0 0,0 0 16,0 0-16,0 21 15,-21 0-15,0 0 0,0 1 16,0-1-16,-21 0 16,0-21-16,0 21 0,-21 0 0,20 0 15,-20 1-15,0-1 0,-1 0 0,1 0 16,21 0-16,-21 0 0,-1 1 0,22-22 16,0 0-16,21 21 0,0-42 46,21 21-46,0-22 0,0 22 16,1 0-16,-1 0 0,0 0 16,0 0-16,0 0 0,0 0 0,1 0 15,-1 22-15,0-1 0,0-21 16,0 21-16,0 0 16,1 0-16,-22 0 0,21 1 0,-21-1 0,21 0 15,-21 0-15,0 0 0,0 0 16,0 1-16,0-1 0,0 0 0,0 0 15,-21 0-15,0 0 16,-22 1-16,22-1 0,-21 0 0,21-21 16,-22 21-16,1 0 0,0 0 0,-1-21 15,1 0-15,21 22 0,-22-22 0,22 0 16,-21 0-16,21 0 0,0 0 16,-1 0-16,22-22 15,0 1 1,0 0-1,0 0-15,0 0 16,0 0 0,22-1-16,-1 1 0,0 0 0,0 0 15</inkml:trace>
  <inkml:trace contextRef="#ctx0" brushRef="#br0" timeOffset="212553.13">5165 12615 0,'21'-21'15,"-21"0"-15,21 21 0,0-21 0,0 0 16,0 0-16,1-1 16,-1 1-16,-21 0 0,0 0 15,0 0-15,-21 21 31,-1 0-31,22 21 0,-21-21 16,0 21-16,0 0 0,0 0 0,0 1 16,-1-1-16,1 0 0,21 0 0,-21 0 15,21 0-15,0 1 16,0-1-16,0 0 0,0 0 0,0 0 16,0 0-1,21-21-15,0 0 16,1 0-16,-1 0 0,0 0 15,0 0-15,0 0 0,0 0 0,1 0 16,-1-21-16,21 21 0,-21-21 0,0 21 16,22-21-16,-22 21 0,0-21 0,21 0 15</inkml:trace>
  <inkml:trace contextRef="#ctx0" brushRef="#br0" timeOffset="213088.82">5651 12552 0,'22'-21'16,"-22"0"-16,-64 84 0,106-84 0,-20-43 0,-22 43 0,0 0 15,0 0-15,0 0 0,0 0 16,0-1-1,-22 22 1,1 0-16,0 0 0,0 22 16,0-1-16,0 0 0,-1 0 15,1 0-15,21 0 0,0 1 16,-21-1-16,0 0 0,21 0 0,0 0 16,0 0-16,0 1 0,0-1 15,0 0-15,0 0 16,21-21-1,0 0-15,0 0 0,1 0 16,-1 0-16,-21-21 0,21 21 0,0-21 16,0 0-16,0 21 0,1-22 15,-22 1-15,21 0 0,0-21 16,0 21-16,-21-22 0,21 22 0,-21-21 16,21-1-16,-21 1 0,0 0 0,22-1 15,-1 1-15,-21 0 0,21 21 16,-21-22-16,0 22 0,0 0 0,0 0 15,0 0-15,0 42 16,-21 0-16,21 0 0,-21 0 16,-1 0-16,1 22 0,21-1 15,-21 0-15,21 1 0,-21-22 0,21 21 16,-21 1-16,21-1 0,0-21 0,0 21 16,0-20-16,0 20 0,0-21 15,0 0-15,0 0 0,0 1 16,21-1-16,0 0 0,0 0 0,0-21 15,-21 21-15,22-21 0,-1 21 0,0-21 16,0 0-16,0 0 0,0 0 16,1 0-16,-1 0 0,0 0 15,0-21-15,0 0 0,0 0 16,1 0-16,-1 0 0,-21-1 16,21 22-16</inkml:trace>
  <inkml:trace contextRef="#ctx0" brushRef="#br0" timeOffset="213384.61">6689 12361 0,'-22'0'16,"22"22"-16,-21-22 15,21 21-15,0 0 0,-21 0 16,21 0-16,-21 0 0,21 1 0,0-1 15,0 0-15,0 0 16,0 0-16,0 0 0,0 1 16,-21-22-16,21 21 0,-21-21 31,21-21 0,0-1-15,0 1-16,0 0 0,0 0 15,0 0-15</inkml:trace>
  <inkml:trace contextRef="#ctx0" brushRef="#br0" timeOffset="213576.5">6604 12277 0,'-21'0'15,"0"0"16</inkml:trace>
  <inkml:trace contextRef="#ctx0" brushRef="#br0" timeOffset="214092.35">6964 12383 0,'0'21'0,"-21"0"16,21 0-16,-22-21 15,22 21-15,0 0 0,-21 1 16,21-1-16,-21-21 0,21 21 0,0 0 15,0 0-15,0 0 0,-21-21 16,21 22-16,-21-22 16,21 21-16,-21 0 15,-1-21 1,1 0 0,21-21-16,0 0 15,0-1-15,0 1 0,21 21 16,1-21-16,-1 0 0,0-21 0,21 20 15,-21 1-15,22 0 0,-22 0 0,21 0 16,1-22-16,-1 43 0,-21-21 16,21 0-16,1 21 0,-22 0 0,0 0 15,0 0-15,0 21 0,1 0 0,-1 1 16,-21-1-16,0 0 0,0 21 0,0-21 16,0 1-16,0 20 0,0-21 15,0 0-15,0 22 0,0-22 16,0 0-16,0 0 0,0 0 0,-21-21 15,21 21-15,-22 1 0,22-44 63,0 1-63,0 0 16</inkml:trace>
  <inkml:trace contextRef="#ctx0" brushRef="#br0" timeOffset="-214247.86">8128 12594 0,'0'21'31,"-21"-21"-15,21 22-16,-21-22 0,-1 0 0,1 0 31,21-22-15,0 1-16,21 0 15,1 0-15,-1 0 0,0 0 0,0-1 16,21 1-16,-20-21 0,-1 0 0,21-1 16,-21 1-16,0 0 0,22-22 15,-22 22-15,0-22 0,21 22 0,-42 0 16,22 20-16,-22-20 0,21 21 15,-21 0-15,-21 21 16,-1 0-16,1 21 16,0 0-16,0 21 0,0-20 15,21 20-15,0 0 0,0-21 0,0 22 16,0-1-16,0 0 0,0 1 16,0-22-16,0 21 0,21-21 0,-21 1 15,21 20-15,-21-21 0,21 0 0,-21 0 16,0 1-16,0-1 15,-21-21 1,0 0 0,0 0-16,0 0 15,-1 0-15,1-21 0,0-1 0,0 22 16,21-21-16,0 0 0,-21 0 0,0 0 16,21 0-16,0 42 31,0 0-16,21 0-15,0 0 0,-21 0 16,21 1-16,0-1 16,0-21-16,-21 21 0,22-21 0,-1 21 15,0-21-15,0 0 0,0 0 16,0 0-16,1 0 0,20 0 0,-21 0 16,0-21-16,0 0 15,1 0-15,-1 21 0,0-22 0,0 1 16,0 0-16,0 0 0,1 0 0,-1-22 15,0 22-15,-21-21 0,0 0 0,21 20 16,-21-20-16,21 0 0,-21-1 16,0-20-16,0 42 0,21-22 0,-21 1 15,0 21-15,0 0 0,22 0 0,-22-1 16,0 44 0,0-1-16,0 21 15,-22 0-15,22 1 0,-21-1 0,21 0 16,0 1-16,-21-1 0,0 0 15,0 1-15,21-1 0,-21 0 0,21-20 16,0 20-16,0-21 0,0 0 16,0 0-16,0 1 0,0-1 0,0 0 15,0 0 1,0-42 15,0 0-31,0 0 16,0-1-16</inkml:trace>
  <inkml:trace contextRef="#ctx0" brushRef="#br0" timeOffset="-214040.98">8615 12256 0,'0'0'0,"21"0"31,0-22-31,0 22 0,0 0 16,1 0-16,-1 0 0,0-21 15,0 21-15,0 0 0,22 0 0,-22-21 16,0 21-16,0 0 0,0 0 0,0 0 16,-21-21-16,22 21 0,-1 0 15,0 0 1</inkml:trace>
  <inkml:trace contextRef="#ctx0" brushRef="#br0" timeOffset="-212480.37">9292 12552 0,'0'0'0,"21"0"0,0 0 16,1 0-16,-1 0 16,0-21-16,-21 0 15,0-1-15,0 1 16,0 0-16,0 0 15,0 0-15,0 0 0,0-1 16,0 1-16,0 0 0,0 0 0,0-21 16,-21 20-16,21 1 0,-21 21 15,-1 0-15,1 0 0,0 0 16,0 0-16,0 21 0,-22 1 0,22-1 16,0 0-16,-21 0 0,21 0 0,-1 0 15,22 22-15,-21-22 0,21 0 0,0 0 16,0 0-16,0 1 0,0-1 15,0 0-15,21-21 16,-21 21-16,22-21 0,-1 0 0,0 0 16,0 0-16,0 0 0,0 0 15,1-21-15,-1 21 16,-21-21-16,21 21 0,0-21 0,0-1 16,0 1-16,1 0 0,-1 0 15,-21-21-15,0 20 0,0 1 0,21 0 16,-21-21-16,0 21 0,21-1 0,-21 1 15,0 0-15,0 0 0,0 42 32,0 0-32,0 0 0,0 1 15,0 20-15,0-21 0,0 0 0,0 0 16,0 22-16,0-22 0,0 0 16,0 0-16,0 0 0,0 1 15,21-22-15,-21 21 16,21-21-16,1 0 0,-1 0 15,0 0-15,0 0 0,0 0 16,-21-21-16,21-1 0,22 22 0,-22-21 16,0 0-16,0 0 0,0 0 0,-21 0 15,22-22-15,-1 22 0,0-21 0,-21-1 16,21 1-16,0 0 0,-21-1 0,21-20 16,-21 21-16,22-1 0,-22-20 15,0 42-15,21-22 0,-21 1 0,0 21 16,0 0-16,0-1 0,0 1 0,0 42 31,0 1-31,-21-1 16,21 0-16,0 0 0,-22 21 0,22 1 15,-21-1-15,21 0 0,-21 1 0,21-1 16,0 0-16,-21 1 0,21-1 0,-21-21 16,21 22-16,0-1 0,0-21 15,0 21-15,0-20 0,0-1 0,0 0 16,0 0-16,0 0 0,0 0 0,0 1 15,21-1-15,0-21 16,0 21-16,0-21 0,1 0 0,-1 0 16,0 0-16,0 0 15,0 0-15,22 0 0,-22-21 0,0 21 0,0-21 16,0 21-16,0-22 0,1 1 16,-1 0-16,0 0 0,-21 0 0,0 0 15,0-1-15,21 1 0,-21 0 16,0-21-16,21 21 0,-21-1 15,0 1-15,0 42 32,0 1-32,0-1 0,0 0 0,0 0 15,0 0-15,0 0 0,0 1 16,0-1-16,0 0 16,0 0-16,0 0 0,0 0 15,21 1-15,1-22 16,-1 0-16,0 0 15,0 0-15,0 0 0,0 0 16,1 0-16,-1 0 0,0-22 16,-21 1-16,21 21 0,0-21 0,0 0 15,1 0-15,-22 0 0,21-1 0,0 1 16,0-21-16,0 21 0,-21 0 16,21-22-16,1 22 0,-1 0 0,-21 0 15,21 0-15,-21-1 0,21 22 0,-21 22 47,0-1-31,0 0-1,0-42 48,0 0-63,0-1 15,0 1 1,-21 21 0,0 0-1,0 0-15,21 21 16,-22 1-16,22-1 0,-21 0 0,0 0 16,21 0-16,0 22 0,-21-22 0,21 0 15,-21 0-15,21 0 0,0 0 0,0 1 16,0-1-16,0 0 0,0 0 15,0 0-15,0 0 0,21-21 16,-21 22-16,21-22 0,0 0 16,0 0-16,1 0 0,-1 0 15,21 0-15,-21 0 0,0 0 0,1 0 16,-1-22-16,0 22 0,-21-21 0,21 21 16,0-21-16,0 0 0,-21 0 15,22 0-15,-22-1 16,0-20-16,21 21 0,-21 0 0,0 0 15,0-22-15,0 22 0,0-21 0</inkml:trace>
  <inkml:trace contextRef="#ctx0" brushRef="#br0" timeOffset="-212236.2">10710 11726 0,'0'0'0,"-42"-21"15,21 21 1,21-21-16,-21 21 16,21 21 31,-22-21-47,22 21 0,0 1 15,-21-22 1,21 21-16,-21-21 15,0 21-15</inkml:trace>
  <inkml:trace contextRef="#ctx0" brushRef="#br0" timeOffset="-211940.37">9652 12129 0,'0'0'0,"-21"0"0,0 0 0,-1 0 15,1 0-15,42 0 32,1 0-32,-1 0 0,21 0 0,-21-22 15,22 22-15,-1 0 0,-21 0 16,21-21-16,1 21 0,-1-21 0,0 21 16,-20 0-16,-1 0 0,21 0 0,-21-21 15,0 21-15,1 0 16,-1-21-1,0 21 1,0 0-16,0 0 16</inkml:trace>
  <inkml:trace contextRef="#ctx0" brushRef="#br0" timeOffset="-211092.46">11578 12065 0,'21'-21'0,"-42"42"0,63-63 0,-42 21 15,22-1-15,-22 1 0,0 0 0,0-21 16,0 21-16,0-1 0,0 1 0,0 0 16,0 0-16,0 42 31,-22 0-31,22 22 0,-21-22 16,0 42-16,21-20 0,0 20 0,0 1 15,-21-1-15,21 1 0,-21-1 16,21 1-16,-21-1 0,21 22 0,0-22 15,-22 1-15,22-1 0,-21 1 0,21-1 16,-21 1-16,21-1 0,-21 1 0,21-22 16,0 22-16,0-22 0,-21 0 15,21 1-15,-21-1 0,21-21 16,0 21-16,0-20 0,0-1 0,0 0 16,0-42-1,0 0 1,0-1-16,0-20 0,0 21 15,0 0-15,0-22 0,0 1 0,0 0 16,0-1-16,0-20 0</inkml:trace>
  <inkml:trace contextRef="#ctx0" brushRef="#br0" timeOffset="-210784.64">11451 12361 0,'21'-42'0,"-42"84"0,42-105 15,-21 21-15,21 20 0,-21 1 0,0-21 16,22 21-16,-1 0 0,0-1 15,0-20-15,0 21 0,0 0 0,22 0 16,-1-1-16,0 1 0,1 21 0,-1 0 16,0 0-16,22 0 0,-22 0 0,1 0 15,-22 21-15,21 1 0,-21 20 16,-21-21-16,0 0 0,0 22 0,0-22 16,-21 21-16,0-21 0,0 0 0,0 1 15,-22-1-15,22 0 0,-21 0 0,-1 0 16,22 0-16,-21 1 0,21-22 15,0 21-15,-1-21 0,1 0 16,0 0-16,0 0 0,0 0 0,0 0 16,-1 0-1,22-21 1,22 21-16,-1-22 16,0 1-16</inkml:trace>
  <inkml:trace contextRef="#ctx0" brushRef="#br0" timeOffset="-209768.04">12382 11980 0,'0'0'0,"-21"0"32,0 0-32,0 22 0,21-1 0,-21 0 15,0 0-15,21 21 0,0-20 0,-22-1 16,22 0-16,-21 0 0,21 0 15,0 22-15,0-22 0,0 0 0,0 0 16,0 0-16,0 0 0,21 1 16,1-22-16,-1 0 15,0 0-15,0 0 0,0 0 16,0 0-16,1-22 16,-22 1-16,0 0 15,21 21-15,-21-21 0,0 0 0,0 0 16,0-1-16,0 1 0,0 0 0,-21-21 15,21 21-15,-22-1 0,22 1 0,0 0 16,0 0-16,0 0 0,0 0 16,0-1-16,0 1 0,0 0 15,0 0-15,22 21 0,20-21 0,-21 21 16,0 0-16,22-21 0,-22 21 0,21 0 16,0 0-16,-20 0 0,20 0 0,-21 0 15,21 21-15,-20-21 0,-1 21 16,0 0-16,0 21 0,-21-20 15,0-1-15,0 21 0,0-21 0,0 22 16,-21-22-16,0 0 0,0 0 0,-1 21 16,22-20-16,-21-1 0,0 0 15,21 0-15,0 0 16,21-21 0,0 0-16,1 0 0,-1 0 0,0 0 15,0 0-15,0 0 0,0 0 0,1-21 16,-1 0-16,0 21 0,0-21 0,0 0 15,0-1-15,1-20 0,-22 21 16,0 0-16,0-22 0,0 22 0,0-21 16,0 21-16,0-22 0,0 22 15,-22 0-15,1 0 0,-21 0 0,21 21 16,0 0-16,-22 0 0,22 0 0,0 0 16,0 0-16,0 0 0,-1 0 15,22 21-15,-21-21 0,21 21 0,0 0 16,0 0-16,21-21 0,1 0 15,-1 0-15,0 22 0,21-22 0,-21 0 16,22 0-16,-1 0 0,-21 0 0,22 0 16,-1-22-16,0 1 0,1 0 15,-1 21-15,0-21 0,-21 0 0,22 0 16,-1-1-16,0 1 0,-20 0 0,20 0 16,-21 0-16,0 0 0,0-1 15,1-20-15,-1 21 0,-21-21 0,0 20 16,0-20-16,0 21 0,0-21 0,0 20 15,0 1-15,-21 0 0,-1 0 16,1 21-16,0 0 0,-21 0 16,21 21-16,-1 0 0,1 0 0,0 22 15,0-22-15,0 21 0,0 1 0,-1-1 16,22 0-16,-21 1 0,0 20 16,0-21-16,0 1 0,21 20 15,0-20-15,0-1 0,0 0 0,0 1 16,0-22-16,21 21 0,0-21 0,0 0 0,0 22 15,1-43-15,-1 21 0,21 0 16,-21-21-16,0 21 0,22-21 0,-22 0 16,0 0-16,21 0 0,-20 0 15,20 0-15,-21 0 0,21 0 0,-20-21 16,-1 21-16,21-21 0,-21 0 0,0 21 16,1-21-16,-1-1 0,-21 1 0,0 0 15,0 0-15</inkml:trace>
  <inkml:trace contextRef="#ctx0" brushRef="#br0" timeOffset="-208383.73">6604 13483 0,'21'-21'47,"-21"0"-47,21 0 16,-21 0-16,0-1 16,0 1-16,0 0 0,0 0 0,0 0 15,0 0-15,-21 21 0,0-22 16,0 1-16,0 21 0,-1 0 0,1 0 15,0 0-15,0 0 0,0 0 0,0 0 16,-1 21-16,1 1 0,0-1 0,0 21 16,0-21-16,0 22 0,-1-1 15,22 0-15,0 1 0,-21-1 16,21 0-16,0-21 0,0 22 0,0-22 16,0 21-16,0-21 0,0 1 15,0-1-15,21-21 16,1 0-16,-1 0 0,0 0 0,0 0 15,0 0-15,0-21 0,1-1 0,-1 1 16,21 0-16,-21 0 0,0 0 16,1-22-16,20 22 0,-21-21 0,0 21 15,0-22-15,-21 1 0,22 21 0,-22-21 16,0-1-16,0 22 0,0 0 16,0 0-16,0 0 0,0 42 31,0 0-31,0 0 15,0 0-15,0 0 0,0 22 16,0-22-16,0 21 0,0-21 0,0 22 16,0-22-16,0 0 0,0 21 0,0-20 15,21-1-15,0-21 0,0 21 0,0 0 16,0-21-16,1 0 0,-1 0 16,0 0-16,0 0 0,21 0 0,-20 0 15,-1 0-15,21-21 0,-21 0 0,0 21 16,22-21-16,-22-22 0,0 22 15,0 0-15,0 0 0,1 0 16,-22-22-16,0 22 0,0 0 0,0 0 16,0 0-16,0-1 0,0 1 0,0 0 15,-22 0-15,1 21 0,0 0 16,0 0-16,0 0 16,21 21-1,0 0-15,0 0 0,0 1 0,21-1 16,-21 0-16,21 0 0,0 0 0,-21 0 15,21 1-15,1-1 0,-22 0 16,21 0-16,-21 0 0,0 0 0,21 1 16,-21-1-16,0 0 0,21 0 15,0-21-15,0 21 16,1-21 0,-1 0-16,0 0 0,0-21 15,0 21-15,0-21 0,1 0 0,20 21 16,-21-21-16,0-1 0,22 1 0,-22-21 15,0 21-15,0 0 0,0-1 16,0-20-16,-21 21 0,0 0 0,0 0 16,0-1-16,0 1 0,0 0 0,0 0 15,-21 21 1,0 0-16,0 0 16,0 21-16,0 0 0,-1 0 15,1 1-15,0-1 0,21 0 0,0 0 16,0 0-16,0 0 0,0 22 0,0-22 15,0 0-15,0 0 0,0 0 16,0 1-16,0-1 0,21 0 0,-21 0 16,21-21-16,1 21 0,-1-21 15,0 0-15,0 21 0,0-21 0,0 0 16,1 0-16,20 0 16,-21 0-16,0-21 0,0 21 0,22-21 15,-22 0-15,21 0 0,-21 21 0</inkml:trace>
  <inkml:trace contextRef="#ctx0" brushRef="#br0" timeOffset="-207760.09">8467 13335 0,'0'0'16,"0"-21"-16,0 0 0,0-22 16,-22 43-16,1-21 0,0 21 15,0 0-15,0 0 16,0 0-16,-1 21 0,-20 1 0,21-1 15,0 0-15,0 0 0,-1 0 0,22 22 16,-21-22-16,0 21 0,0-21 0,21 22 16,0-22-16,0 21 15,-21-21-15,21 22 0,0-22 0,0 0 16,0 0-16,0 0 0,0 0 16,21-21-16,0 0 15,0 0-15,0 0 0,1 0 16,-1-21-16,0 0 0,0 21 15,-21-21-15,21 0 0,0 0 0,1-1 16,-22-20-16,21 21 0,0 0 0,-21-22 16,21 22-16,-21-21 0,0 21 15,21 0-15,-21-22 0,0 22 0,0 0 16,0 0 0,0 42 15,0 0-16,0 0-15,0 0 16,0 1-16,0-1 0,0 0 16,0 0-16,0 0 0,0 0 15,0 1-15,0-1 0,0 0 0,0 0 16,0 0-16,0 0 0,0 1 16,0-1-16,0 0 15,21 0 1,1-21-16,-1 0 0,0 0 15,0 0-15,0 0 16,0 0-16,1 0 0,-1 0 16,0 0-1,-21-21-15,0 0 32,0 0-32,0-1 15,0 1-15</inkml:trace>
  <inkml:trace contextRef="#ctx0" brushRef="#br0" timeOffset="-205956.72">15219 7662 0,'-21'0'16,"-1"0"-16,1 0 15,0 0 1,21-21-16,-21 21 16,0 0-16,0 0 0,21-21 15,-22 21-15,1 0 16,21-21 0,-21 21-1,42 0 16,0 0-15,1 0-16,-1 0 0,0 0 0,21 0 16,1 0-16,-1 0 0,0 0 0,22 0 15,-22-21-15,22 21 0,-1 0 16,-21 0-16,22 0 0,-1 0 0,1 0 16,-1-21-16,1 21 0,-1 0 15,1 0-15,-1 0 0,1 0 0,-22 0 16,1 0-16,-1 0 0,-21 0 0,21 0 15,-20 0-15,-1 0 16,-21-22 0,0 1-16,0 0 15,-21 0-15,21 0 0,-22 21 16,1-21-16,0-1 0,0 1 0,0 0 16,0 0-16,-1 21 0,1-21 15,0 21-15,0-21 0,0 21 0,0 0 16,-1 0-16,1 0 15,0 0-15,42 0 47,0 0-31,1 0-16,-1 0 0,0 0 16,21 0-16,-21 0 0,1 0 15,-1 0-15,21 21 0,-21-21 0,0 0 16,1 0-16,-1 0 0,0 21 0,0-21 15,0 0-15,0 0 0,1 21 0,-22 0 16,0 0 0,0 1-16,-22-1 15,1 0-15,0 0 16,0-21-16,-21 21 0,20 0 0,1 1 16,-21-1-16,21-21 0,-22 21 0,22 0 15,-21 0-15,21 0 0,0 1 0,-1-22 16,1 21-16,0 0 0,0-21 0,0 21 15,0 0-15,-1-21 32,22-21 77,0 0-93</inkml:trace>
  <inkml:trace contextRef="#ctx0" brushRef="#br0" timeOffset="-203558.51">17251 7641 0,'0'0'15,"0"-21"-15,21 21 0,-21-21 0,21 21 16,0-21-16,0 0 0,1 21 0,-22-22 15,21 22-15,0 0 0,0 0 0,0 0 16,0 0-16,1 0 0,-1 0 16,-21 22-16,0-1 0,21 0 15,0 0-15,-21 21 0,21-20 16,-21 20-16,0-21 0,0 21 0,0 1 16,0-22-16,0 21 0,0-21 0,0 22 15,0-22-15,0 21 0,0-21 0,0 1 16,0-1-16,0 0 0,0 0 15,0-42 17,0 0-17,0 0-15,21-1 0,-21 1 0,22 0 16,-1 0-16,-21-21 0,21 20 0,0 1 16,0-21-16,0 21 0,-21-22 15,22 22-15,-1-21 0,0 21 0,0-22 16,0 22-16,22 0 0,-22 0 0,0 0 15,0 0-15,0 21 0,0 0 0,1 0 16,-1 0-16,0 21 16,-21 0-16,0 0 0,0 0 0,0 0 15,21 1-15,-21 20 0,0-21 0,0 0 16,0 22-16,0-22 0,0 0 0,0 0 16,0 21-16,0-20 0,0-1 0,0 0 15,0 0-15,0 0 0,0 0 16,21-21-16,0 0 15,1 0-15,-1 0 16,0 0-16,0-21 16,0 0-16,0 21 0,1-21 0,-1 0 15,0 0-15,0-1 0,0 1 0,0 0 16,1-21-16,-1 21 0,0-1 0,0 1 16,0-21-16,0 21 0,-21 0 0,0-1 15,22 1-15,-1 0 16,-21 42-1,0 0-15,-21 1 16,-1-1-16,22 0 0,-21 0 0,21 0 16,0 22-16,-21-22 0,21 0 0,-21 0 15,21 0-15,0 0 0,0 1 16,0-1-16,0 0 0,0 0 0,0 0 16,21-21-1,0 0-15,0 0 16,1 0-16,-1 0 0,0 0 15,0-21-15,0 0 0,0 21 0,-21-21 16,0 0-16,22-1 0,-22 1 0,0 0 16,0 0-16,0 0 0,0-22 15,-22 22-15,22 0 0,-21 0 0,0 0 16,0 21-16,0-21 0,21-1 16,-21 1-16,-1 0 0,22 0 15,0 0 1,0 0-16,22 21 15,20 0-15,-21-22 0,0 22 16,0 0-16,22 0 0,-22 0 0,0 0 16,21 0-16,-20 0 0,-1 22 15,0-22-15,0 21 0,21 0 0,-42 0 16,22-21-16,-1 21 0,-21 0 0,21 1 16,-21-1-16,0 0 0,0 0 0,0 0 15,0 0-15,0 1 0,0-1 0,0 0 16,0 0-16,0 0 0,-21 0 0,21 1 15,0-1-15,-21-21 0,21 21 0,0 0 32,-22-21-17,22-21 1,0 0-16,0 0 16,0-1-16,0 1 0,0 0 15,0 0-15,22-21 0,-22 20 0,21 1 16,0-21-16,0 21 0,0 0 0,0-22 15,1 22-15,20 0 16,-21 0-16,0 0 0,0-1 0,1 22 16,-1 0-16,0 0 0,0 0 0,0 0 15,0 22-15,1-1 0,-22 0 0,21 0 16,0 0-16,0 22 0,-21-22 0,0 21 16,21-21-16,-21 22 0,0-22 0,0 21 15,0-21-15,0 0 0,0 22 0,0-22 16,0 0-16,0 0 0,0 0 15,0 1-15,0-1 16,21-21 0,-21-21-1,22-1-15</inkml:trace>
  <inkml:trace contextRef="#ctx0" brushRef="#br0" timeOffset="-202404.65">20680 8065 0,'-21'0'15,"21"-22"1,0 1-16,0 0 16,0 0-16,0 0 0,0 0 15,21-1-15,0 1 0,0 0 0,-21 0 16,21-21-16,0 20 0,1-20 0,-1 0 15,21 21-15,-21-22 0,0 1 0,1 0 16,-22 20-16,21-20 0,-21 0 16,0 21-16,0-1 0,0 1 0,0 0 15,0 0-15,-21 21 0,-1 0 0,1 0 16,0 0-16,0 0 0,0 21 0,0 0 16,-1 0-16,1 1 0,0-1 15,21 21-15,-21-21 0,21 22 16,0-22-16,0 21 0,0-21 0,21 22 15,0-22-15,0 21 0,1-21 0,-1 22 16,0-22-16,0 0 0,-21 0 0,21 0 16,0 0-16,1 1 0,-22-1 0,21 0 15,-21 0-15,0 0 16,-43-21 0,22 0-16,0 0 0,0 0 0,0 0 15,0 0-15,-1 0 0,1-21 0,0 0 16,0 21-16,0-21 0,21 0 0,-21-1 15,-1 1-15,22 0 0,-21 0 16,21 0-16,0 42 31,0 0-15,21-21-16,-21 21 0,22 0 0,-1 1 16,0-1-16,0 0 0,0 0 0,0-21 15,1 21-15,-1 0 0,0-21 0,0 0 16,21 0-16,-20 0 0,-1 0 15,21 0-15,-21 0 0,22 0 0,-22 0 16,21-21-16,-21 0 0,0 0 0,22 21 16,-22-21-16,0 0 0,0-1 15,22 1-15,-43-21 0,21 21 0,0 0 16,0-22-16,0 22 0,-21-21 0,0-1 16,21 1-16,-21 0 0,22-1 15,-22 1-15,0 0 0,0-1 0,0-20 16,0 21-16,21-1 0,-21 1 0,0 0 15,21 20-15,-21 1 0,0 0 0,0 0 16,0 0-16,0 42 16,0 0-16,0 21 0,0-20 15,-21 41-15,21-21 0,-21 22 0,-1-22 16,22 22-16,0-22 0,0 22 16,-21-22-16,21 0 0,-21 1 0,21-1 15,0-21-15,0 21 0,0-20 0,0-1 16,0 0-16,0 0 0,0 0 15,0 0-15,0 1 0,21-22 16,0 0 0,1 0-1,-22-22-15,21 22 0,-21-21 0,0 0 16,0 0-16,0 0 0,0 0 0,0-1 16,0-20-16</inkml:trace>
  <inkml:trace contextRef="#ctx0" brushRef="#br0" timeOffset="-202208.67">21188 7578 0,'0'0'0,"0"-21"31,21 21-31,0 0 0,0 0 16,0-22-16,1 22 0,-1-21 16,0 21-16,21 0 0,-21 0 0,1 0 15,-1 0-15,0 0 0,0 0 16,0 0-1,0 0 1,1 21 0</inkml:trace>
  <inkml:trace contextRef="#ctx0" brushRef="#br0" timeOffset="-200568.65">21929 7938 0,'0'0'0,"21"0"0,0 0 0,0 0 16,0 0-1,0-22-15,1 1 0,-1 21 16,-21-21-16,21 0 0,-21 0 16,21 0-16,0-1 15,-21 1-15,0 0 0,0 0 16,0 0-16,0 0 0,0-1 0,0 1 15,0 0-15,-21 0 0,0 0 0,0 0 16,0 21-16,-1-22 0,1 22 16,0 0-16,0 0 0,0 22 0,0-1 15,-1-21-15,1 21 0,0 0 16,0 0-16,0 22 0,0-22 0,-1 0 16,22 0-16,0 21 0,-21-20 15,21-1-15,0 0 0,0 0 0,0 0 0,0 0 16,0 1-16,0-1 0,0 0 0,21-21 15,1 0-15,-1 21 16,0-21-16,0 0 0,0 0 16,0 0-16,1-21 0,-1 21 0,0-21 15,0 0-15,21 21 0,-20-22 0,-1 1 16,-21 0-16,21 0 0,0 21 0,0-21 16,-21-22-16,0 22 0,0 0 0,21 0 15,-21 0-15,0-22 0,22 22 16,-22 0-16,0 0 0,0 0 0,0 0 15,0-1-15,0 44 32,0 20-32,0-21 0,0 0 15,0 0-15,0 1 16,0 20-16,0-21 0,0 0 0,0 0 16,0 1-16,0 20 0,0-21 0,0 0 15,0 0-15,0 1 0,21-1 16,0 0-16,0-21 0,0 0 15,0 21-15,1-21 0,20 0 16,-21 0-16,0 0 0,0 0 0,22-21 16,-22 21-16,0-21 0,0 0 0,0 21 15,1-22-15,20 1 0,-21 0 0,0 0 16,-21-21-16,21 20 0,1-20 16,-1 21-16,0-21 0,0-1 0,0 1 15,0 0-15,-21-1 0,22 1 16,-1-22-16,0 22 0,0 0 0,-21-1 15,0 1-15,21 0 0,-21 21 0,0-22 16,21 22-16,-21 0 0,-21 21 31,0 21-31,0 0 0,0 0 16,0 22-16,21-1 0,-22 0 0,1 1 16,21-1-16,-21 0 0,21 1 0,-21-1 15,21 0-15,-21 1 0,0-1 16,21 0-16,0 1 0,0-22 0,0 21 15,-22-21-15,22 1 0,0-1 16,0 0-16,0 0 0,0 0 0,0 0 16,22-21-16,-22 22 0,21-22 0,0 0 15,0 0-15,0 0 0,0 0 0,1 0 16,-1 0-16,0 0 0,0 0 16,21-22-16,-20 22 0,-1-21 0,0 0 15,0 21-15,0-21 0,0 0 0,1 0 16,-22-1-16,21 1 0,0 0 0,-21-21 15,0 21-15,0-1 0,21 1 0,-21 0 16,21 0-16,-21 42 31,0 0-15,0 0-16,0 1 0,0-1 0,0 21 16,0-21-16,0 0 0,0 1 0,0-1 15,0 0-15,0 0 0,0 0 16,0 0-16,21-21 0,1 22 0,-1-22 15,-21 21-15,21-21 0,0 0 16,0 0-16,0 0 0,1 0 16,-1 0-16,0 0 0,0-21 0,0 21 15,22-22-15,-22 1 0,0 21 0,0-21 16,0 0-16,22 0 16,-22-22-16,21 22 0,-21 0 0,22-21 15,-1 21-15,-21-22 0,21 22 0,-20 0 16,-1 0-16,0 0 0,0-1 0,0 22 15,0 0-15,-21 22 32,0-1-32,0 0 15,0 0 1,0-42 31,0 0-32,-21 0 1,21-1-16,-21 1 16,21 0-16,-21 0 15,0 0-15,0 21 16,-1 0-16,1 0 16,0 21-16,0 0 0,0 0 0,0 0 15,-1 1-15,1-1 0,0 21 0,0-21 16,0 0-16,21 22 0,-21-22 15,21 0-15,0 0 0,0 0 0,0 1 16,0-1-16,0 0 0,21-21 16,0 21-16,0 0 0,0-21 0,0 0 15,1 21-15,20-21 0,-21 0 0,0 0 16,22 0-16,-22 0 0,21 0 16,-21 0-16,0 0 0,22-21 0,-22 0 15,0 21-15,0-21 0,0 0 0,1 21 16,-1-21-16,0-1 0,-21 1 0,21 0 15,0 0-15,0-21 0,-21 20 0,22 1 16,-1-21-16,-21 21 0,0 0 0,0-1 16,21-20-16,-21 21 0,0 0 15</inkml:trace>
  <inkml:trace contextRef="#ctx0" brushRef="#br0" timeOffset="-200352.77">23939 7070 0,'0'0'0,"-21"0"0,0-21 0,0 21 15,0 0-15,0 0 0,-1 0 16,1 0-16,0 0 47,0 0-32,0 0 1</inkml:trace>
  <inkml:trace contextRef="#ctx0" brushRef="#br0" timeOffset="-200100.92">22754 7218 0,'0'0'0,"-42"21"0,21 0 0,-1-21 16,1 21-16,21 1 0,0-1 15,21 0 1,1-21-16,20 0 0,-21 0 16,0 21-16,0-21 0,22 0 15,-1 0-15,-21 0 0,22 0 16,-1 0-16,0 0 0,-21 0 0,22 0 16,-22 0-16,21 0 0,-21 0 0,-21-21 15,22 21-15,-44 0 31</inkml:trace>
  <inkml:trace contextRef="#ctx0" brushRef="#br0" timeOffset="-198593.02">15494 9059 0,'0'-21'15,"-21"21"-15,21-21 16,-21 21 15,21 21-15,0 0-1,-22 1-15,22-1 0,0 0 16,0 0-16,0 0 0,0 0 0,0 1 16,-21-1-16,21 0 0,-21 0 0,21 0 15,0 0-15,0 1 0,-21-1 0,0 0 16,21 0-16,-21-21 15,21 21 1,-22-21-16,22-21 16,0 0-1,0 0-15,0 0 16,0-1-16,0 1 0,22-21 0,-1 21 16,-21 0-16,21-22 0,0 22 15,0-21-15,-21 21 0,21-1 0,1 1 16,-1 0-16,0 0 0,0 0 15,0 21-15,0 0 0,1 0 0,-1 0 16,0 21-16,0 0 0,-21 0 16,21 0-16,-21 1 0,21-1 0,-21 0 15,22 0-15,-22 21 0,0-20 0,0-1 16,0 0-16,0 0 0,0 0 0,0 0 16,0 1-16,0-1 0,0 0 15,0 0-15,0 0 0,0-42 63,0 0-63,0 0 0,0 0 15,21-1-15,0 1 0,-21 0 0,21 0 16,0-21-16,0 20 0,1-20 0,-1 21 16,0-21-16,0 20 0,0-20 15,0 21-15,22 21 0,-22-21 0,0 21 16,0 0-16,0 0 0,1 21 0,-1 0 15,0 0-15,-21 0 0,0 1 16,0 20-16,0-21 0,0 0 0,0 0 0,0 22 16,0-22-16,0 0 0,0 0 15,0 0-15,0 1 0,0-1 16,-21 0-16,21 0 16,-21-21-16,21-21 46,0 0-46,0 0 16,0-1-16</inkml:trace>
  <inkml:trace contextRef="#ctx0" brushRef="#br0" timeOffset="-198212.24">16362 9186 0,'21'0'15,"0"0"-15,0 0 16,0 0-16,1-21 0,-1 21 16,0-21-16,0 21 0,0-21 15,0 21-15,1-21 0,-1 21 0,0-21 16,0 21-16,0-22 0,-21 1 0,0 0 16,0 0-1,0 0-15,-21 21 16,0 0-16,0 0 0,0 21 15,-1-21-15,-20 21 16,21 0-16,0 0 0,0 22 0,-1-22 16,1 0-16,0 21 0,0-20 0,0-1 15,21 21-15,0-21 0,0 0 0,0 1 16,0-1-16,0 0 0,0 0 0,21-21 16,0 21-16,0-21 0,0 0 0,1 21 15,-1-21-15,21 0 0,-21 0 0,22 0 16,-22 0-16,0 0 0,21 0 0,-21-21 15,1 21-15,-1-21 0,21 21 16,-42-21-16,21 0 0,0 21 16</inkml:trace>
  <inkml:trace contextRef="#ctx0" brushRef="#br0" timeOffset="-197536.11">16933 9081 0,'0'0'0,"0"21"31,0 0-16,0 0-15,0 0 0,0 0 16,0 1-16,0-1 0,0 0 0,0 0 16,0 0-16,0 0 0,0 1 0,0-1 15,0 0-15,0 0 16,0 0 0,-21-21-1,21-21 1,0 0-1,0 0-15,0 0 16,0-1-16,0 1 0,21-21 16,-21 21-16,21 0 0,1-1 0,-1-20 15,0 21-15,0 0 0,0 0 0,0-1 16,1 22-16,-1 0 0,0 0 0,0 0 16,0 0-16,0 0 0,-21 22 15,22-1-15,-1 0 0,0 0 0,-21 0 16,0 22-16,0-22 0,21 0 0,-21 0 15,0 0-15,0 0 0,0 1 16,0-1-16,0 0 0,0 0 16,0 0-16,-21-21 0,21 21 15,-21-21 1,0 0-16,21-21 16,0 0-16,0 0 15,0 0-15,0 0 0,21-1 16,0 1-16,0 0 0,0-21 15,0 21-15,1-1 0,-1-20 0,0 21 16,0 0-16,21 0 0,-20-1 16,-1 1-16,0 21 0,0 0 0,0 0 0,0 0 15,-21 21-15,22 1 0,-22-1 16,21 0-16,-21 0 0,0 0 0,0 0 16,0 1-16,0-1 0,0 0 0,0 0 15,0 0-15,0 0 0,0 1 16,0-1-16,0 0 0,0 0 0,-21-21 15,21 21-15,-22 0 0,1-21 16,21 22-16,0-44 47,0 1-47,21 21 0,-21-21 0,22 0 16</inkml:trace>
  <inkml:trace contextRef="#ctx0" brushRef="#br0" timeOffset="-196996.42">17907 8932 0,'0'0'0,"0"-21"0,0-21 0,21 21 0,-21 0 16,0-1-16,21 1 0,-21 42 31,0 1-31,0 20 0,0-21 0,0 21 16,-21 1-16,21-22 0,0 21 0,-21 1 15,21-1-15,0-21 0,-21 21 16,21-20-16,0 20 0,0-21 0,0 0 15,-21 0-15,21 1 0,-22-1 16,22 0-16,0 0 0,0 0 16,0-42 31,0 0-47,0 0 15,22 0-15,-22-1 0,21 1 0,-21 0 16,21 0-16,0 0 0,0-22 15,0 22-15,1 0 0,-1 0 0,0 21 16,0-21-16,0 21 0,22 0 16,-22 0-16,0 0 0,21 0 0,-21 0 0,1 0 15,-1 0-15,0 21 0,0 0 16,0 0-16,-21 22 0,21-22 0,-21 0 16,0 0-16,0 0 0,0 0 0,0 1 15,-42-1-15,21 0 0,0 0 0,0 0 16,-22-21-16,1 21 0,21 1 15,-22-22-15,22 21 0,-21-21 0,21 0 16,0 0-16,-1 0 0,1 21 0,0-21 16,0 0-16,0 0 15,21-21 1,0 0 0,0-1-1,21 22-15,-21-21 0,21 21 0,0-21 16,0 21-16,1-21 0,-1 0 0</inkml:trace>
  <inkml:trace contextRef="#ctx0" brushRef="#br0" timeOffset="-195944.02">18478 9483 0,'22'-21'31,"-1"21"-15,0-22-16,0 22 0,0-21 0,0 21 15,1-21-15,-22 0 0,21 21 0,0-21 16,0 0-16,0-1 0,0 1 0,1 0 16,-1 0-16,0-21 0,-21 20 0,21 1 15,-21-21-15,21 21 0,-21 0 16,0-1-16,0 1 0,-21 42 31,0-21-31,21 22 16,-21 20-16,0-21 0,-1 0 0,1 0 15,0 22-15,21-22 0,-21 0 0,21 21 16,-21-20-16,21-1 0,0 0 0,0 0 16,0 0-16,0 0 15,0 1-15,21-22 16,0 0-16,0 0 15,0 0-15,1 0 0,-1 0 0,0 0 16,0 0-16,0 0 0,0-22 0,1 1 16,-1 21-16,0-21 0,0 0 0,0 0 15,0 0-15,1-1 0,-1 1 0,0 0 16,-21 0-16,0 0 0,0 0 16,0-1-16,0 1 0,0 0 15,0 0-15,0 0 0,0 0 16,21 21 31,0 0-47,0 0 0,1 21 15,-1 0-15,-21 0 16,21-21-16,-21 21 0,0 0 16,0 1-16,0-1 0,0 0 15,0 0-15,0 0 0,0 0 16,-21 1-16,21-1 0,0 0 15,0 0-15,0 0 16,0 0-16,0 1 0,0-1 31,21-21-31,0 0 16,0 0-16,0 0 0,1 0 0,-22-21 16,42 21-16,-21 0 0,0-22 15,0 1-15,1 21 0,20-21 0,-21 0 16,21 0-16,-20 0 0,20-1 15,-21 1-15,21 0 0,-20 0 0,-1-21 16,0 20-16,0 1 0,0 0 0,0 0 16,-21 0-16,-21 21 15,0 0 1,0 0-16,0 0 0,0 0 16,-1 21-16,-20 0 0,21 0 0,21 0 15,-21 1-15,21-1 16,0 0-16,0 0 0,21 0 15,0 0-15,0-21 0,0 22 16,1-1-16,-1-21 0,0 21 0,0-21 16,0 21-16,-21 0 15,21-21-15,-21 21 0,0 1 16,-21-22 15,0 0-31,0 0 0,0 0 16,0 0-16,-1 0 0,1 0 15,0 0-15,0 0 0,0 0 0,0 0 16,-1 0-16,1 0 0,21-22 16,0 1-1</inkml:trace>
  <inkml:trace contextRef="#ctx0" brushRef="#br0" timeOffset="-194060.92">21251 9208 0,'0'0'16,"0"-22"-16,0 1 0,0-21 16,0 21-16,0 0 15,-21 21 1,21 21 0,0 21-16,-21-21 0,21 0 15,-21 22-15,21-22 0,-21 21 16,21 1-16,0-22 0,0 21 0,0-21 15,0 0-15,0 22 0,0-22 0,0 0 16,0 0-16,0 0 0,0 1 16,21-22 15,-21-22-31,21 1 0,0 0 16,-21 0-16,21 0 0,0 0 0,1-1 15,-22 1-15,21 0 0,0 0 16,0 0-16,0 0 0,0-22 0,-21 22 15,22 21-15,-22-21 0,21 0 0,0 21 32,-21 21-32,21 0 0,-21 0 15,0 0-15,21 1 0,-21-1 16,21 0-16,1 0 16,-22 0-16,0 0 0,21-21 0,0 22 15,0-22-15,0 21 16,0-21-16,1 0 0,-1 0 15,0 0-15,0 0 0,0 0 16,0-21-16,-21-1 0,22 22 0,-1-21 16,0 0-16,0 0 15,-21 0-15,21 0 0,-21-1 0,0 1 16,0-21-16,21 21 0,-21 0 0,0-1 16,0 1-16,0 0 0,0 0 0,0 0 15,0 42 16,0 0-31,0 0 16,0 0-16,0 1 0,0-1 0,0 0 16,0 21-16,0-21 0,0 1 0,0-1 15,0 0-15,0 0 0,0 0 0,0 0 16,0 1-16,22-22 0,-1 0 16,-21 21-16,21-21 0,0 0 15,0 0-15,0 0 0,1 0 16,-1 0-16,0 0 0,0-21 15,0-1-15,0 1 0,1 21 16,-22-21-16,21 0 0,0 0 16,-21 0-16,0-1 0,0 1 0,21 0 15,-21 0-15,21 0 0,-21 0 0,0-1 16,0 1-16,0 0 16,0 0-16,0 42 15,0 0 1,0 0-16,0 1 0,0-1 0,0 0 15,0 0-15,-21 0 0,21 0 0,0 1 16,0-1-16,0 0 0,0 0 0,0 0 16,0 0-1,21-21-15,-21 22 0,21-22 0,1 0 16,-1 0-16,0 0 0,0 0 0,0 0 16,0 0-16,1 0 0,-1 0 0,0 0 15,0-22-15,0 22 0,0-21 0,1 0 16,-1 21-16,0-21 0,0 0 0,-21 0 15,21-1-15,0 1 0,-21 0 16,0 0-16,22-21 0,-1 20 0,-21-20 16,21 21-16,-21-21 0,0 20 0,0-20 15,0 21-15,0-21 0,0 20 0,0 1 16,0 0-16,0 0 0,0 0 0,0 42 31,0 0-31,0 0 16,-21 22-16,21-22 0,0 21 0,0 0 15,-21-20-15,21 20 0,-22 0 0,22-21 16,0 22-16,0-22 0,0 0 0,0 0 16,0 0-16,0 22 0,0-22 15,0 0-15,22 0 0,-1-21 16,-21 21-16,21-21 0,0 22 0,0-22 16,0 0-16,1 0 0,-1 0 0,0 0 15,0 0-15,0 0 0,0-22 0,22 22 16,-22-21-16,0 0 0,0 21 15,0-21-15,-21 0 0,22 0 0,-1-1 16,0 1-16,-21-21 0,21 21 16,0-22-16,-21 1 0,21 0 0,-21-1 15,22 1-15,-1 0 0,-21-1 0,0 1 16,21 0-16,-21-1 0,0 1 0,0 21 16,0 0-16,0 0 0,0-1 0,0 44 31,0-1-31,0 0 0,0 0 0,-21 21 15,21 1-15,-21-1 0,21 0 0,-22 1 16,22 20-16,-21-20 0,21-22 0,-21 21 16,21 0-16,0 1 0,0-22 15,0 0-15,0 21 0,0-20 0,0-1 16,0 0-16,21 0 16,0 0-16,1-21 0,-1 0 0,-21 21 15,21-21-15,21 0 0,-21 0 0,1 0 16,-1 0-16,0 0 0,0 0 15,0-21-15,0 21 0,1-21 0,-1 21 16,-21-21-16,21 0 0,0 0 16,-21-1-16,0 1 0,0 0 0,0-21 15,0 21-15,0-1 0</inkml:trace>
  <inkml:trace contextRef="#ctx0" brushRef="#br0" timeOffset="-193824.06">22479 8805 0,'0'0'0,"-21"0"16,0 0-1,-1 0 1,1 0-16,0 0 15,21 22 17,0-1-32,-21-21 0</inkml:trace>
  <inkml:trace contextRef="#ctx0" brushRef="#br0" timeOffset="-192672.12">16214 10562 0,'0'0'0,"0"21"15,21-21 17,0-21-17,0 0-15,0 0 16,-21 0-16,0 0 15,0-1-15,0 1 0,0 0 0,0 0 16,0 0-16,0 0 0,-21-1 0,0 1 16,0 0-16,0 0 0,-22 21 0,22 0 15,-21 0-15,21 0 0,-22 0 16,1 0-16,0 21 0,20 0 0,1 0 16,-21 22-16,21-22 0,0 21 15,-1 1-15,22-1 0,0 0 0,0-21 16,0 22-16,0-1 0,0-21 0,0 0 15,0 1-15,22-1 0,-1 0 0,0 0 16,0-21-16,21 0 0,-20 21 0,20-21 16,-21 0-16,21 0 0,1 0 0,-1 0 15,-21-21-15,22 21 0,-22-21 0,0 21 16,0-21-16,0 0 16,0 21-16,-21-22 0,0 1 0,0 0 15,0 0-15,0 0 16,-21 21-16,0 0 15,0 0 1,21 21-16,-21 0 0,21 0 0,-21 0 16,21 22-16,0-22 0,0 21 0,0 1 15,-22-1-15,22 0 0,-21 1 16,21-1-16,0 0 0,0 22 0,0-22 16,0 0-16,0 22 0,0-22 0,0 1 15,0 20-15,0-21 0,0 1 0,0 20 16,0-20-16,-21-1 0,21 0 0,0 1 15,0-1-15,-21-21 0,21 21 16,0 1-16,-21-22 0,0 0 0,-1 21 16,22-20-16,-21-1 0,0 0 0,0-21 15,-21 21-15,20-21 0,1 0 0,-21 0 16,21 0-16,-22 0 0,22-21 0,-21 0 16,21 0-16,-22-1 0,22 1 15,-21 0-15,21-21 0,-22-1 0,22 22 16,0-21-16,0 0 0,0-1 15,21-20-15,-21 20 0,21 1 0,0 0 16,0-1-16,0 1 0,21 0 0,0-1 0,0 1 16,0 0-16,22-1 0,-22 1 0,21 0 15,0 21-15,-20-22 0,20 1 16,21 21-16,-20-22 0</inkml:trace>
  <inkml:trace contextRef="#ctx0" brushRef="#br0" timeOffset="-192036.47">16573 10795 0,'0'-21'47,"22"0"-32,-22 0-15,21-1 16,0 1-16,-21 0 15,0 0-15,0 0 0,0 0 0,0-1 16,0 1-16,0 0 0,0 0 0,0 0 16,0 0-16,-21-1 0,0 22 15,-1 0-15,1 0 16,0 22-16,21-1 0,-21 0 0,21 0 16,-21 21-16,21-20 0,0 20 0,-21 0 15,21-21-15,0 22 0,0-1 16,0-21-16,0 0 0,0 22 0,0-22 0,0 0 15,21 0-15,-21 0 0,21-21 16,0 22-16,0-22 0,0 0 16,1 0-16,-1 0 0,0 0 0,0 0 15,21 0-15,-20-22 0,-1 1 0,0 21 16,21-21-16,-21 0 0,1 0 0,-1 0 16,0-1-16,0 1 0,0-21 0,0 0 15,-21 20-15,22-20 0,-22 0 0,21-1 16,-21-20-16,0 21 0,0-1 0,0 1 15,21 0-15,-21-1 0,0 1 16,21 21-16,-21 0 0,0 42 31,0 21-31,0-21 0,0 22 0,0-1 16,-21 0-16,21 1 0,-21-1 16,0 0-16,21 1 0,0-1 0,0 0 15,-22 1-15,22-1 0,0-21 0,0 0 16,0 0-16,0 1 0,0-1 15,0 0-15,0 0 0,0 0 0,22 0 16,-1-21 0,0 0-16,0 0 15,0 0-15,-21-21 0,21 0 16,-21 0-16,22 21 0,-1-21 0,-21 0 16</inkml:trace>
  <inkml:trace contextRef="#ctx0" brushRef="#br0" timeOffset="-191739.64">17018 10583 0,'0'0'0,"21"0"32,0 0-17,0-21-15,1 21 0,-1 0 16,0 0-16,0-21 0,0 21 15,0-21-15,1 21 0,-1 0 0,0 0 16,-21-21-16,21 21 0,0 0 16,-42 0 62,0 0-78,0 0 15</inkml:trace>
  <inkml:trace contextRef="#ctx0" brushRef="#br0" timeOffset="-188156.32">18161 10922 0,'0'0'0,"0"-21"16,0 0-16,0 0 0,0-1 16,0 1-16,0 0 15,-21 21-15,21 21 32,0 0-32,0 1 15,0-1-15,0 0 0,0 0 16,0 0-16,0 0 0,0 1 0,0-1 15,-21 0-15,21 0 0,0 0 16,0 0 0,0 1-16,-22-22 15,22-22 1,0 1 0,0 0-16</inkml:trace>
  <inkml:trace contextRef="#ctx0" brushRef="#br0" timeOffset="-187804.38">18161 10499 0,'0'0'0,"0"-21"15,0 42 1,0 0 0,0 0-1,0 0-15,21 0 16,0-21-16,0 0 0,1 0 15,-1 0-15,0 0 0,0 0 16,0-21-16,0 0 0,-21 0 16,22 0-16,-22 0 15,0-1-15,0 1 0,-22 21 16,22-21-16,-21 0 0,0 21 0,0 0 16,0-21-16,0 21 0,-1 0 15,1 0 1,21 21-16,0 0 0,-21-21 0,21 21 15,0 0-15,0 1 0,0-1 16,0 0-16,0 0 0,0 0 16,0 0-16,21 1 0,0-22 15,1 21-15,-22 0 16</inkml:trace>
  <inkml:trace contextRef="#ctx0" brushRef="#br0" timeOffset="-186800.02">18605 10647 0,'0'0'0,"0"42"16,0-21-16,0 1 15,0-1-15,0 0 0,0 0 16,0 0-16,0 0 0,0 1 16,0-1-16,0 0 0,0 0 15,0 0-15,0 0 0,0 1 16,0-1-16,0 0 15,0-42 17,0 0-17,0-1-15,0 1 16,22 0-16,-22 0 0,21 0 16,0-22-16,0 22 0,0 0 15,-21 0-15,21 0 0,1-22 0,-1 22 16,0 0-16,0 0 0,0 21 0,0-21 15,1 21-15,-1 0 0,0 21 16,0-21-16,-21 21 0,0 0 16,0 0-16,0 1 0,0-1 15,0 0-15,0 0 0,21 0 0,-21 0 16,0 1-16,0-1 0,21 0 0,-21 0 16,0 0-16,22 0 15,-1-21-15,0 22 0,0-22 16,0 0-1,0 0-15,1 0 0,-1 0 0,0-22 16,0 22-16,0-21 0,0 21 16,1-21-16,-1 0 0,0 0 0,0 0 15,0-1-15,0 1 0,-21 0 0,0 0 16,22 0-16,-22 0 0,0-1 0,21 1 16,-21 0-16,0 0 0,0 0 0,0 0 15,0 42 16,0 0-31,-21 0 0,21 0 16,-22 0-16,22 1 0,0-1 0,0 0 16,-21 21-16,21-21 0,0 1 15,0-1-15,0 0 0,0 0 0,0 0 16,0 0-16,0 1 0,21-1 16,1-21-1,-1 0-15,0 0 0,21 0 16,-21 0-16,1-21 0,-1 21 0,21-22 15,-21 1-15,0 21 0,1-21 0,-1 0 16,0 0-16,0 0 0,0-22 0,-21 22 16,21-21-16,-21-1 0,22 1 0,-22 0 15,0-1-15,21 1 0,0-21 16,-21 20-16,21 1 0,-21 0 0,0-1 16,0 22-16,21 0 0,-21 0 15,0 0-15,21-1 0,-21 44 31,0 20-31,0-21 16,0 21-16,-21 1 0,0-1 0,21 0 16,0 1-16,-21-1 0,0 0 0,21 1 15,-21-1-15,21 0 0,-22 1 0,22-1 16,0-21-16,0 22 0,0-22 0,0 0 16,0 0-16,0 0 0,22 0 0,-1 1 15,0-1-15,0-21 16,0 21-16,0-21 0,1 0 0,-1 0 15,0 0-15,0 0 0,0 0 16,0 0-16,-21-21 0,22 21 0,-1-21 16,-21-1-16,21 1 0,-21 0 15,21 0-15,-21 0 0,0 0 0,0-1 16,0-20-16</inkml:trace>
  <inkml:trace contextRef="#ctx0" brushRef="#br0" timeOffset="-186584.14">19812 10562 0,'21'-21'16,"0"21"-1,0 0-15,22-21 0,-22 21 16,0 0-16,0-21 0,0 0 0,1 21 16,20-22-16,-21 22 0,0-21 0,22 0 15,-22 21-15,0 0 0,0 0 16,0-21-16,-42 0 31,0 21-31,0 0 0,0 0 16</inkml:trace>
  <inkml:trace contextRef="#ctx0" brushRef="#br0" timeOffset="-186388.74">19410 10414 0,'0'0'0,"-21"0"0,-1 0 0,1 0 16,21 21 15,0 0-15,21-21 0,1 22-16,-1-22 0,0 0 15,0 21-15,0-21 0</inkml:trace>
  <inkml:trace contextRef="#ctx0" brushRef="#br0" timeOffset="-185316.35">20468 10837 0,'0'0'16,"21"0"-16,0 0 0,-21-21 0,22 21 15,-1-21-15,0 21 0,-21-21 0,21 21 16,0-21-16,0 21 0,-21-21 0,0-1 16,0 1-16,22 21 15,-22-21-15,0 0 0,0 0 0,0 0 16,0-1-16,0 1 0,0 0 0,-22 0 16,1 21-16,0 0 0,0 0 0,0 0 15,0 0-15,-1 21 0,1 0 0,-21 0 16,21 1-16,-22-1 0,22 0 15,0 21-15,0-21 0,-21 22 0,42-1 16,-22-21-16,1 0 0,21 22 0,-21-22 16,21 0-16,0 0 0,0 0 0,0 1 15,0-1-15,21-21 0,0 0 0,-21 21 16,22-21-16,-1 0 0,0 0 0,21 0 16,-21 0-16,1 0 0,-1-21 15,0 0-15,0 21 0,0-22 16,0 1-16,1 21 0,-1-21 0,0 0 15,-21 0-15,0 0 0,21-22 0,0 22 16,-21 0-16,0-21 0,0 20 0,0 1 16,0-21-16,21 21 0,-21 0 0,0-1 15,0 1-15,0 42 32,0 1-32,0-1 0,0 0 15,-21 21-15,21-21 0,0 1 0,0-1 16,0 21-16,0-21 0,0 0 15,0 1-15,0-1 0,0 0 0,21-21 16,1 21-16,-22 0 0,21-21 16,0 0-16,0 21 0,0-21 15,0 0-15,1 0 0,-1 0 0,21 0 16,-21 0-16,0-21 0,1 0 0,-1 21 16,0-21-16,0 0 0,0 0 0,0-1 15,1 1-15,-1 0 0,0-21 0,0-1 16,0 1-16,-21 0 0,21-1 15,1 1-15,-1 0 0,-21-22 0,21 22 16,0 0-16,-21-1 0,21 1 0,-21 21 16,0-22-16,0 22 0,0 0 15,21 0-15,-21 42 16,-21-21 0,0 21-16,0 22 0,21-1 15,-21 0-15,0 1 0,21-1 0,-22 21 16,22-20-16,-21-1 0,21 22 0,-21-22 15,21 0-15,0 1 0,0-22 0,0 21 16,0-21-16,0 0 0,0 1 0,0-1 16,0 0-16,0 0 0,21-21 0,0 0 15,1 21-15,-1-21 16,0 0-16,0 0 0,0 0 0,0 0 16,1-21-16,-1 21 0,0-21 15,-21 0-15,21 0 0,-21-1 16,21 1-16,-21 0 0,0 0 0,21 0 15,-21 0-15,22-1 0,-22 1 16,21 21-16,-21 21 16,0 1-1,0-1-15,0 0 0,-21 0 16,21 0-16,-22 0 0,22 1 0,0-1 16,0 0-16,0 0 15,0 0 1,0-42 31,-21 21-47,21-21 0,0 0 0,0 0 15</inkml:trace>
  <inkml:trace contextRef="#ctx0" brushRef="#br0" timeOffset="-185144.45">21442 10456 0,'0'0'15,"0"-21"-15,0 0 0,0 0 16,21 21 62,0 21-78</inkml:trace>
  <inkml:trace contextRef="#ctx0" brushRef="#br0" timeOffset="-184499.29">21780 10668 0,'22'0'46,"-1"0"-46,21 0 16,-21 0-16,0 0 0,22 0 0,-22 0 16,0 0-16,21 0 0,-20 0 0,-1 0 15,-21 21-15,21 0 0,-21 1 16,0-1-16,0 0 0,0 0 16,0 0-16,-21 0 0,0 1 15,-1-1-15,1-21 0,0 21 16,0 0-16,0-21 0,-22 21 15,22-21-15,0 21 0,0-21 0,0 0 16,0 0-16,-1 22 0,1-22 16,42 0 15,1 0-31,-1 0 0,0 0 16,0 0-16,0 0 0,0 0 0,1 0 15,-1 21-15,0-21 0,0 21 0,0-21 16,0 21-16,-21 0 0,22 0 15,-22 1-15,21-1 0,-21 0 16,0 0-16,0 21 0,0-20 0,0-1 16,0 21-16,0-21 0,0 22 15,0-1-15,-21 0 0,21 1 0,-22-22 16,1 21-16,0 0 0,0-20 0,0 20 16,-22-21-16,22 0 0,-21 0 0,0 1 15,-1-1-15,-20 0 0,20 0 16,1-21-16,0 0 0,-1 21 0,1-21 15,21 0-15,-21 0 0,20 0 0,1 0 16,0 0-16,21-21 0,0 0 0,-21 0 16,21 0-16,0-1 0,0 1 15,0 0-15,0 0 0,0 0 16,21 0-16,-21-1 0,21 1 0,0 21 16,1-21-16,-1 0 0,0 0 0,0-22 15,0 22-15,22 0 16,-22-21-16,21 21 0</inkml:trace>
  <inkml:trace contextRef="#ctx0" brushRef="#br0" timeOffset="-184196.47">22394 10710 0,'0'0'0,"0"-21"0,0 0 16,21-21-1,-21 21-15,22-1 0,-22 1 16,0 0-16,21 21 0,-21-21 16,-21 21-1,-1 21 1,1 0-16,21 0 0,-21 1 0,0-1 16,0 0-16,21 0 0,0 0 15,-21 0-15,21 1 0,0-1 0,0 0 16,0 0-16,0 0 0,21 0 15,0 1-15,0-22 0,0 0 0,0 21 16,1-21-16,-1 0 0,21 0 0,-21 0 16,22 0-16,-22 0 0,21 0 15</inkml:trace>
  <inkml:trace contextRef="#ctx0" brushRef="#br0" timeOffset="-183668.77">23135 10605 0,'0'-22'0,"0"44"0,0-65 0,0 22 0,-21 21 16,0-21-16,0 21 0,-1-21 16,1 21-16,0 0 0,0 0 15,-21 0-15,20 21 0,1-21 0,0 21 16,0 0-16,-21 0 0,20 1 16,1 20-16,0-21 0,0 0 0,0 0 15,21 1-15,0-1 0,-21 21 0,21-21 16,0 0-16,0 1 15,0-1-15,21-21 0,0 21 16,0-21-16,0 0 0,0 0 0,1 0 16,20 0-16,-21 0 0,0 0 0,22-21 15,-22 21-15,21-21 0,-21-1 0,0 22 16,1-21-16,-1 0 0,0 0 16,0-21-16,0 20 0,-21-20 15,21 0-15,1-1 0,-22 1 0,0 0 0,21-22 16,0 22-16,-21 0 0,0-22 15,0 22-15,21 21 0,-21-22 0,0 22 16,0 0-16,-21 63 31,0-21-31,21 22 16,-21-1-16,-1 0 0,1 1 0,21 20 16,0-20-16,-21-1 0,21 0 15,-21 1-15,21-1 0,0 0 0,0 1 16,0-22-16,0 0 0,0 0 0,0 0 15,0 0-15,21 1 0,0-1 0,0 0 16,1-21-16,-1 0 16,0 0-16,0 0 0,0 0 15,0 0-15,1 0 0,-1 0 16,0 0-16,0-21 0,0 0 0</inkml:trace>
  <inkml:trace contextRef="#ctx0" brushRef="#br0" timeOffset="-183384.04">24236 10456 0,'0'-21'15,"-21"21"1,21 21 15,-22 1-31,22-1 0,0 0 16,0 0-16,-21 0 0,21 0 15,0 22-15,0-22 0,0 0 0,0 0 16,0 0-16,0 1 0,0-1 0,-21 0 16,21 0-16,-21-21 15,21-21 17,0 0-17,0 0-15,0-1 0</inkml:trace>
  <inkml:trace contextRef="#ctx0" brushRef="#br0" timeOffset="-183224.13">24172 10266 0,'0'0'0,"0"-21"15,0 0-15,0-1 16,21 44 46,1-22-46</inkml:trace>
  <inkml:trace contextRef="#ctx0" brushRef="#br0" timeOffset="-182792.38">24659 10351 0,'-21'0'0,"42"0"0,-42 21 0,0 0 15,0 0-15,21 0 16,-22 0-16,22 1 0,0-1 0,0 0 16,-21 0-16,21 0 0,-21 22 0,21-22 15,-21 0-15,21 0 16,0 0-16,0 0 0,-21-21 16,0 0-1,-1-21 1,22 0-1,0 0-15,0 0 16,0 0-16,0-22 0,22 22 0,-1-21 16,0 21-16,21-22 0,1 1 15,-1 21-15,0-22 0,1 1 0,20 21 16,-21 0-16,22 21 0,-22 0 0,1 0 16,-1 0-16,0 0 0,-21 21 0,1 21 15,-1-21-15,-21 22 0,0-1 16,0 0-16,0 1 0,0-22 0,-21 21 15,21 1-15,-22-22 0,1 0 16,0 21-16,0-21 0,0 1 0,21-1 16,-21-21-16,-1 21 0,1-21 0,21 21 15,-21-21-15,0 0 0,0 0 16,0 0-16,-1 0 0</inkml:trace>
  <inkml:trace contextRef="#ctx0" brushRef="#br0" timeOffset="-181332.06">18775 11494 0,'0'0'0,"0"-22"0,0 1 0,0 42 31,0 1-31,0 20 0,0-21 0,-21 21 16,21 22-16,-22-22 0,22 1 0,-21-1 16,0 21-16,21-20 0,-21-1 15,21 22-15,-21-22 0,0 0 0,-1-21 16,22 22-16,0-22 0,-21 21 0,21-21 16,-21-21-16,21 22 0,0-1 0,0-42 46,0-1-46,0 1 0,0 0 0,21 0 16,0-21-16,1 20 0,-1 1 0,-21-21 16,21 21-16,0 0 0,0-1 15,0 1-15,22 0 0,-22 21 16,0 0-16,0 0 0,0 0 16,-21 21-16,0 0 0,0 1 0,22-1 15,-22 0-15,0 0 0,0 0 0,21 0 16,-21 22-16,0-22 0,0 0 0,0 0 15,21 0-15,-21 1 16,21-22-16,0 0 0,0 21 0,1-21 16,20 0-16,-21 0 0,0 0 15,22 0-15,-1-21 0,-21-1 0,21 22 16,1-21-16,-1 0 0,-21 0 0,22 0 16,-1 0-16,-21-1 15,0-20-15,0 21 0,1-21 0,-22 20 16,0-20-16,0 21 0,0 0 0,0 0 15,0-1-15,0 1 0,-22 0 0,1 21 16,0 0-16,0 0 0,0 0 16,0 21-16,-1-21 0,1 21 15,0 22-15,0-22 0,0 0 0,21 21 16,0 1-16,-21-22 0,21 21 0,0-21 16,0 22-16,0-22 0,0 0 0,0 0 15,21 0-15,0 1 0,0-1 0,0-21 16,22 0-16,-22 0 15,21 0-15,-21 0 0,22 0 0,-1 0 16,0 0-16,1-21 0,-22 21 0,21-22 16,-21 1-16,22 0 0,-22 0 0,0 21 15,0-21-15,-21 0 0,0-1 0,21 1 16,-21-21-16,0 21 0,0 0 16,0-1-16,0 1 0,0 42 31,-21 1-31,21-1 0,-21 0 0,21 0 15,-21 0-15,21 0 0,0 1 0,0-1 16,0 0-16,0 0 0,0 0 16,0 0-16,0 1 0,0-1 15,21-21-15,0 0 0,-21 21 0,21-21 16,0 0-16,22 0 0,-22 0 0,0 0 16,21 0-16,-20 0 0,-1-21 0,21 0 15,-21 21-15,0-22 0,1 1 0,-1 21 16,0-21-16,0 0 0,0 0 15,-21 0-15,21-1 0,-21 1 0,22 0 16,-1 0-16,-21 0 0,0 0 0,0-1 16,0 1-16,0 42 15,0 22 1,0-22-16,0 0 0,-21 21 0,21 1 16,-22-1-16,1 0 15,21 1-15,0-1 0,-21 0 0,21 1 16,-21-1-16,21 0 0,0 1 0,-21-1 15,21 0-15,0 1 0,0-1 0,0 0 16,0 1-16,0-1 0,0 22 0,0-22 16,0 0-16,-21 1 0,21-1 0,-22 0 15,22-21-15,-21 22 0,21-1 0,0 0 16,-21-20-16,0-1 0,21 21 16,-21-21-16,21 0 0,0 1 15,0-1-15,0-42 31,0-1-31,21 1 0,-21 0 16,21 0-16,0-21 0,0 20 0,1-20 16,-1 0-16</inkml:trace>
  <inkml:trace contextRef="#ctx0" brushRef="#br0" timeOffset="-181072.2">20299 12510 0,'0'0'0,"0"-64"0,21 22 15,-21-22-15,21 22 0,0-22 0,-21 22 16,21 0-16,1-1 0,-1 1 0,0 0 15,0-1-15,0 22 0,0 0 0,22 0 16,-22 0-16,21 21 0,-21 0 0,22 0 16,-22 0-16,0 21 15,0 0-15,0 0 0,-21 22 0,0-22 16,0 21-16,0-21 0,-21 22 0,0-22 16,0 21-16,0-21 0,-22 0 0,1 1 15,0-1-15,21-21 0,-22 21 0,1 0 16,21-21-16,-22 0 0,22 21 15,0-21-15,42 0 32,0-21-32</inkml:trace>
  <inkml:trace contextRef="#ctx0" brushRef="#br0" timeOffset="-179531.84">21399 12002 0,'-21'0'15,"0"21"-15,0 0 0,21 0 16,0 0-16,-21 0 0,21 1 0,-21-1 16,21 0-16,-22 21 0,22-21 0,0 1 15,0-1-15,0 0 0,0 0 16,0 0-16,0 0 0,-21 1 15,21-44 32,0 1-47,0 0 0,0 0 16,0 0-16,0 0 0,0-1 16,21-20-16,1 21 0,-1-21 0,0 20 15,0-20-15,0 21 0,-21 0 0,21 0 16,1 21-16,-1 0 0,0 0 0,0 21 15,-21 0 1,21 0-16,-21 0 16,0 0-16,0 22 0,0-22 0,21 0 0,-21 0 15,22 0-15,-22 1 0,0-1 16,21 0-16,0-21 0,-21 21 16,21-21-16,0 0 15,0 0 1,-21-21-16,22 21 0,-22-21 15,21 0-15,0 21 0,-21-22 0,21 1 16,0 0-16,0 0 0,1 0 0,-1-22 16,0 22-16,0 0 0,0-21 0,0 21 15,1-1-15,-1 1 16,0 0-16,-21 0 0,0 42 16,0 0-16,0 0 0,0 1 15,0-1-15,0 0 0,-21 21 16,21-21-16,-21 1 0,21-1 0,0 0 15,0 0-15,0 0 0,21 0 16,0 1-16,0-1 0,0 0 16,22-21-16,-22 0 0,0 0 0,0 0 15,0 0-15,0 0 0,22 0 0,-22 0 16,0 0-16,0 0 0,22-21 0,-22 0 16,0 21-16,0-22 0,0 1 15,0 0-15,1-21 0,-1 21 16,-21-22-16,21 22 0,0-21 0,-21-1 15,0 22-15,21 0 0,-21 0 0,0 0 16,0 0-16,-21 21 16,0 21-16,0 0 15,21 0-15,-21 0 0,-1 22 16,22-22-16,-21 0 0,21 21 0,0-21 16,0 1-16,0-1 0,0 0 0,0 0 15,0 0-15,0 0 0,21-21 0,1 22 16,-1-22-16,0 0 0,0 0 0,0 0 15,0 0-15,1 0 0,20 0 16,-21 0-16,0 0 0,0 0 0,1-22 16,-1 22-16,0-21 0,0 0 15,0 21-15,-21-21 0,21 0 0,-21 0 16,22-1-16,-1 1 0,-21-21 0,0 21 16,0 0-16,21-1 0,-21 1 15,0 42 1,0 1-16,0-1 15,0 0-15,0 0 0,-21 0 0,21 0 16,0 1-16,0-1 0,-21 0 16,-1 0-16,22 0 0,-21 0 15,21 1 1,0-44 31,-21 22-47,21-21 0,0 0 0,0 0 15,0 0-15,0 0 0,21-1 16,0-20-16,-21 21 0,22-21 0,20 20 16,-21 1-16,0-21 0,0 21 0,22 0 15,-22-1-15,21 22 0,-21 0 16,1 0-16,-1 0 0,0 0 0,0 0 16,0 0-16,-21 22 0,0-1 0,21 21 15,-21-21-15,22 0 0,-22 1 0,0-1 16,0 21-16,0-21 0,0 0 15,0 1-15,0-1 16,0 0-16,0 0 16,-22-21-1,1 0-15,0 0 16,21-21-16,0 0 16,0 0-16,0-1 15,0 1-15,0 0 0,0 0 0,21 0 16,0 0-16,1-22 0,-1 22 0,21 0 15,-21 0-15,22 0 0,-22-1 16,21 1-16,0 0 0,-20 21 16,20 0-16,-21 0 0,21 0 0,-20 21 15,-1 0-15,0 22 0,0-22 0,-21 0 16,0 0-16,0 22 0,0-22 0,0 0 16,0 21-16,0-21 0,0 1 0,-21-1 15,0-21-15,21 21 0,-21 0 16,-1-21-16,22 21 0,-21-21 0,0 0 15,21 21-15,-21-21 0,42-21 63,0 21-63,0-21 16,1 21-16</inkml:trace>
  <inkml:trace contextRef="#ctx0" brushRef="#br0" timeOffset="-179128.07">23897 11938 0,'0'0'0,"21"-21"0,-21 0 0,21 0 16,-21-1-16,0 1 15,-21 21 1,21 21-16,-21 1 0,0-22 16,0 21-16,0 21 0,-1-21 0,22 0 15,-21 1-15,0-1 0,21 21 16,0-21-16,0 0 0,0 1 0,0-1 15,0 0-15,0 0 0,0 0 16,0 0-16,21-21 0,0 0 16,1 0-16,-1 22 0,0-22 0,21 0 15,-21 0-15,1 0 0,-1 0 16,0-22-16,21 22 0,-21-21 0,1 0 16,-1 0-16,0 0 0,-21 0 0,21-1 15,-21 1-15,21-21 0,-21 21 0,0-22 16,0 22-16,0-21 0,0 21 0,0 0 15,0-1-15,-21 1 0,0 0 16,0 21-16,0 0 0,-1 0 0,1 0 16,0 0-16,0 0 0,0 0 0,0 21 15,-1 0-15,1 1 16,0-22-16,21 21 0,0 0 0,0 0 16,0 0-16,0 0 15,21-21-15,0 22 0,1-22 16,-1 0-16</inkml:trace>
  <inkml:trace contextRef="#ctx0" brushRef="#br0" timeOffset="-178653.33">24447 11980 0,'0'0'0,"0"-21"0,0 0 0,0 0 0,0 0 15,0 0-15,0-1 16,0 1-16,0 0 15,22 21 1,-1 0-16,0 0 0,0 0 16,0 0-16,22 0 0,-22 0 0,0 0 15,0 0-15,0 0 0,0 0 16,1 21-16,-22 0 0,21-21 0,-21 22 16,0-1-16,0 0 0,0 0 0,0 0 15,0 22-15,-21-22 0,-1 0 16,22 0-16,-21 0 0,21 0 0,-21 1 15,0-1-15,21 0 16,-21 0-16,0-21 0,21-21 47,0 0-31,0 0-16,0-1 0,21 22 0,0-42 15,-21 21-15,21 0 0,0 0 0,0-22 16,1 22-16,-1 0 0,0 0 0,0 0 15,-21-1-15,21 22 0,0-21 0,1 21 16,-1-21 0,0 0-16,0 21 0,0 0 15,0 0-15,1 0 16,20 0-16,-21 0 0,0 0 0,22 0 16,-22 0-16,0 0 0</inkml:trace>
  <inkml:trace contextRef="#ctx0" brushRef="#br0" timeOffset="-178052.17">25336 11832 0,'-21'0'16,"0"0"-16,0 0 15,0 21-15,0-21 16,21 22-16,-22-1 0,1-21 16,0 21-16,21 21 0,0-21 0,-21 1 0,21-1 15,-21 0-15,21 0 0,0 0 16,0 22-16,0-22 0,0 0 15,0 0-15,21-21 0,0 21 0,0 0 16,0-21-16,1 0 0,-1 22 0,0-22 16,0 0-16,0 0 0,22 0 0,-22 0 15,0 0-15,-21-22 0,21 22 16,0-21-16,0 0 0,1 0 0,-22 0 16,21 0-16,0-1 0,0 1 0,0-21 15,-21 21-15,21 0 0,-21-1 16,22 1-16,-22 0 15,0 42 1,0 0-16,-22 1 16,22-1-16,-21 0 0,0 0 0,0 0 15,21 22-15,-21-22 0,0 21 0,-1-21 16,1 22-16,0-22 0,21 21 16,-21-21-16,0 22 0,21-22 0,-21 21 15,-1-21-15,22 22 0,-21-1 0,0-21 16,21 21-16,0 1 0,0-1 0,-21 22 15,21-22-15,-21 0 0,21 22 16,-21-22-16,-1 22 0,22-22 16,0 0-16,0 1 0,-21 20 0,21-21 0,-21 1 15,21-1-15,0 0 0,0-20 16,-21 20-16,21-21 0,-21 0 0,0 0 16,-1 1-16,1-1 0,0-21 15,0 0-15,0 0 0,-22 0 16,22 0-16,0 0 0,0 0 15,0-21-15,0 21 0,-1-22 16,22 1-16,0 0 0,0 0 16,0 0-1,0 0-15,0-1 0</inkml:trace>
  <inkml:trace contextRef="#ctx0" brushRef="#br0" timeOffset="-175368.86">741 15558 0,'-21'0'94,"-1"0"-94,1 0 16,0 0-16,0 0 15,0 0-15,0 0 0,-1 0 0,1 0 16,-21 0-16,21 0 0,0 0 16,-1 0-16,-20 0 0,21 0 0,0 21 15,0-21-15,-22 0 0,22 0 16,0 0-16,0 0 0,0 0 16,42-21 30,0 21-46,0 0 0,21 0 16,-20 0-16,20 0 0,-21 0 16,21 0-16,-20 0 0,20 0 0,0-22 15,1 22-15,-1 0 0,0 0 16,1 0-16,-1-21 0,21 21 0,-20 0 16,-1 0-16,0 0 0,1-21 0,-1 21 15,-21 0-15,22 0 0,-22 0 16,0 0-16,0-21 0,0 21 0,0 0 15,-21-21 17,-21 21-17,0-21-15,0 21 16,0-22-16,0 22 16,-1-21-16,1 0 0,0 21 15,0-21-15,0 21 0,21-21 16,-21 21-16,-1-21 0,1-1 15,42 22 32,1 0-31,20 0-16,-21 0 0,0 0 0,22 0 16,-22 0-16,21 0 0,-21 22 15,22-22-15,-22 0 0,21 0 0,-21 0 16,0 0-16,1 0 0,-1 0 15,-21 21-15,0 0 16,0 0 0,-21 0-16,21 0 0,-22-21 15,1 22-15,0-1 0,0 0 16,-21 0-16,20 0 0,1 0 16,-21 1-16,0 20 0,20-21 15,-20 0-15,21 0 0,-21 1 0,20-1 16,1 0-16,-21 0 0,21 0 0,0 0 15,21 1-15,-22-22 16,22 21-16,22-42 78,-1-1-62</inkml:trace>
  <inkml:trace contextRef="#ctx0" brushRef="#br0" timeOffset="-173724.8">1841 15092 0,'0'0'0,"0"-21"0,0 0 0,0-1 16,0 1-16,-21 0 15,21 0-15,0 0 0,0 0 16,21 21 0,1 0-16,-1 21 15,21 0-15,-21 21 0,0 1 16,1-22-16,-1 42 0,0-20 0,0 20 15,0-21-15,0 22 0,-21-22 0,0 22 16,0-22-16,0 22 0,0-22 16,0 0-16,0 1 0,0-1 0,0 0 15,0-21-15,0 22 0,0-22 16,0 0-16,0 0 0,0 0 0,0-42 31,0 0-15,0 0-16,0 0 0,22-22 15,-1 1-15,-21 21 0,21-21 16,0-1-16,0-20 0,0 20 0,1-20 16,-1 21-16,0-22 0,0 1 0,0-1 15,0 1-15,1 20 0,-1-20 16,21 20-16,-21 1 0,-21 0 0,21-1 16,1 22-16,-22 0 0,0 0 15,0 42 1,0 0-16,0 0 0,0 1 15,0-1-15,0 21 0,0-21 16</inkml:trace>
  <inkml:trace contextRef="#ctx0" brushRef="#br0" timeOffset="-172204.42">2900 15621 0,'21'-63'16,"0"41"-1,-21 1-15,0 0 0,0-21 0,0 21 16,0-22-16,0 1 0,0 21 0,0-22 16,0 22-16,0 0 0,-21 0 15,0 0-15,0 21 0,-1 0 16,1 0-16,-21 0 0,21 21 0,0 0 15,-1 21-15,-20-20 0,21 20 16,0 0-16,0 1 0,-1-1 0,1 0 16,0 1-16,0-22 0,21 21 0,-21-21 15,21 0-15,0 22 0,0-22 16,0 0-16,21-21 0,0 0 16,0 0-16,0 0 0,1 0 15,20 0-15,-21 0 0,21-21 0,-20 0 16,20 0-16,-21-1 0,21 1 0,-20-21 15,20 21-15,-21 0 0,0-22 16,0 22-16,1-21 0,-1 21 16,-21-22-16,0 22 0,0-21 0,0 21 15,0-1-15,0 1 0,-21 21 32,21 21-32,0 1 0,0-1 15,-22 0-15,22 21 0,-21-21 16,21 22-16,0-22 0,0 21 0,0-21 15,0 22-15,0-22 0,0 0 0,0 0 16,0 0-16,0 1 0,0-1 16,21-21-16,1 0 0,-22 21 15,21-21-15,0 0 0,0 0 0,21 0 16,-20-21-16,-1 21 0,21-21 16,-21-1-16,0 1 0,22 21 0,-22-21 15,21-21-15,-21 21 0,1-1 0,-1 1 16,0-21-16,-21 21 0,21-22 15,-21 22-15,0-21 0,0 21 0,0 0 16,-21-1-16,0 1 0,0 0 0,-1 21 16,1 0-16,0 0 0,0 0 15,0 21-15,21 0 0,-21 1 16,21-1-16,0 0 0,0 0 16,0 0-16,0 0 0,21 1 15,0-1-15,-21 0 0,21-21 0,0 21 16,0 0-16,1-21 0,-22 21 15,21-21-15,0 22 0,0-22 0,-21 21 16,21-21-16,-21 21 0,21-21 16,1 21-16,-22 0 15,21 0-15,0-21 16,-21 22-16,21-22 16,0 0-16,-21 21 0,21-21 15,1 0-15,-1 0 0,0 0 0,0 0 16,21 0-16,-20 0 0,-1 0 0,21-21 15,-21 21-15,22-22 0,-22 1 16,0 21-16,0-21 0,0 0 16,0 0-16,1 0 0,-1-1 0,-21-20 15,0 21-15,0-21 0,0 20 0,0-20 16,0 21-16,0 0 0,0 0 16,0-1-16,-21 1 0,-1 21 0,1 0 15,0 0-15,0 0 0,0 21 16,0-21-16,-1 43 0,1-22 15,0 0-15,0 21 0,0-20 0,21 20 16,0-21-16,-21 21 0,21-20 0,0-1 16,0 0-16,0 21 0,0-21 15,0 1-15,0-1 16,21-21-16,0 0 0,0 0 16,0 0-16,0 0 0,1 0 15,-1 0-15,0-21 0,0-1 0,0 1 16,0 21-16,-21-21 0,22 0 0,-1-21 15,0 20-15,-21 1 0,0 0 0,21-21 16,-21 21-16,21-1 0,-21 1 16,0 0-16,0 0 0,0 42 31,0 0-31,0 0 16,0 22-16,0-22 0,0 0 0,0 0 15,0 22-15,0-22 0,0 0 16,0 0-16,0 0 0,0 0 15,0 1-15,0-1 16,21-21-16,1 0 0,-1 0 16,0 0-16,0 0 0,0-21 15,0 21-15,1-22 0,-1 1 16,0 21-16,0-21 0,0 0 0,0 0 16,-21 0-16,0-1 0,22 1 0,-22-21 15,21 21-15,-21 0 0,21-1 16,-21 1-16,0 0 15,0 42 1,0 0-16,0 1 0,0-1 16,0 0-16,-21 0 0,0 21 15,21-20-15,-22-1 0,22 0 0,0 0 16,0 0-16,-21 0 0,21 1 0,0-1 16,0 0-1,0-42 32,0 0-47,0-1 16,0 1-16</inkml:trace>
  <inkml:trace contextRef="#ctx0" brushRef="#br0" timeOffset="-171900.6">4466 15282 0,'0'-21'47,"21"21"-47,0-21 0,1 0 15,-1 0-15,-21 0 16,0-1-16,21 22 16,-21-21-16,0 0 0,0 0 15,0 0-15,-21 21 0,0 0 0,-1 0 16,1 0-16,0 0 0,0 0 0,0 0 15,0 0-15,-1 0 16,1 21-16,21 0 0,-21 0 0,21 0 16,0 1-16,0-1 0,0 0 0,0 0 15,0 0-15,0 0 16,21-21-16,0 22 0,1-22 16,-1 0-16,0 0 0,0 0 0</inkml:trace>
  <inkml:trace contextRef="#ctx0" brushRef="#br0" timeOffset="-171288.62">4889 15028 0,'0'0'0,"0"-21"0,0 0 0,0 0 16,0 0-16,0 0 0,0 42 31,0 0-31,0 0 16,0 0-16,0 22 0,0-22 15,0 21-15,-21 0 0,21 1 0,0-1 16,0-21-16,-21 22 0,21-1 0,0 0 16,0-21-16,-21 22 15,21-22-15,-21 21 0,21-21 0,-21 1 16,21-1-16,0 0 0,0 0 16,-22-21-16,22 21 0,-21-21 15,21-21 16,0 0-31,0 0 16,0 0-16,21-1 0,1 1 16,-22 0-16,21 0 0,0 0 0,0 0 15,0-1-15,0 1 0,1 0 0,-1 21 16,0-21-16,21 21 0,-21 0 16,1 0-16,-1 0 15,0 0-15,0 21 0,-21 0 16,21 0-16,-21 1 0,21-22 0,-21 21 15,0 0-15,0 0 0,0 0 16,0 0-16,0 1 0,0-1 16,-21-21-16,0 21 0,21 0 0,-21-21 15,0 21-15,0 0 0,-1-21 0,1 22 16,0-22-16,0 0 0,0 21 16,0-21-16,-1 0 0,1 0 15,0 0-15,0 0 16,0 0-1,21-21 17,0-1-17,21 1-15,0 0 0,0 0 16,0 21-16,1-21 0,-1 0 16</inkml:trace>
  <inkml:trace contextRef="#ctx0" brushRef="#br0" timeOffset="-170956.29">5440 14859 0,'0'0'0,"0"-21"16,0 42 31,0 0-47,0 0 0,0 1 0,0 20 15,0-21-15,0 21 0,-21 1 0,21-1 16,0 0-16,-22 1 0,1-1 0,21 0 16,0 1-16,-21-1 0,21-21 15,-21 22-15,21-22 0,0 0 0,-21 21 16,21-21-16,-21 1 0,-1-1 16,22 0-16,-21 0 0,42-21 46,-21-21-30,22 21-16,-1-21 0,0 0 0,0-1 16,0 1-16</inkml:trace>
  <inkml:trace contextRef="#ctx0" brushRef="#br0" timeOffset="-170520.54">5567 15409 0,'21'0'63,"0"0"-63,0 0 0,0 0 15,1 0-15,-1-21 0,0 21 16,0 0-16,0 0 0,0-21 16,1 0-16,-1 21 0,0 0 0,-21-21 15,0 0-15,21 21 0,-21-22 0,21 1 16,-21 0-16,0 0 15,0 0-15,0 0 0,-21 21 16,0 0-16,0 0 16,0 0-16,-1 0 15,1 21-15,-21 0 0,21 0 0,0 21 16,-1-20-16,1-1 0,0 0 16,0 21-16,0-21 0,21 1 0,-21-1 15,21 0-15,0 0 0,0 0 0,0 0 16,0 1-16,21-1 15,0-21-15,0 0 16,0 0-16,0 0 0,1 0 16,-1 0-16,0 0 0,0 0 15,0 0-15,0 0 0,1 0 16,-1 0-16,0 0 16,0-21-16,0 21 0,0 0 15,1 0-15</inkml:trace>
  <inkml:trace contextRef="#ctx0" brushRef="#br0" timeOffset="-170286.66">6244 15558 0,'0'0'0,"21"0"16,0 0 0,-21 21-16,0 0 15,0 0 1,0 0-16,-21-21 0,21 21 15,-21 1-15,0-1 0,21 0 0,-21-21 16,0 21-16,-1 0 0,1-21 0,0 21 16,-21 1-16,21-22 0,-1 21 0,1-21 15,0 0-15,0 21 0,0-21 16,-22 0-16,22 0 0,0 0 0,0 0 16</inkml:trace>
  <inkml:trace contextRef="#ctx0" brushRef="#br0" timeOffset="-169212.13">7133 15304 0,'0'0'0,"-21"-22"0,21 1 0,0 0 16,0 0-1,0 42 17,0 0-32,0 0 0,-21 1 15,21 20-15,-21-21 0,21 21 0,0-20 16,-22 20-16,1-21 0,0 0 0,21 22 15,-21-22-15,0 0 0,0 0 0,21 0 16,-22-21-16,22 21 0,-21-21 16,21 22-16,0-44 31,0 1-31,0 0 16,21 21-16,1-21 0,-22 0 15,21-22-15,0 22 0,0 0 0,0 0 16,-21-21-16,21 20 0,1 1 0,-1 0 15,0 0-15,0 0 0,0 0 0,0 21 16,1 0-16,-1 0 0,0 0 16,0 0-16,0 21 0,0 0 15,1 0-15,-22 0 0,0 0 0,21 1 16,-21-1-16,0 0 0,21 21 16,-21-21-16,0 1 0,0-1 15,0 0-15,0 0 0,0 0 16,0 0-1,-21-21 1,0 0 0,21-21-16,0 0 0,0 0 15,0 0-15,0 0 0,21-22 16,0 22-16,0 0 0,0-21 16,0-1-16,1 22 0,-1-21 15,21 21-15,0-22 0,-20 22 0,20 21 0,-21-21 16,21 21-16,-20 0 0,-1 0 15,0 21-15,0 0 0,0 0 16,-21 1-16,21 20 0,-21-21 0,0 0 16,0 22-16,0-22 0,0 21 0,0-21 15,0 22-15,-21-22 0,0 0 0,21 0 16,-21 0-16,21 0 16,-21 1-16,0-22 15,21 21-15,0-42 31,0-1-15,21 1-16,0 0 0</inkml:trace>
  <inkml:trace contextRef="#ctx0" brushRef="#br0" timeOffset="-168840.82">7937 15452 0,'22'0'31,"-1"0"-31,0 0 0,0 0 16,0 0-16,0-21 15,1 21-15,-1-22 0,0 1 0,0 21 16,21-21-16,-42 0 0,22 21 16,-1-21-16,0 0 0,-21-1 0,0 1 15,0 0-15,0 0 0,0 0 16,0 0-16,0-1 0,0 1 15,-21 21-15,0 0 0,-1 0 16,1 21-16,0-21 0,0 22 0,0 20 16,0-21-16,21 0 0,-22 22 15,1-1-15,0-21 0,0 21 0,21-20 16,0 20-16,0-21 0,0 0 0,0 0 16,0 1-16,0-1 0,21-21 15,0 21-15,0-21 0,1 0 0,-1 0 16,0 0-16,21 0 0,-21 0 15,22 0-15,-22 0 0,21 0 0,-21-21 16,22 0-16,-22-1 0,21 22 0</inkml:trace>
  <inkml:trace contextRef="#ctx0" brushRef="#br0" timeOffset="-168540">8911 14796 0,'0'0'0,"0"-22"0,0 1 15,0 0-15,-21 21 16,0 0-16,0 0 16,-1 21-16,22 0 0,-21 22 15,0-22-15,0 21 0,21 1 0,-21-1 16,0 0-16,21 22 0,0-22 16,0 0-16,-22 1 0,22-1 0,-21 0 15,21 1-15,0-1 0,0-21 0,0 22 16,0-22-16,0 0 0,0 0 0,0 0 15,0 0-15,21-21 32,1 0-32,-1-21 15,0 0-15,0 0 0,-21 0 0,21 0 16,0-1-16,1-20 0</inkml:trace>
  <inkml:trace contextRef="#ctx0" brushRef="#br0" timeOffset="-168092.73">9186 14732 0,'0'0'16,"0"-42"-16,0 63 31,0 0-31,0 21 0,0-20 0,-21-1 16,21 21-16,-21 0 0,21 1 16,-21-1-16,21 0 0,0 1 0,0-1 15,0 0-15,0 1 0,-21-22 0,21 21 16,0 1-16,0-22 0,-22 0 15,22 21-15,0-21 0,0 1 0,0-1 16,-21-21 0,21 21-16,0-42 31,0 0-31,0-1 0,0 1 16,21-21-16,-21 21 0,22 0 15,-1-22-15,0 1 0,0 21 0,0 0 16,0-22-16,1 22 0,-1 21 0,0-21 15,0 21-15,0 0 0,0 0 0,-21 21 16,0 0-16,0 0 16,0 1-16,0-1 0,0 0 15,0 0-15,0 0 0,0 0 0,0 1 16,0-1-16,-21 0 0,21 0 0,-21 0 16,21 0-16,0 1 0,0-1 15,0 0-15,-21-21 16,21 21-1,-21-21-15,0 0 16</inkml:trace>
  <inkml:trace contextRef="#ctx0" brushRef="#br0" timeOffset="-167844.41">8657 15028 0,'0'0'0,"0"-21"16,0 0-16,21 0 15,0 21-15,1 0 0,-1 0 16,0-21-16,21 21 0,-21 0 16,1 0-16,20 0 0,-21 0 15,0 0-15,0 0 0,1 0 0,-1 0 16,0 0-16,0 0 0</inkml:trace>
  <inkml:trace contextRef="#ctx0" brushRef="#br0" timeOffset="-167380.68">9694 15155 0,'-21'0'0,"0"22"16,21-1-16,-21-21 0,21 21 15,0 0-15,-21 0 0,-1 0 0,22 1 16,0-1-16,-21 0 0,0 0 0,21 0 15,0 0-15,0 1 0,0-1 0,0 0 16,0 0-16,21 0 16,0-21-16,1 0 0,20 0 15,-21 0-15,0 0 0,0 0 0,22 0 16,-22-21-16,0 0 0,0 21 16,0-21-16,1 0 0,-1 21 0,0-22 15,-21 1-15,0 0 0,0-21 16,0 21-16,0-1 0,0-20 0,0 21 15,0 0-15,-21-22 0,21 22 0,-21 0 16,-1 0-16,22 0 0,0 0 0,-21 21 16,0 0-16,0 0 15,0 0 1,21 21-16,-21 0 0,21 0 0,0 0 16,0 0-16,0 1 0,0-1 0,0 0 15,0 0-15,0 0 0,0 0 16</inkml:trace>
  <inkml:trace contextRef="#ctx0" brushRef="#br0" timeOffset="-166744.49">10414 15240 0,'0'-21'0,"0"0"0,0-22 15,0 22-15,-21 0 0,0 21 16,-1 0-16,1 0 16,0 0-16,0 0 0,0 0 15,0 21-15,-1 0 0,1-21 16,0 22-16,0-1 0,0 0 0,0 0 16,-1 21-16,1-20 0,0-1 0,21 0 15,-21 0-15,21 0 0,0 0 16,0 1-16,0-1 0,21-21 15,0 21-15,0-21 0,1 0 16,-1 0-16,0 0 0,0 0 0,0 0 16,0 0-16,1 0 0,-1 0 0,0 0 15,0-21-15,0 0 16,0-1-16,1 1 0,-1 0 16,-21-21-16,21 21 0,-21-22 15,21 1-15,0 0 0,-21-1 0,21 1 16,1 0-16,-22-1 0,21 1 0,-21 0 15,21-1-15,-21 1 0,0 0 16,0-1-16,0 1 0,0 0 0,0-1 16,0 22-16,0-21 0,0 21 0,0-1 15,-21 22 1,21 22-16,-21 20 16,-1-21-16,22 21 0,-21 1 0,0 20 15,0-20-15,21 20 0,0-21 16,-21 22-16,21-22 0,-21 22 0,21-22 0,0 0 15,0 1-15,0-1 16,0 0-16,0-20 0,21 20 0,0-21 16,0 0-16,-21 0 0,21 1 0,0-1 15,1 0-15,-1-21 0,0 0 16,0 0-16,0 0 0,0 0 0,1 0 16,-1 0-16,0 0 15,0 0-15,-21-21 0,21 21 0,-21-21 16,21-1-16,-21 1 0</inkml:trace>
  <inkml:trace contextRef="#ctx0" brushRef="#br0" timeOffset="-162732.77">1418 16637 0,'0'0'0,"0"-21"0,0 0 16,0 0-16,0-1 16,0 1-16,0 0 15,0 0-15,0 0 16,-21 21-16,0 0 16,0 0-16,-1 0 0,1 0 15,0 0-15,0 0 0,0 0 0,0 21 16,-22 0-16,22 0 0,0 0 15,0 1-15,-22 20 0,22-21 0,21 21 16,-21 1-16,21-1 16,-21 0-16,21 1 0,0-1 0,0 0 15,0 1-15,0-22 0,0 21 16,0 1-16,0-22 0,0 0 0,0 0 16,0 0-16,21 0 0,0 1 15,0-22-15,1 0 0,-1 0 0,0 0 16,0 0-16,21 0 0,-20 0 15,20 0-15,-21 0 0,21-22 0,1 1 16,-22 0-16,21 0 0,1 0 16,-22 0-16,21-22 0,-21 22 0,0 0 15,1 0-15,-22-22 16,0 22-16,0 0 0,0 0 0,0 0 16,0 0-16,-22-1 15,1 22-15,0 0 0,0 0 0,0 0 16,0 22-16,-1-22 15,1 21-15,0 0 0,0 0 0,0 0 16,21 22-16,-21-22 0,21 0 16,-22 0-16,22 21 0,0-20 0,0-1 15,0 0-15,0 0 16,0 0-16,22-21 16,-1 0-16,0 0 0,0 0 15,0 0-15,0-21 0,1 0 0,-1 0 16,0 21-16,0-21 15,0-1-15,0 1 0,-21 0 0,0 0 16,0 0-16,0 0 16,0-1-16,0 44 31,0-1-15,0 0-16,0 0 0,0 0 15,0 0-15,0 1 0,0-1 16,22 0-16,-1-21 0,0 0 15,0 0-15,0 0 16,0 0-16,1 0 0,20-21 16,-21 21-16,0-21 15,0-1-15,1 22 0,-1-21 0,0 0 16,-21 0-16,21 0 0,-21 0 16,21-1-16,-21 1 0,0 0 0,0 0 15,0 0-15,0 0 0,0-1 16,0 1-16,0 42 15,0 1 1,0-1-16,0 0 0,0 0 16,0 0-16,0 0 0,0 22 0,0-22 15,0 0-15,-21 0 0,21 0 16,0 1-16,0-1 0,0 0 0,0 0 16,-21-21-1,21 21-15,0-42 47,-21 21-47,21-21 0,0 0 0,0 0 16,0-1-16,0-20 0,21 21 15,0-21-15,-21-1 0,21 1 0,0 21 16,1-22-16,-1 22 0,0 0 16,21 0-16,-21 21 0,1 0 15,-1 0-15,0 0 0,0 21 0,0 0 16,0 0-16,-21 1 0,0 20 15,0-21-15,22 21 0,-22-20 0,0 20 16,0-21-16,0 21 0,0-20 16,0-1-16,0 0 0,0 0 0,0 0 15,-22 0-15,22 1 16,0-44 15,0 1-15,0 0-16,0 0 0,0 0 15,0-22-15</inkml:trace>
  <inkml:trace contextRef="#ctx0" brushRef="#br0" timeOffset="-161467.97">3365 16383 0,'0'0'0,"0"21"31,0 0-31,0 22 15,0-22-15,0 21 0,0 1 0,0-1 16,0 0-16,0 1 0,0-1 16,0 0-16,0 1 0,0-1 0,0-21 15,0 21-15,-21-20 0,21 20 16,-21-21-16,21 0 16,0 0-16,0-42 31,0 0-16,0 0-15,0 0 16,0-22-16,21 22 0,0 0 0,1 0 16,-1-21-16,0 20 0,0-20 0,0 21 15,0 0-15,22 0 0,-22-1 16,21 1-16,1 21 0,-22 0 0,21 0 16,-21 0-16,0 21 0,1 1 15,-1-1-15,0 0 0,0 0 16,-21 21-16,0-20 0,0 20 0,0-21 15,0 21-15,-21-20 0,0 20 16,0-21-16,-1 0 0,-20 22 0,21-22 16,0 0-16,-22 0 0,22-21 0,0 21 15,0-21-15,0 0 0,0 0 16,-1 0-16,1 0 16,21-21-16,0 0 15,-21 21-15,21-21 0,0 0 0,-21-1 16,21 1-16,0 0 0,0 0 0,0 0 15,0 42 17,0 0-17,0 0-15,21 0 0,0 1 16,0-1-16,-21 0 0,22-21 16,-1 21-16,0 0 0,0-21 15,0 0-15,0 0 0,1 0 0,-1 0 16,0 0-16,0 0 0,0 0 0,22 0 15,-22 0-15,0 0 0,21-21 16,-21 0-16,22 0 0,-1 0 0,-21-1 16,22 1-16,-22 0 0,21-21 15,-21 21-15,0-22 0,1 22 16,-22-21-16,0-1 0,0 1 0,0 21 16,0 0-16,0 0 0,0-1 15,0 1-15,-22 42 16,1 1-16,0-1 15,21 0-15,-21 21 0,21 1 16,0-22-16,-21 21 0,21 0 0,0-20 16,0 20-16,0-21 0,0 0 0,0 0 15,0 1-15,0-1 0,0 0 16,21-21-16,0 0 16,0 0-16,0 0 15,1 0-15,-1 0 0,0-21 16,0 21-16,0-21 0,0-1 0,1 1 15,-1 21-15,0-21 0,0-21 16,0 21-16,0-1 0</inkml:trace>
  <inkml:trace contextRef="#ctx0" brushRef="#br0" timeOffset="-159476.2">5334 16552 0,'-21'-21'0,"21"42"31,-21 1-31,-1-1 16,22 0-16,0 0 0,0 21 15,-21-20-15,21-1 0,0 0 0,-21 21 16,21-21-16,-21 1 16,21-1-16,0 0 0,0 0 15,0 0-15,-21-21 0,21-21 47,0 0-47,0 0 0,21 0 0,-21-1 16,21 1-16,-21 0 0,21-21 15,0 21-15,1-1 0,-1 1 0,0 0 16,-21 0-16,21 0 0,0 21 0,0 0 16,1 0-16,-1 0 0,0 0 15,0 21-15,0-21 0,-21 42 16,21-21-16,1 1 0,-22-1 15,0 21-15,0-21 0,21 22 16,-21-22-16,0 0 0,0 0 0,21 0 16,-21 0-16,0 1 0,21-22 15,0 0 1,0 0 0,1 0-16,-1-22 0,-21 1 0,21 21 15,0-21-15,0-21 0,0 21 16,-21-1-16,22 1 0,-1-21 15,0 21-15,0 0 0,0-1 0,0 1 0,-21 0 16,0 0-16,22 21 0,-1 0 16,-21 21-1,0 0 1,0 22-16,0-22 0,0 0 16,0 0-16,21 21 0,-21-20 0,0-1 15,21 0-15,-21 0 0,0 0 0,21 0 16,-21 1-16,21-22 0,1 21 0,-1-21 15,0 0-15,0 0 16,0 0-16,0 0 0,1 0 0,-1 0 16,0-21-16,0-1 0,0 1 0,0 21 15,1-21-15,-1 0 0,-21 0 16,21 0-16,-21-1 0,0 1 16,0 0-16,0 0 0,0-21 0,0 20 15,0 1-15,0 0 0,-21 0 16,0 0-16,-1 21 0,1-21 15,0 21-15,0 0 0,0 21 16,0 0-16,-1-21 0,22 21 16,0 21-16,-21-20 0,21-1 0,-21 21 15,21-21-15,0 22 0,0-22 0,0 0 16,0 0-16,0 0 0,0 0 0,0 1 16,21-22-16,0 0 0,-21 21 15,22-21-15,-1 0 0,0 0 0,0 0 16,0 0-16,0-21 0,-21-1 15,22 22-15,-1-21 0,0 0 16,0 0-16,0 0 0,-21 0 0,0-1 16,21 1-16,-21 0 0,0 0 0,0 0 15,0 0-15,0-1 0,0 1 16,0 0-16,0 42 16,0 0-1,0 1-15,0 20 0,0-21 16,0 0-16,0 22 0,0-22 15,22 0-15,-22 21 0,21-21 0,-21 1 16,21-1-16,0-21 0,0 21 0,0 0 16,1-21-16,-1 0 15,0 0-15,0 0 0,0 0 0,22 0 16,-22 0-16,21-21 0,0 0 0,-20 21 16,20-21-16,0-1 0,-21 1 0,1 0 15,-1 0-15,0 0 0,0 0 16,-21-1-16,0 1 0,0 0 0,0 0 15,0-21-15,0 20 0,-21 1 16,0 0-16,0 21 0,-1 0 16,1 0-16,0 0 0,0 0 0,0 0 15,0 21-15,-1 0 0,1 1 16,0 20-16,0-21 0,21 0 16,0 0-16,0 1 0,0 20 15,0-21-15,0 0 0,0 0 16,0 1-16,21-22 15,0 0-15,0 0 16,1 0-16,-1 0 0,0 0 0,0-22 16,0 1-16,0 0 0,1 0 0,-1 0 15,-21 0-15,21-1 0,0-20 16,0 21-16,-21-21 0,0 20 0,0-20 16,21 21-16,-21-21 0,0-1 0,0 22 15,0-21-15,0-1 0,0 22 0,0 0 16,0-21-16,0 21 0,0-1 15,-21 44 17,21-1-32,0 21 0,0-21 15,-21 22-15,21-1 0,-21-21 0,21 21 16,-21 1-16,21-1 0,0 0 0,0-20 16,0 20-16,0 0 0,0-21 0,0 1 15,0-1-15,0 0 0,21 0 16,0 0-16,0 0 0,0-21 15,1 22-15,20-22 0,-21 0 0,0 0 16,0 0-16,22 0 0,-22 0 16,0-22-16,0 22 0,0-21 0,1 0 15,-1 21-15,0-21 0,0 0 16,-21 0-16,0-1 0,0 1 0,0 0 16,0 0-16,0-21 0,0 20 15,0 1-15,0 0 0,-21 21 16,0 0-16,0 0 15,-1 0-15,1 21 16,21 0-16,0 1 0,0 20 0,0-21 16,0 0-16,0 0 0,0 1 0,0-1 15,0 0-15,0 0 0,0 0 16,0 0-16,21-21 16,1 0-16,-1 0 15,0 0 1,0 0-16,0-21 15,0 0-15,1 0 0</inkml:trace>
  <inkml:trace contextRef="#ctx0" brushRef="#br0" timeOffset="-158541.21">8445 16637 0,'0'0'0,"0"-21"0,0 0 16,0 0-16,0-1 16,-21 1-16,21 0 0,-21 21 0,21-21 15,0 0-15,-21 0 16,0 21-16,0 0 0,-1 0 15,1 0-15,0 21 0,0 0 16,0 0-16,0 0 0,-1 22 16,22-22-16,-21 21 0,0-21 15,0 22-15,21-22 0,0 21 16,0-21-16,-21 0 0,21 22 0,0-22 16,0 0-16,0 0 0,21-21 31,0 0-31,0 0 0,0 0 15,1-21-15,-1 21 0,0-21 0,0 0 16,-21 0-16,21-1 0,0 1 16,-21 0-16,22-21 0,-22 21 0,0-1 15,21-20-15,-21 21 0,21-21 0,-21 20 16,0 1-16,0-21 0,0 21 16,0 0-16,21 21 15,-21 21 1,0 0-16,0 0 15,0 0-15,0 0 0,-21 1 0,21-1 16,0 21-16,0-21 0,0 0 16,0 1-16,0 20 0,0-21 0,0 0 15,0 0-15,0 1 0,0-1 16,0 0-16,21 0 16,0-21-16,0 0 15,1 0-15,-1 0 0,0-21 0,0 21 16,0-21-16,0 0 0,1-1 15,-1 22-15,0-21 0,0 0 0,0-21 16,0 21-16,1-1 0,-1-20 16,0 21-16,0 0 0,0-22 0,-21 22 15,21-21-15,-21 21 0,0 0 0,0-1 16,0 1-16,-21 21 16,0 0-1,0 21-15,0-21 0,21 22 0,-21-1 16,-1 0-16,22 21 0,-21-21 0,21 1 15,0-1-15,0 0 0,0 0 16,0 21-16,21-20 0,1-22 0,-1 21 16,0 0-16,0 0 0,21 0 0,-20 0 15,20-21-15,-21 22 0,0-1 16,0-21-16,1 21 0,-1 0 16,-21 0-16,0 0 15,-21-21 1,-1 0-16,1 0 0,0 0 15,0 0-15,0 0 16,0 0-16,-1 0 16,1 0-16,0 0 15,0 0-15,21-21 0,0 0 16,0 0-16</inkml:trace>
  <inkml:trace contextRef="#ctx0" brushRef="#br0" timeOffset="-157403.86">9864 17039 0,'0'0'0,"-22"0"15,1 0-15,21-21 16,0 0-16,0 0 15,0-22-15,0 22 0,21 0 16,1-21-16,-1-1 0,0 22 16,0-21-16,0 0 0,0-1 0,1-20 15,20 20-15,-21 1 0,0 0 0,0-1 16,1 1-16,-1 0 16,-21-1-16,0 22 0,0 0 0,0 0 15,0 0-15,-21 21 0,-1 0 0,-20 0 16,21 0-16,-21 21 0,20 0 15,-20 0-15,21 22 0,0-22 0,0 21 16,-1 0-16,22 1 0,0-1 0,0 0 16,0 1-16,22-1 0,-1 0 0,0 1 15,0-1-15,0-21 0,22 22 16,-22-22-16,0 0 0,21 21 0,-21-21 16,1-21-16,-1 22 0,0-1 0,0-21 15,-21 21-15,0 0 16,-21-21-1,0 0-15,0 0 16,-1 0-16,1 0 0,-21-21 16,21 21-16,0-21 0,-1 21 0,22-21 15,-21 21-15,0-22 0,21 1 0,-21 21 16,21-21 0,0 42-1,0 0-15,21 1 0,0-1 16,0-21-16,-21 21 0,22 0 15,-1-21-15,0 21 0,0-21 0,0 0 16,0 21-16,1-21 0,-1 0 0,0 0 16,0 0-16,0 0 15,22-21-15,-22 21 0,21-21 0,0 0 16,-20 0-16,20-22 0,0 22 0,-21-21 16,22 21-16,-22-22 0,0 22 15,0-21-15,0 0 0,1-1 0,-1 1 16,0 0-16,0-1 0,0 1 0,0 0 15,-21 20-15,22-20 0,-22 0 0,21-1 16,-21 22-16,21 0 0,-21 0 16,0 0-16,0 42 15,0 0-15,0 0 0,-21 0 16,0 22-16,-1-1 0,22-21 16,-21 22-16,21-1 0,-21 0 15,0 1-15,21-1 0,-21-21 0,21 21 16,0 1-16,0-22 0,0 0 15,0 21-15,0-20 0,0-1 0,0 0 16,21-21 0,0-21-1,-21 0-15,0-1 16,21 1-16,-21 0 0,0 0 16,0 0-16,0 0 0</inkml:trace>
  <inkml:trace contextRef="#ctx0" brushRef="#br0" timeOffset="-157187.97">10477 16489 0,'0'-21'16,"0"0"0,22 21-16,-1-22 15,0 1-15,0 21 16,0-21-16,0 21 15,1 0-15,-1 0 16,0 0-16,0 0 0,0 0 0,0 0 16,1 0-16,20 0 0,-21 0 15,0 0-15</inkml:trace>
  <inkml:trace contextRef="#ctx0" brushRef="#br0" timeOffset="-155708.33">11197 16933 0,'0'0'15,"21"0"-15,0 0 0,1 0 16,-22-21-16,21 21 16,-21-21-16,21 21 0,-21-21 15,0 0-15,0 0 0,0-1 16,0 1-16,0 0 0,0-21 0,0 21 15,0-1-15,0 1 0,0-21 16,0 21-16,0 0 0,0-1 0,-21 1 16,0 21-16,-1-21 0,1 21 15,0 0-15,0 0 0,0 21 16,0 0-16,-1 1 0,-20-1 0,21 21 16,0-21-16,0 22 0,-1-22 0,1 21 15,0 0-15,0-20 0,0 20 16,21-21-16,0 21 0,0-20 0,0-1 15,0 0-15,0 0 0,21-21 16,0 0-16,-21 21 0,21-21 0,0 0 16,1 0-16,-1 0 0,0 0 15,0 0-15,0-21 0,0 0 0,1 0 16,-1 21-16,0-43 0,-21 22 0,21 0 16,0 0-16,0-21 0,1 20 0,-1-20 15,0 21-15,-21-21 0,0 20 16,21-20-16,-21 21 0,21 0 0,-21 0 15,0 42 17,0 0-32,-21 0 0,21 0 0,0 22 15,0-22-15,-21 21 0,21-21 16,0 22-16,0-22 0,0 21 0,0-21 16,0 0-16,0 1 0,21-1 15,0 0-15,0 0 0,1-21 16,-1 0-16,0 0 0,0 0 0,0 0 15,0 0-15,1 0 0,-1 0 16,-21-21-16,21 0 0,0 0 0,0-1 16,0 1-16,1 0 0,-1 0 15,0-21-15,0 20 0,0-20 0,-21 0 16,21-1-16,-21 1 0,22 0 16,-22-1-16,0 1 0,0 0 0,21-1 0,-21 22 15,0-21-15,0 21 0,0 0 16,0-1-16,0 44 15,0-1 1,0 21-16,0 0 0,-21-20 0,21 20 16,0 0-16,-22 22 0,1-22 0,0 0 15,21 1-15,0 20 0,-21-20 0,21-1 16,-21-21-16,21 21 0,0-20 16,0 20-16,0-21 0,0 0 0,0 0 15,21 1-15,0-22 16,0 0-16,0 0 0,1 0 15,-1 0-15,0 0 0,0-22 16,0 1-16,0 21 0,1-21 0,-1 0 16,0 0-16,0-22 0,0 22 0,0 0 15,1-21-15,-1 21 0,0-1 16,-21 1-16,0 0 0,21 21 0,-21 21 31,0 0-31,0 1 0,0-1 16,0 0-16,0 21 0,0-21 15,0 1-15,0-1 0,0 0 16,0 0-16,21-21 0,-21 21 16,21-21-16,1 0 0,-1 0 0,0 0 15,0 0-15,0 0 16,0 0-16,1-21 0,-1 21 0,0-21 16,0 0-16,0 21 0,0-21 0,1-1 15,-1 1-15,-21-21 0,21 21 0,0 0 16,0-22-16,0 22 0,1 0 15,-1 0-15,-21 0 0,21-1 0,0 1 16,0 21-16,0 0 0,-21 21 47,0 1-47,0-1 0,0 0 31,0-42 0,0 0-15,0-1 0,0 1-1,0 0-15,0 0 16,-21 21 0,0 0-16,21 21 15,0 0-15,-21 22 0,0-22 0,0 0 16,-1 21-16,22 1 0,-21-22 15,0 21-15,21-21 0,0 22 0,0-22 0,-21 21 16,21-21-16,0 0 16,0 1-16,0-1 0,0 0 15,21-21-15,0 0 0,0 0 16,1 0-16,-1 0 0,0 0 0,0 0 16,21 0-16,-20 0 0,-1-21 15,0 0-15,0-1 0,0 22 0,0-21 16,1 0-16,-22-21 0,0 21 0,21-1 15,-21 1-15,21-21 0,-21 0 0,0 20 16,21-20-16,-21 21 0,0-21 16</inkml:trace>
  <inkml:trace contextRef="#ctx0" brushRef="#br0" timeOffset="-155336.53">12488 16108 0,'0'0'0,"-21"0"0,0 0 16,0 0-16,0 21 16,-1-21-16,1 21 0,21 0 0,-21 1 15,0-1-15,21 0 0,0 0 16,0 0-1,21-21-15,0 0 16,0 0-16,1 0 0,-1 0 16,0-21-16,0 21 0,-21-21 0,21 0 15,-21 0-15,0-1 16,0 1-16,0 0 16,0 0-16,-21 21 15,0 0-15,0 0 16,0 0-1,-1 0-15,22 21 16,-21-21-16,21 21 0,-21-21 16</inkml:trace>
  <inkml:trace contextRef="#ctx0" brushRef="#br0" timeOffset="-155036.68">11642 16616 0,'0'0'15,"21"0"1,0 0 0,0 0-16,0 0 15,0 0-15,1-21 0,-1 21 0,0 0 16,0 0-16,0-21 0,0 21 0,1 0 15,-1 0-15,0 0 16,-21-22 31</inkml:trace>
  <inkml:trace contextRef="#ctx0" brushRef="#br0" timeOffset="-151984.46">15896 14690 0,'0'21'0,"0"-42"0,21 42 0,-21 0 16,21-21-16,-21 21 0,22-21 16,-22 21-1,21-21-15,0 0 16,0 0-16,0 0 0,0 0 16,1-21-16,-1 0 15,0 0-15,-21 0 16,0 0-16,0-1 15,0 1-15,0 0 0,0 0 0,0 0 16,-21 0-16,0-1 0,-22 1 0,1 0 16,21 0-16,-22 21 0,1 0 15,0 0-15,-1 0 0,22 0 0,-21 0 16,21 21-16,-22 0 0,22 22 0,0-22 16,0 21-16,0 0 0,0 1 15,-1-1-15,22 0 0,0 1 0,-21-1 16,21 0-16,-21 1 0,21-22 0,0 21 15,0 1-15,0-22 0,0 0 0,21 0 16,0 0-16,-21 0 0,43 1 16,-22-22-16,0 0 0,0 0 0,22 0 15,-22 0-15,0-22 0,21 1 16,-21 0-16,22 0 0,-22 0 0,21 0 16,-21-1-16,1 1 0,-1 0 15,0 0-15,-21 0 0,0-22 0,21 22 16,-21 0-16,0 0 0,0-21 0,0 20 15,0 1-15,0-21 0,0 21 0,0 0 16,0 42 0,0 0-1,0 0-15,0 21 0,0-20 16,0 20-16,-21-21 0,21 21 0,0-20 0,0-1 16,0 21-16,0-21 0,0 0 15,0 1-15,21-1 0,0-21 16,0 21-16,1-21 0,-1 0 0,0 0 15,21 0-15,-21 0 0,1 0 0,20 0 16,-21-21-16,21 0 0,-20 21 0,20-22 16,-21 1-16,0 0 0,22-21 15,-22 21-15,0-1 0,0-20 0,0 0 16,0 21-16,1-22 0,-1 1 0,0-22 16,-21 22-16,0 0 0,0-1 0,0 1 15,21 0-15,-21 21 0,0-22 16,0 22-16,0 0 0,-21 42 15,21 0 1,-21 22-16,21-22 0,-21 21 0,21 0 16,-22 1-16,22 20 0,0-20 15,-21-1-15,21 0 0,-21 1 0,21-22 16,0 21-16,0-21 0,0 0 0,0 22 16,0-22-16,21 0 0,0 0 15,1-21-15,-1 0 0,0 0 16,0 0-16,0 0 0,0 0 15,1 0-15,-1-21 0,21 21 0,-21-21 16,0 0-16,1 0 0,-1-1 0,0-20 16,0 21-16,0-21 0,-21 20 15,0-20-15,21 0 0,-21-1 16,0 1-16,0-21 0,0 20 0,0 1 16,0 0-16,0 20 0,0 1 0,0 0 15,0 0-15,-21 42 16,21 0-16,0 0 0,-21 22 15,0-1-15,21 0 0,-21 1 0,21 20 16,0-20-16,0-1 0,0 0 0,0 1 16,0-1-16,0 0 0,0-21 15,0 22-15,0-22 0,0 0 0,21 0 16,0 0-16,-21 1 0,21-22 16,-21 21-16,21-21 0,1 0 15,-1 0-15,0 0 16,0 0-16,0-21 0,0-1 15,1 22-15,-1-21 0</inkml:trace>
  <inkml:trace contextRef="#ctx0" brushRef="#br0" timeOffset="-151644.2">18394 14372 0,'0'0'0,"0"-21"15,-43 0 1,22 42-16,0-21 16,0 42-16,21-20 0,-21 20 0,21 0 15,-21 22-15,-1-22 0,22 22 0,-21-22 16,21 21-16,0-20 0,-21-1 0,0 0 15,21 1-15,-21-1 0,21 0 16,0 1-16,0-22 0,0 0 0,0 0 16,0 0-16,0 1 0,0-1 0,0 0 15,-21-21 17,21-21-32,-22 0 0,22-1 15,-21 22-15</inkml:trace>
  <inkml:trace contextRef="#ctx0" brushRef="#br0" timeOffset="-150832.24">17907 14817 0,'0'0'0,"0"-21"31,21 21-15,0 0-16,0 0 0,22 0 0,-1-22 15,0 22-15,1-21 0,20 21 16,-20-21-16,20 21 0,1-21 15,-22 0-15,21 0 0,-20-1 0,-1 1 16,0 0-16,-20 0 0,-1 0 0,21-22 16,-42 22-16,21-21 0,-21 21 0,21-22 15,-21 1-15,0 21 0,0-21 0,0 20 16,0 1-16,0 0 16,-21 21-1,21 21-15,-21 0 0,0 22 0,21-1 16,-21 0-16,21 22 0,-21-22 15,-1 22-15,22-22 0,0 0 0,-21 22 16,21-22-16,-21 1 0,0-22 16,21 21-16,0-21 0,-21 22 0,0-22 15,21 0-15,0 0 0,0 0 0,0 0 16,-22-21-16,22 22 0,0-44 47,22 1-47,-22 0 15,21 0-15,0 0 0,0 0 0,-21-1 16,21-20-16,0 21 0,1 0 16,-1 0-16,0-1 0,0 1 15,0 0-15,0 21 0,1 0 0,-1 21 16,-21 0 0,0 1-16,0-1 0,0 0 15,0 0-15,21 0 0,-21 0 0,0 1 16,0-1-16,21 0 0,0 0 0,0-21 15,-21 21-15,22 0 0,-1-21 0,0 22 16,0-22-16,0 0 0,0 0 16,1 0-16,-1 0 0,21 0 15,-21 0-15,0 0 0,1-22 0,20 22 16,-21-21-16,0 0 0,0 0 16,1 0-16,-1 0 0,0-1 0,0 1 15,0-21-15,0 21 0,1-22 0,-22 22 16,0 0-16,0 0 0,0 0 15,-22 42 1,1 0-16,0 0 0,0 0 16,0 22-16,0-22 0,-1 21 0,22-21 15,-21 1-15,21 20 0,-21-21 0,21 0 16,0 0-16,0 1 0,0-1 16,0 0-16,21 0 15,0-21-15,1 0 16,-1 0-16,0 0 0,0 0 0,0-21 15,0 21-15,1-21 0,-1 0 16,0 21-16,21-22 0,-21 1 16,22 0-16</inkml:trace>
  <inkml:trace contextRef="#ctx0" brushRef="#br0" timeOffset="-149913.33">20426 14711 0,'-21'0'16,"-1"0"-16,22-21 15,0 0-15,0-1 16,0 1-16,0 0 0,0 0 16,22 21-16,-1-21 0,0 0 15,0-1-15,0 22 0,0-21 0,1 21 16,20 0-16,-21 0 0,0 0 15,0 0-15,1 0 0,-1 0 0,0 0 16,-21 21-16,0 1 0,0-1 16,0 0-16,0 0 0,0 0 0,0 0 15,-21 1-15,0-1 0,-1 0 0,1 0 16,0-21-16,0 21 0,0 0 0,0-21 16,-1 0-16,1 22 15,0-22-15,0 0 16,0 0-16,21-22 15,21 22 1,0-21-16,0 21 16,0 0-16,1 0 0,-1 0 15,21 0-15,-21 0 0,0 0 0,22 0 16,-22 0-16,21 0 0,-21 0 16,22 0-16,-22 21 0,0-21 0,0 22 15,0-1-15,1 0 0,-22 0 16,0 0-16,0 0 0,-22 1 0,1-1 15,0 0-15,-21 0 0,21 0 16,-22 0-16,1 1 0,0-1 0,20-21 16,-20 21-16,0 0 0,-1-21 0,22 0 15,-21 0-15,21 0 0,0 0 0,-1 0 16,1 0-16,0 0 0,0 0 16,0 0-16,21-21 0,-21 0 15,21 0-15,-22 21 0,22-22 16,-21 1-16,21 0 0,0 0 15,-21 21 1,21-21 0,0 0-1,21 21-15,0 0 0,1 0 16,-1-22-16,0 22 0</inkml:trace>
  <inkml:trace contextRef="#ctx0" brushRef="#br0" timeOffset="-149131.95">21421 14542 0,'0'0'15,"-22"0"1,1 0-16,21 21 0,0 0 15,0 0-15,0 0 0,0 0 16,-21 1-16,21-1 0,0 0 0,-21 0 16,21 0-16,0 0 0,0 1 15,-21-1-15,0 0 16,21 0-16,0 0 0,0-42 62,0 0-62,0 0 16,0 0-16,0-1 0,21-20 16,-21 21-16,21 0 0,0-22 0,-21 22 15,21 0-15,0-21 0,1 21 16,-1-1-16,0 1 0,0 21 16,0-21-16,22 21 0,-22 0 0,0 0 0,0 0 15,0 21-15,-21 0 0,21 1 16,-21-1-16,22 0 0,-22 0 15,0 21-15,0-20 0,0-1 0,0 0 16,0 21-16,0-21 0,-22 1 16,22-1-16,-21 0 0,21 0 15,-21-21 1,21 21-16,-21-21 16,21-21 15,0 0-31,0 0 0,21 0 15,0-1-15,0 1 0,1-21 16,-1 21-16,21 0 0,-21-22 0,0 22 16,22-21-16,-22 21 0,21-1 0,-21 22 15,22 0-15,-22 0 0,0 0 16,0 0-16,0 0 0,1 22 0,-22 20 16,0-21-16,0 0 0,0 22 0,0-22 15,0 0-15,0 0 0,0 0 16,0 0-16,0 1 0,0-1 0,-22 0 15,1 0-15,21 0 0,-21 0 16,0-21 0,0 0 15,21-21-15,0 0-1,0 0-15,21 0 0,-21 0 0,21-1 16</inkml:trace>
  <inkml:trace contextRef="#ctx0" brushRef="#br0" timeOffset="-148724.67">22161 14647 0,'22'0'32,"-1"0"-17,0 0-15,0 0 0,0 0 16,0 0-16,22 0 0,-22-21 0,21 21 15,-21-21-15,22 21 0,-22-21 16,0 21-16,0-21 0,0 0 0,-21-1 16,0 1-16,0 0 15,0 0-15,0 0 0,0 0 0,-21-1 16,0 22-16,0-21 16,0 21-16,0 0 0,-1 0 0,1 21 15,0 1-15,21-1 0,-21 0 0,0 21 16,0-21-16,-1 22 0,22-22 15,0 21-15,0-21 0,0 22 16,0-22-16,0 0 0,0 0 0,0 0 16,0 1-16,0-1 0,22-21 0,-22 21 15,21-21-15,0 0 0,21 21 0,-21-21 16,22 0-16,-22 0 0,21 0 16,1 0-16,-22 0 0,21 0 0,-21 0 15,22-21-15,-22 21 0,21-21 0,-21 21 16,22-21-16,-22-1 0,21 1 0,-21 0 15,0 0-15,1 0 0,-1 0 16</inkml:trace>
  <inkml:trace contextRef="#ctx0" brushRef="#br0" timeOffset="-148032.06">23008 14563 0,'0'-85'15,"0"170"1,0-149 0,-21 85-16,0 1 15,21-1-15,-21 0 0,21 0 0,-22 0 16,1 0-16,21 1 0,0-1 0,-21 0 15,21 0-15,-21 0 0,21 0 16,-21 1-16,21-1 0,0 0 16,0-42 46,0 0-62,0-1 16,0 1-16,21 0 0,0 0 0,0 0 15,0-22-15,1 22 0,-1-21 16,21 21-16,-21-22 0,0 22 0,22 0 16,-22 0-16,0 21 0,21 0 0,-20 0 15,-1 0-15,0 0 0,0 0 16,0 0-16,0 21 0,-21 0 0,0 0 16,0 1-16,0 20 0,0-21 0,0 0 15,0 0-15,0 1 0,0-1 0,0 0 16,0 0-16,0 0 0,-21-21 15,21 21-15,-21 1 0,0-22 16,0 21-16,0-21 16,21-21 31,21 21-47,-21-22 0,21 1 15,0 0-15,0 0 0,0 0 0,1-22 16,20 22-16,-21-21 0,0 21 0,22-22 15,-1 22-15,0-21 0,-21 21 16,22 21-16,-1 0 0,-21 0 0,0 0 16,1 0-16,-1 21 0,0 0 15,-21 21-15,0-20 0,0 20 0,0-21 16,0 0-16,0 22 0,-21-22 16,21 0-16,-21 0 0,-1 0 0,22 0 15,0 1-15,-21-1 0,0-21 0,21 21 16,-21 0-16,0-21 15,21 21 1,0-42 15,0 0-15,21 0-16,0 0 0,0-1 16,0 1-16</inkml:trace>
  <inkml:trace contextRef="#ctx0" brushRef="#br0" timeOffset="-147463.39">24088 14245 0,'0'0'0,"0"-42"0,21 21 0,-21 0 0,21-1 16,-21 1-16,0 0 0,0 42 31,0 0-15,-21 1-16,0 20 0,21 0 15,-22 1-15,22-1 0,0 0 0,0 1 16,-21-1-16,0 21 0,21-20 0,-21-1 15,0 0-15,0-20 0,21 20 16,-22-21-16,1 21 0,21-20 16,0-1-16,-21 0 0,21 0 0,-21-21 15,21 21-15,-21-21 0,21 21 16,-21-21 15,21-21-31,0 0 16,0 0-16,0 0 0,21 0 0,0-1 15,0 1-15,0 0 0,22 0 16,-22-21-16,21 20 0,0-20 0,-20 21 16,20 0-16,0 0 0,-21 21 0,22 0 15,-22 0-15,0 0 0,0 0 16,0 21-16,-21 0 16,0 0-16,0 21 0,0-20 15,0-1-15,0 0 0,0 0 0,0 0 16,0 0-16,-21 1 0,21-1 0,-21 0 15,0 0-15,0 0 0,0-21 16,-1 21-16,1-21 16,0 0-16,0 0 0,0 0 0,0 0 15,-1 0-15,1 22 0,0-22 16,0 0-16,0 0 0,0 0 16,-1 0-16,22-22 15,0 1 1,0 0-16,22 21 15,-1 0-15,0-21 0,0 21 0,0-21 16,0 21-16,1-21 0,-1 21 0</inkml:trace>
  <inkml:trace contextRef="#ctx0" brushRef="#br0" timeOffset="-146492.34">24320 14796 0,'43'0'15,"-22"0"1,0 0-1,0 0-15,0 0 0,1 0 0,-1-22 0,0 22 16,0-21-16,0 21 0,0-21 16,1 0-16,-1 21 0,0-21 0,0 0 15,-21-1-15,21 1 0,0 0 16,-21 0-16,22 0 0,-22 0 0,0-1 16,0 1-16,-22 21 15,1 0 1,0 0-16,0 21 0,0-21 0,0 22 15,21-1-15,-22 0 0,1 0 0,0 21 16,0-20-16,21-1 0,0 0 16,0 0-16,-21 0 0,21 0 0,0 1 15,0-1-15,0 0 16,21 0 0,0-21-16,0 0 0,0 0 15,1 0-15,20 0 0,-21 0 16,0 0-16,0 0 0,1-21 15,-1 21-15,0-21 0,0 0 0,0-1 16,0 1-16,1 0 0,-1 0 0,0 0 16,0-22-16,-21 22 0,21-21 0,-21 21 15,21 0-15,-21-1 0,0 1 16,0 0-16,0 0 0,22 0 31,-1 21-15,0 0-1,0 0-15,-21 21 16,21-21-16,-21 21 0,21-21 0,1 21 16,-22 0-16,21 1 15,-21-1-15,0 0 16,0 0-16,0 0 0,0 0 16,0 1-16,0-1 0,0 0 0,0 0 15,0 0-15,0 0 16,0 1-1,21-22 1,0 0 0,0 0-16,0 0 15,1 0-15,-22-22 0,21 22 0,0-21 16,0 21-16,0-21 0,0 0 0,22 0 16,-22 0-16,0-1 0,21-20 0,-20 21 15,-1-21-15,0 20 0,0 1 16,0-21-16,-21 21 0,21 0 0,-21-1 15,0 1-15,-21 21 16,0 0-16,0 21 0,21 1 16,-21-22-16,0 21 0,21 0 15,-22 0-15,22 0 0,0 0 16,0 1-16,0-1 0,0 0 0,0 0 16,0 0-16,22 0 0,-1-21 0,0 22 15,0-1-15,21 21 0,-20-21 16,20 0-16,-21 1 0,0-22 0,0 21 15,-21 0-15,22 0 0,-22 0 16,0 0-16,-22-21 16,1 0-16,0 22 0,0-22 15,0 0-15,0 0 0,-1 0 0,1 0 16,0 0-16,0 0 0,0 0 16,0 0-16,-1 0 0,1 0 0,0 0 15,0 0-15,21-22 16,-21 22-1</inkml:trace>
  <inkml:trace contextRef="#ctx0" brushRef="#br0" timeOffset="-144960.08">15155 15706 0,'-21'0'15,"0"0"-15,21-21 16,0-1-1,0 1 1,0 0-16,0 0 16,21 21-16,0 0 15,0 0 1,1 0-16,-1 21 16,-21 0-16,0 0 0,21 1 0,-21-1 0,21 0 15,-21 21-15,0 1 16,0-1-16,0-21 0,0 21 0,0 1 15,0-1-15,0-21 0,-21 22 0,21-22 16,0 21-16,-21-21 0,0 0 0,-1 1 16,1-1-16,21 0 15,0-42 17,0 0-17,0-1-15,0 1 16,21 0-16,-21-21 0,22 21 0,-1-22 0,0 22 15,0-21-15,0-1 0,0 22 16,1-21-16,-1 21 0,21 0 16,-21-1-16,0 1 0,1 21 15,-1 0-15,0 21 0,-21 1 16,0-1-16,0 0 0,0 21 0,0-21 16,0 1-16,0 20 0,0-21 15,0 21-15,0-20 0,0-1 0,-21 0 16,21 0-16,-21 0 0,21 0 0,0 1 15,-22-22-15,22 21 0,0-42 47,0-1-47,0 1 16,0 0-16,22-21 0,-1 21 16,0-1-16,0-20 0,0 0 15,0 21-15,1-22 0,-1 1 0,0 21 16,0 0-16,21-22 0,-20 43 15,-1 0-15,0 21 16,-21 22-16,21-22 16,-21 0-16,0 21 0,0-20 0,0 20 15,0-21-15,0 21 0,0-20 0,0-1 16,0 0-16,0 0 0,0 0 16,0 0-16,0 1 0,-21-22 15,21 21-15,-21-21 0,21 21 16,0-42 15,0 0-15</inkml:trace>
  <inkml:trace contextRef="#ctx0" brushRef="#br0" timeOffset="-144600.27">15917 15960 0,'21'0'16,"1"0"-16,-1 0 0,0 0 16,0-21-16,0-1 15,0 22-15,1-21 0,-1 0 16,0 21-16,-21-21 0,21 0 0,0 0 16,-21-1-16,0 1 15,0 0-15,-21 21 16,0 0-16,0 0 15,0 0-15,-1 21 0,22 0 16,-21 1-16,0-1 0,0 21 0,21-21 0,-21 22 16,21-1-16,-21-21 0,21 21 15,-22-20-15,22-1 0,0 21 16,0-21-16,0 0 0,0 1 0,0-1 16,22 0-16,-1-21 0,0 0 15,0 0-15,0 0 0,0 0 0,22 0 16,-22 0-16,21-21 0,1 21 15,-22-21-15,21-1 0,-21 1 0,22 0 16</inkml:trace>
  <inkml:trace contextRef="#ctx0" brushRef="#br0" timeOffset="-143972.55">16552 15833 0,'0'-21'0,"-21"105"0,42-147 0,-21 63 31,-21 21-15,21 0-16,-21 0 0,21 22 15,0-22-15,-21 0 0,0 0 0,21 21 16,-22-20-16,22-1 0,0 0 0,0 0 16,-21 0-16,21 0 0,-21 1 15,21-1 1,0-42 15,0-1-31,0 1 16,0 0-16,0 0 0,21 0 15,-21-22-15,21 22 0,1 0 16,-1-21-16,0 21 0,21-22 0,-21 22 16,1 0-16,20 0 0,-21 0 0,21 21 15,-20 0-15,-1 0 0,0 21 16,0 0-16,0 0 0,0 0 0,1 0 16,-22 1-16,0 20 0,0-21 0,0 0 15,0 22-15,0-22 0,0 0 0,0 0 16,0 0-16,0 0 15,0 1-15,0-1 16,-22-21 0,1 0-16,21-21 31,0-1-31,0 1 16,0 0-16,0 0 0,21 0 0,1 0 15,-1-1-15,0-20 0,0 21 0,21-21 16,-20 20-16,20-20 0,-21 21 15,21 0-15,-20 0 0,20 21 0,-21 0 16,0 0-16,0 0 0,1 21 0,-1 0 16,0 0-16,-21 21 0,0-20 0,0 20 15,0-21-15,0 21 0,0-20 16,0-1-16,0 21 0,0-21 16,-21 0-16,0 1 0,21-1 0,0 0 15,-22 0-15,22 0 16,22-21 15,-22-21-31</inkml:trace>
  <inkml:trace contextRef="#ctx0" brushRef="#br0" timeOffset="-143111.99">17484 15621 0,'0'0'0,"0"-21"0,0 42 31,0 0-15,0 0-16,0 22 0,0-22 15,0 21-15,0 1 0,0-1 16,0 0-16,0 1 0,-22-22 0,22 21 15,0 0-15,0-20 0,-21 20 0,21-21 16,-21 0-16,21 0 0,-21 1 16,21-1-16,0 0 0,0-42 47,0 0-32,21 21-15,0-22 0,0 1 16,1 0-16,-1 0 0,0 0 0,0 0 15,21-1-15,-20 1 0,-1 0 16,21 0-16,-21 21 0,0 0 0,1 0 16,-1 0-16,0 0 0,0 0 0,0 21 15,-21 0-15,0 0 0,21 1 16,-21-1-16,0 21 0,0-21 0,0 0 16,0 1-16,-21-1 0,21 0 0,-21 0 15,0 0-15,0 0 0,0 1 0,-1-22 16,1 21-16,0-21 0,0 0 15,0 0-15,0 0 0,-1 0 0,1 0 16,0 0 0,0-21-1,21-1 1,0 1-16,0 0 16,0 0-16,21 21 15,0 0-15,0 0 0,1-21 0,-1 21 16,0 0-16,0-21 15,0 21-15</inkml:trace>
  <inkml:trace contextRef="#ctx0" brushRef="#br0" timeOffset="-142104.3">17949 16341 0,'0'0'0,"21"0"0,1 0 15,-1 0 1,0 0-16,0-21 15,0 21-15,0-22 0,1 1 0,-1 21 16,0-21-16,0 0 0,0 0 0,0 0 16,-21-1-16,0-20 0,22 21 15,-22 0-15,0-22 0,0 22 0,0 0 16,0 0-16,0 0 0,0 0 0,0-1 16,-22 22-1,22 22 1,-21-1-16,21 0 0,0 0 0,-21 0 0,21 0 15,-21 1-15,21 20 0,0-21 16,0 0-16,0 0 0,0 22 0,0-22 16,0 0-16,0 0 15,0 0-15,0 1 0,21-22 16,0 0-16,0 0 0,1 0 16,-1 0-16,0 0 15,0 0-15,0 0 0,0-22 0,1 22 16,20-21-16,-21 0 0,0 21 0,0-21 15,1 0-15,-1 0 0,0-1 0,-21 1 16,0-21-16,0 21 16,0 0-16,0-1 0,0 1 0,0 0 15,0 0-15,0 0 16,0 42 15,0 0-31,21 0 0,0-21 16,-21 21-16,21 1 0,-21-1 15,22 0-15,-1 0 0,-21 0 16,0 0-16,0 1 0,0-1 0,0 0 16,0 0-16,0 0 0,0 0 15,21 1-15,-21-1 16,21-21-16,0 0 16,0 21-16,1-21 15,-1 0-15,0 0 0,0 0 16,0-21-16,0 21 0,1-21 0,-1-1 15,0 22-15,0-21 0,0 0 16,0 0-16,22 0 0,-22-22 0,0 22 16,0-21-16,0 21 0,-21-22 0,22 1 15,-22 21-15,21-21 0,-21 20 0,0-20 16,0 21-16,0 0 16,-21 21-1,-1 21-15,1 21 0,0-21 16,21 1-16,0 20 0,0-21 15,0 0-15,0 22 0,0-22 16,0 0-16,0 0 0,0 0 0,0 22 16,21-43-16,-21 21 0,21 0 0,1 0 15,-1 0-15,0-21 0,0 21 16,0-21-16,-21 22 0,0-1 31,-21-21-31,0 0 16,0 0-16,0 0 0,-1 0 15,1 0-15,0 0 0,0 0 0,21 21 16,-21-21-16,0 0 0,-1 0 0,1 0 31,21 21-31,0-42 78</inkml:trace>
  <inkml:trace contextRef="#ctx0" brushRef="#br0" timeOffset="-137839.73">16065 16129 0,'0'0'16,"-21"0"-16,0 0 15,42 0 48,0 0-63,1 0 0,20 0 15,0 0-15,22 0 0,-22 0 0,43 0 16,-22 0-16,22 0 16,-22 0-16,22 0 0,21 0 0,-21 0 15,-1 0-15,22 0 0,0 0 0,0 0 16,0 0-16,-1 0 0,-20 0 15,21 0-15,-21 0 0,-1 0 0,1 0 16,0 0-16,-1 0 0,-20 0 0,-1 0 16,22 0-16,-43 0 0,22 0 0,-1 0 15,-20 0-15,-22 0 0,21 0 16,-21 0-16,0 0 0,1 0 16,-22-21-1,-22 21 16,22-21-15,0 0-16</inkml:trace>
  <inkml:trace contextRef="#ctx0" brushRef="#br0" timeOffset="-136022.84">20341 15769 0,'0'0'0,"21"-21"0,0 21 0,-21-21 16,0 0-16,22 21 0,-22-21 16,21-1-16,-21 1 0,0 0 15,-21 21-15,-1 0 16,1 0-16,0 0 0,0 0 15,0 21-15,-22-21 0,22 43 0,0-22 16,0 0-16,0 21 0,21 1 0,0-1 16,-21 0-16,21 1 0,-22-1 15,22 0-15,0 1 0,0-1 0,0 0 16,0 1-16,0-22 0,22 0 0,-1 0 16,0 0-16,0 0 0,0 1 15,22-22-15,-22 0 0,21 0 0,-21 0 16,22 0-16,-1 0 0,0-22 0,-21 1 15,22 0-15,-1 0 16,-21 0-16,22 0 0,-22-1 0,21-20 16,-21 21-16,0-21 0,-21-1 0,22 1 15,-22 0-15,21-1 0,-21 22 0,0-21 16,0-1-16,0 1 0,0 0 16,0 21-16,0-22 0,0 22 0,0 0 15,0 0-15,0 42 31,0 0-31,0 0 0,-21 0 0,21 22 16,-22-1-16,22-21 0,0 22 0,0-1 16,0 0-16,0 1 0,0-1 15,0 0-15,0-21 0,0 22 16,0-22-16,0 0 0,22 0 0,-1 0 16,21 1-16,-21-22 0,0 0 0,1 21 15,-1-21-15,21 0 0,-21 0 16,0 0-16,22 0 0,-22-21 0,0-1 15,21 22-15,-20-21 0,-1 0 0,0 0 16,0 0-16,-21-22 0,0 22 16,21 0-16,-21-21 0,0 21 0,0-22 15,0 1-15,0 21 0,0 0 0,0-22 16,-21 22-16,21 0 16,-21 21-16,0 0 0,0 0 15,21 21-15,-22 0 0,1 0 16,0 1-16,21-1 0,-21 0 0,0 21 15,21 1-15,0-22 0,-21 0 16,21 21-16,0-21 0,0 1 0,0-1 16,0 0-16,0 0 0,0 0 15,21-21-15,0 0 16,0 0-16,0 0 0,0 0 16,1-21-16,-1 0 0,0 21 15,0-21-15,-21 0 0,0-1 0,21-20 16,-21 21-16,0 0 0,21-22 15,-21 22-15,0-21 0,0 21 0,0 0 16,0-1-16,0 1 0,0 0 16,0 42 15,0 0-31,0 1 0,0-1 0,0 0 16,0 21-16,0-21 0,-21 1 0,21 20 15,0-21-15,0 0 0,0 0 16,0 1-16,0-1 0,0 0 0,0 0 15,21 0-15,1-21 0,-1 0 0,-21 21 16,21-21-16,0 0 0,0 0 16,0 0-16,1 0 0,-1-21 15,0 0-15,21 21 0,-21-21 0,1 0 16,-1 0-16,0-1 0,0 1 0,0-21 16,-21 21-16,21-22 0,-21 22 15,22-21-15,-22 21 0,21 0 0,-21-1 16,0 1-16,0 0 0,0 42 31,0 0-31,0 1 16,0-1-16,0 0 0,0 0 0,0 21 15,0-20-15,0-1 0,0 0 16,0 0-16,0 0 0,0 0 16,0 1-16,0-1 0,0 0 15,21-21-15,0 0 0,-21-21 47,-21 21-31,0-21-16,0 21 15,-1 0 1,1 21 0,21 0-1,0 0-15,0 0 0,0 0 16,0 1-16,21-22 15,1 21-15,-1-21 0,0 0 16,0 0-16,0 0 0,22 0 16,-22 0-16,21 0 0,-21-21 0,22 21 15,-1-22-15,-21 1 0,21 21 0,-20-21 16,-1 0-16,21-21 0,-21 20 16,0 1-16,1-21 0,-1 21 0,-21-22 15,0 1-15,21 21 0,-21-21 0,0 20 16,0 1-16,0 0 0,0 0 0,0 42 31,0 0-15,0 0-16,0 1 0,0-1 15,0 0-15,0 0 0,0 21 16,0-20-16,0-1 0,0 0 0,0 0 16,21 0-16,-21 0 0,21-21 0,-21 22 15,0-1-15,-21-21 47,0 0-47,0 0 0,0 0 0,-1 0 16,1 0-16,0 0 0,0 0 15,21-21 1,0-1-16,0 1 16,21 0-16,21 21 15</inkml:trace>
  <inkml:trace contextRef="#ctx0" brushRef="#br0" timeOffset="-134620.12">23283 15663 0,'0'0'0,"-21"0"0,0 0 0,-21 0 16,20 0-16,1 0 15,0 0-15,21 22 0,0-44 32,0 1-17,0 0 1,21 21-16,-21 21 15,0 0 1,0 1-16,0-1 0,0 21 0,0-21 16,-21 22-16,21-22 0,-21 21 15,0 0-15,21 1 0,-21-22 16,-1 21-16,22-21 0,-21 1 0,21-1 16,-21 21-16,0-21 0,21 0 15,0 1 1,0-44-1,0 1 1,0 0-16,0 0 0,21 0 16,0-22-16,0 22 0,1-21 0,-22 0 15,21 20-15,0-20 0,0 21 0,0 0 16,0-22-16,1 43 0,-1-21 0,0 21 16,0 0-1,-21 21-15,0 1 0,21-1 16,-21 0-16,21 0 0,-21 21 0,0-20 15,0 20-15,0-21 0,0 21 0,0-20 16,22-1-16,-22 0 0,21 0 16,0 0-16,-21 0 0,21-21 0,0 22 15,0-22-15,1 0 0,-1 0 16,0 0-16,0 0 0,0 0 0,22-22 16,-22 1-16,0 0 0,21 21 15,-21-42-15,1 21 0,-1-1 0,21-20 16,-21 21-16,0-21 0,1 20 15,-1-20-15,-21 21 0,21-21 0,-21 20 16,0 1-16,0 0 16,0 42-1,0 0-15,0 1 16,0-1-16,0 0 0,-21 0 16,21 0-16,-21 0 0,21 22 0,0-22 15,0 0-15,0 0 0,0 0 16,0 1-16,0-1 0,21 0 15,0-21-15,0 0 16,0 0-16,0 0 0,1 0 0,-1 0 16,0-21-16,0 0 0,0 21 15,0-22-15,1 1 0,-22 0 0,0 0 16,0 0-16,0 0 0,0-1 16,0 1-16,0 0 0,0 0 0,0 0 15,-22 0-15,1-1 0,0 22 16,0 0-1,21-21-15,0 0 32,21 21-32,-21-21 15,21 21-15,0 0 0,1-21 16,20 21-16,-21-21 0,0 21 0,0 0 16,1 0-16,-1 0 0,0 0 15,0 0-15,0 0 0,0 21 0,1-21 16,-22 21-16,0 0 0,21 0 15,-21 0-15,21 1 0,-21-1 0,0 0 16,0 0-16,0 0 0,0 0 0,0 1 16,0-1-16,0 0 0,0 0 0,0 0 15,0 0-15,0 1 16,-21-22-16,21 21 0,-21-21 16,21-21 15,0-1-16,0 1-15,0 0 0,0-21 16,0 21-16,0-1 0,21-20 0,0 21 16,0-21-16,0-1 0,0 22 15,1-21-15,-1 21 0,0-1 0,0 1 16,0 21-16,0 0 0,1 0 0,-22 21 16,0 1-16,0-1 15,0 0-15,0 21 0,0-21 16,0 1-16,0-1 0,0 0 0,0 21 15,0-21-15,0 1 0,0-1 0,0 0 16,0 0 0,21-21-1,-42 0 32,-1 0-31,1 0-16,-21 0 0,0 0 0</inkml:trace>
  <inkml:trace contextRef="#ctx0" brushRef="#br0" timeOffset="-133592.39">19410 17420 0,'-21'0'15,"-22"0"1,22 0-16,0-21 0,0 21 0,0 0 16,-1 0-16,22-21 15,0 0-15,0 0 16,22 21-16,-1-22 15,0 1-15,21 0 0,-21 0 0,22 0 16,-1 0-16,0-1 0,1-20 0,-1 21 16,0-21-16,-20-1 0,20 1 15,0 0-15,-21-1 0,1 1 16,-22 0-16,0-1 0,0 22 0,0 0 16,0 0-16,-22 21 0,1 0 15,0 21-15,0 0 0,0 0 0,-22 0 16,22 22-16,0-1 0,0 0 15,0 1-15,21 20 0,0-20 16,0-1-16,0 0 0,0 1 0,0-1 0,0 0 16,0 1-16,21-22 0,0 21 15,0-21-15,0 22 0,1-22 16,-1 0-16,-21 0 0,21 0 0,-42-21 31,0 0-15,-22 0-16,22-21 0,-21 0 15,21 21-15,-22-21 0,22 0 0,-21-1 16,21 1-16,-1 21 0,1-21 0,0 21 16,0 0-16,21 21 31,0 0-31,21 1 0,0-1 0,-21 0 16,43 0-16,-22 0 0,0 0 15,0 1-15,0-1 0,22 0 16,-22-21-16,21 0 0,0 21 0,-20-21 15,20 0-15,0 0 0,1-21 16,-1 21-16,-21-21 0,21 0 0,1-1 16,-1 1-16,-21-21 0,22 21 15,-22-22-15,0 22 0,0-21 0,0 0 16,0-1-16,1 22 0,-22-21 0,0-1 16,0 1-16,0 0 0,0-1 15,0 1-15,0 21 0,0 0 0,0 0 16,-22 21-16,1 0 15,21 21-15,-21 0 0,21 21 16,0-21-16,0 22 0,-21-22 0,21 21 16,0 1-16,-21-1 0,21-21 15,0 21-15,0-20 0,0 20 16,0-21-16,0 0 0,0 22 0,0-22 16,0 0-16,21 0 0,-21 0 15,21-21-15,-21 21 0,21-21 0,0 0 16,1 0-1,-1 0 1,-21-21-16,21 0 0</inkml:trace>
  <inkml:trace contextRef="#ctx0" brushRef="#br0" timeOffset="-133380.5">19918 17357 0,'-21'0'16,"21"-21"-16,0-1 15,21 1 1,0 0-16,0 21 16,0-21-16,0 0 0,22 21 15,-22-21-15,0 21 0,21-22 0,-20 22 16,20 0-16,-21-21 0,0 21 16,22 0-16,-22 0 0,21-21 0,-21 21 15,0 0-15,22 0 0,-22 0 16,0 21-16</inkml:trace>
  <inkml:trace contextRef="#ctx0" brushRef="#br0" timeOffset="-131968.95">20701 17547 0,'0'0'0,"63"0"15,-63-21-15,22 0 16,-1 0-16,0 21 0,0-21 15,0-1-15,0-20 0,-21 21 0,22 0 16,-1 0-16,-21-1 0,0-20 16,0 21-16,0 0 0,0 0 15,0-1-15,0 1 0,-21 21 0,-1 0 16,1 0-16,0 0 0,0 0 0,0 21 16,0-21-16,-1 22 0,-20-1 15,21 21-15,0-21 0,0 0 0,-1 22 16,1-22-16,0 21 0,21-21 0,0 22 15,-21-22-15,21 21 0,0-21 16,0 1-16,0-1 0,0 0 0,0 0 16,21-21-16,0 0 15,0 0-15,1 0 0,-1 0 16,21-21-16,-21 0 0,0 21 16,1-21-16,-1-1 0,-21 1 15,21-21-15,-21 21 0,21 0 0,-21-1 16,0-20-16,0 21 0,0 0 0,0 0 15,0-1-15,0 1 0,0 42 32,0 1-32,0-1 15,0 0-15,0 0 0,0 0 16,0 22-16,0-22 0,0 0 0,0 0 16,0 0-16,0 0 0,21 1 15,0-22-15,-21 21 0,22-21 0,-1 0 16,0 0-16,0 0 15,0 0-15,0 0 0,22-21 16,-22 21-16,0-22 0,0 1 0,0 0 16,22 0-16,-22-21 0,0 20 0,0-20 15,0 21-15,-21-21 0,22-1 16,-1 1-16,-21 0 0,21-1 0,-21 1 16,0 0-16,0-1 0,0 1 15,0 0-15,0-1 0,0 22 0,0 0 16,0 42-1,0 0-15,0 0 0,-21 22 16,21-22-16,0 21 0,-21 1 0,21-1 16,-22 0-16,1-21 0,21 22 15,0-1-15,0-21 0,0 22 16,0-22-16,0 0 0,0 0 0,0 0 16,0 0-16,0 1 0,0-1 0,21-21 15,1 21-15,-1-21 16,0 0-16,0 0 0,0 0 0,0 0 15,1 0-15,-1-21 0,0 21 16,0-21-16,0-1 0,0 22 0,1-21 16,-22 0-16,0 0 0,21 21 0,-21-21 15,21 21-15,-21 21 32,0 0-32,0 0 15,0 0-15,0 1 16,0-1-16,0 0 0,21 0 15,-21 0-15,21-21 0,0 0 0,-21 21 16,22-21-16,-1 0 0,0 0 16,0 0-16,21 0 0,-20 0 0,-1 0 15,0 0-15,0-21 0,0 21 0,0-21 16,1 0-16,-1 21 0,0-21 16,-21 0-16,21-1 0,0 1 0,-21 0 15,21 0-15,1 0 0,-22 0 16,21-22-16,0 22 0,0 0 0,0 0 15,0 21-15,1-21 0,-1 21 16,0 0-16,0 0 16,-21 21-16,0 0 15,0 0-15,0 0 16,0 0 0,21-21-1,-21-21 1,0 0-1,0 0-15,0 0 16,0 0-16,-21 21 31,0 0-15,0 0-16,21 21 0,-21 0 16,-1-21-16,1 21 0,0 0 15,0 0-15,0 1 0,0 20 0,21-21 16,0 0-16,-22 0 0,22 1 0,0-1 15,0 0-15,0 0 0,0 0 16,0 0-16,22-21 0,-1 0 16,0 0-16,0 22 15,0-22-15,0 0 0,1 0 0,-1 0 16,0-22-16,0 1 0,0 21 16,0-21-16,1 21 15,-1-21-15,-21 0 0,0 0 0,21 21 16,-21-22-16,0 1 0,21 0 0,-21 0 15,0 0-15,0 0 0,0-22 16,0 22-16,0 0 0</inkml:trace>
  <inkml:trace contextRef="#ctx0" brushRef="#br0" timeOffset="-131648.39">22119 16828 0,'-21'0'16,"42"0"-16,-63 0 0,42 21 0,-21-21 15,21 21 1,0-42 31,-22 21 0,1 0-32,21 21 1,-21-21-16,0 0 16,21 21-16,-21-21 15</inkml:trace>
  <inkml:trace contextRef="#ctx0" brushRef="#br0" timeOffset="-131271.6">20934 17082 0,'-43'21'16,"43"-42"0,22 21-1,-1 0-15,0-22 0,0 22 16,21-21-16,-20 21 0,-1 0 16,21 0-16,-21 0 0,0 0 0,1 0 15,-1 0-15,0 0 0,0 0 16,0 0-1,-21 21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2:18:25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3090 0,'0'-21'16,"0"0"15,0 0 16,0 0 15,0 42 1,0 0-48,0 0-15,0 0 0,0 1 16,-21-1-16,21 21 0,0-21 16,0 0-16,-21 1 0,21-1 0,0 21 15,0-21-15,0 0 0,0 1 16,0-1-16,0 0 0,0 0 16,0 0-1,0-42 16,0 0-31,0 0 16,0-22-16,0 22 16,0 0-16</inkml:trace>
  <inkml:trace contextRef="#ctx0" brushRef="#br0" timeOffset="439.74">1418 2688 0,'0'21'15,"0"1"1,0-1 15,21-21-15,0 0-16,1 0 15,-1 0 1,-21-21-16,0-1 16,0 1-1,0 0-15,0 0 16,-21 21-16,-1 0 15,22-21-15,-21 21 0,0 0 16,21 21 0,-21-21-16,21 21 15,0 0-15,0 0 0,0 1 16,0-1-16,0 0 16,0 0-16,0 0 15</inkml:trace>
  <inkml:trace contextRef="#ctx0" brushRef="#br0" timeOffset="1071.33">1736 3069 0,'-22'0'0,"22"21"16,0 1-16,0-1 15,0 0-15,0 0 16,0 0-16,0 0 0,0 1 15,0-1-15,0 0 0,0 0 0,0 0 16,0 0-16,0 1 0,0-1 16,0 0-1,-21-21 17,21-21-17,0 0-15,0-1 16,0 1-16,0 0 0,0 0 15,0 0-15,0 0 0,0-1 0,21 1 16,1 0-16,-1 0 16,0 0-16,0 0 0,0-1 0,0 1 15,22 21-15,-22-21 0,0 21 0,0-21 16,0 21-16,1 0 0,-1 0 16,0 0-16,0 0 0,0 21 0,0 0 15,-21 0-15,0 1 16,0-1-16,0 21 0,0-21 0,0 0 15,0 1-15,0-1 0,0 0 16,0 0-16,0 0 0,0 0 0,0 1 16,0-1-16,-21-21 15,21 21-15,-21-21 16,21 21-16,0-42 31,0 0-15</inkml:trace>
  <inkml:trace contextRef="#ctx0" brushRef="#br0" timeOffset="2115.84">2328 2582 0,'0'-21'15,"0"42"17,0 1-17,0-1-15,0 21 0,0-21 16,-21 22-16,21-22 0,0 21 0,0 0 15,0-20-15,-21 20 0,21 0 16,0-21-16,-21 22 0,21-1 0,0-21 16,0 22-16,0-22 0,0 0 15,0 21-15,0-21 0,0 1 16,0-1-16,0 0 0,0 0 16,21-21-1,0 0-15,0 0 16,0 0-1,1-21-15,-22 0 0,21 0 16,-21-1-16,21 1 0</inkml:trace>
  <inkml:trace contextRef="#ctx0" brushRef="#br0" timeOffset="2370.67">2244 2921 0,'21'0'15,"0"0"-15,0 0 16,0 0-16,0 0 0,1 0 16,-1 0-16,0-21 0,0 21 0,0 0 15,0 0-15,1 0 0,-1 0 31</inkml:trace>
  <inkml:trace contextRef="#ctx0" brushRef="#br0" timeOffset="3095.63">3069 3175 0,'0'-21'31,"0"0"-31,0 0 0,0-1 16,21 22-16,-21-21 0,0 0 16,0 0-16,0 0 15,0 0-15,0-1 0,0 1 0,0 0 16,-21 0-16,21 0 0,-21 21 16,21-21-16,-21 21 15,0 0 1,-1 0-16,1 21 15,0 0-15,0-21 0,21 21 16,-21 21-16,0-20 0,21-1 0,0 0 16,-22 21-16,1-21 0,21 22 15,0-22-15,0 21 0,0-21 0,0 1 16,0-1-16,0 21 0,0-21 16,0 0-16,0 1 0,0-1 15,21 0-15,1-21 16,-1 0-16,0 0 15,0 0-15,0-21 16,0 21-16,1-21 0,-1-1 0,0 1 16,-21 0-16,21 0 0,0 0 15,-21 0-15,21-22 0,-21 22 0,0 0 16,22 0-16,-22-22 0,0 22 16,0 0-16,21 21 0,-21-21 0,0 0 15,0 42 16,0 0-31,0 0 16,0 0-16,0 22 0,0-22 0,0 0 16,0 0-16,0 0 0,0 22 15,0-22-15,0 0 0,0 0 16,21 0-16,-21 1 16,21-22-16,0 21 0,0-21 15,1 0-15,-1 0 0,0 0 16,0 0-16,0 0 0,0-21 15,1 21-15,-1-22 0</inkml:trace>
  <inkml:trace contextRef="#ctx0" brushRef="#br0" timeOffset="3379.99">3916 3069 0,'21'0'47,"0"0"-47,0 0 0,0 0 16,-21-21-16,22 21 15,-1 0-15,0 0 16,0 0-16,0 0 15</inkml:trace>
  <inkml:trace contextRef="#ctx0" brushRef="#br0" timeOffset="3578.87">3916 3217 0,'0'0'0,"0"22"32,21-22-17,0 0-15,0 0 16,0 0 0,1 0-16,-1 0 15,0 0-15,-21-22 16</inkml:trace>
  <inkml:trace contextRef="#ctx0" brushRef="#br0" timeOffset="4059.6">4635 2921 0,'0'0'0,"0"-21"0,0 0 16,0 0 0,0 42 15,0 0-31,-21 0 16,21 0-16,-21 22 0,21-22 15,0 0-15,0 0 0,-21 21 0,21-20 16,0-1-16,-21 21 0,21-21 15,0 0-15,0 22 0,0-22 0,-21 0 16,21 0-16,0 0 0,0 1 16,0-1-16,0 0 15,21-42 17,-21 0-17,21-1-15</inkml:trace>
  <inkml:trace contextRef="#ctx0" brushRef="#br0" timeOffset="4583.45">4995 2879 0,'0'21'15,"0"0"1,0 0-16,-21 0 16,21 1-16,-21-22 0,21 21 0,-21 0 15,21 0-15,-21 0 0,21 0 0,0 1 16,0 20-16,0-21 0,0 0 16,0 0-16,0 1 0,0-1 0,0 0 15,0 0-15,0 0 0,0 0 0,21-21 16,0 22-16,0-22 15,0 0-15,0 0 0,1 0 16,-1 0-16,21 0 0,-21 0 16,0 0-16,1 0 0,-1 0 15,0-22-15,0 1 0,0 0 0,0 0 16,1 0-16,-1 0 0,-21-1 0,21 1 16,-21-21-16,21 21 0,-21-22 15,0 22-15,0 0 0,0-21 0,0 21 16,0-1-16,0 1 0,-21 0 0,0 0 15,0 21-15,-1-21 0,1 21 16,0 0-16,0 0 0,0 0 16,0 0-16,-1 0 0,1 0 15,0 0-15,0 21 16,0-21 0,21 21-16,21-21 15,0 0 1,0 0-16</inkml:trace>
  <inkml:trace contextRef="#ctx0" brushRef="#br0" timeOffset="4872.28">5927 2900 0,'0'-21'16,"0"42"77,0 0-77,0 0-16</inkml:trace>
  <inkml:trace contextRef="#ctx0" brushRef="#br0" timeOffset="5163.31">5927 3302 0,'0'21'0,"0"0"32,0 1-17,21-22-15,-21 21 16,0 0-16,0 0 0,0 0 15,0 0-15,0 1 16,0-1-16,-21-21 0,21 21 16,-22-21-16,1 21 0,0 0 0,0 0 15,0-21-15,-22 0 0,22 0 16,0 22-16,0-22 16</inkml:trace>
  <inkml:trace contextRef="#ctx0" brushRef="#br0" timeOffset="6900.23">6011 2879 0,'0'21'16,"-21"-21"-1,21 21 1,0-42 124,-21 21-108,0 0-17,0 0-15,-1 0 32,22 21-32,-21-21 15,21 21-15,0 0 16,0 1-1,21-22 32,1 0-31,-22-22 15,21 22-31,-21-21 16,0 0-1,0 0-15,0 0 16,-21 21 0,-1 0-1,22 21 1,0 0-16,0 0 16</inkml:trace>
  <inkml:trace contextRef="#ctx0" brushRef="#br0" timeOffset="17270.86">910 4509 0,'21'0'0,"0"-22"15,1 1-15,-1 0 16,0 0-16,-21 0 16,21 0-16,0 21 0,-21-22 15,0 1-15,0 0 0,0 0 16,-21 21 0,0 0-16,0 0 15,0 0-15,-1 0 0,1 0 0,0 0 16,-21 21-16,21 0 0,-22-21 15,22 21-15,0 1 0,0-1 0,0 0 16,-1 0-16,1 0 0,0 0 16,21 1-16,0-1 15,0 0-15,0 0 0,0 0 16,21 0-16,0-21 0,1 22 16,-1-1-16,0-21 0,0 21 15,0-21-15,0 21 0,1-21 0,-22 21 16,21 0-16,0-21 0,-21 22 15,21-1-15,-21 0 0,0 0 16,0 0-16,-21 0 16,-21 1-16,20-22 0,1 21 15,-21-21-15,0 0 0,20 0 16,-20 0-16,0 21 0,21-21 0,-22 0 16,22 0-16,0 0 0,0 0 15,0-21-15,-1 21 0,1-21 16,21-1-16,0 1 15,0 0 1,0 0-16,21 0 16,1 21-16,-1-21 0,21-1 15,-21 22-15,0-21 0,22 21 0</inkml:trace>
  <inkml:trace contextRef="#ctx0" brushRef="#br0" timeOffset="17587.68">1291 4339 0,'0'21'47,"0"1"-47,0-1 16,0 0-16,0 21 0,0-21 0,-21 1 15,0-1-15,21 21 0,-21-21 16,21 22-16,-22-22 0,1 21 0,21-21 16,-21 22-16,0-22 0,21 0 15,-21 0-15,21 0 0,0 0 16,0 1-16,0-1 0,0-42 47,0-1-47,21 22 0,-21-21 15</inkml:trace>
  <inkml:trace contextRef="#ctx0" brushRef="#br0" timeOffset="17775.59">1122 4614 0,'0'-21'46,"21"21"-46,0 0 16,0 0-16,0-21 0,1 21 16,-1 0-16,0 0 15,0 0-15,0-21 0,0 21 16</inkml:trace>
  <inkml:trace contextRef="#ctx0" brushRef="#br0" timeOffset="18395.75">1714 4720 0,'22'-21'0,"-1"21"16,-21-21-1,0 0-15,21 21 0,-21-21 16,0-1-16,0 1 16,0 0-16,0 0 15,-21 21-15,0 0 16,21-21-16,-22 21 0,1 0 0,0 0 16,0 0-16,0 0 0,-22 21 15,22-21-15,0 21 0,0 0 16,0 0-16,0 1 0,-1-1 0,1 0 15,0 0-15,21 21 0,0-20 16,0-1-16,0 0 0,0 0 0,0 0 16,0 0-16,0 1 0,0-1 15,0 0-15,21-21 16,0 0-16,1 0 16,-1 0-16,0 0 0,0-21 15,0 21-15,0-21 0,1-1 0,-1 1 16,0 0-16,0 0 0,0 0 15,-21 0-15,0-1 0,21 1 16,-21 0-16,22 0 0,-22 0 0,0 0 16,0-1-16,0 1 0,0 42 47,0 1-47,0 20 15,-22-21-15,22 0 0,-21 0 0,21 22 16,0-22-16,0 0 15,0 0-15,0 0 0,0 1 0,0-1 0,0 0 16,0 0 0,21-21-16,1 0 15,-1 0-15,0-21 0</inkml:trace>
  <inkml:trace contextRef="#ctx0" brushRef="#br0" timeOffset="18743.55">2138 4191 0,'0'0'0,"-21"21"31,21 0-31,-22 1 0,22-1 16,-21 0-16,21 21 0,0 1 0,0-1 15,-21-21-15,21 21 0,-21 1 16,21-1-16,-21-21 0,21 22 0,0-1 16,0-21-16,0 21 0,-21-20 15,21 20-15,0-21 0,0 0 0,0 0 16,0 1-16,0-1 0,0 0 16,0 0-1,21-21 16,0 0-31,0-21 0,0 0 16,0 0-16,1-1 0,-1 1 16</inkml:trace>
  <inkml:trace contextRef="#ctx0" brushRef="#br0" timeOffset="18971.43">2328 4593 0,'0'21'31,"0"1"-16,-21-1-15,21 0 0,-21 0 16,21 0-16,0 0 0,0 1 16,0-1-16,-21 0 0,21 0 15,-21 0-15,21 0 0,0 1 16,0-1-16,0-42 47,0-1-32,21 1-15</inkml:trace>
  <inkml:trace contextRef="#ctx0" brushRef="#br0" timeOffset="19167.12">2434 4382 0,'-21'0'31,"0"0"32</inkml:trace>
  <inkml:trace contextRef="#ctx0" brushRef="#br0" timeOffset="19360">1947 4487 0,'0'0'0,"0"22"16,21-22 15,1 0-31,-1 0 16,0 0-16,0 0 15,0 0-15,0 0 0,1-22 16,-1 22-16,0 0 0</inkml:trace>
  <inkml:trace contextRef="#ctx0" brushRef="#br0" timeOffset="19726.8">2900 4509 0,'0'0'0,"0"-22"0,-21 22 16,-1 0-1,1 0-15,0 0 0,0 0 16,0 0-16,0 22 0,-1-1 15,1 0-15,0 0 0,0 0 0,0 0 16,0 1-16,-1-1 0,22 0 0,0 0 16,-21 21-16,21-20 0,0-1 15,0 0-15,0 0 0,0 0 16,21 0-16,1 1 0,-1-22 16,0 0-16,0 0 0,0 0 15,22 0-15,-22 0 0,0 0 0,21 0 16,-21-22-16,1 22 0,-1-21 15,0 21-15,21-21 0,-21 0 0,1 21 16</inkml:trace>
  <inkml:trace contextRef="#ctx0" brushRef="#br0" timeOffset="20010.84">3471 4509 0,'0'21'47,"0"0"-31,0 0-16,-21 0 0,21 0 0,-21 1 16,21-1-16,0 0 0,-21 0 0,21 0 15,-21 0-15,21 1 0,-22-1 16,22 0-16,0 0 0,0 0 15,0-42 17,0 0-17</inkml:trace>
  <inkml:trace contextRef="#ctx0" brushRef="#br0" timeOffset="20195.74">3492 4360 0,'-21'0'16,"21"-21"-16,-21 21 0</inkml:trace>
  <inkml:trace contextRef="#ctx0" brushRef="#br0" timeOffset="20815.98">3725 4551 0,'0'0'0,"0"-21"0,-21 21 15,21 21 1,-21-21-1,21 21-15,0 0 0,-21 0 0,21 1 16,0-1-16,-21 0 0,21 0 0,0 0 16,0 0-16,-22-21 15,22 22-15,0-1 0,-21 0 0,21 0 16,0 0-16,-21-21 31,21-21-15,0 0-1,0 0-15,0 0 16,0-1-16,0 1 0,21 0 0,0 0 16,1 0-16,-1 0 0,0-1 0,0 1 15,0 0-15,0 0 0,1 21 16,20 0-16,-21 0 0,0 0 0,0 0 16,1 0-16,-1 0 0,0 0 15,-21 21-15,21 0 0,-21 0 16,21 1-16,-21-1 0,0 0 0,0 0 15,0 0-15,0 0 0,0 1 0,0-1 16,0 0-16,0 0 0,0 0 16,-21 0-16,21-42 62,21 0-62</inkml:trace>
  <inkml:trace contextRef="#ctx0" brushRef="#br0" timeOffset="21091.26">4297 4233 0,'0'22'16,"-21"-1"-16,21 0 15,-22 0-15,22 0 0,0 22 0,0-22 16,-21 21-16,21 0 16,-21-20-16,21 20 0,0 0 0,0-21 15,-21 22-15,21-22 0,0 0 0,-21 21 16,21-20-16,0-1 0,0 0 16,0 0-16,0 0 0,21-42 46</inkml:trace>
  <inkml:trace contextRef="#ctx0" brushRef="#br0" timeOffset="21275.15">4149 4551 0,'0'-21'16,"21"21"-1,0 0-15,0 0 16,0-21-16,0 21 0,1 0 16,-1 0-16,0-22 0,0 22 15,0 0-15,0-21 0,1 21 16</inkml:trace>
  <inkml:trace contextRef="#ctx0" brushRef="#br0" timeOffset="21863.82">5059 4212 0,'-21'0'0,"21"21"16,0 1-16,-22-1 15,22 0-15,-21 21 0,21-21 0,-21 1 16,21 20-16,0-21 0,0 0 0,-21 22 16,21-22-16,-21 0 0,21 0 15,-21 21-15,21-20 0,0-1 16,-22 0-16,22 0 0,-21-21 16,21 21-16,-21-21 0,21 21 0,-21-21 31,21-21-16,0 0-15,0 0 16,0 0-16,0 0 16,21-1-16,-21 1 0,21 21 0,0-21 15,1 0-15,-1 21 0,0-21 0,0 0 16,0 21-16,0 0 0,1-22 16,-1 22-16,0 0 0,0 0 15,0 0-15,0 0 0,22 0 0,-1 22 16,-42-1-16,21-21 0,0 21 15,1 0-15,-22 0 0,0 0 16,0 1-16,0-1 0,0 0 16,0 0-16,-22 0 0,1-21 0,0 21 15,0 1-15,0-22 0,-22 21 16,22-21-16,0 21 0,-21-21 0,21 21 16,-1-21-16,1 0 0,0 0 0,0 0 15,0 0-15,0 0 0,-1 0 16,22-21-1,0 0 1,0 0-16,22-1 0</inkml:trace>
  <inkml:trace contextRef="#ctx0" brushRef="#br0" timeOffset="22186.63">5609 4509 0,'21'0'46,"0"0"-46,1 0 0,-1 0 16,0 0 0,0 0-16</inkml:trace>
  <inkml:trace contextRef="#ctx0" brushRef="#br0" timeOffset="22379.52">5588 4614 0,'0'22'16,"21"-22"15,0 0-31,0 0 15,1 0 1,-22-22 0,21 1-16</inkml:trace>
  <inkml:trace contextRef="#ctx0" brushRef="#br0" timeOffset="23031.74">6244 4445 0,'0'-21'0,"21"0"16,0 0-1,1 21-15,-1-22 16,0 22-16,0 0 16,0 0-1,-21 22-15,0-1 16,0 0-16,0 0 0,0 0 16,0 0-16,0 1 0,0-1 15,0 0-15,0 0 0,0 0 16,0 0-16,-21 1 0,21-1 0,-21 0 15,0 0-15,0 0 0,21 0 16,-22 1-16,1-1 0,0-21 16,0 21-16,0 0 0,0-21 0,-1 21 15,1 0-15,0-21 0,0 0 0,0 0 16,0 0-16,-1 0 0,1 0 31,21-21-31,0 0 16,0 0-16,0 0 0,0 0 15,0-1-15,0 1 0,21 21 16,-21-21-16,22 21 0,-1 0 16,0-21-16,0 21 15,0 0-15,0 21 16,1-21 0,-22 21-16,21-21 0,-21 21 0,0 1 15,21-1-15,-21 0 16,21-21-16,-21 21 15,0 0 1,21-21 0,0 0 15</inkml:trace>
  <inkml:trace contextRef="#ctx0" brushRef="#br0" timeOffset="23561.06">6667 4382 0,'-21'42'15,"0"-21"-15,0 0 0,0 0 0,21 1 16,0-1-16,-21 0 0,-1 0 16,22 0-16,-21 0 0,21 1 0,0-1 15,0 0-15,-21 0 0,21 0 0,0 0 16,0 1-16,0-1 0,0 0 16,0 0-16,0 0 0,21 0 15,0-21 1,1 0-16,-1 0 15,0 0-15,0 0 0,0 0 16,0 0-16,1-21 0,-1 0 16,0 0-16,0 0 0,0 0 15,0-1-15,-21 1 0,22 0 0,-22 0 16,21 0-16,-21 0 0,0-22 16,0 22-16,0 0 0,0-21 0,0 20 15,0 1-15,0 0 0,0 0 0,-21 0 16,-1 21-16,22-21 0,-21 21 15,0 0-15,0 0 0,0 0 16,0 0-16,-1 0 0,1 0 0,0 21 16,0-21-16,21 21 15,-21-21 1,21 21-16,21-21 31</inkml:trace>
  <inkml:trace contextRef="#ctx0" brushRef="#br0" timeOffset="23883.88">7260 4424 0,'0'21'125,"-21"-21"-125,0 21 15</inkml:trace>
  <inkml:trace contextRef="#ctx0" brushRef="#br0" timeOffset="24355.6">7197 4805 0,'0'21'16,"21"-21"78,0 0-63,-21 21 0,0 0-15,0 1-16,0-1 15,0 0-15,0 0 0,0 0 16,0 0-16,0 1 0,0-1 0,-21 0 16,0 0-16,-1 0 0,1 0 15,0-21-15,0 22 0,-21-1 16,20 0-16,-20-21 0,21 21 0,-21-21 0,20 0 15,-20 21-15,21-21 0,-21 0 16</inkml:trace>
  <inkml:trace contextRef="#ctx0" brushRef="#br0" timeOffset="25475.42">931 6604 0,'0'21'16,"0"0"-16,0 1 15,-21-1-15,21 0 0,0 21 16,-21 1-16,21-22 0,0 21 15,0 0-15,0 1 0,0-1 0,-21-21 16,0 22-16,21-1 0,0-21 16,-22 21-16,22-20 0,-21 20 0,0-21 15,21 0-15,0 0 0,0 1 16,-21-1-16,21 0 16,0-42 15,0 0-16,0-1-15,0-20 0</inkml:trace>
  <inkml:trace contextRef="#ctx0" brushRef="#br0" timeOffset="25843.21">783 6541 0,'0'0'0,"0"-22"0,0 1 0,21 0 16,-21 0-16,21 21 0,-21-21 15,22 21-15,-1 0 0,0 0 0,0-21 16,0 21-16,0 0 16,1 0-16,-1 0 0,0 0 0,21 0 15,-21 21-15,1 0 0,-1-21 0,-21 21 16,0 21-16,0-20 0,0-1 15,0 21-15,0-21 0,-21 22 16,-1-22-16,1 21 0,0-21 0,-21 0 16,21 1-16,-22-1 0,22 0 15,0-21-15,0 21 0,0-21 0,21 21 16,-22-21 0,44 0 15,-1-21-31,0 0 0,0 0 15</inkml:trace>
  <inkml:trace contextRef="#ctx0" brushRef="#br0" timeOffset="26269.01">1333 6498 0,'0'0'0,"0"21"15,0 1 1,0-1-16,0 0 0,-21 0 16,21 0-16,0 0 0,0 1 15,0-1-15,0 21 0,0-21 16,0 0-16,0 1 0,0-1 16,0 0-16,0 0 15,21-21 1,1 0-16,-1 0 0,0 0 0,0 0 15,0 0-15,0-21 16,1 0-16,-1 0 0,0 21 0,0-22 16,-21 1-16,21-21 0,0 21 15,-21 0-15,0-1 0,0-20 0,22 21 16,-22 0-16,0 0 0,0-1 16,0 44 46,21-22-31</inkml:trace>
  <inkml:trace contextRef="#ctx0" brushRef="#br0" timeOffset="26831.68">2032 6181 0,'-21'21'0,"21"0"0,-21-21 16,21 21-16,0 0 0,0 1 15,-22 20-15,22-21 0,-21 21 0,21-20 16,0 20-16,-21-21 0,21 21 15,-21 1-15,0-22 0,21 21 0,0-21 16,0 22-16,-21-22 0,21 0 16,-22 0-16,22 0 0,-21 1 15,21-1-15,0-42 63,0-1-63,0 1 0,21 0 15,1 0-15,-1 0 0,0 0 16,-21-1-16,21 1 0,21 21 0,-20-21 16,-1 0-16,0 21 0,0 0 0,0-21 15,0 21-15,1 0 0,-1 0 16,0 0-16,0 21 0,0 0 16,-21 0-16,21 0 15,-21 1-15,0-1 0,0 0 16,0 0-16,-21 0 0,0 0 0,-21 1 15,21-1-15,-1 0 0,-20 0 16,21-21-16,0 21 0,-22-21 0,22 21 16,0-21-16,0 0 0,0 0 15,0 0-15,21-21 32,0 0-17,21 0-15,0 0 0,0 0 16,0 21-16</inkml:trace>
  <inkml:trace contextRef="#ctx0" brushRef="#br0" timeOffset="27815.24">2646 6202 0,'-21'0'16,"21"21"-16,0 0 16,-22 0-16,1 1 15,0-1-15,21 21 0,0-21 0,-21 22 16,21-1-16,-21 0 0,0 1 16,21-1-16,-22-21 0,22 21 0,0 1 15,-21-22-15,21 21 0,0-21 0,-21 1 16,21-1-16,0 0 0,0 0 15,21 0 1,0-21-16,1 0 16,-1 0-16,0 0 0,0 0 0,0-21 15,0 21-15,22-21 0,-22 0 0,0 21 16,21-21-16,-20-1 16,-1 1-16,0 0 0,0 0 0,0-21 15,-21 20-15,21 1 0,-21 0 0,0 0 16,0 0-16,0 42 47,0 0-47,0 0 15,0 0-15,0 1 0,0-1 0,0 21 16,0-21-16,0 0 16,0 1-16,0-1 0,0 0 0,22 0 15,-1-21 1,-21 21-16,21-21 0,0 0 0,0 0 15,0 0-15,1 0 16,-1 0-16,0-21 16,0 21-16,0-21 0,-21 0 15,21 21-15,1-21 0,-1-1 0,0-20 16,0 21-16,21 0 0,-20 0 16,-1-22-16,0 22 0,0 0 0,0 0 15,0 21-15,-21-21 0,22-1 0,-1 22 16,0 0-1,0 0-15,-21 22 32,0-44 46,0 1-63,0 0-15,-21 21 16,0 0 15,0 21-31,21 0 0,-22 1 16,1 20-16,21-21 0,0 0 16,-21 0-16,0 1 0,21 20 15,-21-21-15,21 0 0,0 0 0,0 1 16,0-1-16,0 0 15,21-21 1,0 0-16,0 0 0,0 0 0,1 0 16,-1 0-16,0 0 15,0 0-15,0-21 0,0 21 0,-21-21 16,22 21-16,-1-22 0,-21 1 0,21 0 16,-21 0-16,21 0 15,-21 0-15</inkml:trace>
  <inkml:trace contextRef="#ctx0" brushRef="#br0" timeOffset="28006.66">3090 6244 0,'0'0'0</inkml:trace>
  <inkml:trace contextRef="#ctx0" brushRef="#br0" timeOffset="28616.26">4149 6350 0,'0'0'0,"21"-21"0,-21 0 0,0 0 0,21-1 15,-21 44 16,0-1-15,0 0-16,0 21 0,0-21 0,0 22 16,0-22-16,0 21 15,0 1-15,0-22 0,0 21 0,0-21 0,0 0 16,0 22-16,0-22 0,0 0 16,0 0-16,0 0 15,0 1-15,21-22 31,-21-22-15,21 1-16,0 0 0</inkml:trace>
  <inkml:trace contextRef="#ctx0" brushRef="#br0" timeOffset="28855.12">4530 6244 0,'0'0'16,"0"-21"-16,-22 21 15,22 21 1,-21 0-16,0-21 0,0 22 16,21-1-16,-21 21 0,0-21 0,21 0 15,-22 1-15,1-1 0,0 21 0,21-21 16,-21 0-16,0 1 0,21-1 16,0 0-16,-21 0 0,21 0 0,-22-21 15,22 21-15,0 1 0,22-22 47,-1 0-47</inkml:trace>
  <inkml:trace contextRef="#ctx0" brushRef="#br0" timeOffset="29282.79">4762 6371 0,'0'0'16,"0"-21"-16,-21 21 31,0 0-31,0 21 0,0 0 16,0 1-16,-1-1 0,1 0 15,0 0-15,21 0 0,-21 22 0,21-22 16,-21 0-16,21 0 0,0 0 16,0 0-16,0 1 0,0-1 0,0 0 15,0 0-15,21-21 16,0 0-16,0 0 0,0 0 15,1 0-15,-1 0 0,0 0 0,21 0 16,-21-21-16,22 21 0,-22-21 0,0 0 16,21-1-16,-20 1 0,-1 0 15,0 0-15,-21 0 0,0-22 0,0 22 16,0 0-16,0-21 0,0 21 0,0-22 16,0 22-16,0 0 15,-21 0-15,0 21 0,-1-21 0,1 21 16,0 0-16,0 0 0,0 0 0,0 0 15,-1 0-15,1 0 0,0 21 16,0 0-16,21 0 0,-21 0 16,21 0-16,0 1 0,0-1 15,0 0-15,21-21 16,0 0-16</inkml:trace>
  <inkml:trace contextRef="#ctx0" brushRef="#br0" timeOffset="29539.19">5270 6329 0,'0'21'0,"0"0"16,0 0-16,0 1 0,-21-1 15,21 0-15,-21 0 0,21 0 16,-21 0-16,21 1 0,0-1 0,0 0 15,-21 0-15,21 0 0,-21-21 0,21 21 16,0 1-16,0-44 47,0 1-31</inkml:trace>
  <inkml:trace contextRef="#ctx0" brushRef="#br0" timeOffset="29719.08">5165 6181 0,'0'0'0,"21"0"63,0 0-48,0 21-15</inkml:trace>
  <inkml:trace contextRef="#ctx0" brushRef="#br0" timeOffset="30391.89">5800 6308 0,'0'-21'0,"0"42"0,-22-42 15,1 21-15,0 0 0,0 0 16,0 0-16,0 0 0,-1 21 15,1 0-15,0-21 0,0 21 16,0 0-16,0 0 0,-1 22 0,1-22 16,0 0-16,0 21 0,21-20 15,0-1-15,-21 0 0,21 0 16,0 0-16,0 0 0,0 1 0,0-1 16,0 0-16,0 0 0,21-21 15,0 0 1,0 0-16,0 0 0,1 0 0,-1 0 15,0 0-15,0 0 0,0 0 0,0 0 16,1-21-16,-1 0 0,0 0 0,0 21 16,0-22-16,0 1 15,1-21-15,-1 21 0,0 0 0,0-22 0,0 1 16,0 21-16,1-22 0,-1 1 0,-21 0 16,21 21-16,0-22 15,0 1-15,-21 21 0,0-22 0,21 22 16,-21 0-16,0 0 0,22 0 0,-22 0 15,-22 21 1,1 0 0,21 21-16,-21 0 0,0 0 15,21 21-15,-21-20 0,21 20 16,-21-21-16,21 21 0,0 1 0,0-1 16,0 0-16,0-20 0,0 20 0,0 0 15,0-21-15,0 1 0,0-1 16,0 21-16,0-21 0,0 0 15,0 1-15,0-1 16,21-21-16,0 0 0,0 0 16,0 0-16,0 0 15,22 0-15,-22-21 0</inkml:trace>
  <inkml:trace contextRef="#ctx0" brushRef="#br0" timeOffset="31170.78">7070 6414 0,'0'-22'16,"0"44"-16,0-65 0,0 22 0,0 0 16,0 0-16,0 0 0,0-1 0,0 1 15,0 0-15,0 0 0,0 0 16,-22 21-16,1 0 0,0 0 16,0 0-16,-21 0 0,20 0 15,1 0-15,0 21 0,-21 0 0,21 0 16,-1 0-16,1 1 15,0 20-15,0-21 0,0 21 0,21 1 16,0-22-16,0 21 0,-21-21 0,21 22 16,0-22-16,0 0 0,0 0 15,0 0-15,0 1 0,21-22 16,0 0-16,0 0 0,0 0 16,0 0-16,1 0 0,-1 0 15,0 0-15,0-22 0,0 1 16,0 21-16,1-21 0,-1 0 0,0 0 15,0 0-15,0-22 0,0 22 0,1 0 16,-1-21-16,-21 20 0,0-20 16,21 21-16,-21 0 0,21 0 15,-21-1-15,0 1 0,-21 42 32,21 1-17,-21-1-15,21 0 0,0 21 0,0-21 16,0 22-16,-21-22 0,21 0 0,0 21 15,0-20-15,0-1 0,0 0 16,0 0-16,0 0 0,0 0 16,21-21-16,0 0 15,0 0-15,0 0 16,0 0-16,1 0 0,-1-21 16</inkml:trace>
  <inkml:trace contextRef="#ctx0" brushRef="#br0" timeOffset="31751.45">7514 5842 0,'0'21'0,"0"0"16,-21 22-16,21-22 0,0 21 0,0-21 15,-21 22-15,21-1 16,-21 0-16,21-20 0,-22 20 0,22 0 16,0 1-16,0-1 0,-21-21 0,21 21 15,-21 1-15,21-22 0,0 0 0,0 21 16,0-20-16,0-1 0,-21 0 16,21 0-16,0 0 15,0-42 16,0 0-15,0 0-16,0 0 0,0-1 16,21 1-16,-21 0 0,0 0 15,21 0-15,0 0 0,1-1 16,-1 1-16,-21 0 0,21 21 0,0-21 16,0 0-16,22 21 0,-22 0 0,0 0 15,0 0-15,0 0 0,0 0 16,1 0-16,-1 21 0,-21 0 15,0 0-15,21 0 0,-21 1 0,0-1 16,0 0-16,0 0 0,0 0 16,0 0-16,0 1 0,-21-1 0,0 0 15,-1 0-15,1-21 0,0 21 16,0 0-16,0-21 0,0 22 0,-22-22 16,22 0-16,0 0 0,0 21 15,0-21-15,-1 0 0,1 0 16,21-21 15,0-1-31,0 1 16,21 21-16,1-21 0</inkml:trace>
  <inkml:trace contextRef="#ctx0" brushRef="#br0" timeOffset="32115.24">8255 6244 0,'-21'0'15,"0"0"1,-1 0-16,1 0 0,0 21 0,0-21 15,0 22-15,0-1 0,21 0 0,-22 0 16,1 0-16,0 22 0,0-22 0,0 0 16,21 21-16,0-21 0,-21 1 15,21-1-15,0 0 0,0 0 0,0 0 16,0 0-16,0 1 16,21-22-16,0 0 15,0 0-15,0 21 0,0-21 16,1 0-16,-1 0 0,0 0 0,0 0 15,0 0-15,0 0 0,1-21 0,-1 21 16,-21-22-16,21 1 0</inkml:trace>
  <inkml:trace contextRef="#ctx0" brushRef="#br0" timeOffset="32443.51">8763 6160 0,'-21'0'0,"0"0"0,-1 0 0,1 21 16,0 0-16,0 0 15,0 0-15,0 0 0,21 1 16,0 20-16,-22-21 0,1 0 15,21 22-15,-21-22 0,21 21 0,0-21 16,0 0-16,0 22 0,0-22 16,0 0-16,0 0 0,0 0 0,0 1 15,0-1-15,21 0 16,0-21 0,1 0-16,-1 0 0,0 0 15,0 0-15,0-21 0,0 21 0</inkml:trace>
  <inkml:trace contextRef="#ctx0" brushRef="#br0" timeOffset="32767.33">9186 6075 0,'0'0'0,"21"0"0,1 0 0,-1 0 0,0 0 16,0 21-16,0-21 0,0 21 16,1 0-16,-1 1 0,-21-1 0,0 0 15,21 0-15,-21 0 0,0 22 16,0-22-16,0 21 0,0 0 16,0-20-16,0 20 0,0 0 0,0-21 15,-21 22-15,0-22 0,21 0 0,-22 21 16,1-20-16,0-1 0,0 0 15,0-21-15,21 21 0,-21 0 0,-1-21 16,22 21-16,-21-21 0</inkml:trace>
  <inkml:trace contextRef="#ctx0" brushRef="#br0" timeOffset="33527.78">10139 6160 0,'-21'0'0,"-1"0"16,1 0-16,0 0 0,0 0 0,0 0 15,0 21-15,-22-21 0,22 21 0,0-21 16,0 21-16,0-21 0,21 21 15,-22-21-15,22 21 0,-21 1 0,21-1 16,0 0-16,0 0 16,0 0-1,21-21 1,1 0-16,-22 21 0,21-21 0,-21 22 16,21-22-16,0 21 15,-21 0-15,21-21 0,-21 21 0,0 0 16,0 0-16,0 1 15,-21-1-15,0-21 0,0 21 0,0 0 16,-1 0-16,1-21 0,0 21 0,-21-21 16,21 0-16,-1 22 0,1-22 0,0 0 15,42 0 32,0 0-31,1 0-1,-22 21-15,0 0 16,0 0-16,0 0 16,0 0-16,0 1 0,0-1 15,0 0-15,0 0 0,-22 0 16,22 0-16,-21 1 0,21-1 16,0 0-16,0 0 0,0 0 15,0 0-15,0 1 0,0-1 16,21 0-1,1-21 1,-1 0 0,0 0-16,0-21 15,0 21-15,-21-21 16,0-1-16</inkml:trace>
  <inkml:trace contextRef="#ctx0" brushRef="#br0" timeOffset="34483.26">2371 7726 0,'0'0'0,"42"0"0,-21-21 0,0 21 16,0-21-16,1 21 0,-1-22 0,0 1 16,0 21-16,-21-21 0,0 0 15,-21 21 1,0-21-16,0 21 0,-22 0 16,1 0-16,21 0 0,-22 0 15,1 0-15,0 21 0,21-21 0,-22 21 16,22 0-16,0-21 0,0 21 15,0 1-15,21-1 0,0 0 16,0 0-16,0 0 0,21-21 0,0 21 16,0 1-16,0-1 0,0-21 15,1 21-15,-1 0 0,0 0 0,21 0 16,-21 1-16,1-22 0,-1 21 16,0 0-16,-21 0 0,0 0 0,0 0 15,0 1-15,0-1 0,0 0 0,-21-21 16,0 21-16,-1 0 0,1-21 15,-21 0-15,21 0 0,-22 0 0,22 0 16,-21 0-16,21 0 16,0 0-16,-1-21 0,1 21 0,0-21 15,0 0-15,0 21 0,21-21 0,0-1 16,0 1-16,-21 0 0,21 0 16,0 0-16,0 0 0,0-1 15,0 1 1,21 0-16,0 21 15,0 0-15,0-21 0,22 21 16,-22 0-16</inkml:trace>
  <inkml:trace contextRef="#ctx0" brushRef="#br0" timeOffset="34903.14">2857 7684 0,'0'0'0,"-21"0"0,0 21 0,0-21 16,0 21-16,0 0 0,-1 0 0,1 0 15,0 1-15,0-1 0,0 0 16,21 21-16,0-21 0,0 1 16,0-1-16,0 0 0,0 21 15,0-21-15,21-21 0,-21 22 0,21-1 16,0-21-16,22 0 0,-22 0 0,0 0 15,21 0-15,-21 0 0,22 0 16,-22 0-16,0-21 0,21 21 0,-20-22 16,-1 1-16,0 0 0,0 0 0,0 0 15,-21 0-15,21-22 0,-21 22 16,0 0-16,0-21 0,0 20 0,0 1 16,0-21-16,-21 21 0,0 0 15,0 21-15,0-22 0,0 22 0,-1 0 16,1 0-16,0 0 0,0 0 15,0 0-15,0 0 0,21 22 16,-22-22-16,22 21 0,0 0 16,0 0-16,0 0 15,22-21-15,-1 21 0,0-21 16,0 0-16</inkml:trace>
  <inkml:trace contextRef="#ctx0" brushRef="#br0" timeOffset="35175.14">3598 7641 0,'-21'21'32,"21"1"-32,-21-1 0,21 0 0,-21 0 15,21 0-15,-21 22 0,21-22 0,0 0 16,0 21-16,-22-21 0,22 22 15,-21-22-15,21 21 0,-21-21 0,21 1 16,0-1-16,0 0 0,0 0 0,0 0 16,0 0-16,0-42 47,0 0-47</inkml:trace>
  <inkml:trace contextRef="#ctx0" brushRef="#br0" timeOffset="35471.98">3577 7578 0,'0'0'16,"42"0"-16,-20-21 0,-1 21 0,0 0 0,21 0 15,-21 0-15,22 0 0,-22 0 0,0 0 16,21 0-16,-20 21 15,-1 0-15,0 0 0,-21 0 0,0 0 16,0 1-16,0-1 0,0 0 0,0 0 16,-21 0-16,0 0 0,-1 1 15,1-1-15,-21 0 0,21-21 0,-22 21 16,22 0-16,-21-21 0,21 21 0,0-21 16,-1 0-16,1 0 0,42 0 31,1-21-16,-1 21-15</inkml:trace>
  <inkml:trace contextRef="#ctx0" brushRef="#br0" timeOffset="35803.79">4826 7430 0,'0'0'16,"-64"-22"0,43 22-16,0 0 0,0 0 0,0 0 15,0 0-15,-1 22 0,1-22 0,0 42 16,-21-21-16,21 0 0,-1 22 16,1-1-16,0-21 0,0 21 15,0 1-15,0-1 0,-1 0 0,22 1 16,-21-1-16,0 0 0,21-20 15,-21 20-15,21 0 0,0 1 0,0-22 16,0 0-16,0 21 0,0-21 0,0 1 16,21-1-16,0-21 15,0 0-15,22 0 0,-22 0 0,0 0 16,21 0-16,-20 0 0,20 0 0,-21-21 16,21-1-16,-20 1 0,20 0 0</inkml:trace>
  <inkml:trace contextRef="#ctx0" brushRef="#br0" timeOffset="36024.66">5016 7557 0,'0'0'16,"-21"0"-16,0 0 15,0 21 1,21 0-16,-21-21 0,21 21 15,0 0-15,0 0 16,0 1-16,-21-22 16,21 21-16</inkml:trace>
  <inkml:trace contextRef="#ctx0" brushRef="#br0" timeOffset="36215.55">5101 7557 0,'0'-22'16,"0"44"-1,0-1 1,-21 0 0,21 0-16,0 0 15,0 0 1,0 1-1</inkml:trace>
  <inkml:trace contextRef="#ctx0" brushRef="#br0" timeOffset="36775.24">5567 7789 0,'21'-21'0,"-42"42"0,42-63 16,-21 21-16,0 0 0,-21 0 16,0 21-16,-1 0 0,1 0 15,0 0-15,0 0 0,0 0 0,0 0 16,-1 0-16,1 21 0,0 0 15,0 0-15,0 0 0,0 0 0,-1 1 16,1-1-16,0 0 0,21 21 16,0-21-16,0 1 0,0 41 15,0-42-15,0 0 0,0 1 16,21-22-16,-21 21 16,21-21-16,1 0 0,-1 0 0,0 0 15,0 0-15,0 0 0,0-21 16,1-1-16,-1 1 0,0 0 15,0 0-15,0 0 0,0 0 0,1-1 16,-22-20-16,21 21 0,-21 0 16,0 0-16,0-1 15,0 1-15,0 42 32,0 1-32,0-1 15,0 0-15,0 0 16,0 0-16,0 0 0,0 1 0,0-1 15,0 0-15,0 0 0,0 0 16,21-21 0,0 0-16,0 0 15,0 0-15,-21-21 0,22 21 16</inkml:trace>
  <inkml:trace contextRef="#ctx0" brushRef="#br0" timeOffset="37295.94">5990 7387 0,'0'0'15,"-21"0"1,21 21-16,0 1 0,0-1 16,-21 0-16,21 21 0,-21-21 15,21 22-15,-22-1 0,22-21 0,0 22 16,0-1-16,0-21 0,-21 21 0,21-20 15,-21 20-15,21-21 0,0 21 0,0-20 16,0-1-16,-21 21 0,21-21 16,-21-21-16,21 21 0,0 1 15,-21-22-15,21 21 16,0-42 0,0-1-1,21 1-15,0 0 0,0 0 16,-21 0-16,21 0 0,0-1 0,1 1 15,-1 0-15,0 21 0,0-21 16,0 0-16,0 21 0,1 0 0,-1 0 16,0-21-16,0 21 0,0 0 0,0 0 15,-21 21-15,22-21 0,-1 21 16,-21 0-16,0 0 16,0 0-16,0 1 15,0-1-15,0 0 16,-21-21-16,-1 21 0,1-21 0,0 21 15,0-21-15,0 0 0,0 0 16,-1 0-16,1 0 0,0 21 0,0-21 16,0 0-16,0 0 0,21-21 47</inkml:trace>
  <inkml:trace contextRef="#ctx0" brushRef="#br0" timeOffset="37616.76">6604 7662 0,'-21'0'0,"42"0"0,-63 0 16,20 22-16,1-22 0,0 21 15,0 0-15,0-21 0,21 21 16,-21 0-16,-1 0 0,22 1 0,-21-1 0,21 0 16,0 0-16,0 0 0,0 0 15,0 1-15,0-1 0,0 0 16,0 0-16,0 0 0,0 0 0,0 1 16,21-1-16,1-21 0,-1 0 15,0 0-15,0 0 0,0 0 0,0 0 16,1 0-16,-1 0 0,0 0 15,0-21-15,0 21 0,0-22 0,1 1 16,-1 0-16,0 0 0,0 0 0</inkml:trace>
  <inkml:trace contextRef="#ctx0" brushRef="#br0" timeOffset="37900.6">7112 7345 0,'0'21'31,"0"0"-31,0 0 16,0 1-16,0-1 0,0 0 15,0 0-15,0 0 16,0 0-16,0 1 16</inkml:trace>
  <inkml:trace contextRef="#ctx0" brushRef="#br0" timeOffset="38088.49">7260 7366 0,'0'0'0,"21"0"15,-21 21 1,0 0 0,0 1-16,0-1 15,-21-21-15,21 21 0,0 0 16</inkml:trace>
  <inkml:trace contextRef="#ctx0" brushRef="#br0" timeOffset="38479.41">7493 7197 0,'0'0'0,"21"0"16,0 0-1,0 21-15,1 0 16,-22 0-16,21 0 0,0 1 16,0-1-16,21 21 0,-20-21 0,-1 22 15,0-1-15,-21-21 0,0 21 0,21-20 16,-21 20-16,0 0 0,0-21 15,0 22-15,0-22 0,-21 21 0,0-21 16,0 22-16,-1-22 0,1 21 16,-21-21-16,21 1 0,-22 20 0,22-21 15,0 0-15,-21 0 0,21 1 0,-1-1 16,1-21-16,0 21 0,0 0 16,0-21-16,0 21 0,21-42 46,0 0-46,21 0 16</inkml:trace>
  <inkml:trace contextRef="#ctx0" brushRef="#br0" timeOffset="39363.08">8255 7535 0,'-21'0'16,"21"22"62,0-1-63,0 0 1,-21-21-16</inkml:trace>
  <inkml:trace contextRef="#ctx0" brushRef="#br0" timeOffset="39547.97">8213 7747 0,'0'21'15,"0"22"1,0-22-16,-22 0 15,22 0-15,0 0 16,0 0-16,0 1 16,-21-1-16,21 0 15,-21 0-15,0-21 0,0 21 0,0 0 16,-1-21-16,1 22 16,-21-22-16,21 0 0</inkml:trace>
  <inkml:trace contextRef="#ctx0" brushRef="#br0" timeOffset="40436.44">2032 8827 0,'0'0'0,"21"0"16,21-22-1,-20 22-15,-1 0 0,0-21 0,0 21 16,0-21-16,0 21 0,1 0 16,-1 0-16,0 0 0,-21 21 15,-21 0 1,0 1-16,-22-1 0,22 0 15,-21 0-15,-1 0 0,22 22 16,-21-22-16,0 0 0,20 0 0,1 21 16,0-20-16,0-1 0,21 0 15,0 0-15,0 0 16,21-21-16,0 0 16,0 0-16,1 0 0,-1 0 15,0 0-15,0 0 0,0 0 16,0 0-16,-21-21 15,-21 42 32,0 0-47,21 1 0,0-1 16,0 0-16,0 0 16,0 0-16,0 0 0,0 1 15,0-1-15,0 0 0,0 0 16,0 0-16,0 0 15,0 1-15,0-1 32,-21-21-32,0 0 0,0 0 15,21 21-15,-22-21 16,1 0 0,0 0-16,0 0 0,0 0 15</inkml:trace>
  <inkml:trace contextRef="#ctx0" brushRef="#br0" timeOffset="41009.11">571 10308 0,'0'0'0,"0"21"46,0 22-46,0-22 16,-21 21-16,21 1 0,0-1 0,-21 0 0,21 22 16,0-22-16,0 0 15,-21 22-15,0-22 0,21 1 0,-21-1 16,21 0-16,-22 1 0,1-1 16,0 0-16,21 1 0,-21-22 0,21 21 15,-21-21-15,21 22 0,0-22 16,0 0-16,0 0 0,0-42 31,0 0-31,0-22 16,0 22-16,0-21 15</inkml:trace>
  <inkml:trace contextRef="#ctx0" brushRef="#br0" timeOffset="41299.23">296 10499 0,'0'0'15,"21"-21"-15,1-1 0,-1 1 0,0-21 0,42 0 16,-41 42-16,20-22 16,0 1-16,1 21 0,-22 0 0,21 0 15,0 0-15,-20 0 0,20 21 16,-21 1-16,0-1 0,0 0 16,-21 0-16,0 21 0,0-20 15,0 20-15,0-21 0,-21 0 0,0 22 16,-21-22-16,21 0 0,-22 0 15,1 0-15,21 0 0,-22 1 0,1-1 16,21-21-16,0 21 0,0-21 16,-1 0-16,1 0 0,42 0 31,1-21-15,20 21-16</inkml:trace>
  <inkml:trace contextRef="#ctx0" brushRef="#br0" timeOffset="41734.98">995 10414 0,'0'21'31,"0"0"-31,0 1 0,-21-1 0,21 0 16,0 0-16,0 0 0,0 0 15,0 1-15,-22 20 0,22-21 16,0 0-16,0 0 0,0 1 0,0-1 31,22-21-31,-1 0 0,0 0 16,0 0-16,0-21 16,0 21-16,1-22 0,-1 1 0,0 0 15,0 0-15,0 21 0,-21-21 16,21-22-16,-21 22 0,0 0 0,22 0 15,-22 0-15,0 0 0,0-1 16,0 1-16,0 42 31,0 1-31,0-1 0,-22 0 16,22 0-16,0 0 0,0 0 0,0 1 16,0-1-16,0 0 15,0 0-15,0 0 0,0 0 0,0 1 16,22-22-1,-1 0 1,0 0-16</inkml:trace>
  <inkml:trace contextRef="#ctx0" brushRef="#br0" timeOffset="42238.69">1693 10181 0,'0'0'15,"-21"0"1,21 21 0,-21 1-16,21-1 0,0 0 15,0 21-15,0-21 0,0 1 16,0-1-16,0 21 0,0-21 0,-21 0 16,21 22-16,0-22 0,-21 0 0,21 0 15,0 0-15,-22 1 0,22-1 16,0-42 31,0-1-47,0 1 15,22 0-15,-1 0 16,0 0-16,0 21 0,0-21 0,0 21 16,1 0-16,-1 0 0,0 0 15,0 0-15,0 0 0,0 0 16,1 21-16,-1-21 0,-21 21 15,0 0-15,21-21 0,-21 21 0,0 0 16,0 1-16,0-1 0,-21 0 16,0 0-16,-22-21 15,22 21-15,0 0 0,-21-21 0,-1 0 16,22 22-16,0-22 0,-21 0 16,20 21-16,1-21 0,0 0 15,0 0-15,0 0 0,21-21 31,42-1-31,-21 1 16,0 21-16,1-21 0</inkml:trace>
  <inkml:trace contextRef="#ctx0" brushRef="#br0" timeOffset="42515.53">2265 10075 0,'-21'0'0,"-1"0"16,1 0-16,21 22 0,0-1 0,-21 0 15,0 0-15,21 0 0,0 22 16,-21-22-16,21 21 0,-21-21 0,-1 22 16,22-1-16,-21-21 0,21 21 15,0 1-15,-21-22 0,21 0 0,-21 21 16,21-20-16,0-1 0,0 0 15,0 0-15,21-21 16,0 0-16,0 0 16,1-21-16,-1 21 15,0-21-15</inkml:trace>
  <inkml:trace contextRef="#ctx0" brushRef="#br0" timeOffset="42767.39">2498 10266 0,'-22'0'15,"1"0"-15,21 21 0,-21-21 0,21 21 16,0 0-16,-21 1 0,0-1 16,21 0-16,0 0 15,0 0-15,0 0 0,0 1 16,-21-22-16,21 21 0,0-42 47,0-1-32,21 22-15,-21-21 0</inkml:trace>
  <inkml:trace contextRef="#ctx0" brushRef="#br0" timeOffset="42923.3">2540 10160 0,'0'-21'16,"21"21"47</inkml:trace>
  <inkml:trace contextRef="#ctx0" brushRef="#br0" timeOffset="43255.12">2963 10202 0,'0'0'0,"-21"0"0,0 0 16,0 0-16,0 0 15,-1 0-15,1 0 0,0 0 0,0 0 16,0 22-16,0-1 0,-1-21 16,1 21-16,0 21 0,0-21 0,0 1 15,21-1-15,0 0 0,0 21 0,0-21 16,0 1-16,0-1 16,0 0-16,0 0 0,21 0 15,0-21-15,0 0 0,0 0 0,1 21 16,-1-21-16,0 0 0,0 0 15,0 0-15,0 0 0,1 0 0,-22-21 16,21 21-16,0-21 0,0 21 0,-21-21 16,21 0-16,0 21 0</inkml:trace>
  <inkml:trace contextRef="#ctx0" brushRef="#br0" timeOffset="43743.45">3979 10097 0,'0'0'0,"0"-22"15,-21 22 1,0 0-16,0 0 0,0 0 0,-1 0 15,-20 22-15,21-22 0,-21 21 16,20 0-16,-20-21 0,21 21 0,-21 0 16,20 0-16,22 1 0,0-1 15,0 0-15,0 0 16,0 0-16,22 0 0,-1 1 16,0-22-16,0 21 0,0 0 0,22-21 15,-22 21-15,0 0 0,21-21 16,-21 21-16,1-21 0,20 22 0,-42-1 15,21-21-15,0 21 0,-21 0 16,0 0-16,0 0 16,-21-21-16,0 0 15,0 22-15,-22-22 0,22 0 0,0 0 16,0 21-16,-21-21 0,20 0 16,1 0-16,0 0 0,0 0 15,0 0-15,21-21 31,0-1-31,0 1 0,0 0 16,21 0-16,0 21 0,0-21 0,0 0 16</inkml:trace>
  <inkml:trace contextRef="#ctx0" brushRef="#br0" timeOffset="44015.02">4318 9991 0,'0'0'0,"0"-21"0,0 42 32,-21 0-32,0-21 15,21 21-15,-22 0 0,22 22 0,-21-22 16,21 0-16,-21 0 0,0 21 0,21-20 16,0 20-16,0-21 0,-21 0 15,21 22-15,0-22 0,0 0 0,-21 21 16,21-21-16,0 1 0,0-1 15,0 0-15,21 0 16,0-21-16,0 0 16,0 0-16,-21-21 15,21 21-15,-21-21 0</inkml:trace>
  <inkml:trace contextRef="#ctx0" brushRef="#br0" timeOffset="44195.92">4127 10308 0,'0'0'0,"-21"0"0,21-21 32,21 21-32,1-21 15,-1 21-15,0 0 16,0-21-16,0 21 0,0 0 16,1 0-16,-1 0 0,0-21 15,0 21-15,0 0 0,0 0 0,1 0 16</inkml:trace>
  <inkml:trace contextRef="#ctx0" brushRef="#br0" timeOffset="44783.58">4762 10414 0,'22'0'0,"-44"0"0,44-21 0,-1 21 16,0-21-16,0 21 0,-21-21 16,0-1-16,0 1 0,0 0 15,0 0-15,0 0 0,0 0 16,-21 21-16,0 0 0,0-22 16,-22 22-16,22 0 0,0 0 0,-21 0 15,20 0-15,1 0 0,0 22 0,-21-22 16,21 21-16,-1 0 0,1 0 15,0 0-15,0 0 0,0 1 0,0-1 16,21 21-16,0-21 0,0 0 0,0 1 16,0-1-16,0 0 15,0 0-15,21-21 0,0 0 16,0 0-16,0 0 0,0 0 16,1 0-16,-1 0 0,0 0 0,0 0 15,-21-21-15,21 0 0,0 21 16,1-21-16,-22-1 0,21 1 0,0 0 15,-21 0-15,0 0 0,21 0 0,-21-1 16,21 1-16,0 0 0,-21-21 16,0 21-16,22-1 0,-22 44 47,-22-1-47,22 0 0,0 0 0,-21 0 15,21 0-15,-21 1 0,21-1 16,0 0-16,0 0 0,0 0 15,0 0-15,0 1 0,0-1 0,0 0 16,21-21-16,0 0 16,1 0-1,-1 0-15,0 0 16,0 0-16,0-21 0</inkml:trace>
  <inkml:trace contextRef="#ctx0" brushRef="#br0" timeOffset="45079.54">5186 9864 0,'0'0'15,"0"-21"1,0 42 0,-21 0-16,21 0 0,-22 0 15,22 22-15,0-22 0,0 21 0,0 0 16,0 1-16,-21-1 0,21-21 15,0 22-15,-21-1 0,21 0 0,0 1 16,0-1-16,0-21 0,0 21 0,0-20 16,0-1-16,0 0 0,0 0 15,0 0-15,0 0 16,0-42 15,21 0-15,0 0-16</inkml:trace>
  <inkml:trace contextRef="#ctx0" brushRef="#br0" timeOffset="45291.42">5440 10224 0,'0'21'0,"-21"0"0,21 0 15,-22 0-15,22 0 0,0 1 16,0-1-16,0 0 0,-21 0 15,21 0-15,0 0 16,-21 1-16,21-44 47</inkml:trace>
  <inkml:trace contextRef="#ctx0" brushRef="#br0" timeOffset="45467.32">5482 10033 0,'0'0'0,"0"-21"15</inkml:trace>
  <inkml:trace contextRef="#ctx0" brushRef="#br0" timeOffset="45667.21">5038 10097 0,'0'0'0,"-22"0"0,1 0 16,42 0 15,1 0-31,-1 0 16,0 0-16,0 0 0,0 0 0,0 0 15,1 0-15,-1 0 0,0 21 16,0-21-16,0 0 0,0 0 16,1 0-16</inkml:trace>
  <inkml:trace contextRef="#ctx0" brushRef="#br0" timeOffset="46015.52">5905 10202 0,'0'0'16,"-21"0"-16,0 0 0,0 0 0,0 0 0,0 0 15,-1 0-15,1 0 0,-21 22 0,21-22 16,0 21-16,-1 0 0,1 21 16,0-21-16,0 1 0,21-1 0,0 0 15,0 21-15,0-21 0,0 1 0,0-1 16,0 0-16,0 0 0,0 0 15,21-21-15,0 21 0,22-21 0,-22 0 16,0 0-16,21 0 0,1 0 0,-22 0 16,21 0-16,0 0 0,-20 0 0,20-21 15,0 0-15</inkml:trace>
  <inkml:trace contextRef="#ctx0" brushRef="#br0" timeOffset="46716.51">6689 9991 0,'0'0'0,"21"0"0,-21-21 16,0 42 15,0 0-31,0 0 16,0 0-16,0 0 0,21 22 0,-21-1 15,0-21-15,0 22 0,0-1 0,0-21 16,0 21-16,0 1 0,0-22 16,0 21-16,0-21 0,0 1 0,0-1 15,0 0-15,0 0 0,0 0 16,-21-21-16,42-21 47,0 0-47,0 0 0,0 0 0,1-22 15,-1 22-15</inkml:trace>
  <inkml:trace contextRef="#ctx0" brushRef="#br0" timeOffset="46947.73">7154 9970 0,'0'0'0,"-21"0"31,0 21-15,0 0-16,0-21 0,-1 42 0,1-21 15,0 1-15,0-1 16,0 0-16,0 21 0,-1-21 0,1 22 16,0-22-16,0 0 0,0 0 0,21 22 15,0-22-15,-21 0 0,21 0 16,0 0-16,0 0 0,21-21 16,0 0-1,0 0-15,0 0 0,0 0 0,1-21 16</inkml:trace>
  <inkml:trace contextRef="#ctx0" brushRef="#br0" timeOffset="47359.49">7345 10160 0,'0'0'0,"0"-21"0,21 21 16,-42 0 15,0 21-31,-1-21 0,22 21 15,-21 0-15,0 1 0,21-1 0,-21 0 16,21 0-16,-21 0 0,21 22 0,0-22 16,0 0-16,0 0 0,0 0 0,0 0 15,0 1-15,0-1 16,21-21-16,0 0 16,0 0-16,0 0 0,1 0 15,-1 0-15,0-21 0,0 21 16,0-22-16,0 1 0,1 0 15,-1 0-15,-21 0 0,0 0 0,0-1 16,0 1-16,0 0 0,0-21 0,0 21 16,0-1-16,0 1 0,-21 0 15,-1 0-15,1 0 0,0 0 0,0 21 16,0 0-16,0 0 0,-1 0 16,1 0-16,21 21 15,0 0 1,0 0-16,0 0 0,21 0 15,22-21-15,-22 22 16,0-22-16</inkml:trace>
  <inkml:trace contextRef="#ctx0" brushRef="#br0" timeOffset="47627.35">7895 10160 0,'0'0'0,"0"-21"15,-21 21 17,0 21-32,0 0 15,21 0-15,0 1 0,-22-1 0,22 0 16,-21 0-16,21 0 16,-21 0-16,21 1 0,0-1 0,0 0 15,0 0-15,-21-21 0,21 21 0,0 0 16,0-42 15,0 0-15,0 0-16</inkml:trace>
  <inkml:trace contextRef="#ctx0" brushRef="#br0" timeOffset="47811.24">7810 9948 0,'0'0'0,"0"-21"0,0 0 15,0 0 1,0 42 62</inkml:trace>
  <inkml:trace contextRef="#ctx0" brushRef="#br0" timeOffset="48435.88">8403 10287 0,'0'0'0,"0"-21"0,21 21 0,-21-21 15,21 21-15,-21-21 0,0-1 0,0 1 16,0 0-16,0 0 16,0 0-16,0 0 0,0-1 15,-21 22-15,0 0 16,0 0-16,0 0 0,-22 22 16,22-1-16,0 0 0,0 0 15,-21 0-15,20 0 0,1 1 0,0 20 16,0-21-16,0 0 0,0 22 0,21-22 15,0 0-15,0 0 0,0 0 16,0 0-16,0 1 0,0-1 16,21-21-16,0 0 0,0 0 15,0 0-15,0 0 0,1 0 0,-1 0 16,0 0-16,0-21 0,21-1 16,-42 1-16,22 0 0,-1 0 15,0 0-15,0 0 0,0-22 0,-21 22 16,21-21-16,-21-1 0,22 22 0,-1-21 15,-21 0-15,0-1 0,21 1 16,0 0-16,-21-1 0,0 1 0,21 0 16,0-1-16,-21 1 0,22 21 0,-22-22 15,0 22-15,21 0 0,-21 0 16,0 42 0,0 0-16,0 0 15,0 22-15,-21-1 0,-1 0 16,1 1-16,21-1 0,-21 22 0,21-22 15,-21 0-15,0 1 0,21-1 16,0-21-16,0 21 0,0 1 0,-21-22 16,21 0-16,0 21 0,0-20 15,0-1-15,0 0 0,0 0 16,21-21-16,0 0 16,0 0-16,0 0 0,0-21 15,1 21-15</inkml:trace>
  <inkml:trace contextRef="#ctx0" brushRef="#br0" timeOffset="48706.72">9207 10054 0,'22'21'46,"-22"1"-46,0-1 0,21 0 16,-21 21-16,21-21 0,-21 1 0,0-1 16,21 0-16,-21 0 0,0 0 15,21 0-15,-21 1 0,0-1 0,0 0 16,0 0-16,0-42 47,0 0-47</inkml:trace>
  <inkml:trace contextRef="#ctx0" brushRef="#br0" timeOffset="48951.13">9483 9948 0,'-22'0'15,"1"22"-15,0-22 0,0 21 16,0 0-16,0 0 0,-1 0 15,22 22-15,-21-22 0,0 0 16,0 0-16,0 0 0,0 22 0,-1-22 16,1 0-16,0 0 0,21 0 0,0 0 15,-21-21-15,21 22 0,0-1 16,-21-21-16,42 0 31,0 0-31,0-21 0,0 21 16,1-22-16</inkml:trace>
  <inkml:trace contextRef="#ctx0" brushRef="#br0" timeOffset="49402.87">9631 10012 0,'0'0'0,"-21"0"31,21 21-15,-22-21-16,22 21 0,0 0 15,0 1-15,0-1 16,22-21-16,-1 0 16,0 21-16,0-21 15,0 0-15,0 0 0,1 0 0,-1 0 16,0 0-16,0 0 0,-21-21 0,21 21 16,0 0-16,-21-21 0,22-1 15,-22 1-15,0 0 16,21 0-16,-21 0 15,0 42 17,-21 0-32,-1 0 15,22 0-15,-21 1 0,21-1 0,-21 0 16,0 0-16,21 0 0,-21 0 0,0 22 16,21-22-16,0 0 0,-22 0 0,1 0 15,21 1-15,-21-1 0,21 0 16,0 0-16,0 0 0,-21-21 15,42 0 17,-21-21-17,21 0-15,0 0 0,1 0 16,-1-1-16</inkml:trace>
  <inkml:trace contextRef="#ctx0" brushRef="#br0" timeOffset="49947.56">10118 10033 0,'21'0'31,"0"0"-31,0 0 16,0 0-16,0 0 0,1 0 0,-1 0 16,0 0-16,21 0 0,-21 0 15,1 0-15,-1 0 0,0-21 0,0 21 16,-21-21-16,0 0 15,-21 21 1,0 0-16,0 21 16,-1-21-16,1 21 0,-21 0 0,21 0 15,0 0-15,-22 1 0,22 20 0,0-21 16,-21 0-16,20 22 0,1-22 16,0 0-16,0 0 0,0 21 15,0-20-15,-1-1 0,1-21 0,0 21 16,0 0-16,0 0 15,0-21-15,21-21 32,0 0-32,0 0 15,21 0-15,0 21 0,0-22 0,-21 1 16,21 0-16,0 0 0,1 21 16,-1-21-16,0 21 15,-21 21 1,0 0-16,0 0 0,0 0 15,21 1-15,-21-1 16,21 0-16,-21 0 16,0 0-16,21-21 0,1 21 0,-1-21 15,0 0-15,0 22 16,0-22-16,0 0 16,1 0-16,-1 0 0,0-22 15,0 22-15,0-21 0,0 21 0,1-21 16</inkml:trace>
  <inkml:trace contextRef="#ctx0" brushRef="#br0" timeOffset="50231.76">10837 9948 0,'0'0'0,"-21"0"15,0 0 1,0 0-16,21 22 0,-21-22 15,-1 21-15,1 0 0,0 0 0,21 21 16,-21-20-16,21-1 0,-21 0 0,21 21 16,-21-21-16,21 1 0,0 20 0,0-21 15,0 0-15,0 22 0,0-22 16,0 0-16,0 0 0,0 0 16,0 0-16,0 1 15,21-22 1,0 0-16,0 0 0,0 0 15,0 0-15,1-22 0,-1 1 16,0 21-16</inkml:trace>
  <inkml:trace contextRef="#ctx0" brushRef="#br0" timeOffset="50519.6">11134 9927 0,'0'0'0,"21"0"16,0 0-1,0 0-15,0 0 16,0 0-16,1 21 0,-1-21 16,0 22-16,0-1 0,-21 21 15,21-21-15,-21 0 0,21 22 0,-21-22 16,0 21-16,0-21 0,0 22 0,0-22 16,-21 21-16,0-21 0,0 1 0,0 20 15,0-21-15,-1 0 0,-20 0 16,21 1-16,0-1 0,0-21 15,21 21-15,-22 0 0,1-21 0,0 0 16,21-21 15,21 21-31</inkml:trace>
  <inkml:trace contextRef="#ctx0" brushRef="#br0" timeOffset="51135.25">11959 9821 0,'0'0'0,"-42"0"16,21 0-16,-1 0 15,1 0-15,0 0 0,0 0 0,0 0 16,0 22-16,-1-22 0,22 21 15,-21 0-15,0 0 0,21 0 16,0 0-16,0 1 0,0-1 16,0 0-16,21 0 15,0 0-15,-21 0 16,22 1 0,-22-1-16,0 0 15,0 0 1,-22-21-16,44 0 78,-22 21-78,0 0 16,0 1-1,0-1-15,0 0 0,0 0 16,0 0-16,0 0 0,-22 1 0,1-1 15,21 0-15,-21 0 0,0 0 0,0 0 16,0 1-16,21-1 0,-22 0 16,22 0-16,-21-21 0,21 21 15,-21 0-15,21 1 0,0-1 16,0 0-16,0 0 31,21-21-31,0 0 0,1 0 16,-1 0-1,-21-21 1,0 0 0,0 0-1</inkml:trace>
  <inkml:trace contextRef="#ctx0" brushRef="#br0" timeOffset="52002.75">3175 11430 0,'0'0'15,"21"-21"-15,0 0 0,0 21 0,-21-21 16,22-1-16,-22 1 0,21 21 0,-21-21 16,0 0-16,0 0 15,0 0-15,0-1 0,-21 1 16,-1 21-16,1 0 0,-21 0 15,0 0-15,-1 21 0,1-21 0,0 22 16,-1-1-16,1 0 0,0 0 0,20 0 16,1 0-16,0 1 0,21-1 15,0 0-15,0 0 0,0 0 0,21 0 16,22 1-16,-22-22 0,0 21 16,21 0-16,1 0 0,-22 0 0,21-21 15,-21 21-15,22 1 0,-22-1 0,21-21 16,-21 21-16,0 0 0,-21 0 15,0 0-15,0 1 16,0-1-16,-21 0 0,0-21 16,0 21-16,-21-21 0,-1 0 15,1 0-15,0 21 0,-1-21 0,1 0 16,0 0-16,-1 0 0,22 0 0,0 0 16,0-21-16,0 21 0,-1-21 15,1 21-15,21-21 0,-21 21 0,21-21 16,0-1-16,0 1 0,0 0 15,0 0-15,21 0 16,0 21-16,1-21 0,-1 21 16,0-22-16</inkml:trace>
  <inkml:trace contextRef="#ctx0" brushRef="#br0" timeOffset="52436.23">3619 11388 0,'-21'0'0,"-42"21"16,42 0 0,-1 0-16,1 0 0,0 1 0,0 20 15,0-21-15,0 0 0,-1 0 0,22 1 16,-21 20-16,21-21 0,-21 0 15,21 0-15,0 22 0,0-22 0,0 0 16,0 0-16,21-21 0,0 21 0,1-21 16,-1 0-16,21 0 0,-21 0 15,0 0-15,22 0 0,-22 0 0,21 0 16,1 0-16,-22-21 0,21 21 0,0-21 16,-20 0-16,-1 21 0,0-21 15,0 0-15,-21-1 0,0 1 0,0 0 16,0 0-16,0 0 0,0 0 15,0-1-15,-21-20 0,0 21 16,0 0-16,-1 0 0,1 21 0,0-22 16,0 22-16,0 0 0,0 0 0,-1 0 15,1 0-15,0 22 16,0-1-16,21 0 16,0 0-16,21 0 15,0-21-15</inkml:trace>
  <inkml:trace contextRef="#ctx0" brushRef="#br0" timeOffset="52708.08">4276 11494 0,'0'0'0,"-22"21"0,22 21 15,0-21-15,0 0 0,-21 22 0,21-22 16,-21 21-16,21-21 0,-21 22 16,21-22-16,0 21 0,0-21 0,-21 22 15,21-22-15,0 0 0,-21 0 0,21 22 16,0-22-16,-22 0 16,22 0-16,0 0 15,0-42 1</inkml:trace>
  <inkml:trace contextRef="#ctx0" brushRef="#br0" timeOffset="53011.9">4276 11451 0,'0'0'16,"21"-21"-16,0 0 0,0 21 0,0 0 15,0-21-15,22 21 0,-22 0 16,0 0-16,0 0 0,0 0 0,22 21 16,-43 0-16,21-21 0,-21 21 0,0 0 15,0 22-15,0-22 0,0 0 16,-21 0-16,0 0 0,-1 22 0,1-22 16,0 0-16,-21 0 0,-1 0 0,22-21 15,-21 22-15,21-1 0,-22 0 16,22-21-16,0 21 0,0-21 0,0 0 15,21 21-15,21-21 32,0-21-17,0 0-15</inkml:trace>
  <inkml:trace contextRef="#ctx0" brushRef="#br0" timeOffset="53355.22">5482 11070 0,'0'0'16,"-21"0"-16,0 0 0,0 0 15,-1 0-15,1 21 0,0 1 0,0-1 16,0 0-16,0 21 0,-1-21 0,1 22 15,-21-1-15,21 0 0,0 22 16,-1-22-16,-20 1 0,21-1 0,0 0 16,0 22-16,-1-22 0,1-21 0,21 22 15,0-1-15,0 0 0,0-21 0,0 1 16,0 20-16,0-21 0,21 0 16,1 0-16,-1 1 0,0-1 0,0-21 15,0 21-15,0-21 0,1 0 0,-1 0 16,21 0-16,-21 0 15,0 0-15,1 0 0,-1-21 0,0 21 16,0-21-16</inkml:trace>
  <inkml:trace contextRef="#ctx0" brushRef="#br0" timeOffset="53591.08">5630 11367 0,'-21'0'0,"21"21"31,-21-21-31,21 21 0,0 0 0,-21-21 16,21 21-16,0 0 0,0 1 16,0-1-1</inkml:trace>
  <inkml:trace contextRef="#ctx0" brushRef="#br0" timeOffset="53762.98">5778 11345 0,'0'-21'0,"-21"42"31,21 1-16,0-1-15,0 0 16,0 0-16,0 0 16,0 0-16,0 1 15</inkml:trace>
  <inkml:trace contextRef="#ctx0" brushRef="#br0" timeOffset="54044.82">6138 11472 0,'21'0'16,"-21"22"-16,0-1 15,0 0-15,0 0 0,22-21 0,-22 21 16,0 0-16,0 1 0,21 20 15,-21-21-15,0 0 0,0 0 0,0 1 16,0-1-16,0 0 16,0 0-16,0 0 0,0 0 0,21-21 47</inkml:trace>
  <inkml:trace contextRef="#ctx0" brushRef="#br0" timeOffset="54307.67">6498 11430 0,'0'0'0,"-21"0"16,0 0-16,0 21 15,-1 0-15,1 1 0,0-1 0,0 0 16,0 0-16,0 21 0,-1-20 0,-20-1 15,21 21-15,0-21 0,-22 0 0,22 22 16,0-22-16,-21 0 0,21 0 16,-1 0-16,1 1 0,0-22 0,21 21 15,0 0-15,21-21 32,0 0-32,1-21 0,-1 0 0,21 21 15</inkml:trace>
  <inkml:trace contextRef="#ctx0" brushRef="#br0" timeOffset="54816.38">6773 11430 0,'-21'21'16,"0"0"-1,21 1-15,0-1 0,0 0 16,0 0-16,0 0 0,0 0 16,0 1-16,0-1 0,0 0 15,0 0 1,21-21-16,0 0 16,0 0-16,1 0 0,-1 0 15,0 0-15,0 0 0,0 0 16,0 0-16,-21-21 0,22 0 15,-1 21-15,0-21 0,0-1 16,0 1-16,0 0 0,-21 0 0,22 21 16,-22-21-16,21 0 0,-21-1 15,0 44 17,0-1-32,-21 0 0,21 0 15,-22 0-15,1 0 0,0 1 16,0 20-16,0-21 0,21 0 0,-21 0 15,-1 1-15,22-1 0,-21-21 0,21 21 16,0 0-16,0 0 0,-21 0 16,21 1-1,21-22 17,0-22-32,1 22 15,-22-21-15,21 0 0</inkml:trace>
  <inkml:trace contextRef="#ctx0" brushRef="#br0" timeOffset="55435.54">7387 11494 0,'21'0'15,"-21"21"-15,21-21 16,1 0-16,-1 0 15,0 0-15,0 0 0,0 0 0,0 0 16,1 0-16,-1 0 0,0 0 0,21 0 16,-21 0-16,1-21 0,-1 21 15,-21-22-15,-21 22 32,-1 0-17,1 0-15,21 22 0,-21-1 16,0 0-16,0 0 0,0 0 0,-1 0 15,-20 1-15,21 20 0,0-21 0,0 0 16,-1 0-16,-20 22 0,21-22 0,0 0 16,0 0-16,-1-21 0,1 21 15,21 1-15,-21-1 0,0-21 16,42-21 31,0 21-47,0-22 0,-21 1 0,22 21 15,-1-21-15,-21 0 0,21 21 0,0-21 16,-21 0-16,21 21 0,-21-22 16,21 22-16,-21 22 31,0-1-31,0 0 0,0 0 16,0 0-16,0 0 15,0 1 1,22-22-16,-22 21 0,21-21 15,0 0-15,0 0 16,0 0-16,0 0 0,1 0 16,-1 0-16,0 0 0,0-21 15,0 21-15,-21-22 16,21 1-16,-21 0 16,22 0-16,-22 0 15</inkml:trace>
  <inkml:trace contextRef="#ctx0" brushRef="#br0" timeOffset="55751.28">8191 11282 0,'0'21'31,"-21"0"-15,21 0-16,-21 1 16,0-1-16,21 0 15,-21-21 1,21 21-1</inkml:trace>
  <inkml:trace contextRef="#ctx0" brushRef="#br0" timeOffset="55977.5">8318 11261 0,'0'21'16,"0"0"-1,0 0-15,0 0 16,0 1-16,0-1 16,0 0-16,-21-21 0,21 21 15,0 0-15</inkml:trace>
  <inkml:trace contextRef="#ctx0" brushRef="#br0" timeOffset="56371.27">8509 11070 0,'21'0'15,"-21"21"-15,21-21 0,-21 22 16,0-1-16,0 0 0,21 0 0,-21 0 16,22 0-16,-22 22 0,0-22 0,0 0 15,0 21-15,0-20 0,0 20 16,0-21-16,0 21 0,0-20 15,0 20-15,0-21 0,-22 21 0,22-20 16,-21-1-16,0 21 0,21-21 0,-21 0 16,0 1-16,0-1 0,-1 0 15,1 0-15,0 0 0,21 0 0,-21-21 16,0 22-16,-22-1 0,22 0 16,0-21-16,0 0 0,0 21 0,0-21 15,21-21 16,0 0-15,0 0-16,21 21 0,0-22 16,0 1-16</inkml:trace>
  <inkml:trace contextRef="#ctx0" brushRef="#br0" timeOffset="56659.11">9059 11494 0</inkml:trace>
  <inkml:trace contextRef="#ctx0" brushRef="#br0" timeOffset="56878.98">9080 11726 0,'-21'43'16,"21"-22"-16,0 0 0,-21 0 15,0 0-15,0 1 16,0-1-16,-1 0 15,1 0-15,0 0 0,0-21 16,0 21-16,0 1 0,-1-22 0,1 0 16,-21 0-16,21 21 0,-22-21 0</inkml:trace>
  <inkml:trace contextRef="#ctx0" brushRef="#br0" timeOffset="58063.47">2032 12658 0,'0'-21'0,"0"-1"0,0 1 15,21 21 1,-21-21-16,21 21 0,0-21 16,1 0-16,-1 21 0,0 0 15,0 0-15,0-21 0,0 21 16,1 0-16,-1 0 0,0 0 15,0 0-15,0 0 0,0 0 0,-21 21 16,0 0-16,0 0 16,0 0-16,0 0 0,0 1 15,-21-1-15,0 0 0,0 0 16,0 0-16,0 0 0,-1 1 0,-20-1 16,21-21-16,0 21 0,0 0 15,-1 0-15,1-21 16,0 21-16,42-21 78,0 0-78,-21 22 16,0-1-16,22-21 15,-22 21-15,0 0 0,0 0 16,0 0-16,0 1 0,-22-1 15,22 0-15,-21 0 0,0 0 16,21 0-16,-21 22 0,21-22 16,0 0-16,-21 0 0,21 0 0,0 1 15,0-1-15,0 0 0,0 0 16,-21-21 15,-1 0-15,1 0-16,0 0 0,0 0 0,0 0 15,0 0 1,-1 0-16</inkml:trace>
  <inkml:trace contextRef="#ctx0" brushRef="#br0" timeOffset="59122.89">889 14182 0,'0'21'31,"0"21"-31,0-21 15,-21 22-15,21-22 0,0 21 16,0 1-16,0-1 0,0 0 0,0 1 16,0-1-16,-21-21 15,21 21-15,-22-20 0,22 20 0,0-21 16,0 0-16,-21 0 0,21 1 16,-21-1-16,21-42 62,0-1-62,0 1 0,0 0 16</inkml:trace>
  <inkml:trace contextRef="#ctx0" brushRef="#br0" timeOffset="59495.7">720 14203 0,'0'0'0,"42"-42"16,-21 20-16,0 1 0,0 21 15,22-21-15,-22 21 0,21-21 16,-21 21-16,22 0 0,-1 0 0,-21 0 16,22 0-16,-1 0 0,-21 0 15,21 0-15,-20 0 0,-22 21 0,0 0 16,0 22-16,0-22 0,0 0 15,0 0-15,-22 0 0,1 0 16,0 22-16,-21-22 0,21 0 16,-22 0-16,1 0 0,21 1 0,-22-22 15,22 21-15,0 0 0,0-21 16,0 0-16,0 0 0,-1 0 16,22-21 15,0 0-16,22 21 1,-1-22-16,0 22 0,0 0 16</inkml:trace>
  <inkml:trace contextRef="#ctx0" brushRef="#br0" timeOffset="60131.34">2032 14161 0,'0'0'0,"42"-22"16,-42 1-16,-21 21 46,0 0-46,0 0 0,0 0 0,-1 0 16,-20 21-16,21 1 0,-21-22 16,20 21-16,1 0 0,-21 0 0,21 0 15,0-21-15,-1 21 0,1 1 16,0-1-16,21 0 0,0 0 16,21 0-1,0-21 1,1 0-16,-1 0 0,0 0 15,0 0-15,0 21 0,0-21 0,1 0 16,-1 22-16,42-1 16,-20 0-16,-43 0 15,21-21-15,-21 21 0,21 0 0,-21 1 16,0-1-16,0 0 16,0 0-16,0 0 0,-21 0 15,0-21-15,-1 22 16,1-22-16,0 21 0,-21-21 0,21 0 15,-1 0-15,-20 0 0,21 0 0,0 0 16,-22 0-16,22 0 0,-21 0 16,21 0-16,0-21 0,-1 21 0,-20-22 15,21 1-15,0 21 0,0-21 16,21 0-16,-22 21 16,22-21-16,-21 21 15,42 0 16,1 0-31,-1 0 16,0 0-16,0-21 0,0 21 16,0 0-16,22 0 0,-22-22 0</inkml:trace>
  <inkml:trace contextRef="#ctx0" brushRef="#br0" timeOffset="60491.4">2455 14139 0,'0'0'0,"0"-21"0,0 0 16,0 42 31,0 0-47,21 1 0,1-1 15,-22 0-15,21 21 0,-21-21 16,0 22-16,0-22 0,21 21 16,-21-21-16,0 1 0,21 20 0,-21-21 15,0 0-15,0 0 0,0 1 16,21-1-16,-21 0 0,0 0 16,21-21-16,-21 21 0,0-42 46,22 21-30,-22-21-16,21 0 0,0 0 16</inkml:trace>
  <inkml:trace contextRef="#ctx0" brushRef="#br0" timeOffset="60831.65">3069 14034 0,'-21'0'32,"0"0"-32,0 0 0,-1 0 15,22 21-15,-21 0 0,0-21 0,0 42 16,0-21-16,0 1 0,-1-1 0,1 0 16,0 21-16,0-21 15,0 22-15,21-22 0,-21 21 0,-1-21 16,1 1-16,0-1 0,21 21 15,-21-21-15,0 0 0,0 1 16,21-1-16,-22 0 0,1 0 16,21 0-1,21-42 17,1 21-32,-1-21 15,0 21-15,0-21 0,0 0 0,0-1 16,22 1-16</inkml:trace>
  <inkml:trace contextRef="#ctx0" brushRef="#br0" timeOffset="61715.22">3429 14139 0,'0'0'15,"0"-21"1,-21 21-16,0 0 0,21 21 16,-22-21-16,22 22 0,-21-1 0,21 0 15,0 0-15,0 0 16,0 0-16,0 1 0,-21-1 0,21 0 16,0 21-16,0-21 0,0 1 0,-21-1 15,21 0-15,0 0 0,0 0 16,0 0-16,0 1 0,0-1 15,-21-21-15,21 21 0,0-42 47,0 0-31,0-1-16,0 1 0,0 0 0,0 0 16,0 0-16,0-22 0,0 22 0,0-21 15,21 21-15,-21 0 16,21-22-16,0 22 0,0 0 0,1 0 15,-1 0-15,0-1 0,0 1 0,0 0 16,0 21-16,1 0 0,-1-21 16,0 21-16,0 0 0,0 0 0,0 0 15,1 21-15,-22 0 0,21-21 0,-21 21 16,21 1-16,-21-1 0,0 21 16,21-21-16,-21 0 0,21 1 0,-21-1 15,0 0-15,0 0 16,0 0-16,0 0 0,0 1 0,0-1 0,0 0 15,0 0-15,0 0 16,0-42 31,0 0-31,0 0-16,0 0 15,21-1-15,-21 1 0,22 0 16,-1-21-16,-21 21 0,21-1 0,0 1 15,-21-21-15,21 21 0,0 0 0,1-1 16,20 1-16,-21 0 0,0 0 16,0 0-16,22 0 0,-22 21 0,21-22 15,-21 22-15,1 0 0,20 0 0,-21 0 16,0 0-16,0 22 16,22-1-16,-22-21 0,-21 21 0,21 21 15,-21-21-15,0 1 0,0-1 0,0 21 16,0-21-16,0 22 0,0-22 15,0 0-15,0 21 0,-21-21 0,21 1 16,0 20-16,0-21 0,-21 0 0,0 0 16,-1 1-16,22-1 0,0 0 15,-21-21 1,21-21 31,21 0-32,-21-1-15</inkml:trace>
  <inkml:trace contextRef="#ctx0" brushRef="#br0" timeOffset="64115.65">5546 13716 0,'21'0'16,"-21"-21"62,21 21-78,-21-21 16,-21 0 15,0 21-15,-1 0-16,1 0 15,0 0-15,0 0 0,0 0 16,0 0-16,-1 21 15,1-21-15,0 21 16,0 0-16,0-21 0,0 21 16,-1-21-16,22 21 0,-21-21 15,0 22-15,21-1 0,0 0 16,-21-21-16,0 0 0,21 21 16,0 0-16,0 0 15,0 1 16,21-22-15,0 0 0,0 0-16,0 0 0,1 0 15,-1 0 1,0 0-16,0 21 0,0-21 16,0 0-1,-21 21-15,22-21 0,-22 21 16,0 0-16,0 0 15,0 1-15,0-1 16,0 0-16,-22-21 16,22 21-16,-21-21 0,0 21 15,0 0-15,0-21 0,0 22 16,-1-22 0,1 0-16,0 21 0,0-21 31,0 0-31,42 0 78,0 0-78,-21-21 0,21 21 16,0 0-16,1 0 15,-1 0 1,-21 21-16,0 0 15,0 0-15,0 0 16,0 0-16,0 1 16,-21-1-16,21 0 0,-22 0 0,1 21 15,21-20-15,0-1 0,-21 21 0,21-21 16,-21 0-16,21 1 0,-21-1 16,21 0-16,0 0 0,0 0 0,0 0 15,0 1-15,0-1 16,21-21 31,0 0-47,-21-21 0,21 21 31,-21-22-31,21 22 0,1 0 31,-1 0-15,0 0-1,-21 22-15,21-22 16,-21 21-16,0 0 0</inkml:trace>
  <inkml:trace contextRef="#ctx0" brushRef="#br0" timeOffset="65543.44">5419 17399 0,'0'-21'0,"-22"21"16,22-21 0,0 0-1,0-1 1,0 1 0,0 0-1,22 21-15,-1-21 16,0 21-16,0 0 0,0-21 15,0 21-15,1 0 0,-1 0 16,0 0-16,-21 21 31,0 0-15,0 0-16,-21 0 0,0 1 16,-1-1-16,1 0 15,0 0-15,0 0 0,0 0 0,0 1 16,-1-1-16,1 0 0,0 0 15,21 0-15,0 0 0,-21-21 0,21 22 16,-21-22-16,21 21 16,-21-21 31,-1 21-47,1-21 15,21 21 1,-21-21-16,0 21 15,21 0 1,0 1-16,0-1 16,0 0-16,0 0 15,0 0-15,0 0 16,21-21-16,-21 22 0,21-22 16,0 21-16,1 0 0,-1-21 0,0 21 15,0-21-15,0 21 0,0-21 16,1 21-16,-1-21 0,0 22 0,0-22 15,0 21-15,-21 0 16,0 0 0,0 0-16,-21-21 15,0 0-15,0 21 0,0-21 16,-1 0-16,1 22 0,0-1 0,0-21 16,0 21-16,0-21 0,-1 21 15,1-21-15,0 21 0,0-21 0,21 21 16,-21-21-1,21 22-15,0-44 47,0 1-47,0 0 16,0 0-16,0 0 0,0 0 16,0-22-16</inkml:trace>
  <inkml:trace contextRef="#ctx0" brushRef="#br0" timeOffset="68275.66">889 762 0,'0'-21'0,"0"0"16,0 0-16,0-1 0,0 1 15,0 0 1,-21 21-16,0 0 0,-1 0 15,1 0-15,0 0 0,0 0 16,0 21-16,0-21 0,-1 21 16,1 1-16,0-1 0,21 21 0,-21-21 15,0 22-15,0-1 0,21-21 16,-22 21-16,22 1 0,-21-1 0,21-21 16,-21 22-16,0-1 0,21-21 15,0 21-15,0-20 0,0 20 16,0-21-16,0 0 0,0 0 15,0 1-15,21-22 0,0 21 0,0-21 16,1 0-16,-1 21 0,0-21 0,0 0 16,0 0-16,0 0 15,1 0-15,-1-21 0,0 21 0,0-21 16</inkml:trace>
  <inkml:trace contextRef="#ctx0" brushRef="#br0" timeOffset="68587.47">1249 677 0,'0'-21'0,"0"42"0,0-21 47,-21 22-47,-1-1 0,22 0 0,-21 21 16,21-21-16,0 22 0,0-1 15,-21 0-15,21 1 0,-21-1 0,21 0 16,0-20-16,0 20 16,0-21-16,0 21 0,-21-20 0,21-1 15,0 0-15,0 0 0,-21 0 16,21 0-16,0 1 0,0-1 16</inkml:trace>
  <inkml:trace contextRef="#ctx0" brushRef="#br0" timeOffset="70099.17">1651 1164 0,'0'0'0,"21"0"0,-21-21 16,21 21-16,-21-21 0,21 21 15,-21-21-15,22 0 0,-22-1 16,0 1-16,0 0 16,0 0-16,0 0 0,-22 0 15,1 21-15,0-22 0,0 22 16,0 0-16,0 0 0,-1 0 15,1 0-15,0 22 16,0-1-16,0 0 0,0 0 0,-1 21 16,1-20-16,21 20 0,0-21 15,0 21-15,-21-20 0,21-1 0,0 21 16,0-21-16,0 0 0,0 1 16,0-1-16,0 0 15,21-21-15,0 0 16,1 0-16,-1 0 0,0 0 15,0 0-15,-21-21 0,21 21 0,0-21 16,1-1-16,-1 22 0,-21-21 16,0 0-16,21 21 0,0-21 0,-21 0 15,0 0-15,0-1 16,0 1-16,0 0 0,21-21 0,-21 21 16,0-1-16,21 22 0,-21-21 15,0 0-15,0 42 31,0 0-31,0 1 16,0-1-16,0 0 0,0 0 0,0 0 16,0 0-16,0 1 15,0-1-15,0 0 0,0 0 0,22-21 16,-22 21-16,21 0 0,0 1 16,0-22-1,0 0-15,0 0 16,1 0-16,-1 0 0,0 0 15,0 0-15,0 0 0,0-22 0,1 1 16,-1 21-16,0-21 0,0 0 16,0 0-16,0 0 0,1-1 0,-1 1 15,-21 0-15,21-21 0,0 21 0,-21-1 16,21 1-16,-21 0 0,0 0 16,0 0-16,0 0 0,-21 21 31,0 0-31,0 21 0,21 0 15,0 0-15,0 0 0,0 0 16,0 1-16,0-1 0,0 0 16,0 0-16,0 0 0,21 0 15,0-21-15,-21 22 0,21-22 16,0 21-16,1 0 16,-1-21-16,-21 21 15,-21-21 16,-1 0-15,1 0-16,0 0 16,0 0-16,0 0 15,0 0 1,21 21 31,0 0-47,0 1 15,21-22-15,0 0 16,0 21-16,0-21 16,0 0-16,1 0 15,-1 0-15,0 0 0,0 0 16,21 0-16,-20 0 0,-1 0 0,0-21 16,21 21-16,-21-22 0,1 1 15,-1 21-15,21-21 0,-21 21 16,0-21-16,22 0 0,-22 0 0,0 21 15,0-22-15,0-20 0,1 21 16,-1 0-16,0 0 0,0-1 0,0 1 16,-21 0-16,0 0 15,0 0-15,-21 21 32,21 21-17,-21 0-15,0 0 0,21 0 16,0 1-16,0-1 15,0 0-15,0 0 0,0 0 16,0 0-16,0 1 0,21-1 16,0-21-16,0 21 0,0 0 15,-21 0-15,22 0 16,20 1 0,-42-1-16,0 0 15,-21-21 1,21 21-1,-21-21-15,-1 0 0,1 0 16,0 0-16,0 0 16,0 0-1,0 0 17,-1 0-1</inkml:trace>
  <inkml:trace contextRef="#ctx0" brushRef="#br0" timeOffset="72251.12">4149 868 0,'21'0'0,"0"0"15,0 0-15,0 0 16,0 0-16,1-21 0,-1 21 0,0 0 15,0-21-15,0 21 0,0-22 16,1 1-16,-1 21 0,0-21 0,0 21 16,0-21-16,0 0 0,1 0 15,-22-1-15,21 22 0,-21-21 16,0 0-16,0 0 0,0 0 16,0 0-16,0-1 15,0 1-15,0 0 16,-21 21 15,-1 0-15,1 0-16,-21 21 0,21-21 0,0 21 15,-1-21-15,1 22 16,0-22-16,0 0 0,0 21 0,0 0 16,-1-21-16,1 21 0,0 0 15,21 0-15,-21 1 0,0-1 16,0 0-16,-1 0 0,22 21 15,-21-20-15,21 20 0,-21-21 0,21 21 16,0-20-16,0-1 0,0 21 16,0-21-16,0 0 0,21 1 0,0 20 0,-21-21 15,22 0-15,-1 0 16,0 22-16,0-22 0,0 0 0,0 0 16,1 22-16,-1-22 0,0 0 0,0 0 15,0 0-15,-21 0 0,0 1 16,21-1-16,-21 0 0,0 0 15,0 0-15,-21-21 0,0 21 0,0-21 16,0 0-16,0 0 0,-1 0 16,-20 0-16,21 0 0,0 0 0,0 0 15,-1 0-15,1 0 0,0 0 0,0 0 16,0 0-16,0-21 0,-1 21 16,1-21-16,0 21 0,21-21 15,-21 0-15,21 0 16,0-1-1,21 22 1,0 0-16,0-21 0,22 21 0,-22-21 16,0 21-16,21 0 0</inkml:trace>
  <inkml:trace contextRef="#ctx0" brushRef="#br0" timeOffset="73451.7">4932 1249 0,'0'-21'0,"0"0"15,0-1-15,0 1 0,-21 0 16,-1 21-16,1 0 16,0 0-16,0 0 15,0 0-15,0 21 0,-1 0 0,1 1 16,0-1-16,21 0 0,-21 0 0,0 0 15,21 0-15,-21 1 16,21-1-16,0 0 0,0 0 0,0 0 0,0 0 16,0 1-16,0-1 15,0 0 1,21-21-16,0 0 0,0 0 16,0 0-16,0 0 0,1 0 15,-1-21-15,0 0 16,0 21-16,0-22 0,-21 1 0,0 0 15,21 0-15,-21 0 0,22 0 0,-22-1 16,0 1-16,21 0 0,-21 0 16,0 0-16,0 0 0,0 42 31,0 0-15,0 0-16,0 0 15,0 0-15,0 1 0,0-1 16,0 0-16,0 0 0,0 0 15,21-21-15,-21 21 0,21-21 16,0 0-16,0 0 0,1 0 16,-1 0-16,0 0 0,0 0 0,0 0 15,0 0-15,1 0 0,-1 0 16,0-21-16,-21 0 0,21 21 0,0-21 16,-21 0-16,0 0 0,0-1 0,0 1 15,0 0-15,0 0 16,0 0-16,0 0 0,0 42 47,0 0-47,0 0 15,0 0-15,0 0 0,0 1 0,0-1 16,0 0-16,0 0 16,0 0-16,0 0 0,0 1 31,0-44 0,0 1-31,0 0 16,0 0-16,0 0 15,21 0-15,-21-1 16,0 1-16,0 0 0,22 0 0,-22 0 16,21 0-16,-21-1 0,21 22 15,-21-21-15,21 21 0,0 0 16,-21 21-16,21 1 15,1-1-15,-22 0 0,0 0 16,0 0-16,0 0 16,0 1-16,0-1 0,0 0 15,0 0 1,-22-21 31,22-21-32,0 0-15,0 0 16,0-1-16,0 1 0,0 0 0,22 0 16,-1 0-16,0-22 0,0 22 0,0 0 15,22 0-15,-22 0 0,21 21 16,-21 0-16,22 0 0,-22 0 0,0 0 16,21 21-16,-21 0 0,1 0 0,-1 0 15,0 1-15,0-1 0,0 0 16,-21 0-16,0 0 0,0 0 15,0 1-15,0-1 0,0 0 16,0 0 0,-21-21-16,21 21 0,-21 0 15,0-21 1,42 0 15,0 0-15,0-21-16</inkml:trace>
  <inkml:trace contextRef="#ctx0" brushRef="#br0" timeOffset="73775.53">6181 1122 0,'0'0'0,"0"-21"16,0 42 15,0 0-15,0 0-16,0 0 15,-22 1-15,22 20 0,0-21 0,0 0 16,0 22-16,0-22 0,-21 0 0,21 21 16,0-21-16,-21 22 0,21-22 15,0 21-15,-21-21 0,21 22 0,0-22 16,0 0-16,0 21 0,-21-20 0,21-1 16,0 0-16,-21 0 0,21 0 15,0 0-15,0 1 16,0-44 31,0 1-47,0 0 0,0 0 15,0 0-15,0-22 0,0 22 0,0-21 16</inkml:trace>
  <inkml:trace contextRef="#ctx0" brushRef="#br0" timeOffset="74083.35">6096 1101 0,'0'0'0,"0"-21"0,0-1 0,0 1 0,0 0 16,0 0-16,0 0 16,21 21-16,0-21 0,0 21 15,1 0-15,-1 0 0,0 0 16,0 0-16,21 21 0,-42 0 16,43 0-16,-22 0 0,0 0 0,0 1 15,-21 20-15,0-21 0,21 0 16,-21 0-16,0 22 0,0-22 0,0 0 15,-21 0-15,0 0 0,0-21 16,0 22-16,21-1 0,-21-21 16,-1 0-16,1 0 0,0 21 0,0-21 15,0 0-15,0 0 16,21-21 15,0 0-31,0-1 16,0 1-16,0 0 0,21 0 0</inkml:trace>
  <inkml:trace contextRef="#ctx0" brushRef="#br0" timeOffset="74367.71">6794 677 0,'0'0'0,"0"-21"16,-21 42 15,21 1-31,-21-1 0,21 0 16,-21 0-16,21 21 0,0 1 0,0-1 15,0 0-15,-21 1 0,21-22 16,-21 21-16,21 1 0,0-1 0,0 0 16,-22-21-16,22 1 0,-21 20 0,21-21 15,0 0-15,0 0 0,0 1 16,0-1-16,21-21 31,1 0-31,-1 0 0,0 0 0</inkml:trace>
  <inkml:trace contextRef="#ctx0" brushRef="#br0" timeOffset="74740.02">6964 1207 0,'21'0'31,"0"0"-15,0-22-16,0 22 15,1 0-15,-1-21 0,0 21 0,0-21 16,0 21-16,0-21 0,-21 0 16,22 21-16,-22-21 0,21-1 0,-21 1 15,0 0-15,0 0 0,-21 21 16,-1 0-1,1 0-15,0 0 0,0 21 16,0 0-16,0 22 0,-1-22 0,1 0 16,0 0-16,21 21 0,-21-20 15,21-1-15,0 21 0,0-21 0,0 0 16,0 1-16,0-1 0,0 0 16,21-21-1,-21 21-15,21-21 0,0 0 0,1 0 16,-1 0-16,0 0 0,0 0 15,0 0-15,0 0 0,22-21 0,-22 21 16,0-21-16,21 0 0</inkml:trace>
  <inkml:trace contextRef="#ctx0" brushRef="#br0" timeOffset="75412.63">8340 529 0,'0'0'0,"0"-21"15,-22 21 1,1-21-16,0 21 0,0 0 0,0 0 16,0 0-16,-1 0 0,1 0 0,0 0 15,0 21-15,-21 0 0,20-21 16,1 21-16,0-21 0,21 22 0,-21-1 15,0 0-15,21 0 16,0 0 0,21-21-16,-21 21 15,21-21-15,0 0 0,0 0 0,1 22 16,-1-22-16,0 0 0,0 0 16,0 21-16,0 0 0,-21 0 15,22-21-15,-22 21 0,0 0 0,0 1 16,0-1-16,0 0 0,0 0 15,-22 0-15,1 0 0,0 1 0,0-22 16,0 21-16,21 0 0,-21-21 16,-1 21-16,1-21 0,0 0 0,0 21 15,42-21 48,0 0-48,0 0-15,-21 21 16,0 1-16,0-1 0,0 0 16,0 0-16,0 0 0,0 0 15,0 1-15,0-1 0,-21 21 0,21-21 16,0 0-16,0 1 0,0-1 0,-21 0 16,21 0-16,0 0 0,0 0 15,21-21 1,-21 22-16,21-22 0,1 0 15,-1 0-15,0 0 16,0 0 0,-21-22 15,0 1-31</inkml:trace>
  <inkml:trace contextRef="#ctx0" brushRef="#br0" timeOffset="77099.11">6138 17251 0,'0'-21'0,"0"0"15,0-1 1,21 1-1,1 21-15,-1-21 16,-21 0-16,21 21 0,0 0 0,0 0 16,0 0-1,-21 21 1,0 0-16,-21 0 16,0 1-16,0-1 15,0 0-15,0 0 0,21 0 16,-22 0-16,1 1 0,21-1 0,-21-21 15,21 21-15,0 0 0,0 0 16,0 0-16,0 1 16,21-22-1,0 0-15,1 0 0,-1 0 16,0 0-16,0 0 16,-21-22-16,0 1 15,-21 21 16,0 0-31,0 21 16,21 1 0,0-1-16,-22 0 0,22 0 0,-21 0 15,21 22-15,0-22 0,0 21 16,0-21-16,0 0 0,0 22 0,0-22 16,0 0-16,21 21 0,1-20 15,-22-1-15,21 0 0,0 0 0,0 0 16,-21 0-16,21 1 0,-21-1 15,21 0-15,-21 0 0,0 0 16,-21 0 0,0-21-16,0 0 15,0 0-15,21 22 0,-21-22 0,-1 0 16,1 0-16,0 0 0,0 0 16,0 0-1,0 0 1,-1-22-1,22 1-15,0 0 0</inkml:trace>
  <inkml:trace contextRef="#ctx0" brushRef="#br0" timeOffset="89271.49">2265 14944 0,'0'21'15,"0"0"1,0 0 0,0 0-1,21-21 1,0 0 0,0 0-16,0 0 15,1 0-15,-1-21 0,0 0 16,0 21-16,0-21 0,0 21 15,-21-21-15,22 0 16,-22-1-16,-22 22 16,1 0-1,0 0-15,0 0 0,0 0 0,-22 0 16,22 0-16,-21 0 0,21 22 16,-22-1-16,22-21 0,0 21 0,0 0 15,0 0-15,0-21 0,21 21 0,0 1 16,0-1-16,0 0 15,0 0-15,0 0 0,21 0 16,0 1-16,0-22 16,0 21-16,0-21 0,1 21 0,-1 0 15,0-21-15,0 21 0,0-21 16,0 21-16,-21 1 0,22-1 16,-1-21-16,-21 21 0,21 0 0,-21 0 15,0 0-15,0 1 16,0-1-16,0 0 0,-21 0 0,0-21 15,-22 21-15,22 0 0,0-21 0,-21 22 16,-1-22-16,22 21 0,-21-21 16,21 0-16,-22 0 0,22 0 0,-21 0 15,21 0-15,-1 0 16,-20 0-16,21 0 0,0 0 0,0-21 16,21-1-16,-22 22 0,1-21 0,0 0 15,21 0-15,-21 0 0,21 0 16,0-1-16,0 1 0,0 0 15,21 0 1,0 21-16,0 0 16,1 0-16,-1 0 0,0 0 15,0 0-15,21 0 0,-20 0 0</inkml:trace>
  <inkml:trace contextRef="#ctx0" brushRef="#br0" timeOffset="89855.4">2836 15346 0,'0'0'0,"0"-21"15,21 0 1,-21-1-16,0 1 0,0 0 15,0 0-15,0 0 0,-21 0 16,0 21 0,0 0-16,0 0 0,0 0 15,-1 0-15,1 0 0,0 0 16,0 21-16,0 0 0,0 0 16,-1 0-16,22 0 0,-21 1 0,21-1 15,-21 0-15,21 0 0,0 0 16,0 0-16,0 1 0,0-1 0,0 0 15,21 0-15,0-21 16,1 0-16,-1 0 16,0 0-16,0 0 0,0 0 15,0-21-15,1 0 0,-1 21 0,-21-21 16,21-1-16,0 22 0,-21-21 16,0 0-16,21 21 0,-21-21 0,21 0 15,-21 0-15,0-1 0,0 1 16,0 0-1,0 42 1,0 0 0,0 1-16,0-1 0,0 0 0,0 0 15,0 0-15,0 0 0,0 1 16,0-1-16,0 0 16,22-21-16,-1 0 15,0 0 1,0 0-16,0 0 15,0 0-15,1 0 16,-1-21-16</inkml:trace>
  <inkml:trace contextRef="#ctx0" brushRef="#br0" timeOffset="90590.98">3154 15198 0,'0'21'15,"0"0"1,0 0 0,0 0-16,0 1 0,0-1 0,0 0 15,0 0 1,0 0-16,0 0 0,0 1 16,-21-1-1,-1-21 1,22-21 15,0-1-15,-21 22-16,21-21 0,0 0 0,0 0 15,0 0-15,0 0 0,0-1 16,21 1 0,-21 0-16,22 21 0,-1-21 0,0 21 15,0 0-15,0 0 16,0 0-16,1 0 0,-1 21 15,0-21-15,-21 21 0,0 0 16,21 1-16,0-22 0,-21 21 0,0 0 16,0 0-16,0 0 15,0 0-15,0 1 16,0-44 46,0 1-46,0 0-16,0 0 0,0 0 16,0 0-16,0-1 0,0 1 0,0 0 15,21 0-15,1 0 16,-1 0-16,0 21 0,0-22 0,0 22 16,0 0-16,1 0 0,20 0 15,-21 0-15,0 22 0,0-1 16,1 0-16,-22 0 0,21 0 15,-21 0-15,0 1 0,0-1 0,0 0 16,0 0-16,0 0 16,0 0-16,0 1 15,-21-22-15,-1 21 0,1-21 16,21-21 46</inkml:trace>
  <inkml:trace contextRef="#ctx0" brushRef="#br0" timeOffset="90906.8">3916 15134 0,'0'0'0,"0"21"31,0 1-31,-21-1 0,21 0 16,0 0-16,0 0 0,-22 0 0,22 1 15,0 20-15,0-21 0,0 21 16,0-20-16,-21 20 0,21-21 0,-21 21 16,0 1-16,21-22 0,0 21 0,-21 1 15,21-22-15,-21 21 0,-1-21 0,22 22 16,-21-22-16,21 21 15,0-21-15,-21 0 0,21 1 0,0-1 16,-21 0-16,21 0 0,0 0 16,0-42 15,21 0-31</inkml:trace>
  <inkml:trace contextRef="#ctx0" brushRef="#br0" timeOffset="91227.62">3810 15409 0,'0'0'0,"0"-21"0,0 0 16,0 0-16,0 0 0,0 0 15,0-1-15,21 1 0,-21 0 16,21 0-16,0 0 0,1 0 16,-1 21-16,0-22 0,0 22 15,0 0-15,0 0 0,22 0 0,-22 0 16,0 0-16,0 0 0,-21 22 0,0-1 15,21 0-15,-21 0 0,0 0 16,0 0-16,0 1 0,0-1 0,0 0 16,0 0-16,-21 0 0,0 0 0,0 1 15,0-1-15,0-21 0,-1 21 16,1-21-16,0 0 16,21 21-16,-21-21 0,0 0 15,21-21 16,0 0-31,21 0 16</inkml:trace>
  <inkml:trace contextRef="#ctx0" brushRef="#br0" timeOffset="91491.47">4318 14944 0,'0'21'31,"0"0"-15,0 0-16,0 0 0,0 1 0,0 20 15,0-21-15,-21 21 0,21-20 0,0 20 16,0-21-16,-21 21 0,21-20 16,-22-1-16,22 0 0,-21 0 0,21 0 15,0 0-15,0 1 0,0-1 0,0 0 16</inkml:trace>
  <inkml:trace contextRef="#ctx0" brushRef="#br0" timeOffset="91892.24">4551 15325 0,'21'0'31,"0"-21"-15,0 21-16,0-22 16,1 22-16,-22-21 0,21 21 15,0-21-15,0 0 16,-21 0-16,0 0 15,0-1 1,-21 22-16,0 0 16,0 0-16,-1 0 0,1 22 15,0-22-15,0 21 0,0 0 0,0 0 16,-1 0-16,22 0 0,-21 1 16,21-1-16,-21 0 0,21 0 0,0 0 15,0 0-15,0 1 0,0-1 16,21 0-1,0-21 1,1 0-16,-1 0 0,0 0 16,0 0-16,0 0 15,0 0-15,-21-21 0</inkml:trace>
  <inkml:trace contextRef="#ctx0" brushRef="#br0" timeOffset="92524.9">5800 15028 0,'0'-21'0,"-43"21"15,22 0-15,0 0 0,0 0 16,0 0-16,-1 0 16,1 0-16,0 21 0,0-21 0,0 22 15,0-22-15,-1 21 0,1 0 0,0-21 16,21 21-16,-21 0 0,21 0 15,0 1 1,0-1 0,21-21-16,0 0 0,0 0 0,1 0 15,-1 0-15,0 21 0,0-21 16,0 0-16,0 21 0,1-21 16,-1 0-16,0 21 0,-21 0 0,21 1 15,-21-1 1,0 0-16,0 0 15,-21 0 1,0-21-16,0 0 0,-1 21 0,1-21 16,0 0-16,0 22 0,-21-22 0,20 0 15,1 0-15,0 0 0,0 21 16,0-21-16,0 0 0,-1 0 0,1 0 16,0 0-16,0 0 0,0 0 15,0 0-15,21-21 16,0-1-1</inkml:trace>
  <inkml:trace contextRef="#ctx0" brushRef="#br0" timeOffset="93103.57">6244 15219 0,'0'0'0,"21"0"46,0 0-30,1-21-16,-1 21 0,0 0 0,0 0 16,0 0-16,0 0 0,1 0 0,-1 0 15,-21-21-15,21 21 16,0 0-16,-21 21 47,0 0-32</inkml:trace>
  <inkml:trace contextRef="#ctx0" brushRef="#br0" timeOffset="93303.25">6413 15367 0,'0'0'0,"0"21"15,22-21 32,-1 0-31,0 0-16,0 0 0,0 0 15,0 0-15,1-21 0,-1 21 16,0 0-16,0 0 0,-21-21 16,21 0-16,0 21 0,1 0 0</inkml:trace>
  <inkml:trace contextRef="#ctx0" brushRef="#br0" timeOffset="93879.44">7070 15028 0,'0'0'0,"-22"0"31,22 22-15,0-1-16,-21 0 0,21 0 16,0 0-1,0 0-15,0 1 0,0-1 0,0 0 16,0 0-16,0 0 0,-21-21 0,21 21 16,0 1-16,-21-1 0,21 0 15,0 0 1,-21-21-16,0 0 15,21-21 17,0 0-32,0 0 15,0-1-15,0 1 0,0 0 16,0 0-16,21 0 0,0-22 0,0 22 16,0 0-16,0 0 0,1 21 15,-1-21-15,0 0 0,0 21 16,0-22-16,0 22 0,1 0 0,-1 0 15,0 0-15,0 0 0,0 0 0,0 0 16,-21 22-16,0-1 0,22 0 0,-22 0 16,21 0-16,-21 0 0,0 1 15,0-1-15,0 21 0,0-21 0,0 0 16,0 1-16,0-1 0,0 0 0,-21-21 16,21 21-16,-22 0 0,22 0 15,-21-21 1,21-21 15,0 0-15,21 21-16,-21-21 0</inkml:trace>
  <inkml:trace contextRef="#ctx0" brushRef="#br0" timeOffset="94283.56">7535 15155 0,'21'0'15,"1"0"1,-1 0-16,0 0 0,0 0 16,0-21-16,0 21 0,-21-21 0,22 21 15,-1-21-15,0 21 0,0-21 0,-21 0 16,0-1-1,0 1-15,0 0 16,-21 21 0,0 0-16,0 0 0,-1 0 15,1 0-15,0 21 0,0-21 16,21 21-16,-21 1 0,0-1 0,21 0 16,0 0-16,0 0 0,0 22 15,-22-22-15,22 0 0,0 0 0,0 0 16,0 0-16,0 1 0,0-1 15,22 0-15,-1-21 16,0 0-16,0 0 16,0 0-16,0 0 0,1 0 15,-1 0-15,0-21 0,21 0 0,-21 21 16,1-22-16</inkml:trace>
  <inkml:trace contextRef="#ctx0" brushRef="#br0" timeOffset="94936.21">8128 15007 0,'0'0'0,"0"21"47,-21-21-47,21 22 0,0-1 16,0 0-16,-21 0 0,21 0 15,-22 22-15,22-22 0,0 0 0,0 0 16,-21 0-16,21 0 0,0 1 15,0-1-15,21-42 47,1-1-31,-22 1-16,21 21 16,0-21-16,-21 0 0,21 0 15,0 21-15,-21-21 0,21-1 0,1 22 16,-1 0-1,0 22 1,-21-1-16,21 0 16,-21 0-16,21-21 0,-21 21 0,0 0 15,21-21-15,1 22 0,-1-22 16,0 21-16,0-21 16,0 0-16,0 0 0,1 0 15,-1 0-15,0 0 0,0 0 0,0-21 16,-21-1-1,0 1-15,0 0 0,0 0 16,0 0-16,0 0 0,0-22 16,0 22-16,0 0 0,0 0 0,0 0 15,0-1-15,0 1 0,0 0 0,0 0 16,-21 21 0,0 0 15,0 0-16,21 21-15,0 0 79</inkml:trace>
  <inkml:trace contextRef="#ctx0" brushRef="#br0" timeOffset="99895.2">9356 14901 0,'0'22'47,"21"-22"31,0 0-62,0 0-16,0-22 15,0 22-15,1-21 16,-1 21-16,-21-21 0,21 0 16,0 0-16,-21 0 15,0-1 1,0 1-16,-21 21 16,0 0-1,0 0-15,-22 0 0,22 21 16,-21-21-16,21 22 0,-22-1 0,22 0 15,-21-21-15,21 21 0,-1 0 0,1 0 16,0 1-16,0-1 0,21 0 0,-21-21 16,21 21-16,0 0 0,0 0 15,21 1-15,0-22 0,0 21 16,0-21-16,1 21 0,-1 0 16,0 0-16,21-21 0,-21 21 15,1 1-15,-1-1 0,0 0 0,-21 0 16,0 0-16,21 0 0,-21 1 0,0-1 15,0 0-15,0 0 0,0 0 0,0 0 16,-21-21-16,0 22 0,0-1 16,-22-21-16,22 21 0,-21-21 0,-1 0 15,1 0-15,21 0 0,-21 0 0,-1 0 16,22 0-16,0 0 0,-21 0 16,20 0-16,1 0 0,0 0 0,21-21 15,-21 21-15,21-21 0,-21 21 0,21-22 16,0 1-16,0 0 15,0 0-15,0 0 16,21 21-16,0 0 16,0 0-16,0-21 0,1 21 0,20 0 15,-21 0-15,21 0 0,-20 0 0</inkml:trace>
  <inkml:trace contextRef="#ctx0" brushRef="#br0" timeOffset="100394.95">9842 15304 0,'0'0'0,"22"0"16,-1 0-16,0-22 15,0 1-15,-21 0 16,0 0-16,0 0 16,0 0-16,0-1 15,0 1-15,0 0 0,-21 21 16,21-21-16,-21 21 0,0 0 0,-1 0 15,1 0-15,0 0 0,0 0 0,0 21 16,0 0-16,-1 0 16,1 1-16,21-1 0,0 21 0,-21-21 15,21 0-15,0 1 0,-21-1 16,21 0-16,0 0 0,0 0 0,0 0 16,21 1-1,0-22-15,0 0 0,1 0 0,-1 0 16,0 0-16,0 0 0,0-22 15,0 1-15,1 21 0,-1-21 16,-21 0-16,21 0 0,0 21 0,-21-21 16,0-1-16,21 1 0,-21 0 0,21 0 15,-21 0-15,22 0 0,-22 42 32,0 0-32,0 0 15,0 0-15,-22 0 0,22 1 16,0-1-16,0 0 0,0 0 15,0 0-15,0 0 16,0 1-16,22-22 16,-1 0-16,0 0 0,0 0 15,0 0-15,0-22 0,22 22 0</inkml:trace>
  <inkml:trace contextRef="#ctx0" brushRef="#br0" timeOffset="101047.61">10393 15113 0,'0'0'0,"0"-21"16,0 42 0,0 0-1,-21 0-15,21 1 0,0-1 0,-22 0 16,22 0-16,0 0 0,-21 0 0,21 1 16,0-1-16,0 0 0,0 0 15,0 0-15,0 0 16,-21-21-1,21-21 17,0 0-32,0 0 15,0 0-15,0 0 0,0-1 16,0-20-16,0 21 0,21 0 16,0 0-16,1-22 0,-1 22 15,0 21-15,0-21 0,0 21 0,0 0 16,1 0-16,-1 0 0,0 0 0,0 0 15,0 21-15,0 0 0,1 0 16,-22 1-16,21-1 0,-21 0 16,0 0-16,0 0 0,0 0 15,0 1-15,-21-1 16,-1-21 0,1 0-1,21-21 1,0-1-1,0 1 1,0 0-16,21 0 0,1 0 0,-1 0 16,0-1-16,0 1 0,0 0 0,22 0 15,-22 21-15,0 0 0,0 0 0,21 0 16,-20 0-16,-1 0 0,0 0 16,0 21-16,0 0 0,0 0 0,-21 1 15,0-1-15,0 0 0,0 0 0,0 0 16,0 0-16,0 1 0,0-1 0,0 0 15,-21 0-15,21 0 16,-21-21-16,21 21 16,21-42 31,0 21-47,1-21 0</inkml:trace>
  <inkml:trace contextRef="#ctx0" brushRef="#br0" timeOffset="101323.45">11282 15071 0,'0'0'0,"0"-43"16,0 65 15,-21-1-31,21 0 0,-22 0 16,22 0-16,-21 22 0,21-22 15,-21 21-15,21-21 0,0 22 16,0-22-16,-21 21 0,0 0 0,21-20 15,-21 20-15,21-21 0,0 21 0,0-20 16,-22-1-16,1 21 0,21-21 16,-21 0-16,0 1 0,21-1 0,0 0 15,0 0-15,-21-21 0,21 21 0,0 0 16,0-42 31</inkml:trace>
  <inkml:trace contextRef="#ctx0" brushRef="#br0" timeOffset="101624.28">11155 15304 0,'0'-43'0,"0"86"0,0-128 0,0 64 16,21-22-16,-21 22 0,21 0 0,-21 0 16,0 0-16,0 0 0,21-1 0,0 1 15,1 21-15,-1-21 0,0 21 16,0 0-16,0 0 15,0 0-15,1 0 0,-1 0 0,0 21 16,0 0-16,0 1 0,-21-1 0,0 0 16,0 0-16,0 0 0,0 0 15,0 1-15,-21-1 0,0 0 16,0 0-16,0 0 0,-22-21 0,22 21 16,0 1-16,0-22 0,0 0 0,-1 21 15,1-21-15,0 0 0,0 0 16,0 0-1,21-21 1,21-1-16,0 1 16,0 0-16</inkml:trace>
  <inkml:trace contextRef="#ctx0" brushRef="#br0" timeOffset="101887.13">11642 14690 0,'0'-21'0,"0"42"0,0-64 15,0 22-15,0 42 32,0 1-17,0 20-15,0-21 0,0 21 0,-22-20 16,22 20-16,-21 0 0,0 1 16,21-1-16,0-21 0,0 21 0,-21 1 15,21-1-15,-21-21 0,21 22 0,0-22 16,0 0-16,0 0 0,0 0 15,0 0-15,0 1 16,21-44 15,0 1-31</inkml:trace>
  <inkml:trace contextRef="#ctx0" brushRef="#br0" timeOffset="102255.92">11790 15071 0,'21'0'47,"0"0"-47,0 0 16,0 0-16,1-21 0,-1 21 16,0-22-16,-21 1 0,21 21 15,-21-21-15,0 0 16,0 0-16,-21 21 15,0 0-15,0 0 16,-1 21-16,1 0 0,0 0 16,0 0-16,0 1 0,0-1 15,21 0-15,0 21 0,-22-21 0,22 1 16,-21-1-16,21 0 0,0 0 0,0 0 16,0 0-16,0 1 0,0-1 15,21-21 16,1 0-31,-1 0 0,0 0 16,0 0-16,0-21 0,22 21 0,-22-22 16,0 1-16,21 21 0,-21-21 0</inkml:trace>
  <inkml:trace contextRef="#ctx0" brushRef="#br0" timeOffset="102504.78">12298 14923 0,'21'-22'0,"-85"128"0,107-190 0,-22 41 0,-21 22 16,0 0-16,-21 42 47,0-21-47,-1 21 0,22 0 0,-21 22 15,0-22-15,21 0 0,-21 0 16,21 22-16,-21-22 0,21 21 0,0-21 16,0 0-16,-21 1 0,21 20 0,0-21 15,0 0-15,0 0 0,0 1 16,21-1-16,0-21 15,0 21-15,0-21 0,0 0 16,1 0-16,-1 0 0,0 0 0,0-21 16,0 21-16,0-21 0</inkml:trace>
  <inkml:trace contextRef="#ctx0" brushRef="#br0" timeOffset="102843.58">12679 14838 0,'0'0'0,"0"-21"16,21 0 0,0 21-16,0 0 15,0 0-15,1 0 16,-1 0-16,-21 21 0,21 0 0,0-21 16,0 21-16,0 0 0,-21 22 15,0-22-15,0 0 0,0 0 16,0 21-16,0-20 0,0 20 0,-21-21 15,21 21-15,-21-20 0,0 20 0,0-21 16,0 0-16,-1 0 0,1 1 0,0-1 16,0-21-16,0 21 0,0 0 15,-1-21-15,22 21 0,-21-21 16,21-21 15,0 0-31,0 0 16,0 0-16,21 21 15,1-22-15,-1 1 0</inkml:trace>
  <inkml:trace contextRef="#ctx0" brushRef="#br0" timeOffset="103095.7">13102 14986 0,'0'0'0,"0"-21"16,0 0 0,0 42 46,0 0-46,0 0-1</inkml:trace>
  <inkml:trace contextRef="#ctx0" brushRef="#br0" timeOffset="103371.54">13187 15325 0,'0'0'0,"-21"42"16,-1-21-16,22 0 15,-21 1-15,21-1 16,-21-21-16,21 21 0,-21-21 16,21 21-16,-21 0 0,0-21 15,-1 0-15,22 21 0,-21-21 16,0 0-16,21 22 0,-21-22 15,0 0-15,0 0 0,-1 0 16,1 0-16,0 0 16</inkml:trace>
  <inkml:trace contextRef="#ctx0" brushRef="#br0" timeOffset="108856.61">5503 15790 0,'0'22'94,"21"-22"-16,1 0-63,-22-22-15,21 22 0,-21-21 16,0 0 0,21 21-1,-21-21-15,0 0 32,-21 21 14,0 0 298,-1 0-328,1 0-1,0 0-15,0 0 16,0 0-16,0 0 0,-1 0 16,1 21-16,0-21 0,0 21 0,0-21 15,0 21-15,-1 0 0,1-21 16,0 22-16,21-1 31,0 0 0,21-21-15,0 21-16,1-21 0,-1 0 0,0 21 16,0 0-16,0-21 15,0 22-15,1-1 16,-1-21-16,-21 21 0,0 0 16,0 0-16,0 0 15,0 1-15,-21-1 16,-1-21-16,1 21 15,0-21-15,0 0 0,0 21 16,-22-21-16,22 0 0,0 0 0,0 0 16,0 0-16,0 0 0,-1 0 15,1 0 1,0 0-16,21-21 16,0 0-16,0 0 31,0-1-16,21 22-15,0-21 0,1 21 16,-1-21-16</inkml:trace>
  <inkml:trace contextRef="#ctx0" brushRef="#br0" timeOffset="109291.87">5800 15812 0,'0'-22'0,"-22"22"47,1 22-47,0-1 16,21 0-16,-21 0 0,0 21 16,0-20-16,21-1 0,0 0 0,0 0 15,-22 0-15,22 0 0,0 1 16,0-1-16,0 0 0,0 0 15,22 0-15,-1-21 16,0 0-16,0 0 0,0 0 16,0-21-16,1 21 15,-1-21-15,0 0 0,0 21 0,0-21 16,-21-1-16,21 1 0,-21 0 0,0 0 16,0-21-16,0 20 15,0 1-15,0 0 0,0 0 0,0 0 16,-21 0-16,0 21 0,0 0 15,0 0-15,0 0 16,-1 21-16,22 0 16,0 0-16,0 0 0,0 0 15,0 1 1,22-22-16,-1 0 0,0 0 16</inkml:trace>
  <inkml:trace contextRef="#ctx0" brushRef="#br0" timeOffset="109555.62">6265 15812 0,'0'0'0,"0"21"16,-21 0 0,21 0-16,0 0 0,0 0 15,0 1-15,0 20 0,0-21 0,0 0 16,0 0-16,-21 22 0,21-22 0,0 0 15,-21 0-15,21 0 0,0 1 16,0-1-16,0 0 0,0-42 63,0 0-48</inkml:trace>
  <inkml:trace contextRef="#ctx0" brushRef="#br0" timeOffset="109819.47">6244 15854 0,'0'0'0,"0"-21"0,21 0 15,-21-1-15,21 22 0,-21-21 0,22 21 16,-1 0-16,0-21 0,0 21 16,0 0-16,0 0 0,1 0 0,-1 0 15,0 0 1,-21 21-16,0 0 15,0 1-15,0-1 0,0 0 0,0 0 16,-21-21-16,21 21 0,-21 0 16,-1 1-16,1-1 0,0-21 0,21 21 15,-21-21-15,0 21 0,0 0 0,-1 0 16,1-21 0,21-21 15</inkml:trace>
  <inkml:trace contextRef="#ctx0" brushRef="#br0" timeOffset="110188.26">7260 15579 0,'0'0'15,"0"-21"-15,0-1 16,0 1-16,0 42 47,0 1-47,-21-1 0,0 0 0,21 0 16,-21 0-16,-1 0 0,1 22 15,0-22-15,0 21 0,0-21 0,0 22 16,-1-1-16,1 0 0,0-20 0,0 20 15,21 0-15,0-21 0,0 1 16,0 20-16,0-21 0,0 0 0,0 0 16,0 1-16,0-1 0,0 0 15,21-21 1,-21 21-16,21-21 0,0 0 16,1 0-16,-1-21 0,0 0 15,0 0-15</inkml:trace>
  <inkml:trace contextRef="#ctx0" brushRef="#br0" timeOffset="110719.95">7662 15663 0,'0'-21'15,"-21"21"1,0 0-16,0 0 0,0 0 16,-1 21-16,1 1 0,0-22 15,0 21-15,0 0 0,0 0 16,-1-21-16,22 21 0,0 0 0,-21 1 16,21-1-16,-21 0 0,21 0 15,0 0 1,21-21-16,0 0 15,1 21-15,-1-21 16,0 0-16,0 0 0,0 0 16,0 0-16,1 0 15,-1 0-15,0 0 16,-21 22-16,0-1 0,21-21 16,-21 21-16,0 0 15,0 0-15,-21 0 0,0 1 16,0-1-16,-1-21 0,1 21 15,0-21-15,0 21 0,0-21 16,0 21-16,-1-21 0,1 0 16,0 0-16,21 21 0,-21-21 15,0 0-15,0 0 16,21-21 0,0 0 15,0 0-16,21 21-15,-21-21 0</inkml:trace>
  <inkml:trace contextRef="#ctx0" brushRef="#br0" timeOffset="111027.78">7810 16044 0,'22'0'32,"-22"-21"-17,0 0 1,0 0 0,-22 21 15,1 0-16,21 21-15,0 0 16,0 0 0,21-21 15</inkml:trace>
  <inkml:trace contextRef="#ctx0" brushRef="#br0" timeOffset="111631.43">8488 15939 0,'0'0'0,"0"-22"15,0 1-15,0 0 16,0 0-16,0 0 15,0 0 1,-21 21 0,-1 0-16,1 0 0,0 0 0,0 0 15,0 0-15,-22 0 0,22 0 0,0 21 16,0 0-16,-21 0 0,20 0 16,1 0-16,0 1 0,0-1 0,0 0 15,0 0-15,-1 0 0,22 22 16,0-22-16,0 0 0,0 0 0,0 0 15,0 0-15,0 1 0,22-22 16,-1 21-16,0-21 16,0 0-16,0 0 0,0 0 0,1 0 15,-1 0-15,0 0 16,0-21-16,0-1 0,0 1 0,1 21 16,-22-21-16,21 0 0,0 0 0,-21 0 15,21-22-15,-21 22 0,21 0 16,0 0-16,-21-22 0,0 22 0,0 0 15,22 21-15,-22-21 0,0 42 32,0 0-32,0 0 15,-22 1-15,22-1 0,0 0 16,0 0-16,0 21 0,-21-20 0,21-1 16,0 0-16,0 0 15,0 0-15,0 0 0,21-21 16,1 0-16,-1 0 15,0 0-15,0 0 0,0 0 16,0 0-16,1-21 0,-1 0 16,0 21-16,0-21 0,0 0 0</inkml:trace>
  <inkml:trace contextRef="#ctx0" brushRef="#br0" timeOffset="112056.04">8911 15621 0,'0'-21'15,"0"42"-15,0-63 16,0 21-16,0-1 16,21 22-16,0 0 15,1 0-15,-1 0 0,0 0 16,0 22-16,0-22 0,0 21 15,1 0-15,-1 0 0,0 0 0,0 0 16,0 1-16,0 20 0,22-21 16,-43 0-16,21 22 0,-21-22 0,0 21 15,0-21-15,0 0 0,0 1 0,0 20 16,0-21-16,0 0 0,-21 0 0,0 1 16,-1-1-16,1 0 0,0 0 15,0-21-15,0 21 0,0 0 0,-22-21 16,22 22-16,0-1 0,0-21 0,0 21 15,-1-21-15,1 21 0,0-21 16,21 21-16,-21-21 0,0 0 16,0 0-1,21-21 17,21 0-32,0 0 15</inkml:trace>
  <inkml:trace contextRef="#ctx0" brushRef="#br0" timeOffset="112339.88">9567 15875 0,'0'0'0,"0"-21"16,0 0-16,0 0 47,0 42 0,0 0-47</inkml:trace>
  <inkml:trace contextRef="#ctx0" brushRef="#br0" timeOffset="112599.73">9567 16214 0,'0'0'0,"0"21"16,0 0 0,0 0-16,-21 0 15,21 1 1,-21-22-16,21 21 0,-21-21 0,0 21 16,-1 0-1,1-21-15,0 0 0,21 21 0,-21-21 16,0 0-16,0 0 0,-1 0 15,1 0-15,0 0 0,0 0 0</inkml:trace>
  <inkml:trace contextRef="#ctx0" brushRef="#br0" timeOffset="124402.95">4170 16341 0,'-21'0'0,"21"21"0,21-21 94,-21-21-94,0 0 16,0-1-16,0 1 15,0 0 1,-21 21 15,-1 0-31,1 0 0,0 0 16,0 21-16,0-21 15,0 21-15,-1 1 0,1-22 0,0 21 16,21 0-16,-21-21 0,21 21 16,-21-21-16,21 21 0,0 0 15,0 1 1,0-1-1,21-21 1,0 0-16,0 21 16,0-21-16,1 0 0,-22 21 15,21-21-15,0 0 0,0 0 0,-21 21 16,21-21-16,-21 21 16,21-21-16,-21 22 0,22-22 15,-22 21-15,0 0 16,-22 0-1,1-21-15,0 21 0,0-21 16,0 0-16,-22 21 0,22 1 16,0-22-16,-21 0 0,21 0 0,-1 0 15,1 0-15,0 0 0,-21 0 0,21 0 16,-1 0-16,1-22 16,0 22-16,21-21 15,0 0 1,21 21 31,0 0-47,1 0 0,-1 0 15,0 0-15,0-21 0,0 21 0,0 0 16</inkml:trace>
  <inkml:trace contextRef="#ctx0" brushRef="#br0" timeOffset="124748.76">4466 16574 0,'0'0'0,"0"21"32,0 0-17,0 0 16,21-21-15,0 0-16,-21-21 16,0 0-1,0 0 1,-21 21 0,0 0-1,21 21 16,0 0-15,21-21 0</inkml:trace>
  <inkml:trace contextRef="#ctx0" brushRef="#br0" timeOffset="125331.9">5122 16658 0,'0'0'0,"0"-21"0,0 0 15,0 0-15,0 0 16,21-1 0,-21 1-16,0 0 15,0 0-15,-21 21 16,0 0-1,0 0-15,0 0 16,0 0-16,-1 21 16,1 0-16,0 0 0,0-21 15,0 22-15,0-1 0,21 0 0,-22 0 16,1 21-16,21-20 0,-21-1 16,21 0-16,0 0 0,0 0 15,0 0-15,21 1 16,0-22-16,1 0 15,-1 0-15,0 0 0,0 0 0,-21-22 16,21 1-16,0 21 0,1-21 0,-22 0 16,21 0-16,-21 0 0,21-1 15,-21 1-15,0 0 0,0 0 0,0 0 16,21 0-16,-21-1 0,0 1 16,21 21-1,-21 21 1,0 1-16,0-1 15,0 0-15,0 0 0,0 0 16,0 0-16,0 1 0,0-1 16,21-21-1,1 21-15,-1-21 16,0 0 0,0 0-16,-21-21 15,21 0-15,0-1 16,1 1-16,-22 0 0</inkml:trace>
  <inkml:trace contextRef="#ctx0" brushRef="#br0" timeOffset="125904.58">5567 16341 0,'0'0'0,"-21"0"46,21 21-46,0 0 16,0 0-16,0 0 0,0 1 0,0-1 16,0 0-16,0 0 0,0 0 15,-22 0-15,22 1 0,0-1 16,0 0-16,0 0 0,0 0 0,-21 0 16,21 1-16,0-1 15,0 0-15,0-42 47,0 0-31,0-1-16,0 1 0,0 0 15,0 0-15,21 21 16,1-21-16,-1 0 0,0 21 0,0-22 16,0 22-16,0 0 0,1 0 15,-1 0 1,0 0-16,-21 22 15,21-1-15,-21 0 16,0 0-16,0 0 16,0 0-16,-21 1 0,0-22 15,21 21-15,-21-21 0,-1 21 0,1-21 16,0 21-16,0-21 16,0 0-16,0 0 0,-1 21 0,1-21 15,0 0-15,0 0 16,0 0-1,42-21 32,0 21-47,-21-21 0,21 0 16,0 21-16</inkml:trace>
  <inkml:trace contextRef="#ctx0" brushRef="#br0" timeOffset="127879.13">6159 16510 0,'0'0'0,"0"-21"15,0 0-15,0 0 16,0-1-1,-21 22 17,0 22-17,21-1-15,-21 0 0,0-21 16,0 21-16,21 0 0,0 0 0,-22-21 16,1 22-16,21-1 0,-21 0 15,21 0-15,0 0 16,0 0-16,0 1 0,0-1 15,0 0 1,21-21-16,0 0 0,1 0 16,-1 0-16,0 0 0,0 0 15,0 0-15,-21-21 0,21 0 16,1 21-16,-1 0 0,0-22 16,0 22-16,0 0 15,0 0-15,-21 22 31,0-1-15,0 0 0,-21-21-16,21 21 15,-21-21-15,0 0 16,0 21-16,0-21 16,-1 0-16,1 0 15,0 0-15,21-21 16,0 0-16,-21 0 15,21 0-15,0-1 0,0 1 16,0 0-16,0 0 0,0 0 16,0 0-16,21-1 0,-21 1 15,21 21-15,0-21 0,-21 0 16,22 21-16,-1-21 16,0 21-16,0 0 0,0 0 15,0 0-15,1 0 31,-1 0-31,-21-21 79,-21 21-48,-1 0-16,1 0-15,0 0 16,21 21-16,-21-21 0,0 21 16,0 0-16,-1-21 0,22 21 15,-21 0-15,0-21 16,21 22-16,0-1 0,0 0 16,0 0-16,0 0 15,0 0-15,0 1 16,21-1-1,0-21 1,1 0 0,-1 0-16,-21 21 0,21-21 15,0 0 1,-21 21 31,-21-21-32,0 21 1,0-21-16,-1 0 16,1 0-1,0 0-15,0 0 16,0 0-16,0 0 16,21-21-16,-22 0 0,22 0 15,-21 21-15,21-21 0,0-1 0,-21 22 16,21-21-16,0 0 0,0 0 15,0 0-15,0 0 0,21-1 16,0 22-16,-21-21 0,22 21 0,-1-21 16,0 21-16,0-21 15,0 21-15,0-21 0,1 21 16,-1 0-16,0 0 0,0 0 16,0 0-1,-42 0 79,0 0-94,0 0 16,0 0-1,-1 0-15,1 21 16,0-21-16,21 21 0,-21-21 15,0 21-15,0-21 0,21 21 0,-22-21 16,1 22-16,21-1 0,-21-21 0,21 21 16,0 0-16,0 0 15,0 0-15,0 1 0,0-1 16,21 0 0,0-21-16,1 21 0,-1-21 15,0 0-15,0 0 0,0 0 16,0 0-16,1 0 15,-22 21 32,-22-21-15,1 0-17,0 0 1,0 0-16,0 0 15,0 0-15,21-21 16,-22 21-16,22-21 0,-21 21 16,21-21-16,-21 0 0,21-1 15,0 1-15,0 0 0,0 0 16,0 0-16,21 21 16,0-21-16,1-1 0,-1 22 0,0-21 15,0 21-15,0 0 0,-21-21 16,21 21-16,1 0 0,-1 0 15,0 0-15,0 0 47</inkml:trace>
  <inkml:trace contextRef="#ctx0" brushRef="#br0" timeOffset="131907.4">2752 17018 0,'21'0'32,"0"0"-32,-21-21 0,21 0 15,0 21-15,-21-21 16,21-1-16,1 22 15,-1-21-15,0 0 0,0 21 16,-21-21-16,0 0 16,21 0-16,0-1 0,-21 1 15,0 0-15,0 0 16,-21 21-16,0 0 16,0 0-16,-21 0 0,20 0 0,1 0 15,-21 0-15,21 21 0,-22-21 16,22 21-16,0 0 0,-21-21 0,21 22 15,-1-1-15,1 0 0,21 0 16,-21 0-16,21 0 0,0 1 16,0-1-16,0 0 0,21 0 15,0 0-15,1 0 0,-1 1 16,0-22-16,0 21 16,21 0-16,-20-21 0,-1 21 0,0 0 15,0-21-15,0 21 0,0 1 16,-21-1-16,0 0 15,0 0-15,-21 0 16,0-21-16,0 21 0,0-21 16,-22 0-16,22 22 0,-21-22 15,21 21-15,-22-21 0,22 0 0,-21 0 16,21 0-16,0 0 0,-1 0 16,1-21-16,0-1 0,0 22 0,0-21 15,0 21-15,21-21 0,0 0 16,0 0-16,0 0 15,0-1 1,21 22 0,0 0-16,0 0 15,0 0-15,0 0 0,1 0 0,-1 0 16,0 0-16,0 0 0</inkml:trace>
  <inkml:trace contextRef="#ctx0" brushRef="#br0" timeOffset="133087.74">3260 17230 0,'21'0'15,"0"-21"1,-21-1-1,0 1 1,0 0-16,-21 0 16,0 21-16,-1 0 15,1 0-15,0 0 0,0 0 0,0 0 16,0 21-16,-1-21 16,1 21-16,21 0 0,-21-21 15,21 22-15,-21-1 0,21 0 0,0 0 16,0 0-16,0 0 15,0 1-15,21-22 16,0 0 0,0 0-16,1 0 0,-1 0 15,0 0-15,0-22 16,0 22-16,0-21 0,-21 0 16,0 0-16,22 21 0,-22-21 15,0 0-15,0-1 16,0 44 31,0-1-47,21 0 0,-21 0 15,0 0-15,21 0 0,0-21 16,0 22-16,0-22 16,1 0-16,-1 0 0,0 0 0,0 0 15,0 0-15,0 0 0,1 0 16,-1 0-16,0 0 0,0 0 0,-21-22 15,21 22-15,0-21 0,1 0 16,-22 0-16,0 0 16,0 0-16,0 42 62,0 0-62,0 0 0,0 0 16,0 0-16,0 1 15,0-1-15,0 0 0,0 0 32,0-42-1,0 0-15,0 0-16,0-1 15,0 1-15,21 0 16,0 0-16,-21 0 0,21 21 0,0-21 15,0 21-15,1 0 16,-1 0-16,0 0 0,0 0 0,0 0 16,0 0-16,-21 21 0,22 0 15,-1-21-15,-21 21 0,0 0 0,0 0 16,21 1-16,-21-1 16,0 0-1,0-42 48,0 0-63,0-1 15,0 1-15,0 0 0,0 0 16,21 21-16,0-21 0,0 0 16,1 21-16,-1 0 0,0 0 0,0 0 15,0 0-15,0 21 16,1-21-16,-22 21 0,0 0 0,21 0 15,-21 0-15,0 1 16,0-1-16,0 0 0,0 0 16,0 0-16,0 0 31,0-42 16</inkml:trace>
  <inkml:trace contextRef="#ctx0" brushRef="#br0" timeOffset="133427.84">4445 17187 0,'-21'0'0,"0"0"15,21 22 1,0-1-16,0 0 0,0 0 16,0 0-16,0 0 0,0 1 0,0 20 15,-22-21-15,22 21 0,0-20 16,0 20-16,-21 0 0,21-21 0,0 22 16,0-1-16,0-21 0,-21 22 15,21-22-15,0 21 0,-21-21 0,21 0 16,0 1-16,0-1 0,0 0 15,-21 0-15,21 0 16,0-42 15,0 0-31,0 0 16,0 0-16,0-1 0,21 1 16,-21-21-16,0 0 0,21-1 0</inkml:trace>
  <inkml:trace contextRef="#ctx0" brushRef="#br0" timeOffset="133727.67">4424 17251 0,'0'-21'16,"0"42"-16,0-63 0,21 42 0,0-22 15,0 22 1,0 0-16,1 0 16,-1 0-16,0 0 15,0 0-15,0 22 16,-21-1-16,0 0 0,0 0 15,0 0-15,0 0 0,0 1 16,0-1-16,-21-21 0,0 21 16,21 0-16,-21-21 0,0 21 15,-1-21-15,1 0 0,0 21 0,0-21 16,21 22-16,-21-22 16,42-22 30,0 1-46,0 0 16</inkml:trace>
  <inkml:trace contextRef="#ctx0" brushRef="#br0" timeOffset="134001.03">4826 16976 0,'0'21'31,"0"0"-31,0 0 0,0 0 0,0 1 16,0 20-16,0-21 0,0 0 15,0 0-15,-21 22 0,21-22 0,-21 0 16,21 0-16,0 0 0,0 1 16,0-1-16,0 0 0,0 0 15,-22 0-15,22-42 47,22 0-47,-1 0 16</inkml:trace>
  <inkml:trace contextRef="#ctx0" brushRef="#br0" timeOffset="134400.79">4995 17230 0,'0'21'15,"0"0"1,21-21 15,1 0-31,-22-21 0,21 21 16,-21-21-16,21 21 0,-21-21 16,21-1-16,-21 1 15,21 21-15,-21-21 0,0 0 16,-21 21-1,0 0 1,0 0-16,0 0 16,-1 21-16,1-21 0,0 21 0,21 0 15,0 1-15,-21-1 0,0 0 16,21 0-16,0 0 0,0 0 16,0 1-16,0-1 0,21 0 15,0-21 1,0 0-16,0 0 15,1 0-15,-1 0 16,0 0-16,0 0 16,0 0-16,-21-21 15,21 21-15,1 0 0,-1-21 16</inkml:trace>
  <inkml:trace contextRef="#ctx0" brushRef="#br0" timeOffset="134752.21">5503 17209 0,'-21'0'141,"21"21"-141,-21-21 0,21 21 16,-21-21-1,21 21-15,21-21 47,0-21-31,-21 0-16</inkml:trace>
  <inkml:trace contextRef="#ctx0" brushRef="#br0" timeOffset="135230.93">6456 17039 0,'0'0'0,"21"-21"16,0 21-1,-21 21 1,21 0-16,-21 1 0,21-1 15,1 0-15,-22 0 0,21 0 16,0 0-16,-21 22 0,21-22 0,-21 0 16,21 0-16,-21 0 0,0 1 0,21-1 15,-21 0-15,22-21 0,-22 21 16,0 0-16,21-21 16,0 0 15,-21-21-31,21 0 15,0 0-15,-21 0 0,21-1 16,-21 1-16</inkml:trace>
  <inkml:trace contextRef="#ctx0" brushRef="#br0" timeOffset="135459.81">6879 17103 0,'0'0'16,"-21"0"-1,-21 0-15,20 21 0,1-21 16,0 21-16,-21 0 0,21 0 0,-1-21 15,1 22-15,0-1 16,-21 0-16,21 0 0,-1-21 0,1 21 16,21 0-16,-21 1 0,0-22 0,21 21 15,-21-21-15,21 21 16,21-21 15,0 0-31,21-21 16,-20 0-16,-1 21 0,21-22 0</inkml:trace>
  <inkml:trace contextRef="#ctx0" brushRef="#br0" timeOffset="135892.56">7112 17060 0,'0'22'15,"0"-1"1,-21-21-16,21 21 15,0 0-15,0 0 16,21-21 0,0 0-16,0 0 15,0 0-15,1 0 0,-1 0 16,0 0-16,0 0 0,0 0 16,-21-21-16,21 21 0,1-21 0,-22 0 15,21 0-15,0-1 16,-21 1-1,0 42 17,-21 1-32,21-1 0,-21 0 15,-1 0-15,22 0 0,0 0 0,0 1 16,-21-1-16,0 0 0,21 0 16,0 0-16,-21 0 0,21 1 15,-21-22-15,21 21 0,-21-21 16,21 21-16,21-21 47,0-21-47,-21 0 0,21 21 15,0-22-15,0 1 0</inkml:trace>
  <inkml:trace contextRef="#ctx0" brushRef="#br0" timeOffset="136439.43">7578 16976 0,'21'0'47,"0"0"-31,0 0-16,0 0 0,0 0 16,1 0-16,-1-21 0,0 21 0,0 0 15,-21-22-15,21 1 0,0 21 16,1-21-16,-22 0 15,0 0-15,0 42 32,-22 0-32,22 0 0,-21 0 15,0 1-15,0-1 0,0 21 16,0-21-16,-1 22 0,1-22 16,0 0-16,0 21 0,0-21 0,0 1 0,-1-1 15,1 0-15,0 0 16,21 0-16,-21-21 0,21 21 15,0-42 17,21 0-32,-21 0 15,21 21-15,0-21 0,-21 0 16,22 21-16,-22-22 0,21 22 16,-21 22-1,21-1 1,0 0-16,-21 0 15,21-21-15,-21 21 16,21-21-16,-21 21 16,22-21-16,-1 0 15,0 0-15,0-21 16,0 21-16,-21-21 16,21 0-16,1 21 0,-1-21 15,0 0-15,0 21 0</inkml:trace>
  <inkml:trace contextRef="#ctx0" brushRef="#br0" timeOffset="137083.57">8445 17251 0,'22'-21'0,"41"0"16,-42 21-16,-21-22 0,21 22 0,-21-21 16,0 0-16,-21 21 15,0 0 1,0 0-16,0 0 0,0 0 0,-1 0 16,1 21-16,0-21 0,0 21 15,0 1-15,0-1 0,21 0 16,0 0-16,0 0 15,0 0-15,0 1 16,0-1-16,21-21 0,0 21 16,21 0-16,-21-21 0,1 21 15,-1-21-15,21 21 0,-21 1 0,0-1 16,1-21-16,-1 21 0,-21 0 0,0 0 16,0 0-16,0 1 15,-21-1-15,-1-21 0,1 0 16,-21 21-16,21-21 0,-22 0 15,22 0-15,-21 0 0,0 0 0,20 0 16,-20 0-16,21 0 0,0 0 16,0-21-16,-1 21 0,1-21 0,0 21 15,21-22-15,0 1 16,0 0 0,21 21-16,0 0 15,1 0-15,-1 0 0,0-21 0,0 21 16,21 0-16,-20-21 0</inkml:trace>
  <inkml:trace contextRef="#ctx0" brushRef="#br0" timeOffset="137479.35">8869 17314 0,'0'-21'15,"-21"21"1,-1 0-16,1 0 0,0 0 0,0 21 15,0-21-15,21 22 0,-21-1 16,-1 0-16,22 0 0,0 0 0,0 0 16,0 1-16,0-1 0,0 0 15,0 0-15,0 0 0,0 0 0,0 1 16,22-1-16,-1-21 0,0 0 16,0 0-16,0 0 0,22 0 15,-22 0-15,0 0 0,0 0 16,0-21-16,0-1 0,1 1 0,-1 21 15,0-21-15,-21 0 0,0 0 16,0 0-16,0-1 0,0 1 0,0 0 16,-21 0-16,0 0 0,-1 0 15,1-1-15,0 22 0,0-21 16,0 21-16,0 0 0,-1 0 16,22 21-1,0 1-15,0-1 16,22-21-16,-1 21 15,0-21-15,0 0 0,0 0 16</inkml:trace>
  <inkml:trace contextRef="#ctx0" brushRef="#br0" timeOffset="137739.2">9292 17272 0,'0'0'0,"0"-21"0,0 0 16,0 42 15,0 0-15,0 0-16,0 0 0,0 1 0,0-1 15,0 21-15,-21-21 0,21 0 0,-21 22 16,21-22-16,0 0 16,0 0-16,-21 0 0,21 1 0,0-1 15,0 0-15,0 0 16,0-42 15,21 0-31</inkml:trace>
  <inkml:trace contextRef="#ctx0" brushRef="#br0" timeOffset="138012.04">9313 17272 0,'0'-21'0,"0"42"0,21-63 0,1 21 16,-1-1-1,0 22-15,0-21 0,0 21 16,0 0-16,1 0 16,-1 0-1,-21 21-15,0 1 0,0-1 16,0 0-16,-21 0 16,-1-21-16,1 21 0,0-21 15,0 0-15,0 21 0,21 1 0,-21-22 16,-1 0-16,1 21 0,0-21 15,42 0 17,0 0-32,1-21 15,-1 21-15</inkml:trace>
  <inkml:trace contextRef="#ctx0" brushRef="#br0" timeOffset="138327.85">10118 16785 0,'0'0'0,"0"-42"16,0 21-1,-22 21-15,1 0 16,0 0-16,0 0 16,0 21-16,0 0 0,-22 21 15,22-20-15,0 20 0,0 0 0,0 1 16,-1-1-16,1 0 0,-21 22 15,21-22-15,0 0 0,21 1 0,-22-1 16,22 0-16,-21 1 0,21-1 0,0 0 16,0 1-16,0-22 0,0 21 15,0-21-15,0 1 0,0-1 0,21 0 16,1-21-16,-1 21 0,0-21 0,0 0 16,0 0-16,22 0 15,-22-21-15,0 0 0,0 21 0,0-21 16,22-1-16</inkml:trace>
  <inkml:trace contextRef="#ctx0" brushRef="#br0" timeOffset="138899.54">10245 17082 0,'21'0'0,"-42"0"0,63 0 15,-21 0-15,0 0 16,0 0-16,-21-22 0,0 1 0,0 0 16,-21 21-1,0 0-15,-21 0 16,21 0-16,-22 0 0,22 0 0,-21 0 16,21 21-16,-22-21 0,22 21 15,0-21-15,21 22 0,0-1 16,0 0-16,0 0 15,21 0-15,0-21 0,0 21 16,22 1-16,-1-1 0,-21 0 0,22-21 16,-1 21-16,-21 0 0,21 0 15,-20 1-15,-1-22 0,0 21 0,-21 0 16,0 0-16,-21 0 16,0-21-16,-1 0 0,-20 21 15,0-21-15,-1 0 0,22 0 0,-21 0 16,0 0-16,-1 0 0,22 0 15,-21 0-15,21 0 0,21-21 16,42 0 0,-21 0-1,21 21-15,-20-21 0,20 21 0,0-21 16</inkml:trace>
  <inkml:trace contextRef="#ctx0" brushRef="#br0" timeOffset="139951.45">10858 17230 0,'0'-21'15,"-21"-1"-15,0 22 0,0 0 16,0 0-16,0 0 16,-1 0-16,1 0 0,0 0 0,0 0 15,0 22-15,0-22 0,-1 21 0,1 0 16,21 0-16,-21 0 0,21 0 15,-21 1-15,21-1 0,0 0 16,0 0-16,21-21 16,0 0-16,0 0 15,1 0-15,-1 0 0,0 0 0,0 0 16,-21-21-16,21 21 0,0-21 16,1 0-16,-1 21 0,-21-22 15,0 1-15,21 0 0,0 0 16,-21 0-16,0 0 15,0 42 1,0 0 0,0 0-16,0 0 0,0 0 15,0 1-15,0-1 0,0 0 16,0 0-16,21-21 16,0 0-16,1 0 0,-1 0 15,0 0-15,0 0 0,0 0 0,0 0 16,1 0-16,-1 0 0,-21-21 15,21 0-15,0 21 0,0-21 16,-21-1-16,0 1 0,21 0 16,-21 0-16,0 0 0,22 0 15,-22-1-15,0 1 0,0 42 32,0 1-32,0-1 15,-22 0-15,22 0 0,-21 0 16,21 0-16,0 1 15,0-1 1,0 0-16,-21-21 16,21-21 31,0 0-47,0-1 15,21 1-15,0 0 0,-21 0 16,22 0-16,-1 21 0,0-21 15,0 21-15,0 0 0,0 0 16,1 0-16,-1 0 16,-21 21-16,21-21 15,0 21-15,-21 0 0,0 0 16,0 0-16,0 1 0,0-1 16,0 0-1,0-42 48,0 0-63,21-1 15,0 1-15,1 21 0,-1-21 16,0 0-16,0 0 0,0 21 0,0-21 16,1-1-16,-1 22 0,0 0 15,0 0-15,0 0 16,-21 22-16,0-1 15,0 0-15,0 0 0,0 0 16,0 0-16,0 1 0,0-1 16,-21 0-16,0-21 15,21 21-15,21-21 47,-21-21-47,21 0 16,0 21-16</inkml:trace>
  <inkml:trace contextRef="#ctx0" brushRef="#br0" timeOffset="140239.38">11769 17145 0,'-22'21'47,"22"0"-47,-21 1 0,21-1 16,0 0-16,0 0 0,0 0 15,0 0-15,0 1 0,0-1 0,0 0 16,0 0-16,0 0 0,0 22 16,-21-22-16,21 0 0,-21 21 0,21-21 15,-21 1-15,21 20 0,0-21 16,0 0-16,-21 0 0,21 1 0,-22-1 16,22 0-16,0 0 0,0-42 46,0 0-46,0 0 16,22-22-16,-22 22 0,21-21 0</inkml:trace>
  <inkml:trace contextRef="#ctx0" brushRef="#br0" timeOffset="140475.25">11790 17187 0,'21'-21'0,"-21"0"0,-64 190 0,107-296 0,-1 64 0,-42 42 15,21 21-15,0 0 16,1 0-1,-22 21-15,0 0 16,0 0-16,0 0 16,0 1-16,0-1 0,0 0 0,-22 0 15,1-21-15,21 21 0,-21 0 0,0-21 16,0 22-16,0-22 16,-1 21-16,1-21 15,0 0 1,21-21-1,21-1-15</inkml:trace>
  <inkml:trace contextRef="#ctx0" brushRef="#br0" timeOffset="140747.1">12319 16679 0,'0'22'15,"-21"-1"-15,0 0 0,-1 0 0,1 21 0,0-20 16,0 20-16,0-21 0,21 21 16,-21 1-16,-1-22 0,1 21 0,21 1 15,0-22-15,-21 0 0,0 21 0,21-21 16,-21 1-16,21-1 16,0 0-16,0 0 0,0 0 15,0 0-15,0-42 47,21 21-47,0-21 0,0 0 16,0 21-16</inkml:trace>
  <inkml:trace contextRef="#ctx0" brushRef="#br0" timeOffset="141107.89">12234 17187 0,'0'22'16,"21"-22"-1,1 0 1,-1 0-16,0 0 0,0 0 16,0 0-16,0-22 15,1 22-15,-22-21 0,21 21 0,-21-21 16,21 0-16,-21 0 16,0 0-16,0-1 15,-21 22-15,0 0 16,-1 0-16,1 0 15,0 22-15,0-22 0,0 21 0,0 0 16,-1 0-16,22 0 0,0 0 0,-21-21 16,21 22-16,0-1 15,0 0-15,0 0 0,0 0 0,0 0 16,0 1-16,21-1 16,1-21-1,-1 0-15,0 0 0,0 0 16,0 0-16,0 0 0,1-21 15,-1-1-15,0 22 0,0-21 0,0 21 16,0-21-16</inkml:trace>
  <inkml:trace contextRef="#ctx0" brushRef="#br0" timeOffset="141419.71">12721 17209 0,'21'0'47,"0"0"-47,1 0 15,-1-22 1,-21 1 0,-21 21 15,-1 0-16,1 21 1,21 1-16,0-1 16,0 0-16,0 0 15,21-21 1,1 0 0,-1 0-16</inkml:trace>
  <inkml:trace contextRef="#ctx0" brushRef="#br0" timeOffset="141973.91">13293 16806 0,'0'0'0,"0"-42"16,0 63 15,0 0-31,-22 1 0,1-1 0,21 0 16,-21 0-16,0 0 0,21 22 15,0-22-15,-21 0 0,0 0 0,21 21 16,-22-20-16,22-1 0,0 0 16,0 0-16,0 0 0,0 0 0,0 1 15,0-1-15,-21-21 0,21 21 0,0 0 16,0-42 46,21 0-62,1 0 16,-1-1-16,0 22 0,0-21 16,-21 0-16,21 21 0,0-21 15,1 21-15,-1 0 0,21-21 0,-21 21 16,0 0-16,1 0 0,20 0 16,0 0-16,-21 0 0,22 0 0,-22 21 15,-21 0-15,0 0 0,0 0 16,0 1-1,0-1-15,-21-21 0,0 21 0,-1-21 16,-20 21-16,21-21 0,0 0 0,-22 0 16,1 21-16,21-21 0,0 0 15,0 0-15,-1 0 0,1 0 0,0 21 16,0-21-16,0 0 16,21-21 15,21 0-31,0 21 15,-21-21-15</inkml:trace>
  <inkml:trace contextRef="#ctx0" brushRef="#br0" timeOffset="142375.7">13695 16595 0,'0'-21'0,"0"42"0,21-42 16,0 21 0,0 21-1,0 0-15,1-21 0,-1 21 0,-21 0 16,21 0-16,0 22 0,0-22 0,-21 0 16,21 21-16,1 1 0,-22-22 15,0 21-15,0 1 0,0-22 16,0 21-16,0 0 0,0-20 0,0 20 15,-22-21-15,1 0 0,0 0 16,0 22-16,0-22 0,0 0 0,-22 0 16,22-21-16,-21 21 0,21 1 0,-22-1 15,22-21-15,-21 21 0,21-21 16,-1 21-16,1-21 0,0 0 0,0 21 16,0-21-16,21 21 0,-21-21 15,42-21 32,0 21-47,-21-21 0,21 21 16,0-21-16,0 0 0</inkml:trace>
  <inkml:trace contextRef="#ctx0" brushRef="#br0" timeOffset="142699.51">14160 16997 0,'22'0'0,"-22"-21"15,21 21-15,-21-21 16,21 21 62,-21 21-78</inkml:trace>
  <inkml:trace contextRef="#ctx0" brushRef="#br0" timeOffset="142952.37">14266 17314 0,'0'0'0,"0"22"0,0-1 16,0 0-16,0 0 15,0 0-15,0 0 16,-21 1 0,21-1-16,-21-21 0,21 21 15,-21 0-15,0-21 0,-1 21 16,1-21 0,0 21-16,0-21 15,0 0-15,0 0 16,-1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2:25:26.64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16637 4509 0,'0'-22'15,"21"1"-15,0 0 16,-21 0 31,0 42 15,0-190-46,0-191-16,0-42 0,0 21 16,0 84-16,0 65 0,0 41 15,0 43-15</inkml:trace>
  <inkml:trace contextRef="#ctx0" brushRef="#br0" timeOffset="3196.4">16743 2180 0,'0'0'0,"21"0"16,-21 21 31,0 1-32,0-1 1,0 0-16,0 0 16,-21-21-16,21 21 0,-21 0 15,21 1-15,0-1 16,-22 0-16,22 0 15,-21 0-15,21 0 0,-21 1 16,21-1-16,0 0 0,0 0 0,-21 0 16,21 0-16,-21 1 0,21-1 0,0 0 15,0 0-15,0 0 16,-21 0-16,21 1 0,-22-1 16,22 0-16,0 0 0,0 0 15,0 0-15,-21-21 16,21 22-16,0-1 0,-21 0 15,21 0 1,0 0 0,0 0-1,0 1 17,0-1-32,0 0 15,0 0 1,0 0-16,0 0 15,-21 1-15,21-1 0,-21 0 16,21 0-16,0 0 16,0 0-16,0 1 15,0-1-15,0 0 16,0 0-16,0 0 0,0 0 16,0 1-16,0-1 15,0 0-15,0 0 0,0 0 16,0 0-16,0 1 0,0-1 15,0 0-15,0 0 0,0 0 16,0 0-16,0 1 16,0-1-16,0 0 15,0 0-15,0 0 0,0 0 16,0 1-16,0-1 16,0 0-16,0 0 15,0 0-15,0 0 0,0 1 16,0-1-16,0 0 15,0 0-15,-21 0 0,21 0 16,0 1-16,0-1 16,0 0-16,0 0 0,0 0 0,0 0 15,0 1-15,-22-22 0,22 21 0,0 0 16,0 0-16,0 0 0,0 0 0,0 1 16,0-1-16,0 0 0,0 0 15,0 0-15,0 0 0,0 1 16,0-1-16,0 0 0,0 0 0,0 0 15,0 0-15,0 1 0,0-1 16,0 0-16,0 0 0,0 0 0,0 0 16,0 1-16,0-1 0,-21 0 15,21 0-15,0 0 0,0 0 0,0 1 16,0-1-16,-21 0 0,21 21 0,0-21 16,0 1-16,0-1 0,0 21 15,0-21-15,0 0 0,0 1 0,0-1 16,0 21-16,0-21 0,0 0 0,0 22 15,0-22-15,0 0 0,0 21 0,0-20 16,0-1-16,0 0 0,0 21 0,0-21 16,0 1-16,0-1 0,-21 21 15,21-21-15,0 0 0,0 22 16,0-22-16,-21 0 0,21 21 0,0-20 16,0 20-16,0-21 0,0 0 0,0 22 15,0-22-15,0 21 0,0-21 16,-21 22-16,21-22 0,0 0 0,0 21 15,-22-21-15,22 22 0,0-22 0,0 0 16,0 21-16,0-20 0,-21 20 0,21-21 16,0 21-16,-21 1 0,21-22 0,0 21 15,-21 1-15,21-1 0,0 0 16,0 1-16,0-22 0,0 21 0,0 0 16,0 1-16,-21-1 0,21-21 0,0 22 15,0-1-15,0-21 0,0 21 16,-21-20-16,21 20 0,0-21 0,0 21 15,0-20-15,0 20 0,0 0 0,0 1 16,0-22-16,0 21 0,0 0 0,0 1 16,-22-1-16,22-21 0,0 22 15,0-1-15,0 0 0,0-21 0,0 22 16,0-1-16,0-21 0,-21 22 0,21-1 16,0-21-16,0 21 0,0-20 0,0 20 15,0-21-15,0 21 0,0 1 0,0-22 16,0 21-16,0 1 0,0-1 0,0-21 15,0 21-15,0 1 0,0-1 16,0-21-16,0 22 0,0-1 16,0-21-16,0 21 0,0 1 0,0-22 15,0 21-15,0 1 0,0-22 0,0 21 16,0-21-16,0 22 0,0-1 0,0 0 16,0-21-16,0 22 0,0-1 0,0-21 15,0 22-15,0-1 0,0-21 16,0 21-16,0 1 0,0-22 0,0 21 15,0 1-15,0-22 0,0 21 0,0 0 16,0-20-16,0 20 0,0 0 0,0-21 16,0 22-16,-21-1 0,21 0 0,0 1 15,0-22-15,0 21 0,0 1 16,0-1-16,0 0 0,0 1 0,0-1 16,-21 0-16,21-21 0,0 22 15,0-1-15,0 0 0,0-20 0,0 20 16,0 0-16,0 1 0,0-1 0,0 0 15,0 1-15,0-1 0,0 0 0,0 1 16,0 20-16,0-21 0,0 1 0,0-1 16,0 22-16,0-22 0,0 0 0,0 1 15,0 20-15,0-21 0,0 1 0,-21 20 16,21-20-16,0 20 0,-21 1 16,21-22-16,0 21 0,0-20 0,0 20 15,0-20-15,-22 20 0,22-21 0,-21 1 16,21 20-16,0-20 0,0-1 15,0 21-15,0-20 0,0-1 0,0 22 16,-21-22-16,21 0 0,0 22 0,0-22 16,0 0-16,-21 1 0,21-1 15,0 0-15,0 1 0,0-1 0,-21 0 16,21 1-16,0-1 0,0 0 0,0-20 16,0 20-16,-21 0 0,21 1 0,0-1 15,0 0-15,0 1 0,-22-22 0,22 21 16,0 0-16,0 1 0,0-22 15,0 21-15,0-21 0,0 22 0,0-22 16,0 21-16,0-21 0,0 22 0,0-22 16,0 0-16,0 0 0,0 22 15,0-22-15,0 0 0,0 21 0,0-21 16,0 1-16,0-1 0,0 21 16,0-21-16,0 0 0,0 22 0,0-22 15,0 0-15,0 0 0,0 0 0,0 22 16,0-22-16,0 0 0,0 0 0,0 0 15,0 1-15,0-1 0,0 21 16,0-21-16,0 0 0,0 1 0,0-1 16,0 0-16,0 0 0,0 0 0,0 0 15,0 1-15,0-1 0,0 0 16,0 0-16,0 0 0,0 0 0,0 1 16,0-1-16,0 21 0,0-21 15,0 0-15,0 1 0,0 20 0,0-21 16,0 0-16,0 22 0,0-22 0,0 21 15,0-21-15,0 0 0,0 22 0,0-22 16,-21 21-16,21-21 0,0 22 16,0-22-16,0 0 0,0 21 0,0-20 15,0-1-15,0 21 0,0-21 0,0 22 16,0-22-16,0 0 0,0 21 0,0-21 16,0 1-16,0 20 0,0-21 15,0 0-15,0 22 0,0-22 16,0 0-16,0 21 0,0-21 0,0 1 0,0-1 15,0 21-15,0-21 0,0 0 16,0 1-16,0 20 0,21-21 0,-21 0 16,0 0-16,0 1 0,0-1 15,0 21-15,0-21 0,0 0 0,0 1 16,0-1-16,0 0 0,0 21 0,0-21 16,0 1-16,0-1 0,0 0 15,0 0-15,0 0 16,0-42 15,0 0-31,0 0 0,0 0 16,0-1-16</inkml:trace>
  <inkml:trace contextRef="#ctx0" brushRef="#br0" timeOffset="8384.12">16870 2286 0,'21'0'62,"0"0"-62,0 0 0,22 0 16,-22 0-16,0 0 0,21 0 15,1 0-15,-22 0 0,21 0 16,0 0-16,-20 0 0,20 0 0,0 0 16,1 0-16,-22 0 0,21 0 15,0 0-15,1 0 0,-22 0 0,21 0 16,1 0-16,-1 0 0,-21 0 0,21 0 15,1 0-15,-1 0 0,-21 0 16,43 0-16,-22 21 0,0-21 0,22 0 16,-22 21-16,22-21 0,-22 0 15,22 0-15,-1 0 0,1 0 16,-1 0-16,1 0 0,-1 0 0,1 22 16,-1-22-16,22 0 0,-22 0 15,1 0-15,20 0 0,1 0 0,0 0 16,-1 0-16,1 0 0,21 0 0,-21 0 15,-1 21-15,1-21 0,0 0 16,-22 0-16,22 0 0,-1 21 0,1-21 16,0 0-16,-1 21 0,1-21 15,0 0-15,-1 21 0,1-21 0,21 0 16,-21 21-16,-1-21 0,1 0 16,0 0-16,-1 22 0,22-22 0,0 0 15,-21 0-15,20 0 0,-20 0 16,21 0-16,-21 0 0,-1 0 15,1 21-15,21-21 0,-22 0 0,22 0 16,-21 0-16,21 0 0,0 0 0,-22 0 16,22 0-16,-21 0 0,-1 0 15,1 0-15,21 0 0,-21 0 0,-1 0 16,22 0-16,0 0 0,-21 0 16,20 0-16,1 0 0,-21 0 0,0 0 15,-1 0-15,1 0 0,21 0 16,-22 0-16,22 0 0,-21 0 0,21 0 15,-22 0-15,22 0 0,-21 0 0,0 0 16,-1 0-16,22 0 16,-21 0-16,-1 0 0,1 0 0,21 0 15,-21 21-15,20-21 0,-20 0 16,21 0-16,-21 0 0,-1 0 0,-20 21 16,20-21-16,1 0 0,-21 0 0,20 0 15,1 0-15,-22 0 0,22 0 16,-21 0-16,20 0 0,-20 0 0,20 0 15,-20 0-15,-1 0 0,1 0 16,-1 0-16,-20 0 0,20 0 0,-20 0 16,20 0-16,1 0 0,-22 0 15,21 0-15,1 0 0,-1 0 0,1 0 16,-1 0-16,1 0 0,-1 0 16,22 0-16,-21 0 0,-1 0 15,22 0-15,-22 0 0,22 0 0,-22 0 16,22 0-16,-21 0 0,20 0 15,-20 21-15,20-21 0,1 0 0,0 0 16,-1 0-16,1 21 0,0-21 16,-1 0-16,1 0 0,21 22 0,-21-22 15,20 21-15,1-21 0,0 0 0,0 0 16,0 21-16,0-21 0,-22 0 16,22 0-16,-21 21 0,21-21 0,-22 0 15,1 0-15,21 0 0,-22 21 16,-20-21-16,21 0 0,-22 0 15,1 0-15,-22 0 0,21 0 16,-20 0-16,-1 0 0,-21 0 0,22 0 16,-22 0-16,0 0 0,21 0 15,-21 0-15,1 0 0,20 0 0,-21 0 16,0 0-16,0 0 0,1 0 16,-1 0-16,0 0 0,0 21 0,0-21 15,0 0-15,-21 22 63,0-1-48,22 0 1,-22 0 0,0 0-16,0 0 15,0 1 1,0-1-16,0 0 0,-22-21 15,22 21-15,-21 0 0,21 0 16,0 1-16,-21-1 0,21 0 16,-21-21-16,21 21 15,0 0-15,0 0 0,0 1 0,-21 20 0,21-21 16,-21 0-16,21 22 16,0-22-16,0 21 0,0-21 0,-22 22 15,22-22-15,0 21 0,0 0 16,0 1-16,0-22 0,0 21 0,0 1 15,0-1-15,0-21 0,0 21 16,0 1-16,0-22 0,0 21 0,0 1 16,0-22-16,0 21 0,0 0 15,0 1-15,0-1 0,0 0 0,0 1 16,0-1-16,0 0 0,0 1 16,0-22-16,0 21 0,0 1 0,0-1 15,0 0-15,0 1 0,0-22 16,0 21-16,0 0 0,0 1 15,0-1-15,0 22 0,0-22 0,0 0 16,0 22-16,0-22 0,0 0 16,0 1-16,0 20 0,0-20 0,0-1 15,0 0-15,0 1 0,0-1 16,0-21-16,0 21 0,0 1 0,0-1 16,0 0-16,0 1 0,0-1 15,0 0-15,0 22 0,0-22 0,0 1 16,0 20-16,0-21 0,0 1 15,-21-1-15,21 22 0,0-22 0,-21 0 16,21 1-16,0-1 0,0 0 16,0 1-16,0-1 0,-21 21 15,21-20-15,-21-1 0,21 22 0,0-22 16,0 0-16,0 22 0,-21-22 16,21 0-16,0 1 0,-22-1 0,22 0 15,0 1-15,0-22 0,0 21 16,0 1-16,-21-22 0,21 21 0,0 0 15,-21 1-15,21-1 0,-21-21 0,21 22 16,0-1-16,-21 0 0,21 1 16,-21-22-16,21 21 0,0 0 0,-22 1 15,22-22-15,-21 21 16,21 1-16,-21-1 0,21-21 0,-21 21 0,21 1 16,0-1-16,0 0 0,0 1 15,0-1-15,-21 0 0,21 1 16,0-1-16,0 0 0,0 1 0,0-1 15,0 0-15,0 1 0,0-1 16,0 0-16,0 1 0,0-1 0,0 0 16,0 1-16,0-1 0,0 0 15,0 1-15,0-1 0,0 22 0,0-22 16,0 0-16,0 1 0,0 20 0,0-21 16,0 1-16,0-1 0,0 0 15,21 1-15,-21-1 0,0 0 16,0 1-16,21-1 0,-21 0 0,0 22 15,0-22-15,21 1 0,-21 20 16,0-21-16,0 22 0,0-22 0,0 1 16,0 20-16,0-21 0,0 1 15,0 20-15,0-20 0,0-1 0,0 21 16,0-20-16,0 20 0,0 1 0,0-1 16,0-20-16,0 20 0,0 1 15,0-1-15,0-21 0,0 22 0,0-1 16,0-20-16,0 20 0,0-20 15,0 20-15,0 1 0,0-1 0,0 1 16,0-1-16,-21 1 0,21-1 16,0-21-16,0 22 0,-21-1 0,21 1 15,0-22-15,0 22 0,-21-1 16,21 1-16,-21-1 0,21 22 16,-22-22-16,22 1 0,0-1 0,-21 1 15,21-1-15,-21 1 0,21-1 0,0-20 16,0 41-16,-21-20 0,21-1 15,0 1-15,-21-1 0,21 1 0,0-1 16,0 1-16,0-1 0,0 1 16,0-1-16,0-20 0,0 20 0,0 1 15,0-1-15,0 1 0,0-1 16,0 1-16,0-1 0,-21-20 16,21 20-16,0 1 0,0-22 0,-22 21 15,22-20-15,0 20 0,0-20 16,0 20-16,0-21 0,-21 22 0,21-22 15,0 22-15,0-1 0,0-20 16,0 20-16,-21-21 0,21 1 0,0 20 16,0-20-16,0-1 0,0 0 0,0 1 15,0 20-15,0-21 0,0 1 16,0-1-16,0 22 0,0-22 0,0 0 16,0 1-16,0-1 0,0 0 15,21 1-15,-21-1 0,0 0 16,0 1-16,0-1 0,21-21 0,-21 21 15,0-20-15,0 20 0,0-21 16,22 0-16,-22 22 0,0-22 0,0 0 16,21 21-16,-21-21 0,0 1 15,21-1-15,-21 0 0,0 0 0,0 0 16,0 0-16,0 1 0,0-1 16,0 0-16,0 0 0,0 0 15,0 0 1,0 1-1,0-1 48,0 0-47,0 0-1,0 0 1,0 0-16,0 1 15,0-1 1,0 0-16,0 0 16,0 0-1,0 0 1,-21 1 0,0-22-1,21 21-15,-22 0 16,1 0-16,0 0 15,0 0 1,0 1-16,0-22 0,21 21 16,-22-21-16,22 21 15,0 0 1,-21-21 46,0 0-62,0 0 16,0 0-16,0 0 0,-1 0 0,1 0 16,0 0-16,0 0 0,-21 0 15,20 0-15,1 0 0,0 0 0,0-21 16,0 21-16,0 0 0,-1 0 0,1 0 16,-21 0-16,21 0 0,0 0 15,-1 0-15,-20 0 0,21 0 0,-21 0 16,20 0-16,-20 0 0,0 0 15,-1 0-15,-20-21 0,21 21 0,-1 0 16,-20 0-16,-1 0 0,22 0 0,-22 0 16,1 0-16,21 0 0,-22 0 15,1 0-15,20 0 0,1 0 16,-22 0-16,22 0 0,-21 0 0,20 0 16,-20 0-16,20 0 0,-20 0 0,-1 0 15,1 0-15,-1 0 0,1 0 16,-1 0-16,1 0 0,-22 0 0,22 0 15,-1 0-15,1 0 0,-1 0 0,1 0 16,-1 0-16,1 0 0,-1 0 16,-20 0-16,20 0 0,1 0 0,-22 0 15,0 0-15,22 0 0,-22 0 16,22 0-16,-22 0 0,21 0 16,-20 0-16,20 0 0,1-21 0,-22 21 15,0 0-15,22 0 0,-22 0 0,1 0 16,-1 0-16,0 0 0,1 0 15,20 0-15,-21-22 0,1 22 0,-1 0 16,22 0-16,-22 0 0,0 0 0,1 0 16,-1 0-16,0-21 0,-21 21 0,22 0 15,-1 0-15,0 0 0,22 0 16,-22 0-16,1-21 0,-1 21 0,0 0 16,1 0-16,20 0 0,-21 0 0,1 0 15,-22 0-15,21 0 0,1-21 16,20 21-16,-21 0 0,1 0 15,-1 0-15,0 0 0,1 0 0,-1 0 16,0 0-16,1 0 0,-1 0 0,-21 0 16,22-21-16,20 21 0,-21 0 15,1 0-15,-1 0 0,22 0 0,-22 0 16,0 0-16,1-21 0,-1 21 0,0 0 16,1 0-16,20 0 0,-21 0 15,1 0-15,-1 0 0,0 0 0,1 0 16,20 0-16,-20 0 0,-1 0 0,0 0 15,1 0-15,-1 0 0,-21 0 0,21 0 16,1 0-16,-1 0 0,0 0 16,22 0-16,-22 0 0,1 0 15,-1-22-15,0 22 0,22 0 0,-22 0 16,0 0-16,1 0 0,-22 0 0,21 0 16,1 0-16,20 0 0,-21 0 15,1 0-15,-1 0 0,0 0 0,1 0 16,-1 0-16,-21 0 0,22 0 0,-1 0 15,0 0-15,1 0 0,-1 0 16,0 0-16,22 0 0,-22 0 0,22 0 16,-1 0-16,-21 0 0,1 0 0,20 0 15,-20 0-15,20 0 0,-21 0 16,1 0-16,20 0 0,-20 0 16,20 0-16,-21 0 0,22 0 0,-1 0 15,-20 0-15,20 22 0,-20-22 0,20 0 16,-21 0-16,22 0 0,-22 0 0,22 21 15,-22-21-15,22 0 0,-1 0 16,1 0-16,20 0 0,-20 21 0,20-21 16,-20 0-16,21 0 0,-1 0 0,1 0 15,0 21-15,-1-21 0,1 0 0,0 0 16,-1 0-16,1 21 0,21-21 16,-22 0-16,22 0 0,0 0 0,0 21 15,-21-21-15,20 0 0,1 0 16,0 0-16,0 0 15,0 0 1,0 0-16,-1 0 16,1 0-1,0 0-15,0 0 47,0 0-31,0 0 15,-1 0-15,22-21 15,-21 21-15,21-21-16,0 0 15,0 0-15,0 0 16,0-1-16,0 1 15,0 0-15,0 0 0,0 0 16,0 0-16,0-1 0,0 1 16,0 0-16,0 0 0,0 0 15,21 0-15,-21-1 16,22 22 0,-1 0-16,0-21 0,0 0 0,0 21 15,0-21-15,1 0 0,-1 21 0</inkml:trace>
  <inkml:trace contextRef="#ctx0" brushRef="#br0" timeOffset="10599.43">24215 1926 0,'0'-21'0,"0"0"0,0 0 16,0 0-16,0-1 16,21 1-16,-21 0 0,0 0 15,0 0-15,0 0 16,0-1-16,0 1 16,0 42 15,0 1-16,0-1-15,0 21 0,0-21 16,0 22-16,0-22 0,0 21 0,0 0 16,0-20-16,0 20 0,0 0 15,0-21-15,0 22 0,0-22 0,0 0 16,-21 21-16,21-20 0,-22-1 0,22 0 16,0 0-16,0 0 15,-21-21-15,21 21 16,-21-21 15,21-21 0,0 0-31,0 0 16,0 0-16,0 0 0</inkml:trace>
  <inkml:trace contextRef="#ctx0" brushRef="#br0" timeOffset="11188.1">24215 1799 0,'0'0'0,"0"-21"16,0 0-16,0 0 16,0 0-16,0-1 15,21 22-15,0-21 16,0 0-16,0 21 0,0 0 15,1 0-15,20 0 16,-21 0-16,0 0 0,22 0 0,-22 0 16,21 21-16,-21 0 0,22 1 15,-1-1-15,-21 0 0,0 0 16,-21 21-16,0-20 0,0-1 0,0 21 16,0-21-16,-21 0 0,0 1 15,-21 20-15,20-21 0,-20 0 0,0-21 16,-1 21-16,22 1 0,-21-1 15,0-21-15,20 21 0,1-21 0,0 0 16,0 0-16,0 21 0,0-21 16,42 21 46,0-21-46,0 21-16,0-21 0,22 22 15,-22-22-15,0 21 0,0-21 0,0 21 16,22 0-16,-22-21 0,0 21 16,0-21-16,0 21 0,0-21 0,1 0 15,-1 22-15,0-22 0,-21 21 16,21-21-16,0 0 16,-21 21-16,0 0 31,0-42 0</inkml:trace>
  <inkml:trace contextRef="#ctx0" brushRef="#br0" timeOffset="11900.5">25146 1926 0,'0'-21'15,"0"42"17,0 0-32,-21 1 15,21-1-15,0 0 0,-21 21 0,-1-21 16,1 1-16,21-1 0,0 21 15,-21-21-15,0 0 0,0 1 0,21-1 16,-21 0-16,-1 0 0,22 0 0,0 0 16,-21 1-16,0-22 0,21 21 15,-21 0-15,21 0 0,21-42 63,-21 0-63,21 0 15,-21-1-15,21 1 0,1 0 0,-22 0 16,21 0-16,0 0 0,-21-22 16,21 22-16,-21 0 0,21 0 0,-21-22 15,0 22-15,21 0 0,-21 0 16,22 0-16,-22-22 0,21 22 0,-21 0 16,21 0-16,-21 0 15,21 21-15,0-21 0,-21-1 16,21 22-16,1 0 0,-1 0 15,0 0 1,0 22-16,0-22 16,-21 21-16,0 0 0,0 0 15,0 21-15,0-20 0,21-1 0,-21 21 16,0-21-16,0 0 0,0 1 16,0-1-16,0 0 0,0 0 0,0 0 15,0 0-15,0 1 0,0-1 0,0 0 16,0 0-16,-21 0 15,21 0-15,0 1 0,0-1 16,-21-21 0,21 21-16,-21-21 15,0 0 17,0 0-17,21-21 1,0 0-16,0-1 0</inkml:trace>
  <inkml:trace contextRef="#ctx0" brushRef="#br0" timeOffset="12169.32">24998 2223 0,'0'0'16,"-21"0"-16,42 0 46,0 0-46,0 0 0,0-22 0,0 22 16,1 0-16,-1 0 0,0 0 16,0 0-16,0 0 0,0 0 0,1 0 15,-1 0-15,-21-21 16,21 21 0,0 0 15</inkml:trace>
  <inkml:trace contextRef="#ctx0" brushRef="#br0" timeOffset="12532.11">25548 1947 0,'0'0'0,"21"0"0,-21-21 0,0 42 47,0 1-47,-21-1 16,21 0-16,0 0 0,0 0 15,-21 0-15,21 1 0,-21-1 0,21 0 16,0 0-16,-21 0 0,21 0 0,-22 1 15,22-1-15,-21 0 0,21 0 16,0 0-16,-21 0 16,0 1-1,21-44 32,0 1-31,0 0-16,21 0 15</inkml:trace>
  <inkml:trace contextRef="#ctx0" brushRef="#br0" timeOffset="12827.94">25485 1884 0,'0'0'0,"21"0"0,0 0 16,-21 21-1,21 0 1,0 0-16,-21 1 16,0-1-16,21 0 0,-21 0 0,0 0 15,0 0 1,0 1-16,0-1 0,22 0 16,-22 0-16,0 0 0,0 0 31</inkml:trace>
  <inkml:trace contextRef="#ctx0" brushRef="#br0" timeOffset="13545.9">26141 1884 0,'0'0'0,"0"-21"15,-21 42 17,-1 0-32,1-21 15,0 21-15,0 0 0,0 1 0,0-1 16,-1 0-16,1 0 0,0-21 15,0 21-15,0 0 0,0 1 16,-1-1-16,1-21 0,0 21 0,0 0 16,0-21-16,21 21 0,-21-21 15,-1 0-15,22 21 0,-21 1 16,0-22-16,42 0 62,0 0-62,1-22 0,-1 1 0,0 21 16,0-21-16,0 0 0,0 0 0,22 0 16,-22-1-16,21 1 15,-21 0-15,22 0 0,-22-21 0,0 20 16,0 1-16,0-21 0,1 21 16,-1 0-16,0 21 0,-21-22 0,0 1 15,21 21-15,-21 21 31,0 1-31,0-1 16,0 0-16,0 0 0,0 0 0,0 0 16,-21 1-16,21-1 0,0 21 0,0-21 15,0 0-15,0 1 16,0-1-16,0 0 0,0 0 0,0 0 16,0 0-16,0 1 0,0 20 15,0-21-15,0 0 0,0 0 16,0 1-16,0-1 0,0 0 15,0 0 1,0 0 15,0 0 16,-21-21-16,21 22-15</inkml:trace>
  <inkml:trace contextRef="#ctx0" brushRef="#br0" timeOffset="19205">24596 2582 0,'0'-21'15,"0"0"1,-22 21 31,1 0-32,21 21 1,-21-21-16,21 21 16,-21-21-16,21 22 0,0-1 15,0 0-15,0 0 16,-21 0-16,21 0 16,-21 1-16,21-1 15,0 0-15,0 0 16,0 0-16,0 0 0,0 1 15,0-1 1,0 0-16,0 0 0,0 0 16,0 0-16,0 1 15,0-1-15,0 0 16,0 0 0,0 0-16,0 0 15,0 1-15,0-1 16,0 0-16,0 0 15,0 0-15,0 0 0,0 1 16,0-1-16,0 0 16,0 0-16,0 0 15,0 0-15,0 1 16,0-1-16,0 0 16,0 0-16,0 0 15,0 0-15,-22 1 16,22-1-16,0 0 15,-21 0-15,21 0 16,0 0-16,0 1 16,0-1-16,0 0 15,-21-21-15,21 21 0,0 0 16,-21 0-16,21 1 16,0-1-16,0 0 15,0 0-15,-21-21 16,21 21-16,0 0 0,-21-21 15,21 22-15,0-1 16,0 0 0,0 0-1,0 0 1,0 0-16,0 1 16,-22-22-16,22 21 15,0 0 1,0 0-1,-21-21-15,21 21 32,0 0 15,0 1-16,0-1-31,0 0 15,0 0-15,0 0 16,0 0-16,0 1 16,0-1-16,0 0 15,0 0-15,0 0 16,0 0-16,0 1 0,0-1 16,0 0-16,0 0 0,0 0 15,0 0-15,0 1 16,0-1-16,0 0 15,0 0-15,0 0 16,0 0-16,0 1 0,0-1 16,0 0-16,0 0 15,0 0-15,0 0 0,0 1 16,0-1-16,0 0 16,0 0-16,0 0 0,0 0 15,0 1-15,0-1 0,0 0 16,0 0-16,0 0 0,0 0 0,0 1 15,0-1-15,0 0 16,0 0-16,0 0 16,0 0-16,0 1 0,0-1 0,0 0 15,0 0-15,0 0 0,0 0 16,0 1-16,0-1 16,0 0-16,0 0 0,0 0 15,0 0-15,0 1 16,0-1-16,0 0 15,0 0-15,0 0 16,0 0-16,0 1 16,0-1-16,0 0 0,0 0 15,0 0-15,0 0 0,0 1 16,0-1-16,0 0 0,0 0 16,0 0-16,0 0 0,0 1 15,0-1-15,0 0 0,0 0 16,0 0-16,0 0 0,0 1 15,-21-1-15,21 0 0,0 0 0,0 0 16,0 0-16,0 1 0,0-1 16,0 0-16,0 0 0,0 0 15,0 0-15,0 1 0,0-1 16,0 0-16,0 0 0,0 0 16,0 0-16,0 1 0,0-1 15,0 0-15,0 0 0,0 0 16,0 0-16,0 1 0,0-1 15,0 0-15,0 0 0,0 0 16,0 0-16,0 1 0,0-1 0,-21-21 16,21 21-16,0 0 0,0 0 15,0 0-15,0 1 0,0-1 0,0 0 16,0 0-16,0 0 0,0 0 16,0 1-16,0-1 0,-21-21 15,21 21-15,0 0 0,0 0 16,-21 0-16,21 1 0,0-1 15,0 0-15,0 0 16,0 0-16,0 0 0,0 1 16,0-1-1,0 0-15,-22 0 16,22 0-16,0 0 0,0 1 0,0-1 16,-21 0-16,21 0 0,0 0 15,0 0-15,0 1 0,0-1 16,0 0-16,0 0 0,0 0 0,0 0 15,0 1-15,0-1 0,0 0 16,0 0-16,0 0 0,0 0 0,0 1 16,0-1-16,0 0 15,0 0-15,0 0 0,0 0 16,0 1-16,0-1 0,0 0 16,0 0-16,0 0 0,0 0 15,0 1-15,0-1 0,0 0 16,0 0-16,0 0 0,0 0 15,0 1-15,0-1 0,0 0 0,0 0 16,0 0-16,0 0 0,0 1 0,0-1 16,0 0-16,0 0 0,0 0 15,0 0-15,0 1 0,0-1 0,0 0 16,0 0-16,0 0 0,0 0 0,0 1 16,0-1-16,0 0 0,0 0 0,0 0 15,0 0-15,0 1 0,0-1 16,0 0-16,0 0 0,-21 0 15,21 0-15,0 1 16,0-1-16,0 0 0,0 0 16,0 0-16,0 0 0,0 1 15,0-1-15,0 0 0,-21 0 16,21 0-16,0 0 0,0 1 0,0-1 16,0 0-16,0 0 0,0 0 0,0 0 15,0 1-15,0 20 0,0-21 0,-21 0 16,21 0-16,0 1 0,0-1 15,0 0-15,0 0 0,-21 0 16,21 0-16,0 1 0,0-1 16,0 0-16,0 0 0,0 0 0,0 0 15,0 1-15,0-1 0,0 0 16,0 0-16,-22-21 0,22 21 0,0 0 16,0 1-16,0-1 0,0 0 0,0 21 15,0-21-15,0 1 0,0-1 0,0 0 16,0 0-16,0 21 0,0-20 0,0-1 15,0 0-15,0 0 0,0 0 16,0 22-16,0-22 0,0 0 0,0 0 16,0 0-16,0 0 0,0 1 0,0-1 15,0 0-15,0 0 0,0 0 0,0 0 16,0 1-16,0-1 16,0 0-16,0 0 0,0 0 0,0 0 15,0 1-15,0-1 0,-21 0 0,21 0 16,0 0-16,0 0 0,0 1 0,0-1 15,0 21-15,0-21 0,0 0 16,0 1-16,0-1 0,0 0 0,-21 0 16,21 0-16,0 0 0,0 1 0,0 20 15,0-21-15,0 0 0,0 0 0,0 1 16,0-1-16,0 0 0,-21 0 16,21 0-16,0 0 0,0 1 0,0-1 15,0 0-15,-21 0 0,21 0 16,0 0-16,0 1 0,0-1 0,0 0 15,0 0-15,0 0 0,0 0 0,0 1 16,0-1-16,0 0 0,0 0 16,0 0-16,0 22 0,0-22 0,0 0 15,-21 0-15,21 0 0,0 0 0,0 22 16,0-22-16,-22 0 0,22 0 0,0 0 16,0 1-16,0 20 0,0-21 15,0 0-15,0 0 0,0 1 0,0-1 16,0 0-16,0 0 0,0 0 0,0 0 15,0 1-15,0-1 0,0 0 0,0 0 16,0 0-16,0 0 0,0 1 16,0-1-16,0 0 0,0 0 15,0 0-15,0 0 0,0 1 0,0-1 16,0 0-16,0 0 0,-21 0 0,21 0 16,0 1-16,0-1 0,0 0 15,0 0-15,0 0 0,0 0 0,0 1 16,0-1-16,0 0 0,0 0 15,0 0-15,0 0 0,0 1 16,0-1-16,0 0 16,0 0-16,0 0 0,-21 0 15,21 1 1,0-1-16,0 0 0,0 0 16,0 0-16,-21 0 0,21 1 15,0-1-15,0 0 0,-21 0 16,21 0-16,0 0 0,0 1 0,0-1 15,0 0-15,0 0 0,0 0 0,0 0 16,0 1-16,0-1 0,0 0 16,0 0-16,0 0 0,0 0 0,0 1 15,0-1-15,0 0 0,0 0 0,0 0 16,-21 0-16,21 1 0,0-1 0,0 0 16,0 0-16,-22 0 0,22 0 15,0 1-15,0-1 0,0 0 16,0 0-16,0 21 0,0-20 0,-21-1 15,21 0-15,0 0 0,0 21 0,0-20 16,0-1-16,-21 21 0,21-21 16,0 0-16,0 1 0,0 20 0,0-21 15,0 0-15,0 0 0,0 22 0,0-22 16,0 0-16,0 0 0,0 0 0,0 1 16,0-1-16,0 0 0,0 0 15,0 0-15,0 0 0,0 1 0,0-1 16,0 0-16,0 0 0,0 0 0,0 0 15,0 1-15,0-1 0,0 0 16,0 0-16,0 0 16,0 0-16,0 1 0,0-1 0,0 21 15,0-21-15,0 0 0,0 1 0,0-1 16,0 0-16,0 0 0,0 0 0,0 0 16,0 1-16,0-1 0,0 0 15,0 21-15,0-21 0,0 1 0,0-1 16,0 0-16,0 0 0,0 0 0,0 0 15,0 1-15,0-1 0,0 0 0,21 0 16,-21 0-16,0 0 0,0 1 16,0-1-16,0 0 0,0 0 15,0 0-15,0 0 0,0 1 0,0-1 16,0 0-16,0 0 0,0 0 16,0 0-16,0 22 0,0-22 15,0 0-15,0 0 0,0 0 0,0 1 16,0-1-16,0 0 0,0 0 15,0 0-15,0 0 0,0 1 0,0-1 16,0 0-16,0 0 16,21 0-16,-21 0 15,0 1-15,0-1 16,0 0-16,0 0 16,0 0-1,0 0-15,0 1 16,0-1-16,0 0 15,0 0-15,0 0 16,0 0 0,0 1-1,0-1-15,0 0 16,22-21-16,-22 21 0,0 0 16,0 0-1,21 1-15,-21-1 16,0 0-1,0 0-15,0 0 16,0 0 0,0 1-1,0-1-15,0 0 16,0 0-16,0 0 16,0 0-1,0 1-15,0-1 16,0 0-1,0 0-15,0 0 32,0 0-32,0 1 15,0-1 1,0 0 0,0 0-1,0 0-15,0 0 16,0 1-1,0-1 1,0 0 15,0 0-15,-21-21 0,21 21-1,0 0 1,0 1 15,-22-22-31,22-22 125,0 1-125,-21 21 16,21-21-16,-21 0 0,0 21 0,21-21 15</inkml:trace>
  <inkml:trace contextRef="#ctx0" brushRef="#br0" timeOffset="20239.39">18224 16637 0,'0'0'0,"-21"21"16,0-21-1,21 21 1,21-21 0,0 0-1,1-21-15,20 0 16,-21 0-16,0 21 0,0-21 16,1 21-16,-22-21 0,21 21 15,-21-22-15,0 1 16,-21 21-16,-1 0 15,1 0-15,-21 0 0,21 0 16,-22 0-16,22 21 0,-21 1 0,21-22 16,0 21-16,-22 0 0,22 0 0,0 0 15,21 0-15,-21 1 16,21-1-16,0 0 0,0 0 16,0 0-16,0 0 0,21 1 15,0-1-15,0-21 16,0 21-16,1 0 0,20-21 0,-21 21 15,0 0-15,22 1 0,-22-1 16,0 0-16,0 0 0,0 0 0,-21 0 16,21 1-16,-21-1 0,0 0 15,0 0-15,0 0 16,-21-21-16,0 21 0,0 1 0,-21-22 16,20 21-16,-20-21 0,21 21 0,-21-21 15,-1 0-15,1 0 0,0 0 16,-1 0-16,1 0 0,21 0 15,-22 0-15,22 0 0,-21-21 0,21 0 16,0-1-16,-1 1 0,1-21 16,0 21-16,0-22 0,0 22 0,21 0 15,-21-21-15,21 21 0,0-1 0,0 1 16,0 0-16,21 21 16,0 0-16,0 0 15,0 0-15,0 0 0,1 0 16,-1 21-16,0-21 0,0 21 0,0 1 15,0-22-15,1 21 0,-22 0 0,21 0 16,0 0 0,-21 0-16,21-21 0,-21 22 15,21-22-15,0 0 0,1 0 16,-1 0-16,0 0 16,0 0-16</inkml:trace>
  <inkml:trace contextRef="#ctx0" brushRef="#br0" timeOffset="20596.18">18627 16701 0,'0'0'0,"21"-22"16,-21 1-16,0 0 0,0 0 15,0 0-15,0 42 31,0 0-15,-21 0-16,21 0 0,-22 1 0,22 20 16,-21 0-16,21 1 0,0-1 15,0 0-15,-21-21 0,21 22 0,0-1 16,-21 0-16,21 1 0,0-22 16,0 21-16,0-21 0,0 1 0,0-1 15,0 0-15,0 0 0,0 0 0,0 0 16,21-21 31,-21-21-47,21 0 15,-21 0-15,0 0 0,0 0 16,0-1-16</inkml:trace>
  <inkml:trace contextRef="#ctx0" brushRef="#br0" timeOffset="20807.75">18457 17018 0,'-21'0'15,"42"0"-15,-63 0 0,21 0 0,0 0 16,-1 0-16,22-21 31,0 0-31,22 21 16,20 0-16,-21-21 0,0 21 0,22-22 16,-22 22-16,21 0 0,-21-21 0,0 21 15,22 0-15,-22 0 0,-21-21 16,21 21-16,0 0 0</inkml:trace>
  <inkml:trace contextRef="#ctx0" brushRef="#br0" timeOffset="21472.89">19092 17060 0,'43'0'15,"-22"-21"-15,-21 0 16,0 0-16,21 0 16,-21 0-16,0-1 0,0 1 15,0 0-15,0 0 16,0 0-16,-21 0 15,0 21-15,-1 0 0,1 0 16,0 0-16,0 0 0,0 21 16,0-21-16,-1 21 15,1 0-15,0 0 0,0 0 0,0 22 16,21-22-16,-21 0 0,-1 21 16,22-20-16,0-1 0,0 0 0,0 0 15,0 0-15,0 0 0,0 1 0,0-1 16,0 0-16,22 0 15,-1-21-15,0 0 16,0 0-16,0 0 0,0 0 16,1-21-16,-1 0 15,0 0-15,0-1 0,0 1 16,0 0-16,-21-21 0,0 21 0,22-1 16,-22 1-16,0 0 0,21-21 15,-21 21-15,0-1 0,0 1 16,0 42 15,0 1-31,0-1 16,0 0-16,0 0 0,0 0 15,0 0-15,0 1 0,0-1 16,0 0-16,0 0 16,0 0-16,21-21 15,-21 21-15,21-21 0,0 0 0,0 0 16,1 0-16,-1 0 15,0 0-15,0-21 16,0 21-16,-21-21 16,21 21-16,-21-21 0,22 0 15,-1 0-15,0-1 16,-21 1-16</inkml:trace>
  <inkml:trace contextRef="#ctx0" brushRef="#br0" timeOffset="21836.68">19685 16764 0,'0'-21'0,"0"0"15,0 0-15,-21 21 47,0 0-47,21 21 0,-22 0 0,1 0 16,0 0-16,21 0 0,-21 1 15,0-1-15,21 21 0,-21-21 0,21 0 16,0 22-16,0-22 0,-22 0 16,22 21-16,0-20 0,0-1 15,0 0-15,0 0 0,0 0 0,22 0 16,-1 1-16,0-1 0,0-21 16,-21 21-16,21-21 0,0 0 15,1 0-15,-1 21 0,0-21 0,0 0 16,0 0-16,0 0 0,1 0 15,-1 0-15,0-21 16,0 0-16,-21 0 16,21-1-16,-21 1 0,21 0 0,1 0 15,-22 0-15</inkml:trace>
  <inkml:trace contextRef="#ctx0" brushRef="#br0" timeOffset="22963.69">20087 16531 0,'0'0'0,"0"-21"0,0-21 16,0 63 31,0 0-47,0 0 0,0 0 15,0 1-15,-21-1 0,21 0 16,0 21-16,-21 1 0,21-22 15,0 21-15,0 0 0,0 1 0,0-22 16,0 21-16,-21 1 0,21-22 16,0 21-16,0-21 0,0 22 0,0-22 15,0 0-15,0 0 0,0 0 0,0 0 16,0 1-16,0-1 16,0-42 30,0-1-46,0 1 16,0 0-16,0 0 0,0 0 16,0 0-16,0-1 0,21 1 0,-21 0 15,21 0-15,-21 0 0,0-22 16,21 22-16,0 0 0,-21 0 16,0 0-16,21 21 0,1-21 0,-22-1 15,21 22-15,0 0 0,-21-21 0,21 21 16,0 0-1,-21 21 17,0 1-32,0-1 15,0 0-15,0 0 16,0 0-16,0 0 16,0 1-1,-21-22-15,0 0 0,21 21 0,-21-21 16,0 0-16,21 21 0,-22-21 15,1 0-15,0 0 16,0 0 0,0 0 31,21 21-16,0 0-16,0 0 1,0 1-16,21-1 16,-21 0-16,21 0 15,-21 0 1,0 0-16,21-21 0,-21 22 16,21-22-16,-21 21 15,22-21-15,-1 0 0,0 0 16,0 0-16,0 0 15,0 0-15,1 0 0,-1 0 16,0 0-16,0 0 16,0 0-16,0 0 0,-21-21 0,22 21 15,-1-22-15,-21 1 16,21 21 0,-21-21-16,0 0 15,0 0 16,0 42 79,0 0-95,0 0 17,21-21-17,0 21-15,0-21 0</inkml:trace>
  <inkml:trace contextRef="#ctx0" brushRef="#br0" timeOffset="26124.84">25506 16912 0,'-21'-42'16,"21"21"0,0 0-16,0-1 0,0 1 15,0 0-15,0 0 16,0 0-16,0 0 16,21-1-16,-21 1 15,0 42 32,0 1-47,0 20 0,0-21 16,-21 21-16,21 1 0,0 20 15,-22-20-15,22-1 0,-21 21 0,21-20 16,0-1-16,-21 0 0,0 1 16,21-1-16,-21 0 0,21-20 0,0 20 15,0-21-15,0 21 0,0-20 16,0-1-16,0 0 15,0 0 1,0-42 15,0 0-15,0 0-16,0-1 0,0 1 16,21 0-16</inkml:trace>
  <inkml:trace contextRef="#ctx0" brushRef="#br0" timeOffset="26485.64">25781 16912 0,'21'-42'0,"0"42"15,-21-21-15,21 21 16,-21 21 15,0 0-31,0 0 0,-21 22 16,0-22-16,21 21 0,-21 0 0,0 1 15,21-22-15,-21 21 0,-1 1 16,22-1-16,-21-21 0,21 21 16,-21-20-16,0 20 0,21-21 0,0 0 15,0 22-15,0-22 0,-21 0 16,21 0-16,0 0 0,-21-21 0,21 21 15,0 1 1,0-44 15,0 1-15,0 0-16,-22 21 16</inkml:trace>
  <inkml:trace contextRef="#ctx0" brushRef="#br0" timeOffset="26772.44">25358 17399 0,'0'0'0,"0"-21"31,21 0-15,0 21-16,0 0 15,0 0-15,0-21 0,1 21 16,-1 0-16,0 0 0,21 0 0,-21 0 15,1-22-15,20 22 0,-21 0 0,0 0 16,0 0 0,1 0-16,-1 0 62,0-21-46</inkml:trace>
  <inkml:trace contextRef="#ctx0" brushRef="#br0" timeOffset="27963.79">26014 17399 0,'21'0'16,"0"0"-16,-21-21 16,21 21-16,0 0 15,-21-21-15,22 21 16,-1 0-16,-21-21 15,21-1-15,0 22 0,-21-21 16,21 0-16,0 0 16,-21 0-16,0 0 15,-21 21 17,0 0-17,0 0-15,0 21 16,0-21-16,21 21 0,0 0 15,-22-21-15,1 21 0,21 0 16,0 1-16,0-1 0,0 0 16,0 0-16,0 0 15,0 0-15,0 1 0,21-1 16,1 0-16,-1 0 16,0-21-16,0 0 0,0 21 15,0-21-15,1 0 0,-1 0 0,0 0 16,0 0-16,0 0 0,0 0 15,1 0-15,-1 0 0,0 0 0,0-21 16,0 21-16,0-21 0,1 0 16,-22 0-16,21 21 0,0-22 0,-21 1 15,21 0-15,0 0 0,-21 0 16,21 0-16,-21-1 16,22 1-16,-22 0 0,0 0 0,21 0 15,0 0 1,-42 21 31,0 0-47,-1 0 15,1 21 1,0-21-16,21 21 0,0 0 0,-21-21 16,0 21-16,21 0 0,-21 1 15,21-1-15,-22 0 0,22 0 16,0 0-16,0 0 15,0 1-15,0-1 0,0 0 16,22 0-16,-1 0 16,0-21-16,0 0 0,0 0 15,0 0-15,22 0 0,-22 0 16,0 0-16,0 0 0,0 0 16,22 0-16,-22-21 0,0 21 0,21-21 15,-20 21-15,-1-21 0,0 0 16,0-1-16,0 1 0,0 21 0,1-21 15,-1 0-15,-21 0 0,21 0 0,-21-1 16,21 1-16,-21 0 16,0 0-16,0 0 0,21 21 0,-21 21 47,-21-21-47,21 21 0,-21 0 15,0 0-15,21 1 16,-21-1-16,21 0 0,-22 0 0,22 0 15,-21 22-15,21-22 0,-21 21 16,21-21-16,0 22 0,0-1 0,0 0 16,-21-21-16,21 22 0,0-1 15,0 0-15,-21 64 16,0-63-16,21-22 0,0 21 16,-22-21-16,22 0 0,-21 1 15,0 20-15,0-21 0,21 0 0,-21-21 16,21 21-16,-21 1 0,21-1 15,-22-21-15,1 21 16,0-21-16,21-21 16,0 0-16,0-1 15,0 1-15,0 0 0,0 0 0</inkml:trace>
  <inkml:trace contextRef="#ctx0" brushRef="#br0" timeOffset="28340.94">26839 17420 0,'0'0'0,"21"-21"0,-21 0 16,22-21-16,-1 20 0,0 1 0,0 0 16,0 0-16,22 0 0,-22 0 15,0 21-15,0 0 0,0-22 0,0 22 16,1 0-16,-1 0 0,0 0 0,0 0 15,-21 22-15,0-1 0,21 0 16,-21 0-16,0 21 0,0-20 16,0-1-1,-21 0-15,21 0 0,0 0 0,-21-21 16,0 21-16,0-21 0,-1 0 0,1 22 16,0-22-16,0 0 15,0 0-15,0 0 0,-1 0 16,1 21-16,0-21 15,0 0-15,0 0 16,0 0 15,21-21-31</inkml:trace>
  <inkml:trace contextRef="#ctx0" brushRef="#br1" timeOffset="55439.66">25019 11282 0,'0'0'0,"21"-21"15,-21 0-15,0-1 0,0 1 16,0 0 0,0 0-16,0 0 15,0 42 48,0 0-63,0 0 15,0 0-15,0 1 0,0-1 16,0 0-16,0 0 0,0 0 16,-21 0-16,21 1 0,0 20 0,-21-21 15,21 0-15,0 0 0,-21 22 0,21-22 16,0 0-16,0 21 0,0-20 15,0-1-15,-22 0 0,22 0 0,0 21 16,-21-20-16,21-1 0,0 21 0,-21-21 16,21 0-16,0 22 0,0-22 15,0 21-15,-21-21 0,21 22 0,-21-22 16,21 21-16,0 1 0,0-22 16,-21 21-16,21-21 0,-22 22 0,22-22 15,0 21-15,-21-21 0,21 0 16,0 22-16,0-22 0,0 21 0,-21-21 15,21 1-15,-21 20 0,21-21 0,0 0 16,0 22-16,0-22 0,0 21 0,0-21 16,0 0-16,0 22 0,0-22 15,0 21-15,0-21 0,0 1 0,0 20 16,0-21-16,0 21 0,0-20 0,0-1 16,0 21-16,0-21 0,0 0 15,0 1-15,21 20 0,-21-21 0,0 0 16,21 0-16,-21 1 0,0-1 15,0 0-15,0 0 0,0 0 0,21 22 16,-21-22-16,0 0 0,0 0 0,0 0 16,0 22-16,0-22 0,0 21 15,0-21-15,0 22 0,0-22 0,0 21 16,0-21-16,0 22 0,0-1 0,0-21 16,0 21-16,0 1 0,0-22 0,0 21 15,0 1-15,0-1 0,0-21 16,0 21-16,0 1 0,0-1 0,0-21 15,0 22-15,0-1 0,0 0 16,0-21-16,0 22 0,0-1 0,0-21 16,0 22-16,0-22 0,0 0 0,0 0 15,0 21-15,0-20 0,-21-1 0,21 0 16,0 0-16,0 0 0,0 0 16,0 1-16,0-1 0,0 0 15,0 0-15,0 0 0,-21 0 0,21 1 16,0-1-16,0 0 0,0 0 15,-21-21-15,21 21 0,0 0 0,0 1 16,0-1-16,0 0 0,0 0 16,0 0-16,0 0 0,0 1 0,0-1 15,0 0 1,0 0-16,0 0 31,0-42 0,0 0-31,0 0 0,0 0 16,0-1-16,0 1 0,0-21 0,0 0 16,0-1-16</inkml:trace>
  <inkml:trace contextRef="#ctx0" brushRef="#br1" timeOffset="58948.31">25019 11155 0,'0'-21'47,"-21"21"-31,21-21-1,0-1 1,0 1 0,21 0-16,0 0 15,0 0 1,0 0-16,-21-1 16,22 22-16,-22-21 15,21 21-15,-21-21 0,0 0 16,21 0-1,0 21-15,-21-21 16,21 21-16,0-22 16,1 22-16,-1 0 0,0 0 0,-21-21 15,21 21-15,0 0 0,22 0 16,-22-21-16,0 21 0,21 0 0,-21 0 16,22 0-16,-1-21 0,0 21 15,1 0-15,-1 0 0,0 0 0,1 0 16,-1-21-16,0 21 0,22-21 0,-22 21 15,1 0-15,-1 0 16,0 0-16,1 0 0,-1-22 0,0 22 16,1 0-16,-1 0 0,-21 0 15,21 0-15,22 0 0,-22 0 0,1 0 16,-1 0-16,21 0 0,1 0 0,-22-21 16,22 21-16,-1 0 0,-20 0 15,20 0-15,1 0 0,-1 0 0,-21 0 16,22 0-16,-22 0 0,1 0 15,-1-21-15,21 21 0,-20 0 16,-1 0-16,0 0 0,1 0 0,-1 0 16,22 0-16,-22 0 0,21 0 15,-20 0-15,20 0 0,1 0 0,-22 0 16,22 0-16,-1 0 0,-21 0 16,1 0-16,20 0 0,-20 0 0,-1 0 15,0 0-15,1 0 0,-1 0 0,0 0 16,1 0-16,-1 0 0,0 0 15,1 0-15,-1 0 0,21 0 0,-20 0 16,20 0-16,-20 0 0,20 0 16,-21 0-16,22 0 0,-22 0 0,22 0 15,-22 0-15,0 0 16,1 0-16,-1 0 0,0 0 0,1 0 16,-1 0-16,0 0 0,1 0 0,-1 0 15,0 0-15,1 0 0,-1 0 16,-21 0-16,22 0 0,-1 0 0,-21 0 15,21 0-15,1 0 0,-22 0 16,21 0-16,-21 0 0,22 0 0,-22 0 16,0 0-16,21 0 0,-20 0 15,-1 0-15,21 21 0,-21-21 0,0 0 16,1 0-16,-1 0 0,0 21 0,0-21 16,0 0-16,0 0 0,1 0 15,-22 22-15,21-22 0,0 0 0,0 0 16,0 21-16,0-21 15,1 21-15,-1 0 16,0 0 0,0 0-1,0-21-15,-21 22 0,21-22 0,-21 21 16,0 0-16,0 0 16,0 0-16,0 0 15,0 1-15,0-1 0,0 21 16,0-21-16,0 0 15,0 1-15,-21-1 0,21 21 0,-21-21 16,21 22-16,-21-22 0,21 21 0,0-21 16,0 22-16,0-1 0,0-21 15,0 21-15,0-20 0,0 20 16,0-21-16,0 21 0,0-20 0,0 20 16,0-21-16,0 21 0,0 1 15,21-22-15,-21 21 0,0 1 0,0-22 16,0 21-16,0 0 0,0 1 15,0-1-15,0 0 0,0 1 0,0-22 16,0 21-16,0 1 0,0-22 16,21 21-16,-21 0 0,0-20 0,0-1 15,0 21-15,0-21 0,0 22 0,0-22 16,0 21-16,0-21 0,0 22 16,0-22-16,0 21 0,0 0 15,0-20-15,0 20 0,0 0 16,0 1-16,0-1 0,0-21 0,0 21 15,0 1-15,0-22 0,0 21 0,0-21 16,0 22-16,0-22 0,0 21 16,0-21-16,0 1 0,-21 20 0,21-21 15,0 0-15,0 22 0,0-22 16,0 21-16,-21 0 0,21-20 0,0 20 16,0 0-16,-21-21 0,21 22 0,0-1 15,-21 0-15,21-20 0,-22 20 16,22-21-16,0 21 0,0-20 0,0 20 15,0-21-15,-21 21 0,21-20 16,0 20-16,-21-21 0,21 0 16,0 22-16,0-22 0,0 0 0,0 21 15,0-21-15,0 22 0,0-22 16,0 21-16,0 1 0,0-1 0,0-21 16,0 21-16,0 1 0,0-22 0,0 21 15,0 1-15,0-22 0,0 21 16,0-21-16,0 22 0,0-22 0,0 0 15,0 21-15,0-21 0,0 1 0,0 20 16,0-21-16,0 0 16,0 0-16,0 22 0,0-22 0,0 0 15,0 21-15,0-20 0,0-1 16,0 21-16,0-21 0,0 0 0,0 1 16,0 20-16,0-21 0,0 0 0,0 0 15,0 1-15,0-1 16,0 0-16,0 0 0,0 0 15,0 0 1,0 1-16,0-1 16,0 0-1,-21 0 17,0 0-32,0-21 0,21 21 15,-22-21-15,1 0 0,21 22 16,-21-22-1,21 21-15,-21-21 16,21 21-16,-21-21 0,21 21 31,-21-21-31,-1 0 0,1 21 16,0-21-16,0 0 0,0 21 16,0-21-16,-1 0 0,1 0 15,0 22-15,0-22 0,0 0 16,-22 0-16,22 0 0,0 0 0,0 21 15,-21-21-15,20 21 0,1-21 16,-21 0-16,21 0 0,-22 21 0,22-21 16,-21 0-16,21 0 0,0 21 0,-22-21 15,1 0-15,21 0 0,-22 21 16,1-21-16,0 0 0,-1 0 0,1 22 16,-21-22-16,20 0 0,1 21 0,0-21 15,-1 21-15,1-21 0,-22 0 16,22 21-16,0-21 0,-1 0 0,1 0 15,0 21-15,-1-21 0,1 0 0,0 0 16,-1 0-16,1 0 0,0 0 16,-1 0-16,1 0 0,0 0 15,-1 0-15,1 21 0,-21-21 0,20 0 16,1 0-16,0 0 0,-1 0 0,1 0 16,0 0-16,-1 0 0,1 22 15,0-22-15,-1 0 0,1 0 0,0 0 16,-1 0-16,1 21 0,0-21 0,-1 0 15,22 0-15,-21 21 0,-1-21 0,22 0 16,-21 0-16,21 21 0,0-21 16,-22 0-16,22 0 0,-21 0 0,21 0 15,-22 0-15,22 0 0,-21 0 0,-1 0 16,1 0-16,0 0 16,-22 0-16,22 0 0,-22 0 0,22 0 15,-21 0-15,-1 0 0,22 0 0,-22-21 16,22 21-16,0 0 0,-1 0 0,1 0 15,0 0-15,20 0 0,-20 0 16,0-21-16,-1 21 0,1 0 0,0 0 16,-22 0-16,22 0 0,-22-21 0,22 21 15,-21 0-15,20 0 0,1 0 16,-22 0-16,22 0 0,0 0 0,-1-22 16,1 22-16,0 0 0,21 0 0,-22 0 15,1 0-15,21 0 0,0 0 0,-1-21 16,-20 21-16,21 0 15,0 0-15,0 0 0,-1 0 0,1 0 16,0-21-16,0 21 0,0 0 0,0 0 16,-22 0-16,22 0 0,0-21 15,0 21-15,0 0 0,-22 0 0,22-21 16,0 21-16,0 0 0,-22 0 0,22 0 16,0 0-16,21-21 0,-21 21 15,0 0-15,0 0 0,-1 0 16,1 0-1,21-22-15,-21 22 16,0-21 31,21 0 0,0 0-16,0 0-31,0 0 16,0-1-1,0 1-15,0 0 16,0 0-16,-21 0 16,21 0-16,0-1 15,0 1-15,0 0 0,0-21 0,0 21 16,0-1-16,0 1 0,0-21 0,0 0 15,21 20-15,0-20 0,-21 0 0,21-22 16,0 22-16,1 0 0,-22-1 16,21-20-16,21 20 0,-21 1 0</inkml:trace>
  <inkml:trace contextRef="#ctx0" brushRef="#br1" timeOffset="60101.21">25760 10033 0,'0'0'0,"0"-21"15,21 21-15,-21-21 0,21 0 0,0 21 16,-21-22-16,21 1 0,1 0 15,-1 0-15,-21 0 0,21 0 0,-21-1 16,0 1-16,0 0 16,0 0-16,0 0 0,-21 21 15,0 0-15,-1 0 0,-20 0 0,21 0 16,-21 0-16,-1 0 0,-20 0 16,20 0-16,1 21 0,0-21 0,21 21 15,-22-21-15,22 21 0,0-21 0,0 21 16,0 1-16,21-1 15,0 0-15,0 0 0,21 0 16,0 0-16,0 1 0,0-22 16,0 21-16,22 0 0,-22-21 0,0 21 15,0 0-15,22-21 0,-22 21 16,0 1-16,21-1 0,-21-21 0,1 21 16,-1 0-16,0-21 0,0 21 15,-21 0-15,0 1 0,21-1 0,-21 0 16,0 0-16,0 0 0,0 0 15,-21 1-15,0-1 0,-21 0 0,20 0 16,-20 0-16,0-21 0,-1 21 0,1 1 16,0-22-16,-1 0 0,1 0 0,0 0 15,-1 0-15,1 0 0,21 0 16,0 0-16,-22-22 0,22 22 0,0-21 16,21 0-16,-21 0 0,21 0 0,-21 0 15,21-1-15,0 1 0,0 0 16,0 0-16,0 0 0,0 0 15,0-1-15,0 1 16,0 0-16,21 21 16,0 0-16,0-21 0,0 21 15,1-21-15,-1 21 0,0-21 16,21 21-16,-21 0 0</inkml:trace>
  <inkml:trace contextRef="#ctx0" brushRef="#br1" timeOffset="60428.85">26056 9694 0,'0'0'0,"0"-21"0,21 0 0,0 0 16,-21 42 15,0 0-15,0 0-16,0 1 0,0-1 15,0 21-15,-21-21 0,21 22 0,-21-1 16,21-21-16,0 21 0,-21 1 0,21-22 16,-21 21-16,21-21 0,-21 22 0,21-22 15,0 21-15,0-21 16,0 1-16,0-1 0,0 0 0,0 0 16,0 0-16,-22 0 0,22 1 15,0-1 1,22-42 15,-22-1-31</inkml:trace>
  <inkml:trace contextRef="#ctx0" brushRef="#br1" timeOffset="60635.73">25908 10160 0,'0'0'0,"-21"0"0,0 0 0,21-21 16,-22 21-16,22-21 31,22 21-31,-1 0 0,0 0 16,0 0-16,0 0 0,0 0 15,1 0-15,-1 0 0,0 0 0,0-21 16,0 21-16,0 0 0,1 0 0,-1 0 16,0 0-16,0 0 0,0 0 15,0-22-15,1 22 0</inkml:trace>
  <inkml:trace contextRef="#ctx0" brushRef="#br1" timeOffset="61279.49">26606 10245 0,'0'0'0,"22"0"0,-1 0 0,0 0 15,0-21 1,0-1-16,-21 1 16,0 0-16,0 0 15,0 0-15,0 0 0,0-1 16,0 1-16,-21 0 0,21 0 16,-21 0-16,0 21 0,0 0 0,21-21 15,-22 21-15,1 0 0,0 0 16,0 0-16,0 0 0,0 21 0,21 0 15,-22-21-15,1 21 0,21 0 0,-21 0 16,0 1-16,21-1 0,0 0 16,0 0-16,-21 0 0,21 0 0,0 22 15,0-22-15,0 0 0,0 0 16,0 0-16,0 1 0,0-1 0,21 0 16,0-21-1,0 0-15,0 0 16,1 0-16,-1-21 0,0 0 15,0-1-15,0 22 16,-21-21-16,0 0 0,21 0 0,-21 0 16,22 0-16,-22-1 0,0 1 0,0 0 15,21 0-15,-21-21 0,0 20 0,21 22 16,-21-21-16,0 0 0,0 0 16,0 42 15,0 0-31,0 0 15,0 1-15,0-1 0,0 0 0,0 0 16,0 0-16,0 0 0,0 1 16,0-1-16,0 0 0,0 0 15,0 0-15,0 0 16,0 1-16,21-22 16,0 0-16,0 0 15,1-22 1,-22 1-1</inkml:trace>
  <inkml:trace contextRef="#ctx0" brushRef="#br1" timeOffset="62256.8">27157 9631 0,'0'0'0,"0"-21"0,0-22 16,0 22-16,0 0 15,0 42 1,-21 0-16,21 1 0,0-1 0,-22 21 16,1-21-16,21 22 0,-21-1 15,21 0-15,-21 1 0,0-1 0,21 0 16,-21 1-16,21-22 0,0 21 0,-22 0 16,22-20-16,-21 20 0,21-21 15,0 21-15,0-20 0,0-1 16,0 0-16,0 0 0,0 0 15,0 0-15,0 1 16,21-22-16,1 0 0,-1 0 16,0 0-16,0 0 0,0-22 15,-21 1-15,21 21 0,1-21 0,-1 0 16,-21 0-16,21 21 0,0-21 16,-21-1-16,0 1 0,21 0 0,0 0 15,-21 0-15,0 42 47,0 0-47,0 0 16,0 0-16,0 1 0,0-1 15,0 0-15,0 0 0,0 0 16,0 0-16,0 1 16,22-22-16,-1 0 15,-21 21-15,21-21 0,0 0 16,0 0-16,0 0 15,-21-21-15,22-1 0,-22 1 16,21 21-16,0-21 0,-21 0 0,21 0 16,0 0-16,-21-1 0,21 1 0,1 0 15,-1 21-15,0-21 0,-21 0 16,21 21-16,0-21 16,0 21-1,1 0 1,-22 21-1,21-21 48,-21-21-63,0-1 16,0 1-1,-21 21 16,-1 0-15,1 0-16,0 0 16,0 21-16,0 1 0,21-1 15,-21-21-15,21 21 0,0 0 0,-22 0 16,22 0-16,-21 1 0,21-1 16,0 0-16,0 0 0,0 0 15,0 0-15,0 1 0,21-22 16,1 21-16,-1 0 0,0-21 15,0 0-15,0 0 16,0 0-16,1 0 0,-1 0 16,0 0-16,0 0 0,0 0 0,0-21 15,1 21-15,-1-21 0,0 21 0,0-22 16,-21 1-16,21 0 0,0 21 16,-21-21-16,0 0 0,0 0 0,22-1 15,-22 1-15,21 0 0</inkml:trace>
  <inkml:trace contextRef="#ctx0" brushRef="#br1" timeOffset="62475.68">27961 9737 0,'-42'-21'16,"21"21"46,-1 0-62,1 0 16,0 0-16</inkml:trace>
  <inkml:trace contextRef="#ctx0" brushRef="#br1" timeOffset="62727.83">27051 9864 0,'-21'0'16,"21"21"-16,21-21 16,0 0-1,0 0-15,0 0 0,1 0 0,-1 0 16,21 0-16,-21 0 0,0 0 15,1 0-15,-1 0 16,0 0-16,0 0 16,-21-21 15,-21 21-31</inkml:trace>
  <inkml:trace contextRef="#ctx0" brushRef="#br1" timeOffset="66960.41">28850 9821 0,'0'0'16,"0"-21"-16,0-42 15,0 42-15,0-22 0,0 22 16,0 0-16,0 0 15,0 42 1,0 0-16,-21 0 0,21 0 16,0 1-16,0 20 0,0 0 0,0-21 15,0 22-15,0-1 0,0-21 0,0 22 16,-21-1-16,21-21 16,0 21-16,-21-20 0,21-1 0,0 0 15,0 21-15,-22-21 0,22 1 16,-21-1-16,21 0 0,0 0 15,-21 0 1,21-42 0,-21 21-1,21-21-15</inkml:trace>
  <inkml:trace contextRef="#ctx0" brushRef="#br1" timeOffset="67312.21">28554 9716 0,'0'0'0,"0"-22"0,-21 1 0,21 0 15,-22 0-15,22 0 0,0 0 0,0-1 16,0 1-16,0 0 0,22 0 16,-1 21-16,0-21 0,0 0 15,21 21-15,-20 0 0,20 0 0,0 0 16,22 0-16,-22 0 0,0 0 0,1 0 15,-1 0-15,0 21 0,1 0 16,-22 0-16,0 0 0,0 0 0,-21 22 16,0-22-16,0 0 0,-21 21 15,-21-20-15,21 20 0,-22-21 16,1 0-16,21 0 0,-22 1 0,1-1 16,0 0-16,21 0 0,-22-21 0,22 21 15,0-21-15,21 21 0,-21-21 16,21 22-16,-21-22 0,21 21 15,21-21 17</inkml:trace>
  <inkml:trace contextRef="#ctx0" brushRef="#br1" timeOffset="67719.46">29210 9927 0,'-21'0'32,"0"21"-17,21 1-15,-22-22 0,1 21 0,0 0 16,0 0-16,0 0 0,0 0 0,21 1 16,0-1-16,-22 0 0,22 0 15,0 0-15,0 0 0,0 1 16,0-1-1,22-21-15,-1 0 0,0 0 16,0 0-16,0 0 16,0 0-16,1 0 0,-1-21 15,0-1-15,-21 1 16,0 0-16,0 0 0,0 0 16,0 0-16,0-1 0,0 1 15,0 0-15,0 0 0,0 0 16,-21 21-16,0 0 15,-1 0-15,1 0 16,21 21 15,21-21-31,1 0 16</inkml:trace>
  <inkml:trace contextRef="#ctx0" brushRef="#br1" timeOffset="68124.11">29506 10012 0,'0'-21'0,"-21"21"31,0 21-15,0 0-16,0 0 15,21 0-15,-22 1 0,22-1 16,-21 0-16,21 0 0,-21 0 15,21 0-15,0 1 16,21-22 0,0 0-16,1 0 0,-1 0 15,0 0-15,0 0 0,0 0 16,0-22-16,1 1 16,-22 0-16,21 21 0,-21-21 15,0 0-15,0 0 0,0-1 0,0 1 16,0 0-16,0 0 15,-21 21-15,-1-21 0,1 21 16,0 0-16,0 0 16,0 0-1,21 21-15,-21 0 0,21 0 16,0 0 0,21-21-1</inkml:trace>
  <inkml:trace contextRef="#ctx0" brushRef="#br1" timeOffset="68448.92">30226 9567 0,'0'0'0,"0"-21"0,-42 0 16,20 0-16,1 21 15,0 0-15,0 21 0,21 0 0,-21 0 16,0 1-16,-1 20 0,1-21 0,0 21 16,0 1-16,0-1 0,0 0 15,-1 1-15,22-1 0,-21 0 0,0-20 16,0 20-16,0-21 0,21 21 0,-21-20 16,21-1-16,0 0 15,0 0-15,-22 0 0,22 0 16,0 1-16,0-1 15,22-21 17,-1 0-32</inkml:trace>
  <inkml:trace contextRef="#ctx0" brushRef="#br1" timeOffset="69472.6">30395 10075 0,'0'0'0,"21"-21"0,-21 0 0,22 21 16,-1-21-16,-21 0 0,21 21 16,-21-21-16,0-1 0,-21 22 31,0 0-31,-1 0 0,1 0 15,0 22-15,0-22 0,0 21 0,0 0 16,-1 0-16,-20 0 0,21 0 16,0 1-16,21-1 0,-21-21 15,21 21-15,-22 0 0,22 0 16,0 0-16,22-21 31,-1 0-31,0 0 16,0 0-16,0 0 0,0 0 15,1 0-15,-1-21 0,0 0 16,0 0-16,0 21 0,-21-21 16,21 0-16,1-1 0,-22 1 15,0 0 1,0 42 0,0 0-1,0 1 1,-22-1-16,22 0 0,-21-21 0,21 21 15,0 0-15,0 0 0,0 1 16,21-22 15,1 0-31,-1 0 16,0 0-16,0 0 0,0 0 16,0 0-16,1-22 0,-1 1 15,0 0-15,0 0 16,0 21-16,0-21 0,-21 0 0,0-1 15,22 1-15,-22 0 16,0 42 15,0 0-31,0 1 16,0-1-16,-22-21 0,22 21 0,0 0 16,0 0-16,-21-21 0,21 21 0,-21 1 15,21-1-15,0 0 16,0 0-1,21-21 17,0 0-17,1 0-15,-1 0 0,0 0 0,0 0 16,0 0-16,0 0 16,1-21-16,-1 21 0,-21-21 0,21 0 15,0 21-15,0-22 0,-21 1 0,0 0 16,21 21-16,-21-21 0,22 0 15,-22 0-15,0-1 0,-22 22 32,1 0-17,21 22-15,-21-1 0,21 0 0,-21 0 16,21 0-16,0 0 16,-21-21-16,21 22 0,0-1 15,0 0 1,0 0-16,21-21 15,0 0-15,0 0 0,0 0 16,-21 21-16,22-21 0,-1 0 0,0 0 16,0 0-16,0 0 15,0 0-15,1 0 0,-1 0 16</inkml:trace>
  <inkml:trace contextRef="#ctx0" brushRef="#br1" timeOffset="69980.99">31454 10118 0,'0'0'0,"21"0"0,-21-21 0,0-1 16,0 1-16,0 0 16,0 0-16,-21 21 31,-22 0-31,22 21 15,0 0-15,0 0 0,0 1 0,-22-1 16,22 0-16,0 0 16,0 0-16,0 0 0,21 1 0,-22-1 15,22 0-15,0 0 16,22-21 0,-1 0-1,0 0-15,0 0 16,0-21-16,0 21 15,1-21-15,-22 0 0,21-1 0,0 1 16,0 0-16,-21 0 16,21 0-16,0 21 15,-21 21 17,-21 0-32,21 0 0,0 0 15,0 1-15,0-1 16,0 0-16,0 0 15,21-21-15,1 0 16,-1 0 0,0 0 15</inkml:trace>
  <inkml:trace contextRef="#ctx0" brushRef="#br1" timeOffset="74199.84">25739 11345 0,'0'22'0,"21"-22"31,0 0-16,0 0-15,0 0 0,0-22 16,1 22-16,-1-21 0,0 21 16,0-21-16,0 0 15,-21 0-15,0 0 16,0-1-16,0 1 16,-21 21-1,0 0-15,0-21 0,0 21 0,-1 0 16,1 0-16,0 0 0,0 0 0,0 0 15,0 0-15,-1 21 16,1 0-16,21 1 16,0-1-16,0 0 0,0 0 15,0 0-15,21 0 16,1 1-16,-22-1 0,21 0 0,0-21 16,0 21-16,0 0 0,0 0 15,1-21-15,-1 22 0,-21-1 0,21-21 16,-21 21-16,21 0 0,-21 0 15,0 0-15,-21-21 16,0 22-16,0-22 16,-1 0-16,1 21 0,-21-21 0,0 0 15,20 21-15,-20-21 0,0 0 0,-1 0 16,1 0-16,21 0 0,-21 0 0,20 0 16,1 0-16,0 0 0,0 0 15,21-21-15,0 0 16,0-1-1,21 1 1,0 21-16,0-21 16,1 21-16,-1-21 0,0 0 0</inkml:trace>
  <inkml:trace contextRef="#ctx0" brushRef="#br1" timeOffset="74451.39">26162 11134 0,'0'0'16,"0"-21"-16,0 42 31,0 21-31,0-21 16,0 0-16,-21 22 0,21-1 16,-21-21-16,-1 22 0,22-22 15,-21 21-15,21-21 0,0 0 0,0 1 16,0-1-16,0 0 0,0 0 0,0 0 15,0 0-15</inkml:trace>
  <inkml:trace contextRef="#ctx0" brushRef="#br1" timeOffset="74636.28">26056 11345 0,'0'-21'16,"21"21"15,0 0-31,1 0 16,-1 0-16,0 0 0,0 0 16,0-21-16,0 21 0,1 0 0,-1 0 15,0-21-15,0 21 0,0 0 0</inkml:trace>
  <inkml:trace contextRef="#ctx0" brushRef="#br1" timeOffset="75207.96">26606 11536 0,'22'0'16,"-22"-21"-16,21 21 0,0-21 0,-21-1 16,0 1-16,0 0 15,0 0-15,0 0 0,0 0 16,-21-1-16,21 1 0,-21 21 16,-1 0-16,1 0 0,0-21 15,0 21-15,0 0 0,0 0 16,-1 21-16,1 0 0,0 1 15,0-1-15,0 21 0,0-21 0,21 0 16,0 1-16,-22-1 0,22 0 16,-21 0-16,21 0 0,0 0 0,0 1 15,0-1-15,21-21 16,1 0-16,-1 0 16,0 0-1,0 0-15,0 0 0,0-21 0,1-1 16,-1 22-16,-21-21 0,21 0 15,0 0-15,-21 0 0,0 0 16,21-1-16,0 1 0,-21 0 0,0 0 16,0 0-16,0 0 0,22-1 0,-22 1 15,0 42 17,0 1-32,0-1 15,-22 0-15,22 0 0,0 0 0,0 0 16,0 1-16,0-1 15,0 0-15,0 0 16,22-21 0,-1 0-1,0 0-15</inkml:trace>
  <inkml:trace contextRef="#ctx0" brushRef="#br1" timeOffset="76043.48">26966 11113 0,'0'0'0,"0"-22"16,-21 44 15,21-1-15,0 21-16,0-21 0,0 0 0,-21 22 15,21-22-15,0 21 0,0-21 16,-21 1-16,21 20 0,0-21 0,0 0 15,0 0-15,0 1 0,0-1 16,0 0-16,0 0 0,0 0 16,0 0-16,21-21 31,0 0-31,0 0 16,0-21-16,-21 0 15,22 0-15,-1 21 0,-21-21 16,21 0-16,-21-1 15,21 22-15,-21 22 32,0-1-32,0 0 15,0 0-15,0 0 16,0 0 0,21-21-1,0 0-15,1 0 16,-1 0-16,-21-21 0,21 21 15,0-21-15,0 0 16,-21 0-16,21 0 16,1-1-16,-1 1 15,0 0-15,0 21 16,0 0 0,0 0-1,-21-21 16,0 0 1,0 0-17,-21 21 17,0 0-17,21 21 1,-21 0-16,0-21 0,21 21 0,0 0 15,-21 0-15,21 1 0,-22-1 0,22 0 16,0 0-16,0 0 16,0 0-16,0 1 0,22-22 47,-1 0-47,0 0 15,-21-22-15,21 22 16,0-21-16,-21 0 0,0 0 15,21 0-15,1 0 16</inkml:trace>
  <inkml:trace contextRef="#ctx0" brushRef="#br1" timeOffset="76243.37">27474 11049 0,'-21'-21'16,"0"21"-1,21-21-15,-21 21 0,21 21 63,0 0-47</inkml:trace>
  <inkml:trace contextRef="#ctx0" brushRef="#br1" timeOffset="76435.45">26839 11197 0,'-21'0'16,"42"0"15,0 0-31,1 0 15,-1 0-15,0 0 0,21 0 16,1 0-16,-22 0 0,21 0 0,0 0 16</inkml:trace>
  <inkml:trace contextRef="#ctx0" brushRef="#br1" timeOffset="76776.25">28046 11282 0,'-21'0'16,"21"21"-1,-22-21-15,22 21 0,-21 0 0,21 1 16,0-1-16,0 0 0,0 0 15,-21-21-15,21 21 0,0 0 0,0 1 16,-21-1-16,21 0 0,0 0 31,0-42 16,0 0-47,21 0 16,0-1-16,-21 1 0</inkml:trace>
  <inkml:trace contextRef="#ctx0" brushRef="#br1" timeOffset="76959.59">28088 11197 0,'0'0'0,"0"-21"0,0 0 16,0 0 0,0 42 46,0 0-46,21-21-1,0 21-15</inkml:trace>
  <inkml:trace contextRef="#ctx0" brushRef="#br1" timeOffset="77459.58">28342 11303 0,'0'21'0,"0"0"15,-21 1-15,21-1 16,0 0-16,0 0 0,0 0 16,0 0-16,0 1 15,-21-1-15,21 0 0,0 0 16,-21-21-16,21 21 15,0-42 32,0 0-31,0 0 0,21 0-16,0-1 0,0 1 15,-21 0-15,21 0 0,0 0 0,1-22 16,-1 43-16,0-21 15,0 21-15,0 0 0,0 0 16,-21 21-16,0 1 16,0-1-16,0 0 0,0 0 15,0 0-15,0 0 0,0 1 16,0-1-16,0 0 0,0 0 16,0 0-16,0 0 15,0 1 1,-21-22-16,21-22 62,0 1-62,21 21 0</inkml:trace>
  <inkml:trace contextRef="#ctx0" brushRef="#br1" timeOffset="77767.41">28787 11176 0,'0'0'0,"0"-21"0,0 0 16,0 42 15,0 0-31,0 0 16,0 0-16,0 1 0,-22-1 15,22 0-15,-21 0 0,21 0 0,0 22 16,-21-22-16,0 0 0,21 0 0,0 0 15,0 0-15,-21 1 0,21-1 16,-21 0-16,21 0 0,0 0 16,0 0-1,-22-21-15,22-21 47,0 0-31,0 0-16</inkml:trace>
  <inkml:trace contextRef="#ctx0" brushRef="#br1" timeOffset="77987.28">28617 11345 0,'0'0'0,"21"0"47,-21-21-47,22 21 16,-1 0-1,0 0 1,0 0-16,0 0 16,0 0-1,1 0 1,-22-21 0,21 21-16</inkml:trace>
  <inkml:trace contextRef="#ctx0" brushRef="#br1" timeOffset="78592.05">29252 11155 0,'0'0'0,"0"-21"15,0 42 16,0 0-31,0 0 0,0 0 16,-21 1-16,21-1 0,0 0 16,-21 0-16,21 0 0,0 0 15,-21 1-15,21-1 0,0 0 0,0 0 16,-21-21-16,21 21 0,0 0 16,0 1-16,-22-1 15,22-42 48,0-1-63,0 1 15,22 21-15,-22-21 0,21 0 16,0 21-16,-21-21 0,21 0 0,0 21 16,0-22-16,1 22 15,-1 0-15,0-21 0,0 21 0,0 0 16,0 0-16,1 0 0,-1 0 15,-21 21-15,0 1 16,0-1-16,0 0 0,0 0 16,0 0-16,0 0 0,0 1 0,-21-22 15,-1 21-15,22 0 0,-21-21 16,0 0-16,0 21 0,0-21 16,0 21-16,-1-21 15,1 0-15,0 0 16,0 0-1,0 0 1,21-21 15,21 21-31,0-21 0,0 0 16</inkml:trace>
  <inkml:trace contextRef="#ctx0" brushRef="#br1" timeOffset="78861.89">29612 11345 0,'0'-21'16,"21"21"0,0 0 15,1 0-16,-1 0 1,0 0 0,0 0-1</inkml:trace>
  <inkml:trace contextRef="#ctx0" brushRef="#br1" timeOffset="79055.42">29654 11409 0,'0'21'0,"22"-21"78,-1 0-47,0 0-31</inkml:trace>
  <inkml:trace contextRef="#ctx0" brushRef="#br1" timeOffset="79768.12">30035 11218 0,'0'-21'0,"22"0"31,-1 21-16,-21-21 1,21 21-16,-21 21 47,0 0-31,0 0-16,0 1 15,0-1-15,0 0 0,0 0 16,0 0-16,0 0 0,0 1 15,0-1-15,-21-21 0,0 21 16,21 0-16,0 0 0,-22-21 0,1 21 16,0 1-16,0-22 0,21 21 15,-21-21-15,0 0 0,-1 0 0,22 21 16,-21-21-16,0 0 0,0 0 16,0 0-1,21-21 1,0 0-1,0-1 1,21 22 0,0 0-1,0 0-15,0 0 32,1 0-32,-22 22 15,0-1-15,21-21 16,-21 21-16,21-21 15,-21 21-15,21-21 16,-21 21-16,21-21 0,-21 21 16,21-21-1,1 0-15,-1 0 32,0 0-17,-21-21 1,21 21-16</inkml:trace>
  <inkml:trace contextRef="#ctx0" brushRef="#br1" timeOffset="80261.88">30480 11303 0,'0'21'31,"0"0"-31,-21 1 0,21-1 16,-21-21-16,-1 21 0,22 0 15,-21 0-15,0 0 0,21 1 16,-21-1-16,21 0 0,-21-21 0,21 21 16,0 0-1,0 0-15,0 1 16,21-22-1,0 0-15,0 0 16,0 0-16,1 0 0,-1 0 16,0 0-16,0-22 0,0 22 15,0-21-15,1 0 16,-1 0-16,-21 0 0,21 0 16,-21-1-16,0 1 0,0 0 15,0 0-15,0 0 0,0 0 0,0-1 16,0 1-16,0 0 0,0 0 0,0 0 15,-21 21 1,0 0 0,-1 0-16,1 0 15,0 0 1,21 21-16,0 0 16,-21-21-1</inkml:trace>
  <inkml:trace contextRef="#ctx0" brushRef="#br1" timeOffset="82083.77">25379 12298 0,'21'0'15,"0"0"-15,0 0 16,0-21-16,1 21 0,-1 0 16,0-21-16,0-1 0,0 1 15,0 21-15,-21-21 16,0 0-16,-21 0 15,0 21-15,0 0 16,0 0-16,0 0 0,-22 0 16,22 0-16,0 0 0,-21 0 0,20 21 15,1-21-15,21 21 0,-21 0 0,0 0 16,21 1 0,0-1-16,0 0 0,0 0 0,0 0 15,21 0-15,0 1 0,-21-1 16,21 0-16,1 0 0,-1-21 15,0 21-15,0 0 0,0-21 0,0 22 16,1-1-16,-1-21 0,-21 21 0,0 0 16,-21 0-1,-1-21-15,-20 0 16,21 0-16,-21 0 0,20 0 16,-20 0-16,21 0 0,0 0 0,-22 0 0,22 0 15,0 0-15,0 0 16,21-21-16,-21 21 0,21-21 15,0 0-15,0 0 16,0-1-16,21 1 16,0 0-16,0 0 15,0 21-15,1-21 0</inkml:trace>
  <inkml:trace contextRef="#ctx0" brushRef="#br1" timeOffset="82344.63">25802 12107 0,'0'-21'0,"-21"21"31,0 21-31,21 1 0,-21-1 0,-1 0 16,22 0-16,-21 0 0,21 0 0,-21 22 16,21-22-16,0 21 0,0-21 15,-21 1-15,21 20 0,0-21 0,0 0 16,-21 0-16,21 1 0,0-1 0,0 0 15,0 0 1,0-42 31</inkml:trace>
  <inkml:trace contextRef="#ctx0" brushRef="#br1" timeOffset="82499.53">25485 12404 0,'21'0'0,"0"0"0,0 0 0,0 0 16,0 0-16,22 0 0,-22 0 0,0 0 15,21 0-15,1 0 0,-1 0 16,0 0-16,-20-21 0,20 21 16,0-22-16,1 22 0,-22 0 0,21 0 0,-21-21 15</inkml:trace>
  <inkml:trace contextRef="#ctx0" brushRef="#br1" timeOffset="83872.25">26310 12404 0,'0'-21'31,"0"-1"-16,0 1-15,21 21 0,-21-21 0,0 0 16,0 0 0,-21 21-16,0 0 0,0 0 15,0 0-15,-1 0 0,1 0 16,0 0-16,0 21 0,0 0 0,-22 0 16,22 0-16,0 1 0,0-1 15,0 0-15,0 0 0,-1 0 0,22 0 16,-21 1-16,21-1 0,0 0 0,0 0 15,0 0-15,21-21 16,1 21-16,-1-21 16,0 0-16,0 0 0,0 0 15,0 0-15,1-21 0,-1 21 16,0-21-16,0 21 0,0-21 16,-21 0-16,21 0 0,1 21 0,-1-22 15,-21 1-15,0 0 0,0-21 0,21 21 16,-21-1-16,0 1 0,0 0 15,0 42 17,-21 0-32,21 1 0,-21-1 0,21 0 15,0 0-15,0 0 0,0 0 16,0 1-16,0-1 0,0 0 0,0 0 16,0 0-16,0 0 15,21-21-15,0 0 16,0 0-16,0 0 15,0 0-15,1 0 0,-1 0 16,0 0-16,0-21 0,0 0 0,-21 0 16,21 21-16,1-21 0,-1 0 15,0-22-15,0 22 0,-21 0 0,21 0 16,0-22-16,-21 22 0,22-21 0,-22 21 16,0-22-16,21 1 0,-21 21 0,0 0 15,0 0-15,0-1 0,0 44 31,0-1-31,0 0 16,0 21-16,0-21 16,0 22-16,-21-22 0,21 21 0,-22-21 15,22 22-15,0-22 0,-21 0 0,21 0 16,0 22-16,0-22 0,0 0 16,0 0-16,0 0 0,0 0 15,21-21-15,1 0 16,-1 0-16,0 0 0,0 0 15,0 0-15,0 0 16,1-21-16,-1 0 16,-21 0-16,0 0 0,21 0 15,-21-1-15,21 1 16,-21 0-16,0 42 31,0 0-15,0 1-16,0-1 15,0 0-15,0 0 0,0 0 16,0 0-16,21 1 16,0-22-16,1 0 15,-1 0-15,0 0 16,0 0-16,0 0 0,0-22 16,1 1-16,-1 0 15,-21 0-15,21 0 16,0 0-16,0-1 15,-21 1-15,0 0 0,21 21 0,1-21 16,-1 0-16,0 21 31,0 0 32,-21-21-48,0-1 1,-21 22 15,0 0-15,0 22-16,-1-22 16,22 21-16,0 0 0,-21 0 0,21 0 15,-21 0-15,21 1 0,0-1 16,0 0-16,0 0 0,0 0 15,21-21 1,-21 21-16,21-21 0,1 0 16,-1 0-16,0 0 0,0 0 15,0 0-15,-21-21 16,21 21-16,1-21 0,-1 0 16,-21 0-16,0 0 15</inkml:trace>
  <inkml:trace contextRef="#ctx0" brushRef="#br1" timeOffset="84048.37">27263 12107 0,'0'0'0,"-22"0"16,22-21-16,-21 21 0,0 0 16,0 0 30,21 21-30,-21-21-16</inkml:trace>
  <inkml:trace contextRef="#ctx0" brushRef="#br1" timeOffset="84224.26">26606 12277 0,'0'0'16,"-21"0"-16,0 21 0,0-21 0,0 0 0,0 0 31,42 0-15,0 0-16,21 0 0,-21 0 0,1 0 15,20 0-15,0 0 0,1 0 0,-1 0 16,0 0-16</inkml:trace>
  <inkml:trace contextRef="#ctx0" brushRef="#br1" timeOffset="84484.12">27580 12213 0,'0'21'47,"0"1"-47,0-1 0,0 0 0,0 0 16,0 0-16,0 0 0,0 1 0,0-1 15,0 0-15,0 0 16,0 0-16,0 0 0,0 1 16,0-1-16,0 0 15,21-21 1</inkml:trace>
  <inkml:trace contextRef="#ctx0" brushRef="#br1" timeOffset="84731.9">27876 12277 0,'0'0'0,"0"-21"0,0-1 15,-21 22 17,21 22-32,-21-22 0,0 21 15,21 0-15,0 0 0,-21 0 16,0 0-16,21 1 0,-22-1 0,22 0 15,-21 0-15,0 0 16,21 0-16,-21-21 0,21 22 0,0-1 16,21-21 31</inkml:trace>
  <inkml:trace contextRef="#ctx0" brushRef="#br1" timeOffset="85128.93">28130 12340 0,'0'0'16,"0"-21"-16,-21 21 31,0 0-31,0 0 16,0 21-16,0 0 0,-1 1 15,1-1-15,21 0 0,0 0 0,-21-21 16,21 21-16,-21 0 0,21 1 15,0-1-15,0 0 0,0 0 16,21-21 0,0 0-16,0 21 0,1-21 0,-1 0 15,0 0-15,0 0 0,0 0 16,0 0-16,-21-21 0,22 21 0,-1-21 16,-21 0-16,0 0 0,0-1 15,0 1-15,0 0 16,0 0-16,0 0 0,0 0 0,0-1 15,0 1-15,0 0 0,-21 21 0,-1 0 16,22-21-16,-21 21 0,0 0 16,0 0-16,0 21 15,21 0-15,0 0 16,0 1 0,21-22-1,0 0-15</inkml:trace>
  <inkml:trace contextRef="#ctx0" brushRef="#br1" timeOffset="85352.8">28321 12319 0,'0'0'0,"0"21"32,0 0-32,0 1 15,0-1-15,0 0 16,0 0-16,-21-21 0,21 21 0,0 0 15,-21-21-15,21 22 16,-22-22 0</inkml:trace>
  <inkml:trace contextRef="#ctx0" brushRef="#br1" timeOffset="85513.71">28384 12171 0,'0'0'0,"0"-21"0,0 0 16,0-1-1,0 44 1,0-1 0,0 0-1,0 0-15</inkml:trace>
  <inkml:trace contextRef="#ctx0" brushRef="#br1" timeOffset="86019.93">28681 12340 0,'0'0'0,"0"-21"0,-21 21 16,-1 0-16,1 0 15,0 0-15,0 0 16,0 0-16,0 0 0,21 21 16,-22 0-16,1-21 0,21 22 0,0-1 15,-21 0-15,0-21 0,21 21 0,0 0 16,-21 0-16,21 1 16,0-1-16,21-21 15,0 0-15,0 0 16,0 0-16,1 0 15,-1 0-15,0-21 16,0-1-16,-21 1 0,0 0 16,21 0-16,-21 0 0,21 0 15,-21-22-15,22 22 0,-22-21 0,21-1 16,-21 1-16,21 0 0,0-1 16,-21 22-16,21-21 0,0 21 15,1 0-15,-1-1 0,-21 44 16,0 20-16,0-21 15,0 21-15,0-20 0,0 20 16,0 0-16,0-21 0,0 22 0,0-22 16,0 21-16,0-21 0,0 22 0,0-22 15,0 0-15,-21-21 0,21 21 16,0 0-16,0 1 0,0-1 16,21-21 15</inkml:trace>
  <inkml:trace contextRef="#ctx0" brushRef="#br1" timeOffset="86239.8">29125 12213 0,'0'21'31,"0"1"-31,0-1 15,0 0-15,21-21 0,1 21 16,-1-21-16,-21 21 0,21 0 0,0-21 16,0 0-1,0 22-15,1-22 16,-1 0-16,0 0 16</inkml:trace>
  <inkml:trace contextRef="#ctx0" brushRef="#br1" timeOffset="86471.68">29443 12171 0,'-21'0'15,"-1"0"1,22 21-16,-21-21 0,0 21 16,0 0-16,0 1 0,0-1 0,21 0 15,-22 0-15,1 0 0,0 0 0,0-21 16,0 22-16,21-1 0,-21 0 15,-1-21-15,22 21 0,-21 0 16,0-21-16,21 21 16,21-21 15</inkml:trace>
  <inkml:trace contextRef="#ctx0" brushRef="#br1" timeOffset="86876.41">29485 12234 0,'0'22'31,"0"-1"-15,0 0-16,21 0 31,0-21-31,1 0 15,-1 0-15,0 0 16,0-21-16,0 0 16,-21 0-1,21 21-15,-21-22 0,22 22 0,-22 22 47,-22-1-47,1 0 0,21 0 16,-21 0-16,21 0 0,0 1 15,-21-1-15,21 0 0,-21 0 0,0 0 16,21 0-16,0 1 16,-22-22-16,22 21 15,22-21 32</inkml:trace>
  <inkml:trace contextRef="#ctx0" brushRef="#br1" timeOffset="87368.14">29781 12319 0,'0'-21'16,"0"0"0,22 21-1,-1-21 1,0-1-16,0 22 15,0 0-15,0 0 0,1-21 0,-1 21 16,0 0-16,0 0 0,0-21 0,-42 42 47,0 0-47,0 1 16,0-1-16,-1 0 0,1 0 15,0 0-15,0 0 0,0 1 0,21-1 16,-21 0-16,-1 0 0,1 0 15,21 0 1,-21-21-16,21-21 47,21 21-31,0 0-16,1 0 15,-1 0 1,0 0-1,-21 21 1,21-21 0,0 0-1,0 0 1,1 0 0,-22-21-16</inkml:trace>
  <inkml:trace contextRef="#ctx0" brushRef="#br1" timeOffset="87663.97">30226 12171 0,'-21'21'16,"0"-21"-16,-1 21 15,1-21-15,21 21 0,-21 1 16,0-1-16,21 0 0,0 0 0,-21 0 0,21 0 15,-21 1-15,21-1 16,-22-21-16,22 21 0,0 0 0,0 0 16,0 0-16,0 1 15,22-22 1,-1 21-16,0-21 16,0 0-16,0 0 0,0 0 15,1 0-15,-1 0 16,0 0-16,0 0 15,0-21-15</inkml:trace>
  <inkml:trace contextRef="#ctx0" brushRef="#br1" timeOffset="87952.82">30501 12129 0,'0'21'31,"21"-21"-31,-21 21 16,0 0-16,0 0 0,0 0 15,0 1-15,0-1 16,0 0-16,0 0 0,0 0 0,0 0 16,-21 1-16,21-1 0,-21 0 0,0 0 15,0 0-15,-1 0 16,1 1-16,21-1 0,-21-21 0,21 21 15,-21-21-15,0 21 0,0-21 16</inkml:trace>
  <inkml:trace contextRef="#ctx0" brushRef="#br1" timeOffset="89403.91">26014 13272 0,'0'21'16,"0"0"0,0 0-16,0 0 15,-21 0-15,21 22 0,0-22 0,-22 21 16,22-21-16,0 22 0,0-22 0,0 21 15,0-21-15,0 22 0,0-22 16,-21 0-16,21 0 0,0 0 0,-21 1 16,21-1-16,0 0 0,0 0 15,-21-21-15,0 0 16,0 0 0,-1 0-1,1-21-15,21 0 16,-21 0-16,21-1 0,-21 1 15</inkml:trace>
  <inkml:trace contextRef="#ctx0" brushRef="#br1" timeOffset="89971.97">25548 13399 0,'0'0'0,"0"-22"0,-42-20 16,42 21-16,0 0 0,0 0 15,0-1-15,0 1 0,0 0 16,0 0-16,21 0 0,0 21 0,0-21 15,22-1-15,-22 22 0,21 0 16,-21 0-16,22 0 0,-1 0 0,0 0 16,1 0-16,-1 22 0,0 20 0,-21-21 15,22 0-15,-22 22 0,0-1 16,0-21-16,0 21 0,1-20 0,-1 20 16,-21-21-16,0 21 0,0-20 0,0-1 15,0 0-15,0 0 0,0 0 16,0 0-16,0 1 0,-21-22 47,-1-22-32,22 1-15,0 0 16,0 0-16,0 0 0,0 0 0,0-22 16,0 22-16,22 0 0,-1-21 15,0 20-15,0 1 0,-21-21 0,42 21 16,-20 0-16,-1-1 0,0 22 0,0-21 15,0 21-15,0 0 0,1 0 16,-1 0-16,0 0 0,0 21 16,0 1-16,-21-1 0,0 21 15,0-21-15,0 0 16,21 1-16,-21 20 0,0-21 0,0 21 0,0-20 16,0-1-16,0 21 0,0-21 15,-21 0-15,21 22 0,-21-22 16,21 0-16,0 0 0,-21-21 0,21 21 15,-21 1-15,21-1 0,-21-21 0,21 21 16,0-42 31,0 0-47</inkml:trace>
  <inkml:trace contextRef="#ctx0" brushRef="#br1" timeOffset="90707.55">27009 13568 0,'0'0'0,"0"-21"15,0 0-15,0-1 0,0 1 16,0 0-16,0 0 0,-22 21 16,1-21-16,0 21 15,0 0-15,0 0 0,0 0 0,-1 0 16,1 0-16,0 21 0,-21 0 0,21-21 15,-1 21-15,1 0 0,0 22 16,0-22-16,0 0 0,0 0 16,21 0-16,0 22 0,-22-22 0,22 0 15,0 0-15,0 0 0,0 1 16,22-1 0,-1-21-16,0 0 0,0 0 15,0 0-15,0 0 0,1 0 0,-1 0 16,0-21-16,0-1 0,0 22 15,0-21-15,1 0 0,-1 0 0,0 0 16,0 0-16,-21-22 0,21 22 0,-21 0 16,21 0-16,-21 0 0,22-1 15,-22 1-15,0 0 0,0 42 32,0 0-17,0 1-15,-22-1 0,22 0 0,-21 0 16,21 0-16,-21 0 0,21 1 0,0-1 15,0 0-15,0 0 0,0 0 16,0 0-16,0 1 16,21-22-16,0 0 0,1 0 0,-1 0 15,0 0-15,0 0 16,0 0-16,0 0 0,1-22 0,-1 1 16,0 21-16,0-21 0,0 0 0,0 0 15,-21 0-15,22-1 0,-1 1 16,-21 0-16,21 0 0,-21 0 15,21 0-15,-21-1 0,0 1 0,0 42 32,0 1-17,0-1-15,0 0 0,0 0 16,0 0-16,0 0 0,0 1 0,-21-1 16,21 0-16,0 0 15,0 0-15,21-21 31,0 0-31,0 0 32,-21-21-32,22 21 0,-22-21 0,21 0 15,-21 0-15</inkml:trace>
  <inkml:trace contextRef="#ctx0" brushRef="#br1" timeOffset="91047.36">27432 13250 0,'-21'0'15,"0"0"-15,21 22 32,21-22-1,0 0-31,0 0 15,-21-22-15,0 1 16,0 0 0,0 0-16,-21 21 31,0 0-31,0 0 16,-1 21-1,22 0-15,0 0 0,0 1 16,0-1-16,0 0 31,22-21-31</inkml:trace>
  <inkml:trace contextRef="#ctx0" brushRef="#br1" timeOffset="91572.46">27813 13377 0,'0'0'0,"-21"0"0,0 22 16,21-1-16,-22-21 0,22 21 15,0 0-15,-21 0 0,21 0 16,0 1-16,0-1 16,0 0-16,0 0 0,0 0 15,0 0-15,0 1 16,-21-22-16,0 0 15,0 0 1,21-22 15,0 1-31,0 0 16,0 0-16,0 0 0,0 0 16,0-1-16,0 1 0,21 0 0,0 21 15,0-21-15,0 0 0,1 0 16,-1 21-16,21-22 0,-21 22 0,22 0 15,-22 0-15,21 0 0,-21 0 0,0 0 16,1 0-16,-1 0 0,0 22 16,-21-1-16,21 0 0,-21 0 15,0 0-15,0 0 0,0 1 0,0-1 16,0 0-16,0 0 0,0 0 16,-21 0-16,21 1 15,0-1-15,-21-21 0,21 21 0,-21-21 16,-1 21-16,22 0 15</inkml:trace>
  <inkml:trace contextRef="#ctx0" brushRef="#br2" timeOffset="110435.8">25654 13631 0,'21'0'0,"0"0"15,0 0 1,1 0 0,-22-21 140,-22 21-125,1 0-31,21-21 16,-21 21-16,0 0 15,21-21 1,-21 21-16,0 0 0,21-21 16,-22 21-16,1 0 15,0-21 1,0 21-16,21-22 15,-21 22-15,0 0 0,21-21 16,-22 21-16,1 0 16,21-21-16,-21 21 15,0 0 1,0-21-16,21 0 16,-21 21-16,-1 0 15,22-21 1,-21 21-16,0 0 0,21-22 15,-21 22 1,0 0 0,21-21-16,-21 21 15,21-21-15,-22 21 16,1-21 0,0 0-1,0 21 1,21-21-1,-21-1 1,0 22 0,21-21-1,-22 21 17,22-21-32,-21 0 15,0 21-15,21-21 16,-21 21-16,0-21 15,0-1 1,21 1 0,-22 0-16,1 0 15,21 0-15,-21 0 16,0-1-16,0 1 16,0 0-16,-1 0 0,22-21 0,-21 20 15,0 1-15,21 0 0,-21 0 0,21 0 16,-21 0-16,21-1 0,-21 1 0,-1 0 15,22 0-15,-21 0 16,0 0-16,21-1 0,-21 1 0,0 0 16,21 0-16,-21 0 0,-1 0 0,1-1 15,21 1-15,-21 0 0,21 0 0,-21 0 16,21 0-16,-21-1 0,0 1 0,21 0 16,0 0-16,0 0 0,-22 0 15,22-1-15,-21-20 0,21 21 16,-21 0-16,21 0 0,-21-1 0,21 1 15,0-21-15,-21 21 0,21 0 0,-21-1 16,21-20-16,0 21 0,0 0 0,-22 0 16,22-1-16,-21-20 0,21 21 15,-21 0-15,21 0 0,-21-1 0,21 1 16,0 0-16,-21 0 0,0 0 0,21-22 16,-22 22-16,22 0 0,0 0 0,-21 0 15,0 0-15,21-22 0,-21 22 0,21 0 16,-21 0-16,21 0 0,-21-22 15,-1 22-15,22 0 0,0 0 0,-21 0 16,0-22-16,21 22 0,-21 0 0,0 0 16,21 0-16,0-1 0,-21 1 15,21 0-15,-22 0 0,22 0 0,-21 0 16,21-1-16,-21 1 0,21 0 16,0 0-16,0 0 0,-21 0 0,0-1 15,21 1-15,-21 0 0,21 0 0,0 0 16,-22 0-16,1-1 0,21 1 0,0 0 15,0 0-15,-21 0 0,21 0 0,-21-1 16,21 1-16,-21 0 0,21 0 16,-21 21-16,21-21 0,0 0 0,0-1 15,0 1-15,-22 0 16,22 0-16,0 0 0,-21 0 0,21-1 16,0 1-1,0 0 1,-21 21-16,21-21 0,0 0 15,-21 21-15,21-21 16,0-1 31,0 1-31,-21 21-1,0-21-15,21 0 16,-22 21-1,1-21-15,0 21 0,21-21 16,-21 21-16,0 0 16,0-22-16,-1 22 0,1 0 0,21-21 15,-21 21-15,0 0 0,0 0 16,0-21-16,-1 21 16,1 0-16,0 0 15,0 0-15,0 0 16,0 0-16,-1 0 15,1 0 1,0-21 0,0 21 31,0 0-16,21-21 94,21 21-110,0 0 1,-21-21-16,21 21 0,0 0 0,1 0 16</inkml:trace>
  <inkml:trace contextRef="#ctx0" brushRef="#br2" timeOffset="111027.34">23558 9864 0,'-21'0'31,"0"0"-31,21 21 0,-21-21 16,0 0-16,0 0 0,-1 0 16,1 0-16,0 21 0,0-21 15,0 0-15,0 0 0,-1 0 0,1 0 16,0 0-16,0 0 0,0 0 16,0 0-16,-1 0 15,1 0-15,21 21 16,-21-21-1,0 21 17,21 1-17,0-1 1,0 0-16,21-21 16,0 21-16,-21 0 0,21-21 15,-21 21-15,22 1 0,-22-1 0,21-21 16,0 21-16,-21 0 0,21-21 0,-21 21 15,21 0-15,-21 1 0,21-1 16,1-21-16,-22 21 0,21-21 16,-21 21-16,21-21 15,-21-21 63</inkml:trace>
  <inkml:trace contextRef="#ctx0" brushRef="#br2" timeOffset="114339.91">16933 9313 0,'0'-21'15,"0"0"-15,0 42 63,0 0-47,0 1-16,0-1 0,0 0 15,-21 0-15,21 0 0,0 0 16,0 1-16,0-1 0,-21 0 0,21 21 15,0-21-15,-21 22 0,21-22 16,0 21-16,0-21 0,0 1 0,0 20 16,0-21-16,0 21 0,-21-20 0,21-1 15,0 0-15,-22 0 0,22 0 16,0 0-16,0 1 0,0-1 16,0 0-16,0-42 62,0 0-46,0-1-16,0 1 0,0 0 15,0 0-15</inkml:trace>
  <inkml:trace contextRef="#ctx0" brushRef="#br2" timeOffset="115228.18">16743 9356 0,'0'0'15,"0"-21"-15,0-1 0,0 1 16,0 0-16,0 0 15,21 21-15,0-21 16,0 0-16,0 21 0,1-22 16,-1 22-16,0-21 0,0 21 15,0 0-15,0-21 0,1 21 0,-1 0 16,0 0-16,0 0 16,0 0-16,0 0 0,1 0 0,-1 0 15,-21 21-15,21 0 16,0-21-16,-21 22 0,21-1 0,-21 0 15,0 0-15,0 0 0,0 0 0,0 1 16,0-1-16,0 0 16,21 0-16,-21 0 0,0 22 0,0-22 15,0 0-15,0 21 0,0-21 0,0 1 16,0 20-16,0-21 0,0 0 0,0 22 16,0-22-16,0 0 0,0 0 0,0 0 15,0 0-15,0 1 0,0-1 16,0 0-16,0 0 15,-21-21-15,21 21 16,-21-21 15,21-21-31,0 0 16,0 0-16,0 0 16,0-1-16,0 1 0,0-21 15,0 21-15,0 0 0,0-1 0,21 1 16,0-21-16,-21 21 0,22 0 0,-1-22 15,0 22-15,-21 0 0,21 0 16,0 0-16,0-22 0,1 22 0,-1 0 16,0 0-16,0 0 0,21-1 0,-20 1 15,-1 21-15,0-21 0,0 21 0,0 0 16,0-21-16,1 21 0,-1 0 0,0 0 16,0 0-16,0 21 15,0 0-15,-21 0 16,0 1-16,0-1 0,0 21 15,0-21-15,0 0 0,0 22 0,0-22 16,0 21-16,0-21 0,-21 22 0,21-22 16,-21 21-16,21-21 0,-21 22 15,0-22-15,21 0 0,0 0 0,0 0 16,-21 1-16,21-1 0,-22 0 0,22 0 16,0 0-16,0 0 0,-21 1 15,0-1-15,21 0 31,0-42 16,0 0-47,0-1 16,0 1-16,21 21 0</inkml:trace>
  <inkml:trace contextRef="#ctx0" brushRef="#br2" timeOffset="116252.1">17992 9864 0,'0'0'0,"21"0"0,0-21 16,-21-1-16,21 1 15,0 0-15,-21 0 16,0 0-16,0 0 0,0-1 16,0 1-16,0 0 0,0 0 15,-21 0-15,0 21 0,0-21 16,0 21 0,-1 0-16,1 0 0,0 0 15,0 21-15,0 0 0,0 0 0,-1 0 16,22 0-16,-21 1 0,0-1 15,0 0-15,0 0 0,21 0 0,0 0 16,-21 1-16,21-1 0,-22 0 16,22 0-16,0 0 0,0 0 15,0 1-15,0-1 0,0 0 16,22-21-16,-1 0 16,0 0-16,0 0 0,0 0 15,0 0-15,1 0 16,-1-21-16,0 0 15,0-1-15,0 22 0,0-21 0,-21 0 16,22 0-16,-1 0 0,-21-22 0,21 22 16,-21 0-16,21 0 0,-21 0 15,0 0-15,0-1 0,0 1 0,21 21 16,-21-21-16,0 42 47,0 0-47,0 1 15,0-1-15,0 0 0,-21 0 16,21 0-16,0 0 16,0 1-16,0-1 0,0 0 15,0 0-15,0 0 0,0 0 16,0 1 0,21-22-16,0 0 15,1 0-15,-1 0 16,0 0-16,0 0 15,0 0-15,0 0 0,1-22 16,-1 22-16,-21-21 0,21 0 0,0 21 16,-21-21-16,21 0 0,0 0 0,1-1 15,-22 1-15,21 0 0,-21 0 0,21 0 16,-21 0-16,0-1 0,0 1 16,21 21-16,-21 21 46,-21-21-46,21 22 0,0-1 16,0 0-16,-21 0 16,21 0-16,0 0 0,0 1 15,-21-22-15,21 21 0,0 0 0,0 0 16,0 0 0,0 0-16,21-21 15,0 0 1,0 0-1,0 0-15,0 0 0,1 0 16,-1 0-16,0 0 31,-21-21-31,21 21 0,-21-21 16,0 0-16,0 0 16,21 21-16,-21-21 0,0-1 0,0 1 15</inkml:trace>
  <inkml:trace contextRef="#ctx0" brushRef="#br2" timeOffset="116672">18627 9398 0,'-22'0'16,"1"0"-16,0 0 15,0 0 1,0 0-16,21 21 16,21-21 15,0 0-31,0 0 16,0 0-16,1 0 15,-22-21 1,0 0-16,0 0 15,-22 21 1,1 0-16,21-21 0,-21 21 16,0 0-16,0 0 0,0 0 15,-1 0-15,22 21 16,-21-21-16,21 21 16,0 0-16,0 0 31,21-21-31,1 21 15,-1-21-15,0 22 0,0-1 16</inkml:trace>
  <inkml:trace contextRef="#ctx0" brushRef="#br2" timeOffset="117397.13">18859 9631 0,'-21'21'62,"21"0"-62,-21-21 0,21 21 16,0 1-16,0-1 0,0 0 15,0 0-15,-21-21 0,21 21 16,0 0-16,-21 1 16,21-1-16,0 0 15,0 0 1,-21-21-16,21-21 62,0 0-62,0 0 16,0-1-16,21 1 0,0 0 16,-21 0-16,21 21 0,0-21 15,-21 0-15,21-1 0,1 22 16,-1-21-16,-21 0 0,21 21 0,0-21 16,0 21-16,0 0 0,1-21 0,-1 21 15,0-21-15,0 21 0,0 0 16,0 0-16,1 0 15,-22 21-15,0 0 0,0 0 16,0 0-16,0 0 16,0 1-16,0-1 0,0 0 15,0 0-15,0 0 0,0 0 16,0 1-16,0-1 0,-22 0 16,1 0-16,0 0 15,0 0 1,0-21-16,21 22 0,0-1 15,-21-21-15,-1 0 16,22 21 0,0-42 31,-21 21-32,21-21-15,0-1 16</inkml:trace>
  <inkml:trace contextRef="#ctx0" brushRef="#br2" timeOffset="118796.29">995 15367 0,'0'0'0,"-21"21"0,-64-21 16,64 0-16,-22 0 15,22 0-15,-21 0 0,21 0 0,-22 0 16,22 0-16,-21 0 0,21 0 16,-22 0-16,22 0 0,-21 0 0,0 0 15,20 0-15,1 0 0,0 0 16,0 0-16,21 21 15,21-21 17,0 0-32,0 0 0,22 0 15,-1 0-15,22 0 0,-22 0 0,21 0 16,1 0-16,-22 0 0,22-21 16,-1 21-16,1 0 0,-1 0 15,22-21-15,-22 21 0,1 0 0,21 0 16,-22 0-16,-21 0 0,22 0 15,-22 0-15,-21 0 0,1 0 0,-1 0 16,0 0-16,0 0 16,-42 0 31,0 0-47,0 0 0,-1 0 15,1 0-15,0 0 16,0 0-16,0 0 0,0 0 0,-22 0 15,22 0-15,0 0 0,0 0 16</inkml:trace>
  <inkml:trace contextRef="#ctx0" brushRef="#br2" timeOffset="119180.07">508 15515 0,'0'0'0,"-21"21"16,42-21 15,0 0-31,0 0 16,0 0-16,22 0 0,-22 0 15,21 0-15,1 0 0,-1 0 16,0 0-16,1 0 0,-1 0 0,21-21 0,-20 21 15,-1 0-15,22 0 16,-22-21-16,0 21 0,1-21 0,-22 21 16,21 0-16,-21 0 0,0 0 15,1 0-15,-22-21 47,0 0-16,-22-1-31,1 22 16,21-21-16,-21 0 0</inkml:trace>
  <inkml:trace contextRef="#ctx0" brushRef="#br2" timeOffset="119663.8">1270 14986 0,'0'0'16,"-21"-21"-16,0 21 15,-1 0 1,22 21 0,0 0-1,22 0 1,-1-21-16,0 22 0,0-22 0,21 21 16,-20-21-16,-1 0 0,21 21 15,-21-21-15,22 21 0,-1-21 0,0 0 16,-21 0-16,22 0 0,-1 0 15,-21 0-15,0 0 0,1 0 0,-22 21 16,0 0 0,0 1-16,0-1 15,0 0-15,-22 0 16,1 0-16,0 0 0,0 22 0,0-22 16,0 0-16,-1 0 15,1 0-15,0 22 0,0-22 0,0 0 16,0 0-16,-1 0 0,1 1 15,0-1-15,0 0 0,0 0 0,21 0 16,-21 0-16,21 1 0,-22-22 16,1 21-16,21 0 0,-21-21 15,21 21 1,-21-21-16,21-21 47,21 21-32,0 0-15</inkml:trace>
  <inkml:trace contextRef="#ctx0" brushRef="#br2" timeOffset="121904.05">1968 15748 0,'0'0'0,"-21"0"15,0 0-15,42 0 78,0 0-78,1 0 0,-1 0 16,0 0-16,0 0 0,0 0 16,0 0-16,1 0 0,-1 0 0,21 0 15,-21 0-15,22 0 0,-22 0 0,21 0 16,0 0-16,1 0 16,-1 0-16,-21 0 0,22 0 0,-1 0 15,0 0-15,1 0 0,-22 0 16,21 0-16,0 0 0,1 0 0,-22 0 15,21 0-15,1 0 0,-22 0 0,21 0 16,0-21-16,-20 21 0,20 0 16,-21 0-16,21 0 0,-20 0 0,20 0 15,-21 0-15,21 0 0,-20 0 16,20 0-16,-21 0 0,21 0 0,-20 0 16,20 0-16,-21 0 0,21 0 0,-20 0 15,20 0-15,0 0 0,-21 0 16,22 0-16,-22 0 0,21 0 15,1 0-15,-22-21 0,21 21 0,-21 0 16,22 0-16,-22 0 0,21 0 16,-21 0-16,22 0 0,-22 0 0,0-21 15,0 21-15,0 0 0,22 0 0,-22 0 16,0 0-16,0-22 0,0 22 16,0 0-16,22 0 0,-22 0 0,0 0 15,0 0-15,22 0 0,-22 0 0,0-21 16,0 21-16,0 0 0,0 0 15,22 0-15,-22 0 0,0 0 0,0 0 16,0 0-16,1 0 0,-1 0 0,0 0 16,0 0-16,0 0 15,0 0-15,1 0 0,-1 0 0,0 0 16,0 0-16,0 0 0,0 0 16,1 0-16,-1 0 15,0 0-15,0 0 0,0 0 0,0 0 16,1 0-16,-1 0 0,0 0 15,0 0-15,0 0 0,0-21 16,1 21-16,-1 0 0,0 0 0,0 0 16,0 0-16,0 0 0,1 0 15,-1 0-15,0 0 16,0 0-16,0 0 16,0 0-16,1 0 15,-1 0-15,0 0 16,0 0-16,0 0 15,0-21 1,1 21-16,-1 0 0,0 0 16,0 0-16,0 0 0,0-21 15,1 21 1,-1 0-16,0 0 0,0 0 0,0 0 16,0 0-16,22 0 0,-1 0 15,0 0-15,1 0 0,20 0 0,-20 0 16,20 0-16,-21 0 0,1 0 15,20 0-15,-20 0 0,20 0 0,-21 0 16,22 0-16,-22 0 0,1 0 0,20 0 16,-21 0-16,1 0 0,-1 0 15,22 0-15,-22 0 0,0 0 0,1 0 16,-1 0-16,-21 0 0,21 0 0,1 0 16,-1 0-16,-21 0 0,22 0 15,-22 0-15,21 0 0,-21 0 0,0 0 16,22 0-16,-22 0 0,0 0 0,0 0 15,0 0-15,1 0 0,-1 0 0,0 0 16,0 0-16,0 0 16,0 0-16,1 0 0,-1 0 0,0 0 15,0 0-15,0 0 0,22 0 0,-22 0 16,0 0-16,0 0 0,0 0 0,0-21 16,1 21-16,-1 0 0,21 0 15,-21 0-15,0 0 0,1 0 0,-1 0 16,21 0-16,-21 0 0,0 0 0,1-22 15,20 22-15,-21 0 0,21 0 16,-20 0-16,20 0 0,-21 0 0,21 0 16,-20 0-16,20 0 0,-21 0 0,21-21 15,-20 21-15,20 0 0,0 0 16,1 0-16,-1 0 0,0 0 16,1 0-16,-1 0 0,0-21 0,1 21 15,-1 0-15,0 0 0,1 0 0,20 0 16,-21 0-16,1 0 0,-1 0 15,0 0-15,22 0 0,-22 0 0,1 0 16,-1 0-16,21 0 0,-20 0 0,-1 0 16,0 0-16,22 0 0,-22 0 0,1-21 15,-1 21-15,0 0 0,22 0 16,-22 0-16,0 0 0,1 0 0,20 0 16,-20 0-16,-1 0 0,0 0 0,1 0 15,-1 0-15,0 0 0,1 0 16,-1 0-16,0 0 0,-21 0 15,22 0-15,-1 0 0,0 0 0,1 0 16,-1 0-16,22 0 0,-22 0 0,0 0 16,22 0-16,-22 0 0,22 0 0,-22 0 15,21 0-15,1 0 0,-1 0 16,-20 0-16,20 0 0,1 0 0,-22 0 16,22 0-16,-22 0 0,21 0 0,-20 0 15,20 0-15,-20 0 0,20 0 16,-21 0-16,22 0 0,-22 0 0,22 0 15,-22 0-15,22 0 0,-22 0 0,0 0 16,22 0-16,-22 0 0,0 0 0,1 0 16,-1 0-16,0 0 15,1 0-15,-1 0 0,0 0 0,-20 0 16,20 0-16,0 0 0,-21 0 0,22 0 16,-22 0-16,0 0 0,21 0 0,-20 0 15,20 0-15,-21 0 0,0 0 16,0 0-16,1 0 0,20 0 0,-21 0 15,0 0-15,0 0 0,1 0 32,-22-21 46,0 0-78,0-1 15</inkml:trace>
  <inkml:trace contextRef="#ctx0" brushRef="#br2" timeOffset="125463.62">20002 8784 0,'-21'21'0,"64"-63"0,-65 63 0,65-63 16,-22 21-16,0 0 15,-21-1-15,21 1 0,-21 0 16,0 0 0,-21 21-16,0 0 15,0 0-15,-22 0 0,22 0 16,0 0-16,-21 21 0,21 0 16,-22-21-16,22 21 0,-21-21 0,21 22 15,-1-1-15,-20 0 0,21 0 0,0-21 16,21 21-16,-21 0 0,21 1 0,-22-1 15,22 0-15,0 0 16,0 0-16,22-21 16,-1 21-16,0-21 0,0 0 0,0 0 15,0 22-15,22-22 0,-22 0 0,0 21 16,0-21-16,0 21 0,1 0 16,-1-21-16,0 21 0,0 0 0,-21 1 15,21-22-15,-21 21 0,0 0 16,0 0-16,0 0 0,0 0 0,0 1 15,0-1-15,-21-21 0,0 21 16,-21 0-16,20 0 0,-20-21 0,21 21 16,0-21-16,-22 22 0,22-22 0,0 0 15,0 21-15,0-21 0,0 0 16,21-21 31,21 21-32,0 0-15,0-22 0,0 22 16,0 0-16,1 0 16,-1 0-16,0 22 15,0-1-15,-21 0 16,0 0-16,0 0 0,0 0 16,0 1-16,0-1 0,-21 21 0,0-21 15,0 22-15,-1-22 0,1 21 0,0 0 16,0-20-16,0 20 0,0 0 15,-1-21-15,1 22 0,0-22 0,21 21 16,0-21-16,0 1 0,0-1 0,0 0 16,0 0-16,0 0 15,21-21-15,0 0 0,1 0 0,20 0 16,-21 0-16,0 0 0,0 0 0,1 0 16,-1 0-16,0 0 0,0 0 15,0 0-15,0 0 16,-21-21-16</inkml:trace>
  <inkml:trace contextRef="#ctx0" brushRef="#br2" timeOffset="126712.21">19939 15579 0,'0'-21'16,"0"-1"31,0 1-16,21 21-31,0-21 0,0 21 16,1 0-16,-1 0 15,0 0-15,0 0 0,0 0 16,-21 21 15,-21 0-31,0-21 0,0 22 16,0-1-16,-1 0 0,-20 0 0,21 0 15,0-21-15,0 43 16,-1-22-16,1 0 0,0 0 0,0 0 16,0 0-16,21 1 0,-21-1 0,21 0 15,0 0-15,0 0 0,0 0 16,0 1-16,0-1 0,21-21 15,0 0-15,0 0 16,0 0-16,0 0 16,1 0-16,-1-21 0,-21-1 15,21 1-15,0 21 16,-21-21-16,0 42 31,0 0-15,0 1-16,0-1 0,0 0 15,0 21-15,0-21 0,0 1 16,0-1-16,0 0 0,0 21 0,0-21 16,21 1-16,-21-1 0,0 0 0,0 0 15,21 0-15,-21 0 16,0 1-16,0-1 16,-21-21-16,0 0 0,0 0 0,0 0 15,0 0-15,-1 0 0,1 0 16,0 0-16,0 0 0,-21 0 0,20 0 15,1 0-15,0 0 0,0 0 0,0 0 16,0 0-16,-1 0 0,1 0 16,0-21-16,21-1 15,-21 1-15,21 0 0,0-21 0</inkml:trace>
  <inkml:trace contextRef="#ctx0" brushRef="#br2" timeOffset="127939.9">16870 11451 0,'0'21'0,"21"-21"31,0 0-15,0-21-1,0 21-15,1-21 0,-22 0 16,21 21-16,-21-21 0,21 0 16,-21-1-16,0 1 0,0 0 15,-21 0 1,0 21-16,-1 0 0,1 0 16,0 0-16,-21 0 0,21 0 0,-1 0 15,1 21-15,0-21 0,0 21 0,0-21 16,21 21-16,0 1 0,-21-22 15,21 21-15,0 0 0,0 0 0,0 0 16,0 0-16,0 1 0,0-1 16,21-21-16,-21 21 0,21 0 15,-21 0-15,21-21 0,0 21 0,0 1 16,-21-1-16,22 0 16,-1 0-16,0-21 0,-21 21 0,0 0 15,0 1-15,0-1 16,0 0-16,-21-21 15,0 0-15,-1 0 0,1 21 16,0-21-16,0 0 0,0 0 0,0 0 16,-22 0-16,22 0 0,0 0 15,0 0-15,0 0 16,-1-21-16,1 0 0,0 21 16,21-21-16,0-1 15,21 22 16,0 0-31,1 0 0,-1 0 16,0 0-16,0 0 0,0 0 0,0 0 16,1 0-16</inkml:trace>
  <inkml:trace contextRef="#ctx0" brushRef="#br2" timeOffset="128467.53">17335 11684 0,'-21'-21'16,"0"21"-16,0 0 15,21-21-15,-21 21 0,21-21 16,-21 21-16,-1 0 0,1 0 16,0 0-1,0 0-15,0 0 0,0 0 16,-1 0-16,1 21 0,21 0 0,-21 0 15,21 0-15,-21-21 0,21 21 0,0 1 16,0-1-16,-21 0 16,21 0-16,0 0 0,0 0 15,0 1 1,21-22-16,0 0 16,0 0-16,0 0 0,1-22 15,-1 22-15,0-21 0,0 21 0,-21-21 16,21 0-16,0 21 0,1-21 15,-22 0-15,0-1 0,21 22 0,-21-21 16,21 0-16,-21 0 0,0 0 16,0 42 15,-21 0-15,21 0-16,0 0 0,0 1 15,0-1-15,0 0 16,0 0-16,21-21 0,0 21 15,0 0-15,0-21 16,1 0-16,-1 0 0,0 0 16,0 0-16,0-21 15,-21 0-15,21 21 0,1-21 0,-1 21 16</inkml:trace>
  <inkml:trace contextRef="#ctx0" brushRef="#br2" timeOffset="129168.13">17589 11557 0,'0'0'0,"0"21"47,0 0-47,0 1 0,0-1 16,0 0-16,0 0 0,0 0 16,0 0-16,0 1 15,0-1-15,0 0 16,-21-21 15,0 0-15,21-21-1,0 0 1,0-1-16,0 1 16,0 0-16,0 0 0,0 0 15,21 0-15,0 21 0,-21-22 0,22 1 16,-1 21-16,0 0 0,0 0 0,0-21 15,0 21-15,1 0 16,-1 0-16,0 21 0,0 0 16,-21 1-16,0-1 15,0 0-15,21-21 0,-21 21 0,0 0 16,0 0-16,0 1 16,-21-1-1,0-21 1,0 0-1,21-21 17,0-1-32,0 1 15,0 0-15,21 0 0,0 0 16,0 21-16,-21-21 0,21 21 16,1 0-16,-1-22 0,0 22 15,0 0-15,0 0 0,0 0 0,1 0 16,-1 0-16,0 22 15,-21-1-15,0 0 0,0 0 16,0 0-16,0 0 16,0 1-1,-21-1-15,21 0 16,-21-21 0,21-21 30,21 21-46</inkml:trace>
  <inkml:trace contextRef="#ctx0" brushRef="#br2" timeOffset="129499.94">18182 11578 0,'0'0'0,"0"-21"15,0 42 32,-21 0-47,21 1 16,0-1-16,0 0 0,-21 21 0,21-21 15,0 1-15,0 20 0,0-21 0,0 21 16,-21 1-16,21-22 0,-22 21 16,22 1-16,-21-1 0,21-21 15,0 21-15,-21 1 0,21-22 0,-21 21 16,21 1-16,0-22 0,0 0 0,0 0 15,0 0-15,0 0 0,-21 1 0,21-1 16,0 0-16,0-42 31,0 0-15,21-1-16,-21 1 0,0 0 16,0-21-16,21 21 0,-21-22 0,21 1 15</inkml:trace>
  <inkml:trace contextRef="#ctx0" brushRef="#br2" timeOffset="129799.77">18119 11684 0,'0'0'16,"0"-63"-16,0 41 15,0 1-15,0 0 0,0 0 16,21 21-16,0 0 0,0 0 0,-21-21 16,21 21-16,0 0 0,1 0 15,-1 0-15,0 0 0,0 0 16,0 21-16,-21 0 0,21-21 15,-21 21-15,0 0 0,22 1 16,-22-1-16,0 0 0,0 0 16,0 0-16,-22-21 0,1 21 0,0 1 15,0-1-15,0-21 0,0 21 0,-1-21 16,1 21-16,0-21 0,0 0 16,0 0-16,42-21 46,0 0-30,0 0-16</inkml:trace>
  <inkml:trace contextRef="#ctx0" brushRef="#br2" timeOffset="130108.07">18605 11091 0,'0'0'0,"0"-21"16,0 42-1,0 1-15,0-1 0,0 21 16,-21-21-16,21 22 0,-21-1 0,21 0 16,-21 1-16,21-1 15,0-21-15,-21 21 0,21 1 0,-21-22 0,-1 21 16,22-21-16,-21 1 0,21-1 0,0 0 15,0 0-15,-21-21 0,21 21 16,0 0-16,0-42 47,0 0-47,0 0 16</inkml:trace>
  <inkml:trace contextRef="#ctx0" brushRef="#br2" timeOffset="130491.98">18563 11494 0,'0'0'0,"42"0"16,-20 0-16,-1 0 15,0 0-15,0 0 0,0-22 16,0 22-16,-21-21 0,22 21 15,-1-21-15,-21 0 16,0 0 0,-21 21-1,-1 0-15,1 0 0,0 0 16,21 21-16,-21-21 0,0 21 0,0 0 16,-1 0-16,1 1 0,0-1 15,0 0-15,0 0 0,21 0 0,0 0 16,0 1-16,-21-1 0,21 0 0,0 0 15,0 0-15,0 0 16,21 1-16,0-22 16,0 0-16,0 0 15,0 0-15,1 0 16,-1 0-16,0 0 0,0-22 0,0 22 16,0-21-16</inkml:trace>
  <inkml:trace contextRef="#ctx0" brushRef="#br2" timeOffset="131248.35">19473 11472 0,'21'-21'15,"1"21"-15,-22-21 16,0 0-1,-22 21 1,1 0 0,0 0-16,0 0 0,0 0 15,0 0-15,-1 21 0,1 0 16,0-21-16,0 21 0,0 1 0,21-1 16,0 0-16,0 0 15,0 0-15,0 0 16,0 1-1,21-22-15,0 21 0,0-21 16,0 0-16,1 21 0,-1 0 16,0 0-1,-21 0 1,0 1-16,-21-1 16,0-21-16,-1 0 15,1 0-15,0 21 0,0-21 16,0 0-16,0 0 0,-1 0 15,1 0 1,0 0-16,0 0 16,21-21-1,21 0 1,0 21 0,0 0-16,1-22 0,-1 1 15</inkml:trace>
  <inkml:trace contextRef="#ctx0" brushRef="#br2" timeOffset="131536.2">19875 11621 0,'22'0'47,"-1"0"-31,0 0-16,0 0 15,0 0-15,-21-22 0,21 22 16,-42 0 46,0 0-62,21 22 0</inkml:trace>
  <inkml:trace contextRef="#ctx0" brushRef="#br2" timeOffset="131690.1">19854 11705 0,'0'0'0,"-21"21"16,21 1-16,21-22 31,0 0-15,1 0-16,-1 0 15,0 0-15,0 0 0,0 0 16,0 0-16,1-22 0,-1 22 16</inkml:trace>
  <inkml:trace contextRef="#ctx0" brushRef="#br2" timeOffset="132257.39">20383 11557 0,'-21'0'16,"0"0"15,21 21-15,-21 0-16,21 1 0,0-1 15,0 0-15,-21 0 16,21 0-16,-21 0 0,21 1 16,0-1-1,-22-21-15,1 0 16,21 21-16,0-42 47,0 0-47,0-1 15,0 1-15,0 0 16,0 0-16,21 0 0,1 0 0,-1-1 16,0 1-16,0 0 0,0 0 0,0 21 15,22-21-15,-22 0 0,0 21 16,0 0-16,0 0 0,1 0 16,-22 21-16,0 0 0,0 0 15,0 0-15,0 0 0,0 1 0,0-1 16,0 0-16,0 0 0,0 0 0,-22 0 15,22 1-15,-21-22 0,21 21 0,0 0 16,-21-21 0,21 21-16,-21-21 0,21-21 62,21 21-62</inkml:trace>
  <inkml:trace contextRef="#ctx0" brushRef="#br2" timeOffset="132660.16">20680 11642 0,'0'-21'31,"21"21"-16,0 0-15,0 0 0,0 0 16,1-22-16,-1 22 0,-21-21 16,21 21-16,0 0 0,-21-21 15,0 0-15,0 0 16,0 0-16,-21 21 31,0 0-15,0 21-16,-1 0 0,1 0 15,0 0-15,21 0 0,-21 1 0,21-1 16,-21 0-16,21 0 0,-21-21 0,21 21 16,0 0-16,0 1 0,0-1 15,0 0 1,21-21 0,0 0-16,0 0 15,0 0-15,0 0 0,1 0 16,-1 0-16,0-21 0,0 0 15,21 21-15</inkml:trace>
  <inkml:trace contextRef="#ctx0" brushRef="#br2" timeOffset="133199.25">21082 11557 0,'0'0'16,"0"-21"-16,0 42 47,0 0-32,-21 0-15,21 1 0,-21-1 16,21 0-16,0 0 0,0 0 16,-22-21-16,22 21 0,0 1 0,-21-22 15,21 21-15,0 0 16,21-21 15,1-21-15,-1 21-16,-21-21 0,21-1 15,0 1-15,0 21 0,-21-21 16,21 21-16,1-21 16,-22 42-1,0 0-15,0 0 16,0 1-16,0-1 16,0 0-16,0 0 15,21-21 16,0 0-31,0 0 0,0 0 16,0 0-16,1 0 0,-22-21 16,21 0-16,0 21 0,-21-21 15,0-1-15,21 22 0,-21-21 0,21 0 16,-21 0-16,0 0 0,0 0 0,21-1 16,-21 1-16,0 0 0,0 0 0,0 0 15,-21 21 16</inkml:trace>
  <inkml:trace contextRef="#ctx0" brushRef="#br2" timeOffset="133708.96">22183 11324 0,'0'0'0,"0"-42"16,0 21-16,0 0 15,0-1-15,0 1 16,0 0-1,-22 21-15,1 0 0,0 0 0,0 0 16,0 0-16,0 0 0,-22 21 0,22 0 16,0 1-16,-21-1 0,20 0 0,-20 0 15,21 0-15,0 0 0,0 1 16,21-1-16,0 0 0,0 0 0,0 0 16,0 0-16,0 1 0,0-1 15,0 0-15,21 0 0,0 0 0,0 0 16,0 1-16,0-22 0,1 21 0,-1 0 15,0 0-15,0-21 0,0 21 16,0 0-16,-21 1 0,22-22 16,-22 21-16,0 0 15,-22-21-15,1 0 16,0 0-16,0 0 0,-21 0 0,20 0 16,-20 0-16,21 0 0,-21 21 15,20-21-15,1 0 0,-21 0 0,21 0 16,0 0-16,-1 0 15,44 0 17,-1 0-32,0 0 0,0 0 15,0-21-15</inkml:trace>
  <inkml:trace contextRef="#ctx0" brushRef="#br2" timeOffset="134826.89">22225 11621 0,'0'0'0,"0"-22"16,-21 22-1,0 0 1,-1 0-16,1 0 0,0 0 16,0 22-16,0-22 0,0 21 15,-1-21-15,22 21 0,-21-21 0,0 21 16,0 0-16,21 0 0,0 1 15,0-1 1,21-21 0,0 0-16,0 0 15,1 0-15,-1 0 0,0 0 16,-21-21-16,21 21 0,0-22 0,0 1 16,-21 0-1,22 0-15,-1 21 0,-21-21 16,0 42 15,0 0-15,-21 0-16,21 0 15,-22 1-15,22-1 16,0 0-16,22-21 16,-1 0-1,0 0-15,0 0 16,0 0-16,-21-21 15,21 21-15,-21-21 0,22 21 16,-1-22-16,-21 1 16,0 0-16,21 0 15,-21 0-15,21 21 0,-21-21 0,0 42 63,0 0-63,0 0 0,0 0 15,0 0 1,-21-21-16,21 22 16,-21-22-1,21 21-15,0-42 47,0-1-31,0 1-16,0 0 15,0 0-15,0 0 16,21 21-16,0-21 0,0 21 0,0-22 16,1 22-16,-1 0 15,0 0 1,-21 22 0,0-1-16,0 0 15,0 0-15,0 0 16,-21-21 46,21-21-30,0 0-32,21 0 15,0 21-15,-21-21 0,21 21 16,0 0-16,1 0 0,-22-22 0,21 22 15,0 0-15,0 0 0,0 0 16,0 22 0,-21-1-1,0 0-15,0 0 16,0 0-16,-21-21 16,21 21-16,-21-21 0,21 22 15,21-44 48,0 22-63</inkml:trace>
  <inkml:trace contextRef="#ctx0" brushRef="#br2" timeOffset="135156.7">22775 11599 0,'21'-21'15,"-42"42"-15,42-63 0,1 21 0,-22 0 16,0 42 15,-22-21-31,1 21 0,0 0 16,21 0-16,0 1 0,-21-1 0,0 0 15,21 0-15,-21 0 0,21 0 0,0 22 16,0-22-16,0 0 0,-22 0 0,22 0 16,0 22-16,-21-22 0,21 0 15,0 0-15,0 0 0,-21 22 16,21-22-16,-21 0 0,21 0 0,-21 0 15,21 1-15,-21-1 0,-1 0 16,1-21-16,21 21 16,0-42 31,0 0-47,21 0 0,1-1 15,-1 1-15,-21 0 0,21 0 0,0-21 16,0 20-16,0-20 0,1 21 15</inkml:trace>
  <inkml:trace contextRef="#ctx0" brushRef="#br2" timeOffset="135436.6">22754 11748 0,'0'-106'16,"0"233"-16,0-148 0,0-106 0,0 105 15,0 1-15,0 0 0,0 0 16,0 0-16,21 21 16,-21-21-16,21 21 0,1 0 15,-1 0-15,0 0 0,0 0 0,0 0 16,0 0-16,1 0 0,-22 21 15,21-21-15,-21 21 16,0 0-16,0 0 0,0 0 16,-21 1-16,-1-22 0,1 21 0,21 0 15,-21 0-15,0-21 0,0 21 16,0-21-16,-1 21 0,1-21 0,0 0 16,21 22-16,-21-22 15,0 0-15,0 0 0,21-22 47,0 1-47,21 21 0,0-21 0,0 0 16</inkml:trace>
  <inkml:trace contextRef="#ctx0" brushRef="#br2" timeOffset="135719.43">23114 11197 0,'0'0'0,"0"21"32,0 1-17,-21-1-15,21 0 0,-21 0 16,21 0-16,-22 0 0,22 1 0,0 20 16,0-21-16,-21 0 0,21 0 15,-21 1-15,21-1 0,-21 0 0,21 0 16,0 0-16,0 0 0,0 1 15,-21-1-15,21 0 16,21-21 31,0 0-47</inkml:trace>
  <inkml:trace contextRef="#ctx0" brushRef="#br2" timeOffset="136063.45">23093 11578 0,'0'0'0,"21"0"0,0 0 16,-21-21-16,21 21 15,0-21-15,1 21 0,-22-21 16,0 0-16,21 21 0,0 0 16,-21-22-1,-21 22 16,0 0-31,-1 0 16,1 22-16,0-1 0,0 0 16,21 0-16,-21-21 0,21 21 15,-21 0-15,21 1 16,0-1-16,-22-21 0,22 21 0,0 0 16,0 0-1,22-21 1,-1 0-16,0 0 0,0 0 15,0 0 1,0 0-16,1 0 0,-1-21 16</inkml:trace>
  <inkml:trace contextRef="#ctx0" brushRef="#br2" timeOffset="136372.28">23516 11367 0,'-21'0'0,"0"0"15,0 0 1,-1 0-16,22 21 16,-21 0-16,21 0 0,-21 0 15,21 0-15,-21-21 0,21 22 0,0-1 16,0 0-16,-21 0 0,21 0 15,-21-21-15,21 21 0,0 1 0,0-1 16,0 0-16,0 0 31,21-21-15,0 0-16,0 0 16,0 0-16,0-21 15</inkml:trace>
  <inkml:trace contextRef="#ctx0" brushRef="#br2" timeOffset="136760.07">23707 11367 0,'21'0'31,"0"0"-15,-21 21 0,0 0-16,0 0 15,0 0-15,0 0 0,0 1 16,-21-1-16,0 0 0,-1 0 16,1 0-16,21 0 0,-21-21 15,21 22-15,-21-1 0,0-21 16,21 21-16,-21 0 15,-1-21-15,22 21 16,-21-21 31,21-21-16,21 21-31</inkml:trace>
  <inkml:trace contextRef="#ctx0" brushRef="#br2" timeOffset="137043.92">23918 11515 0,'0'-21'15,"0"42"95,0 0-95,0 0-15,-21-21 16</inkml:trace>
  <inkml:trace contextRef="#ctx0" brushRef="#br2" timeOffset="137311.76">23876 11790 0,'-21'21'15,"21"0"1,-21-21-16,21 21 0,-22-21 0,22 22 16,0-1-16,-21-21 0,21 21 15,-21 0-15,21 0 0,0 0 16,-21-21-16,21 22 0,-21-1 16,0-21-16,21 21 0,-22 0 15,1-21-15,0 21 0,0-21 16,0 21-16,0-21 15,-1 0-15,1 0 16,0 0-16,0 0 0</inkml:trace>
  <inkml:trace contextRef="#ctx0" brushRef="#br1" timeOffset="145012.35">20383 11980 0,'-21'0'0,"0"0"0,0 0 0,0 0 15,0 0-15,-1-21 16,1 21-16,0 0 0,0 0 15,0 0-15,0 0 16,42 0 47,-21 21-48,21-21-15,0 0 0,0 0 0,0 0 16,1 0-16,-1 0 0,0 22 15,0-22-15,0 0 0,22 0 0,-1 0 16,-21 0-16,21 0 0,1 0 16,-22 0-16,21 0 0,1 0 0,-1 0 15,0 0-15,-21 0 0,22 0 0,-22 21 16,21-21-16,-21 0 0,1 0 16,-1 0-16,0 0 0,0 0 0,0 0 15,0 0-15,1 0 31,-44 0 16,1 0-47,0 0 0,0 0 0,0 0 16,0 0-16,-22 0 0,22 0 16,-21 0-16,-1 0 0,1 21 0,0-21 15,-1 0-15,-20 0 0,21 0 16,-1 0-16,1 0 0,0 0 0,-1 21 15,1-21-15,21 0 0,-22 0 0,22 0 16,0 0-16,0 0 0,0 0 0,0 0 16,-1 0-16,22 21 0,-21-21 15,42 0 48,1 0-48,-1 0-15,0 0 0,0 0 0,0 0 16,22 0-16,-22 0 0,21 0 16,0 0-16,1 0 0,-1 0 0,0 0 15,1 0-15,-1 0 0,0 0 0,22 0 16,-22 0-16,1 0 0,-22 0 0,21 0 16,0 0-16,-20 0 0,-1 0 0,0 0 15,0 0-15,0 0 0,-21-21 16,21 21-16,1 0 15,-44 0 32,1 0-47,0 0 16,0 0-16,-21 0 0,20 0 0,-20 0 16,0 0-16,-1 0 0,1 0 0,-21 0 15,20 0-15,1 0 0,0 21 0,-1-21 16,1 0-16,0 0 0,-1 0 0,22 0 15,0 0-15,0 0 0,0 0 32,42 0-1,0 0-31,0 0 0,0 0 16,0 0-16,22 0 0,-22 0 0,21 0 15,1 0-15,-1 0 0,0 0 16,-21 0-16,22 0 0,-1 0 0,0 0 15,-20 0-15,20 0 0,-21 0 0,21 0 16,-20 0-16,-1 0 0,-21-21 0,21 21 16,-42 0 15,-22 0-31,22 0 16,0 0-16,-21 0 0,21 0 0,-22 0 15,22 0-15,-21 0 0,-1 0 16,1 0-16,0 0 0,-1 0 0,1 21 15,0-21-15,-1 0 0,1 0 16,21 0-16,0 21 0,0-21 0,-1 0 16,1 0-16,0 0 15,42 0 17,0 0-32,1 0 0,20 0 15,-21 0-15,0 0 0,22 0 16,-1 0-16,-21 0 0,21 0 0,1 0 15,-1 0-15,0 0 0,1 0 0,-1 0 16,0 0-16,1 0 0,-22 0 16,0-21-16,21 21 0,-20 0 15,-1 0-15,-42 0 32,-1 0-32,1 0 15,0 0-15,-21 0 0,21 0 0,-22 0 16,22 0-16,-21 0 0,21 0 0,-1 0 15,-20 0-15,21 0 0,0-21 0,0 21 16,-1 0-16,1 0 0,0 0 16,0 0-1,42 0 17,0 0-32,0 0 15,1 0-15,-1 0 16,0 0-16,0 0 0,21 0 0,-20 0 15,-1 0-15,0 0 0,0 0 0,0 0 16,0 0-16,1 0 16,-1 0-1,0 0 17,0 0-17</inkml:trace>
  <inkml:trace contextRef="#ctx0" brushRef="#br1" timeOffset="147708.22">20807 11367 0,'-21'0'16,"21"21"31,-22-21-32,1 0 63,21-21-62,0-1 0,0 1-1,-21 0 1,21 0-1,0 0 1,-21 21-16,21-21 16,0-1-1,0 1-15,0 0 16,0 0 0,0 0-1,0 0-15,0-1 16,0 1-16,0 0 15,0 0-15,0 0 16,0 0-16,0-1 16,0 1-16,21 0 0,-21 0 15,0 0-15,0 0 0,21-1 16,-21 1-16,0 0 0,0 0 0,0 0 16,0 0-16,0-1 0,0 1 0,0 0 15,0 0-15,21-21 0,-21 20 0,0 1 16,0-21-16,0 21 0,0 0 0,22-22 15,-22 22-15,0-21 0,0 21 0,0-22 16,0 22-16,0-21 0,0 21 0,0-1 16,0-20-16,0 21 15,0-21-15,0 20 0,0-20 0,0 21 16,0-21-16,0 20 0,0-20 0,21 21 16,-21-21-16,0 20 0,21-20 0,-21 0 15,0 21-15,0-22 0,21 22 0,-21-21 16,21-1-16,-21 22 0,0-21 0,0 21 15,21-22-15,-21 22 0,22 0 0,-22-21 16,0 21-16,0-22 0,21 22 0,-21-21 16,21 21-16,-21-22 0,21 22 15,-21-21-15,0 21 0,21-22 0,0 22 16,-21-21-16,0-1 0,22 22 16,-22-21-16,21 0 0,0 20 0,-21-20 15,0 21-15,21-21 0,0-1 0,-21 22 16,21-21-16,-21 21 0,22-22 0,-1 22 15,-21-21-15,21 21 0,-21-22 0,21 22 16,0-21-16,-21 21 0,21-22 0,1 22 16,-22-21-16,21 21 0,0-22 0,0 1 15,-21 21-15,21-22 0,0 22 16,-21-21-16,22 0 0,-1 20 0,0-20 16,-21 21-16,21 0 0,0-22 0,0 22 15,1-21-15,-1 21 0,-21-22 16,21 22-16,0-21 0,0 21 0,0-22 15,1 22-15,-1-21 0,0 21 0,-21-22 16,21 22-16,0-21 0,0 0 0,1 20 16,-1-20-16,0 21 0,0-21 0,0 20 15,-21-20-15,21 21 0,1-21 16,-1 20-16,0-20 0,0 21 0,0-21 16,0 20-16,1 1 0,-1-21 0,0 21 15,0-22-15,0 22 0,0 0 0,1-21 16,-22 21-16,21-22 0,0 22 0,0-21 15,0 21-15,22-22 0,-22 22 16,0-21-16,0 21 0,0-22 16,0 22-16,1-21 0,20 21 0,-21-1 15,0-20-15,0 21 0,22 0 0,-22 0 16,0-22-16,21 22 0,-20 0 0,-1 0 16,21-22-16,-21 22 0,0 0 0,22 0 15,-22 0-15,0-22 0,0 22 16,22 0-16,-22 0 0,0 0 0,21-22 15,-21 22-15,1 0 0,20 0 0,-21-21 16,0 20-16,0 1 0,22 0 16,-22-21-16,0 21 0,21-1 0,-20 1 0,-1 0 15,0 0-15,0 0 0,21 0 16,-20 21-16,-1-22 0,0 1 16,0 0-16,21 0 0,-20 21 0,-1-21 15,0 0-15,0-1 0,0 1 0,22 21 16,-22-21-16,0 0 0,0 0 0,21 21 15,-20-21-15,-1-1 0,0 1 0,21 0 16,-21 21-16,1-21 0,20 0 16,-21 0-16,0 21 0,0-22 0,22 22 15,-22-21-15,0 0 0,21 21 0,-20 0 16,-1-21-16,0 21 0,0 0 0,0 0 16,22-21-16,-22 21 0,0 0 0,21 0 15,-21-21-15,1 21 16,20 0-16,-21 0 0,0-22 0,22 22 15,-22 0-15,21 0 0,-21-21 0,22 21 16,-1 0-16,-21 0 0,21-21 0,1 21 16,-22 0-16,21 0 0,1 0 15,-22 0-15,21 0 0,-21-21 0,22 21 16,-22 0-16,0 0 0,21 0 0,-21 0 16,1 0-16,-1 0 0,0 0 0,0 0 15,0 0-15,0-21 0,1 21 0,-1 0 16,0 0-16,0 0 0,0 0 15,0 0-15,1-21 0,-1 21 16,0 0 0,0 0-16,0-22 15,0 22 1,1 0-16,-22-21 16,0 0 15,-22 21-16,1 0-15,21-21 0,-21 21 16,21-21-16,-21 21 16,0 0-1,42 0 63,0 0-78,0 0 0,0 0 16,1 0-16,-1 0 16,0 0-16,0 0 15,0 0 1,-21 21 31,-21 0-32,0-21-15,0 21 0,21 0 16,-21-21-16,-1 22 0,1-1 0,0 0 16,-21 0-16,21 0 0,-1 0 0,1 1 15,0-1-15,0 21 0,0-21 16,0 0-16,-1-21 0,22 22 0,-21-1 16,21 0-16,-21-21 0,21 21 0,0 0 15,0 0 1,-21-21-16,21-21 47,0 0-32,0 0-15</inkml:trace>
  <inkml:trace contextRef="#ctx0" brushRef="#br1" timeOffset="151067.5">27982 3768 0,'21'-21'16,"1"21"-1,-22-22 1,21 22-16,-21-21 31,0 0-15,-21 21 15,21-21-31,-22 21 0,1 0 16,0 0-1,0 0-15,0 0 0,0 0 16,-1 0-16,1 0 0,0 0 0,-21 0 16,21 0-16,-1 0 0,1 0 15,0 0-15,0 0 0,0 0 0,0 0 16,-1 0-16,1 0 15,0 0-15,0 0 0,-21 0 16,20 21-16,1-21 0,0 21 0,0-21 16,0 0-16,0 0 0,-1 21 15,-20 1-15,21-22 0,-21 21 0,20 0 16,-20-21-16,0 21 0,-1 0 0,22-21 16,-21 21-16,0 1 0,-1-1 15,1 0-15,0 0 0,20 0 0,-20 0 16,0 1-16,-1 20 0,22-21 15,-21 0-15,0 0 0,20 22 0,-20-22 16,21 0-16,0 21 0,0-20 0,-1-1 16,1 0-16,0 21 15,0-21-15,0 1 0,0-1 0,-1 21 16,1-21-16,0 0 0,0 1 0,0 20 16,0-21-16,-1 0 0,1 0 15,0 1-15,0 20 0,0-21 0,0 0 16,-1 22-16,22-22 0,0 21 0,-21-21 15,0 0-15,21 22 0,-21-22 16,21 0-16,0 0 0,0 22 0,-21-22 16,21 0-16,-21 0 0,21 21 15,-22-20-15,22-1 0,0 0 0,0 0 0,0 0 16,0 0-16,-21 22 0,21-22 16,0 0-16,-21 0 0,21 0 15,0 1-15,0-1 0,0 0 0,0 0 16,0 0-16,0 0 0,0 1 0,0-1 15,0 0-15,0 0 0,0 0 16,0 0-16,0 1 0,0-1 0,0 0 16,0 0-16,0 0 0,0 0 0,21 1 15,0-1-15,-21 0 0,0 0 16,22 0-16,-1 0 0,-21 1 0,21-1 16,-21 0-16,0 0 0,21 0 0,-21 22 15,21-22-15,-21 0 0,0 0 16,21 0-16,-21 0 0,22 1 15,-22-1-15,0 0 0,0 0 16,21-21-16,-21 21 0,21 0 0,-21 1 16,0-1-16,21 0 0,-21 0 0,21-21 15,-21 21-15,0 0 0,21 1 0,1-22 16,-22 21-16,0 0 0,21 0 16,0-21-16,0 21 0,0 0 0,0 1 15,1-1-15,-1 0 16,0 0-16,0-21 0,0 21 0,-21 0 15,21 1-15,1-1 0,-1 0 0,-21 0 16,21 0-16,0 0 0,0 1 16,0-1-16,1 0 0,-1 0 15,0 0-15,0 0 0,0 1 0,22-1 16,-22 0-16,0 0 0,21-21 0,-21 21 16,1 0-16,20 1 0,-21-22 0,0 21 15,22-21-15,-22 21 0,0-21 16,21 21-16,-21-21 0,1 21 0,20 0 15,-21-21-15,21 22 0,-20-22 16,-1 21-16,21 0 0,-21-21 0,0 21 0,22-21 16,-22 21-16,0-21 0,0 21 0,0-21 15,1 22-15,-1-22 0,0 0 16,0 21-16,0-21 0,0 0 16,1 0-16,-1 21 0,0-21 0,0 0 15,0 0-15,0 0 0,1 0 0,20 0 16,-21 21-16,0-21 0,0 0 0,1 0 15,20 0-15,-21 0 0,21 0 0,-20 0 16,20 0-16,-21 0 0,21 0 16,-20 0-16,20 0 0,0 0 0,-21 0 15,22 0-15,-22 0 0,0 0 0,0 0 16,22 0-16,-22 0 0,0 0 0,0 0 16,0 0-16,0 0 0,22 0 15,-22 0-15,0 0 0,0-21 16,22 21-16,-22 0 0,21 0 0,-21-21 15,22 21-15,-22 0 0,21 0 0,-21 0 16,22-21-16,-1 21 0,0 0 0,1 0 16,-1 0-16,0-22 0,-21 22 15,22 0-15,-1 0 0,-21 0 0,0-21 16,22 21-16,-22 0 0,0 0 0,0-21 16,0 21-16,22 0 0,-22 0 0,0-21 15,0 21-15,0-21 0,22 21 16,-22-21-16,0 21 0,0-22 0,0 1 15,22 21-15,-22-21 0,0 21 16,0-21-16,22 21 0,-22-21 0,0 0 16,21 21-16,-21-22 0,1 22 15,-1-21-15,21 0 0,-21 0 0,22 21 16,-22-21-16,21 0 0,-21-1 0,22 1 16,-22 21-16,21-21 0,-21 0 15,22 0-15,-22 0 0,21-22 0,-21 22 16,0 0-16,22 0 0,-22 0 0,0-1 15,0 1-15,-21 0 0,21 0 16,1 0-16,-1 0 0,-21-1 0,21 1 16,-21 0-16,21 0 0,-21 0 15,0 0-15,21-1 0,0 1 0,-21 0 16,22 21-16,-22-21 0,0 0 0,21 0 16,-21-1-16,21 22 0,-21-21 15,0 0-15,0 0 0,21 21 0,-21-21 16,21 0-16,-21-1 0,0 1 15,0 0-15,21 0 0,-21 0 0,22 0 16,-22-1-16,0 1 0,21 0 16,0 0-16,-21 0 0,0 0 0,0-1 15,21 1-15,-21 0 0,21 0 0,-21-21 16,21 20-16,-21 1 0,22 0 16,-22 0-16,0-21 0,0 20 15,21 1-15,-21 0 0,21-21 0,-21 21 0,0-1 16,0 1-16,21-21 0,0 21 15,-21 0-15,21-1 0,-21 1 16,0 0-16,0 0 0,0 0 16,22 0-16,-22-1 0,0 1 0,0 0 15,0 0-15,0 0 0,0 0 0,0-1 16,0 1-16,0 0 0,0 0 16,0 0-16,0 0 0,0-1 0,0 1 15,0 0-15,0-21 0,0 21 16,0-1-16,-22 1 0,22-21 0,0 21 15,0 0-15,0-1 16,-21 1-16,21 0 0,-21 0 0,21 0 16,0 0-16,-21 21 0,21-22 15,-21 22-15,21-21 0,-21 21 16,21-21-16,-22 21 0,22-21 0,-21 0 16,0 0-1,21-1-15,-21 22 0,21-21 0,-21 0 16,0 0-16,-1 0 15,1 0-15,0-1 16,0 1-16,0 21 0,21-21 0,-21 0 16,-1 0-16,1 21 0,21-21 15,-21-1-15,0 22 0,0-21 16,21 0-16,-21 21 0,-1-21 16,1 0-16,0 0 0,0-1 15,0 22-15,21-21 0,-21 21 16,-1-21-16,-20 0 0,21 21 0,0-21 15,0 0-15,-1 21 0,-20-22 16,21 22-16,0-21 0,0 0 0,-1 21 16,1 0-16,0-21 0,0 21 15,-21-21-15,20 21 0,1 0 0,0-21 16,0 21-16,0 0 0,21-22 16,-21 22-16,-1 0 15,1 0-15,21-21 0,-21 21 16,0-21-16,0 21 0,0 0 0,-1 0 15,22-21-15,-21 21 0,0 0 16,0 0-16,0-21 0,0 21 16,-1 0-16,1-21 15,0 21-15,0 0 0,0 0 16,21-22-16,-21 22 0,-1 0 16,1 0-16,0 0 0,0-21 15,0 21-15,0-21 0,-1 21 16,1 0-16,0 0 0,0 0 15,0-21-15,0 21 0,-1 0 0,1 0 16,0 0-16,0-21 16,0 21-16,0 0 0,-1 0 15,1 0-15,0 0 0,0 0 0,21-21 16,-21 21-16,0 0 0,-1 0 16,1 0-16,0 0 0,0 0 0,0-22 15,0 22-15,-1 0 16,1 0-16,0 0 0,0-21 15,0 21-15,0 0 16,-1 0-16,1 0 0,0 0 16,0-21-16,0 21 15,0 0 1,-1 0-16,1 0 16,0 0-1,0 0-15,0 0 0,0 0 16,-1 0-16,1 0 0,0 0 15,0 0-15,0 0 0,0 0 0,-1 0 16,1 0-16,0 0 0,0 0 0,0 0 16,0 0-16,-1 0 0,1 0 15,0 0-15,0 0 0,0 0 16,0 0-16,-1 0 0,1 0 16,0 0-16,0 21 0,0-21 15,0 21-15,-1-21 0,1 0 16,0 22-16,0-22 0,0 21 15,0-21-15,-1 0 0,1 21 0,0-21 16,0 21 0</inkml:trace>
  <inkml:trace contextRef="#ctx0" brushRef="#br1" timeOffset="152555.88">25358 4445 0,'-43'0'16,"22"0"-16,0 0 16,0 0 15,21 21 16,21 0-32,0-21-15,0 0 16,0 22-16,1-22 16,-1 0-16,0 0 0,-21 21 0,21-21 15,0 0-15,0 0 0,1 21 16,-1-21-16,0 21 0,0-21 0,0 0 16,0 21-16,1-21 15,-1 0-15,0 21 16,0-21-16,0 0 15,0 0 1,-21 22 0,-21-1 31,0-21-47,0 0 15,0 21-15,0 0 16,-1-21-16,1 21 0,0 0 15,0-21-15,0 22 0,0-1 16,-1 0-16,1 0 0,21 21 16,-42-20-16,42-1 0,-21 0 0,0 0 15,-1 0-15,1 0 0,0 1 0,0-1 16,0 0-16,0 0 0,-1 0 16,1 0-16,0-21 0,0 22 0,0-1 15,0-21-15,21 21 0,-22-21 16,1 0-16,42-21 47,1 21-32,-1-21-15,0-1 0,0 1 16,0 0-16,0 0 0,22-21 0,-22 20 16,21-20-16,1 0 0,-22-1 15,21 1-15,0 0 0,1 21 0,-1-22 16,0 22-16,1 0 0,-22 0 15,0 0-15,0 21 0,0 0 0,-21-22 16,0 1-16,-21 21 78,0 0-62,0 0-16,0 0 15,0 0-15,21 21 16,-22-21-16</inkml:trace>
  <inkml:trace contextRef="#ctx0" brushRef="#br1" timeOffset="160288.39">22712 11388 0,'-21'0'47,"21"21"-47,-22-21 16,22 21 15,-21-21 47,21-21-15,0 0-48,0 0 1,0-1 0,0 1-16,0 0 15,0 0 1,0 0-1,0 0 1,0-1 0,0 1-1,0 0 1,0 0 0,0 0-1,0 0 1,21 21-1,-21-22-15,0 1 16,0 0 0,0 0-1,22 0-15,-22 0 16,21 21-16,-21-22 16,0 1-1,0 0-15,0 0 16,0 0-1,0 0-15,0-1 16,0 1 0,0 0-16,0 0 15,0 0-15,0 0 16,0-1 0,0 1-1,0 0-15,0 0 16,21 21-16,-21-21 15,0 0 1,0-1-16,21 22 16,-21-21-16,0 0 15,0 0-15,21 0 0,-21 0 16,0-1-16,0 1 16,21 21-1,-21-21-15,0 0 0,22 21 0,-22-21 16,0 0-1,21-1 1,-21 1-16,21 21 16,-21-21-16,0 0 0,21 0 15,0 0-15,-21-1 16,21 1 0,-21 0-1,22 0-15,-22 0 16,0 0-1,21 21 1,-21-22-16,21 1 16,-21 0-16,21 21 15,-21-21-15,21 21 32,-21-21-32,0 0 31,21 21-16,-21-22-15,0 1 16,0 0 0,0 0-1,0 0 17,0 0 30,22 21-62,-1-22 16,-21 1 15,0 0-15,21 21-16,-21-21 0,0 0 0,0 0 15,0-1 1,21 1-16,-21 0 15,0 0-15,0 0 0,0 0 16,0-1-16,0 1 0,0 0 16,0 0-16,0 0 15,0 0-15,0-1 0,0 1 16,0 0-16,0 0 0,21 21 16,-21-21-16,21 0 0,-21-1 0,0 1 15,0 0-15,22 0 0,-1 0 16,-21 0-16,21-1 15,-21 1-15,0 0 0,21 0 16,-21 0-16,21 0 0,-21-1 16,21 1-16,-21 0 0,0 0 15,0-21-15,22 20 0,-1 1 0,0 0 16,-21 0-16,0-21 0,21 20 0,0 1 16,-21-21-16,0 21 0,21 0 15,1-22-15,-1 22 0,-21 0 0,21 0 16,-21 0-16,21-22 0,0 22 0,-21 0 15,0 0-15,21 0 0,-21-1 0,22 1 16,-22-21-16,0 21 0,21 0 0,0-1 16,-21-20-16,21 21 0,0 0 15,-21-22-15,0 22 0,21 0 0,1-21 16,-22 21-16,21-1 0,-21-20 16,21 21-16,0 0 0,-21 0 0,21-1 15,-21-20-15,21 21 0,-21 0 0,22 0 16,-1-1-16,-21 1 0,0-21 0,21 21 15,-21 0-15,21-1 0,0 1 16,-21 0-16,0-21 0,21 21 0,-21-1 16,22 1-16,-22-21 0,21 21 0,-21 0 15,0-22-15,21 22 0,0 0 0,-21-21 16,21 20-16,-21-20 0,21 21 0,1 0 16,-22 0-16,21-22 0,0 22 0,-21 0 15,21 0-15,-21 0 0,21-1 16,0 1-16,1 0 15,-1 0-15,-21 0 0,21 0 0,-21-1 16,21 1-16,0 0 0,-21 0 16,0 0-16,21 0 0,1 21 15,-22-22-15,21 1 0,-21 0 16,21 0-16,-21 0 0,21 0 16,-21-1-16,0 1 0,21 21 0,0-21 15,1 0-15,-22 0 0,21 0 0,0-1 16,-21 1-16,21 0 0,0 0 15,0 21-15,1-21 0,-22 0 16,21-1-16,0 22 0,-21-21 16,21 0-16,0 21 0,0-21 0,1 0 15,-22 0-15,21 21 0,0-22 0,0 22 16,0-21-16,0 0 0,1 21 16,-1-21-16,0 0 0,0 21 0,0-21 15,0-1-15,1 1 0,-22 0 0,21 21 16,0-21-16,0 0 0,-21 0 0,21-1 15,0 22-15,-21-21 0,22 0 0,-1 21 16,-21-21-16,21 0 0,0 21 16,-21-21-16,21-1 0,0 22 0,-21-21 15,22 21-15,-1-21 0,0 0 16,0 21-16,-21-21 0,21 21 16,0-21-16,1 21 15,-1-22-15,-21 1 0,21 21 0,0 0 16,-21-21-16,21 21 0,0-21 0,1 21 15,-22-21-15,21 21 0,0-21 0,0 21 16,0-22-16,0 22 16,1 0-16,-1 0 0,-21-21 0,21 21 15,0 0-15,-21-21 0,21 21 16,0 0-16,-21-21 16,0 0-1,22 0 16,-1 21-15,-21-22 0,0 1-1,21 21-15,0 0 16,0 0 46,-21-21-15,-21 21-47,0 0 0,0 0 16,0 0-16,-1 0 0,1 0 0,-21-21 16,21 21-16,-22 0 0,22 0 15,-21 0-15,0 0 0,20-21 0,-20 21 16,21 0-16,-21 0 0,20 0 0,1 0 15,0 0-15,0 0 16,42 0 31,0 0-47,0 0 16,1 0-1,-1 0-15,0 21 0,21-21 16,-21 0-16,1 0 0,-1 0 0,0 0 15,0 21-15,0-21 0,22 0 0,-22 0 16,0 0-16,0 0 0,0 0 16,0 0-16,1 0 0,-1 0 15,0 0 1,-21 21 62,-21-21-62,0 21-16,-1 1 0,1-1 15,0 0-15,0 0 0,21 0 0,-21 0 16,0 1-16,-1 20 0,22-21 16,-21 21-16,0-20 0,0 20 0,0-21 15,21 21-15,-21-20 0,21-1 0,-22 21 16,22-21-16,0 0 0,0 1 0,0-1 15,-21-21-15,21 21 0,0 0 0,-21 0 16,21 0 0,-21-21 46,0 0-46,0 0-16,-1 0 0,1-21 15,0 21-15</inkml:trace>
  <inkml:trace contextRef="#ctx0" brushRef="#br1" timeOffset="165104.07">27432 4339 0,'0'-42'15,"0"21"1,0 42 31,-21 0-47,21 0 16,0 0-16,-21 1 0,21-1 15,0 0-15,0 0 0,0 0 16,0 0-16,0 1 15,-22-22 1,22 21-16,-21-21 31,21-21-15,0-1-16</inkml:trace>
  <inkml:trace contextRef="#ctx0" brushRef="#br1" timeOffset="165325.14">27495 4064 0,'0'0'0,"0"-21"15,0 0 1,0 42 62,0 0-62,0 0-1</inkml:trace>
  <inkml:trace contextRef="#ctx0" brushRef="#br1" timeOffset="165847.82">27728 4191 0,'0'21'15,"0"0"-15,0 1 16,0-1-16,0 0 16,0 0-16,0 0 0,0 0 0,0 1 15,-21-1-15,21 0 16,-21 0-16,21 0 15,-21 0 1,0-21 0,21-21 15,0 0-15,21 0-16,0 21 0,0-21 15,0 0-15,0-1 0,1 1 0,-1 0 16,0 0-16,0 0 0,0 0 0,0-1 15,1 1-15,-1 21 16,21 0-16,-42-21 0,21 21 0,0 0 16,1 0-16,-22 21 0,0 0 15,0 1-15,0-1 0,0 0 16,0 0-16,0 0 0,0 0 16,0 1-16,0-1 0,0 0 0,-22-21 15,22 21-15,-21-21 0,21 21 16,-21-21-16,21 21 15,-21-21-15,21 22 0,0-44 47,0 1-47,21 21 16,-21-21-16,21 0 0</inkml:trace>
  <inkml:trace contextRef="#ctx0" brushRef="#br1" timeOffset="166147.56">28342 3979 0,'0'0'0,"21"-21"0,0 21 0,-21-21 15,0 42 17,0 0-32,0 1 0,0-1 15,0 21-15,0-21 16,0 0-16,0 22 0,-21-22 0,21 21 15,-21-21-15,21 22 0,0-22 0,0 0 16,-21 0-16,21 0 0,-21 1 16,21-1-16,-21-21 0,21 21 0,0 0 15,0-42 32,21 21-31,-21-21-16,0 0 0</inkml:trace>
  <inkml:trace contextRef="#ctx0" brushRef="#br1" timeOffset="166364.43">28321 4191 0,'21'0'46,"0"0"-46,0 0 0,1 0 16,-1 0-16,0 0 16,0 0-16,0 0 15,0 0-15,1 0 32</inkml:trace>
  <inkml:trace contextRef="#ctx0" brushRef="#br1" timeOffset="166984.07">28977 4403 0,'21'0'16,"-21"-21"-16,21-1 15,1 1 1,-1 0-16,-21 0 16,0 0-16,0 0 0,0-1 15,0 1-15,0 0 16,-21 0-16,-1 21 0,1 0 16,0 0-16,0 0 0,0 0 15,0 0-15,-1 0 0,1 21 16,0 0-16,0 0 0,0 1 15,0-1-15,-1 0 0,1 0 0,21 0 0,0 0 16,-21 1-16,21-1 0,0 0 16,0 0-16,0 0 15,21-21 17,0 0-32,1 0 15,-1 0-15,0 0 0,0-21 16,0 21-16,-21-21 0,21 21 15,1-21-15,-22 0 0,21-1 0,0 1 16,-21 0-16,21 0 0,0 0 16,-21 0-16,0-1 15,0 44 1,0-1-16,0 0 16,0 0-1,0 0-15,-21 0 0,21 1 0,0-1 16,-21 0-16,21 0 0,0 0 15,0 0 1,0 1 0,21-22-16,0 0 15,0 0 1,1 0-16,-22-22 0,21 1 16</inkml:trace>
  <inkml:trace contextRef="#ctx0" brushRef="#br1" timeOffset="167248.93">29316 4297 0,'21'0'47,"0"0"-47,0 0 15,0 0-15,1 0 16,-1 0 0,0 0-16,0 0 15,-42 0 32</inkml:trace>
  <inkml:trace contextRef="#ctx0" brushRef="#br1" timeOffset="167436.82">29337 4403 0,'21'0'63,"0"0"-63,0 0 15,1 0-15,-1 0 32</inkml:trace>
  <inkml:trace contextRef="#ctx0" brushRef="#br1" timeOffset="167755.64">29781 4276 0,'0'0'0,"0"-21"15,0 42 32,-21 0-47,21 0 16,0 0-16,-21 0 0,0 1 15,21-1-15,0 0 0,0 0 16,-21-21-16,21 21 0,0 0 16,-21-21-16,21 22 15</inkml:trace>
  <inkml:trace contextRef="#ctx0" brushRef="#br1" timeOffset="168216.37">29887 4297 0,'0'0'0,"0"21"31,0 0-31,-21-21 15,21 21-15,0 1 0,0-1 16,-21-21-16,21 21 0,-21 0 0,21 0 16,0 0-16,0 1 15,0-1-15,0 0 16,21-21 15,0 0-31,0 0 16,0 0-16,1 0 15,-1 0-15,0-21 0,0 0 16,0 21-16,0-22 0,-21 1 16,0 0-16,22 0 0,-22 0 15,0 0-15,0-1 0,0 1 16,0 0-16,-22 21 0,22-21 16,-21 21-16,0 0 0,0 0 15,0 0-15,0 0 16,-1 0-16,1 0 31,21 21-31</inkml:trace>
  <inkml:trace contextRef="#ctx0" brushRef="#br1" timeOffset="168570.01">30395 4360 0,'0'22'140,"0"-1"-108</inkml:trace>
  <inkml:trace contextRef="#ctx0" brushRef="#br1" timeOffset="168927.8">30438 4593 0,'0'21'15,"-22"-21"-15,1 22 16,21-1 0,-21-21-1,21 21 1,-21-21-16,0 21 0,21 0 16,-21-21-1,-1 21-15,1-21 0,21 22 16,-21-22-16,0 21 15,0-21-15,0 0 16,-1 0-16,1 0 0</inkml:trace>
  <inkml:trace contextRef="#ctx0" brushRef="#br1" timeOffset="170144.27">26839 5017 0,'-21'0'63,"21"21"-48,0 0-15,-21 0 16,21 0-16,0 0 0,0 1 0,0-1 16,0 0-16,0 0 0,0 21 0,0-20 15,0-1-15,0 0 16,0 0-16,0 0 15,0 0-15,21-21 63,-21-21-47,21 21-16,-21-21 0,0 0 15,21 0 1</inkml:trace>
  <inkml:trace contextRef="#ctx0" brushRef="#br1" timeOffset="170600.01">27114 4995 0,'0'0'0,"22"0"0,-1-21 15,0 21-15,-21-21 0,0 42 47,-21-21-47,0 21 16,21 1-16,-22-1 0,1 0 16,0 21-16,0-21 0,0 1 0,0-1 15,-1 0-15,1 0 0,0 0 16,0 0-16,0 1 0,21-1 0,-21 0 15,-1 0 1,44-21 15,-1 0-31,0 0 16</inkml:trace>
  <inkml:trace contextRef="#ctx0" brushRef="#br1" timeOffset="171020.3">27284 5165 0,'0'0'0,"21"0"0,-21-21 15,-21 42 17,0-21-32,21 21 0,-22-21 15,22 21-15,0 0 0,-21-21 0,21 21 16,-21 1-16,0-1 0,21 0 15,0 0-15,0 0 16,0 0 0,21-21-1,0 0-15,0 0 0,1 0 16,-1 0-16,0 0 0,0-21 16,0 21-16,0-21 0,1 0 0,-1 21 15,-21-21-15,0 0 0,21 21 0,-21-22 16,0 1-16,0 0 0,0 0 15,0 0-15,0 0 0,0-1 16,-21 1-16,0 21 0,-1 0 16,1 0-16,0 0 15,0 0-15,21 21 0,-21 1 16,0-1-16,21 0 16,0 0-16,21-21 31,0 0-31</inkml:trace>
  <inkml:trace contextRef="#ctx0" brushRef="#br1" timeOffset="171275.66">27665 5165 0,'0'21'31,"0"0"-16,0 0-15,0 0 16,-21-21-16,21 22 0,0-1 16,-22-21-1,22 21 1,-21-21-16,21-21 31,0 0-15,0-1-16</inkml:trace>
  <inkml:trace contextRef="#ctx0" brushRef="#br1" timeOffset="171436.57">27644 5059 0,'0'0'0,"0"-21"0,0 0 16,0-1 0,21 22 30,-21 22-46,21-22 16,-21 21-16,21-21 16</inkml:trace>
  <inkml:trace contextRef="#ctx0" brushRef="#br1" timeOffset="172036.39">28215 5207 0,'21'0'16,"-21"-21"-1,21 21-15,-21-21 16,0 0-16,0-1 16,0 1-1,-21 21-15,0 0 16,0 0-16,0 0 15,0 0-15,-22 0 0,22 21 16,0 1-16,0-22 0,0 21 16,-1 0-16,-20 0 0,21 0 0,21 0 15,-21 1-15,0-1 0,21 0 0,0 0 16,0 0-16,0 0 16,21-21-1,0 0-15,0 0 0,0 0 0,0 0 16,1 0-16,20 0 0,-21 0 0,0 0 15,0-21-15,22 0 0,-22 21 16,0-21-16,0 0 0,0 0 0,1-1 16,-1 1-16,0 0 0,0 0 0,0 0 15,0 0-15,-21-22 0,22 22 16,-22-21-16,0 21 0,21-22 16,-21 22-16,0-21 0,0 21 0,0-1 15,0 1-15,21 21 0,-21-21 16,0 42-1,-21 0-15,0 1 16,21-1-16,-22 21 0,22-21 16,-21 0-16,21 22 0,0-22 0,0 0 15,0 21-15,0-20 0,0-1 0,0 0 16,0 0-16,0 0 0,0 0 16,0 1-16,0-1 15,21-21 16,1 0-31</inkml:trace>
  <inkml:trace contextRef="#ctx0" brushRef="#br1" timeOffset="172580.08">29104 5207 0,'0'0'0,"21"-21"0,0 21 0,1-21 16,-22 0-1,0-1 1,-22 22 0,1 0-16,0 0 0,-21 0 15,21 0-15,-1 22 0,1-22 16,0 21-16,0 0 0,-21 0 0,20 0 15,1 0-15,0 1 0,0-22 0,21 21 16,0 0-16,-21 0 0,21 0 16,0 0-16,0 1 15,21-22 1,0 0-16,0 0 16,0 0-16,1 0 0,-1 0 0,-21-22 15,21 22-15,0-21 0,0 0 16,0 21-16,1-21 0,-1 0 15,0 0-15,0-1 0,-21 1 16,0 0-16,0 0 16,0 42-1,0 0 1,0 0-16,-21-21 16,21 22-16,0-1 0,-21-21 0,21 21 15,0 0-15,0 0 0,0 0 16,21-21 15,0 0-15,0 0-16,0 0 15</inkml:trace>
  <inkml:trace contextRef="#ctx0" brushRef="#br1" timeOffset="173144.32">29506 4953 0,'0'0'0,"0"-21"16,0 42 15,0 0-31,-21 0 16,21 1-16,0-1 0,0 0 0,-21 0 15,21 0-15,-21 22 0,21-22 16,-21 0-16,21 0 0,0 0 0,0 0 15,0 1-15,-22-22 0,22 21 0,-21 0 16,21 0-16,0 0 16,-21-21-1,0 0 17,21-21-17,0 0 1,21 0-16,0 0 0,0-1 15,1 22-15,-1-21 16,0 21-16,0 0 0,0 0 0,0-21 16,1 21-16,-1 0 0,0 0 0,0 0 15,0 21-15,-21 0 16,21 1-16,-21-1 16,0 0-16,-21 0 15,0-21-15,0 0 0,0 21 16,0 0-16,-1-21 15,1 0-15,0 0 0,21 22 0,-21-22 16,0 0-16,0 0 0,-1 0 0,1 0 16,0 0-16,0 0 15,21-22 32,0 1-31</inkml:trace>
  <inkml:trace contextRef="#ctx0" brushRef="#br1" timeOffset="173495.46">30014 5165 0,'0'0'0,"0"-21"15,-21 21 17,0 0-32,0 0 0,0 21 15,-1-21-15,1 21 0,0 0 16,0 0-16,0 0 0,21 1 16,0-1-16,-21-21 15,21 21-15,0 0 0,0 0 16,0 0-16,0 1 15,0-1 1,21-21-16,0 0 16,0 0-16,0 0 0,0 0 15,1 0-15,-1 0 16,0 0-16,0 0 0,0 0 16,0 0-16,1-21 0</inkml:trace>
  <inkml:trace contextRef="#ctx0" brushRef="#br1" timeOffset="173804.51">30395 5144 0,'21'-22'15,"-42"44"32,0-1-47,0 0 16,0 0-16,21 0 0,-21 0 15,-1-21-15,22 22 0,0-1 0,0 0 16,-21-21-16,21 21 0,-21 0 0,21 0 16,0 1-1,21-22 16,0 0-31,1 0 16,-1 0-16</inkml:trace>
  <inkml:trace contextRef="#ctx0" brushRef="#br1" timeOffset="174136.33">30692 5122 0,'0'0'0,"0"-21"16,21 21-16,0 0 15,0 0 1,0 0 0,-21 21-16,0 1 0,0-1 15,0 0-15,0 0 0,0 0 16,0 0-16,0 1 0,-21-1 15,21 0-15,-21 0 0,21 0 16,-21 0-16,0 1 16,21-1-16,-22 0 0,1 0 15,0-21 1,21 21 0,-21-21-16,0 0 0,0 0 15</inkml:trace>
  <inkml:trace contextRef="#ctx0" brushRef="#br1" timeOffset="186000.7">26691 4360 0,'0'-21'31,"0"0"16,-21 21-32,21-21-15,-21 0 16,0 21-16,21-21 16,-22-1-1,1 1-15,21 0 16,-21 0-16,0 21 15,21-21-15,0 0 0,-21 21 16,0-22-16,-1 1 16,1 0-16,0 21 15,21-21-15,-21 21 16,0-21-16,0 0 0,-1-1 16,1 22-16,0 0 0,21-21 15,-21 21-15,0-21 0,0 0 16,-1 21-16,1 0 0,0-21 15,0 21-15,0 0 0,0-21 0,-1 21 16,1 0-16,0-22 0,0 22 16,0 0-16,0-21 0,-1 21 0,1-21 15,0 21-15,-21 0 0,21-21 0,-1 21 16,1-21-16,0 21 0,0 0 16,0-21-16,0 21 0,-1 0 0,1 0 15,0-22-15,0 22 0,0-21 16,0 21-16,-1 0 0,1 0 15,21-21-15,-21 21 0,0 0 16,0 0-16,0-21 0,-1 21 16,1 0-16,0-21 0,0 21 15,0 0-15,0 0 0,-1-21 16,1 21-16,0 0 16,0 0-16,0 0 0,0-22 0,-1 22 15,1 0-15,0 0 0,0 0 16,0 0-16,0-21 0,-1 21 15,1 0-15,0 0 0,0 0 16,0 0-16,0 0 0,-1 0 0,1 0 16,0 0-16,0 0 0,0 0 15,0 0-15,-1 0 0,1 0 16,0-21-16,0 21 0,0 0 16,0 0-16,-1 0 0,1 0 15,0 0-15,0 0 0,0 0 16,0 0-16,-1 0 15,1 0-15,0 0 0,0 0 16,0 0-16,0 0 0,-1 0 16,1 0-16,0 0 15,0 0-15,0-21 0,0 21 16,-1 0-16,1 0 16,0 0-16,0 0 0,0 0 15,0 0-15,-1 0 0,1 0 16,21-21-16,-21 21 0,0 0 15,0 0-15,0 0 0,-1 0 0,1 0 16,0 0-16,0 0 0,0-21 16,0 21-16,-1 0 0,1 0 15,0 0-15,0 0 0,0 0 0,-22 0 16,22 0-16,0 0 0,0 0 16,0 0-16,0 0 0,-1 0 0,1 0 15,0 0-15,0 0 0,-21 0 0,20 0 16,1 0-16,0 0 15,0 0-15,0 0 0,-22 0 0,22 0 16,0 0-16,0 0 0,0 0 0,0 0 16,-1 0-16,1 0 0,0 0 15,0 21-15,-21-21 0,20 0 0,1 0 16,0 0-16,0 21 0,-21-21 16,20 0-16,-20 0 0,21 21 0,-21-21 15,20 0-15,-20 0 0,0 21 0,21-21 16,-22 0-16,22 0 0,0 21 15,-21-21-15,20 0 0,1 0 16,0 22-16,0-22 0,0 0 0,0 0 16,-1 21-16,1 0 0,0-21 15,0 0-15,0 21 0,0-21 0,-1 0 16,1 21-16,-21-21 0,21 0 16,0 0-16,-1 21 0,1-21 0,0 0 15,0 22-15,0-22 0,0 21 16,-1-21-16,1 0 15,0 21-15,0-21 0,0 21 16,21 0-16,-21-21 0,-1 0 0,22 21 16,-21-21-16,0 22 15,0-22-15,0 21 0,0 0 16,-1-21-16,22 21 0,-21-21 16,0 21-16,0-21 0,0 21 15,0 1-15,-1-22 0,22 21 0,-21 0 16,0-21-16,0 21 0,0 0 15,0 0-15,-1 1 0,1-22 0,0 21 16,0 0-16,0 0 0,21 0 0,-21 0 16,-1 1-16,1-1 0,0 0 15,0 0-15,21 0 0,-21-21 0,0 21 16,-1 1-16,1-1 0,0 0 0,0 0 16,21 0-16,0 0 0,-21-21 15,21 22-15,-21-1 0,21 0 16,-22 0-16,1-21 0,0 21 0,21 0 15,-21 1-15,0-1 0,0 0 16,-1 0-16,1 0 0,0 0 16,0-21-16,21 22 0,-21-1 0,0 0 15,-1 0-15,1 0 0,21 0 0,-21 1 16,0-22-16,0 21 0,0 0 16,-1 0-16,22 0 0,-21-21 0,0 21 15,0 1-15,21-1 0,-21-21 0,0 21 16,-1 0-16,1 0 15,0 0-15,0-21 0,0 22 0,0-1 16,-1-21-16,22 21 0,-21 0 16,0-21-16,0 21 0,0 0 15,0 1-15,-1-22 0,1 21 0,0-21 16,0 21-16,0 0 0,0-21 0,21 21 16,-22 0-16,1-21 0,0 22 0,21-1 15,-21-21-15,0 21 0,21 0 16,-21-21-16,21 21 0,-22-21 0,1 21 15,21 1-15,-21-1 0,0 0 16,0 0-16,21 0 0,-21 0 16,-1 1-16,1-1 0,21 0 0,0 0 15,-21 0-15,0 0 0,21 1 16,-21-1-16,21 0 0,-21 0 0,-1 0 16,22 0-16,-21 1 0,0-1 15,21 0-15,-21 0 0,0 0 0,21 0 16,-21 1-16,-1-1 0,22 0 0,-21 0 15,0 0-15,0 0 0,21 1 0,-21-1 16,21 0-16,-21 0 0,-1 0 16,22 0-16,0 1 0,-21-1 0,21 0 15,-21 0-15,0 0 0,21 0 0,-21 22 16,21-22-16,-21 0 0,-1 21 0,22-20 16,0-1-16,-21 0 0,0 21 15,21-21-15,-21 1 0,21-1 16,-21 0-16,0 0 0,21 21 0,0-20 15,-22-1-15,1 0 0,21 0 0,-21 0 16,0 0-16,21 1 0,-21-1 16,0 0-16,21 0 0,0 0 15,0 0-15,-22 1 0,1-1 16,21 0-16,0 0 0,0 0 0,-21 0 16,21 1-16,-21-1 0,21 0 0,-21 0 15,21 0-15,0 0 0,0 1 0,0-1 16,-21 0-16,21 0 15,-22 0-15,22 0 0,0 1 0,-21-1 16,21 0-16,-21 0 16,21 0-16,-21-21 0,21 21 0,0 1 15,0-1-15,-21-21 0,0 21 0,21 0 16,0 0-16,-22 0 0,22 1 16,-21-22-16,21 21 0,0 0 15,-21 0-15,21 0 0,-21 0 16,0 1-16,21-1 0,0 0 15,-21 0-15,21 0 0,-22-21 16,22 21-16,0 1 0,0-1 0,-21 0 16,21 0-16,-21 0 0,21 0 0,-21 1 15,21-1-15,0 0 16,0 0-16,-21 0 0,21 0 16,0 1-16,0-1 0,0 0 0,-21 0 15,-1 0-15,22 0 0,-21 1 16,21-1-16,0 0 0,0 0 15,0 0-15,-21 0 0,21 1 0,-21-22 16,21 21-16,0 0 0,0 0 16,-21 0-16,0 0 0,21 1 15,0-1-15,0 0 0,0 0 16,-22 0-16,22 0 0,0 1 16,0-1-16,-21 0 0,21 0 0,0 0 15,0 0-15,0 1 0,0-1 16,0 0-16,0 0 15,0 0-15,0 0 0,0 1 0,0-1 16,0 0-16,0 0 0,0 0 0,0 0 16,0 1-16,0-1 0,0 0 15,0 0-15,0 0 0,0 0 0,0 1 16,0-1-16,0 0 0,0 0 16,0 0-16,0 0 0,0 1 15,0-1-15,0 0 0,0 0 16,21-21-16,-21 21 0,0 0 15,22 1-15,-22-1 0,0 0 16,0 0-16,0 0 0,0 0 0,0 1 0,0-1 16,0 0-16,21-21 0,-21 21 15,0 0-15,0 0 0,0 1 16,0-1-16,0 0 0,0 0 16,0 0-16,0 0 0,0 1 15,0-1-15,0 0 0,0 0 16,0 0-16,0 0 0,0 1 15,0-1-15,0 0 16,0 0-16,0 0 0,0 0 16,0 1-1,0-1-15,0 0 0,21 0 16,-21 0-16,0 0 16,0 1-16,0-1 0,0 0 15,0 0-15,0 0 16,21-21-16,-21 21 0,0 1 0,0-1 15,0 0-15,0 0 16,0 0-16,0 0 0,0 1 16,0-1-16,0 0 0,0 0 15,0 0-15,0 0 0,0 1 16,0-1-16,0 0 16,0 0-16,0 0 15,21 0-15,-21 1 16,21-22-16,1 21 15,-1 0 1,0-21-16,-21 21 16,21-21-16,0 0 15,-21 21-15,0 0 16,21-21-16,-21 22 16,22-22-1,-22 21 1,0 0-1,21-21 1,-21 21-16,21-21 0,-21 21 16,21-21-1,-21 21-15,21-21 0,-21 22 16,21-22-16,1 21 16,-1-21-16,-21 21 15,21-21 1,-21 21-1,21-21-15,-21 21 32,0 0-1,0 1 0,0-1 16,21-21-31,-21 21 31,-21-21-1,0 0-46,0 0 16,0 0-16,-1 0 0,1 0 16,0 0-16,0 0 15,21-21-15,-21 21 0,0 0 16,21-21-16,-22 21 0,1 0 16,0 0-16,21-22 0,-21 22 0,0 0 15,0 0 1,21-21-16,-22 21 0,1-21 15,0 21 1,42 0 93,0 0-109,1 0 0,-1 0 16,0 0-16,0 0 0,0 0 16,0 0-16,1 0 0,-1 0 0,0 0 15,-21 21-15,21-21 0,0 0 16,0 0-16,1 21 0,-1-21 16,0 0-16,0 22 0,0-22 15,-21 21-15,21-21 16,1 21-16,-22 0 15,0 0 1,0-42 62,0 0-62,0 0-16,21 21 0,-21-21 15,21-1-15,-21 1 0,0 0 16,21 0-16,0 0 0,0 0 16,-21-1-16,22 22 0,-1-21 0,-21 0 15,21 21-15,0 0 0,-21-21 16,0 0-16,21 21 0,0-21 16,1 21-1,-22-22 1,0 44 31,0-1-32,0 0-15,-22-21 0,22 21 16,-21-21-16,0 21 0,21 0 16,-21-21-16,0 22 0,0-22 0,21 21 15,-22 0-15,1-21 0,0 21 0,21 0 16,-21-21-16,0 21 0,21 1 0,-21-22 15,-1 21-15,22 0 16,-21 0 15,0-21-15,21 21 0,0 0 46,-21-21-31,0 0 16,0 0-31,21-21-1,0 0-15,-22 21 0,1-21 16,21 0-16,-21 21 0,21-21 0,-21-1 16,0 22-16,21-21 15,-21 21-15,21-21 0,-22 21 32,44 0 14,-1 21-30,0-21-16,0 0 0,0 0 16,0 0-16,-21 21 0,22 1 0,-1-22 15,0 21-15,0-21 0,0 21 16,0-21-16,1 0 16,-22 21-16,21-21 15,0 0-15,0 0 16,0 0 15,-21-21-31,0 0 16,0 0-16,0-1 0,0 1 15,0 0-15,0 0 0,0 0 0,0 0 16,21-1-16,1 1 0,-22 0 16,0 0-16,21 21 0,-21-21 15,21 21-15,-21 21 94,0 0-78,0 0-1</inkml:trace>
  <inkml:trace contextRef="#ctx0" brushRef="#br1" timeOffset="196448.21">2857 16108 0,'0'-21'0,"-21"21"16,0 0-1,0 0-15,0 0 0,0 0 16,-22 0-16,22 0 0,-21 0 0,-1 0 16,1 0-16,0 0 0,-1 0 15,-20 0-15,21 0 0,-1 0 0,1 0 16,0 0-16,20 0 0,-20 0 16,21 0-16,0 0 0,0 0 0,-1 0 15,44 0 32,-1 0-47,21 0 0,-21 0 16,22 21-16,-1-21 0,0 0 0,22 0 15,-1 0-15,1 0 0,-1 0 16,22 0-16,-22 0 0,22 0 0,-21 0 16,20 0-16,-20 0 0,20 0 15,1 0-15,-21-21 0,20 21 0,1 0 16,-22-21-16,1-1 0,-1 22 0,1 0 15,-1 0-15,-20-21 0,20 21 16,-20 0-16,-22 0 0,21 0 0,-21 0 16,0 0-16,1 0 15,-44 0 63,1 0-78,-21 0 16,21 0-16,0 0 0,-22 0 0,22 0 16,-21 0-16,21 0 0,-22 0 0</inkml:trace>
  <inkml:trace contextRef="#ctx0" brushRef="#br1" timeOffset="196863.98">2603 16150 0,'0'0'0,"-21"0"0,0 0 0,0 0 16,0 0 0,42 0 15,0 0-31,0 0 0,0 0 0,22 0 15,-1 0-15,22 0 0,-22 0 16,21-21-16,22 21 0,-21 0 16,-1-21-16,22 21 0,-1-21 0,1 21 15,0 0-15,-1-21 0,22 21 16,-21-22-16,-22 22 0,22 0 0,-21-21 16,-1 21-16,1 0 0,-1 0 0,-21-21 15,-20 21-15,20 0 0,-21 0 16,0 0-16,0 0 0,-21-21 31,0 0 0,-21 0-15,0-1 0,0 1-16</inkml:trace>
  <inkml:trace contextRef="#ctx0" brushRef="#br1" timeOffset="197612.23">4170 15621 0,'0'0'0,"0"-21"16,-21 21-16,-1 0 0,22 21 47,0 0-32,0 0-15,22 1 0,-1-22 16,0 21-16,21-21 0,-21 21 16,1-21-16,20 21 0,-21-21 0,21 0 15,-20 21-15,20-21 0,-21 0 16,21 0-16,-20 21 0,-1-21 0,0 0 16,0 0-16,0 0 0,-21 22 15,0-1 1,-21-21-16,0 21 15,0 0-15,-22-21 0,22 21 16,-21 22-16,0-22 0,20 0 16,-20 21-16,0-21 0,-1 22 0,22-22 15,-21 21-15,0-21 0,20 1 0,-20 20 16,21-21-16,0 0 0,0 0 16,-1 1-16,1-1 0,0-21 0,21 21 15,-21-21-15,0 0 0,42 0 78,0 0-78,0 0 0,0 0 16,1-21-16,-1 21 16,0-21-16,0 21 0,0-22 15,0 22-15,1-21 0,20 0 0,-21 0 16,21 0-16,-20-22 0,20 22 0,-21 0 15,21-21-15,-20-1 0,-1 22 16,0-21-16,21 0 0,-21 20 0,1-20 16,-1 21-16,0 0 0,0 0 15,-21-1-15,0 1 0,-21 21 16,0 0 0,0 0-16,-1 21 0,-20 1 15,21-22-15,0 21 0,-22-21 0,22 0 16,0 21-16,0-21 0,21 21 15,-21-21-15,0 0 32,21 21-32,21-21 31,0 0-31,0 0 16,0 0-16</inkml:trace>
  <inkml:trace contextRef="#ctx0" brushRef="#br1" timeOffset="199511.8">18838 12510 0,'0'0'0,"0"-22"15,21 22-15,-21-21 16,0 0 0,22 21-16,-22-21 0,21 21 15,-21-21-15,0 0 31,-21 21 1,-1 0-32,1 0 15,0 0-15,0 0 0,0 21 0,0 0 16,-1-21-16,1 21 0,0 0 16,0-21-16,0 21 0,0 1 15,-1-22-15,22 21 16,0 0-16,0 0 31,22 0-15,-1-21-1,0 0-15,0 0 0,0 21 16,0-21-16,1 0 0,-1 0 16,0 0-16,0 0 0,-21 22 0,21-22 15,0 0-15,-21 21 0,0 0 31,0 0-31,0 0 16,-21-21-16,0 21 0,0-21 16,0 22-16,0-22 0,-1 0 0,-20 21 15,21-21-15,0 0 16,0 0-16,-1 21 0,1-21 0,0 0 16,0 0-16,0 0 0,0 0 0,-1 0 15,1 0-15,0 0 16,0 0-16,0 0 15,21-21-15,0 0 16,21 21 47,0 0-48,0-22-15,0 22 16</inkml:trace>
  <inkml:trace contextRef="#ctx0" brushRef="#br1" timeOffset="199908.1">19071 12679 0,'21'0'63,"-21"-21"-47,-21 21 46,0 0-46,42 0 77,0 0-93</inkml:trace>
  <inkml:trace contextRef="#ctx0" brushRef="#br1" timeOffset="200585.82">19516 12637 0,'21'0'15,"0"0"-15,-21-22 0,21 1 16,0 21-16,-21-21 16,0 0-16,0 0 15,0 0 1,-21 21-1,0 0 1,0 0-16,0 0 0,-1 0 16,1 0-16,21 21 0,-21-21 15,0 21-15,0 0 0,0-21 0,-1 21 16,1 0-16,0 1 0,21-1 16,-21 0-16,0 0 0,21 0 15,0 0-15,0 1 16,0-1-16,0 0 15,21-21 1,0 0 0,0 0-16,0 0 15,1 0-15,-22-21 0,21 0 16,0 21-16,0-22 0,0 1 16,0 0-16,-21 0 0,22 21 15,-22-21-15,21 0 0,-21-1 0,21 1 16,0 0-16,-21 42 47,0 0-32,0 1-15,0-1 16,0 0 0,21 0-1,0-21-15,1 0 16,-1 0-16,0 0 15,0 0-15,0 0 16,0 0-16,-21-21 16,0 0-1</inkml:trace>
  <inkml:trace contextRef="#ctx0" brushRef="#br1" timeOffset="205900.21">12552 3747 0,'0'-43'15,"0"22"-15,0 0 16,0 0-16,21 0 16,-21-1-16,0 1 15,0 0-15,0 0 0,0 0 16,0 0-16,0-1 15,0 1-15,-21 21 16,0 0 0,-1 0-16,22 21 15,0 1-15,-21-1 0,21 0 16,0 0-16,-21 0 0,21 0 16,0 1-16,0 20 0,0-21 0,-21 0 15,21 22-15,-21-22 0,21 21 0,-21-21 16,21 22-16,-22-22 0,22 21 15,-21-21-15,21 22 0,0-22 0,0 0 16,-21 0-16,21 21 0,0-20 0,-21-22 16,21 21-16,0 0 0,0 0 15,0-42 32,21 21-47,0-21 0,-21 0 0,21-1 16,1 1-16,-1 21 0</inkml:trace>
  <inkml:trace contextRef="#ctx0" brushRef="#br1" timeOffset="207260.28">12996 3620 0,'0'0'0,"-21"0"32,0 0-32,0 21 15,0 0-15,-1 0 16,22 0-16,-21-21 0,0 21 0,21 1 15,0-1-15,-21 0 0,0-21 16,21 21-16,-21 0 0,21 0 16,0 1-16,0-1 0,0 0 15,0 0-15,0 0 0,0 0 16,0 1-16,21-22 0,-21 21 16,21-21-16,0 0 0,0 21 0,0 0 15,1-21-15,-1 0 0,0 0 16,0 0-16,0 0 15,0 0-15,1 0 0,-1 0 0,0-21 16,0 0-16,0 21 0,0-21 0,1 21 16,20-22-16,-21 1 0,0 0 0,0 21 15,1-21-15,-22 0 0,21 0 16,0-1-16,0 1 0,-21 0 0,0 0 16,0 0-16,0-22 0,0 22 15,0 0-15,0 0 0,0 0 0,0 0 16,0-1-16,0 1 15,-21 0-15,0 21 0,0-21 0,-1 21 16,1-21-16,0 21 0,0 0 0,0 0 16,0 0-16,-22 0 0,22 0 15,0 0-15,0 0 0,-22 21 0,22 0 16,0-21-16,0 21 0,0 0 0,0 1 16,-1-1-16,1 0 15,0 0-15,0 0 0,21 0 0,-21 1 16,21-1-16,-21 0 0,21 0 0,-22 0 0,22 0 15,0 1-15,0-1 0,0 0 16,0 0-16,0 0 0,0 0 16,0 1-16,0-1 0,22 0 15,-1 0-15,0-21 0,0 21 0,0-21 16,0 21-16,1-21 0,-1 0 0,0 0 16,0 0-16,21 0 0,-20 0 15,-1 0-15,21 0 0,-21 0 0,22-21 16,-22 21-16,21-21 0,-21 21 15,0-21-15,1 0 0,-1 0 0,0-1 16,-21 1-16,21 0 0,-21 0 16,21 0-16,-21 0 0,0-1 0,0 1 15,0 0-15,0 0 0,0 0 0,0-22 16,0 22-16,0 0 0,0 0 16,-21 0-16,0 21 0,21-21 0,-21-1 15,0 22-15,-1 0 0,1-21 0,0 21 16,0 0-16,0 0 0,0 0 15,-22 0-15,22 0 0,0 0 0,0 0 16,0 0-16,-22 21 0,22-21 0,0 22 16,0-1-16,0-21 0,-1 21 15,1 0-15,0 0 0,0 0 0,0 22 16,21-22-16,-21 0 0,21 0 16,-22 22-16,22-22 0,0 0 0,0 0 15,0 21-15,0-20 0,0-1 0,0 0 16,0 0-16,0 0 0,0 0 15,22 1-15,-1-1 0,0-21 16,0 21-16,0-21 0,22 0 16,-22 0-16,0 0 0,0 0 15,0 0-15,22 0 0,-22 0 0,0 0 16,21-21-16,-21 21 0,1-21 0,20-1 16,-21 1-16,0 21 0,22-21 0,-22 0 15,0-21-15,-21 20 0,21 1 16,0 0-16,-21 0 0,0-21 15,0 20-15,0 1 0,0-21 0,0 21 16,0 0-16,0-1 0,-21 1 0,21 0 16,-21 0-16,0 0 0,0 0 15,-1-1-15,1 22 0,0 0 16,-21 0-16,21 0 0,-1 0 0,1 0 16,-21 0-16,21 0 0,0 0 15,-22 22-15,22-1 0,0 0 0,0 0 16,0 0-16,-1 0 0,1 22 15,0-22-15,21 0 0,0 0 0,0 22 16,0-22-16,0 0 0,0 0 16,0 0-16,0 0 0,0 1 0,0-1 15,0 0-15,21-21 0,-21 21 0,21 0 16,1-21-16,-1 21 0,0-21 16,0 0-16,0 0 15,0 0-15,1 0 0</inkml:trace>
  <inkml:trace contextRef="#ctx0" brushRef="#br1" timeOffset="209817.16">4530 17082 0,'-22'0'15,"1"0"17,0 0-1,0 0-15,21 21-1,-21-21-15,0 0 16,-1 0-1,22 21 32,22-21 0,-1 0-47,0 0 16,0 0-1,0 0-15,0 21 16,1-21-16,-1 0 0,0 0 16,0 0-16,0 0 15,0 0-15,1 0 0,-1 0 16,0 0-16,0 0 16,0 0-16,0 0 0,1 0 0,20 0 15,-21 0-15,0 0 0,0 0 0,1 0 16,-1 0-16,0 0 0,0 0 15,0 0-15,0 0 0,1 0 0,-1 0 16,0 0-16,0 0 0,0 0 16,0 0-16,1 0 0,-1 0 0,0 0 15,0 0-15,0 0 0,0 0 0,1 0 16,-1 0-16,0 0 0,0 0 16,0 0-16,22 0 0,-22 0 0,0 0 15,0 0-15,21 0 0,-20 0 16,-1 0-16,0 0 0,21 0 15,-21 0-15,1 0 0,-1 0 0,0 0 16,0 0-16,0 0 0,0 0 16,1 0-16,-1 0 0,0 0 15,0 0-15,0 0 16,0 0 0,1 0-16,-1 0 0,0 0 15,0 0 1,0 0 78,-42 21-63,0-21-16,0 0-15,0 0 16,-1 0-16,1 0 16</inkml:trace>
  <inkml:trace contextRef="#ctx0" brushRef="#br1" timeOffset="210708.17">4614 17166 0,'0'0'0,"-21"0"16,0 0-16,0 0 16,0 0-16,-1 0 15,1 0 1,42 0 46,1 0-62,-1 0 16,0 0-16,0 0 0,0 0 16,0 0-16,1 0 0,20 0 0,-21 0 15,21 0-15,1 0 0,-1 0 16,-21 0-16,22 0 0,-1 0 0,0 0 15,1 0-15,-1 0 0,0 0 16,-21 0-16,22 0 0,-1 0 0,-21 0 16,22 0-16,-22 0 0,21 0 15,-21 0-15,0 0 0,22 0 0,-22 0 16,0 0-16,0-21 0,0 21 16,1 0-16,-1 0 0,0 0 0,0 0 15,0 0-15,0-21 0,1 21 0,-1 0 16,0-21-1,0 21-15,0 0 32,-42 0 30,0 0-46,0 21-16,0-21 15,-1 0-15,1 0 0,0 21 0,0-21 16,0 0-16,0 0 0,-1 0 16,1 0-16,0 0 0,0 0 15,-21 0-15,20 0 0</inkml:trace>
  <inkml:trace contextRef="#ctx0" brushRef="#br1" timeOffset="211049.33">4953 17103 0,'-21'0'16,"42"0"31,0 0-32,0 0-15,0 0 0,1 0 16,-1 0-16,21 0 0,-21 0 0,22 0 15,-1 0-15,0-21 0,1 21 16,20 0-16,-21 0 0,1-22 0,20 22 16,-20-21-16,-1 21 0,0 0 15,1-21-15,-1 21 0,-21 0 0,0 0 16,22-21-16,-22 21 0,0 0 16,0 0-1,0 0 1,0 0-1,1-21-15,-22 0 16</inkml:trace>
  <inkml:trace contextRef="#ctx0" brushRef="#br1" timeOffset="-214354.67">12446 5144 0,'21'0'0,"0"0"16,0 0 0,1 0-16,-22-22 15,21 1-15,-21 0 16,21 21-16,-21-21 15,0 0-15,0 0 16,0-1-16,0 1 0,0 0 16,0 0-16,0 0 15,-21 21-15,0-21 0,-1-1 0,1 22 16,0 0-16,0 0 0,0 0 16,0 0-16,-22 0 0,22 0 15,0 22-15,0-1 0,0 0 0,-1 0 16,-20 0-16,21 0 0,21 1 0,-21 20 15,0-21-15,21 0 0,-22 0 16,22 22-16,0-22 0,0 0 0,0 0 16,0 0-16,0 1 0,0-1 15,22-21 1,-1 0-16,0 0 0,0 0 0,0 0 16,0 0-16,1 0 15,-1-21-15,0 21 0,0-22 0,0 1 16,0 0-16,1 21 0,-1-21 15,0 0-15,0 0 0,0-1 0,-21-20 16,0 21-16,21 0 0,-21-22 0,0 22 16,0 0-16,0-21 0,0 21 15,0-1-15,0 1 0,0 0 0,0 42 47,0 0-47,0 1 0,0-1 16,0 21-16,0-21 0,0 0 0,0 22 15,0-22-15,0 0 0,0 0 16,0 0-16,0 1 0,0-1 0,0 0 16,0 0-16,22 0 0,-22 0 15,21-21-15,-21 22 0,21-22 16,0 0 0,0 0-16,0 0 15,-21-22-15,22 1 0,-1 21 0,0-21 16</inkml:trace>
  <inkml:trace contextRef="#ctx0" brushRef="#br1" timeOffset="-212528.19">12996 4530 0,'0'0'16,"0"-21"-16,0-1 0,0 44 31,0-1-31,0 0 0,0 0 15,0 21-15,0-20 0,-21 20 0,0 0 16,0-21-16,0 22 0,21-1 0,-22 22 16,1-22-16,21 0 0,-21-21 15,21 22-15,-21-1 0,21-21 16,-21 22-16,21-22 0,-21 0 0,21 0 16,0 0-16,0 0 0,-22-21 0,22 22 15,-21-22 1,21-22 15,0 1-31,0 0 16,0 0-16,21 0 0,1 0 0,-1-1 15,0-20-15,0 21 0,-21 0 16,21 0-16,0-1 0,1 1 16,20 21-16,-21-21 0,0 21 0,0 0 15,1 0-15,20 0 0,-21 0 16,0 0-16,0 0 0,1 0 0,-22 21 15,21-21-15,0 21 0,-21 1 16,21-1-16,-21 0 0,0 0 16,0 0-16,0 0 0,0 1 0,-21-1 15,0 0-15,0-21 16,-1 21-16,1-21 0,0 0 0,0 0 16,0 0-16,0 21 0,-1-21 0,1 0 15,0 0-15,0 0 16,0 0-16,0 0 0,-1 0 15,1 0-15,0 0 16,21-21-16,0 42 47,21-21-47,0 0 16,-21 21-16,22-21 0,-1 0 0,0 0 15,0 0-15,0 0 16,0 0-16,1 0 0,-1 0 0,0 0 15,0 0-15,0 0 0,0 0 0,1 0 16,-22-21-16,42 21 0,-42-21 16,21 21-16,0-21 0,0 21 0,1-21 15,-1 0-15,0-1 0,0 22 0,0-21 16,0 0-16,-21 0 0,22 0 16,-1 0-16,0-1 0,0 1 15,-21 0-15,21 0 0,0 21 0,1 0 16,-22-21-16,21 21 0,0 0 15,-21 21 1,21 0-16,-21 0 16,0 0-1,21-21 32,-21-21-31,0 0-16,0 0 15,-21 0 1,0 21 0,0 0-16,0 0 15,-1 0-15,22 21 0,-21-21 16,0 0-16,0 21 0,0 0 0,0 0 16,-1 1-16,1-1 15,0 0-15,21 0 0,0 0 0,-21 0 16,21 1-16,-21-1 0,21 0 15,0 0-15,0 0 16,0 0-16,21 1 16,0-22-16,0 0 0,0 21 15,1-21-15,-1 0 0,0 0 16,0 0-16,21 0 0,-20 0 16,-1 0-16,0 0 0,0 0 15,0 0-15,0 0 0,1 0 0,-1 0 16,-21-21-16,21 21 0,0 0 15,0 0-15,-21-22 0,0 44 63,-21-22-63,0 0 16,0 21-16,0-21 0,-1 0 15,1 0-15,0 0 0,0 0 16,0 0-16,0 0 0,-1 0 0,1 0 15,0 0-15,0 0 0,0 0 16,0 0-16,-1 0 0,1-21 16,21-1-16,0 1 15,0 0-15,0 0 16,0 0-16,0 0 0,0-1 0,0 1 16,0 0-16,0 0 0,21 0 0,1 0 15,-1-22-15,0 22 0,0 0 16,0 0-16,0 0 0,22 21 0,-22-22 15,0 1-15,0 21 0,0 0 16,1 0-16,-1 0 0,0 0 0,0 21 16,-21 1-1,0-1 1,0 0-16,-21-21 16,21 21-1,-21-21-15,0 0 16,-1 0-1,1-21 1,0 21 0,21-21-16,-21 21 0,0-21 0,0 21 15,-1-22-15,1 22 0,0 0 16,0 0-16,0 0 16,0 0-16,-1 0 0,1 0 0,21 22 15,-21-22-15,0 21 0,0 0 0,0 0 16,21 21-16,-22-20 0,22-1 15,-21 0-15,21 0 0,-21 0 0,21 0 16,0 1-16,0-1 0,0 0 0,0 0 16,21 0-16,0-21 15,1 0-15,-1 21 0,0-21 0,0 0 16,21 0-16,-20 0 0,-1 0 16,0 0-16,0 0 0,0 0 0,0 0 15,1 0-15,-1 0 16,0 0-1,-21-21 1,-21 21 31</inkml:trace>
  <inkml:trace contextRef="#ctx0" brushRef="#br1" timeOffset="-209580.94">19304 13293 0,'21'0'31,"-21"-21"-16,21 21-15,-21-22 16,-21 22 15,0 0-31,-21 0 0,20 0 16,-20 0-16,0 0 0,-1 0 16,1 0-16,21 22 0,-21-22 0,20 21 15,-20-21-15,21 21 0,0-21 0,21 21 16,0 0-16,0 0 0,0 1 15,21-1 1,0-21-16,0 21 0,0-21 16,22 21-16,-22-21 0,21 21 0,1 0 15,-22-21-15,21 22 0,-21-1 0,0 0 16,22 0-16,-22 0 0,-21 0 16,21 1-16,-21-1 0,0 0 15,0 0-15,-21-21 16,0 21-16,0-21 0,-1 0 0,1 0 15,0 0-15,-21 0 0,21 0 0,-22 0 16,22 0-16,0 0 0,-21 0 16,20 0-16,1 0 0,0-21 0,0 0 15,0 0 1,0 21-16,21-21 16,21 21 15,0 0-16,0 0-15,0 0 0,0 0 0</inkml:trace>
  <inkml:trace contextRef="#ctx0" brushRef="#br1" timeOffset="-209367.55">19812 13568 0,'0'-21'16,"-21"21"0,0 0-1,42 0 32</inkml:trace>
  <inkml:trace contextRef="#ctx0" brushRef="#br1" timeOffset="-208840.84">20151 13462 0,'0'-42'15,"21"42"-15,-21-21 16,0-1-16,0 1 0,0 0 15,0 0-15,0 0 16,-21 21-16,-1 0 16,1 0-16,0 0 0,0 0 15,0 0-15,0 0 0,-1 21 16,1 0-16,0 0 0,0 0 0,0 1 0,0-1 16,-1 0-16,22 0 0,0 0 15,-21 0-15,21 1 0,0-1 16,0 0-16,0 0 0,21-21 15,1 0 1,-1 0-16,0 0 0,0 0 16,0 0-16,0-21 0,1 21 15,-1-21-15,-21 0 0,21-1 0,0 22 16,0-21-16,-21 0 0,0 0 0,21 0 16,1 0-16,-22-1 15,0 1-15,0 42 31,0 1-15,0-1-16,0 0 0,0 0 16,0 0-16,0 0 0,0 1 15,0-1-15,0 0 16,0 0-16,21-21 16,0 0-16,-21 21 0,21-21 15,0 0-15,0-21 16,1 21-16,-1-21 15</inkml:trace>
  <inkml:trace contextRef="#ctx0" brushRef="#br1" timeOffset="-207697.16">20447 13187 0,'0'0'0,"0"-42"15,0 20-15,0 44 31,0-1-31,0 0 16,0 0-16,0 0 0,0 0 16,0 22-16,0-22 0,0 0 0,0 0 15,0 0-15,0 1 0,-21-1 16,21 0-16,0 0 0,0 0 0,0 0 16,0 1-16,0-1 15,-21-21-15,21 21 0,-22-21 31,22-21 1,0 0-32,0-1 0,22 1 15,-1 0-15,0 0 0,0 0 16,0 0-16,0 21 0,1-22 0,-1 22 16,0-21-16,0 21 15,0 0-15,0 0 0,1 0 0,-1 0 16,-21 21-16,0 1 0,21-1 15,-21 0-15,0 0 0,0 0 16,0 0-16,0 1 0,0-1 0,0 0 16,-21 0-16,0-21 15,-1 21-15,1-21 0,0 0 16,0 21-16,0-21 0,0 0 0,-1 0 16,1 0-16,0 0 0,0 0 15,0 0 1,21-21-16,-21 21 0,21-21 15,0 42 32,21-21-31,-21 21-16,21 1 0,0-22 0,0 0 16,0 0-16,1 0 0,-1 0 15,0 0-15,0 0 0,0 0 16,0 0-16,22 0 0,-22 0 15,0 0-15,0 0 0,0-22 0,1 1 16,-1 21-16,0-21 0,0 0 0,0 0 16,0 0-16,1-1 0,-22 1 0,21 0 15,0 0-15,0 0 16,0 0-16,0-1 0,1 1 0,-1 0 16,0 21-16,0-21 0,0 21 0,0 0 15,1 0-15,-1 0 31,-21 21-15,0 0 0,0-42 46,0 0-46,0 0-1,-21 21 17,-1 0-32,1 0 15,0 0-15,0 21 0,0 0 16,0 0-16,-1-21 16,22 21-16,-21 1 0,0-1 0,21 0 15,-21 0-15,21 0 0,-21-21 16,21 21-16,0 1 0,0-1 0,0 0 15,0 0-15,21 0 32,0-21-32,0 0 0,0 0 15,1 0 1,-1 0-16,0 0 0,0 0 31,-21-21-15,21 21-1</inkml:trace>
  <inkml:trace contextRef="#ctx0" brushRef="#br1" timeOffset="-207532.74">21167 13653 0,'-22'0'16,"1"0"0</inkml:trace>
  <inkml:trace contextRef="#ctx0" brushRef="#br1" timeOffset="-204912.36">16997 14690 0,'21'-21'0,"0"-1"16,0 1-16,0 21 15,1-21-15,20 0 0,-42 0 16,21 21-16,0-21 0,0-1 15,1 1-15,-1 21 0,0-21 16,-21 0-16,0 0 0,0 0 0,0-1 16,0 1-16,0 0 15,0 0-15,-21 21 0,0 0 0,-1-21 16,1 21-16,0 0 0,-21 0 0,21 0 16,-22 0-16,22 21 0,0-21 15,0 21-15,0 0 0,-1 0 0,1 1 16,21-1-16,0 0 0,0 0 15,0 0-15,0 0 0,0 1 16,0-1-16,0 0 0,0 0 16,21 0-16,1-21 0,-22 21 15,21 1-15,0-22 0,0 21 16,0 0-16,0 0 0,1-21 16,-1 21-16,0 0 0,-21 1 0,0-1 15,21-21-15,-21 21 0,0 0 0,0 0 16,0 0-16,-21 1 0,0-22 15,0 21-15,-1-21 0,1 21 16,0-21-16,0 0 0,0 21 0,0-21 16,-22 0-16,22 0 0,0 0 0,0 0 15,0 0-15,-1 0 16,1 0-16,21-21 0,0 0 0,-21 21 16,0-21-16,21-1 0,0 1 15,0 0-15,-21 21 0,21-21 16,-21 0-16,21 0 15,0-1 1,21 22 0,0-21-16,0 21 15</inkml:trace>
  <inkml:trace contextRef="#ctx0" brushRef="#br1" timeOffset="-203724.78">17759 14669 0,'0'0'0,"0"-22"0,-21 22 15,21-21-15,-22 21 0,1 0 16,0 0-16,0 0 0,0 0 15,0 0-15,-1 0 0,1 0 0,0 21 16,0 1-16,0-22 0,0 21 16,-1 0-16,1 0 0,0 0 0,0 0 15,21 1-15,-21-1 0,21 0 16,-21 0-16,21 0 0,0 0 16,0 1-1,21-22-15,0 0 0,0 0 16,0 0-16,0 0 0,1 0 0,-1-22 15,0 22-15,0-21 0,0 21 16,0-21-16,1 0 0,-1 21 0,0-21 16,0 21-16,-21-21 0,0-1 0,0 1 15,0 0-15,21 21 16,-21-21-16,0 42 31,0 0-31,-21-21 16,21 21-16,0 1 0,0-1 15,0 0-15,0 0 16,21 0-16,0-21 16,1 0-16,-1 0 15,0 0-15,0 0 0,0 0 16,0 0-16,1 0 0,-1-21 16,0 21-16,0-21 0,-21 0 15,0 0-15,21 21 0,-21-22 0,0 1 16,0 0-16,21 21 15,-21-21-15,0 42 32,0 0-17,0 0-15,0 1 0,0-1 0,0 0 16,0 0-16,0 0 0,0 0 16,0 1-16,0-1 0,0 0 15,-21-21 1,21-21 46,0 0-62,0-1 0,0 1 16,21 0-16,-21 0 0,0 0 16,22 0-16,-1-1 0,0 22 0,-21-21 15,21 0-15,0 21 0,0 0 16,1 0-16,-1 0 0,0 21 15,-21 0-15,21-21 16,-21 22-16,0-1 0,0 0 16,0 0-16,0 0 0,0 0 15,0 1-15,0-1 16,0 0-16,0 0 31,-21-21-15,21-21 15,0 0-15,21 0-16,0-1 0,0 1 15,1 0-15,-1 0 0,0 0 0,21 0 16,-21-1-16,1 1 0,-1 21 0,0 0 16,0 0-16,0 0 0,0 0 15,1 0-15,-22 21 0,21 1 16,-21-1-16,0 0 0,0 0 0,0 0 15,0 0-15,0 1 16,0-1-16,0 0 0,-21 0 16,21 0-16,-22 0 15,1-21-15,21 22 16,21-44 31,1 1-47</inkml:trace>
  <inkml:trace contextRef="#ctx0" brushRef="#br1" timeOffset="-203415.95">18775 14753 0,'0'-21'0,"0"0"16,0 42 15,0 0-31,0 0 0,-21 1 0,-1-1 15,22 0-15,-21 21 0,21-21 16,-21 22-16,0-1 0,21-21 0,-21 22 16,0-1-16,21 0 0,-22-21 0,1 22 15,21-1-15,-21 0 0,0-20 16,21 20-16,0-21 0,-21 21 0,0-20 16,21-1-16,-22 0 0,22 0 0,0 0 15,0 0-15,0 1 0,0-1 16,22-42 31,-1-1-47,-21 1 0,21 0 0,-21-21 15,21 21-15</inkml:trace>
  <inkml:trace contextRef="#ctx0" brushRef="#br1" timeOffset="-203096.73">18711 14838 0,'0'0'0,"21"-42"16,-21 20-16,22 22 16,-1-21-16,0 21 0,-21-21 0,21 21 15,0 0-15,0 0 0,1 0 32,-22 21-32,0 0 0,0 1 15,0-1-15,0 0 0,0 0 16,-22 0-16,1 0 15,0 1-15,0-1 0,0 0 16,0-21-16,-1 21 0,1-21 0,0 0 16,0 21-16,0-21 0,0 0 15,21 21 1,0-42 15,0 0-31,0 0 16,21 0-16,0 21 0</inkml:trace>
  <inkml:trace contextRef="#ctx0" brushRef="#br1" timeOffset="-202804.3">19092 14499 0,'0'0'0,"0"-21"0,-21 42 47,0 0-47,21 1 0,-21-1 16,21 0-16,0 21 0,0-21 0,-21 1 15,21-1-15,-22 21 0,22-21 0,0 0 16,0 1-16,0-1 0,0 0 16,-21 0-16,21 0 0,0 0 15,0 1-15,0-44 47,0 1-31,21 21-16,1-21 0</inkml:trace>
  <inkml:trace contextRef="#ctx0" brushRef="#br1" timeOffset="-202364.55">19113 14753 0,'22'0'32,"-1"0"-17,0 0-15,0 0 16,0 0-16,0-21 16,1 21-16,-1-21 0,-21 0 15,21 21-15,-21-21 0,21-1 0,-21 1 16,0 0-1,0 0 1,-21 21 0,0 0-16,0 21 0,-1 0 15,1 0-15,0 1 16,0-1-16,21 0 0,-21 0 0,0 0 16,21 0-16,-22 1 0,22-1 0,0 0 15,-21 0-15,21 0 16,0 0-16,0 1 15,0-1-15,21-21 16,1 0-16,-1 0 16,0 0-16,0 0 15,0 0-15,0 0 16,1-21-16,-1-1 0,0 22 16,-21-21-16,21 21 0,0-21 0,0 0 15,1 21-15</inkml:trace>
  <inkml:trace contextRef="#ctx0" brushRef="#br1" timeOffset="-201331.99">19791 14732 0,'-21'0'31,"21"21"-15,-22-21-16,22 21 15,-21-21-15,21 22 0,-21-22 16,21 21-16,21-21 78,-21-21-62,0-1-16,0 1 31,-21 21-16,0 0 1,0 0 0,21 21-1,21-21 48,0 0-48,0 0-15</inkml:trace>
  <inkml:trace contextRef="#ctx0" brushRef="#br1" timeOffset="-200364.33">20172 14605 0,'0'-21'0,"-21"21"47,21 21-31,0 0-16,0 0 16,0 1-16,0-1 15,0 0-15,0 0 0,0 0 16,0 0-16,0 1 0,0-1 15,0 0-15,0 0 16,0 0-16,0 0 16,21-42 31,-21 0-32,0 0-15</inkml:trace>
  <inkml:trace contextRef="#ctx0" brushRef="#br1" timeOffset="-200072.49">20299 14584 0,'-21'0'16,"-1"0"-1,1 0-15,21 21 0,0 0 16,-21-21-16,0 21 0,0 1 15,21-1-15,-21 0 0,-1 0 0,22 0 16,-21 0-16,0 1 0,0-22 0,0 21 16,0 0-16,-1 0 0,1 0 0,0 0 15,0-21-15,21 22 0,-21-22 16,0 21-16,42-21 47,0 0-32,0-21-15,0-1 0,0 22 16,1-21-16</inkml:trace>
  <inkml:trace contextRef="#ctx0" brushRef="#br1" timeOffset="-199588.77">20405 14647 0,'0'22'31,"0"-1"-15,0 0-1,0 0-15,0 0 16,0 0-16,21-21 31,0 0-31,0 0 16,0 0-16,0 0 0,1 0 15,-22-21 1,21 0-16,0 21 0,-21-21 16,21 0-16,0 0 0,-21-1 15,0 1-15,21 21 0,-21 21 47,0 1-47,-21-22 0,0 21 0,21 0 16,-21 0-16,0 0 0,0 0 15,-1 1-15,22-1 0,-21 0 16,21 0-16,-21-21 0,21 21 16,-21 0-16,21 1 15,0-1 1,21-42 31,0 21-32,0-22-15</inkml:trace>
  <inkml:trace contextRef="#ctx0" brushRef="#br1" timeOffset="-198981.12">20870 14669 0,'21'0'62,"1"0"-46,-1 0-16,0 0 0,0 0 15,0 0-15,0 0 0,22 0 16,-22 0-16,0 0 0,0 0 16,-21-22-16,21 22 0,-42 0 46,0 22-46,21-1 16,-21 0-16,-21 0 0,20 0 0,1 0 16,0 1-16,-21-1 0,21 0 0,-1 0 15,-20 0-15,21 0 0,0-21 16,0 22-16,-1-1 0,1-21 0,0 21 16,0 0-16,42-42 62,0 0-62,0 21 0,1-21 16,-1 21-16,0-22 0,0 22 15,0 0 1,-21 22 15,21-22-31,-21 21 16,22-21-16,-1 21 15,0-21 1,0 0 0,0 0-16,0 0 0,-21-21 31,22 21-31,-22-21 16,0-1 15</inkml:trace>
  <inkml:trace contextRef="#ctx0" brushRef="#br1" timeOffset="-195292.57">29273 12721 0,'0'0'0,"-21"0"0,0 0 16,0 0-16,0 0 0,0 0 15,-1 0-15,1 0 16,0 0-16,0 0 0,0 0 15,0 0-15,-1 0 0,1 0 16,0 0-16,0 0 0,0 0 16,0 0-16,-1 0 15,1 0 17,42 0-1,1 0-31,-1 0 15,0 0-15,21 0 0,-21 0 0,22 0 16,-1 0-16,22 0 0,-22 0 0,21 0 16,1 0-16,-22 0 0,22 0 15,-1 0-15,1 0 0,-22 0 0,22 0 16,-22 0-16,21 0 0,-20 0 16,-1 0-16,0 0 0,1-21 0,-1 21 15,0 0-15,1 0 0,-1-21 16,-21 21-16,22 0 0,-22 0 0,0 0 15,0 0-15,0-21 0,0 21 16,1 0-16,-44 0 63,1 0-48,0 0-15,0 0 0,0 0 0,0 0 16,-1 0-16,1 0 0,0 0 15,0 0-15,-21 0 0,20 0 0,1 0 16,0 0-16,0 0 0,0 0 16,0 0-16,-22 0 0,22 21 0,0-21 15,0 0-15</inkml:trace>
  <inkml:trace contextRef="#ctx0" brushRef="#br1" timeOffset="-193676.84">28956 12912 0,'0'0'0,"-21"0"16,-64 21-16,64 0 16,0-21-16,0 0 15,42 0 16,0 0-15,0 0-16,21 0 0,1 0 0,-22 0 16,21 0-16,22 0 0,-22 0 0,22 0 15,-22 0-15,21 0 0,1 0 0,-22 0 16,22 0-16,-22 0 0,22 0 16,-22 0-16,21 0 0,-20 0 0,-1 0 15,0 0-15,1 0 0,-1-21 0,0 21 16,-20 0-16,20 0 15,-21 0-15,0 0 0,0 0 0,-21-21 16,22 21-16,-44 0 31,1 0-15,21 21-16,-21-21 0,-21 0 0,21 21 16,-1-21-16,-20 0 0,0 21 15,-1-21-15,22 0 0,-42 0 0,20 21 16,1-21-16,-21 0 0,20 0 0,-20 0 15,-1 0-15,1 22 0,20-22 16,1 0-16,-21 0 0,20 0 0,1 0 16,21 0-16,-22 0 0,22 21 15,-21-21-15,21 0 0,0 0 0,-1 0 16,1 0 0,42 0 15,22 0-16,-22 0-15,21 0 0,1 0 0,-1 0 16,21 0-16,-20 0 0,20 0 0,1 0 16,-1 0-16,1 0 0,-1 0 15,1 0-15,-1 0 0,-20 0 0,20 0 16,-21 0-16,22 0 0,-22-21 16,1 21-16,-22 0 0,21 0 15,0 0-15,-20 0 0,-1 0 0,0-22 16,-42 22 15,0 0-31,-22 0 16,1 0-16,0 0 0,-1 0 0,1 0 15,0 0-15,-22 0 0,22 0 16,-22 0-16,22 0 0,-22 0 16,22 0-16,21 0 0,-21 0 0,20 0 15,1 0-15,0 0 0,42 0 47,0 0-47,22 0 0,-1 0 16,-21 0-16,22 0 0,-1 0 15,0 0-15,1 0 0,20 0 0,-21 0 16,1 0-16,-1 0 0,0 0 0,-20 0 16,20 0-16,-21 0 0,0 0 15,0 0-15,-42 0 31,0 0-31,0 0 16,-21 0-16,20 0 0,1 22 0,-21-22 16,21 0-16,0 0 0,-22 0 15,22 0-15,0 0 0,0 0 0,0 0 16,-1 0-16,1 0 0,0 0 16,0 0-16,0 0 0,0 0 15,-1 0-15,44 0 47,-1 0-47,0 0 16,21 0-16,-21 0 0,1 0 15,-1 0-15,21 0 0,-21 0 0,0 0 16,1 0-16,-1 0 0,0 0 0,0 0 16,-42 0 15,0 0-31,0 0 15,-22 0-15,1 0 0,0 0 0,-1 0 16,1 21-16,0-21 0,-22 0 16,22 0-16,-1 0 0,1 21 0,0-21 15,21 0-15,-22 0 0,22 0 0,0 0 16,0 21-16,0-21 0,-1 0 16,44 0 15,-1 0-31,21 0 0,0 0 15,-20 0-15,41 0 0,-21 0 16,1 0-16,-1 0 0,22 0 0,-22 0 16,0-21-16,1 21 0,-1 0 0,0 0 15,-21 0-15,22-21 0,-22 21 16,0 0-16,0 0 0,0 0 0,-21-21 16,-21 21-1,0 0 1,0 0-16,-21 0 0,20 0 0,1 0 15,-21 0-15,21 0 0,0 0 16,-1 0-16,-20 0 0,21 0 16,0 0-16,0 0 0,-1 0 15,1 0-15,42 0 78,-21-22-62,0 1 0</inkml:trace>
  <inkml:trace contextRef="#ctx0" brushRef="#br1" timeOffset="-190668.5">29612 12573 0,'0'-21'93,"21"21"-77,0 0-16,1 0 31,-1 0-31,0 0 0,0 0 16,0 0-16,0 0 15,-21-21-15,22 21 0,-1 0 0,0 0 16,0 0-16,0 0 0,0 0 16,1 0-16,-22-21 0,21 21 15,0 0-15,0 0 0,0 0 16,0 0-16,-21-22 16,22 22-16,-1 0 0,0 0 15,0-21-15,0 21 0,0 0 16,-21-21-16,22 21 0,-1 0 0,0 0 15,0-21-15,-21 0 0,21 21 16,0 0-16,-21-21 0,22 21 0,-1 0 16,0-22-16,0 22 0,-21-21 0,21 0 15,0 21-15,1-21 0,-1 0 16,0 0-16,0-1 16,0 1-16,-21 0 0,21 0 15,1 0-15,-22 0 16,0-1-16,21 1 0,0 0 0,-21 0 15,0 0-15,21 0 0,0-1 0,0-20 16,1 21-16,-22 0 0,21 0 0,0-1 16,0 1-16,0 0 0,-21 0 15,21 0-15,1 0 0,-1-1 0,0-20 16,0 21-16,0 0 0,0 0 0,1-22 16,-22 22-16,21 0 15,0-21-15,0 20 0,0-20 0,0 21 16,1-21-16,-1 20 0,-21-20 0,21 0 15,0 21-15,0-22 0,-21 22 0,21-21 16,1-1-16,-1 22 0,-21-21 16,0 21-16,21 0 0,0-22 0,-21 22 15,0-21-15,21 21 0,-21-22 0,21 22 16,-21-21-16,22-1 0,-22 22 16,0-21-16,0 0 0,21 20 0,-21-20 15,0 0-15,21 21 0,-21-22 0,0 1 16,0 21-16,0-22 0,0 1 15,0 21-15,0-21 0,0 20 16,0-20-16,0 21 0,-21-21 0,21 20 16,0-20-16,-21 21 0,21-21 15,0-1-15,0 22 0,-22-21 0,22-1 16,-21 22-16,21-21 0,-21 0 0,21-1 16,-21 22-16,0-21 0,0-1 15,-1 1-15,22 21 0,-21-21 0,0 20 16,0-20-16,0 21 0,0-21 0,-1 20 15,1-20-15,0 21 0,0-21 0,0-1 16,0 22-16,-22-21 0,22 21 16,0-22-16,0 1 0,0 21 0,-1-22 15,1 22-15,0-21 0,0 0 16,0 20-16,-22-20 0,22 21 16,-21-21-16,21 20 0,-22-20 0,22 21 15,-21-21-15,0 20 0,-1-20 0,1 21 16,0-21-16,-1-1 0,1 22 0,-22-21 15,22-1-15,0 22 0,-22-21 16,22 0-16,-22-1 0,22 1 0,-21 0 16,20-1-16,-20 1 0,-1 0 0,1 20 15,20-20-15,-20 0 0,-1-1 0,1 22 16,-22-21-16,22 0 16,-1-1-16,1 22 0,-22-21 0,22-1 0,-1 1 15,1 0-15,-1-1 0,1 1 16,-22 21-16,21-21 0,1-1 0,-22 1 15,22 0-15,-22-1 0,0 22 16,22-21-16,-22 21 0,1-22 0,20 22 16,-21-21-16,1 21 0,20-22 0,-20 22 15,-1 0-15,0-21 0,1 20 0,-1-20 16,0 21-16,1 0 0,-1-22 16,21 22-16,-20-21 0,-1 21 0,22 0 15,-22-22-15,21 22 0,-20-21 16,-1 21-16,0-1 0,1 1 0,-1-21 0,22 21 15,-22 0-15,0-1 0,1 1 0,-1 0 16,0 0-16,22-21 16,-22 20-16,0 1 0,1 0 0,-22 0 15,21 0-15,1 0 0,-22-1 0,21-20 16,0 21-16,1 0 0,-1 0 0,0-22 16,1 22-16,-1 0 0,0-21 15,1 20-15,-1 1 0,0-21 0,1 21 16,-1 0-16,0-22 0,1 22 0,-1 0 15,0-21-15,1 20 0,-1 1 0,-21 0 16,22-21-16,-1 21 0,-21-1 0,21 1 16,1-21-16,-1 21 0,0 0 15,1-22-15,-1 22 0,0-21 16,1 21-16,-1-22 0,22 22 0,-22-21 16,0 21-16,22-22 0,-22 22 0,22-21 15,-22-1-15,21 22 0,-20-21 0,20 21 16,1 0-16,-1-22 0,1 22 15,-1 0-15,1-21 0,-22 20 0,22 1 16,-1 0-16,-21 0 0,22-21 0,-1 20 16,1 1-16,-1 0 0,1-21 0,-1 21 15,1-1-15,-1 1 0,22-21 16,-21 21-16,-1 0 0,22-1 0,-22-20 16,22 21-16,-22 0 0,22 0 15,0-1-15,-1 1 0,-20 0 0,42 0 16,-22 0-16,1 0 0,0-1 15,21 22-15,-1-21 0,1 21 0,0 0 16,0 0-16,21-21 0,-21 21 16,0 0-16,-1 0 31,22-21 63,0 0-16,22 21-78,-1 0 15,0 0 1,0 0-16,-21-21 0,21 21 0,0 0 16,1 0-16,-1 0 0,21-22 0,-21 22 15,0 0-15,22 0 0,-22-21 16,0 21-16,21 0 0,-20 0 16,20-21-16,-21 21 0,21-21 0,-20 21 15,-1 0-15,0 0 0,0 0 0,0 0 16,-42 0 31,0 0-47,0 0 15,-22 0-15,22 0 0,0 0 16,-21 0-16,21 0 0,-22 0 0,1 0 16,0 0-16,-1 0 0,22 0 0,-21 0 15,-1 0-15,22 0 0,-21 0 16,21 0-16,0 0 0,-1 0 15,22 21-15,-21-21 16,21 21 15,0 0-15,0 1-16,0-1 16,0 0-16,0 0 15,21 0-15,1 0 0,-22 1 16,21-1-16,0 0 15,-21 21-15,21-21 0,0 1 0,-21-1 0,21 0 16,1 0-16,-1 0 0,-21 0 0,21 1 16,0-1-16,0 0 0,0 0 15,-21 0-15,22-21 0,-1 21 16,-21 1-16,21-1 16,0-21-16,-21-21 62,0-1-46,0 1-16,0 0 15,0 0-15</inkml:trace>
  <inkml:trace contextRef="#ctx0" brushRef="#br1" timeOffset="-189903.93">17589 2815 0,'-21'0'0,"21"-21"16,-21 21-16,21 21 31,0 0-31,0 1 16,21-1-16,-21 0 0,21 0 0,1 0 15,-22 0-15,21 1 0,-21-1 16,21 0-16,0 0 0,0 0 0,-21 0 16,21 1-16,1-1 0,-22 0 15,21 0 1,-21 0-16,-21-21 47,21-21-47,0 0 15,0 0-15,0 0 0</inkml:trace>
  <inkml:trace contextRef="#ctx0" brushRef="#br1" timeOffset="-189625.09">17949 2794 0,'0'0'0,"0"-21"16,-21 42 0,0 0-1,0 0-15,-22-21 0,22 22 0,0-1 16,0 0-16,-21 21 0,20-21 0,1 1 16,-21-1-16,21 0 0,0 0 15,-22 0-15,22 0 0,0 1 0,0-22 16,-22 21-16,22 0 0,21 0 0,-21-21 15,0 21-15,0-21 16,42 0 15,0-21-15,0 21-16,0-21 0,1 0 16,20 21-16,-21-21 0,21-1 0,1 1 15</inkml:trace>
  <inkml:trace contextRef="#ctx0" brushRef="#br1" timeOffset="-189168.34">18055 2836 0,'0'0'0,"21"0"15,-21 22 1,0-1 0,0 0-16,0 0 15,0 0-15,0 0 16,0 1-16,0-1 15,21-21 1,-21 21-16,22-21 0,-1 0 0,0 0 16,21 0-16,-21 0 0,1 0 15,-1 0-15,0-21 0,0 21 0,0-21 16,0 21-16,1-22 0,-22 1 16,21 21-16,0-21 0,-21 0 0,0 0 15,0 42 16,-21 0-15,0 0-16,-1 0 0,1 1 16,0-1-16,0 0 0,21 0 15,-21 21-15,0-20 0,-1-1 0,1 0 16,0 21-16,0-21 0,21 1 0,0-1 16,-21 0-16,21 0 0,-21-21 15,21 21-15,0 0 0,0 1 16,21-22 15,0-22-15,0 1-16,0 0 0,0 0 0,1 0 15</inkml:trace>
  <inkml:trace contextRef="#ctx0" brushRef="#br1" timeOffset="-188588.87">18711 2921 0,'-21'0'16,"21"21"0,-21-21-16,21 21 0,-21-21 15,21 22-15,21-22 32,0 0-32,0 0 0,0 0 0,1 0 15,-1 0-15,0 0 16,0 0-16,0-22 0,0 22 15,1-21-15,-1 0 16,-42 42 15,-1 0-31,1 1 16,0-22-16,0 42 0,-21-21 16,20 0-16,-20 0 0,0 1 0,-1 20 15,22-21-15,-21 0 0,0 0 0,20 1 16,1-1-16,0 0 0,0-21 15,21 21-15,-21-21 0,42 0 32,0 0-17,0-21-15,0 0 16,1 0-16,-1 21 0,0-22 0,0 22 16,0 0-16,0-21 0,1 21 15,-1 0-15,0 21 16,0 1-16,-21-1 15,0 0-15,21 0 16,-21 0-16,21-21 16,-21 21-16,22-21 15,-1 22 1,0-22-16,0 0 16,0 0-1,0 0-15,1 0 0,-22-22 16,21 1-16,0 21 0,-21-21 0,21 0 15,0 0-15</inkml:trace>
  <inkml:trace contextRef="#ctx0" brushRef="#br1" timeOffset="-188305.03">19431 2879 0,'0'0'15,"-21"21"16,0 0-15,-1-21-16,22 21 0,-21 0 16,0 1-16,21-1 0,0 0 0,-21 21 15,21-21-15,-21 1 0,0-1 0,21 21 16,0-21-16,0 0 0,-22 1 16,22-1-16,0 0 0,0 0 0,0 0 15,0 0-15,0 1 16,0-1-16,22-21 0,-1 0 15,0 0 1,0 0-16,0 0 0,0-21 16</inkml:trace>
  <inkml:trace contextRef="#ctx0" brushRef="#br1" timeOffset="-188012.69">19918 2858 0,'0'0'0,"21"0"16,0 0 0,0 0-16,0 0 15,1 0-15,-22 21 0,21-21 16,-21 21-16,21 0 0,-21 0 0,0 0 16,0 1-16,0-1 15,0 0-15,0 0 0,0 0 0,0 0 16,-21 1-16,0 20 0,-1-21 0,1 0 15,0 22-15,-21-22 0,21 0 16,-1 0-16,1 0 0,0-21 0,0 21 16,0 1-16,0-1 0,-1-21 15,1 0-15,0 0 0,0 0 16,0 0-16,0 0 0,-1 0 0,-20 0 16</inkml:trace>
  <inkml:trace contextRef="#ctx0" brushRef="#br1" timeOffset="-187328.57">17970 3641 0,'0'0'0,"0"-21"15,0-1-15,-21 22 16,0 0 0,0 0-1,0 0-15,0 0 16,-1 0-16,1 22 15,21-1 17,21-21-32,1 0 0,-1 0 15,-21 21-15,21-21 0,0 0 16,-21 21-16,21-21 16,-21 21-16,21-21 0,-21 21 15,0 1-15,0-1 16,-21-21-16,0 0 0,0 21 0,0-21 15,-22 21-15,22-21 16,0 0-16,0 0 0,0 0 0,-22 0 16,22 0-16,0 0 15,42 0 17,0 0-32,1 0 15,-1 0-15,0 0 0,0 0 16,0 0-16,0 21 0,1 0 15,-22 1-15,0-1 16,0 0-16,0 0 0,0 0 16,0 0-16,0 1 0,0-1 0,0 0 15,0 0-15,-22 0 0,22 0 16,-21-21-16,21 22 0,0-1 16</inkml:trace>
  <inkml:trace contextRef="#ctx0" brushRef="#br1" timeOffset="-186560.65">17462 6689 0,'0'0'15,"0"21"-15,43 0 16,-43 0 31,-21-21-32,-1 0-15,1 0 0,-21 0 0,21 0 16,0 21-16,-22-21 0,22 0 0,-21 22 16,21-22-16,-1 21 15,1-21-15,0 0 0,21 21 0,0 0 16,0 0-16,0 0 16,0 1-16,21-1 0,0 0 15,22-21-15,-22 21 0,21 0 0,-21-21 16,1 21-16,20 1 0,-21-1 0,0-21 15,0 21-15,1 0 0,-1-21 16,-21 21-16,0 0 0,0 1 0,0-1 16,0 0-16,0 0 15,-21 0-15,-1 0 0,1-21 16,0 22-16,0-22 0,0 0 0,0 21 0,-1-21 16,1 0-16,0 21 0,0-21 15,0 21-15,0-21 16,-1 0-16,1 0 15,0-21 1,21 0-16,0 0 0,0-1 0,0 1 16</inkml:trace>
  <inkml:trace contextRef="#ctx0" brushRef="#br1" timeOffset="-185671.65">17843 4741 0,'-21'0'16,"0"0"-16,0 0 15,0 0-15,0 0 0,-1 0 0,1 0 16,0 0-16,0 0 0,0 0 16,0 0-16,-1 0 0,1 0 31,42 0 16,1 0-47,-1 0 15,21 0-15,-21 0 0,22 0 0,-1 0 16,0 0-16,1 0 0,20 0 16,-21 0-16,22 0 0,-1 0 0,1 0 15,-1 0-15,1 0 0,-1 0 0,1 0 16,21 0-16,-22 0 0,1 0 15,-1 22-15,-21-22 0,22 0 16,-22 0-16,-21 0 0,22 0 0,-22 0 16,0 0-16,0 0 15,0 0-15,-42 0 47,0 0-47,0 0 16,0 0-16,0 0 15,-1 0-15,1 0 16,0 0 0,0 0-16,0 0 15</inkml:trace>
  <inkml:trace contextRef="#ctx0" brushRef="#br1" timeOffset="-185260.91">17759 5101 0,'0'0'0,"-21"21"0,-1-21 16,22 22-16,-21-22 15,21 21 1,21-21 0,1 0-16,-1 0 15,0 0-15,0 0 0,21 0 0,1 0 16,-1 0-16,0 0 0,1 0 0,20 0 15,-20 0-15,20 0 0,1 0 0,-22 0 16,21 0-16,1 0 0,-1 0 16,-20 0-16,-1 0 0,22 0 0,-22 0 15,-21 0-15,21 0 0,-20 0 0,-1 0 16,0 0-16,0 0 0,0 0 31,-42 0 16,0 0-47,0 0 0,0 0 16,-1 0-16,1 0 0,0 0 0,0 0 15,-21 21-15,20-21 0,1 0 16,-21 0-16,21 0 0,-22 0 0,22 21 16,-21-21-16</inkml:trace>
  <inkml:trace contextRef="#ctx0" brushRef="#br1" timeOffset="-184904.11">17865 5398 0,'0'0'0,"-85"21"16,64 0-16,0-21 0,-1 0 15,22 21-15,22-21 32,-1 0-32,0 0 0,21 21 15,-21-21-15,1 0 0,20 0 0,-21 0 16,21 0-16,1 0 0,-1 0 0,0 0 15,1 0-15,-1 0 0,0 0 0,22 0 16,-22 0-16,1 0 0,20 0 16,-21 0-16,1 0 0,-1 0 0,0 0 15,-20 0-15,-1 0 0,21 0 0,-21 0 16,0 0-16,-21 21 47,-21-21-16,0 0-15,0 22-16,0-22 0,0 0 15,-1 0-15,1 0 0,0 0 0,0 0 16</inkml:trace>
  <inkml:trace contextRef="#ctx0" brushRef="#br1" timeOffset="-184536.12">17653 5757 0,'0'0'0,"-21"22"15,-43-1-15,64 0 16,21-21 0,1 0-16,-1 21 15,21-21-15,0 0 0,1 0 16,-1 0-16,0 0 0,1 0 0,20 0 15,-20 0-15,20 0 0,-21 0 0,22 0 16,-22 0-16,1 0 0,20 0 0,-21 21 16,1-21-16,-1 0 0,-21 0 15,22 0-15,-22 0 0,0 0 0,0 0 16,0 0 15,-21-21 47,-21 0-78</inkml:trace>
  <inkml:trace contextRef="#ctx0" brushRef="#br1" timeOffset="-183728.32">12107 5927 0,'21'0'0,"-21"-21"0,22 21 16,-1 0-16,0 0 15,0 0-15,0 21 0,0-21 16,-21 21-16,22 0 0,-1 0 16,-21 0-16,21 1 0,0-1 0,-21 0 15,21 0-15,0 0 0,1 0 0,-1 1 16,-21-1-16,21 0 0,0 0 0,0 0 15,-21 0-15,21-21 0,-21 22 16,22-22-16,-22 21 16,-22-21 31,22-21-32,0-1-15,0 1 0,0 0 16,0 0-16</inkml:trace>
  <inkml:trace contextRef="#ctx0" brushRef="#br1" timeOffset="-183439.98">12721 5821 0,'-21'21'15,"0"-21"-15,0 21 16,21 0-16,-22 1 0,-20-1 0,21 0 15,0 0-15,0 21 0,-1-20 0,-20-1 16,21 0-16,0 0 0,-22 0 0,22 0 16,0 1-16,0-1 0,-21 0 15,20 0-15,1 0 0,0 0 0,0-21 16,21 22-16,-21-22 0,0 21 16,-1 0-16,44-42 62,-1 0-62,0 21 0,0-22 0</inkml:trace>
  <inkml:trace contextRef="#ctx0" brushRef="#br1" timeOffset="-182920.56">12806 5906 0,'21'-22'0,"-42"44"0,63-44 0,-21 22 0,0-21 15,-21 0 1,0 42 0,0 0-1,0 1-15,0-1 0,0 0 16,-21 0-16,21 0 16,-21 0-16,21 1 0,0-1 15,-21-21-15,21 21 0,0 0 0,0 0 16,21-21-1,0 0-15,0 0 16,1 0-16,20 0 0,-21 0 16,0-21-16,22 0 0,-22 21 0,0-21 15,21 0-15,-21 21 0,1-22 16,20 1-16,-21 0 0,0 0 16,0 0-16,1 0 15,-22-1-15,0 44 31,-22-1-31,1 0 16,21 0-16,-21 0 0,21 0 0,0 1 16,-21-1-16,0 0 0,21 0 0,-21 0 15,21 0-15,0 1 0,-22-1 0,22 0 16,-21 0-16,21 0 0,-21 0 16,21 1-16,0-1 0,-21 0 15,21 0 1,0 0-16,21-21 31,0-21-15,0 0-16,1 0 0,-1 0 0,21 21 15</inkml:trace>
  <inkml:trace contextRef="#ctx0" brushRef="#br1" timeOffset="-182196.98">13631 5990 0,'0'-21'16,"21"21"31,1 0-47,-1 0 16,0 0-16,0 0 0,0 0 0,0 0 15,1 0-15,-1 0 0,0 0 0,21 0 16,-21 0-16,1 0 0,-1 0 0,0-21 15,0 21-15,0 0 0,0 0 16,1 0-16,-22-21 0,21 21 16,-42 0 15,-1 0-31,1 0 16,0 21-16,0 0 0,0-21 15,0 21-15,-22 0 0,22 1 0,0-1 16,0 0-16,0 0 0,-1 0 15,-20 0-15,21-21 0,0 22 0,0-1 16,-1 0-16,1 0 0,0 0 0,0 0 16,0-21-16,0 22 0,-1-22 0,22 21 15,-21-21-15,0 21 16,21-42 15,21 0-15,0-1-16,-21 1 0,22 21 15,-1-21-15,0 0 0,0 21 16,0-21-16,0 21 0,1-21 16,-1 21-16,0 0 0,0 0 15,0 0-15,0 21 16,1 0-16,-22 0 16,21-21-16,0 21 0,-21 0 15,21-21-15,-21 22 0,21-1 0,0-21 16,-21 21-16,22-21 0,-1 0 0,0 21 15,0-21-15,0 0 16,0 0-16,1 0 0,-1 0 16,0-21-1,0 0-15,-21 0 32,0 42-1,21-21 0</inkml:trace>
  <inkml:trace contextRef="#ctx0" brushRef="#br1" timeOffset="-178652.34">17081 6562 0,'22'0'0,"-22"-21"62,0-1-31,-22 22-31,1 0 16,0 0-16,0 0 16,21-21-16,-21 21 0,0 0 15,-1 0-15,1 0 0,0 0 0,0 0 16,0 0-16,0 0 0,-1 0 0,1 0 15,0 0-15,0 0 16,0 0-16,0 0 0,-1 0 16,1 0-16,0 21 0,0-21 15,0 0-15,0 22 0,-1-22 0,1 0 16,-21 21-16,21-21 0,0 21 0,-22-21 16,22 21-16,-21-21 0,-1 21 15,22-21-15,-21 0 0,21 21 0,0-21 16,-1 0-16,1 22 0,-21-22 0,21 0 15,0 21-15,-1-21 16,1 21-16,0-21 0,0 21 0,0-21 16,0 21-16,-1-21 0,1 21 15,0-21-15,0 22 0,0-22 0,-22 21 16,22-21-16,0 21 0,0-21 0,0 21 16,0 0-16,-1 0 0,1 1 15,0-22-15,21 21 0,-21-21 0,21 21 16,-21 0-16,0-21 0,21 21 0,0 0 15,-22-21-15,1 22 0,21-1 16,-21-21-16,21 21 0,-21 0 16,21 0-16,-21-21 0,21 21 0,-21 1 15,-1-1-15,1 0 0,0 0 16,0 0-16,0 0 0,0 1 0,-1 20 16,-20-21-16,21 0 0,0 0 0,0 1 15,-1-1-15,-20 21 0,21-21 16,0 0-16,0 1 0,-22-1 0,22 0 15,0 0-15,0 21 0,0-20 0,-1-1 16,1 0-16,0 0 0,0 21 0,0-20 16,0-1-16,-1 0 0,1 21 0,0-21 15,0 22-15,0-22 0,21 21 0,-21-21 16,-1 22-16,1-1 0,21-21 0,-21 22 16,21-22-16,-21 21 0,0 0 15,21-20-15,-21 20 0,21-21 16,0 21-16,-22-20 0,1 20 0,0-21 15,21 21-15,0-20 0,-21 20 0,0-21 16,0 21-16,-1 1 0,22-22 0,-21 21 16,0 1-16,21-1 0,-21 0 0,0 1 15,21-1-15,-21-21 0,-1 21 0,22 1 16,-21-1-16,0-21 0,21 22 16,-21-1-16,0 0 0,21-21 0,0 22 15,-21-1-15,-1-21 0,1 22 0,21-1 16,-21 0-16,21 1 0,-21-1 0,21 0 15,-21 1-15,21-22 0,0 21 16,-21 0-16,21 1 0,-22-1 0,22-21 16,-21 22-16,21-1 0,0 0 0,0-21 15,0 22-15,-21-22 0,21 21 0,-21 1 16,21-22-16,0 21 0,0 0 0,0-20 16,0 20-16,0 0 0,-21 1 15,21-22-15,0 21 0,-21 0 0,21-20 16,0 20-16,0 0 0,0-21 0,0 22 15,-22-1-15,22-21 0,-21 22 0,21-22 16,0 21-16,0 0 0,0-20 0,0 20 16,0-21-16,0 21 0,0 1 0,0-1 15,0-21-15,0 22 0,0-1 16,0 0-16,0-21 0,0 22 0,0-1 16,0-21-16,0 22 0,0-22 0,0 21 15,0-21-15,0 22 0,0-22 0,21 21 16,-21-21-16,22 0 0,-22 22 15,0-22-15,21 21 0,-21-21 0,21 1 16,0 20-16,-21-21 0,21 21 0,-21 1 16,21-22-16,1 21 0,-1-21 0,-21 1 15,21 20-15,0-21 0,0 21 0,0-20 16,1 20-16,-1-21 0,0 0 0,0 22 16,0-22-16,0 0 0,1 0 15,-1 21-15,0-20 0,0-1 16,0 0-16,0 0 0,1 0 0,-1 0 15,0 22-15,0-22 0,0 0 0,0 0 16,1 0-16,-22 22 0,21-22 0,0 0 16,-21 0-16,0 0 0,21 1 0,0 20 15,0-21-15,-21 0 0,22 0 0,-1 1 16,-21-1-16,0 0 0,21 0 16,0 0-16,0 0 0,0 1 0,-21-1 15,22 0-15,-1 0 0,0-21 0,0 21 16,21 0-16,-20 1 0,-1-22 0,0 21 15,21 0-15,-21 0 0,1-21 16,20 21-16,-21 0 0,21 1 0,-20-22 16,20 21-16,-21 0 0,21 0 0,-20 0 15,-1-21-15,0 21 0,21 1 16,-21-1-16,1 0 0,-1-21 0,0 21 16,0 0-16,0-21 0,0 21 0,-21 1 15,22-22-15,-1 21 0,0-21 0,0 21 16,0 0-16,0-21 0,1 21 0,-1-21 15,0 21-15,0-21 0,0 22 16,0-1-16,1-21 16,-1 21-16,0 0 0,0-21 15,0 21-15,0-21 16,1 21-16,-1-21 62,-21-21-15,0 0-31,0 0 0,0 0-16,0 0 15,0-1-15,0 1 16,0 0-16,0 0 0,-21 0 15,-1 0-15,1-1 0,21 1 16,0 0-16,-21 21 0,21-21 0,-21 21 16,21-21-16,-21 21 0,21-21 15,0-1-15,-21 22 0,-1-21 32,22 42 46,0 1-78,0-1 15,0 0-15,0 0 16,0 0-16,0 0 0,22 1 16,-1-1-16,-21 0 15,21 0-15,-21 0 0,21-21 16,0 21-16,-21 1 0,21-1 15,1 0-15,-1-21 0,-21 21 0,21 0 16,0-21-16,0 21 0,0 1 16,1-1-16,-1 0 15,-21 0 17,-21 0-1,-1-21-31,1 0 15,0 21-15,0-21 0,-21 0 16,20 22-16,-20-22 0,21 21 0,-21-21 16,-1 21-16,22 0 0,-21-21 0,21 21 15,-22-21-15,22 21 0,-21-21 0,21 0 16,-1 0-16,1 22 0,0-22 16,0 0-1,42 0 32,0 0-31,0 0-16,1 0 0,-1 0 0,0 0 15,0 0-15,0 0 0,0-22 0,1 22 16,20-21-16,-21 21 0,0-21 16,22 0-16,-22 0 0,21 0 0,-21-1 15,22 22-15,-1-21 0,-21 0 0,21 21 16,-20-21-16,-1 21 0,0 0 15,0-21-15,-21 42 63,0 0-47</inkml:trace>
  <inkml:trace contextRef="#ctx0" brushRef="#br1" timeOffset="-176060.47">19050 15282 0,'0'0'16,"0"-21"-16,21 21 0,-21-21 0,21 21 15,-21-21-15,0 0 16,-21 21 0,0 0-16,0 0 0,0 0 0,21 21 15,-22 0-15,1-21 0,0 21 16,0 0-16,0-21 0,21 22 0,-21-1 15,-1 0-15,1 0 0,21 0 16,0 0-16,0 1 16,0-1-1,21-21-15,-21 21 16,22-21-16,-1 0 0,-21 21 0,21-21 16,0 0-16,-21 21 0,21 0 15,0-21-15,-21 22 0,0-1 16,0 0-1,0 0-15,-21-21 16,0 0-16,0 0 0,0 21 16,0-21-16,-1 0 0,-20 0 0,21 0 15,0 0-15,-22 0 0,22 0 0,0 0 16,0 0-16,0 0 0,0 0 16,-1 0-16,22-21 15,0 0 1,0 0-16,22 21 15,-1 0-15,0 0 16,0-21-16,0 21 0,0 0 16</inkml:trace>
  <inkml:trace contextRef="#ctx0" brushRef="#br1" timeOffset="-175639.71">19198 15346 0,'0'0'0,"0"-21"16,-21 21 15,21 21-31,-21 0 0,0 0 16,21 0-16,-22 1 0,22-1 16,0 0-16,0 0 15,0 0-15,0 0 0,0 1 16,0-1-16,0 0 15,22-21-15,-1 0 16,0 0-16,0 0 16,0 0-16,0 0 15,1-21-15,-22 0 0,0-1 16,0 1-16,0 0 16,0 0-16,0 0 0,0 0 15,0-1-15,-22 1 0,1 0 0,21 0 16,-21 21-16,0-21 0,0 21 31,0 21-31,21 0 16,0 0-16,0 0 15,21-21 1,0 0-16,0 0 0</inkml:trace>
  <inkml:trace contextRef="#ctx0" brushRef="#br1" timeOffset="-175392.85">19473 15325 0,'0'0'0,"0"-21"16,0 42 15,0 0-15,0 0-16,0 0 0,0 0 15,0 1-15,0-1 0,0 0 0,0 0 16,0 0-16,0 0 0,-21 1 15,21-1-15,0 0 0,-21 0 16,21 0-16,0 0 16,0-42 15</inkml:trace>
  <inkml:trace contextRef="#ctx0" brushRef="#br1" timeOffset="-175120">19473 15325 0,'0'0'0,"0"-21"16,0-1-16,21 1 15,1 21-15,-1 0 16,0 0-16,0 0 16,0 0-16,0 0 15,1 21 1,-22 1-16,0-1 0,0 0 15,-22 0-15,1-21 16,21 21-16,-21-21 0,0 0 16,0 21-16,0 1 0,-1-22 15,1 0-15,21 21 16,-21-21-16,21-21 31</inkml:trace>
  <inkml:trace contextRef="#ctx0" brushRef="#br1" timeOffset="-174793.19">20341 15092 0,'0'-21'16,"0"42"-16,0-63 0,0 20 0,0 1 15,0 0 1,-21 21-16,0 0 16,21 21-16,-21 0 0,-1 1 15,1-1-15,21 0 0,-21 21 16,0-21-16,21 22 0,-21-1 0,0-21 16,-1 22-16,22-22 0,0 21 0,-21-21 15,21 0-15,-21 1 0,21-1 16,0 0-16,0 0 0,0 0 15,0 0-15,21 1 16,0-22-16,1 0 16,-1 0-16,0 0 15,0-22-15</inkml:trace>
  <inkml:trace contextRef="#ctx0" brushRef="#br1" timeOffset="-174352.44">20849 15198 0,'0'0'0,"0"-21"0,0-22 15,-21 43 1,0 0-16,0 0 16,-1 0-16,1 21 0,0-21 15,0 22-15,21-1 0,-21-21 0,0 21 16,21 0-16,-22 0 0,22 0 15,0 1-15,0-1 16,22-21 0,-1 0-16,0 21 0,0-21 15,0 21-15,0-21 0,-21 21 0,22-21 16,-1 0-16,-21 21 0,0 1 16,0-1-16,0 0 15,-21-21 1,-1 0-16,22 21 15,-21-21-15,0 0 0,0 0 0,0 0 16,0 0-16,-1 0 0,1 0 16,0 0-16,0 0 0,0 0 0,0 0 15,-1 0-15,1 0 16,42 0 15,1 0-15,-1 0-16</inkml:trace>
  <inkml:trace contextRef="#ctx0" brushRef="#br1" timeOffset="-173063.84">21188 15388 0,'0'-21'15,"0"0"-15,0 0 16,-21 21-16,-1 0 15,1 0-15,0 0 0,0 21 16,0 0-16,0-21 16,-1 21-16,1 0 15,0 1-15,0-22 0,0 21 0,21 0 16,0 0-16,0 0 16,21-21 15,0 0-31,0 0 0,0 0 15,-21-21-15,22 21 16,-1-21-16,0 0 0,0 0 16,-21-1-16,0 44 47,0-1-32,21-21-15,-21 21 16,0 0-1,21-21-15,1 0 0,-1 0 16,0 0-16,0 0 16,0 0-1,0 0-15,-21-21 0,22 21 0,-22-21 16,21 0-16,-21-1 0,21 22 16,-21-21-16,0 0 0,0 0 0,0 0 15,21 0-15,-21 42 31,0 0-15,0 0-16,0 0 16,0 0-16,-21 1 15,21-1-15,0 0 16,0 0 0,0-42 30,0 0-46,0 0 16,0-1-16,0 1 16,0 0-16,21 21 15,0 0-15,0 0 32,-21 21-32,0 0 15,0 1-15,0-1 16,0 0-1,22-21 1,-1 0 15,-21-21-31,21 21 0,-21-21 16,0-1-16,21 22 0,0-21 16,-21 0-16,21 0 15,1 0-15,-1 21 16,-21-21-16,0 42 15,0 0 1,0 0-16,0 0 0,0 0 16,0 1-16,0-1 15,0 0-15,0 0 16,0 0-16,21-21 0,0 0 16,0 0-16,0 0 15,1 0-15,-1 0 0,0 0 16,0-21-16,0 0 0,-21 0 15,21 0-15,1 21 16,-22-22-16,21 1 0,-21 0 16,0 0-16,21 0 0,-21 0 15,21 21-15,-21-22 0,0 44 32,0-1-32,0 0 15,-21 0-15,21 0 0,-21 0 0,0 1 16,21-1-16,0 0 0,-22 0 0,22 0 15,-21 0-15,21 1 0,0-1 16,0 0-16,-21 0 0,21 0 0,-21 0 16,21 1-16,0-1 0,0 0 0,-21 0 15,0 0-15,21 0 16,-22 1-16,22-1 0,0 0 0,0 0 16,-21 0-16,21 0 15,0-42 16,0 0-31,0 0 0,0 0 16,0 0-16,0-1 0,0 1 0</inkml:trace>
  <inkml:trace contextRef="#ctx0" brushRef="#br1" timeOffset="-172787.99">21802 15304 0,'0'0'15,"0"-22"-15,42-41 16,-21 42-16,0 0 0,0 21 15,1 0-15,-1 0 16,0 0-16,0 0 0,0 0 16,0 21-16,-21 0 15,22-21-15,-22 21 0,0 0 16,0 0-16,-22-21 0,1 22 16,0-22-16,21 21 0,-21-21 0,0 21 15,0-21-15,-1 0 0,1 21 16,0-21-16,0 0 0,0 21 0,0-21 15,-1 0-15,1 0 0,21 21 0,21-42 47</inkml:trace>
  <inkml:trace contextRef="#ctx0" brushRef="#br1" timeOffset="-172513.15">22098 14965 0,'0'0'0,"21"-42"16,0 42-1,-21 21-15,0 0 16,0 0-16,0 0 0,0 0 16,0 22-16,0-22 0,0 21 0,0-21 15,0 22-15,0-22 0,-21 21 16,21-21-16,-21 1 0,21-1 0,0 21 15,0-21-15,-21-21 0,21 21 0,0 1 16,-21-1-16,-1 0 16,22-42 15,0 0-31,22 21 16</inkml:trace>
  <inkml:trace contextRef="#ctx0" brushRef="#br1" timeOffset="-172176.82">22140 15304 0,'21'0'16,"1"0"-16,-1-22 15,0 22-15,0 0 0,0 0 16,-21-21-16,21 21 0,1 0 16,-22-21-16,21 0 0,-21 0 15,0 0-15,0-1 16,-21 22-1,-1 0-15,1 0 16,0 0-16,21 22 0,-21-1 16,0 0-16,0-21 0,21 21 0,-22 21 15,22-20-15,-21-1 0,0 0 16,21 0-16,0 0 0,0 0 0,0 1 16,0-1-16,0 0 0,0 0 15,0 0 1,21-21-16,0 0 15,1 0-15,-1 0 16,0-21 0,0 0-16,0 21 0</inkml:trace>
  <inkml:trace contextRef="#ctx0" brushRef="#br1" timeOffset="-171845.01">22479 15325 0,'0'21'47,"21"-21"-47,0 0 15,0 0-15,1 0 16,-1 0-16,0 0 16,0-21-16,-21 0 15,0-1 1,-21 22 15,0 0-15,21 22-16,-21-22 0,21 21 0,-22-21 15,22 21-15,-21 0 0,21 0 16,21-21 15,1 0-31,-1-21 16,0 21-16</inkml:trace>
  <inkml:trace contextRef="#ctx0" brushRef="#br1" timeOffset="-171339.85">22902 15050 0,'0'0'0,"0"-22"0,0 1 16,21 0-16,-42 21 31,0 21-16,21 0-15,0 1 0,0-1 16,-21 0-16,21 0 0,0 21 0,-21-20 16,21-1-16,0 21 0,0-21 15,0 0-15,0 1 0,-21-1 16,21 0-16,0 0 0,0 0 0,-22 0 16,22 1-16,0-1 15,0-42 32,0-1-47,0 1 16,0 0-16,0 0 0,22 0 15,-1 21-15,0-21 0,0-1 0,0 1 16,0 21-16,1 0 0,-22-21 16,21 21-16,0 0 0,0 0 15,-21 21-15,0 0 16,0 1-16,0-1 15,0 0-15,0 0 0,0 0 16,-21 0-16,0 1 16,0-1-1,-1-21-15,1 0 0,0 21 16,0-21-16,0 0 0,0 0 16,-1 0-16,1 0 15,0 0-15,21-21 16,0 0-16</inkml:trace>
  <inkml:trace contextRef="#ctx0" brushRef="#br1" timeOffset="-170952.43">23135 14901 0,'0'0'0,"0"-21"0,21 0 15,0 21 32,-21 21-47,0 0 16,22 1-16,-1-1 0,-21 0 0,21 0 16,0 0-16,0 22 0,0-1 15,1-21-15,-1 21 0,-21 1 0,0-1 16,0 0-16,0-20 0,0 20 0,0 0 15,0-21-15,0 22 0,-21-22 16,-1 0-16,1 21 0,0-20 0,0-1 16,-21 0-16,20 0 0,-20-21 0,21 21 15,0 0-15,-22-21 0,22 22 0,0-22 16,0 0-16,0 21 0,0-21 16,21 21-16,-22-21 0,1 0 15,0 0-15,0 0 16,21-21-1,0 0-15,0-1 16</inkml:trace>
  <inkml:trace contextRef="#ctx0" brushRef="#br1" timeOffset="-168712.25">29125 11790 0,'-42'21'16,"21"-21"-16,-22 0 0,22 0 0,0 0 15,0 0-15,0 0 0,-22 0 0,22 0 16,0 21-16,0-21 0,-21 0 0,20 0 16,1 0-16,0 0 0,0 0 0,0 0 15,0 0-15,-1 0 0,1 21 16,0-21-16,42 0 47,0 0-47,1 0 0,20 0 0,-21 0 15,21 0-15,1 0 0,20 0 16,1 0-16,-1 0 0,1 0 0,20 0 16,-20 0-16,-1 0 0,1 0 0,-1 0 15,1 0-15,-1 0 0,-20 0 16,-1 0-16,0 0 0,-20 0 0,-1 0 15,0 0-15,0 0 0,0 0 0,-42 0 47,-21 0-47,21 0 0,-22 0 0,-20 0 16,20 0-16,-20-21 0,-1 21 16,1 0-16,-1 0 0,-20 0 0,20 0 15,1 0-15,-1 0 0,1 0 16,-1 0-16,1-21 0,20 21 0,1 0 15,21 0-15,-21 0 0,20 0 0,1 0 16,42 0 15,1 0-31,-1 0 0,21 0 16,0 0-16,1 0 0,-1 0 0,22 0 16,-1 0-16,1 0 0,-1 0 15,22 0-15,-22 0 0,22 0 16,-22 0-16,1 0 0,-1 0 0,1 0 15,-22 0-15,22 0 0,-43 0 0,21 0 16,-21 0-16,1 0 0,-22 21 31,-43-21-31,22 0 0,0 0 0,-21 0 16,-1 0-16,1 0 0,-22 0 0,22 0 16,-21 0-16,-1 0 0,1 0 15,20 0-15,1 0 0,-22 0 0,43 0 16,-21 0-16,21 0 0,0 0 0,-1 0 15,65 0 17,-22 0-32,21 0 0,1 0 15,20-21-15,1 21 0,-1 0 0,1-21 16,-22 21-16,21-21 0,-20 21 0,-1 0 16,0-21-16,1-1 0,-22 22 15,0 0-15,-21-21 0,0 0 16,0 0-16,0 0 0,0 0 15</inkml:trace>
  <inkml:trace contextRef="#ctx0" brushRef="#br1" timeOffset="-167208.27">29612 11028 0,'0'0'15,"-21"0"-15,0 0 16,0-21-16,-1 21 31,22-21-15,0-1 0,0 1-1,0 0-15,0 0 16,0 0-16,0 0 15,0-1-15,0 1 0,0 0 16,0 0-16,0 0 16,0 0-16,0-1 0,0 1 0,0 0 15,0 0-15,-21 0 0,21 0 16,-21-1-16,21-20 0,0 21 0,-21-21 16,0 20-16,21-20 0,0 21 0,0-21 15,-21 20-15,-1-20 0,22 21 16,-21 0-16,21 0 0,-21-1 0,0 1 15,21 0-15,-21 0 0,0 0 0,-1 0 16,22-1-16,-21 1 0,0 0 16,0 21-16,0-21 0,0 0 15,-1 0-15,-20-1 0,21 1 0,0 0 16,0 0-16,-22 0 0,22 0 16,-21-1-16,21-20 0,-1 21 0,-20 0 15,0-22-15,21 22 0,-22 0 0,1-21 16,0 21-16,-1-22 0,1 22 0,-22-21 15,22 21-15,-21-22 0,-1 22 16,1-21-16,-1 21 0,1-22 0,-1 22 16,1-21-16,-1-1 0,1 1 0,-1 21 15,-21-21-15,22-1 0,-1 1 16,1 0-16,-1-1 0,-20 1 0,20 0 16,1-1-16,-22 1 0,22 0 15,-1 20-15,1 1 0,20-21 16,-20 21-16,20 0 0,1-1 0,-21 22 15,20-21-15,1 0 0,0 0 0,-1 21 16,1-21-16,0 0 0,-22 21 16,22-22-16,-22 1 0,1 21 0,20-21 15,-20 0-15,-1 21 0,1-21 0,-22 0 16,22-1-16,-1 22 0,1-21 16,-1 0-16,22 21 0,-22-21 0,1 0 15,-1 21-15,1-21 0,-1-1 0,1 22 16,-1-21-16,1 21 0,-22-21 15,22 21-15,-22-21 0,0 21 16,22 0-16,-22-21 0,22 0 0,-22 21 16,22 0-16,-22-22 0,21 22 0,-20 0 15,-1 0-15,22-21 0,-22 21 16,0 0-16,1 0 0,-1-21 0,21 21 16,-20-21-16,20 21 0,1 0 15,-22-21-15,22 21 0,-1 0 0,-21 0 16,22-21-16,-1 21 0,1 0 0,-1 0 15,1-22-15,-1 22 0,1 0 16,21 0-16,-1 0 0,1 0 0,0-21 16,20 21-16,-20 0 0,21 0 0,0 0 15,0 0-15,21-21 16,21 21 15,0-21-31,0 21 0,21 0 0,-20 0 16,-1 0-16,21-21 0,-21 21 15,22-21-15,-22 21 0,21 0 0,-21 0 16,22-22-16,-22 22 0,0 0 0,0 0 16,0-21-16,0 21 0,1-21 0,-1 0 31,-42 21 16,-1 0-47,1 0 15,0 0-15,0 0 0,0 0 0,0 0 16,-22 0-16,22 21 0,-21 0 16,-1-21-16,22 0 0,-21 21 0,21-21 15,0 22-15,-22-22 0,22 21 0,0-21 16,0 0-16,0 0 0,21 21 0,21-21 31,0 21-31,0-21 0,21 0 16,1 21-16,-1-21 0,0 21 0,1 1 15,-1-1-15,0 0 0,1 0 16,-1 0-16,-21 0 0,0 1 16,1-1-16,-1 0 0,-21 0 0,21 0 15,-21 0-15,0 1 16,21-1-16,-21 0 0,0 0 16,0 0-1,-21-21 16,0 0-31,0 0 0</inkml:trace>
  <inkml:trace contextRef="#ctx0" brushRef="#br1" timeOffset="-164187.89">12742 7091 0,'0'0'0,"-21"0"31,0 0-31,0 0 16,0 0-16,21-21 16,-22 21-16,22-21 15,0-1-15,-21 22 0,21-21 16,0 0-16,0 0 16,0 0-16,0 0 0,21-1 15,-21 1-15,22 0 0,-1 0 16,0 21-16,0 0 15,0 0-15,0 0 16,-21 21-16,22 21 0,-1-20 16,-21-1-16,21 21 0,-21 0 0,0-20 15,0 41-15,0-21 0,0 1 0,0-1 16,0 0-16,0 1 0,0-1 0,-21 0 16,0 1-16,-22-1 15,22-21-15,0 22 0,-21-22 0,20 0 16,-20 0-16,0 0 0,-1 0 0,1 1 15,0-22-15,-1 0 0,1 21 0,0-21 16,21 0-16,-22 0 0,22 0 0,0 0 16,21-21-16,0-1 15,0 1-15,0 0 0,0 0 0,0-21 16,0 20-16,0-20 0,21 21 0,0 0 16,0 0-16,1-22 0,-1 43 0,-21-21 15,21 0-15,0 21 0,0 0 16,0 0-16,-21 21 15,0 0-15,22-21 0,-1 21 16,0 1-16,-21-1 0,21 0 0,-21 0 16,0 0-16,21 0 0,0 1 0,-21-1 15,0 0-15,22-21 0,-1 21 0,-21 0 16,21 0-16,-21 1 0,21-1 16,0-21-1,-21 21-15,21-21 16,1 0-1,-1 0-15,0-21 16,0 21-16,-21-21 0</inkml:trace>
  <inkml:trace contextRef="#ctx0" brushRef="#br1" timeOffset="-163676.52">13271 7218 0,'0'0'0,"0"-21"0,0 0 0,0-1 16,0 1-16,0 0 16,-21 21-16,0 0 15,0 21-15,0 0 16,21 1-16,-21-1 0,-1 21 0,22-21 16,-21 22-16,0-22 0,21 21 0,-21-21 15,21 22-15,-21-1 16,0-21-16,21 21 0,0-20 0,0-1 15,0 0-15,0 0 0,0 0 0,0 0 16,0 1-16,21-1 0,0-21 16,21 0-16,-21 0 0,1 0 15,-1 0-15,21 0 0,-21 0 0,22-21 16,-22 21-16,21-22 0,-21 1 16,0 0-16,1 0 0,-1 0 0,0 0 15,-21-22-15,21 1 0,-21 21 0,0-22 16,0 1-16,0 0 0,-21-1 0,0 1 15,0 0-15,-1 21 0,1-1 0,0 1 16,0 21-16,0 0 16,0 0-16,-1 0 0,1 0 0,0 0 15,-21 0-15,21 21 0,-1 1 0,1-1 16,-21 0-16,21 0 0,0 0 0,-1 0 16,1 1-16,0-1 0,0 0 15,21 0-15,-21 0 0,0 0 16,21 1-16,0-1 15,0 0 1,0 0 0,0 0-16</inkml:trace>
  <inkml:trace contextRef="#ctx0" brushRef="#br1" timeOffset="-160905.98">16806 6202 0,'0'-21'0,"-21"0"16,0 21 0,0 0-16,-22 0 0,1 0 0,0 0 15,-1 0-15,-20 0 0,-1 0 0,1 21 16,-1 0-16,-20 0 0,20-21 15,1 21-15,-1 0 0,1 1 16,-1-1-16,1 0 0,-1 21 0,1-21 16,-1 22-16,1-22 0,-22 21 0,22 1 15,-1-22-15,1 21 0,20 0 16,-20-20-16,-1 20 0,1 0 0,20 1 16,-20-22-16,21 21 0,-1 0 0,-20 1 15,20-22-15,-20 21 0,21 1 16,-1 20-16,-20-21 0,20 1 0,-20 20 15,-1-20-15,22 20 0,-21-21 16,20 22-16,-20-22 0,20 1 0,1 20 0,0-21 16,-1 22-16,1-22 15,0 1-15,21 20 0,-22 1 0,1-1 16,21-21-16,-22 22 0,1-1 0,21 1 16,-21-22-16,-1 22 0,1-1 0,0 1 15,-1-22-15,1 22 0,0-1 16,-1 1-16,1-1 0,0 1 0,20-1 15,-20 1-15,0-1 0,-1 1 16,22-22-16,-21 21 0,21 1 0,-22-22 0,22 22 16,0-1-16,-21 1 0,21-1 15,-1 1-15,1-1 0,0 1 16,0-1-16,-21 1 0,20-1 0,1 1 16,0-22-16,21 22 0,-21-1 0,21 1 15,-21 20-15,21-20 0,-21-1 0,21 1 16,0 20-16,0-20 0,0-1 0,0 1 15,0-1-15,0 1 0,0 21 16,0-22-16,0 1 0,0 20 0,0-20 16,21-1-16,-21 22 0,21-22 0,-21 1 15,0-1-15,0 1 0,0-1 0,21 1 16,-21 21-16,0-22 0,21 1 16,-21-1-16,0 1 0,0 20 15,21-20-15,-21-1 0,22-20 0,-22 20 16,0 1-16,0-1 0,21 1 0,-21-1 15,21 1-15,-21-1 0,0 1 0,0-1 16,21 1-16,0-1 0,-21 1 16,21-1-16,-21 1 0,22-22 0,-1 21 15,-21 1-15,21-1 0,0 1 0,0-1 16,0 1-16,1-22 0,-1 22 0,0-1 16,0-20-16,21 20 0,-20-21 15,-1 1-15,0 20 0,0-20 0,21-1 16,-20 21-16,-1-20 0,0 20 0,0-20 15,21-1-15,-20 0 0,-1 22 0,21-22 16,-21 0-16,0 1 16,22-1-16,-22-21 0,21 22 0,1-1 15,-22-21-15,21 21 0,-21-20 0,22 20 16,-1-21-16,0 0 0,1 22 0,20-22 16,-21 0-16,22 21 0,-1-21 15,1 1-15,-22 20 0,22-21 0,-1 0 16,1 22-16,-1-22 0,-20 0 0,20 0 15,1 0-15,-22 22 0,21-22 0,-20 0 16,20 0-16,-20 0 0,20 0 16,1 1-16,-22-22 0,21 21 15,1 0-15,-1 0 0,-20-21 0,20 21 0,1 0 16,-22-21-16,22 22 0,-22-22 16,21 21-16,-20-21 0,-1 21 15,22-21-15,-22 0 0,0 21 0,1-21 16,-1 0-16,0 0 0,1 21 0,-22-21 15,0 0-15,21 0 0,-21 0 0,1 0 16,-1 0-16,0 0 16,0 0-1,0 0 32,-21-21 0,0 0-31,0 0-16,0 0 15,0-1-15,0 1 16,0 0-16,0 0 0,0 0 0,-21 21 16,0-21-16,0-1 0,0 1 15,21 0-15,-22 0 0,1 0 0,0 0 16,0-1-16,0 22 0,0-21 0,-1 21 15,1-21 1,0 21-16,42 0 63,0 0-63,1 21 0,-1-21 15,0 0-15,21 21 0,1-21 0,-22 22 16,21-22-16,0 0 0,1 0 15,-1 21-15,0-21 0,1 0 0,-1 21 16,-21-21-16,0 0 0,22 0 0,-43 21 16,21-21-16,0 0 0,-21 21 15,21 0-15,-21 1 16,0-1-16,0 0 16,0 0-16,-21-21 0,0 21 15,0 0-15,0 1 0,-1-1 16,1-21-16,-21 21 0,21 0 0,-22 21 15,1-20-15,0-1 0,-1 21 0,1-21 16,0 0-16,-1 22 0,1-22 0,0 0 16,21 21-16,-22-20 0,22-1 15,0 0-15,0 0 0,21 0 0,0 0 16,0 1-16,-21-22 0,21 21 16,0-42 46,0-1-46,0 1-1,0 0-15</inkml:trace>
  <inkml:trace contextRef="#ctx0" brushRef="#br1" timeOffset="-159953.09">17589 15981 0,'-21'0'31,"0"0"-16,0 0 1,21 21 15,21-21-15,21 0-16,-20 0 16,-1 0-16,21 0 0,-21 0 15,22 0-15,-22 0 0,21 0 0,0 0 16,-20 0-16,20 0 0,-21 0 0,0 0 15,22 0-15,-22 0 0,0 0 16,0 0-16,0 0 0,0 0 0,1 0 16,-1 0-16,0 0 0,-21-21 47,-21 21-32,0 0-15,-1 0 16,1 0-16,0 0 15,0 0-15</inkml:trace>
  <inkml:trace contextRef="#ctx0" brushRef="#br1" timeOffset="-159364.43">17484 16129 0,'-22'0'16,"44"0"15,-1 0-15,0 0-16,0 0 0,0 0 0,0 0 15,22 0-15,-22 0 0,21 0 0,1 0 16,-1 0-16,-21 0 0,21 0 16,1 0-16,-1 0 0,-21 0 0,22 0 15,-22 0-15,0 0 0,0 0 0,0 0 16,0 0-16,1 0 0,-1 0 16,-21-21 15,-21 21 78</inkml:trace>
  <inkml:trace contextRef="#ctx0" brushRef="#br1" timeOffset="-158848.72">17611 16235 0,'-22'0'15,"22"21"-15,22-21 47,-1 0-47,0 0 0,0 0 16,0 0-16,22 0 0,-22 0 0,21 0 15,0 0-15,1 0 0,20 0 0,-20-21 16,-1 21-16,0-21 0,1 21 16,-1 0-16,-21 0 0,21-21 0,-20 21 15,-1 0-15,0 0 0,0 0 16,-21-22 15,-21 22 63,0 0-78,0 0-16,-1 0 15,1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2:30:43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1397 0,'0'0'16,"21"-21"-16,0 0 0,-21 0 16,0-1-16,0 1 0,0-21 15,0 21-15,0 0 16,0-1-16,0 1 0,0 0 15,0 0-15,-21-21 0,0 20 0,-1 1 16,1 0-16,0 0 0,0 0 16,0 0-16,0 21 0,-1 0 0,1-22 15,-21 22-15,21 0 0,0 0 16,-1 0-16,-20 22 0,21-22 0,-21 21 16,20 21-16,-20-21 0,0 22 15,21-22-15,-22 21 0,1 0 0,21 1 16,-22-1-16,22 0 0,0 22 15,0-22-15,0 1 0,0 20 16,21 1-16,-22-1 0,22 1 0,0-1 16,0-21-16,0 22 0,0-22 15,0 22-15,0-22 0,22 0 0,-1 1 16,0-22-16,0 21 0,21-21 16,-20 1-16,-1-1 0,21 0 0,-21 0 15,22 0-15,-22-21 0,21 0 16,-21 0-16,22 0 0,-1 0 0,-21 0 15,21 0-15,-20-21 0,20 0 16,-21 0-16,21 0 0,-20-1 0,-1 1 16,0 0-16,21 0 0,-21-21 0,1 20 15,-1-20-15,0 0 0,0 21 16,0-22-16,-21 1 0,21 21 16,-21-22-16,22 22 0,-22 0 15,0 0-15,0 0 0,0 0 16,-22 42-1,1 0 1,21 0-16,-21 0 0,21 22 0,0-22 16,-21 21-16,21-21 0,0 22 15,-21-22-15,21 21 0,0 0 0,0-20 16,0 20-16,0-21 0,0 0 16,0 0-16,21 1 0,0-1 0,0 0 15,0 0-15,1-21 0,-1 0 16,0 0-16,0 0 0,0 0 15,0 0-15,22 0 0,-22 0 0,0-21 16,21 0-16,-20 21 0,-1-21 0,0-1 16,0 1-16,0-21 0,-21 21 15,0 0-15,21-22 0,-21 1 0,22 21 16,-22-22-16,0 22 0,0-21 16,0 21-16,0 0 0,0-1 0,0 1 15,0 42 16,0 1-31,0-1 16,0 0-16,0 0 0,0 0 16,0 22-16,0-22 0,0 21 0,0-21 15,0 0-15,0 22 0,0-22 0,0 0 16,0 0-16,0 0 0,0 1 16,0-1-16,21-21 0,0 0 15,-21 21-15,21-21 0,0 0 16,0 0-16,1 0 15,-22-21-15,21 0 16,-21-1-16</inkml:trace>
  <inkml:trace contextRef="#ctx0" brushRef="#br0" timeOffset="465.41">3260 1757 0,'0'0'0,"0"-21"0,-22 21 16,1 0-16,0 0 15,0 0-15,0 0 0,-22 21 16,22 0-16,0 0 0,-21 0 0,21 1 16,-1-1-16,1 0 0,0 0 15,21 0-15,0 0 0,0 1 16,0-1-16,0 0 0,0 0 0,0 0 15,21-21-15,0 21 0,1-21 16,-1 22-16,21-22 0,-21 0 0,0 21 16,1-21-16,-1 0 0,21 21 0,-21-21 15,0 21-15,1-21 0,-1 0 16,0 21-16,-21 0 16,0 1-16,0-1 15,-21-21-15,-22 0 16,22 21-16,0-21 0,-21 0 0,21 21 15,-1-21-15,-20 0 0,21 0 0,0 0 16,-22 0-16,22 0 16,0 0-16,0 0 0,0 0 0,0 0 15,-1 0-15,1 0 16,21-21 0,0 0-16,0 0 15,21 21-15,1-22 0,-1 1 0,0 0 16,0 0-16</inkml:trace>
  <inkml:trace contextRef="#ctx0" brushRef="#br0" timeOffset="804.2">3641 1164 0,'0'-21'15,"0"42"-15,0-63 0,0 63 32,0 0-32,0 22 0,-22-22 15,1 21-15,21 0 0,0 1 0,-21-1 16,0 0-16,0 22 0,21-1 16,-21-20-16,21 20 0,-22 1 15,22-22-15,-21 0 0,21 22 0,0-22 16,0 1-16,-21-22 0,21 21 15,0-21-15,0 0 0,0 22 0,-21-22 16,21 0-16,0 0 0,0 0 16,21-21 15,0-21-31,0 0 0</inkml:trace>
  <inkml:trace contextRef="#ctx0" brushRef="#br0" timeOffset="1212.31">3810 1820 0,'0'22'47,"-21"-1"-47,0 0 0,21 0 0,-22 0 15,22 0-15,0 1 0,-21-1 0,21 0 16,0 0-16,0 0 0,0 0 15,0 1-15,0-1 0,0 0 16,0 0-16,21-21 0,1 0 0,-1 0 16,0 0-1,0 0-15,0 0 0,0 0 0,1 0 16,-1 0-16,0-21 0,0 21 16,-21-21-16,0 0 0,0-1 15,0 1-15,0 0 0,21-21 0,-21 21 16,0-1-16,0-20 0,0 21 0,-21-21 15,21 20-15,-21 1 0,0 0 16,0 0-16,21 0 0,-22 21 0,1 0 16,0 0-16,0 0 0,0 0 0,21 21 15,-21-21-15,-1 21 0,22 0 16,0 0-16,0 1 0,0-1 16,0 0-16,22-21 0,-1 21 15,0-21-15,0 0 0,0 21 16,0-21-16</inkml:trace>
  <inkml:trace contextRef="#ctx0" brushRef="#br0" timeOffset="1933.11">4254 1799 0,'0'0'15,"-21"0"-15,0 21 0,0 1 16,21-1-1,0 0-15,0 0 0,0 0 0,0 0 16,0 1-16,0-1 0,0 0 0,0 0 16,0 0-16,0 0 15,0 1-15,0-1 16,0 0-16,-21-21 31,0 0-31,21-21 31,-22 0-31,22-1 0,0 1 16,0 0-16,0 0 0,0 0 0,0 0 16,0-1-16,0 1 0,22 0 15,-1 0-15,0-21 0,0 20 16,0 22-16,0-21 0,1 0 0,-1 21 16,21 0-16,-21 0 0,0 0 0,22 0 15,-22 0-15,0 0 0,0 0 16,0 21-16,1 0 0,-22 1 0,0-1 15,0 0-15,0 0 0,0 0 0,0 0 16,0 1-16,0-1 0,0 0 0,0 0 16,0 0-16,-22-21 15,22 21-15,-21-21 0,0 22 16,0-22 0,21-22 15,0 1-31,21 0 0,0-21 15,0 21-15,1-1 0,-1 1 16,21-21-16,-21 21 0,0 0 0,22-1 16,-22 1-16,0 0 0,21 21 0,-20 0 15,-1 0-15,0 0 0,0 0 16,0 0-16,0 21 0,1 0 0,-22 1 16,0-1-16,0 0 0,0 0 0,0 0 15,0 0-15,0 1 0,0-1 0,0 0 16,-22 0-16,22 0 15,0 0-15,-21-21 16,21 22-16,-21-22 0,21 21 16,0-42 15,0-1-15,21 1-16</inkml:trace>
  <inkml:trace contextRef="#ctx0" brushRef="#br0" timeOffset="2287.9">5101 1969 0,'0'-22'16,"21"22"0,0-21-16,1 0 15,-1 0-15,0 0 16,0 0-16,-21-1 15,21 1-15,-21 0 0,-21 21 47,0 0-47,0 21 0,21 0 0,-21 1 16,-1-1-16,1 21 0,0-21 0,21 0 16,0 1-16,-21-1 0,21 0 15,-21 0-15,21 0 0,0 0 16,0 1-16,0-1 0,0 0 15,21 0-15,0-21 16,0 0-16,0 0 16,1 0-16,-1 0 0,0 0 15,0 0-15,0-21 0,0 0 0,1 21 16</inkml:trace>
  <inkml:trace contextRef="#ctx0" brushRef="#br0" timeOffset="2688.67">5440 1820 0,'0'0'0,"0"-21"0,0 0 0,0 0 16,0 0 0,21 21-1,0 0-15,0 0 0,0 0 16,1 0-16,-1 21 16,0-21-16,0 21 0,-21 0 0,21 0 15,-21 1-15,21-1 0,-21 21 0,0-21 16,0 0-16,0 1 0,0 20 0,0-21 15,0 0-15,0 0 0,-21 1 16,21-1-16,-21-21 0,21 21 0,-21-21 16,21-21 15,0 0-15,0-1-16,21 1 0,0 0 15,-21 0-15,21 0 0,1-22 0,-22 22 16,21-21-16,0 21 0,0 0 15,-21-22-15,21 22 0,0 0 0,1 0 16,-1 0-16,0-1 0,0 22 16,0 0-16,0 0 15,1 0 1</inkml:trace>
  <inkml:trace contextRef="#ctx0" brushRef="#br0" timeOffset="3028">3725 1461 0,'0'0'0,"21"0"31,1-22-31,-1 22 0,21 0 16,0 0-16,1 0 0,-1 0 0,0 0 15,1 0-15,20 0 0,-20 0 0,-1 0 16,0 0-16,1 0 0,-1 0 15,-21 0-15,21 0 0,-20 0 0,-1 0 16,0 0-16</inkml:trace>
  <inkml:trace contextRef="#ctx0" brushRef="#br0" timeOffset="3665.63">6202 2011 0,'21'0'32,"0"0"-17,21 0-15,-20 0 0,20 0 0,0 0 16,1 0-16,-1 0 0,0-21 0,22 21 15,-22-21-15,0 21 0,1 0 16,-1 0-16,0 0 0,-20-22 16,20 22-16,-21 0 0,0 0 0,-21-21 15,0 0 1,-21 21-16,0-21 16,0 21-16,-22-21 0,22 21 0,-21 0 15,0 0-15,20-21 0,1 21 0,0 0 16,0 0-16,0 0 0,21 21 31,21-21-31,0 0 16,0 0-16,0 21 0,22-21 0,-22 0 15,0 21-15,21-21 0,-20 0 16,-1 21-16,0-21 0,0 0 16,-21 21-16,0 1 0,0-1 15,0 0-15,0 0 16,-21 0-16,-21 0 0,20 1 0,1-22 15,0 21-15,0 0 0,0 0 0,0 0 16,-1-21-16,1 21 0,0 1 0,0-22 16,21 21-16</inkml:trace>
  <inkml:trace contextRef="#ctx0" brushRef="#br0" timeOffset="4197.31">8043 1291 0,'0'0'0,"0"-21"0,0-21 0,0 21 0,0-1 16,0 1-16,-21 0 0,21 0 0,0 0 16,-21 21-16,0 0 15,0 0-15,21 21 16,-22 21-16,22-21 16,-21 22-16,21-1 0,-21 22 15,21-22-15,0 21 0,-21 1 0,0-1 16,21 1-16,-21-1 0,21 1 0,0-1 15,-22-20-15,22-1 0,-21 0 16,21 1-16,-21-1 0,21-21 0,0 0 16,0 1-16,0-1 0,0 0 0,0 0 15,-21-21 1,21-21 15,-21 21-31</inkml:trace>
  <inkml:trace contextRef="#ctx0" brushRef="#br0" timeOffset="4656.05">7726 1630 0,'0'0'0,"0"-42"0,0-1 0,0 1 15,0 0-15,0 20 0,0-20 0,21 0 16,0 21-16,0-22 0,0 22 0,1-21 16,20 21-16,-21-1 0,21 22 15,1-21-15,-22 21 0,21 0 0,1 0 16,-1 0-16,0 0 0,1 21 15,-1 1-15,0-1 0,-21 0 16,1 21-16,-1-21 0,0 22 0,-21-22 16,0 0-16,0 21 0,0-20 0,-21 20 15,0-21-15,-1 21 0,-20-20 16,21-1-16,-21 0 0,-1 0 0,1 0 16,0 0-16,-1-21 0,22 22 0,-21-22 15,21 0-15,-1 0 0,-20 0 16,21 0-16,0 0 15,21-22 1,0 1-16,21 42 31,-21 1-31,21-1 0,-21 0 16,21 0-16,-21 0 0,21 22 16,1-22-16,-22 0 0,21 0 0,-21 0 15,21 22-15,0-22 0,0 0 16,0 0-16,-21 0 0,22-21 15,-1 21-15,0-21 0,0 0 16,0 0-16,0 0 0,1 0 16,-1 0-16,0-21 0,0 21 15,0-21-15</inkml:trace>
  <inkml:trace contextRef="#ctx0" brushRef="#br0" timeOffset="5024.64">8424 1926 0,'43'0'15,"-22"0"-15,0 0 16,0 0-16,0-21 0,0 0 16,1 21-16,-1-21 0,0 21 0,0-21 15,0-1-15,0 22 0,-21-21 0,22 0 16,-22 0-16,0 0 0,0 0 15,0-1-15,-22 22 16,1-21-16,0 21 0,0 0 0,-21 0 16,20 0-16,1 0 0,0 21 0,0-21 15,0 22-15,0-1 0,-1 21 16,22-21-16,0 0 0,-21 22 0,21-22 16,0 0-16,0 21 0,0-20 0,0-1 15,0 0-15,0 0 0,0 0 16,0 0-16,0 1 15,21-22-15,1 0 16,-1 0-16,0 0 0,0 0 0,0 0 16,0 0-1,22 0-15</inkml:trace>
  <inkml:trace contextRef="#ctx0" brushRef="#br0" timeOffset="5696.27">9144 1736 0,'0'0'0,"-21"0"16,0 0-16,-1-21 0,1 21 15,0 0-15,0 0 0,0 0 0,0 0 16,-1 21-16,1 0 0,0 0 0,0 0 16,0 0-16,0 1 0,21-1 0,0 0 15,-22 21-15,22-21 0,0 1 16,0-1-16,-21 0 0,21 0 15,0 0-15,0 0 0,0 1 16,21-1-16,1-21 0,-1 0 16,0 0-16,0 0 0,0 0 15,0 0-15,1 0 0,-1 0 16,0 0-16,0-21 0,0-1 0,0 1 16,1 21-16,-22-21 0,21 0 15,0 0-15,-21 0 0,0-1 0,0-20 16,0 21-16,21 0 0,-21 0 15,0-1-15,0 1 0,0 0 16,0 42 15,0 0-15,0 1-16,0-1 0,-21 21 16,21-21-16,0 0 0,0 22 0,-21-22 15,21 0-15,-21 21 0,21-20 0,0 20 16,0-21-16,-22 21 0,1-20 0,21 20 15,-21-21-15,21 21 0,0 1 16,0-1-16,-21 0 0,21 1 0,-21-1 16,0 0-16,21 1 0,0-22 15,0 21-15,-22-21 0,22 22 0,0-22 0,0 0 16,0 0 0,0 0-1,0-42 1,22 21-16,-22-21 15,0 0-15,21 21 0,0-21 0,-21 0 16,21-1-16,-21 1 0,21 0 16,0 0-16,-21 0 0,22 0 0,-22-1 15,21 22-15,-21-21 0,21 0 0,-21 0 16,0 0-16,0 0 0,21-1 0,-21-20 16,21 21-16,-21 0 15,0 0-15</inkml:trace>
  <inkml:trace contextRef="#ctx0" brushRef="#br0" timeOffset="6219.97">9292 1228 0,'0'21'47,"0"0"-47,0 0 16,0 0-16,0 1 0,0-1 15,0 0-15,0 0 0,0 0 16,0 0-16,0 1 0,0-1 16,-21-21-16,21 21 0,-21-21 15,21-21 16,0 0-15,0-1-16,21 1 0,0 0 16,-21 0-16,21 0 0,-21 0 15,21-1-15,1 1 0,-1 0 0,-21 0 16,21 0-16,0 0 0,0-1 16,0 22-16,1 0 0,-1 0 15,0 0-15,0 0 0,0 0 16,0 0-16,1 22 0</inkml:trace>
  <inkml:trace contextRef="#ctx0" brushRef="#br0" timeOffset="12564.99">3979 3154 0,'0'0'16,"0"-21"-16,-21 21 15,0-21-15,0 21 16,0 0 0,21 42-1,0-21-15,0 0 0,0 22 16,0-1-16,0 0 0,0 1 0,0 20 16,0-21-16,0 1 0,0-1 0,0 0 15,0-20-15,0 20 0,0 0 16,0-21-16,0 1 0,0 20 0,0-21 15,0 0-15,0 0 0,0 1 16,0-1-16,0 0 16,0-42 15,0 0-31,0-1 16,0 1-16,0 0 0</inkml:trace>
  <inkml:trace contextRef="#ctx0" brushRef="#br0" timeOffset="12843.84">3895 3196 0,'0'0'0,"0"-42"16,0 21-16,0 0 31,21 21-31,0 0 0,0-22 15,0 22-15,0-21 0,1 21 0,-1 0 16,0 0-16,0 0 0,0 0 0,0 0 16,1 0-16,-1 0 15,0 0-15,-21 21 47,-21 1-47,0-1 16,-1 0-16</inkml:trace>
  <inkml:trace contextRef="#ctx0" brushRef="#br0" timeOffset="13052.72">3916 3535 0,'0'0'0,"21"0"0,0 0 15,0 0-15,0 0 0,1 0 16,-1 0-16,-21-21 16,21 21-16,0 0 15,0 0-15,0 0 32</inkml:trace>
  <inkml:trace contextRef="#ctx0" brushRef="#br0" timeOffset="13516.54">4233 3514 0,'21'0'16,"1"0"-1,-22-21 1,21 21-16,0-22 0,0 22 15,0 0-15,0 0 0,1 0 16,-1 0-16,0 22 0,0-1 16,0-21-16,0 21 0,1 0 0,-1 0 15,-21 0-15,21 1 0,0 20 0,-21-21 16,0 0-16,0 0 0,0 1 16,0-1-16,0 0 0,0 0 0,0 0 15,0 0-15,-21-21 0,0 22 16,21-44 15,0 1-15,0 0-16,0 0 0,0 0 15,0 0-15,21-1 0,-21 1 16,0 0-16,21 0 0,-21 0 0,21-22 16,-21 22-16,21 0 0,-21 0 0,0 0 15,22 0-15,-1 21 0,-21-22 16,21 22-16,-21-21 0,21 21 15,0 0-15,0 0 0,1 0 32,-22 21-32,21 1 0</inkml:trace>
  <inkml:trace contextRef="#ctx0" brushRef="#br0" timeOffset="13912.67">4974 3725 0,'0'0'0,"21"0"15,0 0-15,1 0 0,-1 0 16,0-21-16,0 21 16,-21-21-16,21 21 0,0-21 0,1 21 0,-1-21 15,0 0-15,-21-1 0,21 1 16,-21 0-16,0 0 15,0 0-15,0 0 16,0-1-16,-21 22 16,0 0-16,0 0 0,-1 22 15,1-1-15,0 0 0,0-21 16,0 21-16,21 0 0,-21 0 0,-1 22 16,22-22-16,-21 0 0,21 0 0,0 0 15,0 1-15,0-1 16,0 0-16,21-21 15,1 0-15,-1 21 0,0-21 16,0 0-16,0 0 0,0 0 16,1 0-16,-1 0 15,0-21-15,0 21 0,0-21 16</inkml:trace>
  <inkml:trace contextRef="#ctx0" brushRef="#br0" timeOffset="14308.44">5588 3598 0,'21'0'31,"0"0"-31,0-21 16,1 21-16,-1 0 0,0-21 15,0 21-15,0-21 16,-21 0-16,21 21 0,-21-21 16,0-1-1,-21 22-15,0 0 0,0 0 16,0 0-16,-22 0 0,22 0 0,0 0 16,-21 22-16,21-22 0,-1 21 0,-20 0 15,21 0-15,0 0 0,0 0 16,-1 1-16,22-1 15,0 0-15,0 0 0,0 0 0,0 0 16,0 1-16,0-1 16,22-21-16,-1 0 15,0 0-15,0 0 0,0 0 16,0 0-16,1 0 0,-1 0 16,0 0-16</inkml:trace>
  <inkml:trace contextRef="#ctx0" brushRef="#br0" timeOffset="14957.07">6032 3556 0,'0'0'0,"0"-21"16,22 21-16,-22-21 15,21 0-15,0 21 16,-21-22-16,21 22 0,0 0 15,0 0-15,1 0 0,-1 0 16,0 22 0,-21-1-16,0 0 15,0 0-15,0 0 0,-21 0 16,0 1-16,-1-22 0,1 21 0,0 0 16,-21 0-16,21 0 0,-22 0 15,22 1-15,0-1 0,0-21 0,0 21 16,-1 0-16,1-21 0,0 0 15,42 0 17,0 0-32,1 0 0,-1 0 15,0 0-15,0 0 0,0 0 0,0 0 16,1 0-16,-1 0 16,0 0-16,0 0 0,0 21 15,0-21-15,1 21 0,-1 1 16,-21-1-16,21 0 0,0 0 15,-21 0-15,0 0 0,21 1 16,-21-1-16,21 0 0,-21 0 0,0 21 16,0-20-16,0-1 0,0 0 0,-21 0 15,0 21-15,0-20 0,0-1 0,-22 0 16,22 0-16,-21 0 0,21 0 16,-22 1-16,22-1 0,-21-21 0,0 21 15,20-21-15,-20 0 0,21 21 0,-21-21 16,20 0-16,-20 0 0,21 0 0,0 0 15,-22 0-15,22 0 16,0-21-16,0 0 0,0 21 0,21-21 16,-21-1-16,21 1 0,-22 0 0,22 0 15,0 0-15,0 0 0,0-1 16,0 1-16,0 0 0,0 0 16,22 0-16,-22 0 0,21-1 15,0 1-15,0-21 0,0 21 0</inkml:trace>
  <inkml:trace contextRef="#ctx0" brushRef="#br0" timeOffset="15388.4">6667 3683 0,'0'0'0,"0"-21"0,22 0 0,-1 21 16,0-21-16,-21-1 0,21 22 0,0-21 16,0 0-16,1 21 0,-22-21 0,0 0 15,21 21-15,-21-21 16,0-1-16,0 1 15,-21 21-15,-1 0 0,-20 0 16,21 21-16,0 1 0,0-22 0,-22 21 16,22 0-16,0 0 0,0 0 15,0 22-15,-1-22 0,1 0 0,21 0 16,0 0-16,0 0 0,0 1 16,0-1-16,0 0 15,0 0 1,21-21-16,1 0 0,-1 0 15,0 0-15,0 0 0,0 0 16,0 0-16,1 0 0,-1 0 0,0 0 16,0 0-16</inkml:trace>
  <inkml:trace contextRef="#ctx0" brushRef="#br0" timeOffset="16036.56">7302 3450 0,'0'0'16,"-21"-21"-16,0 21 15,0 0-15,0 0 16,0 0-16,-1 0 0,1 0 16,0 0-16,0 21 0,0 0 15,0 1-15,-1-1 16,1 0-16,0 0 0,21 0 0,-21 0 15,21 1-15,-21 20 0,21-21 0,0 0 16,0 0-16,0 1 0,0-1 16,0 0-1,21-21-15,0 0 0,0 0 16,0 0-16,1 0 0,-1 0 0,0 0 16,0 0-16,0 0 0,0 0 0,-21-21 15,22 21-15,-1-21 16,0-1-16,0 22 0,0-21 0,0 0 15,1 0-15,-1 0 0,0-22 0,-21 22 16,21-21-16,0 21 0,0-22 0,1 1 16,-1 0-16,0-1 0,0 1 15,-21 0-15,0 21 0,21-22 0,-21 1 16,0 21-16,0-22 0,0 22 0,0 0 16,0 0-16,0 0 0,0 0 15,-21 21 1,0 21-1,21 0 1,0 0-16,0 21 0,-21-20 0,21 20 16,-21 0-16,21 1 0,0-1 0,0 0 15,0 22-15,0-22 0,0-21 0,0 22 16,0-1-16,0 0 0,0-21 16,0 22-16,0-22 0,0 0 0,0 0 15,0 0-15,21 1 0,0-1 0,0 0 16,0-21-16,0 0 15,1 21-15,-1-21 0,0 0 16,0 0-16,0 0 0,0 0 16,1 0-16,-22-21 0,21 21 15,-21-21-15,21 21 0,-21-21 0</inkml:trace>
  <inkml:trace contextRef="#ctx0" brushRef="#br0" timeOffset="28676.73">3683 6943 0,'21'0'15,"0"0"1,0 0 0,1 0-1,-1 0-15,-21-21 0,21 21 16,0 0-16,0-22 15,0 22-15,1-21 0,-1 0 16,0 21-16,-21-21 0,0 0 16,0 0-1,0-1-15,0 1 16,-21 21 0,0 0-16,-1 0 15,-20 0-15,21 21 16,0-21-16,0 22 0,-22-22 15,22 21-15,-21-21 0,21 21 0,-1 0 16,-20-21-16,21 21 0,0 0 0,0 1 16,-1-22-16,1 21 0,21 0 15,-21 0-15,21 0 16,0 0-16,0 1 16,21-22-16,-21 21 15,21-21-15,1 0 0,-1 21 0,0-21 16,0 0-16,0 21 15,0-21-15,1 0 0,-1 21 16,0-21-16,0 0 0,0 21 0,0 1 16,1-22-16,-1 0 0,0 21 15,0-21-15,0 21 0,0 0 16,1 0-16,-22 0 0,0 1 16,0-1-1,0 0-15,0 0 0,-22-21 16,1 21-16,0 0 0,0 1 15,0-22-15,0 0 0,-22 0 16,22 21-16,0-21 0,-21 21 0,20-21 16,1 0-16,-21 0 0,21 0 0,-22 0 15,22 0-15,0 0 16,0 0-16,0-21 0,0 0 0,-1 21 16,1 0-16,0 0 0,0-22 0,0 1 31,42 0 16,0 21-32,0-21-15,0 21 16,1-21-16,-1 21 0,0-21 16</inkml:trace>
  <inkml:trace contextRef="#ctx0" brushRef="#br0" timeOffset="29116.49">4233 6752 0,'0'0'0,"0"-21"0,0 0 16,0 42 31,-21 0-47,21 0 16,0 1-16,0-1 0,0 0 0,0 0 15,0 21-15,-21-20 0,21-1 16,0 0-16,-21 21 0,21-21 0,-21 1 15,21 20-15,0-21 0,0 21 0,-22-20 16,22 20-16,-21-21 0,21 0 16,0 0-16,0 1 0,0-1 0,0 0 15,0 0-15,0 0 0,0 0 16,21-21 15,1 0-15,-22-21-16,21 0 0,-21 0 15,21 0-15,0 0 16</inkml:trace>
  <inkml:trace contextRef="#ctx0" brushRef="#br0" timeOffset="29413.31">4127 7091 0,'22'0'15,"-1"0"-15,-21-21 16,21 21-16,0 0 0,0 0 16,0 0-16,1-21 0,-1 21 15,0 0 1</inkml:trace>
  <inkml:trace contextRef="#ctx0" brushRef="#br0" timeOffset="30132.9">4847 7027 0,'0'0'0,"0"-21"0,0 0 16,0 0-16,-21 21 16,0 0-1,0-21-15,-1 21 0,1 0 0,0 0 16,0 0-16,0 0 0,-22 21 0,22-21 15,0 21-15,-21 0 0,21-21 16,-1 21-16,1 1 0,0-1 0,0 0 16,21 21-16,0-21 0,-21 1 0,21-1 15,0 0-15,0 0 0,0 0 16,0 0-16,0 1 0,0-1 0,0 0 16,0 0-1,21-21-15,0 0 16,0 0-16,0 0 15,1 0-15,-1-21 16,0 21-16,0-21 0,0 0 16,-21-1-16,21 1 0,1 0 0,-1 0 15,0 0-15,0 0 0,-21-1 0,21-20 16,-21 21-16,21 0 0,-21 0 16,22-1-16,-22 1 0,0 0 0,0 0 15,21 21-15,-21 21 47,0 0-47,0 0 0,0 1 16,0-1-16,0 0 0,-21 0 15,21 0-15,0 22 0,0-22 16,0 0-16,0 0 0,0 0 0,0 0 16,0 1-16,0-1 15,0 0-15,0 0 0,0 0 16,21-21-16,0 0 15,0 0 1,0 0-16,0-21 16</inkml:trace>
  <inkml:trace contextRef="#ctx0" brushRef="#br0" timeOffset="30545.18">5228 6583 0,'-42'63'15,"21"-41"-15,21 20 16,0-21-16,-22 21 0,22-20 0,-21 20 16,21-21-16,0 21 0,-21 1 15,21-22-15,0 21 0,0-21 0,0 1 16,0-1-16,0 21 0,0-21 0,0 0 16,0 1-16,0-1 0,0 0 15,0 0-15,0 0 16,0 0-16,0 1 15,21-22 1,0 0 15,-21-22-31,22 1 0,-1 0 16</inkml:trace>
  <inkml:trace contextRef="#ctx0" brushRef="#br0" timeOffset="30836.44">5482 6900 0,'0'22'16,"0"-1"-16,-21 0 16,21 0-16,0 0 15,-21 0-15,21 1 0,0-1 16,-21 0-16,21 0 0,0 0 0,0 0 15,0 1-15,0-1 16,0 0-16,0 0 0,0 0 16,21-21 31,0-21-32,-21 0-15,21 21 16</inkml:trace>
  <inkml:trace contextRef="#ctx0" brushRef="#br0" timeOffset="31168.25">5694 6773 0,'-21'0'16,"21"22"15,21-22 0,-21-22-15,-21 22 15,-1 0-15,1 0-1,0 0 1,21 22 0</inkml:trace>
  <inkml:trace contextRef="#ctx0" brushRef="#br0" timeOffset="31437.1">5143 6837 0,'22'0'46,"-1"0"-46,0 0 0,0 0 16,0 0-16,0 0 16,1 0-16,-1 0 15</inkml:trace>
  <inkml:trace contextRef="#ctx0" brushRef="#br0" timeOffset="32077.09">6096 6858 0,'0'-21'16,"-21"21"-1,21-21-15,-21 21 16,-1 0-16,1 0 0,0 0 16,0 0-16,0 0 0,0 0 0,-1 0 15,1 21-15,0-21 0,0 0 0,-21 21 16,20-21-16,1 21 0,-21-21 15,21 21-15,-22 1 0,22-22 16,0 21-16,0 0 0,0 0 0,0 0 16,21 0-16,-22 1 15,22-1-15,0 0 0,0 0 16,0 0-16,0 0 0,0 1 0,0-1 16,22 0-16,-1 0 0,0-21 15,0 21-15,0-21 0,0 0 16,1 0-16,-1 0 0,0 21 0,21-21 15,-21 0-15,1 0 0,20 0 0,-21 0 16,21 0-16,-20 0 0,-1 0 16,21-21-16,-21 21 0,0 0 0,1-21 15,-1 21-15,0-21 16,0 0-16,0 21 16,-21-21-16,0-1 0,21 1 15,-21 0-15</inkml:trace>
  <inkml:trace contextRef="#ctx0" brushRef="#br0" timeOffset="34642.12">6646 6519 0,'0'0'0,"0"-21"0,0 0 0,0 0 16,0 0-16,0 0 15,-21-1-15,21 1 16,-21 21-16,21-21 0,-21 0 0,0 21 16,-1-21-16,1 0 0,0 21 15,0-22-15,0 22 0,0-21 16,-1 21-16,1-21 0,-21 21 0,21-21 16,0 21-16,-1-21 0,1 21 0,0 0 15,0-21-15,0 21 0,0 0 16,-1-22-16,1 22 0,-21 0 0,21 0 15,0-21-15,-1 21 0,-20 0 0,21 0 16,-21 0-16,20-21 0,-20 21 16,0 0-16,21 0 0,-22 0 0,1 0 15,0-21-15,-1 21 0,1 0 16,0 0-16,20 0 0,-20 0 16,0 0-16,21 0 0,-22 0 0,22 0 15,0 0-15,-21 0 0,20 0 0,1 0 16,0 0-16,0 0 0,0 0 15,-22 0-15,22 0 0,0 0 0,-21 0 16,-1 0-16,1 0 0,21 0 16,-21 0-16,-1 0 0,1 0 0,21 0 15,-22 0-15,1 0 0,21 0 0,-21 0 16,-1 0-16,22 0 0,-21 0 16,21 0-16,-1 0 0,1 0 0,0 0 15,0 0-15,0 21 0,0-21 16,-1 0-16,1 0 0,-21 0 15,21 21-15,0-21 0,-1 0 0,1 0 16,0 0-16,-21 21 0,21-21 16,-1 0-16,1 0 0,0 22 0,-21-22 15,21 0-15,-1 0 0,1 21 0,0-21 16,0 0-16,-21 0 0,20 21 16,1-21-16,0 0 0,-21 0 0,21 21 15,-1-21-15,-20 0 0,21 21 16,0-21-16,-22 0 0,22 21 0,0-21 15,-21 0-15,21 22 0,-1-1 0,1-21 16,0 21-16,0-21 16,0 21-16,-22-21 0,22 21 0,0-21 15,21 21-15,-21-21 0,0 22 16,0-22-16,-1 21 0,1 0 0,0-21 16,0 21-16,0 0 0,0 0 15,-1-21-15,1 22 0,0-1 0,21 0 16,-21-21-16,0 21 0,0 0 15,-1 0-15,22 1 0,-21-1 0,0-21 16,0 21-16,0 0 0,21 0 0,0 0 16,-21-21-16,21 22 0,-22-1 15,22 0-15,-21 0 0,21 0 16,0 0-16,-21 1 16,0-1-16,0 0 0,21 0 15,-21 0-15,21 0 0,0 1 16,0-1-16,0 0 0,0 0 15,0 0-15,0 0 16,0 1-16,0-1 0,0 0 0,0 0 16,21 0-16,-21 0 0,0 1 0,0 20 15,21-21-15,-21 0 16,21 0-16,-21 1 0,0-1 16,0 0-16,21 0 0,0-21 0,-21 21 15,22 0-15,-1 1 16,0-1-16,0 0 0,0 0 15,0-21-15,-21 21 0,22 0 16,-1-21-16,-21 22 0,21-22 0,0 21 16,-21 0-16,21-21 0,0 21 0,1 0 15,-1-21-15,-21 21 16,21-21-16,0 0 0,0 22 0,0-22 16,1 0-16,-1 21 0,0-21 15,0 0-15,0 0 0,0 21 0,1-21 16,-1 0-16,21 0 0,-21 21 15,0-21-15,1 21 0,-1-21 0,0 0 16,0 21-16,0-21 0,0 0 16,1 0-16,-1 22 0,0-22 0,0 0 15,0 0-15,0 21 0,1-21 16,-1 0-16,0 0 0,0 0 0,0 0 16,0 0-16,1 0 0,-1 0 0,21 0 15,-21 0-15,22 0 0,-22 21 16,0-21-16,21 0 0,-21 0 0,1 0 15,-1 0-15,0 21 0,0-21 0,0 0 16,0 0-16,1 0 16,-1 0-16,0 0 15,0 0-15,0 0 0,0 0 0,1 0 16,-1 0-16,0 0 0,0 0 16,21 0-16,-20 0 0,-1 0 0,0 0 15,0 0-15,21 0 0,-20 0 0,-1 0 16,0 0-16,0 0 0,0 0 15,22 0-15,-22 0 0,0 0 0,0 0 16,21 0-16,-20 0 0,-1 0 0,0 0 16,21 0-16,-21 0 0,1 0 15,-1 0-15,0 0 0,0 0 0,0 0 16,0 0-16,1 0 0,-1 0 16,0 0-16,0 0 0,0 0 0,0 0 0,1-21 15,-1 21-15,0 0 0,0 0 16,21 0-16,-20 0 0,-1 0 15,0 0-15,0-21 0,0 21 0,0 0 16,1 0-16,-1 0 0,0 0 16,0 0-16,0 0 0,0-21 0,22 21 15,-22 0-15,0 0 0,0 0 0,0 0 16,1 0-16,20 0 0,-21 0 0,0-22 16,0 22-16,1 0 0,-1 0 15,0 0-15,0 0 0,0 0 16,0 0-16,-21-21 0,22 21 0,-1 0 15,0 0-15,-21-21 16,21 21-16,0 0 16,0-21-16,1 21 15,-1 0-15,0-21 0,0 21 16,-21-21-16,21 21 0,0 0 16,-21-22-16,22 22 15,-1 0-15,-21-21 16,21 21-16,0 0 0,0-21 15,0 21-15,-21-21 16,22 21-16,-22-21 0,21 21 0,0-21 16,0 21-16,-21-22 15,21 22-15,-21-21 0,21 21 16,1-21 0,-22 0-16,21 0 15,0 0-15,0-1 16,0 1-16,0 21 15,-21-21-15,22 0 16,-22 0-16,21 21 16,-21-21-16,0-1 15,21 1 1,-21 0-16,21 21 0,-21-21 16,0 0-16,0 0 15,21 21-15,-21-22 0,21 22 0,-21-21 16,0 0-16,22 21 15,-22-21-15,21 0 0,-21 0 16,0-1 0,0 1-1,21 0-15,-21 0 0,0 0 16,0 0 0,0-1-16,0 1 15,0 0 1,0 0-1,0 0 1,0 0-16,0-1 16,0 1-1,0 0 1,0 0-16,-21 21 16,21-21-16,-21 21 0,21-21 15,0-1-15,-22 22 16,1-21-16,21 0 15,-21 21-15,0-21 16,21 0 0,-21 21-16,21-21 0,-21 21 15,21-22-15,-22 22 0,22-21 0,-21 0 16,0 0-16,0 0 16,21 0-16,0-1 15,-21 22-15,21-21 0,-21 21 0,21-21 16,-22 21-1,1-21-15,0 21 16,0 0-16,0 0 0,-22 21 16,22-21-16</inkml:trace>
  <inkml:trace contextRef="#ctx0" brushRef="#br0" timeOffset="46320.23">17378 1990 0,'0'0'0,"0"-21"0,0-1 15,21 1-15,-21 0 16,21 0-16,0 0 16,0 0-16,-21-1 0,22 1 0,-1 21 15,-21-21-15,21 0 0,-21 0 0,21 0 16,-21-1-16,0 1 0,0 0 16,0 0-16,0 0 0,0 0 0,0-1 15,0 1-15,-21 0 0,0 21 16,21-21-16,-21 21 0,-1 0 15,1 0-15,0 0 0,-21 0 0,21 0 16,-1 0-16,1 0 0,-21 0 16,21 0-16,-22 21 0,22 0 15,-21 0-15,21 1 0,0 20 0,-22 0 16,22 1-16,0-1 0,0 0 16,0 22-16,21-22 0,-22 0 0,22 22 15,0-22-15,0 1 0,0-1 0,0 0 16,0 1-16,0-1 0,64 43 15,-43-43-15,-21-21 16,21 0-16,0 0 0,1-21 0,20 0 16,-21 22-16,0-22 0,22 0 15,-22 0-15,0 0 0,21-22 16,-21 22-16,1-21 0,20 0 0,-21 0 16,0 0-16,0 0 0,1-1 15,-1 1-15,0 0 0,0-21 0,0 21 16,0-1-16,1-20 0,-1 21 0,0 0 15,-21-22-15,0 22 0,0 0 16,21 0-16,-21 0 16,0 42-1,0 0-15,0 0 0,0 0 16,-21 1-16,0-1 0,21 0 0,-21 0 16,-1 21-16,22-20 0,0-1 15,0 0-15,0 0 0,0 0 0,0 0 16,0 1-16,0-1 15,22-21-15,-1 0 16,0 0-16,0 0 0,0 0 16,0 0-16,1-21 0,-1-1 0,0 22 15,0-21-15,0 0 0,0 0 0,1 21 16,-22-21-16,21 0 0,-21-1 16,0-20-16,0 21 0,21 0 0,-21 0 15,0-1-15,0 1 0,21 21 0,-21-21 16,0 42 15,0 0-31,0 1 0,0-1 0,0 0 0,0 0 16,-21 0-16,21 0 0,-21 1 15,21-1-15,0 0 0,0 0 16,0 0-16,0 0 0,0 1 16,21-22-1,0 0-15,0 0 16,0 0-16,1 0 0,-1 0 15,0 0-15,0-22 0,0 1 0,0 21 16,1-21-16,-1 0 0,0 0 16,0 21-16,0-21 0,0-1 15,1-20-15,-1 21 0,0 0 0,-21 0 0,21-1 16,-21 1-16,0 0 16,0 0-16,-21 21 31,0 21-31,21 0 0,-21 0 15,21 1-15,-22-1 0,22 0 16,0 0-16,0 0 0,0 0 16,22 1-16,-1-22 0,0 21 15,0 0-15,0 0 0,0-21 16,1 0-16,-1 0 0,0 21 0,0 0 16,0-21-16,-21 22 31,-21-22-16,0 0-15,0 0 0,0 0 16,-1 0-16,1 0 0,0 0 0,0 0 16,-21 0-16,20 0 0,1-22 15,0 22-15,21-21 0,0 0 16,0 0-16,0 0 16,0 0-16,0-1 0,21-20 0,22 21 15</inkml:trace>
  <inkml:trace contextRef="#ctx0" brushRef="#br0" timeOffset="46609.38">18732 1482 0,'0'21'15,"0"0"-15,0 21 16,0-20-16,0 20 0,0 0 15,0 1-15,-21-1 0,0 21 0,0-20 16,0-1-16,21 22 0,-21-22 0,-1 0 16,22-21-16,0 22 0,-21-22 15,21 21-15,-21-21 0,21 1 0,0-1 16,0 0-16,0 0 16,21-21-1,0 0 1,1 0-16,-1-21 0,0 0 15,0 21-15</inkml:trace>
  <inkml:trace contextRef="#ctx0" brushRef="#br0" timeOffset="47000.38">18923 2011 0,'0'21'31,"-21"0"-31,21 0 15,0 1-15,-21-1 0,21 0 16,0 0-16,-22 0 0,22 0 16,0 1-16,0-1 0,0 0 15,22 0 1,-1-21-16,0 0 16,0 0-16,0 0 15,0 0-15,-21-21 0,22 0 16,-1 21-16,-21-21 0,0-1 0,21 22 15,-21-21-15,0 0 16,0 0-16,0 0 0,0 0 0,0-1 16,0 1-16,-21 0 0,0 21 15,21-21-15,-22 21 16,1 0-16,0 0 16,0 0-16,0 21 0,21 0 15,0 0 1,-21-21-16,21 22 0,21-22 15,0 0 1,0 0-16</inkml:trace>
  <inkml:trace contextRef="#ctx0" brushRef="#br0" timeOffset="47684.68">19262 2053 0,'0'21'15,"0"1"1,-22-22-16,22 21 0,0 0 16,-21 0-16,21 0 15,0 0-15,0 1 16,-21-1-16,21 0 16,-21-21 30,21-21-30,0 0 0,0-1-16,21 1 15,0 0-15,-21 0 0,21 0 0,1 0 16,-1-1-16,0 1 0,0 0 0,0 21 16,0-21-16,1 21 0,20 0 15,-21 0-15,0 0 0,0 0 0,1 0 16,-1 21-16,0-21 0,-21 21 15,0 0-15,21 1 0,-21-1 16,0 0-16,21 0 0,-21 0 16,0 0-16,0 1 0,0-1 15,0 0-15,0 0 32,-21-21-32,21-21 31,0 0-31,21 0 15,-21-1-15,21 1 0,1 21 16,-1-21-16,0 0 0,21 0 16,-21 0-16,1-1 0,20 1 0,-21 0 15,0 21-15,0 0 0,1 0 16,-1 0 0,-21 21-16,0 0 0,0 1 15,0-1-15,0 0 0,0 0 0,0 0 16,0 0-16,-21-21 0,-1 22 15,22-1-15,0 0 0,-21-21 0,21 21 16,-21-21-16,21 21 0,-21-21 0,21 21 16,21-21 31,0 0-47</inkml:trace>
  <inkml:trace contextRef="#ctx0" brushRef="#br0" timeOffset="48044.52">20193 2159 0,'0'-21'0,"21"21"31,-21-21-31,21 21 16,0 0-16,-21-21 0,22 21 15,-1 0-15,-21-22 0,0 1 32,-21 21-17,-1 0-15,1 21 16,0-21-16,0 22 16,0-1-16,21 0 0,-21 0 0,-1 0 15,22 0-15,0 1 0,0-1 16,0 0-16,0 0 15,0 0-15,22 0 16,-1-21-16,0 0 0,0 0 16,0 0-16,0 0 0,1 0 0,-1 0 15,0 0-15,0-21 0,0 21 16,0-21-16</inkml:trace>
  <inkml:trace contextRef="#ctx0" brushRef="#br0" timeOffset="48428.61">20595 2053 0,'0'0'16,"0"-21"-16,21 21 0,0 0 47,-21 21-47,0 0 16,0 1-16,0-1 15,0 0-15,0 0 0,0 0 16,0 0-16,0 1 0,0-1 15,0 0-15,0 0 0,0 0 16,-21-21-16,21 21 0,-21-21 16,21 22-16,0-44 47,0 1-47,0 0 15,21 0-15,0 0 0,-21 0 16,22-1-16,-1 1 0,0 0 0,0-21 15,0 21-15,0-1 0,22 1 16,-22 0-16,0 0 16,0 21-16,0-21 0</inkml:trace>
  <inkml:trace contextRef="#ctx0" brushRef="#br0" timeOffset="48725.42">18627 1863 0,'0'0'0,"21"0"0,63-21 15,-62 21-15,20 0 0,-21 0 0,21 0 16,-20-22-16,20 22 16,-21 0-16,0 0 0,0 0 0,22 0 15,-22 0-15,0 0 0,0 0 16</inkml:trace>
  <inkml:trace contextRef="#ctx0" brushRef="#br0" timeOffset="49392.04">21294 2307 0,'0'0'16,"0"-21"0,21 21-1,0 0 1,0 0-16,21 0 0,-20 0 16,20 0-16,0 0 0,1 0 0,-1 0 15,0 0-15,1 0 0,-1 0 0,0 0 16,1 0-16,-22 0 0,21 0 15,-21 0-15,0 0 0,-21-21 16,-21 0 0,-21 21-16,21 0 15,-22-21-15,22 21 0,-21 0 0,0 0 16,20-22-16,1 22 0,0 0 0,0 0 16,21-21-1,21 21 1,0 0-16,0 0 0,1 0 0,20 0 15,-21 0-15,21 0 0,-20 0 16,20 0-16,-21 0 0,0 0 0,0 21 16,1-21-16,-1 22 0,-21-1 15,21 0-15,-21 0 16,0 0-16,0 0 0,0 1 16,-21-1-16,0 0 0,-1 0 15,1 0-15,0 0 16,0-21-16,0 22 0,0-1 15,-1-21 1</inkml:trace>
  <inkml:trace contextRef="#ctx0" brushRef="#br0" timeOffset="49680.88">22564 1757 0,'-22'63'0,"1"-41"15,0-1-15,0 21 0,0-21 16,0 22-16,21-22 0,-22 21 0,22 0 15,-21-20-15,0 20 0,21 0 0,0-21 16,-21 1-16,21 20 0,-21-21 16,21 0-16,0 0 0,-21 22 0,21-22 15,0 0-15,0 0 0,0 0 32</inkml:trace>
  <inkml:trace contextRef="#ctx0" brushRef="#br0" timeOffset="50108.63">22310 2180 0,'0'0'0,"0"-84"15,0 41-15,21 22 16,-21 0-16,21 0 0,-21 0 0,21-1 16,0 1-16,-21 0 0,21 0 15,1 0-15,-1 21 0,0-21 0,0 21 16,0 0-16,0 0 0,22 0 0,-22 0 15,0 0-15,0 21 0,0 0 16,-21 0-16,22 0 0,-22 0 16,0 1-16,0-1 0,-22 0 0,1 0 15,0 0-15,0 0 0,0 1 16,0-1-16,-1-21 0,-20 21 0,21 0 16,0-21-16,0 0 0,-1 0 15,1 0-15,21 21 16,-21-21-16,21 21 31,0 1-31,0-1 16,0 0-16,21 0 0,0 0 15,1 0-15,-1-21 16,-21 22 0,21-22-16,0 0 0,0 0 15,0 0-15,1 0 0,-1 0 16,0 0-16,0 0 15,0 0-15,0-22 0</inkml:trace>
  <inkml:trace contextRef="#ctx0" brushRef="#br0" timeOffset="50448.95">22839 2286 0,'0'0'0,"21"0"0,0-21 16,0 21-16,0 0 0,1-21 15,-1 21-15,0-21 0,0-1 16,0 22-16,0-21 0,1 21 0,-22-21 16,21 0-16,-21 0 0,0 0 15,0-1 1,-21 22-16,-1 0 0,1 0 0,0 0 16,0 0-16,0 22 0,-22-1 0,22 0 15,-21-21-15,21 21 0,0 0 16,-1 0-16,1 1 0,0-1 0,21 0 15,0 0-15,-21 0 16,21 0-16,0 1 16,0-1-16,21-21 15,-21 21-15,21-21 0,0 0 16,1 0-16,-1 0 0,0 0 0,0 0 16,0 0-16,22 0 0,-22 0 0,21 0 15,0 0-15</inkml:trace>
  <inkml:trace contextRef="#ctx0" brushRef="#br0" timeOffset="51096.67">23453 2180 0,'0'-42'15,"0"84"-15,0-105 0,0 42 16,-22 21-16,1 0 16,0 0-16,0 0 15,0 0-15,0 21 0,21 0 0,-43-21 16,43 21-16,-21 0 0,0 0 0,0 1 15,0-1-15,-1 0 0,22 0 16,0 0-16,0 0 0,0 1 16,0-1-16,0 0 15,22-21 1,-1 0-16,0 0 16,0 0-16,-21-21 15,21 21-15,0-21 0,1-1 16,-1 1-16,0 0 0,0 0 15,0 0-15,-21 0 0,21-1 16,1 1-16,-1 0 0,-21 0 0,21 0 16,0 21-16,-21-21 15,0 42 17,0 0-32,-21 0 0,0 0 15,21 0-15,-21 1 0,-1 20 16,22-21-16,-21 21 0,0 1 0,0-22 15,21 21-15,0 1 0,-21-1 0,21 0 16,0 1-16,-21-22 16,21 21-16,0 0 0,0-20 0,0 20 15,-22-21-15,22 0 0,0 0 0,0 1 16,0-1-16,0 0 0,0 0 16,0 0-16,0 0 0,0 1 15,22-22 16,-22-22-15,21 1-16,0 0 0,0 0 16,-21 0-16,21 0 0,0 21 0,1-22 15,-22 1-15,21 0 0,0 0 16,-21 0-16,21 0 0,-21-1 16,0 1-16,21 21 0,-21-21 0,21 0 15,-21 0-15,22 0 0,-22-1 0,0-20 16,0 21-16,0 0 0</inkml:trace>
  <inkml:trace contextRef="#ctx0" brushRef="#br0" timeOffset="51620.55">23643 1672 0,'0'0'0,"-21"-42"15,21 21-15,0 0 16,21-1 0,0 22-1,-21 22 1,0-1-16,0 0 0,21 0 15,-21 0-15,0 0 0,0 22 0,0-22 16,0 21-16,0-21 0,0 1 16,-21-1-16,21 0 0,0 0 15,0 0-15,-21-21 0,0 21 0,21 1 16,-21-22-16,21-22 47,0 1-32,0 0-15,21 0 0,0 21 16,0-21-16,0 0 0,1-1 0,-1 1 16,0 0-16,21 0 0,-21 21 15,1-21-15,-1 21 0,0-21 16,0 21-16,0 0 16,0 0-1,1 0 1,-22 21-1,0 0-15,0 0 16,-22 0-16</inkml:trace>
  <inkml:trace contextRef="#ctx0" brushRef="#br0" timeOffset="53940.45">17738 3598 0,'0'0'0,"0"-21"0,21 0 16,0 0-16,-21 0 0,0 0 15,0-1-15,0 1 16,-21 0-16,21 0 0,-43 21 15,22-21-15,0 21 0,0 0 0,-21 0 16,-1 0-16,22 0 0,-21 0 0,-1 21 16,1 0-16,0 0 0,-1 22 15,22-22-15,-21 21 0,21 0 0,-22 1 16,22-22-16,21 21 0,0 1 0,-21-1 16,21-21-16,0 21 0,0 1 15,0-22-15,0 21 0,21-21 0,0 1 16,1 20-16,-1-21 0,0 0 0,0-21 15,0 21-15,22-21 0,-22 0 16,21 0-16,-21 0 0,22 0 16,-22 0-16,21 0 0,0 0 0,-20-21 15,20 0-15,0 0 0,-21 0 16,22 0-16,-22-1 0,0-20 0,21 21 16,-20 0-16,-1-22 0,21 1 0</inkml:trace>
  <inkml:trace contextRef="#ctx0" brushRef="#br0" timeOffset="54394.19">18055 3493 0,'0'0'0,"21"-43"0,-21 22 0,0-21 16,0 21-16,0-1 0,0 1 0,0 0 16,0 42-1,0 0-15,-21 1 16,21 20-16,0-21 0,0 21 0,-21 1 16,21-22-16,-21 21 0,21 1 0,0-1 15,0-21-15,0 21 0,0-20 16,-21 20-16,21-21 0,0 0 0,0 0 15,-22 1-15,22-1 0,0 0 0,0 0 16,0 0-16,0-42 47,0 0-31,22 21-16,-22-21 0,21 0 15,0-1-15,-21 1 0,21 0 0,0 0 16,0 0-16,1 0 0,-1-1 0,21 1 15,-21 0-15,0 21 0,22 0 16,-22 0-16,0 0 0,0 0 0,0 21 16,1 0-16,-22 1 0,0-1 0,21 0 15,-21 0-15,0 0 0,0 0 16,0 1-16,0-1 0,0 0 0,0 0 16,0 0-16,-21 0 0,21 1 0,-22-1 15,22 0-15,-21-21 16,21 21-16,-21-21 15,21-21 17</inkml:trace>
  <inkml:trace contextRef="#ctx0" brushRef="#br0" timeOffset="55371.98">19050 3852 0,'0'-21'0,"0"0"15,0 0 1,-21 0-16,0 0 16,-1-1-1,1 22-15,0-21 0,0 21 0,0 0 16,0 0-16,-1 0 0,1 0 0,0 0 15,0 0-15,-21 0 0,20 0 16,1 21-16,0 1 0,-21-1 0,21 0 16,-1 0-16,1 21 0,0-20 0,0-1 15,0 21-15,21-21 16,0 0-16,0 1 0,0-1 0,0 0 0,0 0 16,21-21-16,0 21 0,0-21 15,0 0-15,22 0 0,-22 0 16,21 0-16,-21 0 0,22-21 0,-22 21 15,0-21-15,21 0 0,-20 0 0,-1-1 16,0 1-16,0 0 0,0 21 16,0-21-16,-21 0 0,0 0 0,0-1 15,0 1-15,0 0 0,0 0 0,0 0 16,0 0-16,0 42 31,-21-21-31,21 21 16,0 0-16,0 0 0,0 0 15,0 1-15,0-1 16,0 0-16,21 0 0,-21 0 0,22 0 16,-1 1-16,-21-1 0,21-21 15,0 0-15,0 21 0,0-21 0,1 0 16,-1 0-16,0 0 0,0 0 16,0-21-16,0 21 0,1-21 15,-22-1-15,21 1 0,0 0 16,-21 0-16,21 21 0,-21-21 0,0 0 15,0-1-15,21 1 0,-21 0 0,0 0 16,21 21 0,-21 21-1,0 0 1,0 0-16,0 1 16,-21-1-16,21 0 0,-21 0 0,21 0 15,0 0-15,0 1 0,0-1 0,-21 0 16,21 0-16,-21-21 15,21-21 32,0 0-47,0 0 0,0-1 16,0 1-16,21 0 0,0 0 16,-21 0-16,21 0 0,0-1 0,1-20 15,20 21-15,-21 0 0,21 0 16,-20 21-16,20-22 0,0 22 0,-21 0 15,1 0-15,20 0 0,-21 0 0,-21 22 16,21-1-16,0-21 0,-21 21 16,0 0-16,0 0 0,0 0 0,0 1 15,0-1-15,0 0 0,0 0 0,0 0 16,0 0-16,0 1 16,-21-22-16,21 21 0,-21-21 0,21 21 15,-21-21 1,42 0 15,0 0-31</inkml:trace>
  <inkml:trace contextRef="#ctx0" brushRef="#br0" timeOffset="56169.03">20532 3937 0,'0'-21'15,"0"0"-15,0 0 16,0-1-16,0 1 0,0 0 15,0 0-15,0 0 0,0 0 16,0-1-16,0 1 0,0-21 16,-22 42-16,1-21 0,0 0 0,0-1 15,0 22-15,0 0 0,-1 0 0,1 0 16,-21 0-16,21 22 0,-22-1 16,22 0-16,-21 0 0,21 21 0,-22-20 15,22-1-15,0 0 0,0 21 16,0-21-16,21 1 0,0 20 0,0-21 15,0 0-15,0 0 0,0 1 16,21-1-16,0 0 0,0-21 16,22 0-16,-22 0 0,21 0 0,-21 0 15,22 0-15,-1 0 0,-21 0 16,21-21-16,1 21 0,-22-21 0,21-1 16,-21 22-16,1-21 0,-1 0 0,0 21 15,0-21-15,-21 0 0,21 0 16,-21-1-16,0 1 0,0 0 15,0 0-15,-21 42 32,0-21-32,21 21 15,-21 0-15,0 22 0,21-22 0,0 21 16,0-21-16,-22 22 0,22-1 16,0 0-16,0 1 0,0-1 0,0 0 15,0 1-15,0-1 0,0 0 0,0 1 16,0-1-16,0 0 0,0 1 0,0-1 15,0-21-15,0 22 0,0-1 16,0 0-16,0-21 0,0 22 0,0-22 16,-21 21-16,0-21 0,0 1 0,0-1 15,0-21-15,-1 21 0,1-21 16,-21 0-16,21 0 0,0 0 16,-22 0-16,22 0 0,0-21 0,0 0 15,-22-1-15,22 1 0,0 0 0,-21 0 16,21 0-16,-1-22 0,1 22 0,0 0 15,0 0-15,0-21 0,21 20 16,-21 1-16,21 0 0,0 0 0,0 0 16,21 0-16,0-1 0,0 1 15,0 0-15,22 0 0,-22-21 0,21 20 16,0 1-16</inkml:trace>
  <inkml:trace contextRef="#ctx0" brushRef="#br0" timeOffset="56427.88">20976 3683 0,'0'21'16,"0"0"0,0 1-16,0-1 15,-21 0-15,21 0 16,-21 0-16,21 0 15,0 1 17,0-44-1,0 1-31</inkml:trace>
  <inkml:trace contextRef="#ctx0" brushRef="#br0" timeOffset="56604.79">20934 3577 0,'0'-21'16,"-21"21"31,21 21-16</inkml:trace>
  <inkml:trace contextRef="#ctx0" brushRef="#br0" timeOffset="57105.5">21188 3683 0,'0'21'16,"-21"0"-16,21 1 15,0-1 1,-22 0-16,22 0 16,0 0-16,0 0 15,0 1-15,0-1 16,0 0 0,0-42 15,0 0-16,0-1-15,0 1 16,0 0 0,0 0-16,0 0 0,22 0 15,-1-1-15,0 1 0,0 0 0,0 0 16,0 21-16,1-21 0,-1 21 16,21 0-16,-21 0 0,0 0 0,1 0 15,-1 0-15,0 0 0,0 21 0,0 0 16,0-21-16,-21 21 0,0 0 15,0 1-15,0-1 0,0 0 16,0 0-16,0 0 0,0 0 16,0 1-16,-21-22 0,0 21 15,0 0 1,0-21-16,0 0 16,42 0 15,0 0-16,0-21-15</inkml:trace>
  <inkml:trace contextRef="#ctx0" brushRef="#br0" timeOffset="57948.48">22140 3641 0,'0'-21'0,"0"42"0,0-64 16,0 22-1,-21 21 1,0 0-16,0 0 0,0 0 16,-1 0-16,1 0 0,0 21 15,0 1-15,0-22 0,-22 21 0,22 0 16,0 0-16,21 0 0,-21 0 0,0 1 16,21-1-16,0 0 15,0 0-15,21-21 16,0 21-16,0-21 0,0 0 15,1 0-15,-1 0 0,0 0 16,0 0-16,0 0 0,0 0 16,1-21-16,-1 21 0,0-21 15,-21 0-15,21 0 16,0 21-16,-21-22 0,0 1 0,21 0 16,-21 0-16,0 0 15,22 21-15,-22 21 47,-22-21-47,22 21 0,-21 0 16,0 0-16,21 1 15,0-1-15,0 0 0,-21 0 0,21 0 16,-21 0-16,21 1 0,0 20 16,0 0-16,-21-21 0,21 22 0,-22-1 15,22 0-15,0 22 0,0-22 0,0 1 16,0-1-16,0 21 0,0-20 15,0-1-15,0 0 0,0 1 0,0-22 16,0 21-16,-21 1 0,21-1 0,0-21 16,0 21-16,0-20 0,-21-1 15,21 21-15,0-21 0,0 0 0,0 1 16,0-1-16,-21 0 0,0 0 16,0-21-1,21 21 1,-22-21-16,1 0 0,0 0 15,0 0-15,0-21 16,21 0-16,0 0 0,-21 0 0,21-1 16,-22 1-16,1 0 0,21-21 15,-21 21-15,21-22 0,0 1 0,0 0 16,-21-1-16,21 1 0,0 0 0,0-1 16,21-20-16,0 20 0,0-20 15,1-1-15,-1 22 0,21-21 0,-21 20 16,22 1-16,-22 0 0,21-1 0,-21 22 15,22 0-15,-22-21 0,21 20 16,-21 22-16,0-21 0,1 0 16,-1 21-16,0 0 0,0 0 0,0 0 15,0 0-15,1-21 0,-1 21 16</inkml:trace>
  <inkml:trace contextRef="#ctx0" brushRef="#br0" timeOffset="59900.68">20362 6075 0,'0'0'16,"0"-21"-1,-21 0 1,0 21 0,21-22-16,-42 22 0,20-21 15,1 21-15,-21 0 0,0-21 0,-1 21 16,1-21-16,0 21 0,-22 0 0,22-21 15,-22 21-15,1-21 0,-22 21 0,22 0 16,-1 0-16,-21-22 0,22 22 16,-22 0-16,22 0 0,-22 0 0,22 0 15,-1 0-15,-21 0 0,22 0 0,-1 0 16,-20 0-16,20 0 0,-20 0 16,-1 0-16,0 0 0,1 0 15,-1 0-15,0 22 0,1-1 0,-1-21 16,0 21-16,1-21 0,-1 21 15,0 0-15,1 0 0,-1-21 0,0 22 16,1-1-16,-1-21 0,0 21 0,22 0 16,-1 0-16,-20 0 0,20 1 0,1-22 15,-1 21-15,1 0 0,-1 21 16,1-21-16,-1 1 0,22 20 0,-22 0 16,1 1-16,20-1 0,-20 0 0,21 1 15,-1-1-15,1 0 0,0 1 16,20-1-16,1 0 0,-21-21 15,42 22-15,-21-1 0,21-21 0,-21 22 16,21-22-16,0 0 0,0 21 0,0-21 16,0 22-16,0-22 0,0 21 0,0-21 15,0 1-15,0 20 0,0-21 16,0 21-16,0-20 0,0 20 0,0-21 16,0 0-16,0 22 0,0-22 0,0 0 15,0 21-15,21-21 0,0 1 0,0-1 16,0 0-16,-21 0 0,43 0 0,-22 0 15,0 1-15,21-1 0,1 0 16,-1 0-16,0 0 0,1 0 0,20 1 16,-21-22-16,22 21 0,-22 0 15,22 0-15,-22 0 0,22-21 0,-22 21 16,21 1-16,-20-1 0,20 0 0,-20-21 16,20 21-16,1 0 0,-22-21 0,21 21 15,1-21-15,-1 0 0,1 22 16,-1-22-16,22 0 0,-21 21 0,-1-21 15,1 21-15,20-21 0,-20 21 0,20-21 16,22 21-16,-21 0 0,0-21 0,20 22 16,1-22-16,-21 21 0,21-21 0,0 21 15,-22-21-15,22 21 0,-21 0 16,-1-21-16,22 0 0,-21 0 0,0 21 16,-1-21-16,1 22 0,0-22 15,-22 0-15,22 0 0,-22 0 0,22 0 16,-22 0-16,1 0 0,-1 0 0,1 0 15,-1-22-15,1 22 0,-1-21 16,22 21-16,-21 0 0,-1 0 0,22-21 16,-22 21-16,1 0 0,-1-21 0,1 21 15,-1 0-15,-20-21 0,20 0 0,-21 21 16,22-22-16,-22 22 0,1-21 0,-1 21 16,0-21-16,1 0 0,20 21 15,-21-21-15,1 0 0,-1 21 16,22-22-16,-22 1 0,0 21 0,1-21 0,20 0 15,-21 21-15,1-21 0,-1 0 16,-21 21-16,22-22 0,-1 1 16,0 0-16,-21 21 0,22-21 0,-1 0 15,-21 0-15,22 21 0,-22-22 0,21 1 16,-21 0-16,22 0 0,-22 0 0,0 0 16,0-1-16,21 1 0,-20 0 15,-1 0-15,0 0 0,-21 0 0,21-1 16,0 1-16,-21-21 0,0 21 0,0 0 15,0-22-15,0 22 0,0-21 0,0 21 16,0-22-16,0 22 0,0-21 16,0 21-16,0-1 0,-21-20 0,0 21 15,0 0-15,21 0 0,-21-1 16,-1 1-16,22 0 0,-21 0 0,0 0 16,0 0-16,0 21 0,0-22 15,-1 1-15,1 0 0,0 0 0,0 0 16,0 21-16,0-21 0,-22-1 0,22 1 15,0 21-15,0-21 0,0 0 16,-22 21-16,22-21 0,0 21 0,0-21 16,-22-1-16,22 22 0,0-21 0,-21 21 15,21-21-15,-22 0 0,1 0 16,21 21-16,-22-21 0,1-1 16,21 22-16,-21-21 0,20 0 0,1 21 0,-21-21 15,21 21-15,0-21 16,-22 21-16,22-21 0,0 21 0,-21-22 15,20 22-15,1-21 0,-21 21 0,0-21 16,20 0-16,-20 21 0,0-21 0,-22 21 16,22-21-16,-22 21 0,22-22 15,-21 22-15,20-21 0,-20 21 0,20-21 16,-20 21-16,21 0 0,-1-21 0,-20 21 16,20-21-16,1 21 0,0 0 15,-1 0-15,1-21 0,0 21 0,-1-22 16,1 22-16,0 0 0,-22 0 0,22 0 15,-22 0-15,-20 0 0,20-21 16,-20 21-16,-1 0 0,0 0 16,1 0-16,-22 0 0,0 0 0,0 0 15,0 0-15</inkml:trace>
  <inkml:trace contextRef="#ctx0" brushRef="#br0" timeOffset="60356.83">17293 6858 0,'0'0'0,"0"-21"0,0 0 16,-21 42-1,0 0 1,0-21-16,21 21 0,0 22 0,-22-22 16,22 0-16,-21 21 0,21-21 0,-21 22 15,21-1-15,-21-21 0,21 22 0,0-1 16,0 0-16,-21-21 0,21 22 16,-21-22-16,21 0 0,0 0 0,0 22 15,-22-22-15,22 0 0</inkml:trace>
  <inkml:trace contextRef="#ctx0" brushRef="#br0" timeOffset="60832.56">17018 7049 0,'0'0'0,"0"-22"0,0-20 0,0 0 15,0 21-15,0-43 16,0 43-16,0-21 0,21 20 0,0 1 15,-21 0-15,21 0 0,1 0 0,-1 0 16,0-1-16,0 22 0,0 0 0,22 0 16,-22 0-16,0 22 0,21-1 15,-21 0-15,22 21 0,-22-21 0,21 22 16,-21-1-16,1 0 0,20 22 16,-21-22-16,0 1 0,-21 20 0,0-21 15,0 22-15,21-22 0,-21 1 16,0-1-16,0 0 0,0-21 0,0 22 15,0-22-15,0 0 0,0 0 16,0-42 15,0 0-31,0-21 0,22 20 16,-22 1-16,21-21 0,-21 0 0,21-1 16,0 1-16,-21 0 0,21-1 15,0 1-15,1 0 0,-1-1 0,-21-20 16,21 20-16,0 1 0,0 0 15,-21-1-15,0 1 0,21 21 0,-21-21 16,0 20-16,0 1 0,22 21 0,-22-21 16,-22 42 15,1 0-31,21 1 0,-21-1 0,21 21 16,0-21-16,0 0 0,0 22 15,0-22-15,0 21 0,0-21 0</inkml:trace>
  <inkml:trace contextRef="#ctx0" brushRef="#br0" timeOffset="61596.46">17992 7112 0,'0'0'0,"21"0"0,-42 0 31,21 21-16,-22 0-15,1 1 0,21-1 0,-21 0 16,21 0-16,-21 0 0,0 0 0,21 1 16,0-1-16,0 0 15,0 0-15,0 0 0,0 0 0,0 1 0,0-1 16,0 0-16,0 0 16,21-21-1,0 0-15,0 0 16,-21-21-1,21 21-15,-21-21 0,0 0 0,0-1 16,0 1-16,0 0 0,0 0 0,0 0 16,0 0-16,0-22 0,0 22 15,0-21-15,0 21 0,0-22 0,22 22 16,-1 0-16,-21 0 0,21 0 0,0-1 16,0 22-16,0-21 15,1 21-15,-1 0 0,0 0 0,0 0 16,0 21-16,0-21 15,-21 22-15,0-1 0,22 0 0,-22 0 16,21 0-16,-21 0 0,0 22 0,0-22 16,0 0-16,0 0 0,0 0 0,0 1 15,0-1-15,0 0 0,0 0 16,0 0-16,0 0 0,0 1 16,-21-22-1,21-22 16,0 1-31,0 0 0,0 0 16,0 0-16,0-22 0,0 22 16,21 0-16,0-21 0,-21 21 0,21-22 15,0 22-15,0 0 0,1-21 0,-1 20 16,0 1-16,21 21 0,-21-21 16,1 0-16,-1 21 0,0 0 0,0 0 15,0 0-15,0 0 0,-21 21 0,0 0 16,22-21-16,-22 21 0,0 1 15,21 20-15,-21-21 0,0 0 0,0 0 16,0 22-16,0-22 0,0 0 0,0 21 16,-21-20-16,-1-1 0,22 0 15,-21 0-15,0 0 0,21 0 16,0 1-16,-21-22 0,21 21 16,-21-21-16,21-21 31,0-1-31</inkml:trace>
  <inkml:trace contextRef="#ctx0" brushRef="#br0" timeOffset="62100.36">19410 6858 0,'21'0'0,"-42"0"0,42-21 16,-42 21 0,0 0-16,-1 0 15,1 0-15,0 0 0,0 21 0,0 0 16,-22 0-16,22 1 0,0-22 16,0 21-16,0 0 0,0 0 0,-1 0 15,1 0-15,21 1 0,0-1 0,0 0 16,0 0-16,0 0 0,0 0 15,21-21 1,1 0-16,-1 0 0,0 0 0,0 22 16,21-22-16,-20 0 0,-1 21 15,21-21-15,-21 21 0,22-21 0,-22 21 16,0 0-16,0-21 0,0 21 16,-21 1-16,0-1 0,0 0 15,0 0-15,-21-21 0,0 21 16,0 0-16,0-21 0,-22 0 0,22 22 15,-21-22-15,21 0 0,-22 0 16,22 0-16,0 0 0,-21 0 0,20 0 16,1 0-16,0 0 0,0 0 15,0 0-15,0 0 16,21-22 0,0 1-16,0 0 15,0 0 1,21 21-16,0-21 0,0 21 15</inkml:trace>
  <inkml:trace contextRef="#ctx0" brushRef="#br0" timeOffset="62416.18">19833 6816 0,'0'-21'0,"0"42"47,0 0-47,0 0 0,-21 0 0,0 0 15,0 1-15,21 20 0,-22-21 0,1 0 16,0 22-16,21-1 0,-21-21 0,0 21 16,0-20-16,-1 20 0,22-21 15,0 21-15,0-20 0,0-1 0,0 0 16,0 0-16,0 0 0,22-21 31,-1 0-31,0 0 0,0 0 16,0 0-16,0 0 0,1 0 15,-1-21-15,-21 0 0,21 0 0,0 0 16</inkml:trace>
  <inkml:trace contextRef="#ctx0" brushRef="#br0" timeOffset="62599.91">19664 7070 0,'0'0'16,"21"0"15,0 0-31,0 0 16,0-21-16,1 21 0,-1 0 0,0 0 15,0 0-15,0 0 0,0 0 16,1 0-16,-1-22 0,0 22 15</inkml:trace>
  <inkml:trace contextRef="#ctx0" brushRef="#br0" timeOffset="63204.57">20320 7197 0,'0'-21'0,"21"21"16,0-22-16,-21 1 15,0 0-15,0 0 0,0 0 16,0 0-16,0-1 16,0 1-16,-21 0 15,0 21-15,0 0 0,0 0 16,-1 0-16,1 0 0,0 0 0,0 0 15,0 21-15,21 0 0,-21 1 0,-1-1 16,1 0-16,0 0 0,0 21 16,21-20-16,-21 20 0,21-21 15,-21 21-15,21-20 0,0-1 0,0 0 16,0 0-16,0 0 0,0 0 16,21-21-16,0 0 0,0 0 15,0 0-15,0 0 16,1 0-16,-1 0 0,-21-21 0,21 21 15,0-21-15,0 0 0,0 0 0,1 0 16,-22-1-16,21 1 0,0 0 0,-21 0 16,21 0-16,0-22 0,-21 22 15,21 0-15,-21-21 0,0 21 0,22-1 16,-22 1-16,21 21 0,-21-21 16,0 42 15,0 0-31,-21 1 0,21-1 0,0 0 15,0 0-15,-22 21 0,22-20 0,0-1 16,-21 0-16,21 0 0,0 0 0,0 0 16,0 1-16,0-1 0,0 0 15,21 0-15,1-21 0,-1 0 16,0 0-16,0 0 16,0 0-16,0 0 0,1 0 15,-1-21-15,0 21 0</inkml:trace>
  <inkml:trace contextRef="#ctx0" brushRef="#br0" timeOffset="64192.82">20976 6583 0,'0'-21'16,"-21"21"-16,0 0 15,0 21 1,21 0-16,0 0 0,0 0 0,-22 1 16,1-1-16,21 0 0,-21 21 0,21-21 15,0 22-15,-21-22 0,21 21 16,-21 1-16,0-22 0,21 21 0,0 0 16,0-20-16,-22 20 0,22-21 0,0 21 15,0-20-15,0 20 0,0-21 0,0 0 16,0 0-16,0 1 0,0-1 15,22 0-15,-1-21 16,0 0-16,0 0 0,0 0 16,0 0-16,1 0 0,-22-21 15,21 0-15,0 21 16,0-22-16,-21 1 0,21 0 0,-21-21 16,21 21-16,-21-1 0,22 1 0,-22-21 15,21 21-15,-21 0 0,0-1 0,21 1 16,-21 0-16,0 42 31,0 0-31,0 1 0,-21-22 16,21 21-16,-21 21 0,21-21 0,0 0 15,0 1-15,0-1 0,0 0 16,0 0-16,0 0 0,0 0 0,0 1 16,0-1-16,21-21 15,0 21-15,0-21 0,0 0 16,0 0-16,1 0 15,-1 0-15,0 0 0,0-21 16,0 21-16,-21-21 0,21-1 0,1 1 16,-22 0-16,21 0 0,0 0 0,-21 0 15,21-22-15,0 22 0,0 0 16,-21 0-16,22 0 0,-1 21 0,-21-22 16,21 22-16,0 0 15,0 0 63,0 0-62,1 0 0,-22-21-16,0 0 15,-22 21 32,1 0-47,0 0 0,0 0 16,0 21-16,0 0 0,-1 1 15,1-1-15,21 0 0,0 0 16,-21 0-16,21 0 0,-21 1 16,21-1-16,0 0 0,0 0 0,0 0 15,0 0-15,0 1 0,21-22 16,0 21-16,0-21 15,1 0-15,-1 0 16,0 0-16,0 0 0,0 0 0,0 0 16,1-21-16,-1 21 0,0-22 0,0 1 15,0 0-15,0 21 0,1-21 16,-1-21-16,0 20 0,0 1 0,-21 0 16,0 0-16,21 0 0,-21 0 0</inkml:trace>
  <inkml:trace contextRef="#ctx0" brushRef="#br0" timeOffset="64532.62">21442 6752 0,'0'-21'63,"0"0"-48,-21 21 48,21 21-48,-22-21-15</inkml:trace>
  <inkml:trace contextRef="#ctx0" brushRef="#br0" timeOffset="64852.54">20764 6922 0,'0'0'0,"-21"0"16,42 0-1,1 0 1,-1 0-16,0 0 0,0 0 15,0 0-15,0 0 0,1 0 0,-1 0 16,0 0-16,0 0 0,0 0 0,0 0 16,1 0-1,-1 0 1,-42 0 31,-1-22-32</inkml:trace>
  <inkml:trace contextRef="#ctx0" brushRef="#br0" timeOffset="73380.24">15833 10097 0,'0'0'0,"0"-22"0,0 1 15,0 0-15,0 0 32,0 42-1,-22 0-31,22 0 0,0 22 15,0-22-15,0 21 0,-21 1 0,21-1 16,0 0-16,0 22 0,0-1 0,0 1 16,0-22-16,0 22 0,0-1 0,0 1 15,0-1-15,0 1 0,0-1 16,0 1-16,21-1 0,-21 22 0,22-22 16,-22 1-16,0 20 0,0-20 15,0-1-15,0 22 0,0-21 0,0 20 16,0-20-16,-22 20 0,1 1 0,21 0 15,-21-1-15,0 1 0,0 0 16,21-1-16,-21-20 0,-1 21 0,22-1 16,0 1-16,0 0 0,-21-1 0,21 1 15,0-22-15,-21 1 0,21 21 0,0-22 16,0-21-16,0 22 0,0-1 0,0-20 16,0-1-16,0 0 0,0 1 0,21-1 15,0-21-15,-21 0 0,0 1 16,22-1-16,-22 0 0,21-21 0,0-21 31,-21 0-31,0-22 0,21 22 0,-21-21 16</inkml:trace>
  <inkml:trace contextRef="#ctx0" brushRef="#br0" timeOffset="74800.42">16087 10202 0,'0'0'0,"21"0"63,0 0-48,0 0-15,0 0 0,0 0 16,22 0-16,-1 0 0,0 0 0,22 0 16,-22 0-16,22 0 0,-1 0 0,1 0 15,-1 0-15,1 0 0,-1 0 0,22 0 16,0 0-16,-1 0 0,22 0 16,0 0-16,0 0 0,21 0 0,0 0 15,0 0-15,21 0 0,0 0 0,0 0 16,0 0-16,22 0 0,-22 0 0,0 0 15,0 0-15,22 0 16,-22 0-16,0-21 0,0 21 0,0 0 16,-21 0-16,0 0 0,21 0 0,-21 0 15,22 0-15,-22 0 0,21 0 0,-21 0 16,0 21-16,-21-21 0,21 0 16,-22 0-16,22 22 0,-21-22 0,0 0 15,-21 0-15,-1 21 0,1-21 0,-21 0 16,-22 0-16,0 0 0,1 0 15,-22 0-15,0 0 0,0 0 16,0 0-16,-21 21 31,0 0-15,0 0-16,0 22 0,0-22 16,-21 0-16,0 21 0,0 1 0,21-1 15,-21 0-15,-1 1 0,1-1 16,-21 43-16,21-22 15,0-21-15,-1 22 0,1-22 0,21 22 0,0 20 16,0-20-16,0 21 0,0-1 0,0 1 16,0-22-16,0 22 0,0-21 15,21 20-15,-21 1 0,0-22 0,0 22 16,0 0-16,0-22 0,0 22 0,0-22 16,0 1-16,0-1 0,0 22 0,0-21 15,0-1-15,0 1 16,0-1-16,0 1 0,0-1 0,0 1 15,0-22-15,0 21 0,0-20 0,0 20 16,0-20-16,0-1 0,0 0 0,0 1 16,0-1-16,0 0 0,0 1 15,0-22-15,0 21 0,0-21 0,0 0 16,0 22-16,0-22 0,0 0 0,0 0 16,0 0-16,0 1 0,0-1 0,0 0 15,0 0-15,0 0 16,0 0-16,0 1 15,-21-22-15,0 0 0,21 21 0,-21-21 16,0 0-16,0 0 0,-1 21 16,1-21-16,0 0 0,0 0 15,0 0-15,-22 0 0,22 0 0,-21 0 16,0 0-16,20 0 0,-20 0 0,0 0 16,-1 0-16,1 0 0,-21 0 0,20 0 15,-20 0-15,-1 0 0,1 0 0,-1 0 16,1 0-16,-22 0 0,22 0 15,-22 0-15,21 0 0,-20 0 0,20 0 16,-20 0-16,-1 0 0,0 0 0,1 0 16,-1 0-16,0 0 0,-21 0 0,1 0 15,20 0-15,-21 0 0,0-21 16,22 21-16,-22 0 0,21 0 0,0 0 16,22 0-16,-22-21 0,22 21 15,-1 0-15,1-22 0,-22 22 0,22-21 16,-1 0-16,-21 21 0,22-21 0,-22 0 15,1 21-15,-1-21 0,-21-1 0,0 1 16,0 0-16,1 0 0,-1 21 0,-21-21 16,21 0-16,-21 21 0,21-22 15,0 22-15,0-21 0,1 21 0,20 0 16,0 0-16,-21 0 0,43 0 16,-22 0-16,22 0 0,-22 0 0,22 0 15,-1 0-15,22 0 0,-22 0 0,22 0 0,0 0 16,-1 21-16,1-21 15,0 0-15,20 0 0,1 0 0,0 0 16,21-21 0,21 21-16,22-21 0,-22 0 15,21 0-15,-21 0 0,22-22 16,-1 22-16,0-21 0,1-1 0</inkml:trace>
  <inkml:trace contextRef="#ctx0" brushRef="#br0" timeOffset="75571.99">16827 10880 0,'0'-21'16,"0"-1"-16,0 1 15,0 42 17,0 1-32,0-1 15,0 0-15,0 0 0,0 0 0,-21 22 16,21-22-16,-21 21 0,21 0 0,-21 1 16,21-1-16,0 0 0,0 1 15,0-22-15,0 21 0,0 1 0,0-22 16,0 0-16,0 21 0,0-21 0,21 1 15,-21-1-15,21-21 16,0 0-16,1 0 0,-1 0 16,0 0-16,0-21 0,-21-1 15,21 22-15,0-21 0,1 0 0,20 0 16,-21 0-16,0-22 0,0 22 0,1-21 16,-1 21-16,0-22 0,0 1 0,0 21 15,0-21-15,1 20 0,-22-20 16,0 21-16,21 0 0,-21-22 0,21 22 15,-21 0-15,0 0 16,0 0-16</inkml:trace>
  <inkml:trace contextRef="#ctx0" brushRef="#br0" timeOffset="76096.39">17801 10816 0,'-21'0'0,"0"0"15,0 0-15,-1 21 0,1 1 0,0-22 16,0 21-16,0-21 0,0 21 0,-1 0 16,1 0-16,0-21 0,0 21 15,21 1-15,-21-1 0,21 0 16,0 0-16,21 0 16,0-21-1,0 0-15,0 0 0,-21 21 16,22-21-16,-1 0 0,21 22 15,-21-22-15,0 21 0,1-21 0,-1 21 16,0-21-16,-21 21 0,21-21 16,-21 21-16,21-21 0,-21 21 0,0 1 15,0-1-15,-21 0 16,0 0-16,0-21 0,0 21 16,-22 0-16,22-21 0,-21 22 0,-1-22 15,22 21-15,-21-21 0,21 0 0,-22 0 16,22 0-16,-21 0 0,21 0 0,0 0 15,-1 0-15,1 0 16,21-21 15,0-1-15,21 22 0,1-21-1,-1 21-15,0 0 0,0-21 16,0 21-16,0 0 0,1-21 0</inkml:trace>
  <inkml:trace contextRef="#ctx0" brushRef="#br0" timeOffset="76320.78">18224 11049 0,'0'0'0,"0"-21"16,-21 21 0,0 0-16,0 0 15,21 21 1,0 0 0,0 0-16</inkml:trace>
  <inkml:trace contextRef="#ctx0" brushRef="#br0" timeOffset="76508.67">18203 11345 0,'0'-21'62,"0"0"-46,0 0 0</inkml:trace>
  <inkml:trace contextRef="#ctx0" brushRef="#br0" timeOffset="76792.5">18817 10816 0,'21'0'0,"-21"21"31,0 1-31,0-1 16,0 0-16,0 0 0,0 0 0,-21 0 15,21 22-15,0-22 0,0 0 0,0 0 16,0 22-16,0-22 0,0 0 15,0 0-15,0 0 0,0 0 0,0 1 16,0-1-16,0 0 0,21-21 31,0 0-31,-21-21 16,22 0-16</inkml:trace>
  <inkml:trace contextRef="#ctx0" brushRef="#br0" timeOffset="77440.36">18944 10795 0,'0'0'0,"0"-63"16,0 41-1,21 22 17,0 0-32,1 0 0,20 0 15,-21 0-15,21 0 0,1 0 0,-1 0 16,22-21-16,-1 21 0,22 0 0,-1 0 15,1 0-15,0 0 0,-1 0 16,22-21-16,-21 21 0,0 0 0,-22 0 16,22-21-16,-22 21 0,1 0 0,-1 0 15,1-21-15,-22 21 0,-21 0 16,0 0-16,1 0 0,-1 0 16,0 0-16,-21 21 31,-21 0-16,21 0-15,0 0 16,0 1-16,-21-22 0,21 21 0,0 0 16,0 21-16,0-21 0,0 1 0,0-1 15,0 0-15,0 21 0,0-21 0,0 1 16,0 20-16,0-21 16,0 21-16,0-20 0,0-1 0,0 21 0,0-21 15,0 0-15,0 1 0,0-1 0,0 0 16,0 0-16,0 0 0,0 0 15,-22 1 1,1-22-16,0 0 0,0 0 16,-21 0-16,20 0 0,1 0 15,-21 0-15,0 0 0,-1 0 0,-20 0 16,-1-22-16,-20 22 0,-1-21 0,-21 21 16,0-21-16,0 21 0,-21-21 0,22 21 15,-1 0-15,21 0 0,0 0 16,22 0-16,-1 0 0,1 0 0,42 0 15,-22 0-15,22 0 0,0 0 0,0 0 16,21 21 47,0 0-63</inkml:trace>
  <inkml:trace contextRef="#ctx0" brushRef="#br0" timeOffset="77924.1">16976 11980 0,'0'0'0,"0"-21"15,-22 0-15,22 0 0,-21 0 0,21 0 16,0 42 0,0 0-1,21 0-15,1 0 0,-1 0 0,-21 22 16,0-22-16,21 21 0,-21 1 16,21-22-16,-21 21 0,0 0 0,0-20 15,0 20-15,0-21 0,0 21 0,0-20 16,0-1-16,0 0 0,0 0 0,0 0 15,0 0-15,0 1 0,0-1 16,0 0-16,-21-21 31,21-21-15,-21 0-16</inkml:trace>
  <inkml:trace contextRef="#ctx0" brushRef="#br0" timeOffset="78216.67">16954 12002 0,'0'0'0,"0"-22"0,22-20 16,-1 42-16,0 0 0,0 0 15,0-21-15,22 21 16,-22 0-16,0 0 0,21 0 0,1 0 16,-22 21-16,21 0 0,-21 0 0,22 1 15,-22-1-15,0 0 0,-21 0 0,0 0 16,0 22-16,0-22 0,0 0 0,-21 0 15,0 0-15,-1 0 0,-20 1 16,21-1-16,-21 0 0,-1-21 0,22 21 16,-21-21-16,21 21 0,-1-21 0,1 21 15,0-21-15,0 0 16,21-21 15,21 21-31,0-21 0,0 0 16,1 21-16,-1-21 0</inkml:trace>
  <inkml:trace contextRef="#ctx0" brushRef="#br0" timeOffset="78780.3">17568 12023 0,'0'21'16,"0"0"-1,0 0-15,-21 0 0,21 22 16,0-22-16,0 0 0,0 0 15,0 22-15,0-22 0,-21 0 16,21 21-16,0-21 0,0 1 0,0-1 16,-21 0-16,0 0 0,-1 0 15,22 0-15,0-42 47,0 0-47,0 0 16,0 0-16,22 0 0,-22-1 0,21 1 15,-21 0-15,21 0 0,-21 0 0,21 0 16,0-1-16,0 22 16,-21-21-16,22 21 0,-1 21 15,-21 1 1,0-1-16,0 0 0,21 0 0,-21 0 16,0 0-16,21 1 0,-21-1 0,0 0 15,0 0-15,21-21 16,0 21-16,1-21 0,-1 0 15,0 0-15,0 0 0,0 0 16,0 0-16,1-21 0,-1 21 16,0-21-16,-21 0 0,0 0 15,0-1-15,0 1 0,0 0 16,0 0-16,0 0 0,0 0 0,0-1 16,-21-20-16,21 21 0,0 0 15,-21 0-15,21-1 0,-22 22 0,22-21 16,-21 0-16,0 21 15,42 0 32</inkml:trace>
  <inkml:trace contextRef="#ctx0" brushRef="#br0" timeOffset="79028.16">18076 11959 0,'0'21'31,"0"1"-31,0-1 0,0 0 0,0 0 16,0 0-16,-21 0 0,21 22 16,0-22-16,0 0 0,0 0 0,0 0 15,-21 1-15,21-1 0,-21 0 0,21 0 16,-21 0-16,21 0 0,0 1 0,0-1 15,-22-21 1</inkml:trace>
  <inkml:trace contextRef="#ctx0" brushRef="#br0" timeOffset="79391.96">17970 11959 0,'0'0'0,"0"-21"0,0-21 16,0 21 0,22 21-16,-1 0 0,0-22 15,0 22-15,0 0 0,0 0 16,1 0-16,20 22 0,-21-1 0,0-21 16,0 21-16,1 0 0,20 21 15,-21-20-15,0-1 0,22 21 16,-22-21-16,0 0 0,0 22 0,-21-22 15,0 21-15,0-21 0,0 1 0,0-1 16,-21 0-16,0 0 0,0 0 0,-22 0 16,22 1-16,-21-1 0,21 0 0,-22-21 15,1 21-15,21-21 0,-22 0 16,22 21-16,0-21 0,0 0 0,0 0 16,0 0-16,-1 0 15,22-21 32,0 0-47,22 21 0,-1-21 16,0 0-16,0-1 0</inkml:trace>
  <inkml:trace contextRef="#ctx0" brushRef="#br0" timeOffset="79609.17">18796 12107 0,'0'-21'16,"-21"21"15,0 0-15,21 21-16,0 1 15,0-1 1,0 0-16,0 0 15,0 0-15</inkml:trace>
  <inkml:trace contextRef="#ctx0" brushRef="#br0" timeOffset="79784.07">18732 12446 0,'0'0'0</inkml:trace>
  <inkml:trace contextRef="#ctx0" brushRef="#br0" timeOffset="80057.92">19240 12002 0,'0'21'16,"0"0"0,0 0-16,0 21 0,0-20 0,0-1 15,0 21-15,0-21 0,0 22 0,0-22 16,0 0-16,0 21 0,0-21 0,0 1 15,0-1-15,0 0 0,-21 0 16,21 0 0,0-42 15,0 0-15</inkml:trace>
  <inkml:trace contextRef="#ctx0" brushRef="#br0" timeOffset="80648.59">19219 11853 0,'0'0'0,"0"-21"0,21 21 0,1-21 15,-1 0-15,21 21 0,-21 0 16,22 0-16,-1-21 0,0 21 0,22 0 16,-1 0-16,1 0 0,-1 0 0,1 0 15,20 0-15,-20 0 0,21 0 16,-1 0-16,1 21 0,0-21 0,20 0 15,-20 0-15,0 21 0,21-21 16,-43 0-16,22 0 0,-1 0 0,-20 0 16,-22 0-16,22 0 0,-22 0 0,0 0 15,-20 0-15,20 0 0,-42 21 0,21-21 16,0 0-16,-21 21 16,0 1-1,0-1-15,0 0 16,0 0-16,0 0 0,0 0 15,0 1-15,0-1 0,-21 0 0,0 0 16,21 0-16,0 0 0,0 1 16,-21-1-16,21 0 0,-21 0 15,21 0-15,-22 22 0,22-22 0,0 0 16,0 0-16,-21 0 0,21 0 0,-21-21 16,21 22-16,-21-1 0,21 0 0,-21-21 15,21 21-15,-21 0 0,-1-21 16,1 21-1,0-21-15,0 0 0,0 0 0,0 0 16,-1 0-16,1 0 0,-21 0 16,0 0-16,-1 0 0,1 0 0,0 0 15,-1 0-15,-20 0 0,20 0 0,-20-21 0,-1 21 16,-20 0-16,20 0 16,1 0-16,-22 0 0,0 0 0,22 0 15,-22 0-15,22 0 0,-22 0 0,22 0 16,20 0-16,-20 0 0,20 0 0,1 0 15,21 0-15,-21 0 0,20 0 0,1 0 16,0 0-16,0 21 0,0-21 16,0 0-16,-1 0 0,1 0 15</inkml:trace>
  <inkml:trace contextRef="#ctx0" brushRef="#br0" timeOffset="81072.35">17674 12996 0,'-21'0'0,"0"0"15,21 22 1,0-1-16,0 0 16,0 21-16,0-21 0,0 1 0,0-1 15,0 21-15,0-21 0,0 22 16,-21-22-16,21 0 0,-22 0 0,22 21 15,-21-20-15,21-1 0,0 0 0,0 0 16,-21 0-16,21 0 0,-21-21 16,21 22-1,0-44 1,0 1 0,0 0-16,0 0 0,0 0 0,0 0 15,0-1-15</inkml:trace>
  <inkml:trace contextRef="#ctx0" brushRef="#br0" timeOffset="81799.92">17568 12912 0,'0'0'0,"0"-21"0,64-43 15,-43 64-15,0 0 0,0 0 16,0 0-16,22 0 0,-22 0 16,0 0-16,21 0 0,1 0 15,-1 21-15,0-21 0,1 0 16,-1 21-16,22-21 0,-22 22 0,21-22 15,1 0-15,-1 0 0,22 21 0,-21-21 16,20 0-16,1 0 0,0 0 0,-1 0 16,1 0-16,0 0 0,-1 0 15,22 0-15,0 0 0,-21 0 0,20 0 16,1 0-16,0 0 0,-21 0 0,-1 0 16,1 0-16,-21 0 0,-1 0 0,1 0 15,-22 0-15,21 0 0,-20 0 0,-22 0 16,21 0-16,-21 0 0,1 0 15,-1 0-15,0 0 0,-21 21 32,0 0-17,0 0-15,0 0 16,0 1-16,-21-22 0,0 21 16,-1 0-16,22 0 0,-21 0 0,0 0 15,21 1-15,-21-1 0,0 0 0,0 0 16,21 0-16,0 0 0,-22 1 15,1-22-15,21 21 0,-21 0 0,21 0 16,-21 0-16,21 0 0,-21-21 16,21 22-16,0-1 0,-21 0 15,21 0-15,-22-21 16,22 21-16,-21-21 0,21 21 0,0 1 16,-21-22-16,0 21 15,0 0-15,0-21 0,-22 0 16,22 21-16,-21-21 0,21 0 0,-22 0 15,-20 0-15,20 0 0,-20 0 16,-1 0-16,-20 0 0,20 0 0,-20 0 16,-22 0-16,21 0 0,-21 0 0,0 0 15,1 0-15,-1 0 0,0 0 0,-21 0 16,21 0-16,0 0 0,22 0 0,-22 0 16,21 0-16,0 0 0,22 0 0,-22 0 15,22-21-15,-1 21 16,22-21-16,-22 21 0,22 0 0,0 0 15,-1-21-15,22 21 0,0 0 0,0 0 16,0 0-16,0 0 0,21-22 16,21 1-1,0 21 1,0-21-16,0 21 0</inkml:trace>
  <inkml:trace contextRef="#ctx0" brushRef="#br0" timeOffset="82108.75">17907 13145 0,'0'0'0,"21"-22"0,-21 1 16,0 0 0,0 42-1,0 0 1,0 1-16,0-1 0,0 0 15,0 0-15,0 21 0,-21-20 0,21-1 16,-21 0-16,21 0 0,0 0 0,0 0 16,-21 1-16,21-1 0,0 0 0,0 0 15,-22-21-15,22 21 16,0 0-16,0 1 16,22-22-1,-1 0-15,0 0 0,0 0 16,-21-22-16,21 1 0,0 21 0,1-21 15,-1 21-15,0-21 0</inkml:trace>
  <inkml:trace contextRef="#ctx0" brushRef="#br0" timeOffset="82536.42">18267 13293 0,'-21'21'62,"21"0"-62,-22 0 0,22 0 16,0 1-16,-21-1 0,21 0 16,0 0-16,0 0 0,0 0 15,21 1-15,1-22 0,-1 21 16,0-21-16,0 0 16,0 0-16,0 0 0,1 0 15,-1-21-15,0-1 0,0 22 16,0-21-16,-21 0 0,21 21 15,1-21-15,-22 0 0,0 0 0,0-1 0,0 1 16,0 0-16,0 0 0,0 0 16,0 0-16,-22 21 0,1-22 15,0 22-15,0 0 0,0 0 0,0 0 16,-1 0-16,1 0 0,0 0 0,0 0 16,0 0-16,0 22 0,-1-1 15,1-21-15,21 21 0,-21 0 16,21 0-16,0 0 15,0 1 1,21-22-16,0 0 0,1 0 16,-1 0-16,0 0 0,0 0 15,0 0-15,22 0 0,-22 0 0,0 0 16</inkml:trace>
  <inkml:trace contextRef="#ctx0" brushRef="#br0" timeOffset="83092.03">18669 13335 0,'0'0'0,"21"0"0,0-21 0,0 21 16,1 0-16,-22-21 0,21 0 0,-42 21 31,-1 0-15,1 0-16,0 0 0,0 21 15,0-21-15,21 21 0,-21-21 16,21 21-16,-22 0 0,22 0 16,-21 1-16,21-1 15,0 0-15,0 0 16,21-21-1,1 0 1,-1 0-16,0 0 31,-21 21-15,0 0 0,21-21-16,-21 22 0,0-1 15,0 0-15,0 0 0,0 0 16,0 0-16,21 1 0,-21-1 15,0 0-15,0 0 16,0 0-16,0 0 0,0 1 0,0-1 16,0 0-16,0 21 0,0-21 0,0 1 15,0-1-15,0 0 0,0 0 16,-21 0-16,21 0 0,-21-21 0,0 22 16,0-1-16,-1 0 0,1 0 0,0-21 15,0 21-15,0-21 0,0 0 0,-22 21 16,22-21-16,-21 0 0,21 0 0,-22 0 15,1 0-15,21 0 0,-22 0 0,22 0 16,-21 0-16,21-21 0,0 21 16,-1-21-16,22 0 0,-21 0 0,21 0 15,-21 21-15,21-22 16,0 1-16,0 0 0,0 0 16,0 0-16,21 0 0,0-1 15,-21 1-15,22 0 0,-1 0 0,0 0 16,0 0-16,0-1 0</inkml:trace>
  <inkml:trace contextRef="#ctx0" brushRef="#br0" timeOffset="83347.88">18775 13356 0,'0'0'0,"21"-21"16,0 0-16,0 21 31,0 0-16,-21 21-15,0 0 16,0 0-16,0 1 16,22-22-16,-22 21 0,0 0 15,0 0 1,0 0-16,0-42 47,0 0-47,0 0 0</inkml:trace>
  <inkml:trace contextRef="#ctx0" brushRef="#br0" timeOffset="83521.78">18881 13272 0,'21'0'78,"0"0"-62,0 0-1</inkml:trace>
  <inkml:trace contextRef="#ctx0" brushRef="#br0" timeOffset="83952.61">19135 13377 0,'0'22'16,"0"-1"-1,0 0-15,0 0 16,0 0 0,0 0-16,0 1 31,-22-22-16,1 0 1,0 0 0,21-22-1,0 1-15,0 0 0,0 0 16,0 0-16,0 0 0,0-1 16,0 1-16,21 0 0,0 21 15,1-21-15,-22 0 0,21 21 0,0 0 16,0 0-16,0 0 0,0 0 0,1 0 15,-1 0-15,0 0 0,0 21 0,0-21 16,0 21-16,-21 0 0,22 0 16,-22 1-16,21-1 0,-21 0 0,21 0 15,-21 0-15,0 0 0,0 1 16,0-1-16,0 0 0,-21 0 0,0 0 16,-1 0-16,1 1 0,0-1 0,0-21 15,0 21-15,0 0 0</inkml:trace>
  <inkml:trace contextRef="#ctx0" brushRef="#br0" timeOffset="86516.46">12552 14669 0,'0'0'0,"0"-22"0,-21-20 0,21 21 16,0-21-16,-22 20 0,1 1 0,21 0 15,-21 0-15,21 0 0,0 0 0,-21 21 16,21 21 0,0 21-16,-21 0 0,21 1 0,0 20 15,0 1-15,0-1 0,0 1 0,0 20 16,0 22-16,0-21 0,0 0 16,0 20-16,0-20 0,0 21 0,0-21 15,21-1-15,-21 22 0,0-21 0,0-1 16,0 1-16,0 0 0,0-22 0,0 22 15,0-22-15,0 1 0,0-22 16,0 22-16,-21-22 0,21 22 16,0-22-16,-21 0 0,-1-21 0,22 22 15,-21-22-15,0 0 0,21 0 0,0 0 16,0 1-16,0-44 16,0 1-1,0 0-15,0 0 0,0 0 0,0-22 16,0 1-16,0 21 0,21-21 15,-21-22-15,0 22 0,21-22 0,1 22 16,-22-43-16,21 22 0,0-22 0,-21 22 16,21-22-16,0 0 0</inkml:trace>
  <inkml:trace contextRef="#ctx0" brushRef="#br0" timeOffset="87392.47">12636 14690 0,'0'0'0,"0"-21"0,0-1 0,0 1 16,22 0 0,-1 21-16,0 0 15,21 0-15,1 0 0,-1 0 0,21 0 16,1 0-16,21 0 0,-1 0 16,1 0-16,0 0 0,20 0 0,-20 0 15,21-21-15,0 21 0,21 0 16,0 0-16,21 0 0,0 0 15,0 0-15,22 0 0,20 0 0,1 0 16,-1 0-16,1 0 0,-1 0 0,1 0 16,-1 0-16,1 0 0,-22 21 15,0-21-15,-21 0 0,-21 0 0,0 0 16,-21 0-16,0 21 0,-21-21 0,-22 0 16,22 0-16,-43 0 0,22 21 15,-22-21-15,0 0 0,-20 0 0,-1 22 16,0-22-16,0 0 0,0 0 0,0 21 15,-21 0-15,22 0 16,-1-21-16,-21 21 0,0 0 16,21 1-16,-21 20 0,21-21 0,-21 0 15,0 22-15,21-1 0,-21-21 0,0 21 16,0 1-16,0-1 0,0 0 16,0 1-16,0 20 0,0-20 0,0-1 15,0 0-15,0 1 0,0-1 0,-21 0 16,21 1-16,-21-22 0,21 21 15,0 0-15,0 1 0,-21-1 0,21-21 16,-21 22-16,21-1 0,-22 0 16,22 1-16,0-1 0,-21 0 0,21-21 15,-21 22-15,21-1 0,-21-21 16,21 0-16,0 22 0,0-22 0,0 0 16,0 0-16,0 0 0,-21 1 0,21-1 15,0 0-15,0 0 0,-21-21 16,21 21-16,0 0 0,-22-21 15,1 0-15,0 22 0,0-1 16,0-21-16,0 0 0,-1 21 0,-20-21 16,21 21-16,-21-21 0,20 0 15,1 21-15,-21-21 0,0 0 0,-1 21 16,22-21-16,-21 22 0,-1-1 0,1-21 16,21 21-16,-21-21 0,-22 21 15,22 0-15,-1 0 0,-20-21 0,-1 22 16,1-1-16,-22-21 0,1 21 15,-1 0-15,0-21 0,-21 21 0,1-21 16,-22 0-16,-22 21 0,22-21 0,-21 0 16,21 0-16,-21 0 0,0 0 15,21 0-15,0 0 0,0 0 0,0 0 16,21 0-16,0 0 0,0 0 0,1 0 16,-1 0-16,21 0 0,0 0 0,1 0 15,-1 0-15,0 0 0,1 0 16,20 0-16,1-21 0,-1 21 0,22 0 15,-22 0-15,43 0 0,-21-21 0,21 0 16,-22 21-16,22-21 0,0 0 16,21-22-16,0 22 0</inkml:trace>
  <inkml:trace contextRef="#ctx0" brushRef="#br0" timeOffset="87904.23">13483 15113 0,'0'-21'0,"0"42"0,0-63 16,0 63-1,0 0-15,0 0 16,-21 0-16,21 1 0,0-1 16,0 21-16,0-21 0,0 0 15,0 1-15,0-1 0,0 0 0,0 0 16,0 0-16,0 0 0,0 1 15,0-1-15,21-21 16,0 0-16,0 0 0,1 0 0,-1 0 16,0-21-16,-21-1 0,21 22 15,0-21-15,0 0 0,1 0 0,-1 0 16,-21 0-16,21-1 0,-21-20 0,0 21 16,0 0-16,0 0 0,0-1 15,0 1-15,0 0 0,0 0 0,0 0 16,21 21 46</inkml:trace>
  <inkml:trace contextRef="#ctx0" brushRef="#br0" timeOffset="88274.03">14097 15028 0,'0'0'0,"0"-21"16,-21 21-1,0 0-15,-1 21 16,1-21-16,0 22 0,0-1 16,0 0-16,21 0 0,0 0 15,-21 0-15,21 1 0,0-1 16,0 0-16,0 0 15,21-21-15,0 21 0,0-21 0,-21 21 16,21-21-16,0 0 0,-21 22 0,22-22 16,-22 21-16,0 0 15,-22 0 1,1-21-16,-21 0 0,21 0 16,0 0-16,-1 21 0,1-21 15,-21 0-15,21 0 0,0 0 16,-1 0-16,1 0 15,42-21 17,1 0-32,-1 21 0</inkml:trace>
  <inkml:trace contextRef="#ctx0" brushRef="#br0" timeOffset="88451.92">14287 15113 0,'0'0'0,"0"-21"0,0 42 47,0 0-16,0 0-31</inkml:trace>
  <inkml:trace contextRef="#ctx0" brushRef="#br0" timeOffset="88608.35">14372 15282 0,'0'-21'62,"21"21"-62</inkml:trace>
  <inkml:trace contextRef="#ctx0" brushRef="#br0" timeOffset="88840.21">14732 14986 0,'0'21'15,"0"0"-15,0 1 0,0-1 16,-21 21-16,21-21 0,0 0 16,-21 1-16,21-1 0,0 21 0,0-21 15,0 0-15,0 1 0,0-1 0,-22 0 16,22 0-16,0 0 0,0 0 16</inkml:trace>
  <inkml:trace contextRef="#ctx0" brushRef="#br0" timeOffset="89301.95">14732 15028 0,'0'0'0,"0"-21"0,21-21 16,0 21-16,-21 0 0,21 21 0,1 0 15,-22-22-15,21 22 0,0 0 0,0 0 16,0 0-16,0 0 0,1 0 0,-1 0 15,21 0-15,-21 0 0,22 0 16,-1 0-16,21 0 0,-20 0 0,20 0 16,-20 0-16,-1 0 0,0 0 0,1 0 15,-1 0-15,0 0 0,-21 0 16,1 0-16,-1 0 0,0 0 16,-21 22-1,-21-22 1,21 21-16,0 0 15,0 0-15,0 0 0,0 0 16,0 1-16,0-1 16,0 0-16,0 0 0,0 0 0,0 0 15,0 1-15,0-1 16,0 0-16,0 0 0,0 0 0,0 0 16,0 1-16,0-1 0,-21-21 0,-1 21 15,22 0-15,-42 0 16,21-21-16,-21 21 0,20-21 0,-20 22 15,0-22-15,-22 0 0,22 21 0,-22-21 16,1 21-16,21-21 0,-22 0 0,1 0 16,20 0-16,1 0 0,0 0 15,-1 0-15,22 0 0,0 0 0,0 0 16,0 0-16,-1 0 0</inkml:trace>
  <inkml:trace contextRef="#ctx0" brushRef="#br0" timeOffset="89676.73">13314 15685 0,'0'0'0,"-43"0"16,43 21-16,-21-21 16,21 21-16,0 0 0,-21 0 15,0 0-15,21 1 0,-21 20 0,21-21 16,-21 0-16,21 22 0,0-22 0,0 0 15,0 0-15,0 0 0,0 0 16,0 1-16,0-1 0,0 0 16,0-42 15,21 21-31</inkml:trace>
  <inkml:trace contextRef="#ctx0" brushRef="#br0" timeOffset="89924.59">13229 15748 0,'0'0'0,"0"-21"16,0 0-16,21 21 0,-21-21 0,21-1 16,1 22-16,-1 0 0,0 0 15,0 0-15,0 0 16,0 0-16,1 0 0,-1 0 0,-21 22 16,21-22-16,0 21 0,0 0 15,-21 0-15,0 0 16,0 0-16,0 1 0,-21-1 15,0-21-15,0 21 0,0-21 0,-1 21 16,1-21-16,0 0 16,0 21-16,21 0 0,-21-21 15,21-21 1,0 0-16</inkml:trace>
  <inkml:trace contextRef="#ctx0" brushRef="#br0" timeOffset="90404.34">13652 15663 0,'0'0'0,"22"43"16,-22-22-1,0 0-15,0 0 0,0 0 16,0 1-16,-22-1 0,22 0 0,-21 0 16,21 0-16,0 0 0,-21 1 15,0-1-15,21 0 0,0 0 0,-21-21 16,21 21-16,0-42 47,0 0-47,0 0 0,21 0 15,-21-1-15,21 1 0,-21 0 16,21 0-16,0 0 16,1 21-16,-1 0 15,0 21-15,-21 0 0,21 0 0,0 0 16,-21 1-1,21-1-15,-21 0 0,22 0 16,-1-21-16,0 21 0,0-21 16,0 0-16,0 0 15,-21-21-15,22 21 16,-1-21-16,-21 0 0,21 21 0,-21-21 16,0-1-16,0 1 0,0 0 0,0 0 15,0 0-15,0 0 0,0-1 16,0 1-16,0 0 15,-21 21-15</inkml:trace>
  <inkml:trace contextRef="#ctx0" brushRef="#br0" timeOffset="90640.38">14224 15685 0,'0'21'16,"0"0"-1,0 0-15,0 0 16,0 0-16,0 1 0,0-1 16,0 0-16,0 0 0,0 0 0,0 0 15,0 1-15,-21-1 0,21 0 0,-21 0 16,21 0-1,0-42 17,0 0-32</inkml:trace>
  <inkml:trace contextRef="#ctx0" brushRef="#br0" timeOffset="90924.48">14139 15727 0,'-21'-42'0,"42"84"0,-42-106 16,42 64-1,22 0 1,-22 0-16,0 0 0,0 0 0,21 0 16,-20 22-16,-1-1 0,0 0 15,21-21-15,-21 21 0,-21 0 0,22 0 16,-22 1-16,21-1 0,-21 0 0,0 0 16,0 0-16,0 0 0,-21 1 15,-1-22-15,1 21 0,0 0 16,0-21-16,0 0 0,0 0 0,-1 21 15,1-21-15,0 21 0,0-21 16,0 0-16,0 0 16,21-21-1,0 0-15,0 0 16,0 0-16,21 21 0,0-22 0</inkml:trace>
  <inkml:trace contextRef="#ctx0" brushRef="#br0" timeOffset="91092.5">14605 15748 0,'0'0'0,"21"0"15</inkml:trace>
  <inkml:trace contextRef="#ctx0" brushRef="#br0" timeOffset="91257.41">14626 15939 0,'0'0'0,"-21"21"15,0-21 1,21 21-16</inkml:trace>
  <inkml:trace contextRef="#ctx0" brushRef="#br0" timeOffset="91484.28">14922 15706 0,'0'21'32,"-21"0"-32,21 0 0,0 0 15,0 1-15,0-1 0,0 0 16,0 0-16,0 0 0,0 0 16,0 1-16,0-1 0,0 0 15,0 0-15,0 0 0</inkml:trace>
  <inkml:trace contextRef="#ctx0" brushRef="#br0" timeOffset="91944.53">14944 15748 0,'0'0'0,"0"-63"15,0 41-15,0 1 16,21 21-16,0 0 0,0-21 15,0 21-15,0 0 0,22 0 0,-1-21 16,0 21-16,1 0 0,20 0 16,1 0-16,-1-21 0,22 21 0,-22-21 15,1 21-15,-1 0 0,22 0 0,-21-22 16,-22 22-16,21 0 0,-20 0 16,20-21-16,-42 21 0,22 0 15,-22 0-15,-21 21 31,0 1-15,0-1-16,0 0 16,0 0-16,0 0 15,0 0-15,0 1 16,0-1-16,0 0 0,0 0 16,0 0-16,0 0 0,0 1 15,0-1-15,0 0 16,-21 0-16,0-21 15,-1 0-15,1 0 0,0 21 0,-21-21 16,21 21-16,-22-21 0,1 0 16,0 0-16,-1 0 0,1 0 0,0 0 15,-22 0-15,22 0 0,-1 22 16,1-22-16,0 0 0,-1 21 0,1-21 16,21 0-16,0 21 0,0-21 0,-1 21 15</inkml:trace>
  <inkml:trace contextRef="#ctx0" brushRef="#br0" timeOffset="92353.53">14266 16298 0,'0'22'15,"0"-1"1,0 0-16,0 0 0,0 21 0,0-20 16,0-1-16,0 0 0,0 21 0,0-21 15,0 1-15,0-1 0,0 0 16,0 0-16,0 0 0,0 0 0,0 1 16,0-1-16,-21-21 0,21 21 0,21-21 46</inkml:trace>
  <inkml:trace contextRef="#ctx0" brushRef="#br0" timeOffset="92928.21">14330 16320 0,'0'0'16,"21"-22"-16,-21 1 0,0 0 0,21 21 15,0-21-15,0 21 0,1-21 16,-1 21-16,21 0 0,-21-21 0,22-1 15,-1 22-15,21-21 0,1 21 16,-1-21-16,1 0 0,21 21 0,20-21 16,-20 0-16,21-1 0,0 1 15,0 0-15,-1 0 0,1 0 16,-21 0-16,21-1 0,-22 1 0,-20 21 16,21-21-16,-22 0 0,1 21 0,-1-21 15,-21 21-15,1 0 0,-22 0 16,0 0-16,0 0 0,0 0 0,1 0 15,-22 21 1,0 0-16,0 0 0,0 0 16,0 1-16,0-1 0,0 0 15,0 0-15,0 0 0,0 0 0,0 1 16,-22-1-16,1 0 0,0 0 0,21 0 16,0 22-16,-21-22 15,21 0-15,-21 0 0,21 0 0,-21 0 16,21 1-16,0-1 0,0 0 0,-22 0 15,22 0-15,0 0 0,0 1 0,-21-1 16,21 0-16,0 0 16,0 0-16,-21-21 15,21 21-15,-21-21 0,0 0 16,0 0-16,-1 0 0,1 22 16,0-22-16,0 0 0,-21 0 0,-1 21 15,1-21-15,0 21 0,-22-21 0,1 0 16,-22 21-16,21-21 0,-20 21 0,-1-21 15,-21 21-15,22-21 16,-1 22-16,21-1 0,1-21 0,-22 21 16,43 0-16,-22-21 0,22 0 0,0 21 15,-1-21-15,1 0 0,0 0 0,-1 0 16,1 0-16,21-21 0,0 21 16</inkml:trace>
  <inkml:trace contextRef="#ctx0" brushRef="#br0" timeOffset="93392.27">14732 16320 0,'0'0'0,"0"-43"15,0 22-15,0 0 0,0 0 0,-21 0 16,0 21-16,-1 0 0,1-22 0,0 22 16,-21 0-16,21 0 0,-1 0 15,-20 22-15,21-1 0,-21 0 0,20 0 16,1 0-16,0 0 0,21 1 16,0-1-16,0 0 0,0 0 15,0 0-15,21 0 16,0-21-16,1 22 0,-1-22 0,0 0 15,21 21-15,-21 0 0,22-21 0,-22 0 16,0 0-16,0 21 0,0 0 16,1-21-16,-1 0 0,-21 21 15,-21-21 1,-1 22-16,1-22 0,0 0 0,0 0 16,-21 0-16,20 0 0,-20 0 15,21 0-15,0 0 0,0 0 0,-1 0 16,1 21-16,0-21 0,42 0 47,0 0-47</inkml:trace>
  <inkml:trace contextRef="#ctx0" brushRef="#br0" timeOffset="93760.92">14922 16468 0,'0'0'0,"0"21"0,0 0 16,0 0-1,0 0-15,0 1 16,0-1 0,0 0-1,22-21 1,-1 0-1,0 0-15,0 0 0,-21-21 0,21 21 16,0-21-16,-21-1 0,22 22 16,-22-21-16,21 0 0,-21 0 15,0 0 1,0 42 31,0 0-32</inkml:trace>
  <inkml:trace contextRef="#ctx0" brushRef="#br0" timeOffset="94364.57">15367 16425 0,'21'0'16,"-21"22"15,0-1-31,0 0 16,-21 0-16,0 0 15,21 0-15,0 1 0,0-1 16,0 0-16,-21 0 0,21 0 16,0-42 30,0 0-30,0 0 0,21 0-16,0-1 0,-21 1 0,0 0 15,21 0-15,0 21 0,-21-21 16,21 0-16,1 21 16,-22 21-1,0 0 1,0 0-16,0 0 0,0 0 15,0 1-15,0-1 16,0 0 0,21-21 15,-21-21-15,21 21-16,-21-21 0,21-1 15,-21 1-15,21 21 16,-21-21-16,21 0 0,1 0 0,-1 0 15,0-1-15,0 22 0,-21-21 16,21 21-16,0 0 0,-21 21 31,0 1-31,0-1 0,0 0 16,0 0-16,0 0 16,0 0-1,22-21 16</inkml:trace>
  <inkml:trace contextRef="#ctx0" brushRef="#br0" timeOffset="94832.31">15811 16277 0,'0'0'0,"0"-21"15,0 42 16,0 0-31,0 1 16,-21-1-16,21 0 0,0 0 0,-21 0 16,21 0-16,0 1 15,0-1-15,0 0 16,0 0-16,0 0 16,0 0 15,0-42-16,21 21 1,-21-21-16,21 0 0,1 21 0,-22-21 16,21 21-16,0-21 15,0 21-15,0 0 16,0 0-16,1 0 16,-22 21 15,0 0-16,-22 0-15,1-21 16,0 21-16,0-21 16,21 21-1,-21-21-15,0 0 0,-1 0 16,22-21 15,0 0-31</inkml:trace>
  <inkml:trace contextRef="#ctx0" brushRef="#br0" timeOffset="95088.45">16129 16298 0,'0'22'32,"0"-1"-32,-21-21 0,21 21 15,-21-21-15,21 21 0,0 0 0,0 0 16,0 1-1,0-1 17,0-42 15,0-1-47,0 1 15,0 0-15,0 0 0,0 0 16,0 0-16</inkml:trace>
  <inkml:trace contextRef="#ctx0" brushRef="#br0" timeOffset="95272.35">16150 16108 0,'0'0'15,"0"-21"-15,21 21 110,0 0-95</inkml:trace>
  <inkml:trace contextRef="#ctx0" brushRef="#br0" timeOffset="95548.19">16341 15960 0,'0'-21'0,"0"42"0,21-42 0,-21 42 47,0 0-47,0 0 0,0 0 0,-21 0 16,21 1-16,-22-1 0,1 0 15,21 21-15,-21-21 0,21 1 0,0-1 16,-21 0-16,21 21 0,-21-21 0,0 1 16,21-1-16,0 0 0,0 0 15,0 0-15,0 0 16,21-21 31,-21-21-32,21 0-15,-21 0 16,0 0-16,0 0 0</inkml:trace>
  <inkml:trace contextRef="#ctx0" brushRef="#br0" timeOffset="95776.56">16256 16235 0,'0'-21'16,"21"21"15,0 0-31,-21-21 16,21 21-16,1 0 0,-1 0 0,0 0 15,0-22-15,0 22 0,0 0 16,1 0-16,-1-21 0,0 21 0,0 0 16,0-21-16,0 21 0,1 0 15,-1-21-15,-21 0 0,21 21 16,0 0-16,-21-21 0,21 21 15,-42 0 17,0 0-17,0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2:35:01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762 0,'21'-42'16,"0"21"-16,-21-1 15,0 1 1,0 0-1,0 0-15,0 0 32,0 42-1,0 0-15,-21-21-16,21 42 0,-21-20 0,21 20 15,0-21-15,0 21 0,-21 1 16,21 20-16,-21-20 0,21-1 0,-22 0 15,22 22-15,0-22 0,0 0 0,-21 1 16,0-1-16,21 0 0,-21-20 16,21 20-16,0-21 0,0 21 15,0-20-15,-21-1 0,21 0 16,0 0-16,0 0 0,0 0 16,0-42 15,0 0-31,0 0 15,21 0-15,-21 0 0,0-22 16</inkml:trace>
  <inkml:trace contextRef="#ctx0" brushRef="#br0" timeOffset="681.61">1884 445 0,'0'0'0,"21"21"0,0 21 0,0-21 0,0 22 16,-21-1-16,22 21 0,-22 1 16,0-22-16,0 22 0,0-1 0,0 1 15,0-1-15,0-20 0,0 20 16,0-21-16,-22 1 0,22-22 0,-21 21 16,21-21-16,0 1 0,-21-1 0,21 0 15,0-42 32,0 0-47,0-1 0,0 1 0,0-21 16,21 21-16,0-43 0,-21 22 15,22 0-15,-1-22 0,0 1 16,0-1-16,0 1 0,0-1 0,1 1 16,-1 20-16,21-20 0,-21-1 15,22 22-15,-22 0 0,21-1 0,-21 22 16,0 0-16,22 0 0,-22 21 15,0 0-15,0 0 0,0 21 0,22 0 16,-22 0-16,0 22 0,-21-1 16,0 0-16,0 22 0,0-22 0,0 22 15,0-22-15,-21 21 0,0 1 0,0-1 16,-1-20-16,1 20 0,0-20 16,0-1-16,0 0 0,0-21 15,21 22-15,-22-22 0,1 0 16,0 0-16,21 0 0,0 1 0,0-1 15,-21-21-15,21-21 47,0-1-47,21-20 0,-21 21 16,21 0-16</inkml:trace>
  <inkml:trace contextRef="#ctx0" brushRef="#br0" timeOffset="1087.38">2582 1164 0,'0'0'16,"0"21"0,21-21-16,1 0 0,-1 0 15,0 0-15,0 0 0,0 0 16,0-21-16,1 21 0,20-21 0,-21 0 15,0 0-15,0 0 0,1-1 0,-1 1 16,0 0-16,-21 0 0,0 0 16,0 0-16,0-1 0,0 1 0,0 0 15,-21 21-15,0 0 16,-22 0-16,22 0 0,0 0 0,-21 21 16,20 0-16,-20 1 0,0-1 0,21 21 15,-22 0-15,22-20 0,-21 20 16,21 0-16,-1 1 0,22-1 0,0-21 15,0 21-15,0-20 0,0-1 16,0 0-16,0 0 0,0 0 0,0 0 16,22 1-16,-1-22 0,0 0 0,0 21 15,0-21-15,0 0 0,22 0 16,-22 0-16,21 0 0,-21 0 0,22-21 16,-1-1-16,-21 22 0,22-21 15,-1 0-15,0 0 0</inkml:trace>
  <inkml:trace contextRef="#ctx0" brushRef="#br0" timeOffset="1383.25">3450 402 0,'0'0'0,"0"21"0,-42 64 15,21-43-15,-1 1 0,22-1 0,-21 0 16,0 1-16,0 20 16,21-20-16,-21 20 0,0-21 0,-1 22 15,22-22-15,-21 1 0,0-1 16,0 0-16,21-21 0,0 22 0,0-22 16,-21 0-16,21 0 0,0 0 0,0 1 15,0-1 1,21-21-1,0 0-15,0-21 0,0-1 16,1 1-16</inkml:trace>
  <inkml:trace contextRef="#ctx0" brushRef="#br0" timeOffset="1913.01">3683 423 0,'0'22'0,"0"20"16,-21-21-16,21 21 0,0-20 15,0 20-15,-21 21 0,-1-20 0,1-1 16,21 22-16,-21-1 0,0-21 0,21 22 16,-21-22-16,0 1 0,-1-1 15,22 0-15,-21-21 0,21 22 16,-21-22-16,0 0 0,21 0 0,0 0 15,-21 1-15,0-22 32,21-22-17,0 1 1,0 0-16,0-21 0,21 21 0,0-22 16,-21 22-16,21-21 0,0-1 15,22 1-15,-22 21 0,0 0 0,21-22 16,-21 22-16,1 21 0,20-21 15,-21 21-15,0 0 0,22 0 16,-22 0-16,0 21 0,0 0 0,0 1 16,0-1-16,-21 21 0,0-21 15,0 0-15,0 22 0,0-22 0,0 0 16,0 21-16,0-20 0,0-1 0,-21 0 16,21 0-16,-21 0 0,0-21 15,0 21-15,21 1 0,-21-22 0,-1 21 16,1-21-16,42-21 47,1-1-47,-1 1 15,0 21-15</inkml:trace>
  <inkml:trace contextRef="#ctx0" brushRef="#br0" timeOffset="2359.75">4170 953 0,'0'0'0,"-43"21"16,43 0 0,-21 0-16,0 0 15,0 22-15,21-22 0,-21 0 0,21 21 16,-21-21-16,21 1 0,-22 20 0,22-21 15,-21 0-15,21 0 0,0 1 16,0-1-16,0 0 0,0 0 0,21 0 16,1-21-16,-1 0 0,0 0 15,0 0-15,21 0 0,-20 0 16,-1 0-16,0 0 0,21 0 0,-21 0 16,1 0-16,20-21 0,-21 0 0,0 21 15,0-21-15,1 0 0,-1-1 16,-21 1-16,0 0 0,0-21 15,0 21-15,0-22 0,0 22 0,0-21 16,0 21-16,-21-1 0,-1-20 16,1 21-16,0 21 0,0-21 0,21 0 15,-21 21-15,0 0 0,-1 0 16,1 0-16,0 0 0,0 0 0,0 0 16,0 21-16,21 0 0,0 0 0,-22-21 15,22 21-15,-21 0 0,21 1 16,0-1-16,0 0 0,21 0 15</inkml:trace>
  <inkml:trace contextRef="#ctx0" brushRef="#br0" timeOffset="2990.76">4995 995 0,'0'0'15,"0"-21"-15,0 0 0,0-1 0,-21 22 16,0 0-16,0-21 0,0 21 16,-1 0-16,1 0 0,-21 0 15,21 0-15,0 21 0,-1 1 0,1-1 16,0 0-16,0 21 0,0-21 16,0 22-16,-1-22 0,1 0 15,21 21-15,-21-20 0,21-1 0,0 21 16,0-21-16,0 0 0,0 1 15,0-1-15,0 0 0,21-21 16,0 21-16,1-21 0,-1 0 16,0 0-16,0 0 0,21 0 15,-20 0-15,-1 0 0,21-21 0,-21 0 16,22 0-16,-22-1 0,0 1 0,21 0 16,-21 0-16,1-21 0,-1 20 15,0-20-15,0 0 0,0-22 0,0 22 16,-21-22-16,22 22 0,-1-21 0,-21 20 15,0-20-15,0 20 16,21 1-16,-21 0 0,0 21 0,0-22 16,0 22-16,0 0 0,0 0 0,-21 21 31,21 21-15,-21 0-16,-1 21 0,22-20 15,-21 20-15,21 0 0,0 1 0,-21 20 16,0-21-16,21 22 0,-21-22 0,21 22 15,0-22-15,0 22 0,-21-22 16,21 0-16,0 1 0,0-22 0,0 21 16,0-21-16,0 0 0,0 1 15,0-1-15,21 0 0,-21 0 0,21-21 16,0 0-16,0 21 0,0-21 16,1 0-16,-1 0 0,21 0 15,-21 0-15,0-21 0,1 21 0,-1-21 16,0 0-16,-21 0 0,21-1 15,0 1-15,0 0 0</inkml:trace>
  <inkml:trace contextRef="#ctx0" brushRef="#br0" timeOffset="3301.1">3365 762 0,'0'0'0,"-21"0"16,42 0-1,1 0-15,20 0 0,0-21 16,22 21-16,-22 0 0,22-21 15,-1 21-15,-21 0 0,22-21 0,-1 21 16,-20 0-16,-1 0 0,0 0 0,-20-22 16,20 22-16,-21 0 0,0 0 15</inkml:trace>
  <inkml:trace contextRef="#ctx0" brushRef="#br0" timeOffset="4219.72">7387 762 0,'0'0'0,"21"-42"15,-21 21-15,21-1 16,-21 1-16,0 0 16,0 0-1,-21 21-15,0 0 0,-21 0 16,21 0-16,-1 0 0,-20 0 15,0 0-15,-1 0 0,1 21 0,-21 0 16,20 0-16,1 22 0,-22-1 0,22 22 16,-21-22-16,20 21 15,1 1-15,21-1 0,-22 1 0,22-1 16,0 1-16,21-22 0,0 1 0,0-1 16,0 0-16,0-21 0,21 22 15,0-22-15,22 0 0,-22-21 0,21 21 16,22-21-16,-22 0 0,0 0 0,22 0 15,-22 0-15,22-21 0,-1 0 16,-20 0-16,20 0 0,-21-1 0,1-20 16,20 0-16,-20-1 0,-1 1 0,0 0 15,-21-22-15,1 1 0,-1 20 16,-21-20-16,0-1 0,0 1 0,0 21 16,-21-1-16,-1 1 0,1 0 15,-21 20-15,21-20 0,-22 21 16,1 0-16,0 0 0,-22 21 0,22 0 15,-22 0-15,22 0 0,-21 0 16,20 21-16,1 0 0,0 0 0,-1 0 16,1 22-16,21-1 0,0 0 0,-1 1 15,1-1-15,21 0 0,0 1 16,0-1-16,0-21 0,0 21 0,0 1 16,21-22-16,1 0 0,20 0 0,-21 0 15,21 1-15,1-22 16,20 0-16</inkml:trace>
  <inkml:trace contextRef="#ctx0" brushRef="#br0" timeOffset="4551.53">7832 1016 0,'0'0'16,"0"-21"-16,21 21 15,0 0-15,0 0 16,0 21 0,0 0-16,-21 0 0,22 1 0,-1 20 15,0-21-15,-21 21 0,0-20 0,21 20 16,-21 0-16,0-21 0,0 22 16,0-22-16,0 0 0,0 0 0,0 0 15,0 1-15,0-1 0,0 0 0,0 0 16,0 0-1,0-42 17,21 0-32,-21 0 15,21 0-15,1-1 0,-1-20 0,-21 21 16,42-21-16</inkml:trace>
  <inkml:trace contextRef="#ctx0" brushRef="#br0" timeOffset="4759.42">8340 931 0,'0'0'0,"0"22"31,-22-1-15,1 0-16,21 21 0,-21-21 0,0 22 15,21-22-15,-21 21 0,0-21 16,21 22-16,-22-22 0,1 0 0,21 21 16,0-20-16,-21-1 0,21 0 0,-21 0 15,21 0 1,0 0-16,0 1 0,21-44 31</inkml:trace>
  <inkml:trace contextRef="#ctx0" brushRef="#br0" timeOffset="5159.18">8467 1249 0,'21'0'31,"0"0"-15,-21-21-16,21 21 0,-21-21 0,21 21 15,0-22-15,-21 1 16,0 0-16,0 0 0,0 0 15,0 0-15,0-1 0,-21 22 32,0 0-32,0 22 15,0-1-15,21 0 0,-21 21 16,21-21-16,-22 22 0,1-22 0,21 21 16,0-21-16,0 1 0,0-1 15,0 21-15,0-21 0,0 0 16,0 1-16,0-1 15,21-21 1,1 0-16,-1 0 0,0 0 16,0 0-16,21 0 0,-20-21 0,-1-1 15,21 1-15</inkml:trace>
  <inkml:trace contextRef="#ctx0" brushRef="#br0" timeOffset="5534.97">8869 1143 0,'0'-21'0,"0"0"16,21 0 15,0 21-31,0 0 0,0 0 0,1 0 16,-1 0-16,-21 21 0,21 0 0,0 0 15,0 0-15,-21 0 0,0 1 16,0-1-16,0 0 0,0 21 0,0-21 15,0 1-15,0-1 0,0 0 0,0 0 16,-21 0-16,0 0 16,0 1-1,21-44 17,0 1-32,0 0 15,21 0-15,-21 0 0,21 0 16,-21-1-16,21-20 0,0 21 0,-21-21 15,22 20-15,-1-20 0,-21 21 16,21 0-16,-21 0 0,0-1 0,21 1 16,0 0-16,-21 0 0</inkml:trace>
  <inkml:trace contextRef="#ctx0" brushRef="#br0" timeOffset="5915.61">9821 762 0,'0'0'0,"-21"-42"16,21 21-16,0-1 0,-21 22 15,0 0 1,0 0-16,-1 0 16,1 22-16,0-1 0,0 0 15,-21 0-15,20 0 0,1 22 16,0-1-16,0 0 0,0 1 0,0-1 16,-1 21-16,22-20 0,-21-1 0,21-21 15,-21 22-15,21-1 0,0-21 16,0 21-16,0-20 0,0-1 0,0 0 15,0 0-15,21 0 0,0-21 16,1 0-16,-1 0 0,21 0 16,-21 0-16,0 0 15,1 0-15,20 0 0,-21-21 0</inkml:trace>
  <inkml:trace contextRef="#ctx0" brushRef="#br0" timeOffset="6316.44">9948 1080 0,'0'0'0,"0"-22"0,0 1 16,-21 21 0,0 0-16,0 21 0,0-21 15,21 22-15,-22-1 0,1 0 16,21 0-16,0 0 0,0 22 0,-21-22 16,21 0-16,0 0 0,0 0 15,0 0-15,0 1 0,0-1 0,0 0 16,21-21-1,-21 21-15,21-21 0,1 0 0,-1 0 16,0 0-16,0 0 0,0 0 0,22 0 16,-22 0-16,0-21 0,0 21 15,0-21-15,0 0 0,1-1 0,-1 1 16,0 0-16,-21 0 0,0 0 0,0 0 16,0-22-16,0 22 0,0-21 15,0 21-15,0-1 0,-21 1 16,21 0-16,-21 0 0,-1 21 0,1 0 15,0 0-15,0 0 0,0 0 16,-22 21-16,22-21 0,0 21 0,-21 0 16,21 1-16,-1-1 0,1 0 0,0 0 15,0 0-15,21 0 0,0 1 16,0-1-16,0 0 0,21-21 16,0 21-16</inkml:trace>
  <inkml:trace contextRef="#ctx0" brushRef="#br0" timeOffset="6832.19">10604 1037 0,'-42'-21'16,"21"21"-1,0 0 1,0 0-16,-1 0 0,1 21 16,0 0-16,0 1 0,0-1 15,21 0-15,-21 21 0,-1-21 0,1 1 16,0 20-16,21-21 0,-21 0 16,0 22-16,21-22 0,-21 0 0,21 0 15,0 0-15,0 0 16,0 1-16,21-22 15,0 0-15,0 0 16,0 0-16,0-22 0,1 22 16,-1-21-16,-21 0 0,21 0 0,0 0 15,0 0-15,0-1 0,1 1 0,-1-21 16,-21 21-16,21-22 0,-21 22 16,21-21-16,-21 21 0,0 0 0,0-1 15,0 44 16,0-1-31,0 0 0,0 0 0,0 0 16,0 22-16,0-22 0,0 0 16,0 0-16,0 0 0,0 0 15,0 1-15,0-1 0,0 0 0,0 0 16,0 0-16,21-21 0,0 0 16,1 0-16,-1 0 0,0 0 15,21 0-15</inkml:trace>
  <inkml:trace contextRef="#ctx0" brushRef="#br0" timeOffset="7603.03">11261 1122 0,'0'0'0,"0"-21"0,0 0 16,0-1-16,-22 22 0,1-21 15,0 21-15,-21 0 0,21 0 16,-1 0-16,1 0 0,-21 21 0,21 1 15,0-22-15,-1 21 0,1 0 0,-21 21 16,42-21-16,-21 1 0,0-1 16,-1 0-16,22 21 0,0-21 0,0 1 15,0-1-15,0 0 0,0 0 0,0 0 16,0 0-16,0 1 16,22-22-16,-1 21 0,0-21 15,0 0-15,0 0 0,22 0 16,-22 0-16,0 0 0,0-21 15,21-1-15,-20 22 0,-1-21 0,21 0 16,-21 0-16,0-21 0,1 20 16,20-20-16,-21 0 0,0-1 0,0 1 15,-21-21-15,22 20 0,-22-20 0,21-1 16,-21 22-16,0 0 0,0-1 16,0 1-16,0 21 0,0 0 0,0-1 15,0 44 16,0-1-31,0 0 0,-21 21 16,-1 1-16,22-1 0,-21 0 0,21 1 16,-21-1-16,21 0 0,-21 1 15,0-1-15,21 0 0,0 1 0,0-1 16,-21-21-16,21 21 0,0-20 0,0-1 16,0 0-16,0 0 0,0 0 15,21 0-15,0-21 0,0 22 16,0-22-16,0 0 0,1 0 15,-1 0-15,0 0 0,21 0 0,-21-22 16,1 22-16,-1-21 16,0 0-16,21 0 0,-21 0 0,1 0 15,-1-1-15,0 1 0,0-21 0,0 21 0,0 0 16,1-1-16,-22 1 16,0 42-1,0 1 1,0-1-16,0 0 0,0 0 15,-22 0-15,22 0 0,-21-21 0,21 22 16,0-1-16,0 0 0,0 0 16,0 0-16,21-21 62,-21-21-62,22 0 0,-1 0 16</inkml:trace>
  <inkml:trace contextRef="#ctx0" brushRef="#br0" timeOffset="7778.93">11811 995 0,'0'0'0,"0"-21"0,0 0 16,0 42 62,0 0-62</inkml:trace>
  <inkml:trace contextRef="#ctx0" brushRef="#br0" timeOffset="8278.64">12023 1080 0,'0'21'0,"0"0"16,0 0 0,0 0-16,0 0 15,0 1-15,0-1 0,0 0 16,0 0-16,0 0 16,0 0-16,0 1 0,0-1 15,-22-21-15,22 21 16,0-42 31,0 0-32,0-1-15,0 1 16,0 0-16,22-21 0,-1 21 0,0-1 16,0-20-16,21 21 0,-20-21 15,-1 20-15,21 1 0,-21-21 16,0 21-16,22 21 0,-22-21 0,21 21 15,1 0-15,-22 0 0,21 0 0,-21 21 16,22 0-16,-22 0 0,0 0 16,0 22-16,-21-22 0,0 0 0,0 21 15,0-21-15,0 1 0,0-1 0,0 0 16,0 0-16,0 0 0,0 0 16,0 1-16,-21-22 0,0 21 0,0-21 15,-1 0-15,22 21 0,0 0 16,-21-21-16,0 0 15,42 0 17,0 0-17</inkml:trace>
  <inkml:trace contextRef="#ctx0" brushRef="#br0" timeOffset="8939.18">13208 1122 0,'0'0'16,"0"-21"-16,0-22 15,0 22-15,-21 21 0,0 0 16,-1 0-16,1 0 16,0 0-16,0 0 0,0 21 15,0 1-15,-22-1 0,22 0 0,0 0 16,-21 0-16,20 0 0,1 22 0,0-22 15,0 0-15,21 0 0,0 0 16,0 1-16,0-1 0,0 0 0,0 0 16,0 0-16,21-21 15,0 0-15,0 0 0,1 0 0,-1 0 16,0 0-16,0 0 0,0 0 16,0 0-16,1-21 0,20 21 15,-21-21-15,0 0 0,0 0 0,1 21 16,-1-22-16,0-20 0,-21 21 15,21 0-15,0 0 0,-21-1 0,0 1 16,21 21-16,-21-21 0,22 21 0,-22 21 31,0 0-15,0 1-16,-22-1 0,1 21 0,21-21 16,0 0-16,-21 22 0,21-22 15,-21 0-15,0 21 0,21-20 16,0 20-16,0 0 0,-21-21 0,21 22 0,-22-1 15,22 0-15,-21-20 0,21 20 16,0 0-16,0-21 0,-21 22 16,21-22-16,-21 21 0,21-21 0,0 1 15,0 20-15,-21-21 0,0 0 0,-1 0 16,22 1-16,-21-22 0,21 21 0,-21 0 16,0-21-16,0 21 0,0-21 15,-1 0-15,1 0 0,0 0 16,0 21-16,0-21 0,0 0 0,-1 0 15,1 0-15,0 0 16,0 0 15,21-21-15,0 0-16,-21 21 0,0 0 16,-1 0-16</inkml:trace>
  <inkml:trace contextRef="#ctx0" brushRef="#br0" timeOffset="9818.96">2095 1884 0,'0'0'0,"-21"0"15,0 0-15,0 0 16,21-21 31,21 21-47,0 0 0,0 0 0,22 0 15,20 0-15,1 0 0,-1 0 16,43 0-16,-21 0 0,21 0 0,21 0 16,0 0-16,0 0 0,0 0 15,21 0-15,0-21 0,0 21 0,-21 0 16,21 0-16,-21 0 0,-21 0 0,0 0 16,0-22-16,-22 22 0,1 0 15,-21 0-15,-1 0 0,-21 0 0,1 0 16,-22-21-16,0 21 0,0 0 15,0 0-15,1 0 16,-22-21-16,21 21 47,-21-21-47,21 21 0,0 0 16,0 0-16</inkml:trace>
  <inkml:trace contextRef="#ctx0" brushRef="#br0" timeOffset="10735.81">7747 1969 0,'0'0'0,"-21"0"0,-22 0 16,22 0-16,0 0 0,-21 0 15,21 0-15,-1-22 0,-20 22 0,21 0 16,0 0-16,-22 0 0,22 0 0,0 0 15,0 0-15,0 0 0,0 0 16,-1 0-16,1 0 16,21-21 15,21 21-31,1 0 16,-1 0-16,0 0 0,21 0 0,-21-21 15,22 21-15,20 0 0,-20 0 16,20 0-16,1 0 0,20 0 0,1 0 15,0 0-15,20 0 0,1 0 0,0 0 16,21 0-16,0 0 0,21 0 16,0 0-16,1 0 0,20 0 0,-21 0 15,21 0-15,1 0 0,-1 21 0,0-21 16,-20 0-16,20 21 16,-21-21-16,0 0 0,-21 22 0,21-22 15,-21 0-15,-21 0 0,0 0 0,-21 0 16,-1 0-16,-20 0 0,-1 0 15,-20 0-15,-1 0 0,0 0 0,-20 0 16,20 0-16,-21 0 0,0 0 16,-21-22-1,-21 22 32,0 0-31,0 22-16,-22-22 0,1 21 15,0-21-15</inkml:trace>
  <inkml:trace contextRef="#ctx0" brushRef="#br0" timeOffset="18787.82">2371 3662 0,'0'0'0,"21"-21"0,-21 0 16,21-1-16,0 22 0,-21-21 15,21 0-15,-21 0 0,0 0 16,0 0-16,0-1 16,0 1-16,0 0 15,-21 0-15,0 21 16,0 0-16,0-21 0,-1 21 15,1 0-15,0 0 0,0 0 0,-21 0 16,20 21-16,1-21 0,-21 21 16,21 0-16,-22 0 0,22 22 0,-21-22 15,21 0-15,-22 21 0,22-20 16,-21 20-16,21 0 0,0-21 0,-1 22 16,1-1-16,0 0 0,0 1 15,21-1-15,-21 0 0,21 1 0,0-1 16,0 0-16,0 1 0,0-1 15,0 0-15,0 1 0,21-22 16,0 21-16,0-21 0,0 1 0,1-1 16,-1 0-16,0-21 0,21 0 15,-21 0-15,22 0 0,-1 0 0,0 0 16,1 0-16,-1-21 0,0 21 16,1-21-16,-1-1 0,-21 1 0,22 0 15,-1 0-15,-21 0 0,0 0 16,0-22-16,-21 22 0,0 0 0,0-21 15,0 20-15,0 1 0,-21 0 0,0 0 16,0 0-16,0 0 0,-22-1 16,22 22-16,0 0 0,-21 0 15,21 0-15,-22 0 0,22 0 16,0 0-16,0 0 0,0 22 0,-1-1 16,1-21-16,21 21 15,21-21 16,1 0-15,-1 0-16,0 0 0,0-21 0,0 21 16,0 0-16,1 0 0,-1 0 15,0 0-15,0 0 0,0 0 16,0 0-16,-21 21 16,0 0-1,0 0-15,0 22 0,0-22 0,0 0 16,0 21-16,0-21 0,0 22 15,0-1-15,-21 0 0,0 1 0,21-1 16,-21 0-16,0 1 0,0-1 16,-1 0-16,22 1 0,-21-1 0,0 0 15,0 22-15,21-22 0,0-21 0,-21 22 16,21-1-16,-21-21 0,21 22 16,0-22-16,-22 0 0,22 0 15,0-42 16,0 0-15,0 0-16,0-1 16,0-20-16,0 21 0,0 0 0,0-22 15,0 1-15,0 21 0</inkml:trace>
  <inkml:trace contextRef="#ctx0" brushRef="#br0" timeOffset="19576.38">2667 4022 0,'0'0'0,"0"-21"0,21 21 16,-21 21 15,0 0-31,0 0 0,0 0 16,0 0-16,0 1 0,0-1 0,0 0 15,0 21-15,0-21 0,0 1 0,0-1 16,0 21-16,0-21 0,0 0 16,0 1-16,0-1 0,-21 0 0,21 0 15,0 0 1,-21-21 15,21-21-15,0 0-16,0 0 0,0 0 15,0-22-15,0 22 0,0 0 0,0-21 16,0 20-16,0-20 0,0 21 16,0-21-16,0 20 0,0 1 0,21 0 15,0 0-15,-21 0 0,21 0 16,0-1-16,1 22 0,-1 0 0,0 0 16,0 0-16,0 0 0,0 0 15,1 22-15,-1-1 0,0 0 0,0 0 16,0 0-16,0 22 0,1-22 0,-22 0 15,0 21-15,0-21 16,0 1-16,0 20 0,0-21 0,0 0 16,0 0-16,0 1 0,0-1 15,-22-21 1,1 0-16,21-21 31,0-1-31,0 1 16,0 0-16,0 0 0,0 0 0,0-22 15,0 22-15,0-21 0,0 21 16,0-22-16,21 22 0,1 0 0,-1 0 16,0 0-16,0 0 0,21-1 15,-20 22-15,-1 0 0,21 0 16,-21 0-16,0 0 0,22 0 0,-22 0 16,21 22-16,-21-1 0,1 0 0,-1 0 15,-21 21-15,21-20 0,-21-1 16,0 0-16,0 0 0,0 21 0,-21-20 15,0-1-15,-1 0 0,1 0 0,0 0 16,0 0-16,21 1 0,-21-22 16,0 21-16,-1-21 0,22 21 15</inkml:trace>
  <inkml:trace contextRef="#ctx0" brushRef="#br0" timeOffset="20115.9">3937 3937 0,'0'0'0,"-21"-21"0,0 21 0,-1 0 15,1 0-15,0 0 16,-21 0-16,21 21 0,-1 0 0,1 0 16,-21 1-16,21 20 0,0-21 15,-1 21-15,1 1 0,0-22 0,21 21 16,0-21-16,-21 22 0,21-22 0,0 21 16,0-21-16,0 1 0,0-1 15,0 0-15,21-21 0,0 0 16,0 0-16,1 0 0,-1 0 0,0 0 15,0 0-15,0 0 0,0-21 16,1 0-16,-1-1 0,0 22 0,0-21 16,0 0-16,0 0 0,-21-21 15,0 20-15,0 1 0,22-21 16,-22 21-16,0-22 0,0 22 0,21-21 16,-21 21-16,0 0 0,0-1 15,0 44 1,0-1-16,0 0 15,0 21-15,0-21 0,0 22 0,0-22 16,0 21-16,-21-21 0,21 22 16,0-22-16,0 0 0,0 0 0,0 22 15,0-22-15,0 0 0,21 0 16,0 0 0,0-21-16,0 0 15,0 0-15,1 0 0,-1-21 16,0 0-16,0 0 15,-21 0-15,21-1 0</inkml:trace>
  <inkml:trace contextRef="#ctx0" brushRef="#br0" timeOffset="20343.34">4297 3979 0,'0'0'0,"0"22"31,0-1-15,0 0-16,-21 0 0,21 21 0,-22-20 15,22-1-15,0 0 16,0 21-16,0-21 0,0 1 0,0-1 16,0 0-16,0 0 0,0 0 15,0 0-15,0-42 47,0 0-31</inkml:trace>
  <inkml:trace contextRef="#ctx0" brushRef="#br0" timeOffset="20674.66">4339 3747 0,'0'-22'0,"0"44"0,-21-44 16,0 22-16,0 0 15,21 22 1,0-1-1,21-21 17,0-21-32,-21-1 15,0 1 1,0 0-16,0 0 16,-21 0-1,0 21-15,-1 0 16,1 0-16,0 0 15,21 21-15,0 0 16,0 0-16,-21-21 16,21 21-16,0 1 15,21-22-15,0 0 16</inkml:trace>
  <inkml:trace contextRef="#ctx0" brushRef="#br0" timeOffset="21074.44">4889 3366 0,'0'0'0,"0"-22"0,0 1 16,0 42 30,-21-21-46,21 22 0,-21-1 0,21 21 16,0-21-16,0 0 0,-21 22 0,21-22 16,-21 21-16,21 1 0,-21-1 15,21-21-15,0 21 0,0 1 16,-22-1-16,22 0 0,-21 1 0,21-1 16,0 0-16,0 1 0,0-1 15,0-21-15,0 22 0,0-22 0,0 0 16,0 0-16,0 0 0,0 0 0,0 1 15,21-22 1,1 0-16,-1 0 16,0-22-16,-21 1 0,21 21 15,-21-21-15,0 0 0,21 21 0,-21-21 16,21 0-16,-21-1 16,0 1-16,0 0 0</inkml:trace>
  <inkml:trace contextRef="#ctx0" brushRef="#br0" timeOffset="22039.53">8784 3725 0,'0'0'0,"0"-21"0,21 21 15,0-21-15,1 0 16,-1 21-16,-21-21 0,21 0 15,0 21-15,0-22 0,-21 1 0,21 0 16,1 0-16,-1 0 0,-21 0 16,0-1-16,0 1 0,-21 0 15,-22 21-15,22 0 16,-21 0-16,-1 0 0,1 0 16,-21 0-16,20 0 0,-20 21 0,20-21 15,-20 21-15,21 1 0,-1-22 0,1 21 16,0 0-16,20 0 0,-20-21 15,21 21-15,0 0 0,0 1 16,21-1-16,0 0 0,0 0 16,0 0-16,21 0 0,21-21 0,-21 22 15,0-1-15,22 0 0,-1 0 16,0 0-16,1 0 0,-1 1 0,0-1 16,1 0-16,-1 0 0,0 0 0,1 0 15,-22 1-15,21-1 0,-42 0 16,0 0-16,0 0 0,0 0 0,0 1 15,-21-1-15,0 0 0,-21 0 0,-1-21 16,1 21-16,-22 0 0,22-21 0,0 0 16,-1 0-16,1 0 15,0 0-15,-1 0 0,22 0 0,-21 0 16,21-21-16,0 0 0,21 0 0,0 0 16,-22-22-16,22 22 0,0-21 15,0 21-15,0 0 0,0-22 0,0 22 16,0 0-16,0 0 0,0 0 0,0-1 15,22 22-15,-1 0 16,0 0 0,0 0-16,0 0 0,0 0 0,1 0 15,-1 0-15,0 0 0</inkml:trace>
  <inkml:trace contextRef="#ctx0" brushRef="#br0" timeOffset="22411.32">9144 3979 0,'21'0'0,"-42"0"0,63 0 16,-21 0-16,1-21 16,-22 0-16,21 21 0,0-21 0,0 21 15,0-21-15,0 0 0,-21-1 16,22 22-16,-22-21 0,0 0 15,0 0 1,-22 21-16,1 0 0,0 0 16,0 0-16,-21 21 0,20 0 0,1-21 15,-21 21-15,21 1 0,0-1 16,-1 21-16,1-21 0,0 0 0,21 22 16,0-22-16,0 21 0,0-21 0,0 1 15,0-1-15,0 0 0,0 0 16,0 0-16,21-21 0,0 21 0,1-21 15,-1 0-15,0 0 0,0 0 0,0 0 16,0 0-16,1 0 0,-1 0 0,0 0 16,0 0-16,-21-21 15,21 0-15</inkml:trace>
  <inkml:trace contextRef="#ctx0" brushRef="#br0" timeOffset="22826.95">9567 3810 0,'0'-21'16,"21"21"-16,-21-21 15,22 21-15,-1 0 0,0 0 16,0 0-16,0 0 0,0 0 16,1 0-16,-1 21 0,0 0 0,-21 0 15,21-21-15,0 43 16,0-22-16,1 0 0,-22 21 0,21-21 15,-21 1-15,21 20 0,-21-21 0,0 21 16,0-20-16,0-1 0,0 0 0,0 0 16,0 0-16,-21 0 15,0 1-15,-1-22 16,1 0-16,0-22 16,21 1-1,0 0-15,0 0 0,0 0 16,0-22-16,0 22 0,21-21 15,-21 21-15,21-22 0,1 22 0,-22-21 16,21 21-16,0 0 0,0-1 16,0 1-16,0 0 0,1 21 15,-1-21-15,0 21 0,0 0 0,0 0 16,0 0-16,1 0 0,-1 0 16,0 0-16,0 0 0,0 0 15</inkml:trace>
  <inkml:trace contextRef="#ctx0" brushRef="#br0" timeOffset="24911.03">9525 3937 0,'0'0'0,"-21"0"16,0 0-1,-1 21-15,22 0 16,0 1-16,-21-22 0,0 21 0,21 21 16,-21-21-16,21 0 0,0 1 0,0-1 15,0 0-15,0 0 0,-21 0 16,21 0-16,0 1 0,0-1 0,0 0 16,0 0-16,21-21 15,0 0 1,0 0-1,0 0-15,-21-21 0,22 0 16,-1 0-16,-21-1 0,21 22 0,-21-21 16,21 0-16,-21 0 0,21 0 15,-21 0-15,21-1 0,-21 1 0,0 0 16,0 0-16,0 0 0,0 0 16,0 42-1,0 0 1,0 0-16,0 0 0,0 22 15,0-22-15,0 0 0,0 0 0,0 0 16,22 0-16,-1 1 0,-21-1 16,21-21-16,0 21 0,0-21 15,0 0-15,1 0 0</inkml:trace>
  <inkml:trace contextRef="#ctx0" brushRef="#br0" timeOffset="25282.82">10626 3916 0,'0'0'0,"0"-21"0,0 0 16,-22 21-16,1 0 15,0 0-15,0 0 16,0 0-16,0 0 0,-1 21 0,1 0 16,0 0-16,0 0 0,0 22 0,0-22 15,-1 21-15,1 0 0,0-20 0,0 20 16,21-21-16,-21 21 0,21-20 16,0-1-16,0 0 0,0 0 0,0 0 15,21-21-15,0 21 0,-21 1 0,42-22 16,-20 0-16,-1 0 0,0 0 15,21 0-15,-21 0 0,22 0 16,-22 0-16,21-22 0,1 1 0,-22 0 16,21 0-16,-21 0 0,22 0 0,-22-1 15,0-20-15</inkml:trace>
  <inkml:trace contextRef="#ctx0" brushRef="#br0" timeOffset="25754.55">11007 3408 0,'0'0'0,"0"-21"16,-22 42-16,1 21 15,21-21-15,0 1 16,-21 20-16,21 0 0,-21 1 0,21-1 16,-21-21-16,21 21 0,0 1 0,0-1 15,0 0-15,-21 1 0,21-1 0,-22 0 16,22-20-16,-21 20 0,21-21 15,0 21-15,0-20 0,0-1 0,0 0 16,0 0-16,-21 0 0,21-42 47,0 0-31,0 0-16,0-22 0,0 22 15,21 0-15,-21-21 0,21 21 16,1-1-16,-1-20 0,0 21 0,21-21 15,1 20-15,-22 1 0,21 21 0,0-21 16,-20 21-16,20 0 0,0 0 0,-21 0 16,22 0-16,-22 21 0,0 0 15,0 22-15,-21-22 0,0 21 0,21-21 16,-21 22-16,0-1 0,0-21 0,0 22 16,0-22-16,0 0 0,-21 0 0,21 0 15,-21 0-15,0 1 0,0-1 16,21 0-16,0-42 31</inkml:trace>
  <inkml:trace contextRef="#ctx0" brushRef="#br0" timeOffset="26598.76">12912 3302 0,'0'0'0,"0"-21"0,0 0 15,0 0-15,0 42 47,0 0-47,0 0 0,0 21 16,0 1-16,0-1 0,0 0 16,-22 1-16,22-1 0,-21 22 0,0-22 15,21 0-15,0 22 0,-21-22 0,0 22 16,21-1-16,0-21 0,-21 1 0,21 20 15,-22-20-15,22-1 0,0 0 16,-21 1-16,21-22 0,0 21 0,0-21 16,0 0-16,0 1 0,0-1 0,0 0 15,0 0-15,0 0 16,21-21 0,1 0-1,-1-21-15,-21 0 0,0 0 16,21 0-16,0-1 0</inkml:trace>
  <inkml:trace contextRef="#ctx0" brushRef="#br0" timeOffset="27947.89">13081 3302 0,'0'0'16,"-21"0"-16,0 0 0,-1 0 31,44 0 32,-1 0-63,0 0 0,21 0 15,-21 0-15,1 0 0,-1 0 0,21 0 16,0 0-16,-20 0 0,20 0 16,0 0-16,1 0 0,-1 0 0,0 0 15,1 0-15,-1 0 0,0 0 0,22 0 16,-22 0-16,22 0 0,-1 0 15,1 0-15,-22 0 0,43 0 0,-22 0 16,1 0-16,-1 21 0,1-21 16,-1 0-16,1 0 0,-1 0 0,1 0 15,-1 0-15,1 21 0,-1-21 0,1 0 16,-1 0-16,1 0 0,-1 0 16,1 22-16,-1-22 0,22 0 15,-22 0-15,1 0 0,-1 0 0,1 0 16,-1 0-16,1 0 0,-1 0 0,1 0 15,-22 0-15,22 0 0,-22 0 16,21 0-16,-20 0 0,20 0 0,-20 0 16,20 0-16,-21 0 0,22 0 0,-22 0 15,22 0-15,-1 0 0,-20 0 16,20 0-16,-21 0 0,22 0 0,-1 0 16,1 0-16,-1 0 0,1 0 0,-1 0 15,22 0-15,-21 0 0,20 21 16,1-21-16,0 21 0,-22-21 15,22 0-15,-22 0 0,22 21 0,-22-21 16,1 0-16,-1 0 0,-20 0 16,20 0-16,-20 0 0,20 21 0,1-21 15,-22 0-15,21 0 0,1 0 0,-1 0 16,22 0-16,-21 0 0,20 0 16,-20 0-16,20 0 0,-20 21 0,-1-21 15,22 0-15,-21 0 0,-1 22 0,1-22 16,-1 0-16,22 0 0,-22 21 15,1-21-15,-1 0 0,1 0 0,-1 0 16,1 0-16,-1 0 0,1 0 16,-1 0-16,1 0 0,-22 0 0,22 0 15,-22 0-15,21 0 0,-20 0 16,20 0-16,-20 0 0,-1 0 0,0 0 16,1 0-16,-1 0 0,0 0 15,43 0-15,-43 0 0,1 0 16,-1 0-16,0 0 0,1 0 15,-1 0-15,0 0 0,-21 0 0,22 0 16,-1 0-16,0 0 0,1 0 0,-1 0 16,-21 0-16,22 0 0,-22 0 15,0 0-15,21 0 0,-21 0 0,1 0 16,-1 0-16,0 0 16,0 0-1,0 0-15,-21-21 31,0 42 16,0 0-31,-21 0-16,21 0 16,0 0-16,-21 1 0,0-1 15,21 0-15,-21 0 16,21 0-16,0 0 0,0 1 15,-22-1-15,1 0 0,21 0 0,-21 0 16,21 0-16,-21 1 0,21-1 16,0 21-16,0-21 0,0 0 0,-21 22 15,21-22-15,0 0 0,0 21 0,-21-20 16,21 20-16,0-21 0,0 0 0,0 0 16,-22 1-16,22-1 0,0 0 15,-21 0-15,21 0 0,0 0 0,0 1 16,0-1-16,0 0 0,0 0 15,-21-21-15,21 21 0,-21 0 16,21 1 0,-21-22 15,0 0-15,-1 0-16</inkml:trace>
  <inkml:trace contextRef="#ctx0" brushRef="#br0" timeOffset="29683.23">12806 4530 0,'0'0'15,"-21"21"-15,-1-21 16,1 0 0,42 0 15,1 0-15,-1 0-16,0 0 0,0 0 15,21 0-15,-20 0 0,20 0 0,-21 0 16,21 0-16,1 0 0,-1 0 0,0 0 15,1 0-15,-1 0 0,0 0 16,1 0-16,-1 0 0,22 0 0,-22 0 16,0 0-16,1 0 0,20 0 0,-21 0 15,1 0-15,-1 0 0,22 0 0,-22 0 16,21 0-16,1 0 0,-1 0 16,1 0-16,-1 0 0,1 0 0,21 21 15,-22-21-15,1 0 0,-1 0 0,1 0 16,-1 0-16,22 0 0,-22 21 15,1-21-15,-1 0 0,1 0 16,-1 0-16,22 0 0,-22 0 0,1 0 16,-1 0-16,1 0 0,-1 0 0,1 0 15,-1 0-15,1 0 0,-1 0 0,-20 0 16,20 0-16,1 0 0,-22 0 16,22 0-16,-1 0 0,1 0 0,-22 0 15,21 0-15,1 0 0,-1 0 0,1 0 16,-22 0-16,22 0 0,-22 0 0,22 0 15,-22 0-15,21 0 0,-20 0 16,-1 0-16,22 0 0,-22 0 0,0 0 16,1 0-16,20 0 0,-21 0 15,1 0-15,20 0 0,-20 0 0,-1 0 16,21 0-16,-20 0 0,20 21 16,-20-21-16,20 0 0,-21 0 0,22 0 15,-22 0-15,1 0 0,-1 0 0,21 0 16,-20 0-16,-1 0 0,0 0 15,1 0-15,-1 0 0,0 0 0,1 0 16,-1 0-16,0 0 0,1 0 0,-1 0 16,0 0-16,1 0 0,-1 0 0,0 0 15,1 0-15,-1 0 0,0 0 16,1 0-16,-1 0 0,0 0 0,1 0 16,-1 0-16,0 0 0,1 0 15,-1 0-15,0 0 0,1 0 0,-1 0 16,0 0-16,-20 0 0,20 0 15,0 0-15,1 0 0,-1 0 0,0 0 16,-21 0-16,22 22 0,-22-22 0,21 0 16,1 0-16,-22 0 0,21 0 0,0 0 15,-20 0-15,20 0 0,0 0 16,1 0-16,-1 0 0,-21 0 0,21 0 16,1 0-16,-22 0 0,21 0 0,-21 0 15,22 0-15,-22 21 0,21-21 16,-21 0-16,1 0 0,20 0 0,-21 0 15,0 0-15,22 0 0,-22 0 16,0 0-16,0 0 0,0 0 0,22 0 16,-22 0-16,0 0 0,21 0 0,-21 0 15,1 0-15,20 0 0,0 0 16,-21 0-16,22 0 0,-1 0 0,-21 0 16,22 0-16,-22 0 0,0 0 0,0 0 15,21 0-15,-20 0 0,-1 0 16,0 0-16,0 0 0,0 0 0,0 0 15,1 0-15,-1 0 0,0 0 16,0 0-16,0 0 0,0 0 16,1 0-16,-1 0 15,0 0-15,0 0 16,0 0-16,0 0 16,1 0-1,-1 0 1,0 0-1,0 0 1,0 0 15,-21-21-15,-21 21 0,0 0-16,0 0 31,0 0-16,21-22-15,-22 22 32,1-21-17,0 21 1,21-21-16</inkml:trace>
  <inkml:trace contextRef="#ctx0" brushRef="#br0" timeOffset="45574.84">8826 5906 0,'0'-22'0,"0"1"16,0 0-16,0 0 15,0 0-15,0 0 16,0-1-16,-21 22 16,0 0-1,21 22 1,-21-1-1,21 0-15,0 21 0,-21-21 0,21 1 16,0 20-16,0-21 0,0 0 0,0 22 16,0-22-16,0 21 0,0-21 15,0 0-15,0 22 0,-21-22 16,21 0-16,0 0 0,0 0 0,-22 1 16,22 20-16,0-21 0,0 0 0,0 0 15,0 1-15,0-1 0,0 0 16,-21-21-1,21 21-15,0-42 47,0 0-31,21 21-16,-21-21 16,22-1-16,-1 1 0,-21 0 15</inkml:trace>
  <inkml:trace contextRef="#ctx0" brushRef="#br0" timeOffset="46056.57">9123 6160 0,'0'21'47,"0"0"-47,-21-21 0,21 21 0,0 0 15,0 0 1,21-21 15,0 0-31,0 0 16,-21-21-1,21 21-15,-21-21 0,0 0 16,0 0-16,0 0 16,-21 21 15,0 0-31,0 21 0,21 0 15,-21-21-15,21 21 16,-22-21 0,22 21-16</inkml:trace>
  <inkml:trace contextRef="#ctx0" brushRef="#br0" timeOffset="79851">10414 5821 0,'0'-21'16,"0"0"15,0-1-31,0 1 16,0 0-1,21 21-15,-21-21 0,0 0 16,0 0-1,0 42 32,0 0-47,0 0 0,0 0 0,0 0 16,0 1-16,0-1 0,21 0 16,-21 21-16,0-21 0,0 1 0,0 20 15,0-21-15,0 0 0,0 22 0,0-22 16,0 0-16,0 0 0,0 0 0,0 0 15,-21 1-15,21-1 16,0 0 0,0-42 31,0 0-47,0-1 15,0 1-15,0 0 0,0 0 16,0 0-16,0-22 0,21 22 0,-21-21 15,21 21-15,-21-22 0,22 1 0,-1 21 16,0-21-16,0 20 0,0-20 16,0 21-16,1 0 0,-1 0 0,0-1 15,21 22-15,-21 0 0,1 0 0,-1 0 16,0 0-16,0 22 0,0-1 0,22 0 16,-22 21-16,0-21 0,0 22 15,-21-22-15,0 21 0,21-21 0,-21 22 16,0-22-16,0 21 0,0-21 15,0 1-15,0-1 0,0 0 0,-21 0 16,21 0-16,-21 0 0,21 1 16,0-1-16,-21-21 0,21 21 15,-21-21 1,21-21 0,0 0-16,0-1 15,21 1-15,0 0 16,0 21-16,0-21 0</inkml:trace>
  <inkml:trace contextRef="#ctx0" brushRef="#br0" timeOffset="80411.78">11663 5884 0,'0'-42'15,"0"21"-15,0 0 0,-21 0 16,-1-1-16,22 1 0,-21 0 0,0 0 16,0 0-16,0 0 0,0 21 15,-1 0-15,1 0 0,0 0 16,0 0-16,0 0 0,0 0 16,-1 21-16,1 0 0,0 0 0,0 21 15,0-20-15,0 20 0,-1-21 0,1 21 16,0-20-16,0 20 0,0 0 15,21-21-15,0 1 0,0 20 0,0-21 16,0 0-16,0 0 0,0 1 0,21-1 16,0-21-16,0 0 0,0 0 15,22 0-15,-22 0 0,0 0 16,21 0-16,-20-21 0,-1 21 0,21-22 16,-21 1-16,0 0 0,1 21 0,-1-21 15,0 0-15,0-22 0,-21 22 0,0 0 16,0-21-16,21 21 0,-21-1 15,0-20-15,0 21 0,0 0 16,0 0-16,0-1 0,0 44 31,0-1-31,0 0 0,0 0 16,0 0-16,0 0 0,0 1 0,-21 20 16,21-21-16,0 0 0,0 0 0,0 22 15,0-22-15,0 0 0,0 0 16,0 0-16,21-21 0,-21 22 15,21-22-15,1 0 0,-1 0 16,0 0-16,0 0 16,0-22-16,0 22 0,1-21 15,-1 0-15,0 0 0</inkml:trace>
  <inkml:trace contextRef="#ctx0" brushRef="#br0" timeOffset="81094.84">12023 5779 0,'0'21'16,"-22"0"-16,22 0 16,0 0-16,-21 0 0,21 1 0,0-1 15,0 0-15,0 0 0,0 0 0,0 0 16,0 1-16,-21-1 0,21 0 0,0 0 16,0 0-16,0 0 15,0 1 1,0-1-16,-21-21 15,21-21 1,0-1-16,-21 1 16,21 0-16,0 0 0,0 0 15,0 0-15,0-1 0,0 1 16,0-21-16,0 21 0,0-22 0,21 22 16,0 0-16,0 0 0,0 0 0,1 0 15,20-1-15,-21 1 0,21 0 16,1 21-16,-1 0 0,-21 0 0,22 0 15,-22 0-15,21 21 0,-21 0 16,22 1-16,-22-1 0,0 0 0,0 0 16,0 0-16,-21 0 0,0 22 0,0-22 15,0 0-15,0 0 0,0 0 16,0 1-16,0-1 0,-21-21 16,21 21-16,-21-21 0,0 0 15,0 0 1,-1 0-16,22-21 15,0 0-15,0-1 16,0 1-16,0 0 16,22-21-16,-1 21 0,0-1 15,0-20-15,0 21 0,22 0 0,-22 0 16,21-1-16,-21 1 0,22 0 0,-22 21 16,21 0-16,-21 0 0,22 0 15,-22 0-15,0 21 0,0 0 0,0 1 16,-21-1-16,0 0 0,21 0 0,-21 0 15,0 0-15,0 1 0,0-1 0,0 0 16,-21 0-16,21 0 0,-21 0 0,0 1 16,0-22-16,21 21 0,-21-21 0,-1 21 15,1-21 1,42-21 31</inkml:trace>
  <inkml:trace contextRef="#ctx0" brushRef="#br0" timeOffset="81531.59">13293 5863 0,'21'0'16,"0"0"-16,0 0 0,0 0 16,0 0-16,1 0 0,-1-21 15,0 21-15,0-21 0,0 0 0,0 21 16,1-21-16,-1 21 0,-21-22 0,21 1 16,-21 0-16,0 0 0,0 0 15,-21 0-15,0 21 16,-22 0-16,22 0 0,0 0 0,-21 0 15,20 0-15,-20 21 0,0 0 0,21 0 16,-22 0-16,22 0 0,-21 22 0,21-22 16,-1 0-16,1 21 0,21-20 15,0-1-15,0 0 0,0 0 16,0 0-16,0 0 0,21 1 0,1-1 16,-1-21-16,21 21 0,-21-21 0,22 0 15,-22 0-15,21 0 0,-21 0 0,22 0 16,-22 0-16,0 0 0,0 0 0,0 0 15,0 0-15,1 0 0,-1-21 16,-21 0-16,0-1 16,0 1-16,0 0 15</inkml:trace>
  <inkml:trace contextRef="#ctx0" brushRef="#br0" timeOffset="82751.24">8848 7514 0,'0'0'0,"0"21"15,-22-21 16,1 0-31,0 0 16,0 0-16,21-21 16,-21 0-16,21 0 0,0 0 15,0 0-15,0-1 16,0 1-16,0 0 0,21 21 0,0-21 16,0 0-16,0 21 0,1 0 0,-1-21 15,0 21-15,0 0 0,21 0 16,-20 0-16,-1 0 0,0 21 0,0 0 15,0 0-15,0 0 0,-21 0 0,0 22 16,0-22-16,0 21 0,0 1 16,0 20-16,0-21 15,0 1-15,-21-22 0,0 21 0,-21 1 16,21-1-16,-22-21 0,22 21 0,-21-20 16,-1 20-16,22-21 0,-21 0 0,0 0 15,20 1-15,-20-1 0,21-21 16,0 0-16,-22 0 0,22 0 0,0 0 15,0 0-15,0 0 0,0-21 16,21-1-16,-22 1 0,22-21 0,0 21 16,0 0-16,-21-22 0,21 22 15,0 0-15,0 0 0,0 0 0,0-22 16,21 22-16,1 0 0,-1 21 16,0 0-16,0 0 15,0 0-15,0 0 0,1 0 16,-1 0-16,-21 21 0,21 0 0,0 0 15,0 1-15,-21-1 0,0 0 0,21 0 16,-21 0-16,22 0 0,-22 22 0,0-22 16,0 0-16,0 0 0,0 22 15,21-22-15,-21 0 0,0 0 0,0 0 16,21-21-16,-21 21 0,0 1 0,0-1 16,21-21-16,-21 21 15,21-21-15,0 0 16,1 0-1,-1-21-15,0 0 0,0 21 0,21-22 16</inkml:trace>
  <inkml:trace contextRef="#ctx0" brushRef="#br0" timeOffset="83056.08">9356 7832 0,'-22'0'31,"22"21"-31,-21-21 0,21 21 16,0 0-16,21-21 31,1 0-31,-22-21 32,0 0-17,0 0 1,-22 21 15,22 21-15,22-21 15</inkml:trace>
  <inkml:trace contextRef="#ctx0" brushRef="#br0" timeOffset="85727.46">10562 7641 0,'0'0'0,"21"0"0,-21-21 15,0 0-15,0 0 16,0 0 0,0 42-1,0 0 1,0 0-16,0 0 0,0 0 0,0 22 15,0-22-15,0 21 0,0 1 0,0-22 16,0 21-16,0 0 0,0-20 16,0-1-16,0 21 0,0-21 0,0 0 15,0 1-15,0-1 0,0-42 47,21-1-47,-21 1 0,0 0 0,0 0 16,22-21-16,-22 20 0</inkml:trace>
  <inkml:trace contextRef="#ctx0" brushRef="#br0" timeOffset="86075.76">10731 7197 0,'0'0'0,"-21"-21"0,0 21 15,0 21 1,0 0-16,21 0 15,0 0-15,0 0 0,0 1 0,0-1 16,0 0-16,21 0 16,0-21-16,0 0 0,0 21 15,1-21-15,-1 0 0,0 0 0,0 0 16,21 0-16,-20-21 0,-1 0 0,0 21 16,-21-21-16,0 0 0,0-1 15,0 1-15,0-21 0,0 21 0,-21 0 16,0-1-16,-22 22 0,22-21 0,0 0 15,-21 21-15,20 0 0,1 0 16,0 0-16,0 0 0,0 21 0,0 0 16,21 1-16,0-1 0,-22 0 0,22 0 15,0 21-15,0-20 0,0 20 16,0-21-16,22 0 0,-1 22 0,0-22 16,0 0-16,0 0 0,0-21 15</inkml:trace>
  <inkml:trace contextRef="#ctx0" brushRef="#br0" timeOffset="86695.36">11726 7705 0,'0'-21'15,"0"-1"-15,0 1 16,-21 0-16,0 21 0,21-21 15,-21 0-15,-22 0 0,22 21 16,0-22-16,0 22 0,0 0 16,-22 0-16,22 0 0,0 0 0,-21 0 15,21 0-15,-22 22 0,22-1 0,-21 0 16,21 21-16,-22-21 0,22 1 16,-21 20-16,21-21 0,-1 21 0,1-20 15,21-1-15,0 21 0,0-21 16,0 0-16,0 1 0,21-1 0,1 0 0,-1-21 15,0 21-15,0-21 0,21 0 16,-20 0-16,20 0 0,0 0 0,-21-21 16,22 0-16,-1 0 0,-21-1 15,22 1-15,-22 0 0,21 0 0,-21-21 16,22 20-16,-22-20 0,0 0 16,0-1-16,0 1 0,0-21 0,1 20 15,-1-20-15,0-1 0,0 1 0,0 20 16,0-20-16,-21 21 0,22-1 0,-1 1 15,-21 0-15,0 20 0,0 1 16,0 42 0,0 1-16,-21 20 0,21 0 15,-22 1-15,1 20 0,0 1 16,0-1-16,21-21 0,0 22 0,0-1 16,0 1-16,0-22 0,0 1 0,0-1 15,0 0-15,0 1 0,21-22 16,0 0-16,0 21 0,22-21 0,-22-21 15,21 22-15,-21-1 0,22-21 16,-1 0-16,0 0 0,1 0 0,-1 0 16,-21 0-16,22-21 0,-22-1 0,0 22 15,0-21-15,0 0 0,0 21 0,-21-21 16,22 0-16,-22 0 0,0-1 16,0 1-16</inkml:trace>
  <inkml:trace contextRef="#ctx0" brushRef="#br0" timeOffset="86919.23">8953 9123 0,'0'0'0,"0"-21"15</inkml:trace>
  <inkml:trace contextRef="#ctx0" brushRef="#br0" timeOffset="87615.35">8678 9123 0,'0'0'0,"-21"0"0,0 0 16,0 0 0,0-21-16,21 0 0,0-1 15,0 1-15,0 0 0,0 0 16,0 0-16,21 21 0,0-21 16,0 21-16,21 0 0,1 0 0,-22 0 15,21 0-15,1 21 0,-1 0 0,0 0 16,1 0-16,-22 0 0,0 22 15,0-22-15,-21 21 0,0-21 16,0 1-16,-21 20 0,0-21 0,0 21 16,-22-20-16,1-1 0,0 0 0,-1 0 15,22 0-15,-21 0 0,21-21 16,-22 22-16,22-22 0,21-22 31,0 1-31,21 0 16,0 21-16,1-21 0,20 0 15,-21 0-15,0 21 0,22 0 0,-1 0 16,-21 0-16,21 0 0,-20 0 16,20 0-16,-21 21 0,21 0 0,-20-21 15,-1 21-15,0 21 0,0-20 16,-21-1-16,0 21 0,0-21 0,0 22 16,-21-22-16,-21 21 0,-1-21 0,1 22 15,0-22-15,-1 0 0,-20 21 0,20-21 16,-20-21-16,21 22 0,-1-22 15,1 0-15,21 0 0,-22 0 0,22 0 16,0 0-16,0 0 0,0-22 0,0 22 16,-1-21-16,1 0 0,0 0 15,21 0-15,-21 0 0,21-1 16,-21 22 0,21-21-16,21 21 15,0 0 1,0 0-16,22 0 0,-22 0 0,21-21 15,0 21-15,1 0 0</inkml:trace>
  <inkml:trace contextRef="#ctx0" brushRef="#br0" timeOffset="87902.94">9461 9440 0,'-21'0'31,"21"22"-16,-21-22-15,42 0 47,-21-22-47,0 1 16,0 0 0,-21 21-16,0 0 15,0 0 1,0 0-16,21 21 15,-22-21-15,22 21 0,0 1 16,0-1-16,22-21 16,-1 21-16,0-21 15</inkml:trace>
  <inkml:trace contextRef="#ctx0" brushRef="#br0" timeOffset="98447.25">10880 9144 0,'0'-21'32,"0"0"-17,21 21-15,0-21 0,21-1 16,-21 1 0,1 21-16,-1-21 0,0 0 0,0 0 15,0 0-15,-21-1 0,0 1 0,0 0 16,0 0-16,0 0 0,-21 0 15,0 21-15,-21 0 0,-1 0 16,1 0-16,0 0 0,-1 0 0,1 21 16,-22 0-16,22 0 0,0 0 0,-1 0 15,1 1-15,21 20 0,0-21 16,0 0-16,21 0 0,-22 1 0,22-1 16,0 0-16,0 0 0,0 0 0,22 0 15,-1 1-15,0-22 0,21 21 16,-21 0-16,22-21 0,-22 0 0,21 21 15,1-21-15,-1 21 0,-21-21 16,21 21-16,-20-21 0,-1 0 0,21 22 16,-21-22-16,-21 21 15,0 0-15,0 0 16,-21-21-16,-21 21 0,21-21 16,-22 0-16,1 0 0,0 21 0,-1-21 15,1 0-15,0 0 0,-1 0 16,1 22-16,0-22 0,20 0 0,-20 0 15,21 0-15,0 0 0,0 0 0,-1 0 32,44 0-1,-1 0-31,0-22 16,0 22-16,0-21 0,0 21 0</inkml:trace>
  <inkml:trace contextRef="#ctx0" brushRef="#br0" timeOffset="98859.02">11218 9144 0,'0'0'0,"-21"0"31,21 21-31,-21 0 16,21 1-16,0-1 0,-21 0 0,0 0 15,21 0-15,0 0 0,0 1 16,0-1-16,0 0 0,0 0 0,0 0 16,0 0-16,21-21 15,0 22-15,0-22 0,0 0 0,0 0 16,1 0-16,-1 0 0,0 0 0,0 0 16,0 0-16,0-22 0,1 22 0,-1-21 15,0 0-15,0 0 0,0 0 16,-21 0-16,21-1 0,-21 1 0,22 0 15,-22-21-15,0 21 0,0-22 16,0 22-16,0 0 0,0 0 0,-22 42 47,22 0-47,-21-21 0,21 21 16,0 0-16,21-21 31,1 0-31,-1 0 0,0 0 0,0 0 15</inkml:trace>
  <inkml:trace contextRef="#ctx0" brushRef="#br0" timeOffset="99371.72">11853 8721 0,'0'0'0,"21"-21"0,-21-1 0,0 1 15,22 0-15,-22 42 31,0 0-31,0 22 0,0-22 16,0 21-16,-22 1 0,22-1 0,-21 0 16,21 1-16,-21-1 0,21 0 0,0 1 15,0-1-15,-21-21 0,21 21 0,0-20 16,-21 20-16,21-21 16,0 0-16,0 0 0,-21 1 15,21-1-15,-22-21 16,22-21-1,0-1 1,0 1-16,0 0 0,22 0 16,-1 0-16,-21-22 0,21 22 0,0 0 15,21 0-15,-20 0 0,20 0 0,-21-1 16,21 1-16,-20 21 0,20 0 16,-21 0-16,0 0 0,22 21 0,-22 1 15,0-1-15,0 0 0,-21 0 0,0 0 16,0 22-16,0-22 0,0 0 15,0 21-15,0-21 0,0 1 0,-21 20 16,0-21-16,0 0 0,-22 0 16,22 1-16,-21-22 0,21 21 0,-22 0 15,22-21-15,0 0 0,-21 0 0,20 0 16,1 0-16,0 0 0,0 0 0,0 0 16,21-21-1,0 0 1,0-1-16,21 1 0,0 0 15,0 21-15,0-21 0,1 0 16</inkml:trace>
  <inkml:trace contextRef="#ctx0" brushRef="#br0" timeOffset="99827.46">12382 9462 0,'0'0'0,"22"0"0,20-22 16,-42 1-16,21 0 16,0 0-16,-21 0 0,21 0 0,1-1 15,-22 1-15,21-21 0,-21 21 16,21 0-16,-21-22 0,0 22 0,21 0 16,-21 0-16,0 0 0,21 21 15,-21 21 1,0 0-16,0 0 15,-21 21-15,21-20 0,-21 20 0,21-21 16,0 21-16,0 1 0,-21-22 0,21 21 16,0 1-16,0-1 0,0 21 0,0-20 15,21-1-15,-21 0 0,21 22 0,0-22 16,0 1-16,-21-1 0,0 0 16,22 1-16,-22-1 0,0 0 0,0-21 15,0 22-15,0-22 0,0 0 0,-22 0 16,22 0-16,-21 1 0,0-1 0,0-21 15,0 21-15,0-21 0,-1 21 16,1-21-16,0 0 0,0 0 0,0 0 16,0 0-16,-1-21 15,22 0-15,0 0 16,0-1-16,0 1 0,0 0 0,0 0 16,0 0-16,0-22 0,22 1 0,-1 0 15</inkml:trace>
  <inkml:trace contextRef="#ctx0" brushRef="#br0" timeOffset="100031.15">12679 8932 0,'0'0'0,"-21"0"0,-1 0 15,1 0 1,21 22-1,0-1 1,0 0-16,21 0 16,1-21-16,-1 0 15</inkml:trace>
  <inkml:trace contextRef="#ctx0" brushRef="#br0" timeOffset="100383.38">12869 9292 0,'21'21'16,"1"-21"-16,-1 0 0,0 0 16,0 0-16,0 0 0,0 0 15,1 0-15,20-21 0,-21 21 0,0-21 16,0 0-16,22 21 0,-22-21 0,0 0 16,-21-1-16,0 1 0,0 0 15,0 0-15,0 0 16,-21 21-16,-21 0 0,20 0 0,1 0 15,-21 0-15,21 0 0,-22 21 16,22-21-16,-21 21 0,21 0 0,0 0 16,-1 1-16,1 20 0,0-21 15,21 0-15,0 0 0,0 1 0,0 20 16,0-21-16,0 0 0,0 0 0,0 1 16,21-1-16,0-21 0,1 21 0,-1 0 15,0-21-15,0 0 0,21 21 16,-20-21-16,20 0 0,-21 0 0,21 0 15,-20 0-15,20-21 0,0 21 16,1-21-16,-22 0 0,21 21 0</inkml:trace>
  <inkml:trace contextRef="#ctx0" brushRef="#br0" timeOffset="100919.42">13716 9017 0,'0'0'0,"0"-21"0,0 0 16,-21 21-1,0 21-15,-1 0 0,1 0 16,0 0-16,0 1 0,21-1 0,-21 0 16,0 21-16,21-21 0,0 22 0,-22-22 15,22 0-15,-21 21 0,21-20 16,0-1-16,0 0 0,0 0 0,0 0 16,0 0-16,21 1 15,1-22-15,-1 0 0,0 0 0,0 0 16,0 0-16,0 0 0,1 0 0,-1 0 15,0 0-15,21 0 0,-21-22 0,1 1 16,-1 0-16,0 0 0,0 0 16,0-22-16,0 22 0,1-21 0,-1 0 15,0-1-15,0 1 0,0-22 0,0 22 16,1 0-16,-1-22 0,-21 22 0,0 0 16,21-1-16,-21 1 0,0 0 15,0 20-15,0-20 0,0 21 0,0 0 16,-21 21-1,0 21 1,21 0-16,0 0 0,0 0 16,-22 1-16,22 20 0,-21 0 0,21 1 15,-21-1-15,21 0 0,0 1 0,-21 20 16,21-21-16,-21 1 0,21-1 0,0 0 16,0 1-16,0-22 0,0 21 0,0-21 15,0 22-15,0-22 0,0 0 16,0 0-16,21 0 0,0 1 15,0-22-15,0 0 16,1 0-16,-1 0 0,0 0 16,21 0-16,-21-22 0,1 22 0,-1-21 15,0 0-15,21 0 0,-21 0 16</inkml:trace>
  <inkml:trace contextRef="#ctx0" brushRef="#br0" timeOffset="101183.27">14182 8996 0,'0'-21'15,"21"21"-15,0 0 16,21 0-16,-21 0 16,22-21-16,-22 21 0,21 0 0,-21-22 15,22 22-15,-1 0 0,-21-21 0,22 21 16,-22 0-16,21 0 0,-21-21 0,22 21 15,-22-21-15,0 21 0,0 0 16,0 0-16,0 0 16,-21 21-1,-21 0-15,0-21 16,0 21-16,-21 1 0,-1 20 0</inkml:trace>
  <inkml:trace contextRef="#ctx0" brushRef="#br0" timeOffset="102135.24">9229 10732 0,'0'0'0,"-22"-22"0,22 1 0,-21 0 16,0 21-16,21 21 15,0 0-15,-21 1 16,0-1-16,21 21 0,-21-21 15,-1 22-15,22-1 0,-21-21 0,0 21 16,21 1-16,-21-22 0,0 21 0,0-21 16,21 22-16,-22-22 0,1 0 15,21 0-15,-21 0 0,21 1 16,0-44 15,0 1-31,21 21 16,0-21-16,1 21 0,-1-21 0,0 21 15,0-21-15,0 21 0,22-21 16,-22 21-16,0-22 0,21 22 16,-21-21-16,22 0 0,-22 21 0,21-21 15,-21 0-15,1 21 0,-1-21 0,21-1 16,-42 1-16,21 21 0,-21-21 16,21 0-16,-21 0 0,0 0 15,-21 21 1,0 0-16,21 21 0,-21 0 15,0 0-15,21 0 0,-21 0 16,-1 1-16,1 20 0,21-21 0,0 21 16,-21 1-16,21-22 0,-21 21 0,21-21 15,-21 22-15,21-22 0,0 21 0,0-21 16,-21 1-16,21-1 16,-22 0-16,22 0 0,0 0 15,0 0 1,0-42-1,22 0-15,-1 21 0,0-21 16,0-21-16,21 20 0,-20 1 0</inkml:trace>
  <inkml:trace contextRef="#ctx0" brushRef="#br0" timeOffset="102291.28">9779 11028 0,'0'0'0,"21"0"0,-21-21 31,21 21 0,0 0-15,1 0-16,-1 0 0,0 0 15,0 0-15,0 0 0</inkml:trace>
  <inkml:trace contextRef="#ctx0" brushRef="#br0" timeOffset="103130.81">11239 10520 0,'0'0'16,"0"-21"-16,22 0 0,-22-1 0,21 1 0,-21 0 16,0 0-16,0 0 0,0 0 15,0 42 1,0 0-16,-21 21 16,-1 1-16,22 20 0,-21-21 15,21 22-15,-21-1 0,21 1 0,-21-22 16,21 22-16,-21-22 0,21 22 15,-21-22-15,-1 0 0,22 1 0,-21-1 16,21-21-16,0 21 0,0-20 16,-21-1-16,21 0 0,-21-21 0,21 21 15,-21-21-15,0 0 0,21-21 16,0 0 0,0 0-16,0-1 0,0-20 15,0 21-15,0-21 0,21 20 0,0-20 16,0 0-16,21 21 0,-20-22 0,20 22 15,0-21-15,1 21 0,-1-1 0,0 1 16,1 21-16,-22 0 0,21 0 16,0 0-16,-20 0 0,-1 0 15,0 0-15,0 21 0,-21 1 16,0-1-16,0 0 0,-21 0 16,0-21-16,0 21 0,-22 0 0,22-21 15,-21 22-15,21-22 0,-1 0 16,-20 21-16,21-21 0,0 0 0,0 0 15,-1 0-15,22 21 16,0 0-16,0 0 16,0 0-16,0 1 0,0-1 15,0 0-15,22 0 0,-1 0 0,0-21 16,-21 21-16,21 1 0,0-1 16,0 0-16,1 0 0,-1-21 15,0 0-15,0 0 0,0 0 16,0 0-16,1 0 15,-1 0-15,0-21 0,0 0 16,0 21-16</inkml:trace>
  <inkml:trace contextRef="#ctx0" brushRef="#br0" timeOffset="103507.59">11747 11028 0,'22'0'16,"-1"0"-1,0 0 1,0 0-16,0 0 0,22 0 16,-22 0-16,0 0 0,0 0 15,0-21-15,22 21 0,-22-21 0,0 21 16,0-22-16,0 22 0,-21-21 0,0 0 16,0 0-16,-21 21 15,0 0-15,-21 0 16,20 0-16,-20 0 0,21 0 0,-21 21 15,20 0-15,-20 0 0,21 1 0,0-1 16,0 0-16,-1 21 0,22-21 0,0 1 16,0 20-16,0-21 15,0 0-15,0 22 0,0-22 0,22 0 16,-1 0-16,0-21 0,0 21 0,0-21 16,0 0-16,1 21 0,20-21 0,-21 0 15,21 0-15,-20 0 0,20 0 0,0-21 16,1 21-16,-22-21 0,21 0 15,0 0-15,-20 0 0,20-1 0,-21 1 16,21-21-16,-20 21 0</inkml:trace>
  <inkml:trace contextRef="#ctx0" brushRef="#br0" timeOffset="104055.8">12467 10986 0,'21'-22'15,"-63"128"-15,63-190 0,0 20 0,-21 43 0,0 0 16,0 0-16,0-1 0,0 44 31,0-1-31,-21 0 16,21 0-16,-21 21 0,21-20 0,0-1 15,0 21-15,0-21 0,0 0 0,0 1 16,0 20-16,0-21 0,0 0 16,0 0-16,21-21 0,-21 22 0,21-22 15,0 0-15,1 0 0,-1 0 0,0 0 16,0 0-16,0 0 0,0 0 0,22 0 16,-22-22-16,0 1 0,0 0 15,0 0-15,1 0 0,-1-22 16,0 22-16,0 0 0,-21 0 0,0-21 0,0 20 15,21 1-15,-21-21 0,0 21 16,0 0-16,0-1 0,0 44 31,0-1-15,-21 21-16,21-21 0,-21 0 0,21 22 16,0-1-16,0-21 0,0 22 0,0-1 15,-21 0-15,21 1 0,0-1 0,0 0 16,0 22-16,0-22 0,0 0 0,0 1 15,0-1-15,0 0 16,0-20-16,0 20 0,0 0 0,0 1 16,0-1-16,0-21 0,0 21 0,-21 1 15,21-22-15,-22 0 0,1 21 0,21-20 16,-21-1-16,0 0 0,0-21 0,0 21 16,-1 0-16,1-21 0,0 0 0,0 0 15,-21 0-15,20 0 0,1 0 16,0 0-16,0 0 0,0-21 0,0 0 15,-1 0-15,22 0 0,-21 21 0,0-22 16,21 1-16,-21 0 0,21 0 0,0 0 16,0 0-16,0-1 0,0 1 0,0 0 15,21 0-15,0 0 0,0 0 0,1-1 16,-1 1-16,0-21 0</inkml:trace>
  <inkml:trace contextRef="#ctx0" brushRef="#br0" timeOffset="104643.49">13039 10859 0,'0'0'0,"21"-22"0,-21-41 16,0 42-16,0 42 31,0 0-31,0 0 16,0 0-16,0 1 0,0-1 0,0 0 15,0 0-15,0 0 0,-21 0 16,21 1-16,0-1 0,-22-21 16,22 21-16,22-21 47,-1-21-47,0 0 0,0 21 0,-21-22 15,21 1-15,0 21 0,1-21 0,-1 21 16,0-21-16,0 21 15,0 0-15,-21 21 16,21-21-16,-21 21 0,0 0 16,0 1-16,0-1 15,0 0-15,22-21 0,-22 21 0,21 0 16,0 0-16,0-21 0,0 0 16,0 0-16,1 0 0,-1 0 15,0 0-15,0 0 0,0 0 0,0-21 16,22 21-16,-22-21 0,0 0 15,21 0-15,-20 0 0,-1-1 0,-21 1 16,0 0-16,0-21 0,0 21 0,0-22 16,0 1-16,0 21 0,0-22 0,-21 22 15,-1-21-15,1 21 0,0 0 0,0 21 16,0-22-16,0 22 0,-1 0 16,1 0-16,0 0 0,0 22 15,21-1-15,-21 0 0,21 0 16,0 0-16,0 22 0,0-22 0,0 0 15,0 0-15,0 0 0,21-21 0,0 21 16,0 1-16,0-22 0,1 0 0,-1 0 16</inkml:trace>
  <inkml:trace contextRef="#ctx0" brushRef="#br0" timeOffset="105067.51">14245 10583 0,'0'0'0,"-42"-21"16,21 21-16,-1 0 0,1 0 16,0 0-16,0 0 0,-21 21 15,20 1-15,1-1 0,0 0 0,0 21 16,0-21-16,0 1 0,21 20 0,0-21 16,0 0-16,-22 22 0,22-22 0,0 0 15,0 0-15,0 0 0,0 0 0,0 1 16,22-1-16,-1-21 15,0 0-15,0 0 0,0 0 16,0 0-16,1 0 0,-1 0 16,0 0-16,0 0 0,0-21 0,-21-1 15,21 1-15,1 0 0,-1 0 0,-21 0 16,0-22-16,0 22 0,0-21 0,0 21 16,0-22-16,0 22 0,0-21 15,0 21-15,-21 0 0,21-1 0,-22 1 16,1 21-16,0 0 0,0 0 0,0 0 15,0 21-15,-1 1 0,1-1 0,0-21 16,21 21-16,-21 0 0,21 0 0,-21 0 16,21 1-16,0-1 0,0 0 15,0 0-15,0 0 0,21-21 0,0 21 16,0 1-16,0-22 0,1 0 16,20 0-16</inkml:trace>
  <inkml:trace contextRef="#ctx0" brushRef="#br0" timeOffset="105515.25">14520 10710 0,'0'-42'16,"0"21"-16,0 0 0,0 0 16,0-1-1,21 22-15,1 0 0,-1 0 16,0 0-16,0 0 0,0 0 15,0 0-15,1 0 0,-1 22 16,0-1-16,-21 0 0,0 0 0,0 0 16,0 22-16,0-22 0,0 0 15,0 0-15,0 0 0,0 22 0,0-22 16,0 0-16,0 0 0,0 0 16,0 0-16,-21-21 0,21 22 15,-21-22-15,-1 0 16,1-22-1,21 1-15,0 0 16,0 0-16,0 0 0,0 0 16,0-22-16,21 22 0,1 0 0,-1-21 15,-21-1-15,21 22 0,0-21 16,0-1-16,0 22 0,1 0 0,-1 0 16,0 0-16,-21 0 0,21 21 15,0 0-15,-21 21 16,0 0-1,0 0-15,0 0 0,0 0 16,0 1-16,0-1 0,0 0 0,0 0 16</inkml:trace>
  <inkml:trace contextRef="#ctx0" brushRef="#br0" timeOffset="106062.94">15473 10795 0,'0'0'0,"21"-21"15,0-64 1,0 43-16,-21 21 0,0 0 0,0-22 16,0 22-16,0 0 0,0 0 15,-21 0-15,0 21 0,0 0 0,0 0 16,-1 0-16,-20 0 0,21 21 16,0 0-16,0 0 0,-22 21 0,22-20 15,0-1-15,0 21 0,-22 0 16,22-20-16,21-1 0,-21 21 15,21-21-15,0 22 0,-21-22 0,21 0 16,0 0-16,0 0 0,0 0 16,21 1-16,0-22 0,0 0 15,1 0-15,-1 0 0,0 0 0,21 0 16,-21-22-16,1 22 0,-1-21 16,0 0-16,21 0 0,-21 0 0,1 0 15,-1-22-15,21 22 0,-21-21 0,0-22 16,1 22-16,-1 0 0,0-22 15,0 22-15,0-22 0,-21 22 0,21-22 16,-21 22-16,22 0 0,-22 21 16,0-22-16,0 22 0,0 0 0,0 0 15,0 42 1,0 0 0,0 0-16,-22 22 0,1-22 0,0 42 15,21-20-15,-21-1 0,0 21 0,0-20 16,21-1-16,0 22 0,-22-22 0,22 0 15,0 1-15,-21-22 0,21 21 0,0-21 16,0 0-16,0 1 0,0-1 16,0 0-16,0 0 0,21-21 15,1 0-15,-1 0 0,0 0 16,0 0-16,0 0 16,0 0-16</inkml:trace>
  <inkml:trace contextRef="#ctx0" brushRef="#br0" timeOffset="106531.18">16214 10668 0,'0'0'0,"21"0"0,0-21 15,-21-43-15,21 64 16,-21-21-16,0 0 0,0 0 16,0 0-16,-21 21 15,0 0-15,0 0 16,-1 0-16,1 0 0,0 21 15,0 0-15,0-21 0,0 21 0,-1 0 16,1 1-16,21-1 0,0 0 16,-21 0-16,21 0 0,0 0 15,0 1-15,0-1 0,0 0 16,21-21-16,0 0 16,1 21-16,-1-21 0,0 0 15,0 0-15,0 21 0,0-21 0,1 0 16,-1 21-16,0-21 15,-21 22-15,0-1 0,0 0 16,-21-21-16,0 21 16,-1-21-16,1 0 15,0 0-15,0 21 0,0-21 0,0 0 16,-1 0-16,1 0 0,-21 0 0,21 0 16,0 0-16,21 21 0,-22-21 0,1 0 15,0 0-15,0 0 16,21-21 15,-21 21-31,21-21 16,-21 21-16,-1 0 15</inkml:trace>
  <inkml:trace contextRef="#ctx0" brushRef="#br0" timeOffset="107271.43">8848 12488 0,'0'0'0,"-22"0"0,1 0 0,21 22 16,21-22 15,1 0-31,-1 0 0,21 0 0,-21 0 16,22 0-16,-22 0 0,21 0 15,0 0-15,-20 0 0,-1 0 0,0 0 0,0 0 16,-42 0 31,0 0-47,0 0 0</inkml:trace>
  <inkml:trace contextRef="#ctx0" brushRef="#br0" timeOffset="107763.16">8826 12446 0,'0'0'16,"-21"0"-16,0 0 0,0 21 15,21 0 1,0 1-16,0-1 16,-21-21-16,21 21 0,-21-21 15,21 21-15,0 0 0,0 0 16,0 1 0,-22-22-1,44 0 16,-1-22-31,0 22 16,0 0-16,0-21 0,0 21 16,1 0-16,-1 0 0,0 0 15,0 0-15,0 0 0,0 0 0,22 0 16,-22 0-16,0 0 16,0 0-16,0 21 0,1 1 0,-1-1 15,-21 0-15,0 0 0,0 0 0,0 22 16,0-22-16,0 0 0,0 0 15,-21 0-15,-1 0 0,1 1 0,0-1 16,-21 0-16,21 0 0,-22-21 0,1 21 16,21-21-16,-22 21 0,22-21 0,-21 0 15,21 0-15,-22 0 0,22 0 16,0 0-16,0 0 0,0-21 0,0 21 16,21-21-16,-22 21 0,22-21 0,-21 0 15,21 0 1,0-1-16,21 1 15,1 21 1,-1 0-16,0 0 0,-21-21 0,21 21 16</inkml:trace>
  <inkml:trace contextRef="#ctx0" brushRef="#br0" timeOffset="107972.04">9356 12806 0,'0'0'0,"21"-21"0,21 21 16,-21 0-16,0 0 47,1 0-31,-1 0-1,-21-21-15,21 21 16</inkml:trace>
  <inkml:trace contextRef="#ctx0" brushRef="#br0" timeOffset="108755.62">10816 12827 0,'0'-21'31,"0"0"-15,21 0-16,0-1 0,-21 1 15,0 0-15,0 0 0,0 0 16,0 0-16,0-1 0,0 1 15,0 0-15,-21 0 0,-21 21 16,21 0-16,0 0 0,-22 0 0,22 0 16,-21 0-16,21 21 0,-22-21 15,22 21-15,-21 22 0,21-22 16,-1 21-16,1-21 0,0 22 0,0-1 16,21-21-16,-21 21 0,21 1 0,0-22 15,0 21-15,0-21 0,21 1 0,0-1 16,0 0-16,0 0 0,1-21 15,-1 0-15,21 0 0,-21 0 0,22 0 16,-1 0-16,0 0 0,1-21 0,-1 0 16,0 0-16,1-1 0,-1 1 0,0-21 15,1 21-15,-1-22 0,0 1 16,-21 0-16,22-1 0,-22 1 0,0 0 16,-21-1-16,0 1 0,0 0 15,0-22-15,0 22 0,0 0 0,0 20 16,0-20-16,-21 21 0,21 0 15,-21 0-15,0 21 0,21 21 16,-22 0-16,1 0 0,21 21 16,-21-20-16,21 20 0,0 0 15,0 1-15,0-1 0,0 0 0,0 1 16,0-1-16,0 0 0,0 22 0,0-22 16,0-21-16,0 22 0,21-1 0,-21-21 15,21 0-15,1 22 0,20-43 16,-21 21-16,0 0 0,22-21 0,-22 0 15,21 0-15,0 0 0,-20 0 16,20 0-16,0-21 0</inkml:trace>
  <inkml:trace contextRef="#ctx0" brushRef="#br0" timeOffset="109199.31">11853 12764 0,'0'0'0,"0"-22"0,0-62 16,0 41-16,0 22 15,-21 21-15,0-21 0,0 0 0,0 21 16,-1 0-16,-20 0 0,21 0 15,0 21-15,-22 0 0,22 0 0,0 1 16,-21-1-16,21 0 0,-1 21 0,1-21 16,0 22-16,21-22 0,0 21 15,-21-21-15,21 22 0,0-22 16,0 0-16,0 0 0,0 0 0,21 1 16,0-22-16,0 0 0,-21 21 0,22-21 15,20 0-15,-21 0 0,0 0 0,0-21 16,1-1-16,-1 22 0,0-21 15,0 0-15,0 0 0,0-21 0,1 20 16,-22-20-16,0 21 0,0-21 0,0 20 16,0-20-16,0 21 0,0-21 0,0 20 15,0 1-15,0 0 16,0 42 0,0 0-16,0 22 15,0-22-15,0 0 0,0 21 0,0-20 16,0 20-16,0-21 0,0 21 15,0-20-15,21-1 0,-21 21 0,21-21 16,-21 0-16,21 1 0,0-22 0,0 21 16,-21 0-16,22-21 0,20 0 0,-21 0 15,0 0-15,0 0 0,22 0 0,-22-21 16,0 21-16,21-21 0,-20-1 16,-1-20-16,21 21 0,-21 0 0</inkml:trace>
  <inkml:trace contextRef="#ctx0" brushRef="#br0" timeOffset="109447.07">12425 12340 0,'0'0'0,"21"-63"0,-21 20 0,0-41 16,0 105 15,0 0-31,-21 21 0,21-20 16,0 20-16,0 0 0,0-21 0,-21 22 15,21-1-15,0 0 0,-22 1 0,22-1 16,0 0-16,0-20 0,-21 20 0,21 0 15,-21 1-15,21-22 0,0 21 16,0-21-16,0 22 0,-21-22 16,21 0-16,0 0 0,0 0 15,0 0-15,21-21 0,0 0 16,0 0-16,1-21 16,-1 0-16,0 21 0,0-21 0</inkml:trace>
  <inkml:trace contextRef="#ctx0" brushRef="#br0" timeOffset="109867.72">12700 12700 0,'0'21'0,"0"0"15,0 1-15,21-1 16,0-21 0,0 0-16,1 0 15,-1 0-15,0 0 0,0 0 16,0 0-16,22-21 0,-22 21 0,0-22 15,0 22-15,0-21 0,0 0 0,-21 0 16,0 0-16,0 0 0,0-1 16,0 1-16,0 0 0,0 0 15,-21 21-15,0 0 0,0 0 16,0 0-16,0 0 0,-22 0 0,22 0 16,0 21-16,-21 0 0,20 0 0,1 22 15,0-22-15,0 21 0,0 1 16,0-22-16,21 21 0,0-21 15,0 22-15,0-22 0,0 0 0,0 0 16,0 0-16,21 0 0,0 1 0,0-1 16,0 0-16,22-21 0,-22 0 15,21 0-15,-21 0 0,22 0 0,-22 0 16,0 0-16,21 0 0,-21-21 0,22 0 16,-22 21-16,0-22 0,0 1 0,22 0 15,-43 0-15,21-21 0,0 20 0,0 1 16,-21-21-16,21 21 0,-21 0 15,0-22-15,0 22 0</inkml:trace>
  <inkml:trace contextRef="#ctx0" brushRef="#br0" timeOffset="110159.07">12531 12383 0,'0'0'0,"-22"0"16,44 0 0,-1 0-16,0 0 0,0-22 15,0 22-15,22 0 0,-22-21 0,21 21 16,0-21-16,1 21 0,-22-21 16,21 21-16,1-21 0,-1 0 0,0 21 15,1 0-15,-22-22 0,21 22 16,0 0-16,-20-21 0,20 21 0,-21 0 15,0 0-15,22 0 0,-43 21 16,0 1-16,-22-1 16,1 0-16,-21-21 15,0 21-15</inkml:trace>
  <inkml:trace contextRef="#ctx0" brushRef="#br0" timeOffset="111115.06">9038 13885 0,'0'0'0,"0"-21"0,-21 21 16,21-21-16,-21 21 0,0 0 16,-22 0-16,22 0 0,0 0 15,-21 0-15,20 21 0,1 0 0,0 1 16,0-1-16,0 21 0,0-21 0,-1 22 16,1-1-16,0 0 0,0 1 15,21 20-15,0-21 0,0 22 0,0-22 16,0 1-16,0-1 0,0 0 0,21-21 15,0 22-15,0-22 0,1 0 16,-1 0-16,0 0 0,21-21 16,1 0-16,-22 0 0,21 0 0,0 0 15,-20 0-15,20 0 0,-21 0 0,21-21 16,-20 0-16,-1 0 0,-21 0 16,0 0-16,21-22 0,-21 22 0,0 0 15,0-21-15,-21 20 0,0-20 0,-1 21 16,1 0-16,0 0 0,0-1 15,-21 22-15,20 0 0,-20 0 0,21 0 16,-21 0-16,20 22 0,1-1 0,0 0 16,0 0-16,21 0 0,0 0 15,-21 22-15,21-22 0,0 0 0,0 0 16,0 22-16,0-22 0,0 0 16,0 0-16,0 0 0,21-21 0,-21 21 15,21 1-15,0-22 0,0 0 16,1 0-16,-1 0 0,0 0 0,0 0 15,0 0-15,0 0 0</inkml:trace>
  <inkml:trace contextRef="#ctx0" brushRef="#br0" timeOffset="111326.94">9525 14288 0,'0'0'0,"-21"0"31,0 0-15,-1 0 0,44 0 31,-1 0-32</inkml:trace>
  <inkml:trace contextRef="#ctx0" brushRef="#br0" timeOffset="117743.4">11345 14118 0,'0'0'0,"21"0"0,-21-21 0,22 21 0,-1 0 16,0-21-16,0 0 15,0 21-15,-21-21 16,0-1-16,0 1 16,0 0-1,-21 0 1,0 21-16,0 0 0,-22 0 16,22 0-16,0 0 0,-21 0 15,-1 0-15,22 21 0,-21-21 16,0 21-16,20 0 0,-20 1 0,21-1 15,-21 0-15,20 21 0,1-21 0,0 22 16,21-22-16,0 21 0,-21 1 16,21-1-16,0-21 0,0 21 0,0 1 15,0-22-15,0 0 0,21 21 0,0-20 16,0-1-16,1 0 0,-1 0 16,0-21-16,0 21 0,0 0 0,0-21 15,1 0-15,20 0 0,-21 0 0,0 0 16,0 0-16,22-21 0,-22 0 0,0 21 15,21-21-15</inkml:trace>
  <inkml:trace contextRef="#ctx0" brushRef="#br0" timeOffset="118115.42">12086 14076 0,'0'0'0,"21"-64"15,-21 43 1,-21 21-16,0-21 16,0 21-16,0 0 0,-1 0 0,1 0 15,0 0-15,0 0 0,21 21 16,-21 0-16,0 1 0,-1-1 0,1 0 16,21 0-16,0 21 0,-21-20 0,21 20 15,-21-21-15,21 21 0,0 1 0,0-22 16,0 21-16,0-21 0,0 22 15,0-22-15,21 0 0,-21 0 0,21 0 16,0 1-16,1-22 0,-1 0 0,0 21 16,0-21-16,0 0 0,22 0 0,-22 0 15,0 0-15,0 0 0,0-21 16,0 21-16,1 0 0,-1-22 0,0 22 16,-21-21-16,21 0 0,0 21 15,-21-21-15,0 0 31</inkml:trace>
  <inkml:trace contextRef="#ctx0" brushRef="#br0" timeOffset="118827.01">8805 15494 0,'0'21'31,"21"-21"-15,1 0-16,-1 0 0,0 0 15,21 0-15,-21 0 0,22 0 0,-1 0 16,-21 0-16,22 0 0,-1 0 15,0 0-15,-21-21 0,22 0 0,-22 21 16,0 0-16,0-21 0,-21 0 16,-21 21 15,0 0-31,0 21 16,0 0-16,21 0 15,-22 0-15,22 22 0,0-22 0,-21 21 16,21-21-16,-21 22 0,21-22 15,-21 21-15,21-21 0,0 22 0,0-22 16,0 21-16,0-21 0,0 22 16,0-22-16,0 0 0,0 0 0,0 0 15,0 0-15,0 1 0,0-1 16</inkml:trace>
  <inkml:trace contextRef="#ctx0" brushRef="#br0" timeOffset="119032.89">8826 15875 0,'0'0'0,"-21"0"16,21-21-16,21 21 16,1 0-16,20 0 15,-21 0-15,0 0 0,0 0 16,22 0-16,-1 0 0,-21 0 0,22 0 15,-22 0-15,21 0 0,-21 0 0,0 0 16,1 0-16,-1 0 0,0 0 16,0 0-16,0 0 0</inkml:trace>
  <inkml:trace contextRef="#ctx0" brushRef="#br0" timeOffset="119198.8">9440 15854 0,'0'0'15,"21"0"-15,1 0 0,-1 0 16,-21-21 0,21 21-1,0 0 1,0 0-16,0 0 16,1 0-16,-1 0 0</inkml:trace>
  <inkml:trace contextRef="#ctx0" brushRef="#br0" timeOffset="119503.62">10795 15388 0,'0'0'0,"-21"21"31,21 1-31,0 20 0,0-21 16,0 21-16,0-20 0,-21 20 15,21 0-15,0-21 0,0 22 16,-22-1-16,22 0 0,0-20 0,0 20 16,0-21-16,0 21 0,0-20 0,-21-1 15,21 0-15,0 0 0,0 0 16,0 0-16,0-42 31</inkml:trace>
  <inkml:trace contextRef="#ctx0" brushRef="#br0" timeOffset="119719.51">10647 15452 0,'0'0'0,"0"-21"0,0-1 0,0 1 15,21 0-15,0 0 0,0 21 16,0 0-16,1 0 0,-1-21 16,0 21-16,21 0 0,-21 0 0,1 0 15,-1 0-15,21 0 0,-21 0 0,0 0 16,1 0-16,-1 0 0,0 0 16,0 0-16,-21 21 15,0 0-15</inkml:trace>
  <inkml:trace contextRef="#ctx0" brushRef="#br0" timeOffset="119927.11">10774 15706 0,'0'0'16,"0"21"-1,21-21 1,0 0-16,0 0 15,0 0-15,1 0 16,-1 0-16,0 0 0,21-21 16,-21 21-16,1 0 0,-1 0 15,0-21-15,0 21 0,0 0 0,0 0 16,1 0-16</inkml:trace>
  <inkml:trace contextRef="#ctx0" brushRef="#br0" timeOffset="120331.88">11451 15642 0,'0'0'0,"0"-21"0,21 0 32,0 21-32,1 0 15,-1 0-15,0 21 16,0 0-16,0-21 15,-21 21-15,0 1 0,21-1 0,1 0 16,-22 0-16,0 0 0,0 0 0,0 1 16,0-1-16,0 0 0,0 0 0,0 0 15,0 0-15,0 1 0,0-1 16,0-42 15,0-1-15,0 1-1,0 0-15,0 0 0,0 0 0,0 0 16,0-1-16,21-20 0,-21 21 0,21 0 16,-21 0-16,21-1 0,-21 1 0,0 0 15,0 0-15,21 21 16,0-21-16,1 21 16,-1 0-1</inkml:trace>
  <inkml:trace contextRef="#ctx0" brushRef="#br0" timeOffset="121327.6">12340 15515 0,'-21'0'16,"0"0"0,0 0-16,-1 0 0,1 0 0,0 0 15,-21 0-15,21 21 0,-1-21 0,1 22 16,0-1-16,21 0 0,-21 0 15,0 0-15,21 0 0,-21 1 0,21-1 16,0 0-16,0 0 0,0 0 0,0 0 16,21 1-16,0-22 0,0 0 15,0 0-15,0 0 0,1 0 16,-1 0-16,0 0 0,0 0 16,0 0-16,0 0 0,1-22 0,-1 22 15,0-21-15,-21 0 0,0 0 16,0 0-16,0 0 0,0-1 15,0 1-15,-21 0 0,21 0 0,-21 0 16,-1 0-16,1-22 0,21 22 0,0 0 16,-21 0-16,21 0 15,0-1-15,21 22 16,0 0-16,1 0 0,20 0 0,-21 0 16,0 0-16,22 0 0,-22 0 15,0 22-15,0-22 0,0 21 16,0 0-16,1 0 0,-1 0 0,-21 0 15,21-21-15,-21 22 0,21-1 0,-21 0 16,0 0-16,0 0 0,0 0 16,0 1-16,21-1 15,-21 0-15,0 0 16,0 0 0,0-42 15,0 0-16,0 0-15,0 0 16,0-1-16,0 1 16,0 0-16,0 0 0,0 0 0,21 0 15,1-22-15,-1 22 0,0 0 0,-21 0 16,21 0-16,0 21 0,0-22 16,1 22-16,-1 0 0,0 0 0,0 0 15,0 0-15,-21 22 16,0-1-16,21 0 0,-21 0 15,0 0-15,22 0 0,-22 1 16,0-1-16,0 0 0,0 0 0,0 0 16,0 0-16,0 1 0,0-1 15,-22-21 1,1 21-16,0-21 31,0 0-31,21-21 16,0 0-1,0-1-15,0 1 0,0 0 16,21 0-16,0 0 0,-21 0 0,43-1 16,-22 1-16,0 0 0,21 0 15,1 0-15,-1 0 0,0-1 0,1 22 16,-1 0-16,0 0 0,1 0 0,-1 0 16,-21 0-16,21 22 0,-20-22 0,-1 21 15,0 0-15,-21 0 0,0 0 16,0 0-16,0 1 15,0-1-15,-21 0 0,0-21 0,-1 21 16,22 0-16,-21-21 0,0 21 16,0 1-16,0-22 15</inkml:trace>
  <inkml:trace contextRef="#ctx0" brushRef="#br0" timeOffset="122335.55">8784 17018 0,'0'-21'15,"-21"0"-15,0 21 0,0-21 0,-1 21 16,1-22-16,0 22 0,0-21 16,21 0-16,-21 21 0,21-21 0,-21 0 15,21 0-15,0-22 0,0 22 0,0 0 16,21-21-16,0 20 0,0 1 15,0 0-15,22 0 0,-22 0 0,21 0 16,0 21-16,1 0 0,-22 0 0,21 0 16,1 0-16,-22 0 0,0 0 15,-21 21-15,0 0 0,0 0 0,0 21 16,0-20-16,0 20 0,-21 0 0,-22 1 16,22-1-16,-21 0 15,0 1-15,-1-1 0,1 0 0,21 1 16,-22-1-16,22 0 0,-21-21 0,21 22 15,21-22-15,0 0 0,0 0 16,0 0-16,0 1 0,21-1 16,0-21-16,0 0 0,22 0 0,-22 0 15,21 0-15,-21 0 0,22-21 0,-1-1 16,-21 22-16,0-21 0,22 0 16,-22 0-16,-21 0 0,0 0 0,0-1 15,0 1-15,0 0 0,0 0 0,0 0 16,0 0-16,-21-1 0,-1 1 15,1 21-15,0 0 0,-21-21 16,21 21-16,-1 0 0,1 0 0,0 0 16,0 0-16,0 0 0,0 0 15,-1 0-15,22 21 0,-21-21 16,21 21-16,0 1 0,21-22 16,1 0-1,20 0-15</inkml:trace>
  <inkml:trace contextRef="#ctx0" brushRef="#br0" timeOffset="122639.37">9588 17039 0,'0'-21'46,"0"0"-30,0 0-16,0 0 16,0-1-1,-21 22 32,21 22-16</inkml:trace>
  <inkml:trace contextRef="#ctx0" brushRef="#br0" timeOffset="123406.94">11070 16849 0,'0'-21'0,"0"-1"15,21 22-15,-21-21 0,21 0 16,-21 42 0,0 0-16,0 22 15,0-22-15,0 0 0,0 21 0,0 1 16,-21-22-16,0 21 0,0 1 16,21-22-16,-21 0 0,0 21 0,21-21 15,0 1-15,-22-1 0,22 0 0,-21 0 16,21 0-16,-21 0 0,21 1 15,0-44 17,0 1-17,21 0-15</inkml:trace>
  <inkml:trace contextRef="#ctx0" brushRef="#br0" timeOffset="123995.6">11049 16849 0,'0'0'15,"0"-21"1,0-1-16,0 1 16,0 0-16,21 0 15,0 21-15,0 0 0,22-21 16,-22 21-16,21 0 0,1 0 16,-22 0-16,21 0 0,-21 0 15,22 0-15,-22 21 0,0 0 0,0 0 16,0 0-16,-21 1 0,0 20 0,0-21 15,0 21-15,-21-20 0,0 20 16,-21-21-16,20 0 0,-20 22 0,0-22 16,-1 0-16,1 0 0,0 0 0,21 0 15,-22-21-15,22 22 0,0-22 16,0 0-16,0 0 0,42 0 31,0-22-31,21 1 0,-21 21 16,22-21-16,-1 0 0,0 21 15,-20 0-15,20-21 0,0 21 0,1 0 16,-1 0-16,-21 0 0,21 0 16,-20 21-16,20-21 0,-21 21 0,0 0 15,0-21-15,-21 21 0,0 1 0,0-1 16,0 0-16,0 0 16,0 0-16,-42 0 0,21 1 0,-21-1 15,-1 0-15,1 0 0,0-21 0,-22 21 16,1 0-16,20 1 0,-20-22 15,20 21-15,-20 0 0,21-21 0,-1 0 16,1 21-16,21-21 0,-22 0 0,22 0 16,0 0-16,0 0 15,0 0-15,0-21 0,21 0 16,-22 21-16,22-21 0,0-1 16,22 1-1,-1 21-15,0-21 0,0 21 16,0-21-16,0 21 0,22-21 0,-1 21 15,0-21-15,22 21 0,-22-22 0</inkml:trace>
  <inkml:trace contextRef="#ctx0" brushRef="#br0" timeOffset="124358.9">12382 16997 0,'0'0'0,"0"-64"16,0 43-16,0 0 0,-21 21 0,0 0 0,0-21 15,0 21-15,0 0 0,-22 0 16,22 0-16,-21 21 0,21 0 0,-22-21 16,22 21-16,-21 1 0,21 20 0,-1-21 15,1 0-15,0 0 0,0 1 16,21 20-16,0-21 0,0 0 0,0 0 15,0 1-15,0-1 0,0 0 16,0 0-16,0 0 0,21 0 16,-21 1-16,21-22 0,0 21 0,1-21 15,-1 21-15,0-21 0,0 0 0,0 21 16,0-21-16,1 0 16,-1 0-16,0 0 0,0 0 0,0-21 15,0 21-15,-21-21 0,22 21 16,-1-21-16,0 21 0,0-22 0,0 1 15</inkml:trace>
  <inkml:trace contextRef="#ctx0" brushRef="#br0" timeOffset="124743.69">12975 16912 0,'0'0'16,"0"-21"-16,0 0 15,-21 0-15,0 21 0,0 0 0,-1 0 16,1 0-16,0 0 16,0 0-16,0 21 0,0-21 0,-1 21 15,1 0-15,0 0 0,-21 22 0,21-22 16,-1 0-16,1 21 0,0-20 16,0-1-16,21 0 0,-21 21 15,21-21-15,0 1 0,0-1 0,0 0 16,0 0-16,0 0 0,0 0 15,21-21-15,0 22 0,0-1 0,0-21 16,1 21-16,-1-21 0,0 0 16,0 0-16,0 0 15,0 0-15,1 0 0,-1 0 16,0 0-16,0-21 0,0 21 0,0 0 16,1-21-16,-1 21 15,-21-22 1,21 22-16,0 0 0,-21-21 15,0 0-15</inkml:trace>
  <inkml:trace contextRef="#ctx0" brushRef="#br0" timeOffset="-162696.47">8467 4593 0,'0'0'0,"-22"0"16,1 0-16,0 0 0,0 0 15,0 0-15,0 0 0,-1 0 16,1 0-16,0 0 0,0 0 16,0 0-1,0 0-15,-1 0 16,1 0-16,0 0 16,0 0-16,0 0 0,0 0 15,-1 0-15,1 0 16,0-21 15,0 21-15,0 0-16,0 0 15,21-21 1,-22 21-16,1 0 0,0 0 31,42 0 47,0 0-78,1 0 16,-1 0-16,0 0 0,0 0 16,0 0-16,0 0 0,1 0 15,-1 0-15,0 0 0,0 0 16,0 0-16,0 0 0,1 0 0,20 0 15,-21 0-15,0 0 16,0 0-16,1 21 0,-1-21 0,0 0 16,0 0-16,0 0 0,22 0 15,-22 21-15,0-21 0,21 0 0,-21 0 16,22 0-16,-22 0 0,21 21 0,-21-21 16,22 0-16,-1 0 0,-21 0 0,22 0 15,-1 0-15,0 0 0,1 0 16,-22 0-16,21 22 0,0-22 0,1 0 15,-22 0-15,21 0 0,1 0 0,-1 0 16,0 0-16,1 0 16,-22 0-16,21 0 0,0 0 0,1 0 15,-22 0-15,21 0 0,-21 0 0,22 0 16,-22 0-16,21 0 0,-21 0 0,22 0 16,-22 0-16,21 0 0,1 0 15,-1 0-15,-21 0 0,21 0 0,1 0 16,-1 0-16,-21 0 0,22 0 0,-1 0 15,0 0-15,1 0 0,-1 21 0,0-21 16,-21 0-16,22 0 0,-1 0 16,-21 0-16,22 0 0,-22 0 0,21 0 15,-21 0-15,0 0 0,1 0 0,20 0 16,-21 0-16,21 0 0,-20 0 16,20 0-16,0 0 0,-21 0 0,22 0 15,-1 0-15,-21 0 0,22 0 16,-1 0-16,-21 0 0,21 0 0,-20 0 15,-1 0-15,21 0 0,-21 0 0,0 0 16,1 0-16,-1 0 0,0 0 0,0 0 16,0 21-16,0-21 0,1 0 15,-1 0-15,0 0 16,0 0 0,0 0-16,-42 0 93,0 0-93,0 0 16,0 0-16</inkml:trace>
  <inkml:trace contextRef="#ctx0" brushRef="#br0" timeOffset="-161244.89">8149 4678 0,'0'0'16,"-21"0"-16,0 0 15,0 0 1,42 0 46,0 0-46,0 0 0,0 0-16,0 0 15,1 0-15,-1 0 0,0 0 16,0 0-16,0 0 0,0 0 15,1 0-15,-1 0 0,0 0 16,0 0-16,0 0 0,0 0 16,1 0-16,-1 0 0,21 0 15,-21 0-15,0 0 0,1 0 0,-1 0 16,0 0-16,21 0 0,-21 0 16,1 0-16,-1 0 0,0 0 15,21 0-15,-21 0 0,1 0 0,-1 0 16,0 0-16,21 21 0,-21-21 0,1 0 15,-1 0-15,0 0 0,0 0 16,0 0-16,22 0 0,-22 0 0,0 0 16,0 0-16,0 0 0,0 0 0,1 0 15,-1 0-15,0 0 0,0 0 0,0 0 16,0 0-16,1 0 16,-1 0-16,0 0 0,0 0 0,0 0 15,0 21-15,1-21 0,-1 0 16,0 0-16,0 0 0,0 0 0,0 0 15,1 0-15,-1 0 0,0 0 16,0 0-16,0 0 0,0 0 0,1 0 16,-1 0-16,0 21 0,21-21 0,-21 0 15,1 0-15,20 0 0,-21 0 0,0 0 16,22 0-16,-22 0 0,21 22 16,-21-22-16,22 0 0,-22 0 0,21 0 15,-21 0-15,22 0 0,-22 0 0,0 0 16,21 0-16,-21 0 0,1 21 15,-1-21-15,21 0 0,-21 0 0,0 0 16,1 0-16,20 0 0,-21 0 16,0 0-16,0 0 0,1 0 15,-1 0-15,21 0 0,-21 0 0,0 0 16,1 21-16,-1-21 0,0 0 0,0 0 16,0 0-16,0 0 0,1 0 0,-1 0 15,0 0-15,0 0 0,21 0 16,-20 0-16,-1 0 0,0 0 0,0 0 15,0 0-15,22 0 0,-22 0 0,0 0 16,0 0-16,0 0 0,0 0 16,1 0-16,-1 0 0,0 0 15,0 0-15,0 0 16,0 0-16,1 0 16,-1 0-16,0 0 31,-42 0 109,0 0-140,-22 0 0,22 0 16,-21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2:37:20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2985 0,'0'0'0,"-22"0"0,1 0 15,0 0-15,0 0 0,0 0 16,21 21-1,0 0 1,0 0-16,21 0 16,0-21-1,-21 21-15,21-21 16,0 0-16,1 0 0,-22 22 16,21-22-16,0 0 0,0 0 0,0 0 15,0 0-15,1 0 0,20 0 16,-21-22-16,21 22 0,-20-21 0,20 0 15,-21 21-15,21-21 0,-20 21 16,20-21-16,-21 0 0,0-1 0,0 1 16,1 0-16,-1 0 0,-21 0 0,0 0 15,0-22-15,0 22 0,0 0 16,0 0-16,0-22 0,-21 22 0,-1 0 16,1 21-16,-21-21 0,0 21 0,-1 0 15,1 0-15,0 0 0,-1 21 16,1 0-16,0 0 0,-22 1 15,22 20-15,-1-21 0,1 21 0,21-20 16,-21 20-16,20-21 0,1 21 16,0-20-16,0 20 0,21-21 0,0 21 15,0-20-15,0-1 0,0 21 16,0-21-16,0 22 0,21-22 0,0 0 16,0 0-16,1 21 0,-1-20 0,0-1 15,0 0-15,0 0 0,22 0 16,-22 0-16,0 1 0,0-1 0,0 0 15,0 0-15,1 0 0,20-21 0,-42 21 16,21 1-16,0-1 16,0 0-16,1 0 0,-22 0 0,0 0 15,21 1-15,-21-1 0,0 0 16,0 0-16,0 0 0,-21 0 16,-1-21-16,-20 22 0,0-1 0,-1 0 15,1-21-15,-21 21 0,-1-21 0,22 0 16,-22 0-16,1 0 0,-1 0 15,22 0-15,-22 0 0,22-21 0,0 0 16,-1 0-16,22 21 0,-21-22 0,21 1 16,0 0-16,-1-21 0,1 21 15,21-1-15,0 1 0,0 0 0,-21-21 16,21 21-16,0-1 16,0 1-16,0 0 0,21 21 15,0 0-15,1 0 16,-1 0-1,0 21-15,0-21 0,0 21 0,0-21 16,1 0-16,-1 22 0,0-22 0,0 0 16,21 0-16</inkml:trace>
  <inkml:trace contextRef="#ctx0" brushRef="#br0" timeOffset="455.73">3492 3641 0,'0'0'0,"22"0"47,-1 0-47,-21-21 16,21 21-16,21 0 0,-21-22 15,1 1-15,-1 21 0,21-21 0,-21 0 16,0 21-16,1-21 0,-1 0 0,0-1 16,0 1-16,-21 0 15,0 0-15,0 0 0,0 0 16,-21 21-16,-21 0 0,20 0 16,1 0-16,-21 0 0,21 0 15,-22 21-15,1 0 0,21 0 0,-21 0 16,20 22-16,1-22 0,0 0 0,0 21 15,0-21-15,21 1 0,-21-1 16,21 21-16,0-21 0,0 0 0,0 1 16,0-1-16,21 0 0,0-21 15,0 21-15,0-21 0,0 0 16,1 0-16,-1 0 0,0 0 0,0 0 16,21 0-16,-20 0 0,-1 0 15,21 0-15,-21 0 0,0 0 0,22-21 16,-22 0-16,0 21 0</inkml:trace>
  <inkml:trace contextRef="#ctx0" brushRef="#br0" timeOffset="987.72">4043 3408 0,'0'0'0,"0"-21"0,0 0 16,0 42-1,0 0 1,0 0-16,0 0 0,0 0 0,0 1 15,0-1-15,0 0 0,0 21 0,0-21 16,0 1-16,0-1 0,-21 0 16,21 21-16,0-21 0,-22 1 0,22-1 15,0 0-15,0 0 0,0 0 16,-21 0-16,21 1 16,0-44 30,0 1-46,0 0 16,0 0-16,0 0 0,0 0 0,0-1 16,0-20-16,21 21 0,1-21 15,-1 20-15,0-20 0,0 21 16,0-21-16,0 20 0,1 1 0,-1 0 16,0 0-16,0 0 0,0 21 0,0 0 15,1 0-15,-1 0 0,0 0 16,0 21-16,0 0 0,-21 0 0,0 22 15,21-22-15,-21 0 0,0 21 0,0-21 16,0 22-16,0-22 0,0 0 16,0 0-16,0 0 0,0 1 0,0-1 15,0 0-15,0 0 0,-21 0 16,21-42 46,0 0-46,0 0-16,21 0 0</inkml:trace>
  <inkml:trace contextRef="#ctx0" brushRef="#br0" timeOffset="1771.76">5186 3556 0,'0'0'16,"0"-21"-16,0 0 0,0 0 0,0-1 15,0 1-15,0 0 0,-21 21 16,-1-21-16,1 0 0,0 0 0,0 21 16,0 0-16,0-22 0,-1 22 0,1 0 15,0 0-15,-21 0 0,21 0 0,-1 22 16,-20-1-16,21 0 0,0 0 15,-22 21-15,22-20 0,0 20 0,0-21 16,0 21-16,0-20 0,-1 20 0,22-21 16,0 0-16,0 0 15,0 22-15,0-22 0,0 0 16,0 0-16,0 0 0,22-21 0,-1 22 16,0-22-16,21 0 0,-21 0 15,1 0-15,-1 0 0,0 0 16,21 0-16,-21-22 0,1 1 0,-1 21 15,21-21-15,-21 0 0,0 0 0,1 0 16,-1-1-16,0-20 0,0 21 16,21-21-16,-20-1 0,-1 1 0,0-22 15,0 22-15,0-21 0,0 20 0,1-20 16,-1 20-16,-21 1 0,0-21 16,21 20-16,-21 1 0,0 0 15,21-1-15,-21 22 0,0-21 0,0 21 16,0-1-16,0 1 0,0 0 0,0 42 31,0 0-31,0 1 16,0 20-16,-21 0 0,0 1 15,21 20-15,-21-21 0,21 22 0,-22-1 16,22 1-16,-21-1 0,21 1 0,0-22 16,-21 22-16,21-22 0,0 0 0,0 1 15,0-1-15,0-21 16,0 22-16,0-22 0,21 0 0,-21 0 15,21 0-15,1 0 0,-1-21 0,0 22 16,0-22-16,0 0 0,0 21 0,1-21 16,-1 0-16,0 0 0,0 0 15,0 0-15,0 0 0,1 0 16,-1-21-16,0 21 0,0-22 0,0 22 16,0-21-16,1 21 0,-1-21 0,0 21 15,-21 21 32,-21-21-31,0 21-1,-1-21-15,1 22 0,0-22 16</inkml:trace>
  <inkml:trace contextRef="#ctx0" brushRef="#br0" timeOffset="8479.26">7324 2752 0,'0'0'16,"21"-21"-16,-21-22 15,21 22-15,-21 0 0,21 0 0,0 0 0,-21-1 16,0 1-16,0 0 0,21 0 16,-21 0-16,0 0 15,0 42 17,0 0-32,0 0 0,0 21 15,0-20-15,0 20 0,0 0 0,-21 1 16,21-1-16,0 0 0,0 22 0,0-22 15,-21 22-15,0-1 0,21 1 16,-21 20-16,0-20 0,21 20 0,-22-20 16,1 21-16,21-22 0,-21 1 0,21-1 15,-21-21-15,21 22 0,-21-22 16,21 1-16,0 20 0,0-42 0,0 22 16,0-1-16,0-21 0,0 0 15,0 0-15,0 1 0,0-44 31,0 1-31,0-21 0,0 21 16,21-22-16</inkml:trace>
  <inkml:trace contextRef="#ctx0" brushRef="#br0" timeOffset="9580.45">7726 2688 0,'0'-21'0,"0"0"32,21 21 61,0 0-93,0 0 0,0 0 0,1 0 16,-1 0-16,0 21 0,21-21 16,-21 0-16,22 0 0,-1 0 0,0 0 15,1 0-15,-1 0 0,0 0 16,1 0-16,-1 0 0,0 21 0,1-21 16,-1 0-16,22 0 0,-22 0 15,21 0-15,-20 0 0,20 0 16,22 0-16,-22 0 0,1 0 0,21 0 15,-22 0-15,22 0 0,-22 0 0,22 0 16,-22 0-16,22 0 0,0 0 16,21 0-16,-22 0 0,22 0 0,0 0 15,0 0-15,0 0 0,-1 21 16,-20-21-16,0 0 0,-1 0 0,1 0 16,0 0-16,-1 0 0,1 0 0,0 0 15,-1 0-15,1 0 0,0 0 16,-1 0-16,-20 0 0,21 0 0,-22 0 15,22 0-15,-1 0 0,-20 0 16,21 0-16,-1 0 0,1 0 16,-22 0-16,22 0 0,0 0 0,-1 0 15,-20 0-15,-1 0 0,1 0 16,-1 0-16,1 0 0,-22 0 0,22 0 16,-22 0-16,22 0 0,-22 0 0,0 0 15,1 0-15,-22 0 0,21 0 16,0-21-16,-20 21 0,20 0 0,-21 0 15,0 0-15,0 0 0,-21-21 16,22 21-16,-22 21 94,0 0-94,0 1 15,0-1-15,0 0 16,-22 21-16,1-21 0,21 1 0,0-1 16,-21 21-16,0-21 0,21 22 0,-21-22 15,0 21-15,21 0 0,0 1 16,0-1-16,0 22 0,0-1 0,0-21 16,-22 22-16,22-22 0,0 22 0,0-1 15,0-20-15,0-1 16,0 21-16,0-20 0,0-1 0,0 0 15,0 22-15,0-22 0,0 1 0,-21-1 16,21 0-16,0 1 0,0-1 16,-21-21-16,21 0 0,-21 22 0,21-22 15,0 0-15,0 0 0,-21-21 16,21 21 0,-21-42 15</inkml:trace>
  <inkml:trace contextRef="#ctx0" brushRef="#br0" timeOffset="10500.45">7154 4382 0,'-21'0'31,"42"0"16,0 0-47,1 0 15,-1 0-15,21 0 0,-21 0 16,22 0-16,-1 0 0,0 0 16,22 0-16,-1 0 0,1 0 0,20 0 15,-20 0-15,21 0 0,20 0 16,-20 0-16,0 0 0,21 0 0,-1 0 16,-20 0-16,42 21 0,-21-21 0,0 0 15,21 0-15,-21 0 0,-1 0 16,1 0-16,0 0 0,-21 0 0,21 21 15,21-21-15,-22 0 0,1 0 0,21 0 16,0 0-16,-21 0 0,0 0 16,0 0-16,0 0 0,-1 0 0,22 0 15,-21 0-15,0 0 0,0 0 16,21 0-16,-21 0 0,0 0 0,-1 0 16,1 0-16,-21 0 0,21 0 15,0 0-15,-1 0 0,-20 21 0,0-21 16,21 0-16,-22 21 0,1-21 0,-22 0 15,22 0-15,-21 0 0,-1 0 16,1 0-16,-1 0 0,-21 0 0,22 21 16,-22-21-16,22 0 0,-22 0 0,0 0 15,1 0-15,-1 0 0,0 0 16,-20 0-16,-1 0 0,0 0 0,0 0 16,0 0-16,0 0 0,1 0 15,-44 0 48,22-21-63</inkml:trace>
  <inkml:trace contextRef="#ctx0" brushRef="#br0" timeOffset="11187.42">7514 2625 0,'0'0'16,"21"21"-16,0-21 0,1 0 0,20 0 0,-21 21 16,0-21-16,22 0 0,-1 0 15,-21 0-15,43 0 0</inkml:trace>
  <inkml:trace contextRef="#ctx0" brushRef="#br0" timeOffset="12235.65">4424 6392 0,'0'0'16,"0"-42"-16,0 0 15,0-1-15,0 22 0,0 0 0,0 0 0,21 0 16,-21 0-16,0-1 0,0 44 31,0-1-15,0 0-16,0 21 0,0-21 0,0 22 15,0-1-15,0 0 16,0 1-16,0-1 0,-21 22 0,21-22 16,-21 0-16,21 1 0,0-1 0,0 0 15,-22 1-15,1-1 0,21 0 16,0-21-16,0 22 0,0-22 0,-21 0 16,21 0-16,0 0 0,0 1 15,0-44 16,0 1-15,0 0-16,0 0 0,0 0 0</inkml:trace>
  <inkml:trace contextRef="#ctx0" brushRef="#br0" timeOffset="12744.38">4826 6710 0,'21'0'31,"0"-21"-31,0 21 16,-21-21-16,0-1 0,0 1 31,-21 21-15,0 0-16,0 0 16,21 21-16,-21-21 15,21 22-15,-21-1 0,21 0 16,0 0-1,21-21 32,-21-21-47,21 21 16,-21-21-16,0 0 0,0-1 16,-21 22 15,0 0-31</inkml:trace>
  <inkml:trace contextRef="#ctx0" brushRef="#br0" timeOffset="16595.98">6604 6223 0,'0'0'0,"0"-21"16,0 0-16,-21 21 31,21 21-31,0 0 16,0 0-16,-21 22 0,21-22 0,0 21 15,0 0-15,0 22 0,0-22 0,-22 1 16,22-1-16,0 0 0,0 1 16,-21-1-16,21 0 0,0-21 0,0 22 15,0-22-15,0 0 0,0 0 0,0 0 16,0 1-1,0-44 1,0 1 0,0 0-16,0 0 0,0 0 15,0-22-15,0 22 0,0-21 0,0 21 16,0-22-16,0 1 0,0-21 16,21 20-16,1 1 0,-1 0 0,0-1 15,0 1-15,0 0 0,0 20 0,22 1 16,-22 21-16,21 0 0,-21 0 15,22 0-15,-22 0 0,21 0 0,-21 21 16,22 1-16,-22 20 0,21-21 16,-21 21-16,1 1 0,-1-1 15,-21 0-15,0 1 0,0-1 0,21-21 16,-21 22-16,0-22 0,0 21 0,0-21 16,0 0-16,0 1 0,0-1 0,-21 0 15,0 0 1,-1-21-16,1-21 15,21 0-15,0 0 16,0-1-16,0 1 16,0-21-16,21 21 0,1-22 0,-1 1 15,0 0-15,0-1 0,0 1 0,0 0 16,1-1-16,20 1 0,-21 21 16,21 0-16,-20 0 0,-1-1 15,21 22-15,-21 0 0,22 0 0,-22 0 16,21 22-16,-21-1 0,0 21 0,1-21 15,-22 22-15,0-1 0,0 0 16,0 1-16,0-1 0,0 0 0,0-21 16,0 22-16,-22-22 0,1 21 0,0-21 15,21 1-15,-21-1 0,0 0 16,21 0-16,-21 0 0,21-42 47,21 0-47,0 0 15,0 0-15,0-1 0,0 1 0</inkml:trace>
  <inkml:trace contextRef="#ctx0" brushRef="#br0" timeOffset="17104.2">8149 6435 0,'0'0'0,"21"-21"0,0 21 0,1 0 15,-1-22-15,0 22 16,0-21-16,0 0 0,0 21 16,1-21-16,-22 0 0,21 0 15,-21-1-15,-21 1 16,-1 21 0,1 0-16,0 0 0,-21 0 0,-1 0 15,1 0-15,0 21 0,-1-21 0,1 22 16,0-1-16,-1 0 0,22 0 0,-21-21 15,21 21-15,0 0 0,21 1 16,-22-1-16,22 0 0,0 0 0,0 0 16,22-21-16,-1 21 0,0 1 0,21-22 15,-21 21-15,22-21 0,-22 21 16,21 0-16,-21-21 0,22 21 16,-22-21-16,21 21 0,-21 1 0,1-22 15,-1 21-15,0 0 0,0-21 0,0 21 16,-21 0-16,0 0 15,-21 1 1,0-1-16,0-21 0,-22 0 0,1 0 16,0 21-16,-1-21 0,1 0 0,0 0 15,-22 0-15,22 21 0,21-21 16,-22 0-16,22 0 0,-21 0 0,21 0 16,0 0-16,-1 0 15,22-21 1,22 0-1,-22 0-15,21 21 0,21-22 0,-21 1 16,0 21-16</inkml:trace>
  <inkml:trace contextRef="#ctx0" brushRef="#br0" timeOffset="17907.81">9102 6498 0,'0'0'0,"0"-21"0,21 21 0,-21-21 15,0 0-15,21 0 0,-21-1 16,0 1-16,0 0 0,0 0 0,0 0 16,-21 0-16,0 21 0,-1-22 0,1 1 15,0 21-15,0 0 0,0 0 16,0 0-16,-22 0 0,22 0 0,-21 0 15,21 0-15,-22 21 0,22 1 0,0-1 16,-21 21-16,20-21 0,1 22 0,0-1 16,0-21-16,0 21 0,21 1 15,-21-22-15,21 21 0,0-21 0,0 1 16,0-1-16,0 0 0,21 0 16,0-21-16,0 0 0,0 0 0,0 0 15,1 0-15,20 0 0,-21 0 16,21 0-16,-20-21 0,20 21 0,-21-21 15,0 0-15,0-1 0,1 22 0,-1-21 16,-21 0-16,0 0 0,21 0 0,-21 0 16,21-1-16,-21 1 0,0 0 15,0 0-15,0 0 0,0 0 0,0-1 16,0 44 15,0-1-31,0 0 0,0 0 16,0 0-16,0 0 0,0 22 15,0-22-15,0 21 0,0-21 0,0 22 16,0-1-16,0-21 0,0 22 0,0-22 16,21 21-16,-21-21 0,0 22 15,21-1-15,1 0 0,-22-21 0,0 22 16,0-1-16,21 0 0,-21 1 0,21 20 16,-21-20-16,21-1 0,-21 0 0,0 1 15,21-1-15,-21 0 0,21 1 16,-21-1-16,22-21 0,-22 21 0,0-20 15,0-1-15,0 0 0,-22 0 0,1 0 16,-21 0-16,21-21 0,-22 22 16,1-22-16,0 0 0,-1 0 0,1 0 15,0 0-15,-22 0 0,22 0 0,0 0 16,-1 0-16,1-22 0,0 1 16,20 0-16,1 0 0,0 0 0,0-22 15,21 1-15,0 0 0,0-1 0,21-20 16,0-1-16,0 1 0,1-1 0,20 1 15,-21-1-15,21 1 0,1 21 0,-1-1 16,0 1-16,-20 21 0,20-22 16,0 22-16,1 0 0,-1 0 0,-21 21 15,21-21-15,-20 21 0,20 0 0,-21-21 16,0 21-16</inkml:trace>
  <inkml:trace contextRef="#ctx0" brushRef="#br0" timeOffset="19100.2">4635 8551 0,'0'0'0,"-21"0"0,0 0 0,0 0 16,-21 0-16,20 0 0,1 0 0,0 0 15,0-21-15,0 0 16,21 0-16,0 0 0,0 0 16,0-1-16,0 1 0,21 0 15,0 0-15,0 21 16,0-21-16,1 21 0,-1 0 0,21 0 15,-21 0-15,22 0 0,-22 0 0,0 0 16,21 21-16,-21 0 0,1 0 16,-1 22-16,0-22 0,-21 21 15,0 0-15,0 1 0,0-1 0,0 0 16,0 1-16,0 20 0,0-20 0,-21-1 16,0 0-16,-22 1 0,22-1 15,-21 0-15,21 1 0,-22-22 0,1 21 16,0-21-16,-1 0 0,1 1 0,0-1 15,20 0-15,-20-21 0,0 0 16,21 0-16,-22 0 0,22 0 0,0 0 16,0 0-16,0 0 0,-1-21 0,1 0 15,21-1-15,0-20 0,0 21 0,-21-21 16,21 20-16,0-20 16,0 0-16,0-1 0,21 1 0,0 21 15,1-21-15,-1 20 0,-21 1 0,42 21 16,-21 0-16,0 0 0,1 0 15,-1 0-15,0 21 0,21 1 0,-21-1 16,1 21-16,-1-21 0,0 0 0,0 22 16,0-22-16,0 21 0,1-21 15,-1 1-15,-21-1 0,21 21 0,-21-21 16,21-21-16,-21 21 0,0 1 0,0-1 16,21-21-16,-21 21 0,21-21 15,1 0 1,-1 0-1,0 0-15,0-21 0,0 0 16</inkml:trace>
  <inkml:trace contextRef="#ctx0" brushRef="#br0" timeOffset="19288.09">5270 8954 0,'22'-22'16,"-44"22"62</inkml:trace>
  <inkml:trace contextRef="#ctx0" brushRef="#br0" timeOffset="19788">6308 8192 0,'0'0'0,"0"21"31,0 0-31,0 21 0,0 1 16,0-1-16,0 0 0,0 1 0,0-1 16,0 21-16,0-20 0,0 20 0,0-20 15,0 20-15,0-21 0,0 1 16,0-1-16,0 0 0,0 1 0,0-22 15,0 0-15,0 21 0,0-20 0,0-1 16,0 0-16,0-42 47,0 0-47,0-1 0,0 1 16</inkml:trace>
  <inkml:trace contextRef="#ctx0" brushRef="#br0" timeOffset="20071.84">6202 8721 0,'0'0'15,"-21"-43"-15,21-84 16,-22 106-16,22-21 0,0 0 0,0 20 0,0-20 16,0 0-16,22 21 0,-1-1 15,0-20-15,0 21 0,0 0 0,0 21 16,22-21-16,-1 21 0,0 0 16,1 0-16,-22 0 0,21 21 15,1 0-15,-1 0 0,0 0 0,-21 0 16,1 22-16,-1-22 0,0 21 0,-21-21 15,0 22-15,0-22 0,-21 0 0,0 21 16,-1-20-16,-20-1 0,21 0 16,0 0-16,-22 0 0,22 0 0,-21 1 15,21-22-15,0 21 0,-1-21 0,1 0 16,21 21-16,-21-21 0,42-21 31,22 0-31,-22-1 0,0 22 16</inkml:trace>
  <inkml:trace contextRef="#ctx0" brushRef="#br0" timeOffset="20571.25">7133 8128 0,'0'42'15,"0"-20"1,0-1-16,-21 21 0,21-21 0,-21 22 15,21-1-15,0 0 0,0 1 0,0-1 16,-21 0-16,21 1 0,-22-1 16,1 0-16,21 1 0,0-1 15,-21 0-15,0 1 0,21-1 0,-21-21 16,21 0-16,0 22 0,-21-22 0,-1 0 16,1 0-16,21 0 0,-21-21 31,21-21-31,0 0 15,0 0-15,0 0 0,0-22 16,21 22-16,0-21 0,1-1 16,-1 1-16,0 21 0,21-21 0,-21-1 15,22 22-15,-22 0 0,21 0 0,1 0 16,-22-1-16,21 22 0,-21 0 16,22 0-16,-22 0 0,0 22 15,0-22-15,0 21 0,0 0 0,1 0 16,-22 0-16,0 22 0,0-22 0,0 0 15,0 21-15,0-21 0,0 1 0,-22-1 16,1 21-16,0-21 0,21 0 16,-21-21-16,21 22 0,-21-1 0,0 0 15,21 0-15,0-42 47,21 0-47,0 0 16,0-1-16</inkml:trace>
  <inkml:trace contextRef="#ctx0" brushRef="#br0" timeOffset="20979.03">7874 8573 0,'0'0'0,"-21"0"16,0 0-16,-1 0 15,1 0-15,0 0 0,0 21 16,0 0-16,21 0 0,-21 0 15,21 0-15,-22 22 0,22-22 0,0 0 16,0 0-16,0 22 0,0-22 16,0 0-16,0 0 0,0 0 0,0 0 15,0 1-15,22-22 0,-1 0 16,0 21-16,0-21 0,0 0 0,0 0 16,1 0-16,20 0 0,-21-21 0,0-1 15,0 22-15,1-21 0,-1 0 0,-21 0 16,21 0-16,-21 0 0,21-22 15,-21 22-15,0 0 0,0-21 0,0 20 16,0-20-16,0 21 0,0-21 0,-21 20 16,0 1-16,0 21 0,-1-21 15,1 21-15,0 0 0,0 0 0,0 0 16,0 0-16,-22 0 0,22 21 16,0 0-16,0-21 0,0 22 0,21-1 15,-22 0-15,22 0 0,0 0 16,22-21-1,-1 21-15,0-21 0,0 0 0,0 0 16,0 0-16</inkml:trace>
  <inkml:trace contextRef="#ctx0" brushRef="#br0" timeOffset="21291.85">8509 8192 0,'0'0'0,"-21"-64"15,0 64 1,-1 0-16,1 0 16,0 21-16,21 0 0,-21 22 15,21-22-15,-21 21 0,21 1 16,0-22-16,-21 21 0,21 0 0,-22 1 16,22-1-16,0 0 0,0 1 0,0-1 15,-21 0-15,0 1 0,21-1 0,-21-21 16,21 22-16,0-22 0,-21 0 15,0 21-15,21-21 0,0 1 16,-22-1-16,44-21 31,-1-21-15,0 21-16,0-22 0,-21 1 0,21 0 16,0 0-16</inkml:trace>
  <inkml:trace contextRef="#ctx0" brushRef="#br0" timeOffset="21683.62">8699 8488 0,'0'21'15,"-21"0"-15,0 0 0,0 1 16,21-1-16,-21 0 0,0 0 0,-1 21 16,22-20-16,-21-1 15,21 21-15,-21-21 0,21 0 0,0 1 16,0 20-16,0-21 0,0 0 0,0 0 15,0 1-15,21-22 16,0 0-16,1 0 0,-1 0 16,0 0-16,0 0 0,0 0 15,0-22-15,1 22 0,-1-21 0,0 0 16,0 0-16,0-21 0,-21 20 0,21-20 16,-21 21-16,22-21 0,-22 20 15,0-20-15,0 21 0,0 0 0,0-22 16,0 22-16,-22 0 15,1 21-15,0 0 0,0 0 0,0 0 16,0 0-16,-1 0 0,1 0 0,0 21 16,0-21-16,0 21 0,21 1 15,-21-22-15,-1 21 0,22 0 0,0 0 16,0 0-16,22-21 16,-1 0-1,21 0-15</inkml:trace>
  <inkml:trace contextRef="#ctx0" brushRef="#br0" timeOffset="22199.6">9419 8530 0,'42'-42'0,"-42"21"15,0 0-15,0-1 16,-21 22-1,0 0-15,0 0 0,0 0 16,0 0-16,-1 22 0,-20-22 0,21 21 16,0 0-16,0-21 0,-1 21 0,1 0 15,0 0-15,0 1 0,0-1 0,0 0 16,21 0-16,0 0 16,0 0-16,0 1 15,0-1-15,21-21 16,0 0-16,0 0 0,21 21 0,-20-21 15,-1 0-15,21 0 0,-21 0 16,0 0-16,1 0 0,-1 21 0,0-21 16,0 0-16,0 0 0,0 0 0,1 21 15,-1-21-15,-21 21 0,21-21 16,-21 22-16,0-1 0,21-21 16,-21 21-16,0 0 15,-21-21-15,0 21 16,0-21-16,-1 0 0,-20 21 0,21-21 0,0 0 15,-22 0-15,22 22 16,0-22-16,0 0 0,0 0 0,0 21 16,-1-21-16,1 0 0,0 0 0,0 21 15,0-21-15,0 0 0,-1 0 16,22-21 31</inkml:trace>
  <inkml:trace contextRef="#ctx0" brushRef="#br0" timeOffset="22642.9">8107 8234 0,'84'0'15,"-41"0"-15,-22 0 16,21 0-16,1 0 0,-1 0 16,0 0-16,1 0 0,-1 0 0,0 0 15,1 0-15,-1 0 0,0 0 0,1 0 16,-1 0-16,-21 0 0,21-21 16,-20 21-16,-1 0 0,0 0 0,0 0 15,0 0 1,-21-21-1,-21 42 17,0-21-32,-21 0 15,20 21-15,-20-21 0,0 0 0</inkml:trace>
  <inkml:trace contextRef="#ctx0" brushRef="#br0" timeOffset="23955.89">4297 10287 0,'-21'-21'0,"21"0"0,0 0 15,0-1 1,0 1-16,21 21 0,0-21 15,0 21-15,0-21 0,0 21 16,1 0-16,-1 0 0,0 0 16,0 0-16,21 0 0,-20 0 0,-1 0 15,21 0-15,-21 21 0,0 0 0,1-21 16,-1 21-16,-21 1 0,21-1 16,-21 21-16,0-21 0,0 0 0,-42 22 15,20-22-15,1 0 0,-21 21 0,0-20 16,20-1-16,-20 0 15,21 0-15,-21 0 0,20 0 0,1-21 16,0 0-16,0 0 0,21 22 0,-21-22 16,21-22-1,0 1-15,0 0 16,0 0-16,21 0 16,-21 0-16,21 21 0,0-22 15,0 22-15,1-21 0,-1 21 0,0-21 16,0 21-16,0 0 0,22 0 0,-22 0 15,21 0-15,-21 0 0,22 21 16,-22 0-16,0 1 0,0-1 0,0 0 16,0 0-16,-21 0 0,22 0 15,-22 22-15,0-22 0,0 0 16,0 0-16,-22 22 0,1-22 0,-21 0 16,21 0-16,-22 0 0,1 0 0,21-21 15,-21 22-15,-1-1 0,1-21 16,21 0-16,-22 21 0,1-21 0,21 0 15,0 0-15,-22 0 0,22 0 0,0 0 16,0 0-16,0-21 0,0 0 16,-1-1-16,22 1 15,0 0 1,0 0-16,22 0 31,-1 21-31,0 0 0,0 0 16,0-21-16,0 21 0,1 0 0</inkml:trace>
  <inkml:trace contextRef="#ctx0" brushRef="#br0" timeOffset="24180.76">5122 10605 0,'21'0'16,"-21"-22"-1,0 1 17,22 21-17</inkml:trace>
  <inkml:trace contextRef="#ctx0" brushRef="#br0" timeOffset="24738.89">6371 10033 0,'0'0'0,"0"-21"0,42-21 16,-20 20-16,-22 1 0,21 21 15,0 0-15,0 0 16,0 0-16,0 0 15,1 21-15,-22 1 0,21 20 0,0-21 16,0 21-16,0 1 0,0-1 0,-21 0 16,0 1-16,0-1 0,0 0 15,0 1-15,0-1 0,0 0 0,0 1 16,0-1-16,0-21 0,-21 22 0,21-22 16,-21 0-16,21 0 0,0 0 15,0 0-15,0-42 31,21 0-31,0 0 16,1 0-16,-1 0 0,0-22 0</inkml:trace>
  <inkml:trace contextRef="#ctx0" brushRef="#br0" timeOffset="24987.75">7133 10012 0,'21'-21'0,"-42"42"0,63-63 15,-42 20-15,0 1 0,0 0 0,-21 21 16,0 0-1,0 21-15,0 0 0,-22 1 16,22 20-16,-21-21 0,21 21 0,-22-20 16,1 20-16,21 0 0,-21 1 0,-1-1 15,22 21-15,-21-20 0,21-1 16,-1 0-16,1-20 0,0 20 0,0 0 16,0-21-16,0 1 0,21-1 15,-22 0-15,22 0 0,0 0 16,22-21-1,-1 0-15,0-21 16,0 0-16,0 0 0,0 0 0</inkml:trace>
  <inkml:trace contextRef="#ctx0" brushRef="#br0" timeOffset="25219.13">7260 10287 0,'0'0'0,"64"0"16,-64 21-1,0 0-15,0 1 16,0 20-16,0-21 0,-22 0 16,1 0-16,21 1 0,0-1 0,-21 0 15,0 0-15,21 0 0,-21-21 16,21 21-16,0 1 0,0-44 47,0 1-47,21-21 15,-21 21-15,0 0 0</inkml:trace>
  <inkml:trace contextRef="#ctx0" brushRef="#br0" timeOffset="25387.04">7408 9991 0,'0'0'16,"21"-21"-16,-21-1 0,0 44 46,0-1-30,22-21-16,-1 21 0,0-21 16,-21 21-16,21-21 0,0 21 15,0 0-15</inkml:trace>
  <inkml:trace contextRef="#ctx0" brushRef="#br0" timeOffset="25943.72">8213 10287 0,'0'0'0,"0"-21"0,0 0 15,0 0-15,0-1 0,0 1 16,-22 0-16,1 0 0,21 0 16,-21 21-16,0-21 0,0 21 0,0 0 15,-1 0-15,-20 0 0,21 0 16,0 0-16,-22 0 0,22 21 15,-21 0-15,21 0 0,-22 0 0,22 22 16,0-22-16,0 21 0,0 0 0,0-20 16,-1 20-16,22 0 0,0-21 15,-21 22-15,21-22 0,0 0 0,0 0 16,21 0-16,1 1 0,-1-1 0,0-21 16,0 0-16,21 0 0,-20 0 15,20 0-15,-21 0 0,21 0 0,-20 0 16,20-21-16,-21-1 0,21 1 0,-20 0 15,20 0-15,-21-21 0,21 20 0,-20-20 16,-1 0-16,0-1 0,0 1 16,0 0-16,0-1 0,-21-20 15,0 21-15,0-1 0,0 1 0,0 0 16,0-1-16,0 1 0,0 21 16,0 0-16,0-1 0,0 1 0,-21 42 15,21 1-15,-21-1 16,21 0-16,0 21 0,-21-21 15,0 22-15,21-1 0,-21 0 0,21 1 16,0-22-16,0 21 0,0 1 0,0-1 16,0-21-16,0 21 0,0-20 0,0 20 15,0-21-15,0 0 0,0 0 16,0 1-16,0-1 0,21-21 16,0 0-16,0 0 15,0 0-15,0-21 0,1 21 16</inkml:trace>
  <inkml:trace contextRef="#ctx0" brushRef="#br0" timeOffset="26323.1">8572 10224 0,'0'21'16,"0"0"-1,22-21-15,-1 0 16,0 0-16,0 0 15,0 0-15,0 0 0,1 0 16,20 0-16,-21-21 0,0 0 0,0 21 16,1-22-16,-1 22 0,-21-21 15,21 0-15,-21 0 16,0 0-16,0 0 0,-21 21 16,0 0-16,-1-22 0,1 22 15,0 0-15,0 0 0,0 22 16,0-1-16,-1 0 0,1 0 0,0 0 15,0 0-15,21 22 0,0-22 0,-21 21 16,21-21-16,0 22 0,0-22 16,0 0-16,0 0 0,0 0 15,0 1-15,0-1 0,0 0 0,21-21 16,0 21-16,0-21 0,0 0 0,1 0 16,-1 0-16,0 0 0,0 0 15,21 0-15,-20-21 0,20 0 0,-21 21 16,21-21-16</inkml:trace>
  <inkml:trace contextRef="#ctx0" brushRef="#br0" timeOffset="26743.37">9292 10075 0,'0'0'0,"21"-21"16,-21 0-16,-21 42 31,0 0-31,0 1 16,21-1-16,-21 0 0,-1 0 0,1 0 15,0 0-15,21 22 0,-21-22 0,21 0 16,-21 21-16,21-20 0,0 20 16,0-21-16,0 0 0,0 0 0,0 1 15,0-1-15,0 0 0,21 0 0,-21 0 16,21-21-16,0 0 0,0 0 0,1 0 16,-1 0-16,0 0 0,21 0 15,-21 0-15,1-21 0,-1 21 16,0-21-16,0 0 0,0 0 0,0-22 0,1 22 15,-22 0-15,0-21 0,21-1 16,-21 22-16,0-21 0,0-1 16,0 1-16,0 21 0,0-21 0,0 20 15,0 1-15,0 0 0,-21 0 0,-1 21 16,1 0-16,0 0 16,0 0-16,0 0 0,0 0 0,-1 21 15,1 0-15,0-21 0,21 21 16,0 1-16,-21-1 0,21 0 15,0 0-15,0 0 16,0 0-16,21 1 16</inkml:trace>
  <inkml:trace contextRef="#ctx0" brushRef="#br0" timeOffset="27216.35">10329 10033 0,'0'0'0,"0"-21"16,0 0-16,0 0 16,-21 21-16,0 0 0,0 0 15,0 0-15,-1 0 0,-20 0 16,21 21-16,-21-21 0,20 21 0,1 0 16,-21-21-16,21 21 0,0 0 15,-1 1-15,1-22 0,0 21 0,0 0 16,21 0-16,0 0 0,0 0 15,42 1 1,-21-22-16,1 0 16,20 0-16,-21 21 0,21-21 0,-20 0 15,20 0-15,-21 21 0,21-21 0,-20 0 16,-1 21-16,0-21 0,0 0 0,-21 21 16,0 0-16,0 1 15,0-1 1,-21 0-16,0-21 0,0 0 15,-22 21-15,22-21 0,-21 0 0,-1 21 16,1-21-16,0 0 0,-1 0 16,22 21-16,-21-21 0,21 0 0,-22 0 15,22 0-15,0 0 0,0 0 0,21-21 78</inkml:trace>
  <inkml:trace contextRef="#ctx0" brushRef="#br0" timeOffset="28507.81">4297 11769 0,'0'21'15,"0"0"1,0 0-16,0 0 0,0 22 16,0-22-16,0 21 0,0 1 0,0-1 15,-21 0-15,21 1 0,-22-1 0,1-21 16,0 21-16,21-20 15,-21 20-15,0-21 0,0 0 0,-1-21 16,22 21-16,-21-21 0,21 22 16,-21-22-1,21-22-15,0 1 16,0 0-16,0 0 16,21 21-16,0-21 0,-21 0 15,22 21-15,-1 0 0,0-22 0,0 22 16,0 0-16,22 0 0,-1-21 0,-21 21 15,21 0-15,1 0 0,-1-21 16,0 21-16,1-21 0,-22 0 0,21 21 16,-21-21-16,22 21 0,-22-22 15,0 22-15,0-21 0,-21 0 0,0 0 16,0 0-16,0 0 16,0-1-16,0 1 0,0 0 0,-21 0 15,0 0-15,21 0 0,-21 21 16,0 0-16,-1 0 0,1 21 15,0-21-15,0 42 0,0-21 16,21 22-16,-21-1 0,-1-21 0,22 21 16,0 1-16,-21-1 0,0 0 15,21-20-15,0 20 0,-21-21 0,21 21 16,0-20-16,0-1 0,0 0 0,0 0 16,0 0-16,0 0 15,0 1-15,0-1 0,0 0 16,21-42 31,-21 0-47,21 21 0,0-22 15</inkml:trace>
  <inkml:trace contextRef="#ctx0" brushRef="#br0" timeOffset="28711.69">5228 12192 0,'0'0'0,"0"-21"16,0 0 15,21 21 16,0 0-31,1 0-16,-1 0 15</inkml:trace>
  <inkml:trace contextRef="#ctx0" brushRef="#br0" timeOffset="29310.95">6752 12023 0,'0'0'0,"0"-21"16,0-64-16,-21 43 0,0 20 15,0 1-15,-1 0 0,-20 0 0,21 21 16,-21-21-16,-1 21 0,22 0 16,-21 0-16,-1 0 0,1 21 0,0 0 15,21 0-15,-22 0 0,1 1 16,21 20-16,-22 0 0,22 1 0,-21-1 15,21 0-15,0 1 0,21-1 16,0-21-16,-22 21 0,22-20 0,0 20 16,0-21-16,0 0 0,22 0 0,-1 1 15,0-1-15,0-21 0,21 0 0,-20 0 16,20 0-16,-21 0 0,21 0 16,1 0-16,-1 0 0,-21-21 0,22-1 15,-1 1-15,0 0 0,1 0 16,-22-21-16,21 20 0,-21-20 0,0 0 15,1-1-15,-1-20 0,0 21 16,0-22-16,0 22 0,-21-22 0,0 22 16,0-22-16,0 22 0,21 0 0,-21 21 15,0-1-15,0 1 0,0 0 16,-21 42 0,0 0-16,0 22 0,21-22 15,-21 21-15,0 1 0,-1-1 16,1 0-16,21 1 0,0-1 0,-21 0 15,21 22-15,-21-22 0,21 0 0,0-20 16,0 20-16,0 0 0,0-21 0,0 1 16,0-1-16,0 0 15,21 0-15,0 0 0,0-21 16,1 0-16,-1 0 0,0 0 0,21 0 16,-21 0-16,1 0 0,20-21 0,-21 0 15,21 0-15</inkml:trace>
  <inkml:trace contextRef="#ctx0" brushRef="#br0" timeOffset="29739.71">7324 11917 0,'0'0'0,"21"-21"16,-21 0-16,0-1 0,0 1 15,-21 21 1,-1 21-16,1 1 16,21-1-16,-21 0 0,0 0 15,0 21-15,21-20 0,-21 20 16,21-21-16,-22 0 0,22 22 0,0-22 15,0 0-15,0 0 0,0 0 0,0 0 16,0 1-16,0-1 0,22 0 16,-1-21-16,0 0 0,0 21 0,0-21 15,0 0-15,1 0 0,-1 0 0,21 0 16,-21-21-16,22 0 0,-22 21 0,0-21 16,0-1-16,21 1 15,-20 0-15,-22-21 0,21 21 0,-21-22 0,0 22 16,0-21-16,0-1 0,0 1 0,0 0 15,0 21-15,-21-22 0,-1 22 16,1 0-16,0 0 0,0 21 16,0 0-16,0 0 0,-1 0 0,1 0 15,-21 0-15,21 21 0,0 0 0,-1 0 16,1 0-16,0 1 0,0 20 0,0-21 16,21 0-16,-21 22 0,21-22 15,0 0-15,0 0 0,0 0 0,0 0 16,21 1-16,0-1 0,-21 0 0,21-21 15,0 0-15,0 0 0,1 0 16,-1 0-16,0 0 0,21 0 16</inkml:trace>
  <inkml:trace contextRef="#ctx0" brushRef="#br0" timeOffset="30019.66">8170 11832 0,'0'0'0,"0"-21"16,0 0-16,0 0 0,0 0 15,0-1-15,-21 22 0,0 0 16,0 0-16,0 0 0,-1 0 0,1 0 16,-21 22-16,21-22 0,0 21 15,-1 0-15,1 0 0,0 21 16,0-20-16,21-1 0,0 21 0,-21-21 0,21 22 16,-21-22-16,21 21 0,0-21 0,0 0 15,0 1-15,0-1 16,0 0-16,0 0 0,0 0 0,21 0 15,0 1-15,0-22 0,0 0 16,0 0-16,1 0 0,-1 0 0,0 0 16,0 0-16,0 0 0,0-22 15,1 22-15,20-21 0,-21 0 0</inkml:trace>
  <inkml:trace contextRef="#ctx0" brushRef="#br0" timeOffset="30423.99">8721 11790 0,'0'0'0,"21"0"0,0-64 16,-21 43-16,-21 21 16,0 0-16,-1 0 15,1 0-15,0 21 0,0-21 16,-21 22-16,20-1 0,1 0 0,0 0 16,0 0-16,0 0 0,0 1 0,-1-1 15,22 0-15,0 0 0,0 0 16,0 0-16,0 1 0,0-1 15,22-21-15,-1 0 0,0 21 16,0-21-16,0 0 0,0 21 0,1-21 16,-1 0-16,0 21 0,0-21 15,0 0-15,22 21 0,-22-21 16,0 22-16,0-22 16,-21 21-16,0 0 0,0 0 15,-21-21-15,0 21 0,0-21 16,-1 0-16,1 21 0,-21-21 15,21 0-15,-22 0 0,22 22 0,-21-22 16,21 0-16,-22 0 0,22 0 0,0 21 16,0-21-16,0 0 15,0 0 1,-1 0 0,22-21-16</inkml:trace>
  <inkml:trace contextRef="#ctx0" brushRef="#br0" timeOffset="31474.9">4466 13547 0,'21'0'31,"0"0"-31,1 0 16,20 0-16,-21 0 0,0 0 15,22 0-15,-22 0 0,21 0 0,-21 0 16,0 0-16,1 0 0,-1 0 0,0 0 16,0 0-16,-42 0 31,0 0-31,0 0 16,-22 0-16,22 0 0,-21 0 15,21 0-15,-1 0 0,-20 0 16,21 0-16,0 21 0,0-21 0,-1 0 0,1 0 15,0 0-15,0 0 16,0 0-16,0 21 0,-1 0 16,1-21-16,0 21 0,0 1 15,0-1-15,21 0 0,-21 0 16,-1-21-16,22 21 0,0 0 0,-21-21 16,21 22-16,-21-1 0,21 0 15,21-21 16,0 0-31,1 0 0,-1 0 0,0-21 16,0 21-16,0-21 16,0 21-16,1 0 0,-1 0 15,0 0-15,0 0 0,0 0 16,0 0-16,1 21 0,-1 0 16,0 0-16,0-21 0,0 21 0,0 0 15,1 1-15,-22-1 0,0 0 0,0 0 16,0 0-16,0 0 15,0 1-15,-22-22 0,1 21 0,-21 0 16,21-21-16,-22 21 0,22-21 0,-21 0 16,0 0-16,20 21 0,-20-21 15,21 0-15,0 0 0,0 0 0,-1 0 16,1 0-16,0 0 0,0 0 0,21-21 47,21 21-32,0 0-15,0-21 0,1 21 0,-1 0 16</inkml:trace>
  <inkml:trace contextRef="#ctx0" brushRef="#br0" timeOffset="31683.04">5143 14055 0,'0'0'0,"22"0"0,-1-21 16,-21-1-16,0 1 47,0 0 0,21 21-32</inkml:trace>
  <inkml:trace contextRef="#ctx0" brushRef="#br0" timeOffset="33755.46">6964 13695 0,'0'0'0,"0"21"16,21-21 15,0 0-31,0 0 0,-21-21 15,21 0-15,1 21 0,-22-21 16,0-1-16,21 1 0,0 0 16,-21 0-16,0 0 0,0 0 0,0-1 15,0 1-15,-21 0 16,0 0-16,-1 0 0,1 21 0,0-21 16,0 21-16,-21 0 0,20-22 15,1 22-15,0 0 0,-21 0 0,21 0 16,-22 0-16,22 22 0,-21-22 15,21 21-15,-22 0 0,22 0 0,0 0 16,0 22-16,0-22 0,-1 21 0,1-21 16,21 22-16,-21-1 0,21-21 15,0 21-15,0-20 0,0-1 0,0 0 16,0 21-16,21-21 0,0 1 16,1-22-16,-1 21 0,0-21 15,21 0-15,-21 0 0,1 0 16,-1 0-16,21-21 0,-21 21 0,22-22 15,-22 1-15,21 0 0,-21 0 16,22 0-16,-22 0 0,21-1 16,-21-20-16,0 21 0,1-21 0,-1 20 15,0-20-15,0 0 0,-21 21 0,0-1 16,0 1-16,0 0 0,0 0 0,0 0 16,0 42-1,0 0 1,0 0-16,-21 0 0,21 22 0,-21-22 15,21 21-15,0 1 0,0-22 16,0 21-16,0-21 0,0 0 0,0 1 16,21 20-16,0-21 0,0-21 0,0 21 15,1 0-15,-1-21 0,0 0 16,0 0-16,0 0 0,22 0 16,-22 0-16,0 0 0,0 0 0,21-21 15,-20 0-15,-1 0 0,0 21 0,0-21 16,0-22-16,-21 22 0,21 0 0,-21-21 15,22 21-15,-1-22 16,-21 22-16,0 0 0,0-21 0,0 20 0,21 1 16,-21 42 15,0 1-31,0-1 0,0 0 0,0 0 16,-21 21-16,21-20 0,0-1 15,0 0-15,0 0 0,0 21 0,0-20 16,0-1-16,0 0 0,0 0 15,21 0-15,0 0 0,0-21 16,0 0-16,1 0 0,-1 0 16,0 0-16,0 0 0,0 0 0,0 0 15,1-21-15,-1 21 0,0-21 16,0 0-16,0 0 0,0 0 0,1-22 16,-22 22-16,21 0 0,-21-21 0,21-1 15,-21 22-15,0-21 0,0 21 0,21-1 16,-21 1-16,0 0 0,0 0 15,0 42 1,0 0-16,0 0 16,0 1-16,0-1 0,-21 0 15,21 21-15,0-21 0,0 1 0,-21-1 16,21 0-16,0 21 0,0-21 0,0 1 16,0-1-16,0 0 0,0 0 15,21-21-15,0 21 16,0-21-16,0 0 0,1 0 0,20 0 15,-21 0-15,21 0 0,-20 0 0,20 0 16,-21 0-16,21-21 0,-20 0 16,20 0-16,0 0 0,1-1 15</inkml:trace>
  <inkml:trace contextRef="#ctx0" brushRef="#br0" timeOffset="34455.76">8699 13526 0,'0'0'0,"0"-22"0,0-20 15,0 21-15,0 0 0,0 0 0,0-1 16,-21 22-16,0 0 15,0 0-15,0 0 0,0 0 16,-1 22-16,1-22 0,0 21 16,0 0-16,0 0 0,0 21 0,-1-20 15,1-1-15,21 21 0,-21-21 16,21 0-16,0 22 0,0-22 0,0 0 16,0 0-16,0 0 0,0 1 15,0-1-15,0 0 0,21 0 0,0-21 16,1 0-16,-1 21 0,0-21 0,0 0 15,0 0-15,0 0 0,1 0 0,-1-21 16,21 0-16,-21 0 0,0 0 16,1-1-16,-1 1 0,0-21 0,-21 21 15,21-22-15,0 1 0,-21-21 0,0 20 16,21 1-16,1 0 0,-22-22 16,0 22-16,0-22 0,0 22 0,0 0 15,0-1-15,0 1 0,0 0 16,0 20-16,0 44 31,-22-1-31,1 21 0,0-21 0,0 22 16,21-1-16,-21 0 0,21 1 0,0-1 15,-21-21-15,21 21 0,0 1 16,0-1-16,0 0 0,0-20 0,0 20 16,0-21-16,0 0 0,21 22 0,0-22 15,-21 0-15,21 0 0,0 0 16,0-21-16,1 0 0,-1 0 15,0 0-15,0 0 0,0 0 0,0-21 16,22 0-16,-22 21 0,0-21 16,0 0-16,0-1 0,1 1 15,-1 0-15,0-21 0,0 21 0,-21-1 16,21 1-16,-21-21 0,21 21 0,1 0 16,-22-1-16,0 44 31,0-1-31,0 0 15,0 0-15,-22 0 0,22 0 16,0 1-16,0-1 0,0 0 0,0 0 16,0 0-16,0 0 15,0 1-15,0-1 16,22-21 15,-1 0-31,-21-21 0,0-1 16,0 1-16,21 0 0,0 0 0</inkml:trace>
  <inkml:trace contextRef="#ctx0" brushRef="#br0" timeOffset="34639.67">9398 13250 0,'0'0'0,"0"-21"0,0-21 16,0 21-16,0 42 62,0 0-46,0 0 0,21-21-1</inkml:trace>
  <inkml:trace contextRef="#ctx0" brushRef="#br0" timeOffset="35070.99">9737 13272 0,'0'0'0,"-22"21"32,1-21-17,21 21-15,-21 0 0,21 0 16,-21 0-16,0 1 0,21-1 16,-21 21-16,21-21 0,0 0 15,0 1-15,-22-1 0,22 0 0,0 0 16,0 0-16,0 0 0,0 1 0,0-1 15,22-21-15,-1 0 16,0 0-16,0 0 0,0 0 0,0 0 16,1 0-16,-1 0 0,0 0 0,0-21 15,21-1-15,-20 1 0,-1 21 0,21-21 16,-21-21-16,0 21 16,1-1-16,-1 1 0,0-21 0,-21 21 15,0 0-15,0-22 0,0 22 0,0 0 16,0 0-16,0 0 0,0-1 15,-21 1-15,0 21 0,-1 0 0,1 0 16,0 0-16,0 0 0,0 0 0,0 0 16,-1 0-16,1 21 0,0-21 0,0 22 15,0-22-15,0 21 0,21 0 16,0 0-16,0 0 16,21-21-1,0 0-15,0 0 16</inkml:trace>
  <inkml:trace contextRef="#ctx0" brushRef="#br0" timeOffset="35515.12">10435 13250 0,'0'0'0,"21"-21"0,0 21 0,1-21 0,-1 0 16,0 21-16,0-21 0,-21 0 15,-21 21 16,0 0-31,0 0 0,-1 0 0,1 21 16,0 0-16,0-21 0,0 21 0,-22 0 16,22 0-16,0 1 15,0-22-15,21 21 0,-21 0 0,21 0 16,0 0-16,0 0 0,0 1 16,0-1-16,21-21 0,0 0 15,0 21-15,0-21 0,22 0 16,-22 21-16,0-21 0,21 0 0,-20 21 15,-1-21-15,21 0 0,-21 21 0,0-21 16,-21 22 0,0-1-16,-21 0 15,0-21-15,0 0 16,0 0-16,-22 21 0,22-21 16,-21 0-16,21 0 0,-22 21 15,22-21-15,0 0 0,-21 0 0,21 21 16,-1-21-16,1 0 15,21 22-15,-21-22 0,0 0 32,0 0-32</inkml:trace>
  <inkml:trace contextRef="#ctx0" brushRef="#br0" timeOffset="36532.55">4741 14880 0,'-21'-21'16,"0"21"-16,0 0 16,0-21-16,-1 21 15,1 0-15,0 0 0,0 0 0,0 21 16,0 0-16,-22 0 0,22 1 0,0-1 15,0 21-15,0 0 0,-1 1 16,1-1-16,0 0 0,0 1 0,0-1 16,21 0-16,-21 1 0,21-1 0,0 0 15,0-20-15,0-1 0,0 21 16,0-21-16,21 0 0,0-21 16,0 22-16,0-1 0,22-21 0,-22 0 15,21 0-15,0 0 0,-20 0 0,20 0 16,0 0-16,-21 0 0,1-21 15,-1 21-15,0-22 0,0 1 0,-21 0 16,0 0-16,0 0 0,0 0 16,-21-1-16,-21 1 15,20 21-15,1-21 0,0 21 16,0 0-16,-21 0 0,20 0 0,1 0 16,0 0-16,0 0 0,0 0 15,0 21-15,21 0 0,-22-21 16,22 22-16,0-1 0,0 0 0,0 0 15,0 0-15,0 0 0,0 1 16,0-1-16,0 0 16,0 0-16,22-21 15,-1 0-15,0 0 0,0 0 16,0 0-16,0-21 0</inkml:trace>
  <inkml:trace contextRef="#ctx0" brushRef="#br0" timeOffset="36787.41">5313 15367 0,'0'-21'16,"0"0"0,-21 21-16,21 21 93,0 0-77,0 0 0</inkml:trace>
  <inkml:trace contextRef="#ctx0" brushRef="#br0" timeOffset="41384.07">6752 14690 0,'0'-21'0,"0"-1"16,0 1-16,0 0 15,0 0-15,0 0 0,0-22 16,21 22-16,-21 0 0,21 0 15,1 0-15,-22 42 32,0 0-32,0 21 0,0 1 15,-22-1-15,1 0 0,0 1 16,0 20-16,0-20 0,0-1 0,-1 21 16,1-20-16,0 20 0,-21-20 0,21-1 15,-22 0-15,22 1 0,-21-1 16,21 0-16,-1 1 0,-20-22 0,21 0 15,0 0-15,21 0 0,-21 0 0,-1-21 16,22-21 0,0 0-1,0 0-15,0 0 0,0 0 0,0-22 16,0 22-16,0-21 0,22-1 16,-1 22-16,-21-21 0,21 21 0,0 0 15,-21-1-15,21 22 0,0-21 0,1 21 16,-1 0-1,0 21-15,0 1 0,0-1 16,-21 21-16,21-21 0,-21 0 0,22 22 16,-1-22-16,-21 0 0,21 0 15,0 22-15,0-22 0,0 0 0,-21 0 16,22-21-16,-1 21 0,0 0 16,0-21-16,0 0 0,0 0 0,22 0 15,-22 0-15,0 0 0,21 0 16,-20 0-16,20-21 0,-21 0 0,21 21 15,-20-42-15,-1 21 0,21-1 0,-21 1 16,0-21-16,1 21 0,-1-22 16,-21 22-16,0-21 0,0 21 0,21-22 15,-21 22-15,0 0 0,0 0 16,-21 21 0,0 0-16,21 21 15,-22 0-15,22 0 0,0 1 16,-21-1-16,21 21 0,-21-21 15,21 0-15,0 22 0,0-22 0,0 21 16,0-21-16,0 1 0,0-1 0,0 0 16,0 0-16,0 0 0,21-21 15,-21 21-15,21-21 0,1 0 0,-1 0 16,21 0-16,-21 0 0,0 0 0,22-21 16,-22 0-16,0 0 0,21 0 15,-20 0-15,-1-1 0,0 1 0,-21-21 16,0 21-16,0-22 0,0 1 0,0 21 15,0-21-15,0 20 0,0-20 0,-21 21 16,21-21-16,-21 20 16,-1 1-16,1 0 0,0 21 0,-21 0 15,21 0-15,-1 0 0,1 0 0,0 0 16,0 21-16,0 0 0,0 1 16,21-1-16,-22 21 0,22-21 15,-21 0-15,21 1 0,0-1 0,0 0 16,0 0-16,0 0 0,0 0 15,21 1-15,1-1 0,-1-21 0,0 21 16,0-21-16,0 0 0,0 0 0,1 0 16,20 0-16,-21 0 0,0 0 15</inkml:trace>
  <inkml:trace contextRef="#ctx0" brushRef="#br0" timeOffset="43410.85">7832 15092 0,'0'0'0,"148"-42"15,-127 20 1,21 1-16,-21 21 0,1-21 0,-22 0 15,0 0-15,0 0 0,-22 21 32,1 0-32,0 0 0,0 0 0,0 0 15,0 21-15,-22 0 0,22-21 0,0 21 16,0 21-16,0-20 0,-1-1 16,1 21-16,0-21 0,21 22 0,0-1 15,-21-21-15,21 0 0,0 22 0,0-22 16,0 0-16,0 21 15,0-21-15,21-21 0,0 22 0,0-1 16,1 0-16,-1-21 0,21 0 0,0 0 16,-20 0-16,20 0 0,0 0 0,22 0 15,-22 0-15,0 0 0,1-21 16,-1 21-16,0-21 0,1-1 0,-22 1 16,21 0-16,-21-21 0,1 21 0,-1-1 15,0-20-15,-21 0 0,0 21 16,0-22-16,0 22 0,0 0 0,0 0 15,0 0-15,-21-1 0,0 22 0,-1 0 16,1 0-16,0 0 16,0 22-16,0-1 0,21 0 15,-21 0-15,21 0 0,-22 0 0,1 22 16,21-22-16,0 0 0,0 21 16,0-20-16,0-1 0,0 0 0,0 0 15,0 0-15,0 0 0,21-21 16,1 0-16,-1 0 15,0 0-15,0 0 0,0 0 16,-21-21-16,21 21 0,1-21 0,-1 0 16,0 0-16,-21 0 0,21-1 0,-21 1 15,21-21-15,-21 21 16,0 0-16,0-22 0,0 22 0,0 0 0,21 0 16,-21 42 15,0 0-31,0 0 15,0 0-15,0 1 0,0-1 0,0 0 16,0 0-16,0 0 0,0 0 16,0 1-16,22-1 0,-22 0 15,21-21-15,0 0 0,0 21 0,0-21 16,0 0-16,22 0 0,-22 0 16,21 0-16,1-21 0,-1 21 15,0-21-15,1 0 0,-1-1 0,0 1 16,1 0-16,-22-21 0,21-1 0,-21 22 15,0-21-15,1 0 16,-1 20-16,-21-20 0,0 0 0,21-1 16,-21 22-16,0-21 0,0 0 0,0-1 15,0 1-15,-21 21 0,21-22 16,-21 22-16,21 0 0,-22 0 0,1 42 16,0 0-1,21 0-15,0 22 0,0-1 0,-21 0 16,21 1-16,-21-22 0,21 21 15,-21 1-15,21-1 0,0 0 0,0 1 16,0-1-16,0 0 0,0 1 16,0-22-16,0 21 0,0-21 0,0 0 15,0 1-15,0-1 0,21 0 16,-21 0-16,21-21 0,0 0 0,0 0 16,22 0-16,-22 0 0,0 0 0,0 0 15,21 0-15,-20-21 0,-1 0 16,21 0-16,-21-1 0,0 1 0,1 0 15,-1-21-15,0 21 0,0-1 0,0 1 16,-21 0-16,0 0 0,0 0 16,21 21-16,-21 21 31,-21-21-31,21 21 16,0 0-16,0 0 15,0 1-15,0-1 0,0 0 16,0 0-16,0 0 0,0 0 15,0 1-15,0-1 16,21-21-16,1 0 0,-1 0 16,0 0-16,0 0 15,0 0-15,0 0 0,1-21 0,-1-1 16,0 22-16,0-21 0,0 0 16,-21 0-16,21 0 0,1 0 0,-1-22 15,-21 22-15,21 0 0,-21 0 16,0 0-16,21-1 0,-21 1 0,0 0 15,0 0 1,0 42 0,0 0-1,0 0-15,0 1 0,0-1 16,0 21-16,0-21 0,0 0 0,0 1 16,0-1-16,0 0 0,0 0 0,0 0 15,0 0-15,0 1 16,21-22-16,0 0 15,1 0-15,-1 0 0,0 0 16,0 0-16,0 0 0,0-22 16,-21 1-16,0 0 0,0 0 15,0 0-15,0 0 0,0-1 16,0 1-16,0-21 0,0 21 0,0 0 16,-21-1-16,21 1 0,-21 0 0,0 0 15,0 0-15,0 21 16,-1 0-16,22-21 15,22 21 48,-1 0-63,0 0 0,0 0 16,0 0-16,0 0 0,1-22 15,-1 22-15,0 0 0,0 0 0,0 0 16,0 0-16,1 0 0,-1 0 15,0 0-15,0 0 0,0 0 16,-21 22-16,0-1 16,0 0-16,21-21 15,-21 21-15,0 0 0,0 0 16,0 1-16,0-1 16,0 0-16,0 0 0,0 0 0,0 0 15,0 1-15,0-1 16,0 0-16,0 0 0,0 0 15,0 0 1,0-42 15,0 0-15,0 0-16,0 0 16,0 0-16,22-1 0,-1 1 0,0-21 15,0 21-15,0 0 0,0-22 0,1 22 16,-1-21-16,21 21 0,-21-22 15,22 22-15,-22 0 0,0 0 0,21 21 16,-21 0-16,1 0 0,-1 21 16,-21 0-16,21 0 15,-21 0-15,0 1 0,0-1 16,0 21-16,0-21 0,0 22 0,-21-22 16,0 21-16,21-21 0,-22 22 0,22-22 15,0 0-15,-21 21 0,21-21 0,-21 1 16,21-1-16,0 0 0,0 0 15,0-42 17,-21 21-32,21-21 0,0 0 15,0-1-15,0 1 16,0-21-16,0 21 0,0-22 0,0 1 0</inkml:trace>
  <inkml:trace contextRef="#ctx0" brushRef="#br0" timeOffset="43651.63">10308 14372 0,'0'0'0,"-21"-21"0,0 0 15,0 21-15,-1 0 16,1 0 46,0 0-62,0 0 16,0 21-16</inkml:trace>
  <inkml:trace contextRef="#ctx0" brushRef="#br0" timeOffset="43903.49">9017 14711 0,'0'0'0,"-42"0"0,-1 21 0,22 0 15,0-21-15,0 0 0,42 0 16,0 0 0,21 0-16,-20 0 0,20 0 0,21 0 15,-20 0-15,-1 0 0,22 0 16,-22 0-16,0 0 0,1 0 0,-1 0 15,0 0-15,-21 0 0,22 0 0,-22 0 16,0 0-16,0 0 0</inkml:trace>
  <inkml:trace contextRef="#ctx0" brushRef="#br0" timeOffset="44647.49">4212 16129 0,'0'42'0,"0"-20"15,0-1-15,0 0 16,0 0-16,21 0 0,0 0 0,1-21 16,-1 22-16,0-1 0,21-21 0,-21 0 15,22 21-15,-1-21 16,0 0-16,1 0 0,-1 0 0,0 0 0,1 0 16,-22-21-16,21 21 0,-21-21 15,1-1-15,-1 22 0,-21-21 16,21 21-16,-21-21 0,0 0 0,0 0 15,-21 21 1,0 0-16,-1 0 0,1 0 16,0 21-16,0 0 0,0 0 0,0 0 15,-1 22-15,1-22 0,0 21 16,0 1-16,0-22 0,0 21 0,-1 0 16,1 1-16,21-1 0,-21-21 0,21 22 15,0-1-15,0-21 16,0 21-16,-21-20 0,21-1 0,0 0 0,0 0 15,0 0-15,-21-21 0,21 21 16,-21-21 15,21-21-31,0 0 0,0 0 0,-22 0 16</inkml:trace>
  <inkml:trace contextRef="#ctx0" brushRef="#br0" timeOffset="44871.44">4191 16574 0,'21'0'47,"0"0"-31,0 0-16,1 0 0,20 0 0,-21 0 15,0 0-15,22 0 0,-22 0 0,0 0 16,21 0-16,-21 0 0,1 0 15,-1 0-15,0 0 0,0 0 0,0 0 16,0-22-16,1 22 0,-1 0 0,0 0 16</inkml:trace>
  <inkml:trace contextRef="#ctx0" brushRef="#br0" timeOffset="45064.33">4995 16574 0,'0'0'0,"21"0"0,1 0 0,-1 0 16,0 0-16,0 0 47,0 0-31,-21-22-1</inkml:trace>
  <inkml:trace contextRef="#ctx0" brushRef="#br0" timeOffset="46375.18">6540 16129 0,'0'0'0,"0"-21"0,0 0 0,22 0 15,-22-1-15,0 1 0,0-21 0,0 21 16,0 0-16,0-1 0,0 1 0,0 0 15,-22 21-15,1 0 16,0 0-16,0 0 0,0 0 16,0 21-16,-1 0 0,1 22 15,0-22-15,21 21 0,-21 22 0,0-22 16,0 0-16,-1 22 0,22-22 0,0 1 16,-21-1-16,21 0 0,0 1 15,0-1-15,0-21 0,0 21 0,0-20 16,0-1-16,0 0 0,0 0 15,21 0-15,1-21 0,-1 21 16,0-21-16,0 0 0,0 0 0,0 0 16,1 0-16,-1 0 0,0-21 0,21 21 15,-21-21-15,1 0 0,-1 0 16,21 0-16,-21-1 0,0 1 0,1 0 16,-1 0-16,-21 0 0,0 0 0,21 21 15,-21-22-15,0 1 16,0 42-1,0 1-15,0-1 16,-21 0-16,21 0 0,0 0 16,-21 0-16,21 1 0,0-1 15,0 0-15,0 0 0,0 0 0,0 0 16,0 1-16,21-22 16,0 0-16,0 0 0,0 0 15,0 0-15,1 0 0,-1 0 16,0 0-16,0 0 0,0-22 0,-21 1 15,0 0-15,0 0 16,0 0-16,0 0 0,0-1 16,-21 1-16,0 0 0,0 21 15,0-21-15,-1 0 0,1 21 16,0-21-16,0 21 16,42-22 15,0 22-31,0 0 15,22 0-15,-22 0 0,21 0 0,-21-21 16,22 21-16,-1 0 0,-21 0 0,22 0 16,-22 0-16,21 0 0,-21 0 15,0 21-15,1 1 0,-1-1 0,-21 0 16,0 0-16,0 0 0,0 0 16,0 1-16,0-1 0,0 0 15,0 0-15,-21 0 0,21 0 16,-22-21-16,1 22 0,0-1 15,0-21 1,21-21 15,0-1-15,0 1-16,0 0 0,0 0 0,21 0 16,0 0-16,0-1 0,1 1 15,-1-21-15,21 21 0,-21 0 0,0-1 16,22 1-16,-22 0 0,0 21 0,0 0 15,0 0-15,1 0 0,-1 0 16,0 0-16,-21 21 0,0 0 16,0 1-16,21-1 0,-21 0 0,0 21 15,0-21-15,0 1 0,0-1 16,0 0-16,0 0 0,0 0 0,0 0 16,0 1-16,0-1 0,0 0 0,0 0 15,0 0 1,21-21-1,0-21 1,1 0-16,-1 21 0,0-21 16,0 0-16,0-22 0</inkml:trace>
  <inkml:trace contextRef="#ctx0" brushRef="#br0" timeOffset="46648.03">8191 15981 0,'0'0'0,"0"-21"0,0 0 0,-21 21 16,0 0-16,0 21 16,21 0-16,-21 21 0,0-21 15,-1 22-15,1-22 0,21 21 0,-21 1 16,0-22-16,0 21 0,0 0 0,-1-20 16,22 20-16,-21-21 0,0 21 15,0-20-15,21 20 0,0-21 0,-21 0 16,21 0-16,-21 1 0,21-1 15,0 0-15,0 0 0,0 0 16,0 0-16,21-21 16,0 0-16,0 0 0,0 0 15,0-21-15,1 0 0,-22 0 16</inkml:trace>
  <inkml:trace contextRef="#ctx0" brushRef="#br0" timeOffset="46891.89">7853 16425 0,'0'0'0,"-21"0"16,-1-21-16,22 0 15,22 21 1,-1 0-16,0-21 16,0 21-16,0 0 0,0 0 0,1 0 15,-1-21-15,0 21 0,0 0 0,0 0 16,0 0-16,1-21 0,-1 21 15,0 0-15,0 0 0,0-22 16,0 22-16,1 0 16,-1 0-16,0 0 0,0 0 15,0 0-15</inkml:trace>
  <inkml:trace contextRef="#ctx0" brushRef="#br0" timeOffset="47499.16">8953 16616 0,'0'0'0,"22"21"15,-1-21-15,0 0 0,0-21 16,-21 0-16,21 21 0,0-21 0,1-1 16,-22 1-16,0 0 15,21 0-15,-21 0 0,0 0 0,0-22 16,0 22-16,0 0 0,-21 0 0,-1-22 15,1 43-15,0-21 16,0 0-16,0 21 0,0 0 0,-22 0 16,22 0-16,-21 0 0,21 21 0,-1-21 15,-20 21-15,21 1 0,-21-1 16,20 21-16,1-21 0,0 0 0,21 22 16,0-22-16,0 0 0,0 0 0,0 22 15,0-22-15,0 0 0,0 0 16,21 0-16,0 0 0,1 1 15,-1-22-15,0 0 0,0 0 16,0 0-16,0 0 16,1-22-16,-1 1 0,0 0 0,21 21 15,-21-21-15,1 0 0,-1 0 16,0-1-16,0 1 0,0 0 16,0 0-16,1 0 0,-22 0 0,0-1 15,0 1-15,21 0 0,-21 42 31,-21 0-15,21 1-16,0-1 0,-22 0 16,22 0-16,0 0 15,0 0-15,0 1 0,0-1 16,0 0-16,0 0 0,0 0 16,0 0-16,0 1 15,22-22-15,-22 21 0,21-21 16,0 0-16,0 0 0,0 0 15,0 0-15,1-21 16,-1 21-16,0-22 0,21 1 0,-21 21 16,1-21-16,20 0 0</inkml:trace>
  <inkml:trace contextRef="#ctx0" brushRef="#br0" timeOffset="48422.88">9673 16362 0,'0'0'0,"21"-21"0,-21 0 15,0-1 1,21 1-16,-21 0 15,-21 21 1,21 21-16,-21 0 16,0-21-16,21 22 0,-21-1 0,0 0 15,21 0-15,-22 0 0,22 0 0,-21 1 16,21-1-16,-21 0 0,21 0 0,-21 0 16,21 0-16,0 1 0,0-1 15,0 0-15,0 0 0,0 0 16,21-21-16,0 0 0,0 0 15,-21 21-15,22-21 0,-1 0 16,0 0-16,0 0 0,0 0 16,0-21-16,1 21 0,-1-21 15,0 0-15,0 0 16,0 0-16,22 21 0,-22-22 0,0-20 16,0 21-16,0 0 0,0-22 0,1 22 15,-1-21-15,21 0 0,-21-1 16,0-20-16,1 20 0,-1 1 0,0 0 15,0 21-15,0-22 0,-21 22 16,0 0-16,0 42 31,-21 0-31,0 0 0,0 22 16,0-22-16,-1 0 16,1 0-16,0 22 0,21-22 0,0 0 15,-21 0-15,0 21 0,21-20 0,0-1 16,0 0-16,-21 21 0,21-21 15,0 1-15,0-1 0,0 0 0,0 0 16,21 0-16,0 0 0,0-21 16,0 22-16,0-22 15,1 0-15,-1 0 0,0 0 0,0 0 16,21 0-16,-20 0 0,-1 0 0,0-22 16,21 22-16,-21-21 0,22 21 15,-22-21-15,21 0 0,-21 0 0,1 0 16,20-22-16,-21 22 0,0 0 0,0 0 15,1-22-15,-1 22 16,-21 0-16,21 0 0,-21 0 16,-21 21-1,0 0-15,-1 0 16,1 21-16,0-21 0,0 21 0,0 0 16,21 0-16,0 1 0,0-1 15,0 0-15,0 0 16,21-21-16,0 21 15,0-21-15,0 0 0,1 21 0,-1-21 16,0 0-16,0 0 0,0 22 16,0-22-16,1 0 0,-1 0 0,0 21 15,-21 0 17,-21-21-17,0 0-15,-1 0 0,22 21 16,-21-21-16,0 0 0,0 0 0,21 21 15,-21-21-15,0 0 0,-1 21 16,1-21-16,0 0 16,0 22-16,0-22 15,0 0-15,-1 0 16,22-22-16,0 1 0,0 0 16,0 0-16</inkml:trace>
  <inkml:trace contextRef="#ctx0" brushRef="#br0" timeOffset="48695.73">10096 16066 0,'0'0'0,"0"-22"15,0 1-15,22 21 16,-1-21-16,0 21 0,0-21 15,21 21-15,-20-21 0,20 21 0,0-21 16,1-1-16,-22 22 0,21-21 0,-21 21 16,0-21-16,1 21 0,-1 0 15,-21-21-15,-21 21 16,-1 0 0,1 0-16,0-21 0,0 21 15,0 0-15,0 0 0,-1 0 0,1 0 16</inkml:trace>
  <inkml:trace contextRef="#ctx0" brushRef="#br0" timeOffset="141004.13">3048 4551 0,'21'-42'15,"-21"20"1,0 1 0,0 0-16,0 0 31,-21 21-15,0 0-16,0-21 15,-1 21 1,1 0-16,0 0 0,0 0 15,0 0-15,0 0 16,-1 0-16,1 0 0,0 0 16,0 0-1,42 0 32,0 0-47,0 0 16,22 0-16,-1 0 0,-21 0 15,43 0-15,-22 0 0,0 0 16,22 0-16,21 0 0,-22 0 0,22 0 0,-1 0 16,22 0-16,-21 0 15,21 0-15,-22 0 0,22 0 0,-21 0 16,-22 0-16,22 0 0,0 0 0,-22 0 16,22 0-16,-22 0 0,1 0 15,-1 0-15,1 0 0,-1 0 0,1 0 16,-22 0-16,1 0 0,-1 0 15,0 0-15,-21 0 0,1 0 0,20 0 16,-21 0-16,0 0 0,0 0 16,1 0-16,-44 0 78,1 0-63,0 0-15,0 0 0,0 0 16,0 0-16,-22 0 0,22 0 0,-21 0 16,-1-21-16,1 21 0,-21 0 0</inkml:trace>
  <inkml:trace contextRef="#ctx0" brushRef="#br0" timeOffset="141724.72">3069 4445 0,'-63'0'15,"63"21"1,-22-21-16,1 0 16,0 0-16,21 21 15,0 1 16,21-22-15,0 0-16,1 0 16,-1 0-16,0 0 0,0 0 0,0 0 15,0 0-15,22 0 0,-22 0 0,21 0 16,1 0-16,-1 0 0,0 0 16,22 0-16,-1 0 0,-20 0 15,20 0-15,22 0 0,-22 0 0,1 0 16,-1 0-16,1 0 0,-1 0 15,1 0-15,-1 0 0,1 0 0,-1 0 16,1 0-16,-1 0 0,1 0 16,-1 0-16,-20 0 0,20 0 0,1 0 15,-22 0-15,0 0 0,1 0 0,-1 0 16,-21 0-16,21 0 0,-20 0 16,-1 0-16,0 0 0,0 0 15,0 0-15,0 0 0,1 0 16,-1 0-16,0 0 15,0 0 17,0 0 30,-21-22-46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2:39:50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1524 0,'0'0'0,"-21"0"62,21 21-46,0 0-16,-21-21 15,21 22-15,0-1 16,0 0 0,21-21-1,0 0 1,0 0-16,1-21 15,-22 0 1,0-1-16,0 1 16,0 0-16,-22 21 15,1 0 1,0 0-16,0 21 16,21 0-1,-21-21-15,21 22 0,0-1 0,-21 0 16,21 0-1,0 0-15,0 0 0,21-21 32,0 0-32,0 0 15,0 0 1,0-21-16,-21 0 0,22 0 16,-22 0-16,21 0 0,-21-1 15,0 1-15,0 0 0,0 0 16,0 0-16,-21 21 15,-1 0-15,1 0 16,0 21 0,21 0-16,-21 0 0,21 0 15,0 1-15,0-1 0,-21 0 0,21 0 16,0 0-16,0 0 0,0 1 16,0-1-16,0 0 0,0 0 0,0 0 15,0 0-15,21-21 0,-21 22 16,0-1-16,21-21 0,0 0 0,-21 21 15,21-21-15,1 0 16</inkml:trace>
  <inkml:trace contextRef="#ctx0" brushRef="#br0" timeOffset="599.5">1672 1588 0,'-21'0'31,"0"0"-31,21 21 16,0 0 0,21-21 15,0 0-31,0 0 15,-21-21-15,21 0 16,-21-1-16,0 1 16,0 0-1,-21 21 1,0 0 0,0 0-1,21 21-15,-21-21 16,21 21-16,0 1 0,0-1 31,21-21-15,0 0-1,0 0-15,-21-21 16,21 21-16,-21-22 0,0 1 16,0 0-16,0 0 15,0 0 1,-21 21-1,0 21 1,21 0-16,-21 0 0,0 0 16,21 1-16,0-1 0,0 0 0,-21 0 15,21 21-15,0-20 0,0-1 0,-22 0 16,22 0-16,0 0 0,0 0 16,0 1-16,0-1 15,22-21 1,-1 0-16</inkml:trace>
  <inkml:trace contextRef="#ctx0" brushRef="#br0" timeOffset="2111.44">2900 1439 0,'0'0'0,"0"-21"0,-21 0 15,-1 0-15,22 0 16,-21 21-16,0 0 15,21 21-15,0 21 16,-21-21-16,21 22 0,-21 20 0,21 1 16,-21-1-16,21 22 0,-22-22 15,1 22-15,0-21 0,0-1 0,0 1 16,-22-1-16,22 1 0,-21-22 0,21 21 16,-22-20-16,1-1 15,21 0-15,-21-20 0,20-1 0,1 0 16,0 0-16,0-21 0,0 0 15,0-21-15,21 0 16,0-22-16,0 22 0,0-21 16,0 0-16,0-1 0,0 1 0,21 0 15,0-22-15,-21 22 0,21-1 0,0 1 16,0 0-16,-21-1 0,22 1 16,-1 21-16,0 0 0,0 21 15,0 0-15,0 0 0,1 21 16,-22 0-16,21 0 0,0 22 0,-21-1 15,0 0-15,0 1 0,21-1 16,-21 0-16,21 1 0,-21-1 16,0-21-16,0 21 0,0 1 0,21-22 15,1 21-15,-1-21 0,0 1 16,0-1-16,0 0 0,0-21 0,1 0 16,-1 0-16,21 0 0,-21 0 0,22 0 15,-22 0-15,21-21 0,0 0 16,1-22-16,-22 22 0,21-21 0,-21 21 15,22-22-15,-22 1 0,0 0 0,0-22 16,0 22-16,1-22 0,-22 1 16,21-1-16,-21 1 0,0-1 15,0 1-15,0-22 0,-21 43 0,-1-22 16,1 1-16,0 20 0,0 1 16,-21 0-16,-1-1 0,22 22 0,-21 0 15,-1 21-15,1 0 0,0 0 16,-1 0-16,1 21 0,0 0 0,21 1 15,-22 20-15,22 0 0,0 1 16,0-1-16,21 0 0,0 1 0,0-1 16,0 0-16,21 1 0,0-1 0,0 0 15,0 1-15,1-22 0,20 0 16,-21 0-16,21 0 0,-20 0 0,-1 1 16,21-22-16,-21 0 0,0 0 15,1 0-15,-1 0 0,0 0 16,0 0-16,0 0 0,0 0 0,-21-22 15,22 22-15</inkml:trace>
  <inkml:trace contextRef="#ctx0" brushRef="#br0" timeOffset="2499.17">3577 2180 0,'0'0'15,"0"21"-15,21-21 32,0 0-32,-21-21 15,22 21-15,-1-21 0,0 0 0,0 0 16,0 0-16,0-1 0,1 1 16,-22 0-16,0 0 0,0 0 0,0 0 15,-22 21 1,1 0-16,0 0 15,0 0-15,0 21 0,-22 0 0,22 0 16,0 0-16,0 22 0,0-22 16,0 0-16,-1 0 0,1 21 15,21-20-15,0-1 0,0 0 0,0 0 16,0 0-16,0 0 0,0 1 0,0-1 16,21 0-16,1 0 15,20-21-15,-21 0 0,0 21 0,22-21 16,-22 0-16,21 0 0,-21 0 0,22 0 15,-22 0-15,0-21 0,0 0 16</inkml:trace>
  <inkml:trace contextRef="#ctx0" brushRef="#br0" timeOffset="2763.56">4085 2011 0,'0'0'0,"0"-21"0,0 0 15,0-1-15,21 44 31,-21-1-15,0 0-16,21 0 0,-21 0 0,0 0 16,0 22-16,22-22 0,-22 0 15,0 21-15,21-20 0,-21-1 0,0 0 16,0 21-16,0-21 0,0 1 0,0-1 16,0 0-16,0 0 15,0 0 1,0-42-1,0 0 1,0 0-16,21 0 0,-21-1 16</inkml:trace>
  <inkml:trace contextRef="#ctx0" brushRef="#br0" timeOffset="2982.94">4424 1905 0,'0'0'15,"0"-21"-15,0 42 31,-21 0-31,-1 22 16,1-22-16,0 0 0,0 21 0,0 1 16,0-22-16,-1 21 0,1-21 0,0 22 15,0-22-15,0 0 0,21 0 16,-21 0-16,21 0 0,0 1 0,0-1 16,0 0-16,21-21 31,0-21-31,0 0 15</inkml:trace>
  <inkml:trace contextRef="#ctx0" brushRef="#br0" timeOffset="3583.68">4657 2117 0,'0'0'0,"-22"0"0,1 0 140,0 0-93,21 21-16,0 0 1,21-21 61,-21-21-77,0 0 47</inkml:trace>
  <inkml:trace contextRef="#ctx0" brushRef="#br0" timeOffset="4271.22">4572 2138 0,'21'0'16,"0"0"-16,0 0 15,1 0-15,-1 0 0,0 0 16,0-21-16,21 21 0,-20-21 0,-1 21 16,0-22-16,0 22 0,-21-21 15,21 0-15,-21 0 0,0 0 16,0 0-16,-21 21 15,0 0-15,0 0 0,0 0 16,-1 0-16,-20 0 0,21 0 0,-21 0 16,20 0-16,-20 21 0,21 0 15,0 0-15,0 0 0,-22 0 0,22 1 16,21-1-16,0 0 0,-21 0 0,21 21 16,0-20-16,0-1 0,0 0 15,0 0-15,21 0 16,0-21-16,0 0 15,22 0-15,-22 0 0,0 0 0,21 0 16,-20 0-16,-1 0 0,21-21 16,-21 0-16,0 21 0</inkml:trace>
  <inkml:trace contextRef="#ctx0" brushRef="#br0" timeOffset="4579.04">5334 1270 0,'0'0'0,"0"-21"15,-21 21-15,0 0 0,21 21 16,-22 0-16,1 0 0,21 22 16,-21-22-16,0 21 0,21 1 0,-21 20 15,0-21-15,-1 22 0,1-1 0,0 1 16,0-1-16,21-20 0,-21 20 15,0 1-15,-1-22 0,22 0 0,0 1 16,0-1-16,-21 0 0,21-20 0,0-1 16,0 0-16,0 0 0,0 0 0,0 0 15,21-21 17,1-21-32,-1 0 15,0 0-15</inkml:trace>
  <inkml:trace contextRef="#ctx0" brushRef="#br0" timeOffset="4979.57">5334 1969 0,'0'0'15,"0"21"1,-21-21-16,21 21 16,0 0-16,-21 0 0,-1 0 15,1 1-15,21-1 0,0 0 0,0 0 16,-21 21-16,21-20 0,0-1 15,0 0-15,0 0 0,0 0 16,0 0-16,0 1 0,21-22 16,-21 21-16,21-21 0,1 0 15,-1 0-15,0 0 0,0 0 16,21-21-16,-20 21 0,-1-22 0,0 1 16,21 21-16,-21-21 0,1 0 0,-1 0 15,-21 0-15,21-1 0,-21-20 0,0 21 16,0 0-16,0 0 0,0-22 15,0 22-15,0 0 0,-21-21 0,0 20 16,-1 22-16,1-21 0,0 0 0,0 21 16,0 0-16,-22 0 15,22 0-15,0 0 0,0 21 0,0 0 16,0 1-16,21-1 0,0 0 0,0 0 16,0 0-16,0 0 15,0 1-15,0-1 0,21 0 0,0-21 16,0 0-16,0 21 0,22-21 0</inkml:trace>
  <inkml:trace contextRef="#ctx0" brushRef="#br0" timeOffset="5319.37">5927 1990 0,'0'0'0,"0"-21"16,0-1-1,0 1-15,-22 21 16,1 21-16,0 1 15,21 20-15,0-21 0,-21 0 16,0 22-16,0-1 0,21 0 16,-22 1-16,1 20 0,21-21 0,-21 22 15,0-1-15,0 1 0,0-1 0,-1 1 16,1-1-16,0 1 0,0-1 16,0 1-16,0-1 0,-1 1 15,1-1-15,0 1 0,21-22 0,-21 22 16,21-22-16,-21 0 0,21-20 0,-21 20 15,21-21-15,0 0 0,0 0 0,0 1 16,0-44 15,0 1-31,0 0 0,21 0 0,-21 0 16,21-22-16,0 1 0,0 0 0,-21-1 16,21-20-16,1 21 0</inkml:trace>
  <inkml:trace contextRef="#ctx0" brushRef="#br0" timeOffset="5628.2">5778 2159 0,'0'0'0,"0"-42"0,0-1 0,22 22 15,-22-21-15,21 21 0,0 0 0,-21-1 16,21 1-16,0 0 0,0 0 0,1 21 16,20-21-16,-21 21 15,0 0-15,0 0 0,1 0 0,20 21 16,-21 0-16,0 0 0,0 0 0,-21 1 15,0-1-15,0 0 0,0 21 16,0-21-16,0 22 0,0-22 0,0 0 16,-21 0-16,0 0 0,0 1 0,0-1 15,0 0-15,-1-21 0,1 21 16,0 0-16,0-21 0,0 0 16,21 21-1,0-42 16,0 0-31,21 21 0,0-21 16,0 21-16</inkml:trace>
  <inkml:trace contextRef="#ctx0" brushRef="#br0" timeOffset="5868.06">6456 1926 0,'0'21'15,"-21"1"1,21-1-16,-22 0 0,1 0 0,21 0 16,-21 0-16,21 1 0,-21 20 0,0-21 15,21 0-15,0 0 0,0 1 0,-21-1 16,21 0-16,0 0 0,0 0 16,0-42 30,21 0-46</inkml:trace>
  <inkml:trace contextRef="#ctx0" brushRef="#br0" timeOffset="6171.02">6625 1588 0,'0'0'0,"0"-22"16,-21 1-16,0 21 15,-22 0-15,22 0 0,0 0 0,0 0 16,0 0-16,0 0 0,-1 21 0,1-21 15,0 22-15,0-1 0,21 0 16,0 21-16,0-21 0,0 1 0,0 20 16,0-21-16,0 21 0,0-20 0,0-1 15,21 0-15,0 0 0,0 0 16</inkml:trace>
  <inkml:trace contextRef="#ctx0" brushRef="#br0" timeOffset="6631.76">6837 2053 0,'0'0'0,"-21"21"0,-22 43 16,22-64-16,21 21 16,-21 0-16,21 0 0,0 1 0,-21-1 15,0 0-15,-1 0 16,22 0-16,0 0 0,-21-21 15,0 0 1,0 0 15,21-21-31,0 0 0,0 0 16,0 0-16,0 0 0,0-1 0,21 1 16,0-21-16,0 21 0,1-22 15,-1 1-15,21 21 0,-21-21 0,22 20 16,-1 1-16,0 0 0,1 0 0,-1 21 15,-21 0-15,21 0 0,-20 0 0,-1 21 16,0 0-16,0 0 0,0 1 16,-21-1-16,0 0 0,0 21 0,0-21 15,0 22-15,0-22 0,0 0 0,-21 0 16,0 0-16,0 1 0,0-1 16,-1 0-16,22 0 0,-21 0 15,21 0-15,-21-21 0,21 22 0,21-22 47,0 0-47,1 0 0</inkml:trace>
  <inkml:trace contextRef="#ctx0" brushRef="#br0" timeOffset="7279.4">7853 2053 0,'0'0'0,"0"-21"0,0-21 15,0 21-15,-21 21 16,-1-22-16,1 22 0,-21 0 16,21 0-16,-22 0 0,22 0 0,-21 0 15,0 22-15,20-1 0,-20 0 0,0 0 16,21 0-16,-22 0 0,22 1 16,-21 20-16,21-21 0,-1 0 0,22 22 15,0-22-15,0 0 0,0 0 0,0 0 16,0 0-16,0 1 15,22-1-15,20-21 0,-21 0 0,0 0 16,22 0-16,-1 0 0,0 0 0,-21 0 16,22-21-16,-1-1 0,-21 1 15,22 21-15,-22-21 0,0 0 16,0 0-16,0 0 0,0-1 0,-21 1 16,0 0-16,22 0 0,-22 0 0,0 0 15,0-1-15,0 44 31,0-1-15,-22 0-16,22 21 0,-21-21 0,21 22 16,-21-22-16,21 21 0,-21 1 15,21-1-15,0 0 0,-21 22 0,0-22 16,21 0-16,-22 22 0,22-22 16,-21 22-16,21-22 0,0 22 0,-21-22 15,0 21-15,21 1 0,-21-1 0,0 1 16,21 21-16,-22-22 0,1 1 15,0-1-15,0 1 0,0-22 0,0 21 16,-1-20-16,1-1 0,-21 0 0,21 1 16,-22-1-16,22 0 0,-21 1 0,21-22 15,-22 0-15,1 0 0,0-21 0,21 0 16,-22 0-16,1 0 0,0 0 0,-1 0 16,1-21-16,0 0 15,-1 21-15,1-21 0,21 0 0,-22-1 16,22 1-16,0 0 0,0 0 0,0 0 0,0 21 15,-1-21-15,22-1 0,-21 1 16,21 0-16,0 0 0,0 0 0,0 0 16,0-22-16,21 22 0,1-21 15</inkml:trace>
  <inkml:trace contextRef="#ctx0" brushRef="#br0" timeOffset="8263.84">9461 1778 0,'0'0'0,"0"-21"0,0-21 16,0 20-1,0 44 1,-21-1-16,21 0 15,0 21-15,0-21 0,-21 22 16,0-22-16,21 21 0,-21 1 0,21-22 16,0 21-16,0-21 0,-21 0 0,21 1 15,-22-1-15,22 0 0,0 0 16,0 0-16,-21-21 31,21-21-31,0 0 0,0 0 16,0 0-16,0-22 15,0 22-15,21 0 0,1-21 0,-1-1 16,0 22-16,0-21 0,0-1 16,0 22-16,22 0 0,-1 0 15,-21 0-15,22 21 0,-1 0 0,-21 0 16,21 0-16,1 21 0,-1 0 0,-21 0 16,22 22-16,-22-1 0,0-21 15,0 21-15,0 1 0,-21-1 0,0-21 16,0 22-16,0-1 0,0-21 0,0 0 15,-21 0-15,0 1 0,0-1 0,0 0 16,-1 0-16,1-21 16,21-21 15,0 0-31,21 0 16,1-22-16,-1 22 0,0 0 15,0-21-15,21 20 0,-20-20 0,20 0 16,0-1-16,-21 22 0,22 0 0,-1-21 15,-21 42-15,22-21 0,-22 21 16,0 0-16,21 0 0,-21 21 0,1-21 16,-22 21-16,0 0 0,21 0 0,-21 22 15,0-22-15,0 0 0,0 0 0,0 0 16,-21 22-16,21-22 0,-22 0 16,22 0-16,-21-21 0,0 21 0,21 0 15,0 1-15,0-1 0,21-21 47,0-21-47,1-1 16</inkml:trace>
  <inkml:trace contextRef="#ctx0" brushRef="#br0" timeOffset="9407.29">10689 1842 0,'0'0'0,"0"-22"0,0 44 31,-21-22-31,21 21 0,-21 0 16,0 0-16,21 0 0,-22 22 0,22-22 16,0 0-16,0 21 0,0-21 15,0 1-15,0 20 0,0-21 0,0 0 16,0 0-16,0 1 0,0-1 16,22 0-16,-1-21 0,0 21 15,0-21-15,21 0 0,-20 0 0,-1 0 16,0 0-16,21-21 0,-21 21 0,1-21 15,20 0-15,-21-1 0,0 1 16,0 0-16,1 0 0,-1 0 0,0-22 16,0 22-16,0-21 0,0 0 0,1 20 15,-1-20-15,-21 21 0,0 0 16,0 0-16,0-1 0,0 44 31,-21-1-31,-1 21 0,22-21 16,-21 22-16,0-22 0,0 21 15,21-21-15,0 22 0,0-22 0,0 21 16,0-21-16,0 22 0,0-22 0,0 0 16,0 0-16,21-21 0,21 21 0,-20 0 15,-1-21-15,21 0 0,-21 0 16,22 0-16,-22 0 0,21 0 0,-21 0 16,22-21-16,-22 0 0,21 0 0,-21 0 15,0 0-15,1-22 0,-1 22 0,21-21 16,-21-1-16,0 1 0,1-21 15,-22 20-15,21-20 0,0 20 16,0-20-16,0-1 0,0 22 0,-21-21 16,0 41-16,0-20 0,22 21 15,-22 0-15,0 0 0,0-1 0,-22 44 16,1-1 0,0 0-16,0 0 0,0 21 0,0 1 15,-1 20-15,1-20 0,0 20 16,0-21-16,0 22 0,21-22 0,0 22 15,-21-22-15,21 0 0,0 1 0,0-1 16,0 0-16,0 1 0,0-22 16,0 21-16,0-21 0,21 1 0,0-1 15,0-21-15,0 21 0,0-21 16,1 0-16,20 0 0,-21 0 0,21 0 16,-20 0-16,20-21 0,-21 0 0,21-1 15,-20 1-15,20 0 0,-21 0 16,21-21-16,-20 20 0,20-20 0,-21 0 15,21-1-15,-20 1 0,-1-21 0,0 20 16,21-20-16,-21-1 0,1 22 16,-1-22-16,-21 22 0,21 0 0,-21 21 15,21-22-15,-21 22 16,0 0-16,0 42 16,-21 0-16,0 0 15,0 1-15,-1 20 0,1 0 0,0 22 16,-21-22-16,21 22 0,-1-22 0,1 21 15,0-20-15,0 20 0,0-20 16,0-1-16,21-21 0,0 21 0,0 1 16,0-22-16,0 0 0,0 0 0,21 0 15,0 1-15,0-1 0,0-21 0,0 0 16,1 0-16,20 0 0,-21 0 16,0 0-16,22 0 0,-22-21 0,0 21 15,21-22-15,-21 1 0,1 0 16,-1 0-16,0 0 0,0-22 0,0 22 15,0 0-15,-21 0 0,0 0 16,22 0-16,-22-1 0,0 1 0,0 42 31,0 1-31,0-1 0,-22 0 0,22 0 16,-21 0-16,21 0 16,-21 1-16,21-1 0,0 0 0,0 0 15,0 0-15,0 0 16,21-21-16,0 0 0,1 0 15,-1 0-15,0 0 16,0 0-16,0-21 0,-21 0 16,21 21-16,1-21 0,-1 0 0,0 0 15,-21-1-15</inkml:trace>
  <inkml:trace contextRef="#ctx0" brushRef="#br0" timeOffset="9591.2">12806 1799 0,'0'0'0,"0"-21"0,-21 0 15,-1 21 1,1 0-16,0 0 16,0 0-1,21 21 1,0 0 0,-21-21-16,0 21 15,-1-21 1</inkml:trace>
  <inkml:trace contextRef="#ctx0" brushRef="#br0" timeOffset="9771.09">12044 1990 0,'0'0'16,"-21"0"-16,21 21 16,21-21 15,0 0-31,0 0 0,0 0 0,0 0 15,22 0-15,-22 0 0,0 0 16,21 0-16,-20-21 0,20 0 0,-21 21 16,21-22-16,-20 22 0</inkml:trace>
  <inkml:trace contextRef="#ctx0" brushRef="#br0" timeOffset="10227.61">12975 1947 0,'0'0'0,"0"-21"0,-21 21 0,21-21 16,-21 21-16,0 0 0,-1 21 16,1 0-16,21 1 15,-21 20-15,0 0 0,21 1 0,-21-1 16,0 0-16,-1 22 0,22-1 0,-21 1 16,0 20-16,0-20 0,0 21 15,0-22-15,-1 22 0,22-22 0,-21 22 16,0 0-16,0-1 0,0-20 15,0 20-15,-1 1 0,-20-21 0,21-1 16,0 1-16,0-1 0,-22-21 0,22 1 16,0-1-16,0 0 0,0-20 0,-1-1 15,22 0-15,0 0 0,22-42 32,-1 0-17,0-22-15,0 22 0,0-21 16,0 0-16,1-1 0,20-20 0</inkml:trace>
  <inkml:trace contextRef="#ctx0" brushRef="#br0" timeOffset="10523.45">12912 2328 0,'0'0'0,"0"-42"0,21 0 0,-21 21 0,21-22 16,-21 1-16,0 21 0,21-22 15,0 22-15,0 0 0,1 0 0,-1 0 16,0 0-16,21 21 0,-21 0 0,1 0 15,20 0-15,-21 0 0,21 21 16,-20 0-16,-1 0 0,0 0 0,0 0 16,-21 1-16,0 20 0,0-21 15,0 0-15,-21 22 0,0-22 0,0 0 16,-22 0-16,1 0 0,0 0 16,20-21-16,-20 22 0,0-1 0,-1-21 15,1 0-15,21 0 0,-21 21 0,20-21 16,1 0-16,0 0 15,42 0 1,0-21 0,1 0-16,20-1 0</inkml:trace>
  <inkml:trace contextRef="#ctx0" brushRef="#br0" timeOffset="10811.8">13737 1397 0,'0'0'0,"0"-21"0,0 0 16,0 42 15,-21 21-31,21-21 0,0 22 16,-21 20-16,0-20 0,-1 20 0,1-21 15,0 22-15,21-1 0,-21 1 0,0-22 16,0 22-16,-1-22 0,1 0 15,0 1-15,0-1 0,21-21 16,0 0-16,0 22 0,-21-22 0,21 0 16,21-21-1,0 0 1,0 0-16,0-21 0,1 21 16</inkml:trace>
  <inkml:trace contextRef="#ctx0" brushRef="#br0" timeOffset="11151.9">13779 1947 0,'22'0'31,"-1"0"-31,0 0 0,0 0 16,0-21-16,0 21 0,1 0 15,-1 0-15,21-21 0,-21 0 0,0 21 16,1-21-16,-1 21 0,0-21 0,-21-1 15,0 1 1,-21 21-16,0 0 16,-1 0-16,1 0 0,-21 0 0,0 21 15,20 1-15,-20-1 0,21 0 0,-21 0 16,20 21-16,1-20 0,0-1 16,0 21-16,21-21 0,0 22 15,0-22-15,0 0 0,0 0 0,0 0 16,21 0-16,0 1 0,0-22 0,1 21 15,20-21-15,-21 0 0,0 0 16,22 0-16,-22 0 0,21 0 0,-21 0 16,22 0-16,-22-21 0,21 21 0</inkml:trace>
  <inkml:trace contextRef="#ctx0" brushRef="#br0" timeOffset="12190.81">15452 1905 0,'0'0'0,"0"-21"0,0-21 16,0 20-16,0 1 15,0 0-15,21 0 16,-21 42-1,0 0-15,0 0 16,0 1-16,0-1 0,0 0 0,0 0 16,0 21-16,0-20 0,0-1 15,-21 0-15,21 0 0,0 0 0,-22 0 16,22 1-16,-21-1 0,21 0 16,-21-21-1,0 0 1,21-21-1,0 0 1,0-1-16,0 1 0,0 0 16,0 0-16,21 0 0,0 0 0,0-22 15,1 1-15,-1 21 0,21-22 0,-21 1 16,22 21-16,-22-21 0,21 20 0,-21 1 16,22 0-16,-22 21 0,0 0 15,21 0-15,-21 0 0,1 21 0,20 0 16,-21 1-16,0-1 0,0 21 0,1 0 15,-1-20-15,-21 20 0,0-21 16,0 21-16,0-20 0,0 20 16,0-21-16,0 0 0,0 0 0,-21 1 15,21-1-15,-22-21 0,1 21 16,0-21-16,0 0 16,0 0-16,21-21 15,0 0 1,0-1-16,0 1 0,21 0 15,0 0-15,0 0 0,0-22 0,22 22 16,-22-21-16,21 21 0,-21 0 0,22-22 16,-1 22-16,-21 0 0,22 21 15,-1 0-15,-21 0 0,0 0 0,22 0 16,-22 0-16,0 21 0,-21 0 16,0 0-16,0 22 0,0-22 0,0 21 15,0-21-15,0 1 0,0 20 16,-21-21-16,21 0 0,-21 0 0,-1 1 15,1-1-15,0 0 0,0 0 16,0-21-16,21 21 16,21-21 15,0 0-31,-21-21 0,21 21 0,0-21 16,1 0-16</inkml:trace>
  <inkml:trace contextRef="#ctx0" brushRef="#br0" timeOffset="12562.11">16595 1884 0,'0'21'15,"21"-21"-15,0 0 16,0 0-16,0 0 0,0 0 16,22 0-16,-22 0 0,21 0 15,-21 0-15,22-21 0,-1 21 0,0 0 16,-20-21-16,20 21 0,-21-21 0,0 21 15,0-22-15,-21 1 0,0 0 16,0 0-16,-21 21 0,0-21 16,0 21-16,-21 0 0,20 0 15,1 0-15,-21 0 0,0 21 0,20 0 16,-20 0-16,21 0 0,-21 22 16,20-22-16,1 21 0,0 1 0,0-22 15,21 21-15,-21 0 0,21-20 0,0-1 16,0 21-16,0-21 0,0 0 0,21 1 15,0-22-15,0 21 0,0-21 16,1 0-16,-1 21 0,21-21 0,-21 0 16,22 0-16,-22 0 0,21 0 0,0 0 15,-20-21-15,20 21 0,0-21 0,1-1 16,-1 1-16,0 0 16</inkml:trace>
  <inkml:trace contextRef="#ctx0" brushRef="#br0" timeOffset="12831.96">17611 1715 0,'0'0'0,"42"-106"15,-21 63-15,0-20 16,0 21-16,-21-1 0,0 1 0,0 21 16,0 0-16,22-1 0,-22 1 0,0 64 31,-22-22-31,22 21 16,-21 0-16,0 1 0,21 20 0,-21 1 15,0-22-15,0 22 0,-1-1 16,1-21-16,0 22 0,0-22 15,0 1-15,0-1 0,21 0 0,-22-21 16,22 1-16,0-1 0,0 0 0,0 0 16,0 0-16,0 0 15,22-21 1,-1 0-16,0-21 0,0 0 16,0 0-16,0 0 0,1 0 0,-1-1 15</inkml:trace>
  <inkml:trace contextRef="#ctx0" brushRef="#br0" timeOffset="13283.77">17970 1418 0,'0'0'0,"0"-21"0,0 0 15,0 42 1,0 0 0,0 22-16,-21-22 0,0 21 0,21 0 15,-21 1-15,21-1 0,0 22 0,0-22 16,-21 0-16,0 1 0,21-1 15,-22 0-15,22 1 0,0-22 0,-21 21 16,21-21-16,-21 0 0,21 1 0,0-1 16,0 0-16,-21-21 0,21-21 47,0 0-47,0-1 15,0 1-15,0 0 0,21 0 16,0 0-16,0-22 0,1 22 0,-1-21 15,0 21-15,0 0 0,21-1 0,-20 1 16,20 0-16,-21 21 0,0 0 0,0 0 16,1 0-16,-1 21 0,-21 0 15,21 1-15,-21-1 0,0 0 0,0 21 16,0-21-16,0 1 0,0-1 0,0 21 16,-21-21-16,0 0 0,-1 1 15,22-1-15,-21 0 0,0-21 16,21 21-16,-21-21 15,0 0-15,21 21 0,0-42 47,21 0-47</inkml:trace>
  <inkml:trace contextRef="#ctx0" brushRef="#br0" timeOffset="13691.54">18648 1884 0,'0'-21'0,"0"42"0,21-63 0,-21 20 0,0 1 16,-21 21 0,0 0-16,-1 0 15,1 0-15,0 0 0,0 21 0,0 1 16,0-1-16,-1 0 0,1 0 0,-21 21 16,21-20-16,0-1 0,21 0 15,-22 21-15,22-21 0,0 1 0,0-1 16,0 0-16,0 0 0,22-21 15,-22 21-15,21-21 0,0 0 16,21 0-16,-21 0 0,1 0 0,20 0 16,-21 0-16,0 0 0,22 0 0,-22-21 15,0 21-15,0-21 0,0 0 0,0 0 16,1-1-16,-1 1 0,0-21 16,-21 21-16,0-22 0,0 22 15,0-21-15,0 21 0,0 0 0,0-22 16,0 22-16,-21 0 15,0 21-15,-1 0 0,1 0 0,0 0 16,-21 0-16,21 0 0,-1 21 0,1-21 16,0 21-16,0 0 0,21 1 0,0-1 15,-21-21-15,21 21 0,0 0 16,0 0-16,0 0 0</inkml:trace>
  <inkml:trace contextRef="#ctx0" brushRef="#br0" timeOffset="14255.22">19219 1905 0,'0'0'0,"0"-21"15,0 0-15,0 0 16,0-1-16,0 1 0,-21 21 16,0 0-16,0 0 15,0 0-15,-1 0 0,1 21 16,0-21-16,0 22 0,0-1 15,0 21-15,-1-21 0,1 0 0,0 1 16,0 20-16,0-21 0,0 0 16,21 0-16,0 1 0,-22-1 15,22 0-15,0 0 0,0 0 16,43-21-16,-1 0 0,-21 0 16,0 0-16,1 0 0,-1 0 0,0 0 15,0 0-15,0 0 0,22-21 16,-22 21-16,0-21 0,0 0 0,0 0 15,0-1-15,1-20 0,-1 21 0,0-21 16,0-1-16,-21 1 0,21-22 0,0 22 16,1-21-16,-1-1 0,0 22 15,0-22-15,0 1 0,-21 20 16,21 1-16,-21 0 0,22 21 0,-22-1 16,0 1-16,-22 21 15,1 21 1,0 22-16,0-22 0,21 21 0,-21 1 15,0-1-15,-1 0 0,1 1 16,0 20-16,0-21 0,21 22 0,-21-22 16,21 1-16,-21-1 0,21 0 0,0 1 15,-22-1-15,1 0 0,21-21 16,0 1-16,0-1 0,0 0 0,0 0 16,0 0-16,0 0 0,21-21 46,1 0-46,-1 0 0,0 0 0,0-21 16,0 0-16,22 21 0</inkml:trace>
  <inkml:trace contextRef="#ctx0" brushRef="#br0" timeOffset="14718.96">19875 1926 0,'0'0'0,"22"-21"0,41-42 16,-42 41-1,0 1-15,1-21 0,-1 42 0,-21-21 16,0 0-16,21 21 0,-21-22 16,-21 22-1,0 0-15,-1 22 0,1-1 16,-21-21-16,21 21 0,-22 0 0,1 0 16,21 0-16,0 1 0,-22-1 15,22 0-15,0 0 0,21 0 16,-21 0-16,21 1 0,0-1 15,0 0-15,21-21 0,0 0 16,0 0-16,1 21 0,-1-21 16,0 21-16,0-21 0,21 0 0,-20 0 15,20 0-15,-21 0 0,0 21 0,22-21 16,-22 22-16,0-22 16,-21 21-1,-21 0 1,0-21-16,-1 0 0,-20 0 15,21 21-15,0-21 0,0 0 16,-1 0-16,-20 0 0,21 0 0,0 0 16,0 0-16,-1 0 0,1 0 15,0 0-15,21 21 16,-21-21-16,0 0 16,0-21-1,-1 21 1</inkml:trace>
  <inkml:trace contextRef="#ctx0" brushRef="#br0" timeOffset="15064.28">17568 1630 0,'0'0'0,"0"-21"15,21 21 1,1 0-16,-1-21 16,21 21-16,-21 0 0,22 0 0,-1 0 15,-21 0-15,21 0 0,1 0 0,-1 0 16,0 0-16,1 0 0,-22 0 15,21 0-15,-21 0 0,1-22 0,-1 22 16,0 0-16,0 0 0,0 0 16,0 0-1,1 0-15</inkml:trace>
  <inkml:trace contextRef="#ctx0" brushRef="#br0" timeOffset="17138.81">21569 1799 0,'0'0'0,"21"-42"16,-21 21-1,21 21-15,-21-21 16,-21 21-1,0 0-15,0 21 16,-1 0-16,1 21 0,0-21 0,0 22 16,-21-22-16,20 21 0,1 1 0,0-22 15,0 21-15,21-21 0,-21 22 16,21-22-16,0 0 0,0 0 0,0 0 16,0 0-16,0 1 0,0-1 15,21-21 1,0 0-16,0 0 0,0 0 15,1 0-15,-1 0 0,0 0 0,0-21 16,21-1-16,-20 1 0,20 21 0,-21-21 16,0 0-16,22 0 0,-22-22 15,21 22-15,-21 0 0,0 0 0,1 0 16,-1 0-16,-21-1 0,21 22 16,-21-21-16,0 42 15,0 1 1,0-1-16,0 0 0,-21 0 0,21 0 15,0 0-15,0 1 0,0-1 16,0 0-16,0 0 0,0 0 16,0 0-16,21-21 0,0 22 15,0-22-15,0 0 0,1 0 16,-1 0-16,21 0 0,-21 0 16,0 0-16,1 0 0,20-22 0,-21 22 15,0-21-15,22 0 0,-22 0 0,0 21 16,0-21-16,21-22 0,-20 22 15,-22 0-15,21 0 0,0-21 0,0 20 16,-21 1-16,0 0 0,0 0 0,21 21 16,-21-21-16,0 42 31,0 0-31,-21 0 16,21 0-16,-21 22 0,21-22 15,-21 0-15,0 0 0,21 0 0,0 1 16,0 20-16,0-21 0,0 0 15,0 0-15,0 1 0,21-1 16,0-21-16,0 0 16,0 0-16,0 0 0,22 0 0,-22 0 15,21 0-15,1 0 0,-22-21 0,21-1 16,0 22-16,-20-21 16,-1 0-16,21 0 0,-21 0 0,0 0 0,1-1 15,-1-20-15,0 21 0,0 0 16,-21 0-16,0-1 0,0 1 15,0 0-15,-21 21 32,0 42-32,0-20 15,-1-1-15,1 0 0,21 0 0,0 21 16,-21-20-16,21-1 0,0 0 0,0 0 16,0 0-16,0 0 0,0 1 15,0-1-15,21-21 16,0 21-16,1-21 0,-1 0 0,21 0 15,-21 0-15,0 0 0,22 0 16,-1-21-16,-21 21 0,22-21 0,-22-1 16,0 22-16,21-42 0,-21 21 15,1 0-15,-1-22 0,0 22 0,21-21 16,-42 0-16,43-1 0,-43 1 16,21-22-16,0 22 0,0-21 0,0 20 15,0 1-15,-21 0 0,0-1 0,22 1 16,-22 0-16,0 20 0,0 1 15,0 0-15,0 0 0,-22 42 16,1 21 0,0-20-16,0 20 0,0 21 15,0-20-15,-1 20 0,1-20 0,0 20 16,0 1-16,0-22 0,21 0 16,0 22-16,0-22 0,0 0 15,0-20-15,0 20 0,0-21 0,0 21 16,0-20-16,0-1 0,21-21 0,0 21 15,0-21-15,0 0 0,1 0 16,20 0-16,-21 0 0,21 0 0,-20 0 16,20 0-16,0 0 0,-21-21 0,22 0 15,-1-1-15,0 1 0,1 0 16,-22-21-16,21-1 0,1 22 16,-22-21-16,21-22 0,-21 22 0,22 0 0,-22-22 15,0 1-15,0 20 0,-21-20 16,21 21-16,-21-1 0,21 22 15,-21-21-15,0 21 0,0-1 0,-21 44 32,0 20-17,0-21-15,0 21 0,21 1 0,-21-1 16,-1 22-16,1-22 0,0 21 16,0-20-16,21-1 0,-21 22 0,0-22 15,-1-21-15,1 21 0,0 1 0,21-22 16,0 0-16,-21 0 0,21 0 15,-21 1-15,21-1 0,-21-21 16,21 21-16,0-42 31,21 0-15,0-1-16,0 1 0,0 0 0,22 0 16,-22 0-16,0-22 0,21 1 0,1 21 15,-22-21-15,21 20 0,0 1 16,-20 0-16,20 0 0,-21 21 0,0 0 15,0 0-15,1 0 0,-1 0 0,-21 21 16,0 21-16,0-20 0,0-1 16,0 21-16,0-21 0,0 22 0,0-22 15,0 0-15,-21 21 0,-1-21 0,1 1 16,21-1-16,-21-21 0,21 21 16,-21 0-16,0 0 15,0-21-15,-1 0 16,1 0-1,0-21 1,21 0-16,-21 0 16</inkml:trace>
  <inkml:trace contextRef="#ctx0" brushRef="#br0" timeOffset="17391.66">23347 1736 0,'0'0'0,"0"-21"0,21 21 15,0 0-15,0-22 0,0 22 16,22 0-16,-22 0 0,21-21 16,1 21-16,-1 0 0,0 0 0,1 0 15,-1-21-15,0 21 0,-21 0 16,1 0-16,-1 0 0,0 0 0,-21-21 15,-21 21 1,0-21 0</inkml:trace>
  <inkml:trace contextRef="#ctx0" brushRef="#br0" timeOffset="17615.54">22987 1503 0,'-21'0'16,"0"0"0,-1 0-1,44 0 16,-1 21-31</inkml:trace>
  <inkml:trace contextRef="#ctx0" brushRef="#br0" timeOffset="20807.2">25739 1693 0,'0'-42'0,"0"84"0,0-105 0,0 42 0,0 0 15,0-22-15,0 22 0,0 0 16,21 21-16,-21-21 0,0 0 0,0 42 47,-21 0-47,-1 0 0,22 21 0,-21-20 15,0 20-15,21 0 0,-21 22 16,0-22-16,0 0 0,-1 1 0,1-1 16,21 22-16,-21-43 0,21 21 0,-21 0 15,21 1-15,0-22 0,0 0 16,-21 0-16,21 0 0,0 1 15,0-1-15,0 0 0,0 0 16,0-42 15,21 21-15,-21-21-16,0 0 0,0-1 0</inkml:trace>
  <inkml:trace contextRef="#ctx0" brushRef="#br0" timeOffset="21642.9">25336 2053 0,'-21'0'16,"42"0"15,1 0-31,20 0 0,-21 0 0,21 0 16,1 0-16,-1 21 0,0-21 16,1 0-16,20 0 0,-20 0 0,20 0 15,1 0-15,-22 0 0,21-21 0,1 21 16,-22-21-16,1 0 0,-1 21 15,-21-42-15,21 20 0,-20 1 0,-1-21 16,-21 21-16,0-22 0,21 1 16,-21 21-16,0-21 0,0 20 0,0 1 15,0 0-15,0 0 0,0 0 16,-21 21 0,21 21-16,-21-21 0,-1 21 15,1 21-15,0-20 0,0 20 0,0 0 16,21 1-16,-21-1 0,-1 0 15,1 1-15,0-22 0,0 21 0,0 0 16,0-20-16,21 20 0,-22-21 0,1 0 16,0 0-16,21 1 0,-21-1 15,21 0-15,-21-21 0,0 0 16,21-21 15,21 0-15,0-1-16,0 1 0,0 0 15,0 0-15,22 0 0,-22 0 16,21-1-16,-21 1 0,22 0 0,-1 0 16,0 21-16,-20-21 0,20 21 0,-21 0 15,21 0-15,-20 0 0,-1 0 16,-21 21-16,0 0 0,21 0 0,-21 0 16,0 1-16,0-1 0,0 0 0,0 0 15,-21 0-15,0 0 0,21 1 16,0-1-16,-22-21 0,22 21 15,0 0-15,0 0 16,22-21 0,-1 0-16,0 0 0,21 0 15,-21 0-15,1 0 0,-1 0 0,21 0 16,-21-21-16,22 21 0,-1-21 16,-21 0-16,21 0 0,-20-1 0,-1 1 15,21 0-15,-21 0 0,0 0 0,1 0 16,-22-22-16,0 22 0,0 0 15,0 0-15,-22 21 16,1 0-16,0 21 16,0 0-16,0 0 0,0-21 0,21 21 15,-22 22-15,22-22 0,-21 0 0,21 0 16,0 0-16,0 1 16,0-1-16,0 0 15,0 0 1,21-21-16,1 0 0,-1 0 15,0 0-15,-21-21 16,21 21-16,0-21 0,0 0 16</inkml:trace>
  <inkml:trace contextRef="#ctx0" brushRef="#br0" timeOffset="23523.35">27644 2307 0,'0'0'0,"21"0"31,0 0-16,0-21-15,0 0 16,0 21-16,1-21 0,-1 0 0,21-1 16,-21 1-16,22 0 0,-22 0 15,21-21-15,0 20 0,1-20 0,-1 0 16,22-1-16,-22 1 0,0 0 16,-21-1-16,22 1 0,-22 0 15,0 21-15,-21-1 0,0-20 0,0 21 16,-21 21-16,0 0 15,-22 0-15,22 0 0,-21 0 0,0 0 16,-1 0-16,22 21 0,-21 0 16,21 0-16,-1 1 0,22 20 0,0-21 15,0 21-15,0-20 0,22 20 0,-1 0 16,0 1-16,0-1 0,0-21 16,0 21-16,1 1 0,-1-22 0,0 21 15,0-21-15,-21 1 0,0-1 16,0 0-16,0 0 0,0 0 15,0 0-15,-21-21 16,0 0-16,0 0 0,-1 0 0,-20 0 16,0 0-16,21 0 0,-22-21 15,22 21-15,-21-21 0,21 0 0,-1 21 16,1 0-16,0 0 0,21-21 0,-21 21 16,42 0-1,0 0 1,0 0-16,1 21 0,20-21 15,0 0-15,-21 21 0,22-21 0,-1 0 16,0 0-16,22 0 0,-22 0 16,1 0-16,20 0 0,-21 0 0,1 0 15,-1 0-15,22 0 0,-22 0 16,-21-21-16,21 21 0,1-21 0,-22 0 16,21-1-16,-21 1 0,1 0 15,-1-21-15,0 21 0,-21-22 0,0 22 16,0 0-16,0-21 0,0 20 0,0 1 15,0 0-15,-21 21 16,0 0-16,-22 0 16,22 0-16,0 21 0,0 0 0,-22 1 15,22-1-15,0 21 0,-21-21 0,21 22 16,-22-22-16,22 21 0,0-21 16,21 22-16,-21-22 0,21 0 0,0 0 15,0 0-15,0 0 16,0 1-16,21-22 0,0 0 15,0 0-15,0 0 0,1 0 16,-1 0-16,0 0 0,0-22 16,0 1-16,0 21 0,1-21 0,-1 0 15,0 0-15,0 0 0,0-1 0,0-20 16,1 21-16,-22 0 0,0 0 16,21-1-16,-21 1 0,21 0 0,-21 42 31,0 0-16,0 22-15,0-22 0,0 0 16,0 0-16,0 0 0,0 1 16,0-1-16,0 0 0,0 0 15,0 0-15,21-21 0,0 0 0,-21 21 16,43-21-16,-22 0 0,0 0 16,21 0-16,-21 0 0,22 0 0,-22 0 15,21-21-15,-21 21 0,1-21 0,-1 0 16,21 0-16,-42 0 0,21-1 15,0 1-15,1 0 0,-1-21 0,0 21 16,-21-1-16,0 1 0,21 0 0,-21 0 16,-21 42 15,0 0-31,0 0 0,-1 22 16,1-22-16,0 0 0,21 21 15,-21-20-15,0-1 0,0 0 0,21 0 16,0 0-16,-22 0 0,22 1 15,-21-1-15,21 0 0,0-42 47,21 21-31,-21-21-16,22-1 0,-1 22 0,0-21 0,0 0 16,0 0-16,0-21 15,1 20-15,-1 1 0,21-21 0,-21 21 16,0 0-16,22-1 0,-22 1 0,0 0 15,0 0-15,0 21 0,1 0 16,-1 0-16,0 0 0,0 0 0,0 21 16,-21 0-16,0 0 15,0 1-15,0-1 0,0 0 0,0 0 16,0 0-16,0 0 0,0 1 0,0-1 16,-21 0-16,0 0 0,21 0 15,-21 0-15,21 1 0,0-1 16,-21-21-16,21-21 47,0-1-32,21 1-15,0 21 0,0-21 16,0 0-16,0 0 0,1 0 0,20-22 16,-21 22-16,21 0 0,-20 0 0,20 0 15,0-1-15,1 22 0,-22 0 16,21 0-16,-21 0 0,0 0 0,1 0 15,-22 22-15,0-1 0,0 0 16,0 0-16,0 0 0,-22 0 0,1 1 16,21 20-16,-21-42 0,0 21 15,0 0-15,21 0 0,-21-21 0,21 22 16,-22-1-16,1-21 0,21 21 16,-21-21-16,21-21 46,21 21-30,0-21-16,1-1 0,-1 22 16,21-21-16,-21 0 0</inkml:trace>
  <inkml:trace contextRef="#ctx0" brushRef="#br0" timeOffset="23884.15">30162 2244 0,'22'0'31,"-1"0"-31,0 0 16,0 0-16,0 0 0,22 0 16,-22 0-16,0 0 0,21 0 15,-21 0-15,22 0 0,-22-21 0,0 21 16,0 0-16,0-22 0,1 1 0,-1 0 16,-21 0-16,0 0 15,0 0-15,0-1 16,-21 22-1,-1 0-15,1 0 0,-21 0 0,21 22 16,0-1-16,-1-21 0,-20 21 0,21 0 16,0 21-16,0-20 0,-1-1 15,1 0-15,21 0 0,0 0 0,0 0 16,0 1-16,0-1 0,0 0 16,21-21-1,1 21-15,-1-21 0,21 0 0,-21 0 16,0 0-16,22 0 0,-22 0 15,0 0-15,0 0 0,22 0 0,-22-21 16,21 0-16,-21 21 0</inkml:trace>
  <inkml:trace contextRef="#ctx0" brushRef="#br0" timeOffset="24412.08">31242 2011 0,'0'0'0,"0"-21"16,0 0-16,0 42 31,-21 0-15,0-21-16,21 21 0,-22 0 15,1 0-15,21 22 0,-21-22 16,0 0-16,0 0 0,0 0 16,-1 22-16,1-22 0,21 0 0,-21 0 15,21 0-15,-21 1 0,21-1 0,0 0 16,0 0-16,0-42 47,0 0-32,0 0-15,0-1 0,21 1 16,0 0-16,0 0 0,22-21 16,-22 20-16,21-20 0,-21 21 0,22-21 15,-1 20-15,0 1 16,1-21-16,-1 21 0,0 0 15,1 21-15,-22 0 0,0 0 0,21 0 16,-20 0-16,-1 0 0,-21 21 16,0 0-16,0 0 0,0 0 15,0 0-15,0 1 0,0-1 0,0 0 16,-21 0-16,-1 0 0,1 0 0,0 1 16,0-1-16,21 0 0,-21 0 15,0-21-15,21 21 0,-22-21 0,22 21 16,-21-21-16,0 0 15,42 0 32,0 0-47,22 0 0</inkml:trace>
  <inkml:trace contextRef="#ctx0" brushRef="#br0" timeOffset="24895.55">32131 2117 0,'0'0'0,"-21"-43"16,0 43-16,21-21 15,-22 21-15,1 0 0,0 0 0,0 0 16,-21 0-16,20 0 0,1 0 16,-21 0-16,21 21 0,-22 1 15,22-1-15,-21 0 0,21 0 0,0 0 16,-22 0-16,22 1 0,21-1 15,0 0-15,-21 0 0,21 0 0,0 0 16,0 1-16,0-1 0,0 0 16,21-21-16,-21 21 0,21-21 0,0 0 15,1 0-15,-1 0 0,0 0 16,0 0-16,0 0 0,0 0 0,1-21 16,-1 0-16,0 21 0,0-21 15,0-22-15,0 22 0,1 0 0,20 0 16,-21-22-16,-21 22 0,21 0 0,0 0 15,-42 42 17,0 0-17,0-21-15,21 21 0,-21 1 0,0-1 16,21 0-16,0 0 0,0 0 16,-22 0-16,22 1 0,0-1 0,0 0 15,0 0-15,0 0 16,0 0-16,22 1 0,-1-22 15,0 0-15,0 0 0,0 0 16,0 0-16,1 0 0,-1 0 16,0 0-16</inkml:trace>
  <inkml:trace contextRef="#ctx0" brushRef="#br0" timeOffset="25640.06">32385 2180 0,'0'0'0,"21"-21"0,-21 0 0,0 0 16,21 21-16,-42 0 31,0 21-31,0 0 16,0 0-16,21 0 0,0 1 15,-22-1-15,1-21 16,21 21-16,-21 0 0,21 0 0,-21 0 16,21 1-16,-21-1 15,0-21 16,21-21 1,0-1-32,0 1 15,0 0-15,21 21 0,0-21 16,0 0-16,21 0 0,-20-1 0,-1 1 16,21 0-16,-21 0 0,22 0 15,-22 21-15,21 0 0,-21 0 16,0 0-16,22 0 0,-22 0 15,0 0-15,0 21 0,0 0 0,1 0 16,-22 0-16,0 1 16,0-1-16,0 0 0,0 0 0,-22 0 15,1 0-15,0 1 16,0-1-16,0-21 16,0 0-16,-1 0 31,22-21-16,0-1 1,22 1 0,-22 0-16,21 21 0,0-21 0,0 0 15,21 0-15,-20-1 0,-1 22 16,21-21-16,-21 0 0,22 21 0,-22-21 16,21 21-16,0 0 0,1 0 15,-22 0-15,21 21 0,1-21 0,-22 21 16,-21 0-16,0 1 0,0-1 15,0 0-15,0 0 0,0 0 16,0 0-16,-21 1 0,-1-1 16,1 0-16,0-21 15,21 21-15,-21-21 16,21 21-16,-21-21 0,21-21 62,0 0-62,0 0 0,21 21 16,0-21-16,0-1 0,0 22 16</inkml:trace>
  <inkml:trace contextRef="#ctx0" brushRef="#br0" timeOffset="26031.84">33295 2286 0,'21'0'15,"0"-21"-15,1 21 16,-1 0-1,0 0-15,0 0 0,0 0 16,0-21-16,1 21 0,-1 0 16,0-21-16,0 21 0,21-22 15,-20 22-15,-1-21 0,0 21 0,0-21 16,0 21-16,-21-21 16,-21 21-1,0 0-15,-21 0 0,-1 0 16,1 0-16,0 0 0,-1 21 0,1 0 15,0 0-15,-1 1 0,1-1 16,21 0-16,0 0 0,-1-21 0,1 21 16,21 0-16,0 1 15,0-1-15,0 0 0,0 0 16,21-21-16,1 21 0,-1-21 16,0 0-16,0 0 0,21 0 0,-20 0 15,20 0-15,-21 0 0,0 0 16,22 0-16,-22 0 0,0 0 0,0-21 15,0 21-15,0-21 0,-21 0 16,0 0 0</inkml:trace>
  <inkml:trace contextRef="#ctx0" brushRef="#br0" timeOffset="32647.07">1482 3493 0,'0'0'16,"0"-22"-16,0-20 15,0 0-15,-22 21 0,22-1 0,-21 1 0,21-21 16,-21 21-16,0 0 0,21-1 16,-21 1-16,21 0 0,-21 0 15,-1 21 1,22 21-1,0 0-15,0 22 0,-21-22 16,21 21-16,-21 22 0,21-22 0,0 21 16,0 1-16,-21-1 0,0-20 15,21 20-15,-21 1 0,21-22 0,0 22 16,-22-22-16,1 21 0,21-20 16,0-1-16,-21-21 0,21 22 0,0-22 15,0 0-15,0 0 16,0-42-1,0 0 1,0 0-16,0-1 0,0 1 0,0-21 16,0 21-16,21-22 0,0 1 15,1 21-15,-22 0 0,21-22 16,0 22-16,0 0 0,0 0 0,0 0 16,22 0-16,-22 21 0,0 0 15,21 0-15,1 0 0,-22 0 0,21 0 16,-21 21-16,1 0 0,20 0 15,-42 0-15,21 0 0,-21 22 0,0-22 16,0 21-16,0-21 0,0 22 16,-21-1-16,0-21 0,0 22 0,-22-22 15,1 0-15,21 21 0,-22-21 0,1-21 16,21 22-16,0-1 16,0-21-16,-1 0 0,1 0 0,0 0 15,0 0-15,0 0 16,21-21-16,-21-1 0,21 1 15,0 0 1,0 0-16,0 0 0,21 0 16,0-1-16</inkml:trace>
  <inkml:trace contextRef="#ctx0" brushRef="#br0" timeOffset="33403.72">1884 3768 0,'0'21'31,"0"0"-31,0 0 0,0 0 16,0 1-16,0-1 0,0 0 15,0 0-15,0 21 0,0-20 0,0-1 16,0 21-16,0-21 0,0 0 0,0 1 15,0-1-15,0 0 0,0 0 16,21-21-16,0 0 16,0 0-16,0 0 0,1-21 15,-1 0-15,0 0 0,0-1 16,0 1-16,22 0 0,-22 0 0,0-21 16,0 20-16,0 1 0,0-21 15,1 21-15,-22 0 0,0-1 0,21 1 16,-21 0-16,0 0 0,0 42 31,0 0-15,0 0-16,0 1 0,0-1 15,0 0-15,0 21 0,0-21 16,0 22-16,0-1 0,0-21 0,0 0 16,0 22-16,0-22 0,21 0 15,0-21-15,0 21 0,0-21 0,1 0 16,-1 0-16,0 0 0,21 0 0,-21-21 15,22 21-15,-22-21 0,21 0 16,1-22-16,-22 22 0,0 0 0,21-21 16,-21 21-16,1-22 0,-1 1 15,0 21-15,0-22 0,-21 1 0,0 0 16,21-1-16,-21 1 0,21 0 0,1-1 16,-22 1-16,0 0 0,0-1 15,0 22-15,21 0 0,-21 0 0,0 0 16,0 42-1,0 0-15,0 0 16,-21 0-16,21 22 0,-22-1 0,1 0 16,21 1-16,-21-1 0,0 0 0,21 1 15,0-1-15,-21 0 0,21 1 16,-21-1-16,21 0 0,0-20 0,0 20 16,0-21-16,0 0 0,0 0 15,21-21-15,0 22 0,0-22 0,0 0 16,0 0-16,1 0 0,-1 0 15,0-22-15,0 22 0,0-21 16,0 0-16,-21 0 0,0 0 0,22 21 16,-22-21-16,0-1 0,0 1 15</inkml:trace>
  <inkml:trace contextRef="#ctx0" brushRef="#br0" timeOffset="33607.61">2688 3810 0,'0'0'0,"-63"-21"16,41 21-1,22-21-15,22 21 16,-1-21-16,21 21 16,-21 0-16,0 0 0,1 0 15,20 0-15,-21-22 0,0 22 16,0 0-16,1 0 0,-1 0 0,0 0 16,0-21-16,0 21 15,0 0-15,1 0 0,-22-21 16,21 21-16,0 0 0,0-21 15</inkml:trace>
  <inkml:trace contextRef="#ctx0" brushRef="#br0" timeOffset="34136.46">4085 3641 0,'0'0'0,"0"-43"15,-21 22-15,21 0 0,0 0 16,0 0-16,0 0 16,21-1-16,0 22 15,0 0-15,1 0 0,-1 22 16,0-1-16,-21 0 0,21 21 15,0-21-15,-21 22 0,0-1 16,21 0-16,-21 1 0,0-1 0,0 22 16,0-22-16,0 0 0,0 1 0,0-1 15,-21 0-15,21 1 0,0-1 16,0-21-16,-21 0 0,21 0 0,0 1 16,-21-22-16,21-22 31,0-20-31,0 21 0,0 0 15,21-22-15,0 1 0,0 0 0,1-1 16,-1-20-16,0 21 0,0-1 16,0-20-16,0 20 0,1-20 0,-1-1 15,21 22-15,-21 0 0,0-1 16,1 1-16,-22 21 0,0 0 0,21 0 16,-21-1-16,21 22 0,-21 22 31,0-1-16,0 0-15,0 0 16,0 0-16</inkml:trace>
  <inkml:trace contextRef="#ctx0" brushRef="#br0" timeOffset="37035.69">5101 4085 0,'0'-21'0,"0"0"0,0 0 15,0 0-15,0-1 0,0 1 16,0 0-16,21-21 0,-21 21 0,0-1 15,0 1-15,0 0 0,0-21 0,0 21 16,0-1-16,0 1 0,0 0 16,-21 0-16,0 21 15,0-21-15,0 21 0,-1 0 0,1 0 16,-21 0-16,21 21 0,-22 0 0,22 0 16,-21 0-16,21 1 0,-22-1 15,22 21-15,-21 0 0,21-20 0,0 20 16,-1 0-16,22 1 0,0-1 0,0 0 15,0-21-15,0 22 0,0-22 16,22 0-16,-1 0 0,0 0 0,0-21 16,0 0-16,0 0 0,1 0 0,20 0 15,-21 0-15,0 0 0,0-21 0,22 21 16,-22-21-16,0 0 16,0 0-16,0-22 0,22 22 0,-22 0 15,-21-21-15,21 21 0,0-22 0,0 22 16,-21-21-16,0 21 0,0-22 0,22 22 15,-22 0-15,0 0 0,0 0 16,0-1-16,0 1 0,-22 21 31,22 21-31,0 1 0,0-1 16,0 0-16,-21 21 0,21-21 0,0 22 16,0-22-16,0 21 0,0-21 0,0 22 15,0-22-15,0 21 0,0-21 0,0 1 16,0-1-16,21 0 0,-21 0 15,22 0-15,-1-21 0,0 0 16,0 0-16,43 0 16,-43 0-16,21 0 0,-21-21 0,22 0 15,-22 0-15,21 0 0,0-1 16,-20 1-16,20-21 0,-21 21 0,21 0 16,-20-22-16,20 1 0,-21 21 0,0-22 15,-21 22-15,0 0 0,0-21 16,0 21-16,0-1 0,0 1 0,-21 21 15,0 0-15,0 0 0,0 0 0,-1 0 16,1 0-16,-21 0 0,21 0 16,0 0-16,21 21 0,0 1 15,0-1-15,0 0 0,0 0 16,21-21-16,0 21 0,0 0 0,0 1 16,0-1-16,1 0 0,-1 0 0,0 0 15,21 0-15,-21 1 0,-21-1 16,22 0-16,-1 21 0,-21-21 0,0 1 15,0-1-15,0 0 0,0 0 16,0 0-16,0 0 0,21-21 16,-21 22-16,21-22 15,0 0 1,0 21-16,1-21 0,-1 0 0,0 0 16,0 0-16,0 0 0,0 0 0,22 0 15,-22-21-15,21-1 0,-21 22 16,1-21-16,20 0 0,-21 0 0,21 0 15,-20 0-15,-1-1 0,0-20 0,0 21 16,-21-21-16,0 20 0,0-20 0,0 21 16,0 0-16,0-22 0,0 22 15,-21 21-15,21-21 0,-21 0 0,0 21 16,-22 0-16,22 0 0,0 0 0,0 0 16,0 0-16,-1 0 0,1 21 0,0 0 15,21 0 1,-21 1-16,21 20 0,-21-21 0,21 0 15,0 22-15,-21-22 0,21 21 0,0-21 16,0 0-16,0 22 0,0-22 0,0 0 16,0 0-16,21-21 15,0 0-15,0 0 0,0 0 16,0 0-16,1 0 0,-1 0 0,0 0 16,0-21-16,0 21 0,0-21 0,1 0 15,-1 21-15,0-21 0,-21-1 16,0 1-16,21 0 0,-21-21 0,21 21 15,-21-1-15,0 1 0,0 0 0,0 0 16,0 0-16,0 0 0,-21 21 31,21 21-15,-21-21-16,21 21 0,0 0 0,0 21 16,0-20-16,-21-1 0,21 21 0,0-21 15,0 0-15,0 1 0,0-1 16,0 0-16,0 0 0,0 0 0,0 0 15,21-21-15,0 0 0,0 22 0,0-22 16,1 0-16,-1 0 0,0 0 0,0 0 16,21 0-16,-20-22 0,-1 1 15,21 21-15,-21-21 0,22 0 16,-22 0-16,0 0 0,0-1 0,0 1 16,0 0-16,1 0 0,-1 0 0,-21 0 15,0-22-15,0 22 0,0 0 0,0 0 16,0 0-16,0-1 0,0 1 15,-21 42 1,21 1 0,-22-1-16,22 0 0,0 0 0,0 21 15,-21-20-15,21-1 0,0 21 16,0-21-16,0 0 0,0 1 0,0-1 16,0 0-16,0 0 0,21-21 15,-21 21-15,22-21 0,-1 0 0,0 0 16,0 0-16,0 0 0,0 0 0,22 0 15,-22 0-15,0 0 0,0 0 16,0-21-16,22 0 0,-22 0 0,0 0 16,0-1-16,0 1 0,22-21 0,-22 21 15,0-22-15,0 1 0,0 0 16,1-1-16,-1 1 0,0 0 0,0-1 16,-21-20-16,21 21 0,-21-1 0,21-20 15,-21 20-15,0 1 0,0 0 16,0 21-16,0-22 0,0 22 0,0 0 15,0 0 1,0 42-16,-21 0 16,21 0-16,-21 0 0,21 22 15,0-1-15,-21 0 0,21 1 0,-21-1 16,21 0-16,-21 1 0,21 20 0,0-20 16,0-1-16,0 0 0,0 1 0,0-1 15,0 0-15,0-21 0,0 22 16,0-22-16,0 21 0,0-21 0,0 1 15,0-1-15,0 0 0,0 0 16,21-21-16,0 0 16,0 0-16,0 0 15,0 0-15,1-21 0,-22 0 16,21 0-16,0 21 0,0-22 0,0 1 16,0-21-16,1 21 0,20 0 0,-21-1 15,0 1-15,0-21 0,-21 21 16,22 21-16,-22-21 0,21-1 0,-21 44 31,0-1-15,-21 0-16,21 0 0,-22 0 15,22 22-15,0-22 0,-21 0 0,21 21 16,-21-21-16,21 1 0,0-1 0,0 0 16,0 0-16,0 0 0,21 0 15,0-21 1,1 0-16,-1 0 15,0 0-15,0 0 0,0-21 0,22 21 16,-22-21-16,0 0 0,0 21 0,0-21 16,22 0-16,-22-1 0,0 1 0,0-21 15,0 21-15,-21 0 0,21-1 16,-21 1-16,22 0 0,-22 0 0,-22 42 31,1 0-15,21 0-16,0 1 0,-21 20 15,21-21-15,-21 0 0,21 0 0,0 22 16,0-22-16,0 0 0,0 0 16,0 0-16,0 1 0,21-1 15,0-21 1,0 0-16,1 0 0,-1 0 16,0 0-16,-21-21 0,21-1 15,-21 1-15,21 0 0,-21 0 16,0 0-16,0 0 0,0-1 15,0 1-15,0-21 0,0 21 16,0 0-16,-21-1 0,0 1 0,21 0 16,-21 0-16,21 0 0,0 0 0,0-1 15,-21 22-15,21-21 16,0 0-16,21 21 16,0 0-16,0-21 0,0 21 15,0 0-15,22 0 0,-22 0 0,0 0 16,0 0-16,22 0 0,-22 0 0,0 21 15,0-21-15,0 21 0,0 0 16,-21 1-16,22-1 0,-22 0 16,21 0-16,-21 0 0,0 0 0,0 1 15,0-1-15,0 0 0,0 0 0,0 0 16,0 0-16,0 1 0,0-1 16,0 0-16,-21 0 0,21 0 15,-22-21-15,22 21 0,0 1 16,-21-22-1,0 0 1,21-22 0,0 1-1,0 0-15,0 0 0,0 0 0,21 0 16,0-22-16,1 22 0,-1-21 16,0-1-16,0 22 0,0-21 0,22 21 15,-22-22-15,0 22 0,21 0 0,-21 0 16,1 0-16,20 0 0,-21 21 15,0 0-15,0 0 0,1 0 0,-1 0 16,0 21-16,-21 0 0,21 0 0,-21 0 16,0 0-16,0 22 0,0-22 15,0 0-15,0 21 0,-21-20 0,21-1 16,-21 0-16,0 0 0,21 0 0,-22 0 16,22 1-16,-21-1 0,21 0 15,-21-21-15,21 21 0,-21-21 31,0-21-15,21 0-16,0 0 16,0-1-16,-21 1 15,-1 0-15,22 0 0</inkml:trace>
  <inkml:trace contextRef="#ctx0" brushRef="#br0" timeOffset="37235.58">8551 3450 0,'0'0'0,"-21"-21"0,-21 21 16,21-21-1,-1 21 32,1 0-31,0 0-16,0 0 15</inkml:trace>
  <inkml:trace contextRef="#ctx0" brushRef="#br0" timeOffset="37435.67">7429 3620 0,'0'0'0,"-21"0"0,42 0 16,1 0-1,-1 0-15,0 0 0,0 0 0,0 0 16,0 0-16,22 0 0,-22 0 16,0 0-16,0-22 0,0 22 0,1 0 15,-1-21-15,-21 0 16,-21 21-16,-1 0 16</inkml:trace>
  <inkml:trace contextRef="#ctx0" brushRef="#br0" timeOffset="37619.57">6773 3471 0,'0'0'0,"0"22"0,-21-22 16,42 0 15,0 0-31,1 0 0,-1 0 0,0 0 16,0 0-1,0 0-15</inkml:trace>
  <inkml:trace contextRef="#ctx0" brushRef="#br0" timeOffset="38215.4">10816 3620 0,'0'0'0,"-21"0"31,0 0-31,0 21 0,-1 0 16,22 0-16,0 0 0,-21 0 0,21 22 15,-21-22-15,21 0 0,-21 0 0,21 22 16,0-22-16,0 0 0,-21 0 16,21 0-16,-21 0 0,21 1 0,-22-1 15,22 0-15,0 0 16,0-42 15,0 0-31,0 0 0,0-1 16</inkml:trace>
  <inkml:trace contextRef="#ctx0" brushRef="#br0" timeOffset="38399.3">10604 3535 0,'0'0'0,"0"-21"0,0 0 0,0-1 16,0 1-16,0 0 0,0 0 16,-21 21-1,0 0-15,21 21 16,0 0-1,0 0-15,0 1 16,21-1-16,0-21 0,-21 21 16,0 0-16,22-21 0,-1 21 0</inkml:trace>
  <inkml:trace contextRef="#ctx0" brushRef="#br0" timeOffset="38875.01">11155 3641 0,'0'-21'16,"0"42"15,-21 0-31,-1-21 16,22 21-16,-21 0 0,21 0 0,0 1 16,0-1-16,0 0 15,-21 0-15,21 0 0,0 0 0,0 1 16,-21-1-16,21 0 0,0 0 15,-21-21 1,0 0 0,21-21-1,0 0-15,0 0 0,0-1 16,21 1-16,0 0 0,0 0 0,0-21 16,0 20-16,1-20 0,20 21 15,-21 0-15,0 0 0,22-1 16,-1 1-16,-21 0 0,21 21 0,-20 0 15,-1 0-15,21 0 0,-21 21 0,0 0 16,1 1-16,-22-1 0,21 0 16,-21 21-16,0-21 0,0 1 0,0 20 15,0-21-15,0 0 0,0 22 0,0-22 16,-21 0-16,-1 0 0,22 0 0,-21 0 16,0 1-16,21-1 0,-21 0 15,0-21-15,21 21 16,0-42-1</inkml:trace>
  <inkml:trace contextRef="#ctx0" brushRef="#br0" timeOffset="39251.81">12912 3217 0,'0'0'15,"0"-21"-15,-22 0 0,22 0 0,-21 0 16,0 42-1,0 0-15,21 21 16,-21 1-16,21-1 0,-21 0 0,21 22 16,-22-1-16,1-20 0,0 20 0,21-20 15,-21 20-15,0-21 0,0 1 16,21-22-16,0 21 0,-22-21 0,22 22 16,0-22-16,-21 0 0,21 0 15,-21-21 16,21-21-31,-21 21 16,21-21-16</inkml:trace>
  <inkml:trace contextRef="#ctx0" brushRef="#br0" timeOffset="40046.82">12425 3620 0,'0'0'0,"0"-22"0,21 22 31,0 0-31,0 0 0,0 0 15,22 0-15,-22 0 0,21 0 0,22 0 16,-22 0-16,22 0 0,-1 0 16,22-21-16,-22 21 0,1-21 15,-1 0-15,1 21 0,-1-21 0,-20 0 16,-1-22-16,0 22 0,1 0 0,-22-21 16,-21 20-16,0-20 0,0 0 15,0-1-15,0 1 0,0 21 0,0-21 16,-21 20-16,-1 1 0,1 0 0,0 0 15,0 21-15,0 0 0,0 0 16,-1 0-16,-20 21 0,21 0 0,0 22 16,0-1-16,21 0 0,0 22 15,-22-22-15,22 22 0,-21-22 0,21 21 16,0 1-16,0-22 0,0 1 16,-21-1-16,21 0 0,-21 1 0,21-1 15,-21 0-15,0 1 0,21-22 0,0 0 16,-22 0-16,1 0 0,21 0 0,-21 1 15,21-44 17,0 1-32,21 0 15,0 0-15,1 0 0,-1-22 0,0 22 16,21 0-16,-21 0 0,1 0 16,20 0-16,-21 21 0,0-22 15,0 22-15,1-21 0,-1 21 0,0 0 16,0 0-16,0 0 0,-21 21 0,0 1 15,0-1-15,0 0 16,0 0-16,0 0 0,0 0 0,0 1 16,0-1-16,0 0 0,0 0 0,0 0 15,0 0-15,21 1 16,1-22-16,-1 0 0,0 0 16,0 0-16,0 0 0,22 0 15,-22 0-15,0 0 0,21-22 0,-21 1 16,1 21-16,-1-21 0,21 0 0,-21 0 15,0 0-15,1-1 0,-22 1 0,21 0 16,0-21-16,-21 21 0,21-1 16,-21 1-16,0 0 0,0 0 15,-21 21 1,0 0-16,0 0 0,-1 21 0,1 0 16,21 0-16,-21 1 0,0-1 15,21 0-15,-21 0 0,21 0 0,0 22 16,0-22-16,0 0 0,0 0 0,0 0 15,0 0-15,21 1 0,0-22 16,0 21-16,0-21 16,1-21-1,-1-1-15,-21 1 0,21 0 0,0 0 16</inkml:trace>
  <inkml:trace contextRef="#ctx0" brushRef="#br0" timeOffset="41131.85">15325 3704 0,'0'0'0,"63"-63"16,-42 63-16,0-21 15,-21-1-15,43 1 0,-22 0 0,0-21 16,0 21-16,0-1 0,-21-20 15,22 21-15,-22 0 0,21-22 0,-21 22 16,0-21-16,0 21 0,0 0 0,0-1 16,-21 1-16,-1 0 0,1 21 15,-21 0-15,21 0 0,-22 21 16,1 0-16,0 1 0,-1-1 0,1 21 16,0 0-16,-1 1 0,1-1 0,0 0 15,21 1-15,-1-1 0,1 0 0,0 1 16,21-1-16,-21-21 0,21 22 15,0-22-15,0 0 0,0 0 0,0 0 16,21-21-16,0 0 0,0 21 0,1-21 16,20 0-16,-21 0 0,0 0 0,22-21 15,-1 0-15,0 0 0,1 0 16,-1 0-16,-21-1 0,21 1 0,1-21 16,-1 21-16,0-22 0,-20 1 0,-1 0 15,21-1-15,-42 1 0,21 0 16,-21 21-16,21-22 0,-21 22 0,0 0 15,0 0-15,-21 21 16,0 21-16,0 0 16,0 21-16,21-20 0,-21 20 0,-1 0 15,22-21-15,0 22 0,0-1 16,0 0-16,0-20 0,0 20 0,0-21 16,0 0-16,0 0 0,22 1 0,-1-1 15,0-21-15,0 21 0,0-21 0,22 0 16,-22 0-16,21 0 0,-21 0 15,22 0-15,-22 0 0,21-21 16,-21 21-16,22-21 0,-1-1 0,-21 1 16,0 0-16,22 0 0,-43-21 0,21 20 15,0-20-15,-21 21 0,0-21 16,0 20-16,0-20 0,0 21 0,0-21 16,-21 20-16,0 22 0,-1 0 15,1 0-15,0 22 16,21-1-16,0 0 0,0 0 0,-21 21 15,21-20-15,0 20 0,-21-21 0,21 21 16,0-20-16,0-1 0,0 21 0,0-21 16,0 0-16,0 1 0,0-1 15,0 0-15,0 0 16,21-21 0,0 21-16,0-21 0,0 0 15,1 0-15,-1 0 16,0 0-1,0 0-15,0 0 0,0-21 16,1 21-16,-1 0 0</inkml:trace>
  <inkml:trace contextRef="#ctx0" brushRef="#br0" timeOffset="41800.47">16827 3471 0,'0'0'0,"22"-42"0,-1 21 0,-21 0 16,0-22-16,0 22 0,0 0 15,0 0-15,0 0 0,-21 21 16,-1 0-16,1 0 0,0 0 16,0 21-16,-21 0 0,20 0 0,-20 0 15,21 1-15,-21 20 0,20 0 0,-20-21 16,21 22-16,-21-1 0,20 0 16,1-20-16,0 20 0,0-21 0,21 0 15,0 0-15,0 1 0,0-1 0,0 0 16,21-21-16,0 0 0,22 0 0,-22 0 15,21 0-15,-21 0 0,22 0 16,-22 0-16,21 0 0,0 0 0,-20-21 16,-1 0-16,21-1 0,-21 22 15,0-21-15,1 0 0,-1-21 0,-21 21 16,0-1-16,21 1 0,-21-21 0,0 21 16,21 0-16,-21-1 0,0 1 15,0 42 1,0 1-16,-21-1 15,21 0-15,-21 21 0,21-21 16,-21 22-16,21-1 0,0-21 0,-22 22 16,22-1-16,-21 0 0,21 1 15,-21 20-15,21-21 0,0 1 0,0 20 16,0-20-16,0 20 0,0 1 0,0-22 16,0 21-16,0 1 0,0-22 15,-21 22-15,21-22 0,0 22 0,0-1 16,-21-21-16,21 22 0,-21-1 0,-1-20 15,1 20-15,21-20 0,-21-1 0,0 0 16,0 1-16,-22-22 0,22 0 0,0 0 16,0 0-16,0-21 0,-22 0 0,22 0 15,0 0-15,0 0 0,0 0 16,0-21-16,21 0 0,-22 0 0,22-22 16,-21 1-16,21 0 0,0-1 15,0-20-15,0-1 0,0 1 0,0-1 0,21 1 16,1-1-16,-1-20 0,0 20 15,21-20-15,-21-1 0,22 0 0,-1 22 16,0-22-16,22 22 0,-22-1 16,1 22-16,-1-22 0,0 43 0,1-21 15,-1-1-15,0 22 0,1 0 0,-22 0 16,21 0-16</inkml:trace>
  <inkml:trace contextRef="#ctx0" brushRef="#br0" timeOffset="43244.25">17081 3768 0,'0'0'0,"0"-21"32,0-1-32,22 22 0,-1-21 15,0 0-15,0 0 0,0 0 16,0 0-16,1-1 0,20-20 0,-21 21 15,0 0-15,0-22 0,1 22 0,-1-21 16,0 21-16,-21 0 0,21-1 16,-42 22-1,0 0-15,0 0 16,-22 22-16,22-1 0,0 0 0,0 21 16,0-21-16,21 1 0,0-1 15,0 0-15,0 0 0,0 0 0,0 0 16,0 1-16,21-22 0,0 21 0,-21 0 15,21-21-15,0 21 0,0 0 0,1-21 16,-1 21-16,-21 1 16,21-22-16,0 21 0,-21 0 15,21-21 17,0 0-17,1 0-15,-1-21 0,0 21 0,0-21 16,0-1-16,0 1 0,1 0 15,-1 0-15,0 0 0,0 0 0,0-1 16,0-20-16,1 21 0,-1 0 16,-21 0-16,0-1 0,21 1 0,-21 0 15,0 42 1,-21 0 0,21 1-16,0-1 0,0 0 15,-21 0-15,21 21 0,0-20 0,-22-1 16,22 0-16,0 0 0,0 0 0,0 0 15,0 1-15,0-1 16,22-21-16,-1 0 16,0 0-16,0 0 0,0 0 15,0 0-15,1 0 0,-1-21 16,0 21-16,0-22 0,0 1 0,0 0 16,1 0-16,-22 0 0,21 0 15,0-1-15,-21-20 0,0 21 0,0 0 16,21 0-16,-21-1 0,0 44 31,0-1-15,-21 0-16,21 0 0,0 0 0,0 0 0,0 1 15,-21-1-15,21 0 0,0 0 0,0 0 16,0 0-16,0 1 0,0-1 16,21-21-16,0 21 0,0-21 15,0 0-15,1 0 0,20 0 0,-21 0 16,0 0-16,22 0 0,-22 0 0,0 0 15,21-21-15,-21 21 0,1-21 0,-1-1 16,0 22-16,-21-21 0,21 0 16,0-21-16,-21 21 0,21-1 0,-21 1 15,0 0-15,0 0 0,0 0 0,0 42 47,-21 0-47,0 0 0,0 0 16,21 1-16,-21-1 0,0 0 0,21 0 15,-22 0-15,22 0 0,-21 1 16,21-1-16,-21-21 0,21 21 0,0 0 16,0 0-16,-21-21 15,21-21 17,0 0-32,0 0 15,21 0-15,-21-1 0,21 1 0,0-21 16,1 21-16,-22 0 0,21-22 0,0 22 15,0 0-15,0 0 0,0 0 16,1-1-16,-1 1 0,21 21 16,-21 0-16,0 0 0,1 0 15,-22 21-15,21 1 0,-21-1 16,0 21-16,0-21 0,0 0 16,21 1-16,-21-1 0,0 0 0,0 0 15,0 0-15,0 0 0,0 1 0,0-1 16,-21-21-16,0 0 31,21-21-15,0-1-1,0 1-15,21 0 0,-21 0 16,21 0-16,0 0 0,21-1 16,-20 1-16,-1-21 0,21 21 0,-21 0 15,22-1-15,-22 1 0,0 21 0,0 0 16,0 0-16,0 0 0,1 21 0,-22 1 15,0-1-15,0 0 0,0 0 16,0 0-16,0 0 0,0 1 0,0-1 16,-22 0-16,1 0 0,0 0 15,21 0-15,0 1 0,-21-22 16,21 21-16,21-42 47,0-1-32,22 1-15</inkml:trace>
  <inkml:trace contextRef="#ctx0" brushRef="#br0" timeOffset="43623.34">19198 3556 0,'0'0'0,"-21"21"16,21 0-16,0 1 15,21-22 1,0 0-16,0 0 0,1 0 16,20 0-16,-21 0 15,0 0-15,0 0 0,1-22 0,-1 22 16,0-21-16,-21 0 0,21 21 0,-21-21 16,21 0-16,-21 0 0,0-1 15,0 1-15,0 0 0,0 0 16,-21 21-16,0 0 0,0 0 0,0 0 15,-1 0-15,1 21 0,0-21 0,0 21 16,0 22-16,0-22 0,-1 0 16,1 0-16,0 21 0,0-20 0,21-1 15,-21 0-15,21 0 0,0 21 16,0-20-16,0-1 0,0 0 16,21-21-16,0 21 0,0-21 15,22 0-15,-22 0 0,0 0 0,21 0 16,-21 0-16,22 0 0,-22 0 0,21 0 15,-21-21-15,1 21 0,20-21 0,-21 0 16</inkml:trace>
  <inkml:trace contextRef="#ctx0" brushRef="#br0" timeOffset="44060.09">19791 3471 0,'21'-21'0,"-42"42"0,42-63 0,-42 63 31,0 0-15,21 1-16,-22-1 0,1 0 0,0 0 15,21 0-15,-21 0 0,0 1 0,21 20 16,0-21-16,-21 0 0,-1 0 16,22 1-16,-21-22 0,21 21 0,0 0 15,-21 0-15,21-42 47,0 0-47,0 0 16,21-1-16,0 1 0,-21 0 0,43 0 15,-22 0-15,0 0 0,0-22 0,22 22 16,-22 0-16,21 0 16,-21 0-16,22-1 0,-22 22 0,0 0 15,0 0-15,0 0 0,0 0 0,-21 22 16,0-1-16,0 0 0,0 21 16,0-21-16,0 1 0,0-1 15,-21 0-15,21 21 0,-21-21 0,0 1 16,21-1-16,-21 0 0,0 0 15,-1 0-15,22 0 16,0-42 15,22 21-31,-1-21 16,0 0-16,0 21 0,0-21 16</inkml:trace>
  <inkml:trace contextRef="#ctx0" brushRef="#br0" timeOffset="44327.94">20341 3260 0,'0'0'0,"21"-21"16,0-22 0,1 22-16,-1 21 0,-21 21 15,-21 0 1,-1 22-16,22-22 0,-21 21 0,0-21 16,0 22-16,0-1 0,0 0 15,-1 1-15,1-22 0,0 21 0,0 1 16,21-22-16,-21 0 0,21 21 15,-21-21-15,21 1 0,0-1 0,0 0 16,0 0-16,0 0 16,0 0-16,21-21 15,0 0-15,0 0 16,0-21-16,-21 0 16,0 0-16,0 0 0,0 0 15</inkml:trace>
  <inkml:trace contextRef="#ctx0" brushRef="#br0" timeOffset="44499.93">20108 3535 0,'0'0'0,"21"0"47,1 0-47,-1 0 0,0 0 0,0 0 15,0 0-15,22 0 0,-22-21 0,0 21 16,0 0-16,0 0 0,0-21 0,1 21 15,-22-22-15,0 1 0</inkml:trace>
  <inkml:trace contextRef="#ctx0" brushRef="#br0" timeOffset="45459.4">21738 3239 0,'0'0'16,"21"-22"-16,0 1 0,-21 0 0,0 0 0,22 0 15,-22 0-15,21 21 0,-21-22 16,-21 22 15,-1 0-31,22 22 0,-21-1 0,0 21 16,-21-21-16,21 22 0,-1-1 16,1 0-16,0 22 0,-21-22 0,21 22 15,-22-22-15,22 0 0,0 22 0,-21-22 16,20 0-16,1-20 0,-21 20 15,21-21-15,0 0 0,-1 0 0,1 1 16,0-1-16,0-21 0,0 0 0,0 0 16,-1-21-1,22-1-15,0 1 0,0 0 16,0 0-16,0 0 0,0 0 16,0-22-16,22 22 0,-22-21 0,21-1 15,0 22-15,0-21 0,-21 0 0,21 20 16,0 1-16,1 0 0,-22 0 15,21 21-15,0 21 16,-21 0-16,0 0 0,0 1 16,21 20-16,-21-21 0,21 0 15,-21 22-15,21-22 0,-21 21 0,22-21 16,-1 0-16,-21 1 0,21-1 0,0 0 16,0-21-16,0 21 0,1-21 15,20 0-15,-21 0 0,0 0 0,22 0 16,-22 0-16,21 0 0,-21 0 15,0-21-15,22 0 0,-22 21 0,0-21 16,0-1-16,0 1 0,-21 0 16,22-21-16,-1 21 0,0-1 0,-21-20 15,0 21-15,0 0 0,21 0 0,-21-1 16,0 44 0,0-1-16,0 0 15,0 21-15,0-21 0,0 1 0,0-1 16,0 0-16,-21 21 0,21-21 0,-21 1 15,21-1-15,0 0 16,-21 0-16,21 0 0,0 0 16,-22-21-16,44-21 31,-1 21-15,0-21-16,-21 0 0,0 0 0,21 0 15,0-1-15,0-20 0</inkml:trace>
  <inkml:trace contextRef="#ctx0" brushRef="#br0" timeOffset="45619.89">22161 3323 0,'0'21'47,"-21"-21"-47,0 22 0,0-22 15,21 21-15,0 0 16,0 0-1</inkml:trace>
  <inkml:trace contextRef="#ctx0" brushRef="#br0" timeOffset="46094.85">22437 3535 0,'0'0'0,"21"0"0,0 0 0,0 0 15,0 0-15,0-21 16,1 21-16,-22-21 0,21-1 16,-21 1-16,0 0 0,0 0 15,-21 21 1,-1 0-16,1 0 0,-21 0 0,21 0 16,-22 21-16,22-21 0,-21 21 0,21 0 15,-22-21-15,22 22 0,0-1 0,0 0 16,21 0-16,0 0 15,0 0-15,0 1 0,0-1 16,21-21-16,0 21 0,0 0 0,1-21 16,-1 21-16,0-21 15,21 21-15,-21 1 0,1-22 0,20 21 16,-21 0-16,0-21 0,-21 21 0,0 0 16,0 0-16,0 1 15,-21-22-15,0 0 16,-21 0-16,20 0 0,-20 0 0,21 0 15,-21 0-15,20 0 0,-20 0 0,21 0 16,0 0-16,0 0 0,-1 0 0,22-22 47,22 22-31,-1-21-16,0 0 15,0 21-15,0-21 0,22 0 16,-22 21-16</inkml:trace>
  <inkml:trace contextRef="#ctx0" brushRef="#br0" timeOffset="46443.17">23072 3154 0,'0'0'16,"0"-21"-16,21 0 0,-21-1 0,0 1 15,0 42 16,0 1-31,0-1 0,0 0 16,0 21-16,0-21 0,-21 22 0,-1-1 16,22 0-16,-21 1 0,0-1 15,0 0-15,0 1 0,21-1 0,-21 0 16,-1 1-16,22-1 0,-21 0 0,21-20 16,0 20-16,0-21 0,0 0 15,0 0-15,0 1 0,0-1 0,21 0 16,1 0-16,-1-21 0,21 0 0,-21 21 15,22-21-15,-22 0 0,21 0 0,0 0 16,-20 0-16,20-21 16,-21 21-16,0-21 0,0 0 0,1 21 15,-1-21-15,0-1 0,-21 1 0,0 0 16,0 0-16,0 0 0,0 0 0,0-1 16,0-20-16,0 21 0</inkml:trace>
  <inkml:trace contextRef="#ctx0" brushRef="#br0" timeOffset="46655.56">23008 3429 0,'21'0'16,"0"0"0,1 0-16,-1 0 0,0 0 0,21 0 15,-21 0-15,22 0 0,-22 0 0,21 0 16,-21 0-16,1 0 0,20-21 15,-21 21-15,0 0 0,0 0 0,1-21 16,-1 21-16,-21-21 16,0-1-16,0 1 0</inkml:trace>
  <inkml:trace contextRef="#ctx0" brushRef="#br0" timeOffset="47115.32">24109 2985 0,'21'0'15,"-21"21"1,-21 0-1,0-21 17,-1 0-17,22-21 17,0 0-1,22 21-16,-1 21 1,0 0-16,-21 0 16,0 0-16,0 0 15,0 1-15,0-1 16,0 0-16,-21-21 0,0 21 16,-1-21-16,22 21 0,-21 0 15,21-42 16,21 0-31</inkml:trace>
  <inkml:trace contextRef="#ctx0" brushRef="#br0" timeOffset="47344.2">24299 2985 0,'0'0'15,"21"0"-15,1 0 31,-22 21-15,0 0 0,0 0-16,0 0 15,0 0 1,0 1-16,-22-22 16,1 21-16,0-21 15,0 21-15,0 0 16</inkml:trace>
  <inkml:trace contextRef="#ctx0" brushRef="#br0" timeOffset="48547.57">4826 4657 0,'21'0'0,"-42"0"0,0 0 16,0 0 0,42 0 31,0 21-47,0-21 0,21 0 15,22 0-15,-22 21 0,22-21 0,-1 0 16,22 0-16,0 0 0,20 21 15,1-21-15,0 0 0,21 0 0,-21 0 16,21 21-16,0-21 0,0 0 0,0 0 16,21 0-16,0 0 15,-21 0-15,0 0 0,0 0 0,0 0 16,0 0-16,-21 0 0,0 0 0,-21-21 16,-1 21-16,-20 0 0,-22 0 15,0 0-15,1 0 0,-22 0 0,0 0 16,-42 0 15,0 0-31</inkml:trace>
  <inkml:trace contextRef="#ctx0" brushRef="#br0" timeOffset="49247.14">10710 4572 0,'0'0'16,"-21"0"-16,0 0 0,0 0 0,-22 0 15,22 0-15,0 0 0,0 0 16,0 0-16,42 0 16,21 0-1,1 0-15,-1 0 0,21 0 16,1 0-16,21 0 0,20-21 16,-20 21-16,21 0 0,0 0 0,0 0 15,-1 0-15,22 0 0,0 0 0,22 0 16,-22 0-16,21 0 0,-21 0 0,0 0 15,21 0-15,-21 0 0,0-21 16,-21 21-16,-22 0 0,1 0 0,0 0 16,-43 0-16,22 0 0,-43 0 0,0 0 15,0 0-15,-21-21 0,21 21 16,-42-22 15,42 22 0,0 0-15</inkml:trace>
  <inkml:trace contextRef="#ctx0" brushRef="#br0" timeOffset="49963.73">15875 4360 0,'0'0'15,"0"22"-15,-21-22 0,-43 21 16,43-21-16,0 0 0,0 0 0,0 0 16,-1 0-16,1 21 0,0-21 15,0 0-15,0 0 16,42 0 0,0 0-1,21 0-15,1 0 0,-1 0 16,43 0-16,-22 0 0,22 0 15,21 0-15,21 0 0,-21 0 0,21 0 16,21 0-16,-21 0 0,21 0 16,21 0-16,1 0 0,-1 0 0,0 0 15,-21 0-15,22 0 0,-1 0 0,-21 0 16,0 0-16,1 0 0,-22 0 0,-22-21 16,-20 21-16,0 0 0,-1 0 15,-41 0-15,20 0 0,-42 0 0,22-21 16,-22 21-16,0-22 0,0 22 0,-21-21 15,21 21 1,-21-21 0,22 21-16,-44 21 47,1-21-47,0 0 0,0 21 0,0-21 15,0 22-15,-22-22 0,1 21 0</inkml:trace>
  <inkml:trace contextRef="#ctx0" brushRef="#br0" timeOffset="51139.06">1714 6435 0,'0'0'0,"0"-21"0,0-1 16,0 1-16,0 0 0,0 0 0,0 0 15,22 21-15,-22-43 0,0 22 16,0 0-16,21 0 0,-21 0 16,0 0-16,0-1 0,0 1 0,0 0 15,0 0-15,0 0 16,0 42 15,0 0-31,0 0 0,0 22 0,0-22 16,-21 21-16,21 22 0,-22-22 15,1 21-15,21-20 0,-21 20 0,0 1 16,0-1-16,21-20 0,-21-1 16,-1 0-16,1 1 0,21-1 0,-21-21 15,21 21-15,0-20 0,0-1 16,0 0-16,0-42 62,0 0-62,21-1 0,-21 1 16,21 0-16,1 0 0,-22 0 16</inkml:trace>
  <inkml:trace contextRef="#ctx0" brushRef="#br0" timeOffset="51787.61">2286 6625 0,'0'-21'0,"-21"21"15,0 0 1,-1 0 15,22 21-31,0 0 16,0 1 0,22-22 15,-1-22-16,0 22-15,-21-21 0,21 21 0,-21-21 16,0 0-16,0 0 16,0 0-16,0-1 0,-21 22 31,0 0-15,0 0-16,21 22 15,0-1-15,0 0 16,0 0-16,0 0 0,0 0 15,21-21 1,0 0 0,0 0-16,0-21 15,-21 0 1,0 0-16,0 0 16,-21 0-1,0-1-15,21 44 47,21-22-16,0 0-31,0 0 0</inkml:trace>
  <inkml:trace contextRef="#ctx0" brushRef="#br0" timeOffset="53771.59">4022 6054 0,'21'0'0,"0"0"15,-21-21-15,0-1 0,21 22 16,0-21-16,0 0 0,-21 0 16,22 0-16,-1 0 0,-21-1 15,0 1-15,0 0 0,0 0 0,0 0 16,0 0-16,0-1 0,0 1 16,-21 42-1,21 1-15,-22-1 16,1 21-16,21 0 0,-21 1 15,0-1-15,21 22 0,-21-22 0,0 21 16,-1-20-16,1 20 0,0 1 16,0-22-16,0 22 0,-22-22 0,22 0 15,0 1-15,0-1 0,0-21 0,21 21 16,-21-20-16,-1-1 0,1 0 16,0-21-1,0 0-15,21-21 16,0 0-16,0-1 0,0-20 15,0 21-15,0-21 0,21 20 0,-21-20 16,21 0-16,-21-1 0,0 1 16,21 21-16,-21-21 0,0-1 15,0 22-15,0 0 0,22 0 0,-22 0 16,0 42 0,0 0-1,0 0-15,21 0 0,-21 0 0,21 22 16,-21-22-16,0 21 0,0 1 0,21-22 15,0 21-15,-21-21 0,0 22 16,21-22-16,1 0 0,-1 0 0,-21 0 16,21 0-16,0 1 0,0-22 0,0 0 15,1 0-15,20 0 0,-21 0 16,21 0-16,1 0 0,-1-22 16,0 1-16,1 0 0,-1 0 0,0-21 15,1 20-15,-22 1 0,21-21 16,-21 21-16,1-22 0,-1 22 0,-21-21 15,0 21-15,0 0 0,0-22 0,0 22 16,0 0-16,0 0 16,-21 21-16,-1 0 0,1 0 0,0 0 15,0 0-15,0 21 0,0 0 16,-1 0-16,1 0 0,21 1 16,0-1-16,-21 21 0,21-21 0,0 22 15,0-22-15,0 21 0,0-21 0,0 22 16,0-22-16,21 0 15,0 0-15,1 0 0,-1-21 0,0 21 16,0-21-16,21 0 0,-20 0 0,20 0 16,0 0-16,1 0 0,-1 0 0,0-21 15,1 0-15,-22 21 0,21-21 16,0 0-16,-20 0 0,-1-1 0,0-20 16,0 21-16,-21 0 0,0 0 0,0-22 15,21 22-15,-21 0 0,0 0 16,0 42 15,0 0-15,0 0-16,0 0 0,-21 1 15,21-1-15,0 0 0,0 0 0,-21 0 16,21 0-16,-21 1 0,21-1 16,0-42 15,0-1-16,0 1-15,0 0 16,21 0-16,0 0 0,-21 0 0,21-1 16,0-20-16,-21 21 0,22 0 0,-1 0 15,0 21-15,-21-22 0,21 1 16,0 21-16,0 0 16,-21 21-1,22 1-15,-22-1 0,0 0 0,0 0 16,0 0-16,0 0 0,0 1 15,0-1-15,0 0 0,0 21 0,21-21 16,-21 1-16,21-1 0,-21 0 0,21-21 16,-21 21-16,21 0 0,0-21 15,1 0-15,-1 0 0,0 0 0,0 0 16,0 0-16,0 0 0,22 0 0,-22-21 16,21 21-16,-21-21 0,22 0 15,-22 0-15,21-1 0,-21-20 16,1 21-16,-1-21 0,0 20 0,0-20 0,-21 21 15,0 0-15,0-22 0,0 22 16,0 0-16,0 0 0,0 0 0,-21 0 16,0 21-1,0 0-15,-1 0 0,1 21 16,0 0-16,0 0 0,0-21 0,21 42 16,-21-20-16,-1-1 0,22 0 15,0 0-15,0 21 0,0-20 0,0-1 16,0 0-16,0 0 0,0 0 15,22-21 1,-1 0-16,0 0 16,0-21-16,0 21 0,0-21 15,1 0-15,-22 0 0,21 21 16,-21-22-16,0 1 0,21 0 16,-21 0-16,21 21 15,-21 21 1,0 0-1,0 0-15,0 1 0,0-1 16,-21 0-16,21 21 0,0-21 0,0 22 16,0-22-16,-21 21 0,21 1 15,0-22-15,0 21 0,0 0 0,0 1 0,0-1 16,0 0-16,-21 1 0,21-1 16,0 0-16,0 22 0,-22-22 15,22 1-15,-21 20 0,21-21 0,0 1 16,-21-1-16,21 0 0,-21 1 0,0-1 15,0 0-15,21-20 0,-22 20 0,1-21 16,0 0-16,0 0 0,0 1 16,0-22-16,-22 0 0,22 21 0,0-21 15,0 0-15,-22 0 0,22 0 0,-21-21 16,21-1-16,-22 1 0,1 0 0,21 0 16,0 0-16,0 0 0,-1-22 0,1 22 15,21 0-15,0-21 0,0 20 16,0-20-16,0 21 0,0 0 0,0 0 15,21-22-15,1 22 0,-1 0 16,0-21-16,0 20 0,0 1 0,0-21 16,1 21-16,20-22 0</inkml:trace>
  <inkml:trace contextRef="#ctx0" brushRef="#br0" timeOffset="54091.41">6244 5736 0,'-21'-21'0,"42"42"0,-63-63 16,21 42-16,-1 21 16,22 0-16,-21 0 0,0 22 0,21-22 15,-21 21-15,21 1 0,-21-1 0,21 0 16,-21 22-16,21-22 0,0 0 15,-22 1-15,1-22 0,21 21 0,-21 1 16,21-22-16,0 21 0,-21-21 0,21 0 16,0 1-16,-21-1 0,21 0 15,21-21 1,0-21 0,0 0-16,0-1 0,1 1 15,-1 0-15,0 0 0,0-21 16</inkml:trace>
  <inkml:trace contextRef="#ctx0" brushRef="#br0" timeOffset="54547.15">6413 5694 0,'0'0'0,"0"21"32,0 0-32,0 0 15,0 1-15,0 20 0,0-21 16,0 21-16,0 1 0,0-1 15,0-21-15,0 22 0,0-1 0,0 0 16,-21-21-16,21 22 0,0-22 0,0 0 16,-21 0-16,21 22 0,0-22 15,0 0-15,0 0 0,-21-21 16,21-21 15,0 0-15,0 0-16,0-1 0,21 1 0,-21 0 15,21 0-15,0 0 0,1-22 0,20 22 16,-21 0-16,0 0 0,22 0 16,-22 0-16,0 21 0,0 0 15,21 0-15,-20 0 0,-1 0 0,0 21 16,0 0-16,-21 21 0,0-21 16,21 1-16,-21-1 0,0 21 15,0-21-15,0 0 0,0 22 0,-21-22 16,0 0-16,21 21 0,-21-20 0,21-1 15,-21 0-15,21 0 0,-22-21 16,22 21-16,-21-21 16,0-21-1,0 0-15,0 0 16</inkml:trace>
  <inkml:trace contextRef="#ctx0" brushRef="#br0" timeOffset="54764.03">5927 5990 0,'21'0'31,"0"0"-31,0 0 16,0 0-16,0-21 0,1 21 0,-1 0 15,21 0-15,-21 0 0,0 0 16,1 0-16,-1 0 0,0 0 15,0 0-15,0 0 0,-21-21 0,21 21 16,1 0-16,-22-21 0</inkml:trace>
  <inkml:trace contextRef="#ctx0" brushRef="#br0" timeOffset="55628.05">7683 5969 0,'0'0'0,"-21"0"16,0 0-16,0 0 15,0 0-15,0 0 16,-1 0-16,1 21 0,0 0 0,0 1 16,0-1-16,0 0 0,-1 21 0,22-21 15,0 1-15,-21-1 0,21 21 16,0-21-16,-21 0 0,21 1 16,0-1-16,0 0 0,21-21 15,0 0-15,-21 21 0,22-21 0,-1 0 16,0 0-16,21 0 0,-21 0 15,1-21-15,20 21 0,-21-21 0,21 0 16,-20-1-16,-1 1 0,21 0 0,-21 0 16,-21 0-16,21 0 0,-21-1 0,0-20 15,0 21-15,0-21 0,0 20 16,0-20-16,0 0 0,0 21 0,-21-22 16,21 22-16,0 0 0,-21 0 0,21 0 15,21 21 1,22 0-1,-22 0-15,0 0 0,21 21 16,1-21-16,-22 0 0,21 0 0,0 0 16,1 0-16,-1 0 0,-21 0 15,22 0-15,-22-21 0,21 21 0,-42-22 16,21 22-16,0-21 0,-21 0 0,0 0 16,0 0-16,0 0 15,0-1-15,-21 22 0,0 0 16,0 0-16,0 0 15,0 22-15,21-1 0,-22 0 0,1 21 16,21 1-16,-21-1 16,0 0-16,21 1 0,-21-1 0,21 21 15,-21-20-15,21 20 0,0 1 0,0-1 16,0 1-16,0-1 0,0 1 0,0-1 16,0 1-16,0-1 0,0 1 15,0-1-15,0-20 0,0 20 0,0 1 16,0-22-16,0 21 0,0-20 0,0-1 15,0 0-15,0 1 0,0-1 0,0 0 16,-22 1-16,1-22 0,0 21 16,0-21-16,0 1 0,0-1 15,-1 0-15,1-21 0,0 0 16,0 0 0,21-21-16,0 0 0,-21-1 15,0 1-15,21 0 0,0 0 16,0 0-16,0 0 0,0-1 15,-22 1-15,22 0 0,0 0 0,0-21 16,0 20-16</inkml:trace>
  <inkml:trace contextRef="#ctx0" brushRef="#br0" timeOffset="56159.61">9292 5694 0,'0'0'0,"0"-21"0,0-43 15,0 85 17,0 1-32,-21 20 15,21 0-15,-21-21 0,0 43 0,21-22 16,-22 1-16,22-1 16,-21 0-16,0 1 0,21-1 0,0 0 15,-21 1-15,21-22 0,-21 21 0,21-21 16,0 0-16,0 22 0,0-22 0,0 0 15,0 0-15,0 0 16,21-42 0,0 0-16,0 0 0,0 0 15,1 0-15</inkml:trace>
  <inkml:trace contextRef="#ctx0" brushRef="#br0" timeOffset="56791.43">9631 5757 0,'-21'0'32,"21"22"-32,-22-1 0,1 0 0,21 21 15,-21-21-15,21 22 0,0-22 0,0 0 16,-21 21-16,21-20 0,0 20 0,0-21 16,-21 0-16,21 0 0,0 1 15,-21-1-15,21 0 0,0 0 0,0 0 16,-22-21-16,22-21 47,22 0-47,-22 0 0,42 0 15,-21-1-15,0 1 0,0 0 16,22 0-16,-22 0 0,0 0 0,21-1 16,-20 22-16,20 0 0,-21 0 0,0 0 15,0 0-15,1 0 0,-1 0 16,0 22-16,-21-1 0,0 0 0,0 21 15,0-21-15,0 1 0,0-1 0,0 0 16,0 21-16,0-21 0,-21 1 0,21-1 16,0 0-16,0 0 15,0 0-15,0 0 16,21-21-16,0 0 0,0 0 0,0 0 16,1 0-16,-1-21 0,0 0 15,21 21-15,-21-21 0,22 0 16,-22 0-16,0 21 0,21-22 0,-20 1 15,-1-21-15,-21 21 0,21 0 0,0-1 16,-21 1-16,0 0 0,0 0 0,0 0 16,0 0-16,0 42 31,-21-21-31,0 21 0,0 0 0,21 0 16,0 0-16,-22 1 0,22-1 15,-21 0-15,21 0 0,0 0 0,0 0 16,0 1-16,0-1 0,0 0 15,21-21-15,1 0 0,-1 0 16,0 0-16,0 0 0,0 0 16,-21-21-16,21 21 0,-21-21 15,0-1-15,0 1 0</inkml:trace>
  <inkml:trace contextRef="#ctx0" brushRef="#br0" timeOffset="57003.31">9292 5969 0,'0'0'0,"-42"0"0,21 0 0,-1 21 16,1-21-16,0 0 0,0 0 16,42 0-1,21 0-15,-20 0 16,-1 0-16,21 0 0,0 0 15,1-21-15,-1 21 0,0-21 0,22 0 16,-22 0-16</inkml:trace>
  <inkml:trace contextRef="#ctx0" brushRef="#br0" timeOffset="57611.96">12044 6181 0,'0'0'0,"-21"-21"15,21-1-15,0 1 16,0 0-16,0 0 15,0 0-15,0-22 0,0 22 0,0 0 16,0-21-16,0-1 0,0 22 0,0-21 16,0 21-16,0-22 0,0 22 0,-22 0 15,1 0-15,0 0 0,0 21 16,0 0-16,0 0 0,-1 0 0,-20 21 16,21 0-16,-21 21 0,20-20 0,-20 20 15,21 0-15,0 1 0,0-1 16,-1 0-16,1 1 0,0-1 0,21 0 15,-21-21-15,21 22 0,0-22 0,0 0 16,0 0-16,0 0 0,21 1 16,0-22-16,0 0 0,1 0 15,-1 0-15,21 0 0,-21 0 16,0-22-16,1 1 0,20 0 0,-21 21 16,0-21-16,22-21 0,-22 20 0,0 1 15,0-21-15,0 21 0,0-22 0,1 1 16,-1 21-16,-21-21 0,0-1 15,0 22-15,0 0 0,0 0 0,0 63 32,0-21-32,0 0 0,0 1 15,0 20-15,0-21 0,0 21 16,0-20-16,0 20 0,0-21 16,0 0-16,0 22 0,0-22 0,21 0 15,-21 0-15,21-21 0,0 21 0,0 0 16,1-21-16,-1 0 0,0 0 0,0 0 15,0 0-15</inkml:trace>
  <inkml:trace contextRef="#ctx0" brushRef="#br0" timeOffset="57994.9">12404 5906 0,'0'0'0,"0"-22"0,42-62 15,-42 63-15,0-1 0,21 1 16,0 0-16,0 21 15,1 0-15,-1 0 16,0 21-16,0 0 0,-21 1 0,21 20 16,-21-21-16,21 21 0,-21 1 0,0-22 15,22 21-15,-22-21 0,0 22 0,0-22 16,0 21-16,0-21 0,0 1 16,0-1-16,0 0 0,0 0 0,0 0 15,0 0-15,-22-21 16,22-21-1,0 0-15,0 0 16,0 0-16,0 0 16,0-22-16,0 22 0,22 0 15,-1-21-15,0-1 0,-21 22 0,21-21 16,0-1-16,0 22 0,1-21 0,-1 21 16,0 0-16,0-1 0,0 1 0,0 21 15,1 0 1,-22 21-16,21 1 0,-21-1 0,0 0 15,21 0-15,-21 0 0,21 0 0</inkml:trace>
  <inkml:trace contextRef="#ctx0" brushRef="#br0" timeOffset="59915.49">13504 6160 0,'0'0'0,"0"-22"0,21 1 0,1 0 15,-22-21-15,0 21 0,0-1 0,0-20 16,0 21-16,0-21 0,0-1 0,0 22 16,0 0-16,0-21 0,0 20 15,-22 22-15,1 0 0,0 0 0,0 0 16,0 0-16,-22 22 0,22-1 0,0 21 16,-21-21-16,21 22 0,-22-22 15,22 21-15,0-21 0,0 22 0,0-22 16,-1 21-16,22-21 0,0 0 15,0 1-15,0-1 0,0 0 0,22-21 16,-1 21-16,0-21 0,0 0 0,0 0 16,22 0-16,-22 0 0,0 0 0,0 0 15,21 0-15,-20-21 0,-1 0 16,0 0-16,0 21 0,0-22 0,0 1 16,-21 0-16,0 0 0,22 0 0,-1 0 15,-21-1-15,0 1 16,0 42-1,0 1 1,0-1-16,0 0 0,-21 21 0,21-21 16,-22 22-16,22-22 0,0 21 15,-21 1-15,21-1 0,0 21 0,0-20 16,0 20-16,0-20 0,0 20 16,0 1-16,21-1 0,-21-21 0,0 22 15,22-22-15,-1 22 0,-21-22 0,21 22 16,-21-22-16,0 0 0,0 1 0,0-1 15,0 0-15,0 1 0,0-1 0,-21-21 16,0 0-16,-1 0 0,1 1 0,0-1 16,0-21-16,-21 0 0,20 0 0,-20 0 15,21 0-15,-21 0 0,20 0 16,1-21-16,-21-1 0,21-20 16,0 21-16,-22-21 0,43-1 0,-21 1 15,21 0-15,0-1 0,0 1 0,0-22 16,21 22-16,0-21 0,1-1 0,-1 1 15,21-1-15,0-21 0,1 1 0,-1 20 16,22-20-16,-22 20 0,21-21 16,-20 22-16,20-1 0,-20 1 0,20 21 15,-21-22-15,1 22 0,-22-1 0,21 22 16,-42-21-16,0 21 0,-42 21 31,21 21-31,0 0 16,-1 0-16,1 0 0,-21 1 0,21-1 15,21 0-15,0 0 0,0 0 0,0 0 16,0 1-16,0-1 0,0 0 0,21-21 16,-21 21-16,21 0 0,0-21 15,0 21-15,1-21 0,-1 22 0,0-22 16,0 21-16,-21 0 0,21-21 16,-21 21-16,21-21 78,1 0-78,-1 0 0,-21-21 0,21 0 15,0 21-15,0-21 0,0-1 0,1 22 16,-1-21-16,21 0 0,-21 0 16,0-21-16,1 20 0,20 1 0,-42 0 15,21 0-15,0 0 0,-21 0 0,21 21 16,-21 21-1,-21 0-15,0 0 16,0 0-16,21 0 0,-21 1 0,21-1 16,-21 0-16,21 0 0,0 0 15,0 0-15,0 1 0,0-1 16,0 0-16,21-21 31,0 0-31,0 0 0,0 0 0,0 0 16,1 0-16,-1 0 0,21-21 0,-21 21 15,0-21-15,22-1 0,-22 1 0,0 0 16,0 0-16,0 0 0,1 0 0,-22-1 16,0 1-16,21 0 0,-21 0 15,21 21-15,-21 21 16,-21-21-16,0 21 16,-1 0-16,22 1 0,0-1 0,-21 0 15,21 0-15,-21-21 0,21 21 16,0 0-16,0 1 0,0-1 15,0 0-15,21-21 0,0 0 16,1 21-16,20-21 0,-21 0 0,0 0 16,22 0-16,-22 0 0,21 0 0,-21 0 15,0 0-15,22-21 0,-22 0 16,0 21-16,0-21 0,-21-1 0,21 22 16,1-21-16,-22-21 0,0 21 0,21 0 15,0-1-15,-21 1 0,0 0 0,0 0 16,0 0-16,0 42 31,-21-21-31,21 21 0,-21 0 16,-1 0-16,22 1 0,-21-1 15,21 0-15,0 0 0,-21 0 16,21 0-16,0 1 0,0-1 16,-21-21-16,21-21 46,0-1-30,0 1-16,21 0 0,0 0 16,0 0-16,-21 0 0,22-1 15,-1 1-15,0 0 0,0 0 0,0 0 16,0 0-16,1-1 0,-1 22 16,0 0-16,0 0 0,0 0 0,0 0 15,-21 22 1,0-1-16,0 0 0,0 0 15,0 0-15,0 22 0,0-22 16,0 0-16,0 0 0,0 0 16,0 0-16,0 1 0,0-1 15,-21-21 1,0 0-16,0 0 16,21-21-1,0-1-15,0 1 16,0 0-16,42 0 0,-42 0 0,43 0 15,-22-1-15,0 1 16,21 0-16,-21-21 0,22 21 0,-1-1 16,0 22-16,1-21 0,-22 21 0,0-21 15,0 21-15,0 0 0,-21 21 16,0 0-16,0 1 0,0-1 16,0 0-16,0 0 0,0 0 0,-21 0 15,0 1-15,21-1 0,-21 0 0,0 0 16,21 0-16,-21 0 0,-1-21 15,22 22-15,22-44 47</inkml:trace>
  <inkml:trace contextRef="#ctx0" brushRef="#br0" timeOffset="60724.89">15811 5906 0,'22'0'63,"-1"0"-63,0 0 0,0-22 15,0 22-15,0-21 0,-21 0 16,22 0-16,-1 21 0,-21-21 15,0 0-15,0-1 0,-21 22 32,-1 0-32,1 0 0,0 0 15,0 22-15,0-1 0,0 0 0,-1 0 16,1 0-16,21 0 0,0 1 0,0-1 16,0 21-16,0-21 0,0 0 15,0 1-15,0-1 16,21 0-16,1-21 0,-1 21 0,0-21 15,0 0-15,0 0 0,0 0 16,1 0-16,-1 0 0,0 0 0,0 0 16,0-21-16,0 21 0,1-21 15,-1 0-15,0-1 0,0 1 0,0 0 16,-21 0-16,21 0 0,1-22 0,-22 22 16,0 0-16,21-21 0,-21 21 0,21 21 15,-21-22-15,0 44 31,-21-1-31,0 0 0,21 0 16,0 0-16,-22 0 0,1 1 16,21-1-16,-21 0 0,21 0 15,0 0-15,0 0 0,0 1 0,-21-1 16,21 0-16,-21-21 16,21 21-16,0-42 46,0 0-46,0 0 16,21-1-16,0 1 0,0 0 0,0-21 16,1 21-16,-1-1 0,0-20 0,0 21 15,21 0-15,-20 0 16,-1-1-16,21 1 0,-21 0 0,0 21 16,1 0-16,-1 0 0,-21 21 15,0 0-15,0 1 16,0-1-16,0 0 0,0 0 15,0 0-15,0 0 0,0 1 0,0-1 16,-21 0-16,21 0 0,-22 0 0,22 0 16,0 1-16,0-1 0,22-42 62,-1 21-62,21-22 0,-21 1 16,22 0-16</inkml:trace>
  <inkml:trace contextRef="#ctx0" brushRef="#br0" timeOffset="61007.55">17039 5419 0,'21'-21'0,"-42"42"0,21-21 47,-21 21-47,21 0 15,-21 0-15,21 0 0,-21 22 0,-1-22 16,1 21-16,21 1 0,-21-1 16,0 0-16,0 1 0,0-22 15,-1 21-15,1 0 0,0-20 0,21 20 16,-21-21-16,21 0 0,-21 0 0,21 1 16,0-1-16,0 0 15,21-21 16,0 0-31,0 0 0,0-21 0,22 0 16,-22 21-16,21-22 0</inkml:trace>
  <inkml:trace contextRef="#ctx0" brushRef="#br0" timeOffset="61387.79">17526 5779 0,'0'0'0,"0"-22"0,-21 22 16,0 0-16,-22 0 15,22 0-15,0 0 0,-21 0 0,-1 22 16,22-1-16,0-21 0,0 21 0,0 0 16,21 0-16,0 0 15,0 1-15,0-1 0,0 0 16,21-21-16,0 0 16,0 21-16,0-21 0,0 0 0,1 0 15,-1 0-15,0 0 0,0 0 16,0 0-16,0 0 0,1 0 15,-22 21-15,0 0 16,0 1 0,-22-22-16,22 21 0,-21-21 15,0 21-15,-21-21 0,21 21 0,-1-21 16,1 0-16,0 21 0,0-21 0,-21 0 16,20 21-16,1-21 0,0 0 15,0 0-15,0 0 16,0 0-1,21-21 1,0 0-16</inkml:trace>
  <inkml:trace contextRef="#ctx0" brushRef="#br0" timeOffset="61687.63">16997 5546 0,'0'-21'0,"21"21"31,21 0-31,-21 0 0,22 0 16,-1 0-16,0-22 0,1 22 0,20 0 16,-20 0-16,-1 0 0,21 0 15,-20 0-15,-1 0 0,-21-21 0,22 21 16,-22 0-16,0 0 0,0 0 15,0 0-15,-21-21 0,-21 21 47,21 21-31,-21-21-16,0 0 0,0 0 16</inkml:trace>
  <inkml:trace contextRef="#ctx0" brushRef="#br0" timeOffset="62834.88">1651 8382 0,'0'-21'16,"-21"-21"0,21 20-16,0 1 0,0 0 15,0 0-15,0 0 0,0 0 0,0-1 16,0 1-16,21 0 0,0 0 16,-21 0-16,21 21 0,0 0 0,1-21 15,-1 21-15,0 0 0,0 21 16,21-21-16,-20 42 0,-1-21 0,0 22 15,0-1-15,-21 0 0,0 22 0,0-22 16,0 0-16,0 22 0,0-22 16,-21 22-16,0-22 0,-22 22 0,1-22 15,0 0-15,-1 1 16,-20-1-16,21-21 0,-22 21 0,22-20 16,-1-1-16,1 0 0,0 0 15,21-21-15,-22 0 0,22 0 0,0 0 16,0 0-16,21-21 0,-21 0 15,21 0-15,-22-1 0,22-20 0,0 21 16,0 0-16,0-22 0,0 22 16,0-21-16,0 0 0,0 20 0,0 1 15,0 0-15,0 0 0,22 0 0,-1 21 16,0 0-16,21 0 16,-21 0-16,1 21 0,-1 0 0,0 0 15,0 0-15,0 22 0,0-22 16,1 21-16,-22-21 0,0 22 15,21-22-15,-21 21 0,0-21 16,0 22-16,0-22 0,0 0 0,0 0 16,0 0-16,0 1 0,0-1 15,21-21 17,0-21-17,-21-1-15,0 1 0</inkml:trace>
  <inkml:trace contextRef="#ctx0" brushRef="#br0" timeOffset="63030.87">2053 8678 0,'0'0'0,"21"0"0,0-21 16,1 21 0,-1 0 62,0 0-78,0 0 0,0 0 15</inkml:trace>
  <inkml:trace contextRef="#ctx0" brushRef="#br0" timeOffset="63779.44">3492 8128 0,'0'0'0,"-21"0"15,0-42-15,0 42 16,0 0-16,0 21 0,21 0 0,0 0 15,-22 22-15,1-1 0,21 0 0,-21 1 16,0 20-16,0-21 0,0 22 16,-1-22-16,1 1 0,0 20 0,0-21 15,-21 22-15,20-22 0,-20 1 16,21-22-16,0 21 0,-22-21 0,22 0 16,21 1-16,0-1 0,-21 0 0,21-42 31,0 0-31,0-1 0,0 1 15,0 0-15,0-21 0,0 21 0,21-22 16,-21 22-16,0-21 0,0-1 16,21 22-16,-21-21 0,22 21 15,-22 0-15,21 21 0,-21-22 0,21 22 16,0 22 0,-21-1-16,0 0 0,0 0 0,0 21 15,21-20-15,-21 20 0,0 0 0,21-21 16,-21 22-16,0-1 0,0-21 15,22 22-15,-1-22 0,0 0 0,0 0 16,0 0-16,0 0 0,22-21 0,-22 0 16,21 0-16,1 0 15,-1 0-15,0 0 0,1 0 0,-1 0 16,0-21-16,1 0 0,-1 0 0,0-21 16,-21 20-16,22-20 0,-22 0 15,0 21-15,0-43 0,-21 22 0,0-1 16,0 1-16,0-21 0,0-1 0,0 22 15,-21-22-15,0 1 0,0 20 16,-22-20-16,1 21 0,0-1 0,-1 1 16,1 21-16,0 0 0,21 21 0,-22 0 15,1 0-15,21 21 0,0 21 16,-22-21-16,43 22 0,-21-1 0,21 21 16,0-20-16,0-1 0,0 0 0,0 1 15,0-1-15,0 0 16,0 1-16,21-1 0,-21-21 0,21 22 15,1-22-15,-1 0 0,0 0 0,0 0 16,21-21-16,1 0 0,-22 0 16,21 0-16,1 0 0,-1 0 0,0 0 15</inkml:trace>
  <inkml:trace contextRef="#ctx0" brushRef="#br0" timeOffset="64967.65">4339 8678 0,'0'0'0,"21"-21"0,-21 0 0,0 0 0,0 0 16,0 0 0,0-1-16,0 1 0,-21 21 15,21-21-15,-21 21 0,0 0 0,0 0 16,-1 0-16,1 0 16,0 21-16,0-21 0,0 21 0,0 1 15,-1 20-15,1-21 0,21 21 0,-21-20 16,0 20-16,21 0 0,-21-21 15,21 22-15,0-22 0,0 21 0,0-21 16,0 1-16,0-1 0,0 0 0,21 0 16,0-21-1,0 0-15,0-21 0,1 21 16,-1-21-16,21 0 0,-21-1 16,0 1-16,1 0 0,20-21 0,-21 21 15,0-22-15,0 22 0,-21-21 16,22-1-16,-1 1 0,-21 21 0,21-21 15,-21 20-15,0 1 0,0 0 0,0 0 16,0 42 0,0 0-16,0 0 15,-21 1-15,0-1 0,21 21 0,-22 0 16,22-20-16,0 20 0,0 0 0,0-21 16,0 22-16,0-22 0,0 21 15,0-21-15,0 1 0,0-1 0,22-21 16,-1 21-16,0-21 0,0 0 15,21 0-15,-20 0 0,20 0 0,-21 0 16,21-21-16,-20 21 0,-1-21 16,21-1-16,-21-20 0,0 21 0,22-21 15,-22 20-15,0-20 0,0 0 0,22-22 16,-22 22-16,0 0 0,0-22 16,0 22-16,0-22 0,1 22 0,-22-22 15,0 22-15,21 0 0,-21-1 0,0 1 16,0 21-16,0 0 0,0 0 0,-21 21 15,-1 0 1,22 21-16,-21 0 0,0 21 16,0 1-16,21-1 0,-21 0 0,0 1 15,21-1-15,-22 21 0,22-20 16,0-1-16,-21 0 0,21 22 0,0-22 16,0 1-16,0-1 0,0 0 0,0 1 15,21-1-15,-21-21 0,22 21 0,-1-20 16,21-1-16,-21 0 0,0 0 15,22-21-15,-22 0 0,21 0 0,-21 0 16,22 0-16,-22 0 0,21-21 0,-21 21 16,22-21-16,-22 0 0,0-1 15,0 1-15,0-21 0,1 21 16,-1 0-16,0-22 0,-21 1 0,0 21 16,0-22-16,0 22 0,0 0 0,0 0 15,0 0-15,-21 21 16,0 0-16,-1 0 0,1 0 15,0 21-15,0 0 0,0 0 0,0 0 16,-1 22-16,1-22 0,0 21 0,21-21 16,0 22-16,-21-22 0,21 0 15,0 0-15,0 0 0,0 1 0,0-1 16,0 0-16,21-21 16,0 0-16,0 0 15,1 0-15,-1-21 0,0 0 16,0 21-16,0-22 0,0 1 15,1 0-15,-1-21 0,0 21 0,0-1 16,0-20-16,0 21 0,1 0 0,-1 0 16,-21-1-16,21 1 0,-21 0 15,21 21-15,-21 21 16,0 0-16,0 1 16,-21-1-16,0 0 0,21 21 0,-21-21 15,21 1-15,0 20 0,0-21 16,-22 0-16,22 0 0,0 1 0,0-1 15,0 0-15,22-21 0,-1 0 0,-21 21 16,21-21-16,21 0 0,-21 0 0,1 0 16,20 0-16,-21-21 15,0 0-15,22 0 0,-22 21 0,21-22 16,-21 1-16,0 0 0,1-21 0,-1 21 16,0-1-16,0-20 0,-21 21 0,0-21 15,0 20-15,0-20 0,0 0 16</inkml:trace>
  <inkml:trace contextRef="#ctx0" brushRef="#br0" timeOffset="65179.04">5038 8382 0,'0'0'0,"0"21"0,0 0 16,21-21-1,0 0-15,0 0 0,21 0 16,-20 0-16,20 0 0,0 0 0,1 0 15,-1 0-15,0 0 0,1 0 0,-22 0 16,21 0-16,-21 0 0,22-21 16,-22 21-16,0 0 0,0 0 15,-21-21-15</inkml:trace>
  <inkml:trace contextRef="#ctx0" brushRef="#br0" timeOffset="65763.88">6667 8107 0,'0'0'0,"0"-21"16,0-22-16,0 22 0,22-21 0,-22 21 15,21 0-15,-21-1 0,0 1 0,0 0 16,0 0-16,-21 21 15,-1 0 1,1 0-16,0 42 0,0 1 0,0-1 16,0 21-16,-1 1 0,1-1 0,0 1 15,0-1-15,0 22 0,0-21 16,21-1-16,-22 1 0,22-1 0,-21-21 16,21 22-16,0-22 0,0 1 0,-21-22 15,21 0-15,0 0 0,0 0 16,0 0-16,-21-42 31,21 0-31,-21 0 0</inkml:trace>
  <inkml:trace contextRef="#ctx0" brushRef="#br0" timeOffset="66491.72">6138 8594 0,'0'0'0,"-21"0"15,42 0 16,0 21-31,22-21 16,-22 0-16,0 0 0,0 0 0,22 0 16,-1 0-16,0 0 15,1 0-15,-1 0 0,0-21 0,1 21 16,20-21-16,-21 21 0,-20-22 0,20 22 16,-21-21-16,0 21 0,0 0 0,-21-21 15,0 0 1,0 42 15,0 0-31,0 0 16,0 1-16,0-1 0,0 0 0,0 0 15,0 0-15,0 0 0,0 1 16,0-1-16,0 0 0,22 0 16,-1-21-1,0 0-15,21 0 0,-21 0 0,1 0 16,20 0-16,-21 0 0,21-21 0,-20 21 15,20-21-15,-21 0 0,0 21 0,0-22 16,1 1-16,-1 0 0,0 21 16,-21-21-16,0 0 0,0 0 15,0-1-15,0 1 0,0 42 47,0 1-47,0-1 16,0 0-16,0 21 0,0-21 0,-21 22 15,21-22-15,0 21 0,0 1 0,-21-22 16,21 21-16,0 0 0,0 1 16,0-1-16,0-21 0,0 22 0,0-1 15,0 0-15,0-21 0,0 22 0,0-22 16,0 21-16,0-21 0,0 1 0,0-1 16,0 0-16,0 0 0,0 0 0,-22 0 15,22 1-15,-21-22 0,0 0 16,0 21-16,0-21 0,0 0 0,-22 0 15,22 0-15,-21 0 0,-1 0 0,1 0 16,0 0-16,-1-21 0,1 21 16,21-22-16,-21 22 0,-1-21 0,22 21 15,-21-21-15,21 21 0,-1 0 16,22-21-16,0 0 0,0 0 16,22-1-1,-1 22-15,0-21 0,0 21 16,0-21-16,22 0 0,-22 21 0,21-21 15,-21 0-15</inkml:trace>
  <inkml:trace contextRef="#ctx0" brushRef="#br0" timeOffset="66807.53">7472 8530 0,'0'0'0,"21"-21"0,0-21 16,-21 21-1,0 42 1,0 0-16,0 0 16,0 0-16,0 22 0,0-1 0,0 0 15,0 1-15,0 20 0,0-21 16,0 1-16,0 20 0,0-20 0,0 20 16,0-21-16,-21 1 0,0-1 0,0 0 15,21 1-15,0-1 0,-22 0 0,1-20 16,21 20-16,-21-21 0,21 0 0,-21 0 15,21 1-15,0-1 16,0 0-16,0-42 31,0 0-31,0-1 16,0 1-16,21 0 0,-21 0 0</inkml:trace>
  <inkml:trace contextRef="#ctx0" brushRef="#br0" timeOffset="67107.96">7429 8742 0,'0'0'0,"0"-42"0,0-1 0,0 1 0,0 21 16,0 0-16,22-22 0,-22 22 15,21 0-15,0 0 0,0 0 0,0-1 16,0 22-16,22-21 0,-22 21 0,21 0 16,-21 0-16,22 0 0,-22 0 0,21 0 15,-21 21-15,1 1 0,-1-1 16,0 0-16,-21 0 0,0 21 0,0-20 15,0-1-15,0 21 0,0-21 0,-21 22 16,0-22-16,-1 0 0,-20 0 0,21 0 16,0 0-16,0-21 0,-1 22 15,1-22-15,0 0 0,0 21 16,21-42 15,0-1-15,0 1-16,21 0 0,-21 0 0,21 0 15</inkml:trace>
  <inkml:trace contextRef="#ctx0" brushRef="#br0" timeOffset="67463.75">7959 8551 0,'0'0'15,"0"22"-15,21-1 16,0-21-1,0 0-15,0 0 0,0 0 16,1 0-16,-1-21 0,0 21 16,0-22-16,0 22 0,0-21 0,1 21 15,-1-21-15,0 0 0,0 0 0,0 0 16,-21-1-16,0 1 0,0 0 16,0 0-16,0 0 0,-21 21 15,0 0-15,0 0 16,0 0-16,-1 0 0,1 21 0,21 0 15,-21 21-15,0-20 0,0-1 0,21 21 16,0-21-16,0 22 0,0-22 16,0 0-16,0 0 0,0 0 15,0 0-15,0 1 0,0-1 16,0 0-16,21-21 0,0 0 16,0 0-16,0 0 15,-21-21-15,22 0 0</inkml:trace>
  <inkml:trace contextRef="#ctx0" brushRef="#br0" timeOffset="67679.64">9186 8107 0,'0'0'0,"0"21"15,0 21-15,0-20 16</inkml:trace>
  <inkml:trace contextRef="#ctx0" brushRef="#br0" timeOffset="68513.39">9398 8128 0,'0'0'0,"0"-21"0,0 0 0,0 0 16,0-1-16,0 1 0,0 0 0,-21 21 15,0 0-15,-1 0 0,-20 0 16,21 0-16,0 0 0,0 21 15,-1 0-15,-20 22 0,21-22 16,0 21-16,0 1 0,21-1 0,-22 0 0,22-21 16,-21 22-16,21-1 0,0-21 15,0 22-15,0-22 0,0 0 16,0 0-16,21 0 0,1-21 0,-1 21 16,0-21-16,0 0 0,21 0 0,-20 0 15,20 0-15,-21 0 0,21-21 0,-20 21 16,-1-21-16,0 0 0,0 0 0,0 0 15,-21-1-15,0 1 0,0 0 16,0 0-16,0-21 0,0 20 0,-21-20 16,0 21-16,21-21 0,-21-1 0,0 22 15,-1-21-15,-20 21 0,42-1 16,-21 1-16,21 0 0,-21 0 16,21 0-1,21 21-15,0 0 16,21 0-16,-20 0 0,20-21 0,0 21 15,1-22-15,20 22 0,-21-21 16,22 0-16,-1 21 0,-20-21 0,20 0 16,-20 0-16,-1-1 0,0 1 0,1 21 15,-22-21-15,0 0 0,-21 0 0,0 0 16,0-1-16,-21 1 16,0 21-16,-1 0 0,-20 0 15,21 0-15,0 0 0,0 0 16,-22 21-16,22 1 0,0-1 0,0 0 15,0 21-15,21 1 0,0-1 0,-22 21 16,22-20-16,0 20 0,-21 1 16,21-1-16,0 1 0,0-1 0,0 1 15,0-1-15,0-20 0,0 20 0,0 1 16,0-1-16,0 1 0,0-1 0,0 1 16,0 20-16,0-41 0,0 20 0,0 1 15,-21-1-15,21-21 0,-21 22 16,0-22-16,0 1 0,-1-1 0,1 0 15,0-21-15,-21 22 0,21-22 0,-22 0 16,1 0-16,21 0 0,-22-21 16,1 0-16,0 0 0,-1 0 0,22 0 15,-21-21-15,0 0 0,-1 0 0,22 0 16,-21 0-16,21-22 0,-1 22 16,1-21-16,0 21 0,21-22 0,0 22 15,0 0-15,0-21 0,0 20 0,0 1 16,21 0-16,0 0 0,1 0 0,20 21 15,-21-21-15,21-1 0,1 1 0,-1 0 16,0 0-16,1-21 0,-1 20 0</inkml:trace>
  <inkml:trace contextRef="#ctx0" brushRef="#br0" timeOffset="68812.23">11155 7768 0,'0'0'0,"0"-21"0,0-21 15,-21 42-15,-1 0 0,1 0 16,0 21-16,0 0 0,0 0 0,21 0 16,-21 22-16,-1-1 0,1 0 0,0 1 15,0 20-15,0-20 16,21 20-16,-21-21 0,-1 1 0,1-1 15,0 0-15,21 1 0,0-1 0,-21-21 16,21 0-16,-21 1 0,21-1 0,0 0 16,0 0-16,21-21 15,0 0-15,0 0 16,0-21-16,1 0 0,20 0 16</inkml:trace>
  <inkml:trace contextRef="#ctx0" brushRef="#br0" timeOffset="69459.77">11303 7832 0,'0'0'0,"0"-43"0,0 22 0,0 0 16,0 42-1,0 0 1,0 22-16,-21-22 0,21 21 0,-21 1 16,21-1-16,-22 0 0,22 1 0,0-1 15,0 0-15,-21-21 0,21 22 0,-21-22 16,21 21-16,-21-21 0,21 1 0,0-1 15,-21 0-15,0-21 0,21 21 16,-22-21-16,22-21 31,0 0-31,22 0 16,-1-1-16,0-20 0,0 21 0,0 0 16,0-22-16,22 22 0,-22 0 15,0 0-15,21 0 0,-20 0 0,-1 21 16,0 0-16,0 0 0,-21 21 15,21 0-15,-21 0 0,21 0 0,-21 0 16,0 22-16,0-22 0,0 0 0,0 0 16,0 0-16,0 1 0,0 20 0,0-21 15,0 0-15,0 0 0,0 1 16,0-1-16,0 0 0,22 0 16,-1-21-16,0 0 15,0 0-15,0 0 0,0 0 16,1 0-16,20-21 0,-21 0 0,21 21 0,-20-21 15,20-1-15,-21 1 0,0 0 16,22 0-16,-22 0 0,0-22 0,0 22 16,0 0-16,-21-21 0,0 21 15,0-1-15,0 1 0,0 0 0,0 0 16,0 0-16,-21 21 16,0 0-16,0 21 0,0 0 0,21 0 15,-22 0-15,1 1 0,21 20 0,-21-21 16,21 0-16,0 0 0,0 1 15,0-1-15,0 0 0,0 0 0,0 0 16,0 0-16,21-21 0,-21 22 0,21-22 16,1 0-16,-1 0 0,0 0 15,0 0-15,0 0 0,0 0 0,1 0 16,-1 0-16,0 0 0,0-22 0,-21 1 16,0 0-16,21 21 0,-21-21 15,0 0-15,0 0 0</inkml:trace>
  <inkml:trace contextRef="#ctx0" brushRef="#br0" timeOffset="69659.64">10647 8170 0,'0'22'15,"0"-44"-15,-21 44 0,42-22 16,0 0-16,0 0 0,0 0 15,22 0-15,-1 0 0,0-22 16,22 22-16,-22 0 0,22 0 0,-22-21 16,0 21-16,22-21 0,-22 21 0,0 0 15,-20 0-15</inkml:trace>
  <inkml:trace contextRef="#ctx0" brushRef="#br0" timeOffset="70383.39">13547 8297 0,'0'0'0,"21"0"0,0-21 0,0 0 15,0 21-15,0-21 0,1 0 0,-22 0 16,21-1-16,-21 1 0,21 0 0,-21 0 16,0 0-16,0 0 0,0-1 0,0-20 15,0 21-15,-21 0 0,0 0 16,-1-1-16,1 1 0,-21 0 16,21 21-16,0 0 0,-22 0 0,22 0 15,-21 21-15,21 0 0,-22 1 0,22-1 16,-21 21-16,21 0 0,-1 1 0,1 20 15,0-20-15,0-1 0,21 0 0,0 1 16,0-1-16,0 0 0,0 1 0,0-22 16,0 0-16,21 0 0,0 0 15,0 0-15,1-21 0,-1 0 0,0 0 16,0 0-16,21 0 0,-20 0 0,-1 0 16,0 0-16,21-21 0,-21 0 0,1 21 15,-1-21-15,-21 0 0,21 0 16,-21-1-16,21-20 0,-21 21 0,0 0 15,0-22-15,0 22 0,21-21 16,-21 0-16,0 20 0,0-20 0,0 21 16,0 0-16,0 0 0,0 42 15,0 0 1,0 0-16,0 0 0,0 22 0,0-22 16,21 21-16,-21 0 0,22-20 0,-1 20 15,-21-21-15,0 0 0,21 0 16,0 22-16,0-22 0,0-21 15,-21 21-15,22 0 0,-1-21 0,0 0 16,0 0-16,0 0 0,0 0 0</inkml:trace>
  <inkml:trace contextRef="#ctx0" brushRef="#br0" timeOffset="70743.19">14012 8213 0,'0'0'0,"0"-21"0,0-43 16,0 43-16,21 21 15,1 0-15,-22-21 0,21 21 0,0 0 16,0 0-16,0 0 0,0 21 0,1 0 16,-1 0-16,0 0 0,0 1 0,0-1 15,0 0-15,1 0 0,-22 0 16,21 0-16,-21 1 0,21-1 0,-21 21 16,0-21-16,0 0 0,0 1 15,0-1-15,0 0 16,-21-21-16,0 0 15,21-21 1,0 0-16,0-1 0,0 1 16,0 0-16,0 0 0,0 0 0,0-22 15,0 22-15,21-21 0,0 21 0,-21-22 16,21 22-16,0-21 0,0 21 16,-21 0-16,22-1 0,-1 1 0,0 21 15,0 0 1,0 0-16,-21 21 0,0 1 15,21-22-15,1 21 0,-22 0 0</inkml:trace>
  <inkml:trace contextRef="#ctx0" brushRef="#br0" timeOffset="72616.55">15049 8403 0,'0'0'16,"22"-21"-16,-1 0 0,-21 0 15,21 0-15,-21-1 0,0 1 16,0 0-16,0 0 0,0 0 0,0 0 16,0-22-16,0 22 0,-21 0 0,0 0 15,-1 0-15,1-1 0,0 22 0,0 0 16,0 0-16,0 0 0,-22 0 16,22 0-16,0 22 0,0 20 0,0-21 15,-1 21-15,1 1 0,0-22 0,0 21 16,0 1-16,21-1 0,0-21 0,0 0 15,0 22-15,0-22 0,0 0 0,0 0 16,21-21-16,0 0 0,0 0 16,0 0-16,1 0 0,-1 0 0,0 0 15,21 0-15,-21-21 0,1 0 16,-1 21-16,0-21 0,-21-1 0,21 22 16,0-21-16,-21 0 0,21 21 15,-21-21-15,0 0 0,0 0 0,0-1 16,0 44 15,0-1-31,0 0 0,0 21 16,0-21-16,0 22 0,22-22 0,-22 21 15,0 1-15,0-1 0,0 0 16,0 1-16,21-1 0,-21 21 0,21-20 16,-21 20-16,0-20 0,21-1 0,-21 21 15,0-20-15,0 20 0,0-20 0,0-1 16,0 0-16,0 22 0,0-22 15,-21-21-15,0 22 0,0-1 0,-1-21 16,1 21-16,0-20 0,0-1 0,-21 21 16,20-21-16,-20-21 0,0 21 0,21-21 15,-22 0-15,22 0 0,-21 0 0,21 0 16,-1 0-16,1-21 0,21-21 0,0 21 16,0-22-16,0 1 0,0 0 0,21-22 15,22 1-15,-22-1 0,21-20 0,1 20 16,-1-21-16,0 1 0,22-1 15,-22 0-15,22-20 0,-1 20 0,1 0 16,-1 1-16,1-1 0,-1 21 0,1-20 16,-22 20-16,0 1 0,1 20 15,-22 1-15,0 21 0,-21 0 0,0 0 16,-21 21 0,0 21-16,-1 0 0,1 0 0,0 0 15,0 0-15,21 1 0,-21 20 16,21-21-16,0 0 0,0 22 0,0-22 15,0 0-15,0 0 0,0 0 0,21 0 16,-21 1-16,21-1 0,0 0 0,0-21 16,1 21-16,-22 0 0,21-21 0,0 0 15,-21 21-15,21-21 0,0 0 16,0 0 0,1 0-1,-1 0-15,-21-21 0,21 0 16,0 21-16,-21-21 0,21 0 0,0 21 15,1-21-15,-1-1 0,-21-20 0,21 21 16,0 0-16,0 0 0,-21-22 0,21 22 16,-21-21-16,22 21 0,-22-1 15,0 1-15,0 0 0,0 42 32,0 0-32,0 1 0,-22 20 0,22-21 15,0 21-15,-21-20 0,21-1 16,0 21-16,0-21 0,0 0 0,0 22 15,0-22-15,0 0 0,0 0 16,0 0-16,21-21 16,1 0-16,-1 0 0,0 0 15,0 0-15,0 0 0,0 0 16,1-21-16,-1 0 0,0 0 0,-21 0 16,21 0-16,0-1 0,-21-20 0,0 21 15,21-21-15,1 20 0,-22-20 16,0 21-16,0 0 0,0 0 0,21 21 15,-21-22-15,0 44 16,0-1 0,0 0-16,-21 0 0,21 0 15,0 0-15,0 22 0,0-22 0,0 0 16,0 0-16,0 0 0,0 1 16,0-1-16,0 0 0,21-21 15,0 0-15,21 0 0,-21 0 0,22 0 16,-1 0-16,0 0 0,1 0 0,-22 0 15,21 0-15,-21-21 0,22 21 0,-22-21 16,0-1-16,0 1 0,-21 0 0,0 0 16,21 0-16,-21 0 0,0-1 15,0-20-15,0 21 0,0 0 0,0 0 16,0-1-16,0 1 0,-21 42 31,21 1-31,0-1 16,0 0-16,0 0 0,0 21 0,-21-20 15,21-1-15,0 0 0,0 21 16,-21-21-16,21 1 0,0-1 0,0 0 16,0 0-16,0 0 15,0-42 17,0 0-17,0 0-15,0 0 0,0-1 16,0-20-16,0 21 15,0 0-15,0-22 0,21 1 0,0 21 16,0-21-16,1 20 0,-1-20 0,-21 21 16,21 0-16,0 21 0,0 0 0,0 0 15,1 0-15,-1 0 0,0 21 16,0 21-16,-21-21 16,0 1-16,0 20 0,21 0 0,-21-21 15,0 22-15,21-22 0,-21 21 0,0-21 16,0 1-16,0-1 0,0 0 0,0 0 15,-21-21 1,0 0-16,0 0 0,0-21 31,21 0-31,0 0 16,0-1-16,0 1 0,21 0 16,0-21-16,0 21 0,22-22 0,-22 22 15,0-21-15,21 21 0,1-22 0,-22 22 16,21 0-16,-21 21 0,22 0 0,-22 0 15,21 0-15,-21 0 0,0 21 0,1 0 16,-22 22-16,0-22 0,0 0 16,0 21-16,0-21 0,0 1 0,0 20 15,0-21-15,0 0 0,0 0 0,-22 1 16,1-1-16,0 0 0,21 0 16,-21-21-16,0 21 15,42-42 16,0 21-31</inkml:trace>
  <inkml:trace contextRef="#ctx0" brushRef="#br0" timeOffset="72955.74">17589 8170 0,'0'0'0,"22"0"31,-1 0-15,0 0-16,0 0 0,-21-21 15,21 21-15,0 0 0,1 0 16,-1-21-16,21 21 0,-21 0 0,0-21 16,1 21-16,-1-21 0,0 0 15,-21-1-15,0 1 0,0 0 16,-21 21 0,0 0-16,-1 0 0,1 21 15,0-21-15,0 21 0,0 1 0,0-1 16,21 0-16,-22 21 0,1-21 0,0 1 15,21-1-15,0 0 0,0 0 16,0 0-16,0 0 0,0 1 16,0-1-16,21-21 0,0 0 15,1 0-15,-1 0 0,0 0 16,0 0-16,0 0 16,0-21-16,1 21 0,-1-22 15,0 1-15</inkml:trace>
  <inkml:trace contextRef="#ctx0" brushRef="#br0" timeOffset="73373.52">18097 8022 0,'0'0'16,"0"-42"-16,22-22 16,-1 64-16,-21 22 15,-21-1 1,-1 0-16,22 0 0,-21 0 0,21 22 16,0-22-16,0 0 0,-21 21 15,21-21-15,-21 1 0,21 20 0,0-21 16,0 0-16,0 0 0,-21-21 0,21 22 15,0-1-15,-21-21 0,21 21 16,0-42 15,0 0-31,0-1 0,0 1 16,0-21-16,0 21 0,21 0 16,0-22-16,21 1 0,-21 21 0,1-22 15,20 1-15,-21 21 0,21-21 0,-20 20 16,20 1-16,-21 21 0,0 0 15,22 0-15,-22 0 0,0 21 16,0-21-16,0 43 0,-21-22 0,0 0 16,0 21-16,0-20 0,0 20 0,0-21 15,0 21-15,0-20 0,-21-1 0,0 0 16,21 0-16,-21 0 0,0 0 0,21 1 16,-22-22-16,22 21 0,-21-21 0,21 21 15,-21-21-15,21-21 31</inkml:trace>
  <inkml:trace contextRef="#ctx0" brushRef="#br0" timeOffset="73638.35">18965 7514 0,'0'0'0,"-42"0"15,21 0-15,21 21 16,-21-21-16,-1 22 0,22-1 0,-21 0 16,0 21-16,0-21 0,0 22 0,0-22 15,21 21-15,-22 1 0,1-1 16,0 0-16,0 1 0,0 20 0,0-21 16,-1-20-16,1 20 0,0 0 0,21-21 15,0 22-15,-21-22 0,21 0 16,0 0-16,0 0 0,21-21 15,0 0 1,0-21-16,1 0 0,20 21 0</inkml:trace>
  <inkml:trace contextRef="#ctx0" brushRef="#br0" timeOffset="74015.78">19219 7811 0,'0'0'0,"0"-22"15,-21 22 1,0 0-16,0 0 0,0 22 16,-22-22-16,22 21 0,0 0 0,-21 0 15,20 0-15,1 0 0,0 1 16,21-1-16,0 0 0,0 0 0,0 0 16,0 0-16,0 1 0,0-1 15,21-21-15,0 21 0,22 0 0,-22-21 16,21 0-16,-21 21 0,22-21 15,-22 0-15,21 21 0,-21-21 0,1 0 0,-1 22 16,0-22-16,-21 21 0,21-21 16,-21 21-16,-21 0 15,0 0-15,0-21 16,-1 21-16,1-21 0,0 0 16,0 0-16,-21 22 0,20-22 0,1 0 15,0 0-15,0 0 0,21 21 0,-21-21 16,0 0-16,-1 0 0,1 0 15,21-21 1,-21-1-16</inkml:trace>
  <inkml:trace contextRef="#ctx0" brushRef="#br0" timeOffset="74272.78">18669 7514 0,'0'0'0,"0"-21"0,21 0 16,0 21-16,0-21 0,1 21 0,-1 0 15,21 0-15,-21-21 0,22 21 16,-1-22-16,0 22 0,1 0 0,-1-21 16,0 21-16,-21 0 0,22 0 0,-22 0 15,21 0-15,-21 0 0,1 0 0,-22-21 16,-22 21 15,1 0-31,-21 0 16,0 0-16,-1 0 0</inkml:trace>
  <inkml:trace contextRef="#ctx0" brushRef="#br0" timeOffset="75319.42">1482 10710 0,'-22'-21'16,"22"0"-16,-21 0 16,21 0-16,0 0 0,0-1 15,21 1-15,1 21 16,-1-21-16,0 21 0,21 0 0,-21 0 16,22 0-16,-1 21 0,0 0 15,-20 22-15,-1-22 0,0 21 0,-21 1 16,0-1-16,0 0 0,0 1 0,-42-1 15,20 0-15,-20 1 0,21-1 16,-21-21-16,-1 21 0,1-20 0,0-1 16,20 0-16,-20 0 0,21-21 15,0 0-15,21-21 32,0 0-32,0 0 15,21-1-15,0 22 0,0-21 0,22 0 16,-22 21-16,0-21 0,21 21 15,-21 0-15,22 0 0,-1 0 0,-21 0 16,22 21-16,-1-21 0,-21 21 16,0 0-16,0 1 0,-21 20 0,0-21 15,0 0-15,0 22 0,-21-22 16,-21 0-16,21 0 0,-22 21 0,1-20 16,0-1-16,-1-21 0,22 21 0,-21-21 15,0 0-15,-1 0 16,22 0-16,-21 0 0,21 0 0,-1 0 15,1 0-15,0-21 0,21 0 16,-21 21-16,0-22 0,0 1 0,-1 0 16,1 21-16,0 0 0,21-21 15,21 21 1,0 0 0,1 0-16</inkml:trace>
  <inkml:trace contextRef="#ctx0" brushRef="#br0" timeOffset="75507.32">2625 11049 0,'-22'0'16,"1"0"-1,0 0-15,0 0 0,0 0 16,42 0-1,0 0 1,0 0-16,0-21 0</inkml:trace>
  <inkml:trace contextRef="#ctx0" brushRef="#br0" timeOffset="76003.03">3937 10647 0,'0'0'0,"-21"-21"0,-43-22 15,43 43-15,0 0 0,-21 0 16,20 0-16,1 22 0,-21-1 16,21 0-16,0 0 0,-1 21 0,-20-20 15,21 20-15,0 0 0,0 1 16,21 20-16,-22-21 0,22 1 0,-21 20 15,21-20-15,0-1 0,0 0 16,0 1-16,21-1 0,1 0 0,-1-21 16,0 1-16,0-1 0,21 0 0,-20-21 15,20 0-15,-21 0 0,21 0 16,1 0-16,-22 0 0,21-21 0,1 0 16,-22-1-16,21-20 0,0 21 0,-20-21 15,-1 20-15,21-20 0,-21 0 16,0-1-16,-21 1 0,0-21 0,0 20 15,0-20-15,0 20 0,0-20 0,-21-1 16,0 1-16,0 21 0,-21-22 16,-1 22-16,1-1 0,21 1 15,-22 21-15,1 21 0,21 0 0,-21 0 16,-1 21-16,22 0 0,0 22 0,0-22 16,0 42-16,21-20 0,0-1 15,0 0-15,0 1 0,0-1 0,21 0 16,0 1-16,0-1 0,0-21 0,0 0 15,1 0-15,20 1 0,-21-1 16,0 0-16</inkml:trace>
  <inkml:trace contextRef="#ctx0" brushRef="#br0" timeOffset="76375.34">4254 10943 0,'0'0'0,"0"-21"0,0 0 31,22 21-15,-1 0 0,-21 21-16,21-21 0,0 21 15,0 0-15,0 1 0,1-1 0,-1 0 16,-21 0-16,0 0 0,0 22 0,21-22 16,-21 0-16,0 21 0,0-21 15,0 1-15,0-1 0,0 0 16,0 0-16,-21 0 0,21-42 31,0 0-31,0 0 16,0 0-16,0-1 0,0 1 15,0 0-15,21-21 0,-21 21 0,21-22 16,-21 22-16,21 0 0,0-21 0,1 20 16,-22 1-16,21 0 0,0 21 0,-21-21 15,21 21-15,0 0 0,0 0 16,1 21-1,-22 0-15,0 0 16,21 1-16</inkml:trace>
  <inkml:trace contextRef="#ctx0" brushRef="#br0" timeOffset="76900.06">5143 11070 0,'0'0'0,"22"0"0,-1-42 16,-21 21-1,21-22-15,-21 22 0,21 0 0,-21-21 16,0 21-16,0-22 0,0 22 0,0 0 16,0 0-16,0 0 0,-21 21 15,0 0-15,0 0 0,-1 0 16,1 21-16,0-21 0,0 21 0,-21 21 16,20-21-16,1 22 0,-21-22 0,21 21 15,0-21-15,-1 22 0,1-1 16,21-21-16,0 22 0,0-22 0,0 0 15,0 0-15,0 0 0,21-21 16,1 0-16,-1 0 0,21 0 0,-21 0 16,0 0-16,1-21 0,20 0 15,-21 0-15,0 0 0,22-1 0,-22 1 16,0-21-16,0 21 0,0-22 0,0 1 16,1 0-16,-1-1 0,0 1 0,0-21 15,0-1-15,0 22 16,-21-22-16,0 1 0,22 20 0,-22 1 15,0 21-15,21 0 0,-21 0 0,0-1 16,0 44 0,0 20-16,-21-21 0,21 21 0,-22 1 15,1-1-15,0 0 0,21 22 0,0-22 16,-21 1-16,21-1 0,-21 0 0,21 1 16,0-1-16,0 0 0,0 1 15,0-22-15,0 21 0,0-21 0,0 0 16,0 1-16,21-1 0,-21 0 15,21-21-15,0 0 0,0 0 32,1-21-32,-1 0 0</inkml:trace>
  <inkml:trace contextRef="#ctx0" brushRef="#br0" timeOffset="77543.7">5651 10964 0,'0'-21'15,"22"21"-15,-1 0 0,-21-21 16,21 21-16,0 0 0,-21-21 0,21 21 16,0-21-16,1 21 0,-1-21 0,0 21 15,-21-22-15,21 1 0,0 21 16,-21-21-16,0 0 16,-21 42-1,0-21 1,0 21-16,0 0 0,-1 1 15,1-1-15,21 0 0,-21 0 0,0 0 16,0 0-16,21 1 0,-21-1 0,21 0 16,0 0-16,0 0 0,0 0 0,0 1 15,0-1-15,21-21 16,0 0-16,0 0 0,0 0 16,0 0-16,1 0 0,-1 0 15,0 0-15,0-21 0,0-1 0,-21 1 16,21 21-16,1-21 15,-22 0-15,21 0 0,0 0 0,0-22 16,-21 22-16,21 0 0,0 0 0,1-22 16,-1 22-16,0 21 0,-21-21 0,21 0 15,0 21-15,0 0 0,1 0 16,-1 0-16,0 0 0,0 0 16,0 0-16,-21 21 0,21 0 0,1-21 15,-22 21-15,0 1 0,0-1 0,0 0 16,21 0-16,-21 0 0,0 0 15,0 1-15,0-1 16,0 0-16,0 0 0,0 0 16,0-42 31,0 0-47,0 0 15,21 0-15,0-1 0,-21 1 0,21 0 16,0 0-16,-21 0 0,22-22 0,-1 22 15,-21 0-15,21 0 0,0 0 16,-21 0-16,21 21 0,-21-22 31,21 22-31,1 0 0,-1 0 16</inkml:trace>
  <inkml:trace contextRef="#ctx0" brushRef="#br0" timeOffset="78424.2">8276 10732 0,'0'0'0,"-42"-22"16,21 22-16,-1 0 0,1 0 15,0 0-15,-21 0 0,21 0 16,-1 22-16,1-1 0,-21 0 0,21 0 16,0 0-16,-1 0 0,-20 1 15,21 20-15,21-21 0,0 21 0,0-20 16,0-1-16,0 21 0,0-21 0,0 0 16,0 1-16,21-1 0,0 0 0,22 0 15,-22-21-15,0 21 0,0-21 16,21 0-16,-20 0 0,20 0 0,-21 0 15,21 0-15,-20-21 0,20 0 16,-21 0-16,0 21 0,0-21 0,-21-22 16,0 22-16,22 0 0,-22-21 15,0 20-15,0-20 0,0 0 0,0-1 16,0-20-16,0 21 0,0-1 0,0 22 16,-22-21-16,22 21 0,-21-1 0,21 1 15,21 21 1,1 0-1,-1 0-15,21 21 0,-21-21 0,22 0 16,-1 0-16,0 0 0,1 0 16,20 0-16,-21 0 0,22 0 0,-22 0 15,1 0-15,-1-21 0,0 0 16,1 0-16,-1 0 0,-21 0 0,21-22 16,-20 22-16,-1-21 0,-21-1 15,0 22-15,0-21 0,0 0 0,0 20 16,0-20-16,-21 21 0,-1-21 0,1 20 15,0 22-15,0 0 0,0 0 0,0 0 16,-1 0-16,1 22 0,0 20 16,0-21-16,0 21 0,0 1 0,-22-1 15,22 22-15,0-22 0,0 21 0,0 1 16,-1-1-16,1 1 0,0-1 0,21 1 16,-21-1-16,0 22 0,21-21 15,0-1-15,0 1 0,-21-1 16,21 22-16,-22-22 0,22 1 0,-21-22 15,21 22-15,0-22 0,0 21 0,-21-20 16,21-1-16,-21 0 0,0-20 0,0 20 16,-1 0-16,22-21 0,0 22 15,0-22-15,0 0 0,0 0 0,0 0 16,0 1-16,-21-22 31,21-22-31,-21 22 0,21-21 16,0 0-16,0 0 15,0 0 1,-21 21-16,21-21 0,0-1 16,0 1-16,0 0 0,0 0 15,21 0-15,0 0 0,0-1 16,1 1-16</inkml:trace>
  <inkml:trace contextRef="#ctx0" brushRef="#br0" timeOffset="79203.75">11239 10478 0,'0'0'0,"22"-43"0,-22 22 16,21 0-16,0 0 0,0-22 0,0 22 16,0 0-16,1-21 0,-1 21 0,-21-1 15,21 1-15,0-21 0,-21 21 0,0 0 16,0-1-16,0 1 0,0 0 16,0 0-16,-21 21 15,0 0-15,-22 0 0,1 0 16,0 21-16,-1 0 0,-20 0 0,-1 22 15,1-22-15,-1 42 0,1-20 16,-1 20-16,1-20 0,21 20 16,-1 1-16,1-1 0,21 1 0,0-1 15,21-21-15,0 22 0,0-22 0,0 1 16,0-22-16,21 21 0,0-21 0,21 0 16,1 1-16,-22-1 0,21 0 15,0-21-15,1 0 0,20 0 0,-20 0 16,-1 0-16,0 0 0,1-21 0,-1 21 15,-21-21-15,21-1 0,1 1 0,-22-21 16,21 21-16,-21 0 0,1-22 0,-1 1 16,-21 0-16,0-1 0,0 1 15,0-22-15,0 22 0,0-21 0,0-1 16,0 1-16,-21 20 0,-1-20 16,22 20-16,-42 1 0,21 0 0,0-1 15,0 22-15,-22 0 0,22 0 0,-21 21 16,21 0-16,-22 21 0,1 0 15,21 0-15,-22 22 0,22-1 0,-21 0 16,21 22-16,0-22 0,21 22 0,0-1 16,0 1-16,0-22 0,0 22 0,21-22 15,0 0-15,0 1 0,21-1 0,-20 0 16,20-21-16,-21 1 0,21-1 16,-20 0-16,20-21 0,0 0 0,-21 21 15</inkml:trace>
  <inkml:trace contextRef="#ctx0" brushRef="#br0" timeOffset="79472.12">11896 10732 0,'0'0'0,"0"-22"15,42-83-15,-42 83 16,0 1-16,0 0 0,0 0 16,-21 0-16,0 21 0,-1 0 0,1 0 15,0 0-15,0 0 0,-21 21 0,20 0 16,1 0-16,0 0 0,0 1 0,0 20 15,0-21-15,-1 21 0,22-20 0,0-1 16,0 0-16,0 21 16,0-21-16,0 1 0,22-1 15,-1 0-15,0-21 0,0 0 0,0 21 16,0-21-16,1 0 0,20 0 0,-21 0 16,0 0-16,22 0 0,-22 0 0,0-21 15,0 0-15,21 21 0,-20-21 0,-1-1 16,0 1-16</inkml:trace>
  <inkml:trace contextRef="#ctx0" brushRef="#br0" timeOffset="79687.99">12150 10732 0,'21'-22'0,"0"-41"16,-63 148-16,84-191 0,-21 85 0,-21-1 16,21 1-16,-21 0 0,0 0 0,-21 42 31,0 0-31,0 0 0,21 1 16,-21-1-16,-1 0 0,1 21 15,0-21-15,21 1 0,-21-1 0,21 21 16,-21-21-16,21 0 0,0 1 0,0-1 15,0 0-15,0 0 0,21 0 16,0-21-16,0 0 16,0 0-16,1 0 0,-1 0 0,21 0 15,-21 0-15,22 0 0,-1-21 16,0 21-16,1-21 0,-22 0 0,21 0 16</inkml:trace>
  <inkml:trace contextRef="#ctx0" brushRef="#br0" timeOffset="80455.55">12700 10541 0,'0'0'0,"0"-42"16,0 63 15,0 0-31,0 0 0,-21-21 16,21 43-16,-21-22 0,21 0 0,-22 0 16,22 0-16,-21 22 0,21-22 0,0 0 15,0 0-15,0 0 0,0 0 0,0 1 16,0-1-16,0 0 0,0 0 15,21-21 1,1 0-16,20 0 0,-21 0 16,0 0-16,0 0 0,22 0 15,-22 0-15,0-21 0,0 0 0,0 21 16,1-21-16,-22-1 0,0 1 0,21 0 16,-21-21-16,21 21 0,-21-1 0,0 1 15,0 0-15,0 0 0,0 0 0,0 42 47,-21 0-47,21 0 0,0 0 16,-21 1-16,21-1 0,0 0 0,0 0 15,0 0-15,0 0 0,0 1 0,0-1 16,0 0-16,0 0 0,0 0 0,0 0 16,0 1-16,21-22 15,0 0-15,0 0 16,0 0-16,0 0 15,1-22 1,-1 22-16,0-21 0,-21 0 0,21 0 16,0 0-16,-21-22 0,21 22 0,1 0 15,-1-21-15,21 21 0,-21-22 0,22 22 16,-1-21-16,0 21 0,1-1 0,-1 22 16,0 0-16,-21 0 0,22 0 0,-22 0 15,0 22-15,-21-1 0,0 0 16,21 0-16,-21 0 0,0 22 15,0-22-15,0 0 0,0 21 0,0-21 16,0 1-16,-21-1 0,0 0 0,0 0 16,21 0-16,-21 0 0,-1 1 15,1-22-15,0 0 16,21-22 0,0 1-16,0 0 15,0 0-15,21 0 16,0 0-16,1-1 0,-1-20 15,0 21-15,0-21 0,0 20 0,0-20 16,22 0-16,-22 21 0,0-1 0,0 1 16,0 0-16,1 0 0,-1 21 15,-21 21 1,0 0-16,0 0 0,0 1 0,21-1 16,0 0-16,0 0 15,0 0-15</inkml:trace>
  <inkml:trace contextRef="#ctx0" brushRef="#br0" timeOffset="81379.84">14266 10859 0,'43'-22'15,"-22"22"-15,-21-21 0,0 0 16,21 21-16,0-42 0,0 21 0,0-1 0,1 1 16,-1-21-16,0 21 15,-21 0-15,0-22 0,21 22 0,-21 0 16,-21 21-1,0 0-15,0 0 0,-22 21 0,22 0 16,-21 0-16,21 1 0,-22 20 0,1-21 16,21 21-16,-22-20 0,22 20 15,0-21-15,0 0 0,0 22 0,0-22 16,21 0-16,0 0 0,0 0 0,0 0 16,0 1-16,0-1 0,21-21 0,0 0 15,0 21-15,0-21 0,0 0 16,1 0-16,20 0 0,-21 0 0,21-21 15,-20 0-15,20 21 0,-21-22 0,0 1 16,22 0-16,-22 0 0,0 0 0,0 0 16,0-22-16,0 22 0,-21 0 15,0-21-15,0 20 0,0 1 0,0 0 16,-21 21 0,0 21-16,0 0 15,0 1-15,21-1 0,0 0 0,0 0 16,-21 0-16,21 0 0,0 1 15,0-1-15,0 0 0,21 0 16,-21 0-16,21-21 0,0 21 16,0-21-16,0 0 0,1 0 0,-1 0 15,0 0-15,21 0 0,-21 0 0,1 0 16,-1-21-16,21 21 0,-21-21 0,0 0 16,1 0-16,-1 21 0,21-21 0,-21-22 15,0 22-15,1 0 0,-1 0 16,0-22-16,0 22 0,0 0 0,0-21 15,1 42-15,-22-21 0,0-1 0,0 44 16,0-1 0,-22 0-16,1 0 0,0 0 15,21 0-15,-21 22 0,0-22 16,0 0-16,21 0 0,-22 0 16,22 1-16,-21-1 0,21 0 0,0 0 15,-21 0-15,21 0 0,-21 1 16,21-44 31,0 1-47,0 0 0,0 0 15,21 0-15,0 0 0,0-1 16,-21-20-16,22 21 0,20-21 0,-21 20 16,0-20-16,22 21 0,-22 0 0,21 0 15,-21-1-15,22 22 0,-22 0 0,0 0 16,0 0-16,0 0 0,0 22 15,1-1-15,-22 0 0,21 21 0,-21-21 16,0 1-16,0-1 0,0 21 16,0-21-16,-21 0 0,-1 1 0,1-1 15,21 0-15,0 0 0,-21 0 0,0-21 16,21 21-16,0 1 16,-21-22-16,42 0 31,-21-22-31,21 22 15,0-21-15,0 0 16,22 0-16,-22 21 0</inkml:trace>
  <inkml:trace contextRef="#ctx0" brushRef="#br0" timeOffset="81643.69">15854 10583 0,'0'0'16,"21"-21"-16,-21 0 0,21 0 0,-21 0 15,-21 21 1,0 0-16,0 21 0,-1 0 15,1 0-15,0 0 0,0 1 0,0-1 16,0 0-16,-1 0 0,1 21 0,0-20 16,0-1-16,21 0 0,-21 0 15,21 21-15,-21-20 0,21-1 0,-22-21 0,22 21 16,0 0-16,0 0 0,0 0 16,22-21-1,-1 0-15,0 0 16,0 0-16,0 0 0,0 0 15,1-21-15,-1 21 0,0-21 0,0 0 16,0 21-16,0-21 0,22 0 0,-22-1 16,0 1-16</inkml:trace>
  <inkml:trace contextRef="#ctx0" brushRef="#br0" timeOffset="82051.78">16023 10689 0,'21'0'16,"0"0"0,1 0-16,-1 0 0,0 0 0,21 0 15,-21 0-15,22 0 0,-22 0 16,21-21-16,-21 21 0,22-21 0,-22 21 16,0-21-16,0 0 0,-21-1 15,0 1-15,0 0 0,-21 0 16,0 0-16,-21 21 0,20 0 15,-20 0-15,21 0 0,-21 0 0,20 0 16,-20 21-16,21 0 0,-21 0 16,20 0-16,1 1 0,0-1 0,0 0 15,21 0-15,-21 0 0,21 22 0,0-22 16,0 0-16,0 0 0,0 0 16,21 0-16,0 1 0,0-22 0,0 21 15,1-21-15,20 0 0,-21 0 0,0 0 16,22 0-16,-22 0 0,0 0 0,0 0 15,0 0-15,0 0 0,1 0 16,-1 0-16,0 0 0,-21-21 16,21 21-16,-21-22 15,21 22 1</inkml:trace>
  <inkml:trace contextRef="#ctx0" brushRef="#br0" timeOffset="82263.64">16764 10964 0,'0'22'31,"21"-22"-31,-42 0 78,0 0-78,21-22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372-FF39-416E-8162-121ED853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C9C13-EB57-490F-9B24-A92CCD895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49F9-C5AA-4B43-9A11-4EF1EAA9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5A46-6FD1-418C-97B8-017575FD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28B92-3386-43B0-AFA5-6D5D87BA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8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778B-2C5C-4CD5-8FAB-19F61DEB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FFB2A-D40B-4291-8CAC-3EADA7E32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4C6DA-5475-4034-96C7-EA845F05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50DD-BBF8-4647-9B7B-5B15A0E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C9EE-6579-47A0-A140-4F5B1A44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36CE4-C608-4EF3-BFE8-829A7D82C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288D2-AAA0-4456-9412-2CD458AB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A902-54FF-4008-9E5C-46740559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EE32-52EB-413E-B398-3C5C769F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EEE4-B1A7-4F74-9429-EE588248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B6E7-1946-4391-99EC-5BF66387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9F6C-E817-4FF1-B363-39926F513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1F10-B1AB-4672-8535-9C2F5BEF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738B-33BD-4C96-ADC6-FAA81CC6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F6B6-26DF-450F-96DA-9C31DD7C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9D4A-3FAC-4366-8BC0-6CDB6B67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BDAA6-AB9E-40D0-ADD1-20A2DA95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A046-FFAF-457B-91C2-E3C4A3C9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96DB-2E80-457D-B4C4-E8FD7F8D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769E-DE76-4A73-8C53-991A454E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29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24F9-F17E-4ABB-9B2F-64EBACC0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C57B-1524-4C78-B555-80EAE45E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0D58E-EE05-4A9B-A3A5-2C7E87CBF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C5312-79E3-464A-A564-7ACB9417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8BD35-A9A5-4E96-8DFD-60556A80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D46CB-5443-4581-BD7C-97BBBEDA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4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B086-E3EC-49F8-9159-3F11A749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502C-1B27-4AC7-8A2B-D39C1E19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66252-50F4-40C5-9DFF-942560F7C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A1F70-A5E6-4E33-9810-952293E4D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844F1-3F3F-4810-9122-DAED5C05F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FD617-54C2-49B1-A533-3A358761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25674-C43A-477A-9E57-C6D0363A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4A4C9-1874-4370-814B-D4AE250E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99BE-B712-4F6F-B1C1-621FF2C1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94387-7230-413B-8337-17FF7034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924EE-99DF-4899-927D-EDA7833E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8740D-3953-4B98-893B-558B2E19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6582A-C40A-4BCD-BB9A-3065D51A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E6E4B-54A1-4ACA-AD43-A661B150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965A9-84EF-45A9-8458-339F30D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83B6-11C6-46CF-9BC8-776B8FAA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8D8B-B713-4E8A-A770-61341A4E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10695-599B-47B2-9FDC-1197B03D0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E0752-23CE-4F18-A4B4-66D61992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8BC39-6077-4CB9-907D-78653476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232FB-45FE-45D7-861A-2A389220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4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43BA-D8F9-440B-A1AF-670357DD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842E1-B204-4851-83DB-5A7FB5A5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3B388-AE82-4C8F-B70F-D0D4082EA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520F6-A5D7-4444-A608-95E450E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C754-7324-4D0E-8A0A-95169F08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EC4E2-434C-4E6D-9307-0DE70FE4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2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BCFAB-C552-416B-A719-19379222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B63B5-959A-4343-8DC5-22A07248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54C1-5BB4-455F-9EBE-4B89FEC8D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DA2E-A59C-45FD-8806-42EAE18AA85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3351-E4D1-47D5-8F07-51900A20A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DB061-AEA0-4747-B4D0-12E32EB2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4C42-BCDA-439B-B256-93E34D4FB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430D-AE37-496C-B150-40298DFC9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FCB62-F94F-4F0B-8102-4B044E08D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6EABDB-D658-4154-BAF0-DF3D97804D77}"/>
                  </a:ext>
                </a:extLst>
              </p14:cNvPr>
              <p14:cNvContentPartPr/>
              <p14:nvPr/>
            </p14:nvContentPartPr>
            <p14:xfrm>
              <a:off x="76320" y="129600"/>
              <a:ext cx="919008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6EABDB-D658-4154-BAF0-DF3D97804D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20240"/>
                <a:ext cx="920880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3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430D-AE37-496C-B150-40298DFC9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FCB62-F94F-4F0B-8102-4B044E08D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16B0C0-94B1-4E69-8E26-2A26D5F5BCDA}"/>
                  </a:ext>
                </a:extLst>
              </p14:cNvPr>
              <p14:cNvContentPartPr/>
              <p14:nvPr/>
            </p14:nvContentPartPr>
            <p14:xfrm>
              <a:off x="106560" y="175320"/>
              <a:ext cx="502956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16B0C0-94B1-4E69-8E26-2A26D5F5B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65960"/>
                <a:ext cx="5048280" cy="64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63D987-151A-46AA-9237-2DA79BF13CC6}"/>
                  </a:ext>
                </a:extLst>
              </p14:cNvPr>
              <p14:cNvContentPartPr/>
              <p14:nvPr/>
            </p14:nvContentPartPr>
            <p14:xfrm>
              <a:off x="137160" y="594360"/>
              <a:ext cx="11369520" cy="598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63D987-151A-46AA-9237-2DA79BF13C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00" y="585000"/>
                <a:ext cx="1138824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527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430D-AE37-496C-B150-40298DFC9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FCB62-F94F-4F0B-8102-4B044E08D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1B4C6C-4243-476D-8056-F2A143F05AD1}"/>
                  </a:ext>
                </a:extLst>
              </p14:cNvPr>
              <p14:cNvContentPartPr/>
              <p14:nvPr/>
            </p14:nvContentPartPr>
            <p14:xfrm>
              <a:off x="479880" y="335160"/>
              <a:ext cx="8146440" cy="572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1B4C6C-4243-476D-8056-F2A143F05A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325800"/>
                <a:ext cx="8165160" cy="57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9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430D-AE37-496C-B150-40298DFC9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FCB62-F94F-4F0B-8102-4B044E08D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34B210-856F-45A7-8E18-8E8E7F2BFD89}"/>
                  </a:ext>
                </a:extLst>
              </p14:cNvPr>
              <p14:cNvContentPartPr/>
              <p14:nvPr/>
            </p14:nvContentPartPr>
            <p14:xfrm>
              <a:off x="586800" y="122040"/>
              <a:ext cx="710964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34B210-856F-45A7-8E18-8E8E7F2BFD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12680"/>
                <a:ext cx="712836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08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430D-AE37-496C-B150-40298DFC9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FCB62-F94F-4F0B-8102-4B044E08D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7610FD-2A50-406E-8422-539C7D5CAB25}"/>
                  </a:ext>
                </a:extLst>
              </p14:cNvPr>
              <p14:cNvContentPartPr/>
              <p14:nvPr/>
            </p14:nvContentPartPr>
            <p14:xfrm>
              <a:off x="830520" y="891720"/>
              <a:ext cx="4001040" cy="520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7610FD-2A50-406E-8422-539C7D5CA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882360"/>
                <a:ext cx="4019760" cy="52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47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430D-AE37-496C-B150-40298DFC9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FCB62-F94F-4F0B-8102-4B044E08D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835C72-8C95-45E5-B7F1-5B7E2E3188B4}"/>
                  </a:ext>
                </a:extLst>
              </p14:cNvPr>
              <p14:cNvContentPartPr/>
              <p14:nvPr/>
            </p14:nvContentPartPr>
            <p14:xfrm>
              <a:off x="396360" y="449640"/>
              <a:ext cx="11734920" cy="387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835C72-8C95-45E5-B7F1-5B7E2E3188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440280"/>
                <a:ext cx="1175364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60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2020-11-24T02:01:26Z</dcterms:created>
  <dcterms:modified xsi:type="dcterms:W3CDTF">2020-11-24T02:59:31Z</dcterms:modified>
</cp:coreProperties>
</file>