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06:48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0 0,'22'0'46,"-1"0"-46,0 0 0,0 0 16,0 0-16,-42 0 94,0 0-79</inkml:trace>
  <inkml:trace contextRef="#ctx0" brushRef="#br0" timeOffset="795.49">0 720 0,'0'0'16,"0"-21"0,0-1-1,0 1-15,0 0 0,0 0 0,0 0 16,0 0-16,0 42 47,0 0-47,0 0 0,0 0 15,0 0-15,0 1 0,0-1 16,0 0-16,0 0 0,0 0 0,0 0 16,0 22-16,0-22 0,0 0 0,0 0 15,0 0 1,0 1 0,0-65-1,0 22 1,0 0-16,0 0 15,0 42 1,0 0 0,0 0-16,0 0 0,0 22 0,0-22 15</inkml:trace>
  <inkml:trace contextRef="#ctx0" brushRef="#br0" timeOffset="7106.95">1482 1185 0,'-22'0'47,"22"-21"-47,-21 0 16,21 0-1,0 0-15,0 0 16,0-1 0,0 1-16,0 0 15,0 0-15,0 0 16,0 0 31,0 42 31,0 0-62,0 0-1,0 0-15,0 0 16</inkml:trace>
  <inkml:trace contextRef="#ctx0" brushRef="#br0" timeOffset="7482.98">1439 1143 0,'0'0'0,"0"-21"15,0 0 1,-21 0-16,21-1 0,0 1 15,-21 0-15,21 0 16,0 42 31,0 0-47,0 0 0,0 1 0,0 20 16,21-21-16,0 21 0,0 1 15,-21-1-15,0 22 0,0-22 0,0 21 16,0-20-16,0 20 0,0 1 15,0-1-15,0 1 0,0-22 0,-21 22 16,0-22-16,0 0 0,21 1 16,0-1-16,-21-21 0,21 0 0,-21 0 15,21 1-15,0-1 0,0-42 47,0-1-47,21 1 16,-21 0-16</inkml:trace>
  <inkml:trace contextRef="#ctx0" brushRef="#br0" timeOffset="20903.43">1947 1820 0,'0'-21'47,"0"0"-31,-21 21 46,21 21-46,0 0-16,-21-21 0,21 22 15,0-1 1,0 0 15,0-42-15,0 0-16,21 21 15,-21-22-15,0 1 16,0 0-16,0 0 16,0 0-1,0 42 17,-21 0-32,21 0 15,0 0-15,0 1 16,0-1-1,0 0-15,0 0 16,21-21 15,-21-21-15,21 0-16,0 0 0,-21-1 16,0 1-16,0 0 0,0 0 15,0 0 1,-21 21-16,0 0 15,0 21 1,21 0-16,0 0 16,0 0-16,0 1 15,0-1-15,0 0 16,21-21 0,0 0-1,0 0-15,1 0 0,-22-21 16,21 21-16,-21-21 0,0-1 15,21 22-15,-21-21 0,0 0 16,0 0-16,0 0 0,-21 21 16,0 0-16,-1 0 15,1 0 17,21 21-32,0 0 15,0 0-15,0 0 16,21-21-1,1 0-15,20-21 16,-21 0-16</inkml:trace>
  <inkml:trace contextRef="#ctx0" brushRef="#br0" timeOffset="21775.43">4339 1249 0,'0'0'0,"0"21"16,21-21-16,-21 21 15,21-21 1,1 0-16,-1 0 0,0 0 15,0-21-15,0 0 0,0 21 0,22-21 16,-22 0-16,21-1 0,-21 1 16,22 0-16,-22 0 0,21 0 0,-21 0 15,-21-1-15,0 1 0,0 0 16,0 0-16,-21 21 16,-21 0-16,21 0 0,-22 0 0,-20 0 0,21 0 15,-22 0-15,22 21 16,-22 0-16,22 0 0,0 22 0,-22-22 15,22 0-15,21 0 0,-22 0 0,22 22 16,21-22-16,0 0 0,0 0 16,0 0-16,0 1 0,21-1 0,22 0 15,-22 0-15,21 0 0,0 0 16,1 1-16,-1-1 0,0 0 0,1 0 16,-1 0-16,0 0 0,1 1 0,-1-1 15,-21 0-15,0 0 0,-21 21 16,0-20-16,0-1 0,0 0 15,-21 0-15,0 21 0,-21-20 0,-1-1 16,-20 0-16,21 0 0,-22 0 16,1 0-16,20-21 0,-20 0 0,-1 22 15,22-22-15,-22 0 0,22 0 0,0 0 16,-1-22-16,22 22 0,-21-21 16,21 0-16,0 0 0,-1 0 0,1 0 15,21-1-15,0 1 0,0 0 0,0 0 16,0 0-16,21 0 0,1 21 15,20-22-15,-21 1 0,21 0 0,1 21 16,-1-21-16,0 0 0,1 0 0</inkml:trace>
  <inkml:trace contextRef="#ctx0" brushRef="#br0" timeOffset="24316.28">5016 995 0,'0'0'0,"0"-21"0,0 0 0,0-1 16,0 1-16,0 42 31,0 1-31,0-1 0,0 0 16,0 21-16,0 1 0,-21-1 0,21 0 15,0 1-15,0-1 0,0 0 16,-21 1-16,0-1 0,21 21 15,-21-20-15,21-1 0,-21 0 0,-1 1 16,1-1-16,21 0 0,0-20 16,-21 20-16,21-21 0,-21 0 0,21 0 15,0 1-15,0-44 32,0 1-32,0 0 0,0 0 15,0 0-15,21-22 0,0 22 0,0-21 16,-21 0-16,22-1 0,-1 22 15,0-21-15,0-1 0,0 22 16,0 0-16,1 0 0,-1 0 0,0 21 16,0 0-16,0 0 0,0 0 15,-21 21-15,0 0 0,22-21 0,-22 42 16,0-20-16,0-1 0,0 21 0,0-21 16,0 22-16,0-1 0,0-21 15,0 21-15,0-20 0,0 20 0,21-21 16,-21 0-16,21 0 0,0 1 15,0-22-15,0 0 0,1 0 0,-1 0 16,0 0-16,0-22 16,0 1-16,0 21 0,22-42 0,-22 21 15,0 0-15,0-1 0,22-20 0,-22 21 0,0-43 32,0 1-32,0 21 0,-21 20 0,0 1 15,0-21-15,0 21 0,0 0 16,0 42-1,0 0 1,0 0-16,0 0 0,-21 0 0,21 22 16,-21-22-16,21 0 0,-21 21 15,21-20-15,0 20 0,0-21 0,0 21 16,0-20-16,0-1 0,0 0 16,21 0-16,0-21 0,0 21 15,0-21-15,1 0 0,-1 0 0,21 0 16,-21 0-16,0 0 0,22-21 0,-22 0 15,21 21-15,-21-21 0,22 0 16,-22-22-16,0 22 0,0 0 0,0-21 16,1 20-16,-22 1 0,0-21 0,21 21 15,-21-22-15,0 22 0,0 0 16,0 0-16,0 0 0,0 0 16,0 42-1,-21 0-15,-1 0 16,22 0-16,0 0 0,-21 1 0,21-1 15,-21 21-15,21-21 0,0 22 16,0-22-16,0 21 0,0-21 0,0 0 16,0 1-16,21-1 0,0 0 15,1 0-15,-1 0 0,0-21 0,0 0 16,0 0-16,22 0 0,-22 0 0,21-21 16,0 21-16,1-21 0,-1 0 15,0 0-15,1-22 0,-1 22 0,0-21 16,1-1-16,-1 22 0,-21-21 0,22 0 15,-22-1-15,0-20 0,-21 20 16,21 1-16,-21-21 0,21 20 0,-21 1 16,0 0-16,0-1 0,0 22 15,0-21-15,0 21 0,0-1 16,-21 22-16,0 0 16,0 0-16,21 22 0,0 20 15,-21-21-15,-1 21 0,22 1 16,-21 20-16,21-20 0,-21-1 0,0 21 15,0 1-15,21-22 0,-21 22 0,-1-1 16,1 1-16,0 20 0,0-20 16,0-1-16,0 1 0,-1-1 0,1 22 15,0-21-15,0-1 0,0 1 0,0-1 16,-1 1-16,22 20 0,0-41 0,0 20 16,0 1-16,0-22 15,0 0-15,0 1 0,0-1 0,0-21 16,0 0-16,0 0 0,0 1 0,22-22 15,-1 0-15,0 0 0,0-22 16,0 22-16,0-21 16,22 0-16,-22-21 0,0 21 0,0-22 15,0 22-15,1-21 0,-1-1 0,0 1 16,0 0-16,-21-1 0,0 1 0,0 0 16,0-1-16,0 1 0,0 0 15,-21-1-15,0 22 0,-22-21 0,22 21 16,0 0-16,0-22 0,-21 43 0,20-21 15,1 0-15,0 21 0,0 0 16,21-21-16,-21 0 0,21-1 16,21 22-1,0-21-15,21 0 0,-20 21 0,20-21 16,0 0-16,1 0 0,-1-1 0,0 1 16,22 0-16,-1-21 0,1 21 15,-1-22-15,1 1 0,-1 21 16,1-22-16,-1 1 0,1 0 0,-22-1 15,0 1-15,1-21 0,-22 20 16,0 1-16,0 0 0,-21-1 0,0 1 16,0 0-16,0-1 0,0 1 0,-21 21 15,0-22-15,0 22 0,0 0 16,-1 21-16,1 0 0,0 0 0,0 0 16,0 0-16,0 21 15,-1-21-15,22 43 0,-21-22 0,21 0 16,0 21-16,0 1 0,0-1 0,0 21 15,0-20-15,0 20 0,0-20 16,0 20-16,-21 1 0,21-1 0,-21 1 16,21 20-16,-21-20 0,0 20 0,-1-20 15,22 21-15,-21-22 0,0 1 0,21-1 16,-21 22-16,21-22 0,-21-20 16,21 20-16,0 1 0,0-1 0,0-21 15,0 1-15,0-1 0,0 0 16,0-20-16,21-1 0,0 0 0,0 0 15,0-21-15,1 0 0,-1 0 16,0 0-16,0 0 0,0-21 0,0 0 16,1 0-16,20-1 0,-21 1 0,0 0 15,0 0-15,1-21 0,-1-1 16,-21 22-16,0-21 0,0-1 0,0 1 16,0 0-16,0-22 0,0 22 0,0 0 15,-21-1-15,-1 1 0,22 0 16,-21-1-16,0 22 0,0 0 0,0-21 15,-22 20-15,22 22 0,0-21 16,0 0-16,0 21 0,21-21 0,-21 21 16,-1 0-16,22-21 0,0 0 31,0-1-31,22 1 0,-1 21 16,0-21-16,21 0 0,-21 0 0,22 0 15,-1-1-15,-21 1 0,43 0 16,-22-21-16,22 21 0,-22-22 15,21 22-15,1-21 0,-1-1 0,1 1 16,-1 0-16,-20-1 0,-1-20 0,0 21 16,-20-1-16,20 1 0,-42 0 0,21-1 15,-21 1-15,0 0 0,21-1 0,-21 22 16,0 0-16,0 0 16,0 0-16,0-1 0,0 1 0,0 0 15,-21 21 1,0 21-1,21 0-15,-21-21 0,21 43 16,0-22-16,-21 21 0,-1-21 0,22 22 16,0-1-16,0 0 0,-21 1 15,21-1-15,-21 0 0,21 1 0,-21-1 16,21 0-16,0 1 0,0-1 0,0-21 16,0 22-16,0-1 15,0-21-15,0 21 0,0-20 0,0 20 16,21-21-16,0 21 0,0-20 0,1-1 15,-1 0-15,0 0 0,0-21 0,21 21 16,-20-21-16,20 0 0,0 0 16,-21 0-16,22 0 0,-1 0 0,0 0 15,-20 0-15,20-21 0,0 0 0,1 21 16,-22-21-16,21 0 0,-21-1 16,0-20-16,1 21 0,-1 0 0,-21 0 15,0-22-15,0 22 0,0 0 0,0 0 16,0 0-16,0-1 0,0 1 15,-21 21-15,-1 0 0,1 0 16,0 0-16,0 0 0,0 0 16,0 21-16,21 1 0,0-1 15,0 0-15,0 0 0,0 21 16,0-20-16,0-1 0,0 21 0,0-21 16,0 0-16,0 1 0,0-1 0,0 0 15,21 0-15,0 0 0,0 0 16,0-21-16,0 0 15,1 0-15,-1 0 0,0 0 16,0 0 0,0 0-16,-21-21 0,0 0 0,21 21 15,1-21-15,-22 0 0,21 0 16,0-1-16,-21 1 0</inkml:trace>
  <inkml:trace contextRef="#ctx0" brushRef="#br0" timeOffset="27617.08">11239 1439 0,'-21'0'0,"0"0"16,21-21 31,21 0-47,0 21 15,1-21-15,-1 0 0,0 21 16,0-21-16,21-1 0,-20 1 16,-1 0-16,0 21 0,-21-21 0,0 0 15,21 0-15,-21-1 0,0 1 16,0 0-16,0 0 0,0 0 0,0 0 15,-21 21-15,0 0 0,0 0 0,-1 0 16,-20 0-16,21 0 0,-21 21 16,20 0-16,-20 0 0,0 0 0,21 0 15,-22 22-15,22-22 0,0 0 0,21 0 16,0 22-16,0-22 0,0 0 16,0 0-16,0 0 0,21 0 15,0 1-15,0-22 0,1 0 0,-1 21 16,21-21-16,-21 0 15,0 0-15,22 0 0,-22 0 0,0 0 16,0 0-16,0 0 0,1 0 16,-44 0 15,22 21-31,-21-21 0,0 21 16,-21 0-16,21 0 0,-1 1 0,1-1 15,0 21-15,0-21 0,0 22 16,0-22-16,-1 0 0,22 21 0,0-21 15,0 1-15,0-1 0,0 0 0,0 0 16,0 0-16,22 0 16,-1-21-16,0 0 0,21 0 15,-21 0-15,1 0 0,20 0 0,0 0 16,-21-21-16,22 0 0,-1 0 0,0 0 16,1 0-16,-1-22 0,0 22 15,1-21-15,-1-1 0,0 1 0,-20 0 16,20-1-16,-21 1 0,0 0 0,0-1 15,1 1-15,-1-21 0,-21 20 16,21 1-16,-21-22 0,0 22 0,0 0 16,0-1-16,0 1 0,0 21 0,0 0 15,0 0-15,-21 42 32,0 0-32,21 21 0,-22-21 15,1 22-15,0-1 0,21 0 16,-21 1-16,0-1 0,21 22 0,0-22 15,-21 0-15,21 1 0,0-1 0,0 21 16,0-20-16,0-1 0,0 0 16,0-20-16,0 20 0,21-21 0,0 21 15,0-20-15,21-1 0,-20-21 0,20 21 16,0-21-16,1 0 0,-1 0 0,0 0 16,1 0-16,20-21 0,-21 0 15,1 21-15,20-22 0,-20 1 0,-1-21 16,0 21-16,-21 0 0,22-22 0,-22 1 15,0 21-15,0-22 0,-21 1 16,21 21-16,-21-21 0,0-1 16,0 22-16,0 0 0,0 0 0,-21 0 15,0 21-15,0 0 0,0 0 16,-22 0-16,22 21 0,0 0 16,0 0-16,0 0 0,0 22 0,-1-22 15,22 21-15,0-21 0,0 22 0,0-22 16,0 21-16,0-21 0,0 0 15,0 22-15,22-22 0,-1 0 0,0-21 16,21 21-16,-21-21 0,22 0 0,-1 0 16,-21 0-16,22 0 0,-1 0 15,0 0-15,1-21 0,-1 0 16,0 0-16,-21 0 0,22 21 0,-22-43 16,0 22-16,0 0 0,0 0 0,-21 0 15,0-22-15,0 22 0,0 0 16,0 0-16,0 0 0,0-1 0,0 44 31,-21-1-31,0 0 16,21 0-16,-21 0 0,21 22 15,0-22-15,-21 0 0,21 21 0,-21-21 16,21 1-16,-22-1 0,22 21 0,0-21 16,0 0-16,0 1 15,0-1-15,0 0 16,0-42 15,0 0-31,0-1 0,0 1 16,0 0-16,0-21 0,22 21 15,-1-22-15,0 22 0,0-21 0,0-1 16,0 22-16,1 0 0,-1-21 0,0 21 16,0 21-16,0-22 0,0 22 15,1 0-15,20 0 0,-21 0 16,0 0-16,0 22 0,1-1 15,-22 0-15,21 0 0,-21 0 0,21 0 16,-21 1-16,0 20 0,0-21 16,0 0-16,0 0 0,0 1 0,0-1 15,0 0-15,0 0 0,0 0 0,0 0 16,0 1 0,21-22-1,0-22-15,0 1 0,1 21 16,-1-21-16,0 0 0,0-21 0,21 20 15,-20 1-15,20-21 0,-21 0 16,21 20-16,1-20 0,-22 21 0,21-21 16,1 20-16,-22 1 0,0 0 15,0 0-15,0 21 0,0 0 16,-21 21 0,0 0-16,0 0 0,-21 1 0,21 20 15,-21-21-15,0 21 0,21-20 0,0 20 16,-21-21-16,21 0 0,0 22 15,0-22-15,0 0 0,0 0 0,0 0 16,0 0-16,0 1 0,21-1 0,0-21 16,21 0-16,-20 0 0,20 0 0,0 0 15,1 0-15,-1 0 0,0 0 16,22 0-16,-1-21 0,-20-1 0,-1 1 16,21 21-16,-20-42 0,-1 21 15,-21 0-15,22-22 0,-22 22 0,0-21 16,-21-1-16,0 22 0,0-21 15,0 21-15,0-22 0,0 22 0,0 0 16,0 0-16,-21 21 0,0 0 0,-1 0 16,1 0-16,-21 0 0,21 21 15,0 0-15,-1 0 0,1 1 0,0 20 16,0-21-16,21 21 0,0-20 0,0 20 16,0-21-16,0 0 0,0 0 0,21 22 15,0-22-15,0-21 16,1 21-16,20 0 0,0-21 0,-21 0 0,43 0 15,-22 0-15,1 0 0,-1 0 16,0 0-16,22 0 0,-22 0 0,0-21 16,-20 0-16,20 0 0,0 0 15,-21-1-15,1 1 0,-1 0 0,0 0 16,-21 0-16,0-22 0,0 22 0,0 0 16,0 0-16,0 0 0,0 42 31,-21-21-31,21 21 15,0 0-15,-21 0 0,-1 1 0,1 20 16,21-21-16,0 0 0,0 0 16,-21 1-16,21-1 0,-21 0 15,21 0-15,0 0 0,0 0 16,21-42 31,-21 0-47,21 0 0,-21 0 15,21 0-15,1-1 0,-1 1 0,0-21 16,0 21-16,21-22 0,-20 22 16,20 0-16,-21 0 0,21 0 0,-20 0 15,20-1-15,-21 22 0,0 0 0,0 0 16,1 0-16,-22 22 16,0-1-16,0 0 15,0 0-15,0 0 0,0 0 0,0 22 16,0-22-16,0 0 0,0 0 0,0 0 15,0 22-15,0-22 0,0 0 0,21-21 16,-21 21-16,21 0 0,0-21 16,21 0-16,-20 22 0,-1-22 0,0 0 15,21 0-15,-21 0 0,1 0 0,20-22 16,-21 22-16,0-21 0,0 0 0,1 0 16,-1 0-16,0 0 0,0-22 15,0 1-15,0 21 0,22-22 16,-22-20-16,0 21 0,0-1 0,0-20 15,1 20-15,-1-20 0,-21 21 16,21-1-16,-21 1 0,21 0 0,-21-1 16,0 22-16,0 0 0,0 0 0,0 42 31,0 0-31,-21 0 0,0 22 16,21-1-16,-21-21 0,21 21 0,0 1 15,-22-1-15,22 0 0,-21-20 0,21 20 16,0 0-16,-21 1 0,21-22 15,-21 21-15,21 0 0,0-20 0,0-1 16,0 21-16,0-21 0,0 0 0,0 1 16,0-1-16,0 0 0,21 0 15,0-21-15,0 0 16,1 0-16,20 0 0,-21 0 0,0 0 16,22 0-16,-22 0 0,0-21 0,0 0 15,0 21-15,0-21 0,1-1 0,-1 1 16,0 0-16,-21-21 0,0 21 15,0-1-15,0 1 0,0 0 0,0 0 16,0 0-16,0 0 0,-21 21 31,21 21-15,0 0-16,0 0 0,0 0 0,0 0 16,0 1-16,21-1 0,-21 0 0,0 0 15,0 0-15,0 22 16,0-22-16,0 0 0,0 0 15,0 0-15,0 0 0,0 1 0,0-1 16,-21 0-16,0-21 16,-1 0-16,1 21 15,0-21-15,21-21 32,0 0-32,0 0 15,0-1-15,-21 1 0,21 0 16,-21 0-16,21 0 0</inkml:trace>
  <inkml:trace contextRef="#ctx0" brushRef="#br0" timeOffset="27826.96">15875 1334 0,'21'0'16,"0"0"-16,0 0 15,22 0-15,-22 0 0,21 0 0,1 0 16,-1 0-16,-21-22 0,21 22 16,-20 0-16,-1 0 0,0 0 15,0-21-15,0 21 0,-21-21 16,0 0-16,0 0 16</inkml:trace>
  <inkml:trace contextRef="#ctx0" brushRef="#br0" timeOffset="28247.72">18055 1693 0,'0'0'0,"0"-21"0,0 0 0,0 0 16,0 0-16,0 0 0,0-1 0,21 1 15,-21 0-15,0 42 31,21 0-31,-21 1 16,0-1-16,0 21 0,0-21 0,0 22 16,0-22-16,0 0 0,0 21 15,0-21-15,0 1 0,0-1 0,0 0 16,0 0-16,-21-21 0,21 21 0,0 0 16,0-42 15,0 0-31,0 0 15</inkml:trace>
  <inkml:trace contextRef="#ctx0" brushRef="#br0" timeOffset="28419.19">18076 1461 0,'0'0'16,"-21"0"-16,0-22 0,0 22 15,21 22 16,21-22-15,0 21-16,0-21 0,22 21 16,-22-21-16,0 0 15</inkml:trace>
  <inkml:trace contextRef="#ctx0" brushRef="#br0" timeOffset="28878.93">18796 1566 0,'0'0'0,"-21"0"32,0 0-32,21 22 0,0-1 15,0 0-15,0 0 0,0 0 16,0 0-16,0 1 0,0-1 16,0 21-16,0-21 0,0 0 0,0 1 15,0 20-15,0-21 0,0 0 0,0 0 16,-22 1-1,1-22-15,21 21 0,-21-21 16,21-21 0,0-1-1,0 1-15,21-21 16,0 21-16,1 0 0,-1-22 0,21 1 16,-21 0-16,22-1 0,-22-20 0,21 42 15,0-22-15,-20 22 0,20-21 16,-21 42-16,0-21 0,0 21 0,1 0 15,-1 0-15,0 21 0,0 0 0,-21 0 16,0 0-16,0 22 0,0-1 16,0 0-16,0 1 0,0-1 0,0 0 15,0 1-15,0-22 0,0 21 16,0-21-16,0 0 0,-21 1 0,21-1 16,0 0-16,0 0 0,21-42 46,0 0-46,0 0 0</inkml:trace>
  <inkml:trace contextRef="#ctx0" brushRef="#br0" timeOffset="29527">20828 1312 0,'0'0'0,"0"-21"0,0 0 0,0 0 15,0 0-15,0 0 0,0-1 16,0 1-16,21 0 0,-21 0 0,0 42 31,0 0-15,0 22-16,0-22 0,0 21 0,-21 22 15,0-22-15,0 0 0,-1 22 16,1-22-16,0 22 0,0-22 0,0 21 16,-22-20-16,22-1 0,0-21 0,-21 22 15,21-22-15,21 0 0,-22 0 16,22 0-16,-21 0 0,21-42 31,0 0-31,0 0 0,21 0 16,1 0-16,-22-22 0,21 22 0,0-21 15,0-22-15,0 22 0,0 0 16,1-22-16,-1 1 0,0-1 16,21 22-16,-21-22 0,1 22 0,-1 0 15,21-1-15,-21 22 0,0 0 0,-21 0 16,22 21-16,-1 0 0,-21 21 15,0 0-15,21 21 0,-21 1 0,0-1 16,21 0-16,-21 1 0,0 20 0,0 1 16,0-22-16,0 22 0,0-22 15,0 21-15,0-20 0,0-1 0,0 0 16,0 1-16,0-22 0,0 0 0,0 0 16,0 0-16,0 1 0,0-44 46,0 1-30,0 0-16,0 0 0,0 0 16</inkml:trace>
  <inkml:trace contextRef="#ctx0" brushRef="#br0" timeOffset="29718.89">20595 1715 0,'-21'0'0,"42"0"16,-84 0-16,41 0 15,44 0 1,-1 0 0,21-22-16,-21 22 0,22 0 0,-1 0 15,0-21-15,1 21 0,-1 0 16,0 0-16,1-21 0,-1 21 0,-21-21 16,0 21-16,22 0 0,-22-21 15,0 21-15</inkml:trace>
  <inkml:trace contextRef="#ctx0" brushRef="#br0" timeOffset="30119.66">21272 1566 0,'0'0'0,"-21"0"16,21-21-16,0 0 16,0 0-1,21 21 1,1 0-16,-1 0 15,0 0-15,0 21 0,21 0 0,-20 0 16,-22 1-16,21-1 0,0 21 16,0-21-16,-21 22 0,21-22 0,-21 0 15,0 21-15,0-21 0,0 1 0,0-1 16,0 0-16,0 0 0,0 0 16,-21-21-16,0 0 15,21-21 16,0 0-31,0 0 0,0 0 16,0-22-16,0 22 0,0 0 16,21-21-16,0 20 0,0-20 15,1 21-15,-1 0 0,0 0 0,0-1 16,0 1-16,0 21 0,1 0 0,-1-21 16,0 21-16,0 0 0,0 0 0,0 0 15,1 0-15,-1 0 0,0 0 16,0 0-16</inkml:trace>
  <inkml:trace contextRef="#ctx0" brushRef="#br0" timeOffset="30532.74">21865 1609 0,'0'0'0,"0"-21"0,0-1 0,0 1 16,0 0-16,21 21 15,0-21-15,1 21 16,-1 0-16,0 0 0,0 0 0,0 21 16,0 0-16,1-21 15,-22 21-15,21 22 0,-21-22 16,0 0-16,0 21 0,0-20 0,0-1 16,0 21-16,0-21 0,0 0 15,0 1-15,0-1 0,0 0 0,-21 0 16,-1-21-16,22 21 0,-21-21 15,0 0 1,21-21 0,0 0-16,0 0 0,0 0 15,0-1-15,21 1 0,0 0 16,-21 0-16,22-21 0,-1 20 0,0-20 16,-21 21-16,21 0 0,0 0 15,0-1-15,1 1 0,-1 0 16,0 21-16,0-21 0,0 21 0,0 0 15,1 0-15,-1 0 0,0 0 0,0 0 16,0 0-16,0 0 16,1 21-16</inkml:trace>
  <inkml:trace contextRef="#ctx0" brushRef="#br0" timeOffset="31623.09">22669 1651 0,'0'-21'15,"0"0"-15,0 0 16,-21-1-16,21 1 16,0 0-16,-21 21 15,0 0 1,0 0-16,21 21 0,-21-21 16,-1 21-16,1 1 0,0-1 0,0 0 15,0 0-15,0 21 0,21-20 0,-22-1 16,22 0-16,0 0 0,0 0 15,0 0-15,0 1 0,0-1 0,22 0 16,-1-21-16,0 0 0,0 0 16,0 0-16,0 0 0,1 0 15,-1 0-15,0 0 0,0-21 16,0 0-16,-21-1 0,21 1 16,1 0-16,-22 0 15,0-21-15,0 20 0,21 1 0,-21 0 16,0 0-16,21 0 0,-21 0 15,0 42 1,-21 0 0,21 0-16,-21 0 0,21 0 0,-22 1 15,22-1-15,0 0 0,0 0 16,0 0-16,0 0 0,0 1 16,22-1-16,-1-21 0,0 0 15,0 21-15,0-21 0,22 0 0,-22 0 16,0 0-16,21 0 0,-21 0 15,1 0-15,-1-21 0,0 21 0,0-21 16,0-1-16,0 1 0,1 21 16,-22-21-16,21 0 0,0-21 0,-21 20 15,21 1-15,-21 0 0,0 0 0,0 0 16,0 42 15,-21 0-31,21 0 0,-21 0 16,0 1-16,21-1 15,0 0-15,0 0 0,0 0 16,0 0-16,0 1 0,21-1 16,0 0-16,21-21 0,-21 0 15,1 21-15,20-21 0,-21 0 0,0 0 16,22 0-16,-22 0 0,0 0 0,0 0 16,0-21-16,0 0 0,1 0 15,-1-1-15,-21 1 0,0-21 16,0 21-16,21 0 0,-21-1 0,21 1 15,-21 0-15,0 0 0,0 0 16,0 42 0,0 0-1,0 0-15,-21 0 16,21 1-16,-21-1 0,21 0 16,0 0-16,0 21 0,-21 1 0,21-22 15,-22 21-15,22 1 0,-21-1 0,21 0 16,0 1-16,-21-1 0,0 0 15,0 1-15,21-1 0,-21 21 0,-1-20 16,1-1-16,-21 22 0,21-22 0,0 21 16,-1 1-16,-20-22 0,21 22 0,0-22 15,0 0-15,-1 22 0,22-22 16,0 1-16,-21-1 0,21-21 0,0 21 16,0-20-16,0-1 0,0 0 0,-21 0 15,0-21 1,21-21-16,0 0 15,-21 0-15,21-1 0,0 1 16,-21-21-16,21 0 0,0-1 0,0 1 16,0 0-16,0-22 0,0 1 0,0-1 15,0 1-15,0-1 0,21 1 0,0-1 16,0 1-16,0 20 0,0 1 16,-21-22-16,22 22 0,-1 0 0,0-1 15,0-20-15,0 21 0,-21-1 16,21 1-16,1 0 0,-1-1 15,-21-20-15</inkml:trace>
  <inkml:trace contextRef="#ctx0" brushRef="#br0" timeOffset="32994.31">23580 1291 0,'0'0'0,"84"-63"16,-63 42-16,1-1 16,-1 1-16,0 0 0,-21 0 0,21 21 15,-21 21 1,0 0-16,0 0 16,0 22-16,-21-1 0,0 0 0,0 1 15,-1-1-15,22 22 0,-21-1 16,0-21-16,0 22 0,0-22 0,0 22 15,21-22-15,-22 0 0,22-20 0,-21 20 16,21-21-16,0 0 0,0 0 16,0 1-16,0-44 31,0 1-31,0 0 16,0 0-16,0 0 15,0 0-15,21-1 0,1 1 0,-22-21 16,0 21-16,21 0 0,0-1 0,0 22 15,-21-21-15,21 42 16,-21 1 0,0-1-16,0 0 0,0 0 0,21 0 15,-21 22-15,0-22 0,0 0 16,22 0-16,-1 0 0,-21 0 0,21 1 16,0-22-16,-21 21 0,21 0 0,0-21 15,1 0-15,-1 0 0,0 0 16,0 0-16,0 0 0,0 0 15,-21-21-15,22 0 0,-1 21 0,0-22 16,0 1-16,-21 0 0,21 0 0,0-21 16,1 20-16,-1-20 0,0 0 15,0 21-15,0-22 0,-21 22 0,0 0 16,21 0-16,-21 0 0,22 21 0,-22 21 31,-22 0-31,1 0 16,0 0-16,21 0 0,0 1 0,0-1 15,-21 0-15,21 0 0,0 0 16,0 0-16,0 1 0,0-1 0,0 0 16,21 0-16,0 0 15,0-21-15,1 0 16,-1 0-16,0 0 0,0 0 0,21 0 16,-20 0-16,-1 0 0,0-21 0,0 0 15,0 21-15,0-21 0,1 0 16,20-1-16,-42 1 0,21 0 0,0-21 15,-21 21-15,0-1 0,0 1 16,0 0-16,-21 21 16,0 0-16,21 21 15,0 0-15,0 1 16,0-1-16,0 0 0,0 0 16,0 0-16,0 0 0,0 1 15,0-1-15,0 0 0,0 0 0,0 0 16,0 0-16,0 1 0,0-1 15,-21-21 17,21-21-1,0-1-15,21 22-1,0 0 1,0 0-16,-21-21 15,21 21-15,1-21 0,-1 21 0,-21-21 16,21 21-16,0-21 0,0 0 0,0-1 16,1 1-16,-1 0 0,0 0 15,0 0-15,-21-22 0,21 22 0,0-21 16,1 21-16,-1-22 0,-21 22 0,21-21 16,-21 21-16,21 0 0,-21-1 15,0 1-15,0 0 0,-21 21 31,0 21-15,0 0-16,-1 1 0,1-1 16,21 0-16,-21 0 0,0 0 15,0 0 1,21 1 0,21-22 124</inkml:trace>
  <inkml:trace contextRef="#ctx0" brushRef="#br0" timeOffset="40636.15">24744 1376 0,'21'0'16,"-21"-21"-16,21 21 0,0-21 16,0 21-1,1 0-15,-1 0 0,0-22 16,0 22-16,0 0 0,0 0 16,-21-21-16,22 21 0,-1 0 0,-21-21 15,21 21-15,0 0 16,-21-21-16,0 0 15,0 42 17,-21 0-32,0-21 0,0 21 15,-1 0-15,22 1 0,-21 20 16,0-21-16,0 21 0,0-20 0,0 20 16,-22 0-16,22 1 0,0-1 0,0 0 15,0 1-15,-1-1 0,22 0 16,-21 1-16,21-22 0,-21 21 15,21-21-15,0 22 0,0-22 0,0 0 16,0 0-16,0 0 0,21 0 16,0-21-16,1 0 0,-1 0 15,0 0-15,-21 22 0,21-22 0,0 0 16,0 0-16,1 0 0,-1 0 0,0 0 16,0-22-16,-21 1 0,21 21 15,0-21-15,1 21 0,-1-21 0,-21 0 16,21 21-16,0-21 0,-21-1 0,0 1 15,0 0-15</inkml:trace>
  <inkml:trace contextRef="#ctx0" brushRef="#br0" timeOffset="40875.01">24723 1736 0,'-43'0'0,"86"0"0,-107 0 0,43-21 15,0 21-15,21-22 0,-21 22 0,21-21 16,21 21-1,0 0-15,21-21 0,1 21 0,-1 0 16,0 0-16,1-21 0,-1 21 0,0-21 16,22 21-16,-22 0 15,0 0-15,1-21 0,-1 21 0,-21 0 16,0 0-16,1 0 0,-1-22 0,0 22 16,0 0-16,-42 0 31,0 0-31,0 0 15,-1 0-15</inkml:trace>
  <inkml:trace contextRef="#ctx0" brushRef="#br0" timeOffset="41091.89">24130 1461 0,'-21'0'0,"42"0"0,-63 0 0,42-22 15,-22 22 64,1 0-79,0 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38:41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2900 0,'0'0'0,"-21"0"15,21-21-15,0 0 16,-21 21-16,21-22 16,-21 22-16,21-21 0,-21 0 31,21 0-31,0 0 31,21 21 32,0 0-32,0 0-31,0 0 0,0 0 15</inkml:trace>
  <inkml:trace contextRef="#ctx0" brushRef="#br0" timeOffset="587.66">3429 2540 0,'0'-42'15,"0"21"-15,0-1 0,0 1 16,0 0-16,-21 0 0,21 0 16,-21 0-16,21-1 0,-22 1 15,22 0-15,0 0 0,-21 21 16,21-21-16,-21 0 0,21-1 16,-21 22-16,0 0 15,21-21-15,0 42 31,-21 1-31,21-1 16,0 0-16,0 0 0,0 0 16,0 0-16,0 22 0,21-1 15,-21 0-15,0 1 0,0-1 0,0 0 16,21 1-16,-21-1 0,0 0 16,0 1-16,0-1 0,0 0 0,0 1 15,0-1-15,0 0 0,0-20 16,0-1-16,0 21 0,0-21 0,0 0 15,0 1-15,0-1 0,0 0 16,0-42 31,0 0-47,21 21 0,-21-22 16,0 1-16,21 0 0</inkml:trace>
  <inkml:trace contextRef="#ctx0" brushRef="#br0" timeOffset="967.59">3768 2858 0,'0'21'0,"0"0"15,0 0-15,0 0 16,0 0-1,21-21 1,0 0-16,0 0 0,0 0 0,0 0 16,1 0-16,-1 0 0,0-21 15,0 0-15,0 21 0,0-21 0,1 21 16,-22-21-16,21 0 0,-21-1 16,0 1-1,-21 21 1,-1 0-16,1 0 15,0 0-15,0 0 16,21 21-16,-21-21 0,21 22 16,-21-22-16,21 21 15,21-21 17,0 0-32,0 0 0,0 0 0,0 0 15</inkml:trace>
  <inkml:trace contextRef="#ctx0" brushRef="#br0" timeOffset="1488.41">5546 2201 0,'0'0'0,"21"-21"0,-21-63 16,0 62-16,0 1 0,0 0 15,-21 0-15,-1 21 16,22-21-16,-21 21 15,0 0-15,0 21 16,21 0-16,0 0 0,0 0 16,0 1-16,0 20 0,0 0 0,0-21 15,0 22-15,0 20 0,-21-20 16,21 20-16,-21-21 0,21 22 0,0-1 16,-22-20-16,1 20 0,0-20 15,0 20-15,21-21 0,0 1 0,0-22 16,0 21-16,-21-21 0,21 22 0,0-22 15,0 0-15,0 0 0,0 0 16,21-21 0,-21 22-16,21-22 0,0 0 15,0 0-15,1 0 0,-22-22 16,21 22-16,0-21 0,0 21 16,-21-21-16,21 21 0,0-21 0,-21 0 15,0 0-15,0-1 0,22 1 0,-22 0 16,0 0-16</inkml:trace>
  <inkml:trace contextRef="#ctx0" brushRef="#br0" timeOffset="1723.28">5122 2773 0,'0'0'0,"-21"0"16,-42 0-16,41 0 15,1 0-15,42 0 16,1 0-1,20 0-15,-21-21 0,21 21 16,1 0-16,-1-21 0,0 21 0,1-22 16,-1 22-16,0 0 0,1-21 0,-22 21 15,21 0-15,-21-21 0,1 21 16,20-21-16,-21 21 0,0 0 0,0 0 16,1-21-16,-1 21 0,0 0 15</inkml:trace>
  <inkml:trace contextRef="#ctx0" brushRef="#br0" timeOffset="2247.87">6011 2731 0,'0'0'0,"-21"0"0,0 0 0,0-22 16,0 1-16,-1 0 15,22 0-15,0 0 0,0 0 0,0-1 16,0 1-16,22 0 0,-1 0 16,0 0-16,21 0 0,-21 21 15,1 0-15,20-22 0,-21 22 0,21 0 16,1 0-16,-22 22 0,0-1 0,21 0 16,-20 21-16,-1-21 0,0 22 15,0-1-15,0-21 0,0 22 0,-21-1 16,0 0-16,0-21 0,0 22 0,0-22 15,0 21-15,0-21 0,0 22 0,0-22 16,0 0-16,0 0 0,0 0 16,-21-21 15,0 0-31,21-21 16,0 0-16,0 0 0,0 0 15,0-22-15,0 22 0,0 0 16,0-21-16,0 21 0,0-22 15,0 1-15,21 0 0,0-1 0,1 1 16,-1 21-16,0-22 0,0 1 0,0 21 16,0 0-16,1 0 0,-1-1 15,0 22-15,0 0 0,0 0 16,-21 22-16,0-1 16,0 0-16,21 0 15,-21 0-15,0 0 0,0 1 16,0-1-16,22 0 15</inkml:trace>
  <inkml:trace contextRef="#ctx0" brushRef="#br0" timeOffset="2983.42">7239 2540 0,'-21'0'0,"0"0"15,21-21-15,-22 21 0,1 0 0,0 0 16,0 21-16,0 0 16,21 0-16,-21 1 0,21-1 15,0 0-15,0 21 0,0-21 16,0 1-16,0-1 0,0 0 0,0 0 16,0 21-16,0-20 0,0-1 0,21-21 15,0 21-15,-21 0 0,21-21 16,0 0-16,0 21 0,1-21 0,-1 0 15,0 0-15,0 0 0,0 0 0,0 0 16,1 0-16,-1 0 0,0-21 16,0 21-16,0-21 0,0 0 15,-21 0-15,22-1 0,-1 22 0,-21-21 16,0 0-16,0 0 0,21-21 0,-21 20 16,21 1-16,-21 0 15,0 0-15,0 0 0,21 0 0,0-1 16,-21 1-16,0 42 47,0 1-47,0-1 0,-21 0 15,21 21-15,0-21 0,-21 22 16,21-22-16,-21 21 0,21 1 0,-21-1 16,21-21-16,0 21 0,0 1 0,-21 20 15,21-20-15,0-1 0,-22 21 16,22-20-16,0 20 0,0 1 15,0-1-15,-21-20 0,21 20 0,-21 1 16,21-1-16,0 1 0,0-1 0,0-21 16,-21 22-16,21-1 0,0 1 0,-21-1 15,21 1-15,0-22 0,0 1 16,-21-1-16,-1 0 0,1 1 0,0-22 16,0 0-16,0 0 0,0 0 0,-1 0 15,-20 1-15,0-22 0,-1 0 0,1 21 16,0-21-16,-22 0 0,1 0 0,-1 0 15,1 0-15,-1 0 0,1-21 16,20 21-16,-20-22 0,21 1 0,-22 21 16,43-21-16,-21 0 0,-1 0 15,22 0-15,0-1 0,0 1 0,21 0 16,0 0-16,0 0 0,0 0 16,0-22-16,0 22 0,0 0 0,21-21 15,0-1-15,0 1 0,22 0 0,-1-1 16</inkml:trace>
  <inkml:trace contextRef="#ctx0" brushRef="#br0" timeOffset="3791.79">8255 2138 0,'0'0'16,"-21"-21"-16,0 21 15,21 21 1,0 0-16,0 21 16,0 1-16,0-1 0,0 0 0,0 1 15,-22 20-15,22 1 0,-21-1 16,21 1-16,-21-1 0,21-20 0,-21 20 16,0-21-16,21 1 0,-21-1 0,21-21 15,-22 22-15,22-22 0,-21 0 16,21 0-16,0 0 0,-21-21 15,0 0 1,21-21 0,0 0-16,0 0 0,-21 0 15,21-1-15,0-20 0,0 21 0,0-21 16,0 20-16,0-20 0,0 21 16,21 0-16,0-22 0,0 22 15,0 0-15,22 0 0,-1 0 0,0 21 16,1 0-16,-1 0 0,0 0 0,22 0 15,-22 0-15,1 21 0,-1 0 16,0 0-16,1 0 0,-22 22 0,0-22 16,0 0-16,-21 21 0,0-20 0,0-1 15,-21 21-15,0-21 0,0 0 16,-22 1-16,22 20 0,-21-21 0,-1 0 16,1 0-16,21 1 0,-21-22 0,20 21 15,-20 0-15,21-21 0,0 0 16,21-21 15,0 0-31,0-1 0,21 1 16,0 0-16,0 0 0,0 0 0</inkml:trace>
  <inkml:trace contextRef="#ctx0" brushRef="#br0" timeOffset="4091.62">9017 2223 0,'0'0'0,"0"-22"0,0 1 16,0 0-16,0 0 15,0 0-15,0 42 32,0 0-32,0 0 0,0 22 15,0-22-15,0 21 0,0 22 0,0-22 16,0 21-16,0-20 0,0 20 0,0 1 15,0-22-15,-21 22 0,0-22 16,-1 0-16,22 1 0,0-1 0,-21 0 16,21-21-16,0 1 0,-21-1 0,21 0 15,0 0-15,0 0 0,21-21 32,0 0-32,1-21 0,-1 21 15</inkml:trace>
  <inkml:trace contextRef="#ctx0" brushRef="#br0" timeOffset="4516.39">9419 2540 0,'-21'0'16,"0"21"-16,21 0 15,-21 1-15,21-1 0,0 0 16,-22 0-16,22 21 0,-21-20 0,21-1 0,0 21 15,0-21-15,0 0 0,0 1 16,0-1-16,0 0 0,0 0 0,0 0 16,21 0-16,1-21 15,-1 22-15,0-22 0,0 0 0,0 0 16,0 0-16,1 0 0,20 0 0,-21 0 16,0-22-16,0 22 0,1-21 15,20 0-15,-21 0 0,0 0 0,0 0 16,1-22-16,-1 22 0,0-21 0,0-1 15,-21 1-15,21 0 0,-21 21 16,0-22-16,0 1 0,0 21 16,0-22-16,0 22 0,-21 0 0,0 0 15,0 21-15,0 0 0,-1-21 0,1 21 16,0 0-16,0 0 0,0 0 16,-22 21-16,22 0 0,0 0 0,0 0 15,-21 1-15,42-1 0,-22 0 0,22 0 16,0 0-16,0 0 0,0 1 0,0-1 15,0 0-15,22 0 16</inkml:trace>
  <inkml:trace contextRef="#ctx0" brushRef="#br0" timeOffset="4804.22">10435 2392 0,'0'0'0,"0"-21"15,-21 21-15,0-21 0,0 21 16,-1 0-16,-20 0 0,21 0 0,0 0 16,-22 0-16,22 21 0,0 0 0,0 0 15,0 21-15,0-20 0,-1 20 16,1 0-16,0 1 0,0-1 0,21 0 16,0-21-16,0 22 0,-21-1 0,21-21 15,0 22-15,0-22 0,0 0 16,0 0-16,21 0 0,0 0 15,0-21-15,0 22 0,1-22 0,-1 21 16,0-21-16,0 0 0,21 0 0,-20 0 16,20 0-16,-21 0 0,0 0 0,22 0 15,-22-21-15,0-1 0</inkml:trace>
  <inkml:trace contextRef="#ctx0" brushRef="#br0" timeOffset="5599.82">11049 2096 0,'0'0'0,"0"-22"0,0 1 15,-42 0-15,20 21 16,1 0-16,0 0 0,21 21 16,0 0-16,-21 1 0,0-1 15,0 21-15,21 0 0,0 1 0,-22-1 16,22 0-16,-21 22 0,0-1 0,0-20 15,21 20-15,-21-20 0,0 20 16,-1-21-16,22 1 0,-21-1 0,21 0 16,-21-20-16,21-1 0,0 21 0,-21-21 15,21 0-15,0 1 0,-21-22 0,21 21 16,0 0 0,0-42 15,0 0-16,21-1-15,0 1 0,-21 0 0,21 0 16,0-21-16,1 20 0,-1-20 16,0 21-16,21-21 0,-21-1 0,1 22 15,20-21-15,0 21 0,-21-22 0,22 22 16,-1 0-16,-21 0 0,22 21 16,-22-21-16,21 21 0,-21 0 0,0 0 15,1 0-15,-22 21 0,0 0 16,0 0-16,0 0 0,0 0 15,0 1-15,-22-22 0,1 21 16,0 0-16,0 0 0,0 0 0,0 0 16,-1-21-16,-20 22 0,21-22 0,0 0 15,0 21-15,-1-21 0,1 0 0,-21 0 16,21 0-16,0 0 0,-1 0 16,1 0-16,0-21 0,0 21 15,21-22-15,-21 22 16,21 22 15,0-1-31,0 0 0,0 0 16,0 0-16,0 0 15,0 1-15,21-1 0,-21 0 0,21 0 16,-21 0-16,21 0 0,0 1 16,1-22-16,-1 21 0,0-21 0,0 21 15,21-21-15,-20 0 0,20 0 0,-21 0 16,21 0-16,-20 0 0,20 0 0,0 0 15,-21 0-15,22 0 0,-22 0 16,0-21-16,0 0 0,0 21 0,1-22 16,-1 22-16,-21-21 0,0 0 15,0 0-15,0 0 16</inkml:trace>
  <inkml:trace contextRef="#ctx0" brushRef="#br0" timeOffset="6775.63">2963 5228 0,'-21'0'0,"0"0"0,0-21 15,0 21-15,-1 0 0,22-21 16,0 0-16,-21 0 16,21-1-16,0 1 0,0 0 15,0 0-15,0 0 16,0 0-16,21-1 0,1 22 15,-1 0-15,0 0 0,0 0 0,0 0 16,0 0-16,1 22 16,-1-1-16,21 21 0,-21-21 0,0 22 15,1-1-15,-1 0 0,-21 1 16,0-1-16,0 0 0,0 1 0,0 20 16,0-21-16,0 22 0,-21-22 0,-1 1 15,1 20-15,0-21 0,-21 1 16,21-1-16,-22-21 0,22 22 0,-21-22 15,21 0-15,-22-21 0,22 21 16,-21-21-16,-1 0 0,22 0 0,-21 0 16,21 0-16,0-21 0,-1 21 0,1-21 15,0-22-15,0 22 0,0-21 16,21 0-16,0-1 0,0 1 0,0 0 16,0-1-16,0 1 15,0 0-15,21 20 0,21-20 0,-21 21 16,22 0-16,-22 21 0,21 0 0,1 0 15,-22 0-15,21 0 0,0 0 16,-20 0-16,20 21 0,-21 21 0,0-21 16,0 1-16,1 20 0,-22 0 15,0-21-15,21 22 0,-21-1 0,21-21 16,-21 22-16,0-1 0,0-21 0,0 21 16,0-20-16,0-1 15,0 0-15,0 0 0,0 0 0,21-21 47,0-21-47,0 0 0</inkml:trace>
  <inkml:trace contextRef="#ctx0" brushRef="#br0" timeOffset="6979.51">3789 5461 0,'-21'0'16,"-1"0"0,1 0-1,42 0 32,1 0-47,-1 0 0</inkml:trace>
  <inkml:trace contextRef="#ctx0" brushRef="#br0" timeOffset="8335.01">5228 5038 0,'21'-64'16,"-21"43"-16,0 0 0,-21 0 15,0 0-15,0-1 16,0 22-16,-1-21 0,1 0 16,-21 21-16,0 0 0,-1 0 0,22 0 15,-21 0-15,-22 21 0,22-21 16,0 43-16,-1-22 0,1 21 0,0 0 16,20 1-16,-20 20 0,21-20 0,0 20 15,21 1-15,0-1 0,0-21 16,-21 22-16,21-1 0,0-20 0,0 20 15,0-20-15,21-1 0,0-21 0,0 21 16,0-20-16,22-1 0,-1 0 16,-21-21-16,21 0 0,1 0 0,-1 0 15,22 0-15,-22 0 0,0 0 0,1-21 16,-1 0-16,0-1 16,1 1-16,-1 0 0,-21-21 0,21 21 15,1-1-15,-22-20 0,0 21 0,0-21 16,0 20-16,-21-20 0,0 21 15,0-21-15,0 20 0,0 1 0,0-21 16,0 21-16,-21 21 0,0-21 0,0-1 16,0 22-16,0 0 0,-1 0 15,1 0-15,0 22 0,0-1 0,0 0 16,0 0-16,-1 0 0,22 0 0,-21 1 16,0 20-16,21-21 0,-21 21 15,21-20-15,0 20 0,0-21 0,0 21 16,0-20-16,0-1 0,0 0 15,0 0-15,0 0 0,21-21 16,0 0-16,0 21 0,1-21 0,-1 0 16,21 0-16,-21 0 0,0-21 0,1 0 15,20 21-15,-21-21 0,0 0 16,0 0-16,1-1 0,-1 1 0,0-21 16,0 21-16,-21-22 0,0 22 0,0 0 15,0-21-15,0 21 0,0-1 16,0 1-16,0 0 0,0 0 0,0 0 15,0 42 1,0 0 0,-21 0-16,21 22 15,0-22-15,-21 0 0,21 0 0,0 21 16,0-20-16,0 20 0,0-21 0,0 21 16,0-20-16,0-1 0,0 0 15,0 0-15,21 0 0,0 0 0,0-21 16,0 22-16,1-22 0,-1 0 15,21 0-15,-21 0 0,0-22 16,22 22-16,-1-21 0,-21 0 0,22 0 16,-1 0-16,-21 0 0,21-22 0,-20 22 15,-1-21-15,21-1 0,-21 1 16,0 0-16,1 21 0,-1-43 16,-21 22-16,21-1 0,0 1 0,0 0 15,-21-22-15,0 22 0,0 0 16,21-1-16,-21 22 0,0-21 0,0 21 15,0-1-15,0 44 16,0 20-16,0-21 16,-21 21-16,21 1 0,-21-1 15,21 0-15,-21 1 0,0 20 0,21-20 16,-21-1-16,21 0 0,0 1 0,-22-1 16,1 0-16,21 1 0,0-1 15,0-21-15,0 21 0,0-20 0,0-1 16,0 0-16,0 0 0,0 0 15,21-21 1,1 0-16,-1 0 16,0 0-16,0-21 0,0 0 15,0 21-15,1-21 0,-1 0 0,-21-1 16,21 1-16,0 0 0,-21-21 16,0 21-16,0-1 0</inkml:trace>
  <inkml:trace contextRef="#ctx0" brushRef="#br0" timeOffset="8549.29">6054 5313 0,'0'0'0,"-43"0"0,-41 0 15,62 0-15,1 0 16,42 0 0,1 0-1,-1 0-15,0 0 0,21 0 0,-21 0 16,1 0-16,20-21 0,-21 21 0,0 0 15,0 0-15,1 0 0,-1 0 16,-21-21-16,21 21 0,0 0 16</inkml:trace>
  <inkml:trace contextRef="#ctx0" brushRef="#br0" timeOffset="8891.32">6858 5186 0,'0'0'0,"-21"0"0,0 0 0,-22 0 16,22-21-16,0 21 16,0 0-16,0 0 0,-1 0 15,22 21-15,-21-21 0,0 21 16,21 0-16,0 0 0,-21 1 0,21-1 15,-21 0-15,21 0 0,0 0 0,0 0 16,0 22-16,0-22 0,0 0 16,0 0-16,0 22 0,0-22 0,0 0 15,21 0-15,0 0 0,0 0 0,0-21 16,1 22-16,-1-22 0,0 0 16,21 21-16,-21-21 0,22 0 0,-22 0 15,21 0-15,1 0 0,-22 0 0,21-21 16,-21 21-16,0-22 0,22 1 15,-22 0-15,0 0 0,21 0 0,-20-22 16</inkml:trace>
  <inkml:trace contextRef="#ctx0" brushRef="#br0" timeOffset="9375.07">7324 5080 0,'0'0'0,"21"-42"0,-21-85 16,0 84-16,0 22 0,0 0 0,0 0 15,0 0-15,-21 0 0,-1 21 16,1 0-16,0 0 0,0 0 15,21 21-15,-21 0 0,0 21 0,21-21 16,-22 22-16,22-1 0,0 0 0,0 1 16,0-1-16,0 0 0,0 1 15,0-1-15,0 0 0,0-20 0,0 20 16,0 0-16,0-21 0,0 22 16,0-22-16,0 0 0,-21 21 15,21-20-15,-21-1 0,21 0 0,0 0 16,0 0-16,0-42 47,0 0-47,0 0 0,0 0 15,0-1-15,21 1 0,-21 0 0,21 0 16,1-21-16,-1 20 0,0 1 16,0-21-16,0 21 0,0 0 0,1-1 15,-1 22-15,21-21 0,-21 21 0,0 0 16,1 0-16,-1 0 0,0 0 15,0 21-15,0 1 0,-21-1 16,21 0-16,-21 0 0,0 0 16,0 0-16,0 1 0,0 20 0,0-21 15,0 0-15,0 0 0,-21 1 0,21-1 16,0 0-16,-21 0 0,0-21 16,21 21-16,-21 0 0</inkml:trace>
  <inkml:trace contextRef="#ctx0" brushRef="#br0" timeOffset="10291.69">8191 4763 0,'0'0'0,"22"-22"16,-1-20 0,0 21-16,-21 0 0,0 0 0,0-1 15,0 1-15,-21 42 31,21 1-31,0 20 0,-21 0 16,-1 22-16,22-1 0,-21 1 0,21-1 16,0 1-16,-21-1 0,0 1 15,0-1-15,21-20 0,-21 20 16,-1-21-16,22 1 0,0-1 0,-21 0 16,21-20-16,-21-1 0,21 0 0,0 0 15,0 0-15,0-42 31,0 0-15,0 0-16,21-22 0,-21 22 16,21 0-16,-21-21 0,22 21 0,-1-22 15,0 22-15,0-21 0,0-1 0,0 1 16,22 21-16,-22 0 0,21-22 0,1 22 16,-1 21-16,0 0 15,1 0-15,-1 0 0,0 0 0,1 21 16,-1 1-16,-21-1 0,21 0 0,-20 0 15,-1 0-15,-21 22 0,0-22 16,0 0-16,0 21 0,-21-21 0,-1 22 16,-20-22-16,21 21 0,-21-21 0,-1 1 15,1 20-15,0-21 0,-1 0 0,1 0 16,0 1-16,-1-22 0,22 21 16,0-21-16,0 21 0,0-21 0,-1 0 15,1 0-15,21-21 16,0 0-16,0-1 0,0 1 15,0 0-15,21 0 16,1 0-16,-1 0 0,21-1 0,-21 1 16,0 0-16,22 0 0,-22 0 0</inkml:trace>
  <inkml:trace contextRef="#ctx0" brushRef="#br0" timeOffset="10591.57">8953 4932 0,'0'0'0,"22"-42"0,-1-1 0,0 22 15,0-21-15,0 21 0,-21-1 16,0 1-16,21 0 0,-21 63 31,0-20-31,0-1 0,0 21 16,-21 0-16,21 22 0,-21-22 0,21 1 16,-21 20-16,0-21 0,0 1 15,21-1-15,-22 0 0,1 1 0,21-1 16,-21 0-16,21 1 0,-21-22 0,21 21 15,-21-21-15,21 1 0,0 20 16,0-21-16,0 0 0,0 0 16,21 1-16,0-22 15,0 0-15,0 0 16,1 0-16,-1-22 0,0 1 0,21 0 16,-21 0-16,1 0 0,20 0 15</inkml:trace>
  <inkml:trace contextRef="#ctx0" brushRef="#br0" timeOffset="11019.32">9398 5207 0,'0'0'0,"21"-42"0,-21 21 0,0-1 16,0 1-16,0 0 0,0 0 15,0 42 1,0 0 0,0 22-16,-21-22 0,0 0 0,21 0 15,0 21-15,-21-20 0,-1 20 16,22-21-16,0 0 0,-21 22 0,21-22 15,0 0-15,0 0 0,0 0 16,0 0-16,0 1 0,21-1 16,1-21-16,-1 0 0,0 0 0,0 0 15,21 0-15,-20 0 0,20 0 0,0 0 16,1-21-16,-1 21 0,0-22 16,1 1-16,-1 0 0,0 0 0,1 0 15,-22 0-15,21-1 0,-21-20 0,0 21 16,-21-21-16,0 20 0,0-20 0,0 0 15,0-1-15,0 22 0,0-21 16,-21 21-16,0 0 0,0-1 16,-21 22-16,20 0 0,1 0 0,-21 0 15,21 0-15,-22 0 0,22 0 16,-21 22-16,21-22 0,0 21 0,-1 0 16,1 0-16,0 0 0,21 0 0,0 1 15,0-1-15,0 0 0,0 0 0,0 0 16,0 0-16,21 1 15,0-22-15,22 0 0,-22 0 0,21 0 16,1 0-16</inkml:trace>
  <inkml:trace contextRef="#ctx0" brushRef="#br0" timeOffset="11935.09">10626 4911 0,'0'0'0,"0"-64"15,0 43-15,-22 0 0,1 21 0,0 0 16,0 0-16,0 0 0,0 0 0,-1 0 16,1 21-16,0 0 0,-21 0 15,21 22-15,-1-1 0,1-21 0,0 22 16,21-1-16,-21 0 0,21 1 0,-21-22 16,21 21-16,0 0 0,0-20 0,0 20 15,0-21-15,0 0 16,21 0-16,0 1 0,0-1 0,0 0 15,1 0-15,20 0 0,-21-21 0,21 0 16,1 0-16,-22 0 0,21 0 0,1 0 16,-1 0-16,0 0 0,1 0 0,-22-21 15,21 21-15,-21-21 0,0 0 16,22 0-16,-22-1 0,0 1 0,0-21 16,-21 21-16,21-22 0,1 1 0,-1 0 15,-21-1-15,21-20 0,0 21 0,-21-22 16,21 1-16,0 20 0,-21-20 15,0 20-15,0 1 0,22 0 0,-22-1 16,0 22-16,0 0 0,0 0 16,-22 63-1,1-21 1,0 22-16,21-1 0,-21 0 0,0 1 16,0 20-16,-1 1 0,1-22 0,21 0 15,-21 22-15,0-22 0,0 1 16,21-1-16,0 0 0,-21-21 0,21 22 15,-22-22-15,22 0 0,0 0 0,0 0 16,0 1-16,-21-22 0,21 21 0,0-42 63,0-1-63,21 22 15,1-21-15,-1 0 0,0-21 0,0 21 16,0-1-16,0-20 0,1 0 15,20 21-15,-21-22 0,21 22 0,-20 0 16,20-21-16,-21 20 0,21 1 0,-20 21 16,-1-21-16,0 21 0,0 0 0,0 0 15,0 0-15,-21 21 16,0 0-16,0 1 0,0-1 16,0 0-16,-21 0 0,0 0 15,0 0-15,0-21 0,0 22 16,-22-1-16,22-21 0,-21 21 15,21 0-15,-22-21 0,22 21 0,-21-21 16,21 0-16,-1 0 0,1 21 0,0-21 16,0 22-16,21-1 15,0 0 1,0 0 0,21 0-16,0-21 0,0 21 15,1-21-15,-1 22 0,0-22 16,0 0-16,0 21 0,0-21 15,1 21-15,-1-21 0,0 0 16,-21 21-16,21-21 16,-21 21-16,21-21 0,-21 21 15,21-21-15,-21 22 0,22-22 0,-22 21 16</inkml:trace>
  <inkml:trace contextRef="#ctx0" brushRef="#br0" timeOffset="12715.67">4487 7684 0,'0'0'0,"21"-85"16,-21 43 0,0 20-16,0 1 0,0-21 0,0 21 15,0-22-15,0 22 0,0 0 16,0 0-16,0 0 0,-21 0 0,0 21 15,0 0-15,0 0 16,0 0-16,-1 21 0,1 21 16,0 0-16,0 1 0,21-1 0,-21 22 15,0-1-15,-1 1 0,1-1 0,-21 1 16,21 20-16,0-20 16,-1 20-16,1 1 0,0-21 0,0-1 15,21 1-15,0-1 0,-21-21 0,21 1 16,0-1-16,0 0 0,0-20 15,0-1-15,0 0 0,0 0 0,21-21 16,0 0-16,0 0 0,0 0 0,22 0 16,-22 0-16,0 0 15,0-21-15,0 0 0,22 0 0,-22 21 16,0-22-16,0 1 0,22 0 0,-22-21 16,0 21-16,-21-1 0,21 1 0</inkml:trace>
  <inkml:trace contextRef="#ctx0" brushRef="#br0" timeOffset="12948.54">4043 8234 0,'0'0'0,"-43"0"0,22 0 0,0 0 16,21-21 15,21 0-31,0 21 0,1-22 15,20 1-15,-21 0 0,21 0 0,-20 0 16,20 0-16,-21 21 0,21-22 0,-20 1 16,20 21-16,-21-21 0,21 21 15,-20-21-15,-1 21 0,0 0 16,21-21-16,-21 21 0,1 0 0</inkml:trace>
  <inkml:trace contextRef="#ctx0" brushRef="#br0" timeOffset="13403.79">4762 8043 0,'0'0'0,"-21"0"0,0 0 0,21-21 0,0 0 16,0 0-1,0 0-15,21 0 16,0 21-16,1 0 0,20 0 15,-21 0-15,0 0 0,22 21 16,-22 0-16,0 0 0,21 0 0,-21 0 16,1 22-16,-1-22 0,0 21 0,0-21 15,-21 22-15,21-22 0,-21 21 16,0-21-16,0 22 0,0-22 0,0 21 16,0-21-16,-21 1 0,0-1 0,0 0 15,21 0-15,-21 0 0,-1-21 16,22 21-16,0-42 31,0 0-31,0 0 16,0 0-16,0 0 0,0-22 0,22 22 15,-22-21-15,21-1 0,0 22 16,0-21-16,-21 0 0,21-1 0,0 1 16,1 21-16,-1-22 0,-21 22 0,21 0 15,0 0-15,0 21 16,0 0-1,-21 21 1,22-21-16</inkml:trace>
  <inkml:trace contextRef="#ctx0" brushRef="#br0" timeOffset="14188.42">5842 8001 0,'0'0'0,"-21"0"16,0 0-16,-1-21 16,1 21-16,0 0 0,0 0 15,0 0-15,21 21 0,-21-21 0,21 21 16,0 0-16,-22 1 0,22-1 16,-21 0-16,21 0 0,0 0 15,0 0-15,0 22 0,0-22 0,0 0 16,0 0-16,0 22 0,0-22 15,0 0-15,0 0 0,0 0 16,21 0-16,1-21 0,-1 0 16,21 0-16,-21 0 0,22 0 0,-22 0 15,21 0-15,0 0 0,-20-21 16,20 21-16,-21-21 0,21 0 0,-20 0 16,-1 0-16,0-1 0,0 1 15,0-21-15,0 21 0,-21 0 0,0-22 16,0 22-16,0 0 0,0-21 0,22 20 15,-22 1-15,0 0 0,0 0 16,0 0-16,0 0 16,0 42-1,0 0 1,0 0-16,0 0 0,0 22 0,-22-22 16,22 21-16,0 0 0,0-20 0,-21 20 15,21 0-15,-21 1 0,21-1 16,0 0-16,-21 1 0,21-1 0,0 0 15,0 22-15,0-22 0,0 0 0,0 22 16,0-22-16,0 22 0,21-1 16,-21-20-16,21 20 0,-21-21 15,21 1-15,-21 20 0,0-20 0,0-1 16,22 21-16,-22-20 0,0-1 0,0 0 16,0 22-16,0-22 0,0 1 0,0-1 15,-22 0-15,1 1 0,21-22 0,-21 21 16,0-21-16,0 0 0,0 1 15,-1-22-15,1 21 0,0-21 0,0 0 16,0 0-16,0 0 0,-22 0 0,22 0 16,0 0-16,0 0 0,-22 0 0,22-21 15,0-1-15,0 1 0,0 0 16,0-21-16,-1 21 0,22-22 16,0 1-16,0 0 0,0-22 0,0 22 15,0-22-15,0 1 0,22-1 0,-1 1 16,0-22-16,0 22 0,21-22 0,-20 21 15,20 1-15,0-1 0,1 1 16,-1 21-16,0-1 0,1 1 0,-1 0 16,0-1-16,1 1 0,-1 21 0,0-22 15,-21 22-15,22 0 0,-1-21 0,0 21 16</inkml:trace>
  <inkml:trace contextRef="#ctx0" brushRef="#br0" timeOffset="15355.12">7472 7218 0,'0'0'0,"21"-21"0,0 0 15,0-1-15,0 1 0,-21 0 16,0 0 0,0 0-16,-21 21 15,0 0-15,0 0 16,0 0-16,0 0 0,-1 0 16,-20 0-16,21 21 0,-21 0 0,20-21 15,-20 21-15,21 0 0,-21 1 0,20-1 16,1 0-16,-21 0 0,21 0 15,0 0-15,-1 1 0,1-22 0,21 21 16,0 0-16,0 0 16,0 0-16,21 0 15,1-21-15,-1 0 0,0 22 16,0-22-16,21 21 0,-20-21 0,-1 0 16,21 21-16,-21-21 0,0 21 0,22-21 15,-22 21-15,0-21 0,0 21 16,0 1-16,-21-1 0,0 0 15,0 0-15,0 0 0,0 0 16,0 1-16,-21-1 0,0 0 16,0-21-16,0 21 0,0 0 0,-1 0 15,-20 1-15,0-22 0,21 21 0,-22 0 16,22-21-16,0 21 0,-21-21 16,20 0-16,1 0 15,21-21 1,21 21-1,1-21-15,-1 21 0,0-21 16,0 21-16,-21-22 0,21 22 0,0 0 16,1 0-16,-1 0 0,0 0 0,0 0 15,0 0-15,-21 22 16,0-1-16,0 21 0,0-21 16,0 22-16,0-22 0,0 21 0,0 0 15,-21 22-15,0-22 0,0 1 0,0-22 16,21 21-16,0 0 0,-22 1 15,22-22-15,-21 21 0,21-21 16,0 1-16,0-1 0,0 0 0,0 0 16,0 0-16,0 0 15,21-21-15,1 0 0,-1 0 16,0 0-16,0 0 16,0 0-16,0 0 15,1 0-15</inkml:trace>
  <inkml:trace contextRef="#ctx0" brushRef="#br0" timeOffset="16455.37">6752 10964 0,'0'-21'31,"0"0"-15,21 0-1,0 0-15,1 21 16,-1-21-16,0 21 0,21 0 16,-21 0-16,1 0 0,-1-22 15,0 22-15,21 0 0,-21 0 0,1 0 16,-1 0-16,0 22 0,0-22 16,0 21-16,-21 0 0,0 0 0,0 0 15,0 0-15,0 22 0,0-22 16,0 0-16,-21 0 0,-21 0 0,21 22 15,-22-22-15,1 21 0,0-21 16,-1 1-16,1 20 0,0-21 0,-1 0 16,1 0-16,21 1 0,-22-1 0,22 0 15,0 0-15,0-21 0,21 21 16,0 0-16,21 1 31,0-22-31,0 0 0,22 0 0,-22 0 16,0 0-16,21 0 0,-20 0 0,-1 21 15,21-21-15,-21 0 0,0 0 16,1 21-16,-1-21 0,-21 21 0,21 0 16,-21 0-16,0 1 15,0-1-15,0 0 0,-21 0 16,0 0-16,-1 0 0,1 1 16,0-1-16,0 0 0,0 21 0,0-21 15,-1 22-15,1-22 0,0 0 16,0 21-16,21-20 0,0 20 0,0-21 15,0 0-15,0 0 0,0 1 0,0-1 16,0 0-16,21 0 0,-21 0 16,21-21-16,0 21 0,-21 1 0,22-22 15,-22 21-15,0 0 0,0 0 16,0 0-16,-22-21 0,1 21 16,-21 1-16,21-22 0,0 21 0,-22-21 15,22 21-15,0 0 0,-21-21 16,20 21-16,1-21 0,0 0 0,0 0 15,0 21-15,0-21 16,-1 0-16,1 0 16,21-21-1,0 0-15,0 0 0,0 0 16,21 0-16,1-1 0,-1-20 16,63-43-16</inkml:trace>
  <inkml:trace contextRef="#ctx0" brushRef="#br0" timeOffset="17579.52">8911 9271 0,'0'0'0,"21"-21"0,0 0 15,-21 0-15,22 21 0,-1-22 16,-21 1-16,21 0 0,0 0 16,-21 0-1,21 21 1,-42 21 15,0 0-31,0 0 16,0 0-16,-1 1 0,1-1 0,0 21 0,0-21 15,-21 22-15,20-1 0,1 0 16,-21 1-16,21-1 0,0 0 16,-1 1-16,1-1 0,0 0 0,0 1 15,0-1-15,0 0 0,-1-21 0,22 1 16,-21 20-16,21-21 0,-21-21 15,21 21-15,0 0 0,0-42 32,0 0-17,0 0-15,21 21 0,0-42 16,1 20-16,-1 1 0,21-21 0,-21 21 16</inkml:trace>
  <inkml:trace contextRef="#ctx0" brushRef="#br0" timeOffset="17907.38">9271 9250 0,'0'0'0,"21"0"0,0-21 0,-21 0 15,0-1-15,21 22 0,-21-21 0,22 21 16,-22-21-16,0 42 31,0 0-15,-22 1-16,1-1 0,0 0 15,21 21-15,-21-21 0,0 22 0,0-1 16,-1-21-16,1 22 0,0-1 16,0 0-16,0 1 0,-22 20 0,22-21 15,0 1-15,-21-1 0,21 0 0,-1 1 16,1-1-16,-21 0 0,21-20 16,0-1-16,-1 21 0,1-21 0,0 0 15,21 1-15,0-1 0,-21-21 0,21 21 16,21-42 15,0 21-31,0-43 16,22 22-16</inkml:trace>
  <inkml:trace contextRef="#ctx0" brushRef="#br0" timeOffset="18464.39">11007 9017 0,'0'0'0,"0"-21"0,0 0 16,0 0-16,-22 21 15,1 0-15,0 0 16,0 21 0,0 21-16,21-21 0,-21 22 0,21-1 15,0 0-15,-22 1 0,22-1 0,-21 0 16,21 1-16,0-1 0,-21 21 0,0-20 16,0-1-16,21 22 0,-21-22 15,-1 0-15,22 1 0,0-1 0,-21 0 16,0-21-16,21 22 0,-21-22 0,21 0 15,0 0-15,0 0 0,-21-21 16,21-21 15,0 0-31,0-21 0,0 21 16,0-1-16,21 1 0,0-21 0,-21 0 16,21-1-16,0 22 0</inkml:trace>
  <inkml:trace contextRef="#ctx0" brushRef="#br0" timeOffset="19151.58">10710 9335 0,'0'0'0,"-21"-22"0,0-41 16,0 42-16,21 0 16,-21-1-16,21 1 0,0 0 0,0 0 15,0 0-15,21 0 0,0-22 16,0 22-16,21 0 0,-20 0 0,20 0 16,0 21-16,1-22 0,-1 1 15,21 21-15,-20 0 0,-1 0 0,22 0 16,-22 0-16,0 21 0,1 1 0,-1-1 15,-21 0-15,21 21 0,-42-21 0,22 1 16,-22 20-16,0-21 0,0 21 16,-22-20-16,1 20 0,0-21 0,-21 0 15,-1 22-15,1-22 0,-21 21 0,20-21 16,-20 0-16,20 1 0,1-1 0,0 0 16,-1 0-16,22 0 0,-21-21 15,21 0-15,0 0 0,-1 0 16,44 0 46,-1 21-62,0 1 16,-21-1-16,21 0 0,-21 0 0,21-21 16,0 21-16,-21 0 0,22 1 15,-1-1-15,0 0 0,-21 0 0,21-21 16,0 21-16,22 0 0,-22-21 0,0 0 15,21 0-15,-21 22 0,1-22 0,20 0 16,-21 0-16,21 0 0,-20 0 16,20 0-16,-21-22 0,21 1 15,-20 0-15,-1 21 0,21-21 0,-21-21 16,0 20-16,1 1 0,-1-21 0,0 21 16,0 0-16,0-22 0,-21 22 0,0 0 15,0 0-15,21 0 0,-21-1 0,0 44 47,-21-1-47,21 0 0,0 0 16,0 0-16,-21 0 0,21 1 0,0-1 15,-21 0-15,21 0 0,0 0 0,-21 0 16,21 1-16,0-1 16,0 0-16,0 0 15,0 0-15,-21-21 0,21-21 31,0 0-15,0 0-16,0 0 0,21-1 0</inkml:trace>
  <inkml:trace contextRef="#ctx0" brushRef="#br0" timeOffset="19335.52">11705 9271 0,'0'-21'15,"-21"21"-15,0 0 16,42 21 31,0-21-31,0 0-16</inkml:trace>
  <inkml:trace contextRef="#ctx0" brushRef="#br0" timeOffset="19839.8">12340 9440 0,'0'0'0,"21"0"15,-21-21-15,0 0 16,0 0-16,0 0 15,-21 0-15,0 21 16,-21 0-16,20 0 0,-20 0 0,21 0 16,-21 0-16,-1 0 0,22 0 15,-21 21-15,21 0 0,-1-21 16,1 21-16,0-21 0,0 21 0,21 0 16,-21-21-16,21 22 0,0-1 0,0 0 15,0 0-15,21-21 0,0 21 16,0 0-16,0-21 0,1 22 15,20-22-15,-21 21 0,0 0 0,22-21 16,-22 21-16,21-21 0,-21 21 0,0-21 16,22 21-16,-22 1 0,0-1 15,0 0-15,-21 0 0,0 0 16,0 0-16,-21-21 0,0 22 16,0-1-16,-22-21 0,1 21 15,0-21-15,21 21 0,-22-21 16,1 0-16,0 0 0,-1 21 0,22-21 15,-21 0-15,21 0 0,-1 0 0,1 0 16,0 0-16,0 0 0,21-21 31,0 0-31,21 0 16,0 21-16,22-21 0,-22-1 0,21 1 16,-21 21-16,22-21 0,-1 0 0</inkml:trace>
  <inkml:trace contextRef="#ctx0" brushRef="#br0" timeOffset="21199.62">12933 8954 0,'0'0'0,"0"-22"0,-21-20 15,21 21-15,-22 21 16,1 0-16,0 21 15,21 0-15,-21 0 16,0 1-16,21 20 0,0 0 0,0 1 16,-21-1-16,21 21 0,-22-20 15,1-1-15,21 22 0,0-22 0,-21 21 0,0 1 16,21-22-16,0 22 0,-21-22 0,0 0 16,-1 1-16,22-1 15,-21 0-15,21-20 0,0 20 0,0-21 16,-21 0-16,21 0 0,-21-21 15,21-21 17,21 0-32,0 0 0,-21-21 15,0 20-15,21 1 0,1-21 16,-1 21-16,-21-22 0,21 1 0,0 0 16,0 21-16,0-22 0,1 1 15,-1 21-15,0 0 0,0-1 0,21 1 0,-20 0 16,-1 0-16,21 21 0,-21 0 0,0 0 15,1 0-15,-1 0 0,0 21 16,-21 0-16,0 0 0,0 1 16,0-1-16,0 0 0,0 0 0,0 0 15,0 0-15,-21 1 0,0-1 0,-1 0 16,-20 0-16,21 0 0,0 0 0,-22 1 16,22-22-16,0 0 0,0 21 0,0-21 15,0 0-15,-1 0 0,1 0 0,0 0 16,0 0-16,21-21 0,0-1 15,-21 22-15,21-21 0,-21 21 16,21-21-16,-22 21 0,22 21 47,0 0-47,0 1 16,0-1-16,22 0 0,-1 0 15,-21 0-15,21 0 0,0 1 0,0-1 16,0-21-16,1 21 0,-1-21 0,0 0 15,21 0-15,-21 0 0,1 0 0,20 0 16,-21 0-16,0 0 0,22 0 0,-22-21 16,21 0-16,-21-1 0,22 22 0,-22-21 15,0 0-15,0 0 0,0 0 16,0 0-16,1-22 0,-1 22 0,-21 0 16,21 0-16,-21 0 0,21 21 15,-21-22-15,0 44 31,-21-1-31,21 0 16,0 0-16,-21 0 0,21 0 16,-21 1-16,21-1 0,0 0 0,-22 0 15,22 0-15,0 0 0,0 1 0,0-1 16,22-21-16,-1 21 0,21-21 16,-21 0-16,0 0 0,22 0 0,-22 0 15,0 0-15,21 0 0,-20 0 16,-1 0-16,21-21 0,-21 0 0,0 21 15,1-22-15,-22 1 0,21 0 16,0 0-16,-21 0 0,21 0 0,-21-22 16,0 22-16,21 0 0,-21 0 0,21 0 15,-21-1-15,0 1 0,0 0 16,0 42 15,0 0-31,0 1 0,0-1 16,-21 0-16,21 0 0,0 0 0,-21 22 15,0-22-15,0 21 0,21-21 0,0 22 16,-21-1-16,21 0 0,0 1 0,-22-1 16,22 0-16,0 1 0,0 20 15,0-21-15,0 22 0,0-1 0,0 1 16,0-1-16,0 22 0,0-21 0,-21-1 16,0 22-16,0-1 0,0-20 15,0 21-15,-1-22 0,1 1 0,-21-1 16,21 1-16,-22-22 0,1 0 0,0 1 15,-1-1-15,1-21 0,0 0 0,-1 0 16,-20 1-16,21-1 0,-1-21 0,1 0 16,-22 0-16,22 0 0,-21-21 0,20 21 15,1-43-15,0 22 0,20 0 16,-20-21-16,42-1 0,0 1 0,0-22 0,0 1 16,0-1-16,0 1 0,42-1 15,-20 1-15,20-22 0,0 1 16,1 20-16,-1-21 0,0 22 0,22-1 15,-22 1-15,22-1 0,-22 22 0,21-21 16,1 20-16,-22 22 0,22-21 0,-22-1 16,0 22-16,1-21 0,-1 21 0,0 0 15,1-22-15,-22 22 0,21 0 16,-21 0-16,1 0 0,-1-1 0,21 1 0</inkml:trace>
  <inkml:trace contextRef="#ctx0" brushRef="#br0" timeOffset="22303.98">14584 9970 0,'0'-22'16,"0"1"-16,0 0 15,0 0-15,0 0 16,0 0-16,0-22 0,21 22 0,0-21 16,0-1-16,-21 1 0,21 0 0,22-22 15,-22 22-15,0 0 0,21-22 0,-20 22 16,20-22-16,0 22 0,1 0 0,-1-1 15,-21 1-15,0 0 0,0 20 16,1-20-16,-22 21 0,0 0 0,0 0 16,-22 21-1,1 21-15,0 0 0,0 0 16,0 0-16,0 0 0,21 22 0,0-22 16,-22 21-16,22-21 0,0 22 15,0-1-15,0-21 0,0 22 16,0-1-16,0-21 0,0 21 0,0 1 15,22-1-15,-22-21 0,0 22 0,21-1 16,0-21-16,-21 0 0,0 22 0,0-22 16,0 0-16,21 0 0,-21 0 15,-21-21 1,0 0-16,0 0 16,-22-21-16,22 21 0,0-21 15,21 0-15,-21 0 0,0-1 0,-1 1 16,1 0-16,0 0 0,21 0 15,0 0-15,-21 21 0,21 21 47,0 0-47,0 0 0,0 0 0,21-21 16,0 21-16,-21 1 0,21-1 0,1 0 16,-1 0-16,0-21 0,0 21 0,0-21 15,0 21-15,1-21 0,-1 0 0,0 0 16,0 0-16,21 0 0,-20 0 15,-1 0-15,21 0 0,-21 0 0,22-21 16,-1 0-16,-21 0 0,21 0 0,1-22 16,-22 22-16,21-21 0,1 0 15,-22-1-15,21 1 0,-21-22 0,22 22 0,-22-21 16,0 20-16,0-20 0,0-1 16,0 22-16,-21 0 0,0-22 15,0 22-15,0 21 0,0-22 0,0 22 16,0 0-16,0 42 15,0 0 1,0 22-16,0-1 0,0-21 16,0 21-16,-21 1 0,21 20 0,-21-20 15,0-1-15,21 0 0,-21 1 0,21-1 16,0 0-16,0 22 0,0-22 0,0-21 16,0 22-16,0-1 0,0-21 0,0 0 15,0 0-15,0 1 0,21-1 0,-21 0 16,21-21-16,0 0 15,0 0-15,1 0 16,-1 0-16,-21-21 0,21 0 16,0-1-16,-21 1 0,0-21 15,21 21-15,-21 0 0</inkml:trace>
  <inkml:trace contextRef="#ctx0" brushRef="#br0" timeOffset="22495.88">15663 9356 0,'0'0'0,"-21"0"0,-21 0 15,21 0-15,-1 0 16,44 0 15,-1 0-31,0 0 0,0 0 0,21 0 16,-20 0-16,20 0 0,-21 0 0,0 0 16,22 0-16,-22 0 0,0-21 15,0 21-15,0 0 0,0 0 0,1 0 16,-1 0-16,0 0 0</inkml:trace>
  <inkml:trace contextRef="#ctx0" brushRef="#br0" timeOffset="23399.89">16446 9758 0,'0'0'0,"22"0"15,-1 0-15,0 0 0,-21-21 16,21 0-16,0 21 0,-21-22 0,21 1 16,1 0-16,-22 0 0,0 0 0,21 0 15,-21-1-15,0 1 0,21-21 0,-21 21 16,0 0-16,0-22 0,0 22 0,0 0 16,0 0-16,-21 0 0,0-1 0,-1 1 15,1 0-15,0 21 0,0 0 16,0 0-16,-22 0 0,22 0 0,0 21 15,-21 0-15,-1 1 0,22-1 16,-21 0-16,21 21 0,-22-21 0,22 22 16,0-1-16,0 0 0,21-20 0,0 20 15,0 0-15,0-21 0,0 1 0,0 20 16,0-21-16,21 0 0,0 0 16,0-21-16,1 22 0,20-22 0,-21 0 15,0 0-15,22 0 0,-22 0 0,21 0 16,-21-22-16,0 22 0,1-21 0,20 0 15,-21 0-15,0 0 0,0 0 0,-21-1 16,22-20-16,-1 21 0,0-21 16,-21 20-16,0-20 0,0 21 15,21-21-15,-21 20 0,0-20 0,21 21 16,-21 0-16,0 0 0,0-1 16,0 44-1,0-1-15,-21-21 16,0 21-16,21 21 0,0-21 0,0 1 15,-21-1-15,21 21 0,0-21 16,0 0-16,0 22 0,0-22 0,0 0 16,0 0-16,0 0 0,0 1 0,21-1 15,-21 0-15,21-21 0,0 0 0,0 21 16,1-21-16,-1 0 0,21 0 16,-21 0-16,0 0 0,1-21 15,-1 0-15,21 0 0,-21-1 0,0 1 16,1 0-16,-1-21 0,0 21 0,0-22 15,0 1-15,0 0 0,1-1 0,-1 22 16,0-42-16,0 20 0,-21 1 0,21 0 16,0-1-16,-21 1 0,0-22 0,0 22 15,0 21-15,22-21 0,-22 20 16,0 1-16,0 0 0,-22 42 31,22 22-31,0-22 0,-21 21 16,21 0-16,-21 1 0,0-1 15,21 0-15,-21 1 0,21-1 16,0 0-16,-21 1 0,21-1 0,-22 22 16,22-22-16,0 0 0,0 1 0,0-22 15,0 21-15,0-21 0,0 22 0,0-22 16,0 0-16,0 0 0,22 0 0,-1-21 16,0 0-16,-21 21 0,21-21 0,0 0 15,0 0-15,1 0 0,-1-21 16,0 0-16,0 21 0,0-21 15,-21 0-15,21 0 0,-21-1 0,22 1 16,-22-21-16,0 21 0</inkml:trace>
  <inkml:trace contextRef="#ctx0" brushRef="#br0" timeOffset="23595.79">17018 9377 0,'0'0'0,"-21"0"15,21-21 1,21 21-16,0 0 0,0 0 0,0 0 16,1-21-16,-1 21 15,0 0-15,0 0 0,21 0 0,-20 0 0,20-22 16,-21 22-16,0 0 0,0 0 0,22 0 16,-22 0-16,0 0 0,0 0 15,0 0-15</inkml:trace>
  <inkml:trace contextRef="#ctx0" brushRef="#br0" timeOffset="24687.27">17505 9546 0,'21'0'16,"0"0"-16,0 0 0,0 0 0,1 0 15,-1-21-15,21 21 0,-21-21 0,0 21 16,22-21-16,-22 0 0,0-1 0,0 1 16,-21 0-16,0 0 15,21 0-15,-21 0 0,0-1 16,0 1-16,0 0 0,-21 21 16,0 0-16,0 0 0,0 0 15,0 0-15,-1 0 0,22 21 0,-21 0 16,0 1-16,0-1 0,0-21 15,0 42-15,-1-21 0,22 0 0,0 1 16,0 20-16,0-21 0,0 0 16,0 0-16,0 1 0,0-1 0,0 0 15,22 0-15,-1 0 0,0-21 0,0 21 16,0-21-16,22 0 0,-22 0 0,21 0 16,0 0-16,-20 0 0,-1 0 15,21 0-15,-21 0 0,0-21 0,1 0 16,-1 0-16,0 0 0,0-22 15,-21 22-15,0 0 0,21 0 0,-21 0 16,21-22-16,-21 22 0,0 0 0,22 0 16,-22 0-16,0 0 0,0-1 0,0 1 15,0 42 17,0 1-32,0-1 15,0 0-15,-22 0 0,22 0 0,-21 0 16,21 22-16,0-22 0,0 0 0,-21 0 15,21 0-15,-21 22 0,21-22 0,0 0 16,0 0-16,0 0 0,0 1 0,0-1 16,0 0-16,0-42 47,0 0-47,0-1 15,0 1-15,0 0 0,0 0 0,0-21 16,0 20-16,0 1 0,21-21 15,0 21-15,0 0 0,-21-22 0,22 22 16,-1 0-16,0 0 0,21 0 16,-21-1-16,1 1 0,20 21 0,-21 0 15,0 0-15,0 0 0,1 0 0,-1 0 16,0 0-16,0 0 0,0 21 0,-21 1 16,21-1-16,-21 0 0,0 21 0,22-21 15,-22 1-15,0-1 0,0 21 16,0-21-16,0 0 0,0 22 0,0-22 15,0 0-15,0 0 0,0 0 0,0 1 16,0-1-16,0 0 16,-22-21-1,22-21 1,0 0 0,0-1-16,0 1 0,0 0 15,22 0-15,-1 0 0,-21 0 0,21-1 16,21 1-16,-21 0 0,1-21 0,20 21 15,-21-1-15,21 1 0,1 0 0,-22 0 16,21 21-16,-21-21 0,22 21 0,-22 0 16,21 0-16,-21 0 0,1 0 15,-22 21-15,21 0 16,-21 0-16,0 0 0,0 1 0,0-1 16,0 21-16,0-21 0,0 22 0,-21-22 15,21 0-15,-22 0 0,22 0 0,-21 0 16,0 1-16,21-1 0,-21 0 0,21 0 15,-21-21 1,21-21 31</inkml:trace>
  <inkml:trace contextRef="#ctx0" brushRef="#br0" timeOffset="25084.04">19092 9610 0,'0'-21'31,"21"21"-31,1 0 0,-1 0 16,0-22-16,0 22 0,0 0 15,22-21-15,-22 21 0,0-21 0,21 21 16,-21-21-16,1 21 0,-1-21 0,0 0 15,0 21-15,-21-22 0,21 1 0,-21 0 16,0 0 0,-21 21-16,0 0 15,0 0-15,0 0 0,-1 0 16,1 0-16,0 21 0,0 0 0,0 0 16,0 1-16,-1-1 0,1 0 0,0 0 15,0 0-15,21 0 0,0 1 0,0-1 16,0 21-16,0-21 0,0 0 15,0 1-15,0-1 0,21-21 16,0 0 0,-21 21-16,21-21 0,1 0 0,-1 0 15,0 0-15,0 0 0,0 0 16,0 0-16,1-21 0,-1 21 16,0 0-16,21-21 0</inkml:trace>
  <inkml:trace contextRef="#ctx0" brushRef="#br0" timeOffset="25619.73">19918 9377 0,'0'0'0,"21"0"0,-21-42 15,0 20-15,-21 44 32,21-1-17,-21 0-15,21 0 0,0 0 0,0 0 16,-22 1-16,22-1 0,-21 0 15,21 21-15,-21-21 0,21 1 0,-21-1 16,21 21-16,0-21 0,0 0 0,-21 1 16,21-1-16,0 0 0,0 0 15,-21 0-15,21-42 47,0 0-47,0 0 16,0 0-16,0-1 15,21 1-15,0 0 0,0-21 0,0 21 16,0-22-16,1 22 0,-1-21 0,21 21 16,-21-22-16,22 22 0,-22-21 15,21 21-15,0-1 0,-20 1 0,20 0 16,0 21-16,-21 0 0,1 0 0,20 0 16,-21 0-16,0 21 0,-21 0 15,0 1-15,21-1 0,-21 0 0,0 0 16,0 21-16,0-20 0,0 20 0,0 0 15,0-21-15,-21 22 0,0-22 0,21 0 16,0 0-16,-21 22 0,21-22 0,-21 0 16,21 0-16,0 0 0,-21 0 15,21-42 32,0 0-31,0 0-16,0 0 0</inkml:trace>
  <inkml:trace contextRef="#ctx0" brushRef="#br0" timeOffset="26009.51">20955 8827 0,'0'0'0,"-21"0"16,0 21-16,21 0 16,-22 0-16,22 0 0,-21 0 15,0 22-15,21-22 0,-21 21 0,0 1 16,0-1-16,-1 0 0,1 1 0,0-1 16,-21 0-16,21 1 0,-1-1 0,1 0 15,0 1-15,0-1 0,0 0 16,0-21-16,21 22 0,0-1 0,0-21 15,0 22-15,0-22 0,0 0 0,0 0 16,0 0-16,21 0 0,0 1 16,0-22-16,0 0 0,0 21 0,1-21 0,-1 0 15,0 0-15,0 0 0,0 0 16,22 0-16,-22-21 0,0 21 16,0-22-16,0 1 0,22 0 0,-22 21 15,0-21-15,0 0 0,0 0 0,0-22 16,-21 22-16,22 0 0,-1-21 0,-21 20 15,21-20-15,-21 21 0</inkml:trace>
  <inkml:trace contextRef="#ctx0" brushRef="#br0" timeOffset="26259.9">20489 9081 0,'0'0'15,"-21"0"-15,63 0 16,-20 0-16,20 0 0,0 0 0,22 0 16,-22 0-16,22 0 0,-22 0 15,21 0-15,1 0 0,-22 0 0,1 0 16,-1 0-16,-21 0 0,21 0 0,-20 0 16,-1 0-16,0 0 0,-42 0 46,0 0-46,-1 0 0</inkml:trace>
  <inkml:trace contextRef="#ctx0" brushRef="#br0" timeOffset="41371.25">3916 13716 0,'0'-21'16,"21"0"-1,0 21-15,-21-21 16,21 21-16,-21-22 0,21 1 16,1 21-16,-22-21 0,21 0 15,-21 0-15,21 0 16,-21-1-16,21 1 0,-21 0 0,0 0 15,0 0-15,0 0 16,-21 21-16,0-22 16,0 22-16,-1 0 0,1 0 15,0 0-15,-21 0 0,21 22 16,-22-22-16,1 21 0,0 0 0,-1 0 16,1 21-16,0-20 0,-1 20 0,1 0 15,21 1-15,-22-1 0,22 0 16,-21 22-16,21-22 0,21 0 0,0 1 15,0-1-15,0 0 0,0-20 16,0 20-16,0 0 0,0-21 0,21 1 16,0-1-16,0 21 0,0-21 15,1 0-15,20 1 0,0-22 16,1 21-16,-1-21 0,0 0 16,22 0-16,-22 0 0,0 0 0,1 0 15,20 0-15,-20-21 0,-1-1 0,0 22 16,22-21-16,-22 0 0,0 0 15,22 0-15,-22 0 0,1-22 0,-1 22 16,0 0-16,-21 0 0,1 0 16,-1-22-16,0 22 0,-21 0 0,0-21 15,0 20-15,0 1 0,-21 0 0,0 0 16,-1 0-16,1 0 0,0 21 16,0 0-16,-21 0 0,20 0 0,-20 0 15,21 21-15,-21 0 0,-1 0 16,22 0-16,-21 0 0,21 22 0,-1-22 15,-20 0-15,21 21 0,0-20 16,21-1-16,0 0 0,0 0 16,0 0-16,0 0 0,0 1 0,0-1 15,21-21-15,-21 21 0,21-21 16,0 0-16,0 0 0,1 0 16,-1 0-16,21-21 0,-21 21 0,0-21 15,22 21-15,-22-22 0,0 1 16,0 21-16,0-21 0,-21 0 0,22 0 15,-22 0-15,21-1 0,-21 1 0,0 0 16,0 0-16,0 0 0,0 0 16,0-1-16,0 1 0,0 42 47,0 1-47,0-1 0,0 0 15,0 0-15,0 0 0,0 0 16,0 1-16,0-1 0,0 0 0,0 0 15,21 0-15,-21 0 0,21-21 16,0 22-16,0-22 0,1 0 0,20 0 16,-21 0-16,0 0 0,0 0 15,1 0-15,20 0 16,-21 0-16,21-22 0,-20 1 0,20 0 16,-21 0-16,0 0 0,0 0 0,1-22 15,-1 22-15,0-21 0,-21-1 16,0 1-16,21 0 0,0-1 0,-21 1 15,21 0-15,-21-1 0,0 1 16,0 21-16,22-21 0,-22 20 0,0 1 16,0 0-16,0 42 31,0 0-31,-22 1 0,22-1 16,-21 21-16,21 0 0,0 1 15,-21-1-15,21-21 0,-21 22 16,21-1-16,0 0 0,0 1 0,0-1 15,0-21-15,0 21 0,0-20 16,0-1-16,0 0 0,0 0 0,0 0 16,0 0-16,0 1 0,21-22 15,0 21-15,0-21 0,1 0 16,-1 0-16,0 0 0,0 0 16,0-21-16,0 21 0,1-22 15,-22 1-15,21 21 0,0-21 16,0 0-16,-21 0 0,21 0 0</inkml:trace>
  <inkml:trace contextRef="#ctx0" brushRef="#br0" timeOffset="41579.12">5016 13885 0,'0'0'0,"-42"0"0,21 0 15,-21 0 1,63 0-1,0-21-15,0 21 0,0-21 16,22 0-16,-22 21 0,21-21 16,-21 21-16,0-21 0,22 21 0,-22 0 15,0 0-15,21-22 0,-20 22 0,-1 0 16,0-21-16,0 21 16,0 0-16</inkml:trace>
  <inkml:trace contextRef="#ctx0" brushRef="#br0" timeOffset="42431.7">5905 13780 0,'0'0'0,"0"-43"15,0 22-15,0 0 16,0 0-16,0 0 31,-21 21-31,0 0 0,0 21 16,21 0-16,-21 0 0,0 0 15,-1 0-15,1 22 0,0-22 0,21 21 16,-21-21-16,0 22 0,21-22 0,-21 21 16,21-21-16,0 22 0,0-22 15,0 0-15,0 0 0,0 0 0,21 1 16,0-1-16,21-21 0,-21 21 0,22-21 15,-22 0-15,21 0 0,1 0 16,-1 0-16,0 0 0,1 0 0,-1-21 16,-21 0-16,21 21 0,1-22 15,-22 1-15,21 0 0,-21 0 16,1 0-16,20 0 0,-21-22 0,0 22 16,0-21-16,-21-1 0,0 1 0,22 0 15,-22-1-15,0-20 0,0 21 16,0-1-16,0 1 0,0 0 0,0 20 15,0 1-15,0 0 0,0 0 0,-22 0 16,1 21-16,0 21 31,21 0-31,-21 0 0,21 0 0,0 22 16,0-22-16,0 21 0,0 1 16,0-1-16,0 0 0,0 1 0,0-1 15,0 0-15,0 1 0,0-22 16,0 21-16,0-21 0,0 22 0,0-22 15,0 0-15,0 0 0,0 0 0,0 0 16,0 1-16,21-1 16,-21-42 15,0-1-31,0 1 16,21-21-16,-21 21 0,21 0 15,1-22-15,-22 22 0,21-21 0,0 21 16,21-22-16,-21 22 15,22-21-15,-22 21 0,21-1 0,1 1 16,-1 21-16,0 0 0,1 0 0,-1 0 16,0 21-16,1 1 0,-22-1 15,21 0-15,-21 0 0,0 0 0,1 0 16,-22 22-16,0-22 0,0 0 0,0 0 16,0 22-16,0-22 0,0 0 15,0 0-15,0 0 0,-22 0 0,1 1 16,21-1-16,-21-21 0,21 21 0,0 0 15,-21-21-15,0 0 16,42-21 15,0 21-31,0-21 0,0 0 0</inkml:trace>
  <inkml:trace contextRef="#ctx0" brushRef="#br0" timeOffset="43248.07">8530 13335 0,'0'0'0,"0"-21"0,0 0 15,-21 21 1,0-21-16,0 21 16,-1 0-16,1 0 0,0 0 15,0 0-15,0 21 0,0-21 16,-22 21-16,22 0 0,0-21 0,0 21 16,-22 0-16,22 1 0,0-1 0,0 0 15,0 0-15,0 0 16,-1 0-16,22 1 0,-21-1 0,21 0 15,0 0-15,0 0 0,0 0 16,21 1 0,1-22-16,-1 0 0,0 0 0,0 0 15,21 0-15,-20 21 0,20-21 0,-21 0 16,21 0-16,-20 0 0,-1 21 16,21-21-16,-21 21 0,0-21 0,1 21 15,-1-21-15,-21 21 0,0 1 0,0-1 16,0 0-16,0 0 15,-21 0-15,21 0 0,-22 1 16,-20-1-16,21-21 0,0 21 0,0 0 0,-22 0 16,22-21-16,0 21 15,-21 1-15,20-22 0,1 0 0,0 21 16,0-21-16,21-21 31,21 21-15,0-22-16,0 22 0,1 0 15,-1-21-15,0 21 0,0 0 0,0 0 16,0 0-16,1 21 16,-22 1-16,0-1 0,0 0 15,0 0-15,0 0 0,0 0 16,0 1-16,0 20 0,-22-21 16,1 21-16,0 1 0,0-1 0,21-21 15,-21 22-15,0-22 0,21 21 0,-22-21 16,22 0-16,0 1 0,0-1 15,0 0-15,0 0 0,22-21 16,-1 0-16,0 0 16,0 0-16,0 0 0,0 0 15,1 0-15,-1-21 0,0 21 16,-21-21-16,21 21 0,-21-21 16</inkml:trace>
  <inkml:trace contextRef="#ctx0" brushRef="#br0" timeOffset="44127.47">7980 17230 0,'0'0'0,"21"0"15,-21-21-15,0-1 0,0 1 16,0 0-16,0 0 16,0 0-16,21 21 0,-21-21 15,0-1-15,21 22 0,0-21 16,1 0-16,-1 21 0,-21-21 0,21 21 16,0-21-16,0 21 0,22 0 15,-22-21-15,0 21 0,0 0 0,0 0 16,0 0-16,1 0 15,-22 21-15,0 0 16,0 0-16,0 0 0,0 0 16,-22 1-16,1-1 0,0 0 15,-21 0-15,21 0 0,-1 0 0,-20 1 16,0 20-16,21-21 0,-22 0 0,22 0 16,-21 1-16,21-1 0,-1 0 15,1-21-15,21 21 0,0 0 0,0 0 16,0 1-16,0-1 15,43-21-15,-22 21 0,0-21 16,0 0-16,21 0 0,1 21 0,-22-21 0,21 0 16,1 0-16,-22 21 0,21-21 15,0 0-15,-20 21 0,20-21 16,-21 22-16,0-22 0,0 21 16,-21 0-16,0 0 0,0 0 15,0 0-15,0 1 0,0-1 0,0 0 16,-21 0-16,0 0 0,0 0 15,0 1-15,0-1 0,-1 0 0,1 0 16,0 0-16,0-21 0,0 21 16,21 1-16,-21-22 0,-1 21 0,1-21 15,0 21-15,0-21 0,0 0 16,0 0-16,-1 0 0,1 0 16,0 0-16,0 0 0,-21 0 0,20 0 15,1 0-15,-21-21 0,21 21 16,0-21-16,-1-1 0,1-20 0,0 0 15,21-1-15</inkml:trace>
  <inkml:trace contextRef="#ctx0" brushRef="#br0" timeOffset="45051.34">10202 15494 0,'0'-21'16,"21"0"-16,-21 0 0,22 21 0,-22-22 16,0 1-16,21 0 0,-21 0 0,21 0 15,-21 0-15,21 21 0,-21-22 16,0 1-16,0 0 15,21 21-15,-21 21 32,0 0-17,0 1-15,-21-1 0,0 0 0,21 0 16,-21 21-16,0-20 0,-1 20 16,1-21-16,0 21 0,0-20 0,-21 20 15,20 0-15,-20 1 0,21-22 0,-21 21 16,-1 0-16,22 1 0,-21-22 0,-1 21 15,22 1-15,-21-1 16,21-21-16,0 21 0,-1-20 0,1 20 16,0-21-16,0 0 0,0 0 0,21 1 15,0-1 1,0-42 15,0-1-15,21 1-16,-21 0 0,21 21 15,-21-21-15,21 0 0,0 0 0,1 21 16,-22-22-16,21 1 0,0 0 16,0 0-16,0 0 0,0 0 0,1-1 15,-1 1-15</inkml:trace>
  <inkml:trace contextRef="#ctx0" brushRef="#br0" timeOffset="45627.52">10604 15304 0,'0'0'0,"22"-22"16,-1 1-1,-21 0-15,21 21 16,-21 21 15,-21 0-31,21 1 16,-21-1-16,-1 21 0,22-21 0,-21 0 15,0 22-15,0-22 0,0 21 16,0-21-16,-1 22 0,1-22 0,0 21 16,-21 1-16,21-22 0,-22 21 0,1 0 15,0 1-15,20-22 0,-20 21 16,0 1-16,-1-1 0,1 0 16,0-21-16,21 22 0,-22-1 0,22-21 15,-21 0-15,21 1 0,-1-1 0,22 0 16,-21 0-16,21 0 15,21-21 32,-21-21-31,22 21-16,-1-21 16,-21 0-1,21 0-15,0-1 16,-21 1-16,21 0 0,0 0 15,1 0-15</inkml:trace>
  <inkml:trace contextRef="#ctx0" brushRef="#br0" timeOffset="46551.19">11663 15007 0,'0'0'0,"0"-21"0,0-21 16,0 21-16,0-1 16,0 1-16,0 0 15,0 0-15,0 42 31,0 0-31,0 0 16,0 22-16,0-22 0,0 21 0,0 1 16,0 20-16,0-21 0,0 1 15,-21-1-15,21 22 0,-22-22 0,22 0 16,0 1-16,0-1 0,-21 0 0,21 1 16,-21-22-16,21 21 0,-21-21 15,21 0-15,0 1 0,0-1 16,0 0-16,0 0 15,-21-21 1,21-21 0,0 0-16,0 0 0,0-1 15,0 1-15,0 0 0,0 0 0,0 0 16,0-22-16,0 22 0,21-21 16,0 21-16,0-22 0,0 22 0,1-21 15,-1 21-15,0 0 0,21-1 0,-21 22 16,22-21-16,-1 21 0,0 0 15,1 0-15,-1 0 0,0 0 0,-20 21 16,20 1-16,0-1 0,-21 0 16,1 21-16,-1-21 0,0 1 15,-21-1-15,0 21 0,0-21 0,0 0 16,0 1-16,0-1 0,-21 0 0,0 0 16,21 0-16,-22-21 0,1 21 15,21 1-15,-21-22 0,21 21 16,-21-21-16,42 0 47,0-21-47,0-1 15,1 22-15</inkml:trace>
  <inkml:trace contextRef="#ctx0" brushRef="#br0" timeOffset="48759.43">12785 15452 0,'0'0'0,"21"-21"0,-21-22 16,0 22-16,0 0 15,0 0-15,0 0 0,0-1 16,-21 1-16,-1 21 0,1 0 16,0 0-16,0 0 0,0 0 15,0 0-15,-22 21 0,22 1 16,0-1-16,0 0 0,-22 0 0,22 21 0,0-20 15,0-1-15,0 21 16,0-21-16,-1 0 0,22 22 0,0-22 16,0 0-16,0 0 0,0 0 0,0 1 15,0-1-15,22 0 16,-1-21-16,0 0 0,0 0 0,0 0 16,0 0-16,1 0 0,-1 0 0,0 0 15,0 0-15,0-21 0,0 21 0,1-21 16,-1 21-16,0-22 0,0 1 15,0 0-15,-21 0 0,0 0 0,21 0 16,-21-22-16,22 22 0,-22 0 0,0-21 16,0 20-16,0 1 15,0 0-15,0 42 32,0 0-32,0 1 15,0-1-15,0 0 0,0 0 0,0 0 16,0 0-16,0 1 0,0-1 0,0 0 15,0 0-15,0 0 0,21 0 16,0-21-16,0 22 0,0-22 0,22 0 16,-22 21-16,0-21 0,21 0 0,1 0 15,-1 0-15,-21 0 0,21 0 16,-20 0-16,20-21 0,-21-1 16,21 22-16,-20-21 0,-1 0 0,0 0 15,0 0-15,0 0 0,0-1 0,1 1 16,-22-21-16,0 21 0,0 0 15,21-1-15,-21 1 0,0 0 0,0 0 16,0 42 0,0 0-1,0 0-15,0 1 0,0-1 0,0 0 16,0 0-16,0 0 0,0 0 0,0 1 16,0-1-16,0 0 15,0 0-15,-21 0 0,21 0 16,0 1-16,0-1 15,-22-21 17,1 0-32,21-21 15,0-1 1,0 1-16,0 0 0,0 0 16,0 0-16,0-22 0,0 22 0,21-21 15,-21 21-15,22-22 0,-1 22 0,21 0 16,-21 0-16,0 0 0,22 0 15,-22 21-15,21 0 0,-21 0 0,22 0 16,-22 0-16,21 21 0,-21 0 16,22 0-16,-22 0 0,0 0 15,0 1-15,0 20 0,1-21 0,-22 0 16,0 0-16,0 1 0,0-1 0,0 0 16,21 0-16,-21 0 0,0 0 15,0 1-15,21-22 0,-21 21 16,21-21-1,0 0-15,0 0 16,1-21-16,-1 21 0,0-22 16,0 22-16,0-21 0,0 0 0,22 0 15,-22 0-15,21 0 0,1-1 0,-1-20 16,0 21-16,1 0 16,-1-22-16,-21 22 0,21 0 0,-20 21 15,-1-21-15,0 21 0,0 0 0,0 0 16,-21 21-1,0 0-15,21 0 0,-21 1 16,0-1-16,0 0 0,0 0 0,0 0 16,22 0-16,-22 1 15,21-22-15,-21 21 16,21-21-16,0 0 16,-21-21-1,0-1 1,0 1-16,0 0 15,0 0-15,0 0 0,-21 0 16,21-1-16,-21 22 0,21-21 16,-21 21-16,-1 0 0,1 0 0,0 0 15,0 0-15,0 0 0,0 21 16,-1 1-16,1-1 0,0-21 0,0 21 16,0 0-16,0 0 0,-1 0 15,22 1-15,0-1 0,-21 0 0,21 0 16,0 0-16,0 0 0,0 1 15,0-1-15,0 0 16,21-21-16,1 0 0,-1 21 0,0-21 16,0 0-16,0 0 0,0 0 15,1 0-15,-1 0 0,0 0 16,0 0-16,-21-21 0,21 0 16,0 0-16,1-22 0,-1 22 15,-21 0-15,0-21 0,21-1 0,0 1 16,0 0-16,-21-22 0,21 1 15,1-1-15,-1 22 0,0-22 0,-21 1 16,21 20-16,0-20 0,-21 21 0,0-1 16,0 22-16,0 0 0,0 0 15,0 0-15,0-1 0,0 44 16,0-1-16,-21 0 16,0 0-16,0 0 15,0 22-15,21-1 0,0 0 0,0 22 16,-22-22-16,22 22 0,0-22 0,0 21 15,0-20-15,22 20 0,-22-20 16,21-1-16,0 0 0,0-21 0,0 22 16,0-22-16,1 0 0,-1 21 0,0-42 15,21 22-15,-21-1 0,1-21 0,20 0 16,-21 0-16,0 0 0,0 0 16,1 0-16,-1 0 0,0 0 0,0 0 15,0-21-15,0-1 0,1 1 0,-1-21 16,21 21-16,-21-22 0,0 1 15,1 0-15,20-22 0,-21 1 16,0-1-16,22 1 0,-22-1 0,21 1 16,-21 20-16,0-20 0,1 21 15,-1-1-15,-21 1 0,0 0 0,0 20 16,0 1-16,0 0 0,0 0 0,-21 21 31,-1 21-31,1 0 0,0 0 16,0 22-16,21-1 0,-21 0 0,21 1 15,-21-1-15,21 22 0,0-22 16,0 21-16,0 1 0,0-22 0,0 1 16,0 20-16,0-21 0,0-20 0,21 20 15,-21 0-15,21-21 0,0 1 16,-21-1-16,21 0 0,0 0 16,1 0-16,-1-21 0,0 0 0,21 21 15,-21-21-15,1 0 0,-1 0 0,21 0 16,-21 0-16,0 0 0,22-21 15,-22 0-15,21 21 0,-21-21 0,1 0 16,20 0-16,-21-22 0,0 22 16,0-21-16,1-1 0,-1 1 0,0 0 15,0-1-15,-21 22 0,0-21 16,0 21-16,0 0 0,0-1 0,0 1 16,-21 21-16,0 0 0,0 0 0,-22 21 15,22 1-15,0-1 0,0 0 16,0 0-16,-1 21 0,1-20 0,0 20 15,21-21-15,0 21 0,0-20 0,0-1 16,0 0-16,0 0 0,21 0 16,0 0-16,1 1 0,-1-22 0,0 21 15,21-21-15,-21 0 0,22 0 0,-1 0 16,0 0-16,1 0 0,-1 0 0,-21 0 16,0 0-16,22 0 0,-22-21 15,0 21-15,0-22 0,0 22 16,-21-21-16,22 0 0,-1 0 15,-21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40:34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11282 2773 0,'0'-21'16,"-21"21"15,-1 0-31,22 21 16,0 0 46,22-21-46,-1 0-16,0 0 16,0 0-16,21 0 0,-20 0 0,-1-21 15,21 21-15</inkml:trace>
  <inkml:trace contextRef="#ctx0" brushRef="#br0" timeOffset="2996.43">2095 2138 0,'0'-21'0,"0"0"0,0-1 16,0 1-16,0 0 15,0 0-15,0 0 0,0 0 0,0-1 16,0 1-16,0 0 0,0 0 16,-21 21-16,21-21 15,-21 21 17,21 21-17,0 0-15,0 0 16,-21 0-16,21 1 0,0 20 0,0-21 15,-21 21-15,21-20 0,0 20 16,0-21-16,0 21 0,0 1 0,0-1 16,0 0-16,-21 1 0,21-1 15,0 0-15,0 1 0,0-1 0,0 0 16,0 1-16,0-22 0,0 21 16,0-21-16,0 1 0,0-1 15,0 0-15,21-21 16,-21 21-16,0-42 62,0 0-46,0 0-16,0-1 16,0 1 46,0 0-15,0 0-31</inkml:trace>
  <inkml:trace contextRef="#ctx0" brushRef="#br0" timeOffset="3452.28">1714 1926 0,'0'0'0,"-21"0"0,-21 0 16,21 0-16,0 0 0,-1 0 15,1 0-15,21-21 16,21 21-1,1 0-15,-1 0 0,21 0 16,22-21-16,-22 21 0,21-21 16,1 21-16,-1-21 0,1 21 0,21-22 15,-1 22-15,1-21 0,0 0 16,-1 21-16,1-21 0,-22 21 0,1 0 16,-1 0-16,-20 0 0,-1 0 15,-21 0-15,0 0 0,1 0 0,-22 21 16,0 0-1,-22 0-15,1-21 16,0 22-16,0-1 0,0-21 0,0 21 16,-1 0-16,1-21 15,0 21-15,0 0 0</inkml:trace>
  <inkml:trace contextRef="#ctx0" brushRef="#br0" timeOffset="4116.16">2582 2159 0,'0'21'0,"0"0"31,0 1-31,0-1 16,0 0-16,0 0 16,0 0-16,0 0 0,0 22 15,0-22-15,0 21 0,0-21 16,0 22-16,0-22 0,0 21 0,0-21 15,0 1-15,0-1 0,0 0 16,0 0-16,21 0 0,1 0 0,-1-21 16,21 0-16,-21 0 0,0 0 0,22 0 15,-22 0-15,21 0 0,1-21 16,-22 0-16,21 0 0,-21 0 0,22 0 16,-22-1-16,0-20 0,0 21 0,0-21 15,0 20-15,-21 1 0,0-21 16,0 21-16,0 0 0,0-22 15,0 22-15,0 0 0,0 0 16,0 42 15,0 0-15,-21 0-16,21 0 0,-21 1 0,21 20 16,0 0-16,-21 1 0,21-1 0,0 0 15,0 1-15,0 20 0,0-21 16,-21 22-16,21-1 0,0-20 0,0-1 15,-21 22-15,21-22 0,0 21 16,0-20-16,0-1 0,0 0 16,0 1-16,0-1 0,0-21 0,0 22 0,0-22 15,0 21-15,0-21 0,-22 0 16,1 1-16,0-1 0,0-21 16,0 0-16,-22 21 0,22-21 0,-21 0 15,0 0-15,-1 0 0,-20 0 0,-1-21 16,22 0-16,-22 21 0,1-22 15,21 1-15,-22 21 0,22-21 0,-1 0 16,22 21-16,-21-21 0,21 0 16,0 21-16,21-22 0,0 1 0,0 0 15,0 0-15,0 0 0,21 21 0,0-21 16,0-22-16,21 22 0,1 0 16,-1 0-16,22 0 0,-22-1 15</inkml:trace>
  <inkml:trace contextRef="#ctx0" brushRef="#br0" timeOffset="4475.96">3323 2328 0,'0'0'0,"0"-21"0,0 0 16,0 0-16,0 42 31,0 0-31,0 22 0,0-1 15,0 0-15,21 1 0,-21 20 16,0 1-16,0-22 0,0 21 16,0 1-16,0-1 0,0 1 0,0 21 15,0-22-15,-21 1 0,21 20 0,0-20 16,-21 20-16,0-20 0,0 21 16,21-22-16,0 1 0,-22-1 0,22 1 15,-21-22-15,21 0 0,0-21 0,0 22 16,0-22-16,0 0 0,0-42 31,0 0-15,0-22-16,0 22 0,0-21 15,0 0-15,0-1 0,0-20 0,0-1 16,0 1-16,21-1 0,1 1 0,-22-22 16</inkml:trace>
  <inkml:trace contextRef="#ctx0" brushRef="#br0" timeOffset="4760.76">3302 2752 0,'0'0'0,"0"-43"0,0-62 15,0 83-15,0-20 16,0 0-16,0 21 0,0-22 0,21 22 16,0 0-16,22-21 0,-1 20 0,0 1 15,1 0-15,-1 21 16,21-21-16,-20 21 0,20 0 0,-20 0 16,-1 0-16,0 0 0,-21 21 0,1 0 15,-1 0-15,-21 22 0,0-22 16,0 21-16,0-21 0,0 22 0,-21-1 15,-1 0-15,-20 1 0,21-22 0,-21 21 16,20-21-16,-20 22 0,21-22 16,-21 0-16,20 0 0,1 0 0,0-21 15,0 22-15,0-22 0,0 0 16,42 0 0,0-22-16,0 1 15,0 0-15,22 0 0,-22 0 16,21 0-16</inkml:trace>
  <inkml:trace contextRef="#ctx0" brushRef="#br0" timeOffset="5416.04">4170 2561 0,'21'-21'16,"0"21"-16,-21-21 15,21 21-15,0-21 0,1 0 0,-1-1 16,21 1-16,-21 0 0,0 0 0,1 0 15,-1-22-15,0 22 0,0 0 16,-21 0-16,21 0 0,-21 0 16,-21 21-1,0 0 1,0 0-16,0 21 0,-1 0 0,1 0 16,0 0-16,0 22 0,0-22 0,0 21 15,-1 0-15,1-20 0,21 20 16,0 0-16,0-21 0,0 22 0,0-22 15,0 21-15,0-21 0,0 1 0,0-1 16,0 0-16,21-21 0,1 21 0,-1-21 16,0 0-16,0 0 0,0 0 15,0 0-15,22 0 0,-22 0 0,21-21 16,1 0-16,-1 0 0,0-1 16,22 1-16,-22 0 0,0-21 15,1 21-15,-1-22 0,0 1 0,1 0 16,-1-1-16,-21 1 0,22 0 0,-22 20 15,-21-20-15,0 21 0,0 0 0,0 0 16,0-1-16,-21 22 16,-22 0-16,22 0 15,0 22-15,0-1 0,0 0 0,21 0 16,0 0-16,0 0 0,0 1 16,0 20-16,0-21 0,0 0 0,0 0 15,21 22-15,0-22 0,0 0 0,0 0 16,0 0-16,1 1 0,-1-22 15,0 21-15,0 0 0,0 0 16,-21 0-16,0 0 0,0 1 16,0-1-16,0 0 15,-21-21-15,0 21 16,0-21-16,0 0 0,-1 21 0,1-21 16,-21 0-16,21 21 0,0-21 0,-1 0 15,1 0-15,0 0 0,0 0 16,21-21-1,0 0-15,21 0 16,0-21-16</inkml:trace>
  <inkml:trace contextRef="#ctx0" brushRef="#br0" timeOffset="6535.72">7112 2350 0,'0'0'15,"21"-22"-15,0 1 0,0 0 0,1 0 0,-1 0 16,0 0-16,-21-1 0,0 1 16,0 0-1,-21 21 1,0 21 0,-1 0-16,22 1 0,-21-1 0,0 0 15,0 21-15,0-21 0,21 22 16,-21-22-16,-1 21 0,1 1 15,21-1-15,0-21 0,0 21 0,0 1 16,0-22-16,0 0 0,0 0 16,0 0-16,21 1 0,1-22 0,20 0 15,-21 21-15,0-21 0,22 0 0,-1 0 16,-21 0-16,21-21 0,1 21 16,-1-22-16,0 1 0,1 0 0,-1-21 15,0 21-15,-20-22 0,20 22 0,-21-21 16,21-1-16,-42 1 0,22 0 0,-22-1 15,0 1-15,0 21 0,0-21 16,0 20-16,-22-20 0,1 21 16,0 0-16,0 0 0,0 21 0,-22 0 15,22-22-15,0 22 0,0 0 16,0 0-16,0 0 0,42 0 31,21 0-31,-21 0 16,22 0-16,-1 0 0,0 0 0,22 0 15,-22 0-15,22 0 0,-1-21 0,-21 21 16,22-21-16,-22 21 0,1-21 16,-1 0-16,0 21 0,-21-21 0,22 21 15,-22-22-15,0 22 0,-21-21 0,0 0 16,0 0-16,0 0 16,0 0-1,-21 21 1,0 0-16,0 0 15,-1 21-15,1 0 16,0-21-16,21 21 0,-21 0 0,0 22 16,0-22-16,21 0 0,-22 21 0,1 1 15,0-22-15,21 21 0,-21 0 16,0 22-16,0-22 0,21 22 16,0-1-16,-22 1 0,1-1 0,21 1 0,-21-1 15,21 1-15,0-1 0,0 1 16,0-1-16,0 22 0,0-22 15,0 22-15,0-21 0,0-1 0,0 22 16,0-22-16,0 1 0,0 20 0,21-20 16,-21-1-16,21 1 0,1-22 0,-1 22 15,0-1-15,0 1 0,0-22 16,0 22-16,1-22 0,-1 0 0,0 1 16,0-1-16,0-21 0,-21 0 0,0 0 15,0 1-15,-21-22 16,-21 0-16,21 0 0,-22 0 0,22 0 15,-42-22-15,20 1 0,-20 0 16,-1-21-16,1 21 0,-1-1 0,1-20 16,-1 0-16,1-1 0,-1 22 15,1-21-15,20 0 0,1 20 0,-21 1 16,41-21-16,-20 21 0,21 0 16,0-1-16,0 1 0,21 0 0,0 0 15,0 0-15,0-22 0,0 22 0,0-21 16,21 21-16,0-22 0,0 1 0,21 0 15,-20-1-15,20 1 0,21-21 0</inkml:trace>
  <inkml:trace contextRef="#ctx0" brushRef="#br0" timeOffset="8718.96">10223 2053 0,'-21'0'15,"42"0"1,1 0 0,-1 0-16,0 0 0,21 0 15,-21-21-15,22 21 0,-22-21 0,21 21 16,1-21-16,-1 0 0,-21 21 0,21-22 16,1 1-16,-1 0 0,-21 0 15,22 0-15,-22 0 0,21-22 0,-21 22 16,0 0-16,-21 0 0,0 0 0,22-1 15,-22 1-15,0 0 0,0 0 16,-22 21-16,1-21 0,0 21 0,0 0 16,-21 0-16,20 0 0,-20 0 15,0 0-15,-1 0 0,1 0 16,0 21-16,-1 0 0,1 0 0,21 0 16,-21 22-16,-1-22 0,22 21 0,0-21 15,0 22-15,21-22 0,0 21 16,0-21-16,0 22 0,0-22 0,21 21 15,21-21-15,-21 1 0,22-1 0,-22 21 16,21-21-16,1-21 0,-1 21 16,0 1-16,1-1 0,-22-21 0,21 21 15,-21-21-15,22 0 0,-22 0 0,0 21 16,-42 0 15,0-21-31,-1 0 0,1 0 16,-21 21-16,21-21 0,-22 22 0,1-1 15,21 0-15,-21 0 0,20 0 16,-20 0-16,21 1 0,0 20 0,0-21 16,-1 21-16,1 1 0,21-22 0,-21 21 15,21-21-15,0 1 0,0 20 0,0-21 16,0 0-16,21 0 0,0-21 16,1 22-16,-1-1 0,0-21 0,0 0 15,0 0-15,0 0 0,1 0 0,-1 0 16,21 0-16,-21 0 0,0-21 15,1 21-15,-1-22 0,0 1 16,0 0-16,0 0 0,0 0 0,1 0 16,-1-22-16,0 1 0,21 21 0,-21-22 15,1 1-15,-1 0 0,21-1 0,-21 22 16,0-21-16,22 0 0,-22 20 16,21 1-16,1 0 0,-22 0 0,21 21 15,-21 0-15,0 0 0,1 0 0,-1 0 16,0 21-16,-21 0 0,0 0 15,0 22-15,0-22 0,0 21 16,0-21-16,0 22 0,0-1 0,-21-21 16,21 22-16,-21-22 0,-1 0 15,1 0-15,21 0 0,0 0 0,0 1 16,-21-22-16,21 21 16,21-42-1,0 21-15,-21-22 16,22 1-16,-1 0 0,0 0 15,0 0-15,0-22 0,0 1 0,1 21 16,-1-21-16,-21-1 0,21 22 0,0-21 16,0 21-16,0-22 0,-21 22 0,0 0 15,0 0 1,0 42 0,0 0-16,0 0 0,0 0 15,0 1-15,-21 20 0,0-21 0,21 21 16,0 1-16,-21-1 0,0 0 15,21 1-15,-21-22 0,21 21 0,0-21 16,0 22-16,0-22 0,0 0 0,0 0 16,21 0-16,0 1 0,0-22 0,0 0 15,0 21-15,1-21 0,-1 0 16,21 0-16,-21 0 0,0 0 0,1-21 16,-1-1-16,0 22 0,0-21 0,21 0 15,-20-21-15,-1 21 0,0-22 0,0 1 16,21 0-16,-20-1 15,20 1-15,-21 0 0,0-1 0,22 22 16,-22-21-16,0 21 0,21-1 0,-21 1 16,1 0-16,-1 21 0,0 0 15,-21 21 1,21-21-16,-21 21 16,0 1-16,0-1 0,0 0 15,0 0-15,21-21 16,-21 21-16,21-21 31,-21-21-31,0 0 16,0 0-1,0 0-15,0-1 0,0 1 16,0 0-16,0 0 0,-21 21 16,21-21-16,-21 21 15,0 0-15,0 0 16,0 0-16,-1 0 0,1 21 0,0 0 15,0 21-15,-21-20 0,20-1 0,1 21 16,0 0-16,0-20 0,0 20 16,0 0-16,21 1 0,0-22 0,0 21 15,0-21-15,0 22 0,0-22 0,0 0 16,42 0-16,-21 0 0,21 0 16,-20 1-16,20-22 0,21 0 15,-20 0-15,-1 0 0,0 0 0,1 0 16,-1 0-16,0 0 0,1 0 0,-1-22 15,0 1-15,-20 0 0,20 0 0,-21 0 16,0 0-16,0-1 0,1-20 16,-1 0-16,0 21 0,0-22 0,-21 1 15,21 21-15,0-22 0,-21 22 0,0-21 16,0 21-16,0 0 0,0-1 16,-21 22-1,0 22-15,0-22 0,0 21 16,0 21-16,-1-21 0,1 0 15,21 22-15,-21-22 0,21 21 0,-21 1 16,21-22-16,0 21 0,0-21 16,0 0-16,0 1 0,0 20 0,0-21 15,21-21-15,0 21 0,0 0 0,22-21 16,-22 0-16,21 0 0,1 0 0,-22 0 16,21 0-16,0 0 0,1 0 15,-1 0-15,0-21 0,1 0 0,-1 0 16,-21 0-16,22-22 0,-22 22 0,21-21 15,-21 21-15,0-22 0,1 1 0,-1 21 16,0-21-16,-21 20 0,21-20 16,-21 21-16,21 0 0,-21 0 15,0 42 1,-21 21 0,0-21-16,21 0 15,-21 22-15,0-1 0,-1 0 0,1 1 16,0 20-16,0-20 0,0 20 0,21 1 15,-21-1-15,-1 1 0,1 20 0,21-20 16,-21 20-16,0 22 0,0-21 0,21 21 16,-21-22-16,-1 22 0,1 0 15,0 0-15,0 0 0,0-22 0,0 22 16,-1-21-16,22 0 0,-21-1 16,21-20-16,-21-22 0,21 22 0,-21-22 15,21-21-15,0 21 0,0-20 0,0-1 16,-21-21-16,0 0 15,21-21 1,0-1-16,0 1 0,0 0 0,-22-21 16,22 21-16,0-22 0,0-20 0,0 20 15,0-20-15,0-22 0,0 22 0,0-22 16,0 0-16</inkml:trace>
  <inkml:trace contextRef="#ctx0" brushRef="#br0" timeOffset="9040.79">13208 2625 0,'0'0'0,"21"-64"15,-21 22-15,21 42 16,-21-21-16,21 0 0,22-1 0,-22 22 16,0 0-16,0 0 0,22 0 15,-22 0-15,21 0 0,-21 0 0,0 22 16,1-1-16,-1 21 0,0-21 0,-21 22 15,0-1-15,0 0 0,0-21 16,0 22-16,0-1 0,-21-21 16,21 22-16,-43-22 0,22 0 0,0 0 15,0 0-15,0 0 0,-22 1 0,22-22 16,0 0-16,0 21 0,0-21 0,0 0 16,-1 0-16,1 0 15,21-21-15,0-1 16,0 1-16,0 0 0,0 0 15,21 0-15,1-22 0,-1 22 0,0-21 16</inkml:trace>
  <inkml:trace contextRef="#ctx0" brushRef="#br0" timeOffset="10403.64">14118 1588 0,'0'0'0,"0"-22"0,0 44 31,0-1-31,0 0 0,-21 21 16,21 1-16,0-1 0,-21 0 0,0 22 16,21-1-16,0-20 0,-22 20 0,1 1 15,21-1-15,-21 1 0,21 20 16,-21-20-16,21-1 0,0-20 0,0 20 15,0 1-15,0-22 0,0 0 16,0 1-16,0-22 0,21 0 0,0 0 16,0 0-16,1 0 0,-1-21 15,0 0-15,0 0 0,0 0 0,22 0 16,-22-21-16,21 0 0,-21 0 0,0-21 16,22 20-16,-22-20 0,21 0 0,-21-1 15,1 1-15,-1 0 0,0-1 16,0 1-16,0 21 0,-21-21 0,0 20 15,0 1-15,0 0 0,0 42 32,-21 0-32,21 1 15,0-1-15,-21 0 0,0 21 16,21 1-16,-21-22 0,21 21 0,0 0 16,0-20-16,0 20 0,0-21 0,0 0 15,0 22-15,0-22 0,21 0 0,0 0 16,0-21-16,0 21 0,0 0 15,1-21-15,-1 0 0,0 0 0,0 0 16,21 0-16,-20 0 0,-1 0 0,21-21 16,-21 0-16,0 0 0,22 0 0,-22 0 15,0-1-15,0-20 0,22 0 16,-22 21-16,0-22 0,0 1 16,0 21-16,-21-22 0,21 22 0,-21 0 15,22 21-15,-22-21 0,0 42 31,-22-21-31,1 21 0,21 22 0,0-22 16,-21 0-16,0 21 0,21-21 0,-21 22 16,21-22-16,0 0 0,0 21 0,0-20 15,0-1-15,0 0 0,0 0 16,0 0-16,21-21 0,0 0 16,0 0-16,0 0 0,1 0 0,-1 0 15,0 0-15,0 0 16,0-21-16,-21 0 0,21 0 15,1 0-15,-22-1 16,0-20-16,0 21 0,0 0 0,0-22 16,0 22-16,0-21 0,0 21 0,0 0 15,-22-1-15,1 1 0,21 0 16,0 0-16,-21 21 0,21-21 16,-21 21-16,42 0 46,0-21-46,0 21 0,1 0 0,20 0 16,-21 0-16,0 0 0,22 0 16,-22 0-16,0 0 0,0 0 0,0 0 15,22 0-15,-22 21 0,0-21 16,0 21-16,0 0 0,22 0 0,-22-21 16,-21 21-16,21 22 0,0-22 0,-21 0 15,0 0-15,0 0 0,21 1 0,-21-1 16,21 21-16,-21-21 0,0 0 15,0 1-15,0-1 0,0 0 16,0 0-16,0 0 0,0 0 16,-21-21-16,0 22 0,0-22 31,0 0-15,21-22-1,0 1 1,0 0-16,0 0 0,0 0 15,21-22-15,0 1 0,0 0 0,0-1 16,22 1-16,-22-21 0,21 20 0,1 1 16,20 0-16,-21-1 0,22 1 0,-1 21 15,1 0-15,-1-1 0,1 1 16,-22 21-16,22 0 0,-22 0 0,0 21 16,1 1-16,-22-1 0,0 21 15,0-21-15,-21 22 0,0-1 0,0 0 0,0 22 16,-21-22-16,0 0 15,0 1-15,0-1 0,-1 0 0,22 1 16,-21-1-16,0-21 0,0 0 0,0 1 16,21-1-16,-21 0 0,21 0 15,0-42 17,0 0-17,0 0-15,0-1 0,0 1 16,0-21-16,-22 21 0,22-22 15,0 1-15</inkml:trace>
  <inkml:trace contextRef="#ctx0" brushRef="#br0" timeOffset="10636.12">15875 1969 0,'0'0'0,"-21"0"0,0 0 15,-1 0-15,22 21 79,0 0-64,-21-21-15,0 21 0,0 0 16,-21-21-16</inkml:trace>
  <inkml:trace contextRef="#ctx0" brushRef="#br0" timeOffset="10872.25">13822 2286 0,'0'0'0,"-64"0"15,22 21-15,0-21 16,63 0-1,21 0-15,0 0 0,1 0 16,-1 0-16,22 0 0,-22 0 0,21 0 16,1 0-16,-22 0 0,22 0 0,-22-21 15,0 21-15,-20 0 0,20 0 0,-63 0 32,-22 21-17,1 0-15</inkml:trace>
  <inkml:trace contextRef="#ctx0" brushRef="#br0" timeOffset="11915.59">2709 5630 0,'0'-21'0,"0"0"16,0 0-1,0 0-15,0 0 0,0-1 16,0 44 15,0-1-15,0 0-16,0 0 0,0 21 15,0 1-15,0-1 0,0-21 0,0 22 16,0-1-16,0 0 0,0 1 0,0-1 16,0 0-16,0 1 0,0-1 15,0-21-15,0 21 0,0 1 0,0-22 16,-21 21-16,21-21 0,-21 22 15,21-22-15,-21 21 0,21-21 16,0 1-16,0 20 0,0-21 0,0 0 16,0 0-16,0 1 0,0-1 15,0 0-15,0 0 0,0-42 63,0 0-63,21 0 15,0-1-15,0 1 16</inkml:trace>
  <inkml:trace contextRef="#ctx0" brushRef="#br0" timeOffset="12303.37">3365 6075 0,'0'21'16,"-21"-21"-16,21 21 0,-21-21 15,21 21 1,21-21 15,0 0-15,1 0-16,-1-21 0,-21 0 15,21 21-15,-21-21 0,21 21 0,-21-21 16,0 0-16,0-1 0,0 1 16,-21 21 15,0 21-15,21 1-1,-21-1 1,-1 0-16</inkml:trace>
  <inkml:trace contextRef="#ctx0" brushRef="#br0" timeOffset="17475.89">5080 5461 0,'0'-21'16,"0"0"0,0 0-1,0-1-15,21 22 16,-21-21-16,0 0 15,0 0-15,0 0 16,-21 0-16,0 21 16,0-22-16,-1 22 15,1 0-15,0 0 0,0 0 0,0 0 16,0 22-16,-1-1 0,-20 0 16,21 0-16,0 0 0,0 22 15,-1-22-15,-20 21 0,21 0 0,0 1 16,0-1-16,-1 0 0,22 22 15,0-22-15,-21 1 0,21-1 0,0 0 16,0 1-16,0-1 0,0-21 0,21 21 16,1-20-16,-1-1 0,0 0 15,0 0-15,21-21 0,-20 21 0,20-21 16,0 0-16,1 0 0,-1 0 0,0 0 16,1 0-16,-1-21 0,0 0 15,1 21-15,-1-21 0,-21 0 16,21-1-16,1 1 0,-1 0 0,0-21 0,-20 21 15,20-22-15,-21 1 0,21 0 16,-20-1-16,-1 1 0,0 0 16,-21-1-16,0 1 0,21 0 0,-21-22 15,0 22-15,0 21 0,0-22 0,0 1 16,0 21-16,0 0 0,0-1 16,-21 44 15,21-1-31,-21 0 0,21 21 0,-21 1 15,-1-22-15,22 42 0,-21-20 0,0-1 16,21 21-16,-21-20 0,21-1 16,-21 0-16,21 22 0,0-43 0,0 21 15,-21 1-15,21-22 0,0 0 16,0 0-16,0 0 0,0 1 0,0-1 16,21-21 15,0-21-31,0 21 0,-21-22 15,21 1-15,0 0 0,1 0 16,-1-21-16,0 20 0,0 1 0,0-21 16,-21 21-16,21 0 0,1-1 0,-1 1 15,0 21-15,0 0 0,0 0 16,0 0-16,-21 21 16,22 1-16,-22-1 0,0 0 0,0 0 15,21 0-15,-21 0 16,21 1-16,-21-1 0,0 0 0,21 0 15,0-21-15,0 21 0,1 0 0,-1-21 16,0 0-16,0 22 0,0-22 0,22 0 16,-22 0-16,0 0 0,0 0 15,21 0-15,-20 0 0,-1-22 0,21 1 16,-21 0-16,0 21 0,1-21 0,20 0 16,-21 0-16,0-1 0,-21-20 15,21 21-15,1-21 0,-22 20 16,0-20-16,0 21 0,0-21 0,0 20 0,0 1 15,0 0-15,0 0 16,-22 21 0,1 0-16,0 21 0,0 0 15,21 0-15,-21 22 0,21-22 16,-21 0-16,21 21 0,0-20 0,0 20 16,0-21-16,0 0 0,0 0 0,0 1 15,0-1-15,0 0 0,21 0 0,0-21 16,0 21-16,0-21 0,0 0 15,1 0-15,-1 0 0,21 0 0,-21 0 16,0 0-16,1 0 0,20 0 16,-21 0-16,21 0 0,-20 0 15,20-21-15,-21 21 0,21-21 0,-20 0 16,20 21-16,-21-21 0,21-1 0,-20 1 16</inkml:trace>
  <inkml:trace contextRef="#ctx0" brushRef="#br0" timeOffset="19120.16">7070 5652 0,'0'0'0,"0"-43"0,0 22 0,0-21 0,0 21 15,0-1-15,0 1 0,0 0 16,-22 21-16,1-21 0,0 21 16,0 0-16,0 21 15,0 0-15,-1 0 0,22 1 0,0 20 16,-21-21-16,21 21 0,0-20 16,-21 20-16,21 0 0,0-21 15,0 1-15,0 20 0,0-21 0,21 0 16,0 0-16,1 1 0,-1-1 0,0 0 15,0-21-15,0 0 0,0 21 16,22-21-16,-22 0 0,21 0 0,1 0 16,-22 0-16,21 0 0,0-21 0,-20 0 15,20 0-15,-21 21 0,21-22 0,-20-20 16,-1 21-16,0-21 0,0 20 16,0-20-16,-21-21 0,21 20 0,1 1 15,-1 0-15,0-22 0,0 22 0,-21-1 16,21-20-16,-21 21 0,21-1 15,-21 1-15,0 21 0,0-22 16,0 22-16,0 0 0,-21 21 31,0 21-31,21 22 0,-21-22 16,0 21-16,21-21 0,0 22 0,-21-1 16,21 0-16,-22 22 0,22-22 0,-21 0 15,21 1-15,-21-1 0,21 0 0,0 1 16,0-1-16,-21-21 0,21 0 15,0 22-15,0-22 0,-21 0 0,21 0 16,0 0-16,0-42 47,0 0-31,21 0-16,0 0 0,0 0 0,-21-1 15,21-20-15,1 21 0,-22 0 16,21-22-16,0 22 0,0 0 0,0 0 15,0 0-15,1 0 0,-1-1 0,0 22 16,0 0-16,0 0 0,0 0 16,-21 22-1,0-1 1,0 0-16,-21-21 16,0 21-16,0-21 0,0 21 0,21 0 15,-21-21-15,-1 22 0,1-22 16,21 21-16,-21-21 0,0 0 15,21 21-15,-21-21 16,21 21-16,-21-21 0,21 21 16,0 0-16,0 1 15,0-1-15,21 0 16,0-21-16,0 21 16,0-21-16,0 0 15,1 0-15,-1 0 0,0 0 0,21 0 16,-21 0-16,22 0 0,-1 0 15,0 0-15,1 0 0,-1 0 0,0-21 16,-20 21-16,20-21 0,0 21 16,-21-21-16,1-1 0,-1 1 0,0 0 15,0 0-15,0 0 0,-21-22 0,0 22 16,21 0-16,-21 0 0,0-21 0,22 20 16,-22 1-16,0 0 15,0 0-15,-22 21 16,1 0-1,21 21-15,-21 0 0,0 0 16,0 1-16,21-1 0,0 0 0,-21 21 16,21-21-16,-22 1 0,22-1 15,0 21-15,0-21 0,0 0 0,0 1 16,22-1-16,-1-21 0,0 21 0,0 0 16,0-21-16,22 21 0,-22-21 15,21 0-15,0 21 0,1-21 0,-1 0 16,0 0-16,1 0 0,20 0 0,-20 0 15,-1 0-15,0 0 0,1-21 0,-1 21 16,0-21-16,1 21 0,-22-21 16,21 0-16,-21 0 0,0-1 0,1 1 15,-1 0-15,0 0 0,0-21 16,-21 20-16,21 1 0,-21 0 0,21-21 16,-21 21-16,0-1 0,0 1 15,0 0-15,0 0 0,-21 21 16,0 0-16,0 0 0,0 0 0,0 0 15,-1 0-15,1 0 0,0 0 0,-21 21 16,21 0-16,-22 0 0,22 1 16,0-1-16,-21 0 0,20 0 0,22 0 15,0 0-15,-21 1 0,21 20 0,0-21 16,0 0-16,0 0 0,21 1 16,-21-1-16,22 0 0,-1-21 15,0 21-15,0-21 0,0 0 16,22 0-16,-22 0 0,0 0 0,0 0 15,0 0-15,22 0 0,-22 0 0,0 0 16,0 0-16,0-21 0,0 0 16,1 0-16,-22-1 0,21 1 0,0 0 15,-21 0-15,21-21 0,0-1 0,-21 1 16,21 0-16,1-1 0,-1 1 0,-21-22 16,21 22-16,0-21 0,0 20 15,0-20-15,1-1 0,-1 22 0,0-22 16,-21 22-16,21 0 0,-21-1 0,21 22 15,-21 0-15,0 0 0,0 0 16,0 42 0,-21 0-16,0 0 0,0 22 15,0-1-15,-1 21 0,1-20 0,0 20 16,0 1-16,0-22 0,0 22 16,-1-1-16,22-21 0,0 22 0,0-22 15,0 1-15,0 20 0,0-42 0,0 22 16,0-1-16,22-21 0,-1 0 0,21 22 15,-21-22-15,0 0 0,22-21 16,-22 21-16,21-21 0,-21 0 0,22 21 16,-1-21-16,0 0 0,1 0 0,-22 0 15,21 0-15,1 0 0,-22 0 0,0 0 16,0-21-16,0 21 0,0-21 16,1 0-16,-1 21 0,0-21 15,0-1-15</inkml:trace>
  <inkml:trace contextRef="#ctx0" brushRef="#br0" timeOffset="20272.68">2730 8065 0,'0'0'0,"-42"0"16,21 0-16,0 0 0,0 0 0,-1 0 16,1 0-16,21-22 0,0 1 0,-21 0 15,21 0-15,-21 0 0,21 0 16,0-1-16,0 1 0,0 0 0,0 0 16,0 0-16,21 0 0,0 21 0,0-22 15,22 22-15,-22 0 0,21 0 16,1 0-16,-22 0 0,21 0 0,0 22 15,-20-22-15,20 21 0,-21 21 0,21-21 16,-20 22-16,-1-1 0,-21 0 0,0 1 16,0-1-16,0 21 0,0-20 15,0-1-15,-21 22 0,-1-22 16,1 0-16,-21 1 0,21 20 0,-22-21 16,1 1-16,0-22 0,-1 21 0,-20 1 15,21-22-15,-1 0 0,1 21 16,0-21-16,20-21 0,-20 22 0,0-22 15,21 0-15,-1 0 0,1 0 0,0 0 16,0 0-16,0-22 0,21 1 16,0 0-16,0 0 0,0 0 0,0-22 15,0 22-15,0-21 0,0 0 0,0 20 16,0-20-16,21 21 0,0-21 16,0 20-16,0 1 0,22 0 15,-22 0-15,21 21 0,-21 0 0,22 0 16,-1 0-16,0 0 0,1 21 0,-1 0 15,0 0-15,1 1 0,-22-1 16,21 0-16,-21 0 0,1 21 0,-1-20 16,-21-1-16,0 0 0,0 21 0,21-21 15,-21 1-15,0-1 0,0 0 0,0 0 16,0 0-16,0 0 0,0 1 16,0-1-16,0-42 31,21 21-16</inkml:trace>
  <inkml:trace contextRef="#ctx0" brushRef="#br0" timeOffset="20459.57">3598 8467 0,'0'0'0,"21"0"0,-21-21 78,22 21-63,-22-22-15,21 22 16</inkml:trace>
  <inkml:trace contextRef="#ctx0" brushRef="#br0" timeOffset="21820.1">4847 8594 0,'0'0'0,"-42"-21"15,21 21 1,21-22 0,0 1-1,0 0 1,21 21-16,0-21 16,-21 0-16,21 21 0,0-21 0,-21-1 15,21 1-15,1 0 0,-1 0 0,0 0 16,0 0-16,0-22 0,0 22 15,1-21-15,-1 21 0,0-22 0,0 1 16,0 21-16,0-22 0,-21 1 0,0 0 16,0 21-16,0-22 0,0 22 15,0-21-15,0 21 0,0-1 0,0 1 16,0 42 15,0 1-31,0-1 0,-21 0 0,21 21 16,-21 1-16,21 20 0,-21-21 0,21 22 15,-21-22-15,21 22 0,0-22 16,0 22-16,0-22 0,0 21 0,0-20 16,0-1-16,0 0 0,0 1 0,0-22 15,21 21-15,0-21 0,0 1 0,0-1 16,1-21-16,20 0 0,-21 0 16,21 0-16,-20 0 0,20 0 15,0 0-15,1-21 0,-1-1 0,0 1 16,1 0-16,-1 0 0,0-21 0,-21 20 15,22-20-15,-1 0 0,-21-1 0,0 1 16,22 0-16,-43-1 0,21 1 0,-21 0 16,0-22-16,0 22 0,0-22 15,0 22-15,0 0 0,0-1 0,0 1 16,0 0-16,-21 21 0,21-1 0,0 1 16,-21 21-16,21 21 15,0 1 1,0 20-16,-22 0 0,22 1 15,0-1-15,0 0 0,0 22 0,-21-22 16,21 22-16,-21-22 0,21 21 0,0-20 16,0-1-16,0 0 0,0 1 0,0-1 15,0-21-15,0 22 0,21-22 0,0 0 16,22 0-16,-22-21 0,0 21 0,21-21 16,-20 0-16,20 0 0,-21 0 15,21 0-15,1 0 0,-22-21 0,21 0 16,1 0-16,-22 21 0,21-21 0,-21-1 15,0-20-15,22 21 0,-22 0 16,0 0-16,-21-22 0,21 22 0,-21-21 16,21-1-16,-21 22 0,0-21 0,0 21 15,0 0-15,0-1 0,0 44 32,0-1-32,0 0 15,0 0-15,0 21 0,0-20 0,0-1 16,0 21-16,-21-21 0,21 0 0,-21 1 15,21-1-15,-21 0 0,21 0 0,-21 0 16,21 0-16,0 1 0,0-1 16,-21-21-16,21 21 15,0-42 17,0 0-32,0-1 15,21 1-15,-21 0 0,21 0 0,0 0 16,0-22-16,-21 22 0,21-21 0,22 21 15,-22 0-15,0-1 0,0 1 0,22 0 16,-22 0-16,21 21 0,-21 0 16,22 0-16,-22 0 0,0 21 0,21 0 15,-21 0-15,1 1 0,-22-1 0,21 0 16,-21 0-16,0 21 0,0-20 0,0-1 16,0 0-16,0 0 0,0 0 15,0 0-15,0 1 0,0-1 0,0 0 16,-21-21-16,21 21 0,-22-21 0,22 21 15,0-42 17,22 0-32,-1 0 15</inkml:trace>
  <inkml:trace contextRef="#ctx0" brushRef="#br0" timeOffset="22100.18">7302 8276 0,'0'0'16,"0"-21"-16,43-21 16,-43 21-16,21-1 0,-21 1 0,0 0 15,0 0-15,0 0 16</inkml:trace>
  <inkml:trace contextRef="#ctx0" brushRef="#br0" timeOffset="24223.75">7302 8149 0,'0'43'16,"0"-22"-16,0 0 15,0 0-15,0 0 0,0 22 0,0-22 16,0 0-16,0 0 0,0 21 0,0-20 16,0-1-16,0 0 0,0 0 0,22 0 15,-1-21 1,0 21-16,21-21 0,-21 0 0,1 0 16,20 0-16,-21 0 0,21-21 0,1 21 15,-1-21-15,0 0 0,-20 0 16,20 0-16,0-22 0,1 22 0,-1-21 15,-21-1-15,21 1 0,-20 0 0,-1-1 16,0 1-16,0-21 0,-21 20 0,21 1 16,-21-22-16,0 22 0,0 0 15,0-1-15,0 1 0,0 21 0,0-21 16,-21 20-16,0 1 0,21 0 0,-21 21 16,0 0-16,-1 0 0,1 21 15,0 0-15,21 1 0,-21-1 16,21 21-16,-21 0 0,21 1 15,0-1-15,-21 22 0,21-22 0,-22 0 16,22 22-16,-21-22 0,21 0 16,0 1-16,0-1 0,-21 0 0,21-20 15,0 20-15,0-21 0,-21 0 0,21 0 16,0 1-16,0-1 0,0 0 16,21-21 15,-21-21-31,21 21 0,0-21 0,-21-1 15,22 22-15,-1-21 0,-21 0 0,21 0 16,0 0-16,0 0 0,0-1 16,1 22-16,-1 0 15,0 0-15,-21 22 16,21-22-16,-21 21 0,21 0 16,-21 0-16,21 0 0,-21 0 15,0 1-15,22-1 0,-1 0 16,0 0-16,0 0 15,0-21-15,0 0 0,1 0 0,-1 0 16,0 0-16,0 0 0,21 0 0,-20 0 16,20 0-16,-21 0 0,21-21 0,1 0 15,-22 21-15,21-21 0,1 0 0,-22-1 16,21 1-16,-21 0 0,0 0 16,1-21-16,-1 20 0,0 1 15,-21-21-15,0 0 0,0 20 0,0-20 0,0 21 16,0-21-16,0 20 0,0 1 15,0 0-15,-21 0 0,0 21 16,-1 0-16,1 0 0,0 21 16,0 0-16,0 0 0,21 1 0,0 20 15,-21-21-15,21 0 0,0 22 16,0-22-16,0 21 0,0-21 0,0 0 16,0 22-16,0-22 0,0 0 0,21-21 15,0 21-15,0 0 0,0-21 0,0 0 16,1 22-16,-1-22 0,0 0 0,0 0 15,21 0-15,-20 0 0,-1 0 0,21 0 16,-21-22-16,22 22 0,-22-21 0,21 0 16,-21 0-16,22 0 0,-22 0 15,0-1-15,0 1 0,0 0 16,22-21-16,-43 21 0,21-22 0,0 22 16,0 0-16,-21-21 0,0 20 0,21 1 15,0 0-15,-21 42 47,0 0-47,0 1 0,0-1 16,22-21-1,-1 0 17,-21-21-1,0-1-31,0 1 0,0 0 15,0 0-15,0 0 16,0 0-16,0-1 16,-21 22-1,21 22-15,0-1 16,-22 0-16,1 0 0,21 0 16,0 0-16,-21 1 0,0 20 0,21-21 15,-21 0-15,21 22 0,0-22 0,0 0 16,0 21-16,0-21 0,0 1 15,0-1-15,0 0 0,21 0 0,0 0 16,0 0-16,0-21 0,1 22 0,-1-22 16,0 21-16,21-21 0,-21 0 0,1 0 15,20 0-15,-21 0 0,21 0 0,-20 0 16,20 0-16,-21-21 0,21-1 0,-20 22 16,-1-21-16,21 0 0,-21 0 15,0 0-15,1-22 0,-1 22 0,-21-21 16,21 0-16,-21-1 0,21 1 0,-21 0 15,0-22-15,0 22 0,0-1 0,21-20 16,-21 21-16,21-1 0,-21 1 16,0 0-16,22 20 0,-22-20 0,21 21 0,-21 0 15,21 21-15,-21-21 0,0 42 32,0 0-32,0 0 0,0 0 15,0 0-15,0 1 0,0 20 0,0 0 16,0-21-16,0 22 0,0-1 0,0 0 15,0 1-15,0-1 0,0-21 0,-21 22 16,21-1-16,-21-21 0,21 21 0,0-20 16,0-1-16,0 21 0,-22-21 0,22 0 15,0 1-15,0-1 16,0-42 15,0-1-15,0 1-16,22 0 0,-1 0 15,0 0-15,-21 0 0,21-1 0,0 1 16,0-21-16,1 21 0,-1 0 0,0-1 16,-21 1-16,21 0 0,0 0 0,0 0 15,1 0-15,-22 42 32,0 0-32,0 0 15,-22-21-15,1 21 0,0-21 16,0 21-16,0 1 0,0-22 15,-1 21-15,1-21 0,0 0 0,0 21 16,0-21-16,0 21 0,-1-21 16,22 21-16,-21-21 15,21 21-15,0 1 16,0-1-16,0 0 16,21 0-16,-21 0 0,22-21 15,-1 21-15,0 1 0,0-22 16,0 21-16,0-21 0,-21 21 15,22-21-15,-1 0 0,0 0 16,21 0-16,-21 0 0,1 0 16,20 0-16,0 0 0,-21 0 0,22 0 15,-1 0-15,-21 0 0,22 0 0,-1-21 16,-21 21-16,0-21 0,22-1 0,-22 22 16,0-21-16,0 0 0,-21 0 0,0-21 15,21 20-15,-21 1 0,0-21 0,0 21 16,0-22-16,0 22 0,0-21 0,0 21 15,0 0-15,0-1 0,-21 22 16,0 0-16,21 22 16,-21-1-16,21 0 15,-21 21-15,21-21 0,0 1 0,0-1 16,0 21-16,0-21 0,0 0 16,0 1-16,0 20 0,0-21 0,0 0 15,0 0-15,21 1 0,0-1 16,-21 0-16,21-21 0,0 21 15,0-21-15,1 21 0,-1-21 0,0 0 16,21 0-16,-21 21 0,1-21 0,-1 0 16,21 0-16,-21 0 0,0 0 0,22 0 15,-22 0-15,0 0 0,21-21 0,-20 21 16,-1-21-16,0 0 0,0 21 0</inkml:trace>
  <inkml:trace contextRef="#ctx0" brushRef="#br0" timeOffset="24748.92">11493 7959 0,'0'-21'16,"0"-1"-16,0 1 0,0 0 0,-21 21 15,0-21-15,0 21 0,0-21 0,0 0 16,-1 21-16,1 0 0,0 0 16,0 0-16,0 0 0,-22 21 0,22 0 15,0-21-15,0 21 0,0 0 0,0 22 16,-1-22-16,1 0 0,21 21 0,0-21 15,-21 1-15,21 20 0,0-21 0,0 0 16,0 22-16,0-22 0,0 0 0,21 0 16,0 0-16,1 0 15,-1 1-15,0-22 0,0 0 0,0 21 16,22-21-16,-22 0 0,0 0 0,0 0 16,0 0-16,0 0 0,1-21 0,-22-1 15,21 1-15,0 21 0,-21-21 0,21-21 16,-21 21-16,21-22 0,0 1 15,-21 0-15,22-1 0,-1-20 0,-21 20 16,21-20-16,0 21 0,-21-22 0,21 1 16,0 20-16,-21-20 0,22 20 0,-1 1 15,-21 0-15,0-1 0,0 1 0,21 21 16,-21 0-16,0 0 0,0 42 31,-21 21-31,21-21 0,-21 22 0,-1-1 16,1 0-16,0 22 0,21-22 0,-21 0 15,21 22-15,-21-22 0,21 1 0,0 20 16,0-21-16,0 1 0,0-22 16,0 21-16,0 1 0,0-22 0,0 21 15,0-21-15,0 0 0,21 1 0,0-1 16,-21 0-16,21-21 0,0 21 0,1-21 16,-1 0-16,0 0 15</inkml:trace>
  <inkml:trace contextRef="#ctx0" brushRef="#br0" timeOffset="34123.89">11557 5122 0,'0'0'0,"-21"0"0,0 0 16,-1-21-16,1 21 15,0 0-15,0 0 0,0-21 0,0 21 16,-1 0-16,1 0 0,21-21 16,-21 21-16,0 0 15,42 0 32,0 0-47,0 0 0,1 0 16,20 0-16,0 0 0,1 0 0,-1 21 15,0-21-15,1 0 0,20 0 0,-21 0 16,22 0-16,-1 21 0,1-21 16,-1 0-16,1 0 0,-1 0 15,1 0-15,-1 0 0,1 0 0,-1 0 16,1 0-16,-22 0 0,22 0 0,-22 0 16,0 0-16,1 0 0,-1 0 0,0 0 15,-20 0-15,20 0 0,-21 0 16,0 0-16,0 0 0,1 0 0,-1 0 15,0 0-15,-42 0 63,0 0-63,-1 0 0,1 0 0,0 0 16,0 0-16,0 0 15,0-21-15</inkml:trace>
  <inkml:trace contextRef="#ctx0" brushRef="#br0" timeOffset="34599.82">12721 4805 0,'0'0'0,"-21"-21"0,0 0 16,21-1-16,-21 22 0,-1 0 15,22-21-15,-21 21 16,21 21-1,0 1-15,0-1 16,0 0-16,0 0 0,21 0 16,1-21-16,-1 21 0,0 1 0,0-1 15,0-21-15,0 21 0,22 0 0,-22-21 16,21 21-16,-21-21 0,1 21 0,20-21 16,-21 22-16,0-22 0,0 0 15,22 21-15,-22-21 0,0 0 0,0 0 16,0 21-16,1-21 15,-22 21 17,0 0-32,0 0 15,-22-21-15,1 22 0,0-22 0,-21 21 16,21 0-16,-1 0 0,-20 0 0,0 0 16,21 1-16,-22-1 0,1 0 0,0 21 15,-1-21-15,1 1 0,0 20 16,-1-21-16,1 0 0,0 22 0,20-22 15,1 21-15,0-21 0,0 0 0,21 1 16,0-1-16,0 0 0,0 0 0,0 0 16,0 0-16,0 1 15</inkml:trace>
  <inkml:trace contextRef="#ctx0" brushRef="#br0" timeOffset="34715.75">12446 5800 0,'0'0'15,"0"-21"32,0-1-31,0 1-1,0 0-15,0 0 16</inkml:trace>
  <inkml:trace contextRef="#ctx0" brushRef="#br0" timeOffset="38240.15">15113 4636 0,'0'0'0,"21"0"16,0 0-1,0 0-15,-21-22 16,22 22-16,-1 0 15,-21-21-15,21 0 16,-21 0 0,0 0-1,0 0-15,0-1 0,0 1 16,0 0-16,0 0 16,-21 21-16,0 0 0,-1-21 15,1 21-15,-21 0 16,21 0-16,0 0 0,-1 0 0,-20 0 15,21 21-15,-21 0 0,20 0 0,-20 0 16,21 1-16,0-1 0,0 21 16,-1 0-16,1 1 0,0-1 0,21 0 15,0 22-15,0-22 0,0 22 0,0-1 16,0 1-16,0-1 0,0-20 16,0 20-16,0-21 0,21 1 0,0-1 15,1 0-15,-1 1 0,21-1 16,-21-21-16,22 22 0,-1-22 0,0 0 15,1 0-15,-1-21 0,0 21 0,22-21 16,-22 0-16,22 0 0,-22 0 0,21 0 16,-20-21-16,20 21 0,-20-21 15,-1 0-15,0 0 0,1-1 0,-22 1 16,21 0-16,-21 0 0,0-21 0,-21 20 16,0 1-16,0-21 0,0 21 0,0-22 15,0 1-15,0 21 0,0-21 16,0-1-16,-21 22 0,0-21 15,21 21-15,-21-1 0,0 22 0,0 0 16,-22 0-16,22 0 0,0 0 0,0 0 16,-22 22-16,1-1 0,21 0 0,-21 0 15,20 21-15,-20-20 0,21 20 16,-21 0-16,20 1 0,1-1 0,21-21 16,0 21-16,0 1 0,0-22 0,0 21 15,0-21-15,0 1 0,21-1 0,1 0 16,-1 0-16,21 0 0,-21-21 15,22 0-15,-22 0 0,21 0 0,-21 0 16,22 0-16,-1 0 0,-21-21 16,21 21-16,-20-21 0,-1 0 0,0 0 15,0-1-15,0 1 0,0 0 0,-21-21 16,0 21-16,0-1 0,0-20 16,0 21-16,0-21 0,0 20 0,0 1 15,0-21-15,0 21 0,0 0 0,0-1 16,0 44-1,0-1 1,-21 0-16,21 21 0,-21-21 16,21 1-16,0 20 0,0-21 0,0 21 15,0-20-15,0 20 0,0-21 0,0 0 16,0 0-16,0 22 0,0-22 16,21 0-16,0 0 15,1-21-15,-1 0 0,0 21 0,0-21 16,0 0-16,22 0 0,-22 0 0,0 0 15,21-21-15,1 21 0,-22-21 0,21 0 16,0 0-16,-20 0 0,20-1 0,-21 1 16,0-21-16,0 21 0,1 0 15,-22-22-15,0 22 0,21-21 0,-21 21 16,0-1-16,0 1 0,0 0 0,0 0 16,0 0-16,0 42 31,0 0-31,-21 0 15,21 0-15,0 1 0,0 20 0,0-21 16,0 0-16,0 0 0,0 1 0,0-1 16,0 0-16,0 0 0,0 0 0,0 0 15,21-21-15,-21 22 0,21-1 16,0-21-16,0 0 0,0 0 0,1 0 16,-1 0-16,21 0 0,-21 0 0,22 0 15,-22 0-15,21-21 0,-21-1 0,22 22 16,-22-21-16,21 0 0,-21 0 0,0 0 15,1 0-15,-1-1 16,0 1-16,0-21 0,0 21 0,-21 0 0,21-1 16,-21-20-16,0 21 0,0 0 15,-21 42 17,21 0-32,-21 0 15,21 0-15,-21 1 0,0-1 0,21 0 16,0 21-16,0-21 0,0 1 0,0-1 15,0 0-15,0 0 0,0 0 0,0 0 16,0 1-16,0-1 0,21-21 16,0 21-16,21-21 0,-20 0 0,20 0 15,0 0-15,1 0 0,-1 0 0,0 0 16,22 0-16,-22 0 0,22 0 0,-22-21 16,0 0-16,1-1 0,-1 22 15,0-21-15,-21 0 0,1 0 16,-1 0-16,0-22 0,0 22 0,-21 0 15,0 0-15,0-21 0,0 20 0,0 1 16,0 0-16,0 0 0,0 0 16,-21 21-16,0 0 15,0 0-15,-1 21 0,1 0 16,0 0-16,0 0 0,0 1 0,0-1 16,-1 21-16,1-21 0,0 0 0,0 1 15,21-1-15,0 21 0,0-21 0,0 0 16,0 1-16,0-1 0,0 0 15,21-21 1,0 0-16,0 0 0,1 0 0,-1 0 16,0 0-16,0 0 0,21 0 0,-42-21 15,43 0-15,-22-1 0,0 1 16,0 0-16,-21 0 0,21 0 16,-21 0-16,22-1 0,-22 1 15,0 0-15,21 0 0,-21 0 16,-21 21 15,-1 21-31,22 0 0,-21-21 16,21 21-16,0 0 0,0 22 15,-21-22-15,21 0 0,0 21 16,-21-20-16,21 20 0,0 0 0,0 1 16,0-1-16,0 0 0,0 1 0,0 20 15,0-21-15,0 1 0,0-1 0,0 22 16,0-22-16,0 21 0,0-20 0,0 20 15,21 1-15,-21-1 0,21-20 0,-21 20 16,0 1-16,0-22 0,21 0 16,-21 22-16,22-43 0,-22 21 0,0-21 15,0 22-15,0-22 0,0 0 16,-22-21-16,1 0 0,0 0 0,0 0 16,0 0-16,-22 0 0,22 0 15,-21 0-15,0 0 0,-1-21 0,1 0 16,-22 21-16,22-21 0,0-1 0,-1 1 15,1 0-15,21 0 0,-21 0 0,20 0 16,1-1-16,0 1 0,21 0 0,0 0 16,0 0-16,0 0 0,0-1 15,0 1-15,0 0 0,0 0 16,0 0-16,21 0 0,-21-1 0,21 1 16,1-21-16,-1 21 0,0 0 15</inkml:trace>
  <inkml:trace contextRef="#ctx0" brushRef="#br0" timeOffset="38792.26">18034 5101 0,'0'0'16,"21"-21"-16,0-21 0,-21 21 0,43-64 15,-43 64-15,0 0 0,0 42 31,0 0-15,0 21-16,0 1 0,0-22 16,0 21-16,0 0 0,0 22 0,-22-22 15,1 1-15,0-1 0,21 0 0,-21 1 16,0-1-16,0 0 0,21-21 0,-22 22 16,1-22-16,21 0 0,-21 0 15,21 0-15,-21 1 0,21-1 16,0-42-1,21-1 1,0 1-16,0 0 0,-21 0 16,22-21-16,-1 20 0,0 1 15,-21-21-15,21 21 0,0-22 16,0 1-16,22 21 0,-22-21 0,0 20 16,21 1-16,-20 0 0,20 0 0,-21 21 15,21 0-15,-20 0 0,-1 0 16,0 21-16,0 0 0,0 0 0,-21 22 15,0-22-15,0 21 0,0-21 0,0 22 16,0-22-16,0 21 0,-21 1 0,0-22 16,21 21-16,-21-21 0,21 0 0,-21 22 15,21-22-15,0 0 0,0 0 16,0 0-16,0 1 16,21-22-1,0-22 1,0 1-16,0 0 15,0 0-15,1 0 0,-1 0 0,-21-22 16,42 22-16</inkml:trace>
  <inkml:trace contextRef="#ctx0" brushRef="#br0" timeOffset="39104.47">18881 5080 0,'0'0'0,"21"-42"0,-21-1 16,0 22-16,21-21 0,-21 21 0,21-22 15,-21 22-15,0 0 0,0 0 16,0 0-16,0 0 0,0 42 31,0 0-31,0 21 0,0-21 0,-21 22 16,0-1-16,0 0 15,-1 1-15,1 20 0,0-20 0,0-1 16,0 21-16,0-20 0,-22-1 0,22 22 16,0-22-16,0 0 0,0 1 0,21-22 15,0 21-15,0 0 0,0-20 0,0-1 16,0 0-16,0 0 0,0 0 15,0 0-15,21-21 0,0 0 16,0 0-16,0 0 0,0 0 16,1 0-16,-1-21 0,0 0 0,0 0 15,0 21-15,0-21 0,1 0 0,-1-22 16,-21 22-16,21 0 0,-21 0 16</inkml:trace>
  <inkml:trace contextRef="#ctx0" brushRef="#br0" timeOffset="39301.51">18775 5271 0,'-43'0'16,"65"0"15,-1 0-31,0 0 16,0 0-16,0 0 0,0 0 0,1 0 15,-1 0-15,21 0 0,-21 0 0,0 0 16,1 0-16,-1-22 0,0 22 15,0 0-15,0-21 0,22 0 16,-22 21-16,0-21 0,21 0 0</inkml:trace>
  <inkml:trace contextRef="#ctx0" brushRef="#br0" timeOffset="41448.4">20616 5398 0,'0'21'16,"21"-21"-1,1 0-15,-1 0 0,0 0 16,0-21-16,0 21 0,0-22 0,1 1 16,20 21-16,-21-21 0,0 0 0,0 0 15,1 0-15,-1-1 16,0 1-16,-21-21 0,0 21 0,0-22 0,0 22 16,0-21-16,0 21 0,0 0 15,0-1-15,0 1 0,-21 0 0,0 21 16,-1 0-16,1 0 0,0 0 0,0 21 15,-21-21-15,20 21 0,-20 1 16,0 20-16,-1-21 0,1 0 0,21 22 16,-21-22-16,20 21 0,1-21 0,0 22 15,21-22-15,0 21 0,0-21 0,0 0 16,0 1-16,21-1 0,0 0 16,1-21-16,-1 0 0,21 0 15,-21 0-15,22 0 0,-22 0 16,21 0-16,0-21 0,-20 21 0,20-21 0,0-1 15,-21 1-15,22 0 0,-22 0 16,0 0-16,21-22 0,-20 1 0,-1 0 16,0-1-16,0-20 0,0 21 15,0-22-15,1 22 0,-22-22 0,0 1 16,21 20-16,-21 1 0,21-21 0,-21 20 16,0 22-16,0-21 0,0 21 0,0-22 15,0 22-15,0 0 16,-21 21-16,21 21 15,-21 0-15,21 0 0,-22 22 0,1-22 16,0 21-16,21 1 0,0-1 0,-21 21 16,0 1-16,21-22 0,-21 22 15,21-1-15,0-20 0,0-1 16,0 21-16,0-20 0,0-22 0,0 21 16,0-21-16,0 22 0,21-22 0,0 0 15,0-21-15,0 21 0,0 0 0,1-21 16,-1 0-16,0 0 0,0 0 0,0 0 15,0 0-15,1-21 0,-1 0 16,0 0-16,0 0 0,0 0 0,0-1 16,1 1-16,-1-21 0,0 0 0,0 20 15,0-20-15,-21 0 0,0-1 16,21 22-16,-21 0 0,0 0 0,0 0 16,0 0-16,0 42 15,0 0 1,-21 0-16,21 21 0,-21-20 0,0 20 15,21-21-15,-21 21 0,21-20 0,0-1 16,0 21-16,-21-21 0,21 0 16,0 1-16,0-1 0,0 0 0,0 0 15,21-21-15,0 0 0,-21 21 16,21-21-16,0 0 0,0 0 0,1 0 16,-1 0-16,0 0 0,0 0 0,21-21 15,-20 0-15,-1 21 0,0-21 16,0 0-16,0-22 0,0 22 15,1 0-15,-1-21 0,0 20 0,0-20 16,0 21-16,-21-21 0,0 20 0,0 1 16,21 0-16,-21 0 15,0 42 1,0 0-16,0 0 0,-21 1 16,0-1-16,21 0 0,0 0 0,-21 0 15,21 22-15,-21-22 0,21 0 0,0 0 16,0 0-16,0 0 0,0 1 15,0-1-15,0 0 0,0 0 0,0 0 16,0 0-16,21-21 16,0 22-16,0-22 0,0 0 15,1 0-15,-1 0 0,21 0 0,-21 0 16,0 0-16,1-22 0,20 22 16,-21-21-16,0 0 0,0 0 0,1 0 15,20 0-15,-21-1 0,0-20 0,0 21 16,1-21-16,-22-1 0,0 22 0,21 0 15,-21-21-15,0 20 0,0 1 16,-21 21 0,21 21-1,0 1-15,0-1 0,0 0 0,0 0 16,0 0-16,0 0 0,0 1 16,0-1-16,0 0 0,0 0 15,0 0-15,0 0 0,0 1 16,0-1-16,0 0 0,0 0 15,0 0-15,0 0 16,0 1-16,21-22 16,0 0-16,0 21 15,0-21-15,0 0 16,1 0-16,-1 0 0,0 0 0,0 0 16,0-21-16,0-1 0,22 1 0,-22 21 15,0-21-15,0 0 0,22-21 0,-22 20 16,0 1-16,21-21 0,-21 21 15,1-22-15,-1 22 0,0 0 16,-21 0-16,0 0 0,0 0 0,21 21 16,-42 0-1,0 21-15,21 0 0,-21 0 16,-1 0-16,1 0 0,0 1 16,21-1-16,-21 0 0,21 0 0,-21 21 15,21-20-15,0-1 0,0 0 16,0 0-16,0 0 0,21 0 0,0-21 15,0 22-15,0-22 0,1 0 16,20 0-16,-21 21 0,21-21 0,1 0 16,-22 0-16,21 0 0,-21 0 15,22 0-15,-22-21 0,0-1 0,21 22 16,-20-21-16,-1 0 0,0 0 0,0-21 16,0 20-16,-21 1 0,21-21 15,1 21-15,-1-22 0,-21 22 0,0 0 16,21 0-16,-21 0 0,0 0 0,21 21 15,-42 21 1,0 0-16,21 0 16,-21 0-16,-1 0 0,22 22 15,-21-22-15,0 0 0,21 21 0,-21-20 16,21-1-16,0 0 0,-21 0 16,21 0-16,0 0 0,-21 1 0,21-1 15,0 0 1,0-42 15,0 0-31,0-1 16,0 1-16,21 0 0,0 0 15,0 0-15,0 0 0,0-1 16,1-20-16,20 0 0,-21 21 0,21-22 16,1 22-16,-1-21 0,22 21 0,-22-22 15,0 22-15,1 21 0,-1 0 16,-21 0-16,21 0 0,-20 0 15,-1 21-15,0 0 0,-21 1 0,0-1 16,0 21-16,0-21 0,0 0 0,-21 22 16,0-22-16,-1 21 0,1-21 0,0 1 15,0-1-15,21 0 0,-21 0 16,0 0-16,21 0 0,0 1 0,-22-1 16,22 0-1,-21-21-15,42-21 47,1 0-47,-1-1 16,0 22-16,21-21 15,1 21-15</inkml:trace>
  <inkml:trace contextRef="#ctx0" brushRef="#br0" timeOffset="42171.98">24574 5122 0,'0'0'0,"43"-42"15,-22 42-15,-21-21 0,21 0 0,-21-22 16,0 22-16,0 0 0,0 0 0,0 0 16,-21 0-16,0 21 0,0 0 15,-1 0-15,1 0 0,0 0 16,-21 21-16,21 0 0,-22 0 0,22 0 16,-21 0-16,21 22 0,-22-22 15,1 21-15,21 1 0,0-22 0,-1 21 16,1-21-16,0 0 0,21 22 15,0-22-15,0 0 0,0 0 0,0 0 16,0 1-16,21-22 0,0 21 0,1-21 16,-1 0-16,0 0 0,0 0 0,0 0 15,0 0-15,1 0 0,-1 0 0,0 0 16,0 0-16,0-21 0,0-1 16,-21 1-16,22 0 0,-1 0 15,0 0-15,0-22 0,0 22 0,0-21 0,1 21 16,-22 0-16,21-1 0,0 1 0,-21 0 15,21 0-15,-21 42 47,-21 0-47,21 0 0,-21 1 0,0 20 16,21-21-16,-22 21 0,1-20 16,0 20-16,0-21 0,21 21 0,-21 1 15,0-22-15,21 21 0,0 1 0,0 20 16,0-21-16,-22 1 0,22 20 0,0-20 15,0-1-15,0 0 0,0 22 0,0-22 16,0 0-16,-21 1 0,21-1 16,0 0-16,0-20 0,0 20 15,-21 0-15,0 1 0,21-22 0,-21 21 16,21-21-16,-21 0 0,-1 1 0,1-1 16,0 0-16,0 0 0,0-21 15,0 21-15,-1-21 0,1 0 16,0 0-16,21-21 0,-21 0 15,21 0-15,0 0 16,0-1-16,0 1 0,0 0 0,0-21 16,0 21-16,0-22 0,21 22 0,0 0 15,0-21-15,1-1 0,-1 22 16,0-21-16,0-1 0,21 22 0,-20-21 16,-1 0-16,0 20 0,0-20 15,21 21-15,-20-21 0,-1 20 0,0 1 16,-21-21-16,21 21 0,0-22 0,-21 22 15,21 0-15,-21-21 0,0 21 0,0-22 16,0 22-16,0-21 0</inkml:trace>
  <inkml:trace contextRef="#ctx0" brushRef="#br0" timeOffset="42428.15">23241 4360 0,'0'-21'16,"0"0"-16,0 0 16,0 42 15,-21 0-31,0 0 15,-1 1-15,1 20 0,0-21 0,-21 0 16,-1 22-16,1-22 0</inkml:trace>
  <inkml:trace contextRef="#ctx0" brushRef="#br0" timeOffset="43892.21">18923 6138 0,'0'0'0,"21"-42"15,0 21-15,-21 0 16,21 0-16,-21-1 0,0 1 0,22 0 16,-22 0-16,0 0 0,0 0 0,0-1 15,0 1-15,0 0 16,-22 21-1,22 21-15,-21 0 16,0 1-16,0-1 0,0 0 0,0 21 16,-1-21-16,-20 22 0,21-1 0,0 0 15,0 1-15,-1-1 0,22-21 0,0 22 16,0-1-16,0 0 0,0 1 16,0-22-16,0 21 0,0-21 0,22 0 15,-1 1-15,0-1 0,0 0 0,21 0 16,-20-21-16,-1 0 0,21 0 0,0 0 15,-20 0-15,20 0 0,0-21 0,-21 0 16,22 0-16,-1-1 0,-21 1 16,22 0-16,-22 0 0,0 0 15,0 0-15,0-22 0,0 22 0,-21 0 16,22-21-16,-22 20 0,0 1 0,0 0 16,0 0-16,0 0 0,-22 21 31,1 0-31,0 0 15,0 21-15,21 0 0,-21 0 0,21 0 16,-21 1-16,21 20 0,0-21 0,0 0 16,0 0-16,0 1 0,0 20 0,0-21 15,0 0-15,0 0 0,0 1 16,21-22-16,0 0 0,0 21 16,0-21-16,0 0 0,1 0 15,-1 0-15,0 0 0,0 0 0,0-21 16,0 21-16,1-22 0,-22 1 15,21 0-15,-21 0 0,0 0 0,21 0 16,-21-1-16,0 1 0,0 0 0,0 0 16,0 0-16,0 0 0,-21-1 15,0 22-15,21-21 0,-22 21 0,22-21 16,22 21 15,-1 0-31,0 0 16,0 0-16,0 0 0,0 0 15,22 0-15,-22 0 0,0 0 16,0 0-16,0 21 0,1-21 0,-1 21 16,0 1-16,0-1 0,-21 0 0,0 0 15,0 0-15,0 0 0,0 1 0,0-1 16,0 0-16,0 0 0,0 0 16,0 0-16,0 1 0,0-1 15,0 0 1,-21 0-16,0-21 15,21-21 1,0 0 0,0 0-16,0-1 15,0 1-15,0 0 0,0 0 16,21-21-16,0 20 0,-21 1 0,21-21 16,0 21-16,1 0 0,-1-1 0,0 1 15,0 0-15,0 0 0,22 0 0,-22 0 16,0 21-16,0 0 0,0 0 0,0 0 15,1 0-15,-1 0 0,21 21 16,-21 0-16,0 0 0,-21 0 0,22 0 16,-1 1-16,-21-1 0,0 0 0,0 21 15,0-21-15,0 1 0,0-1 0,0 0 16,0 0-16,0 0 0,0 0 16,-21 1-16,-1-22 0,1 0 31,21-22-16,0 1-15,0 0 16,0 0-16,0 0 0,0 0 0,21-22 16,1 22-16,-1 0 0,0 0 0,0-22 15,0 22-15,22 0 0,-22 0 0,21 0 16,-21 0-16,22-1 0,-1 22 16,0 0-16,-21 0 0,22 0 0,-22 0 15,0 0-15,0 0 0,0 22 0,-21-1 16,0 0-16,0 21 0,0-21 0,0 1 15,0-1-15,0 21 0,-21-21 16,0 0-16,0 1 0,0-1 0,21 0 16,-21 0-16,-1 0 0,1-21 15,21 21-15,-21 1 16,21-1-16,21-21 31,0 0-31,1 0 0,-1 0 0,0-21 16,21-1-16,-21 22 0</inkml:trace>
  <inkml:trace contextRef="#ctx0" brushRef="#br0" timeOffset="44271.99">21167 6202 0,'0'0'0,"0"-21"16,0 0-16,0-1 16,0 44-1,0-1 1,0 0-16,-22 0 15,22 0-15,0 0 0,0 1 0,-21-1 16,21 21-16,-21-21 0,21 22 0,-21-22 16,21 21-16,0 0 0,0 1 0,-21-22 15,21 21-15,-21 1 0,21-1 0,-22 0 16,1 1-16,0-1 0,0 0 0,21 1 16,-21-1-16,0 0 0,-1 1 15,1 20-15,0-21 0,0 1 16,0-1-16,21 0 0,0 1 0,-21-1 15,21-21-15,-22 22 0,22-22 0,0 21 16,0-21-16,0 0 0,0 1 0,0-1 16,0 0-16,-21-21 15,21-21 1,0 0 0,0-1-16,0 1 0,0 0 15,21 0-15,-21 0 0,22-22 16,-1 22-16,0-21 0,-21 0 0,21 20 15</inkml:trace>
  <inkml:trace contextRef="#ctx0" brushRef="#br0" timeOffset="44588.33">21082 6477 0,'0'0'0,"0"-106"16,0 85-16,21 0 0,-21-21 0,0 20 15,0 1-15,21 21 0,0-21 0,1 0 16,-1 21-16,0 0 0,0 0 15,0 0-15,0 0 0,1 0 16,-1 0-16,0 21 0,0-21 16,0 21-16,0 22 0,-21-22 15,0 0-15,0 0 0,0 0 0,0 22 16,0-22-16,0 0 0,-21 0 0,21 0 16,-21 0-16,0 1 0,0-1 0,0-21 15,-1 21-15,1 0 0,-21-21 0,21 0 16,0 0-16,-1 21 0,1-21 0,0 0 15,42 0 32,0 0-47,1 0 0,-1 0 0,21 0 16</inkml:trace>
  <inkml:trace contextRef="#ctx0" brushRef="#br0" timeOffset="45668.11">21505 6625 0,'0'-21'16,"0"0"-1,21 0-15,1 0 0,-22-1 16,21 1-16,0-21 0,0 21 0,-21 0 16,21-22-16,0 1 0,1 21 0,-1-22 15,0 1-15,-21 21 0,21-21 0,0 20 16,-21 1-16,21 0 0,-21 0 15,0 0-15,0 0 0,0-1 16,0 44 15,0-1-31,-21 0 0,0 0 16,21 21-16,-21-20 0,21-1 16,-21 21-16,0-21 0,21 22 0,-22-1 15,22-21-15,0 21 0,0 1 0,0-22 16,0 0-16,0 21 0,0-20 0,0-1 15,0 0-15,0 0 0,22-21 16,-1 0-16,0 0 16,0 0-16,0 0 0,0 0 15,1 0-15,-1 0 0,0-21 0,0 21 16,0-21-16,0 0 0,-21-1 0,22 1 16,-1 0-16,0 0 0,0-21 0,0 20 15,0 1-15,-21 0 0,0 0 0,22 0 16,-1 0-16,-21-1 31,0 44 16,0-1 31,-21-21-62,21 21-1,-22-21-15,22 21 0,0 0 16,0 0-16,-21-21 0,21 22 16,-21-1-16,21 0 0,0 0 0,0 0 15,-21 0-15,21 1 0,0-1 0,0 0 16,0 0-16,0 0 15,0 0-15,0 1 0,0-1 16,21-21-16,0 21 0,0-21 0,1 21 16,-1-21-16,0 0 0,21 0 0,-21 0 15,22 0-15,-22 0 0,21 0 0,-21 0 16,22 0-16,-22 0 0,21 0 0,1 0 16,-22-21-16,0 0 0,21 0 15,-21-1-15,1 1 0,20 0 0,-21 0 16,0-21-16,0 20 0,1-20 0,-22 21 15,21 0-15,-21 0 0,21-1 0,-21 1 16,0 0-16,0 0 0,0 0 16,-21 21-1,0 0-15,-1 0 16,1 0-16,0 0 0,0 21 0,0 0 16,0 0-16,-1 22 0,22-22 15,0 0-15,0 0 0,-21 0 0,21 0 16,0 1-16,0-1 0,0 0 0,0 0 15,0 0-15,0 0 16,21 1-16,1-22 0,-22 21 0,21-21 16,0 0-16,21 0 0,-21 21 0,1-21 15,20 0-15,-21 0 0,21 0 0,-20 0 16,-1 0-16,21 0 0,-21 0 0,0-21 16,1 21-16,20-21 0,-21 21 0,0-22 15,0 1-15,-21 0 0,22 0 16,-22 0-16,21 0 0,-21-1 15,0 1-15,0 0 0,0 0 16,0 0-16</inkml:trace>
  <inkml:trace contextRef="#ctx0" brushRef="#br0" timeOffset="45976.44">22352 6096 0,'-21'0'15,"21"-21"1,0 0 0,0 0-1,0 42 63,0 0-78,0 0 16,0 0-16,-21-21 0,-1 21 16</inkml:trace>
  <inkml:trace contextRef="#ctx0" brushRef="#br0" timeOffset="50221.48">5503 10118 0,'0'0'0,"-42"0"0,21 0 15,0 0-15,-1 0 0,1 0 0,0 0 16,0 0-16,0 0 0,0 0 0,-1 0 16,1 0-16,0 0 0,0 0 0,0 0 15,0 0-15,-1 0 16,1 0-1,0 0-15,42 0 47,0 0-47,1 0 0,-1 0 16,0 0-16,21 0 0,-21 0 0,22 0 16,-1 0-16,22 0 0,-22 0 0,21 0 15,1 0-15,-1 0 0,22 0 16,-21 0-16,20 0 0,-20 0 0,20-21 15,-20 21-15,-1 0 0,22 0 0,-21-22 16,-1 22-16,1 0 0,-1 0 0,1 0 16,-1 0-16,-21 0 0,22 0 15,-22 0-15,1 0 0,-1 0 0,-21 0 16,21 0-16,-20 0 0,-1 0 0,0 0 16,0 0-16,0 0 15,-21-21 1,0 0-1,-21 21-15,0-21 16,0 21-16,0-21 0,-1 21 16,1-21-16,0 21 0,-21-22 0,21 1 15,-1 21-15,-20-21 0,21 21 0,-21-21 16,20 0-16,-20 21 16,21-21-16,0 21 0,-22 0 0,22 0 15,21-22-15,-21 22 0,0 0 16,42 0 15,0 0-31,0 0 16,1 22-16,-1-22 0,0 0 0,0 0 15,0 0-15,22 0 0,-1 21 16,-21-21-16,21 0 0,1 0 0,-1 0 16,0 0-16,-20 0 0,20 0 0,0 0 15,-21 0-15,1 0 0,-1 21 0,0-21 16,0 0-16,0 0 15,-21 21-15,0 0 16,0 0-16,0 1 16,-21-1-16,0 0 15,0 0-15,0 0 0,-1 0 0,-20-21 16,21 22-16,-21-1 0,-1 0 0,22 0 16,-21 0-16,-1 0 0,1 1 0,0-1 15,-1 0-15,1 0 0,0 0 0,-1 0 16,22 1-16,0-1 0,0-21 0,0 21 15,0-21-15,-1 0 0,22 21 0,-21-21 16,21 21-16,21-21 47,1 0-31,-1-21-16,0 21 0,0-21 0,0 0 15,22 0-15,-22-1 0,21 1 0,0 0 16,1 0-16,20-21 0,-20 20 0,-1 1 15,0-21-15,1 21 0,-1 0 0,0-22 16,1 22-16,-22 0 0,21 0 0,-21 0 16,0-1-16,1 1 0,-1 0 15,-21 42 48,-21-21-32</inkml:trace>
  <inkml:trace contextRef="#ctx0" brushRef="#br0" timeOffset="54579.54">8043 10012 0,'-21'0'0,"21"21"15,-21-21-15,0 0 16,0 0-1,-1 0 1,22-21-16,0 0 16,0 0-16,0-1 15,0 1-15,22 0 16,-22 0-16,21 21 16,0-21-16,0 0 0,0 21 0,0-22 15,22 22-15,-22 0 0,0-21 0,0 21 16,0 0-16,1 0 0,-1 0 0,0 0 15,0 0-15,0 21 0,0 1 0,1-1 16,-1 0-16,-21 0 0,21 0 16,-21 0-16,21 22 0,-21-22 0,0 0 15,0 21-15,0-20 0,0 20 0,0-21 16,0 0-16,0 22 0,0-22 0,0 0 16,0 0-16,0 21 0,-21-20 0,0-1 15,21 0-15,0 0 16,-21-21-1,21-21 1,0 0 0,0 0-16,0-1 15,0 1-15,0-21 0,0 21 16,21 0-16,-21-22 0,21 22 0,0-21 16,0 21-16,0-22 0,1 1 0,-1 21 15,21-22-15,-21 22 0,22 0 0,-22 0 16,21 0-16,-21 0 0,22-1 0,-22 22 15,21 0-15,-21 0 0,22 0 0,-22 0 16,21 0-16,-21 22 0,0-22 0,1 21 16,-1 21-16,-21-21 15,0 0-15,0 1 0,0 20 0,0-21 16,0 21-16,0-20 0,0-1 0,0 21 16,-21-21-16,-1 0 0,1 1 0,21-1 15,0 0-15,-21 0 0,21 0 0,-21-21 16,21 21-16,-21-21 0,21 22 15,0-44 17,0 1-32,21 21 15,0-21-15,0 0 0,0 21 0</inkml:trace>
  <inkml:trace contextRef="#ctx0" brushRef="#br0" timeOffset="55016.29">9419 9927 0,'0'0'15,"21"-21"-15,-21 0 0,21 0 0,-21 0 16,0-1-16,0 1 16,-21 42-1,0 1 1,0-1-16,0 21 0,21-21 0,-21 0 16,-1 1-16,1-1 0,0 21 0,0-21 15,0 0-15,21 1 0,-21 20 16,21-21-16,-22 0 0,22 0 15,0 1-15,0-1 0,0 0 16,0 0-16,22-21 0,-1 0 0,0 0 16,0 0-16,21 0 0,-20 0 0,-1 0 15,21 0-15,-21-21 0,22 0 0,-1 21 16,-21-21-16,21-1 0,-20 1 0,-1 0 16,0 0-16,0-21 0,-21 20 0,0-20 15,0 21-15,0-21 0,0 20 0,0-20 16,0 21-16,-21-21 0,0 20 0,0-20 15,-1 21-15,1 0 0,0 21 0,0-21 16,0 21-16,0 0 0,-1 0 16,1 0-16,0 0 0,0 21 15,0 0-15,0 0 0,-1-21 0,1 21 16,21 0-16,-21 1 0,21-1 0,-21 0 16,21 0-16,0 0 0,0 0 0,0 1 15,21-1-15,0-21 0,0 0 16,1 0-16,20 0 0</inkml:trace>
  <inkml:trace contextRef="#ctx0" brushRef="#br0" timeOffset="55356.09">10160 9567 0,'0'0'0,"0"-63"15,0 42-15,0 0 16,0-1-16,-21 22 15,0 0-15,-1 22 16,22 20-16,0-21 0,-21 0 0,0 22 16,21-1-16,-21 0 0,0 1 0,0-1 15,21 0-15,-22 1 0,1-1 0,0 0 16,21 1-16,-21-1 0,0-21 0,21 21 16,-21 1-16,21-22 0,0 21 15,0-21-15,0 1 0,0-1 0,0 0 0,0 0 16,0 0-16,21-21 15,0 0-15,0 0 16,0 0-16,0 0 0,1 0 16,-1 0-16,0-21 0,0 0 0,0 0 15,0 0-15,-21-1 0,22 1 16,-22 0-16,0 0 0,0 0 0,0 0 16,0-1-16</inkml:trace>
  <inkml:trace contextRef="#ctx0" brushRef="#br0" timeOffset="55553.5">9821 9906 0,'0'0'0,"-21"0"0,21 21 16,21 0-1,0-21 1,1 0-16,20 0 0,-21 0 0,0 0 16,0 0-16,22 0 0,-22 0 0,21 0 15,-21-21-15,1 21 0,-1-21 0,0 21 16,0 0-16,-21-21 0,21 21 15,0-21-15,1 0 0,-22-1 16,0 1-16</inkml:trace>
  <inkml:trace contextRef="#ctx0" brushRef="#br0" timeOffset="57508.13">12150 9906 0,'0'0'16,"-22"0"-16,1 0 15,21-21-15,0 0 16,-21 0-16,21-1 0,0 1 0,0 0 16,0 0-16,0 0 0,0-22 0,0 22 15,0 0-15,0-21 0,0 21 0,0-1 16,0 1-16,-21 0 0,0 0 0,0 0 16,21 0-16,-22 21 0,1 0 0,-21-22 15,21 22-15,0 0 0,-1 0 0,1 0 16,-21 22-16,21-22 0,0 42 0,-1-21 15,1 0-15,0 22 0,0-1 0,0 0 16,0 22-16,-1-22 0,1 22 16,0-22-16,21 21 0,-21-20 15,21-1-15,0 0 0,0 22 0,0-43 16,21 21-16,0 1 0,0-22 0,22 21 16,-22-21-16,21 1 0,1-1 0,-1-21 15,0 21-15,1-21 0,-1 0 0,0 0 16,22 0-16,-22 0 0,22 0 0,-22 0 15,0-21-15,1 0 0,-1-1 0,-21 1 16,21 21-16,-20-21 0,-1 0 0,0-21 16,-21 20-16,0 1 0,0 0 0,0 0 15,0-21-15,0 20 0,0-20 16,-21 21-16,0 0 0,-1 0 0,1-1 0,0 1 16,0 0-16,0 21 0,0 0 15,-1 0-15,1 0 0,0 0 0,0 21 16,0-21-16,0 21 0,-1 1 0,1-1 15,0 0-15,21 0 0,-21 21 0,21-20 16,-21-1-16,21 0 0,0 0 0,0 0 16,0 22-16,0-22 0,21 0 15,0 0-15,0-21 0,22 21 16,-22-21-16,0 0 0,0 0 0,0 0 16,0 0-16,22 0 0,-22-21 0,0 21 15,0-21-15,0 0 0,1 21 0,-1-21 16,0-1-16,-21 1 0,0 0 0,21 0 15,-21 0-15,21 0 0,-21-1 0,0 1 16,0 0-16,0 0 16,0 0-16,0 0 0,0 42 31,0 0-31,0 0 16,0 0-16,-21 0 0,21 1 0,0-1 15,0 0-15,0 0 0,0 0 16,0 0-16,21 1 0,0-22 15,1 21-15,-1-21 0,0 0 16,0 0-16,0 0 16,0 0-16,1 0 0,-1-21 0,0 21 15,0-22-15,0 22 0,-21-21 0,21 0 16,1 21-16,-1-21 0,-21 0 0,0 0 16,21-1-16,-21 1 0,21 0 0,-21 0 15,0 0-15,0 0 0,0-1 0,0 1 16,0 42-1,0 1 1,0-1-16,0 0 0,-21 0 16,21 0-16,-21 0 0,21 1 15,0-1-15,0 0 0,0 0 16,0 0-16,0 0 0,21 1 16,0-22-16,0 0 0,0 0 15,1 0-15,-1 0 0,0 0 16,0 0-16,0 0 0,0 0 0,1-22 15,-1 1-15,0 21 0,0-21 0,0 0 16,0 0-16,1 0 0,-1-1 0,-21 1 16,0 0-16,21 0 0,-21 0 0,21 0 15,-21-1-15,0 1 0,0 42 47,0 1-47,0-1 0,0 0 16,0 0-16,0 0 0,-21 0 0,21 1 15,0-1-15,0 0 0,0 0 16,21-21-16,-21 21 0,21-21 0,0 21 16,1-21-16,-1 22 0,21-22 0,-21 0 15,22 0-15,-22 0 0,21 0 0,0 0 16,1 0-16,-1 0 0,0 0 0,1-22 16,-22 1-16,21 21 0,-21-21 0,22 21 15,-22-21-15,0 0 0,0 0 0,-21-1 16,0 1-16,0 0 0,0 0 0,0-21 15,0 20-15,0 1 0,0 0 0,0 0 16,-21 0-16,0 21 16,0 0-16,0 0 15,-1 0-15,1 21 0,0-21 16,0 21-16,21 0 0,0 0 0,-21-21 16,21 22-16,-21-1 0,21 0 0,0 0 15,0 0-15,21 0 16,0-21-16,0 0 0,0 0 15,0 0-15,1 0 0,-1 0 16,0 0-16,0 0 0,0 0 16,0-21-16,-21 0 0,22 0 15,-1 0-15,-21 0 0,21-1 16,-21 1 0,-21 21 30,21 21-46,-21 1 0,-1-1 0,22 0 16,-21 0-16,21 0 0,0 22 0,-21-22 16,0 21-16,21-21 0,0 22 0,-21-22 15,0 21-15,21 0 0,-22 1 0,22-1 16,-21 0-16,21 1 0,0 20 0,0-20 16,0 20-16,0 1 0,0-22 0,0 21 15,0 1-15,0-22 0,0 22 16,0-1-16,0-20 0,21 20 0,-21-21 15,22 22-15,-22-22 0,0 1 0,0-1 16,0 0-16,0-21 0,0 22 0,0-22 16,0 0-16,0 0 0,0 0 15,-22-21-15,1 0 0,0 0 16,0 0-16,0 0 0,0 0 0,-1-21 16,-41-21-16,21 21 0,-1 0 0,22-1 15,-21-20-15,21 21 0,-1-21 0,1-1 16,0 1-16,0 0 0,0-1 0,21 1 15,-21 0-15,21-1 0,0 1 0,0 0 16,0-1-16,0 22 0,0-21 0,21-1 16,0 1-16,0 0 0,-21 21 15,21-22-15,0 22 0,1-21 0,-1 21 16,21-22-16,-21 22 0,0-21 0,1 21 16,-1-1-16,0-20 0,0 21 0,0 0 15,22-22-15,-22 22 0,21-21 0,-21 21 16</inkml:trace>
  <inkml:trace contextRef="#ctx0" brushRef="#br0" timeOffset="58456.61">14499 9483 0,'0'0'0,"0"-21"0,0-1 16,-21 1-16,21 0 0,0 0 0,0 0 15,0 0-15,-21 21 32,21 21-32,-21 0 15,21 0-15,0 0 0,0 22 16,-22-1-16,22 0 0,-21 1 0,21-1 0,-21 0 15,21 1-15,-21 20 0,0-21 16,21 1-16,-21-1 0,-1 0 0,22 1 16,-21-1-16,0-21 0,0 22 0,21-22 15,0 0-15,-21 0 0,21 0 0,-21 0 16,21 1-16,0-44 31,0 1-15,21 0-16,0 0 0,-21 0 15,21 0-15,0-1 0,-21 1 0,21 0 16,1-21-16,-1 21 0,0-1 16,0-20-16,0 21 0,0 0 0,1 0 15,-1-1-15,-21 1 0,21 21 16,0 0-16,0 0 0,0 0 16,-21 21-16,22 1 0,-22-1 15,0 0-15,0 0 0,0 21 0,0-20 16,0-1-16,0 0 0,0 21 0,0-21 15,0 1-15,0-1 0,0 0 0,21 0 16,-21 0-16,21 0 0,0 1 16,0-22-16,0 0 0,1 0 15,-1 0-15,0 0 0,0 0 0,0 0 16,0 0-16,1-22 0,-1 22 16,0-21-16,0 0 0,0 0 0,-21 0 15,21-22-15,1 22 0,-1-21 0,0 21 16,0-22-16,0 1 0,0 0 0,-21-1 15,22 1-15,-1 0 0,-21-1 0,0 1 16,21 0-16,-21-1 0,21 1 0,-21 21 16,0-21-16,0 20 0,0 1 0,0 0 15,0 0-15,0 0 16,-21 21 0,0 21-16,21 0 0,-21 0 0,21 0 15,0 1-15,-22-1 0,22 21 0,-21 0 16,21-20-16,0 20 0,0 0 15,0 1-15,0-1 0,0 0 0,0 1 16,0-22-16,0 21 0,0 0 0,0-20 16,0 20-16,0-21 0,0 0 0,0 0 15,0 1-15,21-1 0,1 0 0,-22 0 16,21 0-16,0 0 0,0-21 16,0 0-16,0 0 0,1 0 15,-1 0-15,0 0 16,0 0-16,0 0 0,-21-21 15,21 0-15,1 21 16,-22-21-16,0 0 0,21 0 16,-21-1-16,0 1 0,0 0 15,0 0-15,0 0 0</inkml:trace>
  <inkml:trace contextRef="#ctx0" brushRef="#br0" timeOffset="58691.94">15007 9843 0,'0'0'16,"-21"0"-16,21 21 16,21-21-1,0 0-15,0 0 0,22 0 16,-22 0-16,0 0 0,21-21 0,-20 21 16,20-22-16,0 22 0,-21 0 0,22-21 15,-22 21-15,0 0 0,21-21 0,-20 21 16,-1-21-16,-21 0 15,0 0-15,0-1 16,0 1 0,0 0-16</inkml:trace>
  <inkml:trace contextRef="#ctx0" brushRef="#br0" timeOffset="60040.39">17526 9758 0,'0'0'0,"-21"-21"0,-64-43 16,64 43 0,0 0-16,21 0 0,0 0 0,0-1 0,0 1 15,0 0-15,0 0 16,0-21-16,0 20 0,0 1 0,0 0 16,0 0-16,0 42 31,0 0-31,0 22 15,0-22-15,0 21 0,0 0 0,0 1 16,0-1-16,0 0 0,0 1 0,0-1 16,0 0-16,0 1 0,0-1 0,-21 0 15,-1 1-15,1-22 0,21 21 16,0 1-16,-21-22 0,0 21 0,21-21 16,-21 0-16,21 1 0,0-1 0,0 0 15,-21-21 1,21-21-1,0 0 1,0-1-16,0 1 0,21 21 0,-21-21 16,21 0-16,-21-21 0,21 20 0,-21 1 15,21 0-15,0-21 0,1 21 0,-1-22 16,0 22-16,0 0 0,0 0 0,22 0 16,-22-1-16,21 1 0,-21 21 15,22 0-15,-22 0 0,21 0 16,-21 0-16,0 21 0,1-21 0,-1 22 15,0-1-15,-21 0 0,0 0 0,0 0 16,0 0-16,0 1 0,0-1 0,0 21 16,-21-21-16,0 0 0,-1 1 0,1-1 15,-21 0-15,21-21 0,0 21 0,-22 0 16,22-21-16,0 21 0,0-21 0,0 0 16,21 22-16,-22-22 0,44 0 46,-1 0-46,0-22 0,21 22 0,-21-21 16,1 21-16,20-21 0,0 0 16,-21 21-16,22-21 0,-1 0 0,-21-1 15,22 1-15,-22 0 0,21 21 0,-21-21 16,0 0-16,1 0 0,-1-1 0,0 1 16,0 0-16,-21 0 0,0 0 15,0 0-15,0 42 31,0 0-15,0 0-16,0 0 0,0 0 16,0 1-16,0-1 0,0 0 15,0 0-15,0 0 0,0 0 16,21 1 0,0-22-16,1 0 0,-1 0 0,0 0 15,0 0-15,0 0 0,0 0 16,1 0-16,-1 0 0,0-22 0,0 1 15,0 0-15,0 21 0,1-21 0,-1 0 16,-21 0-16,0-1 0,21 1 0,-21 0 16,21 0-16,-21 0 0,0 0 0,0-1 15,0 1-15,0 0 0,0 42 32,0 0-17,0 1-15,-21-1 0,0 21 0,21-21 16,-21 0-16,21 22 0,-22-1 15,22-21-15,0 22 0,0-1 0,0-21 16,0 21-16,0 1 0,0-1 0,0 22 16,0-22-16,0 0 0,0 1 0,0 20 15,0-21-15,0 22 0,0-22 0,0 1 16,0 20-16,0-21 0,0 1 0,0-1 16,0-21-16,0 22 0,0-22 0,0 0 15,0 0-15,0 0 0,-21 0 16,0-21-16,0 0 15,0 0-15,0 0 0,21-21 16,-22 21-16,1-21 0,21 0 0,-21 0 16,0 0-16,21-1 0,-21-20 15,21 21-15,0-21 0,-21-1 0,21 22 16,0-21-16,0-1 0,0 1 0,0 0 16,0-1-16,0 22 0,21-21 0,0 21 15,-21-22-15,21 22 0,0-21 0,0 21 16,1 0-16,-1-1 0,21-20 0,-21 21 15,0 0-15,1 0 0,20-22 0,-21 22 16</inkml:trace>
  <inkml:trace contextRef="#ctx0" brushRef="#br0" timeOffset="60412.19">19410 9377 0,'0'0'0,"21"-85"16,-21 43-1,0 21-15,0 0 0,0-22 0,0 22 16,0 0-16,0 0 0,0 0 0,0-1 16,-21 22-1,21 22-15,-21-1 0,21 0 16,0 21-16,0 1 0,0-22 0,-22 42 15,22-20-15,0-1 16,-21 21-16,21-20 0,0 20 0,0-20 16,-21-1-16,21 0 0,-21 22 0,21-43 15,-21 21-15,21 1 0,-21-22 0,21 0 16,0 0-16,0 0 0,0 0 0,0 1 16,0-44 15,21 1-31,0 0 15,0 0-15,0 0 0,-21-22 16</inkml:trace>
  <inkml:trace contextRef="#ctx0" brushRef="#br0" timeOffset="61140.78">19643 9313 0,'0'0'0,"0"-42"0,21-21 16,0 41-16,-21 1 0,0 0 15,21 21-15,-21 21 16,0 22-1,0-22-15,0 0 0,0 21 0,0 1 16,0-1-16,0 0 0,0 1 0,0-1 16,0 0-16,0 1 0,0-1 0,0 0 15,0 1-15,0-22 0,0 21 0,-21-21 16,21 0-16,0 1 0,0-1 16,-21 0-16,21 0 0,0 0 15,0-42 16,21 0-31,0 0 0,0 0 16,0-1-16,-21 1 0,22-21 0,-1 21 16,21 0-16,-42-22 0,42 22 0,-20 0 15,-22 0-15,21 0 0,0-1 0,0 1 16,0 21 0,-21 21-16,0 1 15,0-1-15,0 0 0,0 0 16,21 0-16,-21 0 0,0 1 15,0-1-15,0 0 0,22 0 0,-1-21 16,-21 21-16,21 0 0,0-21 0,0 0 16,0 22-16,1-22 0,20 0 0,-21 0 15,0 0-15,22 0 0,-1 0 0,-21 0 16,21-22-16,-20 1 0,-1 21 0,21-21 16,-21 0-16,0 0 0,1-22 0,-1 22 15,0 0-15,0-21 0,-21 21 0,21-22 16,-21 22-16,21-21 0,-21 21 0,0-22 15,0 22-15,0 0 0,0 0 16,-21 21 0,0 0-16,0 0 0,0 21 0,0 0 15,-1 0-15,1 0 0,0 1 0,0 20 16,21-21-16,0 0 0,0 22 0,0-22 16,0 21-16,0-21 0,0 0 15,0 22-15,0-22 0,0 0 0,21-21 16,0 21-16,0 0 0,22-21 0,-22 0 15,0 22-15,21-22 0,-20 0 0,20 0 16,0 0-16,-21 0 0,22 0 0,-22-22 16,21 22-16,-21-21 0,1 21 0,-1-21 15,0 0-15,0 0 0,-21 0 0,0-1 16,21 1-16,-21 0 0,0 0 16,0 0-16,0 0 0,0-1 0,0 1 15,0 0-15,-21 0 0,0 0 16,0 21-16</inkml:trace>
  <inkml:trace contextRef="#ctx0" brushRef="#br0" timeOffset="61440.6">19516 9440 0,'0'0'0,"-43"0"0,1 0 0,21 0 16,0 0-16,63 0 16,-21 0-16,21 0 15,1 0-15,-1 0 0,22 0 0,-1 0 16,-21-21-16,22 21 0,-1 0 16,1-21-16,-1 21 0,1 0 0,-22-21 15,22 21-15,-22 0 0,-21-21 0,22 21 16,-43-21-16,21 21 0,-42 0 15,-1 0 1,1 0-16,-21 0 0,21 0 0,-22 21 16,1-21-16,-21 21 0</inkml:trace>
  <inkml:trace contextRef="#ctx0" brushRef="#br0" timeOffset="62419.56">15007 11240 0,'0'0'0,"0"-43"16,21 22-16,-21 0 16,21 0-16,-21 0 0,22-1 15,-22 1-15,0 0 16,0 0-16,0 0 0,-22 21 0,1 0 16,0 0-16,0 0 0,0 0 0,-22 0 15,22 0-15,0 21 0,-21 0 0,21 0 16,-22 0-16,22 22 0,-21-1 0,21 0 15,-1 1-15,-20-1 0,21 22 0,0-22 16,0 21-16,21-20 0,0-1 16,-22 22-16,22-22 0,0 0 0,0 1 15,0-1-15,0 0 0,0-21 0,0 22 16,22-22-16,-1 0 0,0 0 0,0 0 16,21 1-16,-20-1 0,20-21 0,-21 0 15,21 0-15,1 0 0,-22 0 0,21 0 16,1 0-16,-1-21 0,-21-1 0,21 1 15,-20 0-15,20 0 0,-21 0 0,0 0 16,22-1-16,-22 1 0,0 0 0,-21 0 16,21-21-16,0 20 0,0 1 0,-21-21 15,0 21-15,22 0 0,-22-1 16,21 1-16,-21 0 0,21 0 16,-21 42-1,0 0 1,0 0-16,0 1 0,0-1 15,0 0-15,0 0 0,21 0 0,-21 0 16,21 1-16,-21-1 0,21 0 0,1-21 16,-1 21-16,0-21 0,0 0 0,0 0 15,0 0-15,1 0 0,-1 0 0,0 0 16,21 0-16,-21-21 0,1 21 0,-1-21 16,0 21-16,0-21 0,0-1 0,0 1 15,-21 0-15,22 0 0,-22-21 0,0 20 16,0-20-16,0 21 0,0-21 15,0 20-15,-22-20 0,1 21 0,0-21 16,0 20-16,0 22 0,-22 0 16,22 0-16,0 0 0,0 0 0,0 22 15,-22-1-15,22 0 0,0 0 16,0 0-16,21 0 0,-21 1 0,0-1 16,21 0-16,0 0 0,-22 0 0,22 0 15,22 1 1,-1-22-16,0 0 0,0 0 0,21 0 15,-20 0-15,20 0 0,-21 0 0,21 0 16,-20 0-16</inkml:trace>
  <inkml:trace contextRef="#ctx0" brushRef="#br0" timeOffset="63116.16">16108 11430 0,'0'0'0,"42"-42"15,-21 42-15,-21-21 0,-21 42 47,21 0-47,-21-21 0,21 21 0,-21 0 16,21 0-16,0 1 0,0-1 0,0 0 15,0 0-15,0 0 0,0 0 0,0 1 16,-21-1-16,21 0 0,0 0 16,0 0-16,-22-21 0,22 21 15,0-42 32,0 0-47,0 0 0,0 0 16,0 0-16,0-22 0,0 22 15,22 0-15,-1-21 0,0 20 0,-21-20 16,21 21-16,0 0 0,0 0 0,1-1 16,-1 1-16,0 0 0,21 21 0,-21 0 15,1 0-15,-1 0 0,0 0 0,0 0 16,0 0-16,0 21 0,1 0 0,-1 1 15,0-1-15,0 0 0,-21 0 16,0 0-16,0 0 0,0 1 0,0-1 16,0 0-16,0 0 0,0 0 15,0 0-15,0 1 0,0-1 16,0 0-16,-21-21 16,21-21 15,0 0-31,0-1 15,21 1-15,0 0 0,0 0 0,-21 0 16,22 0-16,-1-1 0,21-20 0,-21 21 16,0 0-16,22 0 0,-22-1 0,0 1 15,0 21-15,22 0 0,-22 0 16,0 0-16,0 21 0,0 1 16,-21-1-16,0 0 0,0 21 15,0-21-15,0 1 0,0-1 0,0 0 16,0 21-16,-21-21 0,0 1 15,21-1-15,-21-21 0,21 21 0,0 0 16,-21 0-16,-1 0 0,22-42 63,0 0-63,22 0 15</inkml:trace>
  <inkml:trace contextRef="#ctx0" brushRef="#br0" timeOffset="63812.42">17484 11324 0,'0'0'0,"-22"0"31,1 0-15,0 0-1,21 21-15,-21 1 0,0 20 16,21-21-16,-21 21 0,21 1 0,0-1 16,-22 0-16,22 1 0,-21 20 0,21-20 15,0 20-15,0-21 0,0 22 0,-21-22 16,21 22-16,-21-22 0,21 22 0,-21-1 16,0-21-16,21 1 0,-22 20 0,1-20 15,21 20-15,-21-21 0,0 1 0,0-1 16,0 0-16,21 1 0,-22-1 0,22 0 15,-21-20-15,21 20 0,-21-21 0,21 0 16,0 0-16,0-42 31,0 0-15,0 0-16,0 0 0,0 0 0,0-22 16,21 22-16,-21-21 0,21-1 0,-21 1 15,22 0-15,-22-1 0,0 1 0,21-21 16,0 20-16,-21-20 0,21-1 0,0 1 15,-21 20-15,0-20 0,21-1 0,-21 1 16,22 21-16,-22-22 0,0 22 0,0-1 16,0 1-16,0 0 0,0 21 0,0-22 15,0 22-15,21 0 0,0 0 16,-21 0-16,21-1 0,0 1 0,0 0 16,1 21-16,-1-21 0,0 21 0,21 0 15,1-21-15,-22 21 0,21 0 0,0 0 16,1 0-16,-1 0 0,-21 0 15,22 21-15,-22 0 0,0-21 0,0 21 16,-21 0-16,0 22 0,0-22 0,0 0 16,0 0-16,-21 0 0,0 1 0,-22-1 15,22 0-15,0 0 0,-21 0 0,-1 0 16,1-21-16,21 22 0,-21-22 0,-1 21 16,22-21-16,0 0 0,-21 21 15,20 0-15,1-21 0,42 0 31,1-21-15,-1 21-16,0-21 0,21 0 0,-21-1 16,22 1-16,-1 0 0</inkml:trace>
  <inkml:trace contextRef="#ctx0" brushRef="#br0" timeOffset="64100.25">18309 11070 0,'0'0'15,"0"-21"-15,0 0 0,0 0 0,-21 21 32,21 21-32,-21 0 15,0 0-15,-1 0 0,22 22 0,-21-22 16,0 21-16,0 1 0,21-1 0,-21 0 16,21 1-16,-21-1 0,-1-21 0,22 21 15,0 1-15,0-22 0,0 21 0,-21-21 16,21 1-16,0-1 0,0 0 0,0 0 15,0 0-15,0 0 0,21-21 47,1 0-47,-1-21 0,0 21 16,-21-21-16,21 0 0,0 21 0</inkml:trace>
  <inkml:trace contextRef="#ctx0" brushRef="#br0" timeOffset="64359.97">18478 11451 0,'22'0'16,"-22"21"15,0 1-31,0-1 16,0 0-16,0 0 0,-22 0 15,22 0-15,0 1 0,0-1 16,0 0-16,-21-21 15,21 21-15,-21-21 0,21 21 16,0-42 31,0 0-47,0 0 0,0 0 16,0-1-16,21 1 0</inkml:trace>
  <inkml:trace contextRef="#ctx0" brushRef="#br0" timeOffset="64535.86">18605 11303 0,'0'0'16,"0"-21"-16,0 0 0,0 0 31,0 42 16,0 0-31,0 0-1</inkml:trace>
  <inkml:trace contextRef="#ctx0" brushRef="#br0" timeOffset="64928.03">18944 11578 0,'21'-21'32,"0"0"-17,1 0-15,-1 0 0,0 21 16,-21-22-16,21 1 0,-21 0 0,21 0 16,-21 0-16,0 0 0,0-1 15,0 1-15,0 0 16,0 42-1,-21-21-15,0 21 16,0 1-16,21-1 0,-21 21 0,21-21 16,0 0-16,-22 1 0,22-1 0,0 0 15,0 21-15,0-21 0,0 1 16,0-1-16,0 0 0,0 0 16,22 0-16,-1-21 15,0 0-15,0 0 0,0 0 16,0 0-16,1 0 0,-1-21 15,0 21-15,0-21 0,0 21 0,-21-21 16,21 21-16,1-21 0,-1-1 16</inkml:trace>
  <inkml:trace contextRef="#ctx0" brushRef="#br0" timeOffset="65419.73">19410 11388 0,'0'-21'0,"0"-1"15,0 1-15,0 0 16,21 21-16,0 0 16,-21-21-16,21 21 0,0 0 0,1 0 15,-1 0-15,0 21 16,0 0-16,-21 0 0,21 1 16,0-1-16,1 0 0,-1 0 15,0 21-15,0-20 0,0-1 0,-21 0 16,0 21-16,0-21 0,0 1 0,0-1 15,0 0-15,0 0 0,0 0 16,-21 0 0,0-21-16,0 0 15,21-21 1,0 0-16,0 0 16,0 0-16,0 0 0,21-1 15,0 1-15,0-21 0,0 21 16,1-22-16,20 22 0,-21-21 0,0 0 15,0-1-15,22 22 0,-22-21 0,0 21 16,21-22-16,-20 22 0,-1 0 0,0 0 16,0 21-16,-21-21 0,21 21 15,0 0-15,-21-22 16,-21 22 31,0 22-47,0-22 15,21 21 1,-42-21-16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43:3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2350 0,'0'-22'141,"21"1"-110,1 21-31</inkml:trace>
  <inkml:trace contextRef="#ctx0" brushRef="#br0" timeOffset="1207.38">2222 953 0,'0'0'0,"43"0"0,-22 0 0,0 0 0,-21-22 16,21 22-16,0 0 0,1 0 31,-1-21-15,0 21-1,-21-21 1,21 0-16,0 21 0,-21-21 0,21 21 16,1-21-16,-1-1 15,0 1-15,-21 0 0,0 0 16,0 0-16,0 0 15,0-1-15,0 1 0,0 0 16,0 0-16,0 0 0,-21 0 0,0-1 16,-1 22-16,1 0 0,0-21 15,0 21-15,0 0 0,0 0 0,-22 0 16,1 0-16,21 0 0,-22 21 16,1 1-16,0-1 0,-1 0 0,1 21 15,0-21-15,21 22 0,-22-1 16,22-21-16,-21 22 0,21-1 0,21 0 15,-22-21-15,22 22 0,0-22 0,0 21 16,0-21-16,0 1 0,0-1 16,0 0-16,22 0 0,-1-21 15,-21 21-15,21 0 0,0 1 16,21-22-16,-20 21 0,-1-21 0,21 21 16,-21 0-16,22-21 0,-22 21 0,21 0 15,0-21-15,-20 22 0,-1-1 16,21 0-16,-21-21 0,0 21 0,1 0 15,-22 0-15,0 1 0,0-1 16,0 0-16,0 0 0,-22 0 16,1 0-16,0 1 0,-21-1 15,21 0-15,-22 0 0,22 0 16,-21 0-16,-1 1 0,22-1 16,-21-21-16,0 0 0,-1 21 0,1-21 15,0 0-15,-1 0 0,1 0 16,0 0-16,-1-21 0,1 21 0,0-21 15,-1-1-15,1 1 0,21 21 16,-22-21-16,22 0 0,0 21 0,0 0 16,0-21-16,21 0 15,21 21 1,0 0-16,21-22 0,1 22 16,-1 0-16,0-21 0,1 0 15,20 21-15,1-21 0,-22 21 0</inkml:trace>
  <inkml:trace contextRef="#ctx0" brushRef="#br0" timeOffset="2079.04">2625 1291 0,'0'-21'16,"-22"21"30,1 0-30,0 0-16,21 21 0,-21 0 0,21 1 16,0-1-16,-21 0 0,21 0 15,0 0-15,-21 0 0,21 1 0,0-1 16,0 0-16,0 0 0,0 0 16,0 0-16,0 1 0,0-1 15,21 0-15,0-21 0,0 21 0,0-21 16,0 0-16,1 0 0,-1 0 0,21 0 15,-21 0-15,22 0 0,-1 0 16,-21-21-16,21 0 0,1 0 0,-22-1 16,21 1-16,-21 0 0,1 0 15,20-21-15,-21 20 0,0 1 0,-21 0 16,21-21-16,-21 21 0,22-1 0,-22 1 16,0 0-16,0 0 0,0 0 15,0 0-15,0 42 31,-22 0-15,1 0-16,21 0 0,0 22 0,-21-22 16,0 21-16,0-21 0,21 22 0,0-1 15,-21 0-15,-1 1 0,22 20 16,-21-21-16,21 22 0,0-1 0,0-20 16,0 20-16,0 1 0,0-1 0,0 22 15,0-22-15,0 1 0,0-1 16,0 1-16,21 21 0,1-22 0,-1 1 15,-21-1-15,21 1 0,0-1 0,-21-21 16,0 22-16,0-22 0,0 1 16,0-22-16,0 21 0,0-21 15,0 22-15,0-22 0,-21 0 0,-21 0 16,20 0-16,-20-21 0,0 21 0,-22-21 16,22 0-16,-43 0 0,22 0 15,-22 0-15,-21 0 0,22 0 0,-22 0 16,21-21-16,-21 0 0,22 0 0,-22 0 15,21 0-15,0-1 0,1 1 16,-1 0-16,22 0 0,-1 0 0,1 0 16,20-1-16,1 1 0,21 0 15,0 0-15,21-21 0,0 20 0,0 1 16,21-21-16,0 21 0,0-22 16,21 1-16,22 0 0,-22-1 15,22 1-15,-1 0 0,1-22 0</inkml:trace>
  <inkml:trace contextRef="#ctx0" brushRef="#br0" timeOffset="2704.69">3090 1439 0,'0'-21'16,"-21"0"-1,21 0-15,0 42 47,0 0-47,0 0 0,21 1 0,-21-1 16,0 0-16,0 0 0,0 0 15,21 22-15,-21-22 0,0 21 0,0-21 16,0 0-16,0 22 0,0-22 0,0 0 16,0 0-16,0 0 15,0 1-15,0-44 47,0 1-47,0 0 0,0 0 16,0 0-16,0-22 0,0 22 0,0-21 15,22 21-15,-1 0 0,0-22 16,-21 22-16,21 0 0,0 0 0,0 0 16,22 21-16,-22-22 0,0 1 0,0 21 15,22 0-15,-22 0 0,0 0 16,0 0-16,0 0 0,22 0 0,-22 21 16,-21 1-16,21-22 0,0 21 15,-21 0-15,21 0 0,-21 0 16,0 22-16,0-22 0,0 0 0,0 0 15,0 21-15,0-20 0,0-1 0,0 0 16,-21 0-16,21 0 0,-21 0 16,21 1-1,21-22 1,-21-22 0,21 1-16,0 0 0,-21 0 0,22 0 15,-1 0-15,0-22 0</inkml:trace>
  <inkml:trace contextRef="#ctx0" brushRef="#br0" timeOffset="3023.5">4085 1058 0,'0'0'0,"0"-21"0,0-63 16,0 62-16,0 1 15,0 0-15,0 0 16,0 42-1,0 0 1,0 0-16,0 22 0,0-22 0,0 21 16,0-21-16,0 22 0,0-1 15,0-21-15,0 22 0,-21-1 16,21 0-16,0-21 0,0 22 0,-21-1 16,21-21-16,-21 0 0,21 22 0,0-22 15,-22 0-15,22 0 0,0 0 16,0 1-16,0-1 0,0-42 47,0-1-32</inkml:trace>
  <inkml:trace contextRef="#ctx0" brushRef="#br0" timeOffset="3243.42">3810 1334 0,'0'0'0,"21"0"47,0 0-47,0 0 0,1 0 16,-1-22-16,0 22 0,0 0 0,0 0 16,0 0-16,1 0 15,-1 0-15,0 0 16,0-21-1,0 21 1</inkml:trace>
  <inkml:trace contextRef="#ctx0" brushRef="#br0" timeOffset="4338.93">4466 1397 0,'21'0'15,"0"0"-15,1 0 0,-22-21 16,21 21-16,-21-21 0,21 0 0,0-1 16,0 22-16,-21-21 15,0 0-15,0 0 0,0 0 16,-21 21-1,0 0 1,0 0-16,0 21 0,-1 0 0,1 0 16,0-21-16,0 21 0,0 1 0,0 20 15,-1-21-15,1 0 0,0 0 16,0 1-16,21-1 0,-21 0 16,21 0-16,0 0 0,0 0 0,0 1 15,0-1-15,21-21 16,0 0-1,0 0-15,0 0 0,1 0 0,20 0 16,-21-21-16,0-1 0,0 22 16,1-21-16,-1 0 0,0 0 0,-21 0 15,21 0-15,-21-1 0,21 1 0,-21 0 16,0 0-16,0 0 16,0 42 30,0 0-46,0 0 0,0 0 0,0 1 16,0-1-16,0 0 0,0 0 16,0 0-16,0 0 0,0 1 0,0-1 15,21-21-15,-21 21 0,22-21 16,-1 0-16,-21 21 0,21-21 16,0 0-16,0 0 0,0 0 15,1 0-15,-1-21 16,-21 0-16,21 21 0,-21-21 0,0-1 15,21 1-15,-21 0 0,21 0 0,-21 0 16,0 0-16,0-1 0,21 1 16,-21 0-16,22 0 0,-1 21 15,-21-21-15,21 0 0,0 21 0,0-22 16,0 22-16,1 0 0,20 0 16,-21 0-16,0 0 0,22 0 15,-22 22-15,0-22 0,0 21 0,21 0 16,-20 0-16,-22 0 0,21 0 15,-21 1-15,0-1 0,0 0 16,0 0-16,0 0 0,-21 0 0,21 1 16,-22-1-16,1 0 0,0 0 0,0 0 15,0 0-15,0-21 0,21 22 16,-22-22-16,1 21 0,21-42 31,0-1-15,21 1-16,1 0 0,-1 0 15,-21-21-15,21 20 0,0 1 0,0-21 16,22 0-16,-22 20 0,0-20 0,21 21 16,-21-21-16,1 20 0,20 1 15,-21 0-15,-21 0 0,21 0 0,-42 42 47,0 0-47,0 0 0,0 0 16,21 1-16,-22-1 0,1 21 0,0-21 15,0 0-15,21 1 0,-21-1 16,21 21-16,0-21 0,0 0 16,0 1-16,0-1 0,0 0 15,21 0-15,0-21 0,0 0 0,0 0 16,1 0-16,-1 0 0,0 0 0,21 0 16,-21 0-16,1 0 0,-1 0 15,0 0-15,0-21 0,0 21 0,0-21 16</inkml:trace>
  <inkml:trace contextRef="#ctx0" brushRef="#br0" timeOffset="5003.55">1714 1947 0,'0'0'0,"-42"0"0,21 0 0,0 0 0,-64 0 15,64 0 1,0 0-16,0-21 0,-1 21 0,1 0 16,0 0-16,0 0 15,42 21 16,0-21-15,0 0-16,22 0 0,-22 0 0,21 0 16,22 0-16,-22 0 0,22 0 15,-1 0-15,1 0 0,20-21 0,22 21 16,0 0-16,0-21 0,21 21 0,0 0 16,21-21-16,-21 21 0,21 0 15,0 0-15,0-21 0,22 0 0,-22 21 16,0 0-16,0 0 0,22 0 0,-22-22 15,0 22-15,0 0 0,0 0 16,-21 0-16,0 0 0,0-21 0,-21 21 16,21 0-16,-42 0 0,21 0 0,-43 0 15,1 0-15,-1 0 0,-21 0 16,-20 0-16,-1 0 0,-42 0 31,-1 0-31,1 0 16,21 21 15,0 1-31</inkml:trace>
  <inkml:trace contextRef="#ctx0" brushRef="#br0" timeOffset="6015.45">804 3979 0,'0'-21'16,"21"21"-16,-21-21 0,0 0 16,0 0-1,-21 21 17,0 21-17,21 0-15,0 0 0,-21 22 16,0-1-16,0 0 0,-1 1 0,22-1 15,-21 0-15,0 22 0,21-1 0,-21-20 16,0 20-16,21-21 0,0 22 16,-21-1-16,21-20 0,0 20 0,0-20 15,0-1-15,0 0 0,0 1 16,0-1-16,0 0 0,21-21 16,-21 1-16,21-1 0,0 0 15,0 0-15,0-21 0,1 0 16,-1 0-16,0 0 0,0 0 15,0-21-15,0 0 0,1 0 16,-1-1-16,0-20 0,0 21 0,0 0 16,0-22-16,1 22 0</inkml:trace>
  <inkml:trace contextRef="#ctx0" brushRef="#br0" timeOffset="6219.33">593 4636 0,'0'0'0,"-43"0"0,22 0 16,0 0-16,21-22 31,21 1-31,0 21 0,22-21 16,-22 21-16,21-21 0,-21 21 15,22-21-15,-22 21 0,21-21 0,0 21 16,-20-22-16,20 22 0</inkml:trace>
  <inkml:trace contextRef="#ctx0" brushRef="#br0" timeOffset="6712.12">995 4551 0,'0'0'0,"0"-21"16,0 0-1,0-1-15,21 1 16,0 21-16,0-21 0,0 21 16,1 0-16,20 0 0,-21 0 15,21 0-15,-20 0 0,20 21 0,-21-21 16,21 21-16,-20 1 0,-1-1 0,0 0 15,0 0-15,0 21 0,0-20 16,-21-1-16,0 21 0,0-21 0,0 0 16,0 22-16,-21-22 0,0 21 15,0-21-15,21 1 0,-21-1 0,0 0 16,-1 0-16,22 0 0,-21-21 16,21 21-16,-21-21 15,21-21 1,0 0-16,0 0 0,0 0 15,0 0-15,0-1 0,21-20 0,0 21 16,1-21-16,-22 20 0,21-20 0,21 21 16,-21-21-16,0 20 0,1 1 15,-1 0-15,0 0 0,0 0 0,0 0 16,0 21-16,1-22 0,-1 22 16,0 0-1,0 0 1</inkml:trace>
  <inkml:trace contextRef="#ctx0" brushRef="#br0" timeOffset="7468.02">1863 4424 0,'-22'0'15,"1"0"-15,21 21 31,0 0-31,0 0 16,0 1-16,0-1 0,0 0 0,0 0 16,0 0-16,0 0 15,0 1-15,0-1 0,0 0 0,0 0 16,0 0-16,0 0 0,0 1 0,0-1 16,21-21-16,1 21 0,-1-21 15,0 0-15,0 0 0,0 0 16,0 0-16,1 0 0,-1-21 0,0 21 15,0-21-15,0-1 0,0 22 16,1-21-16,-1 0 0,0-21 0,-21 21 16,21-1-16,0 1 0,-21-21 0,21 21 15,-21 0-15,0-1 0,22-20 16,-22 21-16,0 0 0,0 0 16,0 42 15,0 0-16,0 0-15,0 0 0,0 0 16,0 22-16,0-22 0,-22 0 16,22 21-16,0-20 0,0 20 0,0 0 15,0 1-15,0-1 0,0 21 0,-21-20 16,21 20-16,-21-20 0,21 20 0,0 1 16,-21-1-16,21 1 0,0-22 15,0 21-15,0 1 0,0-1 0,0 1 16,0-1-16,0 1 0,0-22 0,0 22 15,0-1-15,0-20 16,-21-1-16,21 21 0,0-20 0,0-1 16,0 0-16,0 1 0,-21-22 0,21 21 15,-22 1-15,1-22 0,21 0 16,-21 0-16,0 0 0,0 0 0,0-21 16,-22 0-16,22 0 0,0 0 15,-21 0-15,20 0 0,-20-21 0,0 0 16,21 0-16,-22 0 0,1-22 15,0 1-15,-1 21 0,1-21 0,21-1 16,0-20-16,-1 20 0,22 1 16,0 0-16,0-22 0,0 22 15,0 0-15,22-22 0,-1 22 0,0-1 16,0 1-16,21-21 0,-20 20 16,20 1-16,0 0 0,1-22 0,-1 22 15,-21-22-15,21 22 0,1-22 0,20 1 16,-20-1-16,20 22 0</inkml:trace>
  <inkml:trace contextRef="#ctx0" brushRef="#br0" timeOffset="8231.09">3683 3810 0,'0'-21'16,"0"0"-16,-21 21 15,0 0-15,-22 0 16,22 0-16,0 0 0,0 0 15,-22 0-15,22 21 0,-21-21 16,21 0-16,0 21 0,-22 0 0,22-21 16,0 0-16,0 21 0,0 1 15,-1-1 1,22 0 0,0 0-16,22-21 15,-1 0-15,0 21 16,0-21-16,0 21 0,0-21 0,1 0 15,-1 0-15,21 22 0,-21-22 0,0 21 16,1-21-16,-1 21 0,0-21 16,0 21-16,0 0 0,-21 0 15,0 1-15,0-1 16,0 0-16,-21 0 0,0 0 16,0 0-16,0-21 0,-22 22 15,22-1-15,0 0 0,0-21 0,0 21 16,-1-21-16,1 21 0,0-21 0,0 0 15,0 0-15,21 21 0,-21-21 16,42 0 15,0 0-15,0 0-16,21-21 0,-20 21 16,20 0-16,-21 0 0,21 0 15,-20 0-15,20 0 0,-21 0 0,0 0 16,0 21-16,1 1 0,-22-1 0,21 0 15,-21 0-15,0 0 0,0 0 16,-21 1-16,-1 20 0,1-21 0,0 0 16,0 22-16,-21-22 0,20 21 0,1-21 15,-21 0-15,21 22 0,0-22 0,-1 0 16,1 0-16,0 0 0,0 1 16,0-1-16,21 0 0,-21 0 0,21 0 15,0 0-15,0 1 16,21-22-16,0 0 15,0 21-15,0-21 0</inkml:trace>
  <inkml:trace contextRef="#ctx0" brushRef="#br0" timeOffset="8895.7">3281 6202 0,'21'0'16,"0"0"-16,0 0 16,-21-21-16,21 21 15,1-21-15,-1 21 0,0-22 0,0 1 0,0 21 16,0-21-16,1 21 0,-1-21 0,0 21 16,0 0-16,-21-21 15,21 21-15,-42 0 31,0 21-31,0 0 0,-22-21 16,22 21-16,0 22 0,0-22 0,-21 0 16,20 0-16,1 0 0,0 22 15,0-22-15,0 0 0,21 21 0,0-21 16,0 22-16,0-22 0,0 0 0,0 21 16,0-20-16,21-1 0,21 21 0,-21-21 15,1 0-15,20 1 0,0-1 0,-21 0 16,22 0-16,-22 0 0,21 0 15,-21 1-15,1-22 0,-22 21 16,0 0-16,0 0 0,0 0 16,-22 0-16,1 1 15,-21-22-15,21 21 0,-22 0 0,22 0 16,-21 0-16,0 0 0,-1-21 16,1 22-16,0-1 0,-1 0 0,22 0 15,0 0-15,-21-21 0,20 21 0,22 1 16,-21-22-16,0 21 0,21-42 31,0-1-31,0 1 16,0 0-16,0-21 0,0 21 0</inkml:trace>
  <inkml:trace contextRef="#ctx0" brushRef="#br0" timeOffset="9420.41">3302 5186 0,'21'0'47,"0"0"-47,22 0 0,-1 0 16,0 0-16,1 0 0,20 0 0,1 0 15,-1 0-15,1 0 0,-1 0 16,-21 0-16,22 0 0,-22 0 0,1 0 16,-1-21-16,-21 21 0,21 0 0,-20 0 15,-44 0 16,1 0-15,0 0-16,0 0 16,0 0-16,0 0 0,-1 0 0,1 0 15,0 0-15,-21 0 0,21 0 16,-1 21-16,-20-21 0</inkml:trace>
  <inkml:trace contextRef="#ctx0" brushRef="#br0" timeOffset="9736.23">3238 5440 0,'0'0'15,"-42"21"-15,42 0 16,0 0-16,42-21 31,-20 0-31,20 0 0,0 0 0,1 22 16,20-22-16,1 0 0,-1 0 0,1 0 15,-1 0-15,1 0 0,-1 0 16,22 0-16,-43 0 0,22 0 0,-1 0 16,-21 0-16,1 0 0,-22 0 0,0 0 15,0 0-15,0 0 0,-42 0 32,0 0-32,0 0 15,0 0-15,0 0 0,-1 0 16,1 0-16,0 0 15,0 0-15,-21 0 0,20 21 0</inkml:trace>
  <inkml:trace contextRef="#ctx0" brushRef="#br0" timeOffset="10001.08">3260 5800 0,'0'0'0,"-22"21"0,22 0 0,22-21 31,-1 0-31,21 0 0,-21 0 0,43 0 16,-22 0-16,22 0 0,-1 0 0,1 0 16,20 0-16,-20-21 0,-1 21 15,1 0-15,-1 0 0,1 0 16,-22 0-16,0 0 0,1 0 0,-22 0 16,0 0-16,0 0 0,0 0 15,-42 0 16,0 0-31,0 21 0,21 0 0,-21 0 16,0 1-16,21-1 0</inkml:trace>
  <inkml:trace contextRef="#ctx0" brushRef="#br0" timeOffset="11771.41">741 8594 0,'21'0'0,"0"0"16,0 0-16,0 0 16,1 0-16,-1-21 0,0-1 15,0 1-15,-21 0 0,21 0 16,-21 0-16,0 0 16,0-1-16,0 1 0,0 0 0,-21 0 15,0 21-15,-21 0 16,20 0-16,1 0 0,0 0 0,-21 0 15,21 0-15,-22 21 0,22 0 0,-21 0 16,21 22-16,-1-22 0,-20 21 16,21 1-16,0-1 0,-22 0 15,22 22-15,0-22 0,21 22 16,-21-1-16,21-21 0,0 22 0,0-22 16,0 1-16,0-1 0,0 0 0,0 1 15,21-22-15,0 21 0,0-21 16,1 0-16,-1 1 0,21-1 0,-21-21 15,22 0-15,-1 0 0,0 0 0,1 0 16,-1 0-16,0 0 0,1-21 16,-1 21-16,21-22 0,-20 1 15,-1-21-15,0 21 0,1 0 0,-1-1 16,0-20-16,-20 21 0,-1 0 0,0-22 16,0 22-16,-21 0 0,21-21 15,-21 21-15,0-1 0,0 1 16,0 0-16,0 0 0,-21 21 15,0 0-15,0-21 0,0 21 16,-1 0-16,1 0 16,0 21-16,0-21 0,0 21 0,21 0 15,-21 0-15,-1 1 0,1-1 16,0 0-16,0 0 0,21 0 0,0 0 16,0 1-16,0-1 0,0 0 0,0 0 15,0 0-15,21-21 16,0 0-16,0 0 15,1 0-15,-1 0 0,0 0 16,0 0-16,0 0 16,0-21-16,1 0 0,-1 0 0,0 21 15,0-21-15,-21-1 0,21 1 0,-21 0 16,21 0-16,-21 0 0,0 0 16,0-1-16,22 22 0,-22-21 15,0 42 1,0 1-1,0-1-15,0 0 0,0 0 16,0 0-16,0 0 0,0 1 16,0-1-16,21 0 0,0 21 0,-21-21 15,21-21-15,-21 22 0,21-1 16,0 0-16,1-21 0,-1 0 16,0 0-16,0 0 0,0 0 0,0 0 15,1 0-15,20 0 0,-21 0 0,0-21 16,0 0-16,22-1 0,-22 1 0,0 0 15,0 0-15,0-21 0,1 20 16,-1-20-16,-21 0 0,0-1 0,21 22 16,-21-42-16,21 20 0,-21 1 0,0 0 15,0-1-15,0 1 16,0 0-16,21 21 0,-21-22 0,0 22 0,0 0 16,0 0-16,0 0 0,0-1 15,0 44 16,0-1-31,0 0 0,0 0 0,0 0 16,0 22-16,0-22 0,-21 21 16,21 0-16,0-20 0,0 20 0,0 0 15,0 1-15,0-22 0,0 21 0,0 0 16,0-20-16,0 20 0,0-21 0,0 0 16,0 0-16,0 1 0,0-1 15,0 0-15,0 0 0,21 0 16,0-21-16,1 0 15,-1-21 1,0 21-16,-21-21 0,0 0 16,0 0-16,0-1 0,21 1 0,-21 0 15</inkml:trace>
  <inkml:trace contextRef="#ctx0" brushRef="#br0" timeOffset="11967.3">1714 8827 0,'0'0'0,"-21"0"0,-21 42 16,21-21 0,42-21-1,0 0 1,21-21-16,-20 0 0,20 21 16,0-21-16,-21 21 0,22-22 0,-22 1 15,21 21-15,-21-21 0,22 0 0,-22 21 16,0-21-16,21 0 0</inkml:trace>
  <inkml:trace contextRef="#ctx0" brushRef="#br0" timeOffset="12827.52">2476 8763 0,'0'-42'15,"0"21"-15,0-1 16,0 1-16,0 0 0,0 0 16,-21 21-16,0 0 15,0 0-15,0 0 0,0 21 16,-1 0-16,1 0 0,21 1 15,-21-1-15,0 21 0,21-21 16,-21 22-16,21-22 0,0 21 0,0 0 16,0-20-16,0 20 0,0-21 0,0 0 15,0 0-15,21 1 0,0-1 16,0 0-16,0 0 0,22-21 0,-22 0 16,21 0-16,-21 0 0,22 0 0,-1 0 15,0-21-15,1 21 0,-1-21 16,0 0-16,-20-1 0,20 1 0,0 0 15,-21-21-15,1 21 0,-1-22 0,0 1 16,0 0-16,0-1 0,-21 1 0,0 0 16,0-1-16,21 1 0,-21 0 15,0-1-15,0 1 0,0 0 16,0-1-16,0 22 0,0 0 0,0 0 16,0 42-1,0 0-15,0 0 16,0 0-16,-21 22 0,21-22 15,0 21-15,0 1 0,0-1 0,0 0 16,0 1-16,0-1 0,0 0 0,0-21 16,-21 22-16,21-1 0,0 0 15,-21-20-15,21 20 0,0-21 16,0 0-16,0 0 0,0 1 0,0-1 16,0 0-16,0-42 46,0 0-46,0-1 0,0 1 16,0 0-16,0 0 0,0 0 0,0-22 16,0 22-16,21 0 0,-21 0 0,21-21 15,0 20-15,1 1 0,20 0 16,-21 21-16,21-21 0,-20 21 0,20 0 16,0 0-16,1 0 0,-22 21 0,21 0 15,0 0-15,-20 1 0,-1-1 0,0 0 16,-21 21-16,0-21 0,0 1 15,0-1-15,0 0 0,0 0 0,-21 0 16,0 0-16,-1 1 0,1-1 16,0 0-16,0-21 0,21 21 0,-21-21 15,0 0-15,21-21 32,21 0-17,0 0-15,0-1 0</inkml:trace>
  <inkml:trace contextRef="#ctx0" brushRef="#br0" timeOffset="13447.75">3831 8678 0,'0'0'0,"21"-21"0,22 0 16,-43 0 0,21 21-16,-21-21 0,21 21 0,-21-21 15,0-1-15,0 1 16,21 0-16,-21 0 15,-21 21 1,0 0-16,-22 0 0,22 0 16,0 0-16,-21 21 0,21 0 0,-22 0 15,22 1-15,-21-1 0,21 0 16,-1 0-16,1 0 0,0-21 0,21 21 16,0 1-16,0-1 0,0 0 0,0 0 15,21-21-15,0 0 16,22 21-16,-22-21 0,21 21 0,-21-21 15,22 22-15,-22-22 0,21 21 0,-21-21 16,1 21-16,-1 0 0,21-21 0,-42 21 16,21 0-16,-21 1 0,0-1 15,0 0-15,-21 0 16,0-21-16,0 21 0,0 0 0,-1-21 16,-20 22-16,21-22 0,0 21 0,0-21 15,-1 0-15,1 0 0,0 21 0,0-21 16,42 0 15,0-21-31,0 21 16,1-21-16,-1 21 0,0 0 0,0 0 15,0 0-15,0 0 0,1 0 0,-1 0 16,0 21-16,-21 0 16,0 0-16,0 0 0,0 0 15,0 1-15,0 20 0,-21-21 0,0 0 16,-1 0-16,1 1 0,0-1 0,21 21 15,-21-21-15,0 0 0,0 1 0,-1-1 16,22 0-16,0 0 16,22-21-1,-1 0 1,0 0-16,21 0 0,-21 0 0,1 0 16,20 0-16,-21 0 0,21-21 0,1 21 15,-22 0-15</inkml:trace>
  <inkml:trace contextRef="#ctx0" brushRef="#br0" timeOffset="13843.52">3556 9821 0,'0'0'0,"-127"22"15,106-1-15,-22-21 0,22 0 16,0 0-16,0 0 0,21 21 0,21-21 31,0 0-31,22 0 0,-1 0 0,0 0 16,1 0-16,20 0 0,1 0 16,-1 0-16,22 0 0,-22 0 0,22 0 15,-22 0-15,22 0 0,-21 0 16,20 0-16,-20 0 0,-1 0 0,1-21 0,-1 21 15,-20 0-15,-1 0 0,0 0 0,-21 0 16,1 0-16,-1 0 0,-42 0 31,-1 0-31,1 0 0,0 0 16,0 0-16,0 0 0,-22 0 0,22 0 16,0 0-16,-21 0 0,21 0 0,-1 0 15,-20 0-15,0 0 0,-1 0 0,1 0 16,0 21-16,-1-21 0</inkml:trace>
  <inkml:trace contextRef="#ctx0" brushRef="#br0" timeOffset="14163.36">3598 9991 0,'0'0'0,"-42"21"0,-22-21 15,22 21-15,0-21 0,-1 0 0,1 21 16,21-21-16,-21 0 0,20 21 0,-20-21 16,21 0-16,0 0 0,21 22 15,21-22 1,0 0-16,0 0 0,22 0 15,-1 0-15,21 0 0,1 0 0,-1 0 16,1 0-16,21 0 0,-1 0 0,-20 0 16,20 0-16,1 0 0,0 0 0,-22 0 15,22 0-15,-22 0 0,1 0 16,-1 0-16,1 0 0,-22 0 16,1 0-16,-22 0 0,0 0 0,0 0 15,0 0-15,-21-22 0,-21 22 31,0 0-15,0 0-16,0 0 0,-1 0 0,1 0 16,-21 0-16,21 0 0,-22 22 0,1-22 15,0 0-15,-22 21 0,22 0 16</inkml:trace>
  <inkml:trace contextRef="#ctx0" brushRef="#br0" timeOffset="14407.2">3408 10329 0,'0'0'15,"-43"22"-15,1-22 0,21 21 0,0-21 0,0 0 16,21 21-16,21-21 16,0 0-1,21 0-15,-21 0 0,22 0 0,-1 0 16,22 0-16,-1 0 0,1 0 0,-1-21 16,1 21-16,-1 0 0,1 0 0,20 0 15,-20 0-15,-1 0 0,1 0 0,-1 0 16,1-21-16,-22 21 0,22 0 0,-43 0 15,0 0-15,0 0 0,0 0 16,-42 0 15,0 0-31,0 0 0</inkml:trace>
  <inkml:trace contextRef="#ctx0" brushRef="#br0" timeOffset="15060.24">3895 11134 0,'0'0'0,"-22"21"0,1 0 0,0 0 16,0 0-16,21 1 15,-21-22-15,42 0 31,0 0-31,0 0 0,22-22 16,-22 22-16,0-21 0,0 21 0,0 0 16,0-21-16,1 21 0,-1 0 0,0 0 15,-21 21 17,-21 0-17,0 1-15,-1-1 0,1 0 16,0 0-16,0 0 0,21 22 0,-21-22 15,0 0-15,-1 0 0,22 21 0,-21-20 16,21-1-16,0 0 0,0 0 0,0 0 16,0 0-16,0 1 0,0-1 0,21 0 15,-21 0-15,22-21 16,20 21-16,-21-21 0,0 21 0,22-21 16,-22 22-16,21-22 0,0 0 0,1 21 15,-22-21-15,21 0 0,-21 21 0,1-21 16,-1 0-16,-21 21 0,0 0 15,0 0-15,-21-21 16,-1 22-16,1-1 0,0 0 16,0-21-16,0 21 0,0 0 0,-22 0 15,22 1-15,0-1 0,21 0 0,-21 0 16,0 0-16,21 0 0,0 1 0,0-1 16,0 0-16,0 0 0,0 0 15,0 0-15,0 1 0,0-1 16,0 0-16,-22 0 0,22 0 15,-21 0-15,0 1 0,0-22 16,0 21-16,0-21 0,-1 0 16,1 0-16,-21 21 0,21-21 0,-22 0 15,22 0-15,-21 0 0,21-21 0,-22 0 16,22-1-16,0 1 16,0-21-16,0 21 0</inkml:trace>
  <inkml:trace contextRef="#ctx0" brushRef="#br0" timeOffset="19111.79">7662 2709 0,'0'-21'0,"0"0"16,0 0-16,0 0 0,0 0 15,0-1-15,0 1 16,0 0-16,0 0 0,0 0 0,0 0 16,0-1-16,0 1 0,-21 21 15,21-21-15,-21 21 0,0 0 32,0 21-32,-1 0 0,22 1 0,-21 20 15,0 0-15,21-21 0,-21 22 0,0-1 16,0 0-16,21 1 0,-22-1 0,1 0 15,21 1-15,0 20 0,-21-42 16,0 22-16,0-1 0,21 0 0,0 1 16,0-22-16,0 21 0,0-21 0,0 1 15,0-1-15,0 0 0,0 0 16,0 0-16,21-21 0,-21 21 0,21-21 16,0 0-16,0 0 0,1 0 15,-1 0-15,0-21 16,0 21-16,0-21 0,0 0 0,1 0 15,-1 21-15,-21-21 0,0-1 0</inkml:trace>
  <inkml:trace contextRef="#ctx0" brushRef="#br0" timeOffset="19320.66">7260 3069 0,'0'0'0,"-21"0"15,0 0-15,21-21 16,0 0-1,21 21-15,0-21 16,0 21-16,0 0 0,22-21 16,-22 21-16,0 0 0,0 0 0,22-22 15,-22 22-15,0 0 0,21 0 16,-21-21-16,22 21 0,-22 0 0,0 0 16,0 0-16,0-21 0,1 21 0,-1 0 15</inkml:trace>
  <inkml:trace contextRef="#ctx0" brushRef="#br0" timeOffset="19755.41">7937 2942 0,'0'0'0,"22"0"16,-1 0 0,-21-21-16,0 0 15,21 21-15,0-21 16,0 21-16,0 0 15,1 0-15,-1 0 16,0 0-16,-21 21 16,21 0-16,-21 0 0,0 0 0,0 1 15,0-1-15,0 0 0,0 0 16,0 0-16,0 0 0,0 22 0,0-22 16,0 0-16,-21 0 0,0 22 0,21-22 15,-21-21-15,-1 21 0,22 0 16,-21 0-16,21-42 31,0 0-31,0 0 16,0 0-16,0-1 0,21 1 15,-21 0-15,22 0 0,-22 0 0,21 0 16,0-1-16,-21 1 0,21 0 16,-21 0-16,21 21 0,0-21 0,-21 0 15,22 21-15,-1-22 16,0 22-1,0-21-15,0 21 16,0 0-16,1 0 16</inkml:trace>
  <inkml:trace contextRef="#ctx0" brushRef="#br0" timeOffset="20463.07">8678 2942 0,'0'21'47,"-21"-21"-47,21 22 15,0-1-15,-21 0 0,0 0 16,21 0-16,0 0 0,0 1 16,0-1-16,0 0 0,0 0 0,0 0 15,0 0-15,0 1 0,0-1 16,0 0-16,21-21 0,0 21 15,0-21-15,0 0 0,1 0 16,-1 0-16,21 0 0,-21 0 0,0 0 16,1-21-16,-1 0 0,0 21 0,0-21 15,0-1-15,0 1 0,1 21 0,-1-21 16,0 0-16,-21 0 0,21 0 16,-21-1-16,21 1 0,-21 0 0,21 0 15,-21 0-15,0 0 0,0-1 16,0 1-16,0 42 47,0 1-47,0-1 0,0 0 0,0 0 15,0 0-15,0 0 0,0 22 0,-21-22 16,21 21-16,0-21 0,0 22 16,0-1-16,0-21 0,0 22 0,0-1 15,0 0-15,0 1 0,0 20 0,0-21 16,-21 1-16,21-1 0,0 0 15,-21 1-15,21-1 0,0 0 0,0 1 16,-21-1-16,21 0 0,-21 1 0,21-1 16,-22-21-16,22 22 0,0-22 0,-21 21 15,0-21-15,0 0 0,21 1 0,-21-1 16,0 0-16,-1 0 0,1-21 16,0 0-16,0 0 15,0 0-15,0-21 16,-1 21-16,22-21 0,-21 0 0,21-1 15,0 1-15,0-21 0,0 21 0,0 0 16,0-22-16,0 22 0,0-21 0,0-1 16,21 22-16,-21-21 0,22 21 15,-1-22-15,0 22 0,0-21 0,0 21 16,0 0-16,1-1 0,-1-20 0,0 21 16,21 0-16,-21 0 0,1-1 0,-1 1 15,0-21-15,0 21 0,0 0 16,0-22-16</inkml:trace>
  <inkml:trace contextRef="#ctx0" brushRef="#br0" timeOffset="21175.66">10223 2752 0,'0'0'16,"22"-21"-16,-22-1 0,0 1 0,0 0 15,0 0 1,0 0-16,-22 21 0,1 0 16,0 0-16,0 0 0,-21 0 0,20 0 15,-20 0-15,21 0 0,-21 0 0,20 0 16,-20 21-16,21-21 0,-21 21 0,20-21 15,1 21-15,0-21 16,0 0-16,21 21 0,0 1 16,0-1-1,21-21-15,0 21 16,0 0-16,1-21 0,-1 0 0,0 0 16,0 21-16,0-21 0,0 21 15,1-21-15,20 22 0,-21-22 0,-21 21 16,21-21-16,0 21 0,-21 0 0,22-21 15,-22 21-15,0 0 0,0 1 16,-22-1-16,1 0 0,0-21 0,0 21 16,0 0-16,-22-21 0,22 21 0,0-21 15,-21 0-15,21 0 16,-1 22-16,1-22 0,0 0 0,0 0 16,42 0 15,0 0-31,0 0 15,1-22-15,-1 22 0,0 0 0,0 0 16,0 0-16,0 0 0,1 0 0,-1 0 16,-21 22-16,0-1 15,0 0-15,0 0 0,0 0 16,0 0-16,-21 1 0,-1 20 16,1-21-16,0 0 0,0 22 0,-21-22 15,20 0-15,1 21 0,0-21 0,0 1 16,0-1-16,21 0 0,-21 0 15,21 0-15,21-21 32,0 0-17,0 0-15,0 0 0,0 0 0,1-21 16,-1 21-16,0-21 0,0 21 0</inkml:trace>
  <inkml:trace contextRef="#ctx0" brushRef="#br0" timeOffset="21611.41">9715 3725 0,'0'0'0,"-21"22"15,42-22 17,22 0-17,-22 0-15,21 0 0,1 0 0,-1 0 16,21 0-16,-20 0 0,20 0 0,1 0 15,20 0-15,-20 0 0,-1 0 0,1 0 16,-1 0-16,1 0 0,-1 0 0,1 0 16,-1 0-16,-20 0 0,-1 0 0,0 0 15,1 0-15,-22 0 0,0 0 0,0 0 16,-42 21 15,0-21-31,-21 0 0,20 0 0,-20 0 16,21 0-16,-21 0 0,-1 0 0,1 0 15,0 0-15,-1 0 0,-20 0 0</inkml:trace>
  <inkml:trace contextRef="#ctx0" brushRef="#br0" timeOffset="21923.23">9652 3937 0,'0'0'15,"0"21"-15,0 0 16,21 1-1,0-22-15,0 0 0,22 0 16,-1 0-16,0 0 0,1 0 16,20 0-16,-20 21 0,20-21 0,1 0 15,-1 0-15,1 0 0,-1 0 0,1 0 16,-1 0-16,1 0 0,-1 0 0,-21 0 16,22 0-16,-22 0 0,1 0 0,-1 0 15,-21 0-15,0 0 0,0 0 0,1 0 16,-44 0 15,1 0-31,0 0 16,0 0-16,0 0 15,0 0-15,-1 0 0,1 0 16,0 0-16,0 0 0,0 0 0</inkml:trace>
  <inkml:trace contextRef="#ctx0" brushRef="#br0" timeOffset="22219.6">9673 4233 0,'0'0'0,"-63"22"15,63-1-15,21 0 32,0-21-32,0 0 0,21 0 0,1 0 15,20 0-15,-20 0 0,20 0 0,1 0 16,-1 0-16,22 0 0,-22 0 0,22 0 15,-22 0-15,1 0 0,-1 0 0,1 0 16,-1 0-16,-20 0 0,-1 0 0,0 0 16,1 0-16,-22 0 0,0 0 0,-21-21 15,-21 21 17,0 0-32,0 0 0,-1 0 15,1 0-15,0 0 16,0 0-16,0 0 0</inkml:trace>
  <inkml:trace contextRef="#ctx0" brushRef="#br0" timeOffset="22815.27">10350 4551 0,'-42'21'15,"21"0"-15,0-21 16,42 0 31,0-21-47,0 21 15,0 0-15,1 0 16,-44 0 15,1 21-31,0 0 16,0-21-16,0 22 0,-22-1 0,22 0 15,0 0-15,-21 0 0,21 0 0,-1 1 16,1-1-16,0 0 0,0 0 0,21 0 16,0 0-16,0 1 0,0-1 15,0 0-15,21-21 0,0 0 16,0 21-16,1-21 0,-1 0 16,0 0-16,21 0 0,-21 0 0,1 0 15,-1 0-15,0 0 0,0 0 16,-21 21-1,0 0 1,0 1 0,0-1-16,0 0 0,0 0 15,-21-21-15,21 21 0,-21 0 0,21 1 16,-21-22-16,21 21 0,0 0 0,0 0 16,0 0-16,-22 0 15,1-21-15,21 22 0,-21-22 16,21 21-1,-21-21-15,0 0 0,0 0 16,-1 0-16,1 0 0,0 0 0,0 0 16,0 0-16,0 0 0,-1 0 0,1 0 15,0 0-15,0 0 0,0 0 16,0 0-16,-1 0 0,1 0 0,0 0 16,0 0-16,-21 0 0,20 21 0</inkml:trace>
  <inkml:trace contextRef="#ctx0" brushRef="#br0" timeOffset="24263.9">7218 6265 0,'0'0'0,"0"-21"16,0 0-16,0 0 15,0 0-15,0 0 16,0-1-16,0 1 16,0 0-1,-21 21-15,-1 0 16,1 0-16,0 0 0,0 21 15,0 0-15,0-21 0,-1 22 0,22-1 16,-21 21-16,0-21 0,21 22 0,-21-22 16,21 21-16,0 0 0,0 1 15,0-1-15,0 0 0,0-20 0,0 20 16,0 0-16,0 1 0,0-1 16,21-21-16,0 21 0,0-20 0,1 20 15,-1-21-15,0 0 0,0-21 0,0 21 16,0 1-16,22-22 0,-22 0 0,0 0 15,21 0-15,1 0 0,-22 0 0,21 0 16,1 0-16,-22 0 0,21-22 0,0 1 16,-20 0-16,20 0 0,-21 0 0,21 0 15,-20-1-15,-1 1 0,-21 0 0,0-21 16,0 21-16,0-1 16,0 1-16,0 0 0,-21-21 0,-1 21 15,1-1-15,0 22 0,0-21 0,-21 0 16,20 21-16,1 0 0,0 0 0,0 0 15,0 0-15,0 0 0,-1 21 0,1 0 16,0-21-16,0 22 0,0-1 0,21 21 16,0-21-16,-21 0 0,21 1 0,-22-1 15,22 0-15,0 0 0,0 0 16,0 0-16,0 1 0,22-1 16,-22 0-16,21-21 0,0 0 0,0 0 15,0 0-15,0 0 0,1 0 16,20 0-16,-21 0 0,0-21 0,0 21 15,1-21-15,-1-1 0,0 1 16,0 21-16,0-21 0,0 0 0,-21 0 16,0 0-16,22-1 0,-22 1 15,0 0-15,0 0 0,0 0 16,0 42 15,0 0-31,0 0 16,0 0-16,0 1 0,-22-1 0,22 0 15,0 0-15,0 0 0,0 0 16,0 1-16,0-1 0,22-21 16,-1 0-16,0 21 0,0-21 15,0 0-15,0 0 16,1 0-16,20 0 0,-21 0 0,0-21 16,22 0-16,-22 21 0,0-22 0,21 1 15,-21 0-15,1 0 0,-1 0 0,0 0 16,0-22-16,0 22 0,0-21 0,-21 21 15,0-22-15,0 1 0,22 0 0,-22-1 16,21 1-16,-21 21 0,0-22 0,0 1 16,0 21-16,21-21 0,0 20 0,-21 1 15,21 0-15,-21 0 16,0 0-16,0 0 16,21 21-16,-21 21 31,0 0-31,0 0 0,0 21 15,0-20-15,-21-1 0,21 0 0,0 21 16,0-21-16,-21 22 0,21-22 0,0 21 16,-21 1-16,21-22 0,0 21 0,0 0 15,0-20-15,0-1 0,0 21 16,0-21-16,0 0 0,0 1 0,0-1 16,0 0-16,0 0 0,0 0 15,0 0 1,21-21-16,-21-21 31,0 0-31,0 0 0,0 0 16,0 0-16,0-1 0</inkml:trace>
  <inkml:trace contextRef="#ctx0" brushRef="#br0" timeOffset="24452.82">7959 6392 0,'0'0'0,"-22"0"15,44 0 17,-1-21-32,0 21 0,0-21 0,0 21 15,0 0-15,22 0 0,-22-21 16,0 21-16,0 0 0,0 0 16,22-21-16,-22 21 0,0 0 0,21-21 15</inkml:trace>
  <inkml:trace contextRef="#ctx0" brushRef="#br0" timeOffset="25331.29">8699 6541 0,'0'0'0,"0"-22"0,43-20 15,-43 21-15,0 0 16,0 0-16,0-1 0,0 1 16,0 0-16,0 0 0,0 0 0,0 0 15,-21-1-15,-1 22 16,1 0-16,0 0 15,0 0-15,21 22 0,-21-1 0,0 0 16,-1 0-16,1 0 0,0 0 16,21 22-16,-21-22 0,21 21 0,-21 1 15,21-22-15,0 21 0,0-21 0,0 22 16,0-22-16,0 0 0,0 0 0,21 0 16,0 0-16,0 1 0,0-22 0,1 0 15,-1 21-15,21-21 0,-21 0 0,22 0 16,-1 0-16,0 0 0,-21-21 0,22-1 15,-1 22-15,0-21 0,1 0 0,-22 0 16,21-21-16,-21 20 0,1-20 0,-1 21 16,0-21-16,0-1 0,0 1 15,0 0-15,-21-1 0,0 1 16,0 0-16,0-1 0,0 1 0,0 21 16,0-22-16,0 1 0,0 21 0,0 0 15,0 0-15,0-1 0,0 1 0,0 42 31,0 1-31,0-1 0,0 0 16,0 21-16,0-21 0,0 22 0,0-1 16,0-21-16,0 22 0,0-1 0,0 0 15,0 1-15,0-1 0,0-21 16,0 21-16,-21-20 0,21 20 16,0-21-16,0 0 0,0 0 0,0 1 15,0-1-15,0 0 16,0-42 15,0 0-31,0-1 0,21 1 16,-21 0-16,22 0 0,-22 0 0,0 0 15,21-1-15,0-20 0,0 21 0,0 0 16,-21 0-16,21 21 0,1-22 0,-1 1 16,0 21-16,0 0 0,0 0 15,0 0-15,1 21 0,-1 1 16,0-1-16,-21 0 0,0 0 15,0 0-15,0 0 0,0 1 0,0 20 16,0-21-16,0 0 0,0 0 0,0 1 16,0-1-16,0 0 0,-21-21 0,21 21 15,0 0-15,-21 0 0,-1-21 16,22-21 15</inkml:trace>
  <inkml:trace contextRef="#ctx0" brushRef="#br0" timeOffset="26023.61">10287 6244 0,'0'-21'0,"0"0"16,0 0-16,21 0 16,0-1-16,-21 1 15,21 0-15,-21 0 16,-21 21 0,0 0-1,0 0-15,0 0 0,-22 0 0,22 0 16,-21 21-16,0 0 0,20-21 0,-20 21 15,21 1-15,-21-22 0,20 21 16,1 0-16,0-21 0,21 21 0,0 0 16,21-21-1,0 21-15,1-21 0,-1 0 16,21 0-16,-21 22 0,0-22 0,22 0 16,-22 21-16,0-21 0,0 0 0,0 21 15,1 0-15,-1-21 0,0 21 0,-21 0 16,21-21-16,-21 22 0,0-1 15,0 0-15,0 0 0,-21-21 0,-21 21 16,20 0-16,1 1 0,-21-1 16,21 0-16,-22-21 0,22 21 0,-21-21 15,0 21-15,20-21 0,1 0 0,0 0 16,42 0 15,22 0-31,-1 0 16,-21 0-16,0 0 0,0 0 15,1 21-15,-22 1 0,21-22 0,-21 21 16,0 0-16,0 0 0,0 0 0,0 0 16,0 1-16,-21-1 0,-1 0 15,1 21-15,0-21 0,0 1 0,0-1 16,0 0-16,-1 0 0,1-21 0,21 21 16,-21 0-16,21 1 15,0-1 1,21-21-16,0 0 0,1 0 15,-1 0-15,0 0 0,0 0 0,0 0 16,0-21-16,1 21 0,-1 0 0,0-22 16,0 22-16,0 0 0,22 0 0,-22-21 15</inkml:trace>
  <inkml:trace contextRef="#ctx0" brushRef="#br0" timeOffset="26444.37">9652 7366 0,'-42'0'0,"20"0"16,44 0 0,-1 0-1,0 0-15,21 0 0,1 0 0,-1 0 16,0 0-16,1 0 0,20 0 0,1 0 16,-1 0-16,1 0 0,-1 0 0,1 0 15,-22 0-15,21 0 0,1 21 0,-22-21 16,1 0-16,-1 0 0,0 0 0,-21 0 15,1 0-15,-1 0 0,0 0 0,-42 0 47,0 0-47,-1 0 0,1 0 16,0 0-16,0 0 0,-21 0 0,20 0 16,-20 0-16,21 0 0,-21 0 0,-1 0 15</inkml:trace>
  <inkml:trace contextRef="#ctx0" brushRef="#br0" timeOffset="26739.84">9588 7578 0,'-21'0'0,"42"0"0,-63 21 15,21 0-15,21 0 16,0 0 0,21-21-16,0 0 15,0 0-15,22 0 0,-22 0 0,21 0 16,1 0-16,20 0 0,-21 0 0,22 0 15,-22 0-15,22 0 0,-1 0 0,-20 0 16,20 0-16,1 0 0,-22 0 0,0 0 16,22 0-16,-22 0 0,-21 0 0,22 0 15,-22 0-15,0 0 0,0 0 0,-42 0 47,0 0-47,0 0 0,-1 0 0,1 0 16,0 0-16,-21 0 0,-1 0 0,1 0 15,21 0-15,-43 0 0,22 0 16</inkml:trace>
  <inkml:trace contextRef="#ctx0" brushRef="#br0" timeOffset="26975.7">9525 7811 0,'0'0'0,"-42"21"0,20-21 16,1 21-16,0-21 0,0 21 0,21 0 15,21-21 1,0 0-16,22 0 15,-1 0-15,-21 0 0,43 0 0,-22 0 16,21 0-16,-20 0 0,20 0 0,1 0 16,-1 0-16,1 0 0,-1 0 0,1 21 15,-1-21-15,-20 0 0,20 0 16,-21 0-16,1 0 0,-1 0 0,-21 0 16,0 0-16,1 0 0,-1 0 0,0 0 15,-42 0 1,0 0-1</inkml:trace>
  <inkml:trace contextRef="#ctx0" brushRef="#br0" timeOffset="27639.73">10160 8319 0,'0'0'16,"-21"0"-16,21-22 31,21 22-31,0 0 16,-21-21-16,21 21 0,0 0 0,1 0 15,-1 0-15,0-21 0,0 21 0,0 0 16,-21 21-1,0 0 1,-21-21-16,21 22 0,-21-1 0,-21 0 16,20-21-16,1 21 0,0 0 0,-21 0 15,21 1-15,-1-1 0,1 0 0,0 0 16,0 0-16,0 0 0,21 1 16,0-1-16,0 0 15,0 0-15,21-21 0,0 0 16,0 21-16,22-21 0,-22 0 0,0 21 15,0-21-15,0 0 0,22 0 0,-22 0 16,0 0-16,0 0 0,0 0 16,0 0-16,1 0 15,-22 22-15,0-1 32,-22 0-17,1 0-15,0-21 16,0 21-16,21 0 15,0 1-15,-21-22 0,21 21 0,0 0 16,0 0-16,0 0 16,0 0-16,0 1 0,0-1 15,0 0-15,0 0 32,-21-21-17,-1 0-15,1 0 16,0 0-16,0 0 15,0 0-15,0 0 0,-1 0 0,1 0 16,0 21-16,0-21 0,0 0 16,21 21-16,-21-21 0</inkml:trace>
  <inkml:trace contextRef="#ctx0" brushRef="#br0" timeOffset="28359.49">7451 10372 0,'21'-21'16,"-21"-1"-1,0 1-15,-21 21 0,21-21 16,-22 0-16,1 21 0,0-21 0,-21 21 16,21 0-16,-1 0 0,1 0 15,-21 0-15,21 0 0,-22 0 16,1 21-16,21 0 0,-21 21 15,20-20-15,1 20 0,0 21 0,0-20 16,0-1-16,21 22 0,0-22 0,0 21 16,0-20-16,0-1 0,0 0 0,0 1 15,21-1-15,0 0 0,0-20 0,0 20 16,1-21-16,-1 0 0,0 0 0,0 1 16,21-22-16,-20 0 0,-1 21 0,21-21 15,-21 0-15,22 0 0,-1 0 0,0-21 16,1-1-16,-1 22 0,0-21 0,1 0 15,20 0-15,-21 0 0</inkml:trace>
  <inkml:trace contextRef="#ctx0" brushRef="#br0" timeOffset="29063.98">8022 10753 0,'0'0'0,"0"-21"16,0-1-16,0 1 0,0 0 0,0 0 16,-21 21-1,0 0-15,0 0 16,-1 0-16,22 21 0,-21 0 0,0 0 15,0-21-15,0 22 0,0-1 0,-1 21 16,1-21-16,21 0 0,-21 1 0,21-1 16,-21 0-16,21 0 0,-21-21 0,21 21 15,0 0-15,0 1 16,21-22 0,0 0-16,0 0 15,0 0-15,1 0 0,-1-22 0,0 1 16,0 21-16,0-21 0,-21 0 0,21 0 15,1 0-15,-1-1 0,-21 1 0,0 0 16,21 0-16,-21 0 0,21 0 0,-21-1 16,21 22-16,-21 22 31,0-1-31,0 0 0,0 0 0,0 0 16,0 0-16,0 1 0,0-1 0,0 0 15,0 21-15,0-21 0,0 1 0,0-1 16,0 0-16,0 0 15,21-21-15,1 21 0,-1 0 0,0-21 16,0 0-16,0 0 0,0 0 16,1 0-16,-1 0 0,0 0 0,0-21 15,0 0-15,22 0 0,-22 0 0,0 0 16,0-1-16,21 1 0,-20-21 0,-1 21 16,0-22-16,0 22 0,0-21 0,0 0 15,1-1-15,-22 1 0,0 0 0,21-1 16,-21 1-16,0 21 0,0-22 0,0 1 15,0 0-15,0 21 0,0-1 0,0 1 16,0 0-16,0 42 31,0 0-31,0 1 0,0-1 16,0 21-16,0 0 0,-21-20 0,21 20 16,0 0-16,-22 1 0,22-1 15,-21 0-15,21 1 0,-21-1 0,21 0 16,0-21-16,0 22 0,0-22 0,0 21 15,0-21-15,0 1 0,0-1 0,0 0 16,0 0-16,21-21 0,0 21 16,1-21-16,-1 0 15,0 0-15,-21-21 0,0 0 16,0 0-16,21 21 0,-21-21 0,0-22 16,0 22-16,0 0 0</inkml:trace>
  <inkml:trace contextRef="#ctx0" brushRef="#br0" timeOffset="29262.87">8382 10626 0,'0'0'0,"0"21"15,0 0-15,21-21 32,0 0-17,0 0-15,1 0 0,-1 0 0,0 0 16,0 0-16,0-21 0,0 21 15,1-21-15,-1 21 0,-21-21 0,21 21 16,-21-22-16,21 22 0,-21-21 0,21 21 16,-21-21-16</inkml:trace>
  <inkml:trace contextRef="#ctx0" brushRef="#br0" timeOffset="30071.46">9292 10626 0,'21'0'16,"-21"-21"0,0-1-16,0 1 15,-21 21 16,0 0-31,0 21 0,21 1 0,-21-22 16,-1 21-16,1 21 0,21-21 0,0 0 16,0 22-16,-21-22 0,21 21 0,0-21 15,0 22-15,0-22 0,0 0 0,0 0 16,0 0-16,0 1 0,21-1 16,0 0-16,1-21 0,-1 0 15,21 0-15,-21 0 0,0 0 0,1 0 16,-1 0-16,21 0 0,-21-21 15,0 0-15,22 21 0,-22-22 0,0-20 16,21 21-16,-20 0 0,-1 0 0,-21-22 16,21 1-16,0 21 0,0-22 0,-21 1 15,0 0-15,0-1 0,21 1 0,-21-21 16,0 20-16,0 1 0,0 0 0,0-1 16,0 22-16,0-21 0,0 21 0,0-1 15,0 1-15,0 42 31,0 1-31,0-1 0,0 21 16,0-21-16,0 22 0,0-1 0,0-21 16,0 21-16,0 1 0,0-1 0,0 0 15,0-20-15,-21 20 0,21 0 0,0-21 16,0 22-16,0-22 0,0 21 0,-21-21 16,21 1-16,0-1 0,-21 0 15,21 0 1,0-42-1,0 0 1,0 0-16,21-1 16,0 1-16,-21 0 0,21 0 0,1 0 15,-1 0-15,-21-22 0,21 22 16,21 0-16,-21 0 0,1 21 0,-1-21 16,21 21-16,-21 0 0,0 0 0,1 0 15,-1 0-15,0 0 0,0 21 0,0 0 16,0 0-16,-21 0 0,0 0 0,0 22 15,0-22-15,0 0 0,0 0 0,0 22 16,0-22-16,-21 0 0,21 0 0,-21-21 16,0 21-16,21 0 0,-21-21 0,0 22 15,-1-22-15,22-22 32,0 1-17</inkml:trace>
  <inkml:trace contextRef="#ctx0" brushRef="#br0" timeOffset="30736">10964 10562 0,'0'0'0,"0"-21"15,0 0-15,0 0 16,0 0-16,0-1 0,0 1 16,0 0-16,0 0 0,0 0 15,0 0-15,-21 21 16,0 0-16,0 0 16,0 0-16,-1 21 0,1-21 0,0 21 15,0 0-15,-21-21 0,20 21 0,1 0 16,-21-21-16,21 22 0,0-22 0,-1 21 15,1-21-15,21 21 16,0 0 0,21 0-1,1-21-15,-1 21 0,0-21 16,0 22-16,0-1 0,0-21 0,1 21 16,-1 0-16,0 0 0,0-21 0,-21 21 15,0 1-15,0-1 0,0 0 0,0 0 16,0 0-16,0 0 0,-21-21 15,0 22-15,0-1 0,-22-21 0,22 21 16,0-21-16,0 0 0,0 0 0,-1 21 16,1-21-16,0 0 15,21-21 1,21 0 0,0 21-16,1 0 0,-1 0 0,0 0 15,0-21-15,0 21 0,0 0 0,1 0 16,-1 21-16,-21 0 0,21-21 15,-21 21-15,0 0 0,0 0 0,0 1 16,0-1-16,0 0 0,-21 0 0,0 0 16,-1 0-16,22 1 0,-21-1 0,0 0 15,0-21-15,0 21 0,21 0 0,-21-21 16,21 21-16,-22-21 0,1 0 16,42 0 15,1 0-16,-1 0-15</inkml:trace>
  <inkml:trace contextRef="#ctx0" brushRef="#br0" timeOffset="31175.29">10202 11599 0,'0'0'0,"-42"0"0,21 0 0,-43 0 16,22 0-16,21 0 0,-22 0 15,22 22-15,0-22 0,0 0 0,0 0 16,42 0 15,0 0-31,21 0 0,1 0 0,-1 0 16,0 0-16,22 0 0,-22 0 0,22 0 15,-1 0-15,-20 0 0,20 0 0,1 0 16,-1 0-16,-21 0 0,22 0 16,-22 0-16,1 0 0,-1 0 0,0 0 15,1 0-15,-22 0 0,0 0 0,0 0 16,0 0-16,-42 0 62,0 0-62,0 0 0,0 0 0,-1 0 16,-20 0-16,21 0 0,-21 0 0</inkml:trace>
  <inkml:trace contextRef="#ctx0" brushRef="#br0" timeOffset="31500.1">9948 11853 0,'0'0'0,"0"22"0,0 20 16,0-21-16,21-21 16,22 0-16,-22 0 0,0 0 15,21 0-15,1 0 0,-22 0 0,21 0 16,22 0-16,-22 0 0,0 0 0,1 0 15,20 0-15,-20 0 0,20-21 0,1 0 16,-22 21-16,21 0 0,1-21 0,-22 21 16,22 0-16,-22-22 0,22 22 15,-22 0-15,-21 0 0,21 0 0,-20 0 16,-1 0-16,0 0 0,-42 0 31,0 0-31,-1 0 16,1 0-16,0 0 0,0 0 0,-21 0 15,20 0-15,-20 22 0,0-22 0,-1 0 16,1 21-16,0 0 0</inkml:trace>
  <inkml:trace contextRef="#ctx0" brushRef="#br0" timeOffset="31774.95">9885 12129 0,'0'0'0,"-21"21"0,-22 21 16,43-21-16,0 0 15,21-21-15,1 0 16,20 0-16,-21 0 0,21 0 0,1 0 16,-1 0-16,22 0 0,-22 0 0,0 0 15,22 0-15,-1 0 0,-20 0 0,20 0 16,-21 0-16,22-21 0,-1 21 16,-20 0-16,-1 0 0,0 0 0,1 0 15,-1 0-15,-21 0 0,0 0 0,1 0 16,-1 0-16,-42 0 62</inkml:trace>
  <inkml:trace contextRef="#ctx0" brushRef="#br0" timeOffset="32511.66">10139 12891 0,'0'0'0,"21"0"31,0 0-31,-21-22 16,21 22-16,0 0 0,1-21 16,-1 0-16,0 21 0,0 0 0,0 0 15,0-21-15,1 21 0,-1 0 0,0 0 16,0 0-16,0 0 0,0 0 0,-21 21 47,0 0-47,-21-21 0,0 21 0,-21-21 15,21 22-15,-1-22 0,1 21 0,0-21 16,0 21-16,0-21 0,0 21 0,-1-21 16,22 21-16,-21-21 0,21 21 15,-21-21-15,21 22 0,0-1 16,0 0-1,0 0 1,21-21-16,0 0 16,1 0-16,-22 21 0,21-21 0,0 0 15,0 21-15,0-21 0,-21 22 16,21-22-16,-21 21 0,22-21 16,-1 21-16,-21 0 15,0 0-15,21-21 0,0 21 16,0-21-16,-21 22 15,0-1-15,21-21 0,1 0 0,-1 21 16,0 0 0,0 0-16,0-21 0,0 21 0,1-21 15,-22 22-15,21-1 0,-21 0 16,0 0-16,0 0 16,0 0-16,-21-21 0,-1 22 0,1-22 15,0 21-15,0-21 0,0 21 0,0-21 16,-1 0-16,1 21 0,0-21 0,0 0 15,0 0-15,21-21 32</inkml:trace>
  <inkml:trace contextRef="#ctx0" brushRef="#br0" timeOffset="38759.76">14012 2096 0,'0'-22'0,"0"1"15,0 0-15,0 0 16,0 0-16,0 0 16,0-1-16,0 1 15,0 42 32,-21 1-47,21-1 0,-21 0 0,21 0 16,-21 21-16,21-20 0,0 20 15,-21 0-15,-1 1 0,22-1 0,-21 0 16,21 1-16,-21 20 0,0-21 0,21 1 16,0-1-16,-21 22 0,21-22 0,0 0 15,0-21-15,0 22 0,0-22 16,0 21-16,0-21 0,0 1 0,0-1 16,0 0-16,21-21 0,0 0 15,-21 21-15,21-21 0,0 0 16,1 0-1,-22-21-15,0 0 16,0 0-16,0-1 0,0 1 16,0 0-16</inkml:trace>
  <inkml:trace contextRef="#ctx0" brushRef="#br0" timeOffset="38971.64">13631 2604 0,'0'-22'32,"21"22"-17,1-21-15,-1 21 0,0-21 16,21 21-16,-21-21 0,22 21 0,-1-21 16,-21 0-16,22 21 0,-1-22 15,0 22-15,1 0 0,-1-21 0,-21 21 16,21 0-16,1-21 0,-22 21 0</inkml:trace>
  <inkml:trace contextRef="#ctx0" brushRef="#br0" timeOffset="39399.39">14436 2413 0,'0'-21'31,"0"0"-31,0 0 16,0-1-16,0 1 15,21 21-15,0 0 0,0 0 16,0 0-16,0 0 16,1 0-16,-1 21 0,0-21 0,0 43 15,-21-22-15,21 0 0,0 0 0,1 22 16,-22-22-16,0 21 0,0-21 0,21 22 16,-21-22-16,0 21 0,0-21 15,0 22-15,0-22 0,0 0 0,-21 0 16,21 0-16,-22 0 0,1 1 15,0-22 1,21-22 15,0 1-31,0 0 0,0 0 0,0 0 16,0 0-16,21-22 0,-21 22 0,21 0 16,1-21-16,-22 20 0,21-20 0,0 21 15,-21 0-15,21 0 0,-21-1 16,21 1-16,0 0 0,1 0 15,-1 21-15,0-21 0,0 21 16,0 0 0,0 0-16,-21-21 0,22 21 15,-1 0-15</inkml:trace>
  <inkml:trace contextRef="#ctx0" brushRef="#br0" timeOffset="40032.54">15388 2392 0,'21'21'15,"-21"0"17,-21-21-32,0 21 15,0 1-15,21-1 16,0 0-16,-21-21 0,21 21 0,0 0 16,0 0-16,0 1 0,0-1 15,0 0-15,21 0 16,-21 0-16,21-21 0,0 0 0,21 0 15,-20 0-15,-1 0 0,0 0 16,21 0-16,-21 0 0,1 0 0,-1-21 16,0 21-16,0-21 0,0 0 0,0 0 15,1-1-15,-1 1 0,-21 0 0,0 0 16,21 0-16,-21 0 0,21-22 16,-21 22-16,0 0 0,0 0 15,0 63 32,0-21-47,-21 0 0,21 22 0,-21-22 16,0 21-16,21 1 0,0-1 0,0 0 15,0 1-15,-22 20 0,22-21 0,0 1 16,0 20-16,0 1 0,0-1 0,0 1 16,0-1-16,0 1 0,0-22 15,-21 22-15,0-1 0,0 1 0,21-22 16,-21 0-16,21 1 0,-21-1 0,21 0 15,0-21-15,0 1 0,-22-1 0,22 0 16,-21 0-16,0-21 16,0 0-16,0 0 0,21-21 15,-21 0-15,-1 21 0,22-21 16,-21-1-16,21-20 0,-21 21 0,21 0 16,0-22-16,-21 1 0,21 0 15,0-1-15,0 1 0,0 0 0,0-1 16,0 1-16,0 21 0,21-21 0,-21-1 15,21 1-15,0 21 0,1-22 0,-1 22 16,0-21-16,21 21 0,-21 0 0,1-22 16,20 22-16,0-21 0,-21-1 15,22 22-15,-1-21 0</inkml:trace>
  <inkml:trace contextRef="#ctx0" brushRef="#br0" timeOffset="40619.48">16743 2286 0,'0'0'0,"0"-21"0,0 0 0,0 0 15,0-1 1,-21 22-16,-1 0 0,1-21 16,-21 21-16,21 0 0,0 0 0,-22 0 15,22 0-15,-21 0 0,21 0 0,-1 21 16,1-21-16,0 22 0,0-22 15,0 21-15,21 0 16,0 0-16,21-21 16,0 21-16,0-21 0,22 0 15,-22 0-15,0 21 0,0-21 0,21 0 16,-20 0-16,-1 22 0,0-1 16,0 0-16,-21 0 0,0 0 15,0 0-15,0 1 0,0-1 0,-21 0 16,0 0-16,0 0 0,-22 0 0,22 1 15,-21-1-15,21 0 0,-22 0 16,22 0-16,0-21 0,-21 0 16,20 21-16,1-21 0,0 0 0,42 0 31,0 0-15,1 0-16,-1-21 0,0 21 15,0 0-15,0 0 0,0 0 0,1 0 16,-1 0-16,-21 21 15,0 1-15,0-1 0,0 0 16,0 0-16,0 0 0,-21 0 0,-1 1 16,1-1-16,0 0 0,0 0 15,0 0-15,0 0 0,21 1 0,-22-1 16,22 0-16,-21-21 0,21 21 0,0 0 16,21-21 15,1 0-31,-1 0 15,0 0-15,0 0 16,0 0-16</inkml:trace>
  <inkml:trace contextRef="#ctx0" brushRef="#br0" timeOffset="41039.4">16277 3387 0,'0'0'16,"-21"0"-16,-21 0 0,20 0 0,1 0 0,42 0 31,22 0-31,-22 0 16,21 0-16,1 0 0,20 0 15,1 0-15,-22 0 0,21 0 0,1 0 16,-1 0-16,1 0 0,-1 0 16,1 0-16,-22 0 0,22 0 0,-22 0 15,0 0-15,1 0 0,-22 0 0,21 0 16,-21 0-16,-21 21 0,-21-21 31,0 21-15,-21-21-16,21 0 0,-22 0 0,1 0 15,0 0-15,-1 0 0,1 0 0,-22 0 16</inkml:trace>
  <inkml:trace contextRef="#ctx0" brushRef="#br0" timeOffset="41307.25">16044 3577 0,'0'0'0,"0"43"16,0-22-16,21-21 16,22 0-16,-22 21 0,21-21 0,1 0 15,20 0-15,-21 0 0,22 0 0,-1 0 16,1 0-16,-1 0 0,1 0 0,-1 0 16,1 0-16,-1 0 0,-20 0 0,20 0 15,1 0-15,-22 0 0,0 0 16,1 0-16,-1 0 0,-21 0 15,22 0-15,-22 0 0,-42 21 32,-1-21-17,1 0-15,0 0 0,-21 0 0,21 0 16,-22 21-16,1-21 0,0 0 16,-1 0-16</inkml:trace>
  <inkml:trace contextRef="#ctx0" brushRef="#br0" timeOffset="41551.74">16256 3789 0,'0'0'0,"-21"21"16,21 0-16,0 0 15,42-21-15,-21 0 16,0 0-16,22 0 0,-1 0 0,0 0 16,1 0-16,20 0 0,-20 0 15,20 0-15,-21 0 0,22 0 0,-1 0 16,-20 0-16,20 0 0,1 0 0,-22 0 15,0 0-15,1 0 0,-22 0 0,21 0 16,-21 0-16,1 0 0,-1 0 0,0 0 16,-42 0 15,0 0-31</inkml:trace>
  <inkml:trace contextRef="#ctx0" brushRef="#br0" timeOffset="42107.42">16912 4382 0,'0'0'16,"-21"0"-16,0 0 15,21-22 16,21 22-31,0 0 0,0-21 16,0 21 0,-42 0 15,0 0-31,0 21 0,0 1 0,0-22 16,-22 21-16,22 0 0,-21 0 0,-1 0 15,22 0-15,0 1 0,0-1 0,0 0 16,21 0-16,0 0 0,0 0 15,0 1-15,21-1 16,0-21-16,0 0 0,0 21 16,22-21-16,-22 0 0,0 0 15,0 21-15,0-21 0,22 0 0,-22 0 16,0 0-16,0 0 16,-42 0 30,21 21-46,0 0 16,0 1-16,0-1 16,0 0-16,0 0 15,0 0-15,0 0 0,-21 1 16,21-1-16,-21-21 16,21 21-16,-21-21 0,-1 0 0,22 21 15,-21-21-15,0 0 0,0 0 0,0 0 16,-22 0-16,22 0 0,-21 0 0,21 0 15,-22 0-15,22 0 0</inkml:trace>
  <inkml:trace contextRef="#ctx0" brushRef="#br0" timeOffset="43575.44">13864 6265 0,'0'0'0,"21"0"0,-21-21 16,0 0-16,0 0 16,0 0-16,0 0 15,-21 21-15,0-22 0,0 22 0,0 0 16,-1-21-16,1 21 0,0 0 0,-21 0 16,21 0-16,-1 0 0,1 0 0,0 21 15,0 1-15,0-1 0,0 0 0,-1 21 16,1-21-16,0 22 0,21-1 15,0 22-15,-21-22 0,21 0 16,0 22-16,0-22 0,0 0 0,0 1 16,0-1-16,0 0 0,0-20 0,0 20 15,21-21-15,0 21 0,0-20 0,1-1 16,20 0-16,-21-21 0,21 21 0,1-21 16,-1 0-16,0 0 0,1 0 0,-1 0 15,0 0-15,22-21 0,-22 21 0,22-21 16,-22 0-16,0-1 0,1 1 0,-1 0 15,-21 0-15,22 0 0,-22 0 0,0-22 16,-21 22-16,0 0 0,0-21 16,0 20-16,0-20 0,0 21 0,-21 0 15,0 0-15,-1-1 0,1 1 16,0 21-16,-21 0 0,21 0 0,-1 0 16,-20 0-16,21 0 0,-21 21 0,20 1 15,1-1-15,-21 0 0,21 21 0,21-21 16,-21 1-16,21 20 0,0-21 0,0 0 15,0 0-15,0 1 0,0 20 0,0-21 16,21 0-16,0 0 0,0-21 16,0 22-16,0-22 0,1 0 0,-1 0 15,21 0-15,-21 0 0,0 0 0,22 0 16,-22 0-16,0-22 0,21 22 16,-20-21-16,-1 0 0,0 21 15,-21-21-15,21 0 0,-21 0 0,21-22 16,-21 22-16,0 0 0,0 0 0,0-22 15,0 22-15,0 0 0,0 0 0,0 0 16,0 0-16,-21 21 16,21 21-1,-21 0-15,21 0 0,0 0 16,0 0-16,0 1 0,0-1 0,0 0 16,0 21-16,0-21 0,0 1 15,0-1-15,0 0 0,0 0 0,0 0 0,21-21 16,0 21-16,0-21 15,1 22-15,-1-22 0,0 0 16,0 0-16,0 0 0,0 0 0,22 0 16,-22-22-16,0 22 0,21-21 0,-20 0 15,-1 0-15,0 0 0,0 0 0,0-22 16,0 22-16,1-21 0,-1-1 0,-21 1 16,21 0-16,-21-1 0,21 1 0,0 0 15,-21-1-15,0 1 0,21 0 0,-21 21 16,0-22-16,22 22 0,-22 0 0,0 0 15,0 0-15,0 42 16,0 0 0,-22 0-16,22 21 15,-21-20-15,21 20 0,-21-21 16,21 21-16,0 1 0,0-1 0,-21 0 16,21 1-16,0-1 0,0 0 0,0 1 15,0-22-15,0 21 0,0-21 0,0 1 16,0-1-16,0 21 0,0-21 15,0 0-15,0 1 0,21-22 0,-21 21 16,21-21-16,0 0 16,1 0-1,-22-21-15,21-1 0,-21 1 16,0 0-16,0 0 16,0 0-16,0 0 0,0-1 15,0 1-15,0 0 0</inkml:trace>
  <inkml:trace contextRef="#ctx0" brushRef="#br0" timeOffset="43763.31">14753 6562 0,'21'0'32,"0"0"-32,1 0 0,-1 0 15,0 0-15,0 0 0,0-21 0,0 21 16,22 0-16,-22-22 0,0 22 15,0-21-15,0 21 16,1 0-16,-1-21 0,0 21 0,0 0 16,0 0-16,0 0 0</inkml:trace>
  <inkml:trace contextRef="#ctx0" brushRef="#br0" timeOffset="44599.84">15600 6604 0,'0'0'0,"0"-21"0,0 0 0,0 0 16,0-1-16,0 1 0,0 0 15,0 0-15,-21 21 16,-1 0-1,1 0-15,0 0 0,0 21 0,0-21 16,21 42-16,-21-20 0,-1-1 16,1 21-16,21-21 0,0 22 0,-21-22 15,21 21-15,0-21 0,0 22 0,0-22 16,0 21-16,0-21 0,0 0 0,0 1 16,21-1-16,0 0 0,1 0 15,-1 0-15,0-21 0,21 21 0,-21-21 16,22 0-16,-22 0 0,21 0 0,1 0 15,-22 0-15,21 0 0,-21-21 0,22 21 16,-1-21-16,-21 0 0,0 0 0,22 0 16,-22-22-16,0 22 0,-21-21 0,21-1 15,0 1-15,-21 0 0,21-1 0,-21 1 16,0-21-16,0 20 0,0 1 0,0 0 16,0-1-16,0 1 0,0 0 0,0-1 15,0 22-15,0 0 0,-21 0 16,21 0-1,-21 21-15,21 21 0,0 0 16,0 21-16,-21-21 0,21 22 16,0-1-16,0 0 0,0 1 0,0-1 15,0 0-15,0 1 0,0-1 0,-21 0 16,21 1-16,-21-22 0,21 21 0,0 1 16,0-22-16,-22 0 0,22 21 0,-21-21 15,21 1-15,0-1 0,0 0 16,0-42 15,0 0-15,0-1-16,0 1 15,0 0-15,0 0 0,21-21 16,1 20-16,-1 1 0,-21-21 0,21 21 16,0 0-16,0-1 0,0 1 0,22 0 15,-22 0-15,0 21 0,0 0 0,0 0 16,1 0-16,-1 0 0,0 21 0,0 0 15,0 0-15,-21 1 0,21-1 0,-21 21 16,22-21-16,-22 0 0,0 1 0,0-1 16,0 0-16,0 0 0,0 0 0,0 0 15,-22 1-15,1-22 0,21 21 0,-21 0 16,0-21-16,21 21 0,-21-21 16,0 0-16,-1 0 0,1 0 15,21-21 16</inkml:trace>
  <inkml:trace contextRef="#ctx0" brushRef="#br0" timeOffset="45511.97">17145 6202 0,'0'0'0,"21"-42"15,0 42-15,0-22 16,-21 1-16,0 0 16,-21 21-1,0 0-15,-21 0 0,21 0 16,-22 0-16,22 21 0,-21-21 0,21 21 15,-22-21-15,22 22 0,0-22 0,0 21 16,0-21-16,-1 0 0,22 21 16,0 0-16,0 0 15,22-21 1,-1 21-16,0-21 0,0 0 0,0 0 16,0 0-16,1 22 0,-1-1 15,0-21-15,-21 21 0,0 0 0,21 0 16,-21 0-16,0 1 0,0-1 15,0 0-15,0 0 0,0 0 0,0 0 16,0 1-16,-21-1 0,0-21 16,0 21-16,-1 0 0,1-21 0,21 21 15,-21-21-15,0 0 0,0 21 16,42-21 15,0 0-31,0-21 0,0 21 16,1 0-16,-1 0 0,0-21 15,-21 42 1,0 0-16,0 1 16,0-1-16,0 21 0,-21-21 15,0 0-15,-1 22 0,1-22 0,0 0 16,0 21-16,0-20 0,0-1 0,-1 21 16,1-21-16,0 0 0,0 1 0,21-1 15,0 0-15,0 0 0,0 0 16,21-21-1,0 0-15,0 0 0,1 0 0,-1 0 16,0 0-16,0 0 0,0 0 0,0 0 16,1 0-16</inkml:trace>
  <inkml:trace contextRef="#ctx0" brushRef="#br0" timeOffset="45851.77">16616 7408 0,'0'22'16,"21"-22"0,0 0-16,0 0 15,0 0-15,22 0 0,-1 0 0,0 0 16,1 0-16,-1 0 0,22-22 0,-1 22 15,-21 0-15,22 0 0,-1 0 16,1 0-16,-22 0 0,22 0 0,-22 0 16,0 0-16,1 0 0,-22 0 0,0 0 15,0 0-15,0 0 0,-42 22 32,0-22-32,0 0 0,0 0 0,0 0 15,-1 0-15,1 21 0,0-21 0,-21 0 16,21 0-16,-22 0 0,22 21 0,-21-21 15</inkml:trace>
  <inkml:trace contextRef="#ctx0" brushRef="#br0" timeOffset="46123.62">16489 7662 0,'0'0'0,"0"22"0,0-1 15,21-21 1,0 0-16,21 0 0,-20 0 0,20 0 15,0 0-15,1 0 0,-1 0 0,0 0 16,1 0-16,-1 0 0,21 0 0,-20 0 16,20 0-16,-20 0 0,-1 0 0,21 0 15,-20 0-15,-1 0 0,0 0 0,-20 0 16,20 0-16,-21 0 0,0 0 0,-42 0 47,0 0-32,0 0-15,0 0 16,-1 0-16</inkml:trace>
  <inkml:trace contextRef="#ctx0" brushRef="#br0" timeOffset="46647.82">16446 8213 0,'22'0'31,"-1"0"-15,0 0-16,-21-21 0,21 21 16,21 0-16,-20 0 0,-1 0 15,21 0-15,0 0 0,1-22 0,-1 22 16,0 0-16,1 0 0,-1 0 0,22 0 16,-22 0-16,0 0 0,-21 0 15,22 0-15,-22 0 0,21 0 0,-21 0 16,-42 0 15,0 0-31,0 22 0,0-22 16,0 0-16,-1 0 0,22 21 0,-21-21 15</inkml:trace>
  <inkml:trace contextRef="#ctx0" brushRef="#br0" timeOffset="47243.79">16933 8467 0,'0'0'0,"-21"21"15,42-21 17,0 0-17,-21-21-15,22 0 0,-1 21 0,0 0 16,0-22-16,0 22 0,0 0 0,1-21 15,-1 21-15,-42 0 32,-1 0-32,1 0 15,0 21-15,0-21 0,0 22 0,-22-22 16,22 21-16,0 0 0,0 0 0,0-21 16,0 21-16,21 0 0,0 1 0,-22-22 15,22 21-15,0 0 0,0 0 16,22 0-16,-1-21 0,-21 21 0,42-21 15,-21 0-15,0 22 0,22-22 0,-1 0 16,-21 0-16,22 21 0,-1-21 0,-21 0 16,21 0-16,-20 0 0,-1 0 0,0 0 15,0 0-15,-42 0 32,0 0-32,0 0 0,-1 0 15,1 0-15,0 0 0,0 0 0,0 0 16,0 0-16,-22 0 0,43 21 0,-21 0 15,0 0-15,21 0 0,0 1 16,0-1-16,0 0 0,0 0 16,21 0-16,0-21 0,-21 21 0,21 1 15,1-1-15,-22 0 0,0 0 16,0 0-16,0 0 0,-22 1 16,1-22-16,0 0 15,0 0-15,0 0 0,0 0 0,-1 0 16,-20 0-16,21 0 0,0 0 0,0 0 15,-22 0-15,22 0 0,0 0 16,-21 0-16</inkml:trace>
  <inkml:trace contextRef="#ctx0" brushRef="#br0" timeOffset="50415.34">13716 10520 0,'-21'0'16,"0"21"-16,-1-21 0,1 0 0,0 0 15,0 0 1,42 0 15,0 0-31,0 0 0,1-21 16,-1 0-16,0 21 0,0-21 0,0-1 16,22 22-16,-22-21 0,0 0 15,21 0-15,-21 0 0,22 0 0,-22-1 16,21-20-16,-21 21 0,22 0 0,-22 0 15,0-1-15,0 1 0,0-21 16,1 21-16,-22 0 0,0-1 0,0 1 16,0 0-16,0 0 0,0 0 0,0 0 15,-22-1-15,1 22 0,21-21 16,-21 21-16,0 0 0,0 0 0,0 0 16,-1 21-16,1 1 0,0-1 0,0 0 15,0 21-15,0-21 0,-1 22 0,1-1 16,21 0-16,-21 1 0,0 20 0,0-20 15,0 20-15,-1 1 0,1-1 16,0 1-16,0-1 0,0 1 0,-22 20 16,22-20-16,0 20 0,-21 1 0,21 0 0,-1-1 15,-20-20-15,21 21 0,0-1 16,-22-20-16,22 20 0,0-20 0,0-1 16,0 1-16,21-1 0,0-20 0,0-1 15,0 0-15,0-20 0,0-1 0,0 0 16,21 0-16,0 0 0,0-21 0,0 0 15,1 0-15,-1 0 0,21 0 0,-21 0 16,0-21-16,22 0 0,-22 0 0,0 0 16,0-1-16,0 1 0,22 0 0,-22-21 15,0 21-15,-21-22 0,21 1 0,0 0 16,1-1-16,-22 1 0,0 0 0,0-1 16,0 1-16,0-22 0,0 22 0,0 0 15,0-22-15,-22 22 0,1 0 16,0-1-16,0 1 0,0 0 0,-22 20 15,22 1-15,-21-21 0,21 21 0,0 21 16,-1-21-16,1 21 0,0 0 0,0 0 16,21-22-16,21 22 31,0 0-31,22 0 0,-22-21 16,21 21-16,-21-21 0,22 21 0,-1-21 15,0 21-15,1-21 0,20 21 0,-21-21 16,1-1-16,-1 1 0,0 0 0,22 21 15,-22-21-15,-21 0 0,22 0 16,-22-1-16,21 1 0,-21 0 16,1 21-16,-22-21 15,-22 42 1,1 0-16,21 0 0,0 1 16,0-1-16,-21 0 0,21 0 0,-21 0 15,21 22-15,-21-22 0,21 0 0,0 0 16,0 0-16,-21 0 0,21 1 15,-22-1-15,22 0 16,0-42 15,0 0-31,0-1 16,0 1-16</inkml:trace>
  <inkml:trace contextRef="#ctx0" brushRef="#br0" timeOffset="50611.78">14351 10499 0,'21'0'0,"-21"21"15</inkml:trace>
  <inkml:trace contextRef="#ctx0" brushRef="#br0" timeOffset="51234.96">14605 10795 0,'0'0'0,"0"-21"0,-21 0 0,21 0 15,0-1 1,0 1-16,0 42 47,0 1-32,0-1-15,0 0 0,0 0 16,0 0-16,21 0 0,-21 1 0,0-1 16,0 0-16,0 0 0,0 0 0,0 0 15,0 1-15,0-1 0,0 0 16,0-42 15,0 0-15,0-1-16,0 1 0,0 0 15,0 0-15,0 0 0,0 0 0,0-22 16,0 22-16,0 0 0,0-21 0,21 20 16,-21 1-16,21 0 0,0 0 15,1 0-15,-1 0 0,0-1 0,21 22 16,-21 0-16,22 0 0,-1 0 0,0 0 15,1 22-15,-22-1 0,21 0 0,1 0 16,-1 0-16,-21 0 0,21 1 0,-20 20 16,-22-21-16,0 0 0,21 22 0,-21-22 15,0 0-15,0 0 0,0 0 0,-21 22 16,-1-22-16,22 0 0,-21-21 0,0 21 16,0 0-16,0-21 0,0 21 0,-1-21 15,22 22-15,0-44 31,0 1-31,22 21 0</inkml:trace>
  <inkml:trace contextRef="#ctx0" brushRef="#br0" timeOffset="53024.35">15727 10859 0,'0'0'0,"0"-22"0,0 1 0,0 0 15,0 0-15,0 0 16,-21 21-16,21-21 0,-22 21 0,22-22 16,-21 1-16,0 21 15,0 0-15,0 0 0,0 0 16,-1 21-16,1 1 0,0-22 15,0 21-15,0 0 0,21 0 0,-21 0 16,-1 0-16,1 1 0,0 20 0,21-21 16,0 0-16,-21 0 0,21 1 0,0-1 15,0 0-15,0 0 0,0 0 16,21-21-16,0 0 16,0 0-16,22 0 0,-22 0 15,0 0-15,0 0 0,0 0 16,1-21-16,-1 21 0,0-21 0,0 0 15,0 0-15,0-1 0,1 1 0,-22 0 16,0 0-16,0 0 0,0-22 0,0 22 16,0 0-16,21-21 0,-21 21 15,0-1-15,0 1 0,0 0 16,0 42 0,0 0-1,0 1-15,0-1 0,-21 21 16,21-21-16,0 0 0,0 1 15,0 20-15,0-21 0,0 0 0,0 0 16,0 1-16,0-1 0,0 0 0,0 0 16,21-21-16,0 21 15,0-21-15,0 0 0,0 0 16,1 0-16,-1-21 0,0 21 16,0-21-16,0 0 0,0 0 0,1-1 15,-1 1-15,0 0 0,0 0 0,0-21 16,0-1-16,1 22 0,-1-21 0,-21-1 15,21-20-15,-21 21 0,21-1 0,-21 1 16,0 0-16,0-1 0,0 1 0,0 0 16,0-1-16,0 22 0,0 0 15,0 0-15,0 0 0,-21-1 0,0 22 16,0 0 0,21 22-1,0-1-15,-22 0 0,22 0 16,0 21-16,0 1 0,0-22 0,0 21 15,0 1-15,0-1 0,0 0 0,0 1 16,0-1-16,0 0 0,0 1 0,0-1 16,0-21-16,0 21 0,0 1 0,0-22 15,0 21-15,0-21 0,0 1 0,0-1 16,0 0-16,0 0 0,22 0 0,-1 0 16,0-21-16,0 0 0,0 22 0,0-22 15,1 0-15,-1 0 0,21 0 16,-21-22-16,0 1 0,1 21 0,-1-21 15,0 0-15,21 0 0,-21 0 0,1-1 16,-1-20-16,0 21 0,0-21 0,-21-1 16,21 1-16,0 21 0,1-22 0,-22-20 15,0 21-15,21-1 0,0 1 0,-21 0 16,21-1-16,-21 1 0,0 21 0,0-22 16,21 22-16,-21 0 0,0 0 0,21 0 15,-21 42 16,0 0-31,0 0 0,0 0 0,0 22 16,-21-22-16,0 21 0,21 1 16,-21-1-16,21-21 0,0 21 0,-21 1 0,21-1 15,-21 0-15,21 1 0,0-22 0,-22 21 16,22-21-16,0 22 0,0-22 0,0 0 16,0 21-16,0-20 0,22-22 15,-1 21-15,0 0 0,0-21 0,0 0 16,0 0-16,1 0 0,-1 0 0,0 0 15,0 0-15,21 0 0,-20-21 0,-1 0 16,0 21-16,0-22 0,0 1 16,0 0-16,-21 0 0,22 0 0,-1 0 15,-21-1-15,0 1 0,21 21 0,-21-21 16,0 0-16,21 21 0,-21-21 16,0 42-1,0 0 1,0 0-16,0 0 15,0 1-15,0-1 16,0 0-16,0 0 16,21-21-16,0 0 15,1 0-15,-1 0 0,0 0 16,0 0-16,0 0 0,0 0 16,1 0-16,-1 0 0,0 0 0,0-21 0,0 21 15,0-21-15,1 0 0,-1 21 16,0-22-16,-21 1 0,21 21 0,0-21 15,0 21-15,1-21 0,-1 21 0,0 0 16,0 0-16,0 0 16,-21 21-16,0 0 15,21-21-15,-21 21 0,0 1 0,0-1 16,0 0-16,0 0 0,0 0 16,0 22-16,0-22 0,-21 21 0,21-21 15,-21 22-15,0-1 0,21-21 0,-21 21 16,0 1-16,21-1 0,-22 0 15,1 1-15,0-1 0,0 0 0,21 1 16,-21 20-16,0-20 0,21-1 0,-22 0 16,22 1-16,0-1 0,0 0 0,0 1 15,0-1-15,0 0 0,0-21 0,0 22 16,0-22-16,0 0 0,0 0 0,0 0 16,0 1-16,0-1 0,0 0 0,-21 0 15,0-21-15,0 0 16,0 0-16,0 0 0,-1 0 15,1 0-15,-21-21 0,21 0 0,0 0 16,-22 21-16,22-22 0,0 1 16,0-21-16,0 21 0,-1 0 0,1-22 15,0 22-15,0-21 0,0 21 0,21-22 16,0 1-16,0 0 0,0 20 0,0-20 16,0 0-16,0-1 0,0 22 0,0-21 15,0 21-15,21-22 0,0 22 0,21-21 16,-20 21-16,-1-22 0,21 22 0,-21-21 15,22 21-15,-1-22 0,0 22 0,-21-21 16,22 21-16,-1-22 0,-21 22 0,22 0 16,-1-21-16,-21 21 0,0-1 0,22-20 15</inkml:trace>
  <inkml:trace contextRef="#ctx0" brushRef="#br0" timeOffset="53239.23">18563 10541 0,'0'-21'16,"0"0"-16,-21 21 0,21-21 15,0-1-15,-21 1 0,21 0 16,0 0-16,0 0 15</inkml:trace>
  <inkml:trace contextRef="#ctx0" brushRef="#br0" timeOffset="53743.94">18415 10329 0,'0'0'16,"-21"0"-16,0 22 0,-1-1 15,1-21-15,0 21 0,0 0 16,0 0-16,0-21 0,21 21 0,-22 1 16,1-1-16,0-21 0,21 21 0,-21 0 15,21 0-15,0 0 16,21-21-16,0 0 15,0 0-15,1 22 0,-1-22 0,0 0 16,0 0-16,0 21 0,0 0 16,1 0-16,-22 0 15,21-21-15,-21 21 0,0 1 0,0-1 16,0 0-16,0 0 0,-21 0 0,-1 0 16,1 1-16,0-1 0,0 0 0,-21 0 15,20-21-15,1 21 0,-21 0 0,21 1 16,0-22-16,-22 21 0,22-21 0,0 0 15,21 21-15,-21-21 0,42 0 32,0 0-17,0 0-15,0-21 0,1 21 0,-1 0 16,0-21-16,0-1 0,0 22 0,0 0 16,1 0-16,-1 0 0,0 0 15,-21 22-15,0-1 16,0 0-16,0 0 0,0 21 15,0-20-15,-21-1 0,0 21 0,-1-21 16,1 22-16,0-22 0,0 21 0,21-21 16,-21 0-16,0 22 0,21-22 0,0 0 15,0 0-15,0 0 0,0 1 0,0-1 16,0 0-16,0 0 0,21-21 16,0 0-16,0 0 0,0 0 15,0 0-15,1 0 0,-1 0 16,0 0-16,0-21 0,0 21 0,0-21 15,1 0-15,-1 21 0,-21-22 16,21 22-16</inkml:trace>
  <inkml:trace contextRef="#ctx0" brushRef="#br0" timeOffset="54143.92">18013 11832 0,'-21'0'0,"42"0"0,-85 0 0,43 0 0,0 21 15,42-21 16,0 0-31,0 0 0,22 0 16,-1-21-16,0 21 0,1 0 0,-1 0 16,0 0-16,22 0 0,-22 0 0,22 0 15,-22 0-15,0 0 0,1 0 0,-1 0 16,0 0-16,1 0 0,-22 0 0,0 0 16,0 0-16,0 0 0,1 0 15,-44 0 16,1 0-31,0 0 0,0 0 16,0 0-16,0 0 0,-1 21 0,1-21 16,0 0-16,-21 0 0,21 0 0</inkml:trace>
  <inkml:trace contextRef="#ctx0" brushRef="#br0" timeOffset="54443.8">17865 12023 0,'0'0'0,"-43"21"0,1 21 15,21-42 1,21 21-16,0 1 16,21-22-16,0 0 0,0 0 15,22 0-15,-1 0 0,0 0 0,1 21 16,-1-21-16,21 0 0,-20 0 0,20 0 16,-20 0-16,20 0 0,1 0 0,-22 0 15,21 0-15,-20 0 0,20 0 0,-20 0 16,-1 0-16,-21 0 0,21 0 0,-20 0 15,-1 0-15,0 0 0,-42 0 32,0 0-17,-1 0-15,1 0 0,-21 0 16,21 0-16,0 0 0,-22 0 0,22 0 16,-21 0-16,-1 0 0,22 21 0,-21-21 15</inkml:trace>
  <inkml:trace contextRef="#ctx0" brushRef="#br0" timeOffset="54735.64">17801 12383 0,'0'21'15,"21"-21"1,0 0-16,1 0 0,-1 0 0,21 0 16,-21 0-16,0 0 0,22 0 15,-22 0-15,21 0 0,1 0 16,-22 0-16,21 0 0,0 0 15,1 0-15,-1 0 0,0 0 0,1 0 16,-1 0-16,0 0 0,1 0 0,-1 0 16,-21 0-16,22 0 0,-22 0 0,0 0 15,0 0-15,-42 0 47,0 0-31,0 0-16,-1 0 0,22 21 0,-21-21 15,0 21-15</inkml:trace>
  <inkml:trace contextRef="#ctx0" brushRef="#br0" timeOffset="55371.28">17843 13250 0,'0'0'0,"-21"0"15,21 22-15,21-22 47,1 0-47,-1-22 0,0 22 16,0 0-16,0-21 0,0 21 0,1 0 15,-44 0 17,1 0-32,0 0 0,0 0 15,0 21-15,-22-21 0,22 22 0,0-22 16,-21 21-16,21-21 0,-22 21 0,22-21 16,0 21-16,-21-21 0,20 21 15,1-21-15,0 21 0,21 1 16,-21-22-16,21 21 0,0 0 15,0 0-15,0 0 0,21-21 16,-21 21-16,21-21 0,0 22 0,22-22 16,-22 0-16,0 21 0,21-21 0,-20 21 15,-1 0-15,21-21 0,-21 21 16,0-21-16,1 21 0,-1-21 0,0 22 16,0-1-16,-21 0 0,0 0 15,0 0-15,0 0 0,0 1 16,0-1-16,-21 0 15,0 0-15,0 0 0,21 0 0,0 1 16,-22 20-16,22-21 0,0 0 0,0 0 16,0 22-16,0-22 0,0 0 0,0 0 15,0 22-15,22-22 0,-22 0 0,21 0 16,-21 0-16,21 0 0,-21 1 16,-21-22-1,0 0-15,-1 0 0,1 0 16,-21 0-16,21 0 0,0 0 0,-1-22 15,-20 1-15,21 21 0,0-21 0,21 0 16,0 0-16</inkml:trace>
  <inkml:trace contextRef="#ctx0" brushRef="#br0" timeOffset="56625.54">20193 1820 0,'-21'0'16,"21"-21"-16,0 0 0,-21 21 0,21-21 31,-22 42-15,22 0-16,-21 0 15,21 1-15,-21-1 0,21 21 16,-21-21-16,21 22 0,0-1 0,0 0 15,-21-21-15,21 22 0,-21-1 0,21 0 16,-22 1-16,22-1 0,0 0 16,0 1-16,0-1 0,0 0 0,0 1 15,0-1-15,0 0 0,0-20 0,0-1 16,0 0-16,22 0 0,-1 0 16,0 0-16,0-21 0,0 0 15,0 0-15,1 0 0,-1 0 16,0 0-16,0 0 0,0 0 15,-21-21-15,21 0 0,-21 0 16,0 0-16</inkml:trace>
  <inkml:trace contextRef="#ctx0" brushRef="#br0" timeOffset="56827.42">19833 2392 0,'0'0'0,"-21"0"0,0 0 0,0 0 0,21-21 31,21 21-31,0 0 0,0 0 16,21-21-16,-20 21 0,20 0 0,-21 0 15,21-22-15,-20 22 0,20 0 16,0 0-16,-21 0 0,22-21 0,-22 21 16,0 0-16,0 0 0,0-21 0,1 21 15,-1 0-15,0 0 0</inkml:trace>
  <inkml:trace contextRef="#ctx0" brushRef="#br0" timeOffset="57320.14">20574 2392 0,'0'0'0,"-21"-21"16,21 0-1,0-1-15,0 1 16,0 0-16,21 0 0,0 21 16,0-21-16,0 21 15,22 0-15,-22 0 0,0 0 0,0 0 16,0 0-16,22 0 0,-22 21 16,0-21-16,-21 21 0,21 0 0,0 0 15,-21 22-15,0-22 0,0 0 16,0 21-16,0-20 0,0-1 0,0 21 15,0-21-15,0 0 0,0 22 0,-21-22 16,0 0-16,21 0 0,-21-21 0,21 21 16,-21 1-16,21-1 15,-21-21 1,21-21-16,0-1 16,0 1-16,0 0 15,0-21-15,0 21 0,0-1 16,0 1-16,21-21 0,-21 21 15,0-22-15,21 22 0,0-21 0,-21 21 16,21 0-16,0-1 0,-21 1 16,22 21-16,-1-21 0,0 21 15,0 0-15,0 0 16,0 0-16,-21 21 16,22 0-16</inkml:trace>
  <inkml:trace contextRef="#ctx0" brushRef="#br0" timeOffset="58027.65">21209 2434 0,'0'-21'0,"0"0"16,21 21-16,-21-21 16,0 42 15,0 0-16,0 0-15,0 0 0,0 1 0,0-1 16,0 21-16,0-21 0,0 0 16,0 1-16,0-1 0,0 0 0,0 0 15,21 0-15,0 0 0,1-21 0,-1 22 16,0-22-16,0 0 0,0 0 0,0 0 16,22 0-16,-22 0 15,0 0-15,21 0 0,-20 0 0,-1 0 16,0-22-16,0 1 0,0 0 0,0 0 15,1 0-15,-22 0 0,0-1 0,21 1 16,-21 0-16,21 0 0,-21-21 16,0 20-16,0 1 0,0 0 0,0 0 15,0 0-15,0 0 0,0 42 47,0 0-47,0 0 0,0 0 0,0 0 16,0 22-16,-21-1 0,21-21 0,-21 22 15,21-1-15,0 0 0,-22 1 16,1-1-16,21 0 0,-21 1 16,0-1-16,21 0 0,0 22 0,-21-22 15,21 22-15,-21-22 0,21 21 0,0 1 16,0-1-16,0 22 0,0-21 0,0-1 16,0 1-16,0-1 0,0-21 0,0 22 15,0-1-15,0-20 0,0-1 0,-22 0 16,22 1-16,-21-22 0,0 21 15,0-42-15,0 21 0,0-21 16,-1 0-16,1 0 0,0-21 0,0 0 16,21 0-16,-21 0 0,0 0 0,-1-22 15,1 22-15,21-21 0,-21 21 16,0-22-16,21 1 0,-21 0 0,21-1 16,0 22-16,0-21 0,0-1 15,0 1-15,0 0 0,0-22 0,0 43 16,0-21-16,21-1 0,-21 1 0,21 0 15,0-1-15,0 1 0,1 21 0,-1-21 16,0-1-16,21 1 0,-21 21 0,1-22 16,-1 1-16,0-21 0,0 20 15,0 1-15</inkml:trace>
  <inkml:trace contextRef="#ctx0" brushRef="#br0" timeOffset="58727.24">22500 2117 0,'0'0'0,"21"0"0,43-43 16,-43 22-16,0 0 15,0 21-15,0-21 0,1 21 0,-22-21 16,-22 21 15,1 0-31,0 0 0,0 0 16,0 0-16,-22 0 0,22 0 0,0 21 15,0 0-15,0-21 0,0 21 0,-22 0 16,22 1-16,0-1 16,0-21-16,0 21 0,21 0 0,0 0 15,0 0 1,21-21-1,0 0-15,0 0 0,0 22 0,0-22 16,1 0-16,-1 0 0,0 0 16,0 21-16,0-21 0,0 0 0,-21 21 15,22 0-15,-22 0 16,0 0-16,0 1 0,0-1 16,-22 0-16,1 0 0,0 0 15,0 0-15,-21-21 0,20 22 16,1-1-16,0 0 0,0-21 0,0 21 15,0-21-15,-1 0 0,22 21 0,-21-21 16,42 0 15,1 0-31,-1 0 0,0 0 16,0-21-16,0 21 0,0 0 16,1 0-16,-1 0 0,0 0 0,0 0 15,0 0-15,-21 21 0,21 0 16,-21 1-16,0 20 0,0-21 15,0 21-15,0-20 0,0-1 0,-21 21 16,21-21-16,-21 22 0,0-22 0,0 0 16,0 21-16,21-21 0,0 1 15,-22-1-15,22 0 0,0 0 16,0 0-16,0 0 16,22-21-16,-1 0 0,0 0 0,0 0 15,0 0-15,0 0 0,1 0 0,-1 0 16,21 0-16,-21 0 15,0 0-15</inkml:trace>
  <inkml:trace contextRef="#ctx0" brushRef="#br0" timeOffset="59084.04">22500 3366 0,'-21'0'0,"42"0"0,-21 0 31,42 0-31,-20 0 0,20 0 16,0 0-16,1 0 0,20 0 15,-21 0-15,22 0 0,-22 0 0,22 0 16,-22 0-16,0 0 0,1 0 0,-1 0 16,-21 0-16,22 0 0,-22 0 0,0 0 15,-42 0 17,0 0-32,-1 0 15,-20 21-15,21-21 0,-21 21 0,-1-21 16</inkml:trace>
  <inkml:trace contextRef="#ctx0" brushRef="#br0" timeOffset="59335.9">22458 3577 0,'0'0'0,"-21"0"15,-1 21-15,1-21 0,0 22 16,21-1 0,21-21-16,0 0 0,1 0 0,20 0 15,0 0-15,1 0 0,20 0 0,-21 0 16,22 0-16,-1 0 0,1 0 0,-1 0 15,-20 0-15,20 0 0,-20 0 16,-1 0-16,0 0 0,-21 0 16,22 0-16,-22 0 0,-21 21 31,-21-21-31,-22 0 16,22 0-16,0 0 0,-21 21 15,-1-21-15,1 21 0,0-21 0,-1 0 16</inkml:trace>
  <inkml:trace contextRef="#ctx0" brushRef="#br0" timeOffset="59515.79">22564 3789 0,'0'0'0,"-22"21"0,1 0 16,0-21-16,21 21 15,21-21 1,0 0-16,1 0 0,-1 0 16,21 0-16,-21 0 0,22 0 0,-1 0 15,0 0-15,1 0 0,-1 0 0,21 0 16,-20 0-16,-1 0 0,-21 0 15,22 0-15,-1 0 0,-21 0 0,0 0 16,0 0-16,1 0 0,-1 0 16,0 0-16</inkml:trace>
  <inkml:trace contextRef="#ctx0" brushRef="#br0" timeOffset="60080.06">23241 4445 0,'0'0'16,"-21"42"-1,21-20-15,-21-1 0,-1-21 0,1 0 0,21 21 16,-21-21-16,0 0 0,0 0 0,0 0 16,-1 0-16,1 21 0,0-21 0,0 0 15,0 0-15,0 0 16,21 21-1,21-21 17,0 0-32,0 0 0,0 0 15,-42 0 32,0 0-47,0 21 0,0-21 16,-1 22-16,1-22 0,21 21 0,0 0 15,-21-21-15,21 21 0,0 0 0,0 0 16,0 1-16,21-1 16,0 0-16,-21 0 0,22 0 0,20 0 15,-21 1-15,0-1 0,0-21 16,1 21-16,-1 0 0,0 0 0,0-21 16,0 21-16,-21 1 0,0-1 15,-21 0 1,0-21-16,0 0 0,0 0 15,-22 21-15,22-21 0,-21 0 0,21 0 16,-22 21-16,1-21 0,21 0 0,-22 0 16,1 21-16,21-21 0,0 0 15,-22 22-15,22-22 0,0 0 0,0 21 16,21 0-16,-21-21 0,21 21 16,0 0-16,0 0 15,0 1-15,0-1 0</inkml:trace>
  <inkml:trace contextRef="#ctx0" brushRef="#br0" timeOffset="62955.1">23516 6604 0,'0'0'0,"0"-21"16,0 0-16,0 0 15,-21 21-15,0 0 0,0 0 16,-1 0-16,1 0 0,0 0 16,0 21-16,0-21 0,0 21 0,21 0 15,-22-21-15,22 21 0,-21 0 16,21 1-16,0-1 16,0 0-1,21 0-15,1-21 0,-1 0 16,0 0-16,0 21 0,0-21 15,-21 21-15,21-21 0,-21 22 16,22-1-16,-22 0 16,0 0-16,0 0 0,-22 0 15,1 1-15,0-1 0,0 0 16,0-21-16,0 21 0,-1-21 0,1 0 16,21 21-16,-21-21 0,0 0 0,0 0 15,0 21-15,42-21 31,0 0-15,0 0-16,0 0 16,0-21-16,1 21 0,-1 0 15,-21 21 1,0 1 0,0-1-16,0 0 0,-21 0 0,-1 0 15,1 0-15,21 1 0,-21 20 0,0-21 16,0 0-16,21 0 0,-21 1 0,21-1 15,-22 0-15,22 0 0,0 0 0,0 0 16,0 1-16,0-1 31,22-21-31,-1 0 0,0 0 16,0 0-16,0 0 0,0 0 16,1 0-16,-1 0 0,0 0 0,0 0 15,0 21-15,0-21 0,22 0 0</inkml:trace>
  <inkml:trace contextRef="#ctx0" brushRef="#br0" timeOffset="63288.04">22987 7726 0,'0'0'0,"-21"0"0,-22 21 16,65-21 0,-1 0-1,0 0-15,21 0 0,-21 0 0,22 0 16,-1 0-16,0 0 0,1 0 0,-1 0 16,0 0-16,1 0 0,-1 0 15,0-21-15,-20 21 0,20 0 0,-21 0 16,0 0-16,-42 0 47,0 0-47,0 0 0,-22 0 0,22 0 15,-21 0-15,21 21 0,-22 0 0,1-21 16</inkml:trace>
  <inkml:trace contextRef="#ctx0" brushRef="#br0" timeOffset="63523.93">22775 7980 0,'0'0'0,"-42"42"15,42-21-15,0 1 16,21-22-16,21 0 0,-20 0 16,20 0-16,0 0 0,1 0 15,-1 0-15,0 0 0,22 0 0,-1 0 16,-20 0-16,20 0 0,1 0 0,-22 0 16,21 0-16,-20 0 0,-1 0 0,0 0 15,1 0-15,-22 0 0,0 0 0,0 0 16,-21 21-16,-21-21 15,0 0-15,0 0 16,0 0-16,-22 21 0,22-21 16,0 0-16,0 0 0,0 0 0,-22 21 15</inkml:trace>
  <inkml:trace contextRef="#ctx0" brushRef="#br0" timeOffset="63751.32">22818 8276 0,'0'0'0,"-22"21"0,22 1 16,22-22-16,-1 0 16,21 0-16,-21 0 0,0 0 0,22 0 15,-1 0-15,-21 0 0,22-22 0,-1 22 16,0 0-16,1 0 0,-1 0 0,0-21 16,-21 21-16,22 0 0,-1 0 15,-21 0-15,0 0 0,22 0 0,-22 0 16,0 0-16,0 0 15,0 0-15</inkml:trace>
  <inkml:trace contextRef="#ctx0" brushRef="#br0" timeOffset="64351.97">23283 8742 0,'-42'0'15,"21"0"-15,21-21 16,0 0-16,0-1 16,0 1-16,21 0 15,0 21-15,0 0 0,0-21 16,-21 42 15,-21-21-31,0 21 0,0 0 16,0-21-16,0 22 0,-1-1 0,1 0 15,0 0-15,0-21 0,0 21 0,0 0 16,-1 1-16,22-1 0,0 0 16,0 0-16,0 0 15,22 0-15,-1-21 16,0 22-16,0-22 0,0 0 0,0 0 15,1 0-15,20 0 0,-21 0 0,0 0 16,0 0-16,1 0 0,-1 0 0,0 0 16,0 0-16,0 0 0,-21 21 62,-21-21-62,21 21 0,-21-21 0,21 21 16,0 0-16,-21-21 0,21 21 15,0 1-15,0-1 0,-21 0 16,21 0-16,0 0 16,-22-21-16,1 0 0,21 21 0,-21-21 15,0 0-15,0 22 0,0-22 16,-1 0-16,1 0 0,0 0 16,0 0-16,0 0 0,-22 0 15,22 0-15,0 0 0,0 0 0,0 0 16,-22 0-16,22 0 0,0 0 0,0 0 15</inkml:trace>
  <inkml:trace contextRef="#ctx0" brushRef="#br0" timeOffset="76831.35">20172 6795 0,'-21'0'0,"-1"0"16,1 21-16,21 0 0,-21-21 0,0 0 15,0 21-15,0 0 16,42-21 15,0 0-31,0 0 0,21 0 16,-20-21-16,20 0 0,0 0 0,1 0 15,20-1-15,-21 1 0,1 0 0,-1 0 16,22-21-16,-22-1 0,0 22 0,1-21 16,-22-1-16,21 1 0,-21 0 0,0-1 15,1 1-15,-22 0 0,21-1 16,-21 1-16,0 21 0,0-21 0,0 20 15,-21 1-15,-1 0 0,1 0 16,0 21-16,0 0 0,0 0 16,0 0-16,-1 21 0,1 0 15,0 22-15,21-22 0,-21 21 0,21 22 16,-21-22-16,21 21 0,0 22 16,-21-21-16,-1 20 0,1 1 0,0-22 15,0 22-15,0 0 0,0-1 0,-1 22 16,1-21-16,0 0 0,0-1 0,0 1 15,0-22-15,-1 22 0,1-21 16,0 20-16,0-20 0,21-1 0,0 1 16,-21-1-16,21-20 0,0-1 0,0 0 15,0 1-15,0-22 0,0 21 0,21-21 16,0-21-16,0 21 0,0-21 0,1 0 16,20 0-16,0 0 0,-21 0 0,22-21 15,-1 0-15,0 0 0,-20 0 0,20 0 16,-21-1-16,21-20 0,-20 0 0,-1 21 15,0-22-15,0 1 0,-21 0 0,0-22 16,0 22-16,0-1 0,0-20 0,0 21 16,0-1-16,-42-20 0,42 20 0,-43 1 15,22 0-15,0-1 0,-21 1 0,21 21 16,-22 0-16,22 0 0,-21-1 0,-1 22 16,22 0-16,-21-21 15,21 21-15,0 0 0,-1 0 0,22-21 16,22 0-1,20 21-15,-21-21 0,21 21 16,-20-21-16,20-1 0,0 1 0,1 21 16,-1-21-16,0 0 0,1 0 0,-1 0 15,0-1-15,-21 1 0,22 0 0,-1-21 16,-21 21-16,0-1 0,1 1 0,-1 0 16,-21 0-16,21 21 15,-21 21 1,0 0-16,-21 0 15,21 1-15,0-1 16,0 0-16,0 0 0,0 0 0,0 0 16,-21 1-16,21-1 0,0 0 15,21-21 17,-21-21-17,21 0-15,0-1 0</inkml:trace>
  <inkml:trace contextRef="#ctx0" brushRef="#br0" timeOffset="77007.25">21145 6646 0,'0'0'0,"-21"-21"16,0 21-16,21-21 0,-21 21 16,0 0-1,21 21 16,21-21-15,-21 21-16,21-21 0,-21 22 16</inkml:trace>
  <inkml:trace contextRef="#ctx0" brushRef="#br0" timeOffset="77415.02">21336 6858 0,'0'21'0,"0"-42"0,-21 42 15,21 0-15,-21-21 16,21 22-16,-22-22 0,22 21 0,0 0 16,-21-21-16,21 21 0,-21 0 15,21 0-15,0 1 16,-21-22-16,21 21 16,0-42 15,0-1-16,0 1-15,0 0 16,0 0-16,21 0 0,-21 0 16,21-1-16,0 1 0,1 0 0,-1 0 15,0 21-15,-21-21 0,42 21 0,1 0 16,-22 0-16,0 0 16,0 21-16,0 0 0,0 0 15,-21 0-15,0 1 0,0-1 0,0 0 16,0 0-16,0 0 0,0 0 15,0 1-15,0-1 16,0 0-16,22-21 31,-1 0-31,0 0 16</inkml:trace>
  <inkml:trace contextRef="#ctx0" brushRef="#br0" timeOffset="77859.75">21992 6858 0,'0'0'0,"0"-42"16,0 21-16,-21-1 15,0 22-15,0 0 16,-1 0-16,1 0 16,0 22-16,0-1 15,0 0-15,0-21 0,-1 21 0,22 0 16,-21 0-16,21 1 0,-21-1 0,21 0 15,0 0-15,0 0 0,0 0 16,21-21-16,0 22 16,1-22-16,-1 0 0,0 0 15,0 0-15,0 0 0,0 0 16,1-22-16,-1 1 16,-21 0-16,21 21 0,0-21 0,-21 0 15,0 0-15,0-1 0,21 1 0,-21 0 16,21 0-16,-21 42 31,0 0-15,0 0-16,0 1 0,-21-1 15,21 0-15,0 0 0,0 0 16,0 0-16,0 1 0,0-1 16,0 0-16,0 0 0,0 0 15,21-21 1,1 0-16,-1 0 15,0-21-15</inkml:trace>
  <inkml:trace contextRef="#ctx0" brushRef="#br0" timeOffset="78131.61">22394 6689 0,'0'0'0,"0"-21"0,0-1 0,0 1 15,0 0-15,0 0 0,-21 21 31,0 0-31,0 21 16,21 0-16,-21 0 0,-1 1 16,22-1-16,0 21 0,-21-21 0,0 0 15,21 22-15,-21-22 0,21 21 0,0-21 16,0 1-16,0 20 0,0-21 16,-21 0-16,21 0 0,0 1 0,0-1 15,0 0-15,0 0 0,0 0 16,21-21 15,0 0-31,0-21 0,0 21 16</inkml:trace>
  <inkml:trace contextRef="#ctx0" brushRef="#br0" timeOffset="78905.17">22648 6604 0,'0'0'0,"0"-42"0,21 21 16,-21-1-16,0 1 0,0 0 15,0 42 1,0 0 0,0 1-16,0 20 0,-21-21 0,0 0 15,0 22-15,21-1 0,-21-21 0,0 21 16,21 1-16,-22-22 0,1 21 0,0-21 16,21 22-16,-21-22 0,21 0 15,-21 0-15,21 0 0,0 1 0,0-1 16,0 0-16,21-21 31,0 0-31,0 0 16,0 0-16,1-21 0,-1 0 15,0 21-15,0-22 0,0 1 0,0 0 16,1 21-16,-22-21 0,21 21 0,0 0 16,-21-21-16,21 21 0,-21 21 31,0 0-16,-21 0-15,21 0 0,-21-21 16,21 22-16,0-1 16,21 0-1,0-21-15,0 0 16,0 0-16,1 0 0,-1 0 16,0 0-16,0-21 0,0 0 0,0 21 15,22-22-15,-22 1 0,0 21 0,0-21 16,0 0-16,-21 0 0,22 21 0,-1-21 15,0-1-15,-21 1 0,0 0 16,0 42 15,0 0-15,-21 1-16,21-1 0,-21-21 16,-1 21-16,22 0 0,-21 0 0,0 0 15,21 1-15,-21 20 0,0-21 0,0 0 16,21 22-16,-22-22 0,1 21 15,21-21-15,0 22 0,0-22 0,-21 21 16,21-21-16,-21 22 0,21-22 16,0 0-16,-21 21 0,21-21 0,0 1 15,0-1-15,0 0 0,0 0 0,-21-21 16,21 21-16,0 0 0,-22-21 0,22 22 16,-21-1-16,0-21 15,0 0-15,0 0 0,0 0 16,-1 0-16,1 0 0,0 0 15,0 0-15,0 0 0,0 0 16,-1 0-16,1 0 0,0 0 0,0 0 16,0-21-16,0 21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11:54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3768 0,'0'-21'0,"0"-1"31,-21 22-31,21-21 16,0 0 0,0 0-16,-21 21 31,21-21-31,0 0 16,0-1 15,0 1-16,0 0 1,0 0-16,21 0 16,-21 0-16,21-1 15,1 22-15,-1-21 0,0 21 16,0 0 0,0 0-16,0 0 0,1 21 15,-22 1-15,21-1 16,0 0-16,-21 0 0,21 0 0,-21 0 15,0 22-15,21-22 16,-21 21-16,0-21 0,0 22 0,0-22 16,0 21-16,0 1 0,0-1 15,0 0-15,0 1 0,-21 20 0,0-21 16,21 1-16,-21-1 0,0 0 0,-1-20 16,1 20-16,0 0 0,0-21 15,-21 22-15,20-22 0,1 0 0,0 0 16,-21 0-16,21 1 0,-1-22 15,-20 21-15,21-21 0,0 0 0,0 0 16,-1 0-16,1 0 0,0 0 16,0-21-16,0 21 0,0-22 15,21 1-15,-22-21 0,1 21 0,21-22 16,0 1-16,0 0 0,0-1 16,0 1-16,0 0 0,0-1 0,0 22 15,0-21-15,0 21 0,0-22 16,21 22-16,1 0 0,-1 21 0,0-21 15,0 21-15,0 0 0,22 0 16,-22 0-16,21 21 0,-21 0 0,0 0 16,22 1-16,-22 20 0,0-21 15,21 21-15,-20 1 0,-22-1 0,21 0 16,0 1-16,0-1 0,-21 0 16,0 1-16,0-22 0,0 21 15,0-21-15,21 1 0,-21-1 0,0 0 16,0 0-16,21 0 0,-21 0 15,0 1 1,22-22 0,-1 0-1,0-22 1,0 1-16</inkml:trace>
  <inkml:trace contextRef="#ctx0" brushRef="#br0" timeOffset="255.85">2773 4233 0,'-21'-21'31,"-1"21"-15,22-21-16,0 0 15,-21 21-15,21-21 16,21 21 46,1 0-46,-1 0-16,0 0 0</inkml:trace>
  <inkml:trace contextRef="#ctx0" brushRef="#br0" timeOffset="1192.33">4106 3874 0,'0'0'0,"0"-64"16,0 43-16,0 0 0,0 0 0,0-1 15,0 1-15,0 0 0,0 0 16,0 0-16,0 0 0,0-1 16,0 1-16,0 42 31,0 1-31,0-1 0,0 21 15,0 0-15,0 1 0,0-1 16,0 0-16,0 22 0,0-1 0,0 1 16,0-1-16,0-20 0,-21 20 0,0-20 15,21 20-15,-21-21 16,21 1-16,0-22 0,-21 21 0,21-21 16,0 1-16,-22-1 0,22-42 31,22-1-16,-1 1-15,-21 0 0,21-21 0,-21-1 16,21 22-16,0-42 0,-21 20 16,21 1-16,1-21 0,-22 20 0,21 1 15,0 0-15,0 20 0,0-20 16,-21 21-16,21 21 0,1 0 0,-1 0 16,0 21-16,-21 0 0,0 22 15,21-22-15,-21 21 16,21 22-16,-21-22 0,0 0 0,0 1 15,21-1-15,1 0 0,-1 1 0,-21-1 16,21-21-16,0 21 0,0-20 16,22-1-16,-22-21 0,0 21 0,21-21 15,-21 0-15,1 0 0,20 0 0,0 0 16,-21-21-16,22 21 0,-22-21 16,21-1-16,-21 1 0,1-21 0,20 21 15,-42-22-15,21 1 0,-21-21 16,21 20-16,-21-20 0,0-1 0,0 22 15,0-22-15,0 1 0,-21 21 0,0-1 16,0 1-16,0 21 0,-1 0 16,1-1-16,0 1 0,0 21 15,0 0-15,-22 0 0,22 0 0,0 0 16,0 0-16,0 0 0,21 21 16,0 1-16,0-1 0,21 0 15,21 0-15,-21 0 0,22 0 0,-1 1 16,0-1-16,1 0 0,-1 0 15,22 0-15,-22 0 0</inkml:trace>
  <inkml:trace contextRef="#ctx0" brushRef="#br0" timeOffset="1704.52">5651 3874 0,'0'0'0,"0"-22"16,0 1-16,-21-42 15,0 42-15,0-1 0,0 1 16,0 0-16,-1 21 0,1 0 15,0 21 1,21 0-16,0 22 0,0-22 16,0 21-16,0 1 0,0-1 0,0 21 15,-21-20-15,21 20 0,0-20 0,0-1 16,0 21-16,0-20 16,0-1-16,0 0 0,0-20 0,-21-1 0,21 0 15,0 0-15,0 0 0,0-42 31,0 0-15,0-21-16,0 20 0,0-20 0,0 0 16,21-1-16,-21-20 0,0-1 15,21 22-15,0-21 0,-21-1 0,21 22 16,1-22-16,-1 22 0,0 0 16,0-1-16,0 22 0,0 0 0,1 0 15,-1 21-15,0 0 0,0 21 16,0 0-16,0 0 0,-21 22 15,22-22-15,-1 21 0,0 0 0,-21 1 16,0 20-16,21-20 0,0-1 16,-21 21-16,0-20 0,0-1 15,21 0-15,-21 1 0,0-1 0,0-21 16,22 0-16,-22 1 0,0-1 0,0 0 16,0 0-1,0-42 16,0 0-31,-22 0 16</inkml:trace>
  <inkml:trace contextRef="#ctx0" brushRef="#br0" timeOffset="1904.41">5503 4191 0,'0'0'0,"-21"0"0,0 0 15,0 0-15,0 0 0,42 0 31,0-21-31,21 21 16,-21-21-16,22 21 0,-1 0 0,0-21 16,1 21-16,-22 0 0,21-22 0,1 22 15,-1 0-15,-21 0 0,21 0 16,-20-21-16,-1 21 0,0 0 0,0 0 16,0 0-16,0-21 0,1 21 15</inkml:trace>
  <inkml:trace contextRef="#ctx0" brushRef="#br0" timeOffset="2204.75">6583 3810 0,'0'-42'16,"-21"42"-16,-1 0 0,1 0 15,0 0-15,0 0 16,0 21-16,21 0 0,-21-21 0,21 21 15,-22 22-15,22-22 0,0 21 16,0-21-16,0 22 0,0-1 0,0 0 16,0 1-16,0-1 0,0 0 15,0 1-15,0-1 0,0 0 0,0-21 16,0 1-16,0 20 0,0-21 0,0 0 16,0 0-16,22-21 15,-1 0 1,0 0-16,0-21 15,0 0-15,0 0 16,-21 0-16</inkml:trace>
  <inkml:trace contextRef="#ctx0" brushRef="#br0" timeOffset="2475.6">6562 3916 0,'0'0'0,"-22"-21"0,1-22 0,21 22 0,-21 0 15,21 0-15,0 0 0,-21 0 0,21-1 16,0 1-16,21 0 15,0 21-15,22-21 0,-1 21 0,0 0 16,1 0-16,-1 0 0,21 0 0,-20 0 16,-1 0-16,0 0 0,1 21 15,-22 0-15,0 0 0,0 1 0,-21-1 16,0 21-16,0-21 0,-21 22 0,-21-1 16,-1-21-16,1 21 0,0 1 15,-1-1-15,-20 0 0,21-20 16,-1 20-16,1-21 0,0 21 0,-1-20 15,22-1-15,-21 0 0,21 0 16,21 0-16</inkml:trace>
  <inkml:trace contextRef="#ctx0" brushRef="#br0" timeOffset="2925">8170 3366 0,'21'0'0,"1"-22"16,-1 22-16,0 0 0,0-21 15,21 21-15,-20 0 0,20-21 16,0 21-16,22-21 0,-22 21 0,22 0 15,-1 0-15,-21 0 0,22 0 0,-1 0 16,-20-21-16,-1 21 0,0 0 16,-20 0-16,-1 0 0,0 0 0,-21 21 31,-21 0-31,0-21 16,-1 21-16,1-21 0,0 21 15,0-21-15,-21 22 0,20-22 16,1 21-16,0-21 0</inkml:trace>
  <inkml:trace contextRef="#ctx0" brushRef="#br0" timeOffset="3187.85">8657 3408 0,'-21'0'16,"0"0"0,21 21-16,0 0 15,0 0-15,0 22 0,-21-22 16,21 21-16,0-21 0,-22 22 15,22-1-15,0 0 0,0 22 16,0-22-16,0 1 0,-21 20 0,21-21 16,-21 22-16,21-22 0,-21 1 15,21-1-15,0 0 0,0-21 0,0 22 16,0-22-16,0 0 0,0 0 0,0 0 16,0 1-16,21-22 31,0-22-31,0 22 0,1-21 15,-1 0-15</inkml:trace>
  <inkml:trace contextRef="#ctx0" brushRef="#br0" timeOffset="3580.14">8975 3916 0,'0'0'0,"0"-21"0,0 0 16,0 42 15,0 0-16,0 21-15,0-21 0,0 22 16,-22-22-16,22 21 0,-21 1 0,21-22 16,0 21-16,0-21 0,0 0 0,0 1 15,0-1-15,0 0 0,0 0 0,21 0 16,1-21-16,-1 21 16,0-21-16,0 0 0,0 0 0,0 0 15,1 0-15,20-21 0,-21 21 16,0-21-16,0 0 0,1 0 0,-1 0 15,0-22-15,-21 22 0,21-21 16,-21-1-16,0 1 0,0 0 0,0-1 16,0 1-16,0 21 0,0-21 0,-21 20 15,0 1-15,0 21 0,-22 0 16,22 0-16,-21 0 0,21 0 0,-22 0 16,22 0-16,-21 0 0,21 21 0,-22 1 15,22-22-15,21 21 0,-21 0 16,21 0-16,0 0 15,0 0-15,21 1 0,0-1 16,0-21-16,1 0 0</inkml:trace>
  <inkml:trace contextRef="#ctx0" brushRef="#br0" timeOffset="6008.23">10943 4297 0,'-42'21'16,"42"-42"31,21 0-47,0 0 0,0-1 0,0 1 15,22-21-15,-22 0 0,21-1 0,1 1 16,-1 0-16,21-22 0,-20 22 0,-1-22 16,0 22-16,1-22 0,-1 22 15,0-21-15,-20 20 0,-1 1 0,0 0 16,-21 20-16,0-20 0,0 21 15,0 0-15,-21 21 0,0 0 0,-1 0 16,-20 0-16,0 0 0,-1 21 16,-20 0-16,21 0 0,-1 22 0,1-22 15,0 21-15,20 0 0,1-20 16,0 20-16,21 0 0,0 1 0,0-1 16,0-21-16,21 21 0,-21 1 0,43-1 15,-22 0-15,21-20 0,-21 20 16,22 0-16,-22-21 0,21 22 0,0-22 15,-20 21-15,-1-21 0,0 1 0,0-1 16,0 0-16,-21 0 0,0 0 16,0 0-16,0 1 0,-21-22 15,0 21-15,0-21 0,0 0 0,-1 0 16,-20 0-16,21 0 0,0 0 16,-22 0-16,22 0 0,0 0 15,0-21-15,0-1 0,0 1 0,-1 0 16,1 0-16,0-21 0,0 20 0,21-20 15,0 21-15,0 0 0,0 0 16,0-1-16,0 44 16,21-22-1,0 21-15,0 0 0,1 0 0,-1 0 16,0 0-16,0 1 0,0-1 16,0-21-16,1 21 0,-1 0 0,0-21 15,0 0-15,21 0 0,-20 0 0,-1 0 16,0 0-16,0 0 15,21 0-15,-20-21 0,-1 21 0,21-21 16,-21 0-16,0-1 0,1 1 0,-1 0 16,21 0-16,-21-21 0,0 20 0,1-20 15,-22 0-15,21-1 0,-21 1 16,0 21-16,21-21 0,-21 20 0,0-20 16,0 21-16,0 0 0,0 0 15,0 42 1,-21 0-1,21 0-15,-21 21 0,21-20 16,0 20-16,0 0 0,0 1 0,0-1 16,0 0-16,0 1 0,0-1 15,0 0-15,0-21 0,0 22 0,21-22 16,0 0-16,0 0 0,0 0 0,0-21 16,22 22-16,-22-22 0,0 0 15,21 0-15,-20 0 0,20 0 0,-21 0 16,21 0-16,-20-22 0,20 1 0,-21 0 15,0 0-15,0 0 0,1 0 16,-1-22-16,0 1 0,0 0 16,-21 20-16,0-20 0,0 0 0,21-1 15,-21 22-15,0-21 0,21 21 0,-21 0 0,0-1 16,0 44 31,0-1-47,0 21 15,0-21-15,0 0 0,0 22 0,0-22 16,0 21-16,0 1 0,0-22 0,0 21 16,0-21-16,0 22 0,0-22 0,0 0 15,0 0-15,0 0 0,0 0 16,22 1-16,-1-1 0,0-21 16,0 0-16,0 0 15,0 0-15,1 0 0,-1 0 0,-21-21 16,21 21-16,0-22 0,0 1 15,0 0-15,-21 0 0,22-21 0,-1-1 16,-21 22-16,21-42 0,-21 20 0,0 1 16,21 0-16,-21-1 0,21 1 15,-21 21-15,0-22 0,0 22 0,0 0 16,0 0-16,0 0 0,0 42 31,0 0-15,0 0-16,0 0 0,0 1 0,-21 20 15,21-21-15,0 21 0,0 1 16,0-1-16,0-21 0,21 22 16,0-1-16,-21-21 0,22 21 0,-1-20 15,21-1-15,-21 0 0,22 0 0,-1 0 16,0 0-16,1-21 0,-1 0 16,0 22-16,22-22 0,-22 0 0,22 0 15,-22 0-15,0 0 0,1-22 0,-1 1 16,0 21-16,-21-21 0,22 0 0,-22-21 15,0 20-15,-21-20 0,21 0 16,-21-1-16,21 1 0,-21-21 0,0 20 16,0 1-16,0 0 0,0-1 15,0 1-15,0 0 0,0 20 0,0 1 0,0 0 16,-21 0-16,0 21 16,0 0-16,0 0 0,0 0 15,-1 0-15,1 21 0,0 0 16,0 0-16,0 1 0,21-1 15,-21 21-15,-1-21 0,1 22 0,0-22 16,21 21-16,0 0 0,0-20 0,-21 20 16,21 0-16,0-21 0,0 22 0,0-22 15,0 0-15,0 0 0,21 0 16,-21 1-16,21-1 0,0-21 0,1 0 16,-1 21-16,0-21 0,0 0 15,0 0-15,0 0 0,1 0 0,-1 0 16,-21-21-16,21 0 0,0-1 15,-21 1-15,0-21 0,0 21 16,0 0-16,21-22 0,-21 1 0,0 21 16,0-22-16,0 22 0,0 0 15,0 0-15,0 0 0,0 0 16,0 42 0,0 0-1,0 0-15,0 0 0,-21 0 16,21 1-16,0-1 0,0 21 0,0-21 15,0 0-15,21 1 0,0-1 0,-21 0 16,22 0-16,-1 0 0,0 0 16,0 1-16,0-22 0,0 0 15,1 21-15,-1-21 0,0 0 0,21 0 16,-21 0-16,1 0 0,20-21 0,-21-1 16,0 22-16,0-21 0,1 0 0,-1-21 15,0 21-15,0-22 0,0 1 16,-21 21-16,0-22 0,0 1 0,0 0 15,21 21-15,-21-1 0,0-20 0,0 21 16,0 0-16,0 42 31,0 0-15,-21 0-16,21 0 0,-21 1 16,21 20-16,0 0 0,0 1 15,-21-1-15,21 0 0,0 1 0,-21 20 16,21-21-16,0 22 0,0-22 0,0 22 15,0-22-15,0 22 0,0-1 0,0-21 16,0 22-16,0-1 0,0 1 16,0-1-16,0 1 0,0-1 0,0-20 15,0 20-15,0 1 0,21-22 0,-21 0 16,0 1-16,0-1 0,21 0 0,-21 1 16,0-22-16,0 0 0,0 0 0,0 0 15,0 1-15,0-1 0,-21-21 31,21-21-15,-21-1-16,21 1 0,0-21 16,0 21-16,0 0 0,0-22 15,0 22-15,0-21 0,0-1 0,0 1 16,0-21-16,0 20 0</inkml:trace>
  <inkml:trace contextRef="#ctx0" brushRef="#br0" timeOffset="6296.07">14182 4233 0,'0'0'0,"0"-42"0,0 0 16,0-85 0,0 84-16,0 1 0,0 21 0,21 0 15,0-22-15,0 22 0,0 0 0,22 0 16,-22 0-16,21 21 0,0-21 16,1-1-16,-22 22 0,21 0 0,1 0 15,-1 0-15,-21 0 0,0 22 0,0-1 16,1 0-16,-22 21 0,21-21 0,-21 22 15,0-1-15,0 0 0,-21 1 16,-1-1-16,-20 0 0,0 1 0,21-1 16,-22-21-16,1 22 0,0-22 15,-1 21-15,1-21 0,0 0 0,20 1 0,1-1 16,0-21-16,0 0 0,0 21 16,0-21-16,21-21 15,0 0-15,0-1 16,0 1-16</inkml:trace>
  <inkml:trace contextRef="#ctx0" brushRef="#br0" timeOffset="6716.82">16870 3471 0,'0'0'0,"0"-21"0,0 0 0,-21 0 0,21-21 16,0-85 0,0 105-16,0-20 0,0 21 15,0 0-15,0 0 0,0 42 31,0 0-31,0 21 0,0 1 16,0 20-16,0-21 0,0 22 16,0-1-16,-22 1 0,22-1 0,0 1 15,-21-1-15,21 1 0,-21-22 0,0 22 16,21-1-16,0-20 0,-21 20 16,0-21-16,21 1 0,-22-22 0,22 21 15,0-21-15,0 1 0,0-1 0,-21-21 31,21-21-15,0-1-16,-21 1 0,21 0 0,-21-21 16</inkml:trace>
  <inkml:trace contextRef="#ctx0" brushRef="#br0" timeOffset="7520.86">16341 3831 0,'-22'-21'0,"44"42"0,-65-42 15,22 0-15,21 0 16,21 21-16,0 0 0,1 0 15,20-21-15,0 21 0,1-22 16,-1 22-16,21-21 0,1 21 0,-1-21 16,1 0-16,-1 21 0,1-21 0,21 0 15,-22-1-15,1-20 0,-1 21 16,1 0-16,-22-22 0,21 22 0,-41-21 16,20 21-16,-21-22 0,0 1 0,0 21 15,-21 0-15,0 0 16,0-1-16,0 1 0,0 0 0,-21 21 15,0 0-15,0 0 0,0 0 16,0 21-16,-1 0 16,1 1-16,0 20 0,0 0 0,21 1 15,-21-1-15,0 0 0,-1 1 0,1 20 16,21-21-16,-21 22 0,0-22 16,21 1-16,-21-1 0,21 0 0,0 1 15,-21-1-15,21 0 0,0 1 16,0-22-16,0 21 0,0-21 0,0 0 15,0 1-15,0-1 0,0 0 16,21-21 0,0-21-1,0 0-15,0-1 16,-21-20-16,21 21 0,1-21 0,-22 20 16,21-20-16,0 21 0,0 0 0,0-22 15,0 22-15,1 0 0,-1 0 16,0 21-16,0 0 0,0-21 0,0 21 15,1 0-15,-1 21 16,-21 0-16,0 0 0,0 0 16,21 1-16,-21-1 0,0 0 15,0 21-15,21-21 0,-21 1 16,21-1-16,-21 0 0,21 0 0,-21 0 16,22 0-16,-1 1 0,0-22 15,0 0-15,0 21 0,0-21 0,1 0 16,-1 0-16,0 0 0,21 0 0,-21-21 15,22-1-15,-1 1 0,-21 0 0,22 0 16,-22 0-16,21 0 0,-21-1 16,0-20-16,1 21 0,-22-21 15,0 20-15,0-20 0,0 21 0,0 0 0,0-22 16,0 22-16,0 0 16,-22 21-16,1 0 0,0 0 15,0 0-15,21 21 0,-21 0 0,0 1 16,21 20-16,0-21 0,0 0 15,0 0-15,0 1 0,0 20 16,0-21-16,0 0 0,0 0 0,0 1 16,0-1-16,21 0 0,0-21 0,0 0 15,-21 21-15,21-21 0,0 0 0,1 0 16,-1 0-16,0-21 0,0 21 16,21-21-16,1 0 0</inkml:trace>
  <inkml:trace contextRef="#ctx0" brushRef="#br0" timeOffset="8480.61">19643 3810 0,'0'0'0,"0"21"0,0 0 16,0 1-16,21-22 0,0 0 16,21 0-16,1 0 0,-1 0 15,0-22-15,1 1 0,-1 0 16,21 21-16,1-42 0,-22 21 0,22-1 16,-22-20-16,22 21 0,-22-21 0,0-1 15,1-20-15,-1 20 0,0-20 16,1-1-16,-22 22 0,0-21 0,0 20 15,-21 1-15,0-22 0,0 43 0,0-21 16,0 21-16,0 0 0,0-1 16,-21 22-16,0 0 0,0 0 0,-1 0 15,1 22-15,0-1 0,0 0 0,0 21 16,0 1-16,-22-1 0,22 0 16,0 22-16,-21-1 0,20 1 0,-20 20 15,21-20-15,-21 21 0,20-22 16,1 43-16,-21-21 0,21 20 0,0-20 15,-1 21-15,1 0 0,0 0 16,0-1-16,21 1 0,-21 21 0,21-21 16,-21 0-16,-1 0 0,22-22 0,-21 22 15,0-21-15,21 0 0,-21-1 0,21 1 16,-21-22-16,21 1 0,0-1 0,0 1 16,0-22-16,0 1 0,0-1 15,0-21-15,0 0 0,0 0 0,0 1 16,21-22-16,0 0 0,0 0 0,0 0 15,22-22-15,-22 1 0,0 0 0,21 0 16,-20 0-16,20 0 0,-21-22 16,21 1-16,1 0 0,-22-1 0,21-20 15,-21 20-15,22-20 0,-22-1 16,0 1-16,0-22 0,-21 1 0,0-1 16,0 0-16,0 1 0,-21-1 0,0 0 15,-21 1-15,20 20 0,-20 1 0,0-1 16,-1 1-16,1 20 0,0 1 0,-1 0 15,-20 20-15,21 1 0,-1 0 16,22 0-16,-21 0 0,21 0 0,-1 21 16,22-22-16,0 1 15,0 0-15,22 21 0,-1-21 16,21 0-16,0 21 0,1-21 16,-1-1-16,0 1 0,22 0 0,-22 0 15,22 0-15,-1 0 0,-20-22 0,-1 22 16,0 0-16,1 0 0,-1 0 15,-21-1-15,0 22 0,0-21 0,1 0 16,-44 42 15,22 0-31,0 1 16,-21-1-16,0 0 0,21 21 0,-21-21 16,21 1-16,0 20 0,0-21 15,0 0-15,0 0 0,0 1 0,0-1 16,0 0-16,0 0 15,21-21 1,0 0-16,0-21 16,-21 0-16,22 0 0,-1-1 0,-21 1 15</inkml:trace>
  <inkml:trace contextRef="#ctx0" brushRef="#br0" timeOffset="8651.51">20701 3641 0,'0'0'16,"-64"-21"-1,43 21-15,0 0 0,0 0 16,42 0 15,0 0-15,0 0-16,1 0 0,-1 0 0,0 0 16,0 0-16,-21 21 0,21-21 15</inkml:trace>
  <inkml:trace contextRef="#ctx0" brushRef="#br0" timeOffset="9020.12">20828 3747 0,'0'-22'47,"21"22"-47,0 0 0,0 0 15,1 0-15,-1 0 0,0 0 0,0 0 16,21 0-16,-20 22 0,-1-22 0,0 21 15,0 0-15,0 0 0,-21 0 16,0 0-16,0 22 0,0-22 0,0 0 16,0 21-16,0-20 0,0 20 0,-21-21 15,0 0-15,21 0 0,-21 1 16,0-1-16,-1 0 0,22 0 0,-21-21 16,0 0-1,21-21-15,0 0 16,0-22-16,0 22 15,0 0-15,21 0 0,0-21 0,-21 20 16,22-20-16,-22 21 0,21-21 0,0 20 16,-21 1-16,21 0 0,0-21 15,-21 21-15,21 21 0,1-22 0,-1 1 16,0 21-16,0-21 0,0 21 16,22 0-16,-22 0 0</inkml:trace>
  <inkml:trace contextRef="#ctx0" brushRef="#br0" timeOffset="9460.46">21611 3725 0,'21'0'0,"0"0"31,1 0-31,-1-21 16,-21 0-16,21 21 0,-21-21 15,-21 21 16,0 0-31,-22 0 0,22 0 0,-21 0 16,21 0-16,-22 21 0,22-21 0,-21 21 16,21-21-16,-1 21 0,1-21 0,0 22 15,21-1-15,0 0 16,0 0-16,21-21 16,0 21-16,1 0 0,-1-21 0,0 22 15,0-22-15,0 21 0,0-21 16,1 21-16,-1 0 0,0 0 0,21-21 15,-21 21-15,1 1 0,-22-1 0,21 0 16,-21 0-16,0 0 0,0 0 16,0 1-16,0-1 0,-21 0 0,-1-21 15,1 21-15,0 0 0,0-21 0,0 0 16,0 21-16,-1-21 0,-20 0 0,21 0 16,0 0-16,0 0 0,-1 0 15,1 0 1,21-21-16,0 0 15,21 0-15,-21 0 0,22 21 16,-1-21-16,21-1 0</inkml:trace>
  <inkml:trace contextRef="#ctx0" brushRef="#br0" timeOffset="9777.29">22225 3429 0,'0'0'0,"0"-42"0,0-1 15,0 22-15,0 0 0,0 0 0,0 0 0,0 0 16,0 42 15,-21 0-31,21 0 0,-21 21 16,21 1-16,-22-1 0,1 0 16,21 1-16,-21 20 0,0-20 0,0 20 15,21-21-15,-21 22 0,-1-1 0,1-20 16,21 20-16,0-20 0,-21 20 0,21-21 15,0 1-15,0-22 0,0 21 16,0-21-16,0 1 0,0-1 0,0 0 16,21-21-16,0 0 15,1 0 1,-1 0-16,-21-21 0,21 0 16,-21-1-16,21-20 0,0 21 0,-21 0 15</inkml:trace>
  <inkml:trace contextRef="#ctx0" brushRef="#br0" timeOffset="9951.7">22140 3789 0,'-21'-21'0,"42"42"0,-84-63 0,42 42 0,-1 0 16,1 0-16,0-22 0,0 22 0,0 0 15,63 0 17,-21 0-32,0 0 0,22 0 0,-1-21 15,-21 21-15,22 0 0,-1 0 16,0-21-16,1 21 0,-22-21 15,21 21-15,-21-21 0,0 0 0,22 21 16,-22-22-16</inkml:trace>
  <inkml:trace contextRef="#ctx0" brushRef="#br0" timeOffset="12598.12">23876 4339 0,'0'0'0,"-85"43"16,64-22-16,42-42 47,0 21-47,1-22 16,-1 1-16,0 0 0,0 0 0,0 0 15,0 0-15,1-22 0,-1 1 0,-21 0 16,21-1-16,0 1 0,0 0 15,-21-1-15,0-20 0,21 20 0,-21 1 16,0 0-16,0-1 0,0 1 0,0 0 16,0 21-16,0-1 0,-21 1 15,21 0-15,-21 21 0,0 0 16,0 0-16,0 21 0,-1 0 16,22 22-16,0-22 15,-21 21-15,0-21 0,21 22 0,-21-1 16,21 0-16,0 1 0,0-1 0,0 0 15,0 1-15,0-1 0,0-21 16,0 22-16,0-22 0,0 0 0,21 0 16,0 0-16,0 0 0,1-21 0,-1 0 15,21 0-15,-21 0 0,22 0 0,-1 0 16,-21-21-16,21 21 0,22-21 16,-22 0-16,1 0 0,-1 0 0,0-22 15,1 22-15,-1-21 0,0-1 0,-21 1 16,22 0-16,-22-22 0,21 22 15,-21-22-15,1 1 0,-1 21 16,-21-22-16,0 1 0,21 20 0,-21 1 16,0 0-16,0-1 0,0 22 15,0 0-15,0 0 0,0 0 0,-21 21 16,0 21-16,21 0 0,-22 0 16,1 21-16,0 1 0,21-1 15,-21 0-15,0 1 0,21 20 0,0-20 16,-21-1-16,21 21 0,-22-20 0,22-1 15,0 0-15,0 1 0,0-1 16,0 0-16,0 1 0,0-1 0,0-21 16,0 22-16,22-22 0,-1 0 0,0 0 15,0 0-15,0-21 16,22 0-16,-22 21 0,21-21 0,0 0 16,22 0-16,-22 0 0,1 0 0,-1-21 15,0 0-15,1 0 0,-1 0 0,-21 0 16,0-1-16,22-20 0,-22 21 15,-21-21-15,21-1 0,-21 22 0,0-21 16,0 21-16,0-1 0,0 1 0,0 0 16,0 0-16,-21 21 0,0 0 15,-1 0-15,1 0 0,0 21 16,0-21-16,0 21 0,0 0 0,21 1 16,0-1-16,0 0 0,0 0 0,0 21 15,0-20-15,0-1 16,0 0-16,21 0 0,0 0 0,0 0 15,0-21-15,0 22 0,22-22 0,-22 0 16,21 0-16,1 0 0,-1 0 16,0 0-16,1 0 0,-22 0 0,21 0 15,0-22-15,-20 1 0,20 0 0,-21 0 16,0 0-16,0 0 0,-21-22 0,22 22 16,-22-21-16,21 21 0,-21-1 15,0-20-15,0 21 0,0 0 0,0 0 16,0 42-1,-21 0 1,-1-21-16,22 21 0,0 0 16,-21 0-16,0 1 0,21 20 0,-21-21 15,21 0-15,0 0 0,0 22 0,-21-22 16,21 0-16,0 0 0,-21 0 16,21 1-16,0-1 0,0-42 46,0-1-30,0 1-16,21 0 0,0 0 0,-21-21 16,21 20-16,0-20 0,0 21 0,1-21 15,-1 20-15,0-20 16,0 21-16,21 0 0,-20 0 0,-1-1 16,0 22-16,0 0 0,0 0 0,0 0 15,-21 22-15,22-22 16,-22 21-16,0 0 0,0 21 0,0-21 15,21 1-15,-21 20 0,0-21 0,0 21 16,21-20-16,-21 20 0,0-21 16,0 21-16,0-20 0,0-1 0,0 0 15,0 0-15,0 0 0,0-42 32,21 0-17,-21 0-15,21 0 0,-21-1 16,0 1-16,21-21 0,1 21 0,-1-22 15,0 1-15,0 21 0,0-21 16,22-1-16,-22 1 0,21 0 0,0-1 16,-20 22-16,20 0 0,-21 0 0,0 0 15,0-1-15,1 22 0,-1 0 16,0 0-16,0 22 0,-21-1 16,0 0-16,0 21 0,0-21 0,0 22 15,0-22-15,-21 21 0,0-21 0,0 22 16,21-1-16,0-21 0,0 22 15,0-1-15,0-21 0,0 21 0,0-20 16,0-1-16,21 0 0,0 0 16,21 0-16,-21 0 0,22-21 0,-1 0 15,0 0-15,1 0 0,20 0 16,-20 0-16,-1 0 0,0 0 0,1-21 16,-1 0-16,-21 0 0,21-21 0,-20 20 15,-1-20-15,0 0 0,0-1 16,-21 1-16,0 0 0,0-1 0,0 1 15,0 21-15,0-21 0,0 20 0,0 1 16,-21 21-16,0 0 16,0 0-16,-1 0 15,22 21-15,-21 1 0,21-1 16,-21 0-16,21 0 0,0 0 16,0 0-16,0 1 0,0-1 0,0 21 15,0-21-15,21 0 0,0 1 0,1-22 16,-1 21-16,0 0 0,21 0 15,-21-21-15,22 21 0,-22-21 0,21 0 16,1 0-16,-22 0 0,21 0 0,-21 0 16,0 0-16,22-21 0,-22 0 15,0 0-15,0 0 0,0-1 0,1 1 16,-1-21-16,0 21 0,-21-22 16,0 22-16,21 0 0,-21 0 0,0 0 15,0 0-15,21 21 0,-42 0 31,0 21-31,0 0 0,0 0 0,21 21 16,-22-20-16,1-1 0,0 21 16,0-21-16,0 0 0,0 22 0,21-22 15,-22 0-15,1 0 0,21 0 0,-21 1 16,21-1-16,0 0 16,0-42 15,0 0-16,0-1-15,21 1 0,0-21 0,1 21 16,-1 0-16,21-22 0,0 22 16,-20-21-16,20-1 0,0 22 15,1 0-15,-1 0 0,0 0 0,1 0 16,-22 21-16,0 0 0,21 0 16,-42 21-16,0 0 0,0 0 15,0 0-15,0 0 0,0 1 0,0 20 16,0-21-16,0 21 0,0-20 0,0 20 15,0-21-15,0 0 0,21 22 16,1-22-16,-1 0 0,21 0 0,-21 0 16,22 0-16,-1-21 0,-21 0 15,21 0-15,1 0 0,-1 0 0,-21 0 16,0-21-16,22 21 0,-22-21 16,0 0-16,0-21 0,0 20 0,1-20 15,-22 0-15,21-1 0,0-20 0,0 21 16,0-22-16,0 22 0,1-22 15,-1 1-15,0-1 0,0 1 0,0-1 16,-21 1-16,21 20 0,-21 1 16,22 0-16,-22-1 0,0 22 0,-22 21 31,1 21-31,21 22 16,-21-22-16,0 21 0,0 1 15,0-1-15,-1 0 0,1 22 0,0-22 16,0 0-16,0 22 0,0-22 15,21 22-15,-22-22 0,22 0 0,-21 22 16,21-22-16,0 1 0,0 20 0,0-21 16,0-20-16,0 20 0,0 0 15,21-21-15,1 1 0,-1-1 0,0 0 16,0 0-16,0-21 0,0 0 16,1 0-16,-1 0 0,0 0 0,0 0 15,0 0-15,0 0 0,1-21 0,-1 21 16,0-21-16,0 0 0,0-1 15,-21-20-15,21 21 0,1 0 0,-22-22 16,0 22-16,21-21 0,-21 21 0,21-22 16,-21 22-16</inkml:trace>
  <inkml:trace contextRef="#ctx0" brushRef="#br0" timeOffset="12839.97">28342 3725 0,'0'0'0,"-21"0"0,-21 0 0,42-21 15,42 21 1,-21 0-16,21 0 16,22-21-16,-22 21 0,22 0 15,-22 0-15,22 0 0,-1-21 16,1 21-16,-22-21 0,0 21 0,22 0 16,-43 0-16,21-21 0,-21 21 0,1 0 15,-1 0-15,0 0 16,-42 0-1,0 0-15,-1 21 16,1 0-16,-21-21 0,21 21 16</inkml:trace>
  <inkml:trace contextRef="#ctx0" brushRef="#br0" timeOffset="15448.52">4149 5609 0,'0'0'0,"0"-21"0,-22 21 16,22-21 15,0 0 0,0 0-31,0-1 16,0 1 0,-21 21-1,0 0 1,0 0-16,21 21 0,-21 1 0,0-1 16,-1 0-16,1 21 0,-21 1 15,21-1-15,0 0 0,-1 1 16,1-1-16,0 21 0,0-20 0,21-1 15,-21 0-15,0 1 0,-1-1 16,1-21-16,21 22 0,-21-22 0,21 0 16,-21 0-16,21 0 0,-21 0 15,21 1-15,0-44 32,21 1-17,0 0-15,0 0 0,0 0 0,1 0 16,-22-1-16,21 1 0,0 0 15,0 0-15,-21 0 0,21 0 16,0-1-16,1 22 16,-1 0-1,0 22-15,-21-1 16,21 0-16,0-21 0,-21 21 0,21 0 16,1-21-16,-22 21 0,21 1 0,0-22 15,-21 21-15,21-21 0,0 0 16,-21 21-16,21-21 0,1 0 0,-1 0 15,0 0-15,0 0 0,0-21 16,0 21-16,1-21 0,-1-1 16,0 22-16,0-21 0,0 0 15,0-21-15,1 21 0,-1-1 0,0-20 16,0 21-16,-21-21 0,0 20 16,0-20-16,0 0 0,0 21 0,0-1 15,0-20-15,0 21 0,0 42 31,0 0-15,-21 0-16,21 22 0,-21-22 16,21 0-16,-21 21 0,21-20 0,0 20 15,-22-21-15,22 21 0,-21-20 0,21-1 16,-21 0-16,21 0 0,0 0 16,0 0-16,0 1 0,0-1 0,21-21 15,0 0-15,1 21 16,-1-21-16,21 0 0,-21 0 0,0 0 15,1-21-15,20 0 0,-21 21 16,0-22-16,22 1 0,-22 0 0,0 21 16,-21-21-16,21 0 0,-21 0 0,21-22 15,-21 22-15,21 0 0,-21 0 16,0 0-16,0-1 0,0 1 16,0 42 15,0 1-31,0-1 0,0 0 15,0 0-15,0 0 0,0 0 16,0 1-16,0-1 0,0 0 16,0 0-16,0 0 0,0 0 0,0 1 15,22-22-15,-1 0 0,0 0 16,0 0-16,0 0 16,0 0-16,1 0 0,-1 0 0,0 0 15,0 0-15,0-22 0,0 1 0,1 21 16,-1-21-16,0 0 0,0 0 15,-21-22-15,21 22 0,0-21 0,-21 0 16,0-1-16,0 1 0,22 0 0,-22-1 16,21 1-16,-21-22 0,0 22 15,0 0-15,0-1 0,0 22 0,0 0 16,0 0-16,0 0 0,0 0 16,0 42-1,-21 0 1,21 21-16,-22-21 0,22 22 0,0-1 15,-21 0-15,21 1 0,-21-1 0,21 0 16,0 1-16,0-1 0,0 0 16,0 1-16,0-22 0,0 21 0,0-21 15,21 22-15,0-22 0,1 0 0,-1 0 16,0 0-16,0-21 0,21 0 16,-20 22-16,20-22 0,0 0 0,1 0 15,-1 0-15,0 0 0,1-22 0,-1 1 16,0 0-16,1 0 0,-1 0 15,0 0-15,-21-1 0,22-20 16,-22 0-16,0-1 0,-21 1 16,0 0-16,21-1 0,-21 1 0,0-21 0,0 20 15,0 1-15,0 0 0,0 20 16,0-20-16,0 21 0,0 0 0,0 0 16,0 42-1,0 0 1,0 21-16,0-21 0,-21 1 15,21 20-15,0 0 0,0 1 16,-21-22-16,21 21 0,0 0 16,-21 1-16,21-1 0,0-21 0,0 22 15,0-1-15,0-21 0,0 0 0,0 0 16,0 1-16,0-1 0,0 0 0,0 0 16,0 0-1,0-42 16,0 0-31,21 0 16,0 0-16,-21-1 0,21-20 0,0 21 16,1 0-16,-1-22 0,0 22 0,0-21 15,0 21-15,0 0 0,1-1 16,-1 1-16,0 0 0,0 21 16,-21 21-16,0 0 15,0 1-15,0-1 0,0 0 0,0 0 16,0 0-16,0 22 0,0-22 0,0 0 15,0 0-15,0 0 0,21 0 16,-21 1-16,21-1 0,1 0 16,-1-21-16,0 0 0,0 0 15,0 0-15,0 0 0,1 0 0,-1 0 16,0 0-16,-21-21 0,21 0 16,0-1-16,-21 1 15,0 0-15,0 0 16,0 0-16,0 0 0,0-1 15,0 1-15,0 0 0,0 0 0,0 0 16</inkml:trace>
  <inkml:trace contextRef="#ctx0" brushRef="#br0" timeOffset="15680.1">5228 5715 0,'0'0'0,"21"0"31,0-21-31,22 0 0,-22 21 16,21-21-16,1-1 0,-22 1 0,21 21 16,0-21-16,1 0 0,-1 21 0,-21-21 15,22 21-15,-22 0 0,0-21 16</inkml:trace>
  <inkml:trace contextRef="#ctx0" brushRef="#br0" timeOffset="15876.51">5059 5461 0,'0'0'16,"-21"0"-16,-1 0 0,22 21 15,22-21 32,-1 0-47,0 0 16,21 0-16</inkml:trace>
  <inkml:trace contextRef="#ctx0" brushRef="#br0" timeOffset="17772.41">9313 5652 0,'0'0'0,"0"-22"0,0-20 16,0 21-16,0 0 0,21 0 0,1-22 15,-22 22-15,21-21 0,-21 21 0,0-22 16,21 22-16,-21-21 0,0-1 16,0 22-16,0-21 0,0 21 15,0 0-15,0-22 0,0 22 0,-21 21 32,0 0-32,21 21 0,-22 0 0,1 22 15,0-1-15,21 0 0,-21 1 0,0-1 16,21 22-16,-21-22 0,21 21 0,-22 1 15,1-1-15,0-20 0,0 20 16,21 1-16,-21-22 0,0 0 0,-1 1 16,22-1-16,0 0 0,-21-20 0,21-1 15,-21 0-15,21 0 0,0 0 16,-21-21 0,0-21-16,21 0 15,0 0-15,0-22 0,-21 22 16,21 0-16,0-21 15,0 21-15,0-22 0,0 1 0,0 0 16,0-1-16,0-20 0,0 20 0,0 22 16,0-21-16,0 21 0,0 0 0,0 42 31,0 0-31,21 0 16,0 21-16,-21 1 0,21-1 0,0-21 15,0 22-15,1-1 0,-22 0 16,21 1-16,0-22 0,0 0 0,0 21 15,0-21-15,22 1 0,-22-22 16,0 21-16,21-21 0,-20 0 0,20 0 16,0 0-16,1 0 0,-1 0 15,21 0-15,-20-21 0,20 21 0,-20-22 16,20 1-16,-21 0 0,1 0 0,-1 0 16,0-22-16,-20 22 0,-1-21 0,0 21 15,0-22-15,-21 1 0,0 0 16,0-1-16,0 22 0,0-21 0,-21 21 15,0-22-15,0 22 0,-1 21 0,-20 0 16,21 0-16,-21 0 0,20 0 0,-20 0 16,21 21-16,-21 1 0,20-1 15,-20 21-15,21-21 0,0 22 16,0-1-16,-1-21 0,1 21 0,21 1 16,0-1-16,0-21 0,0 22 0,0-22 15,0 0-15,0 0 0,21 0 16,1-21-16,-1 21 0,21-21 0,-21 0 15,0 0-15,22 0 0,-22 0 0,21 0 16,1 0-16,-22 0 0,21-21 0,-21 0 16,22 21-16,-22-21 0,0 0 15,0 0-15,0-1 0,0 1 0,-21 0 16,22-21-16,-22 21 0,0-22 16,0 22-16,0 0 0,0-21 0,0 20 15,0 1-15,-22 42 31,1-21-31,0 22 0,0-1 16,21 0-16,-21 0 0,21 21 16,-21-20-16,21-1 0,0 21 0,0-21 15,0 0-15,0 22 0,0-22 0,0 0 16,21 0-16,0-21 0,0 21 0,0 1 16,22-22-16,-22 0 0,21 0 15,-21 0-15,22 0 0,-1 0 0,0 0 16,-21 0-16,22-22 0,-1 1 0,0 21 15,1-21-15,-22 0 0,21 0 16,-21 0-16,22-1 0,-22 1 0,0-21 16,-21 21-16,0-22 0,21 22 15,-21-21-15,0 21 0,0 0 0,0-1 16,0 1-16,-21 0 0,0 21 0,0 0 16,0 0-16,-1 0 0,1 0 15,0 21-15,0 0 0,21 22 16,0-22-16,0 0 0,0 0 0,0 22 15,0-22-15,21 0 0,0 21 0,0-21 16,1 1-16,-1-1 0,-21 0 16,21-21-16,0 21 0,0 0 0,-21 0 15,21-21 1,-42 0 15,21-21-31,-21 21 16,21-21-16,-21 21 15,21-21-15,-21 21 0,21 21 32,0 0-17,21 0-15,0-21 16,0 0-16,0 0 0,1 0 16,-1 0-16,0 0 0,0 0 0,21 0 15,1 0-15,-1 0 0,0-21 16,22 21-16,-22-21 0,22 21 0,-22-21 15,0 0-15,1 0 0,-1-1 16,0 1-16,-20 0 0,-1-21 0,0-1 16,0 22-16,0-21 0,0 0 0,-21-1 15,22-20-15,-22 20 0,0 1 0,0 0 16,0-1-16,0 1 0,0 0 16,0-1-16,0 22 0,21-21 0,-21 21 15,0 0-15,0 42 16,0 0-1,0 0-15,0 0 0,0 22 0,-21-1 16,21-21-16,-22 21 0,22 1 16,-21-1-16,0 0 0,21 1 0,-21 20 15,21-20-15,0-1 0,-21 0 16,0 1-16,21-22 0,-22 21 0,22 0 16,0-20-16,0 20 0,0-21 0,0 0 15,0 0-15,0 1 0,0-1 16,22-21-16,-1 21 0,0-21 15,0 0 1,0 0-16,0 0 0,1 0 16,-1 0-16,-21-21 0,21 0 15,0 21-15,-21-22 0,0 1 16,0 0-16,0 0 0,0 0 16,21-22-16,-21 22 0</inkml:trace>
  <inkml:trace contextRef="#ctx0" brushRef="#br0" timeOffset="18036.28">11324 5609 0,'-21'0'0,"42"0"0,-42 21 0,0-21 16,42 0 0,0 0-16,21-21 15,-20 21-15,20-21 0,0 21 0,1-21 16,-1 21-16,21 0 0,-20-21 15,-1 0-15,0 21 0,1 0 0,-1 0 16,-21 0-16,0-22 0,-42 22 47,0 0-47</inkml:trace>
  <inkml:trace contextRef="#ctx0" brushRef="#br0" timeOffset="20783.82">13779 6160 0,'0'0'0,"-42"0"15,21 0 1,21-22 15,21 1-31,0 0 16,0 21-16,1-21 0,20 0 0,0 0 15,-21-1-15,22 1 0,-22 0 16,0 0-16,21-21 0,-20 20 0,-1-20 16,-21 21-16,0-21 0,0-1 0,0 22 15,0-21-15,0 21 0,0-1 0,0 1 16,-21 21-16,-1 0 0,1 0 16,0 0-16,0 0 0,0 21 15,0 1-15,-1-1 0,1 21 0,0-21 16,0 22-16,21-1 0,0-21 15,0 21-15,0 1 0,0-22 0,0 21 16,0-21-16,0 1 0,0-1 16,21 0-16,-21 0 0,21-21 0,22 21 15,-22-21-15,21 0 0,-21 0 0,22 0 16,-1 0-16,0 0 0,1 0 16,20-21-16,-21 0 0,22 0 0,-22 0 15,1-1-15,-1 1 0,0-21 0,1 21 16,-1-22-16,-21 1 0,0-21 0,0 20 15,1-20-15,-1-1 0,0 22 16,-21-22-16,0 1 0,0-1 0,0 1 16,0 21-16,0-22 0,0 1 0,0 20 15,0 1-15,-21 0 0,21 20 0,-21 1 16,21 0-16,-22 21 16,1 0-16,21 21 0,-21 0 15,21 1-15,-21 20 0,21 0 0,-21 1 16,21 20-16,-21-21 0,21 22 0,0-22 15,0 22-15,0-1 0,0-20 16,0 20-16,0-21 0,0 22 0,0-22 16,0 1-16,21-1 0,0-21 0,0 21 15,0-20-15,0-1 0,1-21 0,-1 21 16,0 0-16,21-21 0,-21 0 16,22 0-16,-22 0 0,21 0 0,1-21 15,-22 0-15,21 0 0,0 21 0,1-43 16,-22 22-16,21 0 0,-21 0 15,22-22-15,-22 22 0,0-21 0,0 0 16,-21 20-16,0 1 0,0 0 16,0 0-16,0 0 0,-21 21 15,0 0 1,0 0-16,0 0 0,-1 21 0,1 0 16,0 0-16,21 22 0,-21-22 15,21 0-15,-21 0 0,21 0 0,0 0 16,0 22-16,0-22 0,0 0 15,21 0-15,0 0 0,0-21 16,22 0-16,-22 22 0,0-22 0,21 0 16,1 0-16,-1 0 0,21 0 15,-20 0-15,20 0 0,-20-22 0,-1 22 16,0-21-16,1 0 0,-22 0 0,21 0 16,-21 0-16,0-1 0,-21 1 0,0-21 15,22 21-15,-22 0 0,0-22 16,0 22-16,0 0 0,0 0 15,0 42 1,0 0 0,-22 0-16,22 0 0,0 1 0,0-1 15,-21 21-15,21-21 16,-21 0-16,21 1 0,0-1 0,0 0 16,0 0-16,-21 0 0,21 0 0,0 1 15,0-1 1,0-42 15,0-1-15,0 1-16,0 0 0,0 0 0,0 0 15,0 0-15,21-22 0,0 22 0,0-21 16,-21 21-16,22-22 0,-1 22 16,0 0-16,0 0 0,-21 0 0,21 21 15,0 0-15,1 0 0,-1 0 16,0 0-16,0 21 0,0 0 15,0 0-15,-21 21 0,22-20 0,-1 20 16,0-21-16,0 0 0,0 22 16,0-22-16,1 21 0,-22-21 0,21 0 15,-21 1-15,21-1 0,-21 0 0,0 0 16,0-42 31,0 0-47,0 0 15,0-1-15,0 1 0,21-21 16,0 21-16,-21-22 0,21 22 0,1-21 16,20 0-16,-21 20 0,21-20 15,-20 0-15,20 21 0,-21-1 0,0 1 16,0 0-16,1 21 0,-1 0 0,0 0 16,0 0-16,-21 21 15,0 22-15,0-22 0,0 0 16,0 21-16,0-21 0,-21 1 15,21 20-15,-21-21 0,21 21 0,0-20 16,0-1-16,0 0 0,0 0 0,0 0 16,0 0-16,0 1 0,21-22 0,0 21 15,21-21-15,-20 0 16,-1 0-16,21 0 0,0 0 16,1 0-16,-1 0 0,0-21 0,1-1 15,-1 22-15,22-21 0,-22 0 0,0 0 16,1 0-16,-22 0 0,0-22 0,0 22 15,0-21-15,-21-1 0,21 1 16,-21 21-16,0-21 0,0 20 0,0 1 16,0 0-16,0 0 0,-21 0 0,0 21 15,0 0-15,0 0 0,0 21 16,-1 0-16,1 0 0,21 0 16,-21 1-16,0-1 0,21 21 0,0-21 15,0 22-15,0-22 0,0 0 16,0 21-16,0-21 0,0 1 0,0-1 15,0 0-15,21 0 0,0-21 16,0 0-16,-21 21 0,22-21 16,-1 0-16,0 0 0,21 0 0,-21 0 15,1 0-15,-1-21 0,0 21 0,0-21 16,0 21-16,0-21 0,1 0 0,-1-1 16,0 1-16,-21-21 0,21 21 0,-21 0 15,21-1-15,-21 1 0,21 0 16,-21 0-16,0 42 31,-21 0-31,0 0 0,21 1 16,-21-1-16,0 0 0,21 0 15,0 0-15,-21 0 0,21 1 0,-22-1 16,1 0-16,21 0 0,0 0 16,0-42 30,21 0-46,1 21 16,-1-21-16,0 0 0,0-1 0,0 1 16,0-21-16,22 21 0,-1-22 15,-21 22-15,22 0 0,-22 0 0,0 0 16,21 0-16,-21-1 0,1 22 0,-1 0 16,0 0-16,0 0 15,-21 22-15,0-1 16,0 0-16,0 0 0,0 0 0,0 0 15,0 1-15,0-1 0,-21 0 16,21 0-16,0 0 0,0 0 0,0 1 16,0-1-16,0 0 0,21-21 0,0 21 15,0-21-15,1 0 0,-1 0 0,0 0 16,0 0-16,21 0 0,-20 0 0,20 0 16,0-21-16,-21 21 0,22-21 15,-22 0-15,0-1 0,0-20 16,22 21-16,-22-43 0,0 22 15,0 0-15,-21-1 0,21 1 0,-21 0 16,21-1-16,1-20 0,-22 21 0,21-1 16,-21 1-16,21 0 0,0-1 15,-21 22-15,0 0 0,0 0 0,0 0 16,21-1-16,-21 44 16,0-1-1,0 0-15,0 0 0,-21 21 0,21-20 16,-21-1-16,0 21 0,21 0 0,-21-20 15,-1 20-15,1-21 0,21 21 16,-21 1-16,21-1 0,-21-21 0,21 22 16,0-1-16,-21-21 0,21 21 15,0-20-15,0-1 0,0 0 0,0 0 16,0 0-16,0 0 0,0 1 0,0-1 16,21-21-1,0 0-15,0 0 16,0 0-16,1 0 0,-1 0 0,0 0 15,0 0-15,0 0 0,0 0 0,1 0 16,-1-21-16,0 21 0,0 0 0,-21-22 16,21 22-16,0-21 0,-21 0 15,22 21-15,-22-21 16,0 0-16,0 0 16,0-1-16,0 1 15,0 0-15</inkml:trace>
  <inkml:trace contextRef="#ctx0" brushRef="#br0" timeOffset="21044.68">18203 5376 0,'0'0'0,"-21"0"0,0 0 0,42 0 31,0 0-31,0 0 15,22-21-15,-22 0 0,21 21 0,1 0 16,-1-21-16,0 21 0,-21 0 0,22-21 16,-22 21-16,0 0 0,0 0 15,0 0-15,1 0 0,-22-21 0,0-1 47</inkml:trace>
  <inkml:trace contextRef="#ctx0" brushRef="#br0" timeOffset="22245.16">4022 7599 0,'0'-21'0,"0"0"0,0-1 16,0 1-16,0 0 0,0 0 16,0 0-16,0 0 0,0-1 15,0 1 1,0 42 15,0 1-15,0-1-16,0 0 0,0 21 0,0-21 15,0 22-15,0-22 0,0 21 0,0 1 16,0-22-16,0 21 0,0 0 16,0 1-16,0-1 0,0 0 15,0 1-15,-22 20 0,22-20 0,-21-1 16,21 0-16,-21-21 0,21 22 0,0-1 16,0-21-16,0 22 0,0-22 0,0 0 15,0 0-15,0 0 0,0 0 16,0 1-16,0-1 15,21-21-15,0 0 16,1 0-16,-22-21 16,0-1-16,21 1 15,-21 0-15,21 0 0,-21 0 16</inkml:trace>
  <inkml:trace contextRef="#ctx0" brushRef="#br0" timeOffset="23792.36">4276 7620 0,'0'0'0,"-22"0"0,22-21 0,-21 0 15,0 21-15,0-21 0,21-1 16,-21 22-16,0 0 0,21-21 16,0 0-16,0 0 15,0 0 16,21 21-15,0 0-16,0 0 0,0 0 0,22 0 16,-22 0-16,21 0 0,-21 0 0,22 0 15,-1 0-15,21 0 0,-20 0 16,20 0-16,-20 0 0,20-21 0,1 21 16,20 0-16,-20 0 0,-1 0 0,1 0 15,20-22-15,1 22 0,0 0 16,-1 0-16,22 0 0,-21 0 0,21 0 15,0-21-15,-1 21 0,1 0 16,0 0-16,21 0 0,0 0 0,0 0 0,0 0 16,0 0-16,0-21 0,0 21 15,21 0-15,-21 0 0,21 0 16,-21 0-16,22 0 0,-22 0 0,21 0 16,-21 0-16,0 0 0,0 0 0,21 0 15,-21 0-15,21 0 0,-21 0 0,0 0 16,21 0-16,-21 21 0,21-21 15,1 0-15,-1 0 0,0 21 0,-21-21 16,21 0-16,0 22 0,0-22 0,1 0 16,-1 21-16,0-21 0,21 0 15,-42 0-15,21 21 0,-21-21 0,22 21 16,-22-21-16,0 0 0,-22 0 0,22 0 16,-21 0-16,0 0 0,0 21 15,-21-21-15,20 0 0,-20 0 0,0 0 16,-1 0-16,1 0 0,0 0 0,-22 0 15,22 0-15,-22 0 0,-20 0 0,20 0 16,-20 0-16,-1 0 0,0 0 0,-21-21 16,22 21-16,-22 0 15,0 0-15,-21-21 0,0 0 16,0 42 46,0 0-46,0 0-16,0 0 16,0 1-16,0-1 0,0 0 0,0 0 15,0 0-15,0 22 0,0-22 0,0 0 16,0 21-16,0-21 0,0 1 0,0 20 16,0-21-16,-21 21 0,21-20 0,-21 20 15,0 0-15,21-21 0,0 22 0,-22-22 16,1 21-16,21-21 0,0 1 0,0 20 15,-21-21-15,21 0 0,-21 0 16,21 1-16,0-1 0,0 0 16,0 0-16,-21-21 0,21 21 0,-21 0 15,-1 1-15,1-22 16,0 21-16,0-21 16,0 0-16,0 0 0,-1 21 15,1-21-15,-21 0 0,21 0 0,0 0 16,-22 0-16,1 0 0,0 0 0,20 0 15,-41 0-15,21 0 0,-1 0 0,1 0 16,-22 0-16,1 0 0,-1 0 0,1 0 16,-1 0-16,1 0 0,-22 0 0,1 21 15,-1-21-15,0 0 16,1 0-16,-22 0 0,21 0 0,-21 0 16,0 0-16,1 21 0,-1-21 0,-21 0 15,21 0-15,-21 0 0,21 0 0,0 0 16,0 0-16,-21 0 0,22 0 0,-1 0 15,-21 0-15,21 0 0,-21 0 0,0 0 16,0 0-16,0 21 0,0-21 0,0 0 16,-21 0-16,21 0 0,0 0 0,-21 22 15,21-22-15,0 0 0,21 0 16,-21 21-16,0-21 0,21 0 0,0 0 16,-21 21-16,21-21 0,0 0 0,1 0 15,-1 0-15,21 0 0,-21 0 16,0 21-16,1-21 0,20 0 0,-21 0 15,0 0-15,0 0 0,22 0 0,-22 0 16,21 0-16,1 0 0,-22 0 16,21 0-16,0 0 0,1 0 0,-1 0 15,0 0-15,1 0 0,20 21 0,-20-21 16,20 0-16,1 0 0,-1 0 0,1 0 16,20 0-16,-20 0 0,20 0 0,1 0 15,-21 0-15,20 0 16,22 0-16,0 0 0,0 0 0,0 0 15,-1 0 1,1 0 0,0 0-1,0 0-15,0 0 0,0 21 16,-1-21-16,1 0 0,0 0 0,0 0 16,0 0-16,0 0 0,-22 0 0,22 0 15,0 0-15,-21 0 0,-1 0 0,22 0 16,-21 0-16,-1 0 0,22 0 15,-21 0-15,0 0 0,20 0 0,1 0 16,0 0-16,0 0 16,21-21 31,21 21-47,-21-21 15,21 0-15,0 0 0,1 0 16</inkml:trace>
  <inkml:trace contextRef="#ctx0" brushRef="#br0" timeOffset="24100.09">5016 7874 0,'0'0'0,"0"-21"0,0 42 47,0 0-47,0 0 0,0 22 15,0-22-15,0 21 0,0-21 16,0 22-16,0-1 0,0-21 0,0 22 16,0-22-16,0 21 0,0-21 0,0 22 15,0-22-15,0 0 0,0 0 0,0 0 16,0 0-16,0 1 0,0-1 15,22-21 1,-1 0 0,0-21-16,0-1 0</inkml:trace>
  <inkml:trace contextRef="#ctx0" brushRef="#br0" timeOffset="24483.87">5355 8149 0,'0'0'16,"0"-21"-16,0 0 0,-21 21 15,0 0-15,0 0 0,-1 0 16,1 0-16,0 0 16,21 21-16,-21 0 0,0 0 15,21 1-15,-21-1 0,21 0 0,0 21 16,0-21-16,0 1 0,0-1 0,0 0 16,0 0-16,0 0 0,21-21 15,0 21-15,0 1 0,0-22 0,0 0 16,22 0-16,-22 0 0,0 0 0,0 0 15,22 0-15,-22-22 0,21 22 0,-21-21 16,22 0-16,-22 0 0,0 0 16,0 0-16,0-22 0,-21 22 15,21 0-15,-21-21 0,0 20 0,0-20 0,-21 0 16,0 21-16,-21-22 0,21 22 0,-22 0 16,1 0-16,21 0 0,-22 21 15,1 0-15,21 0 0,-21 0 16,20 0-16,-20 0 0,21 21 0,0-21 15,21 21-15,0 0 0,-21-21 0,21 21 16,0 0-16,21-21 16,0 0-16,0 0 0,0 0 15,0 0-15</inkml:trace>
  <inkml:trace contextRef="#ctx0" brushRef="#br0" timeOffset="24799.69">6371 7557 0,'0'0'0,"0"-22"0,-21-41 15,21 42-15,-21 0 0,0-1 16,21 1-16,-22 21 0,1 0 16,0 0-16,21 21 15,-21 1-15,21-1 0,0 21 16,0 0-16,0 1 0,0 20 0,0-20 15,0 20-15,0-21 0,0 22 0,0-1 16,21 1-16,-21-1 0,21 1 0,-21-1 16,0-20-16,0 20 0,0-20 15,0-1-15,0 0 0,0 1 16,0-1-16,0-21 0,0 21 0,0-20 16,0-1-16,0 0 0,21-21 15,-21 21-15,22-21 0,-1-21 16,0 0-16</inkml:trace>
  <inkml:trace contextRef="#ctx0" brushRef="#br0" timeOffset="25719.95">7133 7916 0,'0'-21'16,"0"0"-16,0 0 15,0 0-15,0 0 0,0-1 16,21 1-16,0 21 16,1 0-1,-1 0-15,0 0 16,0 21-16,-21 22 0,0-22 15,0 21-15,21-21 0,-21 22 0,0-1 16,0 0-16,0 1 0,0-22 0,-21 21 16,0 1-16,0-22 0,0 21 15,-1-21-15,1 0 0,-21 1 0,21-1 16,-22-21-16,22 21 0,-21-21 0,21 0 16,0 0-16,-1 0 0,1 0 0,0 0 15,21-21-15,-21 0 0,21-1 16,0 1-16,0 0 0,0 0 15,0 0-15,0-22 0,0 22 0,0-21 16,0 21-16,0 0 0,21-22 0,0 22 16,0 21-16,-21-21 0,22 21 15,-1 0-15,0 0 0,0 0 0,-21 21 16,21-21-16,0 21 0,1 0 16,-1 1-16,-21-1 0,21 0 0,0 0 15,-21 21-15,0-20 0,21-1 0,0 0 16,1 0-16,-22 0 0,21 0 15,0 1-15,0-22 0,0 0 16,0 0-16,1 0 0,-1 0 0,0 0 16,0 0-16,21 0 0,-20 0 0,20-22 15,0 1-15,-21 0 0,22 0 0,-22 0 16,21 0-16,-21-1 0,1-20 16,-1 21-16,0 0 0,-21-22 15,0 22-15,0 0 0,0 0 0,0 0 0,0 0 16,0-1-16,-21 22 15,0 0 1,21 22-16,0-1 0,-22 0 16,22 0-16,0 0 0,0 22 15,0-22-15,0 0 0,0 21 0,0-21 16,0 1-16,0-1 0,22 0 0,-22 0 16,21 0-16,0 0 0,0-21 0,0 0 15,22 22-15,-22-22 0,0 0 0,0 0 16,0 0-16,22 0 0,-22 0 15,0-22-15,21 1 0,-21 21 16,1-21-16,20 0 0,-21 0 0,-21 0 16,0-22-16,21 22 0,-21 0 0,0-21 15,0 20-15,0-20 0,0 0 0,-21 21 16,0-22-16,0 22 0,0 0 0,-1 0 16,1 21-16,0 0 0,0 0 15,-21 0-15,20 0 0,1 0 0,0 21 16,0-21-16,0 21 0,0 0 0,21 0 15,0 1-15,0-1 16,21-21-16,0 0 16,21 0-16</inkml:trace>
  <inkml:trace contextRef="#ctx0" brushRef="#br0" timeOffset="26024.29">8488 7557 0,'0'0'0,"0"-22"0,0 1 0,0-42 16,0 42-16,0-1 0,0 1 16,0 42 15,0 1-31,0-1 0,0 0 0,0 21 16,0 1-16,0-1 0,0 0 0,0 22 15,-21-22-15,21 22 0,0-1 16,0 1-16,-22-1 0,22 1 15,-21-1-15,21 1 0,0-22 0,0 21 16,0-20-16,0-1 0,0 0 0,0 1 16,0-22-16,0 0 0,0 21 0,0-20 15,0-1-15,21-21 16,1-21 0,-1-1-16</inkml:trace>
  <inkml:trace contextRef="#ctx0" brushRef="#br0" timeOffset="26644.08">9123 7895 0,'0'0'0,"-21"-21"16,-1 21-16,22-21 16,0 0-1,0 0-15,22 21 0,-1 0 16,0-22-16,0 22 0,0 0 0,0-21 16,22 21-16,-22 0 0,0 0 0,0 0 15,0 0-15,1 0 0,-1 0 0,0 21 16,-21 1-16,0-1 0,0 0 15,-21 0 1,0 0-16,-1 0 0,1 1 0,0-1 0,0 0 16,0-21-16,-22 21 0,22 0 0,0-21 15,0 0-15,0 0 0,0 21 0,-1-21 16,22-21 15,22 21-15,-1-21-16,0 21 0,0 0 0,21-21 15,-20 21-15,-1 0 0,0 0 0,21 0 16,-21 0-16,1 0 0,-1 21 0,0 0 16,0 0-16,0 1 0,0-1 0,-21 0 15,0 0-15,0 0 0,0 0 16,0 1-16,0-1 0,0 0 16,-21 0-16,0-21 0,0 21 0,0-21 15,0 0-15,-1 21 0,1-21 0,0 0 16,-21 0-16,21 0 0,-1 0 0,1 0 15,0 0-15,0 0 0,0 0 16,21-21-16,-21 21 0,-1-21 16,22 0-1,0 0 1,22 21-16,-1-21 16,0 21-16,21 0 0</inkml:trace>
  <inkml:trace contextRef="#ctx0" brushRef="#br0" timeOffset="27036.85">9737 7874 0,'0'0'0,"0"-21"16,-22 42 15,1 0-31,0 0 0,21 22 16,-21-22-16,0 21 0,21-21 0,0 22 15,-21-1-15,21-21 0,-22 22 16,22-22-16,0 0 0,0 21 0,0-21 16,0 1-16,22-22 0,-1 21 0,0-21 15,0 21-15,0-21 0,0 0 0,1 0 16,-1 0-16,0 0 0,21-21 0,-21 0 16,1-1-16,-1 1 0,0 21 15,0-21-15,-21 0 0,0-21 0,0 20 16,0 1-16,0 0 0,0-21 15,-21 21-15,0-22 0,0 22 0,-1-21 16,1 21-16,0-1 0,0 1 0,-21 21 16,20-21-16,1 21 0,42 0 47,1 0-47,-1 0 0,0 0 0,0 0 15,0-21-15</inkml:trace>
  <inkml:trace contextRef="#ctx0" brushRef="#br0" timeOffset="27332.68">10858 7514 0,'0'0'0,"0"-21"15,-21 42 1,0 0-16,21 1 0,-21-1 15,0 0-15,21 21 0,-21-21 16,21 22-16,-22-1 0,1 0 0,21 22 16,0-22-16,-21 22 0,0-1 0,21-20 15,-21 20-15,21-21 0,0 22 16,0-22-16,-21 1 0,21-1 0,0 0 16,0-21-16,0 1 0,0-1 0,0 0 15,0 0-15,0 0 0,21-21 16,0 0-1,0 0-15,0-21 0,0 0 16,1 0-16,-1 0 0</inkml:trace>
  <inkml:trace contextRef="#ctx0" brushRef="#br0" timeOffset="27872.38">11282 7895 0,'0'0'0,"21"-21"0,-21 0 0,0-21 0,21 42 16,-21-22-16,0 1 0,0 42 31,0 1-31,0-1 0,0 0 16,0 21-16,0-21 0,0 22 0,0-1 15,-21-21-15,21 22 0,-21-1 0,21-21 16,0 0-16,-21 22 0,-1-22 16,1 0-16,21 0 0,0 0 0,-21-21 15,21 21-15,-21-21 0,21-21 47,0 0-47,21 0 0,-21 0 0,21-22 16,-21 22-16,0-21 0,21 0 0,-21 20 15,22-20-15,-22 0 0,21-1 0,-21 1 16,0 21-16,0 0 0,0 0 16,0-1-16,0 1 0,-21 21 15,-1 21 1,1-21-16,0 22 0,0-1 0,0 0 15,-22 0-15,22 0 0,0 0 0,-21 1 16,21-1-16,-1 0 0,1 0 16,21 0-16,0 0 0,-21 1 0,21-1 15,21-21 17,0 0-32,1 0 0,-1 0 0,21 0 15,-21-21-15,0 21 0,22-22 0,-22 22 16,0 0-16,21 0 0,-20-21 0,-1 21 15,0 0-15,0-21 0,0 21 0,0-21 16,-21 0-16,22 21 16,-1-21-16,0-1 0,0 1 15,0 21-15,-21-21 16</inkml:trace>
  <inkml:trace contextRef="#ctx0" brushRef="#br0" timeOffset="28204.19">11620 7768 0,'0'0'0,"0"21"31,0 1-31,0-1 0,-21 0 16,21 21-16,-21-21 0,0 1 0,21 20 15,0-21-15,-21 0 0,21 22 16,-21-22-16,21 0 0,0 0 0,0 0 16,0 0-16,0 1 0,0-1 15,21-21-15,0 0 0,0 0 16,0 0-16,0 0 0,1 0 0,-1-21 15,0 21-15,0-22 0,0 1 16,0 0-16,1 0 0,-1 0 0,-21 0 0,0-1 16,0-20-16,0 21 0,0 0 15,0 0-15,0-22 0,0 22 0,-21 21 16,21-21-16,-22 0 0,1 21 0,0 0 16,0 0-16,0 0 0,0 0 15,-1 0-15,1 0 0,0 0 0,0 0 16,21-21-1,21 21 1,0 0-16</inkml:trace>
  <inkml:trace contextRef="#ctx0" brushRef="#br0" timeOffset="28521.07">12298 7578 0,'0'0'0,"0"-21"15,-21 21 1,-1 0-16,1 0 0,0 0 16,0 21-16,21 0 0,-21 0 0,0 0 15,21 0-15,-22 1 0,22 20 0,0-21 16,-21 21-16,21 1 0,-21-1 0,21 0 16,-21 22-16,21-22 0,0 1 15,0-1-15,0 21 0,-21-20 0,21-1 16,0-21-16,0 22 0,0-22 0,0 21 15,0-21-15,0 0 0,0 1 0,0-1 16,0 0-16,0 0 16,0-42 15,21 0-31,-21 0 16,21 21-16,0-22 0</inkml:trace>
  <inkml:trace contextRef="#ctx0" brushRef="#br0" timeOffset="29140.52">12446 7938 0,'0'0'15,"0"-43"-15,0 22 32,21 21-17,-21-21-15,21 21 0,0 0 0,1-21 16,-1 21-16,0 0 0,21-21 15,-21-1-15,1 22 0,-1 0 0,0-21 16,0 21-16,0 0 0,0 0 0,-21-21 16,-21 21 15,0 0-31,0 0 0,0 0 16,0 0-16,-1 21 0,1-21 0,0 21 15,0-21-15,0 22 16,21-1-16,-21-21 15,21 21-15,-22 0 0,1 0 16,21 0 0,-21-21-16,21 22 15,0-1 1,21-21 15,0 0-31,1 0 16,-1 0-16,0 0 0,0 0 15,0 21-15,0-21 16,-21 21-16,22-21 0,-22 21 16,21 0-16,-21 1 0,0-1 15,0 0-15,0 0 0,0 0 16,0 0-16,-21-21 0,-1 22 0,1-1 16,0 0-16,0 0 0,0-21 15,0 21-15,-1-21 0,1 21 16,0-21-16,0 0 15,0 0 17,21-21-17,0 0 1,0 0-16,21 21 0,-21-21 0,21 21 16,0-21-16</inkml:trace>
  <inkml:trace contextRef="#ctx0" brushRef="#br0" timeOffset="29556.28">12996 7959 0,'0'21'16,"-21"0"-1,21 0-15,-21-21 0,21 21 16,-21 1-16,0-1 0,21 0 15,0 0-15,0 0 0,0 0 16,21 1 0,0-22-16,0 0 0,0 0 15,0 0-15,1 0 0,-1 0 16,0 0-16,0 0 0,0-22 0,0 22 16,1-21-16,-22 0 0,0 0 15,21 21-15,-21-21 0,0 0 0,0-1 0,0 1 16,0-21-16,0 21 0,0 0 15,0-1-15,-21 1 0,21 0 16,-22 21-16,1 0 0,0 0 16,0 0-16,0 21 15,0 0 1,21 1-16,0-1 16,0 0-16,-22-21 0,22 21 15,0 0-15,-21-21 0,0 21 0,0 1 16,0-1-16,0 0 0,-22 0 0</inkml:trace>
  <inkml:trace contextRef="#ctx0" brushRef="#br0" timeOffset="30332.1">3641 9927 0,'0'0'0,"0"-42"16,0 21-16,0 0 15,0 42 16,0 0-31,0 0 16,0 21-16,21 1 0,-21-1 16,0 0-16,21 22 0,-21-22 0,0 22 15,21-1-15,-21 1 0,0-22 0,0 22 16,0-22-16,0 0 0,0 22 16,0-43-16,-21 21 0,21-21 0,0 22 15,0-22-15,0 0 0,0 0 16,0-42 15,0 0-31</inkml:trace>
  <inkml:trace contextRef="#ctx0" brushRef="#br0" timeOffset="31500.78">3768 9970 0,'0'0'0,"0"-22"15,0 1-15,0 0 0,0 0 16,0 0 0,21 21-16,0 0 15,0 0-15,0 0 0,0 0 0,22 0 16,-1 0-16,-21 0 0,22 0 0,20 0 16,-21 0-16,1 0 0,20 0 15,1 0-15,-1 0 0,1-21 0,-1 21 16,1 0-16,20 0 0,-20 0 0,21 0 15,-1 0-15,1 21 0,0-21 16,20 0-16,1 21 0,0-21 0,21 0 16,0 21-16,0-21 0,21 0 15,0 21-15,1-21 0,-1 0 0,21 0 16,0 0-16,1 0 0,20 0 0,-20 0 16,20 0-16,1 21 0,-1-21 0,22 0 15,-22 0-15,1 0 0,-1 0 0,1 0 16,-1 0-16,1 0 0,-1 0 15,1 22-15,-22-22 0,0 0 0,22 0 16,-43 0-16,21 0 0,1 0 0,-22 0 16,0 0-16,0 0 0,0 0 0,-21 0 15,-21 0-15,0 0 0,0 0 16,0 0-16,-22 0 0,1 0 0,-21 0 16,-1 0-16,1 0 0,-22 0 0,0 0 15,-21 0-15,22 0 0,-43-22 31,0 1-15,-21 21-16,21-21 16,-22 21-16,1 0 0,21 21 62,21 0-62,-21 1 16,22-1-16,-22 0 15,0 0-15,0 0 0,21 22 0,-21-22 16,21 21-16,-21-21 0,21 22 0,-21-1 16,0-21-16,0 21 0,21 1 0,-21-1 15,21 0-15,-21 1 0,0-22 0,0 21 16,0 1-16,22-1 0,-22-21 0,0 21 16,0-20-16,0 20 0,0-21 0,21 21 15,-21-20-15,0-1 0,0 0 0,0 0 16,0 0-16,21 0 0,-21 1 15,0-1-15,21-21 0,-21 21 0,0 0 16,-21-21 0,0 0-16,0 0 15,-1 0-15,1 0 0,-21 0 0,0 0 16,-1 0-16,1 0 0,0 0 0,-22 0 16,1 0-16,20 0 0,-41 0 0,20 0 15,1 0-15,-22 0 0,-21-21 0,21 21 16,-20 0-16,-22 0 0,21 0 0,-42 0 15,21-21-15,0 21 0,-22 0 0,-20 0 16,21 0-16,-21 0 0,-1 0 16,1-21-16,0 21 0,-22 0 15,22 0-15,-22 0 0,22 0 0,-22 0 16,1 0-16,21 0 0,-22 21 0,1-21 16,20 0-16,1 0 0,0 21 0,-22-21 15,22 0-15,21 21 0,-22-21 0,22 21 16,-21-21-16,21 0 0,-1 21 0,1-21 15,21 0-15,0 0 0,0 22 16,0-22-16,0 0 0,21 0 0,1 0 16,-22 0-16,21 0 0,0 0 0,21 0 15,-21 0-15,22 0 0,-1 0 0,0 0 16,1-22-16,20 1 0,-20 21 0,20 0 16,1 0-16,-1 0 15,-21-21-15,43 21 0,-21 0 0,20 0 16,1 0-16,0 0 0,20 0 0,1 0 15,0 0-15,42 0 32,0 0-17,1-21 1,-1 21-16</inkml:trace>
  <inkml:trace contextRef="#ctx0" brushRef="#br0" timeOffset="33545.12">12594 8403 0,'-21'0'46,"0"0"-46,0 0 16,-1 0-16,1 0 16,0 0-16,21 21 0,-21-21 0,0 0 15,0 22-15,-1-22 0,1 21 16,0 0-16,0-21 0,0 0 16,-22 21-16,22-21 0,0 21 0,0-21 15,0 21-15,0-21 0,-22 22 0,22-22 16,0 21-16,0-21 0,0 21 15,-1 0-15,1-21 0,0 21 0,0-21 16,0 21-16,0-21 0,-1 22 0,-20-22 16,21 21-16,0-21 0,0 21 0,-22 0 15,22-21-15,-21 21 0,-1-21 0,1 21 16,0 1-16,-1-22 0,1 21 0,0 0 16,-1-21-16,-20 21 0,21 0 15,-22-21-15,1 21 0,20 1 0,-41-22 16,20 21-16,1 0 0,-1-21 15,-21 21-15,22 0 0,-22-21 0,22 21 16,-22-21-16,22 22 0,-22-22 0,0 21 16,1-21-16,-22 21 0,21-21 0,0 21 15,-20-21-15,20 21 0,-21-21 0,21 0 16,-20 21-16,20-21 0,-21 22 16,0-22-16,0 0 0,1 21 0,-1-21 15,0 0-15,0 21 0,0 0 0,0-21 16,1 0-16,-1 21 0,0-21 0,-21 0 15,21 21-15,0-21 0,0 0 16,22 22-16,-22-22 0,0 0 0,21 21 16,-20 0-16,20-21 0,-21 21 15,0-21-15,22 21 0,-22-21 0,21 0 16,0 21-16,1-21 0,-22 22 0,21-22 16,1 21-16,-1 0 0,0-21 0,22 21 15,-22-21-15,0 21 0,22-21 16,-1 21-16,-20-21 0,20 22 0,22-22 15,-22 21-15,1-21 0,21 21 0,-22-21 16,22 0-16,-22 21 0,22-21 0,-22 21 16,22-21-16,-21 0 0,20 21 0,-20-21 15,20 0-15,1 22 16,-21-22-16,20 0 0,1 21 0,0-21 16,-1 0-16,1 21 0,0-21 0,-1 0 15,22 21-15,-21-21 0,21 0 0,-1 0 16,-20 21-16,21-21 0,0 0 15,0 21-15,-1-21 0,1 0 0,0 0 16,0 0-16,21 22 0,-21-22 16,0 0-16,21 21 15,-22-21-15,1 0 16,21 21-16,-21-21 0,21 21 16,-21-21-16,0 0 15,21 21-15,-21-21 0,21 21 31,-22-21-31,1 0 16,21 22-16,0-44 47,21 22-47,1-21 16,-22 0-16,21 21 0,-21-21 15,0 0-15,0 0 16,21-1-16,-21 1 15,21 0-15,-21 0 0,0 0 0,21 0 16,0-1-16,-21-20 16,22 21-16,-22 0 0,21 0 15,0-1-15,0-20 0,-21 21 0,21 0 16,0 0-16,-21-1 0,0 1 0,22 0 16,-22 0-16,21 21 15,-21-21-15,0 42 47,0 0-47,0 0 16,0 0-16,0 1 0,-21-1 0,21 0 15,-22 0-15,22 0 0,-21 0 0,21 22 16,0-22-16,-21 0 0,0 0 16,0 0-16,21 1 0,0-1 15,0 0-15,-21-21 0,21 21 0,0 0 16,-22-21-16,44 0 78,-1 0-78,0 0 16,0 0-16,0 0 0,22 0 15,-22 0-15,0 0 0,21 0 0,-21 0 0,22 0 16,-1 0-16,0 0 0,-20 0 15,20 0-15,-21 0 0,21 0 0,-20 0 16,-1 0-16,0 0 0,0 0 16,0 0-1,-21 21 1,0 1 15</inkml:trace>
  <inkml:trace contextRef="#ctx0" brushRef="#br0" timeOffset="34340.78">4339 10351 0,'-21'0'0,"42"0"0,-42-22 16,0 22 0,21-21-16,0 0 15,0 0 1,21 21-16,0-21 0,0 21 15,0 0-15,22-21 0,-22 21 16,0-22-16,0 22 0,22 0 0,-22 0 16,0 0-16,0-21 0,-42 42 62,0-21-62,0 22 0,-1-22 0,1 0 16,0 21-16,0-21 0,0 0 0,0 0 15,-1 0-15,1 0 0,0 0 16,0 0-16,0 21 16,0-21-16,21 21 15,-22-21-15,22 21 0,-21-21 16,21 21-16,-21-21 0,21 22 0,0-1 16,-21 0-1,21 0 1,21-21 31,0 0-47,0 0 15,1 0-15,20-21 0,-21 21 0,0 0 16,22 0-16,-22 0 0,21 0 0,-21 0 16,22 0-16,-22 0 0,21 0 0,-21 0 15,0 0-15,1 0 0,-22 21 16,21 0-16,-21 0 0,0 1 15,0-1-15,-21-21 0,21 21 16,-22 0-16,1 0 0,0 0 0,0-21 16,0 22-16,0-1 0,-1-21 0,1 21 15,0-21-15,0 0 0,0 0 16,0 0-16,-1 0 0,1 0 16,0 0-16,0 0 0,0 0 15,0 0 1,21-21-1,0 0 1,21 21 0</inkml:trace>
  <inkml:trace contextRef="#ctx0" brushRef="#br0" timeOffset="34747.92">4974 10372 0,'0'-21'16,"-21"21"0,0 0-16,21 21 15,-21-21-15,21 21 0,-22-21 0,1 21 16,21 0-16,0 0 0,0 1 0,0-1 16,0 0-16,0 0 0,0 0 15,0 0-15,0 1 16,21-22-16,1 0 0,-1 0 15,0 0-15,0 0 0,0 0 16,0 0-16,22 0 0,-22-22 16,0 1-16,0 21 0,0-21 0,1 0 15,-1 0-15,-21 0 0,0-1 16,0 1-16,0 0 0,-21 0 16,21 0-16,-22 0 0,-20-1 0,21 1 15,0 21-15,-22-21 0,22 21 0,0 0 16,0 0-16,0 0 0,0 0 0,-1 0 15,1 0-15,21 21 16,21-21 0,1 0-1,-1 0-15,0 0 0,0 0 0,0 0 16,0-21-16</inkml:trace>
  <inkml:trace contextRef="#ctx0" brushRef="#br0" timeOffset="35095.56">5736 9970 0,'0'0'0,"0"-22"0,0 1 0,0 0 16,0 0-16,0 0 0,0 0 16,-21 42 15,21 0-31,0 0 0,0 0 15,0 0-15,0 22 0,0-1 0,0 0 16,0 1-16,0-1 0,0 0 0,0 22 16,0-22-16,0 1 0,0 20 0,0-21 15,0 22-15,0-22 0,0 1 16,0 20-16,0-21 0,0 1 0,0-1 16,0-21-16,0 22 0,0-1 0,-21-21 15,21 0-15,0 0 0,-21 1 0,21-1 16,0 0-16,0 0 15,0-42 1,0 0-16,0 0 16,0-1-16</inkml:trace>
  <inkml:trace contextRef="#ctx0" brushRef="#br0" timeOffset="35996.32">6583 10308 0,'0'0'16,"-21"0"-16,-1-21 0,-83-21 16,83 42-16,22-21 15,-21-1-15,0 1 0,21 0 16,0 0-1,21 21-15,0 0 0,1 0 16,20 0-16,-21 21 0,21 0 16,-20-21-16,20 43 0,-21-22 15,0 0-15,0 0 0,1 0 0,-22 22 0,0-22 16,0 0-16,0 21 0,0-21 0,0 1 16,-22-1-16,1 0 0,0 0 15,-21 0-15,21 0 0,-1 1 0,-20-22 16,21 21-16,-21-21 0,20 0 15,1 0-15,-21 0 0,21 0 0,0 0 16,-1 0-16,1 0 0,21-21 16,-21-1-16,21 1 0,0 0 0,0 0 15,0 0-15,0 0 0,0-1 0,0 1 16,0 0-16,21 21 16,0 0-16,1 0 0,-1 0 15,0 21-15,0 0 0,21 1 16,-20-1-16,-1 0 0,0 0 0,0 0 15,0 0-15,0 1 0,1-1 16,-1-21-16,-21 21 0,21 0 0,0-21 16,0 21-16,0-21 0,1 0 15,-1 0-15,0 0 0,0 0 16,0 0-16,0 0 0,1-21 0,-1 21 16,0-21-16,0 0 0,21 0 0,-20-1 15,-1 1-15,0 0 0,-21 0 0,21-21 16,0 20-16,-21 1 0,21 0 0,-21-21 15,0 21-15,0-1 0,0 1 0,0 0 16,0 42 15,0 0-31,0 1 0,0-1 16,-21 0-16,21 21 0,0-21 0,0 1 16,0-1-16,0 21 0,0-21 0,0 0 15,0 1-15,21-1 0,1 0 16,-1-21-16,21 0 0,-21 0 15,0 0-15,1 0 0,20 0 0,-21 0 16,0 0-16,22 0 0,-22-21 0,0 0 16,0 21-16,21-22 0,-42 1 0,22 0 15,-22 0-15,21 0 0,-21-22 0,0 22 16,0 0-16,0 0 0,0-21 0,-21 20 16,-1 1-16,22 0 0,-21 0 0,0 0 15,-21 21-15,21 0 0,-1-21 16,1 21-16,0 0 0,-21 0 15,21 0-15,-1 0 0,1 0 0,0 0 16,0 0-16,0 0 0,0 0 16,42 0-1,0 0-15,0 0 16</inkml:trace>
  <inkml:trace contextRef="#ctx0" brushRef="#br0" timeOffset="36344.16">8170 10033 0,'0'-21'0,"-21"21"16,0 0-16,0 0 0,0 0 0,-1 0 15,1 0-15,0 0 0,0 21 16,0 0-16,0 0 0,21 1 0,-22-1 15,1 0-15,21 21 0,-21 1 0,21-1 16,0 0-16,0 1 0,0 20 0,0 1 16,0-22-16,0 21 0,0 1 0,0-22 15,0 22-15,0-22 0,0 0 16,0 1-16,-21-1 0,21-21 16,0 22-16,0-22 0,0 0 0,0 0 15,0 0-15,0 0 0,0-42 31,0 0-15,0 0-16,21 0 0,-21-22 16,21 22-16</inkml:trace>
  <inkml:trace contextRef="#ctx0" brushRef="#br0" timeOffset="36872.26">8318 10456 0,'0'0'0,"0"-21"16,22 0 0,-22 0-16,21 0 15,-21 0-15,21 21 0,-21-22 0,21 1 16,0 21-16,0-21 0,1 21 0,-1 0 16,0 0-16,0 0 0,0 0 0,0 0 15,1 0-15,-1 0 0,0 0 0,-21 21 16,21 0-16,-21 1 0,0-1 0,0 0 15,0 0-15,0 0 16,-21 0-16,-21 1 0,20 20 0,1-21 16,0 0-16,-21 0 0,21 1 0,-1-1 15,1 0-15,0-21 0,0 21 0,0-21 16,0 0-16,21 21 0,-22-21 0,44 0 31,-1-21-31,0 21 0,0-21 16,21 0-16,-20 21 0,20 0 15,-21-21-15,0 21 0,22 0 0,-22 0 16,21 0-16,-21 0 0,0 0 0,1 0 16,-1 0-16,-21 21 0,0 0 0,0 0 15,0 0-15,0 0 0,-21 1 16,-22-1-16,22 0 16,0-21-16,0 21 0,-22 0 0,22-21 15,0 21-15,0-21 0,0 0 0,0 0 16,-1 0-16,1 0 15,21-21 1,0 0 0,0 0-16,0 0 0,21 0 15,1-1-15,-1 22 0,0-21 16</inkml:trace>
  <inkml:trace contextRef="#ctx0" brushRef="#br0" timeOffset="37240.06">8996 10520 0,'0'0'0,"42"-21"16,-42 0-16,-21 42 31,0 0-15,0 0-16,-1 0 0,22 0 0,-21 1 16,0-1-16,21 0 0,-21 21 0,21-21 15,0 1-15,0-1 0,0 0 0,0 0 16,0 0-16,21 0 15,0-21-15,0 0 0,1 0 0,-1 0 16,21 0-16,-21 0 0,0 0 0,1 0 16,-1-21-16,21 21 0,-21-21 15,0 0-15,1 0 0,-1 0 0,-21-1 16,0-20-16,21 21 0,-21-21 0,0 20 16,0-20-16,0 21 0,0-21 0,0 20 15,-21 1-15,0 0 0,-1 0 0,1 0 16,0 0-16,0 21 0,-21 0 0,20 0 15,-20 0-15,21 0 0,0 0 16,-22 0-16,22 0 0,0 0 0,0 0 16</inkml:trace>
  <inkml:trace contextRef="#ctx0" brushRef="#br0" timeOffset="37560.48">9864 9885 0,'0'0'15,"0"-21"-15,0 0 0,-22 21 32,1 21-32,21 0 15,-21 0-15,0 21 0,21-20 0,-21 20 16,0 0-16,21 1 0,-22-1 15,22 21-15,0-20 0,-21 20 0,21 1 16,-21-1-16,21-20 0,0 20 0,0-21 16,0 22-16,0-22 0,0 1 0,0-1 15,0 0-15,0 1 0,0-22 0,0 21 16,0-21-16,0 0 0,0 1 16,21-22-16,0 0 0,1 0 15,-1 0-15,0 0 16,0-22-16,0 22 0,-21-21 0,21 0 15</inkml:trace>
  <inkml:trace contextRef="#ctx0" brushRef="#br0" timeOffset="38112.47">10372 10393 0,'0'0'16,"0"-21"-16,0-22 0,21 22 0,-21 0 15,21 0-15,-21 0 0,0 0 16,0 42-1,0 0 1,0 21-16,0-21 0,0 22 0,-21-22 16,21 21-16,-21 1 0,21-22 0,0 21 15,-22-21-15,22 22 0,-21-22 0,21 0 16,0 0-16,-21 0 0,21 0 16,0 1-16,21-44 46,-21 1-46,21 0 0,-21 0 0,0 0 16,22 0-16,-1-1 0,-21-20 0,0 21 16,0-21-16,21 20 0,-21-20 0,0 0 15,0 21-15,21-22 0,-21 22 0,0 0 16,0 0-16,0 0 0,-21 21 16,0 21-1,0-21-15,-1 21 16,22 0-16,-21 0 0,0-21 0,0 21 15,0 1-15,0-1 0,21 0 16,-22 0-16,22 0 0,-21 0 0,21 1 16,-21-22-16,21 21 0,0 0 15,21-21 17,0 0-32,1 0 0,-1 0 15,0 0-15,0 0 0,0 0 16,0 0-16,1 0 0,-1 0 0,0 0 15,0-21-15,0 21 16,0-21-16,1-1 16,-1 22-16,-21-21 0,21 0 0,0 21 15,0-21-15,-21 0 0</inkml:trace>
  <inkml:trace contextRef="#ctx0" brushRef="#br0" timeOffset="38468.26">10816 10224 0,'0'0'0,"21"0"15,-42 0 1,0 21 0,0 0-16,21 0 0,-21 0 15,21 0-15,-22 22 0,22-22 16,0 0-16,0 0 0,0 0 16,0 1-16,0-1 0,0 0 15,0 0-15,22-21 0,-1 0 16,0 21-16,0-21 0,0 0 15,0 0-15,-21-21 0,22 21 0,-1-21 16,-21 0-16,21 0 0,-21-1 16,0 1-16,0 0 0,0 0 0,0-21 15,0 20-15,0 1 0,0 0 0,-21 0 16,0 0-16,21 0 0,-22 21 16,1 0-16,0-22 0,0 22 0,0 0 15,0 0-15,-1 0 0,44 0 47,-1 0-47,0 0 0,21 0 16,-21-21-16</inkml:trace>
  <inkml:trace contextRef="#ctx0" brushRef="#br0" timeOffset="38756.1">11197 10054 0,'0'0'0,"0"-21"0,21 0 15,0 21-15,1-21 0,-22 0 0,21 21 16,-21-22-16,21 22 0,-21 22 31,0-1-31,-21 0 16,0 21-16,-1-21 15,22 22-15,-21-1 0,0 0 0,0 1 16,21-1-16,-21 22 0,0-22 0,-1 21 16,22-20-16,-21 20 0,0-20 0,0 20 15,21-21-15,0 1 0,-21-1 0,21 0 16,-21 1-16,21-22 0,0 21 0,0-21 15,0 1-15,0-1 0,0 0 0,0 0 16,0 0-16,0-42 31,0 0-31,0 0 16,-22 0-16,1-1 0,0 1 0</inkml:trace>
  <inkml:trace contextRef="#ctx0" brushRef="#br0" timeOffset="40031.8">5165 8657 0,'0'0'0,"-22"0"0,1-21 15,0 21-15,0 0 0,0-21 16,0 21-16,-1 0 16,1 0-16,21-21 31,21 21 0,1 0-31,-1 0 0,0 0 16,0 0-16,0 0 0,0 0 15,22 0-15,-22 0 0,0 21 0,21-21 16,-20 21-16,20-21 0,-21 21 0,21-21 16,1 21-16,-1-21 0,0 22 0,1-1 15,20-21-15,1 21 0,-1 0 16,1 0-16,-1-21 0,1 21 0,20 1 16,1-1-16,0 0 0,-1 0 0,1 0 15,21 22-15,0-22 0,0 0 0,-1 0 16,1 0-16,0 22 0,0-22 0,0 0 15,0 21-15,-1-21 0,22 22 16,-21-22-16,0 0 0,0 21 16,21-20-16,-21 20 0,0-21 0,-1 0 15,1 22-15,0-22 0,0 0 0,0 0 16,0 21-16,-1-20 0,1-1 0,0 0 16,-21 0-16,21 21 0,-22-20 0,1-1 15,0 0-15,20 0 0,-41 21 0,21-20 16,-1-1-16,-20 0 0,20 0 15,-20 0-15,-1 0 0,-20 1 0,20-22 16,-20 21-16,-1 0 0,0-21 0,1 21 16,-1 0-16,0-21 0,1 0 15,-22 21-15,21-21 0,-21 0 0,0 0 16,1 22-16,-1-22 0,0 0 0,0 0 16,0 0 62,0 0-78,1 0 15,-1-22-15,0 22 16,0 0-16,0 0 0,-21-21 16,21 21-16,1 0 15,-1 0 1,-21-21 31,21 21-32,-21-21 1,0 0-16,0 0 16,0-1-16,0 1 15</inkml:trace>
  <inkml:trace contextRef="#ctx0" brushRef="#br0" timeOffset="40471.87">11028 9694 0,'0'0'0,"-21"0"0,21-21 0,-22 21 16,22-21-16,-21 0 0,0 21 15,21-21-15,-21 21 0,21-21 16,0 42 15,0 0-31,0 0 16,21 0-16,0-21 0,0 21 0,1 1 15,-1-1-15,0 0 16,0-21-16,0 21 0,0 0 0,1 0 16,20-21-16,-21 22 0,0-22 0,0 0 15,1 21-15,-1-21 0,0 0 0,0 0 16,0 21-16,0-21 0,-21 21 31,-21 0-31,0-21 16,0 21-16,0 1 0,0-1 0,-1 0 15,1-21-15,0 21 0,-21 21 0,21-20 16,-1-1-16,1 0 0,0 0 16,-21 0-16,21 0 0,-1 1 0,1-22 15,0 21-15,0 0 0,0 0 16,0 0-16,-1-21 15,22 21-15,22-21 32,-1 0-32</inkml:trace>
  <inkml:trace contextRef="#ctx0" brushRef="#br0" timeOffset="41020.55">11620 10372 0,'0'0'0,"0"-43"16,0 22-1,0 0-15,0 0 0,0 0 16,0 42 15,-21 0-31,21 0 16,0 0-16,0 1 0,0-1 0,0 0 16,0 21-16,0-21 0,0 1 15,0 20-15,0-21 0,0 0 0,0 0 16,-21 1-16,21-1 0,0 0 0,0 0 15,0 0-15,0 0 0,21-42 63,-21 0-47,21 21-16,-21-21 0</inkml:trace>
  <inkml:trace contextRef="#ctx0" brushRef="#br0" timeOffset="41423.83">11811 10478 0,'0'0'0,"21"0"0,0 0 31,-21 21-15,0 0-1,0 0-15,0 0 16,0 0-16,-21 1 0,21-1 15,0 0-15,0 0 16,21-21 0,0 0-16,1 0 0,-1 0 15,0 0-15,0 0 16,0 0-16,0 0 0,1 0 0,-1-21 16,0 0-16,0 21 0,0-21 15,0-1-15,-21 1 0,0-21 0,0 21 16,0 0-16,0-22 0,0 22 0,0-21 15,0 21-15,0-1 0,0 1 0,0 0 16,-21 21-16,0 0 0,0 0 0,0 0 16,0 0-16,-1 0 0,1 0 15,0 21-15,0 0 0,0 1 16,0-1-16,21 0 16,0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17:23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11176 0,'0'21'47,"0"0"-47,-21 1 0,0-1 0,0 0 15,0 21-15,-1 1 0,-20-1 0,21 0 16,-21 1-16,20-1 0</inkml:trace>
  <inkml:trace contextRef="#ctx0" brushRef="#br0" timeOffset="1195.52">1206 13060 0,'0'0'0,"-21"0"0,-21 0 15,21 0-15,0 0 0,-1 0 0,1 0 16,0 21-16,0-21 0,0 0 16,0 0-16,-1 0 0,1 0 0,0 0 15,0 0-15,21-21 16,0 0-16,0 0 15,21-1-15,0 1 0,0 21 16,1-21-16,20 21 0,0-21 16,1 21-16,-1 0 0,0 0 15,-21 21-15,22 0 0,-22 0 16,0 1-16,0-1 0,-21 21 0,0-21 16,0 22-16,0-22 0,0 21 0,-21 0 15,21-20-15,-21-1 0,0 21 16,0-21-16,-1 0 0,1 1 0,0-1 15,0-21-15,0 21 0,0-21 16,21-21 15,21 0-15,0 21-16,21-22 0,-21 1 0,1 21 16,20-21-16,0 21 15,1 0-15,-22-21 0,21 21 0,0 0 16,1 0-16,-22 0 0,21 0 15,-21 21-15,1 0 0,-1 0 0,-21 1 16,0-1-16,0 0 0,0 21 0,0-21 16,-43 22-16,22-1 0,0-21 15,-21 22-15,-1-22 0,1 21 0,-21-21 16,20 0-16,1 1 0,-22-1 0,22-21 16,-21 21-16,20-21 0,1 0 15,0 0-15,-1 0 0,1 0 0,21 0 16,0 0-16,-22 0 15,43-21-15,-21 21 0,21-21 16,0-1-16,21 22 16,0-21-16,1 21 15,-1-21-15,21 21 0,-21-21 0,22 0 16</inkml:trace>
  <inkml:trace contextRef="#ctx0" brushRef="#br0" timeOffset="1379.42">1968 13314 0,'0'0'16,"0"21"-16,0 0 15,-21-21 1,0 0-16,0 0 16,0 0-16,21-21 31,0 0-31,0 0 0</inkml:trace>
  <inkml:trace contextRef="#ctx0" brushRef="#br0" timeOffset="2123.98">3895 12658 0,'0'0'16,"-22"0"-16,22-21 15,0-1-15,0 44 16,0-1 0,0 0-16,0 0 0,0 21 0,0 1 15,0-22-15,0 42 0,0-20 0,0-1 16,0 0-16,0 1 0,0-1 0,-21 0 16,21 1-16,-21-1 0,21-21 15,0 0-15,0 1 0,0-1 0,0 0 16,0 0-16,21-21 15,0 0 1,1-21 0,-22 0-16,21 0 0,0-1 0,-21 1 15,0 0-15,21 0 0,0-21 0,0 20 16,-21 1-16,22 21 0,-1 0 16,0 0-16,0 0 15,0 21-15,0-21 0,-21 22 16,22-1-16,-1 0 0,-21 0 0,21 0 15,0 0-15,0-21 0,0 22 0,1-1 16,-1 0-16,0-21 16,0 0-16,21 0 0,-20 0 0,-1 0 15,0 0-15,0 0 0,0-21 0,0 0 16,1-1-16,-1 1 0,0 0 16,0-21-16,0 21 0,0-22 0,1 1 15,-22 0-15,0-1 0,0-20 16,0 20-16,0-20 0,-22 21 0,1-1 15,0 1-15,-21 0 0,21-1 0,-1 1 16,1 21-16,0 0 0,0-1 0,0 1 16,0 21-16,-1 0 15,22 21 1,0 1-16,22-1 16,-1-21-16,0 0 15,21 0-15,-21 0 0,22 21 16,-1-21-16</inkml:trace>
  <inkml:trace contextRef="#ctx0" brushRef="#br0" timeOffset="2659.68">5757 12467 0,'-21'0'31,"0"0"-31,0 0 0,0 0 15,-1 0-15,1 0 0,-21 0 0,21 21 16,-22 1-16,1-1 0,21 0 0,0 21 16,0-21-16,-1 22 15,1-1-15,0 22 0,21-22 0,-21 0 16,21 22-16,0-22 0,0 0 0,0 1 16,-21 20-16,21-20 0,0-22 0,0 21 15,0 0-15,0-20 0,0-1 16,0 0-16,0 0 0,0-42 31,0 0-31,0 0 16,0-22-16,21 22 0,-21-21 0,21-1 15,-21 1-15,21-21 0,-21 20 16,0-20-16,21 20 0,1 1 16,-1-21-16,0 20 0,0 22 0,0-21 15,0 21-15,1-1 0,-1 1 0,0 21 16,21 0-16,-21 0 0,1 0 0,20 0 15,-21 21-15,21 1 0,-20-1 16,-1 0-16,0 0 0,0 21 0,0 1 16,0-22-16,-21 21 0,22 1 0,-22-22 15,0 21-15,0 0 0,0-20 0,0 20 16,0-21-16,0 0 0,0 22 16,0-22-16,-22 0 0,1 0 15,21 0-15,0 0 0,-21-21 16,0 22-16,0-22 15,0 0 1,-1 0-16,1 0 0,0 0 0</inkml:trace>
  <inkml:trace contextRef="#ctx0" brushRef="#br0" timeOffset="3339.81">5461 13187 0,'0'0'0,"-21"0"0,21 21 15,-21-21-15,42 0 31,0-21-31,0 0 16,0 21-16,22-21 0,-22-1 0,21 1 16,0 0-16,-20 0 0,20 0 15,0 21-15,-21-21 0,22-22 0,-1 22 16,-21 0-16,22 0 0,-22 0 0,21-1 16,-21 1-16,22 0 0,-22 0 15,0-21-15,0 20 0,0 1 0,0 0 16,1 0-16,-1 0 0,-21 0 0,0-1 15,0 1-15,0 0 16,0 42 15,0 0-31,0 1 0,0-1 16,0 21-16,0-21 0,0 22 16,0-22-16,0 21 0,0 0 0,0-20 15,0 20-15,21 0 0,-21-21 0,21 22 16,-21-22-16,0 21 0,0-21 0,21 22 15,-21-22-15,0 0 0,21 0 16,-21 0-16,0 1 0,0-1 16,22-21-1,-22-21 1,0-1-16,0 1 16,0 0-16,0-21 0,0 21 0,0-22 15,0 22-15,0-21 16,0-1-16,0 1 0,0-21 0,0 20 15,0 1-15,0 0 0,21-1 0,-21 1 16,21 0-16,-21-1 0,21 22 0,0 0 16,-21-21-16,21 20 0,1 22 0,-1-21 15,0 0-15,21 21 0,-21 0 0,22 0 16,-22 0-16,0 21 0,21 0 16,-42 1-16,22-1 0,-22 0 0,0 21 15,0-21-15,0 22 0,0-22 0,0 21 16,-22-21-16,22 22 0,-21-22 0,0 21 15,0-21-15,21 1 0,-21-1 0,0 0 16,21 0-16,-22-21 0,1 21 16,21 0-16,-21-21 0,0 0 15,21-21 1,0 0 0</inkml:trace>
  <inkml:trace contextRef="#ctx0" brushRef="#br0" timeOffset="3743.59">9250 12361 0,'0'0'16,"-21"0"-16,-64 22 16,64-22-16,42 0 15,21 0-15,-21 0 16,22 0-16,-1 0 0,0 0 0,22 0 15,-22 0-15,22 0 0,-1-22 16,1 22-16,-1-21 0,-20 21 0,20 0 16,-21 0-16,1-21 0,-22 21 0,21 0 15,-21 0-15,-21-21 0,-21 21 16,0 0 0,0-21-16,0 21 0,-22 0 15,22 0-15,-21 0 0,21 0 0,-22 0 16</inkml:trace>
  <inkml:trace contextRef="#ctx0" brushRef="#br0" timeOffset="3991.44">9588 12277 0,'0'21'0,"-21"-21"15,21 21-15,0 0 16,0 0-16,0 1 16,0-1-16,0 0 0,21 0 15,-21 21-15,22-20 0,-22 20 0,21 0 16,-21 1-16,0-1 0,21 0 0,-21 1 15,0-1-15,0 0 0,0 1 16,0-1-16,0 0 0,0-21 0,0 22 16,0-22-16,0 0 0,0 0 0,0 0 15,0 1-15,0-1 16,21-21 0,0-21-16,0-1 15,1 1-15,-1 0 16</inkml:trace>
  <inkml:trace contextRef="#ctx0" brushRef="#br0" timeOffset="4352.24">10223 12679 0,'22'-21'16,"-22"42"0,0 0-16,0 0 0,-22 0 15,22 1-15,-21 20 0,21-21 0,0 0 16,-21 22-16,0-22 15,21 0-15,-21 0 0,21 0 0,0 0 16,0 1-16,0-1 0,0 0 0,21-21 31,0 0-31,0 0 0,0 0 0,1-21 16,-1 21-16,0-21 0,-21-1 0,21 1 16,0-21-16,-21 21 0,0 0 0,0-22 15,0 22-15,0-21 0,0 21 16,0-22-16,0 22 0,0 0 0,0 0 15,0 0-15,0-1 0,-21 22 0,21-21 16,-21 21-16,0 0 16,0 0-16,-1 0 15,22-21 17,22 21-32,-1-21 0,21 21 15</inkml:trace>
  <inkml:trace contextRef="#ctx0" brushRef="#br0" timeOffset="4951.89">12721 12002 0,'0'-22'0,"0"44"0,-21-44 0,21 1 16,-21 21-16,21-21 0,0 0 16,0 0-1,0 0-15,21 21 0,0-22 16,0 1-16,0 0 0,1 21 0,-1-21 16,0 0-16,0 0 0,0-1 0,-21 1 15,0 0-15,-21 21 16,0 0-16,0 0 15,0 0-15,-22 0 0,1 0 0,0 21 16,-1-21-16,1 21 0,0 1 16,20-1-16,-20 0 0,0 21 0,21-21 15,-1 1-15,1-1 0,21 21 0,0-21 16,0 22-16,0-22 0,0 21 0,0-21 16,21 22-16,1-22 0,-1 21 0,21-21 15,0 22-15,1-1 0,-1-21 0,0 21 16,22 1-16,-22-22 0,22 21 0,-22 1 15,22-22-15,-22 21 0,0-21 16,1 22-16,-22-22 0,0 21 16,0-21-16,-21 0 0,0 1 0,0-1 15,-21 21-15,-21-42 0,20 21 0,-20 0 16,0 1-16,-1-22 0,1 21 0,0-21 16,-1 0-16,1 0 0,0 21 0,-1-21 15,1 0-15,0 0 0,-1 0 0,1 0 16,21 0-16,-21-21 0,20 21 15,1-21-15,0 21 0,0-22 0,21 1 16,0 0-16,0 0 0,0 0 16,21 0-16,0 21 0,0-22 15,22 1-15,-22 0 0,21 0 0,1 0 16,-1 21-16</inkml:trace>
  <inkml:trace contextRef="#ctx0" brushRef="#br0" timeOffset="5347.18">13589 12298 0,'0'0'0,"0"-21"0,-21 21 31,0 21-15,-1 0-16,22 21 0,-21-20 0,0-1 16,0 21-16,0-21 0,0 0 0,-1 22 15,1-22-15,0 21 0,0-21 16,21 1-16,0-1 0,0 21 0,0-21 15,0 0-15,0 1 0,21-22 16,0 0-16,22 0 0,-22 0 16,0 0-16,0 0 0,21 0 0,-20 0 15,20 0-15,-21-22 0,21 1 0,-20 0 16,-1 0-16,21 0 0,-21 0 0,-21-22 16,0 22-16,0-21 0,0-1 0,0 22 15,0-21-15,0 0 0,-21-1 0,0 22 16,0-21-16,0 21 0,-1-1 0,1 1 15,-21 21-15,21 0 0,0 0 16,-1 0-16,-20 0 0,21 0 16,0 0-16,0 21 0,21 1 15,0-1-15,0 0 0,0 0 16,21-21-16,0 21 0,0-21 16,21 0-16,-20 0 0,20 0 0</inkml:trace>
  <inkml:trace contextRef="#ctx0" brushRef="#br0" timeOffset="5867.9">14584 12213 0,'-64'0'16,"64"-21"-16,-21 21 15,21-21-15,0 0 16,0 0 0,21 21-16,0 0 0,1 0 15,-1 0-15,0 0 0,0 0 0,0 0 16,0 0-16,1 21 0,20 0 0,-21 0 16,21 21-16,-20-20 0,-1 20 0,0-21 15,0 21-15,0-20 0,0 20 0,-21-21 16,22 21-16,-22-20 15,0 20-15,0-21 0,0 0 0,0 22 16,0-22-16,0 0 0,0 0 0,0 0 16,0 0-16,0-42 47,0 0-47,0 0 0,0 0 0,0 0 15,0-1-15,0 1 0,0-21 0,0 0 16,0 20-16,0-20 0,0 0 15,0-1-15,0 1 0,0 0 0,21-1 16,-21 22-16,21-21 0,-21 21 16,0 0-16,0-1 0,0 1 0,0 0 15,21 21-15,0-21 16,0 21 0,1 0-16,-1-21 0,0 21 15,0 0-15,0-21 0,0 21 16</inkml:trace>
  <inkml:trace contextRef="#ctx0" brushRef="#br0" timeOffset="6261.67">15811 11705 0,'22'-21'0,"-44"42"0,65-63 0,-43 21 16,0 0-16,0-1 0,21 1 15,-21 0-15,0 0 0,0 0 16,0 42 15,-21 0-31,0 21 0,21-20 16,-22-1-16,1 21 0,0 0 0,21 1 15,-21-1-15,0 0 0,0 22 0,-1-22 16,-20 22-16,21-1 0,0-20 0,0 20 16,-1-21-16,22 1 0,-21 20 0,21-20 15,-21-22-15,21 21 0,0 0 0,0-20 16,0-1-16,0 21 15,0-21-15,21 0 0,-21 1 16,21-1-16,1-21 0,-1 0 0,0 0 16,0 0-16,0 0 0,0 0 0,1 0 15,-1 0-15,21 0 0,-21-21 0,0 21 16,1-22-16,-1 1 0,0 0 0,0 0 16,0 0-16,0 0 0,1-1 0,-22 1 15,21 0-15,-21 0 0,21-21 0,-21 20 16,0 1-16,0 0 0,0 0 0,0-21 15</inkml:trace>
  <inkml:trace contextRef="#ctx0" brushRef="#br0" timeOffset="6488.54">15536 12002 0,'0'0'0,"43"21"15,-22-21-15,0 0 0,0 0 16,0 0-16,22 0 0,-22 0 0,21-21 16,0 21-16,1-22 0,20 1 15,-20 21-15,-1-21 0,0 21 0,1-21 16,-1 0-16,0 21 0,-21-21 0,1 21 16,-1 0-16,-21-22 0</inkml:trace>
  <inkml:trace contextRef="#ctx0" brushRef="#br0" timeOffset="9211.84">17314 11769 0,'0'-21'32,"21"21"-32,1-22 0,-22 1 0,21 0 15,0 0-15,-21 0 16,21 0-16,-21-1 0,21 1 0,-21 0 15,0 0-15,0 0 0,0 42 32,0 0-32,0 21 15,0-20-15,0 20 0,0 0 0,-21 22 16,0-22-16,0 22 0,21-1 0,-21-21 16,-1 22-16,1-1 0,0 1 0,0-1 15,0 1-15,0-22 0,-1 1 0,1-1 16,-21 0-16,21 1 0,0-22 0,-1 21 15,1-21-15,0 0 0,0 1 16,0-22-16,0 21 0,-1-21 16,1 0-16,0 0 15,21-21 1,0-1-16,0 1 0,0 0 0,0 0 16,0 0-16,0-22 0,0 1 0,21 21 15,-21-21-15,21-1 0,1 1 0,-1 21 16,0-22-16,0 22 0,-21 0 0,21 21 15,0 0-15,1 0 0,-1 0 16,0 21-16,-21 0 0,21 1 16,0-1-16,0 21 0,1-21 0,-22 0 15,21 22-15,0-22 0,0 0 0,0 0 16,0 0-16,1-21 0,20 22 16,-21-22-16,0 0 0,0 0 0,22 0 15,-22 0-15,21 0 0,-21 0 0,22 0 16,-22-22-16,0 22 0,21-21 0,-20 0 15,-1 0-15,0 0 0,0-22 16,0 22-16,0 0 0,1-21 0,-1 21 16,-21-22-16,0 1 0,0 21 0,0-22 15,0 22-15,0 0 0,0 0 16,0 42 0,0 0-16,0 0 0,0 1 0,0 20 15,0-21-15,0 21 0,0-20 0,-21 20 16,21-21-16,0 21 0,0-20 15,0-1-15,0 0 0,0 0 16,0 0-16,0 0 0,0 1 0,0-44 47,0 1-47,0 0 0,0 0 16</inkml:trace>
  <inkml:trace contextRef="#ctx0" brushRef="#br0" timeOffset="9407.73">17970 11938 0,'0'0'0,"0"-42"0,0 21 16,0-1-16,0 1 0,22 21 63,-22 21-63,21-21 15,0 0-15,-21 22 0,21-1 0,0-21 16,-21 21-16,21-21 0,1 0 0,-1 21 15,0-21-15,0 0 0,0 21 16,0-21-16,1 0 0</inkml:trace>
  <inkml:trace contextRef="#ctx0" brushRef="#br0" timeOffset="9767.53">18351 11959 0,'43'0'15,"-86"0"-15,107 0 0,21-21 16,-64 21-16,0 0 0,-21-21 16,-21 21-1,0 0 1,-1 0-16,1 0 0,0 21 15,0 0-15,-21 0 0,20-21 0,1 22 16,21-1-16,-21 0 0,0 0 0,0 21 16,21-20-16,-21-22 0,21 21 0,0 0 15,0 0-15,0 0 0,0 0 0,0 1 16,21-1-16,0-21 0,0 21 16,0 0-16,0 0 0,1-21 15,-1 21-15,-21 1 0,21-22 0,0 21 0,0 0 16,-21 0-1,-21 0 1,0-21-16,0 0 0,0 0 0,-1 0 16,-20 0-16,21 0 0,-21 0 0,20 0 15,-20 0-15,21 0 0,-21 0 0,20 0 16,1 0-16,0 0 0,0 0 0,0 0 16,21-21-1,21 21 1,0-21-16,0 0 0,0 21 0,22-21 15,-22-1-15,21 1 0</inkml:trace>
  <inkml:trace contextRef="#ctx0" brushRef="#br0" timeOffset="10071.36">18965 11684 0,'0'0'0,"0"-21"0,0 0 16,0 0-16,-21-1 15,0 1-15,0 42 32,21 1-32,-21-1 0,-1 0 0,22 0 15,0 21-15,-21-20 0,0 20 16,21 0-16,0 1 0,-21-1 0,0 0 16,0 22-16,21-22 0,-22 0 15,22 1-15,0 20 0,-21-20 0,21-1 16,0 0-16,0 1 0,0-22 0,0 21 15,0-21-15,0 0 0,0 1 0,21-1 16,1-21-16,-1 0 16,0 0-16,-21-21 15,0-1-15,0 1 0,0 0 16</inkml:trace>
  <inkml:trace contextRef="#ctx0" brushRef="#br0" timeOffset="10235.27">18584 12192 0,'0'0'0,"-21"-21"0,0 21 0,21-21 15,0 0 17,21 21-32,0 0 0,0 0 0,1-22 15,-1 22-15,21 0 0,-21-21 0,0 21 16,1-21-16,20 21 0,-21-21 0,0 21 16,-21-21-16,21 0 0,1-1 0,-1 1 15,0 0-15,0 0 0</inkml:trace>
  <inkml:trace contextRef="#ctx0" brushRef="#br0" timeOffset="13735.97">21844 12298 0,'0'0'0,"-21"0"16,21-21 15,0 0-31,0-1 16,0 1-16,0 0 0,21 0 15,0-21-15,-21 20 0,0 1 0,21-21 16,-21 21-16,21-22 0,-21 1 0,0 21 16,0-21-16,0-1 0,0 22 0,0-21 15,0 21-15,0-1 0,-21-20 0,0 42 16,0-21-16,0 0 0,0 21 16,-1 0-16,-20 0 0,21 0 0,0 0 15,-22 21-15,22 0 0,0 0 0,0 0 16,-21 1-16,20 20 0,1 0 15,0 1-15,0-1 0,0 0 0,21 22 16,-21-22-16,21 0 0,-22 1 16,22-1-16,0 0 0,0 1 0,0-22 15,0 21-15,0-21 0,0 1 0,22-1 16,-1-21-16,0 21 0,0-21 16,0 0-16,0 0 0,1 0 0,20 0 15,-21-21-15,0 0 0,0-1 0,22 1 16,-22 0-16,0 0 0,0-21 0,0 20 15,1-20-15,-1 0 0,0-1 16,0 1-16,-21 0 0,0-1 16,0 1-16,0 21 0,21 0 0,-21 0 15,0-1-15,0 1 0,0 42 32,0 1-32,0 20 0,0-21 0,0 21 15,0 1-15,0-22 0,0 21 16,0 1-16,0-1 0,0 0 0,0-21 15,0 22-15,0-1 0,0-21 0,0 0 16,0 1-16,21-1 0,-21 0 0,22 0 16,-1-21-16,0 21 0,21-21 0,-21 0 15,22 0-15,-22 0 0,21 0 0,1 0 16,-1-21-16,21 21 16,1-21-16,-22 0 0,22-22 0,-1 22 15,1-21-15,-1 0 0,1-1 0,-1 1 16,-20 0-16,20-1 0,-42-20 0,0 20 15,1 1-15,-22 21 0,0-21 0,0 20 16,0 1-16,-22 21 0,1 0 16,0 0-16,-21 0 0,21 0 15,-22 21-15,22 1 0,0-1 0,0 0 16,0 0-16,21 21 0,0-20 0,0-1 16,0 21-16,0-21 0,21 22 0,0-22 15,0 0-15,21 21 0,-20-21 0,-1 1 16,0-1-16,0 0 15,0 0-15,0 0 0,1 0 0,-1-21 16,0 22-16,0-1 0,-42-21 31,0 0-31,0 0 16,-1-21-16,1-1 0,0 22 0,-21 0 16,21-21-16,-1 21 0,1 0 15,0 0-15,0 0 0,0 0 16,21 21-1,0 1-15,21-22 0,0 0 16,0 0-16,0 21 0,1-21 0,-1 21 16,0-21-16,21 0 0,-21 0 15,1 0-15,20 0 0,-21 0 16,0 0-16,22 0 0,-22 0 0,21-21 16,0 0-16,-20 21 0,20-22 0,-21 1 15,0 0-15,22 0 0,-22-21 0,0 20 16,0-20-16,0 0 0,0-1 0,-21 1 15,22 0-15,-1 21 0,0-22 0,0 1 16,-21 21-16,21 0 0,0-1 16,-21 1-16,22 21 0,-1 0 15,-21 21 1,0 1-16,0-1 0,0 0 16,0 0-16,0 0 0,0 0 15,0 1-15,0-1 16,0 0-16,0-42 47,0 0-47,21-1 0,-21 1 15,0 0-15,0 0 0,0 0 0,0 0 16,0-1-16,0 1 0,0 0 16,0 0-16,-21 21 15,0 0-15,-1 0 16,1 21-16,0 0 0,0-21 0,0 43 15,0-22-15,21 0 0,-22 0 16,1 21-16,0-20 0,0 20 0,21 0 16,0-21-16,0 22 0,0-22 15,0 21-15,0-21 0,0 22 0,0-22 16,0 0-16,0 21 0,42-20 0,-21-22 16,1 21-16,-1 0 0,21-21 0,-21 0 15,22 0-15,-22 0 0,21 0 0,0 0 16,1 0-16,-1 0 0,0-21 15,1 0-15,-22 21 0,21-43 16,-21 22-16,1 0 0,-1-21 0,0-1 16,0 1-16,-21 0 0,0-1 0,0 1 15,0 21-15,0-22 0,0 22 0,0 0 16,0 0-16,-21 21 0,0 0 16,0 0-16,-1 0 0,1 0 15,0 21-15,0 0 0,0 0 0,0 1 16,-1 20-16,1-21 0,21 21 0,0-20 15,0 20-15,0-21 0,0 21 0,0-20 16,21-1-16,-21 21 0,22-21 0,-1 0 16,21-21-16,-21 22 0,0-1 0,22-21 15,-1 0-15,22 21 16,-22-21-16,0 0 0,22 0 0,-22 0 16,22 0-16,-22-21 0,0 0 0,22 21 15,-22-22-15,-21-20 0,22 21 0,-1-21 16,-21 20-16,0-20 0,0 0 0,1-1 15,-1 1-15,-21 21 0,0 0 0,21 0 16,-21-1-16,0 1 0,-21 21 16,0 21-1,-1 1-15,1-1 0,0 0 0,0 0 16,0 21-16,0-20 0,-1-1 0,1 21 16,21-21-16,0 0 0,-21 22 15,21-22-15,-21 0 0,21 0 0,0 0 16,0 1-16,0-1 15,0-42 17,21 21-32,-21-22 0,21 1 15,0 0-15,1 0 0,-22-21 0,21 20 16,0-20-16,0 21 0,0-21 16,0 20-16,1 1 0,-1 0 0,-21 0 15,21 21-15,0 0 0,-21 21 16,21 0-1,-21 0-15,0 22 0,0-22 0,0 0 16,21 0-16,1 0 0,-1 1 0,0-1 16,-21 21-16,21-21 15,21-21-15,-20 21 0,-1 1 0,21-22 16,0 21-16,1-21 0,-1 0 0,-21 0 16,22 0-16,-1 0 0,0 0 0,1 0 15,-1 0-15,0-21 0,-21-1 0,1 1 16,-1 0-16,0 0 0,0-21 15,0-1-15,-21 1 0,21 0 0,-21-1 16,0 1-16,0 21 0,0-22 0,0 22 16,0 0-16,0 0 0,-21 0 0,0 21 15,0 0-15,0 0 0,0 0 0,-1 21 16,-20 0-16,21 0 0,0 22 16,0-22-16,-22 0 0,22 21 15,0 1-15,21-22 0,0 21 0,-21-21 16,21 22-16,0-22 0,0 0 0,0 21 15,0-21-15,21-21 0,0 22 0,0-1 16,0-21-16,22 0 0,-1 0 0,-21 0 16,22 0-16,-1 0 0,0 0 15,1 0-15,-22-21 0,21-1 0,-21 1 16,0 0-16,22 0 0,-22-21 0,0-1 16,0 1-16,0-22 0,1 22 15,-1-21-15,0-1 0,0 22 0,0-22 16,0 1-16,1-43 0,-1 42 15,-21 1-15,0 21 0,0-1 16,0 1-16,0 0 0,0 20 0,0 1 16,0 0-16,-21 21 0,-1 0 0,1 21 15,0 0-15,0 1 0,0 20 16,0-21-16,-1 21 0,1 1 16,0-1-16,21 0 0,-21 22 0,0-22 15,0 1-15,-1-1 0,22 21 0,0-20 16,-21-1-16,0 0 0,21 1 0,0-1 15,0 0-15,0 1 0,0-1 16,0-21-16,0 22 0,0-22 16,21 0-16,0 0 0,1-21 0,20 21 0,-21-21 15,21 0-15,-20 0 0,20 0 16,-21 0-16,21-21 0,-20 0 0,-1 21 16,21-21-16,-21 0 0,0-22 0,1 22 15,-1-21-15,-21 21 0,21-1 16,0-20-16,-21 21 0,0 0 0,0 0 15,0 42 1,-21 0 0,0 0-16,21 0 0,-21 0 0,21 1 15,0-1-15,-22 0 0,22 0 16,0 0-16,0 0 0,0 1 16,0-1-16,0 0 0,0 0 0,0 0 15,22 0-15,-1-21 0,21 22 0,-21-22 16,22 0-16,-1 0 0,-21 0 0,21 0 15,1 0-15,-22 0 0,21 0 0,-21-22 16,22 1-16,-22 0 0,0 0 0,21 0 16,-20-22-16,-1 22 0,0-21 15,0 21-15,-21 0 0,0-1 0,21 1 16,-42 42 0,21 1-1,-21-1-15,0 0 0,0 0 16,-1 0-16,1 0 0,21 1 0,-21-1 15,0 0-15,21 0 0,-21 0 16,21 0-16,0 1 16,21-22 15,0-22-31,0 22 0,0-21 16,22 0-16,-22 21 0,0-21 0,21 0 15,1 0-15,-22-1 0,0 1 16,21 0-16,-20 0 0,-1 21 15,0 0-15,-21 21 32,0 0-32,0 0 0,0 1 15,-21-22-15,21 21 0,0 0 16,0 0 0,21-21-16,0 0 0,21 0 0,-20 0 15,20 0-15,-21 0 0,21 0 0,1 0 16,-1 0-16,0 0 0,1-21 0,-1 0 15,0 0-15,-20-1 0,20 1 16,-21-21-16,21 0 0,-20 20 16,-1-20-16,0 0 0,0-1 0,-21-41 15,0 41-15,0 22 0,0 0 16,0 0-16,-21 0 0,0 21 0,0 0 16,-1 0-16,-20 0 0,21 0 0,-21 21 15,20-21-15,-20 21 0,21 0 16,0 22-16,0-22 0,21 0 0,0 21 15,0-21-15,0 22 0,0-22 0,0 0 16,0 21-16,0-20 0,0 20 0,0-21 16,0 0-16,0 22 0,0-22 15,0 21-15,0 0 0,0 1 0,0-22 16,0 21-16,0 1 0,-22 20 0,1-21 16,0 1-16,0 20 0,0 1 15,0-1-15,-22 1 0,22-22 0,-21 22 16,21-1-16,-43 64 0,43-85 15,-21 43-15,20-43 0,22 1 16,0-22-16,0 0 0,-21-21 16,21 21-16,0-42 15,0 0 1,0 0-16,0 0 0,0-22 0,0 22 16,0-21-16,0-1 0,0-20 0,0 21 15,0-22-15,0 1 0</inkml:trace>
  <inkml:trace contextRef="#ctx0" brushRef="#br0" timeOffset="13927.86">26564 11726 0,'-21'-21'0,"42"42"0,-63-42 16,42 0-1,-21 21-15,21-21 47,21 21-31,0 0-16,-21-21 0,21 21 0</inkml:trace>
  <inkml:trace contextRef="#ctx0" brushRef="#br0" timeOffset="14407.13">28575 11642 0,'0'0'0,"0"21"32,-21 0-17,0 0-15,-1-21 16,1 43-16,0-22 0,0 0 0,0 21 15,0 1-15,21-22 0,0 21 0,0 0 16,0 1-16,0-22 0,0 21 0,0 1 16,21-22-16,0 0 0,0 21 15,0-21-15,22-21 0,-1 22 0,0-1 16,-21-21-16,22 0 0,20 0 0,-20 0 16,-22 0-16,21-21 0,0-1 0,1-20 15,-22 21-15,0-21 0,0 20 16,-21-20-16,0 0 0,0-22 0,0 22 15,0 0-15,0-1 0,-21 1 0,-21 21 16,21-22-16,-1 22 0,-20 0 16,21 0-16,-21 0 0,20 0 15,1 21-15,-21 0 0,21 0 0,0 0 16,-1 21-16,22 0 16,0 0-16,0 0 15,0 0-15,22 1 0,-22-1 16,42-21-16,-21 21 0,0-21 0,0 0 15,22 21-15,-1-21 0,-21 0 0,22 0 16,-1 0-16</inkml:trace>
  <inkml:trace contextRef="#ctx0" brushRef="#br0" timeOffset="14787.91">29168 11811 0,'0'0'0,"0"-21"0,21 0 0,0 21 16,-21-21-16,21-1 0,-21 1 16,0 0-16,21 0 15,-21 0-15,21 0 0,-21-1 0,22 1 16,-1 21-16,0 0 15,0 21 1,-21 1-16,21-1 0,-21 21 0,0-21 16,0 0-16,0 22 0,0-22 0,0 21 15,0 1-15,0-22 0,0 21 0,0 0 16,0-20-16,0 20 0,0-21 16,0 21-16,-21-20 0,21-1 0,-21-21 15,21 21-15,0 0 0,0-42 47,0 0-47,0 0 0,0-1 0,21 1 16,0-21-16,-21 0 0,21-1 0,1 22 15,-1-21-15,0-1 0,-21 1 0,21 0 16,0-1-16,0 22 0,-21 0 16,22-21-16,-22 21 0,21 21 0,-21-22 15,0 1-15,21 21 0,0 0 16,0 0-16,0 0 0,1 0 15,-1 0-15,0 21 16,0-21-16,0 22 0,0-22 0</inkml:trace>
  <inkml:trace contextRef="#ctx0" brushRef="#br0" timeOffset="15731.5">30120 11705 0,'0'0'0,"42"0"0,1 0 0,63 0 15,-85 0-15,21 0 0,-21-21 16,0 0-16,1 0 0,-1 21 15,0-21-15,-21-1 0,0 1 0,0 0 16,0 0-16,-21 21 0,0 0 16,-1 0-16,-20 0 0,21 0 15,-21 21-15,-1 0 0,1 0 0,0 1 16,-1-1-16,1 0 0,21 0 16,-22 21-16,22-20 0,-21-1 0,21 0 15,0 21-15,21-21 0,0 1 16,0-1-16,0 0 0,0 0 0,0 0 15,0 0-15,21-21 0,21 22 0,-21-22 16,0 0-16,22 0 0,-1 0 16,-21 0-16,22-22 0,-1 1 0,-21 0 15,21 0-15,1 0 0,-22-22 0,21 22 16,-21-21-16,22 0 0,-1-22 0,-21 22 16,22-22-16,-22 22 15,21-22-15,-21 1 0,0-1 0,1 1 0,-22 21 16,0-1-16,0 1 0,21 21 15,-21-22-15,0 22 0,0 0 16,-21 21 0,-1 21-16,1 0 0,0 1 0,0-1 15,0 21-15,0 0 0,-1 1 16,1-1-16,0 0 0,0 1 0,0-1 16,21 0-16,0 1 0,0-1 0,0 0 15,0 1-15,0-1 0,0-21 0,0 22 16,0-22-16,0 0 0,21 0 15,0 21-15,0-20 0,0-22 0,1 21 16,20 0-16,-21-21 0,0 0 16,22 0-16,-22 0 0,0 0 15,0 0-15,0-21 0,0 21 0,1-21 16,-1-1-16,0-20 0,0 21 0,-21 0 16,0 0-16,21-1 0,-21 1 15,-21 21 1,0 0-16,0 21 15,0-21-15,-1 22 0,1-1 0,21 0 16,-21 0-16,0 0 0,21 0 16,-21 1-16,21-1 0,0 0 0,0 0 15,0 0-15,0 0 0,0 1 0,0-1 16,21-21 0,0 0-16,0 0 0,0 0 15,1 0-15,-1-21 0,21-1 16,-21 1-16,0 0 0,1 0 0,20 0 15,-21 0-15,21-1 0,-20 1 16,20-21-16,-21 21 0,21 0 0,-20-1 16,-1 1-16,0 0 15,-21 42 1,0 0 0,0 1-16,0-1 15,0 0-15,0 0 0,0 0 16,21-21-16,0 0 15,0 0-15,1 21 0,-1-21 0,0 0 16,21 0-16,-21 0 0,22 0 0,-22 22 16,21-22-16,-21 0 0,1 0 15,-1 0-15,0 0 0,0 0 0,0 0 16,-42 0 0,-21 0-1,-1 0-15</inkml:trace>
  <inkml:trace contextRef="#ctx0" brushRef="#br0" timeOffset="17644.09">6159 15050 0,'-21'0'0,"21"-22"0,0 1 31,0 0-15,-21 0-16,0 0 0,0 0 15,0-1-15,-1 1 0,1 0 0,0 0 16,0 0-16,0-22 0,-22 22 16,22 0-16,-21-21 0,21 21 0,-22-22 15,1 22-15,0-21 0,21-1 0,-43 22 16,22-21-16,-1 21 0,-20 0 16,21-1-16,-1 1 0,-20 21 0,-1 0 15,22 0-15,-22 0 0,1 0 16,-1 21-16,22 22 0,-21-22 0,-1 21 15,22 1-15,-1-1 0,-20 21 0,21-20 16,20 20-16,-20-20 0,21 20 0,0 1 16,21-22-16,0 21 0,0-20 0,0-1 15,21 0-15,0-20 0,21 20 16,-20-21-16,20-21 0,0 21 0,1-21 16,-1 0-16,0 0 0,1 0 0,-1-21 15,21 0-15,-20 0 0,20 0 16,-20-22-16,20 22 0,-21-21 0,22 21 0,-22-22 15,1 22-15,-1-21 16,0-1-16,1 1 0,-22 21 0,0-21 16,0-1-16,0 22 0,-21 0 0,0 0 15,0 0-15,-21 42 16,0 0-16,0 0 16,0 0-16,-1 0 0,1 22 0,0-22 15,21 21-15,-21 1 0,21-22 16,0 21-16,0-21 0,0 0 0,21 22 15,0-22-15,0 0 0,1-21 0,20 21 16,0-21-16,1 0 0,-1 0 16,0 0-16,1 0 0,-1 0 0,0-21 15,22 0-15,-22 0 0,0 21 0,1-21 16,-1-1-16,0-20 0,-20 21 16,20 0-16,-21 0 0,0-22 0,0 22 15,-21-21-15,0 21 0,0-1 0,0-20 16,0 21-16,0 0 0,-21 42 31,0 0-31,21 0 0,-21 0 16,21 22-16,0-22 0,-21 21 0,21-21 15,-21 1-15,21 20 0,-22-21 16,22 0-16,0 0 0,0 1 0,0-1 16,0 0-16,22-21 31,-1-21-31,0 0 0,0-1 15,0 1-15,0 0 16,1 0-16,-1 0 0,0 0 0,0-1 16,0 1-16,0 0 0,1 0 0,-22 0 15,21 21-15,0 0 0,0 0 16,-21 21 0,0 0-16,0 0 0,0 0 0,21 1 15,-21 20-15,0-21 16,0 0-16,21 0 0,1 1 0,-1-1 15,0 0-15,21-21 0,-21 0 16,1 21-16,20-21 0,-21 0 0,21 0 16,1 0-16,-1 0 0,0-21 0,1 0 15,-1 21-15,22-21 0,-22-1 0,0 1 16,1 0-16,20 0 0,-42 0 0,22 0 16,-1-1-16,-21 1 0,0 0 0,0 0 15,-21-21-15,0 20 0,0 1 16,-21 0-16,0 0 0,-21 21 15,21 0-15,-1 0 0,-20 0 16,0 21-16,-1-21 0,1 21 0,0 0 16,21 1-16,-22 20 0,1-21 0,0 0 15,20 0-15,1 22 0,0-22 0,0 0 16,21 0-16,0 22 0,0-22 16,0 0-16,21 0 0,0-21 15,0 0-15,1 0 0,-1 0 0,21 0 16,0 0-16,-20 0 0,20 0 0,0-21 15,1 0-15,-1 21 0,-21-21 0,21-1 16,1-20-16,-22 21 0,0 0 0,21-22 16,-20 22-16,-22-21 0,21 0 0,-21-1 15,21-20-15,-21 20 0,0-20 16,0 21-16,0-22 0,0 22 16,0-22-16,0 22 0,-21 0 0,0-1 15,21 22-15,0-21 0,-22 21 0,1-1 16,0 22-16,0 22 15,0-1-15,21 21 0,-21-21 0,21 22 16,0-1-16,0 21 0,-22-20 0,22 20 16,0 1-16,0-22 0,0 22 15,0-22-15,0 21 0,0-20 0,0-1 16,22 0-16,-1-20 0,-21 20 0,21-21 16,0 21-16,0-20 0,0-1 0,1-21 15,-1 21-15,0-21 0,0 21 16,21-21-16,-20 0 0,-1 0 0,0 0 15,21-21-15,1 0 0,-1 21 0</inkml:trace>
  <inkml:trace contextRef="#ctx0" brushRef="#br0" timeOffset="21792.63">10350 15155 0,'0'0'0,"-21"0"0,0 0 15,21-21 16,0 0-31,0 0 0,21 0 0,-21 0 16,21-1-16,1 1 0,-22 0 0,0 0 16,21 0-16,-21-22 0,0 22 15,0 0-15,0 0 0,0-21 0,0 20 16,0 1-16,-21 0 0,-1 21 16,-20-21-16,21 0 0,0 21 0,-22 0 15,1 0-15,0 0 0,-1 0 0,1 21 16,0 0-16,-1 0 0,22 0 0,-21 1 15,0-1-15,-1 21 0,22-21 0,0 22 16,0-22-16,0 21 0,-1-21 16,22 22-16,0-22 0,0 0 0,0 0 15,0 21-15,0-20 0,22-22 0,-1 21 16,0 0-16,0-21 0,0 0 0,22 0 16,-22 0-16,21 0 0,0 0 0,1-21 15,-22 0-15,21 21 0,1-22 0,-1-20 16,0 21-16,-21 0 0,22-22 15,-1 22-15,-21-21 0,0 0 16,22-1-16,-22 1 0,0 0 0,0-22 16,0 22-16,1-22 0,-1 1 0,-21 20 15,0-20-15,0 21 0,0-22 0,0 22 16,0-1-16,0 1 0,0 0 0,0-1 16,0 22-16,0 0 0,0-21 0,0 21 15,-21-1-15,-1 22 16,1 0-16,0 22 15,0-1-15,0 0 0,0 0 0,-1 0 16,1 22-16,0-1 0,0 0 16,0 1-16,0-1 0,-1 21 0,1-20 15,0 20-15,0-20 0,21 20 0,0-21 16,0 1-16,0 20 0,0-20 16,0-1-16,0 0 0,21-21 0,0 22 15,0-22-15,1 21 0,-1-21 0,0 1 16,21-1-16,-21 0 0,22 0 0,-22-21 15,0 0-15,21 0 0,1 0 0,-22 0 16,21 0-16,1 0 0,-22 0 0,21-21 16,0 0-16,-20 0 0,20-1 0,-21 1 15,0 0-15,0 0 0,1 0 16,-22 0-16,0-22 0,0 22 0,0 0 16,0 0-16,0-22 0,0 22 15,0 0-15,0 0 0,0 0 16,-22 21-16,1 0 0,0 0 15,0 21-15,21 0 0,-21-21 16,0 21-16,21 22 0,0-22 0,-22 0 16,22 0-16,-21 21 0,21-20 0,0-1 15,0 21-15,0-21 0,0 0 16,0 1-16,0-1 0,21 0 0,1 0 16,-1 0-16,0-21 0,0 0 15,0 21-15,22-21 0,-22 0 0,21 0 0,-21 0 16,22 0-16,-1-21 0,0 0 0,1 0 15,-1 0-15,0 0 0,1-1 16,-1 1-16,0-21 0,-21 21 0,1 0 16,-1-22-16,0 22 0,0-21 15,-21 21-15,0-22 0,0 22 0,0 0 16,0 0-16,0 0 0,-21 21 16,0 0-1,0 21-15,21 0 0,0 0 16,0 0-16,-22 0 0,22 1 0,0-1 15,0 0-15,0 0 0,0 0 16,0 0-16,0 1 0,22-1 16,-22 0-16,21 0 15,0-21-15,-21 21 16,-21-21 15,0 0-31,-1 0 0,1 0 16,21-21-16,-21 21 0,0 0 0,0 0 15,21 21 17,0 0-32,0 1 15,21-1-15,0-21 16,-21 21-16,21 0 0,22-21 0,-22 21 16,0-21-16,0 0 0,21 21 0,1-21 15,-22 0-15,21 0 0,1 0 0,-1 0 16,0 0-16,1 0 0,-1-21 0,0 21 15,1-21-15,-1 0 0,0 21 0,1-21 16,-1 0-16,0-1 0,-21 1 0,22-21 16,-22 21-16,0 0 0,-21-22 15,21 22-15,-21-21 0,21 21 0,-21-1 16,22 1-16,-22 0 0,0 42 47,0 0-47,0 1 15,0-1-15,-22 0 0,22 0 16,0-42 31,0 0-47,0 0 0,0-1 16,22 1-16,-22 0 15,0 0-15,0 0 0,0 0 16,-22 21-1,1 0-15,0 0 16,0 0-16,0 21 16,0 0-16,-1 0 0,22 0 0,-21 0 15,0 1-15,21 20 0,-21-21 0,21 0 16,0 0-16,0 22 0,-21-22 0,21 0 16,0 21-16,0-20 0,0-1 0,21 0 15,0 0-15,0 0 0,0 0 0,1-21 16,-1 22-16,0-22 0,0 21 0,21-21 15,-20 0-15,20 0 0,-21 0 16,21 0-16,-20-21 0,20-1 0,0 22 16,-21-21-16,22 0 0,-22 0 0,21 0 15,-21 0-15,1-22 0,-1 22 16,0-21-16,0 21 0,-21-22 0,21 22 16,-21-21-16,0 21 0,0-22 0,0 22 15,0 0-15,0 0 0,0 0 0,0-1 16,-21 22-1,0 0-15,0 22 0,21-1 16,-21 0-16,-1 0 0,22 21 16,-21-20-16,21-1 0,0 0 0,-21 21 15,21-21-15,0 1 0,0-1 0,0 0 16,0 0-16,0 0 0,0 0 16,21 1-16,0-1 0,22 0 0,-22-21 15,0 0-15,21 0 0,-20 0 0,20 0 16,0 0-16,-21 0 0,22 0 15,-22-21-15,21 0 0,1 21 16,-22-22-16,21 1 0,-21 0 0,22 0 16,-22 0-16,0-22 0,-21 22 0,21 0 15,-21 0-15,21 0 0,-21 0 0,0-1 16,0 1-16,-21 42 31,0-21-31,21 22 0,0-1 16,-21 0-16,0 0 0,21 0 15,-22 0-15,22 1 0,0-1 16,-21 0-16,21 0 0,-21 0 0,21 0 16,0 1-16,0-1 0,0 0 15,21-21 17,0-21-32,1 21 15,-22-21-15,21-1 0,0 1 0,0 0 16,0 0-16,0-21 0,1 20 0,-1 1 15,0 0-15,0 0 0,0 0 16,0 21-16,1 0 0,-1 0 16,0 0-16,-21 21 15,0 0-15,0 0 16,0 0-16,0 1 0,0-1 16,0 0-16,0 0 0,0 0 15,21-21 1,0 0-16,0 0 15,1 0-15,-1-21 0,0 0 16,0 21-16,21-21 0,-20 0 0,20 21 16,0-22-16,1 1 0,-22 0 0,21 0 15,0 0-15,1-22 0,-1 22 16,0 0-16,1 0 0,-1 0 0,-21 0 16,22-1-16,-1 22 0,-21 0 15,0 0-15,0 0 0,-21 22 16,0-1-16,0 0 0,0 0 15,0 0-15,0 0 0,0 1 16,0-1-16,0 0 0,0 0 0,0 0 16,-21-21-16,21 21 15,0-42 17,0 0-17,0 0-15,0 0 0,0 0 16,0-1-16,0 1 0,0 0 0,0 0 15,0 0-15,-21 0 0,21-1 16,-21 22-16,0-21 0,0 21 16,-1 0-16,1 0 0,0 21 15,0 1-15,0-1 0,0 0 16,-1 0-16,22 0 0,-21 0 0,21 22 16,-21-22-16,0 0 0,21 21 0,0-20 15,0-1-15,0 0 0,0 0 0,0 0 16,0 0-16,0 1 0,0-1 15,21 0-15,0-21 0,0 0 16,1 0-16,-1 0 0,0 0 16,0 0-16,0 0 0,0-21 0,1 0 15,-1 21-15,0-22 0,0 1 16,-21 0-16,21-21 0,-21 21 0,21-22 16,-21 22-16,0-21 0,0-1 0,0-20 15,0 21-15,0-1 0,22-20 0,-22-1 16,0 22-16,21-22 0,-21 22 0,0-21 15,0 20-15,0 1 0,21 21 16,-21-22-16,21 22 0,-21 0 0,0 0 16,0 42-1,0 0 1,0 22-16,0-22 0,0 0 0,0 21 16,0 1-16,-21-1 0,0 21 0,21-20 15,0 20-15,-21 1 0,-1-22 16,1 22-16,21-22 0,0 21 15,0-20-15,-21-1 0,21 0 0,0 1 16,0-1-16,0 0 0,0-20 0,0-1 16,0 0-16,0 0 0,21 0 0,0-21 15,1 0-15,-1 0 0,0 0 0,21 0 16,-21 0-16,1-21 0,20 0 0,-21 21 16,21-21-16,-20 0 0,-1-22 0,0 22 15,0 0-15,0 0 0,0 0 16,1-1-16,-22 1 0,0 0 0,0 0 15,0 42 17,-22-21-32,22 21 15,-21 0-15,21 1 0,-21-1 0,21 0 16,0 0-16,0 0 0,0 0 16,0 1-16,0-1 0,0 0 15,21-21 1,0 0-16,1 0 0,-1 0 0,21 0 15,-21 0-15,0 0 16,22-21-16,-1 21 0,-21-21 16,22-1-16,-1 1 0,0 0 0,1 21 15,-22-21-15,21 0 0,22-22 16,-43 22-16,0 0 0,0 0 16,-21 42 15,-21-21-31,21 21 0,-21 0 0,0 1 15,21-1-15,-22-21 0,1 21 0,0 0 16,21 0-16,0 0 0,-21-21 16,21 22-16,-21-1 0,21 0 15,21-42 17,0 0-17,0-1-15,0 1 16,-21 0-16,22 0 0,-1 0 0,-21 0 15,0-1-15,21 1 0,0 0 0,-21 0 16,21 21-16,-21-21 0,0 42 31,0 0-15,0 0-16,0 0 0,0 1 16,0-1-16,0 0 0,0 0 15,0 0-15,0 0 0,21-21 16,1 0-16,-1 0 0,0 0 0,0 0 15,21 0-15,1 0 0,-22 0 16,21 0-16,1 0 0,-1 0 0,21 0 16,-20-21-16,-1 21 0,0-21 15,1 0-15,-22 0 0,21 21 0,-21-43 16,1 22-16,20 0 0,-42 0 0,21 0 16,-21-22-16,0 22 0,0 0 0,0-21 15,0 21-15,0-1 0,0 1 16,-21 21-16,0 0 0,0 0 15,-1 0-15,1 0 0,21 21 0,-21 1 16,0-22-16,0 21 0,0 0 16,-1 0-16,1-21 0,0 21 0,21 0 0,0 1 15,0-1-15,0 0 32,21-21-17,0 0-15,1 0 0,-1 0 16,0 0-16,0 0 0,0 0 15,0 0-15,-21 21 32,0 0-32,0 0 0,0 1 15,0-1-15,-21 21 0,0-21 0,21 22 16,-21-1-16,0 0 0,0 1 16,-1-1-16,1 0 0,0 1 15,21 20-15,-42 43 0,21-64 16,-1 22-16,1-1 0,-21 43 15,42-42-15,-21-22 0,0 21 0,21-20 16,-22 20-16,22-20 0,0-1 0,0 0 16,-21 1-16,21-22 0,0 21 0,0-21 15,0 0-15,0 1 0,0-1 16,0-42 15,-21-1-31,0 1 16,21 0-16,-21 0 0,0-21 0,-1 20 15,1 1-15,0-21 0,-21-22 16,21 22-16,-1 0 0,1-1 16</inkml:trace>
  <inkml:trace contextRef="#ctx0" brushRef="#br0" timeOffset="21987.51">15325 14774 0,'0'-21'31,"0"0"-15,0 0 0,21 21-1,0-21-15,0 0 0</inkml:trace>
  <inkml:trace contextRef="#ctx0" brushRef="#br0" timeOffset="22520.2">18076 14351 0,'0'0'0,"21"0"0,-21-21 16,0 0-16,0 0 0,0-1 16,0 1-16,0 0 0,-21 0 15,0 0-15,0 21 0,21-21 0,-21 21 16,0 0-16,-1 0 0,-20 0 0,21 0 16,0 21-16,0 0 0,-22 21 0,22 1 15,0-1-15,0 0 0,0 1 0,-1 20 16,22-21-16,0 22 0,0-22 0,0 1 15,0-1-15,0 0 16,0 1-16,22-22 0,-1 0 0,0 0 16,0 0-16,0 0 0,0-21 0,22 0 15,-22 0-15,21 0 0,1 0 0,-22-21 16,21 0-16,-21 0 0,22 0 0,-22-22 16,0 22-16,0-21 0,0 0 0,-21-1 15,21 1-15,-21-22 0,0 22 0,0-21 16,0 20-16,0 1 0,-21 0 15,0-1-15,0 1 0,0 21 0,0 0 16,-1-1-16,-20 1 0,21 0 0,0 21 16,0 0-16,-22 0 0,22 0 15,0 0-15,0 0 0,0 21 0,21 0 16,-22 1-16,22-1 0,0 0 16,0 0-16,0 0 0,0 0 0,22 1 15,-1-22-15,0 21 0,21 0 16,1 0-16,-22-21 0,21 21 0,0-21 15,1 0-15,-1 0 0,0 0 0</inkml:trace>
  <inkml:trace contextRef="#ctx0" brushRef="#br0" timeOffset="22895.5">18584 14224 0,'0'0'0,"0"-21"16,21-21-16,1 20 15,-1 22 1,0 0-16,0 0 15,0 0-15,0 22 0,1-1 0,-1-21 16,-21 21-16,21 0 0,0 0 0,0 0 16,-21 22-16,21-22 0,-21 0 0,0 0 15,0 22-15,0-22 0,0 0 0,0 0 16,0 0-16,0 22 0,-21-22 0,0 0 16,0 0-16,21 0 15,-21-21 1,21-21-1,0 0-15,0 0 0,0-22 16,0 22-16,0 0 0,0-21 0,21-1 16,-21 1-16,21 0 0,-21-1 15,21 22-15,0-21 0,1 0 0,-22 20 16,21 1-16,0 0 0,0 0 16,-21 0-16,21 21 0,0 0 0,1 0 15,-1 0-15,0 0 0,0 0 16,0 0-16,0 0 15,1 21-15,-1-21 0</inkml:trace>
  <inkml:trace contextRef="#ctx0" brushRef="#br0" timeOffset="23870.94">19875 14266 0,'22'0'0,"-44"0"0,65 0 0,-22 0 0,-21-21 15,0 0-15,0 0 16,0 0-16,0 0 0,-21 21 16,0 0-16,-1 0 0,-20 0 15,21 0-15,-21 0 0,20 0 0,-20 21 16,0-21-16,-1 21 0,1 21 16,0-21-16,-1 1 0,1-1 15,21 21-15,-21-21 0,-1 22 0,22-22 16,0 21-16,0-21 0,0 0 0,21 1 15,0-1-15,0 0 0,0 0 0,21 0 16,0 0-16,0-21 0,21 0 0,1 0 16,-22 0-16,21 0 0,1 0 0,-1 0 15,0-21-15,1 21 0,-1-21 16,0 0-16,1 0 0,-22 0 0,21-22 16,-21 1-16,0 0 0,1-1 0,-1 1 15,0-22-15,0 22 0,0-21 0,0 20 16,1-20-16,-1-1 0,-21 1 0,0-1 15,0 22-15,0-22 0,0 22 0,0 0 16,0-1-16,0 22 0,0 0 16,0 0-16,0 0 0,-21 21 15,-1 21 1,1 21-16,21-21 0,-21 22 0,0-1 16,0 0-16,0 1 0,-1-1 0,1 22 15,0-22-15,0 0 0,21 1 0,-21 20 16,21-21-16,0 1 0,-21-1 0,21 0 15,0 1-15,0-1 0,21-21 16,0 22-16,0-1 0,0-21 0,22 0 16,-22 0-16,21 1 0,0-1 15,1 0-15,-1-21 0,0 21 0,1-21 16,-1 0-16,22 0 0,-22 0 0,0 0 16,-21-21-16,22 21 0,-22-21 0,21 0 15,-21-1-15,-21 1 0,22 0 0,-22-21 16,0 21-16,21-1 0,-21 1 15,0 0-15,0 0 0,-21 21 16,-1 0-16,1 0 0,0 21 16,0-21-16,0 21 0,0 0 15,-1 1-15,22-1 0,-21 0 16,21 0-16,-21 0 0,21 0 0,0 1 16,0-1-16,0 0 15,21-21-15,0 0 16,1 0-16,-1 0 15,0 0-15,0 0 0,0 0 0,0 0 16,1-21-16,-1 21 0,0-21 0,0-1 16,21 1-16,-20 0 0,-1 0 0,0 0 15,21-22-15,-21 22 0,1-21 0,20 21 16,-21 0-16,0-22 0,0 22 0,1 0 16,-1 0-16,-21 0 15,0 42 1,0 0-16,0 0 15,0 0-15,0 22 0,-21-22 0,21 0 16,-22 0-16,22 21 0,0-20 16,0-1-16,0 0 0,0 0 15,0 0-15,0 0 16,22-21 0,-22-21-16,0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21:55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1503 0,'0'0'0,"0"-21"15,-21 21-15,21-21 0,0-1 16,-22 1-16,1 0 15,21 0-15,-21 21 0,21-21 0,0 0 16,-21 21-16,0-22 0,21 1 16,-21 0-16,21 0 15,-22 21-15,22 21 47,0 0-31,0 0-16,0 1 0,0-1 15,0 21-15,0 0 0,0 1 0,0-1 16,0 0-16,0 22 0,0-1 16,0 1-16,0-22 0,0 22 0,0-1 15,-21-20-15,21-1 0,0 0 0,0 1 16,-21-1-16,21-21 0,0 0 16,-21 0-16,21 1 0,0-1 0,0-42 31,0-1-16,0 1-15,0 0 0,0 0 16,0-21-16,0 20 0,0-20 0,0 0 16,21-1-16,0-20 0,0 21 0,-21-1 15,22 1-15,-1 21 0,0 0 16,0-1-16,0 1 0,0 21 16,1 0-16,-1 21 0,0 1 15,-21-1-15,21 0 0,-21 21 0,21 1 16,-21-22-16,0 21 0,0 0 15,21-20-15,-21 20 0,0-21 0,22 21 16,-22-20-16,0-1 0,0 0 16,21 0-16,0 0 0,0 0 15,0-21-15,0 0 0,1 0 16,-1 0-16,0 0 0,0-21 16,0 0-16,0 0 0,1 0 0,20 0 15,-21-1-15,-21-20 0,21 0 0,0-1 16,-21 1-16,0 0 0,0-22 15,0 22-15,0 0 0,0-22 0,0 22 16,0 21-16,-21-22 0,0 22 16,21 0-16,0 0 0,-21 21 0,0 0 15,21-21-15,-21 21 0,-1 0 16,22 21 0,0 0-16,0 0 15,0 0-15,22-21 0,-1 0 16,0 21-16,21-21 0,1 0 15,-1 0-15</inkml:trace>
  <inkml:trace contextRef="#ctx0" brushRef="#br0" timeOffset="587.55">2963 1524 0,'0'0'0,"-21"0"0,-64-63 15,85 41-15,-21 1 0,21 0 16,-21 0-16,21 0 0,0 0 16,0-1-16,0 44 31,0-1-15,0 0-16,0 21 0,0 1 0,-21-1 15,21 0-15,0 22 0,0-22 16,-21 22-16,0-22 0,21 21 0,-22-20 15,22 20-15,-21-20 0,0-1 0,21 0 16,-21-21-16,21 22 0,0-22 16,0 0-16,0 0 15,-21-21-15,21-21 16,0 0 0,0 0-16,0 0 0,0-1 0,0-20 15,0 0-15,0-1 0,0 1 0,0-21 16,0-1-16,0 1 0,0-1 15,0 22-15,21-22 0,0 22 0,21 0 16,-20-1-16,-1 22 0,21 0 0,-21 0 16,0 21-16,22 0 0,-22 0 15,0 0-15,21 21 0,-20 0 0,-1 0 16,0 22-16,0-22 0,0 21 16,-21 22-16,0-22 0,21 21 15,-21-20-15,0-1 0,0 22 0,0-22 16,0 0-16,0 1 0,0-1 15,0 0-15,0-21 0,0 1 0,0-1 16,0 0-16,0 0 0,-21 0 0,21-42 47,0 0-47,0 0 0,0-22 16,-21 22-16,21 0 0,-21 0 15</inkml:trace>
  <inkml:trace contextRef="#ctx0" brushRef="#br0" timeOffset="751.47">2857 1905 0,'0'0'0,"-21"0"0,-21 0 16,63 0 15,0 0-15,0 0-16,22-21 0,-22 21 16,0-21-16,0 21 0,22-21 0,-22-1 15,21 22-15,-21-21 0,22 0 16,-1 0-16,0-21 0,1 20 0,-1 1 15,21 0-15</inkml:trace>
  <inkml:trace contextRef="#ctx0" brushRef="#br0" timeOffset="1031.78">3979 1291 0,'-21'-21'0,"42"42"0,-63-42 16,21 21-16,0 0 0,-1 0 15,1 0-15,0 21 0,0-21 0,21 21 16,-21 1-16,0-1 0,21 0 0,-22 0 16,22 21-16,-21 1 0,21-22 15,0 21-15,0 1 0,0-1 0,0 0 16,0 1-16,0-1 0,0 0 0,0 1 16,0-1-16,0 0 15,-21-21-15,21 22 0,-21-1 0,21-21 16,0 0-16,-21 1 0,21-1 0,0 0 15,-21-21-15</inkml:trace>
  <inkml:trace contextRef="#ctx0" brushRef="#br0" timeOffset="1291.63">3725 1609 0,'0'0'0,"0"-43"0,0 22 0,0-21 16,0 21-16,0 0 0,0-1 15,0 1-15,0 0 0,21 21 0,1-21 16,-1 21-16,21 0 0,0 0 16,1 0-16,-1 0 0,0 0 0,1 0 15,-1 0-15,0 21 0,-20 0 0,-1 0 16,0 1-16,-21 20 0,0-21 16,0 21-16,0-20 0,-21 20 0,0-21 15,-1 21-15,-20 1 0,0-22 0,-1 21 16,1-21-16,0 1 0,-1-1 15,1 0-15,0 0 0,-1 0 0,1 0 16,21-21-16,-21 0 0,20 0 16,1 0-16,21-21 0,0 0 15</inkml:trace>
  <inkml:trace contextRef="#ctx0" brushRef="#br0" timeOffset="1807.87">6392 1185 0,'-21'-21'16,"42"42"-16,-63-63 0,21 21 0,0 21 15,21-21-15,0 0 32,21 21-32,21 0 0,0 0 15,1 0-15,20 0 0,-20 0 16,20 0-16,22 0 0,-22 0 0,1 0 16,-1 0-16,1 0 0,-1 0 15,-20 0-15,-1 0 0,0 0 0,-21 0 16,1 0-16,-1 0 0,-21 21 31,-21 0-15,-22-21-16,22 0 0,-21 21 15,-1-21-15,1 0 0,0 21 16</inkml:trace>
  <inkml:trace contextRef="#ctx0" brushRef="#br0" timeOffset="2055.73">6731 1185 0,'0'22'47,"0"-1"-47,21 0 0,-21 0 0,21 21 15,-21-20-15,0 20 0,0 0 0,0 1 16,0-1-16,0 0 0,0 1 16,0-1-16,0 0 0,-21 1 15,21-1-15,0 0 0,0 1 0,0-22 16,-21 21-16,21-21 0,0 0 15,0 1-15,0-1 0,0 0 16,21-21-16,0 0 16,0 0-16,1-21 0,-1 21 15,0-21-15,0-1 0</inkml:trace>
  <inkml:trace contextRef="#ctx0" brushRef="#br0" timeOffset="2427.51">7091 1715 0,'0'0'0,"21"-43"0,0 22 0,0-21 0,-21 21 16,21-1-16,-21 1 0,22 0 15,-22 0-15,21 21 16,-21 21 0,0 0-16,0 0 0,0 1 15,0 20-15,-21-21 0,21 0 0,-22 22 16,22-22-16,0 21 0,0-21 0,0 22 16,0-22-16,0 0 0,0 0 15,0 0-15,22 0 0,-1 1 0,21-22 16,-21 0-16,0 0 0,22 0 0,-22 0 15,0 0-15,21 0 0,-20-22 16,20 1-16,-21 0 0,0 0 0,0 0 16,1 0-16,-1-22 0,-21 1 15,0 0-15,0-1 0,0 1 0,0 0 16,0-1-16,-21 1 0,-1 0 16,1 20-16,0 1 0,0 0 0,-21 0 15,20 21-15,1 0 0,0 0 0,-21 0 16,21 21-16,-1-21 0,-20 21 15,21 0-15,0 1 0,21-1 0,-21 0 16,21 0-16,0 0 0,0 0 0,0 1 16,21-1-16,0 0 15,21-21-15,1 0 0</inkml:trace>
  <inkml:trace contextRef="#ctx0" brushRef="#br0" timeOffset="3000.04">9144 1439 0,'0'-21'15,"21"0"-15,0 0 16,0 21-16,1-21 0,20 0 16,-21 21-16,0-22 0,0 22 15,22 0-15,-22 0 0,0 0 0,21 0 16,-20 0-16,20 0 0,-21 22 0,0-1 15,22 0-15,-22 21 0,0-21 16,0 22-16,0-22 0,0 21 0,-21 1 16,0-22-16,22 21 0,-22 0 0,0-20 15,0-1-15,0 0 0,0 21 16,0-21-16,0 1 16,0-1-16,-22-21 0,1 0 15,0-21 1,21-1-16,0 1 0,0 0 15,0 0-15,-21-21 0,21 20 0,0-20 16,0 0-16,0-1 0,0 1 0,0 0 16,21-1-16,-21 1 0,21 21 0,0-21 15,1 20-15,-1 1 16,0 0-16,21 0 0,-21 0 0,1 21 16,-1 0-16,0 0 0,21 0 0,-21 0 15,1 0-15,-1 0 0,21 21 16,-21-21-16,0 21 0,1 0 0,-1-21 15,0 21-15</inkml:trace>
  <inkml:trace contextRef="#ctx0" brushRef="#br0" timeOffset="3339.51">10266 1715 0,'21'0'15,"0"0"1,0 0-16,0-22 0,1 1 0,-1 0 15,0 21-15,0-21 0,0 0 16,0 0-16,1-22 0,-1 22 0,-21 0 16,21 0-16,-21 0 0,21-1 0,-21 1 15,0 0-15,0 0 0,-21 21 32,0 0-32,0 0 0,-1 21 0,-20 0 15,21 0-15,0 1 0,0-1 0,-22 21 16,22-21-16,0 22 0,0-1 15,21-21-15,0 21 0,0 1 16,0-22-16,0 21 0,0-21 0,0 1 0,21-1 16,0 0-16,21 0 0,-20-21 0,-1 0 15,21 21-15,0-21 16,1 0-16,-22 0 0,21 0 0,1 0 16,20-21-16,-21 0 0,1 21 0,20-21 15</inkml:trace>
  <inkml:trace contextRef="#ctx0" brushRef="#br0" timeOffset="4279.18">11282 1545 0,'0'0'0,"0"-21"0,0 0 0,0 0 0,-21 0 15,21-1-15,-22 1 0,1 0 0,0 0 16,0 21-16,0 0 0,0 0 16,-1 0-16,-20 0 0,21 0 0,0 21 15,0 0-15,-22 0 0,22 1 16,0 20-16,0-21 0,21 21 0,-21 1 15,21-22-15,-22 21 0,22-21 16,0 22-16,0-22 0,0 21 0,0-21 16,0 1-16,22-1 0,-1 0 15,0-21-15,0 0 0,21 0 16,-20 0-16,-1 0 0,0 0 0,21 0 16,-21-21-16,1 21 0,-1-21 0,0-1 15,0 1-15,0-21 0,0 21 16,1 0-16,-1-22 0,-21 1 15,21 21-15,0-22 0,-21 22 0,21 0 16,-21 0-16,0 0 0,0 0 0,21 21 16,-21 21 15,0 0-31,-21 0 0,21 0 0,-21 22 16,21-22-16,0 0 0,0 21 0,0 1 15,0-22-15,0 21 0,0-21 16,0 0-16,0 22 0,0-22 0,21 0 15,22 0-15,-22 0 0,21 1 0,-21-22 16,22 21-16,-1-21 0,0 0 0,1 0 16,-1 0-16,0 0 0,1 0 15,-1 0-15,21 0 0,-20 0 16,-1-21-16,-21-1 0,22 1 0,-1 0 16,-21-21-16,0 21 0,0-1 0,1-20 15,-1 21-15,0-21 0,-21 20 16,0-20-16,0 21 0,0 0 0,0 0 15,-21 21-15,0-22 0,-1 22 0,1 0 16,-21 0-16,21 0 0,0 0 0,-22 0 16,22 22-16,-21-1 0,21 0 15,-1 0-15,1 0 0,0 0 16,0 22-16,21-22 0,0 21 0,0-21 16,0 1-16,0 20 0,0-21 0,0 0 15,0 0-15,0 1 0,0-1 16,21-21-16,0 21 0,0-21 0,22 0 15,-22 0-15,0 0 0,21 0 0,-20 0 16,20 0-16,-21 0 0,0-21 0,22 21 16,-22-21-16,21-1 0,-21 1 15,0-21-15,22 21 0,-22-22 0,0 22 16,0-21-16,22-22 0,-22 22 0,0 0 16,0-22-16,0 22 0,0-22 15,1 22-15,-22 0 0,0-1 16,0 1-16,0 0 0,0 21 0,0-1 15,0 1-15,0 42 16,-22 1 0,1-1-16,0 21 0,21 0 0,-21 1 15,21-22-15,-21 42 0,21-20 0,-21-1 16,21 0-16,0 22 0,0-22 16,0 1-16,0-1 0,0 0 0,0-21 15,0 22-15,0-22 0,21 0 0,0 0 16,-21 0-16,21 1 0,0-22 0,22 21 15,-22-21-15,21 0 0,0 0 16,1 0-16,20 0 0,-20 0 16,41 0-16</inkml:trace>
  <inkml:trace contextRef="#ctx0" brushRef="#br0" timeOffset="4967.64">15134 1588 0,'0'0'0,"0"-43"0,0 22 16,0 0-16,21-21 0,-21 20 0,21 1 15,-21 0-15,0 0 0,0 0 16,0 0-16,0-1 0,0 1 0,0 0 16,-21 21-16,0 0 0,0 0 15,0 0-15,0 0 0,-1 21 16,1 0-16,-21 1 0,21 20 15,0 0-15,21 1 0,-43-1 0,43 21 16,-21-20-16,0 20 0,0 1 16,21-22-16,0 0 0,0 22 0,0-43 15,0 21-15,21 1 0,0-22 0,21 0 16,1 0-16,-1 0 0,22-21 0,-1 0 16,1 0-16,-1 0 0,1 0 15,-1 0-15,1 0 0,-1-21 0,-21 0 16,22 0-16,-22 0 0,1 0 0,-1-22 15,0 1-15,-21 0 0,1-22 0,-1 22 16,0-22-16,-21 1 0,0 20 16,0-20-16,0-1 0,0 22 15,-21-21-15,0 20 0,-22 22 0,1-21 16,0 21-16,-1 21 0,-20 0 16,-1 0-16,1 0 0,-1 21 0,1 0 15,-1 21-15,22-21 0,-22 22 0,22-1 16,0 0-16,-1 1 0,22-1 0,0 22 15,21-22-15,0 0 0,0 1 16,21-1-16,0 0 0,22 1 0,-1-1 16,0-21-16,1 21 0,20-20 0,1-1 15,-1 0-15,1 0 0,-22-21 16,43 0-16,-43 0 0,22 0 0,-1 0 16,1 0-16,-1 0 0,1 0 15,-22-21-15</inkml:trace>
  <inkml:trace contextRef="#ctx0" brushRef="#br0" timeOffset="6175.49">16192 1926 0,'0'0'0,"22"-21"0,-1-21 15,0 21-15,0-22 0,-21 22 0,21-21 16,-21 21-16,0-1 0,0 1 0,0 0 16,0 0-16,-21 21 15,0 0-15,0 21 0,0 0 16,21 0-16,-22 22 0,1-22 0,0 0 16,21 21-16,0 1 0,-21-22 15,0 0-15,21 21 0,-21-20 0,21-1 16,0 0-16,0 0 0,0 0 15,0 0-15,0 1 0,0-44 47,0 1-47,21 21 0,-21-42 0,0 21 16,21 0-16,0-22 0,0 1 0,0 21 16,1-22-16,-1 1 0,0 0 15,0 21-15,0-22 0,0 43 0,-21-21 16,22 21-16,-1 0 0,-21 21 15,21 22-15,-21-22 16,21 0-16,-21 21 0,0 1 16,0-1-16,0-21 0,21 21 0,0-20 15,1 20-15,-1-21 0,0 21 0,0-20 16,0-1-16,0 0 0,1 0 16,20-21-16,-21 21 0,21-21 0,-20 0 15,20 0-15,-21 0 0,21 0 0,-20 0 16,-1-21-16,21 0 0,-21 21 0,0-21 15,1-22-15,20 22 0,-21-21 16,21 0-16,-20-1 0,20 1 0,-21-22 16,21 1-16,-20-1 0,20 1 0,-21 21 15,0-1-15,0 1 0,1 0 0,-22 20 16,0 1-16,0 0 16,-22 21-16,1 0 15,0 21-15,0 0 0,0 22 0,0-22 16,-22 21-16,22 1 0,0 20 15,21-21-15,0 1 0,-21-1 0,21 0 16,0 22-16,0-43 0,0 21 0,0 1 16,0-1-16,0-21 0,21 0 0,-21 1 15,21-1-15,21 0 0,-20 0 16,-1-21-16,21 0 0,-21 0 0,22 0 16,-1 0-16,0 0 0,-21 0 0,22-21 15,-1 0-15,-21 0 0,22-1 16,-22 1-16,21 0 0,-21-21 15,0 21-15,1-22 0,-1 22 0,0 0 16,0 0-16,-21 0 0,0-1 0,0 44 31,0-1-31,0 0 0,0 0 16,-21 0-16,21 0 0,-21 1 0,21-1 16,0 0-16,0 0 0,0 0 0,0 0 15,0 1-15,0-1 0,21-21 16,0 0-16,0 21 0,22-21 15,-22 0-15,0 0 0,21 0 0,-21 0 16,1 0-16,20-21 0,-21 0 0,0 21 16,0-22-16,22 1 0,-22 0 15,0 0-15,0-21 0,0 20 16,1-20-16,-1 21 0,-21-21 0,21 20 16,-21-20-16,21 21 0,-21 0 0,21 0 15,-21 42 1,0 0-1,-21 0-15,0 21 0,0-20 0,0 20 16,-1 0-16,1 1 0,0-1 0,0 0 16,0 1-16,0-1 0,-1 0 15,1 1-15,0 20 0,21 1 16,-21-22-16,0 43 0,0-22 0,21 1 16,0 20-16,0-20 0,-22 20 0,22-20 15,0 21-15,-21-1 0,21-20 0,0 20 16,0-20-16,0 21 0,0-22 15,0 1-15,-21-22 0,21 21 0,-21-41 16,0 20-16,21-21 0,-21 0 0,-1 0 16,1-21-16,0 0 0,0 0 15,-21-21-15,20 0 0,-20 0 0,21-21 16,0-1-16,0 1 0,-1-22 0,1 1 16,21-1-16,-21-20 0,21-1 15,0 0-15,0 1 0,0-1 0,21 0 16,0 1-16,-21 20 0,43-20 0,-22 20 15,0 1-15,21-1 0,-20 1 16,-1 20-16,21 1 0,0-22 0,1 22 16,-1 0-16,0-22 0,22 22 15,-1 0-15,1-1 0</inkml:trace>
  <inkml:trace contextRef="#ctx0" brushRef="#br0" timeOffset="7479.22">20108 1736 0,'0'0'15,"-42"0"-15,21 0 0,42 0 31,0-21-31,21-1 16,-20 1-16,20 0 0,0 0 16,1 0-16,20-22 0,-21 22 0,1-21 15,-1 0-15,0-1 0,-20 1 16,-1-22-16,0 22 0,-21-21 0,21 20 16,-21-20-16,0 20 0,0 1 0,0 21 15,0 0-15,0 0 0,-21 21 16,0 0-16,0 21 0,-1 0 15,1 21-15,0 1 0,0 20 0,0 1 16,0-1-16,-1 1 0,1 20 0,0-20 16,0 20-16,21 1 0,-21 0 0,0-1 15,-1 1-15,1 0 0,0-1 16,0 1-16,0 0 0,0 21 0,-22-1 16,22-20-16,0 21 0,-21 0 0,20 0 15,-20-22-15,0 1 0,21 0 16,-1-1-16,1 1 0,0-22 0,21 22 15,0-43-15,0 22 0,21-22 16,0 1-16,22-1 0,-22-21 0,21-21 16,1 0-16,-22 0 0,21 0 0,0 0 15,1-21-15,-22 0 0,21 0 0,-21-1 16,22-20-16,-22 0 0,0-1 0,0-20 16,0 21-16,1-22 0,-1-21 15,-21 22-15,0-22 0,0 22 0,0-22 16,0-21-16,0 22 0,0-1 0,0 21 15,0 1-15,0-1 0,-21 1 0,-1 21 16,1 20-16,0-20 16,-21 21-16,21 0 0,-22 0 0,22-1 15,0 22-15,0 0 0,0-21 0,-1 21 16,44 0 15,-1-21-31,0 21 0,21 0 0,-21-21 16,22 21-16,-1-21 0,0 21 0,1-21 15,-22-1-15,21 1 0,1 0 16,-22 0-16,0-21 0,21 20 0,-21-20 16,1 21-16,-1-21 0,0-1 0,0 22 15,0-21-15,0 21 0,-21-22 16,0 22-16,22 0 0,-22 0 16,0 42 15,0 0-31,0 21 0,0-20 15,0-1-15,0 0 0,0 21 0,-22-21 16,22 1-16,0-1 0,0 0 16,0 21-16,0-21 0,0 1 0,0-1 15,0 0-15,22-21 0,-1 21 0,0 0 16,0-21-16,0 21 0,22-21 16,-22 0-16,0 0 0,0 0 15,0 0-15,0 0 0,1-21 16,-1 21-16,0-21 0,0 0 0,-21 0 15,21 21-15,-21-21 0,21-1 16,-21 1-16,22 0 0,-22-21 0,0 21 16,0-1-16,21 1 0,-21 0 0,21 0 15,-21 0-15,0 0 0,21-1 16,0 22-16,-21-21 0,21 21 0,1 0 16,-1 0-16,0 21 15,0 1-15,-21-1 16,21 0-16,0 0 0,-21 0 0,22 0 15,-1 22-15,-21-22 0,21 21 16,0-21-16,-21 1 0,0 20 0,0-21 16,0 0-16,21 0 0,-21 1 0,0-1 15,0 0-15,0 0 16,-21-21 0,21-21-1,0 0-15,0 0 16,0-1-16,0 1 0,0 0 0,21 0 15,0-21-15,1 20 0,-1-20 0,0 21 16,-21-21-16,21 20 0,0 1 16,0 0-16,-21 0 0,22 0 0,-1 0 15,0 21-15,0 0 16,0 0-16,0 0 16,1 0-16,-1 0 0,0 0 0,0 0 15,21 21-15,-20-21 0,-1 21 0,0-21 16</inkml:trace>
  <inkml:trace contextRef="#ctx0" brushRef="#br0" timeOffset="7868.13">22140 1799 0,'0'0'0,"0"-21"31,0 0-15,0 0-16,-21 21 31,0 0-15,0 0-16,0 21 0,-1-21 0,1 21 15,0 0-15,-21 0 0,42 1 16,-21-1-16,21 0 0,0 0 0,0 0 16,0 0-16,0 1 0,0-1 0,21 0 15,-21 0-15,21 0 0,0-21 0,0 21 16,0 1-16,1-22 0,-1 21 16,0-21-16,0 21 0,0-21 0,0 0 15,-21 21-15,0 0 16,0 0-16,-21-21 15,21 22-15,-21-22 16,0 0-16,0 0 0,-22 0 16,22 0-16,0 0 0,0 0 0,0 0 15,0 0-15,-1 0 0,1 0 16,21-22 0,0 1-16,21 0 0,1 21 15,-1-21-15,0 0 0,21 21 0,-21-21 16,22-1-16,-1-20 0</inkml:trace>
  <inkml:trace contextRef="#ctx0" brushRef="#br0" timeOffset="8167.96">22564 1566 0,'0'0'0,"63"-127"15,-42 85 1,-21 21-16,0 0 0,0 0 0,0 42 31,-21 0-15,0 0-16,0 0 0,0 22 0,-1-22 15,22 21-15,-21 0 0,0 1 0,0 20 16,21-20-16,-21-1 0,21 0 16,-21 22-16,21-22 0,0 0 0,0 1 15,0-1-15,0-21 0,0 22 0,0-22 16,0 0-16,21 0 0,0 0 16,0 0-16,0-21 0,0 0 15,1 0-15,-1 0 0,0 0 0,0 0 16,0 0-16,0-21 15,1 21-15,-1-21 0,-21 0 16,21 0-16,0 0 0,-21-1 16,21 1-16,-21-21 0,0 21 0,21 0 15</inkml:trace>
  <inkml:trace contextRef="#ctx0" brushRef="#br0" timeOffset="8367.87">22669 1757 0,'0'0'0,"-21"0"0,0-21 0,0 21 16,0 0-16,42-21 15,21 21 1,-21 0-16,22-22 0,-1 22 0,0 0 16,22 0-16,-22-21 0,22 21 15,-1 0-15,-20-21 0,-1 21 16,0 0-16,1-21 0,-22 0 0,0 21 16,0 0-16,0 0 0,-21-21 0,0-1 15,-21 22 1,0 0-16,0 0 0,-22 0 0</inkml:trace>
  <inkml:trace contextRef="#ctx0" brushRef="#br0" timeOffset="8555.76">21971 1376 0,'0'0'0,"-42"0"0,20 0 15,1 0-15,0 0 0,21-21 0,-21 42 63,0 0-48,-22-21-15,22 21 0,-21 22 0</inkml:trace>
  <inkml:trace contextRef="#ctx0" brushRef="#br0" timeOffset="10451.69">4995 3852 0,'-21'-21'15,"21"0"-15,0 0 0,-21 0 16,21 0-16,0-1 15,0 1 1,-21 0-16,21 0 0,-21 0 16,-1 21-16,1-21 0,0-1 15,0 22-15,0-21 0,-22 0 16,22 0-16,-21 21 0,0-21 0,-1 21 16,1-21-16,0 21 0,-1 0 0,22 0 15,-21 0-15,-1 21 0,1 0 16,0 0-16,21 0 0,-1 22 0,1-22 15,0 21-15,0 0 0,21 1 16,0-1-16,0 0 0,0 22 0,0-22 16,0 1-16,0-1 0,21 0 15,0-21-15,0 22 0,1-22 16,-1 0-16,0 0 0,0-21 0,21 0 16,-20 0-16,20 0 0,-21 0 0,0 0 15,22 0-15,-22-21 0,0 0 16,21 0-16,-21 0 0,1-1 0,-1-20 15,0 21-15,0-21 0,0 20 0,-21 1 16,21-21-16,-21 21 0,22-22 16,-22 22-16,0 0 0,0 0 0,0 0 15,0 42 1,0 0 0,0 21-16,0-20 0,0-1 15,0 21-15,0 0 0,0 1 0,0-22 16,0 21-16,0-21 0,21 22 0,0-22 15,0 0-15,0 0 0,0 0 16,1 1-16,20-22 0,-21 0 0,21 0 16,-20 0-16,-1 0 0,0 0 0,21 0 15,-21-22-15,1 1 0,-22 0 16,21 0-16,0 0 0,-21 0 0,21-22 16,-21 22-16,0-21 0,0-1 0,0 22 15,0-21-15,0 21 0,0 0 16,0-22-16,0 22 15,0 42 1,0 0 0,0 1-16,0 20 0,0-21 15,0 0-15,0 22 0,0-1 0,0-21 16,0 21-16,0-20 0,0-1 0,0 21 16,0-21-16,0 0 0,0 1 15,0-44 16,21 1-31,-21 0 16,21 0-16,-21-21 0,0 20 16,22-20-16,-1 21 0,0-21 15,-21-1-15,0 22 0,21-21 0,0 21 16,0-1-16,1 1 0,-1 0 0,-21 0 16,21 21-16,0 0 0,0 0 15,0 0-15,1 21 0,-22 0 16,0 0-16,21 1 0,0-1 0,-21 21 15,21 0-15,-21-20 0,0 20 16,21 0-16,0-21 0,1 22 0,-1-22 16,0 21-16,0-21 0,0 1 0,0-1 15,1 0-15,20-21 0,-21 0 0,21 0 16,1 0-16,-22 0 16,21 0-16,1 0 0,-1-21 0,0 0 15,1-1-15,-22 1 0,21 0 0,-21 0 16,22-21-16,-22 20 0,0-20 0,0 0 15,0 21-15,-21-22 0,0 1 16,0 21-16,0-22 0,0 1 0,0 21 16,0 0-16,0 0 0,0-1 0,-21 1 15,0 21-15,0 0 0,0 0 16,-1 0-16,1 21 0,0 1 16,0-1-16,0 21 0,0-21 0,-1 0 15,1 22-15,0-22 0,0 21 0,0 1 16,21-22-16,0 21 15,0-21-15,0 22 0,0-22 0,0 0 16,0 0-16,21-21 0,0 21 0,0-21 16,0 0-16,1 0 0,-1 0 0,0 0 15,21-21-15,-21 21 0,1-21 16,-1 0-16,21 0 0,-21-1 0,0 1 16,1-21-16,-1 21 0,0-22 0,0 1 15,0 0-15,0-1 0,-21 1 16,22 0-16,-1-22 0,-21 1 0,21 20 15,-21-20-15,21-1 0,0 22 16,-21-21-16,0 20 0,0 22 0,21-21 0,-21 21 16,0-1-16,0 44 15,0-1 1,0 21-16,-21 0 0,21 1 0,-21 20 16,0-20-16,0 20 0,21 1 15,-21-22-15,21 21 0,-22 1 0,22-1 16,0-20-16,0 20 0,0-20 0,0-1 15,0 21-15,0-41 0,22 20 0,-1 0 16,0-21-16,0 1 0,0-1 16,22 0-16,-22-21 0,21 0 0,-21 0 15,22 0-15,20 0 0,-21 0 0,1-21 16,20 0-16,-20-1 0,20 1 0,1 0 16</inkml:trace>
  <inkml:trace contextRef="#ctx0" brushRef="#br0" timeOffset="12311.28">8996 3514 0,'0'0'0,"0"-21"0,0-1 0,21 1 16,0 0-16,-21 0 0,21-21 0,-21 20 15,0-20-15,21 21 0,-21-21 0,0-1 16,0 1-16,0 0 0,0 20 0,0-20 16,0 21-16,0-21 0,0 20 15,-21 1-15,0 21 16,0 0-16,21 21 16,-21 1-16,0-1 0,21 21 15,0 22-15,0-1 0,-22 1 0,22-1 16,-21 1-16,0-1 0,21 22 0,-21-22 15,21 1-15,-21-1 0,0-20 0,-1 20 16,22-21-16,-21 1 0,21-1 16,-21 0-16,21 1 0,0-22 0,-21 0 15,21 0-15,-21-21 0,21 21 0,-21-21 16,21-21 0,-22 21-16,1-21 15,21 0-15,0-21 0,0 20 0,-21 1 16,21-21-16,-21 21 0,21-22 0,-21 1 15,21 0-15,0 21 0,0-22 0,0 1 16,0 21-16,0 0 0,0-1 16,0 1-16,21 42 15,0 1 1,-21-1-16,21 0 0,0 0 0,1 21 16,-1-20-16,0 20 0,0-21 15,0 21-15,22-20 0,-22 20 16,21-21-16,0 0 0,-20 0 0,20 1 15,0-1-15,1 0 0,-1-21 0,0 0 16,1 0-16,-1 0 0,0 0 16,1 0-16,-1-21 0,0 0 0,1-1 15,-1 1-15,-21 0 0,21 0 0,-20 0 16,-1 0-16,0-22 0,0 22 0,0-21 16,0-1-16,-21 1 0,0 0 15,0-1-15,0 1 0,0 0 0,0-1 16,0 22-16,0-21 0,0 21 0,-21 0 15,0 21-15,0 0 0,0 0 16,0 21-16,-1 0 0,-20 21 16,21-21-16,0 22 0,0-1 15,-22-21-15,22 22 0,0-1 0,0 0 16,21 1-16,0-22 0,-21 21 0,21 0 16,0-20-16,0 20 0,0-21 15,0 0-15,21 0 0,0 1 0,0-22 16,0 0-16,0 0 0,1 0 0,-1 0 15,0 0-15,21 0 0,-21-22 0,1 22 16,-1-21-16,0 0 0,21 0 0,-21-21 16,1 20-16,-1 1 0,0-21 15,0 21-15,0-22 0,0 1 16,-21 0-16,0-1 0,22 22 0,-22-21 0,0 0 16,0 20-16,0 1 0,0 0 15,-22 21 1,1 21-1,21 22-15,-21-22 0,21 0 0,-21 21 16,21-21-16,0 22 0,0-22 0,0 0 16,0 21-16,0-20 0,0-1 15,21 0-15,0 0 0,-21 0 0,21 0 16,1 1-16,-1-22 0,21 0 0,-21 21 16,22-21-16,-22 0 0,21 0 0,0 0 15,1 0-15,-1-21 0,0 21 16,1-22-16,-1 1 0,0 21 0,1-21 15,-1 0-15,-21 0 0,22 0 16,-22-1-16,0 1 0,0-21 0,-21 21 16,0 0-16,0-1 0,0 1 0,0 0 15,0 0-15,-21 21 16,0 0-16,0 0 0,-1 21 16,22 0-16,0 0 0,0 1 15,0-1-15,0 0 0,0 0 0,0 0 16,0 0-16,0 1 0,0-1 15,22 0-15,-22 0 0,21-21 0,-21 21 16,0 0-16,0 1 0,0-1 16,0 0-16,-21-21 47,-1 0-47,22-21 15,-21 21-15,21-21 16,0-1-16,-21 22 0,42 0 47,0 0-32,1 0-15,-1 0 0,0 22 0,0-22 16,21 0-16,-20 0 0,20 0 0,-21 0 16,21 0-16,1 0 0,-1 0 15,0 0-15,1 0 0,-1 0 16,0 0-16,-20-22 0,20 22 0,0-21 15,-21 0-15,22 21 0,-22-21 0,0-21 16,0 20-16,22-20 0,-22 0 0,0-1 16,0 1-16,0-21 0,0-1 15,1 1-15,-1-1 0,0 22 16,-21-22-16,0 22 0,21-22 0,-21 43 0,0-21 16,21 21-16,-21 0 0,0-1 0,-21 22 31,0 0-31,0 22 0,0-1 0,-1 21 15,22-21-15,-42 22 0,21-1 16,0 0-16,0 22 0,-1-22 0,22 22 16,-21-1-16,0-21 0,21 22 15,-21-22-15,21 1 0,0-1 0,0 0 16,0 1-16,0-22 0,0 21 0,0-21 16,21 0-16,-21 1 0,21-1 0,0 0 15,1-21-15,-1 21 0,0-21 16,0 0-16,0 0 15,0 0-15,1 0 0,-1 0 0,0-21 16,0 0-16,0 0 0,0 21 16,-21-22-16,0 1 0,22 0 15,-22 0-15,0 0 0,0 0 0,0-1 16,0-20-16</inkml:trace>
  <inkml:trace contextRef="#ctx0" brushRef="#br0" timeOffset="12543.14">11176 3471 0,'0'0'0,"-21"0"0,0 0 16,42 0 0,-21 22-1,21-22-15,0 0 0,21 0 16,-20 0-16,-1 0 0,21 0 16,-21 0-16,22 0 0,-22 0 0,0 0 15,0 0-15,21-22 0,-20 22 0,-1 0 16,0 0-16,0-21 0,0 21 15,0 0 1,-21-21-16,22 21 0,-22-21 16</inkml:trace>
  <inkml:trace contextRef="#ctx0" brushRef="#br0" timeOffset="15159.3">13123 3937 0,'-21'0'0,"42"0"0,-63 0 15,42-21 1,0 0-16,21 0 16,0-1-16,0 1 0,1 0 15,-1 0-15,21 0 0,-21 0 0,0-22 16,1 22-16,-1-21 0,0-1 15,-21 22-15,0-21 0,21 0 0,-21-1 16,0 22-16,0-21 0,0 21 0,0-1 16,0 1-16,-21 0 0,0 0 15,0 21-15,-22 0 0,22 0 16,0 21-16,-21 0 0,20 22 16,1-22-16,0 21 0,0 0 0,0 1 15,0-1-15,21 0 0,0 1 16,0-1-16,0 0 0,0 1 0,0-1 15,21-21-15,0 22 0,0-22 0,0 0 16,22 0-16,-22 0 0,21 0 0,0-21 16,22 0-16,-22 0 0,1 0 15,20 0-15,-21-21 0,22 0 0,-22 0 16,22 0-16,-22 0 0,0-1 16,1 1-16,-1-21 0,0 21 0,1-22 0,-22 1 15,0 0-15,0-22 0,0 22 16,1-22-16,-1 1 0,-21-1 15,21 1-15,-21-1 0,0 1 0,0 21 16,0-22-16,0 22 0,0 21 0,0-22 16,0 22-16,0 0 0,0 0 15,-21 42 1,0 0-16,21 21 0,-22-20 16,1 20-16,0 0 0,0 22 0,0-22 15,21 22-15,-21-22 0,21 21 16,-22 1-16,22-22 0,0 22 0,0-22 15,0 0-15,22 1 0,-1-1 0,0-21 16,0 22-16,0-22 0,0 0 0,22 0 16,-22 0-16,21-21 15,-21 0-15,22 0 0,-22 0 0,21 0 16,1 0-16,-1 0 0,-21 0 0,21-21 16,1 0-16,-22 0 0,21 0 0,-21-1 15,1 1-15,-1-21 0,0 21 0,0-22 16,-21 22-16,0-21 0,0 21 15,0-22-15,0 22 0,0 0 0,0 0 16,0 0-16,0 0 0,-21 21 16,0 0-16,0 21 0,-1 0 15,22 0-15,-21 0 0,21 22 16,-21-22-16,21 0 0,-21 0 16,21 21-16,0-20 0,0-1 0,0 0 15,0 21-15,21-21 0,0-21 0,0 22 16,1-1-16,-1-21 0,0 21 0,0-21 15,21 0-15,-20 0 0,-1 0 16,21 0-16,0 0 0,-20 0 0,20-21 16,0 21-16,-21-21 0,22-1 0,-22 22 15,21-21-15,-21 0 0,1-21 0,-1 21 16,0-1-16,0-20 0,0 21 16,-21-21-16,21 20 0,-21-20 0,22 21 15,-22 0-15,0 0 0,0-1 0,0 44 31,0-1-31,-22 0 16,1 0-16,21 0 0,-21 0 16,0 22-16,21-22 0,-21 0 0,21 21 15,0-20-15,-21 20 0,21-21 0,0 0 16,0 0-16,0 1 0,0-1 0,0 0 16,0 0-16,0 0 0,0-42 46,0 0-46,0 0 16,21 0-16,-21-1 0,21 1 0,-21 0 16,21-21-16,0 21 0,-21-22 0,21 1 15,1 21-15,20-22 16,-21 22-16,0-21 0,0 21 0,1 0 16,-1-1-16,0 22 0,0 0 0,0 0 15,0 0-15,1 22 0,-1-1 16,0 0-16,0 0 0,0 21 15,0-20-15,1 20 0,-1-21 16,0 21-16,0-20 0,0-1 0,0 21 0,-21-21 16,22 0-16,-22 1 0,21-1 15,-21 0-15,0 0 0,0-42 47,0 0-47,21 21 16,-21-21-16,21-1 0,-21 1 0,0-21 15,21 21-15,0-22 0,1 1 16,20 21-16,-21-21 0,21-1 0,-20 1 16,20 0-16,0-1 0,1 1 0,-1 21 15,0 0-15,1-1 0,-1 22 16,-21 0-16,0 0 0,0 0 0,1 0 16,-1 22-16,-21-1 0,0 0 0,0 0 15,0 21-15,0-20 0,0 20 0,0 0 16,0-21-16,0 22 0,-21-22 15,21 21-15,0-21 0,0 1 0,0 20 16,0-21-16,21 0 0,0-21 16,0 21-16,0 1 0,0-22 0,22 0 15,-1 0-15,0 0 0,1 0 0,-1 0 16,0 0-16,1 0 0,-1 0 0,0 0 16,1-22-16,-1 22 0,0-21 15,-20 0-15,20 0 0,0-21 0,-21 20 16,22 1-16,-22-21 0,0 0 15,0-1-15,0 1 0,-21 21 0,0-22 16,0 1-16,0 21 0,0 0 0,0 0 0,-21 21 16,0 0-1,0 0-15,0 0 0,0 0 0,-1 21 16,1 0-16,0 21 0,0-21 0,0 1 16,21 20-16,0-21 0,-21 21 0,21-20 15,0 20-15,0-21 0,0 0 16,0 0-16,0 1 0,21-1 0,-21 0 15,21 0-15,0 0 0,0-21 0,22 0 16,-22 21-16,21-21 0,0 0 0,1 0 16,-1 0-16,0 0 0,1 0 0,-1 0 15,0-21-15,1 0 0,-1 0 16,0 0-16,1 0 0,-1-1 0,0 1 16,-20-21-16,20 21 0,-21-22 15,0 22-15,0-21 0,1 21 0,-22 0 16,21-1-16,-64 22 31,43 22-31,-21-1 0,0 0 0,0 0 16,0 0-16,0 22 0,-1-22 15,1 0-15,0 21 0,21-21 16,0 1-16,-21-1 0,21 0 0,-21 0 0,21 0 16,0 0-16,0 1 0,0-1 15,21-21 1,0 0-1,0-21 1,0-1-16,1 1 0,-1 0 16,0 0-16,0-21 0,0 20 0,43-41 15,-43 21-15,21-1 16,1 1-16,-22 21 0,21 0 0,-21-1 16,0 1-16,1 21 0,-1 0 0,0 0 15,-21 21 1,0 1-16,0-1 0,0 21 0,0-21 15,0 0-15,0 22 0,0-22 16,0 0-16,0 0 0,0 0 16,0 1-16,0-1 0,21 0 0,0 0 0,0-21 15,1 21-15,-1-21 0,0 0 16,0 0-16,0 0 0,0 0 0,1 0 16,20 0-16,-21 0 0,0-21 15,0 21-15,22-21 0,-22 0 16,0 0-16,0-22 0,22 22 0,-22-21 15,0-1-15,0-20 0,21 21 0,1-85 16,-22 63-16,21-21 0,-21 22 16,1-1-16,-1 1 0,0-1 15,21-41-15,-42 41 16,0 43-16,0 42 16,-21 0-16,-64 85 15,64-42-15,-21 41 16,21-41-16,0-1 0,-1 43 15,22 21-15,0-84 16,0-1-16,0 21 0,0-41 16,0 20-16,0 0 0,22-21 0,-1 1 15,-21-1-15,21 0 0,0 0 0,0-21 16,0 0-16,1 0 16,-1 0-16,0 0 0,0 0 15,0 0-15,0-21 0,1 0 16,-1 0-16,0 21 15,-21-22-15,0 1 16,21 0-16,-21 0 0,0 0 16,0 0-16,0-1 0</inkml:trace>
  <inkml:trace contextRef="#ctx0" brushRef="#br0" timeOffset="15411.15">18775 3260 0,'0'0'0,"-43"0"15,43-21-15,22 21 32,-1 0-32,0 0 15,0 0-15,21 0 0,-20 0 0,20 0 16,-21 0-16,21-22 0,-20 22 16,20 0-16,-21 0 0,0 0 0,0 0 15,1 0-15,-1 0 0,0 0 31,-21 22 1,0-1-32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24:29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3366 0,'0'-22'15,"21"22"17,0-21-17,0 21 16,1 0-15,-22-21 0,21 21-16,0 0 15,-21 21 1</inkml:trace>
  <inkml:trace contextRef="#ctx0" brushRef="#br0" timeOffset="1247.29">1524 6943 0,'0'0'0,"0"-21"0,0-1 16,0 1-16,0 0 0,0 0 15,21 0-15,-21 0 0,21-1 16,-21 1-16,0 0 0,0 0 16,21 21-16,-21 21 15,0 0 1,0 22-16,0-1 0,0 0 16,0 1-16,0-1 0,0 21 0,0 1 15,0 21-15,0-22 16,0 1-16,0-1 0,-21 22 0,21-43 15,-21 22-15,21-1 0,0-21 16,0 1-16,0-22 0,0 21 0,0-21 16,0 1-16,21-22 15,0 0-15,1 0 0,-22-22 16,21 1-16,0 0 0,0 0 16,0-21-16,-21-1 0,21 22 0,1-21 15,-22-22-15,0 22 0,21 0 16,0 20-16,-21-20 0,0 21 15,0 0-15,21 21 0,0 0 16,-21 21-16,21 0 0,-21 0 16,0 22-16,0-22 0,22 21 15,-1 0-15,-21 1 0,21-1 0,0 0 16,0-20-16,0 20 0,1-21 0,-1 0 16,21 0-16,-21 1 0,22-22 15,-1 0-15,0 0 0,1 0 0,-1 0 16,0 0-16,1-22 0,-1 1 15,0 0-15,1-21 0,-1 21 0,0-22 16,-21 1-16,22 0 0,-22-1 16,0-20-16,0-1 0,-21 1 15,0-1-15,0 1 0,-21-1 0,0 22 0,0-22 16,-22 22-16,1 0 16,0-1-16,-22 22 0,22 0 0,0 0 15,-22 21-15,22 0 0,-1 0 16,-20 0-16,21 21 0,20 0 0,-20 0 15,21 1-15,0 20 0,0-21 16,21 0-16,0 22 0,0-1 0,21 0 16,0-21-16,21 22 0,-21-1 15,43 0-15,-22-20 0,22-1 0</inkml:trace>
  <inkml:trace contextRef="#ctx0" brushRef="#br0" timeOffset="1807.48">3619 6922 0,'0'0'0,"-42"-22"0,0 22 0,-22-21 16,22 0-16,-22 21 0,22 0 0,0 0 15,21 0-15,-22 0 0,22 0 16,0 0-16,21 21 0,0 0 15,-21 1-15,21-1 0,0 21 0,0 0 16,0 1-16,0-1 0,0 22 16,0-22-16,-21 21 0,21 1 0,-22-22 15,22 22-15,0-22 0,0 0 16,0 1-16,-21-1 0,21-21 0,0 0 16,0 1-16,0-1 0,0-42 31,0-1-31,0 1 15,0-21-15,21 21 0,-21-22 16,0 1-16,0-21 0,22-1 0,-1 22 16,0-22-16,-21 1 0,21-1 15,0 22-15,0-22 0,1 22 16,-1 21-16,0-21 0,0 20 0,0 1 16,0 21-16,22 0 0,-22 0 15,0 0-15,0 21 0,22 1 0,-22 20 16,0-21-16,0 21 0,0 1 0,0 20 15,1-20-15,-1 20 0,-21 1 16,0-22-16,0 21 0,0-20 0,0 20 16,0-20-16,0-1 0,0 0 0,0-21 15,0 22-15,0-22 0,0 0 16,0 0-16,0 0 0,-21-21 16,-1 0-1,1 0-15,0 0 16,0-21-16,0 0 0</inkml:trace>
  <inkml:trace contextRef="#ctx0" brushRef="#br0" timeOffset="1983.38">3111 7599 0,'0'0'0,"-21"0"0,0 0 16,21-21-16,0 0 16,42 21-1,-20-22-15,20 22 0,0-21 16,1 21-16,20-21 0,1 0 0,-22 21 15,21-21-15,1 21 0,-22-21 16,22 21-16,-22-22 0,22 1 0,-22 21 16,0-21-16,1 0 0,-1 21 15</inkml:trace>
  <inkml:trace contextRef="#ctx0" brushRef="#br0" timeOffset="2247.23">4424 7027 0,'0'0'0,"-21"0"0,-1-21 16,1 21 0,21-21-16,-21 21 0,21 21 15,0 0-15,0 1 16,0-1-16,0 0 0,0 21 0,0 1 16,0-1-16,0 0 0,0 1 0,0-1 15,0 0-15,0 1 0,0 20 16,0-21-16,0 1 0,0-22 0,0 21 15,0 1-15,0-22 0,0 0 0,0 0 16,0 0-16,0 0 0,0 1 16,0-44-1</inkml:trace>
  <inkml:trace contextRef="#ctx0" brushRef="#br0" timeOffset="2527.07">4424 7345 0,'-21'-42'0,"42"84"0,-64-127 0,43 43 16,0 0-16,0-1 0,0 22 0,0-21 16,0 21-16,0-1 0,22 1 0,-1 0 15,0 0-15,21 0 0,1 21 16,-1 0-16,0 0 0,1 0 0,-1 0 16,0 0-16,1 21 0,-1-21 0,0 21 15,-21 21-15,1-20 0,-22-1 16,0 21-16,0-21 0,0 22 15,0-1-15,-22 0 0,1-21 0,0 22 16,-21-1-16,21-21 0,-22 0 16,22 1-16,-21-1 0,-1 0 0,22 0 15,-21-21-15,21 0 0,0 21 0,-1-21 16,22-21 0,0 0-16</inkml:trace>
  <inkml:trace contextRef="#ctx0" brushRef="#br0" timeOffset="3147.72">6731 6710 0,'0'0'0,"-42"0"0,20 0 0,-20 0 0,21-21 16,-21 21-16,20 0 0,22-21 15,0-1 1,22 22-16,20-21 16,0 21-16,1 0 0,20-21 0,1 21 15,-1 0-15,22 0 0,-1 0 16,-20 0-16,21 0 0,-1 0 0,22 0 16,-21 0-16,-1 0 0,1 0 0,0 21 15,-1-21-15,-20 0 0,-1 21 16,1 1-16,-22-22 0,1 0 0,-1 21 15,-21-21-15,0 21 0,-21 0 16,0 0-16,-21-21 16,0 21-16,-21-21 0,-1 22 15,22-22-15,-21 0 0,-22 21 16,22-21-16,-22 0 0,1 0 16,21 0-16,-22 21 0</inkml:trace>
  <inkml:trace contextRef="#ctx0" brushRef="#br0" timeOffset="3471.53">7387 6837 0,'0'-21'0,"-21"0"16,0-1-16,0 22 15,21-21-15,0 0 16,-22 21 0,1 21-1,21 0-15,0 1 0,0-1 16,-21 21-16,21 0 0,-21 1 0,21-1 15,0 0-15,0 22 0,0-1 0,0 1 16,-21-22-16,21 22 0,0-1 16,-21 1-16,21-22 0,0 0 0,0 1 15,0-1-15,-22 0 0,22 1 0,0-22 16,0 0-16,0 0 0,0 0 16,0 1-16,0-44 46,0 1-30,22 0-16,-22 0 0,0 0 16,21 0-16</inkml:trace>
  <inkml:trace contextRef="#ctx0" brushRef="#br0" timeOffset="3943.26">7789 7281 0,'0'0'15,"21"0"-15,-21-21 0,22 21 0,-22-21 16,0 0 0,0 42 15,-22 0-31,1 0 0,0 1 16,0-1-16,21 0 0,-21 21 15,0-21-15,-1 22 0,1-1 0,21-21 16,0 22-16,-21-22 0,21 21 0,0-21 15,0 22-15,0-22 0,0 0 16,0 0-16,0 0 0,21 0 0,0-21 16,1 22-16,20-22 0,-21 0 0,21 0 15,1 0-15,-1 0 0,0 0 0,1-22 16,-1 22-16,0-21 16,1 0-16,-1 0 0,0 0 0,1 0 15,-22-22-15,21 22 0,-21-21 0,1-1 16,-1 1-16,-21 0 0,0-1 0,0 1 15,0 0-15,0-1 0,0 1 16,0 21-16,-21-21 0,-1 20 0,1 22 16,0-21-16,-21 21 0,21 0 0,-1 0 15,-20 0-15,0 21 0,21-21 16,-22 22-16,22-1 0,-21 0 0,21-21 16,-1 21-16,1 0 0,0 0 0,21 1 15,0-1-15,0 0 16,21 0-16,0-21 15,22 0-15</inkml:trace>
  <inkml:trace contextRef="#ctx0" brushRef="#br0" timeOffset="4475.53">10985 6668 0,'0'0'0,"22"-43"0,-1 1 15,0 0-15,-21-1 0,0 1 0,0 0 16,0 20-16,0-20 0,0 21 16,0 0-16,0 0 0,0-1 0,0 1 15,-21 21-15,0 0 0,-1 0 16,1 21-16,0 1 0,0 20 15,0 0-15,0 1 0,-1 20 0,22 1 16,-21 20-16,0-20 0,0 20 0,21-20 16,-21 21-16,0-1 0,-1 1 15,1-22-15,21 22 0,-21-21 0,21-1 16,-21 1-16,21-1 0,0-21 0,0 1 16,0-22-16,-21 21 0,21-21 0,0 1 15,0-1-15,0-42 31,0-1-31,0 1 16,0 0-16,0 0 0,0-21 0,0 20 16,0-41-16,0 21 0</inkml:trace>
  <inkml:trace contextRef="#ctx0" brushRef="#br0" timeOffset="6719.27">10604 7112 0,'0'0'0,"-21"-63"0,0 20 0,21 1 16,-21-22-16,0 22 0,0-21 0,21 20 15,0 1-15,0 0 0,0-22 16,0 22-16,0-1 0,0 1 0,21 21 15,21-21-15,0 20 0,1-20 0,-1 21 16,22 0-16,-1 21 0,1 0 16,20 0-16,-20 0 0,-1 0 0,-20 21 15,20 0-15,-21 21 0,1 1 16,-22-1-16,0 0 0,0 1 0,-21 20 16,0-20-16,0 20 0,-21-21 15,0 1-15,0-1 0,-22 0 0,1 1 16,21-22-16,-21 0 0,-1 21 0,1-20 15,0-1-15,-1-21 0,1 21 0,21-21 16,0 0-16,-22 0 0,22 0 16,0 0-16,0 0 0,0-21 0,21 0 15,-22-1-15,1 1 16,21 0 0,0 42-1,0 0 1,0 1-16,0-1 0,0 0 0,0 0 15,0 21-15,0-20 0,0 20 0,21 0 16,1-21-16,-1 22 0,-21-22 16,21 21-16,0-21 0,21 1 0,-20-1 15,-1 21-15,21-21 0,0-21 0,1 21 16,-1 1-16,0-22 0,1 0 0,20 0 16,-20 0-16,20 0 0,-21 0 15,22-22-15,-1 1 0,-20 0 16,20 0-16,-20 0 0,-1 0 0,0-22 15,1 1-15,-1 0 0,0-1 0,-21 1 16,1 0-16,-1-1 0,-21 1 0,0 0 16,0 20-16,0-20 0,0 21 15,0 0-15,-21 0 0,-1-1 0,1 22 16,-21 0-16,21 0 0,0 0 0,-22 0 16,22 22-16,0-22 0,-21 21 15,20 21-15,-20-21 0,21 0 0,0 22 16,0-1-16,-1 0 0,22 1 0,0-1 15,0 0-15,0 1 0,0-1 0,0-21 16,0 22-16,0-22 0,22 0 16,-1 0-16,0 0 0,21 0 15,-21-21-15,1 0 0,20 0 0,0 0 16,-21 0-16,22 0 0,-1 0 0,0 0 16,1-21-16,-22 0 0,21 0 0,1 0 15,-22 0-15,21-1 0,-21-20 16,22 21-16,-22-21 0,0-1 0,0 1 15,-21 0-15,21 20 0,-21-20 0,21 21 16,-21 0-16,22 0 0,-22-1 0,0 1 16,0 42-1,0 1 1,0-1-16,0 0 0,-22 21 16,22-21-16,-21 22 0,21-22 0,0 21 15,0-21-15,0 22 0,0-22 0,0 21 16,0-21-16,0 1 0,0-1 15,0 0-15,21 0 0,1-21 0,-22 21 16,21-21-16,0 0 0,0 0 0,0 0 16,0 0-16,1 0 0,20-21 0,-21 21 15,0-21-15,0 0 0,1 0 0,-1-1 16,0 1-16,0-21 0,0 21 16,0-22-16,1 22 0,-22-21 0,21 0 15,-21 20-15,21-20 0,-21 21 0,21 0 16,-21 0-16,0-1 0,0 44 47,-21-1-47,21 0 0,-21 0 15,21 21-15,-21-20 0,21 20 0,0-21 16,0 21-16,0-20 0,0 20 0,0-21 16,0 0-16,0 0 0,21 22 15,0-22-15,0-21 0,21 21 0,-20 0 16,-1-21-16,0 0 0,21 0 0,-21 0 15,22 0-15,-22 0 0,21 0 0,-21 0 16,1 0-16,20-21 0,-21 0 16,0 0-16,0 21 0,1-21 15,-1-1-15,0-20 0,0 21 0,0 0 16,0-22-16,-21 1 0,0 21 0,22-21 16,-22 20-16,0-20 0,0 21 0,0 0 15,0 0-15,0-1 16,-22 22-16,1 0 15,0 0-15,21 22 0,-21-1 0,0 0 16,0 0-16,-1 0 0,1 0 0,21 22 16,-21-22-16,21 21 0,-21-21 15,21 22-15,0-22 0,0 21 0,0-21 16,0 22-16,0-22 0,0 0 0,21 0 16,0 0-16,0 1 0,1-1 15,-1-21-15,0 21 0,0-21 0,0 0 16,22 0-16,-22 0 0,0 0 0,21 0 15,-21 0-15,22-21 0,-22 0 16,21 21-16,-21-22 0,22 1 0,-22 0 16,21-21-16,-21 21 0,1-22 0,20 22 15,-21-21-15,0-1 0,0 1 16,-21 21-16,0-21 0,0 20 0,0-20 16,0 21-16,0 0 0,0 0 15,-21 21-15,0 0 0,0 0 16,21 21-1,0 0-15,0 0 16,21 0-16,0 0 0,0 1 16,22-1-16,-22 21 0,0-21 0,0 0 15,0 1-15,1-1 0,-1 0 0,0 0 16,-21 0-16,0 0 0,0 1 0,0-1 16,0 0-16,0 0 0,0 0 0,0 0 15,0 1-15,0-1 16,0 0-16,0 0 15,21-21-15,0 0 16,0 0-16,1 0 0,-1 0 0,0-21 16,0 21-16,0-21 0,22 0 0,-22-22 15,21 22-15,-21 0 0,22-21 16,-22-1-16,21 1 0,-21 0 16,22-1-16,-22 1 0,0 21 0,0-22 15,-21 22-15,0 0 0,0 0 0,0 0 16,-21 21-1,0 21 1,21 0-16,-21 0 0,21 0 16,0 1-16,0-1 0,0 21 0,0-21 15,0 0-15,0 22 0,0-22 0,0 0 16,0 0-16,21 22 0,0-22 0,0 0 16,-21 0-16,0 0 15,21 0-15,-21 1 16,-21-22-1,0 0 1,0 0-16,0 0 0,-1 0 16,1-22-16,0 22 0,0 0 0,0-21 15,0 21-15,-1 0 0,1 0 16,0 0-16,0 0 16,21 21-1,0 1-15,21-22 0,0 21 16,0-21-16,22 21 0,-22-21 15,0 0-15,21 0 0,-20 21 0,20-21 16,-21 0-16,21 0 0,1 0 16,-22 0-16,21 0 0,1 0 0,-22 0 15,21 0-15,-21-21 0,0 0 0,22 21 16,-22-21-16,0-1 0,0 1 0,0-21 16,22 21-16,-22-22 0,0 22 0,0-21 15,0 0-15,1-1 0,-1 22 0,0-21 16,-21 21-16,21-22 0,-21 22 15,0 0-15,-21 21 16,-21 0-16,20 21 0,1 0 0,-21 0 16,0 1-16,-1-1 0,22 21 15,0 0-15,-21-20 0,42 20 0,-22 0 16,22 1-16,0-22 0,0 21 16,0-21-16,0 22 0,22-22 0,-1 0 15,0 0-15,21 0 0,-21-21 0,22 21 16,-1-21-16,-21 0 0,22 0 0,-1 0 15,0 0-15,-21 0 0,22 0 0,-22-21 16,21 0-16,-21 0 0,1 0 0,-1 0 16</inkml:trace>
  <inkml:trace contextRef="#ctx0" brushRef="#br0" timeOffset="7132.03">16637 6689 0,'-127'-43'16,"254"86"-16,-296-107 15,105 43-15,22 0 0,21 21 0,-1-21 16,22 0-16,0-1 0,22 22 16,20-21-16,0 21 0,22 0 0,-1-21 15,22 21-15,-22-21 0,22 21 16,21 0-16,-21 0 0,20 0 0,1-21 16,-21 21-16,0 0 0,-1 0 0,-20 0 15,-22 0-15,0 0 0,1 0 0,-22 0 16,0 0-16,-42 0 15,-21 21 1,20-21-16,-20 0 0,0 0 0,-1 21 16,1-21-16,-21 0 0,20 0 15,1 0-15,-22 0 0,22 0 16,0 0-16,-1 0 0</inkml:trace>
  <inkml:trace contextRef="#ctx0" brushRef="#br0" timeOffset="7358.9">16997 6456 0,'-21'0'0,"84"21"0,-105-42 0,-22 21 0,64-21 0,-21 21 15,0-21-15,21 42 31,-21 21-15,21-21-16,0 22 0,0-1 0,0 0 16,0 22-16,0-22 0,-21 0 0,21 22 15,-22-22-15,22 1 16,-21 20-16,21-21 0,0 22 0,-21-22 0,21 1 16,-21 20-16,21-21 0,0 1 15,0-22-15,0 21 0,0 1 0,0-22 16,0 0-16,0 0 0,0 0 0,0 0 15,21-21-15,0 22 0,0-22 16,1 0-16,-1 0 0,0 0 16,0-22-16,0 1 0,0 21 0,22-21 15</inkml:trace>
  <inkml:trace contextRef="#ctx0" brushRef="#br0" timeOffset="7767.67">17145 7176 0,'0'0'0,"-21"-22"0,-22-20 15,43 21-15,0 0 16,0 0-16,22-1 0,-1 1 16,0 21-16,21 0 0,1-21 15,-1 21-15,0 0 0,1 0 0,-1 21 16,21 0-16,-20-21 0,-1 43 0,22-22 16,-22 21-16,-21 1 0,21-1 0,1 0 15,-22 1-15,0-1 0,-21-21 0,0 21 16,0 1-16,0-22 0,0 21 15,0-21-15,-21 1 0,21-1 0,-21 0 16,0-21-16,-1 0 0,1 0 16,0 0-16,0-21 15,21 0-15,0-1 0,0 1 16,0 0-16,0-21 0,0 21 0,0-22 16,0 1-16,0 0 0,21-1 15,-21 1-15,21 0 0,0-1 0,-21 22 16,22-21-16,-22 21 0,21-1 0,0 1 15,0 21-15,-21-21 0,21 21 0,0-21 16,1 21-16,-1 0 0,0 0 16,0 0-16,0 0 15,0 0-15,1 21 0,-1 0 16,0 0-16</inkml:trace>
  <inkml:trace contextRef="#ctx0" brushRef="#br0" timeOffset="8339.86">18055 7218 0,'0'0'0,"0"21"16,0 0-16,21-21 16,0 0-1,22 0-15,-22-21 0,21 21 0,1-21 16,-1 0-16,0 21 0,1-21 0,-1-1 16,0 1-16,-21 21 0,22-21 15,-22 0-15,21 0 0,-21 0 0,-21-1 16,0 1-16,0 0 0,0 0 15,-21 21-15,0-21 16,0 21-16,0 0 0,-22 0 0,22 0 16,-21 0-16,0 21 0,20 0 15,-20 0-15,21 0 0,-21 1 0,20-1 16,1 21-16,0-21 0,0 22 0,21-1 16,0-21-16,0 21 0,0-20 0,0 20 15,21-21-15,0 0 0,0 22 0,22-22 16,-22 0-16,21 0 0,1-21 15,-1 21-15,21-21 0,-20 0 0,-1 0 16,22 0-16,-22 0 0,0 0 0,1 0 16,20 0-16,-21 0 0,1-21 15,-22 0-15,21 0 0,1 0 0,-1-1 16,-21 1-16,0-21 0,22 21 16,-22-22-16,0 1 0,-21 0 0,21 21 15,-21-22-15,0 1 0,0 21 0,0 0 16,0-1-16,0 1 0,-21 21 0,0 0 15,0 0-15,-1 0 0,1 21 0,0 1 16,0-1-16,0 21 0,0-21 0,-1 22 16,22-1-16,0 0 0,0-21 15,0 22-15,0-1 0,0 0 0,0-20 16,0 20-16,22-21 0,-22 0 0,21 0 16,0 1-16,0-22 0,0 21 15,0-21-15,22 0 0,-22 0 0,21 0 16,-21 0-16,22 0 0,-22 0 15,21 0-15,-21-21 0,22 21 0,-1-22 16,-21 1-16,22 0 0,-1 0 0</inkml:trace>
  <inkml:trace contextRef="#ctx0" brushRef="#br0" timeOffset="9475.2">20553 6816 0,'0'0'0,"42"-21"0,-21-1 0,0 22 0,1-21 15,-1 0-15,-21 0 16,0 0-16,0 0 16,0-1-16,0 1 0,-21 0 15,-22 0-15,22 21 0,-21 0 0,21 0 16,-22 0-16,1 0 0,0 21 16,-1 0-16,1 0 0,0 22 0,-1-22 15,22 0-15,0 21 0,0-20 0,21-1 16,0 21-16,0-21 0,0 0 0,0 1 15,21 20-15,0-21 0,21 0 16,1 0-16,-1 1 0,0-1 0,1 0 16,-1 21-16,0-21 0,1 1 0,-1-1 15,-21 0-15,22 21 0,-22-21 16,0 1-16,-21-1 0,0 0 0,0 0 16,0 0-16,0 0 0,0 1 15,-21-1-15,0 0 0,-1 0 16,-20-21-16,21 21 0,0-21 0,0 0 15,-22 0-15,22 0 0,0 0 0,0 0 16,-22 0-16,22 0 0,-21 0 0,21 0 16,-22-21-16,22 0 0,-21 21 0,0-21 15,-1 0-15,22-1 0,0 1 16,-21 21-16,42-21 0,-22 21 0,1 0 16,21 21 15,0 0-31,21 1 15,1-1-15,-1 0 16,0 0-16,21-21 0,1 21 0,-1 0 16,0 1-16,22-22 0,-22 21 0,22-21 15,-1 0-15,1 21 0,-22-21 0,21 0 16,1 0-16,-22 0 0,1 0 0,-1 0 16,0-21-16,1 0 0,-22-1 15,21 1-15,0 0 0,-20 0 0,20-21 16,-21-1-16,0 1 0,22 0 0,-22-1 15,-21 1-15,21 21 0,-21-22 0,0 22 16,0 0-16,0 0 0,0 0 16,-21 21-1,0 0-15,-1 0 0,1 21 0,0 0 16,0 0-16,0 0 0,0 1 0,-1 20 16,1-21-16,0 21 0,21-20 0,0 20 15,0-21-15,0 0 0,0 22 0,0-22 16,21 0-16,0 0 0,1 0 15,-1-21-15,21 21 0,-21-21 0,0 0 16,22 0-16,-22 0 0,21 0 0,-21 0 16,1 0-16,20 0 0,-21 0 0,21-21 15,-20 0-15,20 0 0,-21 0 16,21 0-16,-20-22 0,20 1 16,0 0-16,-21-22 0,22 1 0,-1 20 15,0-20-15,1-22 0,-1 22 0,0-22 16,1 0-16,-22 1 0,0 20 0,0-21 15,0 22-15,-21 21 0,0-1 16,0 1-16,0 0 0,0 20 0,0 1 16,-21 21-1,0 21-15,0 1 0,0-1 0,0 21 16,-1 0-16,1 22 16,0-22-16,0 22 0,21-1 0,0 1 15,-21-1-15,21 1 0,0-1 0,0 1 16,0-1-16,0 1 0,0-1 0,0-20 15,0 20-15,0-21 0,0 1 16,0-1-16,21 0 0,-21 1 0,21-22 16,0 0-16,0 0 0,-21 0 0,22 1 15,-1-1-15,0-21 0,0 0 0,0 0 16,0 0-16,1 0 0,-1 0 16,0 0-16,0 0 0,-21-21 15,21 21-15,0-22 0,-21 1 0,0 0 16,22 0-16,-1 0 0,0-22 15,-21 22-15,21 0 0,-21 0 0,21-21 16,-21 20-16,0-20 0,0 21 0,0-21 16,0 20-16,0-20 0</inkml:trace>
  <inkml:trace contextRef="#ctx0" brushRef="#br0" timeOffset="9707.08">21696 6816 0,'0'0'16,"-21"0"-16,42 0 15,21 0-15,0 0 0,1 0 16,20 0-16,1 0 0,-1 0 0,-20-21 16,20 21-16,1 0 0,-1-22 15,-21 22-15,22-21 0,-22 21 16,1 0-16,-1-21 0,0 21 0,1 0 16,-22-21-16,0 21 0,0 0 0,0 0 15,0 0-15,1 0 0,-1 0 0,0 0 16,-21 21-1,0 0-15,-21-21 16,0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31:28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2815 0,'21'21'31,"0"-21"-15</inkml:trace>
  <inkml:trace contextRef="#ctx0" brushRef="#br0" timeOffset="916.7">4403 1334 0,'0'0'0,"21"-43"0,0-63 16,0 64-16,-21 0 0,21-1 15,-21 1-15,0-21 0,21 20 16,-21 1-16,0 0 0,0-1 15,0 22-15,0-21 0,0 21 16,0-1-16,0 1 0,-21 42 16,21 1-1,0-1-15,0 21 0,-21 22 16,0-22-16,21 21 0,-21 22 0,0-21 16,-1 20-16,1 1 0,0 0 15,0-1-15,0 1 0,-22 21 0,22 0 16,-21-22-16,21 22 0,0-42 15,-22 20-15,22-20 0,0-1 16,0 1-16,0-22 0,-1-21 0,22 22 16,0-22-16,0-42 15,0-1 1,0 1-16,0-21 0,0 0 0,22-1 16,-1-20-16,0-1 0,0 1 15,0-1-15,0 1 0,1-1 0,-1 22 16,-21-22-16,21 43 0,-21-21 15,21 42-15,0 0 0,-21 21 16,21 21-16,-21-20 16,22 20-16,-22 0 15,21 1-15,-21-1 0,21-21 0,0 21 16,0 1-16,0-22 0,1 21 16,-1-21-16,0 1 0,0-1 0,21 0 15,-20 0-15,-1 0 0,21-21 0,-21 0 16,0 0-16,22 0 0,-22 0 15,0 0-15,0 0 0,0-21 0,1 0 16,-1 21-16,0-21 0,0 0 0,-21-1 16,0 1-16,0 0 0,0 0 15,0 0-15,0 0 0,0-22 0,0 22 16,0 0-16,-21 0 0,0 0 0</inkml:trace>
  <inkml:trace contextRef="#ctx0" brushRef="#br0" timeOffset="1119.76">4254 1693 0,'0'0'16,"22"0"-1,-1-21-15,21 0 16,0 0-16,1 21 0,-1-21 16,22 0-16,-22-1 0,21 1 0,-20 0 15,-1 21-15,0-21 0,1 0 0,-1 21 16,-21-21-16,0 21 0,1 0 15,-22-22-15,0 1 16,0 0-16,0 0 0,-22 21 16</inkml:trace>
  <inkml:trace contextRef="#ctx0" brushRef="#br0" timeOffset="1370.61">4254 1080 0,'0'0'0,"-21"-22"0,21 1 15,0 0-15,21 0 16,22 0-16,-1 21 0,0-21 0,1-1 16,20 1-16,1 0 0,-1 0 0,1 0 15,-1 0-15,1-1 16,-22 22-16,22-21 0,-22 0 0,-21 21 16,21 0-16,-20 0 0,-1 0 15,0 0-15,0 0 0,-21 21 16,0 0-16,0 1 15,0-1-15,0 0 0,0 0 16,0 0-16,0 0 0,0 1 0</inkml:trace>
  <inkml:trace contextRef="#ctx0" brushRef="#br0" timeOffset="2940.71">5249 1926 0,'0'0'0,"-21"0"0,21-21 16,-21 0-16,21 0 0,0 0 16,0-1-16,0 1 0,0 0 0,0-21 15,0 21-15,0-1 0,21-20 16,0 21-16,0 0 0,1 0 0,-1-1 15,21 22-15,-21 0 0,22 0 16,-22 0-16,21 0 0,-21 0 16,0 0-16,1 22 0,-1-1 0,-21 21 15,0 0-15,0 1 0,0-1 0,0 0 16,-21 1-16,-1-1 0,1 0 16,21 1-16,-21-1 0,0 0 0,0 1 15,0-22-15,-1 0 0,22 0 16,0 0-16,0-42 31,22 0-31,-1 0 16,0 0-16,0 0 0,21-22 0,-20 1 15,-1 0-15,21-1 0,-21-20 16,22 20-16,-22-20 0,0 21 16,21-22-16,-21 22 0,1 21 0,-1-22 15,-21 22-15,0 0 0,21 0 0,-21 42 31,0 0-31,0 0 0,-21 0 16,0 22-16,21-1 0,0 0 16,-22 1-16,22-1 0,-21 0 0,21 1 15,0-1-15,0 0 0,0-20 0,0 20 16,0-21-16,0 21 0,21-20 16,1-22-16,-1 21 0,0 0 0,0-21 15,0 0-15,0 0 0,1 0 16,20 0-16,-21 0 0,0-21 15,22 0-15,-22-1 0,0 1 0,21 0 16,-21-21-16,1 21 0,-1-22 0,0 22 16,0-21-16,0-1 0,0 1 15,1 0-15,-1-1 0,-21 22 0,0-21 16,0 21-16,21 21 0,-21-21 0,21 21 16,-21-22-16,0 44 15,0-1-15,0 0 16,0 0-16,0 0 0,21 0 15,-21 1-15,21-1 16,-21 0 0,22-21-16,-22-21 31,0 0-31,0-1 16,0 1-16,0 0 15,0 0-15,0 0 0,0 0 0,0-1 16,-22 1-16,22 0 0,-21 21 0,21-21 15,-21 21 1,0 0-16,0 0 16,21 21-16,-21 0 0,-1 22 0,22-22 15,0 21-15,-21-21 0,0 22 16,21-1-16,-21 0 0,21 1 16,0-1-16,0-21 0,0 21 0,0 1 15,0-22-15,0 0 0,0 0 16,21 22-16,0-22 0,0-21 0,1 21 15,20-21-15,0 0 0,1 0 0,-1 0 16,0 0-16,1 0 0,20 0 16,-21 0-16,1-21 0,-1 0 0,0-1 15,1 1-15,-1 0 0,-21 0 0,22 0 16,-22-22-16,0 22 16,0-21-16,0 21 0,-21-22 0,0 22 15,0-21-15,0 21 0,0 0 0,0-1 16,0 1-16,-21 21 15,0 0-15,0 0 0,0 21 16,21 1-16,-22-1 0,1 0 16,0 21-16,21-21 0,-21 22 0,21-22 15,0 0-15,0 21 0,0-20 0,0 20 16,0-21-16,21 0 0,0 0 16,0 1-16,1-22 0,-1 21 0,0-21 15,21 0-15,-21 0 0,22 0 0,-22 0 16,21 0-16,-21 0 15,22-21-15,-22 21 0,21-22 0,-21 1 0,1 0 16,-1 0-16,21 0 0,-21 0 16,0-22-16,1 22 0,-22-21 15,21 21-15,-21-22 0,21 1 0,-21 21 16,0 0-16,0-22 0,0 22 0,0 0 16,0 0-16,0 42 31,-21 0-31,21 0 0,0 0 0,0 22 15,-21-1-15,21-21 0,0 22 16,0-1-16,0 21 0,0-20 0,0-1 16,0 22-16,0-1 0,0 1 15,0-1-15,-22 22 0,22-22 16,-21 22-16,21-22 0,0 22 0,-21 0 16,21-22-16,-21 22 0,0-22 0,21 22 15,0-21-15,0-1 0,-21 22 16,21-43-16,-22 22 0,22-1 0,-21-21 15,21 1-15,0-22 0,-21 21 0,21-21 16,-21 1-16,21-1 0,0-42 31,0-1-15,0-20-16,21 21 16,0-21-16,0-1 0,-21 1 0,22-22 15,-1 22-15,0-21 0</inkml:trace>
  <inkml:trace contextRef="#ctx0" brushRef="#br0" timeOffset="3255.6">7387 2032 0,'0'0'0,"0"-63"15,-21-64 1,0 84-16,21-20 0,0 20 0,0 1 0,0 0 16,0 21-16,21-1 0,0-20 0,0 21 15,22 0-15,-22 21 0,21-21 16,0 21-16,-20 0 0,20 0 0,0 0 15,1 21-15,-22 0 0,21 0 16,-21 0-16,0 0 0,-21 22 16,0-1-16,0 0 0,0 1 0,0-1 15,-21 0-15,0 1 0,-21-22 0,21 21 16,-1 1-16,-20-22 0,21 0 16,-21 0-16,20 0 0,-20 0 0,21 1 15,0-22-15,0 0 0,-1 21 0,22-42 47,22-1-47,-1 1 0,0 0 16,0 0-16,21-21 0</inkml:trace>
  <inkml:trace contextRef="#ctx0" brushRef="#br0" timeOffset="4548.3">8340 847 0,'0'0'0,"0"-21"0,0-22 16,0 22-16,0 0 0,0 0 0,-22 21 16,1 0-16,0 0 0,0 0 15,0 21-15,0 0 0,-1 21 16,1 1-16,21 20 0,-21-20 16,0 20-16,0 1 0,21-1 0,-21 1 15,-1-1-15,22 1 0,0-1 16,0 22-16,-21-22 0,21 1 0,0-1 15,0 1-15,0-22 0,0 0 16,0 1-16,0-1 0,0-21 0,21 22 16,1-22-16,-1 0 0,0-21 15,0 0-15,0 0 16,0-21-16,1 0 0,20-1 0,-21 1 16,0 0-16,0-21 0,1 21 0,-1-22 15,0 1-15,0 21 0,0-22 16,0 22-16,1-21 0,-22 21 0,0 0 15,0 42 17,0 0-32,0 0 0,0 21 15,-22-20-15,22 20 0,-21-21 0,21 21 16,0-20-16,0 20 0,0-21 16,0 21-16,0-20 0,0-1 0,0 0 15,21 0-15,1 0 0,20-21 16,-21 0-16,0 0 0,22 0 15,-22 0-15,21 0 0,0-21 0,-20 21 16,20-21-16,0 0 0,-21 0 0,22-22 16,-22 22-16,0-21 0,0 21 0,0-1 15,1-20-15,-1 21 0,-21 0 16,0 0-16,0-1 16,0 44-1,-21-22 1,-1 21-16,22 21 0,-21-21 0,21 0 15,-21 22-15,21-22 0,-21 0 0,21 21 16,0-20-16,0-1 0,0 0 16,0 0-16,0 0 0,21 0 0,0-21 15,0 22-15,1-22 0,-1 0 16,21 0-16,-21 0 16,0 0-16,1 0 0,-1-22 0,0 22 15,0-21-15,0 21 0,0-21 0,-21 0 16,0 0-16,0 0 0,0-1 15,0-20-15,0 21 0,0 0 0,0 0 16,-21-22-16,0 22 0,0 0 0,0 21 16,0-21-16,-1 0 0,22-1 15,-21 22-15,0-21 0,21 0 16,21 21 0,0-21-1,1 21-15,20 0 0,-21 0 0,0-21 16,0 21-16,22 0 0,-22 0 0,0 0 15,0 0-15,22 0 16,-22 0-16,0 0 0,0 0 0,21 0 16,-20 21-16,-1-21 0,0 21 0,0 0 15,0 0-15,-21 1 0,21-1 16,-21 0-16,22 0 0,-22 21 0,0-20 16,0-1-16,21 21 0,-21-21 0,0 0 15,0 22-15,0-22 0,0 0 0,0 0 16,0 0-16,0 1 0,0-1 15,0 0-15,-21 0 0,21 0 16,-22-21 0,22-21 15,0 0-31,0 0 0,0-22 16,0 22-16,0-21 0,22 21 0,-1-22 15,21 1-15,-21-21 0,22 20 16,-22 1-16,21 0 0,0-1 0,22 1 15,-22 21-15,1-22 0,-1 22 0,-21 21 16,21-21-16,-20 21 0,20 0 16,-21 0-16,0 0 0,0 21 0,-21 0 15,0 1-15,0 20 0,22-21 0,-22 21 16,0-20-16,0 20 0,0 0 16,0-21-16,0 22 0,0-22 0,-22 21 15,22-21-15,0 1 0,0-1 16,-21 0-16,21 0 0,-21 0 0,21 0 15,-21-21-15,0 0 32,0 0-32,21-21 31,-22 0-31,1 0 0,0 0 0,21-22 16,-21 22-16</inkml:trace>
  <inkml:trace contextRef="#ctx0" brushRef="#br0" timeOffset="4768.17">9652 1312 0,'0'0'0,"-21"0"0,-64 0 16,64 0-16,0 0 0,0 0 16,-1 0-16,1 0 78,0 0-63,0 0-15</inkml:trace>
  <inkml:trace contextRef="#ctx0" brushRef="#br0" timeOffset="5008.03">8213 1397 0,'0'0'0,"-43"21"0,22-21 16,0 0-16,0 0 0,42 0 31,0 0-15,21 0-16,-20 0 0,-1 0 0,21 0 15,-21 0-15,22 0 0,-22 0 16,21 0-16,-21 0 0,22 0 0,-22 0 15,0 0-15,0 0 0,0 0 16,0 0-16,1 0 0,-1 0 16,0-21-16,0 21 0,0 0 0</inkml:trace>
  <inkml:trace contextRef="#ctx0" brushRef="#br0" timeOffset="5600.5">12340 1249 0,'0'0'0,"21"-21"0,-21-64 15,0 64 1,0-21-16,0 20 0,0 1 0,-21 0 16,0 0-16,21 0 0,-21 21 15,0 0 1,21 21-16,-22 0 0,22 21 0,0 1 16,0-1-16,0 0 0,0 1 15,0 20-15,-21 1 0,0-1 16,21 1-16,-21-1 0,0 1 0,21-1 15,-21 22-15,-1-22 0,1 1 0,21-22 16,0 1-16,0-1 0,-21 0 16,21 1-16,0-22 0,-21 0 0,21 0 15,0 0-15,0 0 16,0-42 0,21 0-1,0 21-15,0-21 0,1 0 0,-1-22 16,0 22-16,0-21 0,0 0 15,22-22-15,-22 22 0</inkml:trace>
  <inkml:trace contextRef="#ctx0" brushRef="#br0" timeOffset="5863.37">12615 1164 0,'0'0'0,"0"-21"0,0-21 0,0 21 0,0-1 16,0 44-1,0-1 1,0 21-16,0-21 0,0 22 0,0-1 15,0 0-15,0 1 0,0 20 0,0-21 16,0 22-16,-21-1 0,21-20 16,-21 20-16,21 1 0,0-22 0,0 22 15,0-22-15,-21 0 0,21-21 16,0 22-16,0-22 0,0 0 16,0 0-16,0 0 0,0 1 15,0-44 1,-21 1-1,21 0-15,-22 0 16,22 0-16,-21 0 0</inkml:trace>
  <inkml:trace contextRef="#ctx0" brushRef="#br0" timeOffset="6056.24">12128 1715 0,'0'0'0,"-21"0"0,0 0 15,0 0-15,0-22 16,21 1-1,21 21-15,0-21 0,0 21 16,22 0-16,-1-21 0,0 21 0,-21 0 16,43-21-16,-22 21 0,1-21 15,-1 21-15,-21 0 0,21 0 0,1 0 16,-1-22-16,0 22 0,1 0 0,-1 0 16,-21 0-16,22 0 0</inkml:trace>
  <inkml:trace contextRef="#ctx0" brushRef="#br0" timeOffset="9183.87">13293 1693 0,'0'0'0,"21"-21"16,0 21-16,-21-21 0,0 0 0,21 0 15,0 0-15,-21-1 0,21 1 16,-21 0-16,0 0 0,0 0 15,0 0-15,-21 21 0,0 0 16,0 0-16,0 0 0,0 0 16,-1 0-16,1 0 0,-21 0 0,0 21 15,20 0-15,-20 0 0,21 21 0,-21 1 16,20-22-16,1 21 0,0 1 16,0-1-16,0 0 0,21 1 15,0-1-15,0-21 0,0 0 0,0 0 16,0 1-16,21-1 0,0 0 0,0-21 15,0 0-15,1 0 0,-1 0 16,21 0-16,-21 0 0,0 0 0,22 0 16,-22-21-16,21 0 0,-21-1 0,22 1 15,-22 0-15,0 0 0,0 0 16,0-22-16,1 22 0,-1-21 16,0 0-16,-21 20 0,21 1 0,-21-21 15,0 21-15,0 0 0,0-1 16,0 44-1,0-1-15,0 0 16,0 0-16,0 0 0,0 22 0,0-22 16,0 21-16,0-21 0,0 22 15,0-22-15,0 0 0,0 0 0,0 21 16,21-42-16,0 22 0,1-1 0,-1 0 16,0-21-16,21 0 0,-21 0 15,1 0-15,20 0 0,-21 0 0,21 0 16,-20 0-16,20-21 0,-21 0 0,21-1 15,-20 1-15,20 0 0,-21 0 16,0 0-16,0-22 0,1 22 16,-22 0-16,0-21 0,21 21 0,-21-22 15,0 22-15,0 0 16,-21 21 0,21 21-16,-22 0 0,22 0 15,-21 1-15,0-1 0,21 21 0,-21-21 16,21 0-16,0 22 0,-21-22 15,21 0-15,-21 21 0,21-20 0,0-1 16,0 0-16,0 0 0,0-42 47,0 0-31,21 0-16,-21-1 15,21-20-15,0 21 0,0-21 0,0 20 16,1-20-16,-1 0 0,0-1 0,0 1 15,0 21-15,22-21 0,-22 20 0,-21 1 16,21 21-16,0 0 0,0 0 16,0 0-16,-21 21 0,22 1 15,-22-1-15,0 0 0,21 21 0,0-21 16,-21 22-16,21-22 0,0 21 16,0-21-16,1 22 0,-1-22 0,0 0 15,0 0-15,-21 0 0,21 1 16,0-1-16,1 0 0,-1-21 15,0 0-15,0 0 0,0 0 0,0 0 16,1 0-16,-1-21 0,0 21 16,-21-21-16,21-1 0,0 1 0,0 0 15,1 0-15,-1 0 0,21-22 16,-21 22-16,22-21 0,-22 0 0,21 20 16,0-20-16,-20 21 0,20 0 0,-21 0 15,21-1-15,-20 1 0,-1 21 16,0 0-16,0 0 0,0 0 0,0 0 15,1 0-15,-1 0 0,-21 21 16,0 1-16,0-1 16,0 0-16,0 0 0,0 0 0,0 0 15,0 1-15,0-1 0,0 0 0,0 0 16,0-42 15,0 0-15,0 0-16,0-1 15,0 1-15,0 0 0,0 0 16,0 0-16,-21 0 0,21-1 0,-22 22 16,1-21-16,21 0 0,-21 21 15,0 0-15,0 0 0,0 0 16,-1 0-16,-20 0 0,21 21 16,0 0-16,-22 1 0,22-1 0,-21 21 15,21-21-15,0 22 0,-22-1 16,22-21-16,0 21 0,0 1 0,21-22 15,0 21-15,0-21 0,0 1 0,0-1 16,0 0-16,0 0 0,21 0 0,0-21 16,0 0-16,0 21 0,1-21 15,20 0-15,0 0 0,-21 0 0,22 0 16,-1-21-16,-21 0 0,22 21 0,-1-21 16,0-21-16,-21 20 15,22-20-15,-22 21 0,21-43 0,1 22 16,-22-21-16,21 20 0,0-20 0,1-1 15,-22 1-15,21-1 0,-21 1 16,1-22-16,-1 43 0,0-22 0,-21 1 16,0 20-16,0 1 0,0 21 0,0 0 15,0 0-15,0-1 0,-21 22 16,0 22-16,-1-1 16,1 21-16,0-21 0,0 22 0,21-1 15,-21 0-15,0 22 0,21-22 16,-22 0-16,22 1 0,0 20 0,0-20 15,0 20-15,0-21 0,0 1 16,0 20-16,0-20 0,22-1 16,-1 0-16,0 1 0,0-1 0,0-21 15,0 0-15,1 0 0,-1 1 0,0-1 16,0-21-16,0 0 0,0 0 0,1 0 16,-1 0-16,0 0 0,0 0 15,0-21-15,0-1 0,1 1 0,20 0 16,-21 0-16,0-21 0,22-1 0,-22 1 15,21 0-15,0-22 0,-20 22 16,20-22-16,-21 1 0,0 20 0,22-20 16,-22-1-16,0 1 0,-21-1 0,0 22 15,0 0-15,0 21 16,0-22-16,0 22 0,0 0 16,0 42-1,-21 0-15,0 0 0,-1 1 16,1 20-16,0 0 0,0 1 0,0-1 15,0 0-15,-1 1 0,1-1 0,21 21 16,0-20-16,-21-1 0,21 22 16,0-22-16,0 0 0,0 1 0,0-1 15,21 0-15,0 1 0,-21-22 0,22 21 16,20-21-16,-21 0 0,0 1 16,0-1-16,22-21 0,-22 0 0,0 0 15,21 0-15,-20 0 0,-1 0 16,21 0-16,-21-21 0,0-1 15,1 1-15,-1 0 0,21 0 0,-42 0 16,21-22-16,0 1 0,1 21 0,-22-21 16,0 20-16,0-20 0,0 21 15,0 0-15,0 0 0,0 42 32,0 0-32,-22 0 15,22 21-15,-21-20 0,21-1 16,0 21-16,0-21 0,0 0 0,0 22 15,0-22-15,0 0 0,21 0 16,-21 0-16,22-21 0,-1 22 16,0-22-16,0 0 0,21 0 0,-20 0 15,-1 0-15,0 0 0,0 0 0,0 0 16,0-22-16,1 1 0,-1 21 16,0-21-16,0 0 0,0-21 0,0 20 15,1 1-15,-1-21 0,-21 21 0,0-22 16,21 22-16,-21 0 0,0 0 0,21 21 15,-21-21-15,-21 42 32,21 0-32,-21 0 0,0 0 0,21 1 15,0 20-15,-22-21 16,1 0-16,21 0 0,-21 1 0,21 20 16,0-21-16,0 0 0,0 0 15,0 1-15,0-1 16,0-42-1,0-1 1,21 1-16,-21 0 0,21 0 16,1 0-16,-1 0 0,0-1 15,0-20-15,21 21 0,-20-21 0,-1-1 16,21 22-16,-21 0 0,0 0 16,1 0-16,-1-1 0,0 22 0,-21 22 31,0-1-31,0 21 0,0-21 15,0 0-15,0 22 0,0-22 16,0 21-16,0-21 0,0 22 0,0-22 16,21 21-16,0-21 0,0 1 0,22-1 15,-22 0-15,0 0 0,21 0 0,-20-21 16,20 0-16,-21 0 0,21 0 16,1 0-16,-1 0 0,0 0 0,1 0 15,-22-21-15,21 21 0,1-21 0,-1 0 16,0 0-16,1-1 15,-22-20-15,21 21 0,0-21 0,-20-1 0,20 1 16,-21 0-16,0-1 0,0 1 16,-21 21-16,0-22 0,0 22 15,0 0-15,-42 0 0,21 21 16,0 0-16,-22 0 0,1 0 0,0 21 16,-1 0-16,1 0 0,21 1 15,-21 20-15,-1-21 0,22 0 0,0 22 16,0-1-16,0-21 0,-1 0 0,22 22 15,0-22-15,0 0 0,0 0 0,0 0 16,0 0-16,22-21 0,-1 22 16,0-22-16,0 0 0,21 0 0,-20 0 15,-1 0-15,0 0 0,21 0 16,-21-22-16,1 1 0,20 21 16,-21-21-16,0 0 0,0-21 0,1 20 15,-1 1-15,-21-21 0,0 21 0,21-22 16,-21 22-16,21 0 0,-21-21 15,0 21-15,0-1 0,0 44 47,-21-1-47,0 21 0,0-21 0,-1 0 16,22 22-16,-21-1 0,0-21 16,0 22-16,0-1 0,21 0 0,-21 1 15,-1-1-15,22 0 0,-21 1 16,21-1-16,0 0 0,-21 22 0,0-22 15,21 22-15,-21-1 0,21 1 0,0-1 16,0 1-16,0-1 0,0 1 16,0-1-16,0-21 0,0 22 0,0-1 15,0-20-15,0 20 0,0-20 0,0 20 16,0-21-16,0 1 0,0-22 0,0 21 16,0-21-16,-21 1 0,-1-1 0,1 0 15,0 0-15,-21-21 0,21 0 16,-1 0-16,1 0 0,0 0 0,-21 0 15,21 0-15,-1 0 0,1 0 16,0 0-16,21-21 0,-21 21 16,21-21-16,-21 21 15,21-21-15,0-1 0,0 1 16,0 0-16,0 0 0,-21 0 0,21 0 16,-22-22-16,1 22 0,21-21 0,-21-1 15</inkml:trace>
  <inkml:trace contextRef="#ctx0" brushRef="#br0" timeOffset="9480.36">16806 974 0,'0'0'0,"-21"0"16,0 0-16,21 21 31,0 0 0,0 0-31,0 0 16,-21-21-1,0 22-15,-1-1 0,-20 0 16</inkml:trace>
  <inkml:trace contextRef="#ctx0" brushRef="#br0" timeOffset="10319.62">4191 2815 0,'0'0'0,"0"-21"0,0 0 15,0 0-15,-21 0 16,0 21-16,-1 0 0,22-22 16,22 22 15,-1 0-31,21 0 0,22 0 15,20 0-15,1 22 16,21-22-16,0 0 0,21 0 0,21 0 16,0 0-16,0 0 0,21 0 15,1 21-15,20-21 0,1 0 0,-1 0 16,22 0-16,-22 0 0,22 0 0,0 0 16,-22 0-16,22 0 0,0 0 15,-22 21-15,1-21 0,-22 0 0,21 0 16,-20 21-16,-1-21 0,-21 0 0,0 0 15,-21 0-15,0 0 0,-42 0 16,0 0-16,-1 0 0,-20 0 0,-22 0 16,1 0-16,-22 0 0,0-21 0,-21 0 15,0 0 1,-21 21-16,0 0 0,-1 0 16,-20-22-16,0 22 0,-1-21 0,-20 21 15,-1-21-15,1 21 0,-22-21 0</inkml:trace>
  <inkml:trace contextRef="#ctx0" brushRef="#br0" timeOffset="10676.4">5059 2858 0,'0'0'0,"-85"21"0,0-21 15,22 21-15,-1-21 16,43 0-16,21 21 0,21-21 16,22 0-16,-1 0 0,43 0 0,-1 0 15,22 0-15,0 0 0,21 0 16,21 0-16,22 0 0,-1 0 0,0 0 16,22 0-16,20-21 0,-20 21 0,21-21 15,-22 21-15,1-21 0,20 21 16,-20-22-16,-22 22 0,0-21 0,1 21 15,-22 0-15,0-21 0,0 21 16,-21 0-16,0 0 0,-21 0 16,0-21-16,-21 21 0,-22 0 0,1 0 15,-1 0-15,-21 0 0,-20-21 0,-1 21 16,21-21-16,-21-1 16,0 1-16,1 0 0</inkml:trace>
  <inkml:trace contextRef="#ctx0" brushRef="#br0" timeOffset="11360.01">13081 2201 0,'0'0'0,"-64"22"0,22-22 16,-21 0-16,20 21 0,1 0 0,0-21 15,-1 0-15,22 0 0,0 21 16,0-21-16,0 0 0,42 0 31,0 0-31,21 0 0,22 0 16,-1 0-16,43 0 0,0 0 0,0 0 16,21 0-16,21 0 0,21 0 0,22 0 15,-1 0-15,1 0 0,20 0 16,22 0-16,0 0 0,0 0 0,0 0 15,-22 0-15,22 0 0,-21 0 0,0 0 16,-1 0-16,-41 0 0,20 0 16,-21 0-16,1 0 0,-22 0 0,0 0 15,-21 0-15,-21 0 0,0 0 0,-22 0 16,1 0-16,-21 0 16,-1 0-16,-21-21 0,1 21 0,-22 0 15,0 0-15,-42 0 16,-21-21-16,-1 21 15,1-21-15,-22 21 0,1 0 0,-22-22 16,1 22-16</inkml:trace>
  <inkml:trace contextRef="#ctx0" brushRef="#br0" timeOffset="11716.81">13652 2498 0,'-84'21'0,"168"-42"0,-295 42 16,168 0-16,1-21 0,21 0 0,0 0 15,42 0-15,21 0 16,22 0-16,-1 0 0,1 0 16,42 0-16,-1 0 0,22-21 0,22 21 15,20 0-15,0 0 0,1 0 0,41-21 16,1 21-16,0 0 15,-1 0-15,1 0 0,21 0 0,-22 0 16,1 21-16,-21-21 0,-1 21 0,-21-21 0,1 0 16,-22 0-16,0 21 15,-21-21-15,0 0 0,-42 0 0,-1 0 16,-20 0-16,-1 0 0,-20 0 0,-1 0 16,-21 0-16,0 0 0,-21 21 15,-42-21 1,21 22-16,-21-22 0,-1 0 0,1 0 15</inkml:trace>
  <inkml:trace contextRef="#ctx0" brushRef="#br0" timeOffset="80277.2">3810 4741 0,'0'-21'16,"0"0"-1,0 42 32,0 0-31,0 1-16,0-1 0,0 0 15,21-21-15,-21 21 16,21-21-16,0 0 0,-21 21 0,22-21 16,-1 0-16,0 0 0,0 0 15,0 0-15,0 0 0,1-21 0,-1 0 16,21 21-16,-21-21 0,22 0 0,-22-1 15,21 1-15,-21 0 0,22 0 16,-22 0-16,21 0 0,-21-1 0,0 1 16,-21 0-16,0 0 0,0 0 15,0 0-15,0-1 0,0 1 0,-21 21 16,0-21-16,0 0 0,0 21 16,0 0-16,-22 0 0,22 0 15,0 0-15,-21 0 0,-1 0 0,22 21 16,-21 0-16,21-21 0,-22 21 15,22 22-15,-21-22 0,21 0 0,-1 0 16,1 0-16,0 22 0,21-22 16,0 0-16,0 21 0,0-20 0,0-1 15,0 0-15,0 0 0,21 0 0,0 0 16,1 1-16,-1-1 0,0-21 16,0 21-16,0-21 0,0 0 0,1 21 15,-1-21-15,21 0 0,-21 0 16,0 0-16,1 0 15,-1 0-15,-21 21 32,-21 0-32,-1-21 0,1 22 15,0-1-15,0 0 0,-21 21 16,20-21-16,-20 1 0,0 20 0,21 0 16,-22-21-16,1 22 0,21-1 0,-22 0 15,22 1-15,-21-1 0,21 0 16,21 1-16,0-1 0,0-21 0,0 22 15,0-1-15,0-21 0,21 21 16,0-20-16,0-1 0,0 0 16,22-21-16,-22 21 0,21-21 0,1 21 15,-22-21-15,21 0 0,0 0 16,1-21-16,-1 0 0,0 21 0,-20-21 16,20 0-16,0-22 0,1 22 0,-1 0 15,0-21-15,1 20 0,-1-20 16,-21 0-16,21 21 0,-20-22 0,-1 1 15,0 0-15,0 20 0,-21-20 16,21 0-16,-21-1 0,0 22 0,0-21 16,0 21-16,0 0 0,0-1 15,0 1-15,0 0 0,0 42 32,0 0-32,0 1 15,0 20-15,0-21 0,0 0 16,0 22-16,0-22 0,0 21 0,0-21 15,0 22-15,0-22 0,0 21 16,0-21-16,0 0 0,21 22 0,-21-22 16,22 0-16,-1 0 0,0-21 0,0 21 15,0-21-15,0 0 0,1 0 16,-1 0-16,0 0 0,0 0 0,0 0 16,0-21-16,22 0 0,-22 0 0,0 0 15,0 0-15,0-1 0,1 1 16,-1-21-16,0 21 0,0-22 15,-21 22-15,21-21 0,0 0 0,-21-1 16,0 1-16,22 0 0,-22 20 16,0 1-16,21-21 0,-21 21 0,0 0 15,0-1-15,0 44 32,0-1-32,0 0 0,0 0 15,0 21-15,0-20 0,0 20 0,0-21 16,0 21-16,0-20 0,0 20 15,0-21-15,0 21 0,21-20 0,-21-1 16,21 0-16,-21 0 0,21 0 16,0 0-16,1-21 0,-1 22 15,-21-1-15,21-21 0,0 0 0,0 0 16,0 0-16,1 0 0,-1 0 16,0 0-16,0 0 0,0 0 15,0 0-15,-21-21 16,0-1 15,0 1-31,22 0 16,-1 21-1,0-21-15,0 21 0</inkml:trace>
  <inkml:trace contextRef="#ctx0" brushRef="#br0" timeOffset="80972.32">4318 4847 0,'0'0'0,"-21"-42"16,0 42-16,-1-21 15,1 21-15,0 0 16,0 0-16,0 0 0,0 0 15,-1 0-15,1 0 0,0 21 0,0 0 16,0-21-16,21 21 0,-21-21 0,-1 21 16,22 1-16,0-1 15,0 0-15,22-21 16,-1 0-16,21 21 0,0-21 16,1 0-16,20 0 0,22 0 0,0 0 15,-1 0-15,1-21 0,0 0 0,20 21 16,-20-21-16,-21 21 0,20-22 15,-20 22-15,-1 0 0,1-21 0,-22 21 16,22 0-16,-43 0 0,0 0 16,0-21-16,0 21 0,-42 0 31,0 21-31,0-21 0,0 21 16,-1-21-16,1 22 0,0-1 15,-21-21-15,21 21 16,-22 0-16,22-21 0,-21 21 0,-1 0 15,-20 1-15,21-1 0</inkml:trace>
  <inkml:trace contextRef="#ctx0" brushRef="#br0" timeOffset="81260.1">4254 5249 0,'0'0'0,"-42"22"0,21-22 16,-21 21-16,20-21 0,1 0 16,0 21-16,21 0 15,21-21 1,0 0-1,22 0-15,-1 0 0,0 0 16,22 0-16,-22 0 0,43 0 16,-22 0-16,1 0 0,-1 0 0,1 0 15,21-21-15,-22 21 0,-21 0 0,22-21 16,-1 21-16,-20 0 0,-1 0 16,0-21-16,1 21 0,-22 0 0,0 0 15,0 0-15,0 0 0,1 0 16,-44 0-1,1 0 1,0 0-16,-21 0 0,21 0 16,-22 0-16,-20 0 0,20 0 15</inkml:trace>
  <inkml:trace contextRef="#ctx0" brushRef="#br0" timeOffset="81459.99">4254 5419 0,'0'0'0,"-63"21"0,-64 21 16,106-42-16,0 21 0,42-21 31,0 0-31,21 0 0,-21 0 0,43 0 16,-22 0-16,22 0 0,-1-21 15,1 21-15,-1 0 0,-20 0 0,20-21 16,-21 21-16,-20 0 0,20 0 0,-21 0 16,0 0-16,0 0 0,1 0 15,-22-21-15</inkml:trace>
  <inkml:trace contextRef="#ctx0" brushRef="#br0" timeOffset="82983.75">7175 7324 0,'0'0'0,"-21"-21"0,21-1 0,0 1 15,-21 0-15,21 0 16,0 0-16,0 0 0,0-1 15,0 1-15,0 42 32,0 1-17,0 20-15,0-21 16,0 21-16,0 1 0,0-1 16,0 0-16,21 1 0,-21-1 0,21 22 15,-21-1-15,0-21 0,22 22 0,-22 21 16,0-22-16,0 22 0,0-1 15,0 1-15,0 0 0,0 21 0,0-22 16,0 1-16,0 21 0,0-22 0,0 1 16,0 0-16,0-1 0,0-20 15,0 21-15,0-43 0,0 21 0,0-20 16,0-1-16,0 0 0,0-20 0,0 20 16,0-21-16,0 0 15,0-42 16,0 0-31,0 0 0,0-22 0,0 22 16,0-21-16</inkml:trace>
  <inkml:trace contextRef="#ctx0" brushRef="#br0" timeOffset="83868.25">7133 7472 0,'0'0'15,"-21"-21"-15,0-22 16,21 22-16,0 0 0,0 0 15,0 0-15,0 0 16,21 21-16,0 0 0,21-22 16,-20 22-16,20 0 0,0 0 15,1 0-15,20 0 0,1 0 16,20 0-16,1 0 0,21 0 16,-22 0-16,22 0 0,0 0 0,0 0 15,0 0-15,21 0 0,0 0 0,0 0 16,0 0-16,0 0 0,0 0 15,-21 0-15,21 0 0,-22 0 0,1 0 16,0 0-16,0 0 0,0 0 0,-22 0 16,-20 0-16,-1 0 0,1 0 15,-1 0-15,-20 0 0,-22 0 0,21 0 16,-21 22-16,1-22 0,-22 21 0,21-21 16,-21 21-16,21 0 0,-21 0 15,21 0-15,-21 1 0,0-1 16,0 21-16,0-21 0,21 22 0,-21-22 15,0 21-15,0 0 0,21 1 0,-21-1 16,0 0-16,0 22 0,0-1 16,0-20-16,0 20 0,0 1 0,0-1 15,0 1-15,0-1 0,0 1 0,0-1 16,0-20-16,22 20 0,-22 1 0,21-22 16,-21 21-16,0-20 0,0-1 15,21 22-15,-21-22 0,21 0 0,-21-21 16,0 22-16,0-22 0,0 21 0,0-21 15,0 1-15,0-1 0,0 0 0,0 0 16,0 0 0,0 0-1,0 1 1,-21-22 0,0 21-16,0-21 0,-1 21 15,-20-21-15,21 21 0,-21-21 16,-1 21-16,-20-21 0,-1 21 0,-20 1 15,20-1-15,-42 0 0,0-21 0,1 21 16,-1 0-16,-21 22 0,0-22 0,-21 0 16,-1 0-16,1 0 0,21 0 15,-21 1-15,21-22 0,-21 21 0,21-21 16,0 21-16,21-21 0,0 21 16,0-21-16,22 0 0,20 0 0,-20 0 15,20 0-15,22 0 0,-1 0 0,1 0 16,0 0-16,21-21 0,-1 0 15,22 0-15,0-1 0,0 1 0,0-21 16,0 21-16,0-22 0,22 1 0</inkml:trace>
  <inkml:trace contextRef="#ctx0" brushRef="#br0" timeOffset="84487.59">8255 5736 0,'0'0'0,"21"-21"0,-21 0 15,0-21-15,0 20 0,0 1 0,0 0 16,0 0-16,0 0 0,0 0 16,0-1-16,-21 22 31,0 22-31,0-1 16,21 21-16,-22 0 0,-20 22 0,21-22 15,0 43-15,-22-22 0,1 1 0,0 21 16,-1-1-16,-20 1 0,21 21 15,-22-22-15,1 22 0,-1-21 0,1 0 16,20-1-16,-20 1 0,20-22 0,1 1 16,0-1-16,21 1 0,-22-22 15,22 22-15,0-43 0,21 21 0,0-21 16,-21 1-16,21-1 0,0 0 0,0-42 31,21 0-31,-21-22 0,21 22 16,0-21-16,0-1 0,1 1 15,-1 0-15,0-22 0,21 22 16,-21-43-16,22 22 0</inkml:trace>
  <inkml:trace contextRef="#ctx0" brushRef="#br0" timeOffset="84835.39">8086 5821 0,'0'0'0,"21"-42"0,63-107 15,-62 107 1,-22 21-16,21 0 0,0 0 0,0-1 15,0 22 1,0 0-16,1 22 0,-1 20 16,-21-21-16,21 21 0,21 1 15,-21-1-15,1 22 0,20-22 0,0 21 16,1 1-16,20-1 0,-21 22 0,22-21 16,-1 20-16,1 1 0,-1-22 15,22 22-15,-21 0 0,-1-1 0,1-20 16,20-1-16,-20 1 0,-1-1 0,22 1 15,-22-1-15,22-20 0,-21 20 16,-1-20-16,1-1 0,-1-21 16,1 21-16,-22-20 0,0-1 0,-21 0 0,22 0 15,-22-21-15,-21 21 16,-21-21 0,0-21-1,-22 21-15,22-21 0,0 21 0,-21-21 16,20 21-16,-20 0 0,0-21 0</inkml:trace>
  <inkml:trace contextRef="#ctx0" brushRef="#br0" timeOffset="85312.12">8255 8340 0,'0'0'0,"0"-43"0,0-20 16,-21 42-16,21 0 16,-21-1-16,21-20 0,0 21 15,0 42 1,0 0-16,0 0 0,0 22 16,0-1-16,0 22 0,0-22 0,21 21 15,0-20-15,-21 20 0,0-20 0,21 20 16,0 1-16,-21-22 0,21 21 0,-21 1 15,0-22-15,0 1 0,0-1 16,0 0-16,0-21 0,0 1 0,22-1 16,-22 0-16,0 0 0,21-21 0,0 0 15,0 0 1,0-21-16,0-21 16,-21 20-16,22-20 0,-1 21 0,-21-21 15,0-22-15</inkml:trace>
  <inkml:trace contextRef="#ctx0" brushRef="#br0" timeOffset="85731.73">8403 8192 0,'0'0'0,"-21"0"0,0 0 0,42 0 32,0 0-32,0-22 15,22 22-15,-1-21 0,21 21 0,1-21 16,-1 21-16,22-21 0,-21 21 15,20-21-15,-20 21 0,-1 0 0,1 0 16,-1-21-16,1 21 0,-22 0 16,0 0-16,-20 0 0,20 21 0,-21-21 15,0 21-15,-21 0 0,0 0 0,0 0 16,0 22-16,0-22 0,0 21 16,0-21-16,0 22 0,0-1 0,0 0 15,0 1-15,0-1 0,-21 0 0,21 1 16,-21 20-16,21-20 0,0 20 0,0-21 15,0 1-15,0 20 0,0-20 16,0-1-16,0 0 0,0 1 16,21-1-16,-21 0 0,21 1 0,-21-22 15,0 21-15,0-21 0,21 0 0,-21 22 16,0-22-16,0 0 0,0 0 0,-21 0 16,0 1-16,0-1 0,0 0 15,-22 0-15,1 0 0,0 0 0,21-21 16,-22 22-16,1-22 0,0 0 0,-1 0 15,22-22-15,0 22 0,21-42 0,0 21 16</inkml:trace>
  <inkml:trace contextRef="#ctx0" brushRef="#br0" timeOffset="87439.24">11896 8382 0,'-22'0'16,"22"-21"-16,-21 21 15,0 0 1,0 0-16,0 0 15,0 0-15,-1 0 0,1 0 16,0 0-16,0 0 0,0 0 0,0 0 16,-22 0-16,22 0 0,0 0 15,0 0-15,0 0 0,-1 0 0,-20 0 16,21 0-16,0 0 0,0 0 16,-1 0-16,1 0 0,42 0 46,1 0-30,-1 0-16,0 0 0,0 0 16,0 0-16,0 0 0,22 0 0,-22 0 15,21 0-15,-21 0 0,22 0 16,-1 0-16,-21 0 0,22 0 0,-1 0 16,0 0-16,22 0 0,-22 0 15,22 0-15,-22 0 0,21 0 0,1 0 16,-1 0-16,1 0 0,-1 0 0,1 0 15,21 0-15,-22 0 0,22 0 0,-1 0 16,22 0-16,-21 0 0,0 0 16,20 0-16,-20 0 0,0 21 0,-1-21 15,22 0-15,-21 0 0,0 0 0,20 0 16,-20 0-16,21 0 0,0 0 16,-22 0-16,22 0 0,-21 0 0,0 0 15,-1 0-15,1 0 0,0 0 16,-22 0-16,22 0 0,-1 0 0,1-21 15,0 21-15,-1 0 0,1 0 0,-21 0 16,20 0-16,-20 0 0,20 0 16,-20 0-16,-1 0 0,1 0 0,-1 0 15,22 0-15,-21 0 0,20 0 0,1 0 16,0 0-16,-1 0 0,1 0 16,0 0-16,20 0 0,-20 0 0,0 0 15,21 0-15,-1 0 0,1 0 0,0 0 16,21 0-16,-21 0 0,21 0 0,-21 21 15,0-21-15,21 0 0,-22 0 16,22 21-16,0-21 0,0 0 16,0 0-16,-21 0 0,21 0 0,-21 0 15,0 21-15,0-21 0,21 0 0,-21 0 16,-1 0-16,1 0 0,0 0 0,0 0 16,-21 0-16,20 0 0,-20 0 15,21 0-15,-21 0 0,20 0 0,1 0 16,0 0-16,0 0 0,0 0 0,0 0 15,-22 0-15,22 0 0,0 0 16,0 0-16,21 0 0,-21 0 0,21 22 16,-22-22-16,22 21 0,-21-21 15,0 0-15,0 21 0,21-21 0,-21 0 0,0 0 16,-1 21-16,1-21 16,-21 0-16,21 0 0,-22 0 0,-20 0 15,-1 21-15,1-21 0,-1 0 0,1 0 16,-22 0-16,1 0 0,-22 0 0,21 0 15,-21 0-15,0 0 16,-42 0 15,0 0-31,0 0 0,0 0 16,0 0-16,-1 0 0,-20 0 16,0 0-16,-22-21 0,1 21 0,-22 0 15</inkml:trace>
  <inkml:trace contextRef="#ctx0" brushRef="#br0" timeOffset="88731.32">11832 8996 0,'0'0'0,"-21"0"16,0 0-16,-64 0 16,64 0-16,0 0 0,0 0 0,-1 0 15,1 0-15,0 0 0,0 0 0,0-21 16,-22 21-16,22 0 15,0 0-15,0 0 0,0 0 16,0-21-16,-1 21 16,1 0-16,0 0 15,42-22 17,0 22-32,22 0 15,-22 0-15,0 0 0,21 0 0,1 0 16,-1-21-16,0 21 0,22 0 0,-1 0 15,1 0-15,-1 0 0,22 0 16,-21-21-16,20 21 0,1 0 16,-22 0-16,22 0 0,0 0 0,-1-21 15,22 21-15,-21 0 0,21 0 0,0 0 16,-1 0-16,1 0 0,-21 0 16,21 0-16,0 0 0,-22 0 0,22 0 15,0 0-15,0 0 0,-22 0 0,22 0 16,0 0-16,0 0 0,0 0 0,-22 0 15,1 0-15,21 0 0,-21 0 16,20-21-16,1 21 0,0 0 0,0 0 16,0 0-16,0 0 0,-22 0 0,22-21 15,0 21-15,-21 0 0,20 0 16,1 0-16,-21 0 0,21 0 16,0 0-16,-22 0 0,22 0 0,-21 0 15,-1-22-15,1 22 0,-21 0 0,20 0 16,1 0-16,0 0 0,-1 0 15,-20 0-15,20 0 0,1 0 0,0 0 16,-1 0-16,1 0 0,-21 0 0,20 0 16,-20 0-16,20 0 0,-20 0 0,21 0 15,-22 0-15,22 0 0,-22 0 16,22 0-16,0 0 0,-1 0 0,1 0 16,0 0-16,-22 0 0,22 0 0,-1 0 15,1 0-15,0 0 0,-1 0 16,1 0-16,0 0 0,-1 0 15,1 0-15,21 0 0,-21 0 0,-22 22 16,22-22-16,-1 0 0,-20 0 0,21 0 16,-22 21-16,22-21 0,-22 0 15,22 0-15,0 0 0,-1 0 0,1 21 16,0-21-16,-1 0 0,-20 0 0,20 0 16,1 21-16,-21-21 0,20 0 0,1 0 15,0 0-15,-1 21 0,1-21 16,0 0-16,-1 0 0,22 21 0,-21-21 15,-1 0-15,1 0 0,0 22 0,-1-22 16,1 0-16,21 0 16,-21 21-16,-1-21 0,22 0 0,0 0 15,-21 21-15,-1-21 0,1 0 0,0 0 16,-22 0-16,1 0 0,-1 21 0,-21-21 16,1 0-16,-1 0 0,-21 0 15,0 0-15,1 0 0,-22-21 16,0 0-16,0 0 15,-22-1-15,1 1 0,0 0 0,-21-21 16</inkml:trace>
  <inkml:trace contextRef="#ctx0" brushRef="#br0" timeOffset="89443.74">23749 6816 0,'0'0'0,"-21"-21"0,0-43 15,21 43-15,0 0 16,0 0-16,0-1 0,0 1 0,0 0 16,0 0-16,0 42 31,0 0-31,0 22 15,0-1-15,0 0 0,-22 1 16,1 20-16,21 1 0,-21-1 0,0 22 16,0-1-16,0 22 0,-1 0 15,1 0-15,0 0 0,0 21 0,0-21 16,0 21-16,-1 0 0,1 0 16,-21 0-16,21 0 0,-22 0 0,22 0 15,-21 0-15,21-22 0,0 1 0,-22 0 16,22 0-16,0-21 0,21 20 15,0-20-15,-21-21 0,21 20 0,0-20 16,0-22-16,0 22 0,0-22 0,0 0 16,0-21-16,0 1 0,0-1 0,0 0 15,0-42 1,0 0 0,0-22-16,0 1 0,0 0 15,0-1-15,0-20 0,0-1 0</inkml:trace>
  <inkml:trace contextRef="#ctx0" brushRef="#br0" timeOffset="90224.33">23326 6435 0,'0'0'0,"0"-21"15,0-1-15,0 1 0,0 0 0,42 0 16,0 21-16,-21 0 16,43-21-16,-22 21 0,22-21 15,-1 21-15,1 0 0,20-22 0,-20 22 16,21 0-16,-1-21 0,1 21 0,0-21 15,-1 21-15,1-21 0,21 21 16,0 0-16,-1-21 0,1 21 0,-21 0 16,21 0-16,-22 0 0,1-21 15,0 21-15,-1 0 0,1 0 0,21 0 16,-21 0-16,-1 0 0,1 0 16,0 0-16,-1 0 0,1 0 15,-22 0-15,22 0 0,-43 0 0,22 0 16,-22 0-16,1 0 0,-22 21 0,0 0 15,0-21-15,-21 21 0,0 21 16,0-20-16,0 20 0,0 0 0,0 1 16,-21-1-16,0 21 0,0-20 0,21 20 15,-22 1-15,1-1 0,0 1 16,0 20-16,0 1 0,0 0 0,-1 21 16,1-22-16,0 22 0,0-21 0,0 21 15,21-1-15,-21-20 0,-1 21 16,1 0-16,0 0 0,21-22 15,-21 22-15,0-21 0,21-1 0,-21 1 16,21 0-16,0-1 0,0 1 0,-22-21 16,22 20-16,0-20 0,-21-1 15,21 1-15,-21-1 0,21-20 0,0 20 16,-21 1-16,21-22 0,-21 21 0,0 1 16,-1-1-16,1-20 0,0 20 0,0 1 15,0-22-15,-22 0 0,1 22 0,0-43 16,-1 21-16,1 1 15,0-22-15,-22 0 0,1 0 0,-1-21 0,-20 0 16,-1 0-16,0 0 0,-21 0 16,1 0-16,-1 0 0,-21 0 0,21-21 15,-21 0-15,0 0 0,0 0 0,21 21 16,-21-22-16,21-20 0,0 21 0,1 0 16,20 0-16,21-1 0,1-20 15,21 21-15,-1-21 0,22-1 0,0 1 16,21 0-16,0-1 0,0-20 0,21-1 15,21 1-15,1-1 0</inkml:trace>
  <inkml:trace contextRef="#ctx0" brushRef="#br0" timeOffset="92548.11">24278 4932 0,'0'0'0,"0"-21"0,0 0 15,-21 21 1,0 0-16,0 0 0,-1 0 0,1 21 16,-21-21-16,21 42 0,-22-21 0,22 22 15,-21-22-15,21 21 0,0 22 0,-1-22 16,1 0-16,21 22 15,0-22-15,0 0 0,0 22 0,0-22 16,21 1-16,1-22 0,-1 21 0,21-21 0,-21 0 16,22 1-16,-22-1 15,21 0-15,-21-21 0,22 0 0,-1 0 16,-21-21-16,21 0 0,1-1 0,-1 1 16,-21 0-16,22 0 0,-22-21 15,0 20-15,0-20 0,-21 0 0,0-1 16,0 1-16,0-21 0,-21 20 0,0-20 15,0 20-15,-22-20 0,1-1 16,0 22-16,20 0 0,-20-1 0,0 22 16,-1 0-16,22 0 0,-21 0 15,21 21-15,0 0 0,-1 0 0,22 21 16,22-21-16,-1 0 16,0 21-16,21 0 0,1-21 15,-1 0-15,0 0 0,22 0 16,-1 0-16,1 0 0,-1 0 0,22-21 15,-22 0-15,1 0 0,21 0 0,-43-1 16,21 1-16,-20 0 0,-1 0 16,0-21-16,-20 20 0,-1-20 0,0 0 15,-21 21-15,0-22 0,0 1 0,0 0 16,0-1-16,-21 22 0,0 0 16,-1 0-16,1 0 0,0-1 15,0 22-15,0 0 0,0 0 0,-1 0 16,-20 22-16,21-1 0,0 0 15,0 21-15,-22 1 0,22-1 0,0 0 16,0 22-16,0-1 0,-1 22 0,1 0 16,21-1-16,-21 1 0,21 0 15,-21-1-15,21 1 0,0 0 0,0-22 16,-21 22-16,0-22 0,21 22 0,-22-22 16,1 1-16,21-22 0,-21 22 15,21-22-15,0-21 0,-21 22 0,21-22 16,0 0-16,-21 0 0,21 0 0,-21-21 15,-1 0 1,1-21-16,21 0 16,-21 0-16,0 0 0,21-22 0,-21 1 15,21 0-15,-21-1 0,-1 1 0,22 0 16,0-22-16,0 22 0,0-1 16,0 1-16,0 0 0,22-1 0,20 1 15,-21 0-15,21 21 0,1-22 0,20 1 16,1 21-16,-1-22 0,1 1 15,20 21-15,1-21 0,-21-1 0,-1 1 16,22 0-16,-43-1 0,22 1 0,-22 0 16,0-1-16,1 1 0,20-106 31,-63 105-31,0 1 0,0 21 0,-21 0 16,21 0-16,-21-1 0,0 1 15,-1 21-15,1 0 0,0 0 0,0 0 16,21 21-16,-21 1 0,0-1 0,-1 0 15,1 21-15,0 1 0,0-1 16,0 21-16,0 1 0,-1 21 0,22-1 16,-42 1-16,21 0 0,0-1 0,0 1 15,-1 21-15,1-22 0,0 1 16,-21 0-16,21-22 0,-1 22 0,1-22 16,21 1-16,0-1 0,-21 1 0,21-22 15,0 1-15,0-22 0,0 21 16,0-21-16,0 0 0,0 1 15,0-1-15,21-21 0,0 0 16,1 0-16,-1-21 16,0-1-16,0-20 0,-21 21 15,21 0-15,0-22 0,-21 1 16,0-21-16,0 20 0,22-20 0,-22 20 16,0-20-16,0-1 0,0 22 0,0-21 15,0 20-15,-22 22 0,22-21 0,-21 21 16,0-1-16,0 1 0,21 0 15,0 0-15,-21 21 0,21-21 16,0 0 0,21 21-16,0 0 15,0-22-15,22 22 0,-22-21 0,21 21 16,0-21-16,1 21 0,-22-21 0,21 0 16,1 21-16,-1-21 0,-21-1 15,21 22-15,-20-21 0,-1 0 0,0 0 16,0 0-16,-21 0 0,0-1 0,21 1 15,-21 42 17,0 1-32,-21-1 15,21 21-15,0-21 0,0 0 16,0 1-16,0-1 0,0 21 16,0-21-16,0 0 0,0 1 0,0-1 15,0 0-15,0 0 0,21-21 0,0 21 16,1 0-16,-1-21 0,0 0 15,0 0-15,0 0 0,22 0 16,-22 0-16,0 0 0,21-21 0,-21 0 16,22 0-16,-22 0 0,0 0 0,21-22 15,-20 22-15,-1-21 0,0-1 16,0 1-16,0 0 0,0 21 0,1-22 16,-1 1-16,-21 21 0,21 0 0,0-1 15,0 1-15,0 0 16,1 21-16,-1 0 0,0 0 15,0 0 1,-21 21-16,21-21 16,-21 21-16,0-42 62,0 0-62,-21 21 0,21-21 16,-21 0-16,0 0 15,21-1-15,-21 1 0,-1 21 16,22-21-16,-21 21 31,0 21-31,21 0 0,-21 1 16,0-1-16,21 21 0,-21-21 0,-1 22 16,22-22-16,-21 21 0,0 0 15,0 1-15,21-1 0,-21-21 0,21 22 16,0-22-16,0 21 0,0-21 0,0 0 15,21 1-15,0-1 0,0 0 16,0 0-16,22-21 0,-22 21 0,21-21 16,-21 0-16,22 0 0,-1 0 0,0 0 15,-20 0-15,20 0 0,0 0 16,1-21-16,-22 21 0,21-21 16,0 0-16,1 0 0,-1-1 0,0 1 15,1 0-15,-1-21 0,0-1 0,1 22 16,-22-21-16,21 0 0,-21-1 15,1 1-15,-22 21 0,0 0 0,0-1 16,0 1-16,-22 0 0,-20 21 0,21 0 16,0 0-16,-22 21 0,1 0 15,21 1-15,-21-1 0,20 0 0,1 0 16,0 21-16,0-20 0,21-1 16,0 21-16,0-21 0,0 0 0,0 1 15,21-1-15,21 0 0,-20 0 0,20 0 16,-21 0-16,21-21 0,1 22 15,20-22-15,-20 0 0,-1 0 16,0 0-16,22 0 0,-22 0 0,0 0 16,-20 0-16,20 0 0,0 0 0,-21-22 15,1 1-15,-1 21 0,-21-21 0,0 0 16,0-21-16,0 20 0,0 1 16,-21-21-16</inkml:trace>
  <inkml:trace contextRef="#ctx0" brushRef="#br0" timeOffset="92724.01">26056 4530 0,'0'0'0,"-42"0"16,42 21-16,0-42 31,0 0-16,0-1-15</inkml:trace>
  <inkml:trace contextRef="#ctx0" brushRef="#br0" timeOffset="97891.97">11409 8742 0,'-21'21'16,"-1"-21"-16,22 21 15,22 0 1,-1-21-16,0 0 0,0 0 0,21 0 15,-20 0-15,20 0 0,0 0 0,1-21 16,-1 21-16,0-21 0,1 21 16,-1-21-16,0 0 0,1 21 0,20-21 15,-21 21-15</inkml:trace>
  <inkml:trace contextRef="#ctx0" brushRef="#br0" timeOffset="99680.07">15811 7938 0,'0'-22'0,"22"1"16,-1 0-16,0 0 16,-21 0-16,0 0 15,0-1 1,0 44 15,0-1-31,0 0 0,0 0 16,0 21-16,21 1 0,-21-1 15,0 22-15,0-22 0,0 21 16,21-20-16,-21 20 0,0 1 0,0-1 16,0 1-16,0-1 0,0 1 0,0-1 15,0 22-15,0-22 0,0 22 0,0-21 16,0-1-16,0 1 0,0-1 0,0-21 16,0 22-16,0-22 0,0 1 15,0-1-15,0-21 0,0 21 0,0-20 16,0 20-16,0-21 0,0 0 0,0 0 15,21-42 17,-21 0-32,22 0 15,-22 0-15,0 0 0,0-1 16,21-20-16,0 0 0,-21 21 0,21-43 16,-21 22-16,0-1 0,21-20 0</inkml:trace>
  <inkml:trace contextRef="#ctx0" brushRef="#br0" timeOffset="100544.01">15833 8001 0,'0'0'0,"-22"-42"16,-41-1-16,63 22 16,-21 21-16,21-21 15,0 0-15,21 21 16,0-21-16,0 21 0,0 0 0,22-21 15,-1 21-15,0 0 0,22 0 0,-1-22 16,1 22-16,21 0 0,-1 0 16,22-21-16,-21 21 0,21 0 0,-1 0 15,1 0-15,21 0 0,0 0 0,21 0 16,-21 0-16,22 0 0,-22 0 0,0 0 16,0 0-16,21 0 0,-21 0 15,0 0-15,0 0 0,-21-21 0,-1 21 16,1 0-16,0 0 0,-21 0 15,-1 0-15,22-21 0,-21 21 0,-22 0 16,22-21-16,0 21 0,-22 0 16,22 0-16,-22 0 0,1 0 0,-1 0 15,-20 0-15,20 0 0,-20 0 0,-1 0 16,0 0-16,-21 0 0,1 0 0,-1 0 16,0 0-16,0 0 0,-21 21 15,21-21-15,-21 21 0,0 0 16,0 0-16,0 1 0,0 20 0,0-21 15,0 21-15,0-20 0,0 20 16,0 21-16,-21-20 0,21-1 16,-21 22-16,0-22 0,21 21 0,-21-20 15,21 20-15,0-20 0,-22 20 0,22 1 16,0-1-16,-21-21 0,21 22 0,0-1 16,0 1-16,0-1 0,0-20 15,0 20-15,0 1 0,0-22 0,0 0 16,0 22-16,-21-22 0,21 1 0,0-1 15,0-21-15,0 21 0,0 1 0,0-22 16,-21 21-16,21-21 0,0 1 0,-21-1 16,21 0-16,0 0 15,0 0-15,0 0 0,-21-21 16,-1 22-16,1-22 16,0 0-16,21 21 0,-21-21 0,0 0 15,0 0-15,-1 0 0,1 0 0,0 21 16,-21-21-16,-1 0 0,1 0 0,0 0 15,-22 0-15,1 0 0,-1 0 16,-20 0-16,-22 0 0,0 0 0,-21 0 16,0 0-16,-21 0 0,0 0 0,-22 0 15,1 0-15,0 0 0,-22 0 0,22 0 16,-1 0-16,-20 0 0,42 0 0,-22 0 16,22 0-16,0 0 0,0 0 15,21 0-15,0 0 0,21 0 16,0 0-16,22 0 0,-1 0 0,21 0 15,1 0-15,21 0 0,-1 0 0,22-21 16,21 0-16,0-1 16,0 1-16,21 0 0,22 21 15,-22-21-15,21 0 0,-21 0 0,22-1 16,-1 1-16,0 0 0,1 0 16</inkml:trace>
  <inkml:trace contextRef="#ctx0" brushRef="#br0" timeOffset="100956.77">16806 8043 0,'0'0'0,"0"-21"0,0 0 0,-21 0 15,21 0-15,0 0 0,-21 21 47,21 21-47,-21-21 0,21 42 16,-21-21-16,-1 22 0,22-1 0,-21 0 0,0 1 16,-21 20-16,21-21 0,-1 22 15,-20-22-15,0 22 0,-1-1 16,1-20-16,0 20 0,-1 1 0,-20-22 15,21 21-15,-1-20 0,1-1 0,0 0 16,-1-20-16,22 20 0,0-21 0,-21 0 16,42 0-16,-22 1 0,1-22 15,42-22 17,1 1-32,-1 0 0,0 0 0,21 0 15,1-22-15,-1 1 0,0 0 16,22-1-16,-22 1 0</inkml:trace>
  <inkml:trace contextRef="#ctx0" brushRef="#br0" timeOffset="101296.58">17547 8043 0,'0'0'16,"21"-21"-16,0 0 15,-21 42 1,-21 0-16,0 1 15,0 20-15,-21-21 0,20 21 16,-20 1-16,0-1 0,-22 22 0,22-22 16,0 0-16,-1 1 0,1 20 15,-22-21-15,22 22 0,0-22 0,-22 22 16,1-1-16,20 1 0,-20-1 0,-1-20 16,-20 20-16,20 1 0,1-22 0,-1 0 15,1 22-15,-1-43 0,1 21 0,20 1 16,1-22-16,0 0 0,-1 21 0,22-42 15,0 21-15,0 1 0,63-22 32,-21-22-17,22 1-15,-1 0 0,0 0 16,22-21-16,-1 20 0,1-20 0,21-21 16,-22 20-16</inkml:trace>
  <inkml:trace contextRef="#ctx0" brushRef="#br0" timeOffset="101623.76">17970 8128 0,'0'0'0,"64"-42"16,-22 21-16,22-22 0,20-20 15,-62 63-15,-1 0 0,-42 21 16,-1 0 0,-20 21-16,21-20 0,-21 20 15,-1 0-15,1 1 0,0 20 16,-1-21-16,-20 22 0,20-1 0,-20-20 15,-1 20-15,1 1 0,-1 20 0,1-20 16,-22-1-16,22 22 0,-1-21 0,-20-1 16,20 1-16,-21-1 0,22 1 0,-1-22 15,1 21-15,-1-20 0,1 20 16,-1-20-16,22-1 0,-21 0 0,20 1 16,1-22-16,0 21 0,20-21 0,1 0 15,0 1-15,0-22 0,21 21 16,21-42-1,0-1-15,22 1 0,-22 0 16,42 0-16,-20-21 0,20-1 0,1 22 16,-1-21-16</inkml:trace>
  <inkml:trace contextRef="#ctx0" brushRef="#br0" timeOffset="101975.56">18500 8276 0,'0'0'0,"42"-21"0,21-42 15,-41 41-15,-1 1 16,-21 42 0,-21 1-16,-1-1 0,-20 0 15,21 21-15,-21 1 0,-1 20 16,-20-21-16,20 22 0,-20-22 0,21 22 16,-22-1-16,1 22 0,-1-22 15,1 1-15,-1 21 0,1-22 0,-1 1 16,1 20-16,-1-41 0,1 20 0,-1 1 15,1-1-15,-1-21 0,1 1 0,20-1 16,1 0-16,0 1 0,-1-1 0,1-21 16,21 0-16,0 1 0,-1-1 0,1 0 15,21 0-15,21-21 47,1-21-47,20 0 0,-21 0 16,21 21-16,1-43 0,-1 22 0,22 0 15,-1 0-15,1-22 0,-1 22 0</inkml:trace>
  <inkml:trace contextRef="#ctx0" brushRef="#br0" timeOffset="102320.87">19071 8848 0,'0'0'0,"21"-21"0,-21-1 16,0 1-16,0-21 15,0 21-15,-21 21 16,0 0 0,0 0-16,0 21 0,-1 21 15,1-21-15,0 22 0,-21-1 16,21 0-16,-22 1 0,1-1 0,0 22 16,-1-22-16,1 21 0,-22-20 0,22-1 15,-21 22-15,20-22 0,-20 0 0,-1 22 16,22-22-16,0 0 0,-1 1 0,1-22 15,0 21-15,20-21 0,1 22 0,-21-22 16,21 0-16,0 0 0,21 0 16,-22-21-16,44 0 31,-1-21-15,0 0-16,21 0 0,-21 0 0,43 0 15,-22-1-15,22 1 0,-22 0 0</inkml:trace>
  <inkml:trace contextRef="#ctx0" brushRef="#br0" timeOffset="102560.58">19262 9250 0,'0'0'15,"21"0"-15,21-21 0,-21 21 0,0 0 16,-21 21 15,-21 0-31,0 0 0,0 0 0,0 1 16,-22 20-16,22-21 0,-21 21 0,21-20 15,-22 20-15,1-21 0,21 0 0,-21 22 16,20-22-16,-20 0 0,21 0 0,-21 0 16,20 0-16,1 1 0,0-22 0,0 21 15,0 0-15,0-21 0,-1 0 0,22 21 16</inkml:trace>
  <inkml:trace contextRef="#ctx0" brushRef="#br0" timeOffset="136460.21">9673 6985 0,'0'21'16,"0"0"-1,0 1 1,0-1-16,0 0 16,21 0-1,0-21-15,-21 21 16,22-21-16,-1 21 0</inkml:trace>
  <inkml:trace contextRef="#ctx0" brushRef="#br0" timeOffset="138451.56">10710 8065 0,'-21'21'15,"0"-21"1,21-21 46,0-1-46,0 1-16,0 0 16,0 0-16,0 0 0,0 0 15,0-1-15,0 1 0,0 0 0,0 0 16,0 0-16,0 0 0,0-1 0,21 1 16,-21 0-16,21 0 0,-21 0 0,0 0 15,0-1-15,0-20 0,21 21 0,-21 0 16,0-22-16,22 22 0,-22-21 15,0 21-15,0-22 0,21 1 16,-21 21-16,21-21 0,-21 20 0,21-20 16,-21 21-16,0-21 0,21 20 0,-21-20 15,21 21-15,1-21 0,-22 20 0,0 1 16,21-21-16,0 21 0,-21 0 0,21-22 16,-21 22-16,21-21 0,0 21 15,-21-1-15,22-20 0,-1 0 0,0 21 16,0-22-16,0 1 0,0 21 0,1-22 15,-1 1-15,0 21 0,0-21 0,21-1 16,-20 22-16,-1-21 0,0 21 0,21-22 16,-21 22-16,22 0 0,-22-21 15,0 20-15,21 1 0,1-21 16,-22 21-16,21-22 0,-21 22 0,22 0 16,-1-21-16,0 21 0,1-22 0,-1 22 15,-21 0-15,22-21 0,-1 20 0,0-20 16,1 21-16,-1 0 0,0-22 15,22 22-15,-22 0 0,0 0 0,1 0 16,-22 0-16,21-1 0,1 1 0,-1 0 16,-21 0-16,21 0 0,1 0 0,-1-1 15,0 1-15,1 0 0,-1 21 16,0-21-16,1 0 0,20 0 0,-20-1 16,-1 1-16,21 0 0,-20 0 15,-1 0-15,22 21 0,-22-21 0,21-1 16,-20 1-16,-1 0 0,0 0 0,1 21 15,-1-21-15,0 0 0,1 21 0,-1-22 16,-21 1-16,22 0 0,-1 21 16,0-21-16,-21 21 0,22-21 0,-1 0 15,0 21-15,1-22 0,-1 22 0,22-21 16,-22 0-16,21 21 0,-20-21 0,20 21 16,1-21-16,-1 0 0,1 21 0,-22-22 15,22 22-15,-1-21 0,1 21 16,-1-21-16,1 21 0,20-21 0,-20 21 15,-1-21-15,22 21 0,0-21 16,-22 21-16,22-22 0,-22 22 0,22-21 16,0 21-16,-22 0 0,22-21 0,-22 21 15,22 0-15,-22-21 0,22 0 16,0 21-16,-1 0 0,-20-21 0,21 21 16,-1 0-16,1-22 0,-22 22 0,22 0 15,-21 0-15,20-21 0,-20 21 0,-1-21 16,1 21-16,-1 0 0,22 0 15,-22 0-15,1 0 0,-1 0 0,1 0 16,-1 0-16,-20 0 0,20 0 0,1 0 16,-1 0-16,-20 0 0,20 0 0,-21 0 15,1 0-15,20 0 16,-20 0-16,-1 21 0,0-21 0,1 21 16,-1-21-16,0 22 0,1-22 0,-1 21 15,21 0-15,-20-21 0,-1 21 0,0-21 16,1 21-16,20 0 0,-20 1 15,-1-22-15,21 21 0,-20 0 0,-1 0 16,0 0-16,22 0 0,-22 1 0,22-1 16,-1 0-16,-20 0 0,20 0 0,1 0 15,-1 22-15,1-22 0,-1 0 0,1 0 16,-1 22-16,1-22 16,-1 0-16,1 0 0,-1 0 0,1 22 15,-1-22-15,-21 0 0,22 0 0,-1 21 16,-20-20-16,20-1 0,-20 0 0,-1 0 15,21 0-15,-20 0 0,-1 22 16,0-22-16,22 0 0,-22 0 0,1 0 16,-22 1-16,21-1 0,0 0 0,1 21 15,-1-21-15,-21 1 0,22-1 0,-1 21 16,-21-21-16,21 0 0,-20 1 0,20 20 16,-21-21-16,21 0 0,-20 22 15,20-22-15,-21 0 0,21 0 0,-20 21 16,20-20-16,0-1 0,1 21 15,-22-21-15,21 22 0,0-22 0,1 0 16,-1 21-16,0 1 0,22-22 0,-22 21 16,1 0-16,-1 1 0,0-1 15,1 0-15,20 1 0,-21 20 0,1-20 16,-1-1-16,0 0 0,22 1 0,-22 20 16,22-21-16,-22 1 0,22-1 0,-1 22 15,-21-22-15,22 0 0,-1 22 0,1-22 16,-22 0-16,22 1 0,-22-1 15,22 0-15,-22 1 0,0-1 0,1-21 16,-22 22-16,21-22 0,-21 0 0,22 0 16,-22 0-16,0 0 0,0 1 0,-21-1 15,21-21-15,-21 21 16,21-21-16,-21-21 78,0 0-47,0-1-31,0 1 32,0 0-32,-21 21 0,21-21 15,-21 21-15,21-21 0,-21 21 16,21-21-16</inkml:trace>
  <inkml:trace contextRef="#ctx0" brushRef="#br0" timeOffset="139176.15">23114 6985 0,'0'0'0,"0"21"78,0 0-78,0 1 15,21-1 1,-21 0-16,21 0 0,-21 0 16,0 0-16,0 1 0,21-1 15,-21 0-15,22 0 0,-22 0 16,0 0-16,0 1 0,21-1 16,-21 0-16,21 0 0,-21 0 0,0 0 15,21 1-15,0-1 0,0 0 0,-21 0 16,22 0-16,-22 0 0,21 1 0,0-1 15,0 0-15,0 0 0,0 0 16,-21 0-16,22 1 16,-1-1-1,-21 0-15,0 0 32,-21-21-32,-1 0 0,1 0 15,0 0-15,0 0 0,0 0 16,0 0-16,-1 0 0,1 0 15,0 0-15,-21 0 0,21 0 0,-22 0 16,1 0-16,21 0 0,-22 21 0,1-21 16,0 0-16,-1 0 0,1 0 0,0 0 15,-1 21-15,1-21 0,0 0 0,21 0 16,-22 0-16,1 22 0,21-22 16,0 0-16,-22 0 0,22 0 0,0 0 15,0 21-15,0-21 16,-1 0-16,22-21 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34:03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2413 0,'0'-42'16,"0"21"-1,0-1 1,0 1-16,0 0 31,0 42 0,0 0-15,0 1-16,0-1 0,0 0 16,0 0-16,0 21 0,0-20 0,0 20 15,0 0-15,0 1 0,0-1 0,0 0 16,0 1-16,21 20 0,-21 1 15,0-22-15,0 21 0,0 1 0,0 21 16,0-22-16,0 22 0,0-22 0,0 22 16,0 0-16,0-22 0,0 22 15,0-1-15,0 1 0,0 0 0,0-1 16,0 1-16,0-21 0,-21 20 0,21 1 16,-21 0-16,21-22 0,-21 22 15,21-22-15,0 22 0,-21 0 16,-1-1-16,1-20 0,0 20 0,21 1 15,-21 0-15,0-22 0,21 22 16,0-22-16,-21 22 0,-1-21 0,22 20 16,-21 1-16,21-22 0,0 22 0,0-21 15,0 20-15,0-20 0,0-1 0,0 22 16,0-22-16,0 22 0,0-21 16,0 20-16,0-20 0,0 20 0,0-20 15,0 21-15,0-22 0,21 22 0,-21-1 16,22-20-16,-22 21 0,0-1 15,0 1-15,0 0 0,21-1 0,-21 1 16,0-22-16,21 22 0,-21 0 16,0-1-16,0 1 0,0 0 0,21-1 15,-21 22-15,21-21 0,0 0 16,-21-1-16,0 1 0,22 0 0,-1-1 16,-21 1-16,21 0 0,-21-1 0,0-20 15,21 20-15,0 1 0,-21-21 0,0 20 16,21-20-16,1-1 0,-1 22 15,-21-22-15,21 1 0,0-1 0,0 1 16,-21-1-16,21 1 0,1-1 0,-22 1 16,0-1-16,21 1 0,0-1 0,-21-20 15,0 20-15,0-20 0,21-1 0,-21 0 16,0 1-16,0-1 16,0-21-16,0 0 0,0 0 0,0-42 15</inkml:trace>
  <inkml:trace contextRef="#ctx0" brushRef="#br0" timeOffset="2176.79">3302 2286 0,'0'0'0,"-21"0"0,0 0 16,42 0 15,0-21-31,0 21 16,21 0-16,-20 0 0,20-21 0,0 21 15,22 0-15,-22 0 0,0 0 0,22 0 16,-1 0-16,-20 0 0,20 0 16,1 0-16,-1 0 0,1 0 0,-1 0 15,22 0-15,-22 0 0,22 0 0,-21 0 16,20 0-16,1 0 16,21 0-16,-22 0 0,1 0 0,0 0 15,21 21-15,-22-21 0,1 0 0,21 0 16,-22 0-16,1 21 0,21-21 15,-21 0-15,-1 0 0,22 21 0,-21-21 16,-1 0-16,1 0 0,0 0 0,-1 0 16,1 0-16,0 21 0,21-21 0,-1 0 15,1 0-15,-21 0 0,21 0 16,0 0-16,-22 0 0,22 0 0,-21 0 16,21 0-16,-22 0 0,22 0 15,-21 0-15,-1 0 0,1 0 16,-21 0-16,20 0 0,-41 0 0,20 0 15,-21 22-15,1-22 0,-22 0 0,21 0 16,-21 0-16,1 21 0,-1-21 16,-21 21-16,0 0 15,0 0-15,0 0 16,0 1-16,0-1 0,0 0 16,0 0-16,0 0 0,-21 0 15,21 1-15,-22-1 0,22 21 0,0-21 16,0 22-16,0-22 0,-21 21 0,21-21 15,-21 22-15,21-22 0,0 21 16,0 0-16,-21-20 0,21 20 16,-21 0-16,21 1 0,-21 20 0,21-21 15,0 22-15,0-1 0,-22 1 0,22-1 16,-21 1-16,21-1 0,-21 1 16,21 21-16,0-22 0,0 22 0,-21-22 15,21 22-15,-21 0 0,21-1 0,0-20 16,0 20-16,0 1 0,0-21 0,0 20 15,0 1-15,0 0 0,0-1 0,0 1 16,0 0-16,0-1 0,0 1 16,-21 0-16,21-1 0,0 1 0,0 0 15,0-1-15,0 1 0,0 0 0,0-1 16,0 1-16,0 0 0,0-22 16,0 43-16,0-21 0,0-1 0,0 1 15,0 0-15,0-1 0,-22 22 0,22-21 16,0-1-16,-21 1 0,21 21 15,0-21-15,0 20 0,0-20 0,0 0 16,0 21-16,0-22 0,0 1 0,0 0 16,0-1-16,0 1 0,0 21 0,0-22 15,0 1-15,21-21 0,-21 20 0,22 1 16,-1 0-16,-21-22 0,0 22 16,21-1-16,-21-20 0,21 21 0,0-22 0,-21 22 15,21-22-15,-21 22 0,22-22 0,-22 1 16,21-1-16,0 22 15,-21-21-15,0-1 0,0 1 0,0-1 16,21 1-16,-21-1 0,0 1 0,0-1 16,0-21-16,0 22 0,0-1 0,0-20 15,0 20-15,0 1 0,0-22 0,0 22 16,-21-22-16,21 21 0,-21-20 0,21-1 16,0 0-16,0 1 0,-21-1 0,21 0 15,0 1-15,-22-22 0,22 21 0,0-21 16,0 1-16,0-1 0,0 0 0,0 0 15,0 0-15,0 0 0,0 1 16,-21-22-16,0 0 16,0 0-1,0 0 1,0 0 0,-1-22-16,1 22 0,0 0 15,-21 0-15,21-21 0,-1 21 0,1-21 16,-21 21-16,0 0 0,20-21 0,-20 21 15,0 0-15,-1-21 0,1 21 0,0-21 16,-1-1-16,1 22 0,0-21 0,-1 21 16,-20-21-16,-1 21 0,22-21 0,-21 21 15,-1-21-15,1 0 0,-22 21 16,21-22-16,-20 22 0,-1-21 0,0 21 0,1 0 16,-22-21-16,21 21 0,-21 0 15,22-21-15,-22 21 0,0-21 0,0 21 16,0 0-16,1 0 0,-1 0 15,0-21-15,21 21 0,-21 0 0,22 0 16,-22 0-16,21 0 0,1 0 0,-1 0 16,0 0-16,1 0 0,-1-22 0,0 22 15,1 0-15,20 0 0,-21 0 0,22 0 16,-1 0-16,1 0 0,21 0 16,-22 0-16,22 0 0,-1 0 0,1 0 15,21 0-15,-21 0 0,20 0 16,1-21-16,21 0 0,-21 0 15,21 0-15,0 0 0,0-1 0,0-20 16,0 21-16,21-43 0,0 22 0,1-21 16</inkml:trace>
  <inkml:trace contextRef="#ctx0" brushRef="#br0" timeOffset="3228.24">3895 2963 0,'0'0'0,"-64"0"16,64 22-16,-21-22 0,0 0 16,0 0-16,-1 0 15,44 0 17,-1 0-32,0 0 15,21 0-15,1 0 0,20 0 0,1 0 16,-1 0-16,22 0 0,-1 0 15,22 0-15,0 0 0,21 0 0,0 0 16,0 0-16,0 0 0,0 0 0,21 0 16,-21 0-16,0 0 0,21 0 15,-21 0-15,0 0 0,-21 0 0,21 0 16,-21 0-16,0 0 0,0 0 0,-22 0 16,1 0-16,0 0 0,-22 0 15,1 21-15,-1-21 0,-20 0 16,-1 0-16,-21 0 0,21 0 0,-20 0 15,-22 21 1,-22-21-16,1 0 0,0 0 16,-21 0-16,-1 21 0,1-21 15,-21 0-15,-22 21 0,21-21 0,-20 21 16,-22 1-16,21-22 0,-21 21 0,-21 0 16,22 0-16</inkml:trace>
  <inkml:trace contextRef="#ctx0" brushRef="#br0" timeOffset="3595.68">3450 3810 0,'0'0'0,"-63"0"0,-107 21 15,149-21-15,-21 0 0,21 0 16,-1 0-16,65 0 15,-22 0-15,21 0 0,22 0 16,20 0-16,-20-21 0,42 0 16,0 21-16,-1-21 0,1 0 0,21-1 15,0 22-15,0-21 0,21 0 16,22 0-16,-22 21 0,0-21 0,0 0 16,0 21-16,1-22 0,-1 22 15,0 0-15,-21-21 0,0 21 0,-21-21 16,0 21-16,-22 0 0,1 0 0,-22 0 15,1 0-15,-1 0 0,-20 0 0,-22 0 16,0 0-16,0 0 0,-21 21 16,0 0-16,-21 1 0,-21-22 15,-1 21-15,1 0 0,0-21 0,-22 21 16,-20-21-16,-1 21 0,-21 0 0</inkml:trace>
  <inkml:trace contextRef="#ctx0" brushRef="#br0" timeOffset="3919.98">3238 4509 0,'-42'42'0,"84"-84"0,-190 169 16,148-106-16,21-21 16,22 0-16,20 0 0,1 0 15,20 0-15,22-21 0,0 21 0,0-22 16,0 1-16,0 0 0,21 21 0,21-21 15,-21 0-15,21 0 16,0-1-16,0 22 0,0-21 0,1 21 16,-1-21-16,0 21 0,0 0 0,0 0 15,-21-21-15,21 21 0,-21 0 0,-21 0 16,21 0-16,-21 0 0,0 0 16,-21 0-16,-22 0 0,1 0 0,-1 0 15,-21 0-15,-20 0 0,-1 21 0,-21 0 16,-21 0-16,-22-21 0,22 0 15,-42 0-15,20 22 0,-41-1 0,20-21 16,-21 21-16</inkml:trace>
  <inkml:trace contextRef="#ctx0" brushRef="#br0" timeOffset="4223.89">3365 5567 0,'0'0'15,"-84"42"-15,-64 106 0,126-126 16,22-1-16,0 0 0,22 0 0,20-21 16,0 0-16,22 0 0,-1 0 15,22 0-15,21 0 0,-22-21 0,22 0 16,0 21-16,0-21 0,21-1 16,0 1-16,0 0 0,21 0 0,0 0 0,0 0 15,1 21-15,-1-22 16,0 1-16,21 0 0,-21 0 0,1 0 15,-22 21-15,21-21 0,-21 21 0,0 0 16,-21-22-16,-1 22 0,-20 0 0,21 0 16,-43 0-16,1 0 0,-22 0 15,1 0-15,-43 22 16,0-1-16,-43-21 0,22 21 0,-42 0 16</inkml:trace>
  <inkml:trace contextRef="#ctx0" brushRef="#br0" timeOffset="4544.7">3598 6752 0,'0'0'0,"-42"64"16,42-43-1,21 0-15,21-21 0,1 0 0,20 0 16,1 0-16,20 0 0,1-21 0,0 0 15,21 21-15,-1-21 0,22 21 0,0-22 16,0 1-16,0 0 0,0 21 16,22-21-16,-22 0 0,0 0 0,21 21 15,-21-22-15,0 1 0,0 21 0,-21 0 16,-1-21-16,-20 21 0,0 0 16,-22 0-16,1 0 0,-1 0 0,-42 0 15,1 0-15,-1 0 0,-42 0 16,-1 21-16,-20-21 15,0 21-15,-22-21 0,1 22 0,-1-1 16,-20-21-16,-1 21 0</inkml:trace>
  <inkml:trace contextRef="#ctx0" brushRef="#br0" timeOffset="4865.52">3556 7641 0,'0'0'0,"-21"43"0,0-22 0,21 0 16,0 0-16,0 0 0,21-21 0,21 0 16,0 0-16,1 0 0,20 0 0,1 0 15,20 0-15,-20-21 0,42 21 0,-22-21 16,22 0-16,21 0 0,-21 21 16,21-22-16,21 1 0,-21 0 0,21 0 15,1 0-15,20 0 0,-21-1 0,21 1 16,-20 0-16,-1 21 0,0-21 0,0 0 15,0 21-15,0 0 0,-21-21 16,-21 21-16,0 0 0,-21 0 0,-1 0 16,-20 0-16,-22 0 0,-21 0 15,22 0-15,-43 21 0,0 0 16,-43-21-16,22 21 0,-21 0 0,0-21 16,-22 21-16,-21-21 0,22 22 0,-43-1 15</inkml:trace>
  <inkml:trace contextRef="#ctx0" brushRef="#br0" timeOffset="5145.66">3619 8848 0,'0'0'0,"43"21"0,126-21 15,-105 0-15,20 0 0,22-21 0,0 0 16,0-1-16,21 1 0,0 0 0,0 0 16,21 0-16,-21 0 0,21-1 15,0 1-15,0 0 0,1 0 0,-22 0 16,21 0-16,-21-1 0,-21 22 0,21-21 16,-22 21-16,1 0 0,-21-21 15,0 21-15,-1 0 0,-41 0 0,-1 0 0,0 0 16,-21 0-16</inkml:trace>
  <inkml:trace contextRef="#ctx0" brushRef="#br0" timeOffset="5512.96">3196 9864 0,'0'0'0,"21"21"0,0 0 0,22-21 15,-1 0-15,22 0 0,20 0 0,1 0 16,0-21-16,-1 0 0,43 0 16,-21-22-16,21 22 0,0 0 0,21-21 15,0 20-15,-21 1 0,22-21 0,-1 21 16,0 0-16,0-1 0,0 1 0,0-21 15,1 42-15,-22-21 0,0 0 0,0-1 16,-22 22-16,1-21 0,0 21 0,-21 0 16,-1 0-16,-20 0 0,-1 0 0,-20 0 15,-22 0-15,0 0 0,-42 21 16,0-21 0,-22 22-16,1-1 0,0 0 0,-22 0 15,1 0-15,-1 22 0,1-22 0,-22 0 16,0 0-16,1 21 0</inkml:trace>
  <inkml:trace contextRef="#ctx0" brushRef="#br0" timeOffset="5788.81">3514 10710 0,'0'0'0,"21"22"16,0-1-16,21-21 0,1 0 0,-1 0 15,21 0-15,1 0 0,21 0 0,-1-21 16,1-1-16,21 1 0,0 0 0,21 0 16,0 0-16,0 0 0,0-22 0,0 22 15,0 0-15,0 0 0,21-22 0,-21 22 16,0 0-16,21 0 0,-21 0 0,-21 0 16,21-1-16,0 1 0,-21 0 0,-1 0 15,1 0-15,0 21 0,0-21 16,-21-1-16,-22 22 0,1-21 0,-1 21 15,1-21-15,-22 0 0,0 21 0,-21-21 16</inkml:trace>
  <inkml:trace contextRef="#ctx0" brushRef="#br0" timeOffset="9396.58">6943 5313 0,'0'21'0,"21"-21"63,-21-21-63,0 0 15,0 0 1,0-1-1,0 1-15,0 0 16,-21 21-16,21-21 16,-22 21-16,1 0 15,0-21-15,0 21 16,0 0-16,0 0 0,-1 0 16,1 0-16,21 21 15,-21-21-15,0 21 0,0-21 0,21 21 0,-21 0 16,21 1-16,-22-1 15,22 0-15,-21 0 0,21 0 16,0 0-16,0 1 0,0-1 16,0 0-16,0 0 0,0 0 15,0 0-15,21 1 0,-21-1 0,22 0 16,-1 0-16,0 0 16,-21 0-16,21 1 0,0-22 0,-21 21 15,21 0-15,1-21 0,-1 21 0,0-21 16,0 0-16,0 0 0,0 21 0,1-21 15,-1 0-15,0 0 0,0 0 16,21 0-16,-20 0 0,-1 0 16,21 0-16,-21 0 0,0 0 0,1-21 15,-1 21-15,21-21 0,-21 21 0,0-21 16,1 0-16,-1 21 0,-21-22 16,21 1-16,0 0 0,0 0 0,-21 0 15,0 0-15,0-1 0,0 1 0,21 0 16,-21 0-16,0 0 0,0 0 0,0-22 15,0 22-15,0 0 0,0 0 16,-21 0-16,21-1 0,-21-20 0,0 21 16,0 0-16,0 0 15,-1-1-15,1 1 0,0 21 16,0-21-16,0 0 0,0 21 0,-1 0 0,1-21 16,0 21-16,0 0 0,0 0 15,0 0-15,-22 0 0,22 0 0,0 0 16,-21 0-16,20 0 0,1 0 15,0 0-15,-21 0 0,21 0 0,-1 21 16,1 0-16,0-21 0,0 21 0,0 0 16,0 1-16,-1-1 15,22 0-15,-21 0 0,21 0 0,-21 0 16,21 1-16,0-1 0,0 0 16,0 0-16,0 0 15,0 0-15,0 1 16,0-1-1,21-21 17,0 0-17,1-21-15,-1 21 0,-21-22 16,21 1-16,0 21 0,0-21 16,0 0-16,1 0 0,-1 0 0,21-1 15,-21 1-15,0 0 0,22 0 0,-22 0 16,21 0-16,-21-1 0,1 1 0,-1 0 15,0 0-15,0 0 16,0 21-16,0-21 0,1-1 0,-22 1 31,0 42 1,-22 1-32,1-1 15,0 0-15,0-21 0,0 21 0,0 0 16,-1 0-16,1 1 0,0-1 15,-21 0-15,21 0 0,-1 0 0,-20 0 16,21 1-16,-21 20 0,20-21 0,-20-21 16,21 21-16,0 0 0,21 1 15,-21-22-15,21 21 0,-22 0 16,22 0 0,22-21 15,-1-21-31,0 0 15,0 21-15,0-21 0,0 21 0,1-22 16,20 1-16,-21 0 0,0 0 0,22 21 16,-22-21-16,21 0 0,-21-1 15,0 1-15,22 0 0,-22 0 0,0 0 16,0 21-16,0-21 0,-21-1 0,22 22 16,-1-21-1,-21 42 16,-21 1-31,-1-1 0,1-21 16,0 21-16,0 0 0,0 0 16,0 0-16,-22 1 0,22-1 0,-21 0 15,21 0-15,-22 0 0,22 0 0,-21 1 16,21-1-16,-1 0 0,-20 0 0,21 0 16,0 0-16,0 1 15,42-22 32,0 0-47,0 0 0,0 0 16,0-22-16,1 1 0,-1 21 0,0-21 15,0 0-15,21 0 0,-20 0 0,20-1 16,-21 1-16,21 0 0,-20 0 16,20 0-16,-21 0 0,0-1 15,22 1-15,-22 0 0,0 0 0,0 21 0,-21-21 16,21 21-16,0-21 0,-21-1 15,0 44 32,-21-1-47,0-21 0,21 21 16,-21 0-16,0 0 0,0 0 16,-1 1-16,1-1 0,0 0 0,-21 0 15,21 0-15,-1 0 0,1 1 0,0-1 16,-21 0-16,21 0 0,-1 0 0,1-21 15,0 21-15,0 1 0,0-1 16,0 0-16,-1 0 0,1 0 16,21 0-16,21-21 47,1-21-47,-1 21 0,0-21 0,0 0 15,21 0-15,-20 21 0,-1-21 16,21-1-16,-21 1 0,22 0 15,-22 0-15,21 0 0,-21 0 0,22-1 16,-22 1-16,0 0 0,0 0 0,0 21 16,0-21-16,1 0 0,-1 21 0,-21-22 15,21 22-15,0 0 16,-21-21-16,0 42 47,-21 1-47,0-1 15,21 0-15,-21-21 0,-1 21 0,1 0 16,0 0-16,0 1 0,0-1 16,0 0-16,-1 0 0,1 0 0,0 0 15,0 1-15,0-22 0,0 21 16,-1 0-16,22 0 0,-21 0 0,0 0 16,21 1-16,0-1 31,0-42 0,21 21-31,0-22 0,1 22 16,-1-21-16,0 0 0,21 0 0,-21 21 15,1-21-15,20 0 0,-21-1 16,21 1-16,-20 0 0,-1 0 16,0 0-16,0 0 0,0-1 0,0 1 15,1 21-15,-22-21 0,21 0 0,0 21 16,-21-21-1,0 42 1,0 0 0,-21 0-16,0-21 0,-1 21 15,22 1-15,-21-1 0,0-21 16,0 21-16,0 0 0,0 0 0,21 0 16,-22 1-16,1-1 0,0 0 15,0 0-15,0 0 0,0 0 0,-1 1 0,22-1 16,0 0-16,-21-21 0,21 21 15,0 0-15,-21-21 0,21 21 16,21-21 15,0 0-31,1-21 0,-1 0 0,0 0 16,0 21-16,0-21 0,0 0 16,1-1-16,-1 1 0,0 0 0,0 0 15,0 0-15,0 0 0,1 21 0,-22-22 16,0 1-16,21 21 0,-21-21 15,-21 21 17,-1 21-32,1 0 0,0 1 15,-21-22-15,42 21 0,-21 0 0,-1 0 16,1-21-16,21 21 0,-21 0 0,21 1 16,0-1-16,0 0 15,-21 0-15,21 0 16,0 0-16,-21-21 0,21 22 0,-21-1 15</inkml:trace>
  <inkml:trace contextRef="#ctx0" brushRef="#br0" timeOffset="10136.15">4043 6964 0,'0'0'0,"-43"0"15,-84 42-15,85-21 16,21-21-16,-21 22 0,-1-22 16,22 0-16,-21 0 0,21 21 0,-1-21 15,1 0-15,42 21 31,1-21-31,20 0 0,0 0 16,22 0-16,-22 0 0,22 0 0,20 0 16,1 0-16,0 0 0,20 0 15,1 0-15,21 0 0,0 0 16,0-21-16,0 0 0,21 21 0,1-22 16,-1 22-16,0-21 0,0 0 0,0 21 15,-21-21-15,21 0 0,-21 21 0,-21-21 16,0 21-16,0 0 0,0-22 15,-22 22-15,-20 0 0,-1 0 0,1 0 16,-22 0-16,-21-21 0,22 21 0,-22 0 16,-42 0 15,0 0-31,-1 21 0,-20-21 0,0 22 16,-1-22-16,1 21 0,0 0 15,-22-21-15,22 21 0,-22 0 0,1 0 16,-1 1-16,1-1 0</inkml:trace>
  <inkml:trace contextRef="#ctx0" brushRef="#br0" timeOffset="10584.51">3831 8107 0,'0'0'0,"-21"0"0,0 21 0,0-21 16,-1 0-16,1 0 0,42 0 31,22 0-31,-22 0 0,21-21 16,1 0-16,20 21 0,1-21 0,-1 21 15,1-22-15,20 1 0,22 21 0,-21-21 16,21 0-16,-1 0 0,1 21 0,0-21 16,0 21-16,0-22 0,0 1 0,-1 21 15,1-21-15,0 21 0,0 0 16,0-21-16,-22 21 0,22 0 16,-21 0-16,0 0 0,-22 0 0,22-21 15,-22 21-15,1 0 0,-1 0 0,1 0 16,-1 0-16,-20 0 0,-1 0 0,0 0 15,-21 21-15,1-21 0,-1 0 0,-21 21 16,0 0-16,0 0 16,-21-21-16,-22 22 0,1-1 0,0 0 15,-1 0-15,1 0 0,-22 0 0,1 1 16</inkml:trace>
  <inkml:trace contextRef="#ctx0" brushRef="#br0" timeOffset="10996.42">3958 9123 0,'0'0'15,"0"21"-15,21-21 16,0 0-16,1 0 0,20 0 15,0 0-15,1 0 0,-1-21 16,21 0-16,1 21 0,21-21 0,-22-1 16,22 1-16,-1 0 0,1 21 15,21-21-15,-21 0 0,-1 0 0,22 21 16,-21-22-16,-1 22 0,22-21 0,-21 21 16,0-21-16,-1 21 0,1 0 15,0-21-15,-1 21 0,1 0 0,-22 0 16,22-21-16,-21 21 0,-22 0 0,21 0 15,-20 0-15,-1 0 0,0 0 0,-20 0 16,20 0-16,-21 0 0,-21 21 31,-21-21-31,0 21 16,-22 0-16,22-21 0,0 21 0,-21 1 16,21-22-16,-22 21 0,1 0 15,0-21-15,-1 21 0</inkml:trace>
  <inkml:trace contextRef="#ctx0" brushRef="#br0" timeOffset="11392.99">4403 10118 0,'0'0'0,"0"21"0,105-21 15,-62 0-15,-1 0 0,0 0 16,1 0-16,-1-21 0,22 21 0,-22-21 16,21-1-16,1 22 0,-1-21 0,1 21 15,-1-21-15,1 0 0,-1 21 0,1-21 16,-1 0-16,-20 21 0,20-22 0,1 22 15,-22 0-15,0-21 16,1 21-16,20 0 0,-42 0 0,22 0 16,-1 0-16,-21 0 0,0 0 0,1 0 15,-1 0-15,0 0 16,-21 21 0,-21 1-16,0-1 15,-1-21-15,-20 21 0,21-21 16,-21 21-16,20 0 0</inkml:trace>
  <inkml:trace contextRef="#ctx0" brushRef="#br0" timeOffset="18124.58">7112 5144 0,'0'-22'16,"0"1"0,0 0-1,0 0-15,0 0 16,-21 0-1,0 21 1,-1-22-16,1 22 0,0 0 0,0 0 16,0 0-16,0 0 0,-1 0 15,1 22-15,0-22 0,0 21 16,0 0-16,0 0 0,-1 0 0,1 0 16,21 1-16,0-1 0,0 21 0,-21-21 15,21 0-15,0 1 0,0-1 16,0 0-16,0 0 0,21 21 0,0-42 15,1 22-15,-1-1 0,0 0 0,0 0 16,21 0-16,-20-21 0,-1 21 16,0 1-16,0-22 0,21 21 15,-20-21-15,-1 0 0,0 0 0,0 0 16,0 0-16,0 0 0,1 0 16,-1 0-16,0-21 0,0-1 15,0 22-15,0-21 0,1 0 0,-1 0 16,-21 0-16,21 0 0,0-1 0,0 1 15,-21-21-15,21 21 0,-21 0 16,0-22-16,0 1 0,0 21 0,0-22 16,0 1-16,0 21 0,-21-21 0,0-1 15,0 22-15,0-21 16,0 21-16,-1-22 0,1 22 0,0 0 0,-21 0 16,21 0-16,-22 21 0,1 0 15,0 0-15,-1 0 0,1 0 16,-22 0-16,22 21 0,0 0 0,-1 0 15,1 0-15,0 22 0,-1-1 0,1 0 16,21 1-16,0-1 0,0 0 16,21 1-16,-22-1 0,22 0 0,0 1 15,0-1-15,0-21 0,22 21 0,-1 1 16,0-22-16,0 21 0,0-21 16,0 1-16,1 20 0,-1-21 15,21 0-15,-21 0 0,0 1 0,1-22 16,-1 21-16,0 0 0,0-21 0,0 0 15,0 0-15,1 0 0,-1 0 16,21 0-16,-21 0 0,0-21 0,1 21 16,-1-21-16,0-1 0,0 1 15,0 0-15,0 0 0,1 0 0,-22 0 16,0-1-16,21-20 0,-21 21 0,0 0 16,0-22-16,0 22 0,0-21 0,0 21 15,0-22-15,-21 22 0,-1-21 16,1 21-16,21 0 0,-21-22 0,0 43 15,0-21-15,-22 0 0,22 21 16,0 0-16,0 0 0,-21 0 16,20 0-16,-20 0 0,21 21 0,-21 0 15,20 0-15,-20 1 0,21 20 0,0-21 16,0 0-16,-1 22 0,1-22 16,21 21-16,-21-21 0,21 22 0,0-22 15,0 21-15,0-21 0,21 0 0,0 22 16,1-22-16,20 0 0,-21 0 0,21 0 15,-20-21-15,20 22 0,-21-22 16,21 0-16,1 0 0,-22 0 0,21 0 16,-21 0-16,22 0 0,-22 0 0,0 0 15,21-22-15,-20 22 16,-1-21-16,0 0 0,0 0 0,0 0 16,0 0-16,1-1 0,-22 1 0,21 0 15,-21-21-15,0 21 0,0-1 0,0-20 16,0 21-16,-21-21 0,-1 20 15,1-20-15,0 21 0,0-21 0,0 20 16,-22 1-16,22 0 0,-21 0 0,21 0 16,-22 0-16,22 21 0,-21 0 15,0 0-15,20 0 0,-20 0 0,21 0 16,-21 21-16,-1 0 0,22 0 0,-21 0 16,21 22-16,-1-22 0,1 21 15,0 0-15,21-20 0,0 20 16,0 0-16,0 1 0,0-22 0,0 21 15,21-21-15,0 22 0,1-22 16,-1 21-16,0-21 0,0 0 0,21 1 16,-20-22-16,20 21 0,-21 0 0,0-21 15,22 0-15,-22 0 0,0 0 0,21 0 16,-21 0-16,1-21 0,20 0 16,-21-1-16,0 22 0,22-21 0,-22-21 15,0 21-15,0 0 0,0-1 0,-21 1 16,0-21-16,0 21 0,0-22 0,0 22 15,0-21-15,0 0 0,0-1 16,-21 1-16,0 21 0,0-22 16,0 1-16,-1 21 0,1-21 0,-21 20 15,21 1-15,-22 21 0,22-21 16,-21 21-16,0 0 0,-1 0 0,22 0 16,-21 21-16,-1 0 0,1 1 0,0 20 15,-1-21-15,1 21 0,0 1 16,21-1-16,-22 0 0,22 1 0,0-1 15,0 0-15,21 1 0,0-1 0,0 0 16,0 1-16,0-1 0,21-21 16,0 22-16,0-22 0,22 0 0,-22 0 15,21 0-15,0-21 0,1 21 16,-1-21-16,0 0 0,1 0 0,-1 0 16,0 0-16,1 0 0,-1-21 15,0 0-15,1 0 0,-1 21 0,0-42 16,-20 20-16,20 1 0,-21 0 0,0 0 15,0-21-15,1 20 0,-22-20 0,21 0 16,-21 21-16,0-22 0,0 1 16,0 0-16,0-1 0,-21 1 0,-1 0 15,1 20-15,0-20 0,0 0 0,0-1 16,0 22-16,-22 0 0,22 0 16,-21 0-16,21 21 0,-22 0 0,1 0 15,0 0-15,20 0 0,-20 0 16,0 21-16,-1 0 0,1 21 0,0-20 15,-1 20-15,22-21 0,0 21 16,0 1-16,0-1 0,21 0 0,0 1 16,0-1-16,0 0 0,0-20 0,0 20 15,21 0-15,0-21 0,0 22 16,0-22-16,1 0 0,20 0 0,-21 0 16,21 1-16,1-22 0,-22 0 0,21 0 15,1 0-15,-1 0 0,-21 0 0,21 0 16,1 0-16,-1 0 0,-21-22 15,22 1-15,-22 0 0,21 0 0,-21 0 16,0-22-16,1 22 0,-1 0 16,0-21-16,-21 21 0,0-22 0,0 1 15,0 21-15,0-22 0,0 1 16,0 0-16,-21-1 0,0 1 0,-1 0 16,-20 21-16,21-22 0,0 22 0,-22 0 15,1 0-15,0 0 0,21-1 16,-22 22-16,1 0 0,0 0 0,-1 22 15,1-1-15,0 0 0,-1 0 0,1 0 16,0 22-16,-1-1 0,22 0 16,0 1-16,0-1 0,0 21 0,-1-20 15,22-1-15,0 0 0,0 22 0,0-22 16,0 1-16,22-1 0,-1-21 16,0 21-16,0 1 0,0-22 15,22 0-15,-1 0 0,-21 0 0,21 1 16,1-1-16,-1-21 0,0 0 0,1 0 15,-1 0-15,0 0 0,1 0 0,-22 0 16,21-21-16,1-1 0,-1 1 16,-21 0-16,21 0 0,-20 0 15,-1 0-15,0-22 0,0 22 0,0-21 16,-21 21-16,21-22 0,-21 1 0,0 21 0,0-22 16,0 1-16,0 0 0,-21-1 15,0 1-15,0 0 0,0-1 0,-22 1 16,22 21-16,0-21 0,-21 20 15,21 1-15,-22 0 0,22 0 0,-21 21 16,-1 0-16,22 0 0,-21 0 16,0 0-16,-1 21 0,1-21 0,0 42 15,20-20-15,-20-1 0,0 21 0,-1 0 16,22 1-16,0-1 0,-21 0 16,42 1-16,-21-1 0,21 0 0,0 1 15,0 20-15,0-20 0,0-22 0,21 21 16,-21 0-16,42 1 0,-21-22 0,0 0 15,22 21-15,-22-20 0,21-1 16,1-21-16,-1 21 0,-21 0 16,21-21-16,1 0 0,-1 0 0,0 0 15,1 0-15,-1 0 0,0 0 0,-20-21 16,20 0-16,0 0 0,-21-1 16,22 1-16,-22 0 0,21 0 0,-21-21 15,1-1-15,-1 22 0,-21-21 0,0-1 16,0 1-16,0 0 0,0-1 0,0 1 15,0 0-15,0-1 0,-21 1 16,-1 0-16,1-1 0,0 1 0,-21 0 16,21-1-16,-1 22 0,-20-21 15,0 21-15,21 21 0,-22 0 0,1 0 16,0 0-16,-1 0 0,1 0 0,-22 21 16,22 0-16,0 0 0,-1 22 15,1-1-15,0 0 0,21 1 0,-22-1 16,22 0-16,21 22 0,0-22 0,0 0 15,0 1-15,0 20 0,0-20 16,21-22-16,0 21 0,1 0 0,20-20 16,-21-1-16,21 0 0,1 0 0,-1-21 15,0 0-15,1 0 0,-1 0 0,22 0 16,-22 0-16,0 0 0,1 0 16,-1-21-16,0 0 0,-21 0 0,22 21 15,-1-22-15,-21 1 0,0 0 16,1-21-16,-1 21 0,0-1 0,-21 1 15,0-21-15,0 21 0,0 0 16,0-22-16,-21 1 0,0 21 0,-1-22 16,1 22-16,-21 0 0,21 0 0,0 0 15,-22 0-15,22 21 0,-21 0 0,21 0 16,-22 0-16,22 0 0,-21 21 16,21 0-16,-22 0 0,22 0 0,-21 22 15,21-22-15,-1 21 0,1-21 0,0 22 16,21-22-16,0 21 0,0-21 0,0 22 15,0-22-15,0 0 0,0 0 16,21 0-16,0-21 0,1 21 16,-1-21-16,0 22 0,21-22 0,-21 0 15,1 0-15,-1 0 0,0 0 0,21-22 16,-21 1-16,1 21 0,-1-21 0,0 0 16,0 0-16,-21 0 15,0-1-15,21 1 0,-21 0 0,0 0 0,0 0 16,0 0-16,0-1 0,-21-20 0,0 21 15,0 0-15,0 0 0,-1-1 0,1 1 16,-21 0-16,21 21 16,0 0-16,-22 0 0,22 0 0,0 0 0,0 0 15,0 21-15,-1 0 0,1 1 16,0-1-16,21 21 0,0-21 0,0 0 16,0 1-16,0-1 0,0 0 15,0 0-15,0 0 0,0 0 0,0 1 16,0-1-16,0 0 0,21-21 15,-21 21-15,21-21 0,-21 21 16,0 0 62,22-21-78</inkml:trace>
  <inkml:trace contextRef="#ctx0" brushRef="#br0" timeOffset="20408.41">8996 6244 0,'-21'0'16,"-1"0"-16,1 0 15,21-21 1,-21 21-16,0 0 16,21-21-16,-21 21 15,21-21-15,-21 21 16,21-21-16,0-1 16,0 1-16,0 0 15,0 0-15,0 0 16,21 0-16,0-1 15,0 1-15,0 21 0,-21-21 16,21 21-16,1-21 0,-1 0 16,0 21-16,0 0 0,0-21 15,0 21-15,1 0 0,-1-22 0,0 22 16,0 0-16,0 0 0,0 0 0,1 0 16,20 0-16,-21 0 15,0 0-15,22 22 0,-22-1 0,0 0 16,21 0-16,-21 0 0,1 0 0,-1 1 15,0-1-15,0 0 0,0 0 0,0 0 16,-21 0-16,22 1 0,-22 20 0,0-21 16,0 0-16,0 0 0,0 1 15,0-1-15,0 0 0,0 21 0,0-21 16,0 1-16,0-1 0,0 21 0,0-21 16,0 0-16,0 22 0,0-22 0,-22 0 15,1 21-15,0-20 0,0-1 0,0 0 16,0 21-16,21-21 0,-22 1 15,1 20-15,0-21 0,0 0 16,0 22-16,0-22 0,21 0 0,-22 21 16,1-21-16,0 22 0,21-22 0,-21 21 15,0-21-15,21 1 0,-21 20 0,21-21 16,-22 21-16,1-20 0,21 20 0,-21 0 16,0-21-16,21 22 0,-21-22 0,0 21 15,21-21-15,-22 22 0,1-1 16,21-21-16,-21 22 0,21-22 0,0 21 15,0-21-15,-21 22 0,21-1 0,-21-21 16,21 21-16,-21 1 0,21-1 0,0 0 16,0 1-16,0-22 0,0 21 0,0 1 15,0-1-15,0-21 0,0 21 16,0 1-16,0-22 0,0 21 0,0-21 16,0 1-16,0-1 0,21 21 15,0-21-15,0 0 0,0-21 0,0 22 16,-21-1-16,22 0 0,20 0 0,-21-21 15,0 21-15,0-21 0,1 21 0,-1-21 16,0 0-16,21 0 0,-21 22 0,1-22 16,-1 0-16,21 0 0,-21 0 0,0 0 15,1 0-15,20 0 0,-21 0 0,0 0 16,0-22-16,22 22 0,-22-21 0,0 21 16,-21-21-16,21 21 0,0-21 0,-21 0 15,0 0 1,0-1-16,0 1 15,0 0 1,-21 21 0,0 0-16,0 0 0,0 0 15,0 0-15,-1 0 0,1 0 0,21 21 16,-21-21-16,0 0 0,0 21 0,0-21 16,-1 22-16,1-22 0,21 21 0,-21 0 15,0-21-15,21 21 0,-21-21 0,21 21 16,-21 0-16,-1 1 0,22-1 0,0 0 15,-21 0-15,0-21 0,21 21 0,0 22 16,0-22-16,-21 0 0,21 0 16,-21 0-16,21 0 0,0 1 0,-21-1 15,21 21-15,0-21 0,0 0 16,0 1-16,0-1 0,0 0 0,0 0 16,0 0-16,-22 22 0,22-22 0,0 0 15,0 0-15,0 0 0,0 0 0,0 22 16,0-22-16,0 0 0,-21 0 0,21 22 15,0-22-15,-21 0 0,21 0 0,0 21 16,0-20-16,0-1 0,0 0 0,0 21 16,0-21-16,0 1 0,0-1 0,-21 21 15,21-21-15,0 0 0,0 1 0,0 20 16,0-21-16,0 0 0,-21 0 16,21 1-16,0 20 0,0-21 0,0 0 15,0 0-15,0 1 0,0-1 0,0 0 16,0 0-16,0 21 0,0-20 15,0-1-15,0 0 0,0 0 0,-21 0 16,21 22-16,0-22 0,0 0 0,0 0 16,0 0-16,0 22 0,0-22 0,0 0 15,0 0-15,0 0 0,0 0 0,-22 1 16,22-1-16,0 0 0,0 0 0,0 21 16,0-20-16,0-1 0,0 0 0,-21 0 15,21 0-15,0 22 0,0-22 0,0 0 16,-21 0-16,21 0 0,0 0 15,0 1-15,0-1 0,0 0 0,0 0 16,0 0-16,0 0 16,0 1-16,0-1 0,-21-21 15,21 21-15,-21-21 0,21 21 0,-21-21 16,21 21-16,0 0 0,-22-21 16,22 22-16,-21-22 0,0 21 15,21 0-15,-21-21 0,21 21 16,-21-21-16,0 21 0,-1 0 15,1-21-15,0 22 16,21-1-16,-21-21 0,0 21 16,0-21-16,-1 21 0,1 0 15,0-21-15,21 21 0,-21 1 16,0-22-16,0 21 0,-1-21 0,1 21 16,21 0-16,-21-21 0,21 21 0,-21 0 15,0-21-15,21 22 0,0-1 16,-21-21-16,21 21 0,-22 0 15,22 0-15</inkml:trace>
  <inkml:trace contextRef="#ctx0" brushRef="#br0" timeOffset="27428.17">1079 8128 0,'-21'0'16,"0"0"-16,0 0 16,0 0-16,0 0 0,-1 21 15,1-21-15,0 21 0,0 1 16,0-1-16,0 0 0,-1 21 0,1 1 16,0-22-16,21 21 15,0 22-15,-21-22 0,21 0 0,0 1 0,0 20 16,0-21-16,0 1 0,0-1 15,21 0-15,-21 1 0,21-1 16,0-21-16,1 22 0,-1-22 0,21 0 16,-21 0-16,0 0 0,1-21 15,-1 0-15,21 21 0,-21-21 0,0 0 16,22 0-16,-22 0 0,0 0 0,0-21 16,0 0-16,1 0 0,-1 21 15,0-21-15,0 0 0,-21-1 0,0 1 16,0 0-16,0 0 0,0 0 15,-21 0-15,0-1 16,0 22-16,-22-21 0,22 21 0,-21 0 16,21-21-16,-22 21 0,1 0 15,21 0-15,-22 0 0,1 0 0,21 21 16,0-21-16,0 21 0,-22 1 16,22-1-16,21 0 0,-21 0 0,21 0 15,-21 0-15,21 1 0,0-1 0,0 0 16,0 0-16,0 0 0,21 0 15,0-21-15,0 0 0,0 0 16,1 0-16,-1 0 0,0-21 0,0 21 16</inkml:trace>
  <inkml:trace contextRef="#ctx0" brushRef="#br0" timeOffset="27899.9">1778 8424 0,'0'0'0,"0"-42"16,-21 42 0,0 0-1,-1 0-15,1 21 0,0 0 0,0-21 16,0 43-16,0-22 0,-1 0 0,1 0 16,21 22-16,-21-22 0,0 21 15,21-21-15,-21 22 0,21-22 16,0 0-16,0 0 0,0 0 15,0 0-15,0 1 0,21-1 0,0-21 16,0 0-16,0 0 0,1 0 0,20 0 16,-21 0-16,0 0 0,22 0 15,-22 0-15,0-21 0,21 21 0,-21-22 16,1 1-16,20 0 0,-21 0 0,0 0 16,0-22-16,-21 22 0,0 0 15,0-21-15,0 21 0,0-22 0,0 22 16,0 0-16,0-21 0,-21 20 0,0-20 15,0 21-15,0 0 0,0 21 16,-1-21-16,-20 21 0,21 0 16,0 0-16,0 0 0,-22 21 0,22-21 15,0 21-15,-21 0 0,20 0 16,-20 22-16,0-22 0,21 0 0,-22 0 16,22 0-16,0 0 0,0 22 0,0-22 15,-1 0-15,22 0 0,0 0 16,0 1-16,0-1 0,0 0 15</inkml:trace>
  <inkml:trace contextRef="#ctx0" brushRef="#br0" timeOffset="41648.67">7070 4826 0,'-22'0'125,"22"-21"-109,-21 21-16,0 0 0,0 0 15,0 0-15,0 0 0,-1 0 16,1 0-16,0 0 0,21 21 16,-21-21-16,0 0 0,0 21 0,21 0 15,-22-21-15,22 22 16,-21-22-16,21 21 31,21-21-31,1 0 0,-1 0 16,0 0-16,0 0 0,0 0 0,0 0 15,1 0-15,-1-21 0,0 21 0,0 0 16,0 0-16,0-22 0,1 22 16,-1 0-16,0-21 15,-42 21 1,0 0 0,-1 0-16,1 0 0,-21 0 0,21 0 15,-22 0-15,22 0 0,0 0 16,-21 0-16,21 0 0,-1 0 0,1 0 15,0 0-15,0 0 0,42 0 47,0 0-47,0 0 0,1 0 16,-1 0-16,0 0 0,0 0 0,0 0 16,0 0-16,1 0 0,-1 0 15,0 0-15,0 0 0,-42 0 47,0 0-47,-22 0 0,22 0 16,0 0-16,0 0 0,0 0 0,0 0 15,-1 0-15,1 0 0,42 0 32,1 0-32,-1 0 15,0 0-15,0 0 0,0 0 16,0 0-16,22 0 0,-22 0 0,0 0 15,0 0-15,0 0 0,1 0 16,-1 0-16,0 0 0,0 0 0,0 0 16,-21 21-1,-21-21-15,0 0 16,0 22-16,0-22 0,-22 21 16,22-21-16,-21 0 0,-1 21 0,22-21 15,-21 21-15,0-21 0,20 0 0,1 21 16,0-21-16,0 0 0,0 0 0,21 21 15,21-21 17,0 0-32,0 0 0,22 0 0,-22 0 15,21 0-15,0 0 0,-20 0 0,20 0 16,0-21-16,-21 21 0,22 0 16,-22 0-16,21 0 0,-21 0 0,1-21 15,-1 21-15,0 0 0,-42 0 31,0 21-31,-1-21 0,-20 21 16,0-21-16,-1 22 0,1-22 0,0 21 16,-1 0-16,1-21 0,0 21 0,-1 0 15,22-21-15,0 21 0,0-21 0,0 0 16,0 22-16,42-22 16,0 0-1,0 0-15,0 0 0,22 0 0,-1 0 16,0 0-16,-21 0 0,22 0 15,-1 0-15,0-22 0,1 22 0,-1 0 16,0 0-16,1-21 0,-22 21 0,21 0 16,-21 0-16,-42 0 31,0 0-31,0 0 0,-21 21 16,-1-21-16,1 22 0,0-22 0,-1 21 15,1 0-15,0-21 0,-1 21 0,1-21 16,0 21-16,20-21 0,1 0 0,0 21 15,0-21-15,42 0 32,21 0-32,-20 0 0,20 0 15,0 0-15,1 0 0,-1 0 0,0 0 16,1 0-16,-1-21 0,0 21 0,1 0 16,-22 0-16,0 0 0,0 0 0,0 0 15,-42 0 1,0 0-16,0 21 0,-22-21 15,1 22-15,0-22 0,-1 21 0,-20 0 16,21-21-16,-1 21 0,-20 0 0,20-21 16,1 21-16,21-21 0,-21 22 0,20-22 15,22 21-15,22-21 32,-1 0-32,0 0 0,21 0 15,-21 0-15,22 0 0,-1-21 0,0 21 16,1 0-16,-1-22 0,0 22 0,-20 0 15,20 0-15,0 0 0,-21-21 0,1 21 16,-1 0-16,-42 21 31,-1-21-31,1 0 0,0 22 16,0-22-16,0 21 0,0 0 16,-1-21-16,22 21 0,0 0 0,0 0 15,0 1-15,0-1 16,22 0-16,-1-21 15,0 21-15</inkml:trace>
  <inkml:trace contextRef="#ctx0" brushRef="#br0" timeOffset="50789.79">7091 5059 0,'0'0'0,"21"-21"15,0 0-15,0-1 16,0 22-16,-21-21 16,-21 21-1,0 0-15,0 21 16,0 1-16,0-1 0,-1-21 16,-20 21-16,21 0 0,0 0 15,0 0-15,-1-21 0,-20 22 16,21-1-16,0 0 0,21 0 0,-21-21 15,-1 21-15,1 0 0,21 1 16,0-1 15,21-21-31,1 0 0,-1 0 16,0 0-16,0 0 0,0 0 0,0 0 16,1-21-16,20 21 0,-21 0 0,0 0 15,0-22-15,1 22 0,-1 0 0,0 0 16,0 0-16,-21-21 0,-21 42 47,0-21-47,0 22 0,-22-22 0,22 21 15,-21 0-15,21-21 0,-22 21 0,1 0 16,21 0-16,-22-21 0,22 22 0,0-1 16,0-21-16,0 21 0,0 0 0,21 0 15,21-21 16,0 0-31,21 0 0,-21 0 16,1 0-16,20 0 0,0 0 0,1-21 16,-1 21-16,-21-21 0,21 0 15,1 21-15,-1-21 0,0 21 0,-20-22 16,-1 22-16,0 0 0,0 0 0,0-21 16,-42 21-1,-21 0 1,21 21-16,-1-21 0,-20 22 0,21-1 15,-21-21-15,-1 21 0,22-21 0,-21 21 16,21 0-16,-1-21 0,-20 21 0,21-21 16,21 22-16,21-22 31,0 0-31,0 0 16,1 0-16,-1 0 0,21 0 15,0-22-15,-20 1 0,20 0 0,0 21 16,-21-21-16,22 0 0,-1 0 0,-21-1 0,22 1 15,-22 0-15,0 0 0,0-21 16,0 20-16,-21 1 0,0 0 0,0 0 16,0 0-16,0-22 0,0 22 15,0 0-15,-21 0 0,21 0 0,-21-22 16,0 22-16,0 0 0,-1 0 0,1 0 16,-21 0-16,21-1 0,0 22 0,-22-21 15,1 21-15,0 0 0,-1 0 0,1 0 16,0 0-16,-22 0 0,22 0 15,-22 21-15,22 1 0,0-1 16,-22 0-16,22 21 0,-1-21 0,1 22 16,0-22-16,21 21 0,-1 1 0,1-1 15,21-21-15,0 21 0,0 1 0,0-22 16,0 21-16,0-21 0,0 22 0,0-22 16,21 0-16,1 21 0,-1-20 15,-21-1-15,21 0 0,0 0 0,0 0 16,22 0-16,-22 1 0,21-1 0,-21-21 15,22 21-15,-22-21 0,21 0 0,0 0 16,1 0-16,-1 0 0,22 0 0,-22 0 16,0 0-16,1-21 0,-1 0 15,0 21-15,1-22 0,-1 1 16,0 0-16,1 0 0,-22 0 0,0 0 16,21-1-16,-21 1 0,-21 0 0,22 0 15,-1-21-15,-21 20 0,0 1 0,0-21 16,0 21-16,0-22 0,0 22 0,0-21 15,0 21-15,0-22 0,0 1 0,-21 21 16,-1-21-16,1 20 0,0-20 0,0 21 16,0-21-16,0 20 0,-1 1 15,-20 0-15,21 0 0,0 21 0,-22 0 16,1 0-16,21 0 0,-21 0 0,-1 0 16,1 21-16,0 0 0,-1 0 15,-20 1-15,20 20 0,1 0 0,0 1 16,-1-1-16,22 0 0,-21 1 15,21 20-15,0-21 0,-1 1 0,22-1 16,0 0-16,0 1 0,0-1 0,0-21 16,0 22-16,0-1 0,0-21 0,22 0 15,-1 0-15,0 1 0,0-1 0,0 0 16,0 0-16,1-21 0,20 21 0,-21-21 16,21 0-16,1 0 0,-1 0 15,-21 0-15,22 0 0,-1 0 0,0 0 16,1 0-16,-1-21 0,-21 0 0,21 21 15,-20-21-15,20 0 0,-21-1 16,0 1-16,0 0 0,1 0 0,-1 0 16,0-22-16,0 22 0,0-21 0,-21 21 15,21-22-15,1 1 0,-22 0 0,0 21 16,0-22-16,0 1 0,0 0 16,0-1-16,0 22 0,0-21 0,0-1 15,-22 22-15,1 0 0,0-21 0,-21 21 16,21-1-16,-1 1 0,-20 21 0,0 0 15,-1 0-15,1 0 0,0 0 0,-1 0 16,1 21-16,0 1 0,-1-1 0,1 0 16,0 21-16,-1 1 0,22-1 15,0 0-15,0 1 0,0-1 16,21 0-16,-21 1 0,21-1 0,0 0 16,0 1-16,0-1 0,0-21 0,21 21 15,0-20-15,0-1 0,0 0 0,0 0 16,1 0-16,-1 0 0,21 1 0,-21-22 15,0 0-15,22 21 0,-22-21 16,21 0-16,-21 0 0,1 0 0,20 0 16,-21 0-16,0 0 0,22-21 0,-22-1 15,0 22-15,0-21 0,0 0 0,0 0 16,1 0-16,-22 0 0,21-1 0,-21 1 16,0-21-16,0 21 0,0 0 15,0-22-15,0 22 0,0-21 0,0 21 16,-21-22-16,-1 22 0,1-21 15,0 21-15,0-1 0,-21 1 0,20 0 16,-20 0-16,21 21 0,-21 0 0,-1 0 16,1 0-16,0 0 0,-1 0 0,1 21 15,21-21-15,-22 21 0,1 22 0,0-22 16,21 21-16,-1-21 0,1 22 0,0-1 16,0-21-16,21 21 0,0-20 15,0 20-15,0-21 0,0 21 0,0-20 16,0-1-16,21 0 0,0 0 0,0 0 15,1-21-15,20 21 0,-21-21 16,0 0-16,22 0 0,-1 0 0,-21 0 16,21 0-16,-20 0 0,20 0 0,0 0 15,-21-21-15,1 21 0,-1-21 16,21 0-16,-21 0 0,-21 0 16,0-1-16,0 1 0,0 0 0,0 0 15,0 0-15,-21 0 0,0-22 0,0 22 16,0 0-16,-1 0 0,-20 0 0,21-1 15,-21 1-15,-1 0 0,22 0 0,-21 21 16,-1 0-16,1 0 0,21 0 0,-21 0 16,20 21-16,-20 0 0,21 0 15,0 1-15,0-1 0,-1 21 16,22-21-16,0 22 0,0-22 0,0 21 16,0-21-16,0 0 0,22 1 0,-1-1 15,0 0-15,21 0 0,-21 0 0,1-21 16,-1 0-16,21 0 0,-21 0 0,0 0 15,22 0-15,-22 0 0,21 0 16,-21 0-16,1-21 0,20 21 0,-21-21 16,0 0-16,0 0 0,-21-1 0,22 1 15,-22 0-15,21 0 0,-21 0 0,0 0 16,0-22-16,0 22 0,0 0 0,0 0 16,-21 0-16,-1 21 0,1 0 0,0 0 15,0 0-15,0 0 16,0 0-16,-1 21 0,1 0 0,0 0 15,0 0-15,0 0 0,0 1 0,-1-1 16,1 0-16,21 0 0,0 0 0,0 0 16,0 1-16,0-1 0,0 0 15,0 0-15,21 0 16,1-21-16,-1 0 16,0 0-1,0 0-15</inkml:trace>
  <inkml:trace contextRef="#ctx0" brushRef="#br0" timeOffset="59763.92">6794 5144 0,'0'0'0,"-21"-22"15,0 22 1,21-21 0,-21 21-16,21 21 46,-21 1-46,0-22 16,21 21-16,-22-21 0,22 21 16,-21 0-16,0-21 15,21 21-15,0-42 63,21 0-63,0 0 15,-21 0-15,0-1 16,-21 22 31,0 0-47,0 0 0,0 0 0,21 22 16,-21-22-16,-1 21 0,1 0 0,21 0 15,-21 0-15,0 0 0,21 1 16,0-1-16,-21 0 15,21 0-15,-21-21 0,21 21 16,21-21 15,0 0-31,-21-21 16,21 21-16,-21-21 0,21 21 0,-21-21 16,21 0-16,1-1 15,-22 1-15,21 0 0,-21 0 16,0 0-16,0 0 0,0-1 0,0 1 15,0 0-15,0 0 0,-21 42 32,21 0-17,0 0 1,-22 1-16,22-1 0,0 0 0,0 0 16,0 0-16,0 0 0,0 1 15,0-1-15,0 0 0,0 0 16,22-21 15,-1 0-31,-21-21 16,0 0-1,0 0-15,0-1 16,0 1-16,0 0 16,0 0-16,-21 21 15,21-21-15,-22 21 16,1 0-1,21 21-15,0 0 0,0 0 16,-21-21-16,21 21 0,0 1 16,0-1-16,0 0 0,0 0 15,0 0 1,0 0 0</inkml:trace>
  <inkml:trace contextRef="#ctx0" brushRef="#br0" timeOffset="63080.2">12912 2201 0,'-22'0'109,"22"-21"-46,22 21-63,-1-21 0,0 21 15,0-21-15,0 0 0,0 21 0,1-21 16,20-1-16,-21 1 0,0-21 16,22 21-16,-22 0 0,0-22 0,0 22 15,0-21-15,0 21 0,1-22 16,-22 22-16,0-21 0,0 21 15,0-22-15,0 22 0,0 0 0,-22 0 16,1 0-16,0-1 0,0 22 0,0 0 16,0-21-16,-22 21 0,22 0 0,-21 0 15,21 0-15,-22 0 0,22 21 16,-21 1-16,21-1 0,-22 0 0,22 0 16,-21 0-16,21 22 0,-1-22 15,1 21-15,0 0 0,21-20 0,-21 20 16,21 0-16,0-21 0,0 22 0,0-22 15,0 0-15,0 21 0,0-20 16,0-1-16,21 0 0,0 0 16,0 0-16,1-21 0,-1 0 15,21 21-15,-21-21 0,0 0 0,1 0 16,-1 0-16,0 0 0,0 0 16,0 0-16,0 0 0,1 0 0,-44 0 46,1 0-46,0 0 0,0 0 16,0 22-16,0-22 0,-1 21 0,1 0 16,0-21-16,21 21 0,-21 0 0,0 22 15,21-22-15,-21 0 0,21 21 16,0 1-16,0-22 0,0 21 16,0-21-16,0 22 0,0-22 0,0 21 15,0-21-15,21 0 0,0 1 0,0-1 16,0 0-16,0-21 0,1 21 15,-1-21-15,0 0 0,0 0 16,0 0-16,0 0 0,1 0 0,-1-21 16,0 21-16,0-21 0,-21 0 15,21-1-15,0 1 0,1 0 16,-1 0-16,0-21 0,-21-1 0,21 22 16,0-21-16,0-1 0,1 1 0,-1 0 15,0-1-15,0 1 0,21 0 16,-20 21-16,-1-1 0,21-20 15,-21 21-15,22 0 0,-22 0 0,0 21 16,21 0-16,-21 0 0,1 0 0,-1 0 16,0 0-16,0 21 15,0-21-15,-21 21 0,0 0 0,0 0 16,0 0-16,0 1 0,0 20 0,0-21 16,0 0-16,0 0 0,0 22 0,0-22 15,0 0-15,0 21 0,0-20 16,0-1-16,0 0 0,0 0 15,-21 0-15,21-42 47,0 0-47,0 0 0,21 0 16,-21-1-16,21-20 0,1 21 0,-1-21 16,-21 20-16,21-20 0,0 0 15,0 21-15,0-22 0,1 1 0,-1 21 16,0 0-16,-21-22 0,21 22 15,-21 0-15,0 42 32,0 0-32,0 0 0,0 1 15,0-1-15,0 21 0,0-21 0,0 0 16,0 22-16,0-22 0,0 21 16,0-21-16,0 22 0,0-22 15,21 0-15,-21 21 0,21-20 0,1-1 16,-1 0-16,0-21 0,0 21 0,0-21 15,0 0-15,1 0 0,20 0 0,-21 0 16,0 0-16,0 0 0,22-21 16,-22 21-16,0-21 0,0 0 0,0-1 15,1-20-15,-22 21 0,21 0 0,0-22 16,0 22-16,-21-21 0,21 0 16,0 20-16,-21-20 0,22 0 0,-1 21 15,-21-1-15,21 1 0,-21 0 0,0 0 16,21 0-16,0 21 15,0 0-15,-21 21 16,22-21 0,-22 21-16,0 0 0,21 0 15,-21 1-15,0-1 16,21-21 0,-21-21 15,0-1-16,0 1-15,0 0 16,0 0-16,0 0 16,0 0-16,-21 21 15,0 0 1,-1 0-16,22 21 0,-21-21 16,0 21-16,0 0 0,21 0 0,-21 0 15,0 1-15,-1-1 0,22 0 16,0 0-16,-21 21 0,21-20 0,0-1 15,-21 0-15,21 21 0,0-21 0,0 1 16,0-1-16,0 21 0,21-21 0,0 0 16,1 1-16,-1-1 15,0-21-15,0 0 0,0 0 0,22 0 16,-22 0-16,0 0 0,0 0 16,21 0-16,-20 0 0,20-21 0,-21-1 15,0 1-15,22 0 0,-22 0 16,0 0-16,0 0 0,0-1 0,0-20 15,1 21-15,-22-21 0,0 20 0,21 1 16,-21-21-16,0 21 0,0 0 0,0-1 16,0 1-16,0 0 0,-21 21 15,-1 0-15,1 0 16,0 0-16,0 21 0,0 0 16,0 1-16,21-1 0,-22 0 0,22 0 15,-21 21-15,21-20 0,0-1 16,0 0-16,0 0 0,0 21 15,0-20-15,0-1 0,21 0 0,1 0 16,-1 0-16,0-21 0,21 21 0,-21-21 16,22 0-16,-1 0 0,0 0 15,1 0-15,-1 0 0,0 0 0,1 0 16,20 0-16,-42-21 0,22 0 0,-1 0 16,-21 0-16,22 0 0,-22-1 0,0 1 15,0 0-15,-21-21 0,0 21 16,21-1-16,-21-20 0,0 21 0,21-21 15,-21 20-15,0 1 0,0 0 0,0 0 16,0 0-16,0 42 31,0 0-31,-21 0 16,21 0-16,-21 1 0,21 20 0,0-21 16,0 21-16,0 1 0,0-1 0,0 22 15,-21-1-15,21 1 0,0-1 16,-21 22-16,0-22 0,21 1 0,0 169 15,-22-149-15,22-20 16,0 20-16,0-20 0,-21 21 0,21-22 16,0 1-16,0-1 0,0-21 0,0 22 15,0-22-15,0 1 16,0-1-16,0-21 0,0 21 0,0-20 16,0-1-16,0 0 0,0 0 0,0 0 15,0-42 16,0 0-31,0 0 0,0 0 16,0-1-16,0 1 0,0-21 0,0 21 16,0-22-16,0 1 0,0 0 15,0-1-15,0-20 0,0-1 0</inkml:trace>
  <inkml:trace contextRef="#ctx0" brushRef="#br0" timeOffset="63392.02">15388 2625 0,'0'0'0,"0"-43"0,-21 1 15,21 0-15,0-1 0,0 1 16,0 21-16,0-21 0,0 20 0,0 1 16,21-21-16,0 21 0,0 0 0,1 21 15,20-22-15,-21 1 0,21 21 16,-20 0-16,20 0 0,-21 0 0,21 0 16,1 0-16,-1 21 0,-21-21 0,22 22 15,-22-1-15,0 0 0,0 21 0,-21-21 16,0 22-16,0-22 0,0 21 15,-21-21-15,0 22 0,-22-22 16,22 0-16,-21 0 0,0 0 0,-1 1 16,1-1-16,0 0 0,-1-21 0,22 21 15,-21-21-15,-1 0 0,22 21 16,0-21-16,0 0 0,42 0 31,0 0-31,0-21 0,1 0 16,20 21-16,0-21 0</inkml:trace>
  <inkml:trace contextRef="#ctx0" brushRef="#br0" timeOffset="64948.84">16277 2625 0,'0'0'0,"-42"21"0,-64 21 15,85-21 1,0-21-16,-1 0 0,1 22 0,42-22 47,1-22-47,-1 1 0,21 0 16,-21 0-16,0-21 0,22 20 0,-22-20 15,0 0-15,0-1 0,0 1 16,1 0-16,-1-22 0,0 22 0,-21-22 15,0 22-15,21-21 0,-21 20 16,0-20-16,0 20 0,0-20 0,0 21 16,0-1-16,0 1 0,0 0 0,0 20 15,0 1-15,0 0 0,0 0 16,-21 21-16,0 0 0,0 21 16,21 21-16,-22-20 0,22 20 15,-21 0-15,0 1 0,0-1 16,21 21-16,0-20 0,0-1 0,-21 22 15,21-22-15,-21 21 0,21-20 16,0-1-16,0 0 0,0 22 0,0-22 16,0-21-16,0 22 0,0-1 15,21-21-15,0 0 0,-21 1 0,21-1 16,0 0-16,0-21 0,1 0 0,-1 0 16,0 0-16,21 0 0,-21 0 0,1 0 15,-1-21-15,0 0 0,0-1 16,21 1-16,-42 0 0,22-21 0,-1 21 15,0-22-15,0 1 0,-21 21 0,0-22 16,21 22-16,-21 0 0,21 0 0,-21 0 16,0 0-16,0 42 31,0 0-15,0 0-16,0 21 0,-21-20 15,21-1-15,0 0 0,0 0 16,0 21-16,0-20 0,0-1 0,0 0 15,0 0-15,21 0 0,-21 0 0,22-21 16,-1 22-16,0-22 0,0 21 0,0-21 16,0 0-16,1 0 15,-1 0-15,0 0 0,0-21 0,0-1 16,0 1-16,1 0 0,-1 0 0,0 0 16,0 0-16,0-22 0,-21 22 15,21-21-15,-21 21 0,22-22 0,-1 22 16,-21 0-16,0 0 0,0 0 15,0 42 17,0 0-32,0 0 15,0 0-15,-21 0 0,21 1 0,0 20 16,0-21-16,0 0 0,0 0 0,0 22 16,0-22-16,0 0 0,0 0 0,0 0 15,21-21-15,-21 22 0,21-22 16,0 0-16,-21 21 0,21-21 0,0 0 15,1 0-15,-1 0 0,0 0 16,0-21-16,0 21 0,0-22 16,-21 1-16,0 0 0,0 0 15,0-21-15,0 20 0,0 1 16,0-21-16,0 21 0,0 0 0,0-22 16,-21 22-16,0 0 0,21 0 0,-21 0 15,0-1-15,0 22 0,21-21 16,-22 21-16,44-21 47,-1 21-47,0 0 15,0 0-15,0 0 0,0-21 16,1 21-16,20 0 0,-21 0 0,21 0 16,-20-21-16,20 21 0,-21 0 0,21 0 15,1 0-15,-22 0 0,0 21 16,21-21-16,-20 21 0,-1-21 0,0 21 15,0 0-15,0 1 0,-21-1 16,21 0-16,-21 0 0,0 0 0,22 0 16,-22 22-16,0-22 0,0 0 15,0 0-15,0 0 0,0 1 0,0-1 16,0 0-16,0 0 0,0 0 0,0 0 16,0 1-16,0-1 31,0-42 0,0-1-31,0 1 0,0 0 16,0 0-16,0 0 0,0-22 15,0 22-15,0-21 0,21 21 0,0-22 16,0 1-16,0 0 0,22 21 0,-22-22 16,21 1-16,-21 21 0,22 0 15,-1-1-15,-21 1 0,21 0 16,1 21-16,-22 0 0,21 0 0,-21 0 0,22 0 15,-22 0-15,0 21 0,0 22 0,0-22 16,-21 0-16,0 21 16,0-21-16,0 22 0,0-22 0,0 21 15,0 1-15,0-22 0,0 21 0,-21 0 16,21-20-16,-21-1 0,0 21 0,21-21 16,0 0-16,-21 1 15,21-1-15,-21-21 0,-1 0 16,22 21-16,-21-21 15,0-21-15,21 0 16,-21-1-16,21 1 0,-21 0 16,0 0-16,-1-21 0,22 20 0,-21-20 15,0 0-15</inkml:trace>
  <inkml:trace contextRef="#ctx0" brushRef="#br0" timeOffset="65191.92">17462 1588 0,'-21'0'16,"0"0"46,0 0-62,0 21 16,0 0-16,-22-21 16,22 21-16,0-21 0,-21 21 0,-1 0 15</inkml:trace>
  <inkml:trace contextRef="#ctx0" brushRef="#br0" timeOffset="65453.72">16214 2159 0,'0'0'0,"-22"21"16,-41 22-16,42-43 15,0 0-15,21 21 0,-22-21 16,44 0 0,-1 0-16,0 0 0,21 0 0,-21 0 15,22 0-15,-1 0 0,0 0 0,22 0 16,-22-21-16,-21 21 0,22 0 15,-1 0-15,-21 0 0,0-22 0,1 22 16,-1 0-16,-21-21 0,21 21 16,0-21-16,-21 0 0,21 0 15</inkml:trace>
  <inkml:trace contextRef="#ctx0" brushRef="#br0" timeOffset="66012.39">19050 1778 0,'0'0'0,"21"-106"15,-21 85-15,0 0 16,0 0-16,0 0 0,0 42 31,0 0-31,21 0 0,-21 21 16,0 1-16,0 20 0,0-20 16,0 20-16,0-21 0,0 22 0,0-1 15,0 1-15,0-22 0,0 22 0,0-1 16,-21-20-16,21 20 0,0-21 15,0 22-15,-21-22 0,21-21 0,-21 22 16,21-22-16,0 0 0,-21 0 0,21 0 16,0 1-16,0-44 31,0 1-31,0 0 16,0 0-16,0 0 0,0-22 15,21 1-15,0 0 0,0-1 0,-21-20 16,21 21-16</inkml:trace>
  <inkml:trace contextRef="#ctx0" brushRef="#br0" timeOffset="66280.25">19367 1651 0,'0'0'0,"0"-21"0,0-43 16,22 64 0,-22 22-1,0-1-15,0 21 0,21 0 0,-21 1 16,0-1-16,0 22 0,0-22 15,0 21-15,0 1 0,0-22 0,0 22 16,0-22-16,0 0 0,0 22 16,0-22-16,0 1 0,-21-1 0,21-21 15,0 21-15,-22-20 0,22 20 0,0-21 16,0 0-16,0 0 0,0 1 0,-21-1 16,0-21-1,0-21 1,0-1-16,0 1 0,-1 0 15,1 0-15,21 0 0</inkml:trace>
  <inkml:trace contextRef="#ctx0" brushRef="#br0" timeOffset="66448.28">18965 2307 0,'21'0'31,"1"0"-15,-1 0-16,0 0 0,0 0 0,0 0 15,22 0-15,-1 0 0,0 0 0,-21 0 16,22-21-16,-1 21 0,0 0 16,1-21-16,-1 21 0,0 0 15,1 0-15,-1-21 0</inkml:trace>
  <inkml:trace contextRef="#ctx0" brushRef="#br0" timeOffset="69692.16">19960 2307 0,'21'0'16,"-21"-21"-16,21 0 15,-21 0-15,0 0 0,0-1 16,0 1-16,0 0 0,0 0 16,0 0-16,0 0 0,0-1 15,0 1-15,0 0 0,-21 21 0,0 0 16,0 0-16,0 0 15,-22 0-15,22 0 0,0 21 0,0 0 16,-21 1-16,20-1 0,1 0 0,-21 21 16,21-21-16,0 22 0,-1-1 0,1 0 15,0 1-15,21-1 0,0-21 16,0 22-16,0-1 0,0-21 0,21 21 16,0-20-16,22-1 0,-22-21 0,0 21 15,21-21-15,-20 0 0,20 0 16,-21 0-16,21 0 0,-20-21 0,-1 0 15,0 21-15,0-22 0,21-20 16,-42 21-16,22 0 0,-1-22 0,0 22 16,-21-21-16,21 0 0,-21 20 15,21-20-15,-21 21 0,21-21 0,-21 20 16,0 1-16,0 0 0,-21 42 31,0 0-15,0-21-16,21 22 0,0-1 0,0 0 15,0 0-15,0 21 0,0-20 0,0-1 16,0 0-16,0 21 0,21-21 16,0 1-16,0-1 0,1 0 0,-1-21 15,0 21-15,21-21 0,-21 0 16,1 0-16,20 0 0,0 0 0,-21 0 16,22-21-16,-22 0 0,21 21 15,-21-21-15,1-1 0,-1-20 0,0 21 16,0 0-16,0 0 0,0-22 0,-21 22 15,22 0-15,-22 0 0,21 0 16,-21-1-16,0 1 16,0 42-1,-21 1-15,-1-1 0,1 0 16,21 0-16,-21 0 0,21 0 16,-21 1-16,21 20 0,-21-21 0,21 0 15,0 0-15,0 22 0,0-22 0,0 0 16,0 0-1,0 0-15,0 1 16,0-44 0,0 1-16,0 0 15,0 0-15,21-21 16,0 20-16,0-20 0,0 21 0,-21-21 16,22 20-16,-1 1 0,0-21 0,0 21 15,0 21-15,0-21 0,1-1 16,-1 22-16,0 0 15,-21 22-15,0-1 0,0 0 16,21 0-16,-21 0 0,0 22 0,0-22 16,21 0-16,-21 0 15,21 21-15,1-20 0,-22-1 0,0 0 16,21 0-16,0 0 0,-21 0 16,21-21-16,0 0 15,0 0-15,1-21 16,-22 0-16,21 0 15,-21 0-15,21 0 0,0-1 0,0-20 16,0 21-16,1-21 0,20-1 16,0 22-16,-21-21 0,22 21 0,-1-22 15,-21 22-15,22 21 0,-22-21 0,0 0 16,0 21-16,0 0 0,0 0 16,-21 21-1,0 0-15,0 0 0,0 0 16,0 1-16,0-1 0,0 0 0,0 0 15,0 0-15,0 0 16,0 1-16,0-1 0,0 0 16,22-21-16,-1 0 15,-21-21 1,0 0 0,0-1-1,0 1-15,0 0 0,0 0 0,0 0 16,0 0-16,0-1 0,0 1 0,0 0 15,0 0-15,-21 0 16,-1 21-16,1 0 16,0 0-16,0 0 0,0 0 0,0 21 15,-22 0-15,22 0 0,0 0 16,0 1-16,0-1 0,21 0 0,-22 0 16,1 21-16,0-20 0,21 20 0,0-21 15,0 21-15,0-20 0,0-1 0,0 0 16,0 0-16,0 0 0,0 0 15,0 1-15,21-22 0,0 21 16,1-21-16,-1 0 0,0 0 16,0 0-16,0 0 0,0-21 0,1-1 15,-1-20-15,0 21 16,0 0-16,0-22 0,-21 22 0,21-21 16,1 0-16,-1-22 0,0 22 0,-21-1 15,21-20-15,0-1 0,0 22 0,1-21 16,-1-1-16,-21 1 0,0-1 15,21 22-15,-21-1 0,0 1 0,0 21 16,0-21-16,0 20 0,-21 44 31,0-1-15,21 0-16,-22 21 0,1 1 0,21-1 16,-21 0-16,21 1 0,0 20 15,0-21-15,0 1 0,0 20 0,0-20 16,0-1-16,0 21 0,0-20 0,0-1 15,21 0-15,0 1 0,-21-1 16,22-21-16,-1 22 0,0-1 0,0-21 16,-21 0-16,42 0 0,-20 1 0,-1-22 15,21 0-15,-21 21 0,0-21 0,22 0 16,-22 0-16,0-21 0,0-1 16,0 22-16,1-42 0,-1 21 0,0-21 15,0 20-15,0-20 0,0-21 16,-21 20-16,22-20 0,-1 20 0,0-20 15,0-1-15,0 1 0,0-1 16,1-20-16,-1 20 0,0 22 0,-21-22 16,0 22-16,0 0 0,0-1 0,0 22 15,0 0-15,0 0 0,0 0 16,0 0-16,-21 21 0,0 0 16,-1 0-16,1 21 0,21 0 15,-21 21-15,0-21 0,0 22 16,0-1-16,21 0 0,0 1 0,-22 20 15,22-20-15,-21 20 0,21 1 0,0-22 16,0 21-16,0-20 0,0 20 16,0-20-16,0-1 0,0 0 15,0 22-15,0-22 0,21 0 0,1-20 16,-1 20-16,0-21 0,-21 21 0,21-20 16,0-1-16,0-21 0,1 21 0,-1-21 15,0 0-15,0 0 0,0 0 16,0 0-16,1 0 0,-1-21 0,0 0 15,0-1-15,0 1 0,0 0 0,1-21 16,-1-1-16,0 22 0,0-21 16,0 0-16,43-85 15,-64 84-15,21 22 16,-21 0-16,-21 42 31,21 0-31,-21-21 0,-1 21 16,22 1-16,-21 20 0,21-21 0,-21 0 15,21 0-15,0 22 0,0-22 0,0 0 16,0 21-16,0-20 0,21-1 16,0 0-16,1 0 0,-1 0 0,21-21 15,-21 21-15,22-21 0,-22 0 0,21 0 16,-21 0-16,22 0 0,-22 0 16,0 0-16,0 0 0,0 0 0,0-21 15,1-21-15,-1 21 0,0 0 16,0-22-16,0 22 0,-21-21 0,21 21 15,1-22-15,-22 22 0,0 0 16,0 0-16,0 42 31,0 0-31,0 0 0,-22 0 16,1 1-16,0-1 0,21 21 0,0-21 16,-21 0-16,0 1 0,21-1 0,0 21 15,0-21-15,0 0 0,-21-21 0,21 22 16,0-1-16,0 0 15,-22-21-15,22-21 32,22 21-17,-22-21-15,21-1 0,0 1 16,-21 0-16,21-21 0,0 21 0,0-22 16,1 22-16,-1-21 0,0 21 0,-21-1 15,21 1-15,0 0 0,0 0 0,-21 0 16,22 21-1,-1 0-15,-21 21 16,0 0-16,21-21 16,-21 42-16,21-20 0,0-1 15,-21 0-15,21 21 0,1-21 0,-1 1 16,0 20-16,0-21 0,0 0 16,0 0-16,1 1 0,-1-1 0,0-21 15,0 21-15,0-21 0,0 0 16,1 0-16,-1 0 0,0 0 0,0 0 15,0-21-15,0 21 0,1-21 16,-1-1-16,0 1 0,0 0 0,21-21 16,-20 21-16,-1-22 0,0 1 15,0 0-15,21-1 0,-42 22 0,22-21 16,-1-1-16,-21 22 0,0-21 0,0 21 16,0 0-16,0-1 0,-21 22 15,-1 0 1,1 0-16,-21 0 0,21 22 15,0-1-15,-22 0 0,22 21 0,0-21 16,-21 1-16,20-1 0,1 21 16,21-21-16,-21 0 0,21 22 0,-21-22 15,21 0-15,0 0 0,0 0 0,0 1 16,0-1-16,0 0 0,21 0 16,0-21-16,0 0 15,1 0-15,-1 0 0,0-21 16,0 0-16,0 0 15,0-1-15,-21 1 0,22-21 16,-1 21-16,-21 0 0,21-1 16,0-20-16,-21 21 0,21 0 0,-21 0 15,21-1-15,1 1 0,-22 0 16,0 42 15,0 0-31,0 1 0,-22-22 0,22 21 16,-21 0-16,21 21 0,-21-21 15,21 1-15,0 20 0,0 0 0,0 1 16,0-1-16,0 0 0,0 22 0,-21-22 16,21 0-16,0 1 0,0 20 0,0-20 15,-21 20-15,21-21 16,0 22-16,0-22 0,0 22 0,-21-22 16,21 22-16,-22-1 0,22-21 0,0 22 15,0-1-15,0-20 0,0 20 0,0-20 16,0 20-16,0-21 0,0 1 0,0-1 15,0 22-15,0-22 0,0 0 16,0 1-16,0-1 0,0 0 0,-21-21 16,0 22-16,0-22 0,0 0 0,21 0 15,-21 0-15,-1-21 0,-20 0 0,21 0 16,0 0-16,0 0 0,-1 0 0,1 0 16,0 0-16,0 0 0,0-21 15,21 0-15,-21 0 0,-1 0 16,22 0-16,-21-1 15,21 1-15,0 0 0,0 0 16,-21 0-16,21 0 0,-21-1 0,21-20 16,0 21-16,-21 0 0,0-22 0,21 22 15</inkml:trace>
  <inkml:trace contextRef="#ctx0" brushRef="#br0" timeOffset="70007.98">22945 1947 0,'0'0'15,"21"-21"-15,0 21 0,-21-21 16,21 21-16,-21-21 15,0 42 64,-21-21-79,0 21 15,0 0-15,-1 1 0,-20-1 0,0 0 16,-1 0-16</inkml:trace>
  <inkml:trace contextRef="#ctx0" brushRef="#br0" timeOffset="70810.28">13801 3027 0,'0'0'0,"-64"-21"0,-105 21 16,126 0-16,-20-21 0,-1 21 0,22 0 15,-21 0-15,20 0 0,1 0 16,0 0-16,-1 0 0,22 0 0,-21 0 15,21 0-15,-1 0 0,1 0 0,42 0 32,22 0-32,-22 0 0,42 0 15,1 0-15,-1 0 0,22 0 0,0 0 16,21 0-16,-1 0 0,1 0 0,21-22 16,0 22-16,21 0 0,1 0 15,-1 0-15,21-21 0,0 21 0,1-21 16,-1 21-16,22 0 0,-22 0 15,21-21-15,-20 21 0,20 0 0,-20 0 16,-22 0-16,21 0 0,-42-21 16,0 21-16,0 0 0,0 0 0,-21 0 15,-21 0-15,-1 0 0,-20-21 0,-1 21 16,-20 0-16,-22 0 0,0 0 16,0 0-16,-42 0 15,-21 0-15,20 0 16,-20 0-16,-21 0 0,20 0 0,-20 0 15,-1 0-15,1 0 16,-1 0-16,-20 0 0,-1 0 0,0 0 0,-21 0 16,1 21-16</inkml:trace>
  <inkml:trace contextRef="#ctx0" brushRef="#br0" timeOffset="71196.77">13716 3154 0,'0'0'0,"-64"21"0,1-21 15,21 0-15,-1 0 0,1 21 0,0-21 16,20 0-16,-20 0 0,84 0 31,-20 0-31,20 0 0,21 0 16,-20-21-16,20 21 0,22-21 0,0 21 15,-1-21-15,22 21 0,0-21 16,0 21-16,0-22 0,21 22 0,-22 0 16,22-21-16,0 21 0,0-21 0,0 21 15,0-21-15,22 21 0,-44-21 0,22 21 16,0 0-16,-21-21 0,0 21 16,-21-22-16,21 22 0,-22-21 0,-20 21 15,-1 0-15,-20 0 0,-1 0 16,0 0-16,-21-21 0,-21 0 31,-21 21-31,0 0 16,21-21-16,0 0 15</inkml:trace>
  <inkml:trace contextRef="#ctx0" brushRef="#br0" timeOffset="71871.72">19960 2773 0,'0'0'0,"-42"21"0,21-21 0,-1 0 0,-20 0 15,21 0-15,-21 21 0,20-21 0,1 0 16,0 0-16,0 0 0,0 0 16,42 0-1,21 0-15,-21 0 16,43 0-16,-22 0 0,22 0 0,20 0 15,1 0-15,21 0 0,0 0 16,21 0-16,0 0 0,21 0 0,0 0 16,21 0-16,1 0 0,-1 0 0,0 0 15,-20 0-15,20 0 0,-21-21 16,21 21-16,-20 0 0,-1 0 0,0-21 16,-21 21-16,0 0 0,-21 0 0,0-21 15,-22 21-15,-20 0 0,-1 0 16,-20-21-16,-1 21 0,0 0 0,-21 0 15,-21-22-15,0 1 16,0 0 0,-21 21-16,0 0 0,0 0 15,0-21-15,-22 21 0,22 0 0,-21 0 16,0 0-16,-1 0 0,1 0 16,0 0-16,-1 0 0,-20 0 0,-1 0 15,1 0-15,-22 0 0</inkml:trace>
  <inkml:trace contextRef="#ctx0" brushRef="#br0" timeOffset="72224.52">19664 2985 0,'0'0'0,"-85"21"0,-105 0 15,147 0-15,22-21 16,63 0-16,1 0 15,-1 0-15,43 0 0,-1 0 16,1 0-16,21 0 0,0 0 0,0 0 16,42 0-16,-21 0 0,21 0 0,21 0 15,-21 0-15,22 0 0,-1 0 0,0 0 16,-20 0-16,20-21 0,-21 21 16,-21 0-16,21 0 0,-42 0 0,21 0 15,-21 0-15,-21 0 0,-1 0 0,-20 0 16,-22 0-16,0 0 0,1 0 15,-22 0-15,-42 0 32,0 0-32,-22 0 0,1 0 0,0 0 15,-1 0-15,-20 0 0,-1 0 16,-20 21-16,-1 0 0,0-21 0,1 21 16</inkml:trace>
  <inkml:trace contextRef="#ctx0" brushRef="#br0" timeOffset="178373.38">8170 5080 0,'-21'0'0,"0"0"15,0 0 1,0 0 0,21-21-1,0 42 48,0 0-63,0 0 15,0 1 1,0-1 0,0 0-16,0 0 0,0 0 15,0 0-15,0 1 16,0-1 0,0 0-16,0 0 15,21-21 1,0 0-16,21 0 15,-21 0-15,22 0 0,-1 0 0,22-21 16,-1 0-16,1 0 0,20-1 0,22 1 16,-21 0-16,21-21 0,-1 21 15,22-22-15,-21 22 0,21-21 0,0-1 16,0 1-16,-21 0 0,21-1 0,-21 1 16,0 0-16,-22 21 0,1-1 0,-21 1 15,-1 0-15,-21 0 0,1 21 0,-22 0 16,0-21-16,0 21 0,0 0 15,-42 0 17,0 0-17,0 0-15,0 0 0,0 0 16,-1 0-16,1 21 0,0 0 16,21 0-1,0 0-15</inkml:trace>
  <inkml:trace contextRef="#ctx0" brushRef="#br0" timeOffset="179057">10477 5313 0,'0'21'15,"22"-21"32,20 0-47,-21 0 0,21 0 0,22 0 16,-1 0-16,191-42 16,-148 42-16,0-21 0,21 21 0,0-22 15,0 22-15,21-21 0,0 0 0,1 21 16,-1 0-16,0-21 0,0 21 15,21 0-15,-20-21 0,20 21 0,-21 0 16,-21 0-16,21 0 0,-21 0 0,0 0 16,-21 0-16,0 0 0,0 0 0,-22 0 15,1 0-15,-21 0 0,-1 0 16,-21 0-16,-20 0 0,20 0 16,-21 0-16,-21-21 15,-21 21-15,0 0 16,-22 0-16,1 0 0,0 0 0,-1 0 15,-20 0-15,-1 0 0,1 0 16,-22 0-16,22 21 0,-22-21 0,-21 21 16,22-21-16</inkml:trace>
  <inkml:trace contextRef="#ctx0" brushRef="#br0" timeOffset="179444.05">10795 5588 0,'0'0'0,"0"42"16,21-42 0,0 0-16,22 0 0,20 0 0,1 0 15,-1 0-15,22 0 0,-1 0 0,22 0 16,0 0-16,0-21 0,21 21 0,0-21 15,21 21-15,-21 0 16,21-21-16,-21 21 0,21 0 0,1 0 16,-1 0-16,0 0 0,-21 0 0,21 0 15,-21 0-15,-21 0 0,0 0 0,0 0 16,-22 0-16,1 0 0,-22 0 0,1 0 16,-22 0-16,-21 0 0,1 0 15,-1 0-15,0 0 0,-42 21 31,0-21-31,-1 0 0,-20 0 0,0 0 16,21 21-16,-43-21 0,22 21 0,-22-21 16,22 0-16,-22 22 0,-20-22 15</inkml:trace>
  <inkml:trace contextRef="#ctx0" brushRef="#br0" timeOffset="179795.85">11388 6265 0,'0'0'16,"-64"22"-16,22-1 0,21 0 15,21 0-15,21-21 16,0 0 0,0 0-16,21 0 0,22 0 0,-1 0 15,1 0-15,-1 0 0,22 0 16,0 0-16,21 0 0,-1 0 15,22 0-15,-21-21 0,21 21 0,-21 0 16,21 0-16,0 0 0,0 0 0,0-21 16,0 21-16,0 0 0,-21 0 0,0 0 15,0 0-15,-22 0 0,1 0 0,0 0 16,-22 0-16,-21 0 0,1 0 0,-22 0 16,0 0-16,-42 0 31,-21 0-31,-1 0 0,1 0 0,-22 21 15,1-21-15,-1 21 0,-20-21 0,-1 21 16,-21 0-16,0 1 0</inkml:trace>
  <inkml:trace contextRef="#ctx0" brushRef="#br0" timeOffset="180137.18">11324 6922 0,'0'0'0,"-63"42"0,-1-21 0,1 0 16,20 22-16,1-22 0,42 0 0,0 0 15,21 0-15,21-21 0,1 0 16,20 0-16,22 0 0,0 0 16,20 0-16,1 0 0,0 0 15,21 0-15,0 0 0,0-21 0,0 21 16,0 0-16,0 0 0,0-21 0,0 21 16,0 0-16,-21 0 0,21 0 0,-21 0 15,0 0-15,-22 0 0,1-21 0,0 21 16,-22 0-16,1-21 0,-22 21 0,21 0 15,-41 0-15,20 0 0,-21 0 0,0 0 16,-42 0 15,0 0-31,0 0 16,0 0-16,-1 0 0,1 0 0,-21 0 16,21 0-16,-22 0 0,1 0 15,0 0-15,-1 0 0,1 0 0,0 0 16,-22 0-16,1 0 0</inkml:trace>
  <inkml:trace contextRef="#ctx0" brushRef="#br0" timeOffset="180392.04">11747 7641 0,'0'0'0,"-63"43"0,-85 41 15,127-63-15,-1 1 0,22-1 16,22-21-16,20 0 0,0 0 15,1 0-15,-1 0 16,21 0-16,1 0 0,-1 0 0,22 0 16,0-21-16,-1 21 0,1-22 0,0 22 15,-1-21-15,1 21 0,0 0 0,-1-21 16,1 21-16,-21-21 0,-1 0 0,-21 21 16,22 0-16,-22-21 0,-21 21 0,1-22 15,-1 1-15,-21 0 0,0 0 16,0 0-16,-21 0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35:41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2201 0,'0'22'15,"0"-1"1,0 0 93,0 0-93</inkml:trace>
  <inkml:trace contextRef="#ctx0" brushRef="#br0" timeOffset="879.55">1206 2138 0,'0'-21'0,"0"0"16,0-1-16,22 1 16,-22 0-16,0 0 0,21 0 0,-21 0 15,0-1-15,0 1 0,0 0 16,0 0-16,0 42 31,0 0-15,0 22-16,0-22 0,0 21 15,0 0-15,0-20 0,0 20 16,0 0-16,0 1 0,0-22 0,0 21 16,0 0-16,-21-20 0,21 20 15,-22-21-15,1 0 0,21 22 0,-21-22 16,21 0-16,0 0 0,0 0 16,21-42 15,0 0-31,1 0 15,-1 0-15,21-22 0</inkml:trace>
  <inkml:trace contextRef="#ctx0" brushRef="#br0" timeOffset="1340.29">1820 1969 0,'0'0'0,"0"-22"16,-21 22 15,0 0-31,0 0 0,0 22 16,-1-22-16,-20 21 0,21 0 15,0 0-15,0-21 0,-1 21 0,1 0 16,21 1-16,-21-1 0,21 0 16,0 0-16,0 0 0,0 0 0,0 1 15,0-1-15,21-21 16,0 21-16,22-21 0,-22 0 15,0 0-15,21 21 0,1-21 0,-22 0 16,21 0-16,-21 21 0,22-21 0,-22 0 16,0 21-16,0 1 0,0-22 15,-21 21-15,22-21 0,-22 21 0,0 0 16,0 0-16,-22-21 0,-20 21 16,21 1-16,0-1 0,-22 0 15,1-21-15,0 21 0,21 0 0,-22-21 16,1 21-16,21-21 0,-22 0 15,22 0-15,0 22 0,0-22 0,0 0 16,0 0-16,-1 0 0,1 0 16,0 0-1,21-22-15,-21 22 16,21-21-16,0 0 0,-21 21 0,21-21 16,0 0-16,0 0 0,0-1 15</inkml:trace>
  <inkml:trace contextRef="#ctx0" brushRef="#br0" timeOffset="1568.16">1164 1672 0,'0'0'0,"-21"0"0,0 0 15,0 0-15,-1 0 16,22-21-16,-21 21 31,21-21-31,21 21 31,1 0-15,-1 0-16,0 0 0</inkml:trace>
  <inkml:trace contextRef="#ctx0" brushRef="#br0" timeOffset="2260.28">3302 2265 0,'0'0'0,"-21"21"0,0-21 31,21-21-31,0 0 0,0 0 16,0-1-16,0 1 16,0 0-16,0 0 0,0-21 0,0 20 15,0 1-15,0-21 0,-22 21 0,22 0 16,-21-1-16,21 1 0,0 0 15,-21 0-15,0 21 0,0 0 0,0 0 16,-1 0-16,1 0 0,0 0 0,0 21 16,0 0-16,0 0 0,-22 22 0,22-22 15,0 21-15,0-21 0,0 22 16,-1-1-16,22 0 0,0-20 0,-21 20 16,21-21-16,0 21 0,0-20 15,0-1-15,0 0 0,0 0 16,21 0-16,1 0 0,-1-21 0,0 0 15,0 0-15,0 0 0,0 0 16,1 0-16,-1 0 0,0-21 0,0 0 16,21 0-16,-20 0 0,-1 0 15,0-1-15,-21 1 0,21-21 0,0 21 16,0-22-16,-21 22 0,0-21 0,0 0 16,22 20-16,-22-20 15,0 21-15,0 0 0,0 0 0,0-1 0,0 44 31,0-1-31,0 0 16,0 0-16,0 21 0,0-20 16,0-1-16,0 21 0,0-21 0,0 22 15,0-22-15,0 0 0,0 21 0,21-21 16,0 1-16,0-1 0,-21 0 16,21-21-16,0 21 0,1 0 0,20-21 15,-21 0-15,0 0 0,0 0 0,1 0 16,20 0-16,-21 0 0,21 0 0,-20-21 15,20 0-15,-21 0 0,21 0 16</inkml:trace>
  <inkml:trace contextRef="#ctx0" brushRef="#br0" timeOffset="4463.89">4826 1651 0,'0'0'0,"-21"21"0,-64 0 15,64-21-15,42 0 47,21 0-47,-20-21 0,-1 21 0,21-21 16,-21 21-16,22-21 0,-1 0 0,0 0 15,-21-1-15,22 1 0,-1 0 16,0 0-16,-20 0 0,20 0 0,-21-1 16,0-20-16,0 21 0,1 0 15,-22 0-15,0-22 0,0 22 0,0 0 16,0 0-16,-22 0 0,1-1 15,0 1-15,0 0 0,0 21 0,-22 0 16,1 0-16,21 0 0,-21 21 0,-1 0 16,-20 1-16,20-1 0,1 0 15,21 21-15,-21-21 0,-1 22 0,22-1 16,0 0-16,0 1 0,21-1 0,0 0 16,0-20-16,0 20 0,0 0 15,0 1-15,21-22 0,0 21 0,0-21 16,0 0-16,22 1 0,-22-1 0,21-21 15,1 21-15,-1-21 0,-21 0 16,21 0-16,1 0 0,-22 0 16,21 0-16,-21 0 0,-21 21 31,-21-21-31,-21 21 0,21 0 16,-22-21-16,1 22 0,21-1 15,-21 21-15,-1-21 0,1 0 0,0 1 16,20 20-16,1-21 0,-21 0 0,21 22 15,0-22-15,21 0 0,0 0 0,0 0 16,0 0-16,0 1 0,21-1 16,0-21-16,0 21 0,21-21 15,-20 0-15,20 0 0,0 0 16,1 0-16,-1 0 0,0 0 0,1 0 16,-1-21-16,0 0 0,1 21 0,-22-22 15,21 1-15,0 0 0,-20 0 16,20 0-16,-21 0 0,0-22 0,-21 22 15,21 0-15,-21-21 0,0 20 0,22-20 16,-22 21-16,0 0 0,0 0 0,0-1 16,0 1-16,0 42 31,0 1-31,0-1 0,-22 0 16,22 0-16,-21 0 0,21 22 15,0-22-15,0 0 0,0 0 16,0 0-16,0 22 0,-21-22 0,21 0 15,0 0-15,0 0 0,0 0 16,21 1-16,0-1 16,1-21-16,-1 0 0,0 0 15,0 0-15,0 0 0,0 0 0,22-21 16,-22-1-16,0 1 0,21 21 0,-20-21 16,-1 0-16,0 0 0,0-22 0,0 22 15,0 0-15,1 0 0,-1-21 0,-21 20 16,21 1-16,-21 0 0,0 0 15,0 0-15,0 0 0,0-1 16,0 44 0,0-1-1,0 0-15,0 0 0,0 0 16,-21 0-16,0 1 0,21-1 0,-22 0 16,22 0-16,0 0 0,0 0 0,0 1 15,0-1-15,0 0 0,0 0 0,0 0 16,0 0-16,22-21 0,-1 22 0,0-22 15,0 0-15,0 0 0,0 0 16,22 0-16,-22 0 0,0 0 0,21 0 16,-20 0-16,20-22 0,0 22 0,-21-21 15,1 0-15,20 0 0,-21 21 16,0-21-16,0 0 0,1-1 0,-1 1 16,-21 0-16,0 0 0,0-21 15,0 20-15,0 1 0,0 0 16,0 0-16,-21 21 0,-1 0 15,1 0-15,0 0 0,0 21 16,0 0-16,0 0 16,21 1-16,-22-1 0,22 0 0,-21 0 15,21 0-15,0 0 0,0 1 0,0-1 16,0 0-16,0 0 0,0 0 0,0 0 16,0 1-16,0-1 0,21-21 0,1 21 15,-1-21-15,0 0 16,0 0-16,21 21 0,-20-21 0,20 0 15,0 0-15,-21 0 0,22-21 0,-1 0 16,-21 21-16,22-21 0,-22-1 0,21 22 16,-21-21-16,0 0 0,-21 0 0,22 0 15,-22 0-15,21-1 0,-21-20 16,0 21-16,0 0 0,0 0 0,0-1 16,0 1-16,0 0 0,0 42 31,0 0-16,-21 1-15,21-1 0,-22 0 16,22 0-16,-21 0 0,21 0 16,0 1-16,0-1 0,-21 0 0,21 0 15,-21 0-15,21 0 0,0 1 0,0-1 16,0 0-16,0 0 0,0 0 16,0 0-16,0 1 15,0-44 16,0 1-31,0 0 0,21 0 16,0 0-16,0 0 0,1-1 0,-22-20 16,21 21-16,0-21 0,21 20 15,-21-20-15,1 21 0,20 0 0,-21 0 16,0-1-16,22 1 0,-22 21 16,21 0-16,-21 0 0,22 0 0,-22 0 15,0 0-15,0 21 0,-21 1 16,0-1-16,0 0 0,0 0 15,0 0-15,0 0 0,0 1 16,0-1-16,0 0 0,0 0 0,0 0 16,0 0-16,0 1 0,0-1 15,21-21-15,0 0 16,1 0-16,-1 0 0,0 0 16,0 0-16,0 0 0,22 0 0,-22-21 15,0 21-15,0-22 0,0 1 0,0 21 16,1-21-16,-1 0 0,0 0 15,0-22-15,-21 22 0,21-21 0,-21 21 16,21-22-16,-21 1 0,0 0 0,22-1 16,-1-20-16,-21 21 0,21-1 15,-21-20-15,0 20 0,0 1 0,21 0 16,-21 21-16,21-22 0,-21 22 0,0 0 16,0 0-16,0 0 0,0 42 31,0 0-16,-21 0-15,0 0 0,0 22 0,21-1 16,0-21-16,-21 21 0,21 1 16,-22-1-16,22 0 0,0 22 0,0-22 15,0 1-15,0-1 0,0-21 16,0 21-16,0 1 0,0-22 0,0 21 16,0-21-16,0 1 0,0-1 0,0 21 15,0-21-15,0 0 0,0 1 16,0-1-16,0 0 15,22-21-15,-1 0 0,0 0 16,0 0 0,0 0-16,-21-21 0,0 0 15,21-1-15,1 1 16,-22 0-16,0 0 0,0 0 0,0 0 16,0-1-16,0 1 0,0 0 15</inkml:trace>
  <inkml:trace contextRef="#ctx0" brushRef="#br0" timeOffset="4712.12">7472 1842 0,'0'0'0,"-21"0"16,21 21-16,21-21 31,0 0-31,21 0 16,-21 0-16,1-21 0,-1 21 15,21 0-15,-21-22 0,0 22 0,1 0 16,-1 0-16,0-21 0,0 21 0,0 0 16,-21-21-1,0 0 1,0 0 0,0 0-16</inkml:trace>
  <inkml:trace contextRef="#ctx0" brushRef="#br0" timeOffset="5251.86">9292 1820 0,'0'0'0,"0"-63"15,0 21-15,0 20 16,0 1-16,0-21 0,0 0 0,21 20 15,-21-20-15,21 0 0,-21 21 0,0-22 16,0 22-16,0 0 0,0 0 16,0 0-16,22-1 0,-22 1 0,0 42 31,21 22-15,-21-22-16,0 21 0,0 1 15,0 20-15,0 1 0,0-1 0,0 1 16,0-22-16,0 21 0,-21 1 15,21-1-15,-22-20 0,22 20 0,-21-20 16,21-1-16,0 0 0,0 1 16,-21-22-16,21 21 0,0-21 0,0 0 15,0 1-15,0-1 0,0 0 0,0 0 16,0-42 15,0 0-31,0 0 0,0-1 16,0 1-16,0 0 0,0 0 15,0-21-15</inkml:trace>
  <inkml:trace contextRef="#ctx0" brushRef="#br0" timeOffset="5460.26">9059 2032 0,'0'0'0,"-21"0"16,42 0 15,0 0-31,1 0 0,-1 0 15,21-21-15,-21 21 0,22-21 0,-1 21 16,-21 0-16,21-21 0,1 21 16,-22 0-16,0-22 0,0 22 0,0 0 15,1 0-15,-1 0 0,0 0 16,0 0 0,0 0-16</inkml:trace>
  <inkml:trace contextRef="#ctx0" brushRef="#br0" timeOffset="6163.85">9737 2032 0,'0'-21'16,"0"0"-16,0 0 16,0-1-16,0 1 15,0 0-15,21 0 16,0 21-16,0 0 15,0 0-15,0 0 0,1 0 16,-1 0-16,0 21 0,0-21 0,0 21 16,-21 0-16,21 1 0,1 20 15,-22-21-15,21 0 0,-21 22 0,0-22 16,0 21-16,0-21 0,0 22 0,0-22 16,0 0-16,0 21 0,0-21 0,0 1 15,0-1-15,0 0 0,0 0 0,0 0 16,-21 0-16,21 1 15,0-44 1,21 1 0,0 0-16,-21 0 15,21 0-15,0-22 0,-21 22 0,21-21 16,1 21-16,-1-22 0,-21 1 0,21 21 16,0-21-16,0-1 0,0 22 15,1 0-15,-1-21 0,0 42 0,-21-22 16,0 1-16,21 21 0,0 0 15,-21 21 17,0 1-17,21-22 1,1 0 0,-1 21 15,-21 0-31,0 0 15,0 0-15,0 0 0,0 1 16,0-1-16,0 0 0,0 0 0,0 0 16,0 0-16,0 22 0,0-22 0,0 0 15,0 0-15,0 0 0,0 1 16,21-1-16,-21 0 0,21 0 16,0-21 30,0-21-30,-21 0-16,0 0 0,0-1 16,0 1-16,22 0 0,-1-21 0</inkml:trace>
  <inkml:trace contextRef="#ctx0" brushRef="#br0" timeOffset="6358.22">10583 1672 0,'-42'0'16,"21"0"-16,0 0 16,-1 0-16,1 0 15,42 0 32,1 0-47,-1 0 16</inkml:trace>
  <inkml:trace contextRef="#ctx0" brushRef="#br0" timeOffset="7219.24">11472 2096 0,'0'0'15,"-21"21"-15,21 0 16,-21-21-16,0 0 0,0 0 16,21-21-1,0 0-15,0-1 16,0 1-16,0 0 16,0 0-16,0 0 0,0 0 15,0-1-15,0 1 0,0 0 0,-22 0 16,1 21-16,21-21 15,-21 21-15,0 0 0,0 0 0,-22 0 16,22 21-16,0 0 0,-21 0 16,21 0-16,-1 1 0,1-1 0,0 0 15,0 0-15,0 0 0,0 0 0,21 22 16,0-22-16,0 0 0,0 0 16,0 0-16,0 1 0,21-22 0,0 0 15,0 21-15,21-21 0,-20 0 16,20 0-16,-21 0 0,21 0 0,1 0 15,-1-21-15,-21-1 0,22 22 16,-22-21-16,0 0 0,0 21 0,0-21 16,0 0-16,1 0 0,-22-1 15,0 1-15,0 0 0,0 0 0,0 0 16,0 0-16,0-1 16,0 1-16,-22 21 15,22 21 1,-21 1-16,21-1 0,0 0 0,-21 0 15,21 21-15,0-20 0,0 20 16,-21 0-16,21 1 0,-21 20 0,21-21 16,0 22-16,0-1 0,0 1 0,0-1 15,0 1-15,0-1 0,0 1 16,0-1-16,0 1 0,0 21 0,0-22 16,21 22-16,-21-22 0,21 22 0,0-22 15,0 1-15,-21-1 0,22 1 0,-1-1 16,0-20-16,0 20 0,0-20 0,-21-22 15,21 21-15,-21-21 0,22 0 0,-22 1 16,0-1-16,-22-21 16,-20 0-16,21 0 15,0-21-15,-22 21 0,1-22 16,0-20-16,21 21 0,-22-21 0,1 20 16,0-20-16,-1-21 0,1 20 0,0-20 15,20 20-15,-20-20 0,21-1 16,0 1-16,0-1 0,-1 22 0,22-21 15,0 20-15,0 1 0,0 0 0,0-1 16,0 1-16,0 0 0,22-1 0,-1 1 16,0 0-16,0 20 0,21-20 0,-20 0 15,-1-1-15,0 1 0,21 0 16,-21-1-16,22 1 0,-22 0 0,21 21 16,1-22-16,-1 1 0,0 21 0,-21 0 15,22-1-15</inkml:trace>
  <inkml:trace contextRef="#ctx0" brushRef="#br0" timeOffset="7999.81">11874 2180 0,'0'0'0,"22"0"0,-1 0 16,0 0-16,0 0 15,0 0-15,0 0 0,1 0 0,-1-21 16,0 0-16,0 21 0,-21-21 0,21 0 15,0-1-15,-21 1 0,0 0 16,0 0-16,0 0 0,0 0 0,0-1 16,0 1-16,-21 0 0,0 21 0,0-21 15,0 21-15,0 0 0,-1 0 0,1 0 16,-21 0-16,21 21 0,0 0 16,-1 0-16,-20 1 0,21-1 15,0 21-15,0-21 0,-1 22 0,1-1 16,0-21-16,0 21 0,21-20 0,0-1 15,0 21-15,0-21 0,0 0 0,0 1 16,0-1-16,21-21 0,0 21 0,0-21 16,22 0-16,-22 0 0,0 0 15,21 0-15,-20-21 0,20 0 0,-21 21 16,21-22-16,-20 1 0,-1 21 0,0-21 16,0 0-16,0 0 0,-21 0 0,0-1 15,0 1-15,0 0 0,0 0 0,0 0 16,0 0-16,0-1 15,0 44 17,0-1-32,0 0 0,0 0 15,0 0-15,0 22 0,0-22 0,0 21 16,0 0-16,0 1 0,0-1 0,0 22 16,0-22-16,0 21 0,21 1 15,1-1-15,-1-20 0,-21 20 0,21 1 16,0-1-16,0 1 0,-21 20 0,21-20 15,1-1-15,-22 22 0,21-21 0,-21-1 16,21 1-16,0-1 0,0 1 0,-21-1 16,21-21-16,1 22 0,-1-22 15,-21-21-15,0 22 0,21-22 0,-21 0 16,0 0-16,0 0 0,-21-21 16,0 0-1,-1 0-15,-20-21 0,21 0 0,0 0 16,-22-21-16,22 20 0,-21-20 0,21 0 15,-22-22-15,22 22 0,0-22 16,0 1-16,0-22 0,0 22 0,21-22 16,0 22-16,0-22 0,0 0 0,0 22 15,0-22-15,21 22 0,0-22 0,0 21 16,0 1-16,0 21 0,1-22 0,20 22 16,-21-22-16,21 22 0,-20 0 15,20-1-15,-21 1 0,0 0 16,0-1-16,22 22 0,-22-21 0,0 21 15,0-22-15</inkml:trace>
  <inkml:trace contextRef="#ctx0" brushRef="#br0" timeOffset="8419.7">12721 2074 0,'0'0'0,"0"22"0,-63 20 16,41-42 0,44 0 15,-1-21-31,0 21 16,0-21-16,0-1 0,0 1 0,1 0 15,-1 0-15,0 0 0,0 0 0,0-1 16,-21 1-16,21 0 0,-21 0 0,0 0 15,0 0-15,-21 21 16,0 0 0,0 0-16,0 21 0,0 0 0,-1 0 15,1 0-15,0 22 0,0-22 0,0 21 16,0-21-16,-1 22 0,22-1 0,-21-21 16,21 0-16,0 22 0,0-22 0,0 0 15,0 0-15,0 0 0,0 0 16,21-21-16,1 22 0,-1-1 0,0-21 15,0 0-15,0 0 0,22 0 0,-22 0 16,21 0-16,-21 0 0,22 0 0,-22 0 16,0-21-16,21-1 0,-21 22 0,1-21 15</inkml:trace>
  <inkml:trace contextRef="#ctx0" brushRef="#br0" timeOffset="8812">13187 2074 0,'0'0'0,"0"-21"16,0 0-1,21 0 1,0 21 0,0 0-16,0 0 15,1 21-15,-1 0 16,0 0-16,-21 1 0,21-1 0,0 0 16,-21 0-16,0 0 0,0 0 15,0 1-15,0-1 0,0 0 0,0 0 16,0 0-16,0 0 0,0 1 15,0-1-15,0 0 0,-21-21 16,0 0 0,21-21-1,0 0 1,0-1-16,0 1 0,0 0 16,0 0-16,0 0 0,21 0 0,0-22 15,-21 22-15,21 0 0,-21 0 0,22-22 16,-1 22-16,-21 0 0,21 21 0,-21-21 15,21 0-15,0 21 16,-21-21-16,21 21 16,1 0-16,-1 0 15,0 0-15,0 0 16,0 0-16</inkml:trace>
  <inkml:trace contextRef="#ctx0" brushRef="#br0" timeOffset="9187.78">13928 2265 0,'0'21'15,"21"-21"32,-21-21-47,0 0 0,21 21 0,0-21 16,-21-1-16,21 22 0,-21-21 0,0 0 15,0 0-15,0 0 0,0 0 0,0-1 16,0 1-16,-21 21 16,0 0-16,0 0 0,0 0 15,-1 0-15,1 0 0,21 21 0,-21 1 16,0-1-16,0 0 0,0 0 0,-1 0 16,22 0-16,0 22 0,-21-22 0,21 0 15,0 0-15,0 0 0,0 22 0,0-22 16,0 0-16,0 0 0,21-21 0,1 21 15,-22 1-15,21-22 16,0 0-16,0 21 0,0-21 0,0 0 16,22 0-16,-22 0 0,21 0 0,1 0 15,-22 0-15,21-21 0,0 21 0,22-22 16,-22 22-16</inkml:trace>
  <inkml:trace contextRef="#ctx0" brushRef="#br0" timeOffset="9708.49">14732 2244 0,'0'0'0,"0"-21"0,0-22 16,0 22-16,0 0 16,-21 0-16,0 0 0,-1 21 15,1 0-15,0 0 0,0 0 16,0 0-16,-22 0 0,22 21 16,-21-21-16,21 21 0,-22 0 0,1-21 15,21 21-15,-21 0 0,20 22 0,-20-22 16,21 0-16,0 0 0,0 0 0,-1 22 15,22-22-15,0 0 0,0 0 0,0 22 16,22-22-16,20 0 16,-21 0-16,0 0 0,22-21 0,-1 0 15,-21 0-15,21 0 0,1 0 16,-1 0-16,-21 0 0,22-21 0,-22 21 16,21-21-16,-21 0 0,0 0 0,1-1 15,-1-20-15,0 21 0,0-21 0,-21-1 16,0 1-16,0-22 0,21 22 15,-21-21-15,21 20 0,-21-20 0,0-1 16,22 1-16,-22-1 0,0 1 0,0 20 16,0 1-16,0 0 0,0 21 0,0-1 15,0 1-15,-22 21 16,1 21-16,0 1 16,21 20-16,-21-21 0,0 21 0,21 1 15,-21 20-15,21-20 0,0-1 16,0 0-16,0 22 0,0-22 0,0 0 15,0 1-15,0-1 0,0 0 0,21-20 16,0 20-16,0 0 0,21-21 16,-20 1-16,-1-1 0,0 0 0,0 0 15,21-21-15,-20 0 0,-1 0 0,0 0 16,0 0-16,0 0 0,0 0 0,1 0 16,20-21-16,0 0 0</inkml:trace>
  <inkml:trace contextRef="#ctx0" brushRef="#br0" timeOffset="11895.23">16764 2244 0,'0'0'0,"-21"0"16,0 21-16,-1-21 15,1 0-15,42 0 47,1 0-47,-1-21 0,0 0 16,-21-1-16,21 22 0,-21-21 15,0 0-15,21 0 0,-21 0 16,0 0-16,0-1 0,0 1 0,-21 0 16,0 0-16,0 0 0,0 0 0,-1-1 15,1 22-15,0 0 0,0 0 16,0 0-16,-22 0 0,22 0 15,0 0-15,0 22 0,0 20 0,0-21 16,-1 0-16,1 22 0,0-22 0,0 21 16,21-21-16,-21 22 0,21-22 0,-21 21 15,21-21-15,0 22 0,0-22 16,0 0-16,0 0 0,0 0 0,21 0 16,21 1-16,-21-1 0,0-21 0,22 0 15,-22 0-15,21 0 0,-21 0 0,22 0 16,-22 0-16,21-21 0,-21-1 0,22 1 15,-22 0-15,0 0 0,0-21 16,0 20-16,1-20 0,-1 21 16,-21-21-16,21-1 0,-21-20 0,21 20 15,-21-20-15,21-1 0,-21 1 0,0-1 16,0 1-16,0-22 0,21 22 16,-21-1-16,0 22 0,0-22 0,0 22 15,0 0-15,0 21 0,0-22 0,0 22 16,0 42-1,0 0-15,0 22 16,0-1-16,0 0 0,0 1 0,0 20 16,0 1-16,0-22 0,0 22 0,0 20 15,0-41-15,0 20 0,-21 1 0,21-1 16,0-21-16,0 22 16,0-22-16,0 1 0,0-1 0,0 0 15,21 1-15,1-22 0,-1 21 0,0-21 16,0 0-16,21 1 0,-20-22 0,-1 21 15,21-21-15,0 0 0,-20 0 0,20 0 16,-21 0-16,21-21 0,-20-1 16,-1 1-16,0 0 0,21 0 0,-21 0 15,-21 0-15,22-22 0,-1 22 0,-21-21 16,21 21-16,-21-22 0,0 22 0,0-21 16,0 21-16,0-1 0,21 1 15,-21 0-15,0 0 0,0 42 31,0 0-31,0 0 0,-21 1 16,21-1-16,-21 0 0,21 0 0,0 0 16,0 22-16,0-22 0,0 0 15,0 0-15,0 0 0,0 0 0,0 1 16,0-1-16,0 0 0,0 0 0,21-21 16,0 21-16,0-21 0,0 0 0,1 0 15,-1 0-15,0 0 0,0 0 0,0 0 16,0-21-16,22 0 0,-43 0 15,21 0-15,0-1 0,0 1 16,0 0-16,-21 0 0,0 0 0,22-22 16,-1 22-16,-21-21 0,0 21 0,0-22 15,0 22-15,21 0 0,-21 0 16,0 0-16,0 0 0,0 42 31,0 0-31,0 0 16,0 21-16,-21-20 0,21-1 15,0 0-15,0 21 0,0-21 0,-21 1 16,21-1-16,0 0 0,0 21 0,0-21 16,0 1-16,0-1 0,0 0 15,21 0-15,0 0 0,0-21 0,0 0 16,0 0-16,1 0 16,-1 0-16,0 0 0,21 0 15,-21 0-15,1-21 0,20 0 0,-21 0 16,0 0-16,22-1 0,-22 1 0,0 0 15,0 0-15,0-21 0,-21 20 0,0-20 16,21 21-16,-21-21 0,0 20 16,0 1-16,0 0 0,0 0 0,-21 21 15,0 0-15,0 0 16,0 0-16,21 21 0,-21 0 16,21 0-16,0 1 15,0-1-15,0 0 0,0 0 16,0 0-16,21 0 0,0 1 0,0-1 15,-21 0-15,21-21 0,0 21 0,1 0 16,-1-21-16,-21 21 0,21 1 0,0-22 16,0 21-16,0-21 15,1 21-15,-1-21 0,0 0 0,0 0 16,0 0-16,0 0 0,1 0 16,-1 0-16,0 0 0,0 0 0,0-21 15,0 0-15,1-1 16,-1 1-16,0 0 0,-21-21 0,21 21 15,0-1-15,-21 1 0,21-21 0,1 21 16,-22 0-16,0-1 0,21 1 16,-21 42 15,-21 1-31,21-1 16,-22 0-16,22 0 0,0 0 0,-21 0 15,21 1-15,-21-1 0,21 0 0,0 0 16,0 0-16,0 0 15,0 1-15,21-1 0,0-21 16,1 0-16,-1 21 0,0-21 0,21 0 16,-21 0-16,22 0 0,-1 0 0,-21 0 15,22 0-15,-22 0 0,21-21 0,-21 0 16,22 21-16,-22-22 16,0 1-16,0-21 0,0 21 0,0 0 15,1-1-15,-1-20 0,-21 21 0,0 0 16,0 0-16,0-1 0,-21 44 31,21-1-31,-22-21 16,1 21-16,0 0 0,21 0 0,-21 22 15,21-22-15,-21 0 0,0 0 0,21 0 16,0 0-16,0 1 0,-22-1 0,22 0 16,-21 0-16,21 0 0,0 0 15,0 1-15,0-44 47,0 1-47,0 0 16,21 0-16,-21 0 0,22 0 0,-1-22 15,0 22-15,0-21 0,0 21 16,22-22-16,-22 22 0,0 0 0,21 0 16,-21 0-16,1-1 0,20 22 0,-21 0 15,0 0-15,0 0 0,1 0 0,-1 22 16,0-1-16,-21 0 0,0 0 15,0 21-15,0-20 0,0-1 16,0 0-16,0 0 0,0 0 16,0 0-16,0 1 0,0-1 0,0 0 15,0 0-15,0 0 0,0 0 0,0 1 16,0-1-16,21-21 31,0 0-31,0 0 16,-21-21-16,22 21 0,-1-22 0,0 22 15,0-21-15,0 0 0,0 21 16,22-21-16,-1 0 0</inkml:trace>
  <inkml:trace contextRef="#ctx0" brushRef="#br0" timeOffset="12612.35">20447 2201 0,'0'0'0,"21"-21"16,43-21-1,-43 21-15,-21 0 0,21-1 0,-21 1 0,0 0 16,0 0-16,-21 21 15,0 0-15,-22 0 0,22 0 0,-21 0 16,-1 0-16,1 21 0,0 0 16,-1-21-16,1 21 0,0 1 0,21-1 15,-22 0-15,22 21 0,0-21 0,0 1 16,0-1-16,21 0 0,0 0 0,0 0 16,0 0-16,0 1 0,21-1 15,0 0-15,0-21 0,0 0 16,22 0-16,-22 0 0,0 0 15,0 0-15,0 0 0,0 0 0,1-21 16,-1 21-16,0-21 0,0-1 0,0 1 16,0 0-16,-21 0 0,22-21 15,-22 20-15,0 1 0,21 0 16,-21 0-16,21 0 0,-21 0 16,0 42 15,-21 0-31,21 0 0,-21 0 15,-1 0-15,22 1 0,0-1 0,-21 0 16,21 21-16,-21-21 0,0 22 16,21-1-16,0 0 0,0 22 0,0-22 15,-21 1-15,21 20 0,0 1 0,0-22 16,0 21-16,0 1 0,0-22 0,0 22 16,0-1-16,0 1 0,0-1 15,0 1-15,0-1 0,21 1 0,-21-1 16,21 1-16,0-22 0,0 22 0,1-1 15,-1-21-15,0 22 0,-21-22 0,21 22 16,0-22-16,-21 0 0,21 1 0,-21-22 16,0 21-16,0-21 0,0 1 0,-21-1 15,0-21-15,0 0 16,0 0-16,0 0 0,-1 0 0,1-21 16,-21-1-16,21 1 0,0 0 0,-22-21 15,22-1-15,-21 22 0,21-21 16,-1 0-16,1-1 0,0-20 0,0 20 15,21-20-15,0 21 0,0-22 0,0 1 16,0-1-16,0 22 0,21-22 0,0 1 16,0 20-16,1-20 0,-1 21 0,21-1 15,-21 1-15,0 0 0,1-1 0,20 1 16,-21 21-16,0-22 0,-21 22 16,21-21-16,-21 0 0,22 20 0,-22-20 15,0 0-15,0 21 0,0-22 16,0 1-16,-22 0 0</inkml:trace>
  <inkml:trace contextRef="#ctx0" brushRef="#br0" timeOffset="12827.25">19431 1715 0,'0'0'15,"-21"0"-15,-22 0 16,22 0-16,0 0 31,0-22-31,21 1 16,21 21 0</inkml:trace>
  <inkml:trace contextRef="#ctx0" brushRef="#br0" timeOffset="13192.26">22161 1439 0,'0'0'0,"-21"0"0,21-21 0,-21 21 0,21-21 16,-21 21-16,0 0 16,21 21-16,-21-21 15,21 43-15,0-22 0,-22 21 0,1 0 16,0 1-16,21 20 0,0 1 0,-21-22 16,0 22-16,21-1 0,0 1 0,-21-22 15,-1 21-15,22-20 16,-21 20-16,21-20 0,0-1 0,0 0 15,0 1-15,0-1 0,0-21 0,0 0 16,0 0-16,0 1 0,0-1 0,-21-21 16,0 0-1,0-21-15,0-1 0,-1 22 16,22-21-16,-21 0 0</inkml:trace>
  <inkml:trace contextRef="#ctx0" brushRef="#br0" timeOffset="14068.07">21421 2011 0,'0'0'0,"-22"0"16,1-21 0,42 21-16,1 0 15,20 0-15,0 0 0,22 0 16,-1 0-16,1 0 0,20 0 0,1 0 16,-21 0-16,20 0 0,1-21 0,0 21 15,-1-22-15,-20 1 0,-1 0 0,1 0 16,-1 0-16,-20-22 0,-1 22 15,0-21-15,1 0 0,-22-1 0,-21 1 16,0 0-16,21-1 0,-21 1 0,0 21 16,0-22-16,0 22 0,-21 0 15,0 0-15,-1 21 0,1 0 16,0 0-16,0 0 0,0 21 16,0 0-16,-1 0 0,1 22 0,0-1 15,21-21-15,-21 22 0,21 20 16,-21-21-16,0 1 0,21 20 0,0-20 15,0-1-15,-22 21 0,22-20 0,-21-1 16,21 0-16,0 22 0,0-43 16,0 21-16,0 1 0,0-22 0,0 21 15,0-21-15,0 1 0,0-1 0,0 0 16,0 0-16,0-42 31,0 0-31,0 0 16,0-1-16,21 1 0,1 0 15,-1 0-15,-21-21 0,21 20 0,0 1 16,0-21-16,0 21 0,1 0 0,-1-1 16,0 22-16,0-21 0,0 21 15,0 0-15,1 0 16,-22 21-16,21 1 0,-21-1 0,21 0 16,0 0-16,-21 0 0,0 0 0,21 1 15,0-1-15,1 0 0,-1 0 16,0-21-16,0 21 0,0 0 0,22 1 15,-22-22-15,21 0 0,-21 21 0,22-21 16,-22 0-16,21 0 0,0 0 16,-20 0-16,20 0 0,0 0 15,-21-21-15,1 21 0,20-22 0,-21 1 16,0 0-16,0 0 0,1-21 0,-1 20 16,0-20-16,-21 21 0,0-21 0,21-1 15,-21 1-15,0 21 0,0 0 16,0-22-16,-21 22 0,0 21 15,0 0-15,-1 0 0,1 0 0,0 0 16,0 21-16,21 0 0,-21 1 0,21-1 16,-21 0-16,21 0 0,0 0 15,0 0-15,0 1 0,0-1 16,21 0-16,0 0 0,0-21 16,0 21-16,0-21 0,22 0 0,-1 0 15,0 21-15,22-21 0,-22 0 16,22 0-16,20 22 0,-41-22 0,20 0 15,1 0-15,-22 0 0,-21 0 0,0 0 16,1 0-16,-22-22 0,0 1 16,-22 21-16,1-21 0,0 21 15,-21-21-15,-1 21 0,-20 0 0,-1 0 16,1 0-16,-1 0 0</inkml:trace>
  <inkml:trace contextRef="#ctx0" brushRef="#br0" timeOffset="18299.95">571 4297 0,'0'0'0,"22"0"16,-1 0-1,0 0-15,0 0 16,0 0-16,0-21 16,1 0-16,-1 21 0,-21-22 0,21 1 15,0 0-15,0 21 0,0-21 16,1 0-16,-22-22 0,21 22 15,0 0-15,0 0 0,-21 0 0,0-22 16,0 22-16,21 0 0,-21 0 16,0-21-16,0 20 0,0 1 0,0 0 15,0 0-15,-21 0 0,0 0 16,0 21-16,21-22 0,-21 22 16,-1 0-16,1 0 0,21 22 0,-21-1 15,0-21-15,0 21 0,21 0 16,0 21-16,0-20 0,0 20 0,0-21 15,0 21-15,0 1 0,0-1 16,0 0-16,0 1 0,21-22 0,-21 21 16,21 1-16,0-22 0,0 0 15,-21 21-15,22-21 0,-1 1 16,0-22-16,-21 21 0,21 0 0,0-21 16,0 0-16,1 0 15,-1 0 1,0-21-16,0 0 0,0-1 15,-21 1-15,21 0 16,1 0-16,-1-21 0,0 20 0,0-20 16,0 21-16,0-21 0,1 20 0,-1 1 15,0-21-15,0 21 0,21 0 16,-20 21-16,20-22 0,-21 22 16,0 0-16,0 0 0,22 0 0,-22 0 15,-21 22-15,21-1 0,-21 0 16,0 0-16,0 0 0,0 0 0,0 22 15,0-22-15,0 21 0,-21-21 16,0 22-16,0-22 0,-1 0 0,1 21 16,0-20-16,0-1 0,21 0 15,21-21 17,0-21-32,0 0 15,1-1-15,-1 1 0,0-21 16,21 21-16,-21 0 0,1-22 15,20 1-15,-21 21 0,0-22 0,0 1 16,1 21-16,-1-21 0,-21-1 16,0 22-16,0 0 0,0 0 0,0 0 15,0-1-15,0 1 0,-21 21 16,-1 0 0,1 0-16,21 21 0,-21 1 0,21-1 15,-21 0-15,0 0 0,21 21 16,0-20-16,0 20 0,0-21 0,0 21 15,0 1-15,0-22 0,0 21 16,0 1-16,0-22 0,21 0 0,0 21 16,0-21-16,0 1 0,1-1 15,-1 0-15,21-21 0,-21 21 0,22-21 16,-22 0-16,21 0 0,0 0 16,1 0-16,-1 0 0,0 0 0,22 0 15,-22-21-15,1 0 0,-1 0 0,0-1 16,-21 22-16,22-21 0,-22-21 0,0 21 15,-21 0-15,0-22 0,0 1 16,0 21-16,0-22 0,0 1 0,0 0 16,0 21-16,-21-1 0,21 1 15,0 0-15,-21 0 0,0 21 16,-1 0-16,22 21 16,-21 0-16,0 22 0,21-22 0,-21 0 15,21 21-15,0 1 0,0-22 0,0 21 16,0 0-16,0-20 0,0 20 15,0-21-15,0 0 0,21 0 0,0 1 16,0-1-16,1 0 0,-1-21 0,0 0 16,0 21-16,0-21 0,22 0 15,-22 0-15,21 0 0,0 0 0,1-21 16,-1 0-16,0 0 0,1-1 0,-1 1 16,0 0-16,1 0 0,-1 0 15,0 0-15,1-22 0,-22 22 0,21 0 16,-21-21-16,-21 20 0,22 1 15,-22 0-15,0 0 0,21 21 0,-21 21 47,-21 0-47,21 0 0,0 1 16,0-1 0,0-42 15,0-1-16,0 1-15,0 0 16,0 0-16,0 0 16,0 0-16,0-1 0,0 1 15,-22 21-15,22-21 0,0 0 0,-21 21 16,21-21-16,-21 21 16,0 0-16,21 21 15,-21 0-15,0 0 0,21 0 0,-22 22 16,1-22-16,21 21 0,0 1 0,-21-1 15,21 0-15,-21-21 0,21 22 0,0-1 16,0-21-16,0 22 0,0-22 16,21 0-16,0 0 0,0 0 0,1 0 15,-1-21-15,21 0 0,-21 0 16,0 0-16,22 0 0,-22 0 0,21 0 16,-21 0-16,22-21 0,-22 0 0,21 21 15,-21-21-15,1 0 0,-1 0 16,0-1-16,0 1 0,-21-21 0,21 21 15,-21 0-15,0-22 0,0 22 0,0-21 16,0 21-16,0-1 0,0-20 0,0 21 16,0-21-16,-21 20 0,0 1 15,21 0-15,-21 0 0,0 0 0,21 0 16,-22 21-16,1 0 16,21 21 15,-21-21-31,21 21 0,-21 0 0,0 0 15,21 0-15,0 1 16,0-1-16,0 0 0,0 0 16,0 0-16,21 0 0,0 1 15,-21-1-15,21 0 0,0 0 0,1 0 16,-1 22-16,0-22 0,0 0 0,0 0 16,0 0-16,1 0 0,-22 1 0,21-1 15,0 0-15,-21 0 0,21-21 0,0 21 16,0-21-16,1 0 15,-1 0-15,0 0 0,0 0 16,0 0-16,0 0 16,1-21-16,-1 0 0,0 0 0,0 0 15,0-1-15,0 1 0,1-21 0,-22 21 16,21-22-16,-21 22 0,21-21 16,-21 0-16,0-1 0,0 1 0,21 21 15,-21-22-15,0 22 0,21 0 0,-21 0 16,0 0-16,0 0 0,-21 21 47,0 21-47,21 0 0,0 0 0,-21 0 15,21 0-15,-21 22 0,21-22 0,0 0 16,0 0-16,0 22 0,0-22 0,0 0 16,0 0-16,21 0 15,-21 0-15,21 1 0,0-22 0,0 21 16,0-21-16,1 0 0,20 21 0,-21-21 15,0 0-15,22 0 0,-22 0 0,21 0 16,-21 0-16,22-21 0,-22 21 0,0-21 16,21-1-16,-21 1 0,1 0 15,-1 0-15,0-21 0,-21 20 0,0-20 16,21 0-16,-21-1 0,0 1 0,0 0 16,0-1-16,0 1 0,0-21 0,0 20 15,0 1-15,0-22 0,0 22 0,0 0 16,0-1-16,0 22 0,0-21 15,0 21-15,0 0 16,0 42 0,0 0-16,-21 0 0,21 0 15,0 22-15,0-22 0,-21 21 0,21 0 16,-21 1-16,21-1 0,-22 22 16,22-22-16,0 0 0,0 22 0,-21-22 15,21 22-15,0-1 0,0-21 0,0 1 16,0-1-16,0 0 0,0 1 0,21-1 15,-21-21-15,22 0 0,20 1 16,-21-1-16,0 0 0,22 0 16,-22-21-16,21 0 0,-21 0 0,22 0 15,-1 0-15,-21 0 0,21-21 0,1 0 16,-22 0-16,21-1 0,-21 1 0,1 0 16,-1 0-16,-21 0 0,0-22 0,21 22 15,-21 0-15,0 0 0,0-21 0,0 20 16,0 1-16,0 0 0,0 0 15,0 42 17,0 0-32,0 0 0,0 1 15,0-1-15,0 21 0,0-21 16,0 0-16,0 1 0,0-1 0,0 0 16,0 0-16,0 0 15,21-21-15,0 0 0,0 0 16,1 0-16,-1 0 0,0 0 0,0 0 15,0 0-15,22 0 0,-22-21 0,0 21 16,21-21-16,-21 0 0,1 21 0,-1-21 16,0-1-16,0 1 0,0 0 15,0 0-15,1 0 0,-22 0 0,0-1 16,0 1-16,0 0 16,0 42-1,-22 0-15,1 1 16,21-1-16,-21 0 0,21 0 15,-21 0-15,21 0 0,0 1 0,0-1 16,0 0-16,0 0 0,0 0 16,0 0-16,21-21 15,0 0-15,-21 22 0,21-22 0,1 0 16,-1 0-16,0 0 16,-21-22-16,0 1 0,21 21 0,-21-21 15,0 0-15,0 0 0,0 0 16,0-1-16,0 1 0,0-21 15,-21 21-15,0 0 0,21-1 16,-21 1-16,-1 0 0,22 0 16,0 0-16,-21 0 0,21-1 0,-21 22 15,21-21-15,0 0 32,21 21-32,0 0 0,1 0 15,-1-21-15,0 21 0,0 0 16,21 0-16,-20-21 0,-1 21 15,21-21-15,-21 21 0,22 0 0,-1 0 16,-21 0-16,0 0 0,22 21 0,-22 0 16,0-21-16,0 21 0,-21 0 0,0 0 15,0 1-15,0-1 0,0 0 16,0 0-16,0 0 0,-21 0 0,0 1 16,21-1-16,-21 0 0,-1 0 15,22 0-15,0 0 0,-21-21 0,21 22 16,-21-1-16,0-21 0,21 21 15,0-42 17,0 0-17,0-1-15,0 1 16,21 0-16,-21 0 0,21-21 0,0-1 16,1 1-16,20 0 0,-21-1 0,0 1 15,22 0-15,-22 20 0,21-20 16,0 21-16,-20 0 0,20 0 0,-21-1 15,21 22-15,-20 0 0,-1 0 0,0 22 16,-21-1-16,0 0 0,0 0 0,0 0 16,0 0-16,0 22 0,0-22 15,0 21-15,0 1 0,0-22 0,0 0 16,0 21-16,0-21 0,-21 1 0,21-1 16,0 0-16,0 0 0,0 0 0,-21-21 15,21 21-15,-22-21 31,22-21-31,0 0 0,0 0 16,0 0 0,0 0-16,0-1 0,0-20 0,-21 21 15,21 0-15,0-22 0</inkml:trace>
  <inkml:trace contextRef="#ctx0" brushRef="#br0" timeOffset="18499.84">5842 3556 0,'0'0'0,"-21"0"16,0 0 78,-1 0-94,1 0 0,0 0 15</inkml:trace>
  <inkml:trace contextRef="#ctx0" brushRef="#br0" timeOffset="18711.79">4826 3662 0,'-21'21'0,"42"-42"0,-63 63 0,20-21 0,1-21 16,0 22-16,42-22 31,0 0-31,1 0 0,20-22 0,0 22 16,1-21-16,-1 0 0,0 21 0,22-21 15,-22 21-15,0 0 0,22 0 16,-22-21-16,1 21 0,-22-21 0,21 21 16,0 0-16,-20-22 0,20 22 0</inkml:trace>
  <inkml:trace contextRef="#ctx0" brushRef="#br0" timeOffset="19819.32">8170 4085 0,'0'0'0,"-21"21"0,0-21 0,0 22 0,0-1 16,-1-21-16,1 0 0,0 21 0,0-21 16,21-21-1,0 0 1,0-1-16,21 1 0,0-21 0,0 21 15,22 0-15,-22-22 0,21 1 0,-21 0 16,1 20-16,20-20 0,-21 0 0,0-1 16,0 1-16,-21 0 0,0-1 15,22 1-15,-22 21 0,0 0 0,0 0 16,0-1-16,0 44 16,-22-1-1,22 0-15,-21 21 0,21-21 16,-21 22-16,0-1 0,0 0 0,0 1 15,21-1-15,-22 0 0,1-20 16,21 20-16,-21 0 0,21 1 0,0-22 16,0 21-16,0-21 0,0 0 0,21 1 15,0-1-15,1-21 0,-1 0 0,0 0 16,21 0-16,-21 0 0,1 0 16,20 0-16,-21 0 0,21-21 0,1-1 15,-22 1-15,21 0 0,-21 0 0,22 0 16,-22 0-16,0-1 0,-21-20 0,0 21 15,0 0-15,0-22 0,0 1 0,0 21 16,-21-21-16,-21-1 0,20 1 16,-20 21-16,21-22 0,-21 22 15,-1 0-15,1 0 0,0 21 0,-1 0 16,22 0-16,-21 0 0,21 0 0,-1 0 16,1 21-16,0 0 0,21 0 15,21-21-15,0 22 0,1-22 16,-1 0-16,21 0 0,0 0 15,1 0-15,20 0 0,1 0 0,-22 0 16,22-22-16,-1 1 0,1 21 0,-1-21 16,1 0-16,-1 0 0,1 21 0,-1-21 15,-21-1-15,1 1 0,-1 0 16,-21 0-16,0 0 0,1 0 0,-22-1 16,0 1-16,0 0 15,-22 21 1,1 0-16,0 0 0,21 21 15,-21 0-15,0 1 0,0-1 0,21 21 16,-22-21-16,1 22 0,21-1 16,-21 0-16,0 1 0,21 20 0,-21-21 15,0 22-15,21-22 0,-22 22 0,1-1 16,21 1-16,0-1 0,-21 1 0,21-1 16,-21 22-16,21-22 0,0 1 15,0-1-15,0 1 0,0-1 0,0 1 16,-21-22-16,21 22 0,0-1 0,0 1 15,0-22-15,0 0 0,0 1 0,0-1 16,0 0-16,-21-20 0,21 20 0,-22-21 16,1 0-16,21 0 0,-21 1 15,0-1-15,0-21 0,0 21 0,-22-21 16,22 0-16,-21 0 0,-1 0 0,1 0 16,0 0-16,-1-21 0,-20 21 0,21-21 15,-1-1-15,-20 1 0,20 0 0,1-21 16,0 21-16,-1-1 0,22 1 0,0 0 15,0 0-15,0 0 0,21 0 0,0-1 16,0 1-16,0 0 0,0 0 16,0 0-16,21 0 0,0-1 15,21-20-15,1 21 0,-22 0 16,42-22-16,-20 22 0,20-21 0</inkml:trace>
  <inkml:trace contextRef="#ctx0" brushRef="#br0" timeOffset="20275.12">11007 3323 0,'0'0'0,"-22"-21"0,-20-42 15,42 41-15,-21 1 0,21 0 0,-21 0 16,21-21-16,0 20 0,0 1 16,0 0-16,0 0 0,0 42 31,0 21-31,0-20 15,0 20-15,0 21 0,0 1 0,0-1 16,0 1-16,0-1 0,0 1 0,-21-1 16,21 22-16,-22-21 0,22-1 15,0 1-15,-21-1 0,0-21 0,21 22 16,-21-22-16,21 1 0,0-1 0,0-21 16,0 21-16,0-20 0,0-1 15,21-21 1,-21-21-16,21 21 0,0-22 15,1 1-15,-1-21 0,0 21 0,0-22 16,0 1-16,0 0 16</inkml:trace>
  <inkml:trace contextRef="#ctx0" brushRef="#br0" timeOffset="20956.23">11388 3387 0,'0'0'0,"21"-64"0,-21 22 0,21 21 0,-21-22 15,21 22-15,-21 0 0,0 0 0,0 0 16,0 42-1,0 21-15,0-21 16,0 22-16,0-1 0,0 0 0,0 22 16,-21-22-16,0 22 0,0-22 0,-1 22 15,1-1-15,0-21 0,0 22 16,0-22-16,0 1 0,-1 20 0,1-21 16,0-20-16,21 20 0,0 0 15,-21-21-15,21 1 0,-21-1 0,21 0 16,0-42-1,21 0 1,0-1-16,0 1 0,-21 0 0,21 0 16,1 0-16,-1-22 0,0 22 0,21 0 15,-21-21-15,1 21 0,-1-1 0,0 22 16,0-21-16,0 21 0,0 0 16,1 0-16,-1 0 15,-21 21-15,0 1 16,0-1-16,0 0 0,0 0 0,0 0 15,0 0-15,0 1 0,0 20 0,0-21 16,0 0-16,0 0 0,21-21 0,0 22 16,0-1-16,0-21 0,1 0 0,-1 21 15,0-21-15,0 0 0,21 0 0,1 0 16,-22 0-16,21-21 0,1 21 16,-1-21-16,0-1 0,1 1 0,-22 21 15,21-42-15,-21 21 0,22 0 0,-1-64 16,-42 43-1,0 20-15,0-20 0,0 21 0,0 0 0,0-22 16,0 22-16,-21 21 16,0 0-16,-1 0 15,1 0-15,0 21 0,0 1 0,21-1 16,-21 0-16,21 0 0,-21 0 0,21 0 16,0 22-16,0-22 0,0 0 0,0 0 15,0 0-15,0 1 0,21-1 0,0 0 16,0 0-16,0-21 0,0 21 0,22-21 15,-22 0-15,0 0 0,21 0 0,-20 0 16,20 0-16,-21 0 0,21-21 0,-20 21 16,-1-21-16,0 0 0,0 21 15,0-21-15,-21-1 0,0 1 0,0 0 16,0 0-16,0 0 0,0 0 16,-21-1-16,0 1 0</inkml:trace>
  <inkml:trace contextRef="#ctx0" brushRef="#br0" timeOffset="21141.13">10837 3683 0,'0'0'0,"-42"21"16,21 0-16,63-21 15,-21 0 1,22 0-16,-1 0 0,21-21 15,1 21-15,-1-21 0,1 21 16</inkml:trace>
  <inkml:trace contextRef="#ctx0" brushRef="#br0" timeOffset="21188.1">11599 3620 0,'21'0'0,"22"-22"15,-22 22-15,21-21 16,-21 21-16</inkml:trace>
  <inkml:trace contextRef="#ctx0" brushRef="#br0" timeOffset="21680.15">14372 3662 0,'0'0'0,"-21"-21"0,-64-22 16,64 22-16,0 0 0,0 0 16,0 0-16,-1 0 0,1-1 0,0 1 15,0 0-15,21 0 0,0 0 0,-21 0 16,0-1 0,-1 22-16,22 22 15,0 20-15,0-21 0,0 21 16,-21 1-16,21 20 0,0 1 0,0-1 15,0 1-15,-21-1 0,21 22 0,0 0 16,0-1-16,-21 1 0,21 0 0,-21-1 16,21 1-16,-21 0 0,21 20 0,0-20 15,0 0-15,-22-1 0,1 1 16,21 0-16,0-1 0,0-20 0,-21 21 16,21-43-16,0 21 0,0-20 0,0-1 15,0 0-15,0-20 0,0-1 0,0 0 16,0-42 15,0-22-31,-21 22 0,21 0 16,0-21-16,0-1 0,0 1 0,-21 0 15,21-1-15,-21-20 0,21-1 0</inkml:trace>
  <inkml:trace contextRef="#ctx0" brushRef="#br0" timeOffset="22011.59">13737 4106 0,'0'0'0,"-21"-63"0,21 21 15,-21-22-15,21 22 0,0-1 0,-21 1 16,21 0-16,0-1 0,0 1 16,0 0-16,0-1 0,0 22 0,0-21 15,21 21-15,0-22 0,21 22 16,1 0-16,-1 0 0,21 0 0,1 21 16,-1 0-16,1 0 0,21 0 0,-1 0 15,-20 21-15,-1 21 0,1-21 16,-1 22-16,-20-22 0,-22 21 0,0 1 15,-21-1-15,0-21 0,0 21 0,0 1 16,-21-22-16,0 21 0,-22-21 0,1 1 16,0-1-16,-1 0 0,1 0 0,0 0 15,-1-21-15,1 0 0,0 21 16,20-21-16,1 0 0,0 0 16,21-21-1,21 0-15,0 0 0,1 21 16,-1-21-16,21 21 0,-21-21 0,22 21 15,-22-22-15,21 1 0,-21 21 0,22-21 16</inkml:trace>
  <inkml:trace contextRef="#ctx0" brushRef="#br0" timeOffset="22367.69">14605 3683 0,'0'0'0,"21"-21"16,-21 0-16,0 0 0,0-1 16,0 1-16,0 0 0,21 21 15,0-21-15,1 21 0,-1 0 16,0 0-16,0 0 0,0 0 15,0 0-15,1 21 0,20 0 0,-21 0 16,0 1-16,22 20 0,-22-21 0,0 0 16,0 22-16,0-22 0,-21 21 0,0 0 15,0-20-15,0 20 0,0-21 0,0 0 16,-21 22-16,0-22 0,0 0 0,21 0 16,-21-21-16,-1 21 0,1-21 0,21 21 15,-21-21-15,0 0 16,21-21-16,0 0 15,0 0-15,0 0 0,0 0 0,0-1 16,0 1-16,21-21 0,0 21 16,-21 0-16,21-22 0,1 22 0,-1-21 15,0 21-15,0-1 0,0-20 0,0 21 16,1 0-16,-1 21 0,0-21 16,-21-1-16,21 22 0,0 0 15,0 0-15,-21-21 0,22 21 16,-1 0-16,0 0 0</inkml:trace>
  <inkml:trace contextRef="#ctx0" brushRef="#br0" timeOffset="22759.63">15833 3535 0,'0'0'0,"-22"0"31,1 0-31,0 0 0,-21 0 15,21 0-15,-1 0 0,1 21 0,0 0 16,-21 0-16,21 22 0,-1-22 0,-20 0 16,21 21-16,0-20 0,0 20 0,21-21 15,0 21-15,0-20 0,0-1 16,0 21-16,0-21 0,0 0 0,0 1 16,21-1-16,0-21 0,0 0 15,0 0-15,0 0 0,22 0 0,-22 0 16,0 0-16,21 0 0,-20-21 15,-1-1-15,21 1 0,-21 0 0,0 0 16,1 0-16,-1 0 0,0-1 0,0 1 16,-21-21-16,21 21 0,-21 0 15,0-22-15,0 22 0,0-21 0,0 21 16,0-22-16,-21 22 0,0 21 0,21-21 16,-21 0-16,0 21 15,42 0 32</inkml:trace>
  <inkml:trace contextRef="#ctx0" brushRef="#br0" timeOffset="25071.79">16637 3789 0,'0'-21'16,"0"0"-16,0-1 15,21 1-15,0 0 0,-21 0 16,0 0-16,0 0 0,0-1 16,0 1-16,0 0 0,0 0 0,0 0 15,0 0-15,0 42 16,0 0 0,-21 0-16,21 21 0,0-20 15,-21 20-15,0 0 0,21-21 16,-21 22-16,21-1 0,-22-21 0,22 22 15,-21-22-15,21 21 0,0-21 0,0 0 16,0 1-16,0-1 0,0 0 0,21-21 16,1 0-16,-1 0 0,0 0 15,0 0-15,0 0 0,0 0 0,1-21 16,-22 0-16,21-1 0,0 1 16,-21 0-16,21 0 0,-21 0 0,0 0 15,0-1-15,0 1 0,0 0 0,0 0 16,0 0-16,0-22 0,0 22 0,0 0 15,0 0-15,0 0 0,0 0 16,-21 21 0,0 21-16,0 0 15,21 0-15,0 21 0,0-20 16,0 20-16,-22-21 0,22 21 0,0 1 16,-21 20-16,21-20 0,0-1 0,0 21 15,0 1-15,0-22 0,0 22 0,0-1 16,0 1-16,0 20 0,0-20 0,0-1 15,21 22-15,1-21 0,-22 20 16,0 1-16,21 0 0,0-22 0,-21 22 16,0-22-16,0 22 0,0-22 0,0 1 15,0-1-15,0 1 0,0-22 0,0 1 16,-21-1-16,0 0 0,-1 1 16,1-22-16,0 0 0,-21 0 0,21-21 15,-1 0-15,-20 0 0,21 0 0,-21 0 16,20 0-16,-20-21 0,21 0 0,-21 0 15,-1-1-15,22-20 0,0 21 0,-21-21 16,20-22-16,1 22 0,21-22 0,0 1 16,0-1-16,0-20 0,0-1 0,21 0 15,22 1-15,-22-22 0,21 21 0,1-21 16,-1 0-16,21 22 0,-20-22 16,41 0-16,-20 21 0,-1 1 0,1-1 15,21 0-15,-22 22 0,1-1 0,-22 1 16,21-1-16,-20 22 0,-22 0 15,0 21-15,0-1 0,-21 1 0,0 0 16,-21 42 0,0 0-16,0-21 0,0 22 15,-22 20-15,43-21 0,-21 0 0,0 0 16,21 1-16,0-1 0,0 0 0,0 0 16,0 0-16,0 0 0,0 1 0,21-1 15,0-21-15,0 21 0,1 0 0,-1 0 16,0 0-16,0-21 0,0 22 15,22-1-15,-22-21 0,0 0 16,0 21-16,0-21 0,0 0 0,1 0 0,-1 0 16,0 0-16,0-21 15,0 0-15,-21-1 16,21 22-16,-21-21 0,22 0 16,-1-21-16,0 21 0,0-1 0,0 1 15,0-21-15,1 21 0,-1 0 0,21-1 16,-21-20-16,22 42 0,-22-21 0,21 0 15,-21 21-15,0 0 0,1 0 0,-1 0 16,0 0-16,-21 21 16,21 0-16,-21 0 0,0 0 0,0 1 15,0-1-15,0 0 0,0 0 16,0 0-16,0 0 16,21-21 30,-21-21-46,0 0 0,0 0 16,0 0-16,0 0 16,0-1-16,0 1 0,0 0 0,0 0 15,0 0-15,-21 0 16,0 21-16,0 0 0,0 0 16,-1 0-16,1 0 0,0 0 15,0 21-15,0-21 0,0 21 0,-1 0 16,1 0-16,0 22 0,-21-22 0,21 0 0,-1 21 15,1-21-15,0 1 16,21 20-16,0-21 0,0 21 0,0-20 16,0-1-16,0 0 0,0 0 0,0 0 15,21 0-15,0-21 0,1 22 0,-1-22 16,0 0-16,0 0 0,0 0 0,22 0 16,-22 0-16,0-22 0,0 22 0,0-21 15,0 0-15,1 0 0,-1 0 16,0 0-16,-21-1 0,21 1 0,-21 0 15,21-21-15,0 21 0,-21-1 16,0-20-16,0 21 0,0 0 0,22 21 16,-22-21-16,0-1 0,0 44 31,-22-22-31,1 21 16,21 0-16,0 0 0,0 0 0,0 0 15,-21 1-15,21-1 0,0 0 16,0 0-16,0 0 0,0 0 0,21 1 15,0-22-15,-21 21 0,22-21 16,-1 0-16,0 0 0,0 0 0,21 0 16,-20 0-16,-1 0 0,0 0 0,21 0 15,-21-21-15,1-1 0,-1 22 16,0-21-16,0 0 0,0 0 0,0 0 16,-21 0-16,0-1 0,0 1 15,0 0-15,0 0 0,0 0 16,0 0-16,0 42 31,0 0-31,0 0 0,0 0 16,-21 0-16,0 1 0,21-1 0,0 21 15,0-21-15,-21 0 0,21 22 0,0-22 16,-21 0-16,21 0 0,0 0 16,0 1-16,0-1 0,0 0 0,0 0 15,0-42 16,0 0-31,0 0 16,21-1-16,-21 1 0,21 0 16,0-21-16,-21 21 0,21-1 15,1-20-15,-1 21 0,0 0 0,-21-22 16,21 22-16,0 0 0,0 0 0,1 21 16,-1-21-16,0 21 0,0 0 15,-21 21-15,0 0 16,0 0-16,0 0 15,0 1-15,0-1 0,0 21 0,0-21 16,0 0-16,0 1 0,0-1 0,0 21 16,0-21-16,0 0 0,0 1 15,0-1-15,0 0 0,-21-21 16,21 21-16,0-42 31,0 0-31,21 0 0,0-1 16,0 1-16,1-21 0,-22 21 15,21 0-15,0-22 0,0 22 0,21 0 16,-20-21-16,-1 20 0,0 1 16,21 0-16,-21 0 0,1 0 0,-1 21 15,0 0-15,0 0 16,-21 21-16,0 0 16,0 0-16,0 0 0,0 1 15,-21 20-15,21-21 0,0 0 0,-21 22 16,21-22-16,-21 0 0,-1 0 0,22 0 15,0 0-15,0 1 0,0-1 16,0 0-16,-21-21 0,21 21 16,0-42-1,0 0 1,0 0-16,0-1 0,0 1 0</inkml:trace>
  <inkml:trace contextRef="#ctx0" brushRef="#br0" timeOffset="27447.56">20256 3747 0,'0'0'0,"0"-22"0,-21 1 16,0 21-16,21-21 0,0 0 15,0 0-15,0 0 0,0-1 16,0 44 15,0-1-31,21 0 16,-21 0-16,0 21 0,0 1 0,0-22 15,0 21-15,0 1 0,0-1 0,0 0 16,0 1-16,0-22 0,0 21 0,0 0 16,0-20-16,0-1 0,0 0 0,0 0 15,0 0-15,21-42 32,1 21-32,-1-21 15,0 0-15,-21 0 0,21-22 0,0 22 16,0-21-16,1 21 0,-1-1 0,0-20 15,0 21-15,0-21 0,0 20 0,1 1 16,-22 0-16,21 0 0,0 0 16,-21 42-1,0 0 1,0 0-16,0 0 0,0 1 0,0-1 16,0 0-16,0 0 0,0 0 15,0 0-15,21 1 0,-21-1 0,21 0 16,0 0-16,-21 0 0,22-21 15,-1 0-15,21 21 0,-21-21 0,0 0 16,22 0-16,-22 0 0,21-21 0,-21 21 16,22-21-16,-22 0 0,0 0 0,0 0 15,0-1-15,1 1 0,-22 0 0,0-21 16,21 21-16,-21-22 0,0 22 16,21-21-16,-21-1 0,0 1 0,0 0 15,0 21-15,0-22 0,0 22 0,0 0 16,0 0-16,0 0 0,0 42 31,0 0-31,0 0 0,-21 0 16,21 0-16,-21 22 0,21-22 0,0 0 15,0 21-15,0-20 0,0 20 0,0-21 16,0 0-16,0 22 0,0-22 0,0 0 16,21 0-16,0 0 0,0 0 15,0 1-15,0-22 0,1 0 0,-1 0 16,0 0-16,0 0 0,21 0 0,-20 0 15,-1 0-15,0-22 0,0 22 0,21-21 16,-20 0-16,-22 0 0,21-21 0,0 20 16,0 1-16,-21-21 15,21 0-15,-21-1 0,0 1 0,0 0 0,0-22 16,21 1-16,-21 20 0,0-20 0,0 20 16,0 1-16,0 0 0,0-1 15,0 22-15,0 0 0,0 42 31,0 0-31,-21 1 0,21 20 0,0 0 16,-21 1-16,0-1 0,21 0 0,-21 1 16,21 20-16,0-21 0,-21 1 0,-1-1 15,22 0-15,-21-20 0,21 20 16,0 0-16,0-21 0,0 22 0,0-22 16,-21 0-16,21 0 0,0 0 0,0 1 15,0-44 16,21 1-31,0 0 0,1 0 16,-22 0-16,21 0 0,0-22 16,0 22-16,0 0 0,0-21 0,1 20 15,-22 1-15,21 0 0,0 0 0,0 21 16,-21 21 0,0 0-1,0 0-15,0 1 0,0-1 0,0 0 16,0 0-16,21 0 0,-21 0 15,0 1-15,21-1 0,1 0 0,-1-21 0,-21 21 16,21 0-16,0-21 0,21 0 16,-20 21-16,-1-21 0,21 0 15,-21 0-15,0 0 0,22 0 0,-22 0 16,0-21-16,21 0 0,-20 21 0,-1-21 16,-21 0-16,21 0 0,0-1 0,-21 1 15,0-21-15,21 21 0,-21 0 0,21-22 16,-21 22-16,0 0 0,0 0 15,0 0-15,0-1 0,0 44 32,0-1-32,0 0 0,0 0 0,0 0 15,0 0-15,-21 1 0,21-1 16,0 0-16,0 0 0,0 0 16,0 0-16,0 1 0,0-1 0,0 0 15,0 0-15,21 0 0,1-21 16,-1 0-16,0 0 0,0 0 0,0 0 15,0 0-15,1 0 0,20 0 16,-21-21-16,0 21 0,0-21 0,1 0 16,20 0-16,-21-1 0,0 1 0,0 0 15,22-21-15,-22 21 0,0-1 0,0-20 16,0 21-16,1 0 0,-1 0 16,0-1-16,0 1 0,-21 0 0,21 21 15,-21 21 16,0 0-31,0 1 16,21-22 15,-21-22 1,22 1-17,-22 0-15,0 0 16,0 0-1,-22 21-15,1 0 0,0 0 16,0 0-16,0 21 0,0 0 16,-1 0-16,1 0 0,0 1 15,0-1-15,0 0 0,0 0 0,21 21 16,0-20-16,-22-1 0,22 21 0,0-21 16,0 0-16,0 1 0,0-1 0,0 21 15,0-21-15,22 0 0,-1 1 16,21-1-16,0-21 0,-20 21 0,20 0 15,0-21-15,1 0 0,20 0 0,-21 0 16,1 0-16,-1 0 0,0 0 0,-20 0 16,20-21-16,0 0 0,-21 0 15,1-22-15,20 22 0,-21-21 16,0-1-16,0 1 0,1 0 0,-22-22 16,21 1-16,0 20 0,0-41 0,0 20 15,-21 1-15,21-1 0,-21 1 0,22 20 16,-22 1-16,0 0 0,0 21 15,0-1-15,0 1 0,0 42 16,-22 1 0,1-1-16,21 21 0,-21-21 0,0 22 15,0-1-15,0 21 0,-1-20 16,1-1-16,21 22 0,-21-22 0,0 0 16,0 22-16,0-22 0,21 0 0,0 1 15,-22-1-15,22 0 0,-21 1 16,21-22-16,0 21 0,0-21 0,0 1 15,0-1-15,0 0 0,21-21 32,-21-21-17,22 0-15,-22-1 0,0 1 0,21 0 16,0 0-16,0 0 0,-21 0 16,21-22-16,0 22 0,1 0 0,-1-21 15,0 20-15,0 1 0,0 0 0,0 21 16,-21 21-1,0 0-15,0 1 16,0-1-16,0 21 0,-21-21 16,21 0-16,0 1 0,0 20 15,0-21-15,0 0 0,0 0 0,0 1 16,21 20-16,1-21 0,20 0 0,-21-21 16,21 21-16,-20 1 0,20-22 0,0 0 15,1 0-15,-1 0 0,0 21 16,1-21-16,-1 0 0,0 0 0,1 0 15,-1-21-15,-21-1 0,0 22 0,0-21 16,1-21-16,-1 21 0,-21 0 0,0-22 16,0 22-16,0 0 0,0-21 0,0 20 15,0-20-15,-21 21 16,-1-21-16,-20-1 0,21 22 0,-21-21 16</inkml:trace>
  <inkml:trace contextRef="#ctx0" brushRef="#br0" timeOffset="27672.43">22542 3302 0,'0'0'0,"-42"0"0,0-21 15,21 21-15,-1 0 0,1 0 16,0-21-16,0 21 15,0 0 1,0 0-16,-1 0 16,1 0-16,0 0 0,0 0 15,-21 21-15</inkml:trace>
  <inkml:trace contextRef="#ctx0" brushRef="#br0" timeOffset="28799.68">931 6181 0,'0'0'0,"0"-21"0,-21 21 16,0 0-16,21-22 0,0 1 16,-21 0-16,21 0 15,0 0-15,0 0 16,0-1-16,0 1 0,0 0 15,0 42 17,0 22-32,0-22 15,0 0-15,21 0 0,-21 21 16,0-20-16,0-1 0,0 21 0,0-21 16,21 0-16,-21 1 0,0-1 15,0 0-15,0 0 0,0 0 0,0 0 16,0-42 15,0 0-15,0 0-16,0-21 0,0 20 15,21 1-15</inkml:trace>
  <inkml:trace contextRef="#ctx0" brushRef="#br0" timeOffset="29127.67">1058 5715 0,'0'0'0,"0"-21"0,0-21 15,-21 42 17,21 21-17,21-21 1,0 0 0,1 0-1,-1 0-15,0-21 0,0-1 16,-21 1-16,0 0 15,-21 0 1,0 21-16,0 0 0,-1 0 16,1 0-16,0 0 0,-21 0 0,21 0 15,-1 0-15,1 0 0,0 21 0,21 0 16,0 0-16,0 1 16,0-1-16,0 0 0,0 0 15,21-21-15,0 21 0,1 0 16,-1 1-16,21-22 0,-21 21 0,22 0 15,-22-21-15,21 21 0</inkml:trace>
  <inkml:trace contextRef="#ctx0" brushRef="#br0" timeOffset="29827.92">1460 5906 0,'0'21'16,"0"0"-16,0 0 15,0 0-15,0 0 16,-21 1-16,21-1 0,-21-21 0,21 21 15,0 0-15,0 0 0,-21 0 16,0 1-16,0-1 0,21 0 16,0 0-16,-22 0 0,1-21 0,0 21 15,21 1-15,-21-22 16,0 0 0,21-22-1,0 1-15,0 0 0,21 21 16,-21-21-16,21-21 0,0 20 0,0 1 15,22-21-15,-22 21 0,0-22 16,21 22-16,1 0 0,-22 0 0,21 0 16,1 21-16,-22 0 0,21 0 15,-21 0-15,0 0 0,1 0 0,-1 21 16,0 0-16,-21 0 0,21 0 0,-21 22 16,0-22-16,0 0 0,0 0 15,0 22-15,0-22 0,0 0 16,0 0-16,21 0 0,-21 0 0,21-21 15,-21 22-15,22-22 0,-1 0 16,0 0-16,0 0 0,0 0 16,0-22-16,1 22 0,-1-21 0,21 0 15,-21 0-15,0 0 0,1 0 0,20-1 16,-21 1-16,0-21 0,0 21 16,-21-22-16,0 1 0,22 0 15,-22-1-15,0 1 0,0 0 0,0-22 16,0 22-16,0 0 0,0-1 15,-22 1-15,22 0 0,0-1 0,0 22 16,0 0-16,0 0 0,0 0 0,0 42 31,0 21-31,0-21 0,0 22 0,0-1 16,0 0-16,-21 1 0,21-1 0,-21 21 16,21-20-16,0-1 0,0 22 15,0-22-15,0 0 0,0 1 0,0-1 16,0-21-16,0 21 0,0-20 0,0-1 15,0 0-15,0 0 0,0 0 16,21-21-16,0 0 0,1 0 16,-1 0-16,0 0 0,0 0 0,0 0 15,-21-21-15,21 0 16,-21 0-16,0 0 0,0-1 0,0 1 16</inkml:trace>
  <inkml:trace contextRef="#ctx0" brushRef="#br0" timeOffset="30023.8">2095 5863 0,'0'0'0,"-21"0"16,21-21 15,21 0-31,1 0 16,-1 21-16,0 0 0,0-21 15,0 21-15,0 0 0,1-22 0,-1 22 16,0-21-1,0 21-15,0 0 16,-21-21-16,21 21 0</inkml:trace>
  <inkml:trace contextRef="#ctx0" brushRef="#br0" timeOffset="31211.6">2730 6138 0,'0'0'0,"0"22"0,0-1 15,0 0 1,0-42 15,22 0-15,-1-1-16,0 1 0,0 0 15,0-21-15,0 21 16,1-1-16,-1-20 0,0 21 0,0-21 16,0-1-16,-21 22 0,21-21 0,-21 21 15,0-1-15,0 1 0,0 0 16,-21 21-16,0 0 0,0 0 0,0 0 16,0 0-16,-1 0 0,1 0 0,0 21 15,0-21-15,0 21 0,21 1 0,0-1 16,0 0-16,0 0 0,0 0 15,0 0-15,0 1 0,21-1 0,0 0 16,0 0-16,0 0 0,1 0 0,-1 1 16,0-1-16,0 0 0,-21 0 15,21 0-15,-21 0 0,21-21 16,-21 22-16,0-1 0,0 0 0,0 0 16,0 0-16,22-21 0,-1 0 15,0 0-15,0 0 16,0 0-16,0 0 15,1-21-15,-1 21 0,0-21 0,0 0 16,0 0-16,0-1 0,1 22 0,-1-21 16,0-21-16,0 21 0,-21 0 15,0-1-15,0 1 0,21-21 0,-21 21 16,0 0-16,0-1 0,0 1 0,0 0 16,0 0-16,0 42 31,0 0-31,0 0 15,-21 1-15,21-1 0,0 0 0,0 0 16,0 21-16,0-20 0,0-1 0,0 0 16,0 0-16,0 0 0,0 0 15,0 1-15,21-1 0,0-21 16,1 0-16,-1 0 0,0 0 0,0 0 16,0 0-16,0 0 0,22 0 0,-22-21 15,0 21-15,0-22 0,22 1 0,-22 21 16,0-21-16,-21 0 0,21 21 15,0-21-15,0 0 0,-21-1 0,0 1 16,0 0-16,0 0 0,0 0 16,0 0-16,0 42 47,0 0-47,0 0 0,-21 0 15,21 0-15,0 1 0,0-1 0,0 0 16,0 0-16,0 0 0,0 0 15,0 1-15,21-22 0,1 0 16,-1 0-16,0 0 0,0 0 16,0 0-16,0 0 0,1 0 0,20 0 15,-21-22-15,0 22 0,0-21 0,1 21 16,-1-21-16,0 0 16,0 21-16,0-21 0,-21 0 0,21-1 15,-21 1-15,0 0 0,0 0 0,0 0 16,0 0-16,0 42 31,-21 0-15,21 0-16,-21 0 0,0 0 0,21 22 15,-21-22-15,21 21 0,-21-21 0,21 22 16,-22-1-16,1 0 0,21 1 0,0-1 16,-21 22-16,21-22 0,-21 21 0,0 1 15,21-1-15,0-20 16,-21 20-16,21-20 0,-22 20 0,22-21 15,-21 1-15,21-22 0,0 21 0,0-21 16,0 1-16,0-1 0,0 0 0,0 0 16,0-42-1,0 0-15,0 0 16,0-1-16,21 1 0,-21-21 0,0 21 16,22-22-16,-1 1 0</inkml:trace>
  <inkml:trace contextRef="#ctx0" brushRef="#br0" timeOffset="31507.44">3958 6223 0,'0'0'0,"0"-42"0,0-43 16,0 43-16,0 21 0,21-1 0,-21 1 15,21 0-15,-21 0 0,0 0 16,22 0-16,-1 21 0,0-22 0,0 1 16,0 21-16,0-21 0,1 21 0,-1 0 15,0 0-15,21 0 0,-21 0 0,22 21 16,-22 0-16,0 1 0,0-1 0,0 0 15,-21 0-15,0 0 0,0 0 16,0 1-16,0-1 0,-21 0 0,0 21 16,0-21-16,0-21 0,0 22 0,-1-1 15,1 0-15,0 0 0,0-21 16,0 21-16,0-21 0,-1 21 0,1-21 16,21-21 30,21 21-46,1-21 0,-22 0 0</inkml:trace>
  <inkml:trace contextRef="#ctx0" brushRef="#br0" timeOffset="31860.13">4762 5863 0,'0'-21'0,"-21"21"31,0 0-31,0 0 16,0 21-16,21 0 0,0 1 15,-21-1-15,21 0 0,-22 21 0,22-21 16,0 22-16,0-1 0,0 0 0,0 1 16,0 20-16,0-20 0,0-1 0,0 21 15,0-20-15,0 20 0,0-20 0,0 20 16,-21-21-16,21 1 0,0 20 0,0-20 15,-21-1-15,21 0 0,0-21 0,0 1 16,0 20-16,0-21 16,0 0-16,0 0 0,0-42 31,0 0-31,0 0 16,21 0-16,0-22 0,-21 22 15,22-21-15,-22 21 0,0-22 0,21 1 16,0 0-16</inkml:trace>
  <inkml:trace contextRef="#ctx0" brushRef="#br0" timeOffset="32151.96">4741 6181 0,'0'0'0,"0"-43"0,0 1 0,0 21 0,0-21 15,0 20-15,0-20 0,0 21 0,0 0 16,0 0-16,0-1 0,21 22 16,-21-21-16,22 0 0,-1 21 0,0-21 15,0 21-15,0 0 0,22 0 16,-22 0-16,21 0 0,-21 0 0,22 0 15,-22 21-15,0 0 0,0 0 0,-21 1 16,0 20-16,0-21 0,0 0 16,-21 0-16,0 1 0,0-1 0,-1 0 15,1 0-15,0 0 0,-21 0 16,21 1-16,-1-1 0,-20 0 16,21-21-16,0 21 0,0-21 0,21 21 15,-22-21-15,22-21 31,22 0-31,-1 0 16,0 0-16,0 21 0,0-22 16</inkml:trace>
  <inkml:trace contextRef="#ctx0" brushRef="#br0" timeOffset="32443.8">5334 5525 0,'0'0'16,"0"-22"-16,0 1 16,0 42 15,0 1-31,0-1 16,0 21-16,0-21 0,0 0 0,0 22 15,0-1-15,0-21 0,0 22 0,0-1 16,0-21-16,0 21 0,0 1 15,0-22-15,0 0 0,0 0 0,0 22 16,0-22-16,21 0 0,-21 0 16,21 0-16,0-21 15,1-21 1,-1 21-16,0-21 0</inkml:trace>
  <inkml:trace contextRef="#ctx0" brushRef="#br0" timeOffset="32804.58">5948 5736 0,'0'0'0,"0"-21"0,21-21 16,-21 21-1,-21 21-15,0 0 16,-1 21-16,1 0 0,-21-21 0,21 21 16,-22 0-16,22 0 0,0 1 15,-21-1-15,21 0 0,21 0 0,0 0 16,-22 0-16,22 1 0,0-1 15,0 0-15,22-21 0,-1 0 16,0 21-16,0-21 0,0 0 0,0 0 16,1 21-16,20-21 0,-21 0 0,0 21 15,0-21-15,-21 22 0,22-22 0,-22 21 16,21-21-16,-21 21 0,0 0 16,-21 0-1,-1-21-15,1 21 0,0-21 16,0 22-16,0-22 0,0 0 0,-1 0 15,1 0-15,0 0 0,0 0 16,0 0-16,0 0 0,-1 0 0,1 0 16,0 0-16,0 0 0,21-22 0,-21 1 15,0 0-15,-1 21 0,22-21 0</inkml:trace>
  <inkml:trace contextRef="#ctx0" brushRef="#br0" timeOffset="33043.4">5249 5525 0,'0'0'0,"21"0"15,1 0 1,-1-22-16,0 22 16,0 0-16,0 0 0,0 0 15,1 0-15,-1-21 0,0 21 16,0 0-16,0 0 15,0 0 1,-21-21-16,22 21 16,-1-21-16,0 21 15</inkml:trace>
  <inkml:trace contextRef="#ctx0" brushRef="#br0" timeOffset="33472.12">7662 5630 0,'0'0'16,"-42"0"-16,-22-21 15,43 21-15,0-21 0,0 0 0,-21 21 0,42-21 16,-22 0-16,1-1 0,0 1 16,21 0-16,-21 0 0,21 0 0,0 0 15,0-1-15,-21 22 16,21 22 0,0-1-16,0 21 0,0-21 15,0 22-15,0-1 0,0 0 0,0 22 16,21-22-16,-21 0 0,0 22 0,0-22 15,0 1-15,0-1 0,0 0 0,0 1 16,0-1-16,0-21 0,0 21 0,-21-20 16,21 20-16,-21-21 0,21 0 0,0 0 15,-22-21 1,1 0 0,0 0-16,21-21 15,0 0-15,-21 21 0</inkml:trace>
  <inkml:trace contextRef="#ctx0" brushRef="#br0" timeOffset="34256.15">7027 5969 0,'0'0'0,"-21"0"16,0 0-16,21-21 15,21 21 1,0 0-16,22-21 16,-22 21-16,21 0 0,0-21 0,1-1 0,-1 22 15,22-21-15,-22 0 0,21 0 0,1 0 16,-22 0-16,22-1 0,-1 1 15,-20 0-15,-1 0 0,0-21 0,1 20 16,-1 1-16,-21 0 0,0-21 16,0 21-16,-21-1 0,0-20 0,0 21 15,0 0-15,0 0 0,0-1 0,0 1 16,0 0-16,-21 21 0,0 0 16,0 0-16,21 21 15,-21 22-15,21-22 0,-21 21 0,21 0 16,-22 1-16,22-1 0,-21 0 15,21 1-15,0-1 0,-21 22 0,21-22 16,-21 0-16,21 1 0,0-1 16,-21-21-16,0 21 0,21 1 0,-22-22 15,22 0-15,0 0 0,-21 0 0,21 1 16,0-1-16,-21-21 0,21 21 16,0-42-1,21 0 1,0-1-16,1 1 0,-1 0 15,0 0-15,0 0 0,0 0 0,0-1 16,1 1-16,-1 0 0,0 0 0,0 0 16,21 21-16,-20 0 0,-1-21 0,0 21 15,0 0-15,0 0 0,0 21 16,1-21-16,-22 21 0,0 0 16,0 0-16,21-21 0,-21 21 15,21 1-15,-21-1 0,21 0 0,-21 0 16,21 0-16,0-21 0,1 21 15,-1-21-15,0 0 0,0 0 0,0 0 16,0 0-16,1 0 0,-1 0 0,21 0 16,-21 0-16,22-21 0,-22 21 0,21-21 15,-21 0-15,0 21 0,22-21 0,-22 0 16,-21-1-16,21 1 0,0 0 16,-21 0-16,0 0 0,0 0 15,0-1-15,0 1 0,0 0 16,-21 21-16,0 0 0,0 0 15,0 0-15,-1 0 0,1 21 16,0 0-16,21 1 0,0-1 0,-21 0 16,21 0-16,-21 21 0,21-20 0,0-1 15,0 0-15,0 0 0,0 0 16,0 0-16,21-21 0,0 0 16,0 0-16,0 0 0,1 0 0,-1 0 15,0 0-15,0 0 0,0 0 16,22 0-16,-1 0 0,-21-21 0,21 0 15,1 21-15,-1-21 0</inkml:trace>
  <inkml:trace contextRef="#ctx0" brushRef="#br0" timeOffset="34679.91">9991 5313 0,'0'0'0,"-64"-64"16,43 43-16,0 0 0,21 0 16,0 0-16,-21 0 0,-1 21 15,22-22-15,-21 22 0,0 22 16,21-1-16,-21 0 16,21 0-16,-21 21 0,21 1 15,0-1-15,0 22 0,0-1 0,-21 1 16,21-1-16,0 1 0,-22 20 0,22-20 15,0 20-15,0-20 0,-21 21 0,21-22 16,-21 22-16,0-1 0,21-20 0,0 21 16,-21-22-16,21 22 0,-21-22 0,21 1 15,-22-1-15,22 1 0,0-1 0,0 1 16,-21-22-16,21 0 0,-21 1 0,21-1 16,-21 0-16,21-20 0,0-1 0,0 0 15,0-42 16,0 0-31,0-1 0,0 1 16,0-21-16,0 21 0,-21-22 0,21 1 16,0 0-16,0-1 0,0-20 0,0 21 15,0-22-15,0 1 0,0-1 0</inkml:trace>
  <inkml:trace contextRef="#ctx0" brushRef="#br0" timeOffset="34959.76">9461 5948 0,'0'0'0,"-21"-21"0,21-22 0,0 22 15,0-21-15,0 21 0,0 0 0,0-22 16,21 22-16,1 0 0,-1-21 0,0 20 16,21 1-16,-21 0 0,22 0 15,-1 21-15,22 0 0,-22 0 0,0 0 16,1 0-16,20 0 0,-21 21 0,-20 0 16,20 0-16,-21 22 0,0-22 15,-21 0-15,0 21 0,0-20 0,0 20 16,-21-21-16,0 0 0,0 0 0,-22 22 15,22-22-15,-21 0 0,0-21 0,-1 21 16,22 0-16,-21-21 0,-1 0 0,22 22 16,0-22-16,0 0 0,0 0 15,21-22 1,0 1-16,21 21 0,0-21 0,21 0 16,-20 0-16,20 0 0</inkml:trace>
  <inkml:trace contextRef="#ctx0" brushRef="#br0" timeOffset="35300.56">10054 5673 0,'0'0'0,"0"-21"0,21 21 0,-21-22 0,21 1 16,1 21-16,-1 0 15,0 0-15,0 0 0,0 0 16,0 0-16,1 21 0,-1 1 16,-21-1-16,21 0 0,0 0 15,-21 0-15,0 22 0,0-22 16,21 0-16,-21 21 0,0-21 0,0 1 15,0-1-15,0 0 0,0 0 0,0 0 16,0 0-16,0 1 0,0-1 0,-21-21 16,21 21-16,-21-21 0,0 0 15,21-21 1,0 0-16,0-1 16,0 1-16,0 0 0,21 0 0,0-21 15,-21 20-15,21-20 0,0 0 0,1 21 16,-1-22-16,0 1 0,0 21 15,21-22-15,-20 22 0,-1 0 16,0 0-16,0 0 0,0 21 0,0 0 16,1 0-16,-1 0 15</inkml:trace>
  <inkml:trace contextRef="#ctx0" brushRef="#br0" timeOffset="35775.29">10816 5673 0,'0'-21'0,"0"-1"16,0 1-1,-21 21 1,0 0-16,0 21 15,-1 1-15,1-22 0,0 21 0,0 21 16,0-21-16,0 0 0,-1 1 0,1 20 16,21-21-16,0 21 0,0-20 15,0-1-15,0 21 0,0-21 0,0 0 16,0 1-16,21-1 0,1 0 0,-1-21 16,0 21-16,0-21 0,21 0 0,1 0 15,-22 0-15,21 0 0,1 0 16,-1 0-16,0-21 0,22 0 0,-22 21 15,-21-21-15,22-1 0,-1 1 0,-21 0 16,0-21-16,-21 21 0,0-1 0,0-20 16,0 21-16,0-21 0,0-1 0,0 22 15,-21 0-15,0-21 0,0 20 0,-22 22 16,22-21-16,0 21 0,-21 0 16,21 0-16,-22 0 0,22 0 0,-21 21 15,21-21-15,-1 22 0,1-1 0,-21-21 16,21 21-16,0 0 0,21 0 15,0 0-15,0 1 16,21-22 0</inkml:trace>
  <inkml:trace contextRef="#ctx0" brushRef="#br0" timeOffset="37988.48">11790 5736 0,'-43'0'16,"43"-21"-16,-21 0 16,21 0-16,-21 0 15,0-1-15,0 1 16,21 0-16,-21 0 0,-1 21 15,1 0-15,0 0 0,0 0 0,0 0 16,0 0-16,-1 0 0,1 21 0,0-21 16,-21 21-16,21 22 0,-22-22 0,22 0 15,0 0-15,-21 21 0,20-20 0,1 20 16,0-21-16,21 0 16,0 0-16,-21 22 0,21-22 0,0 0 0,21 0 15,-21 0-15,42-21 0,-20 0 16,-1 0-16,21 0 0,0 0 15,1 0-15,-22 0 0,21 0 0,1 0 16,-1-21-16,0 0 0,1 21 0,-22-21 16,21 0-16,-21 0 0,0-1 0,1 1 15,-1 0-15,0 0 0,-21-21 0,0 20 16,0 1-16,0-21 0,0 21 16,0 0-16,0-1 0,0 1 0,0 0 15,-21 42 1,21 0-16,0 1 15,0-1-15,0 21 0,-21-21 0,21 22 16,0-22-16,0 21 0,0 0 16,0 1-16,0-1 0,0 22 0,0-22 15,0 0-15,0 22 0,0-22 0,0 22 16,0-1-16,0 1 0,0-22 0,0 43 16,0-22-16,21 1 0,-21-1 0,21 1 15,-21-22-15,0 21 0,21 1 0,-21-1 16,21-20-16,-21-1 0,0 22 0,0-43 15,0 21-15,0 0 0,0-20 0,-21 20 16,0-21-16,0 0 0,0 0 0,-22-21 16,22 0-16,0 22 0,0-22 0,-22 0 15,22 0-15,0 0 0,0-22 0,0 1 16,0 0-16,-1 0 0,1-21 16,21 20-16,0-20 0,0 0 15,0-1-15,0 1 0,0-21 0,0-1 16,0 1-16,21-1 0,1-21 0,-1 22 15,21-22-15,-21 1 0,22-1 0,-1 0 16,21 1-16,-20-1 0,20 0 0,1 22 16,-22-22-16,22 22 0,-1-1 0,-21 1 15,22-1-15,-22 22 0,-21-1 0,1 22 16,-1 0-16,0 0 0,-21 0 0,0 0 16,-21 21-1,0 21-15,-1-21 16,1 21-16,21 0 0,-21 21 15,21-20-15,-21-1 0,21 0 0,0 0 16,0 0-16,0 0 0,0 1 0,21-1 16,0 0-16,0 0 0,1 0 0,-1 0 15,0-21-15,21 22 0,-21-1 0,1-21 16,-1 0-16,0 21 0,0-21 0,0 0 16,0 0-16,1 0 0,-1 0 15,0 0-15,0 0 16,0 0-16,-21-21 15,21 0-15,1-1 0,-1 1 0,-21 0 16,21 0-16,21 0 0,-21 0 0,1-1 16,-1-20-16,21 21 0,-21 0 15,22 0-15,-22-1 0,21 22 0,0-21 16,-20 21-16,20 0 0,-21 0 0,0 0 16,0 0-16,1 0 0,-1 0 0,-21 21 15,21 1-15,-21-1 0,0 0 16,0 0-16,0 0 0,0 0 15,0 1-15,0-1 16,21-21 31,0 0-47,-21-21 16,0-1-16,0 1 0,0 0 15,0 0-15,0 0 0,0 0 16,0-1-16,0 1 0,0 0 15,-21 0-15,0 21 0,21-21 0,-21 21 16,0 0-16,-1 0 0,1 0 0,0 0 16,0 0-16,0 21 0,0 0 0,-22-21 15,22 21-15,0 22 0,0-22 0,-22 0 16,22 0-16,0 21 0,0-20 0,21 20 16,-21-21-16,21 0 0,0 22 0,0-22 15,0 0-15,0 0 0,0 0 16,21-21-16,0 21 0,0-21 0,0 0 15,1 0-15,20 0 0,-21 0 16,0 0-16,22 0 0,-1 0 0,-21 0 16,0-21-16,22 0 0,-22 0 0,0 21 15,0-21-15,0 0 0,0-1 0,1 1 16,-1 0-16,-21 0 0,21 0 0,-21 0 16,0-1-16,0 1 0,0 0 0,0 0 15,-21 21 1,21 21-1,-21 0-15,21 0 0,-22-21 0,22 22 16,0-1-16,0 0 16,0 0-16,0 0 0,0 0 0,0 1 15,22-22-15,-1 21 0,0-21 0,0 0 16,-21 21-16,21-21 0,0 0 0,22 0 16,-22 0-16,0 0 0,0 0 0,22 0 15,-22 0-15,0-21 0,21 21 0,-21-21 16,1 21-16,-1-22 0,0 22 0,0-21 15,-21 0-15,0 0 0,21 0 0,-21 0 16,21 21-16,-21-22 0,0 1 0,0 0 16,0 42 15,-21 0-31,0 1 16,21-1-16,-21 0 0,21 0 0,0 0 15,-21 0-15,21 1 0,-21 20 0,-1-21 16,22 0-16,0 0 0,-21 1 15,21-1-15,0 0 0,0-42 47,21 21-47,-21-21 0,22-1 16,-1 1-16,0 0 0,0 0 16,0 0-16,0 0 15,1-1-15,-1-20 0,0 21 0,0 0 16,0 0-16,0-1 0,1 1 0,-1 21 15,0-21-15,0 21 0,0 21 16,-21 0-16,21-21 16,-21 22-16,0-1 0,0 0 0,0 0 15,0 0-15,0 0 0,0 1 0,0-1 16,0 0-16,-21 0 0,21 0 16,0 0-16,21-21 46,1-21-46,-1 0 16,0 0-16,0 0 16,0 0-16,22-1 0,-22 1 0,21 0 15,0 0-15,22-21 0,-22 20 0,1 1 16,20 0-16,-21 0 0,1 0 0,-1 21 16,-21 0-16,22 0 0,-22 0 0,0 0 15,0 0-15,0 21 0,-21 0 0,0 0 16,0 0-16,0 1 0,0-1 15,0 0-15,0 21 0,-21-21 0,0 1 16,0-1-16,21 0 0,0 0 0,-21 0 16,21 0-16,-22 1 0,1-1 15,21 0 1,0-42 15,0 0-31,0-1 0,0 1 16,21 0-16,1 0 0</inkml:trace>
  <inkml:trace contextRef="#ctx0" brushRef="#br0" timeOffset="39491.99">16658 5821 0,'0'21'15,"0"-42"1,0 0 0,21 0-16,0-22 0,-21 22 15,0 0-15,0 0 0,22-22 0,-22 1 16,21 21-16,-21-21 0,0-1 0,0 1 15,0 21-15,0-22 16,0 1-16,0 21 0,0-21 0,-21 20 16,21 1-16,-22 21 0,1 0 0,0 0 0,-21 0 15,21 21-15,-22-21 0,22 43 16,-21-22-16,21 21 0,-22-21 0,22 22 16,-21-1-16,21 0 0,-1 1 0,1-1 15,0 0-15,0 1 0,0-1 0,21 0 16,0-20-16,0 20 0,0-21 0,0 0 15,0 0-15,21 1 0,0-1 16,21-21-16,1 0 0,-22 0 0,21 0 16,22 0-16,-22 0 0,0 0 0,1-21 15,-1-1-15,0 22 0,1-21 0,-1 0 16,0 0-16,-20 0 0,20-22 16,-21 22-16,0 0 0,0-21 0,1 21 15,-22-22-15,0 1 0,0 21 0,0-22 16,0 22-16,0 0 0,0 0 0,0 0 15,0 0-15,-22 21 16,1 21-16,21 0 16,-21 0-16,21 21 0,0-20 0,0 20 15,0-21-15,0 21 0,0-20 0,0-1 16,0 21-16,0-21 0,21 0 0,0 1 16,1-1-16,-1 0 0,0 0 15,0-21-15,0 0 0,22 21 0,-22-21 0,21 0 16,-21 0-16,22 0 0,-22 0 15,21 0-15,-21-21 0,0 0 0,1 21 16,20-21-16,-21 0 0,-21-1 0,21 1 16,-21 0-16,21 0 0,-21 0 15,22 0-15,-22-22 0,0 22 0,0-21 16,0 21-16,0-1 0,0 1 0,0 0 16,0 0-16,0 42 31,0 0-31,-22 0 0,22 1 0,-21 20 15,0-21-15,21 0 0,0 22 16,-21-22-16,21 0 0,-21 0 0,21 0 16,0 0-16,0 1 0,0-1 15,0 0-15,21-21 16,0 0-16,0 0 16,0 0-16,1 0 0,-1-21 15,0 0-15,0 21 0,0-22 0,0 1 16,22 0-16,-22 0 0,0 0 0,0 0 15,22-1-15,-22 1 0,0 0 0,0 21 16,-21-21-16,21 21 0,-21 21 31,0 0-31,0 0 16,0 1-16,0-1 16,0 0-16,0 0 0,0 0 0,21 0 15,1 1-15,-1-1 0,0 0 16,0-21-16,21 21 0,-20-21 0,20 0 15,0 0-15,22 0 0,-22 0 0,0 0 16,22 0-16,-22 0 0,1 0 0,-1 0 16,0 0-16,1-21 0,-1 0 0,-21 21 15,21-21-15,-20-1 0,-1 1 0,-21-21 16,0 21-16,0 0 0,0-22 16,0 22-16,0-21 0,0 21 0,0-22 15,-21 22-15,-1 0 0,1 0 0,0 0 16,0 21-16,0 0 0,0 0 15,-22 0-15,22 21 0,-21-21 0,21 21 16,-1 21-16,-20-21 0,21 1 0,0 20 16,0-21-16,-1 21 0,22-20 0,0 20 15,0-21-15,0 21 0,0-20 0,0-1 16,0 0-16,0 0 0,22 0 0,-1 0 16,0-21-16,0 0 0,21 22 0,-20-22 15,-1 0-15,0 0 0,21 0 16,-21 0-16,1-22 0,20 22 0,-21-21 15,0 0-15,0 0 0,1 0 0,-1 0 16,0-1-16,0-20 0,-21 0 0,0 21 16,21-22-16,-21 1 0,21-22 15,-21 22-15,0-21 0,0 20 0,0-20 16,0-1-16,22 22 0,-22-22 0,21 1 16,-21 21-16,0-1 0,0 1 15,0 21-15,0 0 0,0 42 16,-21 0-16,-1 21 15,22 1-15,0-1 0,-21 0 0,0 22 16,21-22-16,-21 22 0,21-22 0,-21 21 16,21-20-16,0 20 0,0-20 0,0 20 15,0-21-15,0 1 0,0-1 0,0-21 16,0 22-16,0-22 0,21 0 16,-21 0-16,21 0 0,0-21 15,0 0-15,1 0 16,-1 0-16,0-21 0,0 0 0</inkml:trace>
  <inkml:trace contextRef="#ctx0" brushRef="#br0" timeOffset="39871.76">20595 5080 0,'0'0'0,"-21"-21"0,0 0 15,0 0-15,21-1 16,-22 22-16,22-21 0,0 0 0,-21 0 16,0 21-16,0 21 15,0 0-15,21 0 16,-21 22-16,-1-1 0,22 0 0,-21 22 15,0-1-15,21-20 0,-21 20 16,0 1-16,21-1 0,-21 1 0,-1-22 16,22 22-16,-21-22 0,21 0 15,0 1-15,-21-1 0,21-21 0,0 21 16,0-20-16,0-1 0,0 0 0,0 0 16,0 0-16,21-21 15,-21-21 1,0 0-16,0 0 0,0 0 15</inkml:trace>
  <inkml:trace contextRef="#ctx0" brushRef="#br0" timeOffset="40043.61">20024 5525 0,'0'0'0,"0"-22"0,0 1 16,21 21-1,0 0-15,21 0 0,-21 0 0,22 0 16,-1 0-16,0 0 0,1 0 0,-1 0 15,0 0-15,1 0 0,-1 0 0,0 0 16,-20 0-16,20 0 0,-21 0 0,21-21 16,-20 21-16,-1 0 0,0 0 0,0 0 15</inkml:trace>
  <inkml:trace contextRef="#ctx0" brushRef="#br0" timeOffset="42773.79">20722 5906 0,'0'0'0,"-21"21"16,21 21-16,21-42 31,0 0-15,0 0-16,1-21 0,20 0 0,-21 0 15,0-1-15,22 1 0,-22 0 0,21 0 16,-21-21-16,0 20 0,22-20 0,-22 21 15,0-21-15,-21-1 0,0 1 16,21 21-16,-21 0 0,0-22 0,0 22 16,0 0-16,0 0 15,-21 21-15,0 0 0,0 21 16,0 0-16,21 0 0,-22 0 16,22 1-16,-21-1 0,21 0 0,-21 21 15,21-21-15,0 22 0,0-22 0,0 0 16,0 21-16,0-20 0,0-1 0,0 21 15,0-21-15,0 0 0,0 1 0,0-1 16,21 0-16,0-21 0,1 0 16,-1 0-16,0 0 0,0 0 15,21 0-15,-20 0 0,20 0 16,-21-21-16,21 21 0,-20-21 0,-1-1 16,0 1-16,21 0 0,-42 0 0,21 0 15,1-22-15,-22 22 0,21-21 0,-21 21 16,0-22-16,0 22 0,0-21 0,0 21 15,0 0-15,-21-1 0,-1 1 0,1 21 16,0 0-16,21 21 16,0 1-1,0-1-15,0 21 0,21-21 16,-21 0-16,21 1 0,1 20 0,-22-21 16,0 0-16,21 22 0,0-22 0,-21 0 15,0 0-15,0 0 0,21 0 16,-21 1-16,21-1 0,-21 0 0,21-21 15,-21 21-15,22-21 0,-1 0 0,0 21 16,0-21-16,0 0 0,0 0 0,1 0 16,-1 0-16,0 0 0,0 0 15,0-21-15,0 0 0,1 21 0,-1-21 16,-21 0-16,21-1 0,-21 1 0,21 0 16,-21-21-16,0 21 0,0-22 0,21 22 15,-21-21-15,0-1 0,21 22 0,-21 0 16,0-21-16,0 21 0,0-1 15,0 44 1,0-1 0,0 0-16,0 0 0,0 0 0,0 0 15,0 22-15,0-22 0,-21 0 0,21 0 16,-21 22-16,21-22 0,-21 0 0,21 0 16,0 0-16,0 0 0,0 1 0,0-1 15,0 0-15,-21-21 0,21 21 16,0-42-1,0 0 1,0 0-16,0-1 16,0 1-16,0 0 0,21 0 0,0 0 15,-21 0-15,21-22 0,0 22 0,1 0 16,-1-21-16,0 20 0,0 1 16,-21 0-16,21 21 0,0 0 0,1 0 15,-22 21 1,0 0-16,21 1 15,-21-1-15,0 0 0,0 0 0,0 21 16,0-20-16,21-1 0,0 0 0,-21 21 16,21-21-16,0 1 0,-21-1 0,0 0 15,22-21-15,-22 21 0,21 0 0,-21-42 47,0 0-47,21 21 16,-21-21-16,0 0 15,21-1-15,0 1 0,-21 0 16,21 0-16,1-21 0,-1 20 0,21 1 16,-21-21-16,0 21 0,22-22 0,-22 22 15,0 0-15,0 21 0,0-21 0,1 21 16,-1 0-16,-21 21 16,0 0-16,0 0 0,0 1 15,0-1-15,0 0 0,0 0 16,-21 0-16,21 22 0,0-22 0,0 0 15,0 0-15,21 0 0,0 22 0,0-22 16,0 0-16,22-21 0,-22 21 0,21 0 16,0-21-16,1 0 0,-1 21 15,0-21-15,1 0 0,-1 0 0,0 0 16,-20 0-16,-1 0 0,0-21 0,0 21 16,0-21-16,0 0 0,1 0 0,-22 0 15,0-22-15,0 22 0,21 0 16,-21-21-16,21-1 0,-21 22 0,0-21 15,0 21-15,0-22 0,21 22 0,-21 0 16,0 42 0,-21 0-16,21 0 15,-21 1-15,21-1 0,0 21 0,0-21 16,-21 0-16,21 1 0,0-1 16,0 0-16,0 0 0,0 0 15,0 0-15,0 1 0,21-1 16,0-21-16,0 0 0,0 0 15,0 0-15,1 0 0,-1 0 16,0 0-16,0 0 0,-21-21 0,21-1 16,0 22-16,1-21 0,-22 0 0,21 0 15,0 0-15,0 0 0,-21-1 16,0 1-16,21 0 0,-21 0 0,21 0 16,-21 0-16,0-1 15,-21 44 1,0-1-16,0 0 15,0 0-15,21 0 0,-21 0 0,-1 1 16,22-1-16,0 0 0,-21 0 0,21 0 16,-21 0-16,21 1 0,0-1 0,0 0 15,0 0-15,21-42 47,0 21-47,-21-21 16,0 0-16,22-1 0,-1 1 15,0 0-15,-21 0 0,0 0 16,21 0-16,-21-1 0,21 1 0,0 0 16,-21 0-16,0 0 15,22 21 1,-22 21-16,0 0 16,0 0-16,0 0 0,0 1 15,0-1-15,0 0 0,21 0 16,0 0-16,0 0 0,0 1 0,22-22 15,-1 21-15,0-21 0,1 21 0,-1-21 16,0 0-16,1 0 0,-1 0 0,0 0 16,1 0-16,-1 0 0,-21 0 15,0 0-15,22 0 0,-43-21 16,21 21-16,-21-21 0,0-1 0,0 1 16,0-21-16,0 21 0,0 0 0,0-1 15,0-20-15,0 21 0,-21 0 0,-1 0 16,22-1-16,-21 22 0,0 0 0,0 0 15,0 0-15,0 0 16,-1 0-16,22 22 0,-21-1 0,0 0 16,0 0-16,21 21 0,0-20 0,-21-1 15,21 0-15,0 0 0,0 0 0,0 0 16,0 1-16,0-1 0,0 0 0,21 0 16,0-21-1,0 0-15,0 0 16,1 0-16,-1-21 15,-21 0-15,21 0 16,-21-1-16,21 1 0,-21 0 16,21 0-16,-21 0 0,0 0 0,21-1 15,-21 1-15,22 0 0,-22 0 0,0 0 16,0 42 0,0 0-1,0 0-15,0 0 0,0 1 16,0 20-16,0-21 0,0 0 0,0 0 15,0 1-15,0-1 0,0 0 0,0 0 16,21 0-16,0 0 0,0-21 0,0 22 16,0-22-16,1 0 0,-1 0 15,0 0-15,0 0 0,0 0 0,0 0 16,-21-22-16,22 1 0,-1 0 0,0 0 16,-21 0-16,0 0 0,21-1 0,0-20 15,-21 0-15,21-1 0,-21 1 16,22 0-16,-1-1 0,-21 1 0,21-21 15,-21 20-15,21 1 0,0 0 0,-21-1 16,21 1-16,-21 21 0,0 0 0,0-1 16,0 1-16,0 42 15,0 1 1,0-1-16,-21 0 0,21 21 16,-21-21-16,21 22 0,-21-1 15,21-21-15,0 22 0,0-1 0,0 0 16,0 1-16,0-1 0,0-21 0,21 21 15,0 1-15,-21-22 0,21 0 0,1 0 16,-1 0-16,-21 1 0,21-22 0,0 0 16,0 0-16,0 0 15,1-22 1,-22 1-16,0 0 0,0 0 16,21 21-16,-21-21 0,0 0 15,0-1-15,0 1 0,0 0 0,0 0 0,0 0 16,-21 21-1,-1 0 1,1 21-16,21 0 16,0 0-16,0 0 0,0 1 15,0-1-15,0 0 0,0 0 0,0 0 16,0 0-16,21 1 0,1-22 0,-22 21 16,21-21-16,0 0 0,0 21 0,0-21 15,0 0-15,1 0 0,-1 0 0,0 0 16,0 0-16,0 0 0,0-21 15,-21 0-15,22 21 0,-22-22 16,21 1-16,-21 0 0</inkml:trace>
  <inkml:trace contextRef="#ctx0" brushRef="#br0" timeOffset="43003.66">24511 5292 0,'0'0'0,"0"21"32,21-21-32,0 0 0,0 0 15,1 0-15,-1 21 0,21-21 0,-21 0 16,0 0-16,1 0 16,20 0-16,-21 0 0,0 0 0,-42 0 31,0 0-16,0 0-15,0-21 0</inkml:trace>
  <inkml:trace contextRef="#ctx0" brushRef="#br0" timeOffset="43179.55">23537 5207 0,'0'0'0,"-84"21"16,62-21-16,1 0 15,0 0 17,0 0-17,0 0-15,0 21 0</inkml:trace>
  <inkml:trace contextRef="#ctx0" brushRef="#br0" timeOffset="44163.44">1990 7705 0,'0'0'0,"0"-21"0,0-1 15,0 1-15,0 0 0,0 0 16,0-21-16,0 20 0,0 1 15,0 0-15,21 21 16,-21 21 0,0 0-16,0 1 0,21-1 0,-21 21 15,0-21-15,21 43 0,-21-22 0,0 0 16,0 1-16,0 20 0,0-20 16,0 20-16,-21-21 0,21 22 0,-21-22 15,21 1-15,-21-1 0,21-21 16,0 0-16,0 22 0,0-22 15,0 0-15,0 0 0,-22-21 16,1 0 0,21-21-16</inkml:trace>
  <inkml:trace contextRef="#ctx0" brushRef="#br0" timeOffset="45002.96">1503 8149 0,'0'0'15,"-21"0"-15,-1 0 16,1 0-16,21 21 0,21-21 16,22 0-1,-22 0-15,21 0 0,22-21 16,-22 0-16,22 21 0,-1-21 0,22 0 16,-22 0-16,22-22 0,-22 22 0,22 0 15,-21 0-15,20-22 0,-20 22 16,20 0-16,-20-21 0,-22 21 0,22-1 15,-22 1-15,0 0 0,-20-21 0,-1 21 16,0-1-16,0 1 0,-21 0 0,0 0 16,0 0-16,0 0 0,-21-1 15,0 22-15,0-21 0,-1 21 16,1 0-16,0 21 16,0 1-16,21 20 15,0-21-15,0 21 0,-21-20 0,21 20 16,0 0-16,-21 1 0,21-1 0,-22 0 15,22 1-15,0-1 0,0 0 0,-21 1 16,21-22-16,-21 21 0,21-21 16,-21 22-16,21-22 0,0 0 0,0 0 15,21-42 17,0 0-17,-21 0-15,21-1 0,1 1 0,-1 0 16,21-21-16,-21 21 0,22-1 15,-22-20-15,21 21 0,0 0 0,-20 0 16,20 21-16,-21-22 0,21 22 16,-20 0-16,20 0 0,-21 0 0,0 22 15,0-1-15,-21 0 0,22 0 16,-22 21-16,0-20 0,0-1 0,0 0 16,0 0-16,0 21 0,0-20 0,0-1 15,0 0-15,21 0 16,0-21-16,0 0 15,0 0-15,0 0 0,1 0 0,-1 0 16,0-21-16,21 0 0,-21 0 0,1-1 16,-1 1-16,21 0 0,-21 0 15,0 0-15,1-22 0,-1 22 16,-21 0-16,0-21 0,0 21 0,0-1 16,0-20-16,0 21 0,0 0 0,-21 0 15,-1 21-15,1 0 0,0 0 16,0 0-16,0 0 0,0 21 0,-1 0 15,1 0-15,0 0 0,21 22 16,0-22-16,0 0 0,0 21 0,0-21 16,0 1-16,0-1 0,0 0 0,21 0 15,0 0-15,1 0 0,-1-21 16,0 22-16,0-22 0,0 0 16,0 0-16,1 0 0,-1 0 15,0 0-15,0-22 0,0 1 16,0 0-16,22 0 0,-22 21 15,21-21-15</inkml:trace>
  <inkml:trace contextRef="#ctx0" brushRef="#br0" timeOffset="45547.64">5651 8043 0,'0'0'0,"-42"22"0,0-22 0,21 0 0,-1 0 15,1 0-15,0 0 0,21-22 16,0 1-16,0 0 0,0 0 15,0 0-15,0 0 0,0-1 0,21 1 16,-21-21-16,21 21 0,-21-22 0,0 22 16,0-21-16,0 21 0,0-22 15,0 22-15,0-21 0,0 21 0,0-22 16,0 22-16,0 0 0,0 0 16,0 42-1,0 0-15,0 0 16,0 22-16,0 20 0,0-20 0,0 20 15,0 1-15,0-1 0,0 22 0,0-22 16,0 22-16,0-22 0,0 22 0,0-21 16,0 20-16,-21-20 0,21-1 0,-21 1 15,21 20-15,-21-20 0,21-1 0,0-20 16,-21 20-16,21-20 0,-21 20 16,21-21-16,0 1 0,0-22 15,0 0-15,0 21 0,0-20 16,0-1-16,0-42 15,0-1-15,0 1 16,0 0-16,0 0 0,0 0 0,0-22 16,0 1-16,0 0 0,0-1 0,0 1 15,-22 0-15</inkml:trace>
  <inkml:trace contextRef="#ctx0" brushRef="#br0" timeOffset="45832.31">5249 8361 0,'0'0'0,"0"-64"15,-21 1-15,21 21 0,-21-22 16,21 22-16,0-22 0,0 22 0,0-22 15,0 22-15,0 0 0,21-1 0,0 1 16,0 0-16,1-1 0,20 22 0,-21-21 16,21 21-16,1 0 0,20 21 0,-20 0 15,-1 0-15,0 0 0,22 0 16,-22 21-16,-21 0 0,22 0 0,-22 0 16,0 22-16,-21-22 0,0 21 0,0 0 15,0-20-15,0 20 0,-21-21 0,0 21 16,-1-20-16,1 20 0,0-21 0,0 0 15,0 0-15,0 1 0,-1-22 0,1 21 16,0-21-16,0 0 0,0 0 16,21-21-1,0-1 1,21 1-16,0 0 0,0 21 16,0-21-16,1 0 0</inkml:trace>
  <inkml:trace contextRef="#ctx0" brushRef="#br0" timeOffset="46208.09">5927 7789 0,'0'0'0,"63"-84"16,-63 63-16,21-1 0,-21 1 16,21 0-16,-21 0 0,22 21 15,-1-21-15,-21 0 0,21 21 0,0 0 16,0 0-16,0 0 0,1 0 16,-1 0-16,0 0 0,21 21 0,-21 0 15,1 0-15,20 0 0,-21 0 0,0 1 16,-21-1-16,0 21 0,21-21 0,-21 0 15,0 22-15,0-22 0,0 0 0,0 0 16,-21 0-16,21 1 0,-21-1 16,0 0-16,0-21 0,21 21 0,-21-21 15,-1 0-15,22-21 16,0 0-16,0 0 16,0-1-16,0 1 0,0 0 0,0-21 15,22 21-15,-1-22 0,0 22 0,-21-21 16,21-1-16,0 22 0,0 0 15,1 0-15,-1-21 0,0 42 0,0-22 16,0 1-16,0 21 0,1 0 16,-1 0-1,0 21-15,-21 1 16,0-1-16,21-21 0,-21 21 0,21-21 16,-21 21-16,21-21 0</inkml:trace>
  <inkml:trace contextRef="#ctx0" brushRef="#br0" timeOffset="46611.86">7133 7641 0,'0'0'0,"0"-21"16,0 0-16,-21 21 16,0 0-16,0 0 0,-1 0 15,1 0-15,0 0 0,-21 0 0,21 0 16,-1 21-16,1 0 0,-21 0 0,21 1 15,0-1-15,-1 0 0,1 21 0,0-21 16,0 1-16,21 20 0,0-21 0,-21 0 16,21 22-16,0-22 0,0 0 0,0 0 15,0 0-15,21-21 0,0 21 0,0-21 16,0 0-16,1 0 0,20 0 0,-21 0 16,21-21-16,1 0 15,-22 21-15,21-21 0,-21 0 0,1 0 16,-1-1-16,0 1 0,0 0 0,0 0 15,-21 0-15,0 0 0,0-1 0,0-20 16,0 21-16,0 0 0,-21 0 0,0 21 16,0-22-16,0 22 0,-1 0 0,1 0 15,-21 0-15,21 0 0,0 0 0,-22 0 16,22 0-16,0 22 0,-21-22 0,20 21 16,1-21-16,21 21 15</inkml:trace>
  <inkml:trace contextRef="#ctx0" brushRef="#br0" timeOffset="48779.82">7916 7895 0,'-21'-21'16,"21"0"-1,0 0-15,-21 0 0,21-1 0,-21 1 16,21 0-16,0 0 0,-21 0 0,-1 0 16,1-1-16,0 1 0,21 0 0,-21 0 15,0 21-15,0 0 0,-1 0 0,-20 0 16,21 0-16,0 21 0,-22 0 0,22 0 15,-21 1-15,21-1 0,0 0 16,-1 21-16,-20-21 0,21 22 0,0-22 16,21 21-16,0-21 0,0 1 15,0-1-15,0 0 0,0 0 0,21 0 0,21-21 16,-21 0-16,1 0 0,20 0 16,0 0-16,1 0 0,-1-21 15,0 0-15,1 21 0,-22-21 0,21 0 16,0-1-16,-20 1 0,20 0 0,-21 0 15,0-21-15,-21 20 0,21 1 16,-21 0-16,0 0 0,0 0 16,0 0-16,0-1 15,-21 22 1,21 22-16,0-1 0,0 0 16,0 0-16,0 21 0,0-20 0,0 20 15,0-21-15,-21 43 0,21-22 16,0 0-16,0 1 0,0 20 0,0 1 15,0-1-15,0 1 0,0-1 0,21 1 16,-21-1-16,21 1 0,1-1 0,-22 1 16,21-1-16,0 1 0,-21-1 0,21 22 15,-21-22-15,21-20 0,-21 20 0,0 1 16,0-22-16,0 21 0,0-20 0,0-1 16,0 0-16,-21 1 0,0-22 15,0 0-15,0 0 0,-1 0 0,1 1 16,0-22-16,0 0 0,0 0 0,-22 0 15,22 0-15,0-22 0,0 1 16,0 0-16,0 0 0,-1 0 0,22-22 16,0 1-16,0 0 0,0-1 0,0-20 15,0-1-15,0 1 0,0-1 0,22-20 16,-1 20-16,0-20 0,21-1 0,-21 21 16,22-20-16,-22-1 0,21 0 0,1 1 15,-1-1-15,0 22 0,1-22 0,-1 21 16,-21 1-16,0-1 0,22 1 0,-43 21 15,21-1-15,-21 22 0,21 0 0,-21 0 16,0 0-16,0-1 0,0 44 31,-21-1-31,21 0 16,0 0-16,0 21 0,0-20 0,0-1 16,21 0-16,0 0 0,0 0 0,0 0 15,1 1-15,-1-1 0,21 0 0,-21-21 16,22 21-16,-22 0 0,21 0 0,0-21 15,-20 22-15,-1-22 0,21 0 0,-21 0 16,0 0-16,1 0 0,-1 0 0,0 0 16,0 0-16,-21-22 0,21 1 0,0 21 15,-21-21-15,22 0 0,-22 0 0,0 0 16,21-1-16,0 1 0,-21-21 0,0 21 16,21-22-16,0 22 0,0 0 15,-21-21-15,22 21 0,-1-1 16,0 1-16,0 0 0,0 0 0,0 21 15,1 0-15,-1 0 0,21 0 0,-21 0 16,0 0-16,1 21 0,-1-21 0,0 21 16,0 0-16,-21 1 0,0-1 0,21 0 15,-21 0-15,21-21 0,-21 21 0,0 0 16,0 1-16,0-1 0,0 0 16,0 0-1,0-42 16,0 0-31,0 0 0,0-1 16,0 1-16,-21 0 0,0 21 16,21-21-16,-21 0 15,0 0-15,21-1 0,-21 1 0,-1 21 16,-20-21-16,21 21 0,0 0 0,-22 0 16,22 0-16,0 0 0,-21 0 0,-1 21 15,22 0-15,-21 1 0,21-1 0,-22 0 16,22 0-16,-21 21 0,21-20 0,0-1 15,-1 21-15,1-21 0,0 22 0,21-22 16,-21 0-16,21 0 0,0 0 0,0 0 16,21 1-16,0-22 15,0 0-15,1 0 0,-1 0 0,0 0 0,21 0 16,-21 0-16,22 0 0,-1-22 0,-21 1 16,22 21-16,-1-21 15,-21 0-15,21 0 0,-20 0 0,-1 21 16,0-22-16,0 1 0,0 0 0,-21-21 15,0 21-15,0-1 0,0 1 0,0 0 16,0 0-16,0 0 0,-21 42 31,21 0-15,-21-21-16,21 21 0,-21 0 0,21 22 16,0-22-16,0 0 0,0 0 0,0 0 15,0 1-15,0-1 0,0 0 16,21 0-16,0 0 0,0-21 15,0 0-15,1 0 0,-1 0 16,0 0-16,0 0 0,0 0 0,0 0 16,1-21-16,-1 21 0,21-21 15,-21 0-15,0 0 0,22-1 0,-22 1 16,0 0-16,0 0 0,0 0 0,-21 0 16,0-1-16,22-20 0,-22 21 0,0 0 15,0 0-15,0-1 0,0 1 0,0 0 16,0 42-1,-22-21-15,22 21 16,-21 1-16,21-1 0,0 21 0,-21-21 16,21 0-16,-21 1 0,21 20 0,0-21 15,0 0-15,0 0 0,0 1 0,0-1 16,0 0-16,0 0 0,0 0 16,21-42 15,-21 0-31,21 0 15,0 21-15,-21-21 0,22-1 0,-22 1 16,21 0-16,0 0 0,-21-21 0,21 20 16,0 1-16,0 0 0,1 0 0,-1 0 15,0 0-15,0-1 16,0 22-16,0 0 0,1 0 16,-1 0-16,-21 22 0,21-1 15,-21 0-15,0 0 0,0 0 16,0 0-16,0 1 0,0-1 0,0 0 15,0 0-15,0 0 0,0 0 16,0 1-16,0-1 0,0 0 16,21-21-1,0-21 1,-21 0-16,21 21 0,1-22 0,20 1 16,-21 0-16,0 0 0,22-21 15,-1 20-15,0 1 0,1-21 0,-1 21 0,0-22 16,22 1-16,-22 21 0,0 0 15,1 0-15,-22-1 0,21 22 0,-21 0 16,22 0-16,-22 0 0,0 22 0,-21-1 16,0 0-16,0 21 0,0-21 0,0 1 15,0 20-15,0-21 0,0 21 0,0-20 16,-21 20-16,21-21 0,-21 0 0,21 22 16,-21-22-16,21 0 0,0 0 0,0 0 15,21-42 16,-21 0-15,21 0-16,0 0 0,-21-1 16,42 1-16</inkml:trace>
  <inkml:trace contextRef="#ctx0" brushRef="#br0" timeOffset="49652.32">12827 7578 0,'0'0'16,"-21"-21"0,21-1-1,0 1-15,0 0 16,21 0-16,0 21 0,-21-21 15,21 0-15,-21-1 0,0 1 16,0 0-16,0 0 0,0-21 0,0 20 16,0 1-16,0-21 0,0 21 0,0 0 15,0-22-15,-21 22 0,0 0 0,0 21 16,0-21-16,-1 21 0,-20 0 16,21 0-16,0 21 0,0 0 0,-22 0 15,22 22-15,0-1 0,-21 0 0,20 1 16,1-1-16,-21 21 0,21-20 0,0-1 15,-1 0-15,22 1 0,0-1 16,0 0-16,0-20 0,0-1 0,0 21 16,22-21-16,-1 0 0,0-21 15,0 0-15,21 0 0,-20 0 0,20 0 16,0-21-16,1 0 0,-22 21 0,21-21 16,0 0-16,1 0 0,-1-22 0,0 22 15,-20 0-15,20 0 0,-21-22 16,0 22-16,0-21 0,1 0 0,-22 20 15,0-20-15,0 21 0,0-21 0,0-1 16,0 22-16,0 0 0,0-21 0,0 20 16,0 1-16,0 0 0,0 42 93,0 0-93,0 1 16,0-1-16,21 0 0,-21 21 0,21-21 16,-21 22-16,0-22 0,0 21 15,0 1-15,21-1 0,-21 0 0,0-21 16,21 22-16,-21-22 0,0 0 0,0 21 16,0-20-16,21-22 0,-21 21 0,22-21 15,-1 0-15,0 0 16,0 0-16,0 0 0,0 0 0,1 0 15,-1 0-15,21-21 0,-21-1 0,0 1 16,22 21-16,-22-42 0,0 21 0,0 0 16</inkml:trace>
  <inkml:trace contextRef="#ctx0" brushRef="#br0" timeOffset="50120.06">13695 7006 0,'0'0'0,"0"-42"0,0 0 0,21-1 0,-21 1 15,0 0-15,0 20 0,0 1 16,0 42-1,0 1-15,0-1 16,0 21-16,-21-21 0,21 22 16,0-1-16,-21 0 0,-1 1 0,22-1 15,-21 0-15,0 1 0,21-1 0,-21 0 16,0 1-16,21-1 0,0-21 0,-21 21 16,-1-20-16,22 20 0,-21-21 0,21 0 15,-21-21-15,21 21 0,0 1 0,0-44 31,0 1-15,0 0-16,21 0 0,0 0 16,1 0-16,-1-1 0,0 1 15,0 0-15,0 21 0,0-21 0,1 0 16,20 21-16,-21 0 0,21 0 16,-20 0-16,-1 0 0,21 0 0,-21 0 15,0 0-15,1 21 0,-1-21 0,0 21 16,0 0-16,-21 0 0,0 1 0,0-1 15,0 0-15,0 0 0,-21-21 0,0 21 16,0 0-16,-22 1 0,22-1 0,-21 0 16,-1 0-16,22-21 0,-21 21 0,0 0 15,-1 1-15,22-22 0,-21 21 0,21-21 16,-1 0-16,1 0 0,0 0 0,42-21 31,0-1-31,22 1 16,-22 0-16,21 0 0,1 21 15</inkml:trace>
  <inkml:trace contextRef="#ctx0" brushRef="#br0" timeOffset="50963.86">14287 7260 0,'0'0'16,"22"-21"-16,-1 0 0,0 21 0,-21-21 0,21 21 16,-21 21 15,0 0-31,0 0 0,0 0 15,0 1-15,-21 20 0,0-21 0,0 21 16,-1-20-16,22 20 0,-21-21 0,0 21 16,0-20-16,0-1 0,0 0 15,21 0-15,-22 0 0,1 0 0,21 1 16,-21-22-16,21 21 0,0-42 31,0-1-15,21 1-16,-21 0 0,21 0 15,1 0-15,-1 0 0,0-1 0,-21-20 16,21 21-16,0 0 0,0-22 0,1 22 16,-1 0-16,0 0 0,0 0 15,-21 0-15,21 21 0,0 0 0,1 0 0,-1 0 16,0 0-16,-21 21 0,21 0 16,-21 0-16,0 0 0,0 0 15,0 1-15,0-1 0,0 0 0,0 0 16,0 0-16,0 0 0,0 1 0,0-1 15,0 0-15,0 0 0,0 0 0,0 0 16,21-21-16,-21 22 0,21-22 0,1 0 16,-1 0-16,0 0 0,0 0 15,0 0-15,0 0 16,1-22-16,-1 1 0,0 21 0,0-21 16,21 0-16,-20 0 0,-1 0 15,-21-1-15,21 1 0,0 0 0,0 0 16,-21 0-16,0 0 0,0-1 0,21 1 0,-21 0 15,0 0-15,0 42 32,-21 0-32,21 0 15,-21 1-15,21-1 0,0 0 0,-21 0 16,21 21-16,0-20 0,-21-1 0,21 0 16,0 0-16,0 0 0,0 0 0,0 1 15,21-22-15,0 21 0,0-21 0,0 21 16,22-21-16,-22 21 0,21-21 0,1 0 15,-1 0-15,-21 0 0,21 0 16,1 0-16,-1 0 0,0-21 0,-20 0 0,20 21 16,-21-21-16,0-1 0,-21 1 15,0 0-15,0 0 0,0 0 0,0-22 16,0 22-16,0-21 0,0 21 0,-21-22 16,0 22-16,0 0 0,0 0 0,-1 0 15,1 0-15,0-1 0,-21 22 0,21 0 16,-1 0-16,-20 0 0,21 0 0,-21 0 15,20 0-15,1 22 0,-21-22 0,21 21 16,0 0-16,-1-21 0,22 21 0,-21 0 16,21 0-16,0 1 15,0-1 1,21-21-16,1 0 0,-1 0 0,0 0 16,0 0-16,0 0 0,0 0 15</inkml:trace>
  <inkml:trace contextRef="#ctx0" brushRef="#br0" timeOffset="52139.72">15769 7684 0,'0'0'0,"0"21"0,0 0 16,0 0-1,-21-21-15,0 0 0,0 0 16,-1 0-1,22-21-15,0 0 16,0 0-16,22-1 16,-1 1-16,0 0 0,0 0 0,0-21 15,22 20-15,-22-20 0,21 21 16,-21-21-16,0-1 0,22 22 0,-22-21 16,0 21-16,0-22 0,-21 22 0,0 0 15,0 0-15,0 0 16,-21 21-1,0 21-15,0-21 0,0 21 16,-1 0-16,1 0 0,21 0 16,0 1-16,0-1 0,0 0 0,0 0 0,0 0 15,0 0-15,0 1 16,0-1-16,21 0 0,-21 0 0,22-21 16,-22 21-16,21 0 0,-21 1 0,0-1 15,21 0-15,0 0 0,-21 0 16,0 0-16,21 1 0,0-22 15,-21 21-15,22-21 0,-1 0 16,0 0-16,0 0 0,0 0 16,0 0-16,1 0 0,-1 0 0,0-21 15,0 21-15,21-22 0,-20 1 16,-1 21-16,0-21 0,21 0 0,-21 0 16,-21 0-16,22-1 0,-1-20 0,0 21 15,-21-21-15,0 20 0,21 1 0,-21-21 16,21 21-16,-21 0 0,0-1 0,0 1 15,0 42 17,-21 1-32,21-1 0,-21 0 15,21 0-15,0 0 0,0 0 0,0 1 16,-21 20-16,21-21 0,0 0 0,-21 0 16,21 1-16,0-1 0,0 0 0,0 0 15,-22 0-15,22 0 0,0 1 0,-21-22 16,21 21-16,0-42 47,21 21-47,1-22 15,-22 1-15,21 0 0,-21 0 0,21 0 16,0 0-16,-21-1 0,21 1 0,0 0 16,1-21-16,-1 21 0,0-1 0,0 1 15,0 0-15,0 0 0,-21 0 0,22 21 16,-1 0-16,0 0 0,0 0 0,0 0 15,0 21-15,1 0 16,-22 0-16,0 0 0,0 1 0,0-1 16,0 0-16,0 0 0,0 0 15,0 0-15,0 1 0,0-1 16,-22-21-16,22 21 0,-21 0 0,21 0 16,0-42 30,21 0-30,1 0-16,-1 0 0,-21-1 0,21 1 16,0 0-16,0 0 0,-21 0 0,21-22 15,1 22-15,-1 0 0,0 0 16,0-21-16,0 20 0,0 22 0,1-21 0,-1 21 16,0-21-16,0 21 0,0 21 15,-21 0-15,0 1 16,0-1-16,0 0 0,0 0 0,0 0 15,0 0-15,0 22 0,0-22 0,0 0 16,0 0-16,0 0 0,0 1 0,-21-1 16,21 0-16,0 0 0,0 0 0,0 0 15,0 1-15,0-1 16,21-21 15,0 0-31,1 0 0,-1-21 16,0 21-16,0-22 15,0 1-15,0 21 0,1 0 0,20-21 16,-21 21-16</inkml:trace>
  <inkml:trace contextRef="#ctx0" brushRef="#br0" timeOffset="53004.19">17759 7493 0,'0'0'0,"127"-63"16,-127 41-16,21 1 0,-21 0 15,21 0-15,-21 0 0,0 0 0,0-1 16,-21 22-1,0 0 1,0 0-16,-1 22 0,1-1 16,0-21-16,0 21 0,0 0 0,-22 21 15,43-20-15,-21-1 0,0 0 0,0 0 16,0 0-16,21 0 0,-21 1 0,21 20 16,0-21-16,0 0 0,0 0 15,0 1-15,0-1 16,21-21-16,0 0 0,0 0 15,0 0-15,0 0 0,1 0 16,-1-21-16,-21-1 0,21 22 0,-21-21 16,21 21-16,0-21 0,-21 0 15,0 0-15,21 0 0,-21-1 16,22 1-16,-22-21 0,21 21 0,-21 0 16,0-1-16,0-20 0,21 42 0,-21-21 15,0 0-15,0 42 31,0 0-31,0 0 0,0 0 16,-21 1-16,21-1 0,0 0 0,0 0 16,0 0-16,0 0 0,0 1 0,0-1 15,0 0-15,0 0 0,0 0 0,0 0 16,21 1-16,0-1 0,0-21 16,0 0-16,22 0 0,-22 21 0,21-21 15,1 0-15,-22 0 0,21 0 16,0 0-16,1 0 0,-1 0 0,0 0 15,1 0-15,-22-21 0,21 21 0,-21-21 16,1-1-16,-1 1 0,0 0 0,0-21 16,0 21-16,-21-22 0,21 1 0,1 0 15,-22-22-15,21 22 0,-21-22 16,21 22-16,-21 0 0,21-22 0,-21 22 16,21-1-16,-21 1 0,21 21 0,-21 0 15,22 0-15,-22-1 0,0 1 0,0 42 31,0 1-31,0-1 0,-22 0 16,1 21-16,0-21 0,21 22 16,-21-1-16,0 0 0,0 1 0,-1-1 0,22 0 15,0 1-15,-21-1 0,0 0 16,21-20-16,0 20 0,-21 0 0,21-21 16,0 1-16,0-1 0,0 0 0,0 0 15,0 0-15,0 0 0,0 1 16,21-22-16,0 0 0,0 0 15,1 0-15,-1 0 16,0 0-16,0 0 0,0-22 16,0 22-16,-21-21 15,0 0-15,22 21 0,-22-21 16,0 0 0,21 21-16,-21-21 0,0-1 31,21 1-16</inkml:trace>
  <inkml:trace contextRef="#ctx0" brushRef="#br0" timeOffset="53196.33">19113 7620 0,'0'21'15,"22"-21"79,-22-21-94,21 21 0,21-21 0</inkml:trace>
  <inkml:trace contextRef="#ctx0" brushRef="#br0" timeOffset="54534.03">20934 7472 0,'0'21'0,"-21"-21"16,21-21 31,0 0-47,21 21 0,0-21 15,-21-1-15,21 1 0,0 0 16,0 0-16,-21 0 0,22-22 0,-1 22 15,0-21-15,0 0 0,0 20 0,0-20 16,1 0-16,-1-1 0,-21 1 0,0 21 16,21-21-16,-21-1 0,0 22 0,0-21 15,0 21-15,0-1 0,0 1 0,0 0 16,-21 21 0,0 0-16,-1 21 15,1-21-15,0 43 0,21-22 0,0 0 16,-21 0-16,21 21 0,0-20 0,0 20 15,0 0-15,0-21 0,0 22 0,21-22 16,0 21-16,0 1 0,1-22 0,-1 21 16,-21-21-16,21 22 0,0-22 0,0 0 15,0 0-15,1 0 0,-22 0 0,0 1 16,0-1-16,0 0 0,0 0 16,-43-21-16,1 0 15,21 0-15,0 0 16,-22 0-16,22-21 0,0 0 15,-21 21-15,20-21 0,1 21 0,0-22 16,0 22-16,0 0 0,42 0 31,0 0-15,21 22-16,-20-22 0,-1 0 16,0 21-16,0-21 0,21 0 0,-20 0 15,20 0-15,-21 0 0,21 0 0,-20 0 16,20 0-16,0 0 0,-21-21 0,22-1 15,-22 22-15,0-21 0,21 0 16,-20 21-16,-1-21 0,0 0 0,0-22 16,0 22-16,0 0 0,-21-21 15,22-1-15,-1 1 0,-21 21 0,0-21 16,21-1-16,-21 1 0,21 0 0,-21-1 16,0-20-16,0 20 0,0 22 0,0-21 15,21 0-15,-21 20 0,0 1 0,0 42 31,0 1-31,0-1 0,0 21 16,-21 0-16,21 1 0,0-1 0,0 0 16,-21 1-16,21-1 0,-21 22 0,21-22 15,0 0-15,0 1 0,0-1 0,0 0 16,0 1-16,0-22 0,0 21 16,21-21-16,-21 0 0,21 1 0,-21-1 15,21 0-15,0-21 0,-21 21 0,22-21 16,-1 0-16,-21-21 31,0 0-31,0 0 16,0-1-16</inkml:trace>
  <inkml:trace contextRef="#ctx0" brushRef="#br0" timeOffset="54712.22">21590 7176 0,'0'0'0,"-21"0"0,0 0 16,42 0 15,0 0-31,0 0 0,0 0 16,0-22-16,1 22 0,20-21 0,-21 21 15,0 0-15,22 0 0,-22-21 0,0 21 16,0 0-16,0 0 0,0 0 0,1 0 16,-1 0-16,0 0 0</inkml:trace>
  <inkml:trace contextRef="#ctx0" brushRef="#br0" timeOffset="55515.07">22246 7387 0,'21'0'16,"-21"-21"-16,0 0 15,0 0-15,0 0 16,0-1-16,0 1 0,0 0 0,0 0 15,-21 0-15,21 0 0,-21-1 0,21 1 16,-21 0-16,0 21 0,-1 0 16,1 0-16,0 0 0,0 0 15,0 0-15,0 21 0,-1 0 0,22 1 16,-21-1-16,0 21 0,21-21 16,-21 0-16,21 22 0,0-22 15,0 0-15,0 0 0,0 22 0,0-22 16,0 0-16,0 0 0,0 0 15,21-21-15,0 0 0,0 21 0,1-21 16,-1 0-16,0 0 0,0 0 16,0 0-16,-21-21 0,21 21 0,-21-21 15,22 21-15,-22-21 0,0 0 0,0 0 16,21 21-16,-21-22 0,0 1 0,0 0 16,0 0-16,0 0 0,0 0 0,0-1 15,0 1-15,0 0 0,0 0 0,0 42 31,0 0-15,0 0-16,0 1 0,0-1 0,0 0 16,0 21-16,0-21 0,0 1 0,0-1 15,0 0-15,0 0 0,21 0 0,-21 0 16,21 1-16,0-1 0,0 0 16,1-21-16,-1 0 0,0 0 0,0 0 15,0 0-15,0 0 0,1 0 0,-1 0 16,0-21-16,0 0 0,0 21 0,0-22 15,-21 1-15,22 0 0,-1 0 0,-21 0 16,0 0-16,21-1 0,0-20 16,-21 21-16,21-21 0,-21 20 15,0-20-15,0 0 0,0-1 0,0 1 16,21 0-16,-21 21 0,0-22 0,0 1 16,0 0-16,0-1 0,0 22 0,0 0 15,0 0-15,0 0 0,0 42 16,0 0-16,0 0 15,0 0-15,0 22 0,0-1 16,0 0-16,-21-21 0,21 22 0,0 20 16,0-20-16,0-1 0,0 0 0,0-21 15,0 22-15,0-1 0,0-21 0,0 22 16,0-22-16,0 0 0,0 0 16,0 0-16,21-21 0,-21 21 15,22-21-15,-1 0 16,0 0-16,-21-21 15,0 0-15,21 21 0,-21-21 0,0 0 16</inkml:trace>
  <inkml:trace contextRef="#ctx0" brushRef="#br0" timeOffset="55736.94">22606 7176 0,'-21'0'15,"0"0"1,42 0 15,0 0-31,0 0 16,0 0-16,0-22 0,1 22 15,-1 0-15,0 0 0,0-21 0,0 21 16,0 0-16,1-21 0,-1 21 16,0 0-16,0 0 0,0 0 15</inkml:trace>
  <inkml:trace contextRef="#ctx0" brushRef="#br0" timeOffset="56727.35">22923 7366 0,'0'0'0,"0"21"0,0 0 16,0 1-16,22-22 15,-1 0 1,0 0-16,0-22 0,-21 1 15,21 0-15,0 21 0,-21-21 16,22 0-16,-22 0 0,0-1 0,0 1 16,0 0-16,0 0 0,0 0 15,0 0-15,0-1 0,-22 22 16,1 0-16,0 0 16,0 0-16,0 0 0,21 22 0,-21-1 15,-1 0-15,1 21 0,0-21 0,21 1 16,0 20-16,0-21 0,-21 0 0,21 22 15,0-22-15,0 0 0,0 0 0,0 0 16,0 0-16,21 1 0,0-22 0,0 21 16,22-21-16,-22 0 0,0 21 15,21-21-15,1 0 0,-22 0 16,21 0-16,1 0 0,-22 0 0,21-21 16,-21 21-16,22-21 0,-22-1 0,0 22 15,0-21-15,0 0 0,-21 0 0,0 0 16,21 0-16,-21-1 0,0-20 15,22 21-15,-22 0 0,0 0 0,0-1 16,0 44 0,-22-22-1,22 21-15,-21 0 0,21 0 0,-21 0 16,21 0-16,0 1 0,0-1 0,-21 0 16,21 0-16,-21 0 0,21 0 15,0 1-15,0-1 0,-21 0 16,21 0-16,-22-21 0,22 21 0,0-42 62,0 0-62,22 0 0,-1 21 16,-21-21-16,21-22 0,0 22 0,-21 0 16,21 0-16,0-22 0,1 1 0,-1 21 15,-21-21-15,21 20 0,0 1 0,0 0 16,0 0-16,1 21 0,-1 0 15,0 21-15,-21 0 16,0 0-16,0 1 0,0-1 0,0 0 16,0 0-16,0 0 0,0 0 0,0 1 15,0-1-15,0 0 0,0 0 0,-21 0 16,0 0-16,21 1 16,-22-22-16,22 21 0,0-42 62,22-1-62,-1 1 16,0 0-16,0 0 0,0 0 0,0 0 15,1-1-15,-1 1 0,21 0 0,-21 0 16,0 0-16,22 0 0,-22-1 16,0 22-16,21 0 0,-20 0 0,-1 0 0,0 0 15,-21 22-15,0-1 0,0 0 16,0 0-16,0 0 0,0 0 0,0 1 15,0-1-15,0 0 0,0 0 16,0 0-16,0 0 0,-21 1 0,21-1 16,-21-21-16,21 21 0,0 0 0,0 0 15,21-21 17,0 0-17,-21-21-15,21 21 0,0-21 0</inkml:trace>
  <inkml:trace contextRef="#ctx0" brushRef="#br0" timeOffset="57108.14">24236 7514 0,'0'0'0,"-21"0"0,-1 0 15,22 21-15,22-21 31,-1 0-31,-21-21 0,21 21 0,0-21 16,-21 0-16,21 0 0,0 0 16,-21-1-16,22 22 0,-22-21 15,0 0-15,0 0 0,0 0 16,-22 21 15,22 21-15,-21 0-16,21 0 0,-21 0 0,21 1 15,0-1-15,0 0 0,0 0 16,0 0-16,0 0 0,0 1 0,0-1 16,0 0-1,21-21-15,0 0 16,1 0-16,-1 0 0,0 0 16,0 0-16,0 0 15,0-21-15,1 21 0,-1-21 0,0-1 16</inkml:trace>
  <inkml:trace contextRef="#ctx0" brushRef="#br0" timeOffset="57603.77">24871 7281 0,'0'0'0,"0"22"16,0-1-16,-21-21 0,21 21 15,-22 0-15,1 0 0,21 0 0,-21 1 16,0-1-16,21 0 0,-21 0 0,0 0 15,-1 0-15,22 1 0,-21-22 0,0 21 16,21 0-16,-21 0 0,21 0 16,0 0-1,0-42 32,0 0-47,0 0 16,0 0-16,21 0 0,-21-1 15,21 1-15,-21 0 0,21-21 0,1 21 16,-1-22-16,-21 22 0,21-21 0,0 21 16,0-22-16,0 22 0,22 0 0,-43 0 15,21 0-15,0 21 0,0 0 16,0 0-16,-21 21 16,0 0-16,0 0 0,0 0 15,0 0-15,0 22 0,0-22 0,0 0 16,0 0-16,-21 0 0,0 22 0,21-22 15,-21 0-15,21 0 0,0 0 0,0 1 16,0-1-16,0 0 0,0 0 16,21-21 31,0-21-32,-21 0-15,0 0 0</inkml:trace>
  <inkml:trace contextRef="#ctx0" brushRef="#br0" timeOffset="57932.25">25358 6816 0,'0'0'0,"0"-21"0,0-1 15,0 44 1,-22-1-16,1 0 0,0 0 16,0 0-16,21 22 0,-21-22 15,0 21-15,-1-21 0,1 22 0,21-1 16,-21 0-16,0 1 0,0-1 16,21 0-16,0 1 0,-21-1 0,21 0 15,-22-21-15,22 22 0,0-22 0,0 21 16,0-21-16,0 1 0,0-1 0,0 0 15,0 0-15,22-21 16,-1 0 0,0 0-16,0-21 0,0 21 15,-21-21-15,21 0 0,1 21 0</inkml:trace>
  <inkml:trace contextRef="#ctx0" brushRef="#br0" timeOffset="58205.12">25082 7133 0,'0'0'15,"-21"0"-15,-21 0 16,21 0-16,42 0 16,0 0-1,0 0-15,0 0 16,1 0-16,-1 0 0,0 0 15,0 0-15,0 0 0,0 0 16,1 0-16,-1 0 16,0 0-16,0 0 15,0 0-15,-21-21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2:37:1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1376 0,'0'0'16,"0"-21"-16,0 0 15,0-1-15,0 1 16,0 0-16,0 0 16,0 0-16,0 0 15,0-1 1,0 44 15,0-1-31,0 0 16,0 0-16,0 0 0,0 0 15,0 22-15,0-22 0,0 21 0,0 1 16,0-22-16,0 42 0,21-20 16,-21-1-16,0 0 0,0 1 0,0-1 15,0 0-15,0 22 0,0-43 16,0 21-16,0 1 0,0-1 15,0-21-15,0 0 0,0 0 0,0 22 16,21-22-16,-21 0 0,21 0 16,1-21-16,-22 21 15,21-21-15,0 0 16,0 0-16,0-21 16,-21 0-16,21 0 0,1 0 0,-22 0 15,21-1-15,0-20 0,0 21 0,0-21 16,-21-1-16,21 1 0,1 0 15,-22-1-15,0 1 0,21 0 16,-21-1-16,21 22 0,-21-21 0,21 21 16,-21-1-16,0-20 0,0 21 15,0 0-15,0 0 16,21 21 0,-21 21-16,21 0 15,-21 0-15,22 0 0,-22 0 16,0 22-16,0-22 0,0 21 15,0 1-15,21-22 0,-21 21 0,0 0 16,21-20-16,-21 20 0,0-21 16,0 0-16,21 22 0,0-22 0,-21 0 15,21 0-15,1 0 16,-1-21-16,0 0 0,0 0 16,0 0-16,0 0 0,1 0 0,-1 0 15,0 0-15,0 0 0,21-21 0,-20 0 16,-1 0-16,0 0 0,0-22 15,0 22-15,0-21 0,1 21 0,-1-22 16,-21 1-16,0 0 0,21-1 0,-21 1 16,21-22-16,-21 22 0,0 21 15,0-21-15,0-1 0,0 22 0,0 0 16,0 0-16,0 0 0,-21-1 0,21 1 16,-21 21-16,0 0 15,-1 0-15,1 0 0,0 0 16,0 0-16,21 21 15,-21 1-15,21-1 0,-21-21 0,21 21 16,0 0-16,0 0 0,0 0 0,0 1 16,0-1-16,0 0 0,21 0 15,-21 0-15,21-21 0,0 21 0,0 1 16,22-22-16,-22 0 0,0 21 0,0-21 16,21 0-16,-20 0 0,20 0 15,0 0-15,1-21 0,-1-1 0,0 22 16,1-21-16,-1 0 0,0 0 0,-21 0 15,22 0-15,-22-22 16,0 22-16,0-21 0,0 21 0,1-22 16,-22 22-16,21-21 0,-21-1 0,0 1 15,0 0-15,0 21 0,0-22 16,0 22-16,0 0 0,0 0 0,0 0 16,0-1-16,-21 22 15,-1 22 1,22-1-16,-21 0 0,21 21 15,0-21-15,0 22 0,0-22 16,-21 21-16,21 1 0,0-1 0,0 0 16,0 1-16,-21-1 0,21 0 15,0 1-15,0-1 0,-21 0 16,21 1-16,-21-1 0,21 0 0,0 22 16,0-43-16,-22 21 0,22 1 15,0-1-15,-21-21 0,21 21 0,0-20 16,0-1-16,0 0 0,0 0 0,0 0 15,0 0-15,0 1 16,0-44 15,0 1-31,21 21 0,-21-21 16,22 0-16,-22 0 0,21-22 16,0 22-16,-21-21 0,21 21 0,0-22 15,0 22-15,-21-21 0,22 21 16,-1 0-16,0-22 0,0 22 15,0 0-15,0 0 0,1 21 16,-22-21-16,21 21 0,0 0 16,0 21-16,-21 0 15,0 0-15,0 0 0,0 0 0,0 1 16,0-1-16,0 0 0,0 21 16,0-21-16,0 1 0,21-1 0,-21 0 15,0 0-15,21 0 0,-21 0 0,0 1 16,22-1-16,-1 0 0,0-21 0,0 21 15,0-21 1,0 0-16,1 0 0,20 0 0,-21 0 16,0 0-16,22 0 0,-22-21 0,21 0 15,-21 0-15,0 21 0,22-22 16,-22 1-16,0 0 0,0 0 0,0-21 16,1 20-16,-22 1 0,21-21 0,-21 21 15,21 0-15,-21-1 0,0 1 16,0 0-16,0 0 0,0 0 15,0 42 17,0 0-32,0 0 15,0 0-15,0 1 0,0-1 16,0 0-16,0 0 0,0 0 0,0 0 16,0 1-16,0-1 0,0 0 15,0 0-15,0 0 0,0 0 16,21-21-16,0 22 0,0-22 0,22 0 15,-22 0-15,0 0 0,21 0 16,-20 0-16,20 0 0,0 0 0,-21 0 16,22-22-16,-22 22 0,0-21 0,0 0 15,0 0-15,1 0 0,-1 0 16,0-1-16,-21 1 0,21 0 0,-21 0 16,0 0-16,0-22 0,0 22 0,21 0 15,-21 0-15,0 0 0,0 0 16,0-1-16,0 1 15,0 0-15,0 0 16,21 21 15,-21 21-15,0 0-16,22 0 0,-22 1 16,0-1-16,0 21 0,0-21 0,0 0 15,0 22-15,0-22 0,0 21 16,0 1-16,0-22 0,0 21 0,-22 0 15,1 1-15,21-1 0,-21 0 0,21 1 16,-21-1-16,21 22 0,-21-22 16,0 21-16,21-20 0,0 20 15,0 1-15,-22-1 0,22-20 0,0 20 16,-21 1-16,21-22 0,0 21 0,0-20 16,0 20-16,0 1 0,0-22 0,0 0 15,0 22-15,0-22 0,0 22 16,0-22-16,0 0 0,0 1 0,0-1 15,0 0-15,0 1 0,0-1 0,0-21 16,0 0-16,-21 22 0,21-22 0,-21 0 16,0 0-16,0 0 0,-1-21 15,1 22-15,0-1 0,0-21 0,0 0 16,-22 0-16,22 0 0,-21 0 16,21 0-16,-22 0 0,22 0 0,-21 0 15,0-21-15,-1-1 0,1 1 0,21-21 16,-22 21-16,1-22 0,21 1 0,0 0 15,0-1-15,21-20 0,0-1 16,0 22-16,0-21 0,0-1 0,21 1 16,0-1-16,0 1 0,21 20 0,-20-20 15,20-1-15,-21 1 0,21-1 0,1 1 16,-1 20-16,0-20 0,1 21 16,-22-1-16,21 1 0,1 21 0,-22-22 15,21 22-15,-21 0 0,0 21 0,-21-21 16,0 0-16,0 0 62</inkml:trace>
  <inkml:trace contextRef="#ctx0" brushRef="#br0" timeOffset="1248.86">6879 1672 0,'0'0'0,"0"-21"0,-42-21 15,42 21-15,0-1 0,-21 22 16,-1-21-16,22 0 0,-21 0 0,21 0 16,0 0-16,0-1 15,0 1-15,0 42 32,0 1-32,0-1 15,0 0-15,0 21 0,0 1 16,0-1-16,0 0 0,0 22 0,0-22 15,0 22-15,0-22 0,0 0 0,0 1 16,0-1-16,0 0 0,0 1 16,0-22-16,0 0 0,0 21 0,0-21 15,0 1-15,21-22 32,1 0-32,-1-22 15,0 1-15,-21 0 0,21 0 0,0-21 16,-21 20-16,21-20 0,1 0 15,-22-1-15,21 1 0,0-21 0,-21 20 16,21 22-16,-21-21 0,21 21 16,-21-1-16,21 1 0,-21 0 0,22 21 31,-22 21-31,21 0 0,-21 1 0,0-1 16,0 0-16,0 21 0,21 1 0,-21-22 15,0 21-15,0-21 0,21 22 16,-21-22-16,0 21 0,21-21 0,-21 0 15,21 1-15,1-1 0,-1 0 16,0-21-16,0 0 0,0 0 16,0 0-16,1 0 0,-1 0 15,0-21-15,0 0 0,0 21 0,0-22 16,1 1-16,-1 0 0,0-21 16,-21 21-16,21-22 0,-21 1 15,21 21-15,-21-43 0,21 22 0,-21 0 16,0-1-16,0 1 0,0 21 0,0-22 15,0 22-15,22 0 0,-22 0 16,0 42 0,0 0-1,0 0-15,0 22 0,0-22 0,0 21 16,0 1-16,0-1 0,0 0 16,0-21-16,0 22 0,0-1 15,21 0-15,-21-20 0,21-1 0,0 21 0,-21-21 16,21 0-16,0-21 15,1 22-15,-1-1 0,0-21 0,21 0 16,-21 0-16,1 0 0,20 0 0,0 0 16,-21-21-16,22-1 0,-1 1 0,-21 0 15,22 0-15,-22 0 0,0-22 16,0 22-16,0-21 0,0 21 0,1-22 16,-22 1-16,0 0 0,0-1 0,0 1 15,0 0-15,0 21 0,0-22 16,0 22-16,0 0 0,-22 21 15,1 21 1,0 0-16,21 0 0,-21 1 0,0 20 16,0-21-16,21 21 15,0 1-15,0-1 0,-22-21 0,22 22 16,0-1-16,0-21 0,0 21 0,22-20 16,-1-1-16,0 0 0,0 0 0,0 0 15,0-21-15,1 0 0,-1 21 16,0-21-16,0 0 0,0 0 0,0 0 15,1 0-15,-1 0 0,-21-21 0,21 0 16,0 21-16,-21-21 0,21 0 0,0 0 16,1-1-16,-1 1 15,0 0-15,0-21 0</inkml:trace>
  <inkml:trace contextRef="#ctx0" brushRef="#br0" timeOffset="1885.5">9440 2011 0,'0'0'0,"-21"21"0,0-21 0,0 42 16,21-20-1,0-1-15,21-21 32,0-21-32,0-1 0,0 1 15,1 0-15,-1 0 0,0-21 16,0 20-16,21-20 0,-20 0 0,20-22 16,0 22-16,-21-22 0,22 22 0,-22-21 15,0 20-15,0-20 0,0 20 16,-21 1-16,0 21 0,0-21 0,0 20 15,0 1-15,-21 21 0,0 0 16,0 0-16,0 0 0,0 0 0,-1 0 16,1 21-16,0 1 15,0-1-15,0 0 0,21 21 0,0-21 16,0 1-16,0 20 0,0-21 0,21 21 16,0-20-16,0 20 0,0 0 15,22-21-15,-22 22 0,0-22 0,21 21 16,-20-21-16,-1 1 0,0-1 0,0 21 15,-21-21-15,0 0 0,0 1 0,0-1 16,0 0-16,0 0 16,-21-21-16,0 21 0,0-21 0,-1 0 15,1 0-15,-21 0 0,21 0 16,0 0-16,-22 0 0,22 0 0,0 0 16,0 0-16,0-21 0,-22 21 15,22-21-15,21 0 0,-21 0 0,0 21 16,21-22-16,21 22 47,0 0-47,0 0 0,0 0 0,1 0 15,20 0-15,-21 0 0,21 0 0,1 0 16</inkml:trace>
  <inkml:trace contextRef="#ctx0" brushRef="#br0" timeOffset="2397.21">10287 1228 0,'0'0'0,"0"-64"0,0 1 15,0 42-15,0-1 0,0 1 0,0 0 16,-21 21-16,21 21 16,0 0-16,-21 1 0,21-1 15,0 21-15,0 0 0,0-20 0,0 41 16,-22-21-16,22 1 0,0-1 0,-21 22 15,21-22-15,-21 21 0,21 1 16,0-22-16,-21 22 0,0-22 16,21 0-16,0 1 0,0-1 0,-21-21 15,21 0-15,0 1 0,0-1 0,0 0 16,0-42 15,0 0-31,0-22 0,21 22 16,-21 0-16,0-21 0,21-1 0,0 22 15,-21-21-15,21-1 0,0 1 16,1 0-16,-1 21 0,0-22 0,0 22 16,0 0-16,0 21 0,1 0 0,-1 0 15,21 0-15,-21 0 0,0 0 16,1 42-16,-22-21 16,21 1-16,-21-1 0,0 21 0,0 0 15,0-20-15,0 20 0,0-21 0,0 21 16,0-20-16,0 20 0,-21-21 15,21 0-15,0 0 0,0 1 16,21-22 15,0 0-31,0-22 16,0 1-16,0 0 0,1 21 0</inkml:trace>
  <inkml:trace contextRef="#ctx0" brushRef="#br0" timeOffset="4056.6">11028 1588 0,'0'0'0,"0"-22"0,21-41 16,-21 42-16,0 0 15,0 42 1,0 0 0,-21 0-16,0 0 0,-1 0 15,1 22-15,21-22 0,-21 21 0,0-21 16,21 22-16,0-22 0,-21 21 15,21-21-15,0 22 0,0-22 0,0 0 16,0 0-16,0 0 0,21 1 16,0-22-16,0 0 0,0 21 0,22-21 15,-22 0-15,21 0 0,-21 0 16,22 0-16,-22-21 0,21-1 0,-21 22 16,1-21-16,-1 0 0,0 0 0,0 0 15,-21-22-15,0 22 0,0 0 0,0-21 16,0-1-16,0 1 0,0 21 15,0-21-15,0-1 0,-21 1 0,0 21 16,0 0-16,-1-1 0,1 1 0,0 21 16,0 0-16,0 0 0,-22 21 15,22 1-15,21-1 16,-21 0-16,0 21 0,21-21 16,0 22-16,0-1 0,0-21 0,0 22 15,0-1-15,0-21 0,0 21 0,0-20 16,0-1-16,21 0 0,0 0 15,22 0-15,-22 0 0,0 1 0,21-22 16,-21 0-16,22 0 0,-22 0 0,21 0 16,-21 0-16,22-22 0,-22 22 0,0-21 15,21 0-15,-20 21 0,-1-21 16,0 0-16,0-22 0,0 22 0,0 0 16,-21-21-16,22 21 0,-1-1 0,-21-20 15,21 21-15,-21 0 0,0 0 16,0 42 15,0 0-31,0 0 0,0 0 16,0 0-16,0 1 0,0-1 0,0 0 15,0 21-15,0-21 0,0 1 16,0-1-16,0 0 0,0 0 0,0 0 16,21 0-16,0-21 0,0 0 15,1 22-15,-1-22 0,0 0 0,0 0 16,0 0-16,0 0 0,1-22 0,-1 22 15,0-21-15,21 0 0,-21 0 16,1 21-16,-22-42 0,21 20 0,0 1 16,0 0-16,-21-21 0,21-1 15,0 22-15,-21-21 0,22 21 0,-1 0 16,0-1-16,-21 1 0,21 21 16,-21 21-1,0 1-15,0-1 16,0 0-16,0 0 0,0 21 0,-21-20 15,21-1-15,0 21 0,0-21 16,0 0-16,0 22 0,0-22 0,0 0 16,0 0-16,21-21 0,0 21 0,0 1 15,1-22-15,-1 0 0,0 0 16,0 0-16,0 0 0,0 0 16,1-22-16,-1 22 0,0-21 15,0 0-15,0 0 0,0 0 0,-21 0 16,22-22-16,-1 22 0,0-21 0,0-1 15,-21 1-15,21 0 0,0-22 16,-21 22-16,22 0 0,-1-22 0,-21 22 16,0-22-16,21 22 0,-21 0 0,21 20 15,-21-20-15,0 21 0,0 0 16,0 42 0,0 0-16,0 0 15,0 22-15,0-22 0,0 21 0,-21 0 0,21 1 16,-21-1-16,21 0 0,0 1 15,0-1-15,0 0 0,0 1 16,0-1-16,0 0 0,0 1 0,0-1 16,0-21-16,0 22 0,0-1 0,0-21 15,21 0-15,0 0 0,0 1 0,0-1 16,22 0-16,-22 0 0,21 0 16,1-21-16,-22 0 0,21 0 0,0 0 15,1 0-15,-22 0 0,21 0 0,-21 0 16,22-21-16,-22 0 0,21 0 15,-21 0-15,1-1 0,20 1 0,-21 0 16,0-21-16,0-1 0,1 22 0,-1-21 16,0 0-16,0 20 0,-21-20 15,21 21-15,-21 0 0,21 0 0,-21-1 16,0 1-16,0 0 0,0 0 16,-21 21-1,0 0-15,0 0 0,0 0 0,0 21 16,-1 0-16,-20 0 0,21-21 0,0 43 15,0-22-15,-1 0 0,1 21 16,0-20-16,0-1 0,0 21 0,0-21 16,21 0-16,0 22 0,0-22 0,0 0 15,0 0-15,0 0 0,21 1 16,0-22 0,0 0-16,0 0 0,22 0 15,-22 0-15,0 0 0,21-22 0,-21 22 16,1-21-16,-1 0 0,0 0 0,21 0 15,-21 0-15,-21-1 0,22-20 0,-1 0 16,0-1-16,0 1 0,-21 0 16,0-22-16,0 22 0,21-22 0,-21 1 15,0-1-15,0 22 0,0-21 0,0 20 16,0 1-16,0 21 0,0-22 16,-21 65-1,21-1-15,0 0 16,0 21-16,-21 1 0,21-1 0,-21 0 15,21 22-15,0-22 0,0 0 16,0 22-16,0-22 0,0 22 0,0-22 16,0 0-16,0 1 0,0-1 0,0 0 15,0 1-15,0-22 0,0 0 0,0 0 16,0 0-16,21 1 0,0-1 16,0-21-16,22 0 0,-22 21 0,21-21 15,-21 0-15,22 0 0,-1 0 0,0-21 16</inkml:trace>
  <inkml:trace contextRef="#ctx0" brushRef="#br0" timeOffset="5264.58">15452 2074 0,'0'0'0,"21"0"0,21 0 16,-21 0-16,0 0 15,1-21-15,-1 0 0,0 0 0,0 0 16,0 0-16,0-1 0,-21 1 0,0-21 16,0 21-16,0-22 0,0 22 0,0-21 15,0 0-15,-21-1 0,0 1 16,0 21-16,-21-22 0,20 22 0,-20 0 16,21 21-16,-21 0 0,-1 0 0,1 0 15,0 0-15,-1 21 0,22 0 0,-21 1 16,-1-1-16,22 21 15,-21-21-15,21 22 0,0-1 0,-1 0 16,1 1-16,21-22 0,0 21 0,0-21 16,0 22-16,0-22 0,21 0 0,1 0 15,20-21-15,0 0 0,-21 21 16,22-21-16,-1 0 0,0 0 0,1 0 16,-1-21-16,0 21 0,1-21 0,-1 0 15,-21 0-15,22-1 0,-22 1 0,0 0 16,0 0-16,0 0 0,-21 0 15,0-1-15,0-20 0,0 21 0,0 0 16,0 0-16,0 42 31,-21 0-31,0 21 0,0 1 16,21-22-16,-21 21 0,-1 22 0,1-22 16,21 0-16,0 22 0,-21-1 0,0-20 15,21 20-15,0 1 0,0 20 0,-21-20 16,21-1-16,0 1 0,0-1 15,0 22-15,0-22 0,0 1 0,0-1 16,0 1-16,0-1 0,0 1 0,21-22 16,0 22-16,-21-1 0,0-20 0,21-1 15,-21 0-15,0-21 0,0 22 16,0-22-16,-21 0 0,0 0 0,0-21 16,-22 0-16,22 0 0,-21 0 0,0 0 15,-1 0-15,1 0 0,0-21 0,-1 0 16,1 0-16,0 0 0,-1-22 15,1 1-15,0 0 0,20-1 0,1-20 16,0 20-16,21-20 0,0-1 0,0 1 16,0-1-16,0 1 0,21-1 0,0-20 15,22 20-15,-1-20 0,0 20 0,22 1 16,-1-22-16,22 21 0,-21 1 16,20-1-16,1 22 0,0-21 0,-22 20 15,22 1-15,-22 0 0,-20-1 16,20 22-16,-42 0 0,22 0 0,-22 21 15,0-21-15,-21 42 32,-21-21-17,0 21-15,21 0 0,0 0 0,0 0 16,0 1-16,-22-1 0,22 21 16,0-21-16,0 0 0,0 1 0,0-1 15,0 0-15,22-21 0,-22 21 0,21 0 16,0-21-16,0 0 0,0 21 15,22-21-15,-22 0 0,21 0 0,-21 0 16,22 0-16,-1 0 0,0-21 16,1 0-16,-1 21 0,-21-21 0,0 0 15,0 0-15,1-1 0,-1-20 0,-21 21 16,0 0-16,0-22 0,0 22 16,0-21-16,-21 21 0,-1 0 0,22-1 15,-21 1-15,0 21 0,0 0 0,-21 0 16,20 0-16,1 0 0,0 0 15,0 0-15,0 0 0,-22 21 0,22-21 16,0 22-16,0-1 0,0-21 0,0 0 16,21 21-16,-22-21 0,44 0 31,-1 0-31</inkml:trace>
  <inkml:trace contextRef="#ctx0" brushRef="#br0" timeOffset="6332.07">17589 1969 0,'0'21'0,"-21"-21"16,21-21-1,21-1 1,1 22-16,-1-21 15,21 0-15,0 0 0,1 0 0,-1-22 16,0 22-16,1-21 0,-1 21 0,0-22 16,1 1-16,-1 0 0,-21 21 0,22-22 15,-22 1-15,-21 0 0,0-1 16,21 1-16,-21 0 0,0-1 0,0 22 16,0 0-16,0 0 0,0 0 0,-21 21 31,21 21-31,-21 0 0,-1 0 0,1 0 15,21 22-15,-21-1 0,0 21 16,0-20-16,0 20 0,-22 1 16,22 20-16,0-20 0,0-1 0,0 22 15,-22-21-15,22 20 0,0-20 0,0 20 16,0-20-16,-1 21 0,-20-1 0,21 1 16,0 0-16,0-1 0,-1 1 0,-20-22 15,21 22-15,0 0 0,0-1 16,-22-20-16,22 21 0,0-22 0,0 22 15,0-22-15,-1 1 0,1-1 0,21-20 16,0-1-16,0-21 0,0 21 0,0-20 16,21-22-16,1 0 0,20 0 15,-21 0-15,0-22 0,22 1 16,-1 0-16,-21 0 0,21 0 0,1-22 16,-22 22-16,0-21 0,21 0 15,-20-1-15,-1-20 0,0 20 0,0-20 16,-21 21-16,21-22 0,-21 1 0,21-22 15,-21 21-15,0 1 0,0-22 0,0 22 16,0-1-16,0-20 0,-21 20 16,0 1-16,0 20 0,0 1 0,0 0 15,21 20-15,-22 1 0,1 0 0,0 0 16,0 0-16,21 0 16,0-1-1,21 22-15,0 0 16,0-21-16,1 0 0,-1 21 0,21-21 15,0 0-15,1 0 0,-1-1 0,0 1 16,1 0-16,-1 0 0,22 0 16,-22 0-16,0-1 0,1-20 0,-1 21 15,-21 0-15,21 0 0,-20-1 0,-1 1 16,0 0-16,-21 0 0,21 0 16,-21 42 15,-21 0-31,21 0 15,0 0-15,0 22 0,0-22 16,0 0-16,0 21 0,0 1 16,0-22-16,0 0 0,0 21 0,0-20 15,0-1-15,21 0 0,0 0 0,0 0 16,1-21-16,-1 21 0,0-21 16,0 0-16,0 0 0,0 0 0,1 0 15,-1 0-15,0 0 0,0-21 0,0 21 16,0-21-16,1 0 0,-22 0 0,0 0 15,0-1-15,0 1 0,0-21 16,0 21-16,0-22 0,0 22 0,0-21 16,0 21-16,-22-22 0,22 22 0,-21 21 15,0-21-15,0 21 0,0 0 16,0 0-16,-1 0 16,1 0-16,0 21 0,0 0 0,0-21 15,0 22-15,21-1 0,0 0 0,0 0 16,0 0-16,21 0 15,21-21-15,-21 0 0</inkml:trace>
  <inkml:trace contextRef="#ctx0" brushRef="#br0" timeOffset="6708.85">19050 1905 0,'0'0'0,"0"-21"0,0 0 0,0 0 16,0-1-1,21 1-15,0 21 16,0 0-16,1 0 0,-1 0 16,0 0-16,0 0 0,0 21 15,0 1-15,1-1 0,-1 0 0,-21 0 16,0 21-16,21-20 0,-21-1 0,0 21 16,0-21-16,0 0 0,0 1 0,0-1 15,0 0-15,-21 0 0,21 0 16,0 0-16,-21-21 0,-1 22 15,1-22-15,21-22 16,0 1 0,0 0-16,0 0 15,0 0-15,0 0 0,0-1 0,0-20 16,21 21-16,1-21 0,-22-1 0,21 1 16,0 0-16,0-1 0,0 1 0,0 0 15,1-1-15,-1 1 0,0 21 16,0-22-16,21 22 0,-20 0 0,20 0 15,-21 21-15,21-21 0,1 0 0</inkml:trace>
  <inkml:trace contextRef="#ctx0" brushRef="#br0" timeOffset="7164.12">20828 1524 0,'0'0'0,"0"-21"0,21 0 0,-21 0 16,21-1-16,-21 1 0,0 0 16,0 0-16,21 0 0,-21 0 0,22-1 15,-22 1-15,0 42 31,0 1-15,0-1-16,0 21 0,-22-21 0,1 22 16,0-1-16,0 0 0,0 1 15,-22-1-15,22 21 0,0-20 0,0-1 16,21 0-16,0 1 0,0-1 0,0-21 16,0 22-16,0-22 0,21 0 15,21 0-15,-20 0 0,20-21 0,-21 21 16,21-21-16,1 0 0,-1 0 0,0 0 15,1 0-15,-22 0 0,21 0 0,1-21 16,-22 21-16,21-21 16,-21 21-16,0-21 0,1 0 0,-1 0 15,0 21-15,-21-22 0,0 1 0,0 0 16,0 0-16,0 0 0,0 0 16,0-1-16,-21 1 0,0 21 15</inkml:trace>
  <inkml:trace contextRef="#ctx0" brushRef="#br0" timeOffset="7357.1">20849 1778 0,'0'0'0,"21"0"15,0 0-15,22 0 16,-22 0-16,0 0 16,21-21-16,1 21 0,-22 0 0,21-21 15,1 21-15,-22 0 0,21-21 0,-21-1 16,22 22-16,-22-21 0,0 21 15,0-21-15,0 0 0,-21 0 0,0 0 16,0-1-16,0 1 0,-21 0 16</inkml:trace>
  <inkml:trace contextRef="#ctx0" brushRef="#br0" timeOffset="7543.98">20997 1397 0,'-21'0'0,"42"0"0,-42-21 31,42 21-31,22 0 0,-22-21 16,0 0-16,0 21 0,21 0 0,-20 0 16,20-22-16,-21 22 0,21 0 15,-20 0-15,-1 0 0,0 0 0,21 0 16,-21 0-16,1 0 0,-1 0 0,0 0 16,0 0-16,0 0 0,22 0 15,-22 0-15</inkml:trace>
  <inkml:trace contextRef="#ctx0" brushRef="#br0" timeOffset="7868.11">21950 1418 0,'0'0'0,"-21"0"0,21-42 16,0 21-16,0 0 0,-22 21 0,22-22 15,-21 22-15,21 22 32,0-1-32,0 0 15,0 0-15,0 21 0,-21 1 0,21-22 0,-21 42 16,0-20-16,21-1 0,-21 0 16,-1 1-16,22-1 0,-21-21 15,0 22-15,21-1 0,-21-21 0,21 0 16,0 0-16,0 1 0,0-1 0,0 0 15,21-42 17,-21 0-32,21-1 0,0 22 15</inkml:trace>
  <inkml:trace contextRef="#ctx0" brushRef="#br0" timeOffset="8128.15">22077 1609 0,'0'0'0,"21"-43"0,21-41 16,-42 63-16,0-22 0,21 22 15,-21 0-15,22 0 0,-22 0 16,0 42 15,0 0-31,0 0 0,0 21 0,0-20 16,0 20-16,0 0 0,-22-21 0,1 22 16,21-1-16,-21 0 0,0 1 15,21-1-15,-21-21 0,21 22 0,0-22 16,0 21-16,-21-21 0,21 0 0,0 1 15,0-1-15,0 0 16,0 0-16,0-42 31</inkml:trace>
  <inkml:trace contextRef="#ctx0" brushRef="#br0" timeOffset="8333.03">21802 1842 0,'21'0'16,"0"0"-1,0-22-15,0 22 0,22 0 16,-22 0-16,0 0 16,0 0-16,0-21 0,0 21 0,1 0 15,-1 0-15,-21-21 0,21 21 16,0 0-16,-21-21 0,21 21 15,0 0-15</inkml:trace>
  <inkml:trace contextRef="#ctx0" brushRef="#br0" timeOffset="8532.99">22521 1863 0,'21'-21'78,"1"21"-78,-1 0 0,0 0 16,0 0-16,0 0 0</inkml:trace>
  <inkml:trace contextRef="#ctx0" brushRef="#br0" timeOffset="8718.79">22796 1863 0,'0'21'15,"0"-42"63,22 21-78,20 0 16,-21 0-16</inkml:trace>
  <inkml:trace contextRef="#ctx0" brushRef="#br0" timeOffset="9160.54">23685 1630 0,'0'0'0,"-21"-21"16,0 0-16,0 21 0,21-22 15,-21 1-15,21 0 0,-21 0 0,21 0 16,0 0-16,0-1 0,0 1 0,0 0 16,0 0-16,0 0 0,0 0 15,21-1-15,0 1 0,0 0 0,0 21 16,0-21-16,1 21 0,20-21 15,-21 21-15,0 0 0,22 0 0,-22 0 16,0 0-16,0 21 0,-21 0 16,21 0-16,0 0 0,-21 1 15,0-1-15,0 21 0,0-21 16,0 0-16,0 1 0,0 20 0,0-21 16,0 0-16,-21 22 0,0-22 0,0 0 15,0 21-15,21-21 0,-21 1 16,-1-1-16,1 0 0,0 0 0,0 0 15,0 0-15,0-21 0,-1 22 0,1-1 16,0-21-16,0 21 0,21 0 16,-21-21-16,21 21 15,0 0 1,0 1-16,0-1 16,-21 0-16</inkml:trace>
  <inkml:trace contextRef="#ctx0" brushRef="#br0" timeOffset="9521.41">23389 2455 0,'0'0'0,"0"22"15,21-22 16,0 0-31,1 0 0,-1 0 0,0 0 16,0 0-16,-21-22 16,21 22-16,-21-21 0,0 0 0,21 21 15,-21-21-15,0 0 16,-21 21 0,0 0-16,0 0 15,0 21 1,0 0-16,-1-21 15,22 21-15,0 0 16</inkml:trace>
  <inkml:trace contextRef="#ctx0" brushRef="#br0" timeOffset="11824.84">2159 4170 0,'0'0'0,"-21"21"0,21 0 0,0 0 15,0 1-15,0-1 0,21 0 16,0-21-16,0 21 0,0 0 0,22-21 16,-1 0-16,0 0 0,1 0 15,-1 0-15,0 0 0,22 0 0,-22 0 16,1 0-16,-1-21 0,0 0 15,1 0-15,-22 0 0,0 21 16,0-22-16,0 1 0,-21 0 0,21-21 16,-21 21-16,0-1 0,0 1 0,0 0 15,0 0-15,0 0 0,-21 0 16,0 21-16,0-22 0,0 22 16,0 0-16,-1 0 15,1 22-15,21-1 16,-21 0-16,21 21 0,0-21 0,0 22 15,0-1-15,0 0 0,0 22 16,0-22-16,0 1 0,0 20 0,0-21 16,0 22-16,0-22 0,0 22 15,0-22-15,0 22 0,0-22 16,0 21-16,0-20 0,0-1 0,0 22 16,0-22-16,0 0 0,0-21 0,0 22 15,-21-22-15,21 21 0,0-21 16,-21 1-16,0-1 0,21 0 0,-22-21 15,1 21-15,0-21 0,0 0 16,-21 0-16,20 0 0,-20 0 0,0 0 16,21 0-16,-22 0 0,1 0 0,0-21 15,-1 0-15,22 0 0,-21-1 16,21 1-16,-1 21 0,1-21 0,0 0 16,21 0-16,-21 0 0,21-1 15,0 1-15,0 0 16,21 0-16,0 0 0,0 0 0,1-1 15,20 1-15</inkml:trace>
  <inkml:trace contextRef="#ctx0" brushRef="#br0" timeOffset="12236.9">3048 4614 0,'-21'0'15,"0"0"-15,-1 22 16,1-1-16,21 0 16,-21 0-16,21 21 0,-21-20 0,21 20 15,0 0-15,0-21 0,-21 22 0,21-1 16,0-21-16,0 22 0,0-22 16,0 0-16,21 21 0,-21-21 0,21 1 15,0-22-15,0 21 0,1-21 16,-1 0-16,0 0 0,0 0 15,0 0-15,0 0 0,22-21 0,-22-1 16,-21 1-16,21 0 0,0 21 0,0-21 16,-21-21-16,0 20 15,0 1-15,0-21 0,0 21 0,0-22 16,0 22-16,0-21 0,0 21 0,0-22 16,-21 22-16,0 0 0,0 0 15,0 0-15,21 0 0,0-1 0,-21 22 16,-1 0-16,1-21 0,0 21 15,0 0-15,0 0 16,21 21 0,21-21-16</inkml:trace>
  <inkml:trace contextRef="#ctx0" brushRef="#br0" timeOffset="12896.47">4741 4212 0,'0'0'0,"0"-21"0,-21-21 15,0 21-15,21-1 16,0 1-16,-21 0 0,0 21 0,-1-21 16,1 21-16,21 21 15,-21 0-15,21 0 0,0 22 16,0-1-16,0 0 0,0 1 0,0-1 15,0 0-15,0 22 0,0-22 16,21 1-16,0 20 0,-21-21 0,22 1 16,-22-1-16,0 22 0,0-22 15,0 0-15,0 1 0,0-22 0,21 21 16,-21-21-16,0 0 0,0 1 16,0-1-16,0 0 0,0-42 31,0 0-31,0-1 15,0 1-15,0-21 0,0 21 0,0-22 16,0 1-16,0 0 0,21-1 0,21-62 16,1 62-1,-22 1-15,21 21 0,-21 0 0,22-1 16,-1 1-16,0 21 0,1 0 16,-1 0-16,0 0 0,-21 0 0,22 21 15,-22 1-15,0-1 0,0 0 16,-21 21-16,0-21 0,0 1 0,0 20 15,0-21-15,0 21 0,0 1 0,0-22 16,0 21-16,0-21 0,-21 1 16,21-1-16,-21 21 0,0-21 15,21 0-15</inkml:trace>
  <inkml:trace contextRef="#ctx0" brushRef="#br0" timeOffset="13903.4">5990 4636 0,'0'0'0,"0"-43"16,0 22-16,0 0 15,0 0-15,-21 0 0,0-1 16,0 22-16,-1-21 0,1 0 15,-21 21-15,21 0 0,0 0 0,-22 0 16,22 0-16,0 0 0,-21 21 16,20-21-16,1 21 0,0 1 15,0 20-15,0-21 0,-22 21 0,22-20 16,21 20-16,-21 0 0,21 1 0,-21-22 16,21 21-16,0 0 0,0-20 0,0 20 15,0-21-15,21 0 0,0 0 16,0-21-16,22 0 0,-22 0 15,0 0-15,0 0 0,22 0 0,-22-21 16,0 21-16,21-21 0,-21 0 16,22 0-16,-22-22 0,21 22 0,-21 0 15,1-21-15,-1 21 0,-21-1 16,0 1-16,21-21 0,-21 21 0,0 0 16,0-1-16,0 1 0,0 0 15,0 0-15,0 0 0,-21 42 31,21 0-31,0 0 16,0 22-16,0-22 0,0 0 0,0 0 16,0 21-16,0-20 0,0 20 0,0-21 15,0 0-15,0 0 0,21 1 0,0-1 16,-21 0-16,21-21 0,0 0 16,1 0-16,-1 0 0,0 0 0,21 0 15,-21 0-15,1 0 0,-1-21 16,21 0-16,-21-1 0,0 1 0,1 0 15,-1 0-15,0 0 0,0 0 16,-21-1-16,0-20 0,21 21 0,-21 0 16,21 0-16,-21-1 0,0 1 0,0 0 15,0 0-15,0 42 32,0 0-32,0 0 15,0 1-15,0-1 0,0 0 16,0 0-16,0 21 0,0-20 0,-21-1 15,21 0-15,-21 0 0,21 0 16,0 0-16,0 1 0,-21-1 16,21 0-16,0 0 0,-21-21 15,21-21 17,0 0-32,0 0 15,21-22-15,-21 22 0,21 0 0,0-21 16,0 20-16,-21-20 0,22 21 0,-1-21 15,21 20-15,-21 1 0,22-21 16,-22 21-16,21 0 0,0-1 0,1 22 16,-22 0-16,0 0 0,0 0 0,22 0 15,-43 22-15,21-22 0,-21 21 0,21 0 16,-21 0-16,0 0 16,0 0-16,0 22 0,0-22 0,0 0 15,0 0-15,0 0 0,0 1 0,0 20 16,-21-21-16,21 0 0,-21-21 0,21 21 15,0 1-15,0-1 0,-22 0 16,22 0 0,-21-21-16,42-21 47</inkml:trace>
  <inkml:trace contextRef="#ctx0" brushRef="#br0" timeOffset="14960.33">7387 4657 0,'0'0'0,"21"0"0,-21-21 0,21-1 16,-21 1-16,0 0 16,0 0-16,0 0 0,0 0 15,0-1-15,-21 22 16,0 0-16,0 0 0,0 0 15,0 0-15,-1 0 0,22 22 16,-21-22-16,0 21 0,0 21 16,0-21-16,0 0 0,21 1 0,-22 20 15,22-21-15,-21 21 0,21-20 16,-21 20-16,21-21 0,0 21 0,0-20 16,0-1-16,0 0 0,0 0 0,21 0 15,0-21-15,1 0 0,-1 0 16,0 0-16,0 0 15,0 0-15,0-21 0,1 0 0,-1 21 16,0-21-16,0 0 0,0-1 0,0 1 16,1-21-16,-1 21 0,-21 0 15,0-22-15,21 22 0,0-21 0,-21-1 16,0 22-16,21-21 0,0 0 0,1-1 16,-22-20-16,21 20 0,-21 1 15,21-21-15,0 20 0,0-20 0,-21 20 16,21 22-16,1-21 0,-22 21 15,0 0-15,0-1 0,0 44 16,0-1-16,0 0 16,0 21-16,0 1 0,0-1 0,0 0 15,-22 1-15,1 20 0,0-21 16,21 22-16,0-22 0,-21 1 0,0 20 16,21-21-16,-21 1 0,21-1 0,0 0 15,0 1-15,0-22 0,0 21 0,0-21 16,0 1-16,21-1 0,0 0 0,21 0 15,-21-21-15,1 0 16,20 0-16,0 0 0,-21 0 0,22-21 16,-1 0-16,0 0 0,1-1 0,-1 1 15,0 0-15,-20-21 0,20 21 0,-21-22 16,0 1-16,0 21 0,1-22 16,-1 1-16,0 0 0,0-1 0,-21-20 15,21 21-15,-21-1 0,0 1 0,0 0 16,0-1-16,0 1 0,0 21 0,0 0 15,0-1-15,0 1 0,0 42 32,-21 1-32,21 20 0,-21-21 15,0 21-15,21 1 0,-21-1 0,-1 0 16,22 1-16,-21-1 0,21 0 0,-21 1 16,21-1-16,0 0 0,0-20 15,0 20-15,0-21 0,0 21 0,0-20 16,0 20-16,0-21 0,21 0 0,0 0 15,22-21-15,-22 22 0,0-1 0,21-21 16,1 0-16,-22 0 0,21 0 16,1 0-16,-1 0 0,-21 0 0,21-21 15,1-1-15,-1 1 0,-21 21 16,0-21-16,22 0 0,-22-21 0,-21 20 16,21 1-16,0 0 0,-21 0 0,0 0 15,0 0-15,0-1 0,0 1 16,0 0-16,0 0 0,-21 21 15,0 0-15,0 0 0,0 0 16,-1 21-16,1 0 0,21 0 16,0 1-16,0-1 0,-21 0 0,21 0 15,-21 0-15,21 0 0,0 1 16,0-1-16,0 0 0,0 0 16,21 0-16,0-21 0,0 0 15,1 0-15,-1 0 16,0 0-16,0 0 0,0 0 15,0 0-15,1 0 0,-1 0 16</inkml:trace>
  <inkml:trace contextRef="#ctx0" brushRef="#br0" timeOffset="16184.67">11028 4911 0,'0'0'0,"21"-21"0,0-1 0,21-41 32,-42 42-32,0 0 0,0-22 0,0 22 15,0 0-15,0-21 0,0 20 0,-21-20 16,0 21-16,-21-21 0,21 20 0,-1 1 15,1 0-15,-21 0 0,21 21 0,-22 0 16,22 0-16,-21 0 0,21 0 16,0 0-16,-1 21 0,-20 0 0,21 0 15,0 22-15,0-22 0,-1 21 0,22 1 16,0-1-16,-21 0 0,21 1 0,-21-1 16,21 0-16,0 1 0,0-22 15,0 21-15,0-21 0,0 0 0,0 1 16,21-1-16,0-21 0,1 0 15,-1 0-15,0 0 0,0 0 0,0 0 16,0 0-16,22-21 0,-22-1 0,21 1 16,-21 0-16,22-21 0,-22 21 15,21-1-15,1-20 0,-22 21 0,0-21 16,0 20-16,0-20 0,0 0 0,1 21 16,-22-22-16,21 22 0,-21-21 0,0 21 15,0-1-15,0 1 0,0 0 16,-21 42-1,-1 0 1,1 1-16,21 20 0,-21-21 0,0 21 16,21 1-16,0-1 15,0 0-15,-21-20 0,21 20 0,0 0 16,0 1-16,0-1 0,0-21 0,21 0 16,0 0-16,0 1 0,0-1 0,1-21 15,-1 0-15,0 0 0,0 0 0,0 0 16,22 0-16,-22 0 0,21-21 15,-21-1-15,0 1 0,22 0 0,-1-21 16,-21 21-16,0-22 0,22 22 0,-22-21 16,0-1-16,0 1 0,0 0 15,1-1-15,-1 1 0,0 0 0,-21-1 16,0 1-16,21 0 0,-21-1 0,0 1 16,0 0-16,0 21 0,0-1 15,0 1-15,0 42 16,-21 1-16,21 20 15,0-21-15,0 21 0,-21 1 16,21-22-16,-21 21 0,21 1 0,0-1 16,-22 0-16,22 1 0,0-1 0,0 0 15,0 1-15,0-1 0,0-21 0,0 21 16,0-20-16,22 20 0,-1-21 0,0 0 16,0-21-16,0 0 15,0 0-15,1 0 0,20 0 0,-21-21 16,0 21-16,22-21 0,-22 0 15,0-22-15,21 22 0,-21-21 0,22 21 16,-22-22-16,21 1 0,-21 0 0,1 21 16,-1-22-16,21-20 0,-21 20 15,-21 1-15,21 0 0,1-1 0,-22-20 16,0 42-16,0-22 0,0 1 0,0 21 16,0 0-16,-22 21 0,1 0 15,0 21-15,0 0 0,0 21 16,0-20-16,-1 20 0,1 0 0,0 1 15,21-1-15,0 0 0,-21 22 0,21-22 16,0 0-16,0 1 0,0-1 16,0-21-16,0 22 0,0-1 0,21-21 15,-21 21-15,21-20 0,0-1 16,1 0-16,-1 0 0,0-21 0,0 21 16,0-21-16,22 0 0,-22 0 0,0 0 15,21 0-15,-21 0 0,22-21 0,-1 0 16,0 21-16</inkml:trace>
  <inkml:trace contextRef="#ctx0" brushRef="#br0" timeOffset="16640.66">14118 4276 0,'0'-106'15,"0"85"-15,0-22 16,0 1-16,0 21 0,0-21 0,0 20 16,0 1-16,0 0 0,0 42 31,0 22-31,0-1 0,-21 0 16,21 1-16,0 20 0,0 1 0,0-1 15,0-21-15,0 22 0,0-22 16,-21 22-16,21-22 0,-21 0 0,21 1 15,0-1-15,-22 0 0,22-20 0,-21 20 16,21-21-16,0 0 0,0 0 0,0 1 16,0-1-16,-21-21 15,0 0 1,0 0-16,21-21 0</inkml:trace>
  <inkml:trace contextRef="#ctx0" brushRef="#br0" timeOffset="17496.95">13631 4572 0,'0'0'0,"0"-21"16,21 21 0,1 0-16,20-21 15,0 21-15,1 0 0,20-21 0,1 21 16,-1-22-16,1 1 0,20 21 16,1-21-16,-22 0 0,22 0 0,-21 0 15,20-1-15,-41 1 0,20 0 16,-21-21-16,1 21 0,-1-1 0,0-20 15,-20 21-15,-1-21 0,-21-1 0,0 22 16,0-21-16,0 21 0,0-1 0,0 1 16,0 0-16,-21 21 15,-1 0 1,1 0-16,0 42 0,21-20 0,0 20 16,-21 0-16,21 1 0,-21-1 15,0 0-15,21 1 0,0 20 0,0-21 16,-22 1-16,22-1 0,-21 0 15,21 1-15,-21-1 0,21 0 0,-21 1 16,21-22-16,0 21 0,-21-21 0,21 22 16,-21-22-16,21 0 0,0 0 0,0 0 15,0 1-15,0-44 32,0 1-17,0 0-15,21 0 0,0-21 16,0 20-16,0 1 0,0-21 0,1 21 15,-1 0-15,0-22 16,21 22-16,-21 0 0,1 0 0,20 0 0,-21-1 16,0 1-16,22 21 0,-22 0 0,0 0 15,0 0 1,-21 21-16,0 1 16,0-1-16,0 0 0,0 0 15,0 0-15,0 0 0,-21 1 0,21-1 16,0 0-16,0 0 0,0 0 0,0 22 15,0-22-15,0 0 0,21 0 16,0-21-16,0 21 0,1-21 0,-1 0 16,0 0-16,0 0 0,21 0 0,-20 0 15,20 0-15,-21-21 0,21 21 16,1-21-16,-22 0 0,21 0 16,-21 21-16,22-22 0,-22 1 0,0 0 15,21 0-15,-42-21 0,22 20 0,-1 1 16,-21 0-16,21 0 0,-21-21 0,0 20 15,0 1-15,0 0 0,-21 0 16,0 21-16,-1 0 16,1 21-16,0 0 0,21 0 15,-21 1-15,21-1 0,-21 0 0,21 0 16,-21 21-16,21-20 0,0-1 16,0 0-16,0 0 0,0 0 0,0 0 15,0 1-15,0-1 0,0 0 16,21 0-16,0-21 0,0 0 15,0 0-15,0 0 0,1 0 16,-1 0-16,0 0 0,0-21 16,0 21-16,0-21 0,22 0 15,-1-1-15</inkml:trace>
  <inkml:trace contextRef="#ctx0" brushRef="#br0" timeOffset="18200.15">17695 4530 0,'0'0'0,"43"-64"0,-22 43 16,0 0-16,0 0 0,-21-22 15,21 22-15,0-21 0,-21 21 0,0-22 16,0 1-16,0 21 0,0-21 0,0 20 15,0-20-15,0 21 0,-21 0 0,0 0 16,0-1-16,0 22 0,0 0 16,-22 0-16,1 0 0,21 22 0,-22-1 15,1 0-15,0 21 0,-1 1 0,1-1 16,21 0-16,-21 22 0,20-22 0,1 0 16,0 22-16,0-22 0,21 1 15,0-1-15,0 0 0,0 1 16,0-22-16,0 0 0,0 21 0,21-21 15,0 1-15,0-22 0,1 0 0,-1 0 16,21 0-16,-21 0 0,22 0 16,-1 0-16,-21-22 0,21 1 0,1 0 15,-1 0-15,-21 0 0,22 0 0,-22-22 16,0 22-16,0-21 0,0 21 0,0-22 16,-21 1-16,0 0 0,22-1 15,-22 1-15,0 0 0,0-1 0,0 22 16,0 0-16,0 0 0,0 42 15,0 0 1,0 0-16,0 22 0,0-22 16,0 21-16,0 0 0,0-20 0,0 20 15,0 0-15,0-21 0,0 1 0,0 20 16,21-21-16,-21 0 0,0 0 0,0 1 16,0-1-16,21-21 0,0 0 0,-21 21 15,21-21-15,0 0 0,1 0 16,-1-21-16,0 21 0,0-21 15,0-1-15</inkml:trace>
  <inkml:trace contextRef="#ctx0" brushRef="#br0" timeOffset="18700.86">18351 4022 0,'0'0'0,"0"-43"16,0 1-16,0 0 0,22-1 0,-22 22 15,0 0-15,0 42 31,0 22-31,0-1 0,0-21 16,0 43-16,0-22 0,0 0 0,0 22 16,0-22-16,-22 0 0,22 1 0,-21-1 15,21 0-15,0 1 0,-21-1 16,0-21-16,0 0 0,0 1 0,21-1 16,-22 0-16,22 0 0,-21-21 0,0 0 15,21-21 16,0 0-31,0 0 16,0-1-16,21 1 0,0-21 0,1 21 16,-1 0-16,21-1 0,-21-20 0,22 21 15,-1 0-15,0 0 0,-21-1 0,43 22 16,-22 0-16,1 0 0,-22 0 16,21 0-16,0 22 0,-20-1 0,-1 0 15,0 0-15,-21 21 0,0-20 0,0-1 16,0 0-16,0 21 0,-21-21 15,0 1-15,-1-1 0,-20 0 0,0 0 16,-1 0-16,1 0 0,0-21 0,-1 22 16,22-1-16,-21-21 0,0 0 15,20 21-15,1-21 0,0 0 0,0 0 16,21-21 15,0 0-31,0-1 0,21 22 16,0-21-16,0 0 0,1 0 0,20 21 15,-21-21-15</inkml:trace>
  <inkml:trace contextRef="#ctx0" brushRef="#br0" timeOffset="19196.63">18986 4149 0,'0'0'0,"22"0"0,-1-21 16,0 21-16,-21 21 15,0 0-15,0 21 16,0-21-16,0 1 0,0-1 16,0 21-16,0-21 0,0 0 0,0 1 15,0 20-15,0-21 0,0 0 0,0 0 16,0 1-16,0-1 0,-21 0 16,0 0-16,21 0 0,-22-21 15,22 21-15,-21-21 16,0 0-1,21-21 1,0 0 0,0 0-16,0 0 0,21 0 0,0-1 15,1 1-15,-1-21 0,0 21 0,0-22 16,0 22-16,22-21 0,-22 21 0,21 0 16,-21-1-16,22 1 0,-22 0 15,21 21-15,-21 0 0,0 0 0,1 0 16,-1 21-16,0 0 0,0 1 0,-21-1 15,0 21-15,0-21 0,0 22 0,0-22 16,0 0-16,0 21 0,0-21 16,0 1-16,-21-1 0,21 0 15,-21 0-15,0 0 0,-1 0 16,44-42 31,-1 21-47,0-21 0,0 0 15</inkml:trace>
  <inkml:trace contextRef="#ctx0" brushRef="#br0" timeOffset="19612.4">20002 4170 0,'0'0'0,"0"-21"0,0 0 15,-21 21 1,0 0-16,0 0 15,0 0-15,21 21 0,-21 0 0,-1 0 16,22 21-16,-21-20 0,0-1 16,0 21-16,21-21 0,-21 22 0,0-22 15,21 21-15,0-21 0,0 0 0,-22 1 16,22-1-16,0 0 0,0 0 0,0 0 16,22-21-1,-1 0-15,0 0 0,0 0 16,0 0-16,0 0 0,-21-21 15,22 21-15,-1-21 0,0 0 0,0 21 16,-21-21-16,0-1 0,21 1 0,-21 0 16,0 0-16,0-21 0,0 20 15,0-20-15,0 21 0,0 0 0,0-22 16,-21 22-16,0 0 0,0 0 0,21 0 16,-21 21-16,-1 0 0,1 0 0,0 0 15,0 0-15,0 0 16,0 21-16,21 0 0,-22-21 15,22 21-15,0 0 0,0 1 16,0-1-16,0 0 0,0 0 0,0 0 16,22-21-16,-1 21 0,0 1 0</inkml:trace>
  <inkml:trace contextRef="#ctx0" brushRef="#br0" timeOffset="20672.82">20235 4551 0,'0'0'0,"0"-21"32,21 0-17,1 21-15,-1-22 0,0 1 16,0 21-16,0-21 0,22 0 16,-22-21-16,0 20 0,0 1 0,0 0 15,0-21-15,-21 21 0,0-1 0,0-20 16,0 21-16,0 0 0,0 0 0,0-1 15,-21 22 1,0 0-16,0 0 0,0 22 16,0-22-16,-1 21 0,22 0 0,0 21 15,-21-21-15,21 1 0,0-1 0,-21 21 16,21-21-16,0 0 0,0 22 16,0-22-16,0 0 0,0 0 0,0 0 15,0 1-15,0-1 0,21-21 16,0 21-16,1-21 0,-1 0 0,0 21 15,0-21-15,0 0 0,22 0 0,-22 0 16,21 0-16,-21 0 0,22 0 16,-22 0-16,0-21 0,21 21 0,-21-21 15,1 0-15,-1-1 0,0 1 0,0 0 16,0 0-16,0-21 0,-21 20 0,22-20 16,-1 21-16,0-21 0,-21 20 0,21-20 15,0 21-15,-21 0 0,21 0 16,-21 42-1,0 0 1,-21 21-16,0-21 0,21 22 16,0-22-16,-21 21 0,21-21 15,-21 22-15,21-22 0,-21 21 0,21-21 16,0 22-16,0-22 0,0 0 0,0 0 16,0 0-16,0 1 0,0-1 15,0-42 16,0-1-15,0 1-16,0 0 0,0 0 16,21 0-16,0-22 0,-21 22 15,21 0-15,0-21 0,0 21 16,1-22-16,-1 1 0,0 0 16,0 20-16,0-20 0,0 21 0,1 0 15,-1 0-15,21 21 0,-21 0 0,0 0 16,1 0-16,-1 0 0,0 0 15,0 42-15,0-21 0,-21 0 0,0 0 16,21 22-16,-21-22 0,0 0 0,0 21 16,0-20-16,0-1 0,0 21 0,0-21 15,0 0-15,0 1 0,0-1 0,0 0 16,-21 0-16,0-21 31,0 0-31,21-21 31,0 0-31,0 0 0,0-1 16,0 1-16,21-21 16,0 21-16,0 0 0,1-22 0,-1 22 15,0-21-15,21 21 0,-21-22 0,1 22 16,20 0-16,-21 0 0,21 0 0,1-1 16,-22 22-16,21 0 0,-21 22 15,1-1-15,-1 0 0,0 0 0,0 0 16,-21 22-16,21-22 0,-21 21 0,0-21 15,0 22-15,0-22 0,0 0 16,0 0-16,-21 0 0,0 0 0,0 1 16,21-1-16,-21 0 15,-1 0-15,44-42 47</inkml:trace>
  <inkml:trace contextRef="#ctx0" brushRef="#br0" timeOffset="21476.37">22415 4339 0,'0'0'0,"0"-63"16,0 42-16,0-1 0,0 1 15,0 0-15,0 0 0,0 0 0,0 0 16,-21 21-16,0 0 0,0 0 15,0 0-15,0 0 0,-22 21 16,22 0-16,0 0 0,-21 0 16,20 0-16,-20 22 0,21-22 0,-21 21 15,20-21-15,1 22 0,0-22 0,0 21 16,0-21-16,21 1 0,-21 20 0,21-21 16,0 0-16,0 0 0,0 1 15,0-1-15,21-21 0,0 0 16,0 0-16,0 0 0,0 0 15,1 0-15,-1 0 0,0-21 16,0-1-16,0 1 0,0 21 16,1-21-16,-22 0 0,21-21 15,0 20-15,0 1 0,0-21 0,-21 21 16,21-22-16,1 22 0,-22-21 0,0 21 16,21 0-16,-21-1 0,0 44 31,-21-22-31,21 21 15,0 21-15,-22-21 0,22 0 16,-21 1-16,0-1 0,21 21 0,0-21 16,0 0-16,0 1 0,0-1 0,0 0 15,0 0-15,0 0 0,0 0 16,21-21-16,0 22 0,1-1 0,-1-21 16,0 0-16,0 0 0,0 0 0,0 0 15,1 0-15,-1 0 0,0 0 0,0-21 16,21 21-16,-20-22 0,-1 1 15,0 21-15,0-21 0,21 0 0,-20-21 16,20 20-16,0-20 0,-21 21 0,22-21 16,-1-1-16,0-20 0,1 20 0,-1-20 15,0 21-15,-20-22 16,20 22-16,-21-1 0,0 1 0,-21 0 16,0-1-16,0 22 0,0 0 0,0 0 15,-21 21-15,0 0 16,0 0-16,-22 21 0,22 0 15,0 22-15,-21-1 0,21 0 0,-22 1 16,22 20-16,0-21 0,0 22 0,0-22 16,21 22-16,0-22 0,0 0 15,0 1-15,21-1 0,0 0 0,0-20 16,21 20-16,-20-21 0,-1 0 0,21 0 16,-21 1-16,0-1 0,1-21 0,-1 0 15,0 21-15,0-21 0,0 0 16,0 0-16,1 0 15,-1 0-15,0-21 16,-21 0-16</inkml:trace>
  <inkml:trace contextRef="#ctx0" brushRef="#br0" timeOffset="23388.6">2138 7112 0,'0'0'0,"0"-21"47,21 0-31,0 0-16,0-1 0,22 1 0,-22 0 15,21 0-15,-21 0 0,0 0 16,1-1-16,-1-20 0,0 21 0,-21 0 16,0 0-16,0-1 0,0 1 15,-21 0-15,0 21 0,-22 0 16,22 0-16,-21 0 0,21 21 0,-22 0 15,1 1-15,21-1 0,-22 0 16,1 0-16,21 0 0,0 22 0,0-22 16,-1 0-16,1 21 0,21-21 15,0 1-15,0-1 0,0 0 16,0 0-16,21 0 0,1 0 16,-1 1-16,0-1 0,21 0 0,-21 0 15,22 0-15,-22 0 0,21-21 0,1 22 16,-22-1-16,0 0 0,0 0 15,0 0-15,-21 0 0,0 1 0,0-1 16,0 0-16,0 0 0,-21 0 16,0 0-16,-21 1 0,20-1 0,-20-21 15,0 21-15,-1-21 0,1 0 0,0 0 16,-1 0-16,-20 0 0,21 0 16,-1 0-16,1 0 0,0-21 0,20 0 15,-20-1-15,21 1 16,0 0-16,0-21 0,-1-1 0,1 22 15,0-21-15,21 0 0,0 20 16,0-20-16,0 21 0,0 0 0,21 42 31,0 0-31,1 0 16,-1 22-16,0-22 0,0 21 16,21 0-16,-20-20 0,-1 20 0,0 0 15,21 1-15,-21-22 0,1 21 0,-1-21 16,21 0-16,-21 1 0,0-1 15,1 0-15,20-21 0,-21 0 0,0 0 16,22 0-16,-22 0 16,21 0-16,-21 0 0,22 0 0,-1-21 15,-21 0-15,21-1 0,1 1 0,-1 0 16,-21-21-16,22-1 0,-1 1 16,0 0-16,1-1 0,-22-20 0,21 21 15,-21-22-15,22 22 0,-22-22 0,0 22 16,0 0-16,0-1 0,-21-20 15,0 42-15,21-22 0,-21 1 0,0 21 16,0 0-16,0 42 31,0 0-31,0 0 0,0 21 0,0-20 16,-21 20-16,21 0 16,0 1-16,0 20 0,-21-21 0,0 22 15,0-22-15,21 1 0,0 20 0,-21-21 16,21 1-16,-22-1 0,22-21 15,0 0-15,0 22 0,0-22 16,22-21 0,-1 0-16,0-21 15,-21 0-15,0-1 0,0 1 0,21 0 16,-21 0-16</inkml:trace>
  <inkml:trace contextRef="#ctx0" brushRef="#br0" timeOffset="23576.5">2688 7281 0,'0'0'0,"-85"-21"15,64 21-15,0 0 16,21-21-16,0 0 16,21 21-1,0-21-15,1 21 0,20-21 16,-21 21-16,21-22 0,1 22 16,-1-21-16,-21 21 0,22-21 0,-22 21 15,0 0-15,0 0 0,0-21 0,0 21 16,1 0-1,-1 0-15</inkml:trace>
  <inkml:trace contextRef="#ctx0" brushRef="#br0" timeOffset="24508.04">4085 7408 0,'0'0'0,"-21"0"16,-21 22-16,20-22 16,22-22-1,0 1-15,0 0 16,0 0-16,0-21 0,0 20 15,0 1-15,0 0 0,0-21 0,0 21 16,0-22-16,0 22 0,0 0 0,0 0 16,-21 0-16,0-1 0,0 1 15,-21 0-15,20 0 0,-20 21 0,21 0 16,-21 0-16,20 0 0,-20 0 0,0 0 16,-1 21-16,1 0 0,21 0 15,-21 1-15,-1 20 0,22-21 16,0 21-16,0 1 0,0-1 0,-1 0 15,22 1-15,0-1 0,0 0 16,0 1-16,0-22 0,22 21 0,-1-21 16,0 1-16,0-22 0,21 0 0,-20 0 15,20 0-15,0 0 0,-21 0 16,22 0-16,-1-22 0,-21 1 0,22 0 16,-22 0-16,21-21 0,-21 20 0,0 1 15,1-21-15,-22 21 0,21-22 16,-21 22-16,21 0 0,-21-21 0,0 21 15,0-1-15,0-20 0,0 21 0,0 0 16,-21 21 15,21 21-31,-21 0 0,21 0 0,0 0 16,0 22-16,0-1 0,-22-21 16,22 22-16,0-1 0,0-21 0,0 21 15,0-20-15,0 20 0,0-21 0,0 0 16,22 0-16,-1 1 15,0-22-15,0 0 0,0 0 0,0 0 16,22 0-16,-22-22 0,0 1 0,21 0 16,-20 0-16,20 0 0,0-22 15,-21 22-15,22-21 0,-1 0 0,-21-1 16,0 1-16,1 0 0,-1-1 16,0 1-16,0 0 0,-21-1 0,21-20 15,-21 20-15,0 1 0,0 0 16,0-22-16,0 22 0,0 0 0,0-1 15,0 1-15,0 21 0,0 0 0,0-1 16,0 1-16,-21 42 16,21 1-16,-21-1 0,21 21 15,0 0-15,0 1 0,0-1 16,-21 22-16,21-22 0,0 0 0,0 22 16,0-22-16,-21 0 0,21 22 0,0-22 15,0 1-15,0-1 0,0 0 0,0 1 16,0-1-16,0-21 15,0 21-15,0-20 0,21-1 16,0 0-16,0-21 16,0 0-16,-21-21 15,21 0-15,1-1 0,-22 1 0,21 0 16</inkml:trace>
  <inkml:trace contextRef="#ctx0" brushRef="#br0" timeOffset="24700.91">4445 7049 0,'0'0'0,"-21"0"0,-43 0 16,43 0-16,0 0 0,21-22 31,21 1-15,64 0 0,-64 21-16,21-21 0,1 21 15,-1 0-15,-21-21 0,21 21 16,-20 0-16,20 0 0,-21 0 0,21 0 15,-20 0-15</inkml:trace>
  <inkml:trace contextRef="#ctx0" brushRef="#br0" timeOffset="25692.48">4911 7218 0,'21'-21'15,"0"0"1,0-1-16,0 1 0,0 0 16,-21 0-16,22 0 0,-1 0 0,-21-1 15,0 1-15,0 0 0,0 0 16,0 0-16,0 0 0,0-1 16,-21 22-16,-1 0 15,1 0-15,0 0 16,0 22-16,21-1 0,-21-21 15,21 42-15,-21-21 0,21 0 0,-22 1 16,22 20-16,0-21 0,0 21 0,0-20 16,0 20-16,0-21 0,22 0 15,-1 0-15,0 1 0,0-1 0,0-21 16,0 0-16,22 0 0,-22 0 0,21 0 16,-21 0-16,22 0 0,-22 0 0,0 0 15,0-21-15,22-1 0,-22 1 16,0 0-16,0 0 0,0 0 0,0 0 15,-21-1-15,0 1 0,0 0 16,0 0-16,0 0 0,0 0 0,0-22 16,0 22-16,0 0 0,0 0 15,0 0-15,0-1 0,0 44 32,0-1-17,0 0-15,0 0 0,0 0 0,0 0 16,0 22-16,0-22 0,0 0 0,0 21 15,0-20-15,0-1 0,0 21 0,0-21 16,0 0-16,0 1 0,0-1 16,-21-21-16,21 21 0,0-42 47,0 0-47,0-1 0,0 1 15,0 0-15,0 0 0,21 0 0,-21 0 16,22-22-16,-22 22 0,21-21 0,0 21 15,0-22-15,0 22 0,0 0 16,1 0-16,-1 0 0,21 21 0,-21 0 16,22 0-16,-22 0 0,21 0 0,-21 0 15,22 21-15,-22-21 0,0 21 0,0 0 16,0 0-16,0 0 0,1 1 16,-22 20-16,0-21 0,0 0 0,0 0 15,0 1-15,0 20 0,0-21 0,0 0 16,0 0-16,0 1 0,0-44 47,0 1-47,0 0 15,0 0-15,21-21 0,0 20 0,0 1 16,0-21-16,0 21 0,1-22 16,20 22-16,-21-21 0,0 21 0,22 0 15,-22-1-15,21 1 0,-21 0 0,22 21 16,-22 0-16,0 0 0,21 0 0,-42 21 15,21 0-15,-21 1 0,22-1 16,-22 0-16,0 0 0,0 0 16,0 0-16,0 22 0,0-22 0,0 21 15,-22-21-15,1 22 0,21-22 0,-21 0 16,21 0-16,0 0 0,0 1 16,0-1-16,0 0 0,0-42 31</inkml:trace>
  <inkml:trace contextRef="#ctx0" brushRef="#br0" timeOffset="26240.98">6921 7239 0,'0'-21'16,"0"0"0,0 0-1,22 21-15,-1-22 0,0 1 0,0 0 16,0 21-16,0-21 0,1 0 0,20 0 16,-21-1-16,0 1 0,0 0 0,1 0 15,-22 0-15,0 0 0,0-1 16,0 1-16,0 0 0,-22 21 15,1 0 1,0 0-16,0 0 16,21 21-16,-21 0 0,0 1 0,-1 20 15,22-21-15,0 0 0,0 22 0,-21-22 16,21 0-16,0 21 0,0-21 0,0 1 16,0-1-16,0 0 0,21 0 15,-21 0-15,22 0 0,-1-21 0,0 0 16,0 0-16,21 0 0,-20 0 0,20 0 15,-21 0-15,21-21 0,-20 0 0,20 0 16,-21 0-16,21 0 0,-20-1 16,20 1-16,-21 0 0,21 0 0</inkml:trace>
  <inkml:trace contextRef="#ctx0" brushRef="#br0" timeOffset="26676.56">7662 6900 0,'0'0'0,"0"-42"15,-21 42-15,0 0 16,21 21-16,-21 0 15,21 1-15,-21-1 0,21 0 0,0 21 16,-22-21-16,22 1 0,0-1 16,0 0-16,0 21 0,0-21 0,0 1 15,-21-1-15,21 0 0,0 0 0,-21-21 16,21 21-16,0 0 0,0-42 47,0 0-32,0 0-15,0 0 0,0 0 0,0-1 16,21 1-16,0-21 0,1 21 16,-1-22-16,21 1 0,-21 0 0,22 21 15,-22-22-15,21 1 0,0 21 0,1-22 16,-1 22-16,0 21 0,1 0 0,-22 0 16,21 0-16,-21 0 0,-21 21 15,22 22-15,-22-22 0,0 0 0,0 21 16,0-20-16,0 20 0,0 0 0,-22-21 15,1 22-15,21-22 0,-21 21 0,0-21 16,0 22-16,0-22 16,21 0-16,-22 0 0,22 0 0,-21 1 15,0-1-15,42-42 32,0-1-32,1 1 15,20 0-15,-21 0 0</inkml:trace>
  <inkml:trace contextRef="#ctx0" brushRef="#br0" timeOffset="27248.23">8509 6625 0,'0'0'15,"21"-42"-15,0-22 0,0 22 0,-21 21 16,0-21-16,22 20 0,-22-20 0,0 21 16,0 0-16,0 42 15,0 0-15,0 0 16,0 22-16,0-1 0,-22 0 0,1 1 15,21-1-15,-21 21 0,0-20 16,0 20-16,0-20 0,-1-1 0,1 0 16,0 1-16,0-1 0,0 0 0,0 1 15,-1-22-15,22 21 0,0-21 0,-21 0 16,21 1-16,0-1 0,0 0 0,0 0 16,21-21-16,1 0 15,-1 0-15,0 0 0,0 0 16,0-21-16,22 0 0,-22 21 0,21-21 15,-21-1-15,22 1 0,-1 0 0,-21 0 16,21-21-16,-20 20 0,20 1 0,-21 0 16,0 0-16,0-21 0,1 20 15,-22 1-15,0 0 0,0 0 0,0 0 16,-22 21 0,1 0-16,0 21 15,0 0-15,0 0 16,21 0-16,0 1 0,0-1 15,0 0-15,0 0 0,0 0 16,0 0-16,21-21 0,0 22 16,0-22-16,0 0 0,1 21 15,-1-21-15,-21 21 16,21-21-16,-21 21 0,0 0 16,0 0-1,-21-21-15,0 22 16,-1-22-16,1 0 0,0 0 15,0 0-15,0 0 16,0 0-16,-1 0 0,1 0 16,0-22-16,0 1 0,21 0 15</inkml:trace>
  <inkml:trace contextRef="#ctx0" brushRef="#br0" timeOffset="27480.09">8297 6625 0,'0'-21'16,"0"0"-16,21 21 0,1-21 15,-1 21-15,21 0 0,-21-21 16,0 21-16,22-22 0,-22 22 0,21 0 16,-21-21-16,22 21 0,-22 0 0,21 0 15,-21 0-15,1-21 0,-1 21 0,0 0 16,0 0-1</inkml:trace>
  <inkml:trace contextRef="#ctx0" brushRef="#br0" timeOffset="29108.3">10477 7112 0,'0'0'15,"22"0"1,-1 0-16,0 0 0,21 0 16,-21 0-16,22 0 0,-22 0 0,21-21 15,1 0-15,-22 21 0,21-21 0,0-1 16,-20 1-16,-1 21 16,0-21-16,0 0 0,-21 0 0,0 0 15,0-22-15,0 22 0,0 0 0,0 0 16,-21-22-16,0 22 0,0-21 0,-1 21 15,1 0-15,0-1 0,-21 1 0,21 21 16,-1 0-16,-20 0 0,21 0 16,0 0-16,-22 0 0,22 21 0,0 1 15,0-1-15,-21 21 0,20-21 0,1 22 16,0-1-16,0 0 0,21 1 0,0-1 16,0-21-16,0 21 0,0 1 15,0-1-15,0 0 0,0-20 0,21-1 16,0 0-16,0 0 0,1 0 15,-1-21-15,0 0 0,21 0 0,1 0 16,-22 0-16,21 0 0,0 0 0,1-21 16,-1 0-16,0 0 0,1 0 15,-1-1-15,0 1 0,-20 0 0,20-21 16,-21 21-16,21-1 0,-20 1 0,-22-21 16,21 21-16,-21-22 0,0 22 0,21-21 15,-21 21-15,0 0 0,0-22 16,0 22-16,0 0 15,-21 42 1,21 0-16,-21 0 0,21 1 0,0-1 16,0 0-16,0 21 0,0-21 15,0 1-15,0 20 0,0-21 16,0 0-16,21 22 0,0-22 0,0 0 16,0-21-16,0 21 0,22 0 0,-22-21 15,21 0-15,-21 0 0,22 0 0,-1 0 16,-21 0-16,22 0 0,-1 0 0,0-21 15,-21 0-15,22 0 0,-22 21 16,21-21-16,-21-1 0,1 1 0,-1 0 16,-21 0-16,0 0 0,21 0 0,-21-1 15,0-20-15,0 21 0,0 0 0,0 0 16,0-1-16,0 1 0,-21 42 31,21 1-15,0 20-16,0-21 0,-21 0 0,21 0 15,-22 1-15,22-1 0,-21 21 0,21-21 16,0 0-16,0 1 0,-21-1 0,21 0 16,-21 0-16,21 0 15,0-42 17,21 21-32,0-21 15,-21 0-15,21 0 0,1 21 0,-1-22 16,0 1-16,0 0 0,0-21 0,0 21 15,1-1-15,-1 1 16,0 0-16,0 0 0,0 0 0,0 21 16,1 0-16,-1 0 15,-21 21-15,21 0 16,-21 0-16,0 0 0,0 1 0,0-1 16,0 0-16,21 21 0,0-21 15,-21 1-15,21-1 0,1 0 0,20 0 16,-21 0-16,0 0 0,22-21 0,-1 22 15,0-22-15,1 0 0,-1 0 16,0 0-16,1 0 0,20 0 0,-21 0 16,1-22-16,-1 1 0,0 21 15,1-21-15,-1 0 0,-21 0 0,22 0 16,-22-1-16,0 1 0,-21-21 0,0 21 16,21 0-16,-21-22 0,0 22 0,0-21 15,0 21-15,0-22 0,0 1 0,-21 21 16,21 0-16,-21-1 0,0 1 0,-1 0 15,1 21-15,0 0 0,0 0 16,0 0-16,0 21 0,-22 0 0,22 1 16,0 20-16,0-21 0,-22 21 0,22-20 15,21 20-15,-21-21 0,0 21 16,21-20-16,0 20 0,0-21 0,0 21 0,0-20 16,0-1-16,0 0 15,21-21-15,0 21 0,0-21 0,1 21 16,-1-21-16,0 0 0,0 0 0,0 0 15,0-21-15,22 0 0,-22 21 0,0-21 16,0 0-16,0 21 0,1-22 0,-1 1 16,0-21-16,0 21 0,0 0 0,-21-22 15,21 1-15,1 21 0,-22-43 16,21 22-16,0 0 0,0-22 0,-21 1 16,21-1-16,0 22 0,1-22 0,-1 1 15,0 20-15,-21 1 0,21-21 16,0 20-16,-21 22 0,0-21 0,0 21 15,0-1-15,-21 44 16,0 20 0,0-21-16,0 21 0,-1 22 0,22-22 15,-21 22-15,0-1 0,0 1 0,21-1 16,0 1-16,-21-22 0,21 22 16,0-22-16,0 21 0,0-20 0,0-1 15,0 0-15,0-20 0,0 20 0,21-21 16,0 0-16,0 0 0,-21 1 0,21-22 15,1 0-15,-1 0 0,0 0 0,0 0 16,0 0-16,0-22 16,1 1-16</inkml:trace>
  <inkml:trace contextRef="#ctx0" brushRef="#br0" timeOffset="30053.32">14520 6900 0,'21'-21'47,"1"21"-47,-1-21 0,-21 0 0,21 0 15,0 0-15,0-22 0,0 22 16,1-21-16,-1-1 0,-21 1 0,21 0 15,0-22-15,0 22 0,0-22 16,-21 22-16,22 0 0,-1-22 0,0 22 16,-21 0-16,21-1 0,-21-20 0,21 20 15,-21 1-15,0 21 0,0-21 0,0 20 16,0 1-16,-21 42 16,0 1-1,21-1-15,-21 21 0,0 0 0,-1 1 16,1-1-16,21 22 0,-21-1 0,0 1 15,21-1-15,0 1 0,-21 20 16,0-20-16,21-1 0,0-20 16,-22 20-16,22-21 0,0 1 0,0-1 15,0-21-15,0 22 0,0-22 0,22 0 16,-1-21-16,0 21 0,0-21 0,0 0 16,22 0-16,-22 0 0,0 0 0,21-21 15,-21 21-15,22-21 0,-1 0 16,-21-1-16,22 1 0,-1 0 0,0-21 15,-21-1-15,22 22 0,-22-21 0,21 0 16,-21-1-16,1 1 0,-1 0 0,0-1 16,-21 1-16,0 0 0,0 20 0,0 1 15,0 0-15,0 42 32,-21 0-32,0 1 0,21 20 15,-22-21-15,1 21 0,21 1 0,0-22 16,-21 21-16,21 1 0,-21-22 15,21 21-15,0-21 0,0 22 0,0-22 16,0 0-16,0 0 0,21-21 0,0 21 16,0 0-16,1-21 0,-1 0 0,0 0 15,21 0-15,-21 0 0,1 0 0,20 0 16,-21-21-16,0 0 0,22 0 0,-22 0 16,0 21-16,0-43 0,-21 22 15,21 0-15,-21-21 0,21 21 16,-21-22-16,0 1 0,0 21 0,0-22 15,0 1-15,0 21 0,0 0 0,-21 0 16,21-1-16,-21 1 0,0 21 0,0 0 16,0 0-16,-1 0 15,1 0-15,0 0 0,0 0 0,0 0 16,0 0-16,-1 0 16,1 0-16,0-21 15,21 0-15</inkml:trace>
  <inkml:trace contextRef="#ctx0" brushRef="#br0" timeOffset="30266.2">14795 6160 0,'0'0'0,"-21"0"16,42 0-1,1 0-15,-1 0 0,21 0 16,-21 0-16,43-22 0,-22 22 0,0 0 15,22 0-15,-22-21 0,1 21 16,20 0-16,-21-21 0,1 21 0,-22 0 16,21 0-16,-21 0 0,22-21 0,-22 21 15,0 0-15,0-21 0,0 21 16,1 0-16</inkml:trace>
  <inkml:trace contextRef="#ctx0" brushRef="#br0" timeOffset="32096.66">16806 6773 0,'0'-21'31,"0"0"-31,0 0 0,21 0 16,-21 0-16,0-22 0,22 22 15,-1-21-15,0-1 0,0 1 0,0 0 16,0-1-16,1-20 0,-1 21 0,0-1 15,0 1-15,21-22 0,-20 22 16,-1 0-16,-21-1 0,21-20 0,-21 21 16,0 20-16,0-20 0,0 21 15,0 0-15,0 0 0,0-1 0,-21 22 16,0 0-16,-1 22 0,1-1 16,-21 0-16,21 21 0,0-21 15,-1 22-15,1-1 0,21 0 0,-21 22 16,0-22-16,0 22 0,0-22 0,-1 22 15,1-1-15,0 1 0,21-22 0,0 21 16,-21-20-16,21-1 0,-21 0 0,21 1 16,0-22-16,0 0 0,0 0 15,0 0-15,0 1 0,21-22 32,0 0-32,-21-22 15,21 1-15,0 0 0,1 0 0,-1 0 16,-21 0-16,21-1 0,0 1 0,0-21 15,0 21-15,1 0 0,-1-1 16,0 1-16,-21 0 0,21 0 0,0 21 16,-21 21-1,21 0-15,-21 0 0,22 1 16,-22-1-16,0 0 0,0 0 16,21 0-16,0 0 0,0 1 15,-21-1-15,21 0 0,0-21 16,1 21-16,-1-21 0,0 0 0,21 0 15,-21 21-15,1-21 0,20 0 0,0 0 16,-21 0-16,22 0 0,-1-21 0,0 0 16,1 21-16,-22-21 0,21 0 15,1-1-15,-22 1 0,21 0 0,-21 0 16,0-21-16,1-1 0,-1 22 0,0-21 16,-21-1-16,0 1 0,0 21 0,0-21 15,0 20-15,0-20 0,0 21 0,0 0 16,-21 21-16,0 0 15,-1 0-15,1 0 0,0 21 0,0-21 16,0 21-16,-22 0 0,22 0 16,-21 22-16,21-22 0,-22 21 0,22 1 15,0-1-15,0-21 0,0 21 0,0 1 16,21-1-16,0-21 0,0 22 16,0-22-16,0 0 0,0 0 0,21 0 15,0 0-15,0-21 0,0 0 0,0 0 16,1 0-16,-1 0 0,21 0 0,-21 0 15,0 0-15,22-21 0,-22 0 0,0 0 16,0 21-16,0-21 0,1-22 16,-1 22-16,0 0 0,-21 0 0,21-21 15,-21 20-15,21-20 0,-21 21 0,0-21 16,0 20-16,0 1 0,0 0 16,0 0-16,0 42 31,0 21-16,0-20-15,0-1 0,0 21 0,0-21 16,0 22-16,0-22 0,0 0 0,0 21 16,0-21-16,0 1 0,0-1 0,21 0 15,-21 0-15,22 0 0,-22 0 16,21-21-16,0 0 0,0 0 16,0 0-16,0 0 15,1 0-15,-1 0 0,0-21 0,0 0 16,0 0-16,0 0 0,1 0 15,-22-1-15,21 1 0,0 0 0,0 0 16,0-21-16,0 20 0,-21-20 16,22 21-16,-22 0 0,21 0 0,-21-1 15,0 1-15,0 0 0,0 42 32,0 0-32,0 1 0,0-1 0,0 0 15,0 0-15,0 0 0,0 0 16,0 1-16,0-1 0,0 0 0,0 0 15,0 0-15,0 0 0,0 1 0,21-1 16,0-21-16,-21 21 0,21-21 0,0 21 16,1-21-16,-1 0 0,21 0 15,0 0 1,-20-21-16,-1 0 0,0 21 0,0-21 16,21-1-16,-20 1 0,-1 21 0,-21-21 15,21 0-15,0 0 0,0 0 0,0-22 16,-21 22-16,0 0 0,22 0 0,-1 0 15,-21-1-15,0 1 0,0 0 16,21 21-16,-21 21 31,0 0-31,0 1 16,-21-1-16,21 21 0,0-21 16,0 0-16,-21 1 0,-1-1 15,22 0-15,0 0 0,0 0 0,0 22 16,0-22-16,0 0 0,0 0 15,43 0-15,-1-21 0,-21 21 16,0-21-16,1 0 0,20 0 0,-21 0 16,0 0-16,22 0 0,-22-21 15,0 21-15,0-21 0,0 0 0,0 0 16,1 0-16,-1-1 0,0 1 0,-21 0 16,0 0-16,0-21 0,21 20 0,-21 1 15,0-21-15,0 21 0,0 0 0,0-1 16,-21 22-1,0 22 1,21-1-16,-21 0 0,-1 0 16,22 21-16,0-20 0,0 20 0,-21-21 15,21 0-15,0 22 0,0-22 0,0 0 16,-21 0-16,21 0 0,0 0 0,0 1 16,0-1-1,21-21-15,0 0 16,1 0-16,-1 0 0,0 0 15,0 0-15,0-21 0,0-1 16,1 1-16,-1 21 0</inkml:trace>
  <inkml:trace contextRef="#ctx0" brushRef="#br0" timeOffset="33472.51">20510 6922 0,'0'0'0,"22"0"32,-1 0-32,0 0 15,0-22-15,0 22 0,-21-21 16,21 0-16,1 21 0,-1-21 16,21 0-16,-21-22 0,0 22 0,22 0 15,-22-21-15,21-1 0,1 1 16,-22 0-16,21-1 0,0 1 0,1-21 0,-22 20 15,21 1-15,-21 0 16,1-1-16,-1 1 0,0 0 0,-21 20 16,0 1-16,0 0 0,0 0 0,0 0 15,-21 21-15,0 0 0,-1 0 0,-20 0 16,21 21-16,-21 0 0,20 0 16,1 0-16,-21 1 0,21-1 0,21 21 15,0-21-15,0 22 0,0-22 0,0 21 16,0 0-16,0 1 0,21-22 0,0 21 15,0 1-15,22-1 0,-22-21 16,0 0-16,0 22 0,0-22 16,0 0-16,-21 0 0,22 0 0,-22 0 15,-22-21 1,-20 0-16,21 0 0,0 0 0,0 0 16,-22 0-16,22 0 0,-21 0 0,21 0 15,-22-21-15,1 0 0,21 21 16,0-21-16,-22 21 0,22 0 0,21-21 15,-21 21-15,42 0 32,0 21-32,0-21 0,22 21 15,-22-21-15,21 0 0,1 21 16,-22-21-16,21 0 0,0 0 0,1 0 16,-1 0-16,0 0 0,-20 0 0,20 0 15,0 0-15,-21 0 0,1 0 0,20-21 16,-21 21-16,0-21 0,0 0 15,1 0-15,-1-1 0,-21 1 16,21-21-16,-21 21 0,0 0 0,0-22 16,0 22-16,0-21 0,0-1 0,0 22 15,0 0-15,0-21 0,0 21 16,0-1-16,0 44 31,0-1-31,0 0 0,0 21 16,0-21-16,0 1 0,0 20 0,0-21 15,-21 21-15,21-20 0,0 20 0,0-21 16,-21 0-16,21 22 0,0-22 16,-22 0-16,22 0 0,0 0 15,0-42 17,22 0-32,-1 0 15,-21 0-15,21-1 0,0 1 16,-21 0-16,21-21 0,0 21 0,1-22 15,-22 22-15,21-21 0,0-1 0,0 22 16,0 0-16,0 0 0,1 0 0,-1 21 16,0 0-1,0 0-15,0 21 0,0 0 16,-21 0-16,0 0 0,0 1 16,22 20-16,-22-21 0,0 0 0,21 0 15,-21 22-15,0-22 0,0 0 16,0 0-16,0 0 0,0 1 0,0-1 15,0 0-15,0 0 0,0 0 16,-21-21 0,21-21 15,0 0-31,0 0 0,0 0 16,0-1-16,0 1 0,21 0 0,0 0 15,0-21-15,0 20 0,0-20 0,1 21 16,-1 0-16,21-22 0,0 22 15,-20 0-15,20 0 0,0 0 0,1 0 16,-1 21-16,0 0 0,-21 0 0,22 21 16,-22-21-16,0 21 0,0 0 0,0 21 15,-21-20-15,0-1 0,0 0 0,0 21 16,0-21-16,0 1 0,-21-1 16,0 0-16,0 0 0,21 0 15,-21 0-15,0 1 0,21-1 0,0 0 0,0 0 16,-22-21-16,44-21 31</inkml:trace>
  <inkml:trace contextRef="#ctx0" brushRef="#br0" timeOffset="34264.07">22796 6329 0,'0'0'0,"0"-21"0,0-22 15,-21 43 1,0 0 0,0 0-16,0 0 0,0 22 0,-1-1 15,-20 0-15,21 0 0,0 21 0,0-20 16,-1 20-16,1-21 0,0 21 0,21-20 16,0-1-16,0 21 0,0-21 0,0 0 15,0 1-15,0-1 0,0 0 16,0 0-16,21-21 0,0 0 15,1 0-15,-1 0 0,0 0 0,0 0 16,0 0-16,0 0 0,1 0 16,-1-21-16,0 0 0,0 21 15,-21-21-15,0-1 0,21 1 0,-21 0 16,21 0-16,-21 0 0,0-22 16,0 22-16,0 0 0,0-21 0,0 21 15,-21-1-15,0 1 0,0 0 0,0 0 16,0 0-16,-1 21 0,1 0 15,0 0-15,0 0 0,42 0 32,0 0-32,0 0 0,1 0 15,20 0-15,-21 0 0,21 0 16,1 0-16,-22 0 0,21 0 0,1 0 16,-1 0-16,0 0 0,1 0 0,-22 0 15,21 0-15,0 0 0,-20 0 16,-1 0-16,0 0 0,0 0 0,-21-21 15,-21 42 17,21 0-32,-21 0 0,0-21 15,-1 21-15,1 0 0,0 22 0,0-22 16,0 0-16,0 0 0,21 0 16,0 1-16,0-1 0,-22 0 0,22 0 15,0 0-15,0 0 0,22-21 16,-1 22-16,0-22 0,0 0 15,0 0-15,0 0 0,1 0 0,-1 0 16,0 0-16,0 0 16,0 0-16,0-22 0,1 22 0,-1-21 15,0 0-15,-21 0 0,21 0 0,-21 0 16,0-1-16,0 1 0,0-21 0,0 21 16,0-22-16,0 22 0,0 0 15,-21 0-15,0 0 0,21 0 0,-21-1 16,-1 22-16,1 0 0,0 0 15,0 0-15,0 0 0,0 22 16,21-1-16,0 0 16,0 0-16,21 0 15,0-21-15,0 0 0,0 0 16,0 0-16</inkml:trace>
  <inkml:trace contextRef="#ctx0" brushRef="#br0" timeOffset="34572.94">24003 6096 0,'0'0'0,"21"-21"0,-21-64 15,0 64-15,0-21 0,0 21 0,0-1 16,0 44 0,-21-22-16,0 21 15,21 21-15,-21-21 0,-1 22 0,1-1 16,0-21-16,-21 21 0,21 1 15,-1 20-15,1-20 0,0-1 0,-21 0 16,21 1-16,-1-1 0,1 0 16,0 1-16,0-22 0,21 21 0,-21-21 15,21 22-15,-21-22 0,21 0 0,0 0 16,0 0-16,0-42 47,0 0-47,0 0 0,0 0 15</inkml:trace>
  <inkml:trace contextRef="#ctx0" brushRef="#br0" timeOffset="35644.4">23389 6392 0,'0'0'0,"21"0"31,22 0-31,-22 0 0,21 0 16,0 0-16,1 0 0,20 0 0,-20 0 15,20 0-15,1-21 0,-22 21 0,21-21 16,-20 21-16,20-21 0,-20 0 16,-22 21-16,21-21 0,0-1 0,-20 1 15,-1 0-15,0 0 0,0 0 0,0 0 16,-21-1-16,0 1 0,21 0 0,-21 0 16,0 0-16,0 0 15,-21 21 1,0 21-1,21 0-15,-21 0 0,0 0 0,0 0 16,-1 22-16,1-22 0,0 21 16,0-21-16,21 22 0,-21-22 0,0 21 15,-1 1-15,22-1 0,-21-21 0,0 21 16,21-20-16,-21-1 0,21 21 0,0-21 16,-21 0-16,21 1 15,-21-22-15,21 21 0,0-42 31,21 21-15,0-22-16,0 22 0,-21-21 0,21 0 16,0 0-16,1 0 0,-1 0 15,0-1-15,0 1 0,0 0 0,0 0 16,1 21-16,-22-21 0,21 0 16,-21 42-1,0 0-15,0 0 16,0 0-16,0 0 0,0 1 15,0-1-15,0 0 16,0 0-16,0 0 0,21 0 0,0-21 16,0 22-16,-21-1 0,21-21 0,1 0 15,-1 21-15,0-21 0,0 0 16,0 0-16,22 0 0,-22 0 0,0 0 16,0 0-16,0 0 0,-21-21 0,21 0 15,1 21-15,-1-22 0,0 1 0,-21 0 16,21 0-16,-21-21 0,21 20 0,-21 1 15,0 0-15,21-21 0,-21 21 16,22-1-16,-22 1 0,0 0 16,0 42-1,-22 0 1,1 1-16,21-1 0,-21 0 16,0 0-16,21 0 0,-21 0 0,0 1 15,21-1-15,0 0 0,0 0 0,0 0 16,0 0-16,0 1 0,0-1 15,0 0-15,21-21 16,0 0-16,0 21 16,21-21-16,-20 0 0,-1 0 0,0 0 15,0 0-15,0 0 0,0 0 0,1-21 16,-1 0-16,0 21 0,0-21 0,0-1 16,0 1-16,-21 0 0,22 0 15,-1 0-15,-21 0 0,0-1 0,21 1 16,-21 0-16,21 0 0,-21 0 15,0 42 17,0 0-17,0 0-15,0 0 0,-21-21 0,21 22 16,-21-1-16,21 0 0,-21 0 0,21 0 16,0 0-16,0 1 15,0-1-15,0 0 16,0 0 15,-22-21 16,1 0-47</inkml:trace>
  <inkml:trace contextRef="#ctx0" brushRef="#br0" timeOffset="39848.48">4445 9313 0,'0'0'0,"-21"0"16,0 0-16,42 0 47,0-21-47,0 21 16,0-21-16,0 21 0,1-21 15,20 0-15,-21 0 0,21-1 0,-20 1 16,20 0-16,0-21 0,1 21 0,-22-22 15,21 22-15,-21-21 0,22-1 16,-22 1-16,0 0 0,0 21 0,-21-22 16,21 1-16,-21 21 0,0 0 0,0-1 15,-21-20-15,0 21 0,0 21 16,0-21-16,-1 21 0,-20 0 16,21 0-16,0 0 0,-22 21 0,22-21 15,-21 42-15,21-21 0,0 22 16,-1-22-16,22 21 0,0 22 0,0-22 15,0 0-15,0 1 0,0-1 0,0 0 16,0 1-16,22-1 0,-1-21 16,0 0-16,0 1 0,0-1 0,22 0 15,-22 0-15,0-21 0,0 0 0,0 0 16,0 0-16,1 0 0,-1 0 16,0 0-16,0 0 0,0 0 0,0 0 15,1-21-15,-22 0 0,21 21 0,0-21 16,-21-1-16,21 1 15,0 0-15,-21 0 0,21-21 0,-21 20 16,22 1-16,-1-21 0,-21 21 0,21 0 16,0-1-16,0 1 0,0 0 15,1 0-15,-1 21 0,0 0 0,0 0 16,0 0-16,0 0 0,1 21 0,-1 0 16,0-21-16,0 21 0,0 1 15,-21 20-15,0-21 0,0 0 0,0 0 16,0 22-16,0-22 0,0 0 0,0 0 15,0 0-15,0 1 0,-21-1 16,21 0-16,0 0 0,0 0 16,0-42 15,0 0-31,21 21 0,-21-21 16,21 0-16,1-1 0,-1 1 0,0-21 15,0 21-15,0-22 0,0 1 0,1 0 16,-1-1-16,0 1 0,0 0 15,0-1-15,-21 1 0,21 21 0,-21-21 16,22 20-16,-22 1 0,0 0 16,-22 42-1,1 0-15,0 1 16,0-1-16,0 21 0,21 0 0,-21-20 16,-1 20-16,1 0 15,0 1-15,21-1 0,0 0 0,-21 1 16,21-22-16,0 21 0,0-21 0,0 0 15,0 1-15,21-1 0,0 0 16,0-21-16,1 0 0,20 0 0,-21 0 16,21 0-16,1 0 0,-1 0 0,0 0 15,1-21-15,-1 21 0,0-21 0,1-1 16,-22 1-16,21 0 0,-21 0 16,1 0-16,-1-22 0,0 22 0,-21 0 15,21 0-15,-21-21 0,0 20 0,0 1 16,0 0-16,0-21 0,-21 21 15,21-1-15,-21 1 0,0 0 16,-1 21-16,1 0 16,0 0-16,0 21 0,21 0 15,0 22-15,0-22 0,0 0 16,0 21-16,0-20 0,0 20 0,0-21 16,0 0-16,0 22 0,0-22 0,0 0 15,21 0-15,-21 0 0,21-21 16,0 21-16,1-21 0,-1 0 15,0 0-15,0 0 16,0 0-16,0 0 0,22 0 0,-22-21 16,21 0-16,-21 21 0,22-21 15,-1 0-15,0 0 0,1-1 0,-1-20 16,0 21-16,1 0 0,-1-22 0,0 22 16,-20 0-16,20-21 0,-21 21 15,0-1-15,-21 1 0,0 0 0,21 21 16,1 0-16,-22 21 31,0 0-31,0 1 16,0-1-16,21-21 15,-21 21-15,0-42 47,0 0-31,0-1-16,0 1 15,0 0-15,-21 0 16,-1 0-16,1 21 16,0 0-1,0 21 1,21 0-16,-21 0 0,21 0 16,0 1-16,0-1 0,-21 21 0,21-21 15,0 0-15,-22 22 0,22-22 16,0 21-16,0-21 0,0 22 15,0-22-15,0 0 0,0 21 0,0-20 16,0-1-16,22 0 0,-1 0 16,0-21-16,0 0 0,0 21 15,0-21-15,1 0 0,-1 0 16,0 0-16,0 0 0,0-21 0,0 0 16,1 21-16,-1-21 0,21 0 0,-21-1 15,0 1-15,1 0 0,-1-21 0,-21 21 16,21-1-16,0-20 15,0 21-15,-21-21 0,0-1 0,21 22 0,-21-21 16,22 21-16,-22-1 0,0 1 16,21 0-16,-21 42 31,0 0-31,0 1 0,0-1 16,0 0-16,0 21 0,0-21 0,0 22 15,0-22-15,0 0 0,0 21 16,0-20-16,0-1 0,0 0 0,0 0 15,0 0-15,0 0 0,0 1 0,21-22 16,0 0-16,0 21 0,0-21 16,1 0-16,-1 0 0,0 0 15,21-21-15,-21 21 0,1-22 0,-1 1 16,0 21-16,0-21 0,0 0 16,-21 0-16,21 0 0,1-1 0,-22 1 15,0 0-15,21 0 0,-21 0 16,21 0-16,-21-1 0,0-20 0,0 21 15,0 0-15,0 0 0,0-1 0,0 1 16,0 42 15,0 1-31,0-1 0,0 0 16,0 21-16,0-21 0,0 1 0,0-1 16,0 21-16,0-21 0,0 0 15,0 1-15,0-1 0,0 0 0,21 0 16,0-21-16,0 21 0,1-21 15,-1 0-15,0 0 0,0 0 0,21 0 16,-20 0-16,20 0 0,-21 0 0,21 0 16,1-21-16,-22 0 0,21 0 15,1 0-15,-22-1 0,0 1 0,0 0 16,0 0-16,0-21 0,1 20 0,-1-20 16,-21 0-16,0 21 0,0-22 0,21 1 15,-21 21-15,0-22 0,21 1 16,-21 0-16,0 21 0,0-22 0,0 22 15,0 0-15,0 0 0,0 0 0,0-1 16,0 44 0,0-1-1,0 0-15,0 21 0,0-21 0,0 22 16,0-22-16,0 21 0,0 1 0,0-1 16,-21 0-16,0 1 0,21 20 0,-21-21 15,21 1-15,0-22 0,-22 21 16,22 1-16,0-1 0,-21-21 0,21 21 15,0-20-15,0-1 0,0 0 0,0 0 16,21 0-16,1-21 0,-1 0 0,0 0 16,0 0-16,0 0 0,0 0 15,1 0-15,-1 0 0,21-21 0,-21 21 16,0-21-16,1 0 0,20 0 0,-21-1 16,0 1-16,0 0 0,1 0 15,41-64 1,-63 64-16,0 0 0,21-21 0,-21 20 15,21 1-15,-21 0 0,0 0 0,0 0 16,0 0-16,0 42 31,0 0-31,0 0 0,-21 0 16,21 0-16,-21 1 0,21-1 0,0 0 16,0 0-16,0 0 0,0 0 0,0 1 15,0-1-15,0 0 0,0 0 16,21-21-16,-21 21 15,21-21-15,1 0 0,-1 0 16,0 0-16,21 0 0,-21 0 0,22-21 16,-22 21-16,0-21 0,21 0 0,-20 21 15,-1-21-15,0-1 0,0 1 0,0 0 16,0 0-16,1 0 0,-1 0 16,-21-22-16,0 22 0,21 0 0,-21 0 15,0-22-15,21 22 0,-21 0 16,0 0-16,0 42 31,0 0-31,-21 0 0,21 1 16,-21-1-16,21 0 0,0 0 0,0 21 15,0-20-15,0-1 0,0 0 0,-21 0 16,21 0-16,0 22 0,0-22 16,0 0-16,21 0 0,0-21 15,0 0-15,0 21 0,0-21 0,1 0 16,-1 0-16,21 0 0,-21 0 0,0 0 15,1 0-15,-1-21 0,-21 0 0,21 21 16,-21-21-16,21 21 0,-21-21 16,0-1-16,0 1 0,0 0 15,0 0-15,0 0 0,-21 0 16,0-1-16,21 1 0,-21 0 0,-1 0 16,1 0-16,0 0 15,0-1-15,0 22 0,21-21 16,-21 21-16,21-21 31,21 21-15,0 0-16,0-21 0,0 21 15,0 0-15,1 0 0,-1 0 0,0 0 16,21 0-16,-21 0 0,1 0 0,-1 0 16,0 0-16,0 0 0,0 0 0,0 21 15,-21 0-15,22-21 0,-22 21 16,0 1-16,0-1 0,0 0 0,0 0 15,0 0-15,0 0 0,0 1 16,0-1-16,0 0 0,0 0 0,0 0 16,0 0-16,0 1 0,0-1 15,0 0-15,0 0 16,-22-21-16,22 21 16,-21-21-16,21 21 15,-21-21-15,0 0 16,21-21-1,0 0 1,0 0-16,0 0 0,0 0 0,0-1 16,0 1-16,21 0 0,0-21 0,0 21 15,-21-22-15,22 1 0,20 0 16,-21-1-16,0 1 0,22 0 0,-1 20 16,21-20-16,-20 21 0,20 0 0,-20 0 15,20-1-15,-21 22 0,1 0 0,-22 0 16,0 22-16,0-1 0,0 0 15,-21 0-15,0 0 0,0 0 0,0 22 16,0-1-16,0-21 0,0 22 0,-21-1 16,0-21-16,21 21 0,-21 1 0,21-22 15,-21 0-15,21 21 0,0-20 16,0-1-16,0 0 16,0-42 15,0 0-16,0-1-15,0 1 0,0 0 0,0 0 16,0 0-16,0 0 0,0-1 0</inkml:trace>
  <inkml:trace contextRef="#ctx0" brushRef="#br0" timeOffset="40076.36">9694 8234 0,'0'0'0,"-21"0"0,-21 0 0,-43 0 16,43 0-16,21 0 15,-1 0-15,1 0 16,21 21 0,0 0 15,-21 0-16</inkml:trace>
  <inkml:trace contextRef="#ctx0" brushRef="#br0" timeOffset="40272.25">8361 8636 0,'0'0'0,"-43"42"16,65-42-1,-1 0-15,21 0 0,0 0 16,1-21-16,-1 0 0,22 21 0,-1-21 16,-21 0-16,22 21 0,-1-21 0,1-1 15,-1 1-15,1 0 0,-22 0 16,22 0-16,-1 0 0,-20-1 0,20 1 16</inkml:trace>
  <inkml:trace contextRef="#ctx0" brushRef="#br0" timeOffset="40585.19">11070 8107 0,'0'-21'0,"0"0"15,0 42 32,0 0-47,0 0 0,-21 0 16,21 0-16,-21 1 0,0-1 16,21 0-16,0 0 0,-22 0 0,1 0 15,0 1-15,21-1 16,21-21-1</inkml:trace>
  <inkml:trace contextRef="#ctx0" brushRef="#br0" timeOffset="40792.08">11430 8043 0,'0'0'0,"0"-21"16,-21 21-1,21 21-15,-21 1 0,-1-22 16,22 21-16,-21 0 0,0 0 0,21 0 16,-21 0-16,21 1 0,-21-1 0,21 0 15,0 0-15,-21 0 0,-1 0 16,22 1-16,-21-1 16,21 0-16</inkml:trace>
  <inkml:trace contextRef="#ctx0" brushRef="#br0" timeOffset="41672.62">1143 3217 0,'0'0'16,"-21"0"-16,21 22 16,0-1-1,0 0-15,0 0 16,0 0-16,0 0 0,0 1 15,0-1-15,0 0 16,0 0-16,0 0 16,0 0-16,21-21 15,0 0 1,0 0 0,0 0-16,-21-21 0,22 0 15,-1 0-15</inkml:trace>
  <inkml:trace contextRef="#ctx0" brushRef="#br0" timeOffset="41828.53">1333 3260 0,'0'0'0,"0"-43"16,0 22-16,22 21 31,-22 21-31,0 1 16,0-1 0,0 0-16,21-21 0,-21 21 0,0 0 15,0 0 1,21 1-16,0-22 0,-21 21 0,21-21 15,0 0-15,1 0 0</inkml:trace>
  <inkml:trace contextRef="#ctx0" brushRef="#br0" timeOffset="77200.83">2180 5588 0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D518-E7C1-4A52-8A2E-4184ACA0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7C52-4AD5-47FB-AA1C-CAA30BF2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FA2-34AA-4E20-B488-B2C63DF2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962A-9FA5-4C7F-84DC-87AA34CA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44CA-DEFF-43AD-BC5E-30AC1BCB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D7BA-53D5-4DAE-9C9B-AEEEED3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1DDBA-85F2-4EAD-930E-9AC820D8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348E-463F-472C-8630-74E8EB88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0B7B-7026-4289-9EC3-5DFCD9D8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A413-2BD7-4E10-9C4F-60860D27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659DB-017B-47A3-884F-05A5BAE7D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EF414-EFD4-4E32-84C1-0611D6B23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4DA3-25F1-4B15-8940-B0D4A730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3F03-C0EE-4049-AADB-5966F31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CD4A-31FF-40A7-A0AB-FF9A8180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DF8-D1A1-4A01-B7A1-7A741197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5C4A-23CE-4F85-A1F9-A9AFC339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1020-2169-4F2D-BFA2-543E8848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1BBF-F990-49C4-B2EB-C93D0370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79EC-F6AD-4CF3-8D3C-B21D2D8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7DE1-760A-435E-A8EB-EAE686E4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25C-60EE-4515-BE29-BEA54F5B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55FB-3015-49AE-958F-1A4A665A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2DD7-536A-4A68-8CB5-2129AADB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A8E5-FAF4-491B-92E8-27750F7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223-2408-4C56-A42C-5ECC5B72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3B00-18DF-445C-AE69-43E0D235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4C919-984F-4611-9201-C39713A6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BBC4B-4930-43C4-A028-43F6CB25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E5B6-6421-4362-BB93-9CFB9ADA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25FC-749A-441D-AFAE-4D44BBFA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AEF-3899-48B8-8E47-EA8DFD85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03E3-FF07-47EC-A44C-E1EB0AA0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B4645-7631-48C9-AE06-12AD1894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C52E7-4FDD-4C3D-B519-06AF7884F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7E66A-2702-4CF5-9DEA-EF831DD7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913FB-40E6-49F8-9284-A20C09F7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7133C-846F-4415-80BF-A034326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06D66-3662-4905-B435-8212A3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8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2013-BA20-4D45-AC4F-1739AA7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2A358-B0B9-4B66-B7E4-3FC2E11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C01B1-8DE9-4335-BA27-7989E487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B39C6-3CC4-44C6-8842-AE3D2A86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6916C-AFD2-4027-8D84-8E5BD737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FC248-BC60-4A99-8B15-BAA91644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951F-72A8-452C-AC5A-520F6E2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6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9AC2-472E-4C81-982B-6FAFF0C0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0328-597B-41FE-AB2E-71F13F10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1C4B1-76DC-4F62-A8CA-AFDD4F1C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DBBC3-008C-4CA4-8BFD-A4103B7E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141C-09A2-4BAA-B31E-512EB8AF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2E85-6495-4951-A74B-639947F0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F362-E71C-4DA4-9B14-0FDE9CDB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E0113-18D5-4528-AA16-A961178A3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6EBD-C466-4D7A-A4D8-B2FA70A8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918B-B753-42CA-8177-B412D3DF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32AEF-A292-4016-94C2-1D4C3014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797A-EBCF-4699-BE5D-2FB5253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D9754-81E1-4FFA-BB52-FDE26886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DBB1-2A62-4E20-BCEC-C3CD5905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161A9-139D-4E41-9C36-9C64A9014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4B3D-C2D4-4C52-946A-1EDD9C85CBA0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9361-7594-4C47-B025-AA475682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30FA-518F-4692-9D82-BA8C3365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A257-F4B1-4F20-AF09-488267340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34FEAC-E998-4683-8CB7-C010869201A8}"/>
                  </a:ext>
                </a:extLst>
              </p14:cNvPr>
              <p14:cNvContentPartPr/>
              <p14:nvPr/>
            </p14:nvContentPartPr>
            <p14:xfrm>
              <a:off x="0" y="0"/>
              <a:ext cx="9106200" cy="11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34FEAC-E998-4683-8CB7-C01086920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2492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6C36A3-AED6-4528-830B-D56B2DED8296}"/>
                  </a:ext>
                </a:extLst>
              </p14:cNvPr>
              <p14:cNvContentPartPr/>
              <p14:nvPr/>
            </p14:nvContentPartPr>
            <p14:xfrm>
              <a:off x="518040" y="1066680"/>
              <a:ext cx="9952200" cy="293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6C36A3-AED6-4528-830B-D56B2DED8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80" y="1057320"/>
                <a:ext cx="9970920" cy="29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15CC34-7CB7-402E-B65B-CE25D56EC7CC}"/>
                  </a:ext>
                </a:extLst>
              </p14:cNvPr>
              <p14:cNvContentPartPr/>
              <p14:nvPr/>
            </p14:nvContentPartPr>
            <p14:xfrm>
              <a:off x="281880" y="3977640"/>
              <a:ext cx="11117880" cy="190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15CC34-7CB7-402E-B65B-CE25D56EC7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520" y="3968280"/>
                <a:ext cx="11136600" cy="19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81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297E-3736-4BEE-84CC-E1C4B83E782D}"/>
                  </a:ext>
                </a:extLst>
              </p14:cNvPr>
              <p14:cNvContentPartPr/>
              <p14:nvPr/>
            </p14:nvContentPartPr>
            <p14:xfrm>
              <a:off x="502920" y="343080"/>
              <a:ext cx="7879320" cy="120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297E-3736-4BEE-84CC-E1C4B83E78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333720"/>
                <a:ext cx="789804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66445C-59BA-4AFB-B06B-8CB5168E7B88}"/>
                  </a:ext>
                </a:extLst>
              </p14:cNvPr>
              <p14:cNvContentPartPr/>
              <p14:nvPr/>
            </p14:nvContentPartPr>
            <p14:xfrm>
              <a:off x="548640" y="1188720"/>
              <a:ext cx="7635600" cy="162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66445C-59BA-4AFB-B06B-8CB5168E7B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280" y="1179360"/>
                <a:ext cx="7654320" cy="16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11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9EDDF6-FEEF-4E79-893A-6CEDC6DE9AAC}"/>
                  </a:ext>
                </a:extLst>
              </p14:cNvPr>
              <p14:cNvContentPartPr/>
              <p14:nvPr/>
            </p14:nvContentPartPr>
            <p14:xfrm>
              <a:off x="1318320" y="236160"/>
              <a:ext cx="850428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9EDDF6-FEEF-4E79-893A-6CEDC6DE9A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226800"/>
                <a:ext cx="852300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8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737FD6-F7AB-4808-8F8E-E58F3CC7CD09}"/>
                  </a:ext>
                </a:extLst>
              </p14:cNvPr>
              <p14:cNvContentPartPr/>
              <p14:nvPr/>
            </p14:nvContentPartPr>
            <p14:xfrm>
              <a:off x="266760" y="525960"/>
              <a:ext cx="8412840" cy="368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737FD6-F7AB-4808-8F8E-E58F3CC7C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516600"/>
                <a:ext cx="8431560" cy="37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7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77A8E6-AFDC-421F-94FD-3A1785A90FA3}"/>
                  </a:ext>
                </a:extLst>
              </p14:cNvPr>
              <p14:cNvContentPartPr/>
              <p14:nvPr/>
            </p14:nvContentPartPr>
            <p14:xfrm>
              <a:off x="0" y="411480"/>
              <a:ext cx="9129240" cy="30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77A8E6-AFDC-421F-94FD-3A1785A90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2120"/>
                <a:ext cx="9147960" cy="30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22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35B308-E78E-4A31-8E86-E61339321D00}"/>
                  </a:ext>
                </a:extLst>
              </p14:cNvPr>
              <p14:cNvContentPartPr/>
              <p14:nvPr/>
            </p14:nvContentPartPr>
            <p14:xfrm>
              <a:off x="403920" y="335160"/>
              <a:ext cx="8610840" cy="301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35B308-E78E-4A31-8E86-E61339321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25800"/>
                <a:ext cx="8629560" cy="30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07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88568-44A9-4594-814D-EAB9CDC79ED2}"/>
                  </a:ext>
                </a:extLst>
              </p14:cNvPr>
              <p14:cNvContentPartPr/>
              <p14:nvPr/>
            </p14:nvContentPartPr>
            <p14:xfrm>
              <a:off x="906840" y="716400"/>
              <a:ext cx="672876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88568-44A9-4594-814D-EAB9CDC79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707040"/>
                <a:ext cx="674748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67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F6CFC4-9AF7-4C52-A616-9B5AFFB49832}"/>
                  </a:ext>
                </a:extLst>
              </p14:cNvPr>
              <p14:cNvContentPartPr/>
              <p14:nvPr/>
            </p14:nvContentPartPr>
            <p14:xfrm>
              <a:off x="563760" y="563760"/>
              <a:ext cx="831384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F6CFC4-9AF7-4C52-A616-9B5AFFB49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554400"/>
                <a:ext cx="833256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55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BED7-E610-4BFF-BBFA-D0EC043BF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5DF-1B70-4C22-8A85-B5C05AC1D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4ECF79-6318-4D89-8FEF-F545A078B053}"/>
                  </a:ext>
                </a:extLst>
              </p14:cNvPr>
              <p14:cNvContentPartPr/>
              <p14:nvPr/>
            </p14:nvContentPartPr>
            <p14:xfrm>
              <a:off x="137160" y="190440"/>
              <a:ext cx="8382240" cy="49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4ECF79-6318-4D89-8FEF-F545A078B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81080"/>
                <a:ext cx="840096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8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2020-12-17T02:04:22Z</dcterms:created>
  <dcterms:modified xsi:type="dcterms:W3CDTF">2020-12-17T02:59:13Z</dcterms:modified>
</cp:coreProperties>
</file>