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05:04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1863 0,'22'0'0,"-1"0"16</inkml:trace>
  <inkml:trace contextRef="#ctx0" brushRef="#br0" timeOffset="1865.93">2879 826 0,'0'-22'0,"0"1"31,0 0 0,0 0-15,0 0 0,0 0-16,0-1 15,0 1-15,0 0 16,0 0-16,0 0 15,0 0 1,0-1-16,0 1 0,0 0 16,-22 21 31,22 21-47,0 0 15,0 1-15,0 20 0,-21-21 16,21 21-16,0 1 0,0 20 0,0-20 15,0 20-15,0-21 0,0 22 16,0-22-16,-21 1 0,21 20 16,-21-21-16,0 1 0,21-1 0,0 0 15,-21-20-15,21 20 0,0 0 16,-22-21-16,44 1 0,-44-1 16,1 0-16,21 0 0,0 0 0,0 0 15,0 1 1,0-44 15,0 1-15,0 0-16,0 0 0,0 0 15,0 0-15,0-1 0</inkml:trace>
  <inkml:trace contextRef="#ctx0" brushRef="#br0" timeOffset="2085.81">2413 614 0,'0'-21'15,"0"0"1,21 21-16,0-22 0,-21 1 15,21 21-15,1-21 0,20 0 16,-21 21-16</inkml:trace>
  <inkml:trace contextRef="#ctx0" brushRef="#br0" timeOffset="2173.76">3196 402 0,'0'21'0,"21"-21"16,0 22-16,1 20 15,-22-21-15,0 0 0,0 22 0,0-22 0</inkml:trace>
  <inkml:trace contextRef="#ctx0" brushRef="#br0" timeOffset="2442.14">3260 1058 0,'0'64'16,"0"-43"-16,0 0 15,0 0-15,0 1 0,0-1 0,0 0 16,0 0-16,0 0 0,0 0 16,0-42 30,0 0-46,0 0 16,0 0-16,0 0 0,0-1 0,21-20 16,-21 0-16,21-1 0,-42-20 15,21 21-15,21-1 0,-42-20 0,21 20 16,21 1-16,21 0 0,-21-1 16,22 1-16,-22 21 0,21-21 0,-21-1 15,22 22-15,-22 0 0,0-21 16,21 20-16,-20 22 0,-1-21 0,-21 0 15</inkml:trace>
  <inkml:trace contextRef="#ctx0" brushRef="#br0" timeOffset="2515.62">3895 614 0,'0'0'0</inkml:trace>
  <inkml:trace contextRef="#ctx0" brushRef="#br0" timeOffset="2606.57">3916 762 0,'0'21'0,"0"43"31,0-22-31,0-21 0,0 22 0,0-1 0,-21 0 16,21 1-16,-22-22 0,22 21 16,-21 0-16,-21-20 0</inkml:trace>
  <inkml:trace contextRef="#ctx0" brushRef="#br0" timeOffset="2742.02">3768 1461 0,'0'21'31,"0"0"-31,0 0 16,-22-21-16,22 42 47,0-63-32,0 0-15</inkml:trace>
  <inkml:trace contextRef="#ctx0" brushRef="#br0" timeOffset="4857.85">2561 572 0,'21'-22'31,"0"22"-15,-21-21-16,22 0 0,-1 21 15,0-21-15,0 21 0,-21-21 16,21 0-16,0 21 0,1-22 0,20 22 15,-21-21-15,0 0 0,0 21 16,1-21-16,-1 21 0,0-21 0,0 21 16,0 0-16,0-21 0,1 21 15,-1-22-15,0 22 16,0 0-16,0 0 31,0 0-15,-21 22-1,22-1 1,-22 0 0,0 0-16,0 0 0,0 0 15,0 1-15,0-1 0,0 0 16,0 0-16,0 0 16,21 0-16,-21 1 0,0-1 0,0 0 0,0 0 15,0 0-15,21 22 16,-21-22-16,0 0 0,0 0 0,0 0 15,0 22-15,0-22 0,0 0 16,0 0-16,0 0 0,0 0 16,0 1-16,0-1 0,0 0 0,21 0 15,-21 0-15,0 0 16,0 1 0,0-44 46,0 1-46,0 0-16,0 0 15</inkml:trace>
  <inkml:trace contextRef="#ctx0" brushRef="#br0" timeOffset="5581.43">3302 826 0,'0'-22'15,"0"1"-15,21 21 0,-21-21 16,21 21-16,0-21 16,1 0-16,-1 0 0,0-1 15,0 1-15,-21 0 0,21 0 16,0 0-16,1 0 0,-1-22 15,0 22-15,0 0 0,0 0 0,-21 0 16,21-1-16,1 1 0,-1 0 16,-21 0-16,21 0 0,0 0 15,0-1 1,0 22 0,1 0 15,-1 22-16,-21-1-15,0 0 0,0 0 16,0 0-16,0 0 16,21 1-16,-21-1 0,0 0 15,0 0-15,21 21 0,-21-20 0,0-1 16,0 0-16,0 21 0,0-21 16,0 1-16,0 20 0,0 0 0,0-21 15,0 22-15,0-1 0,0-21 16,-21 22-16,21-1 0,-21 0 0,21-21 15,-21 22-15,21-22 0,0 21 16,-22-21-16,22 22 0,-21-22 0,21 0 16,0 0-16,0 0 15,0 1-15,0-1 0,0 0 16,0 0 0,21-21-1,1 0 1,-1 0-16,-21-21 15,0 0-15,21 0 16,-21-1-16</inkml:trace>
  <inkml:trace contextRef="#ctx0" brushRef="#br0" timeOffset="6122.12">4170 1143 0,'0'0'0,"21"0"0,0 0 0,0-21 16,0 21-16,1-21 15,-1 0-15,0 21 0,-21-22 16,21 22-16,0-21 0,0 0 16,1 21-16,-22-21 0,0 0 0,21 0 15,0-1-15,-21 1 16,0 0-16,0 0 0,0 0 16,-21 21-1,0 0-15,-1 0 0,1 0 16,0 21-16,0-21 15,0 21-15,0 0 0,-1 0 16,1 1-16,0-1 0,0 0 0,21 0 16,-21 21-16,21-20 0,-21-1 15,21 0-15,0 21 0,0-21 16,0 1-16,0-1 0,0 0 0,0 0 16,0 0-16,0 0 15,0 1-15,21-22 16,0 0-1,0 0-15,0 0 0,0 0 16,1 0-16,-1 0 0,21 0 16,-21-22-16,0 1 0,1 21 15,-1-21-15,21 0 0,-21 0 0</inkml:trace>
  <inkml:trace contextRef="#ctx0" brushRef="#br0" timeOffset="6501.42">4974 487 0,'0'0'0,"0"21"47,0 0-32,-21 0-15,21 1 0,-21 20 0,21-21 16,-21 0-16,21 22 0,0-1 16,0 0-16,-22 1 0,1-1 0,21 0 15,-21 1-15,21-1 0,-21 0 16,21 1-16,-21-22 0,21 21 0,-21 0 16,21-20-16,0-1 0,0 0 15,0 0-15,0 0 0,0 0 0,0 1 16,0-1-1,0-42 32,0-1-47,0 1 0,0 0 16,0 0-16</inkml:trace>
  <inkml:trace contextRef="#ctx0" brushRef="#br0" timeOffset="7313.95">4530 1080 0,'0'-22'31,"21"22"-31,0 0 0,0 0 0,21-21 16,-20 0-16,20 21 15,0 0-15,1-21 0,-1 0 0,-21 21 16,21-21-16,1 21 0,-1-22 15,0 1-15,1 21 0,-22-21 0,21 0 16,-21 0-16,22 0 0,-22 21 16,0-22-16,0 1 0,0 0 0,1-21 15,-1 21-15,0-1 0,0 1 16,-21 0-16,0 0 0,21 0 0,-21 0 16,0-1-16,0 1 0,0 0 15,0 0-15,-21 21 16,0 0-1,0 0-15,0 0 16,-1 0-16,22 21 16,0 0-16,0 0 0,0 1 15,0-1-15,0 0 0,-21 21 0,21-21 16,0 22-16,0-1 0,-21 0 16,21 1-16,0-1 0,0 0 0,0 1 15,-21-1-15,21 0 0,0 1 16,-21-1-16,21-21 0,0 22 0,0-22 15,0 21-15,0-21 0,-21 0 16,21 1-16,0 20 0,-22-42 0,22 21 16,0 0-16,-21 0 0,21 1 15,0-44 32,0 1-47,0 0 0,0 0 16,0 0-16,0 0 0,0-1 15,0 1-15,21 0 0,-21-21 0,0 21 16,22-1-16,-1 1 0,0-21 16,0 21-16,0 0 0,0-1 0,1 1 15,20 0-15,-21 21 0,21-21 16,-20 21-16,20 0 0,-21 0 16,21 0-16,-20 0 0,-1 0 0,0 21 15,0 0-15,0 0 0,0 1 16,-21-1-16,0 0 0,0 0 15,0 0-15,0 0 0,0 1 0,0-1 16,0 21-16,0-21 0,0 0 16,0 1-16,-21-1 0,21 0 15,-21-21-15,21 21 0,0 0 16,0-42 46</inkml:trace>
  <inkml:trace contextRef="#ctx0" brushRef="#br0" timeOffset="7845.65">6096 995 0,'0'0'0,"-21"0"0,0 0 16,-1 0-16,1 0 16,0 0-16,0 0 0,21 21 0,-21 0 15,0 0-15,21 1 0,-22-1 16,22 0-16,0 0 0,-21 0 0,21 22 15,0-22-15,-21 0 0,21 0 16,0 0-16,0 0 0,0 1 0,0-1 16,0 0-16,21-21 0,0 21 15,1-21-15,-1 0 0,0 0 16,0 0-16,0 0 0,0 0 16,1 0-16,-1 0 0,0 0 15,0 0-15,0-21 0,0 21 0,1-21 0,-22 0 16,21 21-16,0-22 15,0 1-15,-21 0 0,0 0 0,0 0 16,21 0-16,-21-22 0,0 22 16,0 0-16,0-21 0,0 20 0,0 1 15,0 0-15,-21 0 0,21 0 16,0 0-16,-21 21 0,0 0 16,0 0-16,-1 0 15,1 0-15,21 21 16,-21 0-1,21 0-15,0 0 16</inkml:trace>
  <inkml:trace contextRef="#ctx0" brushRef="#br0" timeOffset="8574.23">6985 995 0,'0'0'0,"0"-21"0,0 0 16,-21 21-16,0-22 15,-1 22-15,1 0 16,0 0-16,0 0 0,0 0 15,0 0-15,-1 0 0,1 22 16,0-22-16,0 21 0,0 0 0,21 0 16,-21-21-16,-1 21 0,22 0 15,0 1-15,-21-1 0,21 0 0,-21 21 16,21-21-16,0 1 0,0-1 16,0 0-16,0 0 0,0 0 15,0 0-15,0 1 16,0-1-16,0 0 0,21-21 0,0 21 15,1-21-15,-1 0 16,0 0-16,0 0 0,0 0 0,0 0 16,1 0-16,-1 0 0,0 0 0,0-21 15,0 21-15,22-21 0,-22 0 16,0-1-16,0 1 0,0 0 0,0-21 16,1 21-16,-1-22 0,0 1 15,0 0-15,0-1 0,-21 1 0,21-22 16,1 22-16,-22-21 0,0 20 15,21-20-15,-21 20 0,0 1 16,0 0-16,0-1 0,0 1 16,0 0-16,0-1 0,0 22 0,0 0 15,0 0-15,0 42 16,0 21 0,0-20-16,0-1 15,0 21-15,0 0 0,0 1 0,0-1 16,0 0-16,0 22 0,0-22 15,-21 1-15,21 20 0,-22-21 0,22 22 16,0-22-16,0 1 0,-21-1 16,21-21-16,0 21 0,-21 1 0,21-22 15,0 0-15,0 0 16,0 0-16,0 1 0,0-1 0,0 0 16,21-21-16,0 21 15,1-21-15,-1 0 16,0 0-16,-21-21 15,21 0-15,0 0 0,0 21 0</inkml:trace>
  <inkml:trace contextRef="#ctx0" brushRef="#br0" timeOffset="9450.73">8975 550 0,'0'0'0,"0"-21"0,21 0 16,-21-21-16,0 21 0,0-1 15,0 1-15,0 0 0,0 0 0,0-21 0,0 20 16,0 1 0,-21 21-16,-1 0 0,1 0 15,0 0-15,0 0 0,0 0 16,0 21-16,-1 22 0,1-22 0,0 21 15,0-21-15,0 22 0,0-1 16,-1 22-16,1-22 0,0 0 0,0 22 16,-21-22-16,20 22 0,1-1 15,0 1-15,0-22 0,0 21 0,21-20 16,0 20-16,0-20 16,0-1-16,0-21 0,0 21 0,21-20 0,21-1 15,-21 0-15,1 0 0,20 0 16,0-21-16,-21 0 0,22 0 15,-1 0-15,0 0 0,22 0 16,-22-21-16,1 21 0,-1-21 0,0 0 16,1 21-16,-1-43 0,0 22 15,-21 0-15,22-21 0,-1-1 0,-21 1 16,0 0-16,1-1 0,-1-20 16,0-1-16,-21 22 0,0-21 0,0-1 15,0 22-15,0-22 0,0 22 16,-21-22-16,0 22 0,-22 0 15,22 21-15,0-22 0,-21 22 0,-1 0 16,22 0-16,-21 0 0,-1 21 16,1 0-16,0 0 0,-1 0 0,1 0 15,0 0-15,-1 21 0,1-21 16,21 21-16,0 0 0,-22 0 16,43 0-16,-21 1 0,21 20 0,0-21 15,0 0-15,0 22 0,0-22 16,0 0-16,21 21 0,1-21 0,-1 1 15,0-1-15,0 0 0,21 0 0</inkml:trace>
  <inkml:trace contextRef="#ctx0" brushRef="#br0" timeOffset="9998.41">9440 1080 0,'0'-22'0,"0"44"0,0-65 0,0 22 0,0 0 16,0 0-16,21 21 0,-21-21 16,22-1-16,-22 1 15,21 21-15,0 0 0,0 0 16,0 0-16,0 0 0,1 21 15,-1 1-15,0-1 0,-21 0 16,0 0-16,21 21 0,-21-20 0,0 20 16,0-21-16,0 21 0,0-20 15,0-1-15,0 21 0,0-21 0,0 0 16,0 1-16,0-1 0,0 0 16,0 0-16,0 0 0,21-21 31,0 0-31,1-21 15,-1 21-15,-21-21 16,21 0-16,0 0 0,-21-1 16,21-20-16,-21 21 0,21 0 0,1-22 15,-22 1-15,21 21 0,0-21 16,-21 20-16,21-20 0,-21 21 0,21 0 16,-21 0-16,0-1 0,0 1 15,21 21-15,-21 21 31,0 1-31,22-1 16,-22 0-16,0 0 16,0 0-16,0 0 0,0 1 15,0-1-15,0 0 16</inkml:trace>
  <inkml:trace contextRef="#ctx0" brushRef="#br0" timeOffset="11249.68">10033 1482 0,'21'0'16,"0"0"-16,0 0 16,1 0-1,-1-21-15,0 21 0,0-22 16,0 1-16,0 0 0,1 21 15,-1-21-15,-21 0 0,21 0 16,-21-1-16,21 1 0,-21 0 0,0 0 16,0 0-16,0 0 0,0-1 15,0 1-15,0 0 0,0 0 16,-21 21 0,0 0-16,0 0 15,21 21-15,-22-21 0,1 21 16,0 0-16,21 1 0,-21-1 15,21 0-15,-21 0 16,21 0-16,0 0 0,0 1 16,0-1-16,0 0 0,0 0 0,0 0 15,0 0-15,0 1 0,0-1 16,0 0-16,0 0 0,0 0 16,21 0-16,0-21 0,0 22 15,0-22-15,1 0 16,-1 0-16,0 0 0,0 0 0,0 0 15,0 0-15,1 0 0,20-22 16,-21 1-16,0 21 0,0-21 0,1 0 16,20 21-16,-21-21 0,0 0 15,22-22-15,-22 22 0,0 0 16,0 0-16,0-22 0,0 22 0,1 0 16,-22-21-16,0 21 0,0-1 15,0 1-15,0 0 0,0 0 16,-22 21-1,1 0 1,0 0-16,21 21 16,-21-21-16,21 21 0,-21-21 15,21 21-15,0 1 16,21-22 0,0 0-1,0 0-15,0 0 16,1 0-16,-1 0 0,0 0 15,0-22-15,0 22 0,0 0 16,-21-21-16,22 21 0,-1-21 16,0 0-16,0 0 15,-21 42 32,0 0-31,0 0-16,0 0 0,0 1 15,0-1-15,0 0 0,0 0 16,-21 0-16,21 0 0,-21 1 16,21-1-16,0 0 15,0 0-15,0 0 0,0 0 0,0 1 16,0-1-16,0 0 0,0 0 16,21 0-1,0-21-15,0 0 0,0 0 16,1 0-16,-1 0 15,0 0-15,0 0 0,0 0 16,0 0-16,1-21 0,-1 21 16,0-21-16,0 21 0,0-21 0,0 0 15,1-1-15,-1 22 0,0-21 0,-21-21 16,21 21-16,0 0 16,0-1-16,-21 1 0,0 0 0,22 0 15,-22 0-15,21 0 16,-21 42 15,0 0-31,-21-21 0,21 21 16,-22 0-16,22 0 0,0 1 0,0-1 15,0 0-15,-21 0 0,21 0 16,0 0-16,0 1 0,0-1 0,0 0 16,21 0-1,1-21-15,-1 0 16,0 0-16,0 0 0,0 0 0,0 0 15,1 0-15,-1 0 0,0 0 16,0 0-16,0 0 0,0-21 0,1 21 16,-1-21-16,0 0 0,0-1 15,0 22-15,0-21 0,-21-21 0,22 21 16</inkml:trace>
  <inkml:trace contextRef="#ctx0" brushRef="#br0" timeOffset="11662.21">11557 931 0,'-42'106'31,"20"-85"-31,22 1 16,0-1-16,22-21 16,-1 0-16,0 0 15,0 0-15,0 0 16,0 0-16,-21-21 0,22 21 16,-22-22-16,0 1 15,0 0-15,0 0 0,0 0 16,0 0-1,-22 21-15,1 0 16,0 0 0,0 21-16,21 0 15,0 0 1,-21-21-16,21 21 0,0 0 16</inkml:trace>
  <inkml:trace contextRef="#ctx0" brushRef="#br0" timeOffset="13735.21">12107 1312 0,'0'0'0,"21"0"15,43-42 1,-64 21-16,0 0 15,0 0-15,0-1 16,0 1-16,-21 21 0,0-21 16,-1 0-16,1 21 0,-21 0 0,21 0 15,-22 0-15,22 0 0,-21 0 16,0 0-16,20 0 0,-20 21 0,21 0 16,0 0-16,-22 1 0,22-1 15,0 0-15,0 0 0,21 0 0,-21 0 16,21 1-16,0-1 0,-21 0 15,21 0-15,0 0 0,0 0 16,0 1-16,0-1 0,21-21 0,0 21 16,0-21-16,0 0 0,0 0 15,1 21-15,-1-21 0,0 0 0,0 0 16,0 0-16,0 0 0,1 0 16,-1-21-16,0 0 0,21 21 0,-21-21 15,1-1-15,20 1 0,-21 0 16,0 0-16,22 0 0,-22-22 0,0 22 15,21-21-15,-21 0 0,1-1 0,-1 1 16,0 0-16,0-1 0,0 1 16,0 0-16,-21 20 0,0-20 15,0 21-15,0 0 0,22 0 16,-22-1-16,0 1 0,0 0 16,-22 42 93,22 0 16,-21-21 859</inkml:trace>
  <inkml:trace contextRef="#ctx0" brushRef="#br0" timeOffset="16069.7">12340 931 0,'21'-21'0,"0"0"16,-21 0-16,0 0 15,22 0-15,-22-1 0,21 1 16,-21 0-16,0 0 15,0 42 32,0 0-47,0 0 16,0 1-16,0-1 0,0 0 16,-21 0-16,21 21 0,-22-20 0,22 20 15,0-21-15,0 21 0,-21 1 0,21-22 16,-21 21-16,21 1 15,-21-22-15,21 21 0,0-21 0,0 0 16,0 22-16,0-22 0,0 0 16,0 0-16,0 0 0,0 1 0,0-1 15,0 0-15,0 0 16,21-21-16,-21 21 0,21-21 0,0 21 16,1-21-1,-1 0 1,0 0-16,0 0 15,0 0-15,0 0 0,1 0 16,-1-21-16,0 0 16,0 0-16,0 21 15,0-21-15,-21 0 0,22-1 0,-1 22 16,0-21-16,-21 0 0,0 0 0,21 0 16,0 0-16,-21-1 0,0 1 15,21 0-15,-21 0 0,0 0 16,0 42 31,0 0-47,-21 0 0,21 0 15,0 1-15,0-1 0,-21 0 16,21 0-16,0 0 0,0 0 0,-21 1 16,21-1-16,0 0 0,0 0 15,0 0-15,21 0 16,-21 1-16,21-22 0,0 0 0,1 0 15,-1 0-15,0 21 0,0-21 16,0 0-16,0 0 0,22 0 0,-22 0 16,0 0-16,21-21 0,-20 21 15,-1-22-15,21 22 0,-21-21 0,0 0 16,1 0-16,-1 0 0,0 0 16,-21-1-16,21 1 0,0 0 0,-21 0 15,0-21-15,21 20 0,-21 1 0,22 0 16,-22 0-16,-22 21 47,22 21-47,-21 0 0,21 0 15,-21 1-15,21-1 16,-21 0-16,21 0 0,-21 0 0,21 0 16,-21 1-16,21-1 0,0 0 0,0 0 15,0 0-15,-22-21 16,22 21-16,0-42 47,22 0-32,-22 0-15,0 0 16,21 0-16,0-1 0,0 1 0,0 0 16,0 0-16,-21 0 0,22 0 15,-1-1-15,0 1 0,0 0 0,0 0 16,0 0-16,1 21 0,-1 0 15,-21-21-15,21 21 0,0 0 16,-21 21 0,21-21-16,-21 21 0,0 0 0,0 0 15,21 0-15,-21 1 0,0-1 16,0 0-16,0 0 0,0 0 0,0 0 16,22 1-16,-22-1 0,21 0 0,-21 0 15,21 0 1,0 0-16,0-21 0,0 22 0,1-22 15,-1 0-15,0 0 0,0 0 16,21 0-16,-20 0 0,20 0 0,-21 0 16,21 0-16,1 0 0,-1 0 0,0 0 15,-20-22-15,20 22 0,0-21 16,1 0-16,-22 0 0,21 21 0,-21-21 16,22 0-16,-22-1 0,0-20 15,0 21-15,0 0 0,0 0 0,-21-22 16,0 22-16,22 0 0,-22-21 15,0 20-15,0 1 0,0 0 0,0 0 16,-22 21-16,1 0 16,0 0-16,-21 0 15,21 0-15,-1 21 0,-20 0 0,21-21 16,-21 21-16,20 1 0,-20-1 16,21 21-16,0-21 0,0 0 0,-1 1 15,1 20-15,0-21 0,21 0 16,0 0-16,0 1 0,0-1 0,0 0 15,0 0-15,21-21 0,0 21 16,1-21-16,-1 0 16,21 0-16,-21 0 0,0 0 0,1 0 15,20 0-15,-21 0 16,0-21-16,0 0 0,1 21 0,-1-21 16,0 21-16,0-21 0,-21-1 0,21 1 15,0 0-15,1 0 16,-22 0-16,21 0 0,-21-1 0,0-20 15,21 21-15,-21 0 16,0 0-16,0-1 0,0 1 16,-21 21-1,21 21 1,0 1-16,-21-1 0,21 0 16,-22 0-16,22 0 0,-21 22 0,21-22 15,0 0-15,0 0 0,0 21 16,-21-20-16,21 20 0,0-21 15,-21 21-15,21 1 0,0-1 0,0 0 16,-21 1-16,21-1 0,-21 0 16,21 1-16,-22 20 0,22-20 0,0-1 15,0 21-15,-21-20 0,21-1 0,0 22 16,-21-22-16,21 21 0,0 1 16,0-22-16,0 22 0,0-1 0,-21 1 15,21-22-15,-21 22 0,0-1 0,21-21 16,-22 22-16,1-22 0,21 1 15,-21-1-15,0 0 0,0 1 0,0-1 16,-1-21-16,22 0 0,-21 0 16,0 1-16,0-1 0,0-21 15,0 0-15,-1 0 0,22-21 16,-21-1-16,21 1 0,0 0 0,0-21 16,0 21-16,0-22 0,0 1 15,0-22-15,0 22 0,0-21 0,0-1 16,21-21-16,1 22 0,-1-22 0,0 1 15,-21-1-15,21 21 0,0-20 16,-21-1-16,0 22 0,0-22 0,0 21 16,0 1-16,0-1 15,0 22-15,0-21 0,0 20 0,0 1 16,0 0-16,0 20 0,0-20 0,0 21 16,0 0-16,0-22 0,0 22 15,0 0-15,0 0 0,0 0 16,0 0-16,0-1 15,0 1-15</inkml:trace>
  <inkml:trace contextRef="#ctx0" brushRef="#br0" timeOffset="16463">13039 974 0,'-22'21'15,"1"-21"-15,21 21 0,21-21 63,-21-21-63,22 21 15,-22-21-15,0 0 16,0-1 0,-22 22-1,1 0 32</inkml:trace>
  <inkml:trace contextRef="#ctx0" brushRef="#br0" timeOffset="17453.43">3111 1905 0,'0'0'0,"-21"0"0,0 0 0,0 0 16,0 0-16,0 0 15,-1 0-15,1 0 16,0 0-16,0 0 16,0 0-1,42 0 32,0 0-47,0 0 0,22 0 16,-22 0-16,21 0 0,0 0 15,1-21-15,20 21 0,1 0 0,-1 0 16,22 0-16,21 0 0,-22-21 16,22 21-16,0 0 0,0 0 0,21 0 15,-21 0-15,21 0 0,0 0 16,0 0-16,0 0 0,0 0 0,-21 0 16,21 0-16,-22 0 0,1 0 15,0 0-15,-21 0 0,21 0 0,-22 0 16,1 0-16,0 0 0,-22 0 15,1 0-15,-1 0 0,-21 0 16,1 0-16,-22 0 0,0 0 16,0 0-16,0 0 0,1 0 0,-1 0 15,-21-21 48,0-1-32</inkml:trace>
  <inkml:trace contextRef="#ctx0" brushRef="#br0" timeOffset="18541.8">9038 1926 0,'-21'0'16,"42"0"-16,-84 0 0,41 0 0,1 0 16,0 0-16,0 0 0,0 0 15,21-21-15,-21 21 0,42 0 78,0 0-78,0 0 16,0 0-16,0 0 0,1 0 0,20 0 16,-21 0-16,21 0 0,1 0 15,-1 0-15,0 0 0,1 0 16,-1 0-16,22 0 0,-22 0 15,21 0-15,1 0 0,-1 0 0,22 0 16,0 0-16,21 0 0,-22 0 16,22 0-16,0 0 0,0 0 0,0 0 15,21 0-15,-22 0 0,22 0 16,-21 0-16,21 0 0,0 0 0,-21 0 16,21 0-16,-21 0 0,21 0 0,-21 0 15,21 0-15,0 0 0,0 0 16,0 0-16,0 0 0,-21 0 0,21 0 15,-22 0-15,22 0 0,0 0 16,0 0-16,0 0 0,0 0 16,-21 0-16,21 0 0,-21 0 15,0 0-15,0 0 0,0 0 0,-22 0 16,1 0-16,0 0 0,-1 0 0,-20 0 16,-1 0-16,1 0 0,-22 0 15,0 0-15,1-21 0,-22 21 0,0 0 16,0 0-16,0 0 0,1 0 15,-1 0-15,0 0 32,0 0-17,-21-21 32,21 21-47</inkml:trace>
  <inkml:trace contextRef="#ctx0" brushRef="#br0" timeOffset="53062.23">1947 2963 0,'0'-21'15,"0"0"1,0 0-1,0 0 1,0 0 0,0-1-16,0 1 15,0 0-15,0 0 16,0 0-16,0 42 62,0 0-62,0 21 16,0-20-16,0-1 0,0 21 16,0 0-16,0-20 0,0 20 0,0 0 15,-21 1-15,21-1 0,0 0 16,0-21-16,0 22 0,21-1 0,-63 43 16,42-43-16,0-21 0,0 0 15,21-21 1,0 0-1,0-21-15,1 0 16,-1 0-16,-21 0 16,21-22-16,0 22 0,0-21 0,-21 0 15,21 20-15,1-20 16,-22 0-16,21 21 0,0-22 0,0 22 16,0 0-16,22 0 0,-22 0 15,-21-1-15,0 1 16,-21 0-1</inkml:trace>
  <inkml:trace contextRef="#ctx0" brushRef="#br0" timeOffset="53577.93">2328 3429 0,'21'0'16,"1"0"-16,-1 0 15,21 0-15,-21 0 0,0-21 0,1 21 16,-1-21-16,21 0 0,-21 21 16,0-22-16,1 1 0,-1 0 0,0 0 15,-21-21-15,21 20 0,0 1 16,-21-21-16,0 0 0,21 20 0,-21-20 16,22 0-16,-22-1 0,21 22 15,-21-21-15,0 21 0,0 0 0,0-22 16,0 22-16,0 0 15,0 0-15,-21 21 0,-1 21 32,22 0-32,0 0 0,-21 0 15,21 1-15,0-1 0,0 0 16,0 0-16,0 0 0,0 0 0,0 1 16,0-1-16,0 0 15,21 0-15,1-21 0,-1 21 0,0-21 16,0 0-16,0 0 0,0 0 0,1 0 15,-1 0-15,21 0 0,-21 0 16,0-21-16,22 21 0,-22-21 0,21 0 16,-21 0-16,22-1 0,-22 1 15,21-21-15,-21 21 0,22-22 16,-22 22-16,0-21 0,0 0 16,22-1-16,-22 22 0,-21-21 0,21-1 15,-21 22-15,21 0 0,-21 0 16,0 0-16,0 0 0,0-1 0,-21 22 15,0-21 1</inkml:trace>
  <inkml:trace contextRef="#ctx0" brushRef="#br0" timeOffset="54025.68">3281 2561 0,'0'21'15,"0"22"-15,0-22 0,-21 0 16,21 21-16,0-20 0,-22 20 16,22 0-16,0-21 0,0 22 0,0-22 15,-21 21-15,21 1 0,-21-22 16,21 21-16,0-21 0,-21 22 15,21-1-15,0-21 0,0 0 16,0 22-16,0-22 0,0 0 0,0 0 16,0 0-16,0 0 0,0 1 15,0-1 1,0-42 15,0-1-15,0 1-16,0 0 15,0 0-15,0 0 0,0 0 16,0-22-16,0 22 0,21 0 16,-21 0-16,0 0 0,21-1 0,0 1 15,-21 0-15,22 0 0,-1 0 16,0 21-16,0-21 0,0 21 16,0 0-16,1 0 0,-1 0 15,0 0-15,0 0 0,0 0 16,-21 42-16,0-21 0,0 0 0,21 0 15,1 1 1,-22-1-16,0 0 0,0 0 16,0 0-16,0 0 15,21-21-15,-21 22 16,21-22 0</inkml:trace>
  <inkml:trace contextRef="#ctx0" brushRef="#br0" timeOffset="55457.86">2371 2985 0,'0'21'125,"0"0"-125,0 0 16,-22 0 0,22 0-16,0 1 0,0-1 15,-21 0-15,21 0 0,-42-21 0,42 21 16,0 0-16,0 1 15,0-1-15,21 0 0,-21 0 0,-21-21 16</inkml:trace>
  <inkml:trace contextRef="#ctx0" brushRef="#br0" timeOffset="55517.82">2371 3450 0,'0'0'0,"21"0"0,0 0 16,21 0-16,-21 0 0</inkml:trace>
  <inkml:trace contextRef="#ctx0" brushRef="#br0" timeOffset="55639.77">3344 3090 0,'43'0'16</inkml:trace>
  <inkml:trace contextRef="#ctx0" brushRef="#br0" timeOffset="58145.85">3577 3154 0,'0'-21'31,"0"42"47,0 0-78,0 0 0,0 0 16,0 1-16,0-1 0,0 0 16,0 0-16,0 0 0,0 0 0,0 1 15,0-1-15,0 0 0,0 0 16,0 0-16,0 0 16,21-21-16,0 0 15,1 0-15,-22 22 0,21-22 0,0 0 16,0 0-16,0 0 15,-21-22-15,21 22 0,1-21 16,-1 21-16,0-21 0,-21 0 0,21 0 16,-21 0-16,0-1 0,21 1 15,0 0-15,1 0 0,-22-21 0,21 20 16,-21 1-16,0 0 0,21 0 0,0 0 16,-21 0-16,0-1 15,21 22-15,-21-21 0,21 21 16,-21 21 31,0 1-32,0-1-15,0 0 0,0 0 16,0 0-16,0 0 0,0 1 16,0-1-16,0 0 0,0 0 0,0 0 15,0 0-15,0 1 16,0-1-16,22 0 0,-1-21 15,0 21-15,0-21 16,0 0-16,0 0 16,1 0-16,-1-21 15,0 21-15,-21-21 0,21 0 0,0 21 16,0-22-16,1 1 0,-1 0 16,0 0-16,-21 0 0,21-22 15,-21 22-15,21 0 0,0 0 0,-21 0 16,0 0-16,22-1 0,-1 1 15,-21 0 1,0 42 31,0 0-47,0 1 0,0-1 16,0 0-16,0 21 15,0-21-15,0 1 0,0 20 0,0 0 16,0-21-16,0 22 0,0-1 15,0 22-15,0-22 0,0 0 0,0 22 16,-21-22-16,21 0 0,0 22 0,0-22 16,0 22-16,0-1 0,0-20 15,0 20-15,0 1 0,0-22 0,0 21 16,0-20-16,0-1 0,0 22 16,0-22-16,0 0 0,0-21 0,0 22 15,0-22-15,0 21 0,0-21 0,0 1 16,0-1-16,0 0 15,-22-21-15,1 0 0,21 21 16,-21-21-16,0 0 0,0 0 0,0 0 16,-22 0-16,22 0 0,0 0 15,-21-21-15,20 0 0,1 0 0,-21-1 16,21 1-16,0-21 0,-1 21 0,1-22 16,0 1-16,0 0 0,21-22 15,0 22-15,0-22 0,0 22 0,0-21 16,0 20-16,0-20 0,21 20 15,-21 1-15,21 0 0,0-1 0,1 1 16,-1 0-16,0 21 0,0-22 0,0 1 16,0 21-16,1 0 15,-1-1-15,-21 1 0,21 0 0,0 0 0,0 0 16,0 21-16,1 0 16,-22-21-16,21 21 15,0 0 1,-21 21 31,21-21-32,0 0 1,0 0 0</inkml:trace>
  <inkml:trace contextRef="#ctx0" brushRef="#br0" timeOffset="58518.63">5207 3344 0</inkml:trace>
  <inkml:trace contextRef="#ctx0" brushRef="#br0" timeOffset="58738.51">5038 3323 0,'42'0'15,"-21"0"1,0 0-16,22 0 0,-22 0 0,21 0 16,0 0-16,1 0 0,20 0 0,1 0 15,-1 0-15,1 0 0,-1-21 16,1 21-16,-1 0 0,1 0 0,-1 0 16,-20 0-16,20 0 15,-21 0-15,1-21 0,-1 21 0,0 0 16,-20 0-16,20 0 0,-21 0 0,0 0 15,0 0-15,1 0 16,-22-42 15</inkml:trace>
  <inkml:trace contextRef="#ctx0" brushRef="#br0" timeOffset="58867.43">6096 3069 0,'0'-21'15</inkml:trace>
  <inkml:trace contextRef="#ctx0" brushRef="#br0" timeOffset="59237.22">6032 3006 0,'0'0'16,"-21"0"-16,0 0 15,0 0 1,21 21-16,0 0 16,0 0-1,0 0-15,21-21 0,0 22 16,0-22-16,1 21 0,-1 0 0,0-21 16,21 21-16,-21-21 0,1 0 15,20 0-15,-21 21 0,21-21 0,-20 0 16,-1 0-16,21 0 0,-21 0 15,0 0-15,1 0 0,-1 0 0,0 0 16,0 0-16,0 0 0,-21-21 16,-21 21 15,0 0-15,0 0-16,0 0 0,-1 21 0,1 0 15,0-21-15,0 22 0,0-1 16,-22 0-16,22 0 0,0 21 15,0-20-15,-21-1 0,20 21 0,-20-21 16,21 0-16,0 1 0,0 20 16,-1-21-16,1 0 0,0-21 0,-21 21 15</inkml:trace>
  <inkml:trace contextRef="#ctx0" brushRef="#br0" timeOffset="59266.2">5884 3704 0,'-21'0'0</inkml:trace>
  <inkml:trace contextRef="#ctx0" brushRef="#br0" timeOffset="59350.15">5884 3725 0,'0'0'0,"0"-21"47,0 0-47,0 42 0,21-63 16</inkml:trace>
  <inkml:trace contextRef="#ctx0" brushRef="#br0" timeOffset="61394.99">7324 3048 0,'-22'0'63,"1"0"-32,21-21-15,0 0-16,0 0 15,0-1 1,0 1-16,21 0 0,1 21 16,-22-21-16,21 0 0,-21 0 15,21 21-15,0-22 0,0 1 0,0 21 16,1-21-16,-1 21 0,0 0 15,0 0-15,0 0 0,0 21 16,22-21-16,-22 21 0,0 1 0,0 20 16,-21-21-16,21 0 0,-21 22 15,22-22-15,-22 21 0,0 0 16,0-20-16,0 20 0,0 0 0,0-21 16,0 22-16,0-22 0,0 21 15,-22-21-15,22 1 0,0-1 0,0 0 16,0 0-16,-21-21 0,21 21 0,-21 0 15,0-21 17,21-21-32,0 0 15,0 0-15,0 0 0,0 0 0,0-1 16,0-20-16,0 21 0,21-21 0,-21 20 16,21-20-16,22 21 0,-22-21 15,0 20-15,21-20 0,-21 21 16,22 0-16,-1 0 0,-21-1 15,22 22-15,-1-21 0,-21 21 0,21 0 16,-20 0-16,20 0 0,-21 21 0,0-21 16,0 22-16,1-1 0,-1 0 15,-21 0-15,0 21 0,0-20 0,0-1 16,0 21-16,0-21 0,0 22 0,0-22 16,0 21-16,0-21 0,0 0 15,0 1-15,0 20 0,0-21 0,-21-21 16,21 21-16,-22 0 0,22 1 15,-21-22-15,21 21 0,0-42 63,0-1-63,0 1 0,0 0 0,21 21 16,1-42-16</inkml:trace>
  <inkml:trace contextRef="#ctx0" brushRef="#br0" timeOffset="61851.1">8340 3217 0,'21'0'47,"0"0"-47,0-21 0,0 0 15,0 21-15,1-21 16,-1 0-16,0 21 0,0-21 0,0-1 16,0 1-16,1 21 0,-1-21 15,0 0-15,-21 0 0,21 0 16,-21-1-16,-21 22 31,0 0-31,0 0 0,-1 0 16,1 0-16,0 0 0,0 22 0,0-1 15,0 0-15,21 0 0,-22 0 16,22 0-16,-21 1 0,0-1 0,21 21 16,0-21-16,0 0 0,0 22 15,0-22-15,0 0 0,0 0 0,0 0 16,0 1-16,0-1 0,0 0 0,0 0 16,0 0-16,21-21 15,0 0-15,1 0 0,-1 0 16,0 0-16,0 0 15,0 0-15,0 0 0,1-21 0,-1 21 16,0-21-16,0 0 0,0 0 16,0-1-16,1 1 0</inkml:trace>
  <inkml:trace contextRef="#ctx0" brushRef="#br0" timeOffset="62633.45">9038 3006 0,'0'0'0,"0"-21"0,0 42 47,0 0-32,0 0 1,0 0-16,-21 22 0,21-22 0,0 21 16,-21-21-16,21 22 0,0-22 0,0 0 15,0 21-15,0-21 0,0 1 16,0-1-16,0 0 0,0 0 0,0 0 15,0 0-15,21-21 32,0 0-32,0 0 0,0-21 15,-21 0-15,22 0 0,-1 0 16,0 0-16,0-1 0,0 1 16,-21-21-16,21 21 0,1 0 0,-1-22 15,0 22-15,0 0 0,-21 0 16,21 0-16,0-1 15,-21 44 17,0-1-32,0 0 15,0 0-15,0 0 0,0 22 16,0-22-16,0 0 0,0 0 0,0 21 16,0-20-16,0-1 0,0 0 0,0 0 15,0 0-15,22 0 16,-1 1-16,0-22 15,0 0-15,0 0 0,0 0 16,1 0-16,-1 0 0,0 0 0,0-22 16,21 22-16,-20-21 0,-1 0 0,0 0 15,0 0-15,0 0 0,-21-1 16,0 1-16,21-21 0,-21 21 0,0 0 16,0-22-16,0 22 0,0-21 0,-21 21 15,21-1-15,-21 1 0,0 0 16,0 0-16,0 0 0,-1 21 0,1 0 15,21-21-15,-21 21 16,0 0-16,42 0 47,0 0-47,0 0 16,1 0-16,-1 0 15,0 0-15,0 0 0,0 0 16,0 0-16,1 0 15,-1 0-15,0 0 16,0 0 15,0 0-15</inkml:trace>
  <inkml:trace contextRef="#ctx0" brushRef="#br0" timeOffset="64642.06">10520 2815 0,'0'-21'31,"0"42"-15,0 0 0,0 1-16,0-1 15,0 0-15,0 0 16,21-21-16,0 0 16,0 0-16,0 0 0,1 0 15,-1 0-15,21 0 0,-21 0 0,22 0 16,-1-21-16,0 21 0,1-21 15,-1 0-15,0-1 0,1 1 0,-22 0 16,21 0-16,0-21 0,-20 20 0,20-20 16,-21 21-16,-21-21 0,21-1 15,-21 22-15,0-21 0,0 21 0,0-1 16,0 1-16,0 0 16,-21 21-16,0 0 0,0 0 15,0 21-15,-1 0 0,1 1 16,21-1-16,-21 21 0,21-21 15,-21 22-15,21-1 0,0 0 0,0 1 16,0-1-16,-21 0 0,21 1 16,0-1-16,0 0 0,0 1 0,0-1 15,0 0-15,0 1 0,0-1 16,0 0-16,0 1 0,0-1 0,0 0 16,0-21-16,0 22 0,0-22 0,0 21 15,-21-21-15,21 1 0,-22-1 16,1 0-16,21 0 0,-21-21 15,0 0-15,0 0 0,0 0 16,-22 0-16,22 0 0,0 0 16,-21 0-16,20-21 0,1 0 0,-21 0 15,21-1-15,0 1 0,-1 0 0,1-21 16,0 21-16,0-1 0,21-20 16,0 21-16,-21 0 0,21 0 0,-21 21 15,21-22-15,0 44 16,0-1-1,0 0-15,0 0 0,0 0 16,0 0-16,0 1 0,21-1 0,0 0 16,0 0-16,-21 21 0,21-20 15,0-22-15,1 21 0,-1 0 16,0-21-16,0 21 0,21-21 0,-20 0 16,20 0-16,-21 0 0,21 0 0,1 0 15,-1 0-15,0-21 0,-20 21 16,20-21-16,0 0 0,1-1 0,-22 1 15,0 0-15,21 0 0,-21-21 16,1 20-16,-1-20 0,-21 21 0,0 0 16,21-22-16,-21 22 0,21 0 0,-21 0 15,0 0-15,0 0 16,0 42 15,0 0-31,0 0 16,0 0-16,0 0 0,0 1 0,0-1 15,0 0-15,-21 21 0,21-21 0,0 1 16,0-1-16,0 0 0,0 0 16,0 0-16,0 0 0,0 1 0,0-1 15,21-21 17,-21-21-17,0-1-15,0 1 16,21 0-16,-21 0 0,21 0 15,-21-22-15,0 22 0,22 0 0,-22-21 16,21 21-16,0-22 0,-21 22 16,21 0-16,-21 0 0,21 0 0,0 21 15,-21-22-15,22 22 0,-1 0 16,0 0-16,-21 22 16,21-1-16,-21 0 0,21 0 15,-21 0-15,21 22 0,-21-22 16,0 0-16,0 0 0,0 21 0,22-20 15,-22-1-15,21 0 0,-21 0 0,0 0 16,21 0-16,-21 1 16,21-22-16,0 0 31,0 0-15,-21-22-16,0 1 0,22 0 15,-1 0-15,0 0 0,-21 0 0,21-22 16,0 22-16,0-21 0,1 21 15,-1-1-15,0-20 0,0 21 0,0 0 16,0 0-16,1 21 16,-22 21 15,0 0-31,0 0 0,0 0 16,0 0-16,0 1 0,0-1 15,0 0-15,0 0 0,0 0 0,0 0 16,0 1-16,0-1 0,0 0 15,0 0-15,21 0 0,0-21 0,-21 21 16,21-21-16,0 0 0,0 0 16,1 0-16,-1 0 0,21 0 0,-21 0 15,0 0-15,1 0 0,20-21 0,-21 0 16,0 21-16,0-21 0,1 0 16,-1 0-16,0-1 0,0 1 0,-21-21 15,21 21-15,-21 0 0,21-1 0,-21 1 16,0 0-16,0 0 0,0 0 15,0 0-15,0-1 0,22 22 16,-22-21-16,0 42 31,0 1-31,0-1 16,-22 0-16,22 21 16,0-21-16,0 22 0,-21-22 0,21 21 15,-21 1-15,21-1 0,-21 0 0,21 22 16,0-22-16,0 22 0,-21-1 15,21-21-15,-21 22 0,21-1 0,-22 22 16,22-21-16,0-1 0,0 22 0,-21-1 16,0-20-16,21 21 0,-21-22 15,21 22-15,0-22 0,-21 22 16,0-22-16,21 1 0,0-1 0,0 1 16,0-22-16,-22 1 0,22-1 0,0-21 15,0 0-15,-21 0 0,21 1 16,0-1-16,0-42 15,0-1 1,0 1-16,0 0 0,0-21 16,0-1-16,21 1 0,1 0 0,-22-1 15,21-20-15,0-1 0,0 1 0,0-1 16,0-20-16,-21 20 0,22-20 16</inkml:trace>
  <inkml:trace contextRef="#ctx0" brushRef="#br0" timeOffset="64999.39">12509 3577 0,'0'0'0,"0"-42"0,0 0 16,0-85-16,0 105 16,0-20-16,0 21 0,0 0 15,0 0-15,0-1 0,0 1 0,0 0 16,0 0-16,22 0 0,-1 0 0,0 21 16,0-22-16,0 22 0,0 0 15,1 0-15,20 0 0,-21 0 0,0 0 16,22 0-16,-22 0 0,0 22 0,0-1 15,0 0-15,0 0 16,-21 21-16,0-20 0,0 20 0,0-21 16,0 0-16,0 22 0,0-22 15,0 0-15,-21 0 0,0 0 0,0 0 16,0 1-16,0-22 0,-1 21 0,1-21 16,0 0-16,0 21 0,0-21 15,0 0-15,-1 0 0,1 0 16,21 21-16,-21-21 0,42 0 47,0-21-32,1 21-15,-1 0 0,0 0 16</inkml:trace>
  <inkml:trace contextRef="#ctx0" brushRef="#br0" timeOffset="69462.08">13123 3450 0,'-21'0'0,"21"-21"93,0 0-77,0 0-16,21 0 0,0-1 0,-21 1 16,22 0-16,-1-21 0,0 21 15,0-22-15,0 1 0,0 0 16,1-1-16,-1 1 0,0 0 16,0-22-16,0 22 0,0-1 0,-21-20 15,0 21-15,0-1 0,0 22 0,0-21 16,0 21-16,0-1 0,0 1 15,0 0-15,0 0 0,-21 21 0,0 0 16,0 0-16,0 0 16,0 0-16,-1 0 0,22 21 15,0 0-15,-21 0 0,0 1 16,21 20-16,-21-21 0,21 21 0,0 1 16,0-1-16,-21 0 0,21 1 0,-21-1 15,21 0-15,0 1 16,0 20-16,0-20 0,0-1 0,0 0 15,0 1-15,0-22 0,0 21 16,0-21-16,21 22 0,0-22 0,0 0 16,-21 0-16,21-21 0,0 21 0,1-21 15,-1 21-15,0-21 0,21 0 16,-21 0-16,1 0 0,-1 0 0,0-21 16,21 0-16,-21 21 0,1-21 0,-1 0 15,21 0-15,-21-1 0,0 1 16,1 0-16,-1 0 0,-21 0 0,0 0 15,21-22-15,-21 22 16,0 0-16,0 0 0,0 0 16,0-1-16,-21 22 15,0 0 1,-1 0-16,1 22 0,0-1 16,0 0-16,21 0 0,-21 0 0,21 22 15,-21-22-15,21 0 0,-22 0 16,22 21-16,0-20 0,0-1 0,0 0 15,0 0-15,0 0 0,0 0 16,22 1-16,-1-1 0,0-21 0,0 0 16,0 21-16,0-21 0,1 0 15,20 0-15,-21 0 0,21 0 16,-20-21-16,20 21 0,0-21 0,1-1 16,-1 1-16,-21 0 0,21 0 0,1 0 15,-22-22-15,21 22 0,-21 0 16,1-21-16,-1 21 0,0-22 0,-21 22 15,0 0-15,0 0 16,0 0-16,-21 21 16,0 21-1,21 0-15,-22 0 0,22 0 16,-21 22-16,0-22 0,21 0 0,0 0 16,-21 21-16,21-20 0,0-1 15,-21 0-15,21 0 0,0 0 16,0 0-16,0 1 0,0-1 0,0 0 15,0-42 32,21 21-47,-21-21 0,21-1 16,-21 1-16,0 0 0,21-21 0,0 21 16,1-1-16,-22 1 0,21-21 0,0 21 15,-21 0-15,21-1 0,0 1 16,0 0-16,1 21 15,-1 0-15,0 21 16,-21 0 0,21 1-16,-21-1 0,0 0 0,0 0 15,0 0-15,0 22 0,0-22 16,0 0-16,21 0 0,-21 0 0,0 0 16,21-21-16,-21 22 0,0-1 0,22-21 31,-1 0-31,0 0 15,0-21-15,-21-1 16,21 1-16,0 0 0,1 0 16,-1 0-16,-21 0 0,21-22 0,0 22 15,0-21-15,0 21 0,1-22 16,-1 22-16,0 0 0,-21 0 16,21 0-16,0 21 0,-21-22 15,0 44 1,0-1-16,0 0 15,0 21-15,0-21 0,0 1 0,0 20 16,0-21-16,0 0 0,0 22 16,0-22-16,0 0 0,0 0 0,0 0 15,0 0-15,0 1 0,0-1 0,21 0 16,1-21-16,-1 0 16,0 0-16,0 21 0,0-21 0,0 0 15,1 0-15,20 0 0,-21 0 16,21-21-16,1 0 0,-22 21 15,21-21-15,1-1 0,-22 1 0,0 0 16,21 0-16,-21-21 0,1 20 16,-22 1-16,0-21 0,21 21 0,-21 0 15,0-1-15,0 1 0,0 0 0,0 0 16,-21 21-16,-1 0 0,1 0 16,0 0-16,0 0 0,0 0 15,0 0-15,-1 21 0,1 0 0,21 0 16,0 1-16,0-1 0,0 0 15,0 0-15,0 0 0,0 22 0,0-22 16,0 0-16,0 0 16,21-21-16,1 21 0,-1 0 0,0-21 15,0 0-15,0 22 0,0-22 0,22 0 16,-22 0-16,21 0 0,-21 0 16,22 0-16,-22 0 0,21-22 0,-21 1 15,22 21-15,-22-21 0,0 0 0,0 0 16,0 0-16,1-1 0,-1 1 15,-21 0-15,0 0 0,0 0 0,0 0 16,0-1-16,0 1 0,-21 21 31,21 21-31,-22 1 0,1-1 16,21 0-16,-21 0 16,21 0-16,0 0 0,-21 1 0,21-1 15,0 0-15,-21 0 0,21 0 0,0 0 16,0 1-16,0-1 15,0-42 17,0-1-17,21 1-15,0 0 0,0 0 0,-21 0 16,21 0-16,1-1 0,-22-20 16,21 21-16,0 0 0,0 0 0,0-22 15,0 43-15,-21-21 0,0 0 16,22 21-16,-22 21 15,0 0-15,0 0 0,0 1 16,0-1-16,0 0 0,0 0 0,0 0 16,0 0-16,0 1 0,0-1 15,0 0-15,0 0 0,0 0 0,0 0 16,21-21-16,-21 22 0,21-22 16,0 0-16,0 0 0,0 0 0,1 0 15,-1 0-15,0 0 0,0 0 0,0 0 16,0-22-16,1 22 0,20-21 15,-21 0-15,0 0 0,0-21 16,1 20-16,-1-20 0,0 0 0,0-1 16,0 1-16,0 0 0,1-22 15,-22 22-15,21-22 0,-21 22 0,21-21 16,-21 20-16,0-20 0,0 20 16,0 1-16,0 21 0,0 0 0,0 0 15,0-1-15,0 44 16,-21-1-16,0 0 15,21 21-15,-22-21 0,1 22 0,21-1 16,-21 0-16,0 1 0,21 20 16,0-20-16,-21-1 0,0 0 15,21 1-15,0-1 0,0 0 0,0 1 16,0-1-16,0-21 0,0 21 16,0-20-16,0 20 0,21-21 0,0 0 15,0-21-15,0 21 0,0 1 16,1-22-16,-1 0 0,21 0 0,-21 0 15,22 0-15,-22 0 0,21 0 0,0 0 16,-20 0-16,20-22 0,-21 1 16,21 0-16,-20 0 0,20 0 0,-21 0 15,0-1-15,0-20 0,1 21 16,-22 0-16,0-22 0,0 22 0,0-21 16,0 21-16,0 0 0,0-1 15,0 1-15,0 0 16,-22 21-16,1 0 15,0 21-15,21 0 0,-21-21 0,0 22 16,0-1-16,-1 0 0,1 21 16,0-21-16,0 1 0,21-1 0,-21 21 15,21-21-15,0 0 0,0 1 16,-21-1-16,21 0 0,0 0 16,21-21-1,0 0-15,0 0 16,0 0-16,0 0 0,1 0 0,-1-21 15,0 0-15,0 0 0,-21-1 16,21 1-16,0-21 0,1 21 16,-1 0-16,-21-1 0,0-20 0,0 21 15,21 21-15,-21-21 0,0 0 16,0 42 0,0 0-1,0 0-15,-21 0 16,21 0-16,0 1 0,0-1 0,0 0 15,0 0-15,0 0 0,0 0 16,0 1-16,0-1 0,0 0 16,21-21-16,0 21 15,0-21-15,0 0 16,1 0-16,-1 0 0,0 0 0,21 0 16,-21-21-16,1 0 0,-1 0 15,0-1-15,0 1 0,0 0 16,0 0-16,1-21 0,-1-1 0,0 1 15,0 0-15,0-1 0,0 1 16,-21 0-16,0-22 0,22 22 0,-22-1 16,21-20-16,-21 21 0,0-1 0,0 1 15,0 0-15,0 20 0,0 1 16,0 0-16,-21 21 31,-1 21-31,22 0 0,-21 1 16,21 20-16,0 0 0,0-21 0,-21 22 15,21-1-15,0 0 0,-21 1 16,21-1-16,0 0 0,0 1 0,0-1 16,0 0-16,0 1 0,-21-1 15,21-21-15,-21 22 0,21-22 0,0 21 16,0-21-16,21 0 0,0 22 0,-21-22 16,21 0-16,0 0 0,-21 0 15,21-21-15,1 0 0,-1 0 0,0 0 16,0 0-16,21 0 0,-20 0 15,-1 0-15,0-21 16,21 0-16,-21 0 0,1 0 0,20 0 16,-21-1-16,0 1 0,0 0 15,1-21-15,-1 21 0,0-22 0,-21 22 16,21 0-16,-21 0 0,21 0 0,-21-1 16,0 44-1,0-1 1,0 0-16,-21 0 15,21 0-15,-21 0 0,21 1 0,-21 20 16,21-21-16,0 0 0,0 0 0,0 1 16,0-1-16,0 0 15,0 0-15,21 0 16,0-21-16,0 0 16,0 0-16,1 0 15,-1 0-15,21 0 0,-42-21 0,21 0 16,0 21-16,1-21 0,-1 0 15,0-1-15,0 1 0,0 0 0,0 0 16,-21 0-16,22 0 0,-22-1 16,21 1-16,-21 0 15,0 42 1,0 0 0,-21 1-16,-1-22 0,22 21 0,-21 0 15,21 0-15,0 0 0,0 0 16,0 1-16,0-1 0,0 0 15,0 0-15,0 0 0,0 0 16,21-21-16,1 0 16,-1 0-16,0 0 15,0 0-15,0 0 0,0 0 16,1-21-16,-1 0 0,0 0 0,0 0 16,0 0-16,-21-1 0,0 1 15,0 0-15,0 0 0,0-21 0,0 20 16,0 1-16,0 0 0,-21 21 15,21-21-15,-21 21 0,0 0 0,0 0 16,-1 0-16,1 0 0,0 0 16,0 0-16,0 0 15,21 21-15,0 0 16,0 0 0,21-21-1,0 0-15,0 0 0,0 0 0,1 0 16,20 0-16,-21 0 0,21 0 15,-20 0-15,20-21 0,-21 21 0,21 0 16,-20 0-16,-1-21 0,21 21 16,-21 0-16,0 0 0,1 0 15,-1 0-15,0 0 32,-21 21-32,0 0 0,0 1 15,0-1-15,0 0 0,0 0 16,0 0-16,0 0 0,0 1 0,0 20 15,0-21-15,0 0 0,0 0 0,0 1 16,0-1-16,0 0 0,0 0 16,0 0-16,0 0 15,42-21 17,-42-21-17,0 0-15,21 0 16,-21 0-16,22 0 0,-1-1 15,-21 1-15,0 0 0,21-21 0,0 21 16,21-1-16,-20-20 0,20 21 16,-21-21-16,0 20 0,0 1 0,1 0 15,-1 0-15,0 21 16,0 0-16,-21 21 16,0 0-16,0 0 0,0 1 15,0-1-15,0 0 0,0 0 16,0 0-16,0 0 0,0 1 0,0-1 15,0 0-15,0 0 16,0 0-16,0 0 0,0 1 16,21-22 15,-21-22 31,0 1-46,0 0-16,0 0 0</inkml:trace>
  <inkml:trace contextRef="#ctx0" brushRef="#br0" timeOffset="69737.42">18436 2731 0,'-21'-22'0,"42"44"0,-63-44 15,-22 1 1,64 42 62,0 1-62,-21-22-16,0 0 15,0 0-15</inkml:trace>
  <inkml:trace contextRef="#ctx0" brushRef="#br0" timeOffset="70029.25">17230 2921 0,'0'0'0,"-22"0"31,44 0-31,20 0 16,-21 0-16,21 0 0,1 0 0,-22-21 15,21 21-15,22 0 0,-22-21 16,0 21-16,1 0 0,-1 0 0,0-21 15,-20 21-15,20 0 0,-21 0 16,21-22-16,-20 22 0,-1 0 0,0 0 16,-21-21-16,0 0 15,-21 0 1,0 21 0,-22 0-16,22-21 0,-21 21 15</inkml:trace>
  <inkml:trace contextRef="#ctx0" brushRef="#br0" timeOffset="70354.64">16044 2879 0,'0'0'0,"43"0"15,-22 0 1,0 0-16,21 0 0,1-21 0,-1 21 16,0 0-16,1 0 0,-1-22 0,-21 22 15,21 0-15,1 0 0,-1 0 16,-21 0-16,0 0 0,1 0 0,-1 0 16,0 0-16,0 0 0,0 0 31,0 0 0,-21-21-15</inkml:trace>
  <inkml:trace contextRef="#ctx0" brushRef="#br0" timeOffset="108361.08">2942 6160 0,'0'-22'0,"0"1"31,0 0 0,-21 21-31,21-21 31,0 0 1,0 0 15</inkml:trace>
  <inkml:trace contextRef="#ctx0" brushRef="#br0" timeOffset="109121.64">2942 5948 0,'21'-42'15,"-21"20"1,0 1 0,0 0-16,0 0 15,0 0 1,0 0-16,0-1 16,0 1-1,0 42 32,0 1-47,0-1 0,0 0 16,0 0-16,0 0 0,0 0 15,0 22-15,21-22 0,-21 21 0,0 1 16,0-22-16,0 21 0,0 0 16,0-20-16,0 20 0,0 0 0,0 1 15,22-1-15,-22 0 0,0 1 16,0-1-16,0 0 0,21 1 0,-21 20 15,0-21-15,0 1 0,0-1 16,0 0-16,0 1 0,0 20 16,0-20-16,0-1 0,0 0 15,0 1-15,0 20 0,0-21 0,0 1 16,0-1-16,0 0 0,0 22 0,0-22 16,0 1-16,0-1 0,0 0 15,0 1-15,0-1 0,0 0 0,0 1 16,0-22-16,0 21 0,0 0 15,0 1-15,0-1 0,0-21 0,0 22 16,0-1-16,0 0 0,0 1 0,-21-1 16,21 0-16,0-21 0,0 22 15,-22-22-15,22 21 0,0-21 0,0 22 16,0-22-16,0 0 0,0 0 16,0 22-16,0-22 0,0 0 15,0 0-15,0 0 0,0 0 0,0 1 16,0-1-16,0 0 15,0 0-15,0 0 0,0 0 16,-21-21 0,0 0-1,21-21-15,0 0 0</inkml:trace>
  <inkml:trace contextRef="#ctx0" brushRef="#br0" timeOffset="110925.91">3006 5821 0,'21'0'32,"0"0"-17,0 0-15,0 0 0,0 0 16,1 0-16,-1 0 0,21 0 0,0 0 15,1 0-15,-1 0 0,0 0 16,22 0-16,-22 0 0,22 0 0,-1 0 16,1 0-16,-1 0 0,-20 0 15,20 0-15,1 0 0,-1 0 0,1 0 16,-1 0-16,1 0 0,20 21 16,-20-21-16,20 0 0,-20 0 0,21 0 15,-1 0-15,1 0 0,-22 0 0,22 0 16,0 0-16,-22 0 0,1 0 15,20 0-15,-20 0 0,-1 0 16,22 0-16,-21 0 0,-1 0 16,22 0-16,-22 0 0,1 0 0,-1 0 15,-20 0-15,20 0 0,-21 0 0,22 0 16,-22 0-16,1 0 0,-1 0 16,0 0-16,-21-21 0,22 21 0,-22 0 15,21 0-15,-21 0 0,1 0 16,-1 0-16,0 0 0,0 0 0,0 0 15,0 0-15,1 0 0,-22 21 47,0 0-31,0 0 0,0 1-16,0-1 15,0 0-15,0 0 0,0 0 16,0 0-16,0 1 0,0-1 15,0 21-15,0-21 0,0 0 0,0 1 16,0 20-16,0-21 0,0 21 0,0 1 16,0-22-16,0 21 0,0 1 15,0-1-15,0 0 0,0 1 0,0-1 16,0 0-16,0 22 0,0-22 16,0 0-16,0 1 0,0-1 15,0 0-15,0 1 0,0-1 0,0 0 16,0 1-16,0-1 0,0 0 0,0 1 15,0-1-15,0 0 0,0 1 16,0 20-16,0-20 0,0-1 0,0 0 16,0 1-16,0-1 0,0 0 0,0-21 15,0 22-15,0-1 0,0 0 16,0 1-16,0-22 0,0 21 0,0 1 16,0-1-16,0 0 0,0-21 0,0 22 15,0-22-15,0 21 0,0-21 16,0 22-16,0-22 0,0 0 0,0 0 15,21 0-15,-21 1 0,0-1 0,0 0 16,0 0-16,21-21 0,-21 21 16,0 0-16,0 1 15,0-1-15,0 0 16,0 0 0,-21 0-1,0 0 1,21 1-1,-22-22-15,22 21 0,-21-21 16,21 21-16,-21-21 16,21 21-16,0 0 15,0 0 1,-21-21 0,0 0-1,0 0-15,-1 0 16,1 0-16,0 0 0,0 0 15,0 0-15,-22 0 0,22 0 16,0 0-16,0 0 0,-21 0 16,20 0-16,-20 0 0,21 0 0,-21 0 15,-1 0-15,1 0 0,0 0 0,-1 0 16,1 0-16,-22 0 0,22 0 0,-21 0 16,20 0-16,-20 0 0,-1 0 15,1 0-15,-1 0 0,1 0 16,-1 0-16,1 0 0,-22 0 0,22 0 15,-1 0-15,1 0 0,-1 0 0,1-21 16,-22 21-16,21 0 0,1-21 16,-1 21-16,1 0 0,21 0 0,-22-21 15,1 21-15,20 0 0,-20 0 0,-1 0 16,22-21-16,-22 21 0,1 0 16,-1 0-16,22 0 0,-21 0 0,-1 0 15,22 0-15,-22 0 0,22-21 16,0 21-16,-1 0 0,1 0 0,0 0 15,-1 0-15,1 0 0,21 0 0,0 0 16,-1 0-16,1 0 16,0 0-16,0 0 0,0 0 15,0 0 1,21-22 0,0 1-1,0 0-15,0 0 16</inkml:trace>
  <inkml:trace contextRef="#ctx0" brushRef="#br0" timeOffset="111621.51">3027 5080 0,'0'-42'31,"0"21"-31,0-1 16,0 1-16,0 42 31,0 1-31,0-1 16,0 21-16,0 0 0,0 1 15,0-1-15,0 0 0,0 1 16,0-1-16,0 0 0,0-20 16,0 20-16,0 0 0,0-21 0,0 22 15,0-22-15,0 0 0,0 0 16,0 0-16,0 1 0,0-1 15,0-42 17,0-1-32,0 1 0,0 0 15,0 0-15,0 0 0</inkml:trace>
  <inkml:trace contextRef="#ctx0" brushRef="#br0" timeOffset="112018.28">3027 4932 0,'0'0'0,"-21"-42"31,-1 42-31,22-22 0,0 1 0,0 0 16,22 0-1,-1 21-15,0 0 0,0 0 16,0-21-16,22 21 0,-1 0 15,0 0-15,1 0 0,-1 21 16,0-21-16,1 21 0,-1 0 0,0 0 16,-21 22-16,1-22 0,-1 0 15,-21 21-15,0-20 0,0 20 0,-21-21 16,-1 0-16,1 22 0,-21-22 16,0 0-16,-1 0 0,1 0 0,0 0 15,-1 1-15,1-1 0,0 0 16,20-21-16,-20 21 0,21-21 0,0 0 15,21 21-15,-21-21 0,42 0 47,0 0-31,0-21-16,0 21 0,0-21 16,1 21-16</inkml:trace>
  <inkml:trace contextRef="#ctx0" brushRef="#br0" timeOffset="112597.95">3662 4974 0,'0'0'0,"0"-21"0,0 0 0,21 21 16,-21-21-16,21 21 31,-21 21-16,0 0-15,0 0 16,0 0-16,0 22 0,0-22 0,0 0 16,0 21-16,0-20 0,0 20 15,0-21-15,0 21 0,0-20 0,-21 20 16,21-21-16,0 0 0,0 0 16,-21 22-16,21-22 0,-21 0 15,21 0-15,0 0 0,0 1 16,-22-22-1,1-22 17,21 1-32,0 0 15,0 0-15,0 0 0,0 0 16,0-1-16,21 1 0,1-21 0,-1 21 16,-21 0-16,21-1 0,21-20 0,-21 21 15,1 0-15,-1 0 0,21 21 16,-21 0-16,0 0 0,1 0 0,-1 0 15,0 0-15,0 0 0,0 21 16,0 0-16,1 0 0,-22 0 0,21 0 16,-21 1-16,0-1 0,0 21 15,0-21-15,0 0 0,0 1 0,0-1 16,-21-21-16,21 21 0,-22 0 16,1 0-16,21 0 15,-21-21-15,21 22 0,-21-22 16,42-22 31,0 1-47</inkml:trace>
  <inkml:trace contextRef="#ctx0" brushRef="#br0" timeOffset="113101.62">4530 5165 0,'-85'-21'31,"64"21"-31,0 0 0,-1 0 16,1 21-16,0 0 0,0-21 0,0 21 15,0 0-15,-1 0 0,22 1 16,-21-1-16,21 0 0,-21 0 0,21 21 15,0-20-15,0-1 16,0 0-16,0 0 0,0 0 16,0 0-16,21 1 0,0-22 15,1 0-15,-1 0 0,0 0 16,0 0-16,0 0 0,0 0 0,1 0 16,-1 0-16,0 0 0,0-22 0,0 22 15,0-21-15,1 0 0,-1 0 16,0 0-16,-21 0 0,0-22 15,0 22-15,0 0 0,0 0 0,0 0 16,0-22-16,0 22 0,-21 0 16,0 0-16,-1 0 15,1 21-15,0 0 0,0 0 0,0 0 16,0 0-16,-1 0 0,1 0 16,0 21-16,0-21 0,0 21 0,0-21 15,-1 21-15,22 0 16,0 0-16,0 1 15,22-22 1,-1 0-16,0 0 0,0 0 16,21 0-16,-20 0 0</inkml:trace>
  <inkml:trace contextRef="#ctx0" brushRef="#br0" timeOffset="113713.27">4911 5101 0,'0'-21'15,"-22"21"1,1 0-16,21 21 16,-21 0-16,21 1 0,-21-22 15,21 21-15,0 0 0,0 0 16,0 0-16,-21 0 0,21 1 0,0-1 15,0 0-15,0 0 16,0 0-16,0 0 0,0 1 16,0-1-16,0 0 0,0 0 15,0 0-15,0 0 32,0-42-1,0 0-31,0 0 15,0 0-15,21 0 0,-21-1 0,21 1 16,0 0-16,-21 0 0,21-21 16,1 20-16,-22 1 0,21 0 15,0-21-15,21 21 0,-21-1 0,1 22 16,-1-21-16,0 0 0,0 21 16,0 0-16,0 0 0,1 0 0,-1 0 15,0 21-15,0 0 0,0 1 16,0-1-16,-21 0 0,22 0 0,-22 0 15,21 0-15,-21 1 0,0-1 0,0 0 16,0 0-16,0 0 0,0 0 16,0 1-16,0-1 0,0 0 0,0 0 15,0 0-15,0 0 16,-21-21-16,21-21 62,21 0-62,0 0 16,-21 0-16,21 0 0</inkml:trace>
  <inkml:trace contextRef="#ctx0" brushRef="#br0" timeOffset="114257.96">5588 5292 0,'0'0'15,"0"21"-15,-21-21 16,21 21-16,21-21 31,0 0-31,0 0 16,0 0-16,1-21 0,-1 21 15,0-21-15,0 21 0,0-21 0,0 21 16,1-22-16,-1 22 0,0-21 0,0 0 16,0 21-16,-21-21 15,0 0-15,0 0 16,0-1-16,0 1 0,0 0 16,0 0-16,-21 0 15,0 21-15,0 0 16,0 0-16,-1 0 0,1 0 0,0 0 15,0 21-15,21 0 0,-21-21 16,0 21-16,21 0 0,-22 1 0,1-1 16,21 0-16,-21 0 0,21 0 15,0 0-15,0 1 0,0-1 16,0 0-16,0 0 0,0 0 0,0 0 0,21-21 16,0 22-16,1-1 0,-1-21 15,0 0-15,0 21 0,0-21 16,0 0-16,22 0 0,-22 0 0,0 0 15,0 0-15,0 0 0,1 0 16,-1 0-16,0 0 0,0 0 0,0 0 16,0 0-16,1-21 15,-22 0-15,0-1 16</inkml:trace>
  <inkml:trace contextRef="#ctx0" brushRef="#br0" timeOffset="117769.45">5905 5969 0,'0'-21'0,"-21"21"0,0 0 16,0 0-16,0-21 15,0 21-15,-1 0 0,1 0 16,0 0-16,0 0 16,0 0-16,0 0 0,-1 0 15,1 0-15,0 0 0,0 0 16,0 0-16,0 0 15,-1 21-15,1-21 0,0 21 16,0-21-16,0 21 0,0 0 16,-1 1-16,1-22 0,21 21 15,-21 0-15,0 0 0,0-21 0,21 21 16,0 0-16,-21 1 0,-1-1 16,22 0-16,-21 0 0,21 0 15,0 0-15,0 1 0,0-1 16,0 0-16,0 0 15,0 0-15,0 0 0,0 1 0,0-1 16,0 0-16,0 0 0,0 0 16,0 0-16,0 22 0,0-22 15,0 0-15,21-21 0,-21 21 0,0 0 16,22 1-16,-1-1 0,0 0 16,0-21-16,-21 21 0,21-21 15,0 21-15,1-21 0,-1 21 0,0-21 16,0 0-16,0 0 0,22 0 15,-22 22-15,0-22 0,21 0 0,-21 0 16,1 0-16,20 0 0,-21 0 16,21 0-16,-20 0 0,20 0 0,-21 0 15,21 0-15,-20 0 0,20-22 0,-21 22 16,21 0-16,-20-21 16,-1 21-16,21-21 0,-21 0 0,0 21 15,1-21-15,-1 0 0,0-1 0,21 1 16,-21 0-16,1 0 0,-1 0 15,-21 0-15,21-22 0,0 22 0,0 0 16,-21-21-16,0 20 0,0 1 0,0-21 16,0 21-16,0 0 0,0-1 15,0 1-15,0 0 0,0 0 0,-21 0 16,0 0-16,0-1 0,0 1 16,-1 0-16,1 0 0,0 0 15,0 21-15,0-21 0,0 21 0,-1 0 16,1 0-16,0-22 0,0 22 15,0 0-15,0 0 0,-1 0 0,1 0 16,0 0-16,0 0 0,0 0 16,0 0-1,-1 0-15,22 22 32,-21-22-32</inkml:trace>
  <inkml:trace contextRef="#ctx0" brushRef="#br0" timeOffset="118181.22">5355 6138 0,'0'0'0,"-21"0"15,42 0 17,0 0-17,22 0-15,-1 0 0,0-21 16,1 21-16,20-21 0,-21 21 0,22-21 16,-1 21-16,-20-21 0,20 21 15,1-21-15,-22 21 0,22 0 0,-22-22 16,21 22-16,-20 0 0,-22-21 15,21 21-15,1 0 0,-22 0 0,0 0 16,21-21-16,-21 21 16,-42 0 15,0 0-15,0 0-16,0 0 0,0 0 15,-1 0-15,1 0 0,0 0 16,0 21-16,0 0 0</inkml:trace>
  <inkml:trace contextRef="#ctx0" brushRef="#br0" timeOffset="118554.01">5440 6350 0,'0'0'0,"21"0"32,0 0-17,0 0-15,0-21 0,22 21 16,-22-21-16,21 21 0,1-21 0,-1 21 16,0-22-16,1 22 0,20-21 15,-21 0-15,1 21 0,20-21 0,-20 0 16,-1 21-16,0-21 0,1 21 15,-22 0-15,21 0 0,-21-22 0,0 22 16,1 0-16,-1 0 0,0 0 16,-42 0 15,0 0-31,-1 0 0,1 0 0,0 22 16,0-22-16,0 0 0,-22 21 15,22-21-15,-21 21 0,0-21 0,-1 21 16,-20 0-16,20-21 0</inkml:trace>
  <inkml:trace contextRef="#ctx0" brushRef="#br0" timeOffset="118857.83">5397 6541 0,'85'0'15,"-64"0"1,0 0-16,22 0 0,-1-22 15,0 1-15,1 21 0,-1-21 0,0 0 16,1 21-16,-1-21 0,0 0 0,22-1 16,-22 22-16,1-21 0,-1 0 15,-21 21-15,21-21 0,1 0 0,-22 21 16,0 0-16,21-21 0,-20 21 16,-1 0-16,0 0 0,0 0 0,-21-22 15,21 22 1,-42 0 15,0 0-31,0 0 0,0 0 16,-1 0-16,1 22 0,0-22 15</inkml:trace>
  <inkml:trace contextRef="#ctx0" brushRef="#br0" timeOffset="119137.67">5630 6668 0,'21'0'0,"1"0"16,-1 0-16,0 0 15,0 0-15,0 0 0,0-22 0,22 22 16,-22-21-16,0 21 0,21-21 15,1 21-15,-22-21 0,21 21 0,1 0 16,-22-21-16,21 21 0,-21 0 0,0 0 16,1-21-16,-1 21 0,0 0 15,0 0-15,-21-22 16</inkml:trace>
  <inkml:trace contextRef="#ctx0" brushRef="#br0" timeOffset="120869.19">7027 6710 0,'0'0'0,"0"-21"0,0 0 16,0-1 0,0 1-16,0 0 0,0 0 0,0 0 15,0 42 32,0 0-47,-21 0 0,21 0 16,0 22-16,-21-22 0,21 21 0,0-21 15,0 22-15,0-1 0,-21-21 0,21 22 16,-21-1-16,21-21 0,-22 0 16,22 22-16,0-22 0,0 0 0,0 0 15,-21 0-15,21 0 0,0 1 0,0-1 32,0-42-17,0-1 1,0 1-1,21 0-15,-21 0 0,0 0 16,0 0-16,22-1 0,-22 1 0,21 0 16,0 0-16,-21 0 0,21 0 15,0-1-15,0 1 0,1 21 0,-1-21 16,0 21-16,0 0 0,0 0 0,0 0 16,1 0-16,-1 0 15,0 21-15,0 0 0,0 1 16,-21-1-16,21 0 0,-21 0 15,0 0-15,0 0 0,22-21 16,-22 22-16,0-1 0,0 0 0,0 0 16,0 0-16,-22 0 0,1 1 15,0-1-15,0-21 0,0 21 16,0-21-16,-22 21 0,22-21 0,0 0 16,0 0-16,0 0 0,-22 21 0,22-21 15,0 0-15,0 0 16,0 0-16,21-21 15,0 0 1,21 21 0,-21-21-16,21 0 15,0 21-15,0 0 0,0-22 0</inkml:trace>
  <inkml:trace contextRef="#ctx0" brushRef="#br0" timeOffset="121421.91">7726 6879 0,'0'-42'0,"0"21"16,-21 21-16,-1 0 15,1 0-15,0 0 0,0 0 0,0 0 16,0 0-16,-1 21 0,1 0 0,-21-21 15,21 21-15,0 0 0,-1 22 16,1-22-16,21 0 0,-21 0 0,21 0 16,-21 1-16,21 20 0,0-21 0,0 0 15,0 0-15,0 1 16,0-1-16,0 0 0,21-21 16,0 0-16,0 0 0,1 0 15,-1 0 1,0 0-16,0-21 0,0 21 15,0-21-15,1-1 0,-1 1 0,0 21 16,-21-21-16,21 0 0,0 0 16,0 0-16,1-22 0,-22 22 0,0 0 15,21 0-15,-21 0 0,0-1 0,0 1 16,0 0-16,0 0 16,0 42-1,0 0-15,0 0 16,-21 1-16,21-1 15,0 0-15,0 0 0,0 0 0,0 0 16,0 1-16,0-1 0,0 0 16,0 0-16,0 0 0,0 0 15,0 1-15,21-1 16,0-21-16,0 0 16,0 0-16,0 0 15,1 0-15,-22-21 0,21-1 0,0 1 16</inkml:trace>
  <inkml:trace contextRef="#ctx0" brushRef="#br0" timeOffset="121677.1">8149 6752 0,'0'0'0,"-63"0"31,41 0-31,1 0 16,0 21-16,0 1 0,21-1 0,0 0 15,-21 0-15,21 0 0,-21 22 0,21-22 16,0 0-16,0 0 0,0 0 16,0 22-16,0-22 0,0 0 0,0 0 15,21 0-15,0 0 0,-21 1 16,21-22-16,0 0 0,0 0 16,1 0-16,-1 0 0,0 0 0,0 0 15,0 0-15,0-22 0,1 22 16,-1-21-16,0 0 0</inkml:trace>
  <inkml:trace contextRef="#ctx0" brushRef="#br0" timeOffset="122285.4">8509 6435 0,'0'0'0,"-21"0"16,21 21-1,-21-21-15,21 21 0,0 0 0,0 22 16,0-22-16,0 21 16,0-21-16,0 22 0,0-22 0,0 21 15,0 0-15,0-20 0,0 20 0,0-21 16,0 0-16,0 22 0,0-22 16,0 0-16,0 0 0,0 0 0,0 0 15,-22-21-15,22 22 0,0-44 63,0 1-63,0 0 0,22 21 15,-22-21-15,21 0 0,0 0 16,-21-1-16,21 1 0,0 0 0,0 0 16,-21 0-16,22 21 0,-1 0 15,-21-21-15,21 21 0,0 0 16,-21 21-1,0 0 1,-21-21-16,0 21 0,0-21 16,-1 21-16,1-21 0,0 21 15,0-21-15,0 0 16,0 22 0,21-1-1,0 0 1,0 0-16,0 0 15,0 0-15,21 1 0,-21-1 16,21 0-16,0 0 0,-21 0 16,21 0-16,-21 1 0,21-22 15,1 21-15,-1-21 16,0 0-16,0 0 16,0 0-16,-21-21 0,21 21 15,1-22-15</inkml:trace>
  <inkml:trace contextRef="#ctx0" brushRef="#br0" timeOffset="122622.21">9271 6498 0,'0'0'0,"0"-21"0,0 0 16,0 0-16,-21 0 0,0-1 15,-1 22-15,1 0 16,0 0-16,0 0 0,0 22 16,0-22-16,-1 42 0,1-21 0,0 0 15,0 22-15,0-22 16,0 21-16,21 0 0,-22 1 0,1-22 16,0 21-16,21 1 0,-21-1 0,21-21 15,0 21-15,0-20 0,0 20 16,0-21-16,0 0 0,0 0 0,0 1 15,0-1-15,21 0 0,0 0 0,0-21 16,1 0-16,-1 0 16,21 0-16,-21 0 0,0 0 0,22 0 15,-22 0-15,21-21 0,-21 0 0</inkml:trace>
  <inkml:trace contextRef="#ctx0" brushRef="#br0" timeOffset="123101.22">9525 6752 0,'0'0'0,"0"-21"0,0 0 0,-21 21 0,0-21 16,-1 21-16,1 0 0,0 0 15,0 0-15,0 0 0,0 0 16,-1 0-16,1 21 0,0 0 0,0 0 16,21 0-16,-21 1 0,0-1 0,-1 0 15,22 0-15,0 21 0,0-20 16,-21-1-16,21 0 0,0 0 0,0 0 15,0 0-15,0 1 0,0-1 16,0 0-16,21-21 0,1 0 16,-1 0-1,0 0-15,0 0 0,0 0 16,0-21-16,1 21 0,-1-21 16,-21-1-16,21 22 0,0-21 15,-21 0-15,0 0 0,0 0 0,21 0 16,-21-1-16,0 1 0,21 0 0,-21 0 15,0 0-15,0 0 0,0-1 16,0 44 15,0-1-31,0 0 16,0 0-16,-21 0 0,21 0 16,0 1-16,0-1 0,0 0 0,0 0 15,0 0-15,0 0 0,21 1 16,-21-1-16,22-21 15,-1 21-15,0-21 0,0 0 0,0 0 16,0 0-16,1 0 0,-1 0 16,0-21-16,0 0 0</inkml:trace>
  <inkml:trace contextRef="#ctx0" brushRef="#br0" timeOffset="123817.45">9864 6731 0,'-22'0'16,"22"21"-16,-21 0 16,21 1-16,-21-1 0,21 0 15,0 0-15,-21 0 0,21 22 16,0-22-16,-21 0 0,21 0 0,0 0 16,0 0-16,0 1 15,0-1-15,0 0 0,0 0 16,0-42 31,0 0-47,0 0 15,0-1-15,0 1 0,0 0 16,0 0-16,0-21 16,21 20-16,0 1 0,0 0 0,-21 0 15,21 0-15,1 0 0,-1-1 0,0 22 16,0-21-16,0 21 0,0 0 15,1 0-15,-1 0 0,0 0 16,-21 21-16,0 1 0,0-1 16,0 0-16,21 0 0,-21 0 15,0 0-15,0 1 0,0-1 16,0 0-16,0 0 0,0 0 0,0 0 16,0 1-16,0-1 31,-21-21-31,21-21 31,0-1-31,0 1 16,0 0-16,0 0 0,0 0 15,21 0-15,-21-1 0,21 1 0,0 0 16,1-21-16,-1 21 0,21-1 16,-21 1-16,0 21 0,1-21 15,-1 0-15,21 21 0,-21 0 16,0 0-16,1 21 0,-22 0 15,0 0-15,0 1 16,0-1-16,0 0 0,0 21 0,0-21 16,0 1-16,0-1 0,0 0 0,-22 0 15,22 0-15,-21-21 0,21 21 16,-21 1-16,21-1 0,0 0 16,21-42 30,0 21-46</inkml:trace>
  <inkml:trace contextRef="#ctx0" brushRef="#br0" timeOffset="124214.22">10562 6858 0,'21'0'16,"0"0"0,1 0-16,-1 0 0,0-21 15,0 21 1,0-21-16,0 21 16,-21-21-16,0-1 0,0 1 15,-21 21 16,0 0-31,0 21 16,0 1-16,0-1 16,21 0-16,0 0 0,-22 0 15,22 0-15,-21 1 0,21-1 0,0 0 16,0 0-16,0 0 16,0 0-16,21 1 0,1-1 15,-1-21-15,0 0 16,0 0-16,0 0 0,0 0 0,1 0 15,-1 0-15,0 0 0,0 0 16,0 0-16,22 0 0,-22-21 0</inkml:trace>
  <inkml:trace contextRef="#ctx0" brushRef="#br0" timeOffset="124625.5">11112 6752 0,'-63'-21'15,"63"0"1,21 21 15,0 0-31,0 0 0,1 0 16,20 0-16,-21 0 0,0 21 0,0 0 16,1 0-16,-1 1 0,0-22 0,-21 21 15,0 0-15,0 0 0,21 0 16,-21 0-16,0 1 0,0-1 0,0 0 15,0 0-15,-21 0 16,0-21 0,0 0-1,21-21 1,0 0 0,0 0-16,0 0 15,21-1-15,-21 1 0,21 0 0,0 0 16,-21 0-16,21 0 0,0-1 0,-21 1 15,22 0-15,-1 0 0,0 0 16,0 0-16,0 21 0,0 0 0,-21-22 16,22 22-16,-1 0 0,0 0 0,0 0 15,0 0-15</inkml:trace>
  <inkml:trace contextRef="#ctx0" brushRef="#br0" timeOffset="125197.7">11811 6943 0,'21'0'16,"0"-21"-1,0 21-15,-21-22 16,0 1-16,0 0 15,0 0-15,0 0 0,0 0 16,0-1-16,0 1 0,0 0 16,0 0-16,0 0 0,-21 0 15,0 21-15,0 0 16,0 21-16,0-21 0,-1 21 16,22 0-16,-21 0 0,21 22 15,-21-22-15,0 0 0,0 21 0,0-21 16,-1 1-16,22-1 0,0 0 0,0 0 15,0 0-15,0 0 16,22-21-16,-22 22 16,21-22-16,0 0 0,0 0 15,-21-22-15,21 22 0,0-21 16,1 0 0,-1 0-16,0 21 0,0-21 0,0 0 15,0-1-15,-21 1 0,22 21 16,-22-21-16,0 42 31,0 0-31,0 1 16,0-1-16,0 0 0,21 0 15,-21 0-15,21-21 0,0 21 16,-21 1-16,21-22 0,0 0 16,-21 21-16,22-21 0,-1 0 15,0 0 1,0 0-16,0 0 15,-21-21-15</inkml:trace>
  <inkml:trace contextRef="#ctx0" brushRef="#br0" timeOffset="140045.42">2942 11070 0,'0'-21'47,"0"0"-16,0 0-15,0 0-1,-21 21-15,0 0 16,21-22 0,-21 44 30,21-1-46,-22-21 0,22 21 16,0 0-16,0 0 0,-21 0 0,21 22 16,0-22-16,-21 21 0,21-21 15,0 22-15,0-1 0,0 0 0,0 1 16,0 20-16,0-20 0,0-1 16,0 0-16,0 22 0,0-22 0,0 22 15,0-22-15,-21 21 0,21 1 16,-21-1-16,0 1 0,21-1 15,0 1-15,-22-1 0,1 1 0,21-22 16,-21 22-16,21-1 0,-21 1 16,0-1-16,21 1 0,-21-1 0,21 1 15,0-1-15,-22 1 0,22-1 16,-21 1-16,21-1 0,-21-20 0,21 20 16,0-21-16,0 22 0,0-22 15,0 22-15,0-22 0,0 0 0,-21 1 16,21 20-16,0-20 0,0-1 15,0-21-15,0 21 0,0-20 0,0 20 16,0-21-16,0 0 0,0 0 16,21-42 15,-21 0-31,0 0 0,21 0 16,-21-22-16,21 1 0,1 0 0,-22-1 15,21 1-15,-21-21 0,21-1 16</inkml:trace>
  <inkml:trace contextRef="#ctx0" brushRef="#br0" timeOffset="141510.09">2942 11113 0,'0'0'0,"0"-22"16,0 1-1,0 0 1,21 21 47,0 0-63,1-21 15,-1 21-15,0 0 0,0 0 16,0 0-16,22-21 0,-22 21 0,21 0 15,0 0-15,1-21 0,20 21 16,1 0-16,-1-22 0,1 1 0,-1 21 16,22 0-16,-22-21 0,1 21 15,-1 0-15,22-21 0,-21 21 16,-1 0-16,1-21 0,20 21 0,1 0 16,0 0-16,-1-21 0,22 21 15,-21 0-15,-1 0 0,22 0 0,-21 0 16,0 0-16,20 0 0,-20 0 15,0 0-15,-1 0 0,1 0 0,0 0 16,-1 0-16,-20 0 0,-1 0 0,1 0 16,-1 0-16,-20 0 0,20 0 15,-20 0-15,-1 0 0,0 0 0,-21 0 16,22 0-16,-22 0 0,21 0 0,-21 0 16,1 0-16,-1 0 0,0 0 15,0 0-15,0 0 0,0 0 16,1 0-1,-22 21-15,21-21 0,-21 21 16,0 0-16,0 0 16,0 0-16,0 1 0,0-1 15,0 0-15,0 21 0,21-21 16,-21 22-16,0-1 0,0 0 0,0 1 16,0-1-16,0 0 0,0 22 0,0-22 15,0 1-15,0 20 0,0-21 16,0 1-16,0 20 0,0-20 0,0-1 15,0 21-15,0 1 0,0-22 0,0 22 16,-21-1-16,0-20 16,21 20-16,-22 1 0,22-1 0,0-21 15,0 22-15,-21-1 0,21 1 0,-21-1 16,21 1-16,0-1 0,0 1 16,-21-1-16,0 1 0,0-1 0,21 1 15,-22-1-15,1 1 0,0-1 0,21 1 16,-21-1-16,0 1 0,0-1 15,-1-20-15,1 20 0,0 1 0,0-22 16,21 22-16,-21-22 0,0 0 0,-1 1 16,1-1-16,0 0 0,0 1 15,0-22-15,0 0 0,21 21 16,-22-21-16,22 1 0,-21-1 0,21 0 16,0 0-16,-21-21 15,0 21-15,0-21 16,0 0-16,-1 0 15,1 0-15,0 0 16,0 21-16,0-21 0,0 22 16,-1-22-16,1 0 0,0 0 0,0 0 15,0 0-15,0 0 0,-22 0 16,22 0-16,-21 21 0,-1-21 0,1 0 16,0 0-16,-1 0 0,1 0 15,-21 0-15,-1 0 0,1 0 0,-22 0 16,21 0-16,-20 0 0,-1 0 15,22-21-15,-22 21 0,21 0 0,-20 0 16,-1 0-16,22 0 0,-22-22 0,21 1 16,-20 21-16,20 0 0,1-21 15,-22 21-15,22-21 0,-1 21 0,1 0 16,-22 0-16,21-21 0,1 21 16,-1-21-16,22 21 0,-21 0 0,41 0 15,-20-22-15,0 22 0,21 0 0,-1 0 16,1 0-16,0 0 0,21-21 15,-21 21-15,0 0 16,0 0-16,-1 0 16,1 0-16,0 0 15,0 0 1,0 0 15,21-21 0,0 0 1,0 0-1,-21 21-31</inkml:trace>
  <inkml:trace contextRef="#ctx0" brushRef="#br0" timeOffset="144814.22">3175 10943 0,'0'0'0,"0"-21"15,0 0 1,-21 21-16,21-21 0,-21 21 16,-1 0-16,1 0 15,0 0-15,0 21 16,0-21-16,0 21 0,21 0 0,-22 0 15,1 22-15,0-22 0,21 21 16,-21 1-16,0-1 0,21 0 16,0 22-16,-21-22 0,21 0 15,0 22-15,-22-22 0,22 1 0,0-1 16,0 0-16,0-21 0,0 22 0,22-22 16,-1 21-16,-21-21 0,21 1 15,0-1-15,0-21 0,0 21 0,1 0 16,-1-21-16,0 0 0,21 0 15,-21 0-15,1 0 0,20 0 0,-21 0 16,21-21-16,1 21 0,-1-21 0,-21 0 16,22-1-16,-1 1 0,0 0 15,1 0-15,-22 0 0,21-22 0,-21 22 16,0-21-16,1 21 0,-22-22 0,0 1 16,0 21-16,0-21 15,0-1-15,0 1 0,-22 0 0,1-1 16,-21 1-16,21 0 0,-22-1 15,22 22-15,-21 0 0,0-21 0,20 20 16,-20 22-16,21-21 0,-21 21 0,20 0 16,1 0-16,0 0 0,0 0 15,0 0-15,0 21 0,-1-21 0,22 22 16,-21-1-16,0-21 0,21 21 16,0 0-16,-21 0 0,21 0 0,-21 1 15,21-1-15,0 0 0,0 0 16,0 0-16,0 0 15</inkml:trace>
  <inkml:trace contextRef="#ctx0" brushRef="#br0" timeOffset="145613.97">2794 11324 0,'0'0'0,"0"-21"32,21 21-32,21-21 0,-20 0 0,-1 21 15,21-21-15,0-1 0,1 1 16,-1 0-16,0 0 0,1 0 16,20 0-16,-20-1 0,20 22 0,-21-21 15,1 21-15,-1 0 0,-21-21 16,0 21-16,1 0 0,-44 21 15,1-21-15,-21 21 16,21 1-16,-22 20 0,-20-21 16,21 0-16,-1 0 0,1 22 0,0-22 15,-1 0-15,1 21 0,0-20 16,-1-1-16,1 0 0,0 0 0,20 0 16,1 0-16,0-21 0,0 22 15,21-1-15,21-21 16,0 0-16,0 0 15,1 0-15,-1 0 0,0-21 16,21-1-16,-21 22 0,22-21 0,-1 0 16,0 21-16,-20-21 0,20 0 15,0 0-15,1 21 0,-22-22 0,21 22 16,-21 0-16,-42 22 31,0-22-31,0 21 0,0 0 0,-22 0 16,1 21-16,0-20 0,-1-1 15,1 0-15,0 0 0,-1 0 0,22 0 16,0 1-16,0-1 0,0 0 16,21 0-1,21-21 1,0 0-16,0 0 0,0 0 16,22-21-16,-22 21 0,21 0 0,0-21 15,-20 21-15,20 0 0,0-21 0,-21 21 16,22-22-16,-22 22 0,0 0 15,0 0-15,-21 22 32,-21-22-32,0 21 0,0-21 0,0 21 0,-1 0 15,1-21-15,0 21 0,0-21 16,0 21-16,21 1 16,-21-1-16,21 0 15,-22-21-15,22 21 16,0 0-16,22-21 47,-1 0-47,0-21 0,0 21 0,0-21 15,0 0-15</inkml:trace>
  <inkml:trace contextRef="#ctx0" brushRef="#br0" timeOffset="147161.21">6329 10499 0,'0'0'0,"0"-43"31,0 22-31,-21 21 16,-1 0 0,1 0-16,0 21 0,0-21 15,0 22-15,-22-1 0,22 21 0,0-21 16,0 22-16,0-22 0,0 21 16,-1 0-16,1 1 0,21-1 0,0 0 15,0 1-15,0-1 0,0 0 0,0-20 16,0 20-16,0-21 0,21 21 15,1-20-15,-1-1 0,0 0 0,0 0 16,0 0-16,0 0 0,1-21 0,20 0 16,-21 0-16,21 0 0,-20 0 15,-1 0-15,21 0 0,0 0 16,-20-21-16,20 0 0,0 0 0,-21 0 16,22 0-16,-22-1 0,21 1 15,1-21-15,-22 21 0,21-22 0,-21 22 16,0-21-16,1 0 0,-1-1 0,0 1 15,-21 0-15,0-1 0,0 1 16,0 0-16,-21-1 0,-22 1 0,22 0 16,-21-1-16,0 1 0,-1 21 0,1 0 15,21-1-15,-22 1 0,-20 0 16,21 21-16,-1 0 0,-20 0 16,20 0-16,1 21 0,-21 0 0,20 1 15,1-1-15,0 21 0,-1-21 16,1 0-16,21 22 0,0-22 0,21 0 15,0 0-15,0 0 0,0 1 16,0-1-16,21 0 0,0-21 0,0 0 16,0 0-16,22 21 0,-22-21 0,21 0 15,0 0-15,1 0 0,-1-21 16,-21 21-16,22-21 0,-1 0 0,21 21 16,-20-22-16,-1 1 0,0 0 0,1 21 15,-22-21-15,21 0 0,-21 21 16,1-21-16,-1 21 0,-42 0 15,-1 0 1,1 21-16,-21-21 0,0 21 16,-22 0-16,22 21 0,-1-20 0,-20-1 15,21 21-15,-1-21 0,1 0 0,0 22 16,20-22-16,-20 0 0,21 0 16,21 0-16,0 1 0,0-1 15,21-21-15,0 0 16,22 0-16,-22 0 0,21 0 15,0 0-15,-20 0 0,20 0 0,21 0 16,-20 0-16,-1 0 0,0-21 16,1 21-16,-22 0 0,21 0 0,-21 0 15,1 0-15,-44 0 16,1 21 0,-21 0-16,0-21 0,20 21 15,-20-21-15,0 21 0,21 0 0,-22-21 16,22 22-16,0-22 0,0 21 0,0-21 15,-1 0-15,22 21 16,0 0-16,22-21 16,-1 0-16,0 0 15,0 0-15,0 0 0,22 0 16,-22-21-16,21 0 0,-21 21 0,22-21 16,-1 21-16,0-22 0,1 1 0,-1 0 15</inkml:trace>
  <inkml:trace contextRef="#ctx0" brushRef="#br0" timeOffset="147721.93">7493 10245 0,'0'0'0,"0"-21"16,0-1-1,-21 22-15,0 22 16,-1-1-16,22 0 0,0 21 16,0 1-16,-21-22 0,21 21 0,0 22 15,0-22-15,0 0 0,0 1 16,0-1-16,0 0 0,0 1 0,0-22 16,0 21-16,0-21 0,0 22 0,0-22 15,0 0-15,0 0 0,0 0 16,0 0-16,0 1 0,0-44 47,0 1-32,0 0-15,0 0 0,0 0 0,0 0 16,0-1-16,21 1 16,-21 0-16,22-21 0,-22 21 0,21-1 15,0-20-15,0 21 0,21 0 0,-20 0 16,20 21-16,0 0 0,1 0 15,-1 0-15,0 0 0,1 0 0,-1 21 16,0-21-16,1 21 0,-22 0 0,21 0 16,-21 22-16,0-22 0,1 0 15,-22 0-15,0 0 0,0 0 0,0 1 16,-22-1-16,1-21 0,0 21 0,-21 0 16,21 0-16,-22-21 0,1 21 15,0 1-15,-22-22 0,22 21 16,-1-21-16,1 0 0,21 0 0,-21 21 15,-1-21-15,1 0 0,21 0 0,-22 0 16,22 0-16,-21 0 0,0 0 16,20 0-16</inkml:trace>
  <inkml:trace contextRef="#ctx0" brushRef="#br0" timeOffset="148473.49">1651 11345 0,'0'0'0,"0"-21"0,0 0 15,-21 0-15,21-21 0,0 20 16,0 1-16,-21 0 0,21 0 0,-22 0 16,22 42 15,-21 0-31,21 21 0,0-20 15,0 20-15,0 21 0,0-20 0,0-1 16,0 22-16,0-22 0,0 0 16,0 1-16,0-1 0,0 0 15,0-21-15,0 22 0,0-22 0,0 0 16,0 0-16,0 0 0,0 1 16,0-1-16,0-42 46,0-1-46,0 1 16,0 0-16,0 0 0,0-21 16</inkml:trace>
  <inkml:trace contextRef="#ctx0" brushRef="#br0" timeOffset="148757.32">1587 11197 0,'22'0'31,"-1"0"-31,0 0 0,-21-21 16,21 21-16,0 0 0,0-21 16,1 21-16,-1-21 0,0 21 15,21-21-15,-21 21 0,1 0 16,-1-22-16,0 22 0,0 0 15,0 0-15,-21 22 32,-21-1-17,0-21-15,21 21 0,-21 0 16,0 0-16</inkml:trace>
  <inkml:trace contextRef="#ctx0" brushRef="#br0" timeOffset="149021.18">1482 11663 0,'0'21'16,"21"-21"-1,-21-21 1,21 21-16,0-21 0,0 21 15,0 0-15,1-21 0,-1 21 16,0-22-16,0 22 16,0-21-16,0 21 0,1 0 31,-1-21-31,-21 0 0,21 21 16,0-21-16</inkml:trace>
  <inkml:trace contextRef="#ctx0" brushRef="#br0" timeOffset="150212.91">4995 8678 0,'0'0'0,"-42"0"32,21 0-32,0 0 15,-1 0-15,1 0 16,0 0-16,0 22 15,0 20 1,0-21-16,21 21 0,0-20 0,0 20 16,-22 0-16,22 1 0,0 20 0,0-21 15,-21 22-15,21-22 0,0 22 16,0-1-16,0 1 0,0-1 0,0 1 16,0-1-16,0 22 0,0-22 15,0 1-15,-21-1 0,21 1 0,0-1 16,0 1-16,0-1 0,0 1 0,0-22 15,0 22-15,0-22 16,0 22-16,0-22 0,0 0 0,0 1 16,0-1-16,0 0 0,0 1 0,0-22 15,0 21-15,0 0 0,0-20 16,0-1-16,-21 21 0,21-21 0,0 0 16,0 1-16,0-1 0,0 0 0,0 0 15,0 0 1,0 0-1,0 1 64,0-1-79,0 0 15,0 0-15,0 0 16,0 0-1,0 1-15,0-44 63,0 1-47,0 0-1,-21 0-15,21 0 16,0 0-16,-21 21 15,21-22-15,0 1 16</inkml:trace>
  <inkml:trace contextRef="#ctx0" brushRef="#br0" timeOffset="150717.99">4297 10562 0,'0'0'0,"0"-21"31,0 42-16,21-21-15,0 21 0,0 1 16,-21-1-16,21 0 0,1-21 16,-1 21-16,0 0 0,21 0 0,-21 1 15,1-1-15,-1 0 0,-21 0 0,21 0 16,0 0-16,0-21 0,-21 22 16,0-1-16,21-21 0,-21 21 15,22-21-15,-1-21 47,-21 0-47,21-1 16</inkml:trace>
  <inkml:trace contextRef="#ctx0" brushRef="#br0" timeOffset="150953.37">4911 10393 0,'0'-21'16,"0"42"-16,21-42 0,-21 42 31,0 0-31,0 0 0,-21 0 16,21 22-16,-22-22 0,1 0 0,0 0 15,21 0-15,-21 1 0,0 20 16,0-21-16,-1 0 0,22 0 0,-21-21 16,21 22-16,-21-1 0,0 0 15</inkml:trace>
  <inkml:trace contextRef="#ctx0" brushRef="#br0" timeOffset="151665.01">8403 9208 0,'0'0'0,"21"-22"16,0 1-16,-21 0 15,22 0-15,-22 0 0,0 0 16,0-1-16,0 1 16,-22 0-16,1 21 15,0 0-15,0 0 0,0 0 16,0 0-16,-1 0 0,-20 21 16,21 0-16,-21 1 0,20-1 0,-20 0 15,21 0-15,-21 21 0,20-20 0,1 20 16,0-21-16,0 21 0,21 1 15,0-22-15,0 21 0,0 1 0,0-22 16,0 21-16,0-21 0,0 22 0,0-22 16,21 0-16,0 0 0,0 0 15,1-21-15,20 21 0,-21-21 0,0 22 16,22-22-16,-22 0 0,21 0 0,-21 0 16,22 0-16,-22-22 0,21 1 15,0 0-15,1 0 0</inkml:trace>
  <inkml:trace contextRef="#ctx0" brushRef="#br0" timeOffset="152807.21">8784 9483 0,'0'0'0,"21"-21"0,0-1 0,1 1 16,-22 0-16,0 0 0,0 0 15,0 0-15,0-1 0,-22 1 16,1 21-16,0-21 0,0 21 16,0 0-16,0 0 0,-1 0 0,1 0 15,0 21-15,0 0 0,0-21 16,0 22-16,-22-1 0,22 0 0,0 21 15,21-21-15,-21 1 0,0 20 16,21-21-16,0 0 0,0 22 16,0-22-16,0 0 0,0 0 0,0 0 15,0 0-15,21-21 0,0 22 0,0-22 16,0 0-16,0 0 16,1 0-16,-1 0 0,21 0 0,-21-22 15,0 1-15,1 0 0,-1 0 16,21 0-16,-21 0 0,0-1 0,1 1 15,-1 0-15,0 0 0,-21 0 0,21 0 16,-21-1-16,21 1 0,-21 0 16,0 0-16,0 0 0,-21 42 31,0 0-15,21 0-16,0 0 0,-21 1 0,21-1 15,-21 0-15,21 0 0,0 0 0,0 0 16,0 1-16,0-1 0,0 0 15,0 0-15,0 0 0,21-21 16,0 0-16,0 0 0,0 0 16,0 0-16,1 0 0,-1 0 15,21 0-15,-21-21 0,0 0 0,1 0 16,-1 21-16,0-21 0,0-1 0,0-20 16,22 21-16,-22 0 0,-21 0 15,21-22-15,0 22 0,-21 0 16,0 0-16,21 0 0,-21-1 0,0 1 15,21 21-15,-21 21 32,0 1-32,-21-1 0,21 0 15,-21 0-15,21 0 0,-21 0 16,21 1-16,0 20 0,0-21 0,0 0 16,-21 0-16,21 1 0,0-1 15,0 0-15,0-42 63,0 0-63,0-1 15,21 1-15,-21 0 0,0 0 0,21 0 16,-21 0-16,21-1 0,0 1 0,-21 0 16,22 0-16,-1 0 0,-21 0 15,21 21-15,0 0 0,-21-22 0,21 22 16,0 0-16,-21 22 15,22-1-15,-22 0 16,21 0-16,-21 0 0,0 0 16,0 1-16,0-1 15,0 0-15,0 0 0,0 0 16,0 0-16,0 1 16,0-44 30,0 1-46,0 0 16,21 21-16,-21-21 0,21 0 0,0 0 16,-21-1-16,21 1 0,1 0 0,-1 0 15,0 0-15,0 0 0,0-1 16,0 1-16,1 0 0,20 0 0,-21 21 16,0 0-16,22 0 0,-22 0 15,0 0-15,0 21 0,0 0 0,-21 0 16,0 1-16,21-1 0,-21 0 15,0 0-15,0 0 0,0 0 0,0 1 16,0-1-16,0 0 0,0 0 0,0 0 16,-21 0-16,21 1 15,-21-22-15,0 21 16,21-42 31,0-1-47,0 1 0</inkml:trace>
  <inkml:trace contextRef="#ctx0" brushRef="#br0" timeOffset="153198.1">10139 9398 0,'0'21'0,"21"-21"31,0 0-16,0 0-15,0 0 16,1 0-16,-1 0 0,0 0 16,-21-21-16,21 21 0,-21-21 15,21 0-15,0 21 16,-21-21-16,0-1 16,-21 22-1,0 0 1,0 0-16,0 22 15,0-1-15,-1 0 0,22 0 16,0 0-16,-21 0 0,21 1 0,-21-1 16,21 0-16,0 0 0,0 0 15,0 0-15,0 1 0,0-1 16,21-21-16,0 0 0,1 0 16,-1 0-16,0 0 0,0 0 15,0 0-15,0 0 16,1 0-16,-1 0 0,0 0 0,0-21 15,-21-1-15,21 22 0</inkml:trace>
  <inkml:trace contextRef="#ctx0" brushRef="#br0" timeOffset="153605.43">10541 9356 0,'0'-21'0,"0"42"0,0-64 16,0 22-1,21 21-15,0 0 16,0 0-16,1 0 15,-1 0-15,0 0 16,0 21-16,0-21 0,0 22 0,1-1 16,-1 0-16,-21 0 0,0 0 15,21-21-15,-21 21 0,0 1 0,0-1 16,0 0-16,0 21 0,0-21 16,0 1-16,0-1 0,-21 0 15,0 0-15,-1-21 16,1 0-16,21 21 15,-21-21-15,21-21 32,0 0-32,0 0 15,0 0-15,21-1 0,-21 1 0,21 0 16,1 0-16,20-21 0,-21 20 0,0 1 16,22 0-16,-22-21 0,0 42 15,21-21-15,-21-1 0,1 22 0,-1 0 16,0 0-16,0-21 0,0 21 0,0 0 31,-21 21-31,22 1 16,-22-1-16</inkml:trace>
  <inkml:trace contextRef="#ctx0" brushRef="#br0" timeOffset="154229.32">11493 9546 0,'64'-21'31,"-43"21"-31,0-21 0,-21 0 16,0 0-16,21-1 0,1 1 15,-22 0-15,0 0 0,0 0 16,0 0-16,0-1 15,0 1-15,-22 21 16,1 0-16,0 0 16,0 0-16,0 0 0,0 0 0,-1 21 15,1 1-15,-21-1 0,21 0 16,0 0-16,-22 0 0,22 0 0,0 1 16,-21 20-16,20-21 0,1 21 0,0-20 15,21-1-15,0 0 0,0 0 16,0 0-16,0 0 0,0 1 0,0-1 15,21-21-15,0 0 16,-21 21-16,22-21 0,-1 0 16,0 0-16,0 0 0,0 0 15,0-21-15,1 0 0,-1-1 16,0 1-16,0 21 0,0-21 0,0 0 16,-21 0-16,22-22 0,-1 22 15,0 0-15,0-21 0,-21 21 0,21-1 16,-21 1-16,21 0 0,-21 0 15,0 42 1,0 0 0,0 0-16,0 1 15,0 20-15,0-21 0,0 0 16,0 0-16,0 1 0,0-1 0,0 0 16,0 0-16,22 0 0,-1 0 15,0-21-15,0 22 16,0-22-16,0 0 15,1 0-15,-1 0 0,0 0 16,0-22-16,0 22 16,-21-21-16,21 21 0</inkml:trace>
  <inkml:trace contextRef="#ctx0" brushRef="#br0" timeOffset="-201370.73">15642 5249 0,'0'0'0,"0"-21"0,-21 21 16,21-21-16,-21 0 0,21 0 15,0 0-15,-21 21 16,21-22-16,0 1 16,0 42 15,0 1-15,0-1-16,0 21 0,0-21 15,0 0-15,0 22 0,0-22 16,0 21-16,0 1 0,0-22 0,0 21 15,0 0-15,0 1 16,0-1-16,0 0 0,0 22 0,0-22 16,-22 1-16,22-1 0,0 0 0,0 22 15,0-22-15,0 0 0,-21 1 16,21 20-16,0-20 0,-21-1 0,21 21 16,0-20-16,0 20 0,0 1 15,0-1-15,0 1 0,0-1 0,0-20 16,0 20-16,0 1 0,0-22 0,0 0 15,0 22-15,0-22 0,0 22 16,0-1-16,0-21 0,0 22 0,0-1 16,0-20-16,0 20 0,0 1 0,0-22 15,0 22-15,0-22 16,0 0-16,0 1 0,0-1 0,0 0 16,0 1-16,0-22 0,0 21 0,0-21 15,0 0-15,0 1 0,0-1 0,0 0 16,0 0-16,0 0 0,21-42 31,-21 0-15,0 0-16,21 0 0,-21-22 15,0 1-15,0 0 0,22-22 0,-1 1 16</inkml:trace>
  <inkml:trace contextRef="#ctx0" brushRef="#br0" timeOffset="-199489.5">15536 5228 0,'0'0'0,"0"-21"0,0 0 32,-21 21-32,21-21 31,0 0-16,0-1 1,21 22-16,0 0 16,1-21-16,-1 21 15,0 0-15,0-21 0,21 21 16,-20 0-16,-1 0 0,0 0 0,21 0 16,-21 0-16,22-21 15,-1 21-15,0 0 0,1 0 0,-1 0 16,22 0-16,-22 0 0,21-21 15,1 21-15,-1 0 0,1-21 0,-1 21 16,1 0-16,-1 0 0,1 0 16,-1 0-16,1-22 0,21 22 0,-22 0 15,1 0-15,20 0 0,-20 0 16,20-21-16,1 21 0,0 0 0,-1 0 16,1 0-16,-21 0 0,20-21 15,1 21-15,-22 0 0,22 0 0,0 0 16,-22 0-16,22 0 0,0 0 15,-1 0-15,1-21 0,0 21 16,-1 0-16,-20 0 0,20 0 0,-20 0 16,-1 0-16,1-21 0,-1 21 15,-20 0-15,20 0 0,1 0 0,-22 0 16,22 0-16,-22 0 0,21 0 16,-20-21-16,-1 21 0,0 0 0,1 0 15,-1 0-15,-21 0 0,22 0 16,-1 0-16,-21 0 0,21 0 0,-20 0 15,20 0-15,-21 0 0,21 0 16,-20 0-16,-1 0 0,0 0 0,0 0 16,0 0-16,0 0 0,1 0 15,-1 0 1,-21 21 0,21-21-16,-21 21 0,0 0 15,21 0-15,-21 0 16,0 1-16,0-1 0,0 0 15,0 0-15,0 0 0,0 0 0,0 1 16,0-1-16,0 21 0,0-21 16,0 0-16,0 22 0,-21-22 0,21 21 15,0-21-15,0 22 0,-21-22 16,21 21-16,0 1 0,0-1 0,0 0 16,0 1-16,0-1 0,-21 0 15,21 1-15,0-1 0,0 0 0,-22 1 16,22-1-16,0 0 0,0-21 0,0 22 15,0-1-15,0 0 16,0 1-16,0-1 0,0 22 0,0-22 16,0 21-16,0-20 0,0 20 15,0 1-15,0-22 0,0 22 0,0-1 16,0 1-16,0-1 0,0-21 0,0 22 16,0-1-16,0 1 0,0-1 15,0 1-15,0-1 0,0 22 0,0-43 16,0 22-16,0-1 0,0 1 0,22-22 15,-22 22-15,0-22 16,0 0-16,0 22 0,0-22 0,0 1 16,0-1-16,0 0 0,0 1 0,0-22 15,0 21-15,0 0 0,0-20 16,0 20-16,0-21 0,-22 0 0,22 0 16,0 1-16,0-1 0,-21 0 15,21 0-15,-21-21 0,21 21 16,-21-21-1,0 0 1,0 0-16,-1 0 0,1 0 16,0 0-16,0 0 15,0 0-15,0 0 0,-22-21 0,22 21 16,-21 0-16,-1 0 0,1 0 0,-21 0 16,20-21-16,-20 21 0,-1 0 15,1 0-15,-1 0 0,1 0 16,-22 0-16,22 0 0,-1-21 0,-21 21 15,22 0-15,-1 0 0,-20 0 0,20 0 16,1 0-16,-22 0 0,22 0 16,-22 0-16,21 0 0,1 0 0,-1 0 15,-20 0-15,20 0 0,1 0 0,-1 0 16,1 0-16,-22 0 0,22 0 16,-1 0-16,-21 0 0,22 0 0,-1 0 15,1 0-15,-1 0 0,1 0 16,21 0-16,-22 0 0,22 0 0,-1 0 15,1 0-15,0 0 0,-1 0 16,1 0-16,0 0 0,-1 0 16,1 0-16,0 0 0,-1 0 0,1 0 15,0 0-15,-1 0 0,-20 0 0,21 0 16,-1 0-16,1-21 0,0 21 16,-1 0-16,1 0 0,0 0 0,20 0 15,-20-22-15,0 22 0,21 0 0,-22 0 16,22 0-16,-21 0 0,21 0 15,-64-21 1,64 21-16,0 0 16,21-21-16,-22 21 15,1 0-15,0 0 0,0 0 16,0 0 0,21-21-16,-21 21 0,21-21 31,-22 21-16,22-21 1,-21 21-16,21-22 16,0 1-16,-21 0 0,0 21 15,0-21-15,0-21 0,-1 20 16,1 1-16,21-21 0</inkml:trace>
  <inkml:trace contextRef="#ctx0" brushRef="#br0" timeOffset="-198538.81">16319 5376 0,'22'0'0,"-1"0"0,0 0 16,0 0-16,0-21 0,0 21 15,1-21-15,-1 21 0,-21-21 16,21 21-16,-21-21 0,21 21 0,-21-21 15,0-1 1,-21 22-16,0 0 16,0 0-16,-22 0 0,22 0 15,-21 0-15,-1 22 0,22-22 0,-21 21 16,0 0-16,20-21 0,-20 21 16,21-21-16,0 21 0,0 0 0,21 1 15,0-1 1,0 0-16,0 0 15,21 0-15,0-21 0,0 21 16,21-21-16,-20 22 0,20-22 16,-21 21-16,21-21 0,-20 21 0,20-21 15,0 21-15,-21-21 0,22 21 16,-22 0-16,0-21 0,0 22 0,0-22 16,-21 21-16,0 0 0,0 0 15,0 0-15,0 0 0,-21-21 16,0 22-16,-21-1 0,-1 0 0,1-21 15,0 21-15,-1-21 0,1 0 16,0 21-16,-1-21 0,22 0 16,-21 0-16,0 0 0,20 0 0,1 0 15,-21 0-15,21 0 0,0 0 16,-1-21-16,22 0 16,-21 21-16,21-21 0,0 0 15,0-1-15,0 1 16,21 21-16,1-21 0,-1 0 15,0 0-15,0 21 0,0-21 16,0-1-16</inkml:trace>
  <inkml:trace contextRef="#ctx0" brushRef="#br0" timeOffset="-198223.99">16722 5271 0,'0'21'31,"0"0"-15,0 0-16,0 0 0,0 0 16,0 22-16,0-22 0,0 21 15,0-21-15,0 1 0,0 20 0,-22-21 16,22 21-16,0-20 0,-21 20 15,21-21-15,0 0 0,0 0 16,0 1-16,0-1 0,0 0 0,0 0 16,0 0-1,0-42 17</inkml:trace>
  <inkml:trace contextRef="#ctx0" brushRef="#br0" timeOffset="-198003.12">16489 5609 0,'0'0'16,"63"0"-1,-42 0-15,1 0 0,-1 0 0,0-21 16,0 21-16,0 0 0,0 0 0,1 0 16,-1 0-16,0-21 0,0 21 15,0 0-15</inkml:trace>
  <inkml:trace contextRef="#ctx0" brushRef="#br0" timeOffset="-197423.45">17230 5588 0,'0'0'0,"0"-21"0,0 0 16,0 0-16,0-1 15,0 1 1,0 0-1,-22 21-15,1 0 0,0 0 16,0 0-16,0 0 16,0 21-16,-1-21 0,1 21 0,21 1 15,-21-1-15,0 21 0,0-21 16,0 0-16,-1 22 0,1-22 0,21 0 16,0 21-16,-21-20 0,21-1 15,0 0-15,0 0 0,0 0 0,0 0 16,21-21-1,0 0-15,1 0 16,-1 0-16,0 0 0,0 0 0,0 0 16,0-21-16,1 0 0,-1 0 15,0 0-15,0 0 16,0-22-16,0 22 0,1 0 0,-22 0 16,0 0-16,21-22 0,-21 22 15,21 21-15,-21-21 0,0 0 0,0 42 47,0 0-47,0 0 0,0 0 16,0 1-16,0-1 15,0 0-15,0 0 0,0 0 16,0 0-16,0 1 16,21-1-16,-21 0 0,0 0 15,21-21-15,-21 21 0,21-21 16,1 0-16,-1 0 15,0-21-15</inkml:trace>
  <inkml:trace contextRef="#ctx0" brushRef="#br0" timeOffset="-196287.1">17716 5165 0,'0'0'0,"0"-21"0,0 42 16,0 0-1,0 0-15,0 0 0,0 22 0,0-22 16,-21 21-16,21-21 0,-21 22 0,21-1 16,0-21-16,0 21 0,-21 1 15,21-1-15,0-21 0,-21 22 0,21-22 16,0 21-16,0-21 0,0 0 15,0 1-15,0 20 0,0-21 16,21 0-16,0 0 0,0-21 16,0 0-16,1 0 15,-1 0-15,0 0 0,0 0 16,0 0-16,-21-21 16,21 21-16,1-21 0,-22 0 0,21 0 15,-21 0-15,21-1 0,-21 1 0,0 0 16,21-21-16,-21 21 0,21-1 15,-21-20-15,0 21 0,0 0 0,0 0 16,0-1-16,0 1 16,0 42 15,0 1-15,0-1-16,0 0 0,-21 0 0,21 0 15,0 22-15,0-22 0,0 0 0,0 0 16,0 0-16,0 0 0,0 1 15,0-1-15,0 0 0,0 0 0,0 0 16,21-21-16,0 0 16,1 0-16,-1 0 0,0 0 15,0 0-15,0-21 0,0 0 16,1 21-16,-1-21 0,0 0 16,0-1-16,0 1 0,0 0 0,1 0 15,-22 0-15,0-22 16,21 22-16,-21 0 0,0 0 0,0 0 15,0 0-15,0-1 16,-21 22 15,21 22-15,0-1-16,0 0 0,-22 0 16,22 0-16,0 0 0,0 1 0,0 20 15,0-21 1,0 0-16,0 0 0,0 1 0,0-1 15,22 0-15,-1-21 16,0 21-16,0-21 16,0 0-16,0 0 0,1 0 15,-1 0-15,0 0 0,0-21 16,0 21-16,0-21 0,22 21 0,-22-21 16,0-1-16,0 1 0,0 0 0,1 0 15,-1-21-15,-21 20 16,0 1-16,0 0 0,0 0 0,0 0 15,0 0-15,-21 21 32,-1 21-17,22 0 1,0 0-16,0 0 0,0 0 16,0 1-16,0-1 15,0 0-15,0 0 0,0 0 16,0 0-16,0 1 0,0-1 15,22-21-15,-22 21 0,0 0 16,0 0-16,0 0 31,-22-21-31,1 0 16,0 0 0,0 0-16,0 0 0,0 0 15,-1 0 1,1 0-1,21-21-15,0 0 16,-21 21-16</inkml:trace>
  <inkml:trace contextRef="#ctx0" brushRef="#br0" timeOffset="-195747.41">17589 5376 0,'0'0'16,"22"0"31,-1 0-47,0 0 0,0 0 15,21 0-15,-20-21 0,20 21 16,-21 0-16,21 0 0,1-21 0,-1 21 16,0 0-16,1 0 0,-1-21 15,-21 21-15,22 0 0,-1 0 0,-21 0 16,0 0-16,-21-21 31,-21 21-15,0 0-1,0 0 48,0 0-16,21 21-47,-22-21 15,1 0-15,0 21 16</inkml:trace>
  <inkml:trace contextRef="#ctx0" brushRef="#br0" timeOffset="-194643.05">16087 6371 0,'0'0'0,"-22"0"0,22-21 0,-63 21 31,42 0-31,0 0 0,-1 0 16,1-21-16,0 21 0,0 0 0,0 0 15,0 0-15,-1 0 0,1 0 16,0 0-16,0 0 0,0 0 16,0-21-16,-1 21 0,1 0 0,0 0 15,0 0-15,0 0 16,42 0 31,0 0-32,0-21-15,0 21 0,1 0 0,-1 0 16,0 0-16,0 0 16,21 0-16,-20 0 0,20 0 0,0 0 15,1 0-15,20 0 0,1 0 0,-1 0 16,1 0-16,-1 0 0,22 0 15,-22 0-15,22 0 0,0 0 0,-1 0 16,1 0-16,21 0 0,0 0 16,-1 0-16,1 0 0,21 0 0,0 0 15,-21 0-15,21 0 0,-21 0 0,21 0 16,-21 0-16,21 0 0,0 0 16,0 0-16,0 0 0,-21 0 0,-1 0 15,22 0-15,-21 0 0,0 0 0,0 0 16,-21 0-16,20 0 15,1 0-15,-21 0 0,0 0 0,-1 0 16,-20 0-16,-1 0 0,-20 0 0,-1 0 16,0 0-16,-21 0 0,22 0 15,-22 0-15,0 0 16,-42 0 46,0 0-46,0 0-16,-1 0 0,1 0 16,0 0-16</inkml:trace>
  <inkml:trace contextRef="#ctx0" brushRef="#br0" timeOffset="-194483.14">19854 6287 0,'-21'0'94,"0"0"-94</inkml:trace>
  <inkml:trace contextRef="#ctx0" brushRef="#br0" timeOffset="-188763.42">16341 6900 0,'-22'0'16,"1"0"-16,0 0 0,0 0 15,0 0 1,42 0 0,0 0-1,21 0-15,-20 0 0,20 0 16,0 0-16,1 0 0,20 0 0,-21 0 16,1 0-16,-1 0 15,0 0-15,1-21 0,-1 21 0,0 0 16,1 0-16,-1 0 0,-21 0 0,0 0 15,1 0-15,-1 0 0,0 0 16,-42 0 0,0 0-16,-1 0 15</inkml:trace>
  <inkml:trace contextRef="#ctx0" brushRef="#br0" timeOffset="-188467.59">16700 6879 0,'0'0'0,"-21"21"31,0-21-31,21 22 16,-21-22-1,21 21-15,0 0 0,0 0 16,0 0-16,0 0 0,0 1 0,0 20 16,0-21-16,0 21 0,-21 1 15,21-1-15,-21 0 0,21 1 0,-22-22 16,1 21-16,0 1 0,21-22 0,-21 21 15,21-21-15,-21 0 0,21 1 16,-21-1-16,21 0 0,0 0 16,21-21 15,0 0-31,0-21 0,-21 0 0,21 0 16,0-1-16,1 1 0,-1 0 15</inkml:trace>
  <inkml:trace contextRef="#ctx0" brushRef="#br0" timeOffset="-188014.85">16870 7303 0,'0'21'0,"0"0"16,0 0 0,0 0-1,21-21 1,0 0-16,0 0 15,0 0-15,1 0 0,-22-21 16,21 21-16,0-21 0,-21 0 0,21 0 16,-21-1-16,0 1 15,0 0-15,0 0 0,0 0 16,-21 0-16,0 21 16,0 0-16,-1 0 0,1 0 15,0 21-15,0 0 0,0 0 16,0 0-16,-1 0 0,22 1 15,0 20-15,-21-21 0,21 0 0,0 22 16,0-22-16,0 0 16,0 0-16,0 0 0,0 0 0,0 1 15,0-1-15,0 0 0,21-21 0,1 21 16,-1 0-16,0-21 0,0 0 16,21 0-16,-20 0 0,-1 0 15,0 0-15,21 0 0,-21 0 0,22 0 16,-22 0-16,0 0 0,21-21 15,-20 0-15,-1 21 0,0-21 0,0 0 16,0-1-16,0 1 0,1 0 16,-22 0-16,21-21 0,0 20 0</inkml:trace>
  <inkml:trace contextRef="#ctx0" brushRef="#br0" timeOffset="-187534.67">17484 7154 0,'0'0'15,"0"-21"-15,21 21 16,-21 21-16,0 1 15,21-1-15,-21 0 0,0 0 16,0 0-16,21 0 0,-21 1 16,21 20-16,0-21 0,-21 0 0,0 0 15,22 1-15,-1-22 0,-21 21 16,21 0-16,-21 0 0,21-21 0,-21 21 16,21 0-16,0 1 15,1-22 1,-1 0-16,0-22 31,-21 1-31,0 0 0,0 0 16,0-21-16,0 20 0,0 1 15,0 0-15,21-21 0,-21 21 16,0-1-16,0-20 0,0 21 0,0 0 16,0 0-16,0-1 0,0 1 15,-21 42 16,0 1-15,0-1-16,21 0 0,-22 0 16,1 21-16,21-20 0,-21 20 0,0-21 15,0 21-15,21-20 0,-21 20 16,-1-21-16,1 0 0,0 22 0,21-22 16,-21 0-16,0 0 0,21 0 0,0 0 15,0 1 1,21-22-1,0 0 1,-21-22-16,21 22 0</inkml:trace>
  <inkml:trace contextRef="#ctx0" brushRef="#br0" timeOffset="-187170.88">18119 6922 0,'0'0'16,"0"-22"-16,0 44 47,0-1-47,0 0 0,0 21 15,0-21-15,0 1 0,0 20 16,0 0-16,-22 1 0,22-1 15,0 0-15,-21 1 0,21-1 0,0 0 16,0 1-16,0-22 0,0 21 16,0-21-16,0 22 0,0-22 0,0 0 15,0 0-15,0 0 0,0 0 16,21-21-16,1 0 16,-1 0-16,0 0 15,0 0-15,0 0 0,0 0 16,1-21-16,-22 0 0,21 0 15,0 0-15,0-22 0,0 22 0</inkml:trace>
  <inkml:trace contextRef="#ctx0" brushRef="#br0" timeOffset="-186954.98">18140 7112 0,'-21'0'15,"42"0"-15,-21 0 32,21 0-32,0 0 0,0 0 15,0 0-15,22 0 0,-22-21 16,0 21-16,0 0 0,22 0 16,-22-21-16,0 21 0,0 0 0,0-21 15,0-1-15,1 1 0</inkml:trace>
  <inkml:trace contextRef="#ctx0" brushRef="#br0" timeOffset="-185515.8">15917 11261 0,'0'-21'0,"0"-1"16,0 1-16,0 0 15,0 0-15,0 0 16,0 0-16,0-1 0,-21 22 16,21-21-16,0 0 15,-21 42 16,21 0-31,-21 1 0,21-1 0,0 21 16,0 0-16,0 1 0,0-1 0,0 0 16,0 1-16,0-1 0,0 22 15,0-22-15,0 0 0,0 22 0,0-22 16,0 22-16,0-1 0,21 1 16,-21 20-16,21-20 0,0 20 0,-21 1 15,0-21-15,21 20 0,-21 1 0,22 0 16,-22-1-16,0 1 0,0 0 15,0-1-15,0 1 0,0 0 16,0-1-16,0 1 0,0-22 0,0 22 16,0 0-16,0-22 0,0 22 15,0-22-15,0 1 0,0-1 0,0 1 16,0-1-16,0-20 0,0 20 0,0-20 16,0-1-16,0-21 0,0 21 15,0-20-15,0 20 0,0-21 0,0 0 16,0 0-16,0-42 15,0 0 1,0 0-16,0-21 0,0-1 16,21 1-16,0 0 0,0-22 0</inkml:trace>
  <inkml:trace contextRef="#ctx0" brushRef="#br0" timeOffset="-184227.5">16002 11007 0,'0'0'16,"21"0"-16,0 21 16,0-21-16,1 0 0,20 0 15,0 0-15,22 0 0,-22 0 0,43 0 16,-22 0-16,22 0 0,0 0 0,-1 0 15,1 0-15,21 0 0,21 0 16,-21 0-16,42 0 0,-21 0 0,0 0 16,0-21-16,0 21 0,0-21 0,0 21 15,0 0-15,0-22 0,0 22 16,0 0-16,0-21 0,-21 0 16,-1 21-16,-20-21 0,21 21 15,0-21-15,0 21 0,-22-21 0,1 21 16,21 0-16,-43-22 0,22 22 0,-22 0 15,-20-21-15,20 21 0,-20 0 16,-1 0-16,-21 0 0,21 0 0,-20 0 16,-1 0-16,0 0 0,0 0 15,0 21 1,-21 1 0,0-1-16,0 0 0,0 0 15,0 21-15,0-20 0,0 20 0,0 0 16,0 1-16,0 20 0,0 1 15,0-22-15,0 21 0,0 1 16,0-1-16,0 1 0,-21-1 0,21 1 16,0-1-16,0 22 0,0-21 0,0 20 15,0-20-15,0 20 0,0 1 16,0 0-16,0-22 0,0 22 0,0 0 16,0-22-16,0 22 0,0-1 15,0 1-15,0-21 0,0 20 0,0 1 16,0-22-16,0 1 0,0-1 0,0 1 15,0-1-15,21 1 0,-21-1 16,0-20-16,0 20 0,0-20 0,21-1 16,-21 21-16,0-20 0,0-1 15,0 0-15,0-20 0,0 20 0,0-21 16,0 21-16,0-20 0,-21-1 16,0 0-16,21 0 0,0 0 0,0 0 15,-21 1-15,0-1 0,0 0 16,21 0-16,-22-21 0,22 21 15,-21 0-15,0 1 16,0-1-16,0 0 16,21 0-16,-21-21 0,-1 21 15,1 0 1,0-21-16,21 22 0,-21-22 0,0 0 0,21 21 16,-21-21-16,-1 0 0,1 0 15,0 0-15,-21 21 0,21-21 0,-22 0 16,1 0-16,0 0 0,-22 0 15,22 0-15,-22 0 0,-20 0 0,20 0 16,-21 0-16,1-21 0,-1 21 0,-21 0 16,22 0-16,-22-21 0,0 21 0,0-22 15,0 22-15,-21 0 0,21 0 16,1-21-16,-22 21 0,21 0 0,-21 0 16,0 0-16,21 0 0,-21 0 15,0 0-15,0 0 0,0 0 16,21 0-16,-21 0 0,21 0 0,0 0 15,1 0-15,20 0 0,0 0 0,22 0 16,-1 0-16,1 0 0,20 0 0,1 0 16,21 0-16,0 0 0,0 0 15,-1 0-15,22-21 16,0 0-16,0 0 0,22 0 16,-1-1-16</inkml:trace>
  <inkml:trace contextRef="#ctx0" brushRef="#br0" timeOffset="-183363">16912 11261 0,'0'0'0,"21"0"0,-21-21 16,21 21 0,-21-22-16,22 22 0,-22-21 0,21 0 15,0 21-15,0-21 0,0 21 16,-21-21-16,21 0 16,-21-1-16,0 1 15,-21 21-15,0 0 16,0 0-16,-21 0 0,20 0 15,1 0-15,-21 21 0,21 1 0,-22-22 16,22 21-16,0 0 0,0 0 16,0-21-16,0 21 0,-1 0 15,22 1-15,0-1 16,0 0-16,0 0 0,22 0 16,-1 0-16,0-21 15,0 22-15,0-1 0,0 0 0,1 0 16,-1 0-16,21 0 0,-21 1 0,-21-1 15,21 0-15,-21 0 0,0 0 16,0 0-16,0 1 0,0-1 0,-21 0 16,0-21-16,0 21 0,0-21 0,-22 21 15,1-21-15,0 0 0,-1 0 16,1 0-16,-21 0 0,20 0 16,22 0-16,-21 0 0,-1 0 0,22 0 15,0 0-15,0 0 0,0 0 16,0-21-16,21 0 15,0 0-15,21 0 16,0 21-16,0-22 0,21 1 16,-20 21-16,-1-21 0,21 0 0,-21 0 15,22 0-15,-1-1 0,-21 1 0,21 0 16,1 0-16</inkml:trace>
  <inkml:trace contextRef="#ctx0" brushRef="#br0" timeOffset="-183107.14">17314 11091 0,'0'22'31,"0"-1"-31,0 0 0,0 0 0,0 0 16,0 0-16,-21 1 0,0-1 0,0 0 16,21 21-16,0-21 0,-21 22 15,-1-22-15,1 0 0,21 21 0,0-20 16,0-1-16,0 0 0,-21 0 0,21 0 15,0 0-15,0 1 0,0-1 16,0 0-16,21-21 16,-21 21-16,21-21 15,1 0 1</inkml:trace>
  <inkml:trace contextRef="#ctx0" brushRef="#br0" timeOffset="-182923.25">17081 11515 0,'0'-21'31,"22"21"-31,-1 0 0,0-22 16,0 22-16,0 0 15,0 0-15,1 0 0,20-21 0,-21 21 16,0-21-16,0 21 0,22 0 0,-22-21 15,0 21-15,0 0 0</inkml:trace>
  <inkml:trace contextRef="#ctx0" brushRef="#br0" timeOffset="-181467.08">17801 11430 0,'0'0'0,"0"-21"16,0 0-16,0 0 15,0-1-15,-21 1 16,0 21-1,0 0-15,-1 0 16,1 0-16,0 21 0,0 1 0,0-1 16,0 0-16,-1 0 0,22 0 15,-21 0-15,21 22 0,-21-22 0,21 0 16,-21 21-16,21-20 0,0-1 0,0 0 16,0 0-16,0 0 0,0 0 15,0 1-15,21-22 16,0 0-16,0 0 0,1 0 15,-1 0-15,0 0 16,0 0-16,0-22 0,0 1 0,1 0 16,-1 0-16,-21 0 0,21 0 0,0-1 15,0 1-15,0 0 16,-21-21-16,0 21 0,22-22 0,-22 22 16,21-21-16,-21 21 0,0-1 0,0 1 15,0 42 1,0 1-1,0-1-15,0 0 0,0 21 16,0-21-16,0 1 0,-21 20 16,21-21-16,0 0 0,0 0 0,0 1 15,0-1-15,0 0 0,0 0 0,0 0 16,21 0-16,0-21 0,0 0 16,-21 22-16,21-22 0,0 0 0,1 0 15,-1 0-15,0 0 0,0 0 16,0 0-16,0-22 0,1 1 15,-1 21-15,-21-21 0,21 0 0,0 0 16,-21 0-16,21-22 0,-21 22 0,0-21 16,0-1-16,0 1 0,21 0 15,-21-1-15,0 1 0,0 0 0,0 21 16,0-22-16,0 22 0,0 0 0,0 0 16,0 42-1,-21 0 1,21 0-16,0 22 0,-21-22 0,21 21 15,0-21-15,0 22 0,0-1 16,0 0-16,0-21 0,0 22 16,0-1-16,0-21 0,0 0 0,0 22 15,0-22-15,0 0 0,0 0 16,21 0-16,0-21 0,1 0 16,-1 0-16,0 0 0,0 0 15,0 0-15,0 0 0,1 0 16,-1-21-16,0 0 0,0 0 15,-21 0-15,21 0 0,-21-1 0,21 1 16,-21 0-16,0 0 0,22-21 16,-22 20-16,0 1 0,21 0 0,-21 0 15,0 42 17,0 0-32,0 0 15,0 1-15,0-1 0,0 0 0,0 0 16,0 0-16,0 0 15,0 1-15,0-1 0,0 0 0,0 0 16,0 0 0,21-21-16,0 0 15,0 0-15,0 0 0,1 0 16,-1 0-16,0-21 0,0 0 16,0 0-16,-21 0 15,21-1-15,1 1 0,-22 0 0,0 0 16,21-21-16,-21 20 0,21 1 15,-21 0-15,0 0 16,0 42 0,0 0-16,0 0 15,0 1-15,0-1 0,0 0 16,0 0-16,0 0 0,0 0 16,0 1-16,0-1 0,0 0 15,21 0 1,0-21-16,0 0 0,1 0 15,-1 0-15,0 0 0,0 0 16,-21-21-16,21 0 0,0 21 16,-21-21-16,22-1 0,-1 1 15,-21 0-15,0 0 0,21 0 0,-21 0 16,21-1-16,-21 1 0,21 21 0,-21-21 16,0 42-1,0 0 1,0 1-16,0-1 0,0 0 0,0 0 15,0 0-15,0 0 0,0 1 16,0-1-16,0 0 0,0 0 16,0 0-16,-21-21 47,0 0-32</inkml:trace>
  <inkml:trace contextRef="#ctx0" brushRef="#br0" timeOffset="-181215.23">18330 11303 0,'21'0'31,"1"-21"-31,-1 21 16,0-21-16,21 21 0,-21-21 16,1 21-16,-1 0 0,21-22 15,-21 22-15,0 0 0,1 0 0,-1 0 16,0 0-16</inkml:trace>
  <inkml:trace contextRef="#ctx0" brushRef="#br0" timeOffset="-180591.59">16065 12192 0,'0'0'16,"-21"0"-16,0 0 0,0 0 15,42 0 32,0 0-47,0 0 16,22-21-16,-1 21 0,22 0 0,-22 0 16,21 0-16,1-21 0,-1 21 15,22 0-15,0 0 0,-1-21 16,22 21-16,-21 0 0,42-22 0,-21 1 15,21 21-15,-21 0 0,21 0 0,0-21 16,21 21-16,-21-21 0,21 21 16,0 0-16,-21 0 0,21 0 0,-21 0 15,21 0-15,-21 0 0,-21 0 0,21 0 16,-21 0-16,-21 0 0,21 0 16,-22 0-16,-20 0 0,-1 0 0,1-21 15,-22 21-15,0 0 0,-20 0 0,-1 0 16,0 0-16,0-21 0,0 21 15,-21-22 1,0 1 15,-21 21-15,0 0-16,0 0 0,0 0 16,-1 0-16,1 0 0,0 0 15</inkml:trace>
  <inkml:trace contextRef="#ctx0" brushRef="#br0" timeOffset="-180455.67">19494 12044 0,'-84'21'15,"63"-21"1,-1 0-16,1 21 16,0-21-16,0 0 15,0 21-15,0-21 0</inkml:trace>
  <inkml:trace contextRef="#ctx0" brushRef="#br0" timeOffset="-179855.01">16510 12552 0,'0'0'15,"0"-21"-15,0 0 0,0-1 0,0 44 47,0-1-47,0 0 0,0 21 0,-21 1 16,21-1-16,0 0 16,0 1-16,0-1 0,0 0 0,0 1 15,0-1-15,0 0 0,0 1 16,0-22-16,0 21 0,0-21 0,0 0 15,0 1-15,0-1 0,21-21 0,-21 21 16,21 0-16,0-21 16,0 0-1,-21-21 1,0 0-16,0 0 16</inkml:trace>
  <inkml:trace contextRef="#ctx0" brushRef="#br0" timeOffset="-179679.11">16298 12996 0,'0'0'0,"-21"0"0,21-21 16,21 21-1,0 0 1,1-21-16,-1 21 0,0 0 16,0 0-16,21 0 0,-20-21 0,-1 21 15,21 0-15,-21 0 0,22-21 0,-22 0 16,0 21-16,21 0 0,-21-22 15,1 22-15</inkml:trace>
  <inkml:trace contextRef="#ctx0" brushRef="#br0" timeOffset="-179275.34">16827 12912 0,'0'0'0,"0"21"0,0 0 16,22-21-1,-1 0 1,0 0-16,0 0 0,0-21 0,0 21 16,1-21-16,-1 21 0,0-21 0,0 21 15,0-22-15,0 1 16,-21 0 0,0 0-1,-21 21-15,0 0 16,0 0-16,0 0 0,0 21 15,-1 0-15,1 0 16,21 1-16,0-1 0,0 0 0,0 21 16,0-21-16,0 1 0,0-1 15,0 0-15,0 0 0,0 0 0,0 0 16,21-21-16,1 22 0,-1-1 0,0-21 16,0 0-16,0 0 0,0 0 0,1 0 15,20 0-15,-21 0 16,0 0-16,0 0 0,1 0 0,20 0 15,-21 0-15,0-21 0,0-1 0,1 1 16,-1 0-16,-21 0 16,21 21-16</inkml:trace>
  <inkml:trace contextRef="#ctx0" brushRef="#br0" timeOffset="-179086.45">17420 12891 0,'0'-22'0,"0"1"16,21 21 15,-21 21-31,21 1 0,-21-1 15,0 0-15,0 0 0,22 0 16,-1 0-16,-21 1 0,21-1 16,-21 0-16,0 0 0,21 0 15,0 0-15,0-21 16,1 0 0,-1 0-16</inkml:trace>
  <inkml:trace contextRef="#ctx0" brushRef="#br0" timeOffset="-178858.58">17674 12848 0,'-42'21'16,"21"1"-1,-1-1-15,1 0 0,0 0 0,0 0 16,0 0-16,0 1 0,-1-1 15,1 0-15,0 0 0,21 0 0,-21 0 16,21 1-16,-21-22 0,21 21 0,0 0 16,0 0-16,21-21 31,0 0-31,0 0 0</inkml:trace>
  <inkml:trace contextRef="#ctx0" brushRef="#br0" timeOffset="-178562.75">17928 12552 0,'0'0'16,"0"-21"-16,0 42 16,0 0-16,0 0 15,0 0-15,0 22 0,0-22 16,0 21-16,0 1 0,0-1 15,-21 0-15,21-21 0,0 22 0,0-1 16,-21 0-16,21-20 0,0 20 16,0-21-16,0 0 0,0 0 15,0 1-15,0-1 0,0 0 0,0 0 16,0 0-16,21-21 16,0 0-16,0 0 15,0-21-15,-21 0 16,22 0-16,-22 0 0</inkml:trace>
  <inkml:trace contextRef="#ctx0" brushRef="#br0" timeOffset="-178362.87">17822 12848 0,'-21'21'16,"21"1"-1,21-22 1,0 0-16,1 0 16,-1 0-16,0 0 0,0 0 0,0 0 15,0 0-15,1 0 16,-1 0-16,0 0 0</inkml:trace>
  <inkml:trace contextRef="#ctx0" brushRef="#br0" timeOffset="-178139.99">18394 13123 0,'0'22'0,"0"-44"0,0 65 0,0-22 16,0 0-16,0 0 15,0 0-15,-21 1 0,21-1 0,-22 0 16,22 0-16,-21 0 0,21 0 0,0 1 15,-21-1-15,0 0 16,21 0-16</inkml:trace>
  <inkml:trace contextRef="#ctx0" brushRef="#br0" timeOffset="-177047.62">18817 12785 0,'0'0'0,"0"21"31,0 0-31,0 0 15,0 0-15,0 22 16,0 20-16,0-20 0,0-1 0,0 21 16,0-20-16,0 20 0,0-20 0,0-1 15,0 21-15,0-20 0,0-1 16,0 0-16,0 1 0,0-1 0,0-21 16,0 22-16,0-22 0,0 0 0,0 0 15,0 0 1,0-42-1,0 0-15,21 21 0,-21-21 0</inkml:trace>
  <inkml:trace contextRef="#ctx0" brushRef="#br0" timeOffset="-176767.78">18838 13123 0,'0'-42'0,"0"84"0,0-105 15,0 21-15,0-1 0,0 22 0,0 0 16,0 0-16,0 0 0,21-1 15,1 1-15,-1 21 0,0 0 0,0 0 16,0 0-16,0 0 0,1 0 0,-1 0 16,0 21-16,0 1 0,0-1 15,0 0-15,1 0 0,-22 0 0,21 22 16,-21-22-16,0 0 0,0 0 0,-21 0 16,-1 0-16,1 1 0,0-22 15,0 21-15,-21-21 0,20 0 16,1 21-16,0-21 0,0 0 0,0 0 15,42-21 17,0 21-32,0-21 0,0-1 0</inkml:trace>
  <inkml:trace contextRef="#ctx0" brushRef="#br0" timeOffset="-176299.05">19431 12679 0,'0'0'16,"0"-42"-16,21 42 0,-21-22 0,0 1 15,0 42 1,0 1-16,0-1 0,0 0 16,0 0-16,0 21 0,-21-20 15,21 20-15,0 0 0,0-21 0,0 22 16,0-1-16,0-21 0,0 22 0,0-22 16,0 0-16,0 0 0,0 0 15,0 0-15,0 1 0,0-1 0,0 0 16,0-42 15,0 0-15,0-1-16,0 1 0,0 0 15,21 0-15,0-21 0,-21 20 0,21-20 16,1 0-16,-1 21 0,0-22 16,0 22-16,0 0 0,22 0 15,-22 0-15,0 21 0,0 0 0,0 0 16,0 0-16,1 0 0,-22 21 15,21 0-15,-21 0 0,21 0 16,-21 22-16,0-22 0,0 0 0,0 0 16,0 21-16,0-20 0,0-1 0,0 0 15,0 0-15,0 0 16,-21-21-16,21 21 0,-21-21 16,21-21 15,0 0-16,21 0-15,0 0 0</inkml:trace>
  <inkml:trace contextRef="#ctx0" brushRef="#br0" timeOffset="-175927.26">20024 12721 0,'0'0'0,"0"21"15,0 1 1,0-1-16,0 0 0,-22 0 15,1 21-15,21-20 0,0 20 16,0-21-16,0 21 0,0-20 0,0-1 0,0 21 16,0-21-16,0 0 15,0 1-15,0-1 0,21-21 16,1 0-16,-22 21 0,21-21 0,0 0 16,0 0-16,0 0 0,0 0 15,1-21-15,-1 21 0,0-21 0,0-1 16,-21 1-16,21 0 0,-21 0 0,21-21 15,-21 20-15,0-20 0,0 0 16,0 21-16,0-22 0,0 1 0,0 21 16,-21-22-16,0 22 0,0 0 0,0 0 15,0 21-15,-1 0 16,1 0-16,21 21 16,-21-21-16,21 21 0,-21 0 15,21 1-15,0-1 16,0 0-16,21-21 15</inkml:trace>
  <inkml:trace contextRef="#ctx0" brushRef="#br0" timeOffset="-175643.43">20659 12573 0,'0'-21'0,"0"42"0,0-63 0,0 21 0,-22 21 31,1 21-15,21 0-16,-21 0 0,21 21 16,-21 1-16,21-1 0,0 0 0,0 1 15,0-1-15,-21 0 0,21 1 16,-21-1-16,21-21 0,0 22 0,0-22 16,0 21-16,0-21 0,0 0 0,0 1 15,0-1-15,0 0 16,21-21-1,0 0-15,0 0 0,0 0 16,0-21-16,22 0 0,-22-1 16,0 1-16,21 21 0,-20-21 0</inkml:trace>
  <inkml:trace contextRef="#ctx0" brushRef="#br0" timeOffset="-175323.61">20934 12869 0,'0'0'0,"21"-21"0,-21 42 31,-21 1-31,0-1 15,-1 0-15,22 0 0,-21 0 0,21 0 16,-21 1-16,21 20 0,-21-21 16,21 0-16,0 0 0,0 1 0,0-1 15,0 0-15,21-21 16,0 0-16,0 0 0,1 0 0,-1 0 16,0 0-16,0 0 0,0 0 15,0-21-15,1 0 0,-1 21 16,-21-22-16,21 1 0,-21 0 0,0 0 15,21-21-15,-21 20 0,0 1 16,0-21-16,0 21 0,-21 0 0,0-1 16,21 1-16,-21 0 0,-1 0 0,1 21 15,21-21-15,-21 0 0,0 21 16,0 0-16,0 0 0,-1 0 0,22-22 16,-21 22-16,0 0 0,0 0 15,0 0-15,0 0 0,-1 0 16,22-21-16</inkml:trace>
  <inkml:trace contextRef="#ctx0" brushRef="#br0" timeOffset="-175078.75">20172 12637 0,'-43'-22'0,"86"44"0,-86-65 15,86 43-15,-1 0 0,0 0 0,1 0 16,20 0-16,-20-21 0,20 21 15,1 0-15,-1 0 0,22-21 0,-22 21 16,1 0-16,-1 0 0,-20 0 16,20 0-16,-21 0 0,1 0 0,-1 0 15,0 0-15,-20 0 0,-1 0 16,0 0-16,-21-21 16,0 42-1</inkml:trace>
  <inkml:trace contextRef="#ctx0" brushRef="#br0" timeOffset="-174543.03">17970 14012 0,'0'0'0,"22"0"16,-1 0-1,-21 22-15,0-1 0,21 0 16,-21 0-16,21 0 0,-21 0 16,0 22-16,0-22 0,0 21 15,0-21-15,0 1 0,0 20 0,0-21 16,0 0-16,21 0 0,-21 1 0,0-1 16,21 0-16,1-21 31,-1 0-31,0-21 0,-21 0 15,21-1-15,0 1 0,-21 0 16</inkml:trace>
  <inkml:trace contextRef="#ctx0" brushRef="#br0" timeOffset="-174303.17">18436 13907 0,'21'-22'0,"-42"44"0,42-65 0,-21 64 31,-21-21-31,0 22 15,0 20-15,0-21 0,-1 0 0,1 22 16,21-22-16,-21 21 0,0-21 16,0 22-16,21-22 0,0 21 0,0-21 15,-21 22-15,21-22 0,-22 0 0,22 0 16,0 0-16,0 0 0,0 1 16,0-1-16,22-21 31,-1 0-31,-21-21 0,21-1 15,0 22-15,0-21 0</inkml:trace>
  <inkml:trace contextRef="#ctx0" brushRef="#br0" timeOffset="-174081.29">18648 14161 0,'0'0'0,"0"21"15,0 0 1,0 0-16,0 0 15,0 0-15,0 1 0,-21-1 16,21 0-16,0 0 16,0 0-1,0-42 17,0 0-32,0 0 15,0 0-15,0-1 0</inkml:trace>
  <inkml:trace contextRef="#ctx0" brushRef="#br0" timeOffset="-173895.33">18732 13970 0,'22'0'78,"-22"21"-62,21-21-16,0 0 0,0 0 16,0 21-16</inkml:trace>
  <inkml:trace contextRef="#ctx0" brushRef="#br0" timeOffset="-173355.53">19346 14097 0,'-21'0'32,"0"0"-32,0 0 0,0 0 15,-1 0-15,1 0 0,-21 0 0,21 0 16,0 0-16,-1 21 0,1-21 0,0 21 16,0 1-16,21-1 0,0 0 15,-21 0-15,21 0 0,-21 0 0,21 1 16,0-1-16,0 0 0,0 0 0,0 0 15,0 0-15,0 1 16,21-1-16,0-21 0,0 0 16,0 0-16,0 0 0,1 0 0,-1 0 15,0 0-15,21 0 0,-21-21 16,1 21-16,-1-22 0,0 1 0,0 0 16,0 0-16,-21 0 0,21 0 0,1-1 15,-22 1-15,0 0 0,21-21 16,-21-1-16,21 22 0,-21-21 0,0 0 15,21-1-15,-21 22 0,0-21 0,0-1 16,0 22-16,0 0 0,0 0 16,0 0-16,-21 42 15,0 0 1,21 0-16,-21 0 0,21 1 16,0 20-16,0-21 0,0 21 0,0-20 15,0-1-15,0 21 0,0-21 0,0 0 16,0 1-16,0-1 0,0 0 15,0 0-15,0 0 0,21 0 16,0 1-16,0-22 16,0 0-16,0 0 15,1 0-15,-1 0 0,0-22 16,-21 1-16,21 21 0,0-21 0</inkml:trace>
  <inkml:trace contextRef="#ctx0" brushRef="#br0" timeOffset="-172971.52">19685 14203 0,'21'0'16,"0"0"0,0 0-1,1-21-15,-1 21 16,0 0-16,-21-21 16,21 21-16,0-22 0,-21 1 15,21 21-15,-21-21 0,0 0 16,0 0-16,0 0 15,0-1-15,-21 22 16,0 0-16,0 0 16,0 0-16,0 0 15,-1 0-15,22 22 0,-21-1 16,0-21-16,21 21 0,-21 0 0,21 0 16,0 0-16,0 1 0,0-1 15,0 0-15,0 0 0,0 0 0,0 0 16,0 1-16,0-1 0,0 0 0,0 0 15,21 0-15,0-21 16,0 0-16,-21 21 0,22-21 0,-1 0 16,0 0-16,0 0 0,21 0 0,-20 0 15,-1-21-15,0 21 0,0-21 16,0 0-16,0 21 0,1-21 16,20 0-16,-21-1 0,0 1 0</inkml:trace>
  <inkml:trace contextRef="#ctx0" brushRef="#br0" timeOffset="-172539.47">20341 14012 0,'-21'22'15,"21"-1"1,-21 0-16,0 0 0,21 0 16,-22-21-16,22 21 15,0 1-15,0-1 0,0 0 0,0 0 16,0 0-16,0 0 0,0 1 0,0-1 15,0 0-15,0 0 0,22 0 16,-1 0-16,0-21 16,0 0-16,0 0 0,0 0 15,1 0-15,-1 0 0,0 0 0,21-21 16,-21 0-16,1 21 0,-1-21 16,0 0-16,0 0 0,0 21 15,22-22-15,-22-20 0,0 21 0,-21 0 16,0-22-16,0 22 0,0-21 0,0 21 15,0-22-15,0 22 16,-21 0-16,0 0 0,-1 0 0,1 21 16,0-21-16,0 21 0,0 0 0,0 0 15,-1 0-15,1 0 0,0 0 16,0 21-16,0 0 0,0 0 16,-1-21-16,1 21 0,21 0 0,0 1 15,-21-22-15,21 21 16,-21-21-16,21 21 0</inkml:trace>
  <inkml:trace contextRef="#ctx0" brushRef="#br0" timeOffset="-172319.52">20743 14372 0,'-21'21'0,"0"-21"15,0 0-15,0 22 0,-1-22 63,22-22-63</inkml:trace>
  <inkml:trace contextRef="#ctx0" brushRef="#br0" timeOffset="-170963.08">17357 8446 0,'21'-22'31,"-21"44"-15,0-1-16,0 0 15,0 0-15,-21 0 16,21 0-16,0 1 0,-22-1 0,22 0 16,-21 0-16,21 21 15,0-20-15,0 20 0,0 0 0,-21 1 0,21-1 16,0 0-16,0 1 0,0-1 15,0 0-15,0 1 0,0-1 16,0 21-16,0-20 0,0-1 0,-21 0 16,21 1-16,0-1 0,0 0 0,0 1 15,0 20-15,0-20 0,-21 20 16,21-21-16,0 22 0,0-22 0,0 22 16,0-22-16,0 22 0,0-22 15,0 0-15,0 22 0,0-22 0,0 22 16,0-22-16,-21 21 0,21-20 0,0 20 15,0-20-15,0 20 0,0-21 16,0 1-16,0-1 0,0 0 0,0 1 16,0-1-16,0-21 0,0 22 15,0-22-15,0 0 0,0 0 0,0 0 16,0 0-16,0 1 16,0-44 46,0 1-62,0 0 31,0 0-31,0 0 16,0 0 0,-22-1-16,1 22 0,21-21 0,-21 0 15</inkml:trace>
  <inkml:trace contextRef="#ctx0" brushRef="#br0" timeOffset="-170542.9">16743 10435 0,'0'0'0,"0"-21"16,21 21 31,0 21-47,0-21 0,-21 21 0,21 1 16,1-1-16,-1-21 0,-21 21 0,21 0 15,0 0-15,0 0 0,0 1 16,1-1-16,-1 0 0,-21 0 0,21 0 15,0 0-15,0 1 0,-21-1 0,21 0 16,-21 0-16,22 0 16,-22 0-16,0 1 0,21-1 15,-21 0-15,0 0 16,21-21-16,-21-21 47,0 0-32,0 0-15,0-1 0,0 1 16</inkml:trace>
  <inkml:trace contextRef="#ctx0" brushRef="#br0" timeOffset="-170271.05">17568 10224 0,'0'-22'0,"0"44"0,21-44 0,-21 44 31,-21-1-31,21 0 16,-21 21-16,0-21 0,0 22 0,0-22 15,-1 21-15,22 1 0,-21-1 16,0 0-16,0 1 0,0-22 0,0 0 16,-1 21-16,1-21 0,0 22 15,21-22-15,-21 0 0,21 0 16,0 0-16,0 1 0,-42-22 31,42-22-15,0 1-16</inkml:trace>
  <inkml:trace contextRef="#ctx0" brushRef="#br0" timeOffset="-169259.63">19643 5630 0,'0'0'0,"-22"0"0,22 22 16,0-1 0,-21 0-16,21 0 15,0 0-15,0 0 0,0 1 16,0-1-16,0 0 0,0 0 15,0 0-15,0 0 16,0 1-16,0-1 0,21-21 16,-21 21-16,22-21 15,-1 0-15,-21 21 16,21-21-16,0 0 0,21 0 0,-20 0 16,20 0-16,0-21 0,1 0 15,-1 0-15,21-1 0,1 1 0,-1 0 16,22 0-16,0-21 0,-1-1 15,1 22-15,0-21 0,21-1 0,-22 1 16,1 0-16,-22 21 0,22-22 16,-21 22-16,-1 0 0,1 0 0,-22 0 15,21-1-15,-41 1 0,20 21 0,-21-21 16,21 21-16,-42-21 0,22 21 16,-1 0-16,0 0 31,-21 21 0,-21 0-15,0 0-16,-1 1 0,22-1 0,-21 0 15,0 0-15</inkml:trace>
  <inkml:trace contextRef="#ctx0" brushRef="#br0" timeOffset="-168061.2">19812 11261 0,'0'21'78,"21"-21"-62,-21 21-16,0 0 0,0 0 15,0 1 1,0-1-16,0 0 16,21-21-16,-21 21 0,0 0 0,0 0 15,0 1-15,0-1 16,0 0 0,0 0-16,21-21 15,1 0 1,-1 0-16,0 0 0,0-21 15,0 0-15,22 0 0,-22-1 0,21 1 16,0 0-16,1 0 0,-1-21 0,22 20 16,-22 1-16,0-21 0,22 21 0,63-22 15,-64 22-15,1 0 0,-22-21 16,0 21-16,1-1 0,-1 1 0,22 0 16,-22 0-16,0 0 0,1 21 0,-22 0 15,21-21-15,-21 21 0,0 0 0,1-22 16,-1 1-16,0 21 0,0 0 0,0 0 15,0-21-15,1 21 16,-1 0 0,-42 0 62,-1 0-78,-20-21 0</inkml:trace>
  <inkml:trace contextRef="#ctx0" brushRef="#br0" timeOffset="-124639.02">24363 4763 0,'0'0'0,"0"-22"0,0 1 0,0 0 0,0 0 16,0 0-16,0 0 15,0-1-15,-21 22 0,21-21 0,0 0 16,-22 21 0,1 0-1,0 21 1,0-21-16,0 43 0,21-22 15,-21 21-15,21 0 0,-22 22 16,22-1-16,-21 1 0,21 21 0,-21-22 16,21 22-16,0-1 0,0 1 15,-21 0-15,21-1 0,-21 1 0,-22 84 16,43-84-16,0 0 0,-21-1 16,0-20-16,21 21 0,0-1 0,-21-20 15,21 20-15,0 22 0,-21-21 0,0-22 16,-1-20-16,22 20 0,-21-20 15,0-1-15,21 0 0,42 1 0,-20 41 16,-1 1-16,-21-22 0,-21 1 0,-22-43 16,1 21-16,21-42 0,-22 64 0,22-22 15,21 1-15,-21-22 0,21 21 16,-21-21-16,21 0 0,0 1 0,0-1 16,0 0-16,0 0 0,0-42 31,21 0-16,0 0-15,0-1 0,-21-20 0,22 0 16,20-1-16,-21 1 0,0-21 0,0-1 16,22 22-16,-1-22 0,-21-20 15</inkml:trace>
  <inkml:trace contextRef="#ctx0" brushRef="#br0" timeOffset="-123255.16">24638 4614 0,'-21'-21'15,"42"42"-15,-63-42 0,20 0 0,1 0 16,21 0-16,-21 21 0,21-21 15,0-1 1,0 1 0,0 0 15,21 21-15,0 0-1,1 0-15,-1 0 16,0 0-16,21 0 0,-21 0 0,22 0 15,20 21-15,-20-21 0,20 0 16,1 0-16,-1 0 0,22 21 0,-22-21 16,22 0-16,21 0 0,-22 22 15,22-22-15,21 0 0,0 21 0,-21 0 16,21-21-16,0 21 0,0-21 16,0 21-16,0-21 0,0 0 0,0 21 15,-21-21-15,21 22 0,-21-22 0,0 0 16,-1 0-16,-20 21 0,21-21 15,-43 0-15,22 21 0,0-21 0,-22 0 16,1 0-16,20 0 0,-41 21 16,20-21-16,1 0 0,-22 0 15,0 0-15,1 0 0,-1 0 0,-21 0 16,22 0-16,-22 0 0,0 21 16,0-21-16,0 0 0,0 0 15,1 21-15,-22 1 16,0-1-16,21-21 15,-21 21-15,0 0 0,0 0 16,0 22-16,0-22 0,0 21 0,0-21 16,0 22-16,0-1 0,-21-21 15,21 43-15,0-22 0,-22 0 0,22 1 16,-21-1-16,21 21 0,-21-20 16,21 20-16,0 1 0,0-1 15,-21 1-15,21-1 0,-21 1 0,0-1 16,-1 1-16,1-1 0,21 1 15,-21-1-15,0 1 0,0-22 0,0 22 16,-1-1-16,22 1 0,0-22 0,0 21 16,0-20-16,0-1 0,0 22 15,0-22-15,0 0 0,0 1 0,0-22 16,0 21-16,0 0 0,0-20 0,0 20 16,0-21-16,0 0 0,0 22 15,0-22-15,0 21 0,0-21 0,0 0 16,0 22-16,0-22 0,-21 21 0,0-21 15,21 22-15,-21-22 16,21 21-16,0-21 0,0 1 0,0-1 16,0 0-16,-21 0 0,21 0 0,0 0 15,0 1-15,0-1 16,0 0 0,-21-21-16,-1 0 15,1 0 1,0 0-16,0 0 0,0 0 15,0 0-15,-1 0 0,1 0 16,0 0-16,-21 0 0,21 0 0,-1 0 0,-20 0 16,0 0-16,21 21 15,-22-21-15,22 0 0,-21 0 0,-1 0 16,1 0-16,0 21 0,-1-21 0,-20 0 16,21 0-16,-22 0 0,22 21 0,-22-21 15,-20 0-15,20 0 0,1 0 16,-22 0-16,0 0 0,22 0 0,-1 0 15,-20 0-15,20 0 0,22 0 0,-22 0 16,1 0-16,20 0 0,-20 0 16,21 0-16,-22 0 0,22 0 0,-22 0 15,1 0-15,-1-21 0,1 21 0,-22-21 16,0 0-16,1 21 0,-1-21 0,0 21 16,1-21-16,-1 21 15,22 0-15,-22 0 0,21-22 0,1 22 16,-1 0-16,22 0 0,0 0 0,-1 0 15,1 0-15,0 0 0,-1 0 0,1 0 16,0 0-16,-1 0 0,1 0 16,0 0-16,-22 0 0,43 0 0,-42 0 15,20 0-15,1 0 0,21 0 0,-22 0 16,1 0-16,21 0 0,-21 0 0,20 0 16,1 0-16,0 0 15,0 0-15,0 0 0,0 0 16,-1 0-16,1 0 0,0 0 15,0 0-15,0 0 0,21-21 16,-21 21 0,21-21-16,0 0 0,0 0 15,0 0-15,0-1 0</inkml:trace>
  <inkml:trace contextRef="#ctx0" brushRef="#br0" timeOffset="-122559.7">25061 3683 0,'0'-21'0,"21"0"15,-21 0 1,0-1-16,0 1 15,0 0 1,0 0-16,-21 21 16,0 21-1,-21-21-15,21 21 16,-1 0-16,1 1 0,-21 20 0,21-21 16,0 21-16,-22-20 0,22-1 15,0 21-15,0-21 0,21 22 0,0-22 16,-21 21-16,21-21 0,0 0 15,0 1-15,0-1 0,0 21 0,0-21 16,21 0-16,0 1 16,0-1-16,21-21 0,-20 0 15,-1 21-15,0-21 0,21 0 0,-21 0 16,1 0-16,20 0 0,-21 0 0,0-21 16,22 21-16,-22-21 0,21-1 15,-21 1-15,0 0 0,1 0 0,20 0 16,-21-22-16,0 22 0,0 0 15</inkml:trace>
  <inkml:trace contextRef="#ctx0" brushRef="#br0" timeOffset="-120735.5">25527 3366 0,'0'0'15,"0"21"1,-21 0-1,0 0-15,21 21 0,-22-20 0,1 20 16,21 0-16,0 1 0,-21-22 16,0 21-16,21 0 0,-21-20 0,0 20 15,21 0-15,0-21 0,0 1 16,-22 20-16,22-21 0,-21 0 0,21 0 16,0 1-16,-21-1 0,21 0 0,0 0 15,0-42 32,0 0-47,0 0 0,21-1 16,-21 1-16,21 0 0,1 0 0,-22 0 15,21 0-15,0-1 0,-21 1 16,21 0-16,0 0 0,0 0 0,1 0 16,-1 21-16,0 0 0,0 0 0,0 0 15,0 0-15,1 0 16,-22 21-16,21 0 0,-21 0 0,0 0 15,0 0-15,0 1 0,0-1 16,0 0-16,0 21 0,0-21 0,0 1 16,0-1-16,0 0 0,0 0 15,0 0-15,0 0 16,21-21 0,0 0-16,0 0 0,0 0 15,1 0-15,-1 0 0,0 0 16,21 0-16,-21-21 0,22 0 0,-22 0 15,21 0-15,-21 0 0,22-1 16,-22 1-16,21 0 0,-21 0 0,1-21 16,-1 20-16,-21 1 0,0 0 15,0 0-15,0 0 16,-21 21-16,-1 0 0,1 0 0,0 0 16,0 0-16,0 0 15,0 0-15,-1 0 0,1 21 0,21 0 16,0 0-16,0 0 15,0 1-15,0-1 0,0 0 16,0 0-16,21 0 0,-21 0 0,22 1 16,-22-1-16,0 0 0,0 0 0,0 0 15,21 0-15,-21 1 0,21-22 16,-21 21-16,21-21 0,0 0 16,0 0-16,1 0 15,-1 0-15,0 0 0,0 0 16,0 0-16,0-21 0,1-1 15,-1 1-15,21 21 0,-21-21 16,0 0-16,1 0 0,-1 0 0,-21-1 16,21 1-16,0 0 0,-21-21 15,21 21-15,-21-1 0,21 1 16,-21 0-16,0 42 31,0 0-31,-21 1 16,0-1-16,21 0 0,0 0 15,-21 21-15,21-20 0,-21-1 16,21 0-16,0 0 0,-21 0 16,21 0-16,0 1 0,0-1 15,21-21 1,0 0-16,0 0 0,0 0 16,0 0-16,1 0 15,-1-21-15,0 21 0,-21-22 0,21 22 16,0-21-16,0 0 0,-21 0 15,22 0-15,-22 0 0,21-1 0,-21 1 16,0 0-16,0 0 0,0 0 0,0 0 16,-21 21-16,-1-22 0,1 1 15,0 21-15,0 0 0,0 0 16,0 0-16,-1 0 0,1 0 0,0 0 16,0 0-1,21 21-15,21-21 31,0 0-31,0 0 0,1 0 16,-1 0-16,0 0 0,21 0 0,-21-21 16,22 21-16,-22 0 0,0 0 15,21-21-15,-20 21 0,20 0 0,-21 0 16,0 0-16,0 0 0,1 0 0,-1 0 16,0 0-16,-21 21 15,0 0-15,21 1 16,-21-1-16,0 0 0,0 0 15,0 0-15,0 0 0,0 1 0,-21-1 16,21 0-16,0 0 0,0 0 0,-21-21 16,21 21-16,-21 1 0,-1-22 15,22 21-15,-21-21 32,21-21-17,0-1-15,0 1 16,0 0-16,0 0 0,0 0 15,0 0-15,21-1 0,-21 1 0,22 0 16,-1 0-16,0-21 0,0 20 16,0 1-16,22 0 0,-22 21 15,0-21-15,0 0 0,21 21 0,-20 0 16,-1 0-16,0 0 0,0 0 16,0 0-16,-21 21 0,21 0 15,-21 0-15,0 0 0,0 1 0,0-1 16,0 0-16,0 0 0,0 0 15,0 0-15,0 1 0,-21-22 0,21 21 16,0 0-16,-21 0 0,0 0 16,0-21-16,21-21 62,0 0-62,21 0 0,0 0 16,0-1-16,0 1 0,1 0 0,20 0 15,-21 0-15,0 0 0,22-1 0,-22 1 16,21 0-16,-21 21 0,0 0 16,1 0-16,-1 0 0,0 0 0,0 0 15,0 21-15,-21 0 16,0 1-16,0-1 0,0 0 0,0 0 16,0 0-16,0 0 15,0 1-15,-21-1 0,21 0 16,-21 0-16,21 0 0,0 0 15,0 1 1,0-44 15,0 1-15,21 21-16,0-21 0</inkml:trace>
  <inkml:trace contextRef="#ctx0" brushRef="#br0" timeOffset="-120295.25">27813 3979 0,'0'22'16,"21"-22"0,0 0-16,0 0 0,1 0 15,-1 0-15,0-22 0,0 22 16,0-21-16,0 21 0,22-21 0,-22 21 15,0-21-15,0 21 0,0-21 16,1 0-16,-1 21 0,-21-22 0,0 1 16,0 0-16,0 0 0,-21 21 31,-1 0-31,1 0 0,-21 0 16,21 0-16,0 21 0,-22 0 15,22 0-15,0 1 0,0-1 0,0 0 16,-1 0-16,22 0 0,0 0 0,-21-21 15,21 22-15,0-1 0,0 0 16,0 0-16,0 0 16,21-21-1,1 0-15,-1 0 0,0 0 16,0 0-16,0 0 16,0 0-16,1 0 0,-1 0 15,-21-21-15,21 21 0,0 0 0,-21-21 16,21 21-16,-21-21 0,21 21 15,1 0-15,-22-21 0</inkml:trace>
  <inkml:trace contextRef="#ctx0" brushRef="#br0" timeOffset="-119630.78">28744 3577 0,'64'-169'32,"-128"338"-32,149-359 0,-85 147 0,21 22 15,-21 0-15,0 0 0,0 42 31,0 0-31,0 0 16,-21 22-16,21-1 0,-21 0 0,21 1 16,0-1-16,-21 0 0,-1 1 15,1-1-15,21 22 0,-21-22 16,0 0-16,0 1 0,0-1 16,-1 0-16,22 1 0,-21-22 0,21 21 15,-21-21-15,21 0 0,0 1 0,0-1 16,0 0-16,0 0 15,0-42 17,0 0-17,0 0-15,21-1 0,0 1 16,1 0-16,-22-21 0,21 21 0,0-1 16,0 1-16,0-21 0,0 21 15,1 0-15,-1 21 0,0-22 16,0 1-16,0 21 0,0 0 0,1 0 15,20 0-15,-21 0 0,0 0 16,0 0-16,1 21 0,-1 1 0,0-1 16,-21 0-16,0 0 0,0 21 0,0-20 15,0-1-15,0 0 0,-21 0 16,0 0-16,-22 0 0,22 1 0,0-1 16,-21 0-16,20-21 0,-20 21 15,21-21-15,0 0 0,-22 21 0,22-21 16,0 0-16,0 0 0,0 0 0,21-21 47,21 0-32,0 21-15,0-21 0</inkml:trace>
  <inkml:trace contextRef="#ctx0" brushRef="#br0" timeOffset="-119186.96">29125 3895 0,'0'-21'0,"43"-22"31,-43 22-31,21 0 0,0 21 16,0 0-16,0 0 16,0 0-16,1 0 0,-1 21 15,0 0-15,-21 0 16,21 1-16,-21-1 0,0 0 15,0 0-15,0 21 0,0-20 0,0-1 16,0 0-16,0 0 0,0 0 16,0 0-16,-21 1 0,21-1 15,0-42 32,0-1-31,0 1-16,0-21 15,0 21-15,21 0 0,0-1 16,0 1-16,-21-21 0,22 21 0,-22 0 16,21 21-16,-21-22 0,0 1 15,21 21-15,0 0 0,0 0 32,0 0-32,1 0 15,-1 0 1,0 0-16,0 0 0,0 0 0</inkml:trace>
  <inkml:trace contextRef="#ctx0" brushRef="#br0" timeOffset="-118763.2">29866 3831 0,'0'0'0,"21"-21"16,-21 0 0,0 0-1,-21 21 1,0 0-16,0 21 15,0-21-15,-1 21 0,1 0 16,0 0-16,0-21 0,0 22 16,21-1-16,-21 0 0,-1 0 15,1 0-15,21 0 0,0 1 0,0-1 0,0 0 16,0 0-16,0 0 16,0 0-16,0 1 0,21-1 15,1-21-15,-1 0 0,0 0 16,0 0-16,0 0 0,0 0 0,1 0 15,-1 0-15,0 0 0,0 0 16,0-21-16,0-1 0,1 1 0,-1 0 16,0 0-16,0-21 0,-21 20 15,0 1-15,0-21 0,0 21 0,0 0 16,0-1-16,0 1 0,0 0 0,-21 0 16,0 21-16,0 0 15,-1 0-15,1 0 0,0 0 16,0 0-16,0 0 15,21 21-15,-21 0 0,21 0 16,0 1 0</inkml:trace>
  <inkml:trace contextRef="#ctx0" brushRef="#br0" timeOffset="-117369.96">30184 3789 0,'0'0'0,"21"0"0,0 0 16,0 0 0,-21 21 15,0 0-31,0 0 0,-21 1 0,0-1 16,0 0-16,21 0 0,-22 0 15,22 0-15,0 1 0,0-1 0,0 0 16,0 0-16,0 0 15,0 0-15,22-21 32,-1 0-32,0 0 15,0-21-15,0 0 0,0 0 16,1 0-16,-1 0 16,0 21-16,0-22 0,0-20 0,0 21 15,1 0-15,-1 0 0,0 21 16,0-22-16,0 1 0,0 21 15,-21 21 1,0 1 0,0-1-16,-21 0 15,0 0-15,21 0 0,0 0 0,0 1 16,0-1-16,-21 0 0,21 0 16,0 0-16,0 0 0,0 1 0,0-1 15,0 0-15,21-21 16,0 0-16,0 0 15,1 0-15,-1 0 0,0 0 16,0 0-16,0 0 0,0-21 16,1 21-16,20-21 0,-21-1 0,0 1 15,0 0-15,1 0 0,-1 0 16,0 0-16,0-22 0,-21 22 0,0 0 16,0 0-16,0 0 0,0-1 15,0 1-15,-21 42 31,21 1-31,-21-1 16,21 0-16,-21 0 0,21 0 16,0 0-16,0 1 0,0-1 15,0 0-15,0 0 0,0 0 16,0 0-16,0 1 0,0-1 16,21-21-1,-21 21-15,21-21 0,-21 21 0,21 0 16,0 0 15,-21 1 0,0-44 1,-21 22-17,0-21-15,0 21 0,21-21 16,-21 21-16,-1-21 0,22 0 15,22 21 32,-1 0-47,0 0 16,0 0-16,0 21 0,0-21 16,1 0-16,-1 0 0,21 0 15,-21 0-15,0 0 0,22 0 0,-22 0 16,0 0-16,0 0 0,22 0 15,-22 0-15,0-21 0,0 0 16,0 21-16,0-22 0,1 1 16,-1 0-16,0 0 0,-21 0 0,0 0 15,0-1-15,-21 22 32,-22 0-32,22 0 15,0 22-15,0-1 0,0-21 0,0 21 16,21 0-16,-22 0 0,22 0 15,-21 1-15,21-1 0,0 0 16,0 0-16,0 0 16,0 0-16,21-21 15,1 0-15,-1 0 16,0 0-16,0 0 0,0 0 16,0 0-16,1 0 0,-1 0 15,0-21-15,0 0 0,0 21 0,0-21 16,22 0-16,-22 0 0,0-1 15,0 1-15,22 0 0,-22 0 0,0-21 16,0 42-16,-21-22 0,21 1 16,-42 42-1,0-21 1,21 22-16,-21-1 0,0 0 16,-1 21-16,1-21 0,0 1 15,0-1-15,21 0 0,0 0 0,-21-21 16,21 21-16,-21 0 0,21 1 15,0-1-15,0 0 32,-22-21-32,1 0 15</inkml:trace>
  <inkml:trace contextRef="#ctx0" brushRef="#br0" timeOffset="-116359.41">29316 4805 0,'-21'0'31</inkml:trace>
  <inkml:trace contextRef="#ctx0" brushRef="#br0" timeOffset="-115623.62">29125 4805 0,'0'0'0,"-21"0"0,0 0 15,0 0 1,42 0 15,0 0-15,21 0-16,-20 0 0,20 0 15,-21 0-15,21 0 0,1 0 0,-22 0 16,21 0-16,-21 0 0,22 0 0,-22 0 16,0 0-1,-42 0 1,0 0-16,0 0 15,-22 0-15,22 0 0,-21 0 0,-1 0 16,22-21-16,-21 21 0,21 0 16,-22 0-16,22 0 0,0 0 0,0 0 15,0 0-15,0 0 16,-1 0-16,1 21 0,0 0 16,21 0-16,-21-21 0,21 21 0,0 1 15,0-1-15,-21 0 16,21 0-16,0 0 0,0 0 15,0 1 1,21-22-16,0 0 16,0 0-16,0 0 15,1 0-15,-1 0 0,0 0 16,0 0-16,21 21 0,-20-21 0,-1 0 16,0 0-16,0 21 0,0-21 15,0 0-15,1 21 0,-1-21 16,0 21-16,0 0 0,0-21 15,-21 22-15,0-1 0,0 0 16,0 0-16,0 0 0,0 0 0,-21-21 16,21 22-16,-21-22 0,-21 21 15,20-21-15,1 0 0,0 0 0,-21 21 16,21-21-16,-22 0 0,22 0 16,-21 0-16,21 0 0,-1 0 0,1 0 15,0 0-15,0 0 0,0 0 0,0 0 31,21-21-15,0 0 0,21-1-1,0 22-15,0-21 0,0 21 16</inkml:trace>
  <inkml:trace contextRef="#ctx0" brushRef="#br0" timeOffset="-114955">29824 5122 0,'21'0'0,"-42"0"0,63-21 0,-42 0 16,21 0-16,0 21 0,-21-21 15,22 0-15,-22-1 0,0 1 16,21 21-16,-21-21 0,0 0 0,0 0 15,0 0-15,0-1 16,-21 22 0,-1 0-16,1 0 0,0 0 15,0 0-15,0 22 0,0-1 0,-1-21 16,1 21-16,21 0 0,-21 0 16,0 0-16,21 1 0,0-1 15,0 0-15,0 0 31,21-21-31,0 0 16,0 0-16,1 0 0,-1 0 16,0 0-16,21 0 0,-21 0 15,1 0-15,-1 0 0,0 0 0,0-21 16,0 21-16,0-21 0,1 21 16,-1-21-16,0 21 15,-21-22-15,0 44 16,0-1-1,0 0-15,0 0 16,0 0-16,-21 0 0,21 1 16,0-1-16,-21 0 0,-1 0 15,22 0-15,-21 0 0,21 1 16,0-1-16,0 0 0,0 0 0,0 0 16,-21-21-16,21 21 0,0 1 15,-21-1-15,0-21 16,21 21-16,-21-21 0,-1 0 15,1 0-15,0 0 16,0 0-16,0 0 0,0 0 16,-1 0-16,1 0 15,0 0-15,21-21 16,-21 21-16,21-21 0,-21 21 0,0-22 16,21 1-1,0 0-15</inkml:trace>
  <inkml:trace contextRef="#ctx0" brushRef="#br0" timeOffset="-114707.22">30205 5271 0,'21'-43'31,"-21"22"-16,21 21 1,0 0 31,0 0-31,1 0-1,-1 0-15</inkml:trace>
  <inkml:trace contextRef="#ctx0" brushRef="#br0" timeOffset="-113943.66">30734 5122 0,'0'0'0,"21"0"16,-21-21-16,0 0 16,-21 21 15,0 0-31,21 21 15,-21 0-15,-1-21 0,22 22 16,-21-1-16,0 0 0,21 0 0,-21 0 16,21 0-16,-21 1 0,21-1 15,0 0-15,0 0 0,0 0 16,0 0-16,21-21 16,0 0-16,-21 22 0,21-22 15,0 0-15,1 0 0,-1 0 0,0 0 16,0 0-16,0 0 0,0 0 15,1 0-15,-1-22 16,-21 1-16,0 0 16,0 0-16,0 0 0,0 0 15,0-1-15,0 1 0,-21 0 16,21 0-16,0 0 16,0 0-16,0-1 15,21 22-15,0-21 16,0 21-16,0 0 0,22 0 15,-22 0-15,21 0 0,0 0 0,1 0 16,-22 21-16,21-21 0,-21 22 16,22-1-16,-22 0 0,-21 0 0,0 0 15,0 0-15,0 1 16,0-1-16,0 0 0,-21 0 16,0 0-16,-1 0 15,22 1-15,0-1 0,0 0 16,0 0-1,22-21 1,-1 0-16,0 21 16,21-21-16,-21 0 0,22 0 0,-22 0 15,21 0-15,1 0 0,-22 0 0,0 0 16,21 0-16,-21-21 0,1 0 16,-1 0-16,-21 0 0,0-1 15,0 1-15,0-21 0,0 21 16,0 0-16,0-1 0,-21 1 0,-1 0 15,1 0-15,0 21 0,0-21 16,0 21-16,0 0 0,-1 0 16,1 0-16,0 0 0,0 21 15,0-21-15,0 21 0,-1 0 16,1 0-16,0-21 16,0 22-16,21-1 0,-21-21 0,0 21 15,-1 0-15,1-21 16,0 21-16</inkml:trace>
  <inkml:trace contextRef="#ctx0" brushRef="#br0" timeOffset="-111411.46">24236 11007 0,'0'0'0,"0"-21"0,0-1 15,0 1-15,0 0 16,0 0-16,-21 0 0,21 0 15,-22 21 1,22 21-16,-21 0 16,21 21-16,0 1 0,0-1 15,0 21-15,0 1 0,0 21 0,0-1 16,-21 1-16,21 0 0,-21-1 16,21 22-16,-21-21 0,21-1 0,0 1 15,0 21-15,0-21 0,0-1 0,0 1 16,0 0-16,0-1 0,0 22 15,0-21-15,0-1 0,-21 1 0,21 0 16,-22-1-16,1 1 0,0 0 0,-21-1 16,21-20-16,-1-1 0,1 1 0,0-1 15,0-20-15,21-1 16,0 0-16,-21 1 0,21-22 0,0 0 16,0 0-16,0 0 0,21-42 31,-21 0-31,21 0 15,0-21-15,0 20 0,1-20 0,-1 0 16,0-1-16,21-20 0</inkml:trace>
  <inkml:trace contextRef="#ctx0" brushRef="#br0" timeOffset="-110066.74">24299 10710 0,'0'0'15,"-21"0"-15,0 0 0,0 0 16,0 0 0,21 22 15,21-22-31,0 0 15,21 0-15,1 0 0,-1 0 0,0 0 16,22 0-16,-1 0 0,22 0 16,0 0-16,-1 0 0,22 0 0,-21 0 15,21 0-15,-1 0 0,1 0 0,21 0 16,-21 0-16,21 0 0,0 0 16,0 0-16,21 0 0,-21 0 0,0 0 15,0 0-15,0 0 16,0 0-16,0 0 0,0 0 0,0 0 15,-21 0-15,0 0 0,0 0 0,-22 0 16,1-22-16,0 22 0,-22 0 16,1 0-16,20 0 0,-41 0 0,20 0 15,1 0-15,-22-21 0,0 21 16,1 0-16,-22 0 0,0 0 0,0 0 16,0 0-16,1 0 0,-1 0 15,-21 21 1,0 1-1,0-1-15,0 0 0,0 0 16,0 21-16,0-20 0,0 20 16,0-21-16,0 21 0,0 1 15,0-1-15,0 22 0,0-1 0,0 1 16,0-1-16,0 1 0,0-1 16,0 1-16,0-1 0,0 1 0,0-1 15,0 1-15,0-1 0,0 1 16,0 20-16,0-20 0,0-1 0,0 22 15,0-22-15,-21 1 0,21-1 0,-22-20 16,22 20-16,-21 1 0,21-22 16,0 22-16,0-22 0,0 21 0,-21-20 15,21-1-15,0 0 0,0 22 16,0-22-16,0-21 0,0 22 16,0-1-16,0 0 0,0-20 0,21 20 15,-21-21-15,0 85 16,0-85-16,0 0 15,0 22-15,0-22 0,0 0 0,0 0 16,-21 0-16,0 0 0,0 1 16,0-1-16,-22 0 0,22 0 0,0 0 15,0 0-15,-22 1 0,22-1 0,-21 0 16,21 0-16,0-21 0,-22 21 16,22-21-16,0 21 0,-21-21 0,20 0 15,-20 0-15,21 22 0,-21-22 0,-1 0 16,1 0-16,0 0 15,-22 0-15,22 0 0,-22 0 0,22 0 16,-22 0-16,1 21 0,-1-21 0,1 21 16,21-21-16,-22 0 0,1 21 15,-1-21-15,22 0 0,-22 0 0,1 21 16,20-21-16,-20 0 0,-1 0 0,1 0 16,-1 0-16,-20 0 0,-1 0 15,0 0-15,1 0 0,-1 0 0,-21 0 16,22 0-16,-22 0 0,21 0 0,0 0 15,1 0-15,20 0 0,1 21 0,-1-21 16,1 22-16,-1-22 16,1 0-16,20 21 0,-20-21 0,-1 0 15,22 0-15,-21 0 0,20 0 0,-20 0 16,20 0-16,1 0 0,0 0 16,-1-21-16,22 21 0,-21-22 0,21 1 15,0 0-15,21 0 0,0 0 0,0 0 16,0-22-16,0 22 0</inkml:trace>
  <inkml:trace contextRef="#ctx0" brushRef="#br0" timeOffset="-109431.1">25273 10224 0,'0'0'0,"0"-22"0,0 1 15,0 0-15,0 0 0,0 0 0,-21 0 16,21-1-16,-21 1 0,-1 0 0,1 0 16,0 21-16,0 0 0,0-21 15,0 21-15,-1 0 0,-20 0 0,0 0 16,21 21-16,-22 0 0,1 0 0,21 0 15,-22 1-15,22-1 0,-21 21 16,21-21-16,0 22 0,21-1 0,0 0 16,0 1-16,0-1 0,0-21 15,0 21-15,0 1 0,21-22 0,0 21 16,0-21-16,0 1 0,0-1 16,1 0-16,20-21 0,0 21 15,-21-21-15,22 0 0,-1 0 0,0 0 16,1 0-16,-22 0 0,21-21 0,1 0 15,-1 0-15</inkml:trace>
  <inkml:trace contextRef="#ctx0" brushRef="#br0" timeOffset="-107627.59">25590 9864 0,'0'0'15,"0"-21"-15,0-1 0,0 44 16,0-1-1,0 0-15,0 21 0,0-21 0,0 22 16,0-1-16,-21-21 0,0 22 16,0-1-16,21 0 0,-21 1 0,0-1 15,21 0-15,0 1 0,-22-1 16,1-21-16,21 21 0,0-20 0,0-1 16,0 0-16,0 0 0,0-42 46,0 0-46,21 21 0,1-21 0,-22-1 16,21 1-16,0 0 0,0-21 16,-21 21-16,21-1 0,0 22 15,1-21-15,-22 0 0,21 21 16,-21 21 0,0 0-16,0 1 0,0-1 15,0 0-15,0 0 0,0 0 0,0 0 16,21 1-16,-21-1 0,0 0 15,0 0-15,21-21 0,0 21 16,0-21-16,1 0 0,-1 0 16,0 0-16,21 0 15,-21 0-15,1 0 0,-1 0 0,0 0 16,0-21-16,21 0 0,-20 0 16,-1 0-16,0-1 0,0 1 15,0-21-15,0 21 0,1-22 0,-1 22 16,-21 0-16,0-21 0,0 21 0,21-1 15,-21 1-15,0 0 0,-21 21 16,0 0 0,-1 0-16,22 21 0,-21 0 15,21 1-15,-21-1 0,21 0 0,0 0 16,0 0-16,0 22 0,0-22 0,0 0 16,0 0-16,0 0 15,0 0-15,21-21 0,0 22 0,-21-1 0,22-21 16,-1 0-16,0 0 0,0 0 15,0 0-15,0 0 0,1 0 16,-1 0-16,0 0 0,0 0 0,0-21 16,0-1-16,1 22 0,-22-21 15,21 0-15,0 0 0,-21 0 16,0 0-16,21 21 0,-21-22 0,21 1 16,-21 0-16,0 42 31,0 0-31,0 1 15,0-1-15,0 0 0,0 0 0,0 0 16,0 0-16,0 1 16,0-1-16,0 0 0,21 0 15,1-21-15,-1 0 0,-21 21 16,21-21-16,0 0 0,0 0 16,0 0-16,1 0 0,-1 0 0,0 0 15,0-21-15,0 21 0,0-21 0,1 0 16,-1 21-16,-21-21 0,0-1 15,21 1-15,-21 0 0,0 0 0,0 0 16,0 0-16,0-1 0,0 1 16,-21 0-16,0 0 0,-1 21 15,1-21-15,0 21 0,0 0 16,0 0-16,0 0 16,42 0 15,0 0-31,0 0 0,0 0 15,0 0-15,1 0 0,-1 0 16,21 0-16,-21 0 0,22 0 0,-22 0 16,21 0-16,0 0 0,-20 0 0,-1 0 15,21 0-15,-21 0 0,0 0 16,1 21-16,-22 0 0,21 0 16,-21 0-16,21 1 0,-21-1 15,0 0-15,0 0 0,0 0 0,0 0 16,0 1-16,0-1 0,0 0 0,0 0 15,-21 0 1,0-21 0,21-21 15,0 0-31,0 0 0,21 0 16,0-1-16,-21 1 0,21 0 0,0 0 15,0 0-15,-21 0 0,22-1 16,-1 1-16,0-21 0,0 21 0,0 0 15,0 21-15,1-22 0,-1 22 16,0 0-16,-21 22 16,0-1-1,0 0-15,0 0 0,0 0 16,0 0-16,0 22 0,0-22 16,0 0-16,0 0 0,-21 0 0,21 1 15,0-1-15,0 0 0,0 0 0,0 0 16,21 0-1,0-21-15,0 0 0,0 0 16,1 0-16,-1-21 0,0 21 16,0-21-16,0 21 15,0-21-15,1 0 0,-1 0 0,0-1 16,-21 1-16,21 0 0,0 0 0,0 0 16,-21-22-16,22 22 0,-1 0 15,-21 0-15,0 0 0,0 0 0,21 21 16,-42 21 15,21 0-31,0 0 0,-21 0 0,21 0 16,-22 1-16,22-1 0,-21 0 0,21 0 15,0 0-15,0 0 0,0 1 16,0-1-16,21-21 16,1 0-16,-1 0 0,0 0 15,0 0-15,0 0 16,0 0-16,22 0 0,-22 0 0,21-21 15,-21 21-15,1-22 0,-1 1 0,0 0 16,0 21-16,0-21 0,0 0 16,1 0-16,-22-1 0,0 1 0,0 0 15,-22 21 1,1 0 0,0 21-16,0 0 0,0-21 0,0 22 15,-1-1-15,1 0 0,21 0 16,0 0-16,-21-21 0,21 21 0,0 1 15,0-1-15,21-21 16,0 0 0,1 0-16,-1 0 0,0 0 0,0 0 15,0 0-15,0 0 0,22 0 0</inkml:trace>
  <inkml:trace contextRef="#ctx0" brushRef="#br0" timeOffset="-107116.03">28660 9906 0,'-22'42'31,"1"-20"-31,21 20 0,-21-21 16,0 0-16,21 22 0,0-22 15,-21 21-15,0-21 0,-1 22 0,22-1 16,-21-21-16,21 21 0,0 1 0,-21-22 15,0 21-15,21-21 0,-21 1 16,21-1-16,0 21 0,0-21 16,0 0-16,-21-21 0,21 22 15,0-44 17,0 1-32,21 21 0,-21-21 0,0 0 15,21 0-15,0 0 0,0-1 16,0-20-16,1 21 0,-1 0 15,0 0-15,0-22 0,21 22 0,-20 0 16,20 21-16,-21-21 0,21 0 16,1 21-16,-22 0 0,21 0 0,-21 0 15,1 0-15,-1 21 0,0 0 16,-21 0-16,0 0 0,0 0 0,0 22 16,-21-22-16,0 0 0,-1 0 0,1 0 15,-21 1-15,21-1 0,-22 0 16,1 0-16,21-21 0,-21 21 0,20-21 15,-20 0-15,21 0 0,0 0 0,0 0 16,21-21 15,21 21-31,0-21 16,0 0-16</inkml:trace>
  <inkml:trace contextRef="#ctx0" brushRef="#br0" timeOffset="-106731.25">29062 10181 0,'0'0'0,"21"0"0,-21-21 0,21 21 16,0-21-16,0 21 0,1 0 16,-1 0-16,0 0 15,0 0-15,0 0 0,0 0 0,1 0 16,-1 21-16,0 0 0,-21 0 15,0 1-15,0-1 0,0 0 0,0 0 16,0 21-16,0-20 0,0-1 0,0 0 16,0 0-16,0 0 0,0 0 15,0 1-15,0-44 47,0 1-47,0 0 0,0 0 16,0 0-16,0 0 15,21-1-15,0 1 0,-21-21 16,21 21-16,1 0 0,-1-1 0,0 1 16,0 0-16,0 0 0,0 0 15,1 21-15,-1-21 0,0-1 0,0 22 16,0-21-16,0 21 16</inkml:trace>
  <inkml:trace contextRef="#ctx0" brushRef="#br0" timeOffset="-106343.48">30078 10012 0,'-21'0'0,"-64"42"16,64-42-16,0 21 0,-1 1 16,1-1-16,0 0 0,0 0 0,0 0 15,0 0-15,21 1 0,-22-1 16,22 0-16,0 0 0,0 0 0,0 0 15,0 1-15,0-1 0,0 0 16,22-21-16,-1 0 16,0 0-16,0 0 0,0 0 15,0 0-15,1 0 16,-1-21-16,21 21 0,-21-21 0,-21-1 16,21 1-16,1 0 0,-1-21 0,-21 21 15,21-1-15,-21-20 0,0 21 16,0-21-16,0 20 0,0 1 0,0 0 15,0 0-15,0 0 0,-21 21 16,0 0-16,-1 0 0,1 0 16,0 21-16,0-21 0,21 21 15,-21 0-15,0 0 0,-1 1 0,22-1 16,0 0-16,0 0 0,0 0 16,0 0-16</inkml:trace>
  <inkml:trace contextRef="#ctx0" brushRef="#br0" timeOffset="-105546.93">30416 10118 0,'0'0'0,"0"-21"0,0-1 0,22 1 16,-22 0-16,0 42 31,0 0-31,-22-21 0,1 22 16,21-1-16,0 0 0,0 0 0,-21 0 15,21 0-15,0 1 16,0-1-16,0 0 16,0 0-1,21-21-15,0 0 16,1 0-16,-1 0 0,0 0 16,0-21-16,0 21 0,0-21 15,1 21-15,-1-21 0,-21-1 0,21 1 16,0 0-16,-21 0 0,21 0 15,0 0-15,-21 42 32,0 0-32,0 0 15,0 0-15,0 0 0,0 1 16,0-1-16,0 0 16,0 0-16,22-21 46,-1 0-46,0 0 16,0 0-16,0-21 0,0 21 0,-21-21 16,22 0-16,-1 21 0,-21-22 0,21 1 15,0 0-15,-21 0 0,21 21 16,0-21-16,-21 0 0,22 21 16,-22 21 30,0 0-46,0 0 16,0 0-16,0 0 16,0 1-16,0-1 15,0 0-15,21-21 32,0 0-32,0 0 15,0 0-15,0 0 16,1 0-16,-1-21 0,0 0 15,0-1-15,0 1 0,-21 0 16,21 0-16,1 0 16,-22 0-16,0 42 31,0 0-31,-22 0 16,1-21-16,21 21 0,-21 0 15,0-21-15,0 22 0,0-1 16,-1 0-16,1-21 0,21 21 15,-21-21-15,0 21 0,21 0 0</inkml:trace>
  <inkml:trace contextRef="#ctx0" brushRef="#br0" timeOffset="-104699.42">28935 11621 0,'-21'-22'0,"-1"22"16,22-21 15,22 21 16,-1 0-47,0 0 15,0 0 1,0 0-16,0 0 31,-21-21 0,22 21 32,-22-21-32,21 21-31,0 0 47,0 0-31,0 0 31,0 0-32,-21-21 1</inkml:trace>
  <inkml:trace contextRef="#ctx0" brushRef="#br0" timeOffset="-104055.79">29041 11515 0,'-22'0'0,"44"0"0,-65 0 16,64 0 15,1 0-16,-1 0-15,0 0 0,0 0 16,21 0-16,-20 0 0,20 0 0,-21 0 16,21 0-16,-20 0 0,20 0 0,0 0 15,-21 0-15,1 0 16,20 0-16,-21 0 0,0-21 16,0-1-16,-21 1 15,0 0-15,0 0 16,0 0-16,0 0 0,0-1 31,-21 22-15,21 22 15,0-1 47,-21 0 31,0-21-109,0 0 16,21 21 0,-21-21-1,-1 0 48,22 21-48</inkml:trace>
  <inkml:trace contextRef="#ctx0" brushRef="#br0" timeOffset="-103510.1">29316 11599 0,'21'0'0,"0"0"16,-21-21-16,0 0 16,0 0-16,0 0 15,0 0-15,-21 21 16,0 0-16,0 0 0,-1 0 16,1 0-16,0 0 0,-42 42 15,20-21-15,22 0 0,-21 0 16,-1 22-16,22-22 0,0 21 15,-21 1-15,21-1 0,-1-21 16,1 21-16,0 1 0,21-1 0,-21 0 16,21 1-16,0-1 0,0-21 0,21 22 15,0-22-15,22 21 0,-22-21 16,21 0-16,0 1 0,1-22 0,-1 21 16,0-21-16,22 0 0,-22 0 15,1 0-15,-1 0 0,0 0 0,1-21 16,-22 21-16,21-22 0,22-20 15,-43 21-15,-21 0 0,21-22 16,-21 22-16,0-21 0,0 0 0,0 20 16,-21 1-16,0 0 0,-1 0 15,-20 0-15,21 21 0,-21 0 16,-1 0-16,1 0 0,0 0 0,20 0 16,-20 0-16,21 21 0,0 0 15,0 0-15,-1 0 0,1 1 0,21-1 16,0 0-16,0 0 0,0 0 15,0 0-15,21 1 16,1-22-16,-1 0 0,0 0 0,21 0 16,-21 0-16,1 0 0,20 0 15</inkml:trace>
  <inkml:trace contextRef="#ctx0" brushRef="#br0" timeOffset="-103039.37">30078 11684 0,'0'0'0,"0"-21"0,0 0 0,0 0 16,0-1-16,0 1 15,0 0-15,21 21 0,0-21 0,0 21 16,0 0-16,22-21 0,-22 21 16,21 0-16,1 0 0,-1 0 15,0 0-15,1 0 0,-1 21 0,-21 0 16,0-21-16,0 21 0,1 0 0,-22 1 15,0-1-15,0 0 0,0 0 16,0 0-16,0 0 0,-22 1 16,-20-1-16,21 0 0,-21 0 0,-22 0 15,22 0-15,-1 1 0,-20-1 16,21 0-16,-22 21 0,22-21 0,-1 1 16,22-1-16,-21-21 0,21 21 0,0 0 15,21 0-15,21-21 16,21 0-1,-21 0-15,22 0 0,-1 0 16,0 0-16,1 0 0,-1 0 0,0 0 16,1 0-16,-1 0 0,0-21 15,-21 21-15,22 0 0,-1-21 16,-21 21-16,0 0 0,22-21 0,-22 0 16,0 21-16,0 0 15,-21-22-15,21 22 0,-21-21 16,22 21-1,-1 0 1</inkml:trace>
  <inkml:trace contextRef="#ctx0" brushRef="#br0" timeOffset="-102810.54">31094 11769 0,'0'0'0,"0"-21"15,-21 21-15,21-22 0,0 1 16,0 0-16,0 0 16,0 0-1,-22 21 1,1 0 0,64 0 15,-22 0-31,0 0 15</inkml:trace>
  <inkml:trace contextRef="#ctx0" brushRef="#br0" timeOffset="-102187.79">31644 11663 0,'-63'0'31,"41"21"-31,1-21 0,0 0 16,-21 0-16,21 21 0,-22-21 0,22 21 15,0 1-15,0-22 0,0 21 0,-1 0 16,22 0-16,0 0 16,0 0-16,0 1 0,0-1 15,0 0-15,22 0 0,-1-21 16,0 21-16,0-21 16,0 0-16,0 0 0,1 0 0,-1 0 15,0 0-15,0 0 0,0-21 16,-21 0-16,0 0 0,0 0 15,0-1-15,0 1 0,0 0 16,0-21-16,0 21 0,0-1 0,0 1 16,0-21-16,21 21 0,1 0 15,-22-1-15,21 1 0,0 21 0,0 0 16,0-21-16,0 21 16,1 0-16,-1 0 0,0 21 0,0-21 15,0 21-15,-21 1 0,0-1 16,0 0-16,0 0 0,0 21 15,0-20-15,0-1 0,0 0 16,-21 0-16,0 0 0,21 0 0,0 1 16,0-1-16,-21 0 0,21 0 15,0 0-15,0 0 0,0 1 16,21-22-16,0 0 16,0 0-16,0 0 0,1 0 0,-1 0 15,0 0-15,0 0 0,0 0 16,0-22-16,1 1 0,-1 21 15,0-21-15,-21 0 0,0-21 0,21 20 16,-21 1-16,0-21 0,0 21 16,0 0-16,0-1 0,0 1 0,0 0 15,-21 21 1,0 0 0,0 0-16,-1 0 0,-20 0 15,21 0-15,-21 0 0,-1 21 16,1 0-16,-22-21 0</inkml:trace>
  <inkml:trace contextRef="#ctx0" brushRef="#br0" timeOffset="-23866.02">3281 10478 0</inkml:trace>
  <inkml:trace contextRef="#ctx0" brushRef="#br0" timeOffset="74011.65">10012 7197 0,'0'0'0,"-21"0"0,-22 0 0,22 0 16,0 0-16,0 0 0,0 0 15,-1 21-15,1-21 0,0 0 0,0 0 16,0 0-16,0 0 0,-1 21 16,1-21-16,0 0 0,0 0 0,0 0 15,0 0-15,-1 0 0,1 0 16,0 0-1,0 0 17,21 21-32,21-21 15,0 0-15,0 0 0,22 0 0,-1 0 16,22 0-16,-1 0 0,1 0 16,20 0-16,22 0 0,-21 0 0,21 0 15,-1 0-15,22 0 0,0 0 16,22 0-16,20 0 0,0-21 0,-21 21 15,22 0-15,-1 0 0,-21-21 16,22 21-16,-43 0 0,21-21 0,-42 21 16,-1-21-16,-20 21 15,0 0-15,-22-22 0,1 22 0,-22 0 16,0 0-16,-20 0 0,-1-21 0,0 21 16,0 0-16,-42 0 78,0 21-63,0-21-15,-1 22 0,1-22 16,0 21-16,0 0 0</inkml:trace>
  <inkml:trace contextRef="#ctx0" brushRef="#br0" timeOffset="75015.96">8953 10393 0,'-42'0'16,"84"0"-16,-105 0 0,21 0 0,20 0 0,1-21 15,0 21-15,0-21 0,0-1 16,0 22-16,-1-21 0,1 21 0,0-21 16,0 21-16,0-21 0,0 21 15,-1-21-15,1 21 0,21-21 16,-21 21-16,0 0 16,42 0 30,21 0-46,1 0 0,20 0 16,22 21-16,0-21 0,20 0 16,1 0-16,0 21 0,21-21 0,0 0 15,21 0-15,0 0 0,1 0 16,-1 21-16,0-21 0,0 0 0,0 0 16,-21 0-16,21 0 0,-21 0 0,22 0 15,-44-21-15,22 21 0,-42 0 16,0 0-16,-1-21 0,-20 21 0,-1 0 15,1 0-15,-22 0 0,-21-21 16,1 21-16,-1 0 0,0 0 16,-42 0 62,21 21 78,-21-21-125,-1 0-15</inkml:trace>
  <inkml:trace contextRef="#ctx0" brushRef="#br0" timeOffset="75275.93">17589 6287 0,'0'0'0,"22"-22"0,-1 1 0</inkml:trace>
  <inkml:trace contextRef="#ctx0" brushRef="#br0" timeOffset="76128.68">16002 6202 0,'0'0'16,"-21"0"-16,0-21 16,21 42 62,0 0-63,21-21 1,0 0-16,21 0 16,1 0-16,20 0 0,1 0 0,20 0 15,1 0-15,21 0 0,0 0 16,-1 0-16,22 0 0,22-21 0,-1 21 15,0 0-15,0 0 0,0 0 0,0 0 16,1 0-16,-1 0 0,0 0 16,-21 0-16,0 0 0,0 0 0,-42 0 15,-1 0-15,1 0 0,-22 0 16,-20-21-16,-1 21 0,0 0 0,-20 0 16,-1 0-16,0 0 0,-21-21 31,-21 21 0,0 0-31,-1 0 0,1 0 16,0 0-16,-21 0 0,21 0 0,-22 0 15,1 0-15,0-22 0,-1 22 0,-20 0 16</inkml:trace>
  <inkml:trace contextRef="#ctx0" brushRef="#br0" timeOffset="76608.66">16319 6265 0,'0'0'16,"-42"0"-16,-21-21 0,20 21 0,-20-21 15,20 21-15,1-21 0,0 21 0,-1-21 16,1 0-16,21 21 0,-21 0 0,20-22 15,1 22-15,21-21 16,21 21 0,1 0-1,-1 0-15,21 0 0,22 0 16,-1 0-16,22 0 0,-1 0 0,1 0 16,21 0-16,0 0 0,21 0 15,-21 0-15,21 21 0,0-21 0,21 0 16,-21 0-16,21 0 0,-21 22 0,-21-22 15,21 0-15,0 0 0,-21 0 16,-1 0-16,1 0 0,0 0 0,-21 0 16,-1 0-16,1 0 0,-21 0 15,-22 0-15,21 0 0,-41 0 0,20 0 16,-21 0-16,0 0 0,0 0 0,-21-22 16,-21 1 15,0 21-31,0 0 0,0 0 15,-22 0-15,1 0 0,0 0 16,-1 0-16,1 0 0,0 0 0,-22 0 16,22 0-16,-22 0 0,1 0 0</inkml:trace>
  <inkml:trace contextRef="#ctx0" brushRef="#br0" timeOffset="76980.56">16171 6138 0,'0'0'0,"-42"0"0,0 0 0,-1 0 16,1 0-16,21 0 0,21-21 16,42 21-16,-21-21 0,43 21 15,-1 0-15,22 0 0,0-21 16,-1 21-16,22 0 0,0 0 0,21-21 15,0 21-15,0 0 0,21 0 16,-21 0-16,21 0 0,-21 0 0,0 0 16,0 0-16,0 0 0,-21 0 0,21 0 15,-21 0-15,0 0 16,-22 0-16,1 0 0,0 0 0,-22 0 16,1 0-16,-22 0 0,0 0 15,-20 0-15,20 0 0,-21 0 16,-42 0 15,0 0-31,-22 0 16,22 0-16,0 0 0</inkml:trace>
  <inkml:trace contextRef="#ctx0" brushRef="#br0" timeOffset="77888.55">17103 11875 0,'0'0'0,"-22"0"16,-20 0-16,0 0 0,-1-22 15,1 22-15,0 0 0,-1 0 0,1 0 16,21 0-16,-21 0 0,-1 0 0,22 0 16,0 0-16,0 0 0,42 0 31,21 0-31,1 0 0,-1 0 0,0 0 15,22-21-15,20 21 0,1-21 16,0 21-16,-1-21 0,22 0 0,0 21 16,-21-21-16,21-1 0,-1 22 15,1-21-15,-21 21 0,21 0 0,0-21 16,-22 21-16,1 0 0,0 0 0,-1 0 16,1 0-16,-22 0 0,1 0 15,-1 0-15,-20 0 0,-1 0 0,22 0 16,-43 0-16,21 0 0,0 0 0,-20 0 15,-1 0-15,-42 0 32,-1 0-32,1 0 15,0 0-15,0 0 0,-21 0 16,-1-21-16,1 21 0,0 0 0</inkml:trace>
  <inkml:trace contextRef="#ctx0" brushRef="#br0" timeOffset="78204.37">16849 11853 0,'-43'0'0,"86"0"0,-149 0 0,63 22 0,1-22 16,0 21-16,-1-21 0,22 21 0,0-21 15,21 21-15,0 0 16,21-21-16,22 21 0,-1-21 15,0 0-15,22 0 0,-1 0 0,22 0 16,0 0-16,20 0 0,1 0 0,0 0 16,21 0-16,-21 0 0,21-21 15,0 21-15,0-21 0,-21 21 0,21-21 16,-21 21-16,-1-21 0,-20 21 0,0 0 16,-22-21-16,1 21 0,-1 0 0,-20-22 15,-1 22-15,-21 0 16,0 0-16,0-21 0,1 21 0,-22-21 15</inkml:trace>
  <inkml:trace contextRef="#ctx0" brushRef="#br0" timeOffset="78245.35">18796 11790 0,'-42'0'15</inkml:trace>
  <inkml:trace contextRef="#ctx0" brushRef="#br0" timeOffset="79372.86">25548 4403 0,'0'0'0,"-21"0"0,0 0 0,0 0 0,-1 0 15,-20 0-15,21 0 0,0 0 0,-22 0 16,22 0-16,0 0 0,-21 0 16,21 0-16,-1 0 0,-20 0 0,21 0 15,0 21 1,42-21 0,0 21-16,21-21 15,1 0-15,20 0 0,1 21 0,20-21 16,1 0-16,21 0 15,21 21-15,0-21 0,0 0 0,0 0 16,21 22-16,0-22 0,0 21 0,1-21 16,-1 0-16,0 21 0,-21-21 15,0 0-15,-21 21 0,0-21 0,-1 21 16,-20-21-16,0 0 0,-1 0 16,-20 21-16,-22-21 0,1 0 0,-1 0 15,-21 0-15,0 0 0,-42 0 47,0 0-47,-21 0 0,-1 0 0,1 0 16,0-21-16,-22 21 0,22 0 15,-22-21-15,1 21 0</inkml:trace>
  <inkml:trace contextRef="#ctx0" brushRef="#br0" timeOffset="79732.32">25358 4572 0,'0'0'0,"-64"0"0,1 21 0,-1-21 16,22 0-16,-22 0 0,22 0 0,21 0 16,-22 21-16,43 1 15,43-22 1,-22 0-16,42 21 0,1-21 0,21 0 15,-1 0-15,43 21 0,0-21 16,0 0-16,21 0 0,22 21 0,-22-21 16,0 0-16,21 0 0,-20 21 15,-1-21-15,-21 0 0,0 0 0,-21 0 16,-1 0-16,-41 0 0,-1 0 0,-20 0 16,-22 0-16,0 0 0,-42 0 15,0 0 1,0 0-16,-1 0 0,1 0 15,21 21 1,0 1-16,0-1 16,0 0-16,0 21 0</inkml:trace>
  <inkml:trace contextRef="#ctx0" brushRef="#br0" timeOffset="80727.52">25082 10901 0,'0'0'0,"-42"0"0,0 0 15,-1 0-15,1-21 0,0 21 0,-1 0 16,1-21-16,21 21 0,0 0 0,0-22 15,42 22 1,0 0-16,21 0 0,22 0 0,20 0 16,1 0-16,0 22 0,21-1 15,-1-21-15,22 21 0,0 0 0,22-21 16,-1 21-16,-21 0 0,0 1 0,21-22 16,-21 21-16,0 0 15,-21-21-15,21 21 0,-21-21 0,-1 21 0,-20-21 16,0 21-16,-1-21 15,-20 22-15,-22-22 0,1 0 0,-22 0 16,21 0-16</inkml:trace>
  <inkml:trace contextRef="#ctx0" brushRef="#br0" timeOffset="81072.33">24638 11028 0,'21'0'0,"-42"0"0,63 21 0,-21-21 0,22 21 16,20-21-16,-20 21 0,41-21 16,-20 22-16,20-22 0,-20 0 0,21 21 15,-1-21-15,1 0 0,0 0 16,-1 21-16,1-21 0,21 0 0,-22 0 16,1 0-16,0 0 0,-22 0 0,1 0 15,-1 0-15,1 0 16,-1 0-16,-42 0 0,22 0 0,-22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44:46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1334 0,'0'0'0,"0"-22"32,-21 22-32,21-21 15,0 42 16,0 1-31,0-1 0,0 21 16,0-21-16,0 22 0,0-1 16,0 21-16,0 1 0,21-1 0,-21 1 15,21-1-15,-21 1 0,22-1 16,-22 1-16,0-1 0,0 22 16,0-21-16,0-1 0,0 1 0,21 20 15,-21-20-15,0-1 0,0 22 16,0-22-16,0 1 0,0-22 0,0 22 15,0-22-15,0 22 0,0-22 16,0 21-16,0-20 0,0-1 0,0 22 16,0-22-16,0 0 15,-21 1-15,21-1 0,0 0 0,0 1 16,0-22-16,-22 0 0,22 21 16,0-21-16,0 1 0,0-44 46,0 1-46,0-21 16,0 21-16,0-22 0,0 1 0</inkml:trace>
  <inkml:trace contextRef="#ctx0" brushRef="#br0" timeOffset="1755.15">2074 1418 0,'0'-21'62,"21"21"-46,1 0-16,-1 0 0,0 0 15,0-21-15,21 21 0,-20 0 16,20 0-16,0 0 0,1-21 16,-1 21-16,0 0 0,1 0 15,20 0-15,-21 0 0,22 0 0,-1 0 16,-20 0-16,41 0 0,-20 0 15,-1 0-15,22 0 0,0 0 0,21 0 16,-1 0-16,1 0 0,0 0 16,0 0-16,21 0 0,-21 0 0,21 0 15,-21 0-15,21 0 0,0 0 16,0 0-16,0 0 0,0 0 0,0 0 16,-22 0-16,22 0 15,-21 0-15,21 0 0,-21 0 0,0 0 16,0 0-16,0 0 0,-22 0 15,1 0-15,0 0 0,-22 0 0,1 0 16,-1 0-16,-21 0 0,22 0 16,-22 0-16,-21 0 0,22 0 0,-22 0 15,0 0-15,0 0 0,0 0 0,1 0 16,-1 0 0,-21 21 30,0 0-46,0 0 16,0 0-16,0 1 16,0-1-16,0 0 0,0 0 15,0 0-15,0 22 0,0-22 0,-21 21 16,21 0-16,0 1 0,-22-1 16,22 0-16,0 1 0,0-1 0,-21 0 15,21 1-15,-21-1 0,21 0 0,-21 22 16,21-22-16,0 1 0,0-1 15,-21 21-15,21-20 0,-21-1 0,21 22 16,-22-22-16,22 21 16,0-20-16,0 20 0,0-20 0,0-1 0,0 21 15,0-20-15,0-1 0,0 0 16,0 1-16,0-1 0,0 0 16,-21 1-16,21 20 0,0-20 0,0-1 15,0 0-15,0 1 0,0-1 16,0-21-16,0 21 0,0 1 0,0-22 15,0 21-15,0-21 0,0 22 0,0-22 16,0 0-16,0 0 0,0 0 16,0 1-16,0-1 15,-21-21 1,0 0 0,0 0-16,0 0 0,-1 0 15,1 0-15,0 0 0,0 0 16,0 0-16,-22 0 0,22 0 0,-21-21 15,-22 21-15,22 0 0,-21 0 0,20 0 16,-20 0-16,-1 0 0,1 0 16,-1 0-16,1 0 0,-1 0 0,1 0 15,-22 0-15,22 0 0,-1 0 0,-21 0 16,22 0-16,-22 0 0,1 21 16,-1-21-16,0 0 0,1 0 0,-1 0 15,0 0-15,1 21 0,20-21 16,-21 0-16,22 0 0,-1 0 15,1 0-15,-22 0 0,22 0 0,-1 0 16,1 0-16,20 0 0,-20 0 16,-1 0-16,1 0 0,21 0 0,-22 0 15,22 0-15,-1 0 0,1 0 16,0 0-16,-1 0 0,1 0 0,21 0 16,-21 0-16,20 0 0,-20 0 15,21 0-15,-21 0 0,20 0 0,1 0 16,-21 0-16,21 0 0,0 0 15,-1 0-15,-20 0 0,21 0 0,0 0 16,0 0-16,-1 0 0,1 0 16,0 0-16,0 0 0,0 0 15,0 0-15,-1 0 0,1 0 0,0 0 16,0 0-16,0 0 16,0 0-16,-1 0 0,1 0 0,-21 0 15,21 0-15,0 0 0,-1 0 16,1 0-16,0 0 0,0 0 0,0 0 15,0 0-15,-1 0 16,1 0-16,0 0 0,0 0 16,0-21-1,0 21 1,-1 0 0,1 0 15,0 0-16,0 0 17,0 0-17,0 0 1,-1 0 0,1 0-1,21-21 16,0-1-31,21 1 16,1 0-16,-1 0 16,0 0-16</inkml:trace>
  <inkml:trace contextRef="#ctx0" brushRef="#br0" timeOffset="2671.4">3387 1503 0,'0'0'0,"0"-21"31,0 42 0,0 0-31,0 0 0,0 0 16,0 22-16,0-1 0,0 22 0,0-22 15,0 21-15,0 1 0,0-22 16,0 22-16,0-22 0,0 22 16,0-22-16,0 0 0,0 1 15,0-1-15,0 0 0,0-21 0,0 22 16,0-22-16,0 0 0,0 0 15,0 0-15,0 1 0,0-44 32,0 1-17,0 0-15,0 0 16,0 0-16,0-22 0,0 22 0</inkml:trace>
  <inkml:trace contextRef="#ctx0" brushRef="#br0" timeOffset="3059.19">3238 1545 0,'0'-21'0,"0"42"0,0-63 15,0 21-15,22 21 0,-1-21 0,0-1 16,21 22-16,-21-21 0,22 21 15,-1 0-15,0 0 0,22 0 0,-22 0 16,1 0-16,-1 0 0,0 21 16,1 1-16,-22-1 0,0 21 15,0-21-15,-21 22 0,0-1 16,0 0-16,-21 1 0,0 20 0,-22-21 16,22 1-16,-21-1 0,0 0 15,-1-20-15,1 20 0,0-21 0,-1 0 16,22 0-16,0 1 0,0-1 15,0-21-15,-1 21 0,1-21 16,42 0 15,1-21-31,-1 21 16,-21-21-16,21-1 0,0 22 0,0-21 16,0 21-16,1-21 0</inkml:trace>
  <inkml:trace contextRef="#ctx0" brushRef="#br0" timeOffset="3495.03">3768 2201 0,'0'0'0,"21"0"0,0 0 0,0 0 15,0 0-15,0 0 0,22 0 16,-22 0-16,0-21 15,0 0-15,0 21 0,1-21 0,20 0 16,-21 0-16,0 21 0,-21-22 16,21 1-16,1 0 0,-22 0 0,0 0 15,0 0-15,0-1 0,0 1 16,-22 21-16,1 0 0,0 0 16,0 0-16,0 0 0,0 0 15,-1 21-15,-20 1 0,21-22 0,0 21 16,0 0-16,-1 21 0,1-21 15,21 1-15,0-1 0,-21 0 0,21 0 16,0 0-16,0 22 0,0-22 16,0 0-16,0 0 15,21 0-15,0 0 0,1 1 16,-1-22-16,0 0 0,0 0 16,0 0-16,0 0 0,1 0 0,-1 0 15,0 0-15,21 0 0,-21-22 16,1 22-16,20-21 0,-21 0 0,0 0 15,22 21-15,-22-21 0,0-22 16,0 22-16,21 0 0</inkml:trace>
  <inkml:trace contextRef="#ctx0" brushRef="#br0" timeOffset="3955.77">4508 1905 0,'0'0'16,"0"21"15,0 0-31,0 1 0,0-1 15,0 0-15,0 0 0,0 0 16,-21 0-16,21 1 0,0-1 16,0 0-16,0 0 0,0 0 0,0 0 15,0 1-15,-21-1 16,21 0-16,-21 0 16,0-21 15,0-21-16,21 0 1,0 0-16,0-1 0,0 1 16,0 0-16,0 0 0,0-21 15,0 20-15,21 1 0,0-21 0,21 21 16,-21-22-16,22 22 0,-22 0 16,21 0-16,1 0 0,-1 21 0,0-21 15,1 21-15,-1 0 0,0 0 16,1 21-16,-22-21 0,21 21 0,-21 0 15,0 0-15,1 0 0,-1 22 16,-21-22-16,0 0 0,0 21 0,0-20 16,0-1-16,0 0 0,0 21 0,-21-21 15,-1 1-15,1-1 16,21 0-16,-21 0 0,0 0 0,0-21 16,0 21-16,-1 1 0,1-22 15,21 21 1</inkml:trace>
  <inkml:trace contextRef="#ctx0" brushRef="#br0" timeOffset="5679.78">2371 7133 0,'0'0'0,"0"-21"0,21-21 31,-21 63 0,21 0-31,-21 21 16,21 1-16,-21-1 0,0 22 0,0-1 15,21 1-15,-21 20 0,0-20 16,0 20-16,21 1 0,-21 0 0,0-1 16,0 1-16,0 0 0,0-1 15,0 1-15,0 0 0,0-1 0,-21-20 16,21 21-16,-21-22 0,21 22 16,0-22-16,0 1 0,-21-1 0,21 1 15,-21-22-15,21 0 0,0 22 16,0-22-16,0-21 0,0 22 15,0-22-15,0 21 0,0-21 0,0 1 16,21-22 15,-21-22-31,21 1 0,-21 0 16,0-21-16,0 21 0,0-22 16,0 1-16</inkml:trace>
  <inkml:trace contextRef="#ctx0" brushRef="#br0" timeOffset="6823.89">2349 6985 0,'0'0'0,"-21"-21"0,0 21 15,21-21 1,21 21 15,0 0-31,22 0 16,-22 0-16,21 0 0,22 0 0,-22 0 15,22 0-15,-1 0 0,1-21 16,-1 21-16,1 0 0,20-22 0,1 22 16,21 0-16,0 0 0,-1-21 15,22 21-15,22-21 0,-22 21 0,0 0 16,21 0-16,-21-21 0,21 21 16,0 0-16,0 0 0,-21-21 15,0 21-15,0 0 0,21 0 0,-21-21 16,0 21-16,0 0 0,0 0 15,0-22-15,-21 22 0,21 0 0,-21-21 16,-21 21-16,21 0 0,-22 0 0,1 0 16,0 0-16,-22 0 0,1 0 15,-1-21-15,-21 21 0,1 0 0,-1 0 16,0 0-16,1 0 0,-1 0 16,-21 0-16,22-21 0,-22 21 0,0 0 15,0 0-15,0 0 0,0 0 0,1 0 31,-22 21-31,0 0 16,0 0-16,0 1 16,0-1-16,0 0 15,0 0-15,0 0 0,-22 0 0,22 1 16,0-1-16,0 21 0,0-21 0,0 22 16,0-1-16,-21 0 0,21 1 15,0 20-15,-21-21 0,21 22 0,0-22 16,0 22-16,0-1 0,0 1 0,-21-1 15,21-20-15,0 20 0,-21 1 16,21-1-16,0 1 0,0-1 0,0 1 16,0-1-16,-21 1 0,21-1 15,0 1-15,-22-1 0,22-21 16,0 22-16,0-22 0,0 22 0,0-22 16,-21 22-16,21-22 0,0 21 0,0-20 15,0-1-15,0 0 0,-21 1 16,21-1-16,0-21 0,0 22 0,0-22 15,0 0-15,0 0 0,0 0 0,-21 0 16,0 1-16,0-22 16,-1 0-16,1 0 15,0 0-15,0 0 0,0 0 0,0 0 16,-22 0-16,22 0 0,-21 0 0,-1 0 16,1 0-16,-21 0 15,-1 0-15,1 0 0,-1 0 0,1 0 16,-1 0-16,-21 0 0,22 0 0,-22 0 15,1 0-15,-1 0 0,-21 0 0,21 0 16,-20 21-16,-1-21 0,0 0 16,0 0-16,-21 0 0,0 21 0,-21-21 15,0 0-15,21 0 0,-21 0 0,21 0 16,0 21-16,0-21 0,0 0 16,0 0-16,21 0 0,-21 0 0,21 0 15,0 0-15,21 0 0,1 0 16,-22 0-16,42 0 0,-20 0 0,20 0 15,-20 0-15,41 0 0,-20 0 16,-1-21-16,22 21 0,0 0 16,-1 0-16,22-21 0,0 21 0,0 0 15,0-21-15,21-1 16,0 1 0,21 21-16,0-21 0,0 0 0,21 0 15,-20 0-15</inkml:trace>
  <inkml:trace contextRef="#ctx0" brushRef="#br0" timeOffset="7247.92">3556 7197 0,'0'0'0,"-21"-21"15,21 42 1,0 0-16,0 0 15,0 0-15,0 0 0,0 22 16,0-1-16,0 0 0,0 1 0,0-1 16,0 0-16,0 1 0,0-1 15,0 0-15,0 22 0,0-43 0,0 21 16,0 1-16,0-1 0,0-21 0,0 22 16,0-22-16,0 0 0,0 0 15,0 0-15,21-21 31,-21-21-31,0 0 16,0 0-16,0 0 0</inkml:trace>
  <inkml:trace contextRef="#ctx0" brushRef="#br0" timeOffset="7599.72">3323 7133 0,'0'0'0,"0"-21"0,0 0 0,0 0 0,0 0 16,21-1-16,0 1 0,1 21 15,-1-21-15,21 0 0,0 21 16,1 0-16,-1-21 0,22 21 16,-22 0-16,21 0 0,-20 21 0,-1-21 15,0 21-15,1 0 0,-22 22 0,0-22 16,0 21-16,-21-21 0,0 22 15,0-1-15,0 0 0,-21 1 0,0-1 16,-21 0-16,20-21 0,-20 22 16,0-1-16,-1-21 0,22 0 0,-21 1 15,21-1-15,0 0 0,-22 0 16,22-21-16,0 21 0,0-21 16,42 0 15,0 0-31,0 0 0,0 0 15,1 0-15</inkml:trace>
  <inkml:trace contextRef="#ctx0" brushRef="#br0" timeOffset="8151.1">4297 7662 0,'42'0'0,"-21"-21"16,0 0-16,-21 0 16,0 0-16,0 0 15,0-1-15,0 1 0,-21 0 0,0 0 16,0 0-16,0 21 0,0-21 16,-1 21-16,1 0 0,-21 0 0,21 0 15,0 0-15,-1 21 0,1 0 0,-21 0 16,21 0-16,0 0 0,-1 22 15,1-22-15,0 21 0,21-21 0,-21 22 16,21-22-16,-21 21 0,21-21 16,0 22-16,0-22 0,0 0 15,0 0-15,0 0 0,0 1 0,21-1 16,0-21-16,0 0 0,0 0 16,1 0-16,-1 0 0,0 0 0,0-21 15,0-1-15,22 1 0,-22 0 0,0 21 16,0-21-16,0-21 0,0 20 15,1 1-15,-22 0 0,0 0 0,21 0 16,-21-22-16,21 22 0,-21 0 16,0 0-16,0 0 0,0 0 15,0 42 17,0 0-32,0 0 15,0 0-15,0 0 0,0 1 0,0-1 16,0 0-16,0 0 0,0 0 15,0 0-15,0 1 0,21-22 16,0 0-16,-21 21 0,21-21 16,1 0-16,-1 0 0,0 0 15,0 0-15,0 0 0</inkml:trace>
  <inkml:trace contextRef="#ctx0" brushRef="#br0" timeOffset="8607.84">4784 7451 0,'-22'0'16,"22"21"-1,-21-21-15,21 21 0,0 0 16,0 0-16,0 22 16,0-22-16,0 0 0,-21 21 0,21-20 15,0 20-15,0 0 0,-21 22 16,21-22-16,0 22 0,-21-22 0,21 21 15,-21-20-15,-1 20 0,22-20 0,0-1 16,-21 0-16,21 1 0,-21-22 16,21 21-16,0-21 0,0 0 0,0 1 15,0-1-15,0 0 0,21-42 47,-21 0-47,0-1 16,0 1-16,21 0 0,-21 0 0,22-21 15,-22 20-15,0-20 0</inkml:trace>
  <inkml:trace contextRef="#ctx0" brushRef="#br0" timeOffset="8927.54">4678 7641 0,'0'0'0,"0"-21"0,0 0 15,0 0-15,0 0 0,21-1 16,-21 1-16,21 0 0,0 21 15,0-21-15,1 21 16,20 0-16,-21 0 0,0 0 0,0 0 16,22 0-16,-22 0 0,0 0 0,0 0 15,0 21-15,-21 0 0,0 0 16,22 1-16,-22-1 0,0 0 0,0 0 16,0 0-16,-22 0 0,1 1 0,0-1 15,0 0-15,0 0 0,0-21 16,-22 21-16,22 0 0,0-21 0,0 22 15,-22-22-15,22 0 0,21 21 16,-21-21-16,42-21 31,0 21-31,-21-22 16,22 1-16,-1 21 16,0-21-16</inkml:trace>
  <inkml:trace contextRef="#ctx0" brushRef="#br0" timeOffset="9259.65">5292 7408 0,'-22'0'0,"22"22"15,-21-1-15,21 21 16,0-21-16,0 0 0,-21 22 15,21-1-15,0 0 0,-21-20 0,21 41 16,0-21-16,0 1 0,0-1 16,0 22-16,-21-22 0,21 0 0,-21 22 15,21-22-15,-22 0 0,22 1 0,0-22 16,0 21-16,0-21 0,-21 1 0,21-1 16,0 0-16,0 0 0,-21 0 15,21-42 16,0 0-15,0 0-16,0 0 0,0-1 16,0-20-16,0 21 0</inkml:trace>
  <inkml:trace contextRef="#ctx0" brushRef="#br0" timeOffset="9591">5122 7535 0,'0'0'0,"0"-21"0,0 0 0,0 0 15,0 0-15,0 0 0,0-1 0,0 1 16,21 0-16,1 0 0,-1 0 16,-21 0-16,42 21 0,-21-22 15,0 22-15,1 0 0,20 0 0,-21 0 16,0 0-16,0 22 0,22-22 16,-22 21-16,-21 0 0,21 0 0,-21 0 15,21 22-15,-21-22 0,0 0 0,0 0 16,0 21-16,-21-20 0,0-1 15,0 0-15,0 0 0,-1 0 0,1-21 16,0 21-16,0 1 0,0-22 0,0 21 16,-1-21-16,1 0 0,0 21 15,0-21-15,0 0 16,21-21 31,0 0-47,21 21 0,0-22 0</inkml:trace>
  <inkml:trace contextRef="#ctx0" brushRef="#br0" timeOffset="9975.12">5630 7514 0,'0'0'0,"21"0"0,1 0 15,-1-21 1,0 0-16,0 21 0,0-21 16,0 21-16,-21-21 0,22-1 0,-1 1 15,0 21-15,0-21 0,0 0 16,-21 0-16,0 0 0,-21 21 31,0 21-15,0-21-16,0 21 0,-1 0 0,1 0 15,21 22-15,-21-22 0,21 0 16,-21 0-16,21 21 0,0-20 0,0-1 16,0 0-16,0 0 0,0 0 15,0 0-15,21-21 16,0 22-16,0-22 16,1 0-16,-1 0 0,0 0 0,0 0 15,0 0-15,0 0 16,1-22-16,-1 22 0,-21-21 0,21 0 15,0 0-15</inkml:trace>
  <inkml:trace contextRef="#ctx0" brushRef="#br0" timeOffset="10355.92">6138 7303 0,'64'-22'16,"-43"22"-1,0 0-15,0 0 16,-21 22-16,21-22 0,-21 21 0,22 0 16,-1 0-16,-21 21 0,0-20 15,21-1-15,-21 21 0,21-21 0,-21 0 16,21 22-16,-21-22 0,0 0 0,0 0 16,0 0-16,0 1 0,0-1 15,0 0-15,-21 0 0,21 0 0,-21-21 16,0 21-16,0-21 15,21-21 17,0 0-32,0 0 15,0 0-15,0 0 0,0-1 0,0-20 16,0 21-16,21-21 0,0-1 16,-21 1-16,21 21 0,0-22 0,-21 22 15,21 0-15,1-21 0,-22 21 0,21-1 16,0 1-16,0 0 0,-21 0 15,21 21-15,-21-21 0</inkml:trace>
  <inkml:trace contextRef="#ctx0" brushRef="#br0" timeOffset="11295.23">4212 3874 0,'0'0'0,"0"-22"0,0 1 16,0 0 0,-21 21 15,21 21-16,-21 0-15,21 1 16,0-1-16,-21 21 0,21 0 0,0 1 16,0-1-16,0 0 0,0 22 15,0-1-15,0-20 0,0 20 0,0 1 16,0-1-16,0 22 0,21-22 16,-21 22-16,21 0 0,-21-1 15,0 22-15,0-21 0,0-22 0,21 22 16,-21 0-16,0-1 0,0 1 15,0 0-15,0-22 0,0 22 0,0 0 16,0-22-16,0 1 0,0-1 16,0 1-16,-21-1 0,21-21 0,0 22 15,0-22-15,-21 22 0,21-22 0,-21 0 16,21 1-16,0-22 0,0 21 16,0-21-16,0 1 0,0-1 15,0-42 16,0-1-15,0 1-16,0 0 16,21 0-16,-21 0 0,0 0 15,0-1-15,0 1 0,0 0 0,0-21 16,0 21-16,21-22 0,-21 1 0</inkml:trace>
  <inkml:trace contextRef="#ctx0" brushRef="#br0" timeOffset="12199.44">4170 4085 0,'0'-21'63,"-21"21"-47,-1 0-16,1 21 15,0 0 1,0 1-16,0-1 0,0 21 0,-1-21 15,-20 22-15,21-1 0,-21 0 16,-1 1-16,22-1 0,-21 0 16,-1 1-16,1-22 0,0 21 15,21-21-15,-1 22 0,1-22 0,0 0 16,0 0-16,42-21 47,0-21-47,0 0 0,1 0 15,20-1-15,-21 1 0,21 0 0,-20-21 16,20-1-16,0 1 0,-21 21 16,22-43-16,-1 22 0,-21 0 15,0-22-15,1 22 0,-1 0 0,0-1 16,0 1-16,0 0 0,-21 20 16,0-20-16,0 21 0,21 0 15,-21 0-15,0-1 0,22 22 31,-22 22-31,0-1 16,0 0-16,0 0 0,21 21 0,-21 1 16,21-1-16,-21 0 0,21 1 15,0 20-15,0-20 0,-21 20 0,22-21 16,-1 22-16,0-22 0,0 22 16,0-22-16,22 22 0,-22-22 0,0 21 15,0-20-15,0-1 16,22 0-16,-22 1 0,0-1 0,0 0 15,-21-20-15,21 20 0,0-21 16,-21 0-16,22 0 0,-22 1 16,21-22-16,-42 0 62,-1 21-62</inkml:trace>
  <inkml:trace contextRef="#ctx0" brushRef="#br0" timeOffset="13696.59">2434 8128 0,'0'21'0,"0"0"16,-21-21 15,21 22-31,-21-22 16,0 0-16,-1 0 0,1 21 15,0-21-15,0 21 0,0-21 16,0 0-16,-1 0 0,1 21 0,0-21 16,0 0-16,0 0 0,0 0 15,-1 0-15,1 0 0,0 0 0,0 0 16,0 0-16,0 0 0,-1 0 0,1 0 15,-21 0-15,21 0 0,0 0 16,-1 0-16,1 0 0,-21 0 0,21-21 16,0 21-16,-22 0 0,22-21 15,-21 21-15,21-21 0,-22 21 0,22-22 16,-21 1-16,21 21 0,-22-21 16,22 0-16,-21 0 0,21 0 15,-22-1-15,1 1 0,21-21 16,-22 21-16,22-22 0,-21 22 0,21-21 15,-22 21-15,22-22 0,0 1 16,-21 0-16,21-1 0,-22 1 0,22 0 16,0-22-16,-21 22 0,20-22 15,1 22-15,0-21 0,-21 20 0,21-20 16,-1 20-16,1 1 0,0-21 16,0 20-16,0-20 0,0 20 15,-1-20-15,1-1 0,0 1 0,0-1 16,0 1-16,0-1 0,-1 1 15,1-1-15,0-20 0,0 20 16,0 1-16,0-1 0,21-20 16,-22 20-16,22-21 0,-21-20 0,0 20 15,21 21-15,0-20 0,0 20 16,0-20-16,0 20 0,0-21 0,0 1 16,21-1-16,0 0 0,1 1 15,20-1-15,-21 22 0,0-22 16,22 0-16,-1 22 0,0-22 0,-21 22 15,22-22-15,-1 0 0,0 22 16,1-1-16,-1-20 0,0 20 0,1 22 16,-1-22-16,0 1 0,1 20 15,-1-20-15,0 21 16,1-22-16,-1 22 0,0-1 0,1 1 16,-1 0-16,0-1 0,1 22 15,-1-21-15,-21 21 0,22 0 0,-1-1 16,-21 22-16,21-21 0,-20 0 15,20 21-15,-21-21 0,0 21 16,0 0-16,1 0 0,-1-21 0,0 21 31,0 0-15,-21-21 0,0 42 93,-21-21-109,0 0 16,0 0-1</inkml:trace>
  <inkml:trace contextRef="#ctx0" brushRef="#br0" timeOffset="14139.33">1291 3027 0,'21'0'47,"0"0"-31,22 21-16,-22-21 0,21 0 0,-21 0 15,22 0-15,-1 0 0,0 0 0,-20 0 16,20 0-16,0 0 16,1 0-16,-22 0 0,21 0 0,-21 0 15,0 0-15,1 0 0,-1 0 16,0 0-16,0 0 15,-21 21 1,0 0 0,0 1-16,-21-22 0,21 42 15,-21-21-15,21 21 0,-21-20 16,-1 20-16,22 0 0,-21 1 16,0-1-16,21-21 0,-21 21 0,21 1 15,-21-22-15,0 21 0,21-21 16,0 1-16,0-1 0,0 0 15,0 0-15,21-21 16,0 0 0</inkml:trace>
  <inkml:trace contextRef="#ctx0" brushRef="#br0" timeOffset="17314.29">19198 9694 0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49:1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10393 2794 0,'0'-21'0,"0"0"16</inkml:trace>
  <inkml:trace contextRef="#ctx0" brushRef="#br0" timeOffset="400.77">10435 2180 0,'0'-21'15,"0"0"-15,0 0 16,0 0-16,0-1 15,0 44 32,0-1-47,0 0 0,0 21 16,0-21-16,0 22 0,0-1 0,0 0 16,0 1-16,0-1 0,0 22 15,0-22-15,0 21 0,0-20 0,0 20 16,-21-20-16,21-1 0,0 0 0,-21 1 15,21-22-15,0 21 16,0-21-16,0 0 0,0 1 0,0-1 16,0 0-16,0 0 0,0 0 15,0-42 17,0 0-32</inkml:trace>
  <inkml:trace contextRef="#ctx0" brushRef="#br0" timeOffset="435.74">10435 2836 0,'0'-21'15,"0"0"-15</inkml:trace>
  <inkml:trace contextRef="#ctx0" brushRef="#br0" timeOffset="888.49">10308 2201 0,'-21'-21'0,"42"42"0,-42-63 0,21 21 16,0 0-1,0 0-15,0-1 0,21 1 16,0 0-16,0 0 16,1 21-16,-1-21 0,0 0 0,0 21 15,21-22-15,1 22 0,-22 0 16,21 0-16,22 0 0,-22 0 15,0 0-15,1 0 0,20 22 0,-20-1 16,-1 0-16,0 21 0,-21-21 16,1 22-16,-1-1 0,-21 0 0,0 1 15,0-1-15,0 0 0,-21 1 0,-22-1 16,22 0-16,-21 1 0,-1-1 16,1 0-16,0-20 0,-1-1 0,1 21 15,0-21-15,21 0 0,-22-21 16,22 22-16,0-1 0,0-21 0,0 0 15,42-21 48,-21-1-63,21 22 0,0-21 0,0 21 16,0 0-16</inkml:trace>
  <inkml:trace contextRef="#ctx0" brushRef="#br0" timeOffset="1369.08">10901 2773 0,'0'21'0,"21"-21"47,0 0-47,0 0 0,0 0 16,1 0-16,-1-21 0,0 21 0,0-21 15,0 21-15,0-21 0,1-1 0,-1 22 16,-21-21-16,0 0 0,21 21 16,-21-21-16,0 0 0,0 0 15,-21-1 1,0 22-16,-1 0 0,1 0 15,0 0-15,0 0 0,0 0 0,0 22 16,-22-22-16,22 21 0,0 0 16,0-21-16,0 21 0,-1 21 0,1-20 15,0-1-15,21 0 0,0 0 0,0 0 16,-21 0-16,21 1 0,0 20 16,0-21-16,0 0 0,0 0 15,21 1-15,0-1 0,0-21 16,1 21-16,20-21 0,-21 21 15,0-21-15,0 0 0,1 0 0,-1 0 16,0 0-16,21 0 0,-21 0 16,1 0-16,-1-21 0,21 21 15,-21-21-15,0 21 0,22-21 0,-22-1 16</inkml:trace>
  <inkml:trace contextRef="#ctx0" brushRef="#br0" timeOffset="1948.75">11493 2604 0,'0'21'31,"0"0"-15,0 0-16,0 0 0,0 0 16,0 1-16,0-1 0,-21 0 15,21 0-15,0 0 0,0 0 0,0 1 16,0-1-16,0 0 0,0 0 15,0 0-15,0 0 16,0 1-16,0-1 16,-21-21 31,21-21-32,0-1-15,-21 1 0,21 0 16,0 0-16,0 0 0,0 0 15,0-1-15,0 1 16,0 0-16,21 0 0,0 0 0,0-22 16,1 22-16,-1 0 0,0 0 15,0 0-15,0 21 0,22-21 0,-22-1 16,0 22-16,21 0 0,1-21 0,-22 21 16,21 0-16,-21 0 0,22 0 15,-22 21-15,0 1 0,21-22 0,-21 21 16,1 0-16,-22 21 0,0-21 15,21 1-15,-21-1 0,0 0 16,0 21-16,0-21 0,0 1 0,-21-1 0,21 0 16,-22 0-16,1 0 15,21 0-15,-21 1 0,0-22 0,21 21 16,-21 0-16,21 0 0,-21-21 16,21 21-16,-22-21 0,1 0 15,21 21-15,0-42 47</inkml:trace>
  <inkml:trace contextRef="#ctx0" brushRef="#br0" timeOffset="9751.92">13610 2604 0,'0'0'15,"0"-22"-15,0 1 16,0 0-16,0 0 16,0 0-16,0 0 0,0-1 15,0 1-15,0 0 16,0 0 15,0 42-15,0 0-16,0 22 0,0-22 15,0 21-15,0 0 0,0 1 16,0-1-16,0 0 0,0 22 0,0-22 16,0 22-16,0-22 0,0 22 15,0-1-15,0 1 0,0-22 0,0 21 16,0 1-16,0-1 0,0-20 0,0 20 16,-21-20-16,0-1 15,21 0-15,-21 1 0,21-22 0,0 0 16,0 21-16,-22-21 0,22 1 0,0-1 15,-21-21-15,21 21 0,0-42 47,0 0-47,0-1 0,0 1 0,0 0 16,0-21-16</inkml:trace>
  <inkml:trace contextRef="#ctx0" brushRef="#br0" timeOffset="10119.7">13420 2667 0,'0'-42'0,"0"84"0,-22-105 15,22 41-15,-21 1 0,21 0 16,-21 0-16,21 0 0,0 0 0,0-1 16,0 1-16,21 0 15,0 0-15,1 21 0,20 0 0,0-21 16,-21 21-16,22 0 0,-1 0 0,22 0 15,-22 0-15,0 0 0,1 21 16,-1 0-16,0 0 0,1 22 0,-1-22 16,-21 21-16,0-21 0,-21 22 15,0-1-15,0 0 0,0-21 16,-21 22-16,0-22 0,-21 21 0,20-21 16,-20 1-16,21-1 0,-21 0 15,-1 0-15,22 0 0,0-21 0,0 21 16,0-21-16,-1 0 0,1 0 15,42 0 17,1 0-32,-22-21 15,21 21-15,0-21 0,0 21 16</inkml:trace>
  <inkml:trace contextRef="#ctx0" brushRef="#br0" timeOffset="10444.53">14753 2604 0,'0'-22'31,"21"22"-31,0 0 16,1 0-16,-1-21 0,0 21 16,0 0-16,0-21 0,0 21 0,1 0 15,20 0-15,-21 0 0,0 0 16,0 0-16,1 0 0,-1 0 0,0 0 16,0 0-16,0 0 15,-21 21 1,-21 0-1</inkml:trace>
  <inkml:trace contextRef="#ctx0" brushRef="#br0" timeOffset="10699.38">14732 2836 0,'0'0'15,"21"0"1,0 0 0,0 0-16,1 0 0,-1 0 0,0 0 15,0 0-15,0 0 0,0 0 16,1 0-16,-1 0 0,0 0 0,0 0 16,0 0-16,0 0 15,1 0 1</inkml:trace>
  <inkml:trace contextRef="#ctx0" brushRef="#br0" timeOffset="18356.09">15960 2519 0,'-22'0'16,"1"0"0,0-21-1,21 0 1,-21-1-1,21 1 1,0 0-16,0 0 16,0 0-16,0 0 15,21 21-15,-21-22 0,21 1 0,0 21 16,1-21-16,-1 0 0,0 21 16,21-21-16,-21 21 0,1 0 0,20 0 15,-21 0-15,0 0 0,22 0 0,-22 0 16,0 0-16,0 0 0,0 21 15,0-21-15,1 42 0,-22-21 0,21 22 16,-21-22-16,21 21 0,-21 1 16,0-1-16,0 0 0,0 1 0,0-22 15,0 21-15,0 0 0,0-20 16,-21 20-16,21-21 0,-21 0 16,21 0-16,-22-21 0,22 22 0,0-1 15,-21-21 1,0 0-16,21-21 31,0-1-31,0 1 0,0 0 16,0-21-16,0 21 0,0-1 0,21-20 15,0 0-15,1-1 0,-1 1 16,0 0-16,0-1 0,0 1 0,22 21 16,-1-21-16,-21 20 15,21-20-15,1 21 0,-1 0 0,0 21 0,1 0 16,-1 0-16,-21 0 0,22 0 15,-1 0-15,-21 21 0,0-21 16,0 42-16,1-21 0,-1 22 0,-21-22 16,0 21-16,0 1 0,21-1 15,-21 0-15,0 1 0,0-22 0,0 21 16,0-21-16,0 22 0,-21-22 0,21 0 16,0 0-16,0 0 0,-21 0 15,21 1-15,-22-22 0,22 21 0,-21-21 16,21-21 15,0-1-15,0 1-1,0-21-15</inkml:trace>
  <inkml:trace contextRef="#ctx0" brushRef="#br0" timeOffset="19367.5">17187 2540 0,'21'0'16,"1"0"-1,-1 0-15,0 0 0,0-21 0,0 21 16,0-21-16,1 0 0,20 21 0,-21-22 16,21 1-16,-20 21 15,20-21-15,-21 0 0,0 0 0,0 0 16,1 21-16,-1-22 0,-21 1 15,0 0-15,0 0 0,0 0 16,-21 21-16,-1 0 16,1 0-16,0 0 0,0 0 15,0 21-15,-22 0 0,22 0 0,0 0 16,0 22-16,0-1 0,0-21 16,21 22-16,-22-1 0,22 0 0,-21-21 15,21 22-15,0-22 0,0 21 0,0-21 16,0 1-16,0-1 15,21 0-15,1 0 0,-1-21 16,0 0-16,0 21 0,21-21 16,-20 0-16,-1 0 0,0 0 0,21-21 15,-21 0-15,22 0 0,-22 21 0,21-21 16,-21-22-16,22 22 0,-22 0 16,0-21-16,21 20 0,-20-20 0,-1 21 15,0-21-15,0 20 0,-21-20 16,0 21-16,21 0 0,-21 0 0,21 21 15,-21 21 1,0 0 0,0 0-16,0 0 0,0 22 15,0-22-15,0 21 0,0-21 16,0 22-16,0-22 0,0 0 0,0 0 16,0 0-16,0 0 0,0 1 15,0-1-15,22 0 0,-1-21 16,0 0-16,0 0 15,0 0-15,0 0 0,1 0 0,-1 0 16,-21-21-16,21 21 0,0-21 0,0 21 16,0-22-16,1 1 0,-22 0 15,21 0-15,0 0 0,-21 0 16,0-1-16,0 1 0,21 21 16,-21-21-16,0 42 15,0 0 1,0 1-16,0-1 0,0 0 15,0 0-15,0 0 0,0 0 0,0 1 16,0-1-16,0 0 0,0 0 16,0 0-1,21-21-15,0 0 0,1 0 16,-1 0-16,0 0 0,21 0 16,-21 0-16,1-21 0,-1 0 0,21 21 15,-21-21-15,0 0 16,1-1-16,-1 1 0,0 0 0,0-21 15,-21 21-15,21-22 0,-21 1 16,0 21-16,0-22 0,0 1 0,-21 21 16,0 0-16,0-22 0,0 22 0,-1 21 15,22-21-15,-21 21 16,0 0-16,42 0 31,0 21-31,1-21 16,-1 0-16,0 0 0,0 0 15,0 0-15,0 0 0,1 0 16,-1 0-16,0 0 16,0-21-16,-21 0 15,21 21-15,-21-21 16</inkml:trace>
  <inkml:trace contextRef="#ctx0" brushRef="#br0" timeOffset="21407.35">20024 1778 0,'0'-21'16,"0"0"-16,0 0 0,0-1 15,0 1 1,0 0-16,0 42 31,0 22-31,0-1 16,0 0-16,0 22 0,0-1 16,0 1-16,0-1 0,0 1 0,0-1 15,0 1-15,0-1 0,0 1 16,0-1-16,0 1 0,0-22 0,0 0 15,0 1-15,0-1 0,0-21 0,0 22 16,0-22-16,0 0 16,0 0-16,0-42 47,0 0-47,0 0 0,-22-22 0,22 22 15,0-21-15</inkml:trace>
  <inkml:trace contextRef="#ctx0" brushRef="#br0" timeOffset="21724.17">19918 2053 0,'0'0'0,"-21"-42"0,-1-127 31,22 126-31,0 1 0,0 0 0,0-1 16,22 1-16,-1 21 0,21 0 15,-21-22-15,22 43 0,20-21 0,-21 0 16,22 21-16,-1 0 0,22 0 15,-21 21-15,-1 0 0,1 0 0,-1 22 16,1-1-16,-43 0 0,21 1 16,-21-1-16,-21 0 0,0 22 0,0-22 15,-21 1-15,0-1 0,0 0 16,-22-21-16,-20 22 0,21-22 0,-1 21 16,-20-21-16,20 1 0,1-1 15,0 0-15,-1-21 0,22 21 16,-21-21-16,21 21 0,0-21 0,21 21 31,21-21-31,0 0 16,0 0-16,21 0 0</inkml:trace>
  <inkml:trace contextRef="#ctx0" brushRef="#br0" timeOffset="22255.87">20976 2434 0,'0'0'16,"21"0"-16,0 0 0,-21-21 0,22 21 16,-22-21-16,21 21 0,-21-21 15,0 0-15,0-1 16,0 1-16,0 0 0,-21 0 16,-1 0-16,1 0 15,0 21-15,0 0 0,-21 0 0,20 0 16,1 0-16,-21 0 0,21 21 15,-22 0-15,1 0 0,21 0 0,-21 22 16,20-22-16,-20 21 0,21 0 16,0 1-16,0-1 0,21-21 0,0 22 15,0-22-15,0 21 0,0-21 0,0 0 16,21-21-16,0 22 0,0-22 16,0 21-16,0-21 0,1 0 15,-1 0-15,21 0 0,-21-21 16,22-1-16,-22 22 0,0-21 0,21 0 15,-21 0-15,1-21 0,-1 20 0,0-20 16,0 21-16,0-21 0,0-1 16,-21 22-16,22-21 0,-22 21 0,0-1 15,0 44 1,0-1 0,0 21-16,0-21 0,0 0 15,0 22-15,0-22 0,0 21 0,0-21 16,0 1-16,0-1 0,0 0 15,0 0-15,0 0 0,0 0 16,21 1-16,0-22 0,0 21 16,0-21-16,0 0 0,1 0 15,-1 0-15,0 0 0,0-21 16,0-1-16,0 1 0,1 0 0</inkml:trace>
  <inkml:trace contextRef="#ctx0" brushRef="#br0" timeOffset="22548.7">21569 2265 0,'0'0'0,"0"-21"0,-21 21 16,-1 21-1,1-21-15,21 21 16,0 0-16,-21 0 0,0 22 16,21-1-16,-21 0 0,21 1 0,0-1 15,0 22-15,0-22 0,0 21 0,0-20 16,0 20-16,0-20 0,-21 20 15,21-21-15,-22 1 0,22-1 0,0 22 16,-21-22-16,0 0 0,21-21 0,-21 22 16,21-1-16,0-21 0,0 0 15,0 1-15,0-1 0,0 0 16,0 0-16,0-42 31,21 0-15,-21 0-16,21-22 0</inkml:trace>
  <inkml:trace contextRef="#ctx0" brushRef="#br0" timeOffset="22840.53">21442 2646 0,'0'0'0,"0"-85"0,0 43 0,0-22 16,0 22-16,0 0 0,0-1 16,21 22-16,-21-21 0,21 21 0,-21 0 15,21 21-15,0-22 0,1 22 16,-1 0-16,21 0 0,-21 0 15,22 0-15,-22 0 0,21 0 0,-21 22 16,0-1-16,1 0 0,-1 21 16,-21-21-16,0 22 0,0-22 0,0 21 15,0-21-15,-21 22 0,-1-22 0,1 21 16,0-21-16,-21 1 0,-1-1 16,22 0-16,-21-21 0,21 21 0,-22 0 15,22-21-15,0 0 16,42 0-1,0 0 1,1-21-16,-1 21 0,21-21 16,-21 0-16</inkml:trace>
  <inkml:trace contextRef="#ctx0" brushRef="#br0" timeOffset="23128.37">22077 2307 0,'0'0'16,"0"-21"-16,0 42 31,0 0-31,0 22 0,0-22 0,0 21 16,0 1-16,0 20 0,0-21 0,0 1 15,-21 20-15,21 1 16,-22-22-16,22 22 0,0-22 0,-21 21 16,21-20-16,-21-1 0,21 0 15,0 22-15,-21-22 0,21-21 0,0 22 16,0-1-16,0-21 0,0 0 0,0 22 15,0-22-15,0 0 16,21-21 0,0-21-1,-21 0 1,21-22-16,-21 22 0</inkml:trace>
  <inkml:trace contextRef="#ctx0" brushRef="#br0" timeOffset="23428.22">22013 2667 0,'0'0'0,"0"-42"0,-21-1 16,21-20-16,0 21 0,0 20 16,0-20-16,0 0 0,0 21 0,21-1 15,0 1-15,22 0 0,-22 0 16,0 0-16,21 21 0,-20 0 0,20 0 16,-21 0-16,21 0 0,-20 0 15,20 21-15,-21 0 0,0 0 0,0 0 16,-21 22-16,0-22 0,0 21 0,0 1 15,0-22-15,0 21 0,-21-21 16,0 22-16,0-22 0,-21 0 16,20 21-16,1-42 0,0 21 15,0 1-15,-21-22 0,20 21 16,1-21-16,0 0 0,21-21 31,0-1-15,21 1-16,0 21 0</inkml:trace>
  <inkml:trace contextRef="#ctx0" brushRef="#br0" timeOffset="23772.02">22627 2540 0,'0'-21'0,"0"42"0,21-63 16,-21 21-16,21 21 0,-21-22 15,22 1-15,-22 0 0,0 0 0,0 0 16,0 0-16,0-1 0,0 1 16,-22 21 15,1 0-31,0 21 0,21 1 16,-21 20-16,0-21 0,21 21 0,0-20 15,0 20-15,0-21 0,0 0 16,0 22-16,0-22 0,0 0 15,0 0-15,0 0 0,0 0 16,21 1 0,0-22-16,0 0 0,0 0 0,1 0 15,-1 0-15,0 0 0,0 0 16,21 0-16,-20-22 0,-1 22 0,21-21 16,-21 0-16,0 21 0,22-21 0</inkml:trace>
  <inkml:trace contextRef="#ctx0" brushRef="#br0" timeOffset="24183.95">23156 2350 0,'0'-43'16,"21"43"15,1 0-15,-22 21-16,21 1 0,-21-1 0,21 0 15,-21 0-15,21 0 0,-21 0 16,0 22-16,0-22 0,0 0 0,0 0 16,0 22-16,0-22 0,0 0 15,0 0-15,0 0 0,0 0 16,0 1-16,0-44 47,0 1-32,0 0-15,0 0 0,0 0 16,0-22-16,0 22 0,21 0 16,0 0-16,-21-21 0,22 20 15,-1 1-15,-21 0 0,21 0 0,0 0 16,0 21-16,-21-21 0,21 21 16,1 0-16,-22-22 15,21 22-15,0 0 0,0 0 16,0 0-16,0 0 15</inkml:trace>
  <inkml:trace contextRef="#ctx0" brushRef="#br0" timeOffset="24467.79">23961 2159 0,'0'0'0,"0"-21"0,0 0 16,-22 21-1,1 0 1,21 21-16,-21 0 0,0 0 16,21 0-16,-21 1 0,0-1 15,21 21-15,-22-21 0,1 22 0,0-1 16,21-21-16,-21 21 0,21 1 16,-21-1-16,21 0 0,0-20 0,0 20 15,0-21-15,0 0 0,0 0 0,0 1 16,0-1-16,21 0 0,0 0 15,0-21-15,0 0 0,22 0 0,-22 0 16,21 0-16,-21 0 0,22 0 16,-22-21-16</inkml:trace>
  <inkml:trace contextRef="#ctx0" brushRef="#br0" timeOffset="24827.58">24384 2159 0,'0'0'0,"0"-42"31,21 42-31,0 0 0,0 0 16,1 0-16,20 21 16,-21 0-16,0 0 0,0 0 0,1 1 15,-22-1-15,21 21 16,0-21-16,-21 22 0,0-22 0,0 21 15,0 0-15,0-20 0,0 20 0,0-21 16,0 21-16,0-20 0,-21 20 16,0-21-16,-1 0 0,1 0 0,21 1 15,-21-1-15,0 0 0,0-21 16,0 21-16,-1-21 0,1 21 16,0-21-16,21-21 46,0 0-30</inkml:trace>
  <inkml:trace contextRef="#ctx0" brushRef="#br0" timeOffset="25096.52">24934 2455 0,'0'-21'31,"0"42"32,0 1-63,0-1 15,0 0 1,0 0-16,0 0 16</inkml:trace>
  <inkml:trace contextRef="#ctx0" brushRef="#br0" timeOffset="25348.37">24998 2985 0,'0'0'0,"0"21"16,0 0-1,0 0-15,0 0 16,0 0 0,0 1-16,-21-1 0,-1 0 15,22 0-15,0 0 0,-21 0 16,0-21-16,0 22 0,0-1 15,0-21-15,-1 21 0,1-21 0,0 21 16,0-21-16,0 0 0,0 0 16,-1 21-16,1 0 0</inkml:trace>
  <inkml:trace contextRef="#ctx0" brushRef="#br0" timeOffset="26955.69">2349 12023 0,'0'0'0,"0"-21"0,0-1 16,0 1 0,0 42 15,0 1-31,22 20 0,-22-21 15,0 21-15,0 1 0,0-1 16,0 0-16,0 22 0,0-22 0,0 22 16,0-1-16,0 1 0,0-1 15,0 22-15,0 0 0,0-1 0,0 1 16,0-22-16,0 22 0,0 0 16,0-1-16,0 1 0,0-21 0,0 20 15,0 1-15,0-22 0,0 22 16,0-21-16,0-1 0,0 1 0,0-1 15,0 1-15,0-22 0,0 21 16,-22 1-16,1-22 0,21 22 16,0-22-16,-21 22 0,0-22 0,21 0 15,-21 1-15,21-22 0,0 21 16,-21-21-16,21 0 0,-22 1 0,22-1 16,0 0-16,-21-21 15,21-21 1,0 0-16,0-1 0,0 1 15,0 0-15,0-21 0,0-1 0,0 1 16,0 0-16</inkml:trace>
  <inkml:trace contextRef="#ctx0" brushRef="#br0" timeOffset="28236.58">2434 12065 0,'0'-21'0,"21"21"0,0 0 16,1 0-16,-1 0 15,0 0-15,0 0 16,0 0-16,0 0 0,1 0 15,20 0-15,0 0 0,1 0 0,20 0 16,-21 0-16,22 0 0,-1 0 16,22 0-16,0 0 0,21 0 15,-1 0-15,22 0 0,0 0 0,0 0 16,0-21-16,22 21 0,-1 0 16,0-21-16,21 21 0,-21 0 0,1 0 15,-1-22-15,0 22 0,0-21 16,0 21-16,0 0 0,1 0 0,-1-21 15,-21 21-15,0-21 0,0 21 0,0 0 16,0 0-16,0-21 0,-21 21 16,21 0-16,-43 0 0,1 0 0,0-21 15,-22 21-15,1 0 0,-22 0 0,0 0 16,1 0-16,-22 0 0,21 0 16,-21 0-16,0 0 15,1 0-15,-22 21 16,0 0-16,21 0 15,-21 0-15,21 0 0,-21 1 16,0-1-16,0 0 0,0 21 0,0-21 16,0 22-16,0-1 0,21 0 15,-21 1-15,0 20 0,21-20 0,-21 20 16,0-21-16,0 22 0,0-1 0,0 1 16,0-1-16,21 1 0,-21 21 15,0-22-15,0 1 0,0-1 0,0 22 16,0-22-16,0 1 0,0-1 0,0 1 15,0-1-15,-21 1 16,21-1-16,-21-20 0,0 20 0,0-21 16,21 22-16,-21-22 0,-1 1 0,22-1 15,-21-21-15,21 21 0,0-20 0,-21 20 16,21-21-16,-21 0 0,0 0 16,21 1-16,0-1 0,0 0 15,-21-21-15,21 21 0,-22-21 0,22 21 16,-21-21-16,21 21 0,0 1 15,0-1-15,-21 0 16,21 0-16,0 0 16,0 0-16,-21-21 15,21 22-15,0-1 0,0 0 16,-21 0-16,21 0 0,-21-21 16,21 21-16,-22 1 0,1-1 15,0 0-15,21 0 0,-21 0 16,0-21-16,0 21 0,-1-21 15,1 0-15,21 22 0,-21-22 0,-21 0 16,21 0-16,-1 0 0,-20 21 0,21-21 16,-21 0-16,-22 0 0,22 0 15,-22 0-15,22 0 0,-43 0 16,22 0-16,-22 0 0,0 0 0,1 0 16,-1 0-16,-21 0 0,0 0 0,1 0 15,-1 21-15,-21-21 0,21 0 16,-21 0-16,21 0 0,-21 0 0,-21 0 15,21 0-15,-21 0 0,21 0 0,-21 0 16,21 0-16,-22 0 0,22 21 16,-21-21-16,0 0 0,21 0 0,-21 0 15,21 21-15,0-21 0,0 0 16,21 0-16,0 0 0,22 21 0,-1-21 16,0 0-16,22 0 0,20 0 0,-20 0 15,42 0-15,-22 0 16,22 0-16,0 0 0,21-21 15,0 0 1,21 21-16,0-21 16,1 0-16,-1 21 0,0-21 15,21-1-15,-21 1 0</inkml:trace>
  <inkml:trace contextRef="#ctx0" brushRef="#br0" timeOffset="28815.66">4149 12467 0,'0'0'15,"0"-21"-15,0 0 16,0 42 15,0 0-31,0 0 16,0 22-16,0-22 0,0 21 0,0 1 15,0-1-15,0 0 0,-22 1 16,22-1-16,-21 0 0,21 1 0,0-1 16,0 0-16,-21 1 0,21-22 0,0 0 15,-21 0-15,21 0 0,0 0 16,0 1-16,0-1 16,-21-21-1,0-21 1,21-1-16,0 1 0,0 0 15,0-21-15</inkml:trace>
  <inkml:trace contextRef="#ctx0" brushRef="#br0" timeOffset="29464.29">3873 12510 0,'0'0'0,"-21"0"0,21-22 0,0 1 16,0 0-16,0 0 15,21 0 1,-21 0-16,43 21 0,-22-22 0,0 1 16,21 21-16,-20-21 0,20 21 0,0 0 15,1 0-15,-1 0 16,0 0-16,1 0 0,-22 0 0,21 0 16,0 21-16,1 0 0,-22 1 15,0-1-15,0 0 0,0 0 0,-21 0 16,0 0-16,0 22 0,-21-22 0,0 0 15,-21 0-15,21 22 0,-22-22 16,1 0-16,21 0 0,-22 0 0,1 0 16,21-21-16,0 22 0,-22-22 15,22 0-15,0 0 0,21-22 16,0 1 0,0 0-16,0 0 15,0 0-15,21 21 16,0-21-16,22-1 0,-22 22 15,0 0-15,21-21 0,-20 21 0,20 0 16,0 0-16,1 0 0,-1 0 0,0 0 16,1 21-16,-1-21 0,-21 22 15,21-1-15,-20 0 0,-1 0 0,0 0 16,-21 0-16,0 22 0,0-22 16,0 0-16,0 21 0,0-20 0,-21-1 15,-22 0-15,22 21 0,-21-21 0,0 1 16,-1-1-16,1 0 0,0-21 15,-1 21-15,1 0 0,0-21 0,-1 0 16,1 0-16,0 0 0,-1 0 16,22 0-16,-21 0 0,21 0 15,-1 0-15,1 0 0,0 0 0,0-21 16,21 0-16,-21 0 16,21 0-16,0-1 15,0 1-15,21 0 16,0 0-1,0 21-15,0 0 0,1 0 16,-1-21-16,0 21 0,21 0 16</inkml:trace>
  <inkml:trace contextRef="#ctx0" brushRef="#br0" timeOffset="30296.44">5228 12615 0,'0'0'0,"-21"0"15,0 0-15,0 0 16,-1 0-16,1 0 0,0 22 0,0-22 16,0 21-16,0 0 0,21 0 15,-22 0-15,22 0 0,-21 1 16,21 20-16,0-21 0,0 0 0,0 0 15,0 1-15,0-1 0,0 0 16,0 0-16,0 0 0,21-21 0,-21 21 16,22 1-16,-1-22 0,0 0 15,0 0-15,0 0 16,0 0-16,1 0 16,-22-22-16,21 22 0,-21-21 0,0 0 15,0 0-15,0 0 16,0 0-16,0-22 0,0 22 0,0 0 15,0 0-15,0 0 16,0-1-16,0-20 0,0 21 0,0 0 0,21 0 16,0-1-16,0 1 0,0 21 15,1-21-15,20 0 0,-21 0 16,21 21-16,-20 0 0,20 0 0,-21 0 16,21 0-16,-20 0 0,-1 21 0,0-21 15,0 21-15,0 0 0,-21 0 16,0 1-16,0 20 0,0-21 0,0 21 15,0-20-15,-21-1 0,0 21 0,0-21 16,0 0-16,-1 1 0,22 20 16,-21-42-16,21 21 0,-21 0 0,21 0 15,-21-21-15,42 0 32,0-21-17,0 21-15,1-21 0,-1 0 16,0-21-16,0 20 0,0-20 0,0 21 15,22-21-15,-22-1 0,0 1 0,0 21 16,22-22-16,-22 1 0,0 21 16,0 0-16,0-22 0,0 22 0,-21 0 15,0 0-15,-21 42 32,0 0-32,21 0 0,-21 1 15,0-1-15,0 0 0,21 21 16,-22 1-16,22-22 0,0 21 15,0 0-15,0 1 0,0-22 0,22 21 16,-1 1-16,0-22 0,21 0 16,-21 21-16,1-21 0,20 1 0,-21-22 15,21 21-15,-20 0 0,20-21 0,-21 0 16,0 0-16,22 0 0,-22 0 16,0-21-16,0 0 0,0 21 0,-21-43 15,21 22-15,-21 0 0,22-21 0,-1-1 16,-21 1-16</inkml:trace>
  <inkml:trace contextRef="#ctx0" brushRef="#br0" timeOffset="31107.39">4805 9567 0,'0'-21'0,"0"42"0,0-63 16,0 21-16,0 0 0,0 0 15,0-1-15,0 1 0,0 0 16,0 0-16,0 0 0,-21 21 15,21-21-15,0 42 32,0 0-32,0 0 15,0 21-15,0-20 0,21 20 16,-21 0-16,21 1 0,-21 20 0,0 1 16,21-1-16,-21 1 0,21-1 15,-21 22-15,0-22 0,21 22 0,-21-22 16,22 22-16,-22 0 0,21-1 0,-21 1 15,0 0-15,0-1 0,0 1 16,0-21-16,21 20 0,-21 1 0,0 0 16,0-22-16,0 22 0,0-22 0,21 1 15,-21-22-15,21 22 0,0-22 16,-21 0-16,0 1 0,0-22 16,22 21-16,-22-21 0,0 0 0,21 1 15,-21-1-15,0 0 16,0-42 15,0 0-31,0-1 0,0-20 16,0 21-16,0 0 0,0-22 0,0 1 15,0 0-15</inkml:trace>
  <inkml:trace contextRef="#ctx0" brushRef="#br0" timeOffset="31831.98">5059 9546 0,'0'0'0,"-21"-21"0,-1 0 0,22 0 15,-21 21-15,0-21 16,0 21-16,0 0 0,0 0 15,-1 0-15,22 21 0,-21 0 16,21 0 0,-21 21-16,0-20 0,21-1 0,-21 21 15,21 0-15,0 1 0,-21-22 16,-1 21-16,1 1 0,21-1 0,-21 0 16,0-21-16,0 1 0,21 20 0,-21-21 15,-1 0-15,22 0 0,-21 1 16,0-1-16,0-21 15,21-21 17,21-1-32,0 1 15,0 0-15,-21 0 0,22-21 16,-1 20-16,0-20 0,0 21 16,0-21-16,22-1 0,-22-20 0,0 20 15,0 1-15,0 0 0,0-1 16,1 1-16,-1 21 0,0-21 0,0 20 15,0 1-15,0 0 0,1 21 0,-22-21 16,0 0-16,21 21 0,0 0 16,0 0 15,0 0-31,0 21 16,1 0-16,-1 0 0,0 0 0,0 22 15,0-1-15,0-21 0,22 22 0,-1-1 16,-21 21-16,22-20 0,-22-1 15,21 0-15,0 1 0,-20-1 0,20 22 16,-21-43-16,0 21 0,22 0 16,-22 1-16,0-22 0,0 21 0,0-21 15,0 1-15,1-1 0,-1 21 0,0-21 16,-21 0-16,0 1 0,21-22 16,0 21-16,-42-21 62,0 21-62,0-21 0</inkml:trace>
  <inkml:trace contextRef="#ctx0" brushRef="#br0" timeOffset="33661.97">2201 13250 0,'-21'0'15,"0"0"-15,0 0 0,0 0 16,-1 22-16,1-22 15,0 0-15,0 0 0,0 0 16,0 0-16,-1 0 16,1 0-1,0 0-15,0 0 0,0 0 16,0-22-16,-1 22 16,1 0-16,0-21 0,0 21 0,0 0 15,0-21-15,-1 0 0,1 21 16,0-21-16,0 21 0,0-21 0,0 21 15,-1-22-15,1 1 0,0 0 16,0 21-16,0-21 0,-22 0 0,22 0 16,0-1-16,0 1 0,0 0 15,-22-21-15,22 21 0,0-1 16,0-20-16,0 21 0,0 0 0,-1-22 16,1 1-16,0 21 0,21-21 0,0 20 15,0-20-15,-21 0 16,21 21-16,-21-22 0,21 1 0,0 0 15,-21-1-15,21 1 0,0 0 16,0-1-16,-22 1 0,1 0 0,21-1 16,-21 1-16,21 0 0,-21-1 15,0-20-15,0 20 0,21 1 0,-22-21 16,1 20-16,0-20 0,21-1 16,-21 1-16,0-1 0,0 1 0,21-1 15,-22 1-15,1-22 0,21 22 16,-21-1-16,0 1 0,0-22 15,0 21-15,21-20 0,-22-1 0,1 22 16,0-22-16,0 21 0,0-20 16,21 20-16,-21 1 0,-1-22 15,1 22-15,21-1 0,-21 1 0,0-22 16,21 21-16,-21 1 0,21-1 16,0-20-16,-21 20 0,-1 1 0,22-1 15,-21-20-15,21 20 0,0-21 16,0 1-16,-21 20 0,21-20 15,0-1-15,-21 0 0,21 1 0,0-1 16,0 0-16,0 1 0,0-22 16,0 21-16,0-21 0,0 22 0,0-22 15,0 21-15,0-21 0,0 0 16,0 1-16,0 20 0,0-21 16,0 0-16,0 22 0,0-22 15,0 21-15,0-21 0,0 22 0,0-22 16,0 21-16,0-21 0,0 22 15,0-1-15,0 0 0,0-21 16,0 22-16,0-22 0,0 21 0,0 1 16,21-22-16,-21 21 0,0-21 15,21 22-15,-21-1 0,0-21 0,0 0 16,21 22-16,-21-22 0,22 21 16,-1 0-16,-21 1 0,21-1 0,0 0 15,-21 1-15,21-1 0,0 0 16,-21 1-16,22 20 0,-1-20 15,0 20-15,0-21 0,0 22 16,0-1-16,1 1 0,-1-1 16,0-20-16,0 20 0,21 1 0,-20 20 15,-1-20-15,0-1 0,21 22 16,-21 0-16,22-22 0,-22 22 0,21 0 16,-21-1-16,22 1 0,-1 21 15,-21-22-15,0 1 0,22 21 0,-22 0 16,0-22-16,0 22 0,0 0 15,1 21-15,-1-21 0,0 0 16,0 21-16,0-21 0,0 21 16,1 0-16,-1 0 15,0 0-15,0 0 0,0 0 16,0 0 0,1 0 15,-22-22 16,21 22-47,-21-21 31,0 0-15,0 0 15,-21 21 16,-1-21-32,1 21-15,0 0 16,0-21 0,0 21-16,0-22 15</inkml:trace>
  <inkml:trace contextRef="#ctx0" brushRef="#br0" timeOffset="34192.1">1058 2328 0,'0'0'0,"-21"0"16,21 22-16,0-1 0,0 0 15,0 0-15,0 0 16,21-21-16,0 21 0,1 1 16,20-22-16,0 21 0,1-21 15,-1 0-15,21 0 0,1 0 16,-22 0-16,22 0 0,-1 0 16,-20 0-16,20 0 0,-21 0 0,22-21 15,-22-1-15,1 22 0,-22-21 16,21 0-16,-21 21 0,22-21 0,-22 0 15,0 21-15,-21-21 0,0-1 16,0 1-16,-21 21 31,0 21-15,-1 1-16,1-1 16,0 0-16,-21 0 0,21 21 0,-22 1 15,22-1-15,-21 0 0,-1 1 16,1-1-16,21 0 0,-21 1 0,20-1 15,1 0-15,0 1 0,0-1 16,21-21-16,0 22 0,0-22 16,0 0-16,0 0 0,0 0 0,0 0 15,0 1-15,0-1 16,21-21 15,0 0-31,-21-21 16,21-1-16,-21 1 15,22 21-15,-22-21 0,21 0 0</inkml:trace>
  <inkml:trace contextRef="#ctx0" brushRef="#br0" timeOffset="34764.01">1249 2519 0,'0'0'0,"-43"0"0,-105-21 32,127 21-32,0 0 0,0 0 15,0 0-15,21 21 16,42 0 0,-21-21-1,21 0-15,1 0 0,-1 0 16,22 0-16,-1 0 0,1-21 0,-22 21 15,21-21-15,1 21 0,-1-21 16,1 21-16,-22-22 0,22 22 0,-22 0 16,0-21-16,-20 21 0,20 0 15,-21 0-15,0-21 0,0 21 16,-42 0 15,0 0-15,0 21-16,0 0 0,-22 1 15,22-1-15,0 21 0,0 0 0,0-20 16,0 20-16,-1 0 0,1 1 16,0-1-16,0 0 0,21 1 0,-21-22 15,0 21-15,-1 0 0,1-20 16,0 20-16,0-21 0,0 0 0,0 0 16,-1 1-16,22-1 15,-21 0-15,21 0 0,-21-21 0,0 21 16,21 0-1,-21-21-15,0 0 16,21 22 0,-22-22-1</inkml:trace>
  <inkml:trace contextRef="#ctx0" brushRef="#br0" timeOffset="55440.18">11472 7430 0,'0'-22'16,"0"1"-16,0 0 0,0 0 15,0 0-15,0 0 0,0-1 16,0 1-16,0 0 16,0 0-16,0 0 0,0 0 15,0 42 1,0 0 0,0 0-16,0 21 0,0 1 0,0-1 15,0 22-15,0-1 0,0-21 16,0 22-16,0-1 0,0 22 0,-21-21 15,21 20-15,-21-20 0,21 20 0,0-20 16,0-1-16,0-20 16,-21 20-16,21-20 0,0-1 0,0 0 15,-21 1-15,21-22 0,0 0 0,0 0 16,0 0-16,0 0 0,0-42 47,0 0-47,0 0 0,0 0 15,0-22-15,0 22 0</inkml:trace>
  <inkml:trace contextRef="#ctx0" brushRef="#br0" timeOffset="55779.98">11197 7662 0,'0'0'0,"-21"-42"0,-21-106 31,42 106-31,0-1 0,21 22 0,0-21 16,0-1-16,21 22 0,1-21 0,-1 21 16,0 0-16,22-1 0,-1 22 0,-20 0 15,20 0-15,1 22 0,-1-1 16,-20 0-16,20 21 0,-21 1 0,1-1 16,-1 0-16,-21 22 0,0-22 15,-21 0-15,0 1 0,0-1 0,-21 22 16,0-43-16,0 21 0,-21 0 15,-22 1-15,22-22 0,-1 21 0,1-21 16,-21 1-16,20 20 0,1-21 16,21 0-16,-22-21 0,22 21 0,0 1 15,0-22-15,21 21 0,21-21 32,0 0-32,0 0 0,1 0 15,-1 0-15</inkml:trace>
  <inkml:trace contextRef="#ctx0" brushRef="#br0" timeOffset="56555.54">11938 8340 0,'106'0'31,"-85"0"-31,0-21 0,0-1 16,0 1-16,1 0 0,-1 0 15,0 0-15,0 0 0,0-22 0,0 22 16,-21 0-16,22-21 0,-22 20 0,0 1 16,0 0-16,0 0 15,-22 21-15,1 0 0,0 0 0,0 0 0,0 0 16,-22 21-16,22 0 0,-21 22 16,21-22-16,0 21 0,-1-21 15,1 22-15,0-22 0,21 21 0,-21 0 16,21-20-16,0-1 0,0 21 0,0-21 15,0 0-15,21 1 0,0-1 16,22-21-16,-22 21 0,0-21 0,21 0 16,1 0-16,-1 0 0,-21 0 0,21 0 15,1 0-15,-1-21 0,0 0 16,1 21-16,-22-22 0,21 1 0,-21 0 16,22 0-16,-22 0 0,-21-22 0,21 22 15,-21-21-15,21 21 0,-21-22 16,0 22-16,0-21 0,0 21 0,0 0 15,0-1-15,0 1 16,0 42 0,0 1-16,0-1 15,0 0-15,0 0 0,0 0 0,0 22 16,-21-22-16,21 0 0,0 21 0,0-21 16,0 1-16,0-1 0,-21 0 15,21 0-15,0 0 0,0 0 16,0 1-16,-21-22 31,21-22-15,0 1-1,0 0-15,0 0 0,0-21 16,0 20-16,0 1 0,21-21 0,0 0 16,0 20-16,0-20 0,1 21 0,20-21 15,-21 20-15,21 1 0,1 0 16,-1 21-16,22 0 0,-22 0 0,0 0 15,1 0-15,-1 21 0,-21 0 16,21 1-16,-20 20 0,-1-21 0,-21 0 16,0 22-16,21-22 0,-21 0 0,0 21 15,0-21-15,0 1 0,0-1 16,0 0-16,0 0 0,0 0 16,0 0-16,-21-21 0,21 22 0,-21-22 15,21 21-15,21-21 31</inkml:trace>
  <inkml:trace contextRef="#ctx0" brushRef="#br0" timeOffset="56923.82">14309 7853 0,'0'0'0,"-22"0"16,1 0-16,0 0 15,21 21-15,0 0 0,0 22 0,-21-22 16,21 21-16,0 22 0,0-22 16,0 21-16,0-20 0,0 20 0,0 1 15,0-22-15,0 22 0,-21-1 0,21 1 16,0-1-16,0 1 0,-21-1 0,-1 1 15,1-1-15,21 1 16,0-1-16,-21-21 0,21 1 0,-21-1 16,21 0-16,0 1 0,0-22 0,0 21 15,0-21-15,0 1 0,0-44 32,0 1-17,0 0-15,21 0 0,-21 0 0,0-22 16,0 1-16,0 0 0</inkml:trace>
  <inkml:trace contextRef="#ctx0" brushRef="#br0" timeOffset="57219.65">13970 8022 0,'0'0'16,"0"-42"-16,0 0 0,0 20 0,0-20 0,21 21 15,0 0-15,22 0 0,-22-1 16,21 1-16,-21 21 0,22 0 0,-1 0 15,0 0-15,-21 0 0,22 21 0,-1 22 16,0-22-16,-20 21 0,-1-21 16,21 22-16,-42-1 0,0 0 0,0 22 15,0-43-15,0 21 0,0 1 0,-21-22 16,-21 21-16,20-21 0,-20 1 16,21-1-16,-21 0 0,-1 0 15,22 0-15,-21 0 0,21-21 0,-1 0 0,1 22 16,0-22-16,42 0 31,0 0-31,1-22 0,20 1 0,-21 0 16,21 0-16,1 0 0</inkml:trace>
  <inkml:trace contextRef="#ctx0" brushRef="#br0" timeOffset="57471.51">15473 8086 0,'42'-21'31,"-21"21"-31,0 0 0,1 0 0,-1 0 16,0 0-16,-21-22 15,21 22-15,0 0 0,0 0 16,1 0-16,-1 0 15</inkml:trace>
  <inkml:trace contextRef="#ctx0" brushRef="#br0" timeOffset="57624.42">15473 8192 0,'0'0'0,"-21"21"0,21 0 0,0 0 0,-22-21 16,22 21-16,22 0 15,-1-21-15,0 0 16,0 0-16,0 0 0,0 0 0,1 0 16,-1 0-16,0 0 0,0 0 15,0 0-15,0-21 0,-21 0 0,22 21 16,-1-21-16</inkml:trace>
  <inkml:trace contextRef="#ctx0" brushRef="#br0" timeOffset="59567.68">17547 7874 0,'-21'0'0,"21"-21"15,-21 21-15,0-21 16,-1 21 0,22-21-16,-21 21 15,21-22-15,0 1 16,0 0-1,0 0 1,0 0-16,21 0 16,1 21-16,-1-22 0,0 22 15,0 0-15,0-21 16,0 21-16,1 0 0,-1 0 0,0 0 16,0 0-16,0 0 0,0 0 0,1 0 15,-1 21-15,-21 1 0,21-1 16,0 0-16,-21 0 0,0 21 0,21-20 15,-21-1-15,21 21 0,-21-21 0,0 0 16,0 22-16,0-22 0,0 0 16,0 0-16,0 0 0,0 1 0,0-1 15,0 0-15,0 0 16,0 0 0,0 0 655,0 1-655,0-1 0,0 0-1,0 0-15,-21-21 32,0 0-1,21-21-31,0 0 15,0 0-15,0-1 0,0 1 16,0 0-16,0 0 0,0-21 16,0 20-16,21-20 0,-21 21 15,21-21-15,1 20 0,-1-20 0,0 0 16,21 21-16,-21-22 0,22 22 0,-22 0 16,21 0-16,1 0 0,-22 21 15,21 0-15,-21 0 0,22 0 0,-22 0 16,0 21-16,21 0 0,-42 21 0,21 1 15,-21-22-15,22 21 0,-22 0 16,0 1-16,0-1 0,0 0 0,0 1 16,0-22-16,0 21 0,-22-21 15,22 22-15,-21-22 0,21 0 16,0 0-16,0 0 0,0 1 16,0-44 15,21 1-16,1 0-15,-22 0 0,21 0 0</inkml:trace>
  <inkml:trace contextRef="#ctx0" brushRef="#br0" timeOffset="59967.45">18711 7959 0,'0'0'0,"21"0"15,1 0 1,-1-21-16,0 21 16,0-22-16,0 1 0,0 0 15,1 21-15,-1-21 0,-21 0 0,21 0 16,0-1-16,-21 1 0,21 0 16,-21 0-16,0 0 0,0 0 0,0-1 15,0 1-15,-21 21 16,0 0-16,0 21 15,0 1-15,-1-1 0,1 21 16,0-21-16,0 22 0,21-22 16,-21 21-16,0 0 0,21 1 15,-22-22-15,22 21 0,0 1 0,0-22 16,0 0-16,0 21 0,0-21 0,0 1 16,0-1-16,22 0 15,-1-21-15,0 0 0,0 21 0,0-21 16,0 0-16,22 0 0,-22 0 15,0 0-15,21-21 0,-20 0 16,-1 0-16,21-1 0,-21 1 0,22 0 16,-22 0-16</inkml:trace>
  <inkml:trace contextRef="#ctx0" brushRef="#br0" timeOffset="60660.75">19452 7662 0,'0'-21'0,"0"42"0,0-63 16,0 63-1,0 0 1,-21 1-16,21-1 0,0 21 16,-21-21-16,21 0 0,-21 22 15,21-22-15,-22 21 0,22-21 0,0 22 16,0-22-16,0 21 0,0-21 0,0 1 16,0-1-16,0 0 0,0 0 15,0 0-15,0 0 16,22-21-16,-1 0 15,0 0-15,0 0 0,0 0 16,0 0-16,1 0 0,-1-21 0,0 0 16,21 0-16,-21 0 0,1 0 0,-1-1 15,21 1-15,-21-21 0,0 21 16,1-22-16,-1 22 0,21-21 0,-42 21 16,21 21-16,0-21 0,1 21 15,-22 21 1,0 0-16,0 0 15,0 0-15,0 22 0,0-22 0,0 0 16,-22 0-16,22 0 16,0 0-16,0 1 0,0-1 0,0 0 15,0 0-15,0 0 0,22 0 16,-1-21-16,0 0 16,0 0-16,0 0 0,0 0 0,1 0 15,-1 0-15,0-21 0,0 0 16,0 21-16,0-21 0,1 0 15,-22 0-15,0-1 0,21-20 0,-21 21 16,0 0-16,0-22 0,0 1 0,0 21 16,0-21-16,0 20 0,-21-20 15,21 21-15,0 0 0,-22 0 16,1 21-16,0 0 0,21-22 0,-21 22 31,21 22-15,21-1-1,0-21-15,0 0 16,1 0-16,-1 0 0,0 0 16,0 0-16,0 0 0,0 0 15,1 0-15,-22-21 16,21 21-16,0-22 16,0 22-16,0-21 15,0 0-15</inkml:trace>
  <inkml:trace contextRef="#ctx0" brushRef="#br0" timeOffset="61251.42">21886 7112 0,'0'-21'0,"0"42"0,0-84 0,0 41 15,0 1-15,0-21 0,0 21 16,0 0-16,0 42 16,0 0-16,0 0 15,0 21-15,-21 1 0,21 20 16,0 1-16,0-1 0,0 1 0,-21-1 16,21 1-16,-21-22 0,21 22 0,-21-1 15,21-21-15,0 1 16,0-1-16,0-21 0,0 22 0,0-22 15,0 0-15,0 0 0,0 0 0,0 0 16,0-42 15,0 0-31,0 0 16,0 0-16</inkml:trace>
  <inkml:trace contextRef="#ctx0" brushRef="#br0" timeOffset="61771.55">21759 7324 0,'0'0'0,"0"-64"0,0 22 0,0 0 0,0-1 16,0 22-16,0-21 16,21 21-16,1-1 0,-1 1 0,21 0 15,-21 0-15,22 21 0,-1-21 0,-21 21 16,21 0-16,22 0 0,-22 0 16,1 21-16,-1 0 0,0 0 0,1 0 15,-22 22-15,0-1 0,0 22 16,-21-22-16,0 0 0,0 1 0,-21 20 15,0-21-15,-22 1 0,1-1 0,0-21 16,-1 22-16,-20-22 0,21 0 16,-1 0-16,1 0 0,0-21 0,-1 0 15,22 21-15,0-21 0,0 0 16,21-21 0,21 0-16,21 21 15,-21-21-15,22 21 0,-1 0 0,-21-21 16,43 21-16,-22 0 0,0 0 15,1 0-15,20 0 0,-20 21 0,-1 0 16,0 0-16,1 0 0,-1 1 0,0-1 16,1 0-16,-22 0 0,-21 21 15,0-20-15,0-1 0,0 21 0,0-21 16,-21 0-16,-22 1 0,1-1 16,0 0-16,-1 0 0,1 0 0,-22-21 15,22 21-15,-21 1 0,20-22 16,-20 0-16,-1 21 0,22-21 0,-22 0 15,22 0-15,0 0 0,-1 0 16,1 0-16,21 0 0,0 0 0,0 0 16,21-21-16,0-1 15,0 1-15,0 0 16,0 0-16,21 21 0,21-21 0,-21 0 16,0-1-16,22 22 0,-1-21 0</inkml:trace>
  <inkml:trace contextRef="#ctx0" brushRef="#br0" timeOffset="62540.5">22923 7578 0,'0'0'0,"22"-21"0,-44 21 32,1 21-32,0 0 15,0 0-15,-21 0 0,20 0 0,1 22 16,0-22-16,0 0 0,0 21 15,0-20-15,-1-1 0,22 0 0,0 21 16,0-21-16,0 1 0,0-1 0,0 0 16,0 0-16,22 0 15,-1-21-15,0 0 0,0 0 16,0 0-16,0 0 0,1 0 16,-1 0-16,0 0 0,0 0 15,-21-21-15,0 0 0,0 0 16,0 0-16,0-1 0,0 1 0,0 0 15,0 0-15,0-21 0,0 20 16,0-20-16,0 21 0,0 0 0,0-22 16,0 22-16,0 0 0,21 0 0,0 0 15,1 0-15,20 21 0,-21-22 16,21 22-16,1 0 0,-22-21 0,21 21 16,1 0-16,-1 0 0,-21 0 15,21 21-15,-20-21 0,-1 22 16,0-1-16,0 0 0,0 21 0,-21-21 15,0 1-15,0-1 0,0 0 16,0 21-16,-21-21 0,0 1 0,0-1 16,0 0-16,21 0 0,-22-21 0,1 21 15,0 0-15,0-21 0,21 22 16,0-44 15,21 1-31,-21 0 16,21 21-16,0-21 0,1-21 0,-1 20 15,0 1-15,21-21 0,-21 0 16,1 20-16,20-20 0,-21 0 16,0 21-16,0-1 0,1 1 0,-1 0 15,0 21-15,-21 21 16,0 0 0,0 1-16,0 20 0,-21-21 0,0 0 15,-1 22-15,1-22 0,21 21 0,-21-21 16,0 22-16,0-22 0,21 0 15,-21 21-15,21-21 0,0 1 0,0-1 16,0 0-16,0 0 0,21 0 16,0 0-16,0-21 0,0 0 15,0 0-15,1 0 0,-1 0 16,0 0-16,0 0 0,21 0 0,-20-21 16,-1 21-16,0-21 0,21 0 15,-21 0-15,1 0 0,-1-1 0,21 1 16</inkml:trace>
  <inkml:trace contextRef="#ctx0" brushRef="#br0" timeOffset="62803.65">24215 7408 0,'0'0'0,"0"-21"32,-22 21-32,1 0 0,0 21 15,0 1-15,21-1 16,-21 0-16,0 21 0,21-21 0,0 22 15,-22-22-15,1 21 0,21 1 0,-21-22 16,21 21-16,0-21 0,0 0 16,0 1-16,0 20 0,0-21 15,0 0-15,21 0 0,0-21 0,-21 22 16,22-22-16,-1 0 0,0 0 16,0 0-16,0 0 0,0 0 15,1 0-15,-1 0 0,21-22 0,-21 22 16,0-21-16,1 0 0</inkml:trace>
  <inkml:trace contextRef="#ctx0" brushRef="#br0" timeOffset="63100.48">24511 7430 0,'0'0'0,"0"-22"0,0-83 31,21 105-31,0 0 16,0 0-16,1 0 0,-1 0 0,0 21 15,0 0-15,0 0 0,0 21 0,-21-20 16,22 20-16,-22-21 16,0 21-16,0 1 0,0-1 0,0-21 0,0 22 15,0-1-15,0-21 0,-22 21 16,1-20-16,21-1 0,-21 0 16,0 21-16,0-21 0,0-21 0,21 22 15,-22-1-15,1-21 0,0 21 0,0-21 16,0 0-1,21-21 17,0 0-32,21-1 0</inkml:trace>
  <inkml:trace contextRef="#ctx0" brushRef="#br0" timeOffset="63312.37">25146 7493 0,'0'-21'0,"0"42"0,0-63 16,0 63 47,0 0-48,-21 0 1,21 0-16,0 1 15,-21-1-15</inkml:trace>
  <inkml:trace contextRef="#ctx0" brushRef="#br0" timeOffset="63611.8">25336 8086 0,'0'0'0,"0"21"15,22-21 1,-22 21-16,0 0 16,21-21-16,-21 21 0,0 1 15,0-1 1,0 0-16,0 0 0,0 0 16,0 0-16,0 1 15,-21-1-15,-1 0 0,22 0 0,-21 0 16,-21 0-16,21 1 0,0-1 0,-1-21 15,1 21-15,0 0 0,-21 0 16,21 0-16,-1-21 0,-20 22 0,21-1 16,-21-21-16,20 21 0,-20 0 0,21-21 15,-21 21-15,20-21 0</inkml:trace>
  <inkml:trace contextRef="#ctx0" brushRef="#br0" timeOffset="66443.47">2561 12277 0,'0'21'47,"-21"-21"-47,0 0 0,0 0 15,-1 0-15,1 21 16,0-21-16,0 0 16,0 0-16,0 0 0,-1 0 0,1 0 15,0 0-15,0 0 0,0 0 0,0 0 16,-22 0-16,22 0 0,-21-21 15,21 0-15,-22 21 0,1-21 0,0-1 16,20 1-16,-20 0 0,0-21 16,-1 21-16,22-1 0,-21-20 0,0 0 15,20 21-15,-20-22 16,0 1-16,21 0 0,-22 20 0,22-20 16,-21 0-16,21-1 0,-22 1 15,22-21-15,-21 20 0,21 1 0,-1-22 16,-20 22-16,21-21 0,0 20 15,-22-20-15,22-1 0,0 1 0,-21-1 16,21 1-16,-1-1 0,1 1 16,21-22-16,0 22 0,-21-22 0,21 21 15,0-20-15,0 20 0,0 1 16,0-1-16,0 1 0,0-1 0,21 1 16,0 20-16,1-20 0,20 21 15,-21-22-15,21 22 0,1-1 16,-1 1-16,22 0 0,-1-1 15,-21 1-15,22 0 0,-1-1 16,-20 1-16,20 21 0,1 0 0,-22-22 16,0 22-16,1 0 0,20 0 15,-42 0-15,22 0 0,-1-1 0,0 22 16,1-21-16,-22 0 0,21 0 16,1 21-16,-22-21 0,0 21 0,21 0 15,-21 0-15,1-21 0,-1 21 16,0 0-16,0 0 15,-21-22-15,21 22 16,0 0-16,-21 22 109</inkml:trace>
  <inkml:trace contextRef="#ctx0" brushRef="#br0" timeOffset="67032.22">2011 9123 0,'-21'0'32,"-1"0"-17,22 21 16,22 0-15,-1-21-16,0 21 0,0-21 0,0 0 16,0 22-16,22-22 0,-1 0 15,0 0-15,1 0 0,20 0 0,-20 0 16,-1 0-16,0 0 0,1 0 16,-1 0-16,-21 0 0,0 0 0,0 0 15,1-22-15,-1 22 0,0 0 16,-21 22 31,0-1-47,-21 0 15,21 0-15,-21 0 0,-22 0 0,22 1 16,0 20-16,0-21 0,-22 21 16,22 1-16,0-1 0,-21 0 0,21 1 15,-22-1-15,22 0 0,0-20 16,0 20-16,0-21 0,21 21 0,-22-20 15,22-1-15,0 0 0,0 0 16,0 0-16,0 0 0,0 1 31,22-22-15,-1 0-16,-21-22 16,21 1-16,-21 0 0,21 21 15,-21-42-15,0 21 0</inkml:trace>
  <inkml:trace contextRef="#ctx0" brushRef="#br0" timeOffset="68464.36">1820 8954 0,'-21'0'15,"42"0"-15,-63 0 0,42 21 31,0 0-31,0 0 16,21-21-16,0 21 16,0-21-16,1 0 0,-1 21 15,21-21-15,-21 0 0,22 0 16,-1 22-16,0-22 0,22 0 0,-1 0 16,1 0-16,-1 0 0,1 0 15,-1 0-15,22 0 0,-22 0 0,1 0 16,-22 0-16,22 0 0,-22 0 15,0-22-15,-20 22 0,-1 0 0,0 0 16,0 0-16,-42 0 47,0 0-47,0 22 0,-1-1 0,1 0 16,0 0-16,-21 0 0,21 22 15,-22-22-15,22 21 0,-21 0 0,-1-20 16,1 20-16,-21 0 0,20 22 15,1-22-15,0 0 0,-22 1 0,43 20 16,-21-20-16,-1-1 0,22-21 16,0 21-16,0-20 0,0 20 0,21-21 15,0 0-15,0 0 0,0 1 16,21-44 46,-21 1-62,21 0 0,0 0 16,0 0-16,0 0 0,22-22 16,-22 22-16,21-21 0,1-1 0,-22 1 15,21 0-15,0-1 0,1 1 16,-1 0-16,0-1 0,-20 1 0,20 0 16,-21-1-16,0 22 0,0-21 15,1 21-15,-1 0 0,-21-22 0,21 22 16,-21 0-16,0 0 15,0 0-15,-21 21 47,0 0-47,-1 0 16,1 0-16,0 0 16,-21 0-16,21 0 0,-22 0 15,1 0-15,-22 21 0,22-21 0,-21 21 16,-1 0-16,1-21 0,-1 21 15,1-21-15,20 21 0,-20-21 0,20 0 16,22 0-16,-21 0 0,21 0 16,0 0-16,-1 0 0,1 0 0,0 0 15,21-21 1,-21 21 0,21-21 15,21 21-16,0 0-15,0 0 16,1 0-16,-1 0 0,21 0 0,-21 0 16,22 0-16,-1-21 0,0 21 15,22-21-15,-1 21 0,-20 0 0,20 0 16,1-21-16,-1 21 0,-21 0 16,1 0-16,20 0 0,-20 0 0,-22 0 15,21 0-15,-21 0 16,0 0-16,1 0 0,-22 21 78,0 0-78,0 0 16,-22 0-16,1 0 0,0 1 0,0 20 15,-21 0-15,20-21 0,-20 22 16,0-1-16,21 0 0,-22 1 0,1-1 15,21 0-15,0 1 0,-1-22 16,1 21-16,21-21 0,-21 1 16,21-1-16,0 42 15,21-42 17,0-21-17,1 0 1,-1-21 15,0 21-31,0-21 0,0 21 16,0-21-16</inkml:trace>
  <inkml:trace contextRef="#ctx0" brushRef="#br0" timeOffset="77187.56">11472 11176 0,'21'0'47,"-21"-21"140,22 21-140,-22-21 31,21 21 1,-21-21 155,0-1-187,21 22-47,-21-21 0,0 0 15,0 0-15,0 0 16,0 0 0,0-1-16,0 1 15,0 42 17,0 1-32,0 20 0,0 21 0,0 1 15,-21 21-15,0-22 16,-1 43-16,22-21 0,-21-1 0,0 1 15,0 0-15,0 20 0,21-20 0,-21-21 16,-1 20-16,1-20 0,0-1 16,0 1-16,21-22 0,-21 0 0,21-20 15,-21 41-15,21-42 0,0 0 16,0-42 15,0 0-31,0 0 0,0 0 16,0 0-16,0-22 0,0 22 15,0-21-15,0-1 0</inkml:trace>
  <inkml:trace contextRef="#ctx0" brushRef="#br0" timeOffset="79235.46">11282 11218 0,'0'0'0,"0"22"15,0-1-15,21-21 16,-21 21 0,-21-21 77,21-21-77,-21 21 0,21-21-1,-22 21 1,22-22 0,-21 22 46,21-21-62,0 0 31,0 0-31,0 0 16,0 0-16,0-1 16,0 1-1,0 0-15,21 0 16,-21 0-16,0 0 15,0-1-15,22 1 0,-22 0 16,21 0-16,0 0 0,0 0 16,0-1-16,0 1 15,1 0-15,-1 0 0,21 0 16,-21 0-16,0-1 0,22 1 0,-22 0 16,0 21-16,21 0 0,1 0 15,-22 0-15,21 0 0,-21 21 0,22 0 16,-22 1-16,0-1 0,0 21 15,0 0-15,1 1 0,-22-1 0,0 0 16,0 1-16,0 20 0,0-20 16,0-1-16,0 21 0,0-20 0,-22-1 15,1 0-15,0-20 0,0 20 0,0-21 16,0 21-16,-1-20 0,1-1 16,0 0-16,-21 0 0,21 0 0,-1 0 15,1-21-15,0 0 16,0 0-16,0 0 15,21-21-15,-21 0 16,21 0-16,0 0 16,0 0-16,0-1 0,21 22 15,0-21-15</inkml:trace>
  <inkml:trace contextRef="#ctx0" brushRef="#br0" timeOffset="79895.75">12298 11853 0,'0'0'0,"21"0"0,0 0 16,-21 22-1,21-22-15,0 0 0,1 0 16,-22-22-16,21 22 0,-21-21 0,0 0 15,21 21-15,-21-21 0,21 0 0,-21 0 16,0-1-16,0 1 16,0 0-16,0 0 0,-21 0 0,0 0 15,0-1-15,-1 22 0,-20 0 0,21-21 16,-21 21-16,20 0 0,-20 0 16,0 21-16,21-21 0,-22 22 15,1-1-15,21 0 0,-22 0 0,22 21 16,-21-20-16,21 20 0,0-21 15,-1 21-15,1 1 0,21-22 0,0 21 16,0-21-16,-21 1 0,21-1 0,0 0 16,0 0-16,0 0 0,21-21 15,0 0-15,1 0 16,-1 0-16,0-21 0,0 21 16,21-21-16,-20 0 0,-1 0 0,21-1 15,-21 1-15,22-21 0,-22 21 16,0 0-16,21-22 0,-21 22 0,1 0 15,-1-21-15,-21 20 0,0 1 16,21 0-16,-21 0 0,0 0 0,0 0 16,0 42 15,0 21-31,0-21 0,0 0 16,0 1-16,0-1 0,0 0 15,0 21-15,0-21 0,0 1 0,0-1 16,0 0-16,0 0 0,0 0 0,0 0 15,21 1-15,0-22 16,0 0-16,1 0 0,-1 0 16,0 0-16,0 0 0,0-22 0,0 1 15,22 0-15,-22 0 16,0 0-16,21 0 0,-20-1 0,-1 1 16,0-21-16,0 21 0,0 0 0</inkml:trace>
  <inkml:trace contextRef="#ctx0" brushRef="#br0" timeOffset="80183.58">12827 11472 0,'0'0'16,"0"-21"-16,0 42 16,0 1-1,0 20-15,0-21 0,0 21 16,0-20-16,0 20 0,0 0 0,0-21 16,0 43-16,0-22 0,-21 1 15,21 20-15,0 1 0,0-1 16,-21 1-16,-1-1 0,22 1 0,-21-1 15,21 1-15,-21-1 0,0 1 0,21 20 16,0-20-16,-21-1 0,21 1 16,-21-1-16,21 1 0,0-1 0,0-20 15,0 20-15,0-21 0,0-20 0,0 20 16,0-21-16,0 0 0,0-42 31,0 0-31,0-21 16,0 20-16,0-20 0,21-21 0,-21 20 15,0-20-15</inkml:trace>
  <inkml:trace contextRef="#ctx0" brushRef="#br0" timeOffset="81185.94">12763 11769 0,'0'0'0,"0"-21"0,0-22 0,0 22 0,0-21 15,-21 21-15,21-1 0,0 1 0,0 0 16,0 0-16,0 0 0,0 0 15,21 21-15,1-22 0,-1 1 0,21 0 16,-21 21-16,0 0 0,22 0 16,-1 0-16,-21 0 0,0 0 15,22 21-15,-22 0 0,0 1 0,-21 20 16,0-21-16,0 21 0,0-20 16,0 20-16,-21-21 0,21 21 0,-42-20 15,20-1-15,-20 21 0,21-21 0,-21 0 16,20 1-16,-20-1 0,21 0 15,-21-21-15,20 21 0,1 0 16,21-42 15,21 0-31,1 21 16,-1-21-16,0 0 0,0 21 16,21 0-16,-20-22 0,-1 22 15,0 0-15,0-21 0,21 21 0,-20 0 16,-1 0-16,0-21 0,0 0 0,21 21 15,-20 0-15,-1 0 0,0-21 16,0 21-16,21 0 0,-20-21 0,-1 21 16,21 0-16,-21-22 0,0 1 0,1 21 15,-1-21-15,0 21 0,0-21 16,0 0-16,0 0 0,1-1 0,-1 1 16,-21 0-16,0 0 0,0 0 15,0 0-15,0-1 0,-21 22 16,-1 0-1,1 0-15,0 0 0,0 0 16,0 22-16,21-1 0,-21 0 16,-1 0-16,22 21 0,-21-20 0,21-1 15,0 21-15,0-21 0,0 0 0,0 1 16,0-1-16,0 0 0,0 0 0,21 0 16,1-21-1,-1 21-15,0-21 0,0 0 16,0 0-16,0 0 0,1 0 15,-1 0-15,0-21 16,0 0-16,-21 0 0,21 0 16,-21 0-16,21-1 0,-21 1 15,22 0-15,-22 0 0,0 0 16,21 0-16,-21-22 0,21 22 0,0 0 16,-21 0-16,21 21 15,0-21-15,1 21 16,-1 0-16,0 0 0,0 0 0,0 21 15,0-21-15,1 21 0,20 0 0,-21 0 16,0 0-16,0 1 0,1-1 16,-1 0-16,0 21 0,-21-21 15,0 1-15,21-1 0,-21 0 0,0 0 0,0 0 16,0 0-16,0 1 16,-21-1-16,0-21 0,21 21 15,-21-21-15,-1 0 0,1 0 16,21-21-1,-21 21-15,21-21 0,0-1 16,0 1-16,0 0 0,0 0 0,0 0 16,0-22-16,0 22 0,0 0 0,0 0 15,21 0-15,0 0 0,-21-1 16,22 1-16,-1 21 0,-21-21 0,21 21 16,0 0-16,0 0 0,0-21 0,1 21 15,-1 0-15,0 0 0,0 0 16,0-21-16,0 21 0,1 0 15,-1 0-15</inkml:trace>
  <inkml:trace contextRef="#ctx0" brushRef="#br0" timeOffset="81771.6">14901 11494 0,'0'0'0,"-21"0"0,21-22 15,0 1 1,0 0-16,0 0 16,0 0-1,0 0 1,21 21 62,-21 21-16,0 0-62,0 0 16,0 0-16,0 0 16,21 22-16,-21-22 0,0 21 0,0 1 15,0-1-15,0 0 0,22 22 0,-22-22 16,0 22-16,0-1 0,0 1 16,0-1-16,0 1 0,0-1 0,0 1 15,0-1-15,0 1 0,0-22 0,0 21 16,0 1-16,0-1 0,0-20 15,0 20-15,0-20 0,0-1 16,0 21-16,-22-41 0,22 20 0,0 0 16,0-21-16,0 1 0,0-1 0,0-42 31,0-1-31,0-20 16,22 0-16,-1-1 0,-21 1 0</inkml:trace>
  <inkml:trace contextRef="#ctx0" brushRef="#br0" timeOffset="82120.39">14986 11726 0,'0'0'0,"-42"-127"32,42 106-32,0 0 0,0 0 0,0 0 15,0 0-15,21-1 0,0 1 16,0 0-16,21 0 0,-20 0 0,20 21 15,0 0-15,1-21 0,-22 21 0,21 0 16,0 0-16,-20 21 0,20 0 16,-21 0-16,0 0 0,-21 22 0,0-22 15,0 21-15,0-21 0,0 22 16,-21-22-16,0 21 0,0-21 16,-22 0-16,22 1 0,-21-1 0,21 0 15,0 0-15,-22 0 0,22 0 0,0-21 16,-21 22-16,20-1 0,1-21 15,42-21 17,1-1-32,-1 1 15,0 21-15,21-21 0,-21 0 16</inkml:trace>
  <inkml:trace contextRef="#ctx0" brushRef="#br0" timeOffset="82428.5">16129 11578 0,'-21'0'15,"42"0"16,0 0-15,0 0 0,0 0-16,1 0 0,-1 0 31,-21-21-31,21 21 0,0 0 16</inkml:trace>
  <inkml:trace contextRef="#ctx0" brushRef="#br0" timeOffset="82635.38">16002 11811 0,'0'0'0,"-21"0"0,21 21 15,0 0 1,21-21-1,0 0 1,0 0-16,0 0 16,1 0-16,-1-21 0,0 21 15,0 0-15,0 0 0,0 0 0,1-21 16,-1 21-16,0-21 16</inkml:trace>
  <inkml:trace contextRef="#ctx0" brushRef="#br0" timeOffset="84584.58">17526 11367 0,'21'0'31,"-21"-22"-31,21 22 47,0 0 0,1 0 0</inkml:trace>
  <inkml:trace contextRef="#ctx0" brushRef="#br0" timeOffset="85792.18">17378 11494 0,'0'0'0,"-21"0"16,-1 0-16,1 0 0,0 0 31,21-22-31,0 1 16,0 0-16,21 0 15,0 0-15,1 21 0,-1-21 16,21-1-16,-21 1 0,22 0 16,-22 21-16,21-21 0,0 21 15,1 0-15,-22-21 0,0 21 0,21 0 16,-20 0-16,-1 0 0,0 21 0,0-21 16,-21 21-16,0 21 0,21-20 15,-21 20-15,0 0 0,0 1 0,0-1 16,0 0-16,0 1 0,0-1 0,-21 0 15,21 1-15,-21-1 0,0 0 16,0 1-16,-1-1 0,1 0 0,0-21 16,21 1-16,0-1 0,-21 0 0,21 0 15,0-42 17,0 0-32,0 0 0,21-1 15,-21 1-15,21-21 0,-21 21 16,21 0-16,1-22 0,-22 1 0,21 21 15,0-22-15,0 1 0,-21 21 0,21-21 16,0-1-16,1 1 0,-1 0 16,21-1-16,-21 1 0,0 0 0,22 20 15,-22 1-15,21 0 0,-21 21 0,22 0 16,-22 0-16,21 0 0,-21 21 16,1 0-16,-1 22 0,0-22 0,0 21 15,-21 1-15,0-1 0,0 0 0,0 1 16,0-22-16,0 21 15,0 0-15,0 1 0,0-22 0,0 21 16,-21-21-16,21 1 0,0-1 0,-21 21 16,0-21-16,21 0 15,0 1-15,21-44 32,0 1-17,0 0-15,0 0 0,-21 0 0,21 0 16</inkml:trace>
  <inkml:trace contextRef="#ctx0" brushRef="#br0" timeOffset="86779.47">18669 11684 0,'21'0'0,"21"-21"16,-42 0-1,22 21-15,-1-21 0,0-1 16,0 1-16,-21 0 15,21 0-15,-21 0 0,0 0 16,0-1-16,0 1 0,0 0 0,0 0 16,0 0-16,0 0 0,-21-1 15,0 22-15,0 0 0,0 0 16,-1 0-16,1 22 16,0-1-16,21 21 0,-21-21 15,0 22-15,0-22 0,-1 21 0,1 0 16,21-20-16,0 20 0,0-21 0,0 21 15,0-20-15,0-1 0,0 0 16,0 0-16,0 0 0,0 0 0,0 1 16,21-22-16,-21 21 0,22-21 0,-1 0 15,21 0-15,-21 0 0,0 0 16,22 0-16,-22 0 0,21-21 0,-21 21 16,22-22-16,-1 1 0,-21 0 0,22 0 15,-1 0-15,-21 0 0,21-1 16,-20-20-16,20 21 0,-21-21 0,21-1 15,-20 1-15,-1 21 0,0-22 16,0 22-16,0-21 0,-21 21 0,0 0 16,0 42-1,0 0 1,0 0-16,0 21 0,0-20 0,0-1 16,0 21-16,0-21 0,0 22 15,-21-22-15,21 21 0,0-21 0,0 0 16,0 1-16,0-1 0,0 0 0,0 0 15,0 0-15,0 0 16,0 1-16,21-22 0,0 0 16,1 0-16,-1 0 0,0 0 0,0 0 15,0-22 1,0 22-16,1-21 0,20 0 0,-21 0 16,0 21-16,0-42 0,1 20 0,-1 1 15,0 0-15,0-21 0,0 21 16,0-1-16,1 1 0,-22 0 0,21 0 15,0 21-15,0 0 0,-21 21 32,0 0-32,0 0 0,0 1 15,0-1-15,0 0 0,0 0 16,0 0-16,0 0 0,0 1 16,0-1-16,21-21 15,0 0-15,-21 21 0,22-21 0,-1 0 16,0 0-16,0 0 0,0 0 15,0 0-15,1 0 0,-1 0 16,0-21-16,0 21 0,-21-21 0,21-1 16,0 1-16,-21 0 0,22 0 0,-22 0 15,0 0-15,0-22 0,0 22 16,0 0-16,0-21 0,0 20 0,0 1 16,0 0-16,0 0 0,0 0 0,-22 0 31,44 21 16,-1-22-47,0 22 15,0 0-15,0 0 16,0 0-16,-21-21 16,22 0-16,-1 21 15</inkml:trace>
  <inkml:trace contextRef="#ctx0" brushRef="#br0" timeOffset="87279.76">22225 11028 0,'0'0'16,"-21"-21"-16,0 0 0,21-1 0,-22 1 0,22-21 16,0 21-16,0 0 0,0-22 15,0 22-15,0 0 0,0 0 0,0 0 16,0 42 0,0 21-1,0 0-15,0 1 0,0-1 0,0 22 16,0-1-16,0 1 0,0-1 15,0 1-15,-21-1 0,21 1 16,-21-1-16,21-21 0,-21 22 0,21-22 16,0 1-16,-21-1 0,21-21 0,0 21 15,0-20-15,0-1 0,0 0 16,0 0-16,0-42 31</inkml:trace>
  <inkml:trace contextRef="#ctx0" brushRef="#br0" timeOffset="87904.41">21971 11007 0,'0'0'0,"0"-43"0,0-105 31,0 127-31,0 0 0,21 0 16,0-22-16,0 22 0,22 0 0,-22 0 15,42 0-15,-20 0 0,20-1 16,1 1-16,20 21 0,1 0 0,0 0 16,-1 0-16,-20 21 0,-1 22 0,-20-22 15,-1 21-15,-21 1 16,0-22-16,-21 21 0,0 0 0,-21 1 16,0-1-16,-21 0 0,-1-20 15,1 20-15,-21-21 0,20 21 0,1-20 16,-22-1-16,22-21 0,0 21 0,-1-21 15,22 21-15,-21-21 0,21 0 16,0 0-16,-1 0 0,22-21 16,0 0-16,22 0 15,-1 21-15,0-22 0,0 1 16,21 21-16,1 0 0,-22-21 0,42 21 16,-20 0-16,-1 0 0,22 0 15,-22 0-15,21 21 0,1 0 16,-22 1-16,22-1 0,-22 0 0,0 21 15,1-21-15,-22 22 0,0-1 16,0 22-16,0-22 0,-21 0 0,0 1 16,0-1-16,-21 0 0,-21-21 0,0 22 15,-1-22-15,1 21 0,-22-21 16,1 1-16,-1-1 0,-20 0 0,20-21 16,1 21-16,-1 0 0,1-21 0,-1 0 15,22 0-15,-22 0 0,22 0 16,21 0-16,-21 0 0,20 0 0,22-21 15,0 0-15,-21 21 0,21-21 0,0 0 16,0-1-16,0 1 16,0 0-16,0 0 0,0 0 0,0-22 15,21 22-15,1 0 0,-1 0 0,0 0 16,0 0-16,0 21 0,22-22 16,-22 1-16,0 21 0,21-21 0,1 21 15,-22 0-15</inkml:trace>
  <inkml:trace contextRef="#ctx0" brushRef="#br0" timeOffset="88699.55">23495 11240 0,'-64'42'16,"43"-21"-1,0 0-15,0 22 0,0-22 0,0 0 16,-1 21-16,1-21 0,21 1 0,0 20 16,0-21-16,0 0 0,0 0 15,0 1-15,0-1 0,0 0 0,0 0 16,21-21-16,1 21 0,-1-21 16,0 21-16,21-21 0,1 0 15,-22 0-15,0 0 16,0 0-16,0-21 0,-21 0 15,0 0 1,0 0-16,0 0 0,0-1 0,0 1 16,0 0-16,0-21 0,0 21 0,0-22 15,0 1-15,0 0 0,0-1 16,0 1-16,21 21 0,1-22 0,20 22 16,-21-21-16,21 21 0,1 0 0,-1 21 15,22 0-15,-22 0 0,0 0 16,1 0-16,-1 0 0,0 0 0,-21 21 15,22 0-15,-22 21 0,0-21 16,-21 1-16,0 20 0,0-21 0,0 21 16,0-20-16,0 20 0,-21-21 0,0 0 15,0 0-15,-1 1 0,-20-1 16,21 0-16,0 0 0,0-21 16,21 21-16,-22-21 0,44 0 31,-1 0-16,0-21-15,0 21 0,21-21 16,-20 0-16,-1 0 0,0-22 0,0 22 16,0-21-16,22-1 0,-22 22 15,0-21-15,0 0 0,0-1 16,0 22-16,1 0 0,-22 0 0,0 0 16,-22 21-1,1 21 1,21 0-16,-21 0 0,0 0 15,0 0-15,0 22 0,-1-22 0,1 21 16,21-21-16,0 22 0,-21-22 0,21 21 16,-21-21-16,21 1 0,0 20 15,0-21-15,0 0 0,0 0 0,0 1 16,0-1-16,21-21 0,0 0 16,0 21-16,1-21 15,-1 0-15,21 0 0,-21 0 16,0 0-16,1 0 0,-1-21 0,21 0 15,-21 21-15,0-22 0,22 1 0,-22 0 16</inkml:trace>
  <inkml:trace contextRef="#ctx0" brushRef="#br0" timeOffset="88988.04">25104 11028 0,'0'0'0,"-22"0"0,-20 0 16,21 0-16,0 21 16,0 0-16,-1 0 0,-20 1 0,21-1 15,0 21-15,0-21 0,-1 22 16,-20-1-16,21-21 0,21 21 0,-21-20 16,0 20-16,21-21 0,-22 21 0,22-20 15,0-1-15,0 0 0,0 0 16,0 0-16,0 0 0,22 1 15,-1-22-15,0 0 0,0 0 16,0 0-16,0 0 0,1 0 16,20 0-16,-21 0 0,21 0 0,-20 0 15,20-22-15,-21 22 0</inkml:trace>
  <inkml:trace contextRef="#ctx0" brushRef="#br0" timeOffset="89311.89">25654 11070 0,'0'0'16,"21"0"-16,0 0 0,-21 21 15,0 1-15,21-1 16,-21 21-16,0-21 0,0 22 15,0-22-15,0 21 0,0-21 0,0 22 16,0-22-16,-21 0 0,0 21 0,21-21 16,-21 1-16,0-1 0,0 0 15,-1 0-15,1 0 0,0 0 0,0 1 16,0-22-16,0 21 0,-1-21 16,1 21-16,0-21 15,21-21 16</inkml:trace>
  <inkml:trace contextRef="#ctx0" brushRef="#br0" timeOffset="89572.74">26204 11197 0,'0'0'16,"0"-21"-16,-21 21 31,0 0-15,0 21-1,0-21-15,21 21 16,-22-21-16,22 22 0,0-1 0,0 0 15,-21 0-15,21 0 0</inkml:trace>
  <inkml:trace contextRef="#ctx0" brushRef="#br0" timeOffset="89843.58">26268 11642 0,'0'21'0,"21"21"32,-21-21-17,21-21-15,-21 22 0,0-1 16,0 0-16,0 0 0,-21 0 0,0 0 16,0 1-16,-1-1 0,1 0 15,-21 0-15,21 21 0,-22-20 0,1-1 16,0 21-16,21-21 0,-22 0 0,1 1 15,0-1-15,-1 21 0,1-21 0,21 0 16,-22 1-16,1-1 0,0 0 16,-1 0-16</inkml:trace>
  <inkml:trace contextRef="#ctx0" brushRef="#br0" timeOffset="91616.67">26162 11197 0,'21'0'0,"-42"0"31,0 0-15,0 0-16,-1 0 15,1 21-15,0 1 16,21-1-16,-21 0 16,21 0-16,0 0 0,0 0 15,0 1 1,0-1-16,21-21 16,0 0-16,0 0 15,1 0-15,-1 0 16,0 0-16,0 0 0,-21-21 0,21 21 15,0-22-15,-21 1 0,22 21 16,-22-21-16,21 0 0,-21 0 16,0 0-16,0-1 0,0 1 0,0 0 15,0 0-15,0 0 0,0 0 16,-21 21-16,-1 0 16,1 0-16,0 21 15,0 0-15,21 0 0,0 0 16,0 0-16,-21 1 0,21-1 0,0 0 15,0 0-15,0 0 0,0 0 16,0 1-16,21-22 16,-21 21-16,21-21 15,0 0-15</inkml:trace>
  <inkml:trace contextRef="#ctx0" brushRef="#br0" timeOffset="92760.07">26247 11853 0,'0'0'0,"0"-21"0,-22 21 31,1 0-15,0 0-16,21 21 15,-21-21-15,21 22 16,-21-1-16,21 0 31,0 0-31,21-21 0,0 0 16,0 0-16,0 0 0,1 0 16,-1 0-1,0-21-15,0 0 16,0 0-16,0-1 15,-21 1-15,0 0 16,0 0-16,0 0 0,0 0 16,-21 21-1,0 0-15,0 0 0,0 0 16,0 0-16,-1 21 0,1-21 0,0 21 16,0 0-16,0 0 0,21 0 15,-21-21-15,21 22 0,0-1 16,0 0-16,0 0 15,21-21 1,0 0-16,0 0 16,0 0-16,0 0 15,1 0-15,-1-21 0,0 21 16,-21-21-16,21 21 0,-21-21 0,0-1 16,0 1-16,0 0 15,0 0-15,0 0 16,-21 21-1,0 0-15,0 0 0,-1 0 16,1 0-16,0 0 0,21 21 16,-21 0-16,0 0 15,21 0 1,0 1 0,21-22-1,0 0 1,0 0-16,-21-22 15,21 22-15,-21-21 16,0 0-16,22 0 16,-22 0-16,0 0 0,0-1 15,0 1 1,-22 21 15,22 21-31,-21-21 16,21 22-16,0-1 15,0 0-15,0 0 16,21-21 0,-21 21-16,22-21 15,-22 21-15,0 1 16,0-1-16,0 0 16,0 0-1,0 0-15,-22 0 0,1 1 16,21-1-16,-21 0 0,-21 0 15,21 0-15,-1 0 0,-20 1 16,21-1-16,-21 0 0,-1 0 0,1 0 16,0 0-16,20 1 0,-20-1 0,0 0 15,-1 0-15,1 0 0,0 0 16,21 1-16,-22-22 0,1 21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50:59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3112 0,'0'0'0</inkml:trace>
  <inkml:trace contextRef="#ctx0" brushRef="#br0" timeOffset="120.93">3937 4170 0,'0'0'0</inkml:trace>
  <inkml:trace contextRef="#ctx0" brushRef="#br0" timeOffset="1540.14">3895 1736 0,'0'0'0,"0"-21"16,0-1-16,0 1 16,0 0-16,0 0 0,0 0 15,0 0-15,0-1 16,0 1-16,0 64 47,0-22-47,0 0 15,0 21-15,0 1 0,0-1 0,0 21 16,0-20-16,0 20 0,0 1 16,0-22-16,21 22 0,-21-1 0,0 1 15,0-1-15,0 1 0,0 20 0,0-20 16,0 20-16,0-20 16,0-1-16,0 1 0,0-1 0,0 1 15,0-1-15,0 1 0,0-1 16,0 1-16,-21-22 0,21 22 0,0-22 15,0 22-15,0-22 0,0 0 0,0-21 16,0 22-16,0-22 0,0 21 16,0-21-16,0 1 0,0-1 15,-22-42 17,22-1-17,0 1-15,0 0 0,0 0 0,0 0 16,0-22-16</inkml:trace>
  <inkml:trace contextRef="#ctx0" brushRef="#br0" timeOffset="2335.78">4043 1651 0,'0'0'0,"0"-21"0,-21-21 16,21 20 0,0 1 15,0 0-15,21 21-1,0 0-15,0 0 0,0 0 16,0-21-16,1 21 0,-1 0 0,21 0 15,-21 0-15,22 0 0,-1 0 16,0 0-16,1 0 0,20 0 0,1 0 16,20 0-16,-20 0 0,20 0 15,22-21-15,-21 21 0,21 0 0,0-21 16,21 21-16,0 0 0,0 0 16,0 0-16,0 0 0,0 0 0,0 0 15,0 0-15,0 0 0,0 0 16,-22 0-16,22 0 0,-21 0 0,0 0 15,0 0-15,-21 0 0,-1 0 16,-20 0-16,-1 0 0,1 0 16,-1 0-16,1 0 0,-22 0 0,0 0 15,22 0-15,-22 0 0,1 0 16,-1 0-16,-21 0 0,21 0 0,-20 0 16,-1 0-16,0 0 0,0 0 0,0 0 15,-21 21 1,0 0-1,0 0-15,0 0 16,0 0-16,0 1 16,0 20-16,0-21 0,0 21 0,-21-20 0,21 20 15,-21 0-15,21 1 16,0-1-16,-21 0 0,21 22 0,-21-22 16,21 0-16,0 1 0,-22 20 0,1-20 15,21 20-15,-21-21 0,21 22 16,-21-22-16,21 22 0,0-1 0,-21-20 15,0 20-15,21 1 0,0-22 0,-22 0 16,1 22-16,0-22 0,21 0 16,0 1-16</inkml:trace>
  <inkml:trace contextRef="#ctx0" brushRef="#br0" timeOffset="2359.76">7535 3366 0,'0'0'0</inkml:trace>
  <inkml:trace contextRef="#ctx0" brushRef="#br0" timeOffset="2739.86">7535 3514 0,'0'42'15,"0"-21"1,0 0-16,-21-21 0,21 22 15,0-1-15,-21-21 0,0 21 16,-22-21-16,22 0 0,21 21 16,-21-21-1,0 0-15,0 0 0,0 21 0,-22-21 16,22 21-16,-21-21 0,21 0 0,-22 0 16,1 0-16,0 0 0,-22 0 15,1 0-15,-1 0 0,1 0 16,-1 0-16,1 0 0,-22 0 0,0 0 15,1 0-15,-22 0 0,0 0 0,0 0 16,-21 0-16,21 22 0,-21-22 16,0 0-16,-21 0 0,21 0 0,-21 0 15,21 0-15,0 0 0,0 0 0,21 21 16,0-21-16,0 0 0,22 0 0,-1 0 16,22 21-16,-22-21 0,21 0 15,1 0-15,-1 0 0,22 0 0,0 0 16,-1 0-16,1 21 0,0-21 0,-1 0 15,22 0-15,21-21 32,0 0-32,21 0 15,1 21-15,-1-22 0,0-20 16,0 21-16,0 0 0</inkml:trace>
  <inkml:trace contextRef="#ctx0" brushRef="#br0" timeOffset="3251.64">4741 2011 0,'0'0'0,"0"-21"0,-21 21 31,0 21-31,0 0 16,0 0-16,21 22 0,0-22 16,-22 21-16,1-21 0,21 22 0,-21-1 15,21 0-15,0 1 0,-21-1 16,21-21-16,-21 21 0,21-20 0,-21 20 15,21-21-15,0 0 0,0 0 16,0 1-16,0-1 16,21-42 15,-21-1-15,21 1-16</inkml:trace>
  <inkml:trace contextRef="#ctx0" brushRef="#br0" timeOffset="3815.32">4551 2096 0,'0'0'0,"0"-43"0,-21-63 31,21 85-31,0 0 16,21 0-16,0 0 0,21 0 0,-21-1 15,1 22-15,20-21 0,0 21 16,1 0-16,-1 0 0,0 0 0,1 0 15,-1 21-15,0 1 0,1-1 16,-22 0-16,0 0 0,0 0 0,-21 0 16,0 22-16,0-22 0,0 0 0,-21 0 15,0 22-15,0-22 0,-22 0 16,22 0-16,-21 0 0,21 0 0,-22 1 16,22-22-16,0 0 0,0 21 15,0-21-15,-1 0 0,1 0 16,21-21-1,0-1-15,21 1 16,22 21-16,-22-21 0,0 0 16,0 21-16,22-21 0,-22 21 15,21 0-15,-21 0 0,22 0 0,-1 0 16,-21 0-16,21 21 0,-20 0 0,-1 0 16,0 0-16,0 1 0,0-1 15,0 0-15,-21 21 0,0-21 0,0 1 16,0-1-16,0 21 0,0-21 15,-21 0-15,0 1 0,0-1 0,-21 0 16,20 0-16,-20 0 0,0 0 16,-1 1-16,1-22 0,0 21 15,-1-21-15,-20 0 0,21 0 0,-1 0 16,1 0-16,0 0 0,-1 0 0,22 0 16,0 0-16,0 0 0,0 0 15,-1 0-15,1 0 0,21-21 0,-21 21 16,21-22-16,0 1 15,21 21-15,0-21 0,1 0 16,-1 21-16</inkml:trace>
  <inkml:trace contextRef="#ctx0" brushRef="#br0" timeOffset="4523.91">5546 2138 0,'-64'21'31,"43"0"-31,0 0 0,0 1 0,-1-1 0,1 0 16,0 0-16,0 0 0,21 0 16,0 1-16,-21-1 0,21 0 15,0 0-15,0 0 0,21-21 16,0 21-16,0-21 15,0 0-15,22 0 0,-22 0 16,0 0-16,0 0 0,22-21 16,-22 0-16,0 21 0,0-21 0,21 0 15,-20 0-15,-1 21 0,-21-22 16,0 1-16,0 0 0,0 0 16,0 0-16,-21 0 0,-1-1 15,1 22-15,0-21 0,0 0 0,0 21 16,21-21-16,0 0 15,21 21 1,0-21-16,0 21 16,22 0-16,-22 0 0,0 0 15,0 0-15,0 0 0,0 21 0,1-21 16,-1 21-16,0 0 0,0 0 16,-21 0-16,0 1 15,0-1-15,0 0 0,0 0 0,-21 0 16,21 0-16,-21 1 15,21-1-15,0 0 16,0 0 0,21-21-16,0 0 15,0 0-15,0 0 0,1 0 0,-1-21 16,21 21-16,-21-21 0,0 21 16,1-21-16,-1-1 0,0 22 15,0-21-15,0 0 0,-21 0 0,0 0 16,0 0-16,0-1 15,0 1-15,0 0 0,-21 21 0,0-21 16,0 21-16,0 0 0,-1-21 0,1 21 16,0 0-16,0 0 0,0 0 15,0 0-15,-1 0 0,1 0 0,0 0 16,42 0 15</inkml:trace>
  <inkml:trace contextRef="#ctx0" brushRef="#br0" timeOffset="5091.59">6371 1736 0,'0'0'0,"-21"0"0,0 0 0,0 21 16,-1 0-16,1 21 15,21-20 1,0-1-16,0 0 0,0 21 0,0 1 16,0-22-16,0 21 0,0-21 15,0 22-15,0-22 0,0 21 0,0-21 16,-21 22-16,21-22 0,0 0 0,0 0 16,0 0-16,0 0 0,0 1 15,0-1-15,0-42 31,0-1-15,0 1-16,0 0 0,0 0 16,0 0-16,21 0 0,0-1 0,1 1 15,-1 0-15,0 0 0,0 21 16,0-21-16,0 0 0,1 21 16,-1 0-16,0 0 0,0-22 0,0 22 15,0 0-15,-42 0 31,0 22-31,0-22 16,0 21-16,0-21 0,-1 0 0,-20 21 16,21-21-16,0 21 0,0-21 0,-1 0 15,1 21-15,0-21 0,21 21 16,0 1-16,0-1 16,0 0-16,0 0 15,0 0 1,0 0-16,21-21 0,0 22 0,-21-1 15,22-21-15,-1 21 0,0 0 0,0 0 16,0 0-16,0-21 16,1 22-16,-1-22 0,0 0 0,0 21 15</inkml:trace>
  <inkml:trace contextRef="#ctx0" brushRef="#br0" timeOffset="5771.76">7683 2858 0,'0'21'16,"0"0"-1,0 0-15,0 0 16,0 0-16,0 1 0,0-1 16,0 0-16,0 21 0,0-21 15,-21 1-15,21 20 0,-21-21 0,0 21 16,21-20-16,0-1 0,-21 21 0,21-21 16,-21 0-16,21 1 0,0-1 15,-43-21-15</inkml:trace>
  <inkml:trace contextRef="#ctx0" brushRef="#br0" timeOffset="6535.52">3852 6435 0,'0'0'0,"0"-43"0,0 22 0,0 0 15,0-21-15,0 21 16,0-1-16,0 1 0,0-21 0,0 21 16,0 0-16,-21 21 0,21-22 0,0 1 15,0 42 16,0 1-31,0 20 0,0 0 16,0 22-16,0-1 0,0 1 0,0 20 16,0-20-16,0 21 0,0-1 0,0 1 15,0 0-15,0-1 0,0 22 16,0-21-16,0-1 0,0 22 0,0-21 16,0 0-16,0-1 0,0-20 0,0 20 15,0-20-15,-21 21 16,21-43-16,-21 21 0</inkml:trace>
  <inkml:trace contextRef="#ctx0" brushRef="#br0" timeOffset="6616.47">3768 8297 0,'0'-21'32,"0"0"-32,0 0 0,21 0 15,-21 0-15,0-22 0,0 1 16,21 21-16,-21-22 0</inkml:trace>
  <inkml:trace contextRef="#ctx0" brushRef="#br0" timeOffset="7440.08">3831 6202 0,'0'0'0,"0"-21"0,0 0 16,0-1-16,21 1 15,0 21-15,22 0 16,-22-21-16,42 0 0,-20 21 16,20-21-16,22 0 0,0 21 0,20-22 15,1 1-15,0 0 0,21 0 0,0 21 16,21-21-16,0 0 16,1-1-16,20 22 0,-21-21 0,21 0 15,-20 21-15,20-21 0,-21 21 0,0-21 16,-21 21-16,21-21 0,-42 21 15,21 0-15,-21-22 0,-21 1 0,-1 21 16,1 0-16,-21 0 0,-1 0 0,-21 0 16,1 0-16,-1 0 0,0 0 15,-20 0-15,-1 0 0,0 21 0,0-21 16,0 22-16,0-1 0,1 0 0,-22 0 16,21 0-16,-21 0 0,21 1 15,-21-1-15,0 21 0,21-21 16,0 0-16,-21 22 0,21-22 0,-21 21 15,0 1-15,22-1 0,-22 0 16,0 1-16,0 20 0,0 1 0,0-1 16,0 1-16,0 20 0,0-20 0,0 20 15,0-20-15,0-1 0,0 22 0,0-21 16,0 20-16,0-20 0,0-1 16,21 22-16,-21-43 0,0 22 0,21-1 15,-21-20-15,0-1 0,0 0 0,0 1 16,0-1-16,0 0 0,0-21 0,0 22 15,0-22-15,0 0 0,0 21 16,0-20-16,-21-1 0,0 0 16,-1 0-16,1 0 0,0 0 15,0 1-15,0-22 0,0 21 16,-1-21-16,1 0 0,0 21 0,-21-21 16,21 0-16,-1 21 0,-20-21 15,21 0-15,-21 21 0,-1-21 0,1 0 16,0 21-16,-1 1 0,-20-22 0,-1 0 15,1 21-15,-22-21 0,0 21 0,1-21 16,-1 21-16,-21-21 0,0 21 0,1-21 16,-1 21-16,-21-21 0,21 22 15,-21-22-15,-21 21 0,21-21 0,0 21 16,0-21-16,0 21 0,0-21 16,0 0-16,21 0 0,-21 21 0,0-21 15,21 0-15,0 0 0,22 0 0,-1 0 16,0 0-16,22 0 0,-1 0 31</inkml:trace>
  <inkml:trace contextRef="#ctx0" brushRef="#br0" timeOffset="7500.55">3852 8297 0,'64'-42'31,"-43"21"-31,-21 0 0,21 0 16</inkml:trace>
  <inkml:trace contextRef="#ctx0" brushRef="#br0" timeOffset="7843.54">4784 6223 0,'0'0'16,"0"21"0,0 0-16,0 1 15,0 20-15,0-21 0,0 21 16,0 22-16,0-22 0,0 1 0,-22-1 16,22 21-16,-21-20 0,21-1 0,0 0 15,0-20-15,0 20 0,0 0 16,0-21-16,0 1 0,0-1 0,0 0 15,0 0-15,0 0 16,0-42 0,0 0-1</inkml:trace>
  <inkml:trace contextRef="#ctx0" brushRef="#br0" timeOffset="8188.34">4657 6350 0,'0'-21'0,"0"42"0,0-63 16,-22 21-16,22-1 0,0 1 16,0 0-16,0 0 0,0 0 15,22 0-15,20-1 0,-21 22 0,21-21 16,1 21-16,-1 0 0,0-21 16,1 21-16,-1 0 0,0 0 0,1 0 15,-22 0-15,21 21 0,-21 0 16,1 1-16,-22 20 0,0-21 15,0 21-15,0 1 0,-22-22 0,1 21 16,0 1-16,-21-1 0,-1 0 0,1 1 16,21-1-16,-21-21 0,-1 0 15,1 22-15,21-22 0,0 0 0,-1-21 16,1 21-16,0-21 0,21 21 16,21-21 15,0-21-31,1 21 15,-1-21-15,0 0 0,0 21 0,0-21 16</inkml:trace>
  <inkml:trace contextRef="#ctx0" brushRef="#br0" timeOffset="8587.64">5165 6689 0,'0'0'0,"21"0"16,0 0-1,0 0 1,0 0-16,0-21 16,1 21-16,-1-22 0,0 22 0,0-21 15,0 0-15,0 21 0,1-21 0,-1 0 16,0 0-16,0 21 0,-21-22 16,0 1-16,0 0 15,0 0-15,0 0 0,-21 21 16,0 0-16,0 0 15,-1 0-15,1 0 0,0 21 16,21 0-16,-21 0 0,0 0 0,0 1 16,21-1-16,0 0 0,0 21 15,0-21-15,-22 1 0,22-1 0,0 0 16,0 0-16,0 0 0,0 0 0,0 1 16,0-1-16,22 0 15,-1-21-15,0 21 0,0-21 16,0 0-16,0 0 0,1 0 0,20 0 15,0 0-15,-21 0 0,22-21 0,-1 0 16,0 21-16,1-21 0,-1-1 16,0 22-16,-20-21 0,20 0 0</inkml:trace>
  <inkml:trace contextRef="#ctx0" brushRef="#br0" timeOffset="9087.35">6096 6456 0,'0'0'0,"-21"0"31,21 21-15,0 0-16,0 0 15,0 1-15,0-1 0,0 0 0,0 0 16,0 0-16,0 0 16,0 1-16,0-1 0,0 0 0,0 0 15,0 0-15,0 0 0,0 1 16,-21-22-1,21 21-15,-22-21 32,1-21-17,21-1-15,0 1 16,0 0-16,0 0 0,0 0 16,0 0-16,0-22 0,21 22 0,1-21 15,-1-1-15,0 22 0,0-21 16,0 0-16,22 20 0,-22-20 0,21 21 15,0 0-15,1 0 0,-1 21 0,0 0 16,1 0-16,-1 0 0,0 0 16,1 0-16,-1 0 0,-21 21 0,0 0 15,1 0-15,-1 0 0,-21 22 0,0-22 16,0 0-16,0 21 0,0-21 16,0 1-16,0 20 0,0-21 0,0 21 15,0-20-15,-21-1 0,-1 0 0,1 0 16,21 0-16,-21 0 0,0 1 15,21-1-15,-21 0 0,0 0 16,-1-21-16,1 0 16</inkml:trace>
  <inkml:trace contextRef="#ctx0" brushRef="#br0" timeOffset="10751.91">5630 3810 0,'0'-21'0,"0"0"15,0 0-15,0-1 0,0 1 16,21 0-16,-21 0 0,0 0 16,0 0-1,0 42 1,0 0 0,0 0-16,0 0 0,0 22 0,0-1 15,0 0-15,0 22 0,0-22 16,0 43-16,0-22 0,0 22 0,0 0 15,0-22-15,0 43 0,0-21 16,0-1-16,0 1 0,0 21 16,0-22-16,0 1 0,0 21 0,0-43 15,-21 22-15,21-21 0,0 20 0,0-20 16,0-1-16,0-20 0,0-1 0,0 0 16,0 1-16,0-1 0,0-21 15,0 0-15,0 0 0,0 1 16,0-44-1,0 1 1,0 0-16,0 0 16,0 0-16,0 0 0,0-1 15,0 1-15,0 0 0,0 0 0,0 0 16,0 0-16,21-1 0,-21-20 0,0 21 16,0 0-16</inkml:trace>
  <inkml:trace contextRef="#ctx0" brushRef="#br0" timeOffset="11465.5">5630 3895 0,'0'0'16,"0"-21"-16,-21 21 0,0 0 15,0 0 1,0 21-16,-1 0 16,22 0-16,-21 0 15,0 0-15,21 22 16,-21-22-16,0 0 0,21 21 0,-21-20 0,-1 20 15,1 0-15,21-21 16,-21 22-16,0-1 0,0 0 0,0-20 16,-1 20-16,-20 0 0,42-21 0,-21 1 15,0 20-15,0-21 0,21 0 16,-22-21-16,22 21 0,0 1 0,22-22 47,-22-22-47,21 1 15,0 0-15,0 21 0,-21-21 0,21 0 16,0 0-16,1-22 16,-1 22-16,21-21 0,-21 21 0,0-22 15,1 1-15,20 0 0,-21-1 0,21-20 16,-20 20-16,-1 1 0,21 0 16,-21 21-16,0-22 0,1 22 0,-1 0 15,-21 0-15,21 21 0,-21-21 16,21 21-1,-21 21-15,21 0 0,0 0 16,-21 21-16,22 1 0,-1-22 0,-21 21 16,21 1-16,0-1 0,0 21 15,0-20-15,-21-1 0,22 0 0,-1 1 16,0-1-16,0 0 0,0-20 16,0 20-16,1-21 0,-22 0 15,21 22-15,0-22 0,-21 0 0,21 0 16,-21 0-16,21-21 0,-21 21 15,0-42 17,-42 0-32</inkml:trace>
  <inkml:trace contextRef="#ctx0" brushRef="#br0" timeOffset="11526.46">6308 4657 0,'21'0'15,"42"42"-15</inkml:trace>
  <inkml:trace contextRef="#ctx0" brushRef="#br0" timeOffset="12488">4381 10816 0,'0'0'0,"0"-21"15,-21 0-15,21 0 0,-21 0 0,0-1 16,0 1-16,21 0 0,-21 21 0,-1 0 16,1 0-16,0 0 15,21 21-15,-21 0 0,21 22 0,0-1 16,-21 0-16,21 22 0,-21-1 0,21 22 15,0 21-15,0-21 0,0 20 16,0-20-16,0 21 0,0 0 0,0-22 16,0 22-16,21-21 0,-21 21 15,21-22-15,-21-20 0,0 21 0,0-1 16,21-20-16,-21-1 0,0 1 0,0-22 16,0 22-16,0-22 0,0 0 15,0 1-15,0-22 0,0 21 16,0-21-16,0 0 0,0 1 15,-21-22-15,21-22 16,0 1 0,-21 0-16,21 0 0,-21 0 0,21-22 15,0 22-15,-22-21 0,22 0 0,0-1 16</inkml:trace>
  <inkml:trace contextRef="#ctx0" brushRef="#br0" timeOffset="13523.62">4233 10922 0,'0'0'0,"-21"-106"16,21 85-16,21 0 15,0 0-15,1 0 0,20 21 16,0-22-16,1 1 0,-1 0 0,21 0 15,1 0-15,-1 0 0,1 21 0,21-22 16,-1 22-16,-20-21 0,42 21 16,-22-21-16,43 21 0,-21-21 15,42 21-15,-21-21 0,21 21 0,1-21 16,-1-1-16,0 22 0,21-21 16,-21 21-16,22-21 0,-22 21 0,0-21 15,-21 21-15,0 0 0,0-21 0,0 21 16,0 0-16,0-21 0,-21-1 15,-21 22-15,20 0 0,-20-21 0,-21 21 16,-1 0-16,1-21 0,-22 21 0,0 0 16,1-21-16,-1 21 0,0 0 15,-21 0-15,1 0 0,20 0 16,-21 0-16,0 0 0,0 0 0,1 0 16,-1 0-16,0 0 0,0 0 0,0 0 15,0 21-15,-21 0 16,0 0-16,22 1 0,-1-1 0,-21 0 15,0 0-15,0 21 0,0-20 16,0 20-16,0-21 0,0 21 0,0 1 16,0-1-16,0 0 0,0 22 0,0-22 15,0 22-15,0-22 0,0 22 0,-21-1 16,21 1-16,0-1 0,0 1 16,0-1-16,0 1 0,0-1 0,21 1 15,-21-1-15,21 1 0,-21-1 16,0 1-16,0-1 0,21 1 0,-21-1 15,21-21-15,-21 22 0,0-1 16,21-20-16,-21 20 0,22-20 0,-22-1 16,0 21-16,0-20 0,0-1 0,0 0 15,0-20-15,0 20 0,0 0 0,0-21 16,0 22-16,-22-22 0,1 0 16,21 0-16,-21 0 0,0 1 0,0-1 15,0 0-15,-1-21 0,1 21 0,0-21 16,0 21-16,0-21 0,0 0 0,-22 0 15,22 21-15,-21-21 16,-1 0-16,1 0 0,0 0 0,-1 22 0,1-22 16,-21 0-16,-1 0 0,1 0 15,-1 0-15,-21 0 0,22 0 0,-22 0 16,1 0-16,20 0 0,-21 0 16,1 0-16,-1 0 0,-21 0 0,22 0 15,-22 0-15,0 0 0,-21 21 0,21-21 16,-21 0-16,0 0 0,21 0 15,-21 0-15,0 0 0,21 0 0,-21 0 16,22 0-16,-1 0 0,0 0 0,0 0 16,0 0-16,0 0 0,22 0 15,-22 0-15,21 0 0,1 0 16,-22 0-16,21 0 0,0 0 0,22 0 0,-22 0 16,22 0-16,-1 0 0,22 0 15,0 0-15,-1 0 0,1 0 16,21 0-16,0 0 0,-1 0 0,1 0 15,21-21-15,-21 21 16,21-22 31,0 1-31,21 0-16,0 0 0,1 0 15,-1 21-15,0-43 0</inkml:trace>
  <inkml:trace contextRef="#ctx0" brushRef="#br0" timeOffset="14572.32">5207 10922 0,'0'0'0,"0"-21"15,-21 21 16,21 21-31,-21 21 0,21-20 16,0 20-16,0 21 0,0-20 0,-22 20 16,22-20-16,0 20 0,-21 1 15,21-22-15,0 0 0,0 1 0,0-1 16,0 0-16,0 1 0,0-22 0,0 0 16,0 0-16,0 0 0,0 0 15,0 1-15,0-44 31,0 1-15,0 0-16,0 0 0</inkml:trace>
  <inkml:trace contextRef="#ctx0" brushRef="#br0" timeOffset="14868.16">5080 11049 0,'0'0'0,"0"-42"0,0-1 0,0 22 0,0-21 16,0 21-16,21-22 0,0 22 15,0 0-15,1 0 0,20 0 0,-21 0 16,21 21-16,1 0 0,-1 0 16,0 0-16,1 0 0,20 0 15,-42 21-15,22 0 0,-22 0 0,0 0 16,0 22-16,-21-22 0,0 0 0,0 21 16,-21-21-16,0 1 0,-21 20 15,20-21-15,-20 21 0,0-20 0,-1-1 16,22 21-16,-21-21 0,21 0 0,0 1 15,-1-22-15,1 21 0,0 0 16,42-21 31,0 0-47,1 0 0,-1 0 0</inkml:trace>
  <inkml:trace contextRef="#ctx0" brushRef="#br0" timeOffset="15631.58">5651 11472 0,'0'0'0,"64"22"31,-43-22-31,0 0 0,0 0 0,1-22 0,-1 22 16,0-21-16,21 0 0,-21 0 16,1 0-16,-1 21 0,0-21 0,21-1 15,-42 1-15,21 0 0,1 0 16,-22 0-16,0 0 0,0-1 0,0 1 15,0 0-15,-22 21 16,1 0-16,-21 0 0,21 0 0,0 0 16,-22 0-16,22 21 0,0 0 15,0 1-15,0-1 0,-1 0 0,1 21 16,21-21-16,0 1 0,0 20 0,0-21 16,0 0-16,0 0 0,0 1 15,0-1-15,0 0 0,21 0 16,1-21-16,20 0 0,-21 0 0,0 0 15,0 0-15,22 0 0,-22 0 0,0-21 16,21 0-16,-20 0 16,20-1-16,-21 1 0,21 0 0,-20 0 15,20 0-15,-21 0 0,0-1 0,0-20 16,1 21-16,-1 0 0,-21-22 16,0 22-16,0 0 0,0 0 15,0 42 1,0 0-1,0 0-15,0 1 0,0 20 0,0-21 16,0 0-16,0 22 0,0-22 0,0 0 16,0 0-16,0 0 0,-21 0 15,21 1-15,0-1 0,0 0 16,0-42 15,0 0-15,0-1-16,0 1 0,0 0 15,21 0-15,0 0 0,0-22 0,0 22 16,0 0-16,1-21 0,-1 21 16,21-1-16,-21 1 0,22 0 0,-22 0 15,21 21-15,-21 0 0,22 0 0,-22 0 16,0 0-16,0 0 0,0 21 16,0 0-16,-21 0 0,22 1 0,-22-1 15,0 0-15,0 0 0,0 0 16,0 0-16,0 1 0,0-1 15,-22 0-15,22 0 0,-21-21 0,21 21 16,0 0-16,-21-21 0,21 22 0,21-22 47,0 0-47,1-22 0,-1 1 16,0 21-16,21-21 0</inkml:trace>
  <inkml:trace contextRef="#ctx0" brushRef="#br0" timeOffset="16383.8">7197 11091 0,'0'0'0,"0"-21"16,0 0-16,0 0 15,-22 21 1,1 0-16,0 21 16,21 0-16,-21-21 0,21 21 15,-21 22-15,21-22 0,-21 0 0,21 0 16,0 22-16,0-22 0,0 0 0,0 21 15,0-21-15,0 1 0,0-1 16,0 0-16,0 0 0,21 0 16,0-21-16,0 0 0,0 0 15,0 0-15,1 0 0,-1 0 0,0 0 16,0 0-16,0-21 16,0 21-16,1-21 0,-1 0 0,21 0 15,-21-1-15,0 1 0,1 0 0,-22 0 16,21 0-16,0-22 0,-21 22 0,0 0 15,21 21-15,-21-21 0,21 0 16,-21 42 15,0 0-31,0 0 16,0 0-16,0 1 0,0-1 16,0 0-16,0 0 0,0 0 0,0 0 15,0 1-15,0-1 0,0 0 16,21-21-16,1 0 15,-1 0-15,0 0 0,0 0 16,0 0-16,0 0 0,1 0 0,-1 0 16,21-21-16,-21 0 0,22 21 15,-22-22-15,0 1 0,21 0 0,-21 0 16,1-21-16,-1 20 0,0-20 0,0 21 16,0-21-16,0-1 0,1 22 0,-22-21 15,21-1-15,-21 1 0,21 21 16,-21-21-16,0 20 0,0 1 0,0 0 15,0 0-15,0 0 0,-21 21 16,0 21 0,-1 0-16,1 0 0,0 22 0,0-22 15,0 21-15,21 0 0,0 1 16,-21-1-16,21 0 0,0-20 0,0 20 16,0 0-16,0 1 0,0-22 15,0 21-15,0-21 0,21 0 0,0 1 16,-21-1-16,21 0 0,0 0 0,0-21 15,1 0-15,-1 0 0,0 0 16,0 0-16,0 0 0,0 0 0,1 0 16,-1-21-16,0 21 0,0-21 0,0 0 15,-21-1-15,21 1 0,1 0 0,-1 0 16,-21 0-16,0-22 0,0 22 16,0 0-16,0-21 0</inkml:trace>
  <inkml:trace contextRef="#ctx0" brushRef="#br0" timeOffset="16581.68">7599 10901 0,'0'0'0,"-21"0"0,-1 21 16,1-21-16,0 0 0,0-21 78,21 0-78,-21 0 16</inkml:trace>
  <inkml:trace contextRef="#ctx0" brushRef="#br0" timeOffset="17223.63">6138 8636 0,'0'0'0,"0"-21"0,-21 0 0,21 0 0,0-1 16,-21 1-16,21 0 0,-21 0 15,0 21-15,-1 0 16,1 21 0,0 0-16,21 22 0,0-22 15,0 21-15,-21 22 0,21-22 16,-21 21-16,21 22 0,0-21 0,-21 20 15,21 1-15,-22-22 0,1 22 16,21 21-16,0-21 0,0-1 0,-21 1 16,0 0-16,0-1 0,21 1 0,-21 0 15,-1-22-15,22 1 0,-21-1 16,0 1-16,21-22 0,-21 0 0,21 22 16,0-43-16,-21 21 0,21-21 0,-21 1 15,21-1-15,0 0 0,0-42 31,0 0-31,0-22 16,0 22-16,21-21 0,0-1 16,-21 1-16,21 0 0,0-1 15,-21-20-15,21 21 0</inkml:trace>
  <inkml:trace contextRef="#ctx0" brushRef="#br0" timeOffset="17775.91">5905 8573 0,'0'0'15,"-21"0"-15,0 0 0,0 0 0,-21 0 0,20 0 16,1 0-16,-21 21 0,21 0 16,-22 0-16,22 0 0,0 0 15,-21 22-15,21-1 0,-1-21 0,-20 22 16,21-1-16,0 0 0,0 1 0,-1-1 15,1-21-15,21 21 0,0-20 16,-21-1-16,21 0 0,0 0 0,-21-21 16,21 21-16,21-21 31,-21-21-31,21 0 0,0 0 0,1 0 16,-1-1-16,21-20 15,-21 21-15,0-21 0,22-1 0,-22 1 0,21 0 16,-21-22-16,22 22 0,-1-1 0,-21 1 15,22 21-15,-22-21 16,21 20-16,-21 1 0,22-21 0,-22 42 16,0-21-16,0 0 0,21 21 0,-20 0 15,-1 0-15,0 0 0,0 0 16,0 21-16,0 0 0,1 0 0,-22 21 16,21-20-16,0 20 0,0 21 0,-21-20 15,0 20-15,21 1 0,-21-22 16,21 22-16,-21-1 0,0-21 0,22 1 15,-1 20-15,-21-20 0,0-1 16,21-21-16,0 21 0,-21-20 16,21-1-16,-21 0 0,0 0 0,21 0 15,-21 0-15,22-21 0,-22 22 16,-22-22 15</inkml:trace>
  <inkml:trace contextRef="#ctx0" brushRef="#br0" timeOffset="19039.46">4170 12044 0,'0'0'0,"0"21"31,0 0-16,0 0 1,0 1 0,0-1-16,-21-21 0,-1 21 15,1-21 1,21 21-16,-21-21 0,0 0 0,0 0 16,0 21-16,-1-21 0,-20 0 0,21 0 15,-21 0-15,20 0 0,-20 0 16,0 0-16,21 0 0,-22 0 0,1 0 15,0 0-15,-1 0 0,1-21 0,0 0 16,-1 0-16,1 0 0,21-1 16,-22 1-16,1-21 0,0 21 0,-1-22 15,1 1-15,0 0 0,21-1 16,-22 1-16,1 0 0,0-1 16,-1-20-16,22 21 0,-21-22 0,-1 22 15,1-22-15,0 1 0,-22-1 0,22 1 16,0-1-16,-1 1 0,-20-1 15,20 1-15,-20-1 0,-1 1 0,22-22 16,-21 0-16,-1 22 0,22-22 16,-22 1-16,22-1 0,-22 0 0,22 1 15,-21-1-15,-1 0 0,22 1 0,-22-1 16,1-21-16,20 21 0,-20-20 16,-1 20-16,1-21 0,21 0 0,-22 0 15,22-21-15,-1 22 16,-20-1-16,21 0 0,-1-21 0,1 21 15,0-21-15,20 0 0,-20 0 16,0 21-16,21-21 0,-22 0 0,22 0 16,0 0-16,0 0 0,0 0 15,-1 21-15,22-21 0,0 0 0,0 0 16,-21 22-16,21-22 0,0 0 16,0 21-16,0-21 0,0 0 15,21 0-15,1 0 0,-1 21 0,0-21 16,0 0-16,0-21 0,0 21 15,22 0-15,-22 0 0,21 21 16,-21-21-16,22 21 0,-1-21 16,22 21-16,-22 0 0,0 1 0,22 20 15,-1-21-15,-20 21 0,20 1 16,1-1-16,-1 22 0,-21-22 0,22 21 16,-22-20-16,22 41 0,-22-20 15,0 21-15,1-1 0,-1 1 0,0 0 16,1 20-16,-1 1 0,-21 21 15,22-21-15,-1 21 0,-21 0 0,21 0 16,-20 0-16,20 0 0,-21 0 16,21 0-16,-20 0 0,20 0 0,-21 21 15,0-21-15,0 0 0,1 21 16,-1-21-16,0 0 0,0 22 16,0-22-16,0 0 15,-21 21-15,22-21 0,-1 0 31,0 0-15,-21-21 15,-21 21-15,0-22-16,-1 22 16,1-21-16,0 21 15,21-21-15,-21 21 16,0-21-16,0 21 0,-1 0 0</inkml:trace>
  <inkml:trace contextRef="#ctx0" brushRef="#br0" timeOffset="19492.25">2032 2900 0,'-42'-21'15,"63"42"32,0-21-47,0 21 0,0-21 16,22 21-16,-22-21 0,21 21 15,22-21-15,-22 22 0,21-22 0,-20 0 16,20 21-16,1-21 0,-1 0 16,1 0-16,-22 0 0,22 0 0,-22 0 15,0 0-15,1 0 0,-1 0 16,0 0-16,-21 0 0,22 0 0,-22 0 15,0 0-15,-21-21 16,0-1-16,-21 22 31,0 0-31,0 0 0,-1 0 0,-20 0 16,21 22-16,-21-1 0,-1 0 16,1 0-16,0 0 0,-1 22 15,-20-1-15,20 0 0,1 1 0,0-1 16,21 0-16,-22 1 0,22-1 15,0 0-15,21-21 0,0 22 0,0-22 16,0 0-16,0 21 0,0-20 16,0-1-16,0 0 0,0 0 15</inkml:trace>
  <inkml:trace contextRef="#ctx0" brushRef="#br0" timeOffset="24200.01">13758 2455 0,'0'0'0,"0"-21"16,0 0-16,0 0 15,0 0-15,0-22 0,0 22 0,0 0 16,0 0-16,0 0 0,0 0 0,0-1 16,0 1-16,0 0 15,0 42 16,0 0-31,0 1 0,0-1 0,0 21 16,0-21-16,0 22 0,0-1 0,0 21 16,-21-20-16,21-1 0,0 22 15,0-22-15,0 0 0,0 1 0,-21-1 16,21 0-16,0 1 0,0-22 16,-21 21-16,21-21 0,0 0 0,0 1 15,0-1-15,0-42 31,0-1-15,0 1-16,0 0 0,0 0 16</inkml:trace>
  <inkml:trace contextRef="#ctx0" brushRef="#br0" timeOffset="24771.67">13631 2392 0,'0'0'16,"-21"-21"-16,21 0 0,0-1 0,-21 1 0,21 0 15,0 0-15,0 0 16,21 0-16,0 21 0,0-22 0,1 1 16,-1 21-16,21 0 0,0-21 15,1 21-15,-1 0 0,0 0 0,1 0 16,-1 0-16,0 0 0,1 21 0,-22 0 16,21 1-16,-42-1 15,0 21-15,0-21 0,0 22 0,0-22 16,-42 21-16,21 0 0,-22-20 15,1 20-15,0-21 0,-1 21 0,1-20 16,0-1-16,21 0 0,-22 0 0,22 0 16,0-21-16,0 0 0,0 0 15,42-21 17,0 0-32,0 21 0,0-21 0,0 21 15,22 0-15,-22-21 0,21 21 0,1 0 16,-1 0-16,0 0 0,1 0 15,-1 0-15,0 0 0,1 0 16,-1 21-16,0 0 0,1 0 0,-22 0 16,0 0-16,-21 1 0,0-1 15,0 0-15,0 21 0,-21-21 0,-22 1 16,22-1-16,-21 21 0,0-21 0,-1 0 16,1 1-16,-22-1 0,22 0 15,0-21-15,-1 21 0,1-21 0,0 0 16,-1 21-16,1-21 0,0 0 15,-1 0-15,22 0 0,-21 0 16,21 0-16,0 0 0,-22 0 0,22-21 16,0 21-16,0 0 0,21-21 0,0 0 15,0 0 1,0-1-16,21 1 16,0 0-16,0 21 0,0-21 15,22 0-15,-22 21 0</inkml:trace>
  <inkml:trace contextRef="#ctx0" brushRef="#br0" timeOffset="25471.72">14626 2561 0,'-21'0'16,"0"0"-16,-22 21 15,22 1-15,0-22 0,0 21 0,0 0 16,0 0-16,-1 0 0,1 0 16,0 1-16,21-1 0,0 0 0,-21 0 15,21 0-15,0 0 0,0 1 0,0-1 16,21 0-16,0-21 16,0 0-16,1 0 0,-1 0 15,21 0-15,-21 0 0,0 0 16,1 0-16,20-21 0,-21 21 15,0-21-15,0 21 0,1-22 0,-1 22 16,-21-21-16,0 0 0,21 0 16,-21 0-16,0 0 0,0-1 15,0 1-15,0 0 0,0 0 0,0 0 16,0 0-16,0-1 0,0 1 16,0 0-16,0 0 15,21 21-15,0 0 0,0 0 16,1 0-16,20 0 0,-21 0 15,0 0-15,22 21 0,-22 0 0,0 0 16,0 1-16,0-1 16,-21 0-16,0 0 0,0 0 0,0 22 15,0-22-15,0 0 0,-21 0 0,0 0 16,21 0-16,-21 1 0,21-1 16,-21 0-16,21 0 0,0 0 15,21-21 1,0 0-16,0 0 0,0 0 15,0 0-15,1 0 0,20-21 0,-21 0 16,0 21-16,0-21 0,1 0 0,-1-1 16,-21 1-16,21 0 15,-21-21-15,0 21 0,0-1 16,0 1-16,-21-21 0,21 21 16,-21 0-16,-22-1 0,22 1 0,0 0 0,-21 21 15,20-21-15,1 21 0,-21 0 16,21 0-16,0 0 0,-1 0 15,1 0-15,0 0 16,21 21-16,21-21 16,0 0-1,1 0-15</inkml:trace>
  <inkml:trace contextRef="#ctx0" brushRef="#br0" timeOffset="26103.87">15621 2053 0,'0'0'0,"0"-21"15,-21 21 1,21 21-16,0 0 0,-21 1 0,-1-1 16,22 0-16,-21 21 0,0 1 0,21-22 15,-21 21-15,0 22 0,21-22 16,-21 0-16,-1 22 0,22-22 0,0 0 15,-21 1-15,0-1 0,21 0 16,-21-20-16,21 20 0,0-21 16,0 0-16,0 0 0,0 1 15,0-44 17,0 1-32,0 0 15,0 0-15,0 0 0,21 0 16,-21-22-16,21 22 0,0 0 0,1-21 15,-1 20-15,0 1 0,0 0 16,0 0-16,0 0 0,22 0 0,-22-1 16,0 22-16,0 0 0,0 0 15,1 0-15,-22 22 16,0-1-16,0 0 16,-22-21-16,1 21 0,-85 21 31,85-42-31,0 0 0,0 22 0,0-22 15,0 0-15,-1 0 0,1 0 16,0 21-16,0-21 0,21 21 16,0 0-16,0 0 15,0 0-15,0 1 0,21-22 16,0 21-16,0 0 0,1 0 0,-22 0 16,21-21-16,0 21 0,0 1 15,0-1-15,0-21 0,1 0 16,-22 21-16,21-21 0,0 0 0,0 0 15,0 0 1,0 0 0,1 0-16,-1 0 0,-21-21 15,0 0-15,21 21 0</inkml:trace>
  <inkml:trace contextRef="#ctx0" brushRef="#br0" timeOffset="26771.91">17039 2053 0,'0'0'16,"-21"0"-16,21-21 0,-21 0 0,0 21 0,-1 0 31,22 21-15,0 0-16,-21 22 0,21-22 16,0 21-16,0 0 0,0 1 0,0-1 15,0 0-15,0 22 0,0-22 0,0 22 16,0-22-16,0 0 0,0 1 15,0-1-15,0-21 0,0 0 0,0 22 16,0-22-16,0 0 16,0 0-16,-21-21 15,21-21 1,0 0 0,0 0-16,0 0 15,0-1-15,0-20 0,0 21 16,0 0-16,21-22 0,0 22 15,1-21-15,-1 21 0,21 0 0,-21-22 16,22 22-16,-22 21 0,21-21 16,-21 21-16,22-21 0,-22 21 0,0 0 15,21 0-15,-21 21 0,-21 0 0,22 0 16,-22 0-16,21 1 0,-21 20 16,0-21-16,0 0 0,0 0 0,0 22 15,-21-22-15,-1 0 0,1 0 16,0 0-16,0 1 0,0-22 0,-22 21 15,22 0-15,0-21 0,0 0 0,-21 21 16,20-21-16,1 0 16,0 0-16,0 0 0,0 0 15,0 0-15,21-21 32,21 0-32,0 21 0,-21-21 15,21-1-15,0 22 0</inkml:trace>
  <inkml:trace contextRef="#ctx0" brushRef="#br0" timeOffset="27039.86">18013 2477 0,'21'0'31,"0"0"-15,0 0-16,0 0 0,1 0 15,-1 0-15,0 0 0,0 0 16,0 0-16,0 0 16,1 0-16,-44 0 31,1 0-31</inkml:trace>
  <inkml:trace contextRef="#ctx0" brushRef="#br0" timeOffset="27203.78">17970 2667 0,'0'0'16,"0"21"-16,0 0 16,22-21-1,-1 0-15,0 0 16,0 0-16,0 0 0,0 0 15,1 0-15,-1-21 16,0 21-16,0-21 0,0 21 0,0-21 16</inkml:trace>
  <inkml:trace contextRef="#ctx0" brushRef="#br0" timeOffset="29667.5">19050 2498 0,'0'0'0,"-21"21"0,0-21 16,-1 0-16,1 0 0,0 0 31,21-21-31,-21 0 16,21-1-16,0 1 15,0 0-15,0 0 16,21 0-16,0 0 0,0-1 0,1 22 16,-1-21-16,0 0 15,21 21-15,-21-21 0,22 21 0,-1 0 16,-21-21-16,22 21 0,-1 0 0,-21 0 16,21 0-16,-20 0 0,20 21 15,-21 0-15,0-21 0,-21 21 0,21 22 16,-21-22-16,22 21 0,-22-21 15,0 22-15,0-1 0,0-21 0,0 21 16,0 1-16,0-22 0,0 21 16,-22-21-16,1 1 0,21-1 0,0 0 15,0 0-15,-21 0 0,0-21 16,21 21-16,-21-21 0,0 0 31,21-21-31,0 0 16,0 0-16,0 0 0,0 0 15,0-1-15,0-20 0,0 21 0,21-21 16,0 20-16,0-20 0,0 0 16,22-1-16,-22 22 0,21-21 0,0 0 15,1 20-15,-22 1 0,21 0 16,1 0-16,-1 0 0,0 21 0,-21 0 16,22 0-16,-22 0 0,0 0 0,0 21 15,0 0-15,-21 0 16,0 22-16,0-22 0,0 21 0,0 0 15,0 1-15,0-1 0,0 0 16,0 1-16,0-1 0,0-21 0,-21 22 16,0-22-16,21 0 0,-21 0 0,21 0 15,0 0-15,0 1 16,-21-22-16,21-22 31,0 1-15,21 21-16,-21-21 0,21 0 0</inkml:trace>
  <inkml:trace contextRef="#ctx0" brushRef="#br0" timeOffset="30076">20214 2540 0,'0'0'0,"0"21"15,21-21 17,0 0-32,1 0 0,20-21 15,-21 0-15,0 21 0,0-21 16,1 0-16,20-1 0,-21 1 16,0 0-16,22 0 0,-43 0 0,21 0 15,0-1-15,-21 1 0,21 0 16,-21 0-16,0 0 0,0 0 15,-21 21-15,0 0 16,0 0-16,-1 0 0,1 21 0,0 0 16,0 0-16,0 0 0,0 22 15,-1-22-15,1 21 0,21-21 0,0 22 16,-21-1-16,21-21 0,-21 0 0,21 22 16,0-22-16,0 0 0,0 0 15,0 0-15,21 0 0,0-21 16,0 0-16,1 0 0,-1 0 0,0 0 15,21 0-15,-21 0 16,22 0-16,-1 0 0,-21-21 0,22 0 16</inkml:trace>
  <inkml:trace contextRef="#ctx0" brushRef="#br0" timeOffset="30703.64">21018 2244 0,'0'0'0,"22"0"0,-22-21 31,0 42-31,0 0 16,-22 0-16,22 0 0,0 22 0,-21-22 16,21 21-16,-21-21 0,21 22 15,-21-22-15,21 0 0,0 21 16,0-21-16,0 1 0,0-1 0,0 0 16,0 0-16,0 0 15,21-21 1,0 0-16,0 0 15,1 0-15,-1 0 0,0-21 0,-21 0 16,21 0-16,0 0 0,0-1 0,1 1 16,-1 0-16,0 0 0,-21-21 15,21 20-15,0 1 0,-21 0 0,0 0 16,21 0-16,-21 42 31,0 0-31,0 0 16,-21 0-16,21 1 0,-21-1 15,21 21-15,-21-21 0,21 0 0,-21 1 16,21-1-16,0 0 0,0 0 16,0 0-16,21-21 15,0 0-15,0 0 0,0 0 0,1 0 16,-1 0-16,0 0 0,0 0 16,0 0-16,0 0 0,1-21 0,-1 21 15,0-21-15,-21 0 0,0 0 16,21-1-16,-21 1 0,0 0 0,0-21 15,0 21-15,0-22 0,0 22 16,0 0-16,0 0 0,-21-22 16,21 22-16,-21 0 0,0 21 15,-1-21-15,44 21 63,-1 0-63,0 0 0,0 0 15,0 0-15,0-21 0,1 0 16,-1-1 0</inkml:trace>
  <inkml:trace contextRef="#ctx0" brushRef="#br0" timeOffset="31351.81">22796 1820 0,'0'-21'0,"0"42"0,22-63 16,-22 21-16,21 0 0,-21 0 15,0-1-15,0 1 0,0 0 0,0 42 32,0 22-32,0-1 15,0 0-15,0 22 0,0-22 0,0 22 16,0-1-16,-21 1 0,21-1 16,-22-21-16,1 22 0,21-1 0,-21-20 15,0 20-15,21-20 0,-21-1 16,21 0-16,0 1 0,0-22 0,0 0 15,0 0-15,0 0 0,0 0 0,0-42 47,0 0-47,0 0 0</inkml:trace>
  <inkml:trace contextRef="#ctx0" brushRef="#br0" timeOffset="31627.65">22648 2265 0,'0'-42'0,"0"84"0,0-127 0,0 43 15,0 0-15,0-22 0,21 22 16,22-1-16,-22 1 0,21 0 0,-21-22 16,22 43-16,-1-21 0,0 21 15,1-22-15,20 22 0,-20 21 0,-22 0 16,21 0-16,0 0 0,-20 21 16,20 22-16,-21-1 0,-21-21 0,0 21 15,0 22-15,0-22 0,0 1 0,-21-1 16,0-21-16,-22 21 15,1 1-15,21-22 0,-21 0 0,-1 21 0,1-20 16,21-1-16,-22 0 16,22-21-16,0 21 0,21 0 0,0 0 15,21-21 17,0 0-32</inkml:trace>
  <inkml:trace contextRef="#ctx0" brushRef="#br0" timeOffset="32371.84">23093 2413 0,'63'21'31,"-42"-21"-31,1 0 0,-1 0 16,0 0-16,0-21 0,0 21 0,0-21 16,1 0-16,20 21 0,-21-21 0,0 21 15,0-22-15,1 1 0,-22 0 16,0 0-16,0 0 15,0 0-15,-22 21 16,1 0-16,0 0 0,0 0 0,0 0 16,0 0-16,-1 21 0,1 0 0,0 0 15,0 0-15,0 0 0,0 1 16,21 20-16,-22-21 0,22 0 16,0 22-16,0-22 0,0 0 15,0 0-15,0 0 0,22-21 0,-1 21 16,0-21-16,0 0 0,0 0 0,0 0 15,22 0-15,-22 0 0,21 0 16,1 0-16,-22 0 0,21 0 0,-21 0 16,22-21-16,-22 0 0,0 21 15,21-21-15,-21 0 0,1 0 0,-22-1 16,21 1-16,-21 0 0,0 0 16,0 0-16,0 0 0,0-1 0,0 1 15,0 42 16,0 1-31,0-1 0,-21 0 16,21 0-16,-22 0 0,22 0 0,-21 1 16,21-1-16,0 0 0,0 0 15,-21-21-15,21 21 0,-21 0 0,21 1 16,-21-22 31,21-22-47,0 1 0,0 0 15,0 0-15,21 0 0,-21 0 0,21-1 16,21-20-16,-20 21 0,-1 0 16,21-22-16,0 22 0,-20 0 0,20 0 15,-21 21-15,21-21 0,-20 21 16,20 0-16,-21 0 0,0 0 16,0 21-16,-21 0 0,0 0 0,0 0 15,0 1-15,0-1 0,0 21 16,0-21-16,0 0 0,0 1 0,0-1 15,-21 0-15,21 0 0,-21 0 16,0-21-16,0 21 0,21 1 16,21-44 15,0 1-15</inkml:trace>
  <inkml:trace contextRef="#ctx0" brushRef="#br0" timeOffset="33082.44">24426 2244 0,'-42'21'15,"21"0"1,0 0-16,-1 0 0,1 1 16,0-1-16,21 0 0,-21 0 15,0 0-15,21 0 0,-21 1 16,21-1-16,0 0 0,0 0 0,0 0 15,21 0 1,0-21-16,0 0 0,0 0 16,0 0-16,1 0 0,-1 0 15,21 0-15,-21 0 0,0-21 0,1 21 16,-1-21-16,21 0 0,-21 21 0,0-21 16,1 0-16,-22-1 0,21 1 15,0 0-15,-21 0 0,21 0 0,-21 0 16,0 42 15,-21 0-31,21 0 16,-21-21-16,21 21 0,0 0 15,0 1-15,0-1 0,0 0 16,0 0-16,21-21 16,0 0-16,0 0 15,0 0-15,22 0 0,-22 0 0,0 0 16,0 0-16,0-21 0,1 21 15,-1-21-15,0 0 0,0-1 0,-21 1 16,21-21-16,-21 21 0,21 0 16,-21-22-16,0 1 0,22 0 0,-1-1 15,0 1-15,-21-22 0,21 22 0,0 0 16,-21-22-16,0 22 16,21 21-16,-21-22 0,22 22 0,-22 42 31,0 22-31,-22-22 0,1 21 15,0 1-15,21-1 0,-21 0 16,0-21-16,0 22 0,-1-1 0,22 0 16,-21 1-16,21-1 0,-21 0 0,21-20 15,0 20-15,0-21 0,0 0 16,0 0-16,0 1 0,0-1 0,0 0 16,21-21-1,0 0-15,1 0 0,-1 0 16,0 0-16,0 0 0,0 0 15,0 0-15,1-21 0,-22 0 16,21-1-16,-21 1 0,0 0 16</inkml:trace>
  <inkml:trace contextRef="#ctx0" brushRef="#br0" timeOffset="33262.33">24744 2223 0,'0'0'16,"-43"0"-16,22 0 0,-21 0 0,21 0 15,0 0 1,-1 0 0,44 0 15,-1 0-31,0 0 0,0 0 0,21 0 16,-20 0-16,20 0 0,-21 0 0</inkml:trace>
  <inkml:trace contextRef="#ctx0" brushRef="#br0" timeOffset="33503.9">25379 2180 0,'-21'0'16,"-1"21"-1,1 1-15,0-22 0,21 21 16,0 0-16,-21 0 0,21 0 15,-21 0-15,21 1 0,-21-1 0,21 0 16,0 0-16,0 0 0,0 0 16,0 1-16,21-1 15,0-21-15,0 0 16,0 0-16,0 0 16</inkml:trace>
  <inkml:trace contextRef="#ctx0" brushRef="#br0" timeOffset="33735.76">25463 2201 0,'0'0'0,"0"-42"31,0 63-15,22 0-16,-22 1 0,0-1 15,0 0-15,0 0 0,0 0 16,0 0-16,0 1 0,0-1 0,0 0 15,0 0-15,-22 0 16,22 0-16,0 1 0,0-1 16</inkml:trace>
  <inkml:trace contextRef="#ctx0" brushRef="#br0" timeOffset="33897.67">25612 2180 0,'0'0'16,"0"-21"-16,21 21 0,-21 21 47,0 0-32</inkml:trace>
  <inkml:trace contextRef="#ctx0" brushRef="#br0" timeOffset="34103.55">25696 2455 0,'0'43'31,"0"-22"-31,-21-21 0,21 21 16,-21 0-16,21 0 0,0 1 15,0-1-15,-21 0 16,21 0-16,-21 0 16,-1 0-16,1 1 0,0-22 15,21 21-15,-21-21 0</inkml:trace>
  <inkml:trace contextRef="#ctx0" brushRef="#br0" timeOffset="37200">3810 14732 0,'0'0'0,"-21"21"0,0 0 0,-1 1 0,22 20 15,0-21-15,-21 0 0,21 22 16,0-22-16,0 21 0,0-21 0,0 22 15,0-22-15,0 21 0,0 0 16,21-20-16,1 20 0,-22-21 16</inkml:trace>
  <inkml:trace contextRef="#ctx0" brushRef="#br0" timeOffset="37643.74">4085 15282 0,'0'0'0,"0"-21"0,0 0 0,0 0 0,0 0 16,0 0-16,0-1 0,0 1 15,0 0-15,0 0 16,0 63 15,0-21-31,0 22 16,0-1-16,0 22 0,0-1 15,0 1-15,0-1 0,0 1 0,0 20 16,0 1-16,0 0 0,0 20 16,0-20-16,-21 21 0,0-21 0,21 20 15,-21-20-15,21 21 0,-22-21 16,22 20-16,-21-20 0,21 21 0,0-21 15,0-22-15,0 22 0,0-22 16,0 1-16,0-1 0,0-20 16,0-1-16,0-21 0,0 0 0,21-21 31,1-21-31,-1 0 0,-21 0 0,0-22 16,0 1-16,21 0 0,-21-22 15,21 1-15</inkml:trace>
  <inkml:trace contextRef="#ctx0" brushRef="#br0" timeOffset="38652.75">4106 15092 0,'0'0'0,"-21"-42"0,-42-64 31,63 85-31,21 21 32,0 0-17,0 0-15,0 0 16,22 0-16,20 0 0,-21-22 0,43 22 16,0 0-16,-1 0 0,1 0 15,21 0-15,0 0 0,0 0 0,21 0 16,0-21-16,0 21 0,21 0 0,21 0 15,-21-21-15,22 21 0,-22 0 16,42 0-16,-20-21 0,20 21 0,-21 0 16,1 0-16,20 0 0,-20 0 15,-1 0-15,0 0 0,1 0 0,-1 0 16,-21 0-16,0 0 0,0 0 16,1 0-16,-1 0 0,-21 0 15,0 0-15,-21 0 0,-1 0 0,-20 0 16,0 0-16,-1 0 0,-20 0 0,-22 0 15,1 0-15,-22 0 0,0 0 16,0 0-16,-21 21 0,0 0 16,0 0-16,0 1 15,-21-1-15,21 0 0,-21 0 0,21 0 16,-21 22-16,-1-22 0,22 21 0,-21 0 16,21 22-16,0-22 0,-21 22 15,0-22-15,21 0 0,-21 22 0,21-22 16,-21 22-16,21-22 0,-22 22 0,22-1 15,-21 1-15,21-1 0,0 1 16,0 20-16,0-20 0,0-1 16,0 1-16,0-1 0,0 1 0,0-1 15,0-20-15,0 20 0,0 1 16,0-22-16,0 21 0,0-20 0,0-1 16,0 0-16,0 1 0,0-1 15,0 0-15,0-20 0,0 20 0,0-21 16,0 0-16,0 0 0,0 1 0,0-1 15,-21 0-15,21 0 0,-21-21 16,0 21-16,0 0 0,-1 1 16,1-22-16,0 0 0,0 0 15,0 21-15,-22-21 0,22 0 0,-21 0 16,0 21-16,-1-21 0,1 0 16,0 0-16,-22 21 0,1-21 15,-1 0-15,1 0 0,-1 21 0,-21-21 16,1 0-16,-22 0 0,0 0 0,0 21 15,-21-21-15,-21 0 0,21 0 16,-21 0-16,-21 0 0,-1 22 0,1-22 16,0 0-16,-22 0 0,22 21 15,-1-21-15,-20 0 0,21 21 0,-1-21 16,1 0-16,21 0 0,0 21 16,-1-21-16,22 21 0,22-21 0,-1 0 15,0 0-15,0 0 0,21 0 0,1 0 16,20 0-16,1 0 15,-1 0-15,1 0 0,20 0 0,1 0 16,21 0-16,0 0 0,0 0 16,-1 0-16,22-21 31,22 0-31,-1 21 0,0-21 0,0 21 16,0-21-16,22 21 0,-1-22 15,0 1-15,1 0 0,20 0 0</inkml:trace>
  <inkml:trace contextRef="#ctx0" brushRef="#br0" timeOffset="42975.6">5482 15155 0,'0'0'0,"0"-21"0,0 0 0,0 0 16,0 0-16,0 0 15,0-1-15,-21 44 32,21-1-32,-21 21 15,0 0-15,-1 1 0,22 20 0,-21 1 16,0-22-16,0 22 0,0-1 16,0-21-16,21 22 0,-22-22 15,22 1-15,-21-1 0,21-21 0,0 21 16,0-20-16,0-1 0,0 0 0,21-21 31,1 0-31,-1-21 16,0 0-16,0-1 0,0 1 15,-21 0-15,21 0 0,1 0 16,-1 0-16,0-22 0,-21 22 0,21-21 16,0 21-16,-21-22 0,21 22 15,-21 0-15,22 0 0,-22 0 0,21 21 16,0 21-1,-21 0-15,21 0 0,-21 0 16,0 0-16,0 22 0,21-22 16,0 0-16,-21 21 0,22-20 0,-1-1 15,0 0-15,0 0 0,0 0 16,22 0-16,-22-21 0,0 22 16,21-22-16,-21 0 0,1 0 0,20 0 15,-21 0-15,0 0 0,22 0 0,-22 0 16,0-22-16,0 1 0,0 21 15,0-21-15,1 0 0,-1-21 0,-21 20 16,0 1-16,21-21 0,-21 0 16,0-1-16,0 1 0,0 0 0,0-22 15,0 22-15,-21-1 0,0 1 16,-1 0-16,1-1 0,0 1 16,0 21-16,0 0 0,0 21 0,-1 0 0,1 0 15,0 0-15,0 21 16,0 0-16,21 0 0,-21 22 15,21-22-15,0 21 0,0-21 0,0 22 16,0-22-16,0 21 0,21-21 16,0 0-16,21 1 0,-21-1 0,1 0 15,20-21-15,0 21 0</inkml:trace>
  <inkml:trace contextRef="#ctx0" brushRef="#br0" timeOffset="43651.43">6943 15325 0,'0'0'15,"-22"-21"-15,1 21 0,-21 0 16,21 0-16,0 0 0,-22 0 0,22 0 16,0 21-16,-21 0 0,20-21 0,1 21 15,0 0-15,0 0 0,0 1 16,0 20-16,21-21 0,0 0 0,0 0 15,0 1-15,0-1 0,0 0 16,0 0-16,21-21 16,0 21-16,0-21 0,0 0 15,0 0-15,1 0 0,-1 0 16,0 0-16,0 0 0,0-21 0,0 21 16,1-21-16,-22 0 0,21 0 0,0 21 15,0-22-15,-21 1 0,0 0 16,0 0-16,0 0 0,0 0 0,0-1 15,0 44 1,0-1 0,0 0-16,0 21 0,0-21 15,0 1-15,0-1 16,0 0-16,0 0 0,21 0 0,0-21 16,1 21-16,-1-21 15,0 0-15,0 0 0,0 0 0,0 0 16,22 0-16,-22 0 0,0 0 0,0-21 15,0 0-15,22 21 0,-22-21 16,0-21-16,0 20 0,0 1 0,1-21 16,-22 0-16,21-1 0,-21 1 15,21 0-15,-21-1 0,0 1 0,0 0 16,0-1-16,0 1 0,0 21 0,0 0 16,0-1-16,0 1 0,-21 21 15,0 21 1,21 22-16,-22-22 0,1 21 15,21-21-15,-21 22 0,21-1 16,0 0-16,0 1 0,0-1 0,0-21 16,0 22-16,0-1 0,0-21 15,0 0-15,21 0 0,0 1 0,-21-1 16,0 0-16,22-21 0,-1 0 0,-21 21 16,21-21-16,0 0 15</inkml:trace>
  <inkml:trace contextRef="#ctx0" brushRef="#br0" timeOffset="43848.32">7239 15409 0,'0'0'0,"0"-21"0,-21 21 16,42 0 15,0-21-31,0 21 15,0 0-15,1 0 0,-1 0 16,0 0-16,0-21 0,0 21 0,0 0 16,1-21-16,20 0 0,-21 21 15,0 0-15</inkml:trace>
  <inkml:trace contextRef="#ctx0" brushRef="#br0" timeOffset="44215.58">7683 15409 0,'22'0'16,"-22"22"-16,21-22 16,0 0 15,0 0-31,0 0 0,-21-22 0,21 22 16,-21-21-16,22 21 0,-22-21 15,21 21-15,0-21 0,-21 0 16,0 0-16,0-1 0,0 1 15,0 0 1,-21 42 0,0 0-1,-1 1-15,22-1 16,0 0-16,-21 0 0,21 0 0,-21 0 16,21 1-16,0-1 0,0 0 15,0 0-15,0 0 0,0 0 16,21-21-16,0 22 0,1-22 15,-1 0-15,0 0 0,0 0 16,0 0-16,0 0 0,1 0 16,-1 0-16,0-22 0,0 1 15</inkml:trace>
  <inkml:trace contextRef="#ctx0" brushRef="#br0" timeOffset="44519.41">8149 15282 0,'0'-21'16,"0"42"-16,0-63 0,0 21 0,21 21 15,-21-21-15,21 0 0,1-1 16,-1 22-16,0 0 0,0 0 0,0 0 16,0 0-16,1 0 15,-1 0-15,-21 22 0,0-1 0,21 0 16,-21 21-16,0-21 0,0 1 16,0 20-16,0-21 0,0 21 15,0-20-15,0 20 0,0-21 0,-21 0 16,21 0-16,0 1 0,-21-1 15,21 0-15,-22-21 0,22 21 0,-21-21 16,21-21 15,0 0-31,0 0 16,0-1-16,0-20 0,0 21 16,0-21-16,0-1 0,0 1 15,0 0-15</inkml:trace>
  <inkml:trace contextRef="#ctx0" brushRef="#br0" timeOffset="45132.1">6773 13377 0,'-21'0'31,"21"22"-15,0-1-16,0 21 0,0 0 0,0 1 16,0-1-16,0 22 0,0-1 0,0 1 15,0-1-15,0 1 0,21-1 16,-21 22-16,0-22 0,0 22 0,0 0 16,0-1-16,0-20 0,0 20 0,0-20 15,0-1-15,0 1 0,0-1 16,21 1-16,-21-22 0,0 1 15,22-1-15,-22 0 0,0-21 0,0 1 16,21-1-16,-21 0 0,0 0 16,21-21-16,0 0 15,-21-21-15,0 0 0,0 0 16,21-1-16,-21-20 0,0 21 16,0-21-16,0 20 0</inkml:trace>
  <inkml:trace contextRef="#ctx0" brushRef="#br0" timeOffset="45683.79">6583 13377 0,'0'0'0,"-21"0"0,-1 0 16,1 0-16,0 0 0,0 22 0,0-1 15,-22 0-15,22 21 0,0-21 16,0 22-16,0-1 0,0 0 0,-1 1 16,1-1-16,0-21 0,0 22 15,21-22-15,0 0 0,0 0 0,0 0 16,-21 0-16,21 1 0,0-1 16,21-42 15,-21-1-31,21 1 15,0 0-15,0 0 0,-21 0 0,22-22 16,-1 22-16,0-21 0,0 0 0,21-22 16,-20 22-16,20-1 0,-21 1 15,21-21-15,-20 20 0,-1 22 0,21-21 16,-21-1-16,0 22 0,1 0 16,-1 0-16,0 21 15,0 0-15,-21 21 0,21 21 16,0-20-16,1-1 15,-1 21-15,21 0 0,-21 1 16,0-1-16,22 0 0,-22 1 0,21-1 16,1 0-16,-22 1 0,21-1 15,-21 0-15,0-20 0,22 20 0,-22-21 16,0 0-16,0 0 0,0 1 16,1-22-16,-1 21 0,-21 0 0,21-21 15,-21 21-15,-21-21 31,0 0-15</inkml:trace>
  <inkml:trace contextRef="#ctx0" brushRef="#br0" timeOffset="47140.22">3852 16235 0,'0'0'0,"21"42"32,-21-21-32,0 1 31,-21-22-31,0 0 0,0 0 15,0 0-15,0 0 0,-1 0 16,1 0-16,0 0 0,0 0 16,-21 0-16,20 0 0,-20 0 0,21 0 15,-21 0-15,20 0 0,-20 0 16,21 0-16,-21-22 0,-1 22 0,1 0 16,0-21-16,-1 21 0,1 0 15,0-21-15,-1 0 0,1 21 0,0-21 16,-1 21-16,-20-21 0,20 21 0,1-22 15,-21 1-15,20 21 0,-20-21 16,20 0-16,-20 0 0,21 21 0,-22-21 16,1-1-16,20 1 0,-20 0 15,20 0-15,1 0 0,-21-22 16,20 22-16,1 0 0,0 0 0,-1-21 16,1 20-16,0-20 0,-1 21 15,1-21-15,0-1 0,-1 1 16,1 0-16,0-1 0,-1-20 0,1-1 15,0 22-15,-1-22 0,1 1 16,0-1-16,-1 1 0,1-1 0,0 1 16,20-1-16,-20-20 0,0 20 15,21 1-15,-22-22 0,22 0 16,-21 22-16,-1-22 0,22 22 0,-21-22 16,21 22-16,-22-22 0,22 21 0,-21-20 15,0-1-15,20 0 16,-20 22-16,21-22 0,-21 1 0,20 20 15,-20-21-15,21 1 0,-21 20 16,20-20-16,1-1 0,-21 21 16,21-20-16,0-1 0,-1 22 0,1-22 15,21 21-15,0-20 0,0 20 16,0-20-16,0 20 0,0-21 0,0 1 16,0-1-16,0 0 0,21 1 15,1-1-15,-1 0 0,0 1 0,0-22 16,0 21-16,22-21 0,-22 22 15,0-22-15,0 21 0,21 1 0,-20-22 16,20 21-16,-21-21 16,21 0-16,-20 22 0,20-1 0,-21 0 15,21 1-15,-20-1 0,20 0 0,-21 1 16,0-1-16,22 0 0,-22 22 16,0-22-16,0 1 0,21 20 0,-20-21 15,-1 1-15,21 20 0,-21-20 16,22-1-16,-22 21 0,21-20 15,0-1-15,1 22 0,-1-22 0,0 0 16,22 22-16,-22-22 0,22 0 0,-1 1 16,1-1-16,-22 22 0,22-22 15,-1 0-15,1 22 0,-1-22 0,22 22 16,-22-1-16,22 1 16,-22-1-16,22 1 0,-21-1 0,20 1 15,1 20-15,-22-20 0,1 20 0,-1-20 16,1 21-16,-1 20 0,-20-20 15,20 21-15,-20-21 0,20 20 0,-21 1 16,1 21-16,20-21 0,-20 0 16,-22 21-16,21 0 0,0-21 0,-20 21 15,20 0-15,-21 0 0,0 0 0,0 0 16,1 0-16,-1 0 0,0 0 16,0 0-16,0 0 0,0 0 0,1 0 15,-1 0 1,-42 0 62,-1 0-78,1-21 0,0 21 16,0 0-16,0-22 0,-22 22 0,22-21 15</inkml:trace>
  <inkml:trace contextRef="#ctx0" brushRef="#br0" timeOffset="47667.92">3090 6646 0,'0'0'0,"-84"-42"16,62 42 0,1 0-16,0-21 0,0 21 15,0 0-15,0 0 16,21 21 15,0 0-31,0 0 16,21-21-16,-21 22 0,21-22 0,0 21 15,21-21-15,-20 0 0,-1 0 16,21 0-16,0 0 0,1 0 0,-1 0 16,0 0-16,1 0 0,-1 0 15,22 0-15,-22 0 0,21 0 16,-20 0-16,-1 0 0,0-21 0,22 21 15,-22 0-15,-21 0 0,22-22 0,-22 22 16,21 0-16,-21 0 16,-21 22-1,0-1-15,-21 0 16,0 0-16,0 0 0,0 0 16,-22 1-16,22 20 0,-21-21 0,21 0 15,-22 0-15,1 22 0,0-22 16,21 21-16,-22 1 0,1-1 0,21 0 15,-22 1-15,22-1 16,0 0-16,0 1 0,-21-1 0,20-21 16,22 21-16,-21-20 0,21-1 0,-21 0 15,21 0-15,0 0 0,0 0 16,0 1-16,0-1 0,0 0 16,21-21 15,0 0-31,1 0 0</inkml:trace>
  <inkml:trace contextRef="#ctx0" brushRef="#br0" timeOffset="52651.65">13398 4403 0,'0'0'0,"0"-21"0,0-1 16,0 1-16,0 0 0,0 0 15,-21 0-15,21 0 0,-21 21 16,21-22-16,0 44 16,-21-1-16,21 0 15,0 21-15,-21 22 0,21-1 0,0 1 16,0 20-16,-21 1 0,21 0 15,-22-1-15,1 1 0,21 0 16,-21-1-16,0-20 0,0-1 0,0 1 16,-1-1-16,1-20 0,21-1 0,0 0 15,0-20-15,0 20 0,0-21 16,0 0-16,0-42 31,0 0-31</inkml:trace>
  <inkml:trace contextRef="#ctx0" brushRef="#br0" timeOffset="53016.45">13017 4784 0,'0'-64'0,"0"128"0,-21-170 16,21 64-16,0-1 0,0 1 15,0 0-15,0-22 0,0 22 0,21-22 16,22 22-16,-22-22 0,42 22 15,-20 0-15,20-1 0,-20 1 0,20 21 16,1 0-16,-1 0 0,1 21 0,-1 21 16,1 0-16,-1 21 0,-21-21 15,1 43-15,-1-22 0,-21 22 0,-21-22 16,0 22-16,0-1 16,-42-21-16,21 22 0,-22-22 0,-20 22 15,21-22-15,-22 22 0,1-22 0,-1 0 16,1 1-16,-1-22 0,22 21 15,-22-21-15,22 0 0,0 1 0,-1-1 16,22 0-16,-21-21 0,21 0 0,42 0 31,0 0-31,0 0 16,0 0-16,22 0 0,-1-21 0,-21 21 16,21 0-16,1 0 0,-22 0 15</inkml:trace>
  <inkml:trace contextRef="#ctx0" brushRef="#br0" timeOffset="53763.68">13610 5186 0,'0'0'0,"21"21"0,0-21 0,1 0 15,-1 0-15,0 0 0,0 0 16,0 0-16,0 0 0,1-21 0,20 0 16,-21 0-16,21-1 0,-20 22 15,20-21-15,-21-21 0,21 21 0,-20 0 16,-1-1-16,-21 1 0,0 0 0,0 0 15,0 0-15,0 0 0,-21 21 16,-1 0-16,-20 0 0,21 0 16,-21 0-16,20 0 0,-20 21 0,21 21 15,-21-21-15,20 22 0,1-22 16,0 21-16,0-21 0,21 22 0,0-22 16,0 21-16,-21-21 0,21 0 0,0 1 15,0-1-15,0 0 0,21 0 16,0-21-16,0 0 0,0 21 0,22-21 15,-22 0-15,21 0 0,1 0 16,-1 0-16,0 0 0,1-21 0,-1 0 16,21 21-16,-20-21 0,-1 0 0,0-1 15,-20 1-15,20 0 0,-21 0 16,0-21-16,0 20 0,1 1 16,-22 0-16,0 0 0,0 0 0,0 0 15,0-1-15,0 44 31,-22-1-31,22 0 0,-21 0 16,21 0-16,0 0 0,0 1 16,-21-1-16,21 0 0,0 0 0,-21 0 15,21 0-15,0 1 0,0-1 16,-21 0 0,21-42 15,0 0-31,0-1 15,0 1-15,0 0 0,21 0 16,0 0-16,-21 0 0,21-22 0,0 22 16,1-21-16,20 21 0,-21-22 15,0 22-15,22 0 0,-22 0 0,0 0 16,21 21-16,-21 0 0,1 0 0,20 0 16,-21 0-16,0 21 0,0 0 15,1 0-15,-1 0 0,0 22 0,-21-22 16,0 21-16,0-21 0,0 0 0,0 22 15,0-22-15,0 0 16,0 0-16,-21 22 0,0-22 0,-1 0 16,22 0-16,-21 0 0,0 0 15,42-21 17,0 0-32,1-21 0,-1 21 15</inkml:trace>
  <inkml:trace contextRef="#ctx0" brushRef="#br0" timeOffset="54115.93">15600 4826 0,'0'0'0,"0"-42"31,-21 42-31,21 21 0,-22 0 16,22 21-16,-21-20 0,21 20 15,0 0-15,0 22 0,0-22 0,0 0 16,0 22-16,0-1 0,0-20 0,0 20 16,0 1-16,0-1 0,0 1 15,0-1-15,0 22 0,-21-22 0,0 1 16,0-1-16,0 22 0,-1-21 0,1-1 16,0 1-16,0-1 0,0 22 15,-22-22-15,22 1 0,0-1 0,-21-20 16,21 20-16,-1-21 0,1 1 15,0-22-15,0 21 0,21-21 0,0-42 32,21-21-17,-21 0-15,21-1 0,0 1 0,1-22 16,-1 1-16,0 21 0</inkml:trace>
  <inkml:trace contextRef="#ctx0" brushRef="#br0" timeOffset="54455.73">15557 5122 0,'0'0'0,"0"-63"0,0-1 0,0 1 0,0-1 16,0 22-16,0 0 0,0-1 15,22 1-15,-22 0 0,21 21 16,-21-1-16,21 1 0,0 0 0,-21 0 16,21 21-16,0 0 0,1-21 15,-1 21-15,0 0 0,21 0 0,-21 0 16,1 0-16,20 0 0,-21 0 0,0 21 15,0 0-15,1-21 0,-1 21 16,-21 22-16,0-22 0,0 0 0,0 21 16,0 1-16,-21-22 0,-22 21 15,22 0-15,-21-20 0,21 20 0,-22-21 16,1 21-16,21-20 0,-22-1 0,22-21 16,0 21-16,-21 0 0,21-21 15,21 21-15,-22-21 16,44 0 15,-1 0-31,0 0 0,0-21 0,0 21 16,0-21-16</inkml:trace>
  <inkml:trace contextRef="#ctx0" brushRef="#br0" timeOffset="54721.58">16722 4763 0,'21'0'15,"0"0"1,0 0 0,0 0-16,0 0 0,1 0 15,-1 0-15,0 0 0,0 0 16,0 0-16,22 0 15,-22 0 1,0 0-16</inkml:trace>
  <inkml:trace contextRef="#ctx0" brushRef="#br0" timeOffset="54880.49">16722 4953 0,'0'0'0,"0"21"0,0 0 0,0 1 0,0-1 15,0 0 1,21-21 0,0 21-16,0-21 0,0 0 0,0 0 15,1 0-15,-1 0 0,0 0 16,0-21-16,0 0 0,0 21 16,1-21-16,-1-1 0</inkml:trace>
  <inkml:trace contextRef="#ctx0" brushRef="#br0" timeOffset="56679.82">18013 4699 0,'0'0'0,"0"21"0,-21-21 16,-1 0-16,1 0 31,21-21-15,0 0-1,0 0-15,0 0 16,0-1 0,21 1-16,1 21 0,-1-21 15,0 0-15,0 0 0,0 21 0,0-21 16,1-1-16,20 22 0,-21-21 16,0 21-16,22 0 0,-22 0 0,0 0 15,0 0-15,0 0 0,0 21 16,1 1-16,-22 20 0,0-21 0,21 21 15,-21-20-15,0 20 0,0 0 0,0 1 16,0-1-16,0 0 0,0-21 16,0 22-16,-21-22 0,21 21 0,-22-21 15,22 1-15,0-1 0,-21 0 16,0-21 0,21-21 15,0 0-31,0-1 0,0 1 15,0-21-15,0 21 0,0 0 16,0-22-16,0 22 0,21-21 16,0 21-16,1-22 0,-1 22 0,0-21 15,21-1-15,-21 22 0,1-21 16,20 21-16,-21 0 0,21-1 0,-20 22 16,20 0-16,-21 0 0,0 0 0,0 0 15,1 0-15,-1 22 16,0 20-16,0-21 0,-21 0 0,0 22 15,0-1-15,0 0 0,0-21 0,0 22 16,0-1-16,0 0 0,0-20 16,0 20-16,0-21 0,0 0 0,0 0 15,0 1-15,-21-1 0,21 0 16,-21-21-16,21 21 0,-21-21 0,21-21 47,0 0-47,21 0 15,0-1-15,0 1 0</inkml:trace>
  <inkml:trace contextRef="#ctx0" brushRef="#br0" timeOffset="57035.9">19050 4741 0,'0'-21'0,"21"21"0,0 0 15,0-21-15,1 21 16,-1-21-16,0 21 0,0-21 0,0 0 16,0 21-16,22-22 0,-22 1 0,0 0 15,0 0-15,0 21 0,1-21 16,-22 0-16,21-1 0,-21 1 0,0 0 16,-21 21-1,-1 0-15,1 0 0,0 21 16,-21 0-16,21 1 0,-1-1 0,1 0 15,0 21-15,0-21 0,0 22 16,0-1-16,-1-21 0,1 22 0,21-22 16,-21 0-16,21 21 0,0-21 0,0 1 15,0-1-15,0 0 0,21 0 16,0-21-16,1 0 0,20 0 16,-21 0-16,0 0 0,22 0 15,-22 0-15,21 0 0,0 0 0,1-21 16,-1 21-16</inkml:trace>
  <inkml:trace contextRef="#ctx0" brushRef="#br0" timeOffset="57603.58">19897 4551 0,'0'0'0,"-22"0"16,1 0-1,21 21-15,-21 0 0,21 0 16,0 1-16,-21 20 0,0-21 0,21 0 15,-21 0-15,21 1 0,0 20 16,0-21-16,0 0 0,0 0 0,0 1 16,0-1-16,0 0 15,21-21-15,0 0 16,0 0-16,0 0 16,0 0-16,1 0 0,-1-21 15,0 0-15,0 21 0,0-22 16,0 1-16,1 0 0,-22 0 0,21 0 15,-21 0-15,21 21 0,-21-22 0,0 1 16,0 42 0,0 1-1,0-1-15,-21 0 16,21 21-16,-21-21 0,21 1 0,0-1 16,0 0-16,0 0 15,0 0-15,21-21 0,0 21 16,21-21-16,-21 0 0,1 0 15,20 0-15,-21 0 0,21 0 0,-20-21 16,20 21-16,-21-21 0,21 0 0,-20 0 16,-1 0-16,-21-1 15,0-20-15,0 21 0,0 0 0,0 0 16,0-22-16,-21 22 0,-1-21 16,1 21-16,0-1 0,0-20 0,0 21 15,0 0-15,21 0 0,0-1 16,-22 22-16,22-21 0,22 21 31,-1 0-31,0 0 0,0 0 16,21 0-16,-20 0 0,20 0 15,0 0-15,1 0 0,-1 0 0</inkml:trace>
  <inkml:trace contextRef="#ctx0" brushRef="#br0" timeOffset="58215.23">21675 4191 0,'0'0'0,"-64"21"31,43 0-31,21 1 0,-21 20 0,0-21 16,-1 21-16,1 1 0,0-1 0,0 0 15,0 1-15,0-1 0,21 0 16,-22 1-16,1-1 0,0-21 0,0 22 15,21-22-15,0 21 0,0-21 0,-21 0 16,21 1-16,0-44 31,21 1-31,-21 0 16,21 0-16,0 0 16,0 0-16,1-1 0,20 1 0,-21 0 15,0-21-15,0 21 0,1-1 0,-1 1 16,0 0-16,-21 0 0,21 21 15,0 0-15,-21 21 16,0 0-16,0 0 0,0 1 0,0-1 16,0 21-16,0-21 0,0 22 15,0-22-15,21 0 0,1 21 0,-1-21 16,0 1-16,0-1 0,21-21 16,-20 21-16,20-21 0,-21 0 0,21 0 15,1 0-15,-22 0 0,21 0 0,-21-21 16,22 0-16,-1-1 15,-21 1-15,22 0 0,-22 0 0,0-21 16,21 20-16,-21-20 0,1 0 0,-1-1 16,-21-20-16,0 21 0,0-22 15,0 22-15,0-22 0,0 1 0,0 20 16,0-20-16,-21 42 0,-22-22 16,22 22-16,0 0 0,0 21 0,-22 0 15,1 0-15,21 21 0,-21 22 0,-1-22 16,22 21-16,0-21 0,0 22 15,0-1-15,-1 0 0,22 1 0,0-1 16,0 0-16,0-21 0,0 22 0,22-22 16,-1 21-16,0-21 15</inkml:trace>
  <inkml:trace contextRef="#ctx0" brushRef="#br0" timeOffset="58883.84">22754 4593 0,'0'0'0,"0"-21"0,0 0 0,0 0 16,0 0-16,0-1 0,-21 1 16,0 21-16,-22 0 0,22 0 15,-21 0-15,0 0 0,20 21 0,-20 1 16,0-1-16,21 0 0,-22 0 0,22 0 16,0 22-16,0-22 15,0 0-15,21 0 0,0 0 0,0 0 16,0 1-16,0-1 0,0 0 0,21 0 15,0-21-15,0 0 0,0 0 16,0 0-16,22 0 0,-22 0 0,0 0 16,21 0-16,-20-21 0,20 0 15,-21 0-15,21 21 0,-20-43 0,-1 22 16,21 0-16,-21 0 0,0-22 0,-21 22 16,22-21-16,-1 21 15,0 0-15,-21-1 0,0 1 0,0 42 31,0 1-31,0-1 16,0 21-16,-21-21 0,21 0 0,-21 1 16,21 20-16,0-21 0,0 0 15,0 0-15,0 1 0,0-1 0,21 0 16,0-21-16,0 21 0,0-21 16,0 0-16,1 0 0,-1 0 0,0 0 15,0 0-15,21-21 0,-20 0 0,-1 0 16,0-1-16,21 1 0,-21 0 0,1 0 15,-1 0-15,-21-22 16,21 22-16,0-21 0,0 0 0,-21-1 0,21-20 16,1 20-16,-1-20 0,0 21 15,-21-1-15,21-20 0,0 42 16,-21-22-16,21 22 0,-21 42 31,-21 0-31,0 22 0,21-22 0,-21 21 16,0 1-16,0-1 0,21 0 15,-22 1-15,22-1 0,-21 0 0,21 1 16,-21-22-16,21 21 0,0-21 0,0 43 16,0-43-16,0 0 15,0 0-15,21-21 32</inkml:trace>
  <inkml:trace contextRef="#ctx0" brushRef="#br0" timeOffset="59060.75">23156 4466 0,'-21'0'0,"42"0"32,0 0-32,1 0 15,-1 0-15,0 0 0,0 0 16,0 0-16,0 0 0,1 0 15,20 0-15,-21 0 0,0 0 0,0 0 16</inkml:trace>
  <inkml:trace contextRef="#ctx0" brushRef="#br0" timeOffset="59719.36">23643 4530 0,'21'0'16,"0"0"-16,1 0 0,-1 0 16,0-21-16,0 21 15,0-22-15,0 22 0,1-21 0,-1 0 16,-21 0-16,0 0 16,0 0-16,-21 21 15,-1 0 1,1 0-16,-21 0 0,21 21 15,0 0-15,-1 0 0,1 0 0,21 0 16,0 22-16,-21-22 0,21 0 16,0 0-16,0 22 0,0-22 0,0 0 15,0 0-15,21 0 0,0 0 0,1 1 16,-1-22-16,0 21 16,21-21-16,-21 21 0,22-21 0,-22 0 15,0 0-15,0 0 0,0 0 0,1-21 16,-1 21-16,0-21 0,-21-1 15,21 22-15,-21-21 0,0 0 0,0 0 16,0 0-16,0 0 0,0-1 0,0-20 16,0 21-16,21 0 0,-21 0 15,21-1-15,1 1 0,-22 0 16,21 21-16,0 0 0,0 0 16,0 0-16,0 0 0,1 0 0,-1 0 15,-21 21-15,21 0 0,0 1 16,-21-1-16,21 0 0,-21 0 15,0 0-15,0 0 0,0 1 0,0-1 16,0 0-16,0 0 0,0 0 16,0 0-16,-21-21 0,21 22 15,-21-22-15,21-22 32,0 1-17,0 0-15,21 0 16,-21 0-16,21 0 0,0-1 15,-21 1-15,22 0 0,-1 0 0,0 0 16,0 0-16,0-1 0,0-20 16,1 21-16,-1 0 0,21 0 15,-21-1-15</inkml:trace>
  <inkml:trace contextRef="#ctx0" brushRef="#br0" timeOffset="59955.23">24892 4255 0,'0'0'0,"-21"0"0,-22 0 0,22 0 16,0 0-16,0 21 0,0-21 16,-22 21-16,22 0 0,21 0 0,-21 0 15,0 1-15,0-1 0,0 0 0,21 21 16,0-21-16,0 22 16,0-22-16,0 0 0,0 0 0,0 22 15,0-22-15,0 0 0,0 0 0,0 0 16,0 0-16,21 1 15,0-22-15,0 0 0,0 0 0,0 0 16,1 0-16,20 0 0,-21 0 16</inkml:trace>
  <inkml:trace contextRef="#ctx0" brushRef="#br0" timeOffset="60211.12">25125 4339 0,'0'0'0,"21"0"16,0 21 0,0 1-16,-21-1 15,0 0-15,21 0 0,-21 0 0,22 0 16,-22 1-16,0-1 0,0 0 16,0 21-16,0-21 0,0 1 0,0-1 15,0 0-15,-22 0 0,1 0 16,0 0-16,0 1 0,0-1 15,0-21-15</inkml:trace>
  <inkml:trace contextRef="#ctx0" brushRef="#br0" timeOffset="60396.26">25421 4487 0,'0'0'0,"0"22"94,0-1-94</inkml:trace>
  <inkml:trace contextRef="#ctx0" brushRef="#br0" timeOffset="60612.4">25463 4995 0,'0'0'0,"-21"22"15,-21 41 1,21-21-16,0-20 0,-1-1 0,1 0 15,0 0-15,21 0 0,-21 0 0,0 1 16,21-1-16,-21 0 0,-1 0 16,1 0-16,21 0 0,-21 1 0,0-22 15,0 21-15,0 0 0,-22 0 0,22 0 16,-21 0-16</inkml:trace>
  <inkml:trace contextRef="#ctx0" brushRef="#br0" timeOffset="66019.19">4149 15219 0,'0'0'0,"-22"0"32,22 21 61,0 0-46,0 0 813,-21 1-829,0-22-31,0 0 15,0 0 1,0 0-16,-1 0 16,1 0-1,0 0-15,0 0 0,0 0 16,0-22-16,-1 22 16,1 0-16,0-21 15,0 21-15,0 0 0,0-21 16,-1 21-1,1 0-15,0 0 0,0-21 16,0 21-16,0 0 0,-1-21 16,1 21-16,-21 0 0,21 0 15,0-21-15,-1 21 0,1 0 0,-21 0 16,21 0-16,0-22 0,-1 22 16,1 0-16,-21 0 0,21-21 0,0 0 15,-1 21-15,1 0 0,-21 0 0,21-21 16,0 0-16,-1 21 0,1-21 15,0 21-15,0-22 0,-21 22 0,20-21 16,1 0-16,0 21 0,0-21 0,0 21 16,0-21-16,-1 0 15,-20 21-15,21-22 0,0 1 0,0 0 16,-22 0-16,22 21 0,0-21 0,-21 0 16,20-1-16,-20 1 0,21 0 15,0 0-15,-22 0 0,22 0 0,0-1 16,0 1-16,-21 0 0,20 0 15,1 0-15,0 0 0,0-1 0,-21-20 16,20 21-16,1 0 0,-21 0 0,21-22 16,-22 22-16,22-21 0,0 21 15,-21-1-15,21-20 0,-1 21 0,-20-21 16,21-1-16,-21 22 0,20-21 16,-20-1-16,21 1 0,-21 21 15,20-21-15,1-1 0,-21 1 0,21 0 16,0-1-16,-22 1 0,22 0 15,0-1-15,0 1 0,0 21 0,-22-22 16,22 1-16,0 21 0,0-21 16,-22 20-16,22-20 0,0 21 0,0-21 15,0 20-15,0-20 0,21 0 16,0-1-16,-22 1 0,1 0 0,0-1 16,21 1-16,-21 0 0,0-22 15,0 22-15,-1 0 0,1-1 0,0-20 16,21 20-16,-21 1 15,0 0-15,0-1 0,-1-20 0,1 21 16,0-1-16,0-20 0,0 20 16,0 1-16,21-21 0,-22 20 0,1-20 15,0 20-15,0-20 0,21 21 16,-21-22-16,0 1 0,-1 20 0,1-20 16,21-1-16,-21 1 0,0-1 15,0 1-15,0-1 0,-1-20 0,1 20 16,21 1-16,-21-1 0,0 1 15,21-1-15,-21 1 0,0-1 0,21 1 16,0-1-16,-22 1 0,1-1 0,21-21 16,-21 22-16,21-1 15,0 22-15,0-21 0,0-1 0,0-21 16,-21 22-16,21-1 0,0 1 16,0-1-16,0 1 0,0-22 0,0 22 15,0-1-15,0 1 0,0-1 16,0 1-16,0-22 0,21 22 0,-21-1 15,0-21-15,0 22 0,21-1 16,-21-20-16,21 20 0,-21 1 0,0-1 16,22-20-16,-1 20 0,-21-21 15,21 22-15,0-22 0,-21 1 0,21-1 16,0 0-16,1 22 0,-22-22 16,21 0-16,0 22 0,0-22 15,0 22-15,0-22 0,1 0 16,-1 22-16,0-1 0,0 1 0,0-1 15,0 1-15,1-1 0,-1 1 16,0-1-16,0 1 0,0-1 16,0 1-16,22-1 0,-22 1 0,21-1 15,1 1-15,-1-1 0,0 1 16,1-1-16,-1 1 0,0-1 0,22 1 16,-22 21-16,0-22 0,22 1 15,-22-1-15,1 1 0,-1 20 16,0-20-16,1-1 0,-1 22 0,0-22 15,1 22-15,-22-21 0,21 20 16,-21-20-16,22-1 0,-22 22 16,0-22-16,0 22 0,0 0 0,22-22 15,-22 22-15,0 0 0,21-1 16,-21 1-16,22 0 0,-1-1 0,0 1 16,1 21-16,-1-22 0,0 1 15,1 21-15,20-21 0,-20-1 0,20 22 16,-21-21-16,22 21 0,-1-22 15,-20 1-15,20 21 0,1-22 0,-1 1 16,1 0-16,-1 21 0,22-22 16,0 1-16,-22 0 0,22-1 0,-1 1 15,-20 0-15,-1 20 0,22-20 16,-43 21-16,22 0 0,-22 0 16,22-22-16,-22 22 0,0 0 0,1 0 15,-1 0-15,0-1 0,-20 22 16,20-21-16,-21 0 0,0 0 0,0 21 15,1-21-15,-1 0 0,0 21 0,0-22 16,0 22-16,0-21 0,-21 0 16,22 21-16,-22-21 0,0 0 31,-22 21-31,1 0 16,0 0-16,0 0 0,0 0 15,-22 0-15,22 0 0,-21 0 16,21 0-16,-22 0 0,22 0 0,0 0 15,-21 0-15,21 0 0,-1 0 16,-20 0-16,21 0 0,-21 0 0,20 0 16,-20-21-16,21 21 0,-21 0 15,-1-22-15,22 22 0,-21 0 0,-1-21 16,22 21-16,-21-21 0,21 21 16,-22 0-16,22 0 0,0 0 0,0 0 15,0 0-15,0 0 16,-1 0-16,1 0 0,42 0 47,1 0-47,-1 0 15,0 0-15,21 21 0,1-21 0,-22 21 16,21-21-16,0 0 0,22 0 16,-22 22-16,1-22 0,20 0 0,-21 0 15,1 0-15,20 0 0,1 0 0,-22 0 16,22 0-16,-1 0 0,1 0 15,-1 0-15,1 0 0,-22 0 0,21-22 16,-20 22-16,-1 0 16,-21 0-16,22-21 0,-22 21 0,0 0 15,0 0-15,-42 0 32,0 21-17,0-21-15,-22 22 0,22-1 0,-21 0 16,-1 21-16,1-21 0,0 22 0,-1-1 15,1 0-15,0 1 0,-1-1 16,1 0-16,0 22 0,-1-1 16,22 1-16,-21-1 0,21 1 0,0-22 15,-22 22-15,22-1 0,0-20 0,0-1 16,21 0-16,0 1 0,-21-22 16,21 0-16,0 21 0,-22-42 15,22 21-15,0 1 0,-21-22 78</inkml:trace>
  <inkml:trace contextRef="#ctx0" brushRef="#br0" timeOffset="72887.64">12023 7049 0,'0'0'0,"0"-22"0,-22 22 16,22-21-16,0 0 15,0 0-15,-21 21 0,21-21 0,0 0 16,0-1-16,0 44 47,0-1-47,0 21 0,0 0 16,0 1-16,0 20 0,0 1 15,0 20-15,0-20 0,21-1 0,-21 22 16,0-21-16,0-1 0,0-21 0,0 22 15,0-22-15,0 1 0,0 20 16,0-21-16,-21-20 0,21 20 0,0 0 16,0-21-16,-21 1 0,21-1 0,0 0 31,-21-21-31,21-21 16,0 0-16,0-1 0,0 1 15</inkml:trace>
  <inkml:trace contextRef="#ctx0" brushRef="#br0" timeOffset="73500.28">11620 7218 0,'0'0'16,"0"-42"-16,-21 20 0,21-20 0,0 21 0,0-21 15,0 20-15,0-20 0,21 21 16,1-21-16,20 20 0,-21 1 15,21 0-15,1 0 0,-1 21 0,0 0 16,22 0-16,-22 0 0,1 0 16,-1 0-16,0 0 0,1 21 0,-1 0 15,-21 0-15,0 22 0,-21-22 0,0 21 16,0-21-16,-42 22 0,21-1 16,-22 22-16,1-22 0,-21 0 0,20 1 15,1-1-15,0 0 0,-1-21 0,1 1 16,21-1-16,-22 0 0,22 0 15,0-21-15,21-21 32,21 21-17,0-21-15,22 0 0,-22-1 0,21 22 16,-21-21-16,22 0 0,-1 21 16,0 0-16,1 0 0,-1 0 0,22 21 15,-22 0-15,0 1 0,22-1 0,-22 21 16,0 0-16,-20-20 0,-1 20 15,0 0-15,-21 1 0,0-1 0,0 0 16,0 1-16,-21-1 0,-22-21 0,22 21 16,-21 1-16,-22-1 0,22 0 0,-21-20 15,20 20-15,-20-21 0,20 0 16,-20 0-16,21 1 0,-1-1 16,1-21-16,0 0 0,-1 0 0,1 0 15,21 0-15,-22 0 0,22 0 16,0-21-16,0-1 0,0 22 0,0-21 15,-1-21-15,1 21 0,21 0 0,-21-22 16,21 22-16,0-21 0,0 21 0,0-22 16,0 22-16,0 0 0,0-21 15,42 20-15,-20 1 0,-1 0 0,21 0 16,0 21-16,1-21 0,-1 0 0,0 21 16</inkml:trace>
  <inkml:trace contextRef="#ctx0" brushRef="#br0" timeOffset="74211.48">12679 7620 0,'-21'0'15,"-1"21"-15,1 0 0,21 1 0,-21-1 16,0 0-16,0 0 0,0 0 0,-1 0 15,22 22-15,0-22 16,-21 0-16,21 0 0,0 0 0,0 1 16,0-1-16,0 0 0,0 0 0,21-21 15,1 0 1,-1 0-16,0 0 0,0 0 16,0 0-16,0 0 0,1 0 0,-1-21 15,0 21-15,-21-21 0,21 0 16,0 21-16,-21-22 0,0 1 15,0 0-15,0 0 0,0 0 16,0 0-16,0-1 0,-21 1 16,0 0-16,0 21 0,21-21 0,0 0 15,0 0-15,-21-1 0,21 1 16,0 0 0,21 21-16,0 0 0,21 0 15,-21 0-15,22 0 0,-1 0 0,0 0 16,-20 0-16,20 0 0,0 0 0,1 21 15,-22 0-15,21 1 0,-21-1 16,-21 0-16,0 0 0,0 21 0,0-20 16,0-1-16,-21 0 0,0 21 0,0-21 15,0 1-15,-1-1 0,1 0 16,0 0-16,0 0 0,21 0 0,0 1 16,21-22-1,0 0 1,0 0-16,1-22 0,-1 22 15,0-21-15,0 0 0,0 0 0,0 0 16,1 0-16,-1-1 0,0 1 0,0 0 16,-21-21-16,0 21 0,0-1 15,0 1-15,0-21 0,0 21 0,0 0 16,0-1-16,-21 1 0,0 0 0,0 0 16,-1 0-16,1 21 0,-21 0 15,21 0-15,0 0 0,-1 0 0,1 0 16,0 0-16,0 0 0,0 0 0,21 21 15,0 0 1,21-21 0,0 0-16,0 0 0</inkml:trace>
  <inkml:trace contextRef="#ctx0" brushRef="#br0" timeOffset="74791.82">13652 7049 0,'0'0'16,"22"-43"-16,-22 1 0,0 21 0,0 0 16,0-1-16,-22 22 15,22 22-15,0 20 16,0-21-16,-21 21 0,21 1 16,0 20-16,-21-20 0,21 20 15,0 1-15,0-1 0,0-21 0,-21 22 16,21-1-16,-21-20 0,21 20 15,0-20-15,0-1 0,-21 0 0,21-21 16,0 22-16,-22-22 0,22 0 0,0 0 16,-21 0-16,21 1 0,0-44 31,0 1-15,0 0-16,0 0 0,0 0 15,0 0-15,21-22 0,1 22 0,-1-21 16,-21-1-16,21 22 0,0-21 0,0 21 15,0-22-15,1 22 0,-1 21 16,0-21-16,0 21 0,0 0 16,0 0-16,1 0 0,-22 21 0,0 0 15,0 1-15,0-1 16,0 0-16,-22 0 0,1 0 16,0-21-16,0 21 0,-21 1 0,20-1 15,1-21-15,0 21 0,-21 0 0,21-21 16,-1 21-16,1-21 0,0 0 15,21 21-15,0 1 16,0-1-16,0 0 16,21-21-16,0 21 0,1-21 15,-1 0-15,0 21 0,21-21 16,-21 0-16,1 21 0,-1-21 0,21 0 16,-21 0-16,22 0 0,-22 0 0,21 0 15,-21 0-15,22 0 0,-1-21 16,0 21-16,1-21 0,-1 0 0</inkml:trace>
  <inkml:trace contextRef="#ctx0" brushRef="#br0" timeOffset="75295.53">15092 7049 0,'0'0'0,"0"-43"0,0 22 16,-21 0-16,-22-21 15,43 63-15,-21 0 0,21 0 16,-21 0-16,21 22 0,0-1 16,0 21-16,0-20 0,0 20 0,0-20 15,0 20-15,-21-21 0,21 22 0,0-22 16,0 1-16,0-1 0,-21-21 16,21 21-16,0-20 0,0-1 0,0 0 15,0 0-15,0 0 0,-22-21 0,22 21 16,-21-21-16,21-21 31,0 0-15,0 0-16,0 0 0,21 0 0,1-1 15,-1-20-15,0 21 0,21-21 16,-21 20-16,22-20 0,-1 21 0,0 0 16,1 0-16,-22 21 0,21 0 0,1 0 15,-22 0-15,0 21 0,21-21 16,-21 21-16,-21 0 0,0 0 0,22 22 15,-22-22-15,0 0 0,0 0 0,-22 0 16,1 0-16,0 1 16,0-1-16,-21 0 0,-1 0 0,22 0 0,-21 0 15,-1 1-15,1-22 0,21 21 16,-21-21-16,20 0 0,1 21 0,0-21 16,0 0-16,21-21 31,21 0-31,0-1 0,0 1 0,1 0 15</inkml:trace>
  <inkml:trace contextRef="#ctx0" brushRef="#br0" timeOffset="75528.39">15854 7408 0,'21'43'31,"0"-43"-31,0 0 0,-21 21 16,21-21-16,1 0 0,20 0 0,-21 0 16,0 0-16,0 0 0,22 0 15,-22 0-15,21 0 0,-21 0 0,1 0 16,-1 0-16,0 0 0,0 0 0,-42 0 31,-21 0-31</inkml:trace>
  <inkml:trace contextRef="#ctx0" brushRef="#br0" timeOffset="75654.02">15917 7662 0,'0'22'0,"0"-44"0,0 65 0,0-22 0,0 0 15,21-21 1,1 0-16,-1 0 0,0 0 16,0 0-16,0 0 0,0-21 15,22 0-15,-22 21 0,21-21 0</inkml:trace>
  <inkml:trace contextRef="#ctx0" brushRef="#br0" timeOffset="75903.94">17632 7197 0,'0'0'0,"-64"0"0</inkml:trace>
  <inkml:trace contextRef="#ctx0" brushRef="#br0" timeOffset="76335.69">17547 6900 0,'85'-21'15,"-43"21"-15,-21 0 16,22 0-16,-22 0 0,0 0 0,21 0 16,-21 21-16,1 22 0,-1-22 15,-21 21-15,0-21 0,21 22 0,-21-1 16,0 0-16,0 1 0,0-1 0,0 0 15,0 1-15,-21-1 0,0-21 16,21 0-16,-22 22 0,1-22 16,21 0-16,-21-21 0,21 21 0,-21-21 31,21-21-31,0 0 16,0 0-16,0 0 0,0-22 15,21 22-15,0-21 0,0 21 0,1-22 16,-1 1-16,0 0 0,0-1 15,0 1-15,0 0 0,22-1 16,-22 22-16,21-21 0,1 21 0,-22 21 16,21 0-16,-21 0 0,0 0 0,1 0 15,-1 21-15,0 0 0,0 0 16,-21 0-16,0 22 0,0-22 0,0 21 16,0-21-16,0 22 0,0-1 15,0-21-15,0 21 0,0-20 0,0-1 16,-21 0-16,21 0 0,0 0 0,0 0 15,0 1-15,0-44 32</inkml:trace>
  <inkml:trace contextRef="#ctx0" brushRef="#br0" timeOffset="76687.49">18690 7112 0,'0'0'16,"21"0"-16,0-21 0,1 21 0,-1-21 16,0 0-16,0 21 15,0-22-15,0 1 0,1 21 0,-1-21 16,-21 0-16,0 0 0,0 0 16,0-1-16,-21 1 15,-1 21-15,1 0 16,0 0-16,-21 0 0,21 0 0,-1 0 15,-20 21-15,21 1 0,0-1 16,0 21-16,-1-21 0,1 22 0,0-1 16,21 0-16,0 1 0,0-1 0,0-21 15,0 21-15,0-20 0,0 20 16,0-21-16,21 0 0,0 0 0,1 1 16,-1-22-16,0 0 0,0 21 0,0-21 15,22 0-15,-22 0 0,21 0 16,-21 0-16,22-21 0,-22-1 0,21 1 15,0 21-15,-20-21 0,20 0 0,0 0 16</inkml:trace>
  <inkml:trace contextRef="#ctx0" brushRef="#br0" timeOffset="77195.56">19325 6943 0,'0'0'16,"-21"0"-1,0 21 1,21 0-16,-21 21 0,21-20 0,0 20 15,-22-21-15,22 21 0,-21 1 16,21-22-16,0 21 0,0-21 0,0 22 16,0-22-16,0 0 0,0 0 0,0 0 15,0 1-15,21-1 16,1-21-16,-1 0 16,0 0-16,0 0 0,0-21 15,-21-1-15,43 22 0,-43-21 0,42 0 16,-21 0-16,0 0 0,0 0 15,1-22-15,-22 22 0,21 0 0,0-21 16,0 20-16,-21 1 0,21 21 16,-21 21-1,0 1-15,0-1 0,0 0 16,0 0-16,0 0 0,-21 22 0,21-22 16,-21 0-16,21 0 0,0 0 15,0 0-15,0 1 0,0-1 16,0 0-16,0 0 0,21 0 0,21-21 15,-20 0-15,-1 21 0,21-21 0,0 0 16,-20 0-16,20 0 0,-21 0 16,21-21-16,-20 21 0,20-21 0,-21 0 15,0 0-15,-21-22 0,21 22 16,-21-21-16,22 21 0,-22-22 0,0 1 16,0 0-16,0-1 0,0 22 0,0-21 15,-22 21-15,22 0 0,-21-1 0,21 1 16,0 0-1</inkml:trace>
  <inkml:trace contextRef="#ctx0" brushRef="#br0" timeOffset="77838.06">21590 6752 0,'-21'0'0,"42"0"0,-63-21 15,20 21-15,1 0 0,0 0 16,0 21-16,0 0 0,0 1 0,-1 20 16,1-21-16,21 21 0,-21 1 15,21 20-15,-21-20 0,21-1 16,-21 0-16,21 22 0,0-22 0,0-21 15,0 22-15,0-22 0,0 21 16,0-21-16,0 0 0,0 1 16,21-22-1,0-22-15,-21 1 0,21 21 0,0-21 16,-21-21-16,22 21 0,-1-1 16,-21-20-16,21 21 0,0-21 0,0-1 15,-21 22-15,21-21 0,1-1 0,-1 1 16,-21 21-16,21 0 15,-21 0-15,21-1 0,0 22 16,-21 22-16,21-1 0,-21 0 16,0 0-16,0 0 0,0 0 15,0 1-15,0 20 0,22-21 0,-22 0 16,21 0-16,0 22 0,-21-22 0,21 0 16,0 0-16,0 0 0,22-21 15,-22 22-15,0-22 0,21 0 0,-20 0 16,-1 0-16,0 0 0,21-22 0,-21 1 15,1 0-15,-1 0 0,0 0 16,0-22-16,-21 22 0,21-21 0,0 0 16,1 20-16,-22-20 0,0-21 15,0 20-15,21 1 0,-21 0 0,0-1 16,0 1-16,0 21 0,0-22 16,0 22-16,-21 21 0,-1 0 0,1 0 15,0 0-15,0 0 0,21 21 0,-21 1 16,0-1-16,-1 21 0,22-21 15,-21 22-15,21-22 0,0 21 0,0-21 16,0 0-16,0 1 0,21 20 0,1-21 16,-1 0-16</inkml:trace>
  <inkml:trace contextRef="#ctx0" brushRef="#br0" timeOffset="78851.89">22712 7049 0,'0'0'0,"21"-22"0,0 1 0,0 0 15,-21 0-15,0 0 0,0 0 0,0-1 16,0 1-16,0 0 0,-21 0 16,0 21-16,0 0 0,0 0 15,-1 0-15,-20 21 0,21 0 0,-21 0 16,20 1-16,1-1 0,-21 21 16,21-21-16,0 0 0,-1 22 0,1-22 15,21 21-15,-21-21 0,21 1 0,0-1 16,0 0-16,0 0 0,0 0 15,0 0-15,21-21 16,0 0-16,1 0 0,-1 0 0,0 0 16,0 0-16,0-21 0,0 21 0,1-21 15,-1 0-15,0 0 0,0 0 16,0-1-16,0-20 0,1 21 0,-1 0 16,0 0-16,0-1 0,0 1 0,-21 0 15,0 0-15,0 42 31,0 0-31,0 0 0,0 1 0,0-1 16,0 0-16,0 0 0,0 21 16,0-20-16,0-1 0,0 0 0,0 0 15,21 0-15,-21 0 16,22-21-16,-1 0 0,0 0 0,0 0 16,0 0-16,0 0 15,1-21-15,-1 0 0,0 21 0,0-21 16,0 0-16,0 0 0,22-22 0,-22 22 15,0 0-15,21-21 0,-20 20 16,20-20-16,-21 0 0,0-1 0,0 1 16,1-21-16,-1 20 0,-21 1 0,0 21 15,0-22-15,0 22 0,-21 21 16,-1 0-16,1 0 0,0 0 16,0 21-16,0 1 0,0-1 0,-1 21 15,22-21-15,-21 22 16,21-1-16,-21 0 0,21-21 0,0 22 15,0-1-15,0-21 0,0 22 0,0-22 16,0 21-16,0-21 0,0 22 16,21-22-16,0 0 0,-21 0 0,22 0 15,-1-21-15,0 0 0,-21 21 0,21-21 16,0 0-16,0 0 0,1 0 16,-1 0-16,0-21 0,0 0 0,0 21 15,0-21-15,1 0 0,20 0 16,-21-1-16,0 1 0,0 0 0,-21-21 0,22 21 15,-22-1-15,21 22 16,-21-21-16,-21 42 31,-1 1-31,1-1 16,21 0-16,-21 0 0,21 0 0,0 0 16,0 1-16,0-1 0,0 0 0,0 0 15,0 0-15,21-21 16,0 0-16,1 0 15,-1 0-15,0 0 0,0 0 16,0 0-16,0-21 0,1 0 0,-22 0 16,21 0-16,0-1 15,0 1-15,0 21 0,-21-21 0,21 0 16,1 0-16,-22 0 0,21-1 0,0 1 16,-21 0-16,21 21 0,-21 21 31,0 0-31,0 1 15,-21-1-15,21 0 0,0 0 16,0 0-16,-21-21 0,21 21 16,-21 1-16,21-1 15</inkml:trace>
  <inkml:trace contextRef="#ctx0" brushRef="#br0" timeOffset="79092.75">23050 6837 0,'0'0'0,"-21"0"16,42 0 0,1 0-1,-1 0-15,0 0 0,0 0 0,0 0 16,22 0-16,-1 0 15,0 0-15,1 0 0,-1 0 0,21 0 16,1 0-16,-1 0 0,1 21 0,-1-21 16,1 0-16,-1 0 0,22 0 15</inkml:trace>
  <inkml:trace contextRef="#ctx0" brushRef="#br0" timeOffset="79295.64">24384 6795 0,'0'0'0,"0"-22"0,0 1 16,-21 21-16,0 0 15,-1 0-15,1 21 0,0 1 16,0-1-16,0 21 0,0-21 16,21 0-16,-22 1 0,1 20 0,21-21 15,-21 0-15,21 0 0,0 1 16,0-1-16,0 0 0,0 0 16,0 0-16,0 0 0,0 1 0,21-22 15,0 0-15,1 21 0,-1-21 16,0 0-16,0 0 0,21 0 15</inkml:trace>
  <inkml:trace contextRef="#ctx0" brushRef="#br0" timeOffset="79559.48">24574 6922 0,'0'0'0,"22"-22"16,-1-20-16,0 21 0,-21 0 0,21 0 15,21-1-15,-20 1 0,-1 0 0,21 21 16,0 0-16,1 0 0,-22 0 15,21 0-15,-21 0 0,1 21 0,-1 22 16,-21-22-16,0 0 0,0 0 16,0 21-16,0-20 0,-21 20 0,-1-21 15,1 21-15,0-20 0,-21-1 0,21 0 16,-22 0-16,22 21 0,0-20 16,-21-1-16,20-21 0,1 21 0,0 0 15,0-21-15,21 21 16,21-21 15</inkml:trace>
  <inkml:trace contextRef="#ctx0" brushRef="#br0" timeOffset="79740.17">25273 6922 0,'0'0'0,"0"21"47,0 0-47,0 0 16,0 0-1,0 0-15,0 1 16,0-1-16</inkml:trace>
  <inkml:trace contextRef="#ctx0" brushRef="#br0" timeOffset="79924.06">25315 7387 0,'0'64'31,"0"-43"-31,-21-21 0,21 21 16,-21-21-16,0 21 0,21 0 0,-21-21 16,-1 22-16,1-22 0,0 21 15,0 0-15,-21-21 0,20 21 16,-20 0-16,0 0 0,-22 1 0,22-1 15,-43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56:19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2117 0,'0'-21'0,"0"42"0,0-64 15,0 22 1,-22 21-1,1 0 17,21 21-17,-21 1-15,21-1 0,0 0 16,0 0-16,0 0 0,0 22 0,0-22 16,0 21-16,0-21 0,0 22 15,0-1-15,0 0 0,0 1 0,0-1 16,0 0-16,0 22 15,0-22-15,0 22 0,0-22 0,0 21 16,0 1-16,0-1 0,0 1 16,0-1-16,0 22 0,0-21 15,0 20-15,-21-20 0,21 20 0,0-20 16,0-1-16,-21 1 0,21-1 16,0 1-16,0-1 0,0 22 0,0-21 15,0-1-15,0 1 0,0-1 16,0 1-16,0-1 0,0 1 0,0-1 15,-21 1-15,21-22 0,-22 21 16,22 1-16,0-1 0,0 1 0,-21-1 16,21-20-16,-21-1 15,0 22-15,21-22 0,0 0 0,0 1 16,0-1-16,0 0 0,0-21 16,0 1-16,0-1 0,0-42 31,0-1-31</inkml:trace>
  <inkml:trace contextRef="#ctx0" brushRef="#br0" timeOffset="1758.17">1947 2096 0,'0'0'0,"-21"0"16,0 0 15,21 21 0,21-21-15,0 0-16,0 0 0,1 0 0,-1 0 15,21 0-15,-21 0 0,22 0 16,-1 0-16,0 0 0,22 0 0,-1 0 16,-20 0-16,41 0 15,-20 21-15,-1-21 0,22 0 0,-22 0 0,1 0 16,21 0-16,-1 0 15,-20 0-15,20 0 0,1 0 0,0 0 16,21 0-16,-22 0 0,1 0 16,21 0-16,-22 0 0,1 0 0,21 0 15,-21 0-15,-1 0 0,1 0 16,21 0-16,-22 0 0,22 21 0,0-21 16,0 0-16,0 0 0,0 0 15,-1 0-15,1 0 0,21 0 0,-21 21 16,0-21-16,0 0 15,0 0-15,-1 0 0,1 0 0,-21 21 16,21-21-16,-43 0 0,22 0 16,-22 0-16,1 0 0,-22 0 0,22 0 15,-22 0-15,0 22 0,-20-22 0,20 0 16,-21 0-16,0 0 0,22 0 16,-22 0-16,0 0 0,0 0 15,-21 21 16,21-21-15,-21 21-16,0 0 16,0 0-1,0 0-15,0 1 0,0-1 0,0 21 16,0-21-16,0 22 0,0-22 16,0 21-16,0 0 0,0 1 0,0-1 15,0 0-15,0 1 0,0 20 0,0-20 16,-21-1-16,21 21 0,0-20 15,0 20-15,0 1 0,0-1 0,0 1 16,0-1-16,0 22 0,0-22 16,0 1-16,0-1 0,0 1 0,0-1 15,0 1-15,0-1 0,0 1 16,0 21-16,0-22 0,0 1 0,0-1 16,0 1-16,0-1 0,0 1 15,0-1-15,21-21 0,-21 22 16,0-22-16,0 1 0,21 20 0,-21-21 15,0 1-15,0-1 0,0 0 0,0 1 16,0-1-16,0 0 0,0-20 16,0-1-16,0 0 0,0 0 0,0 0 15,0 0-15,0 1 0,-21-22 16,0 21-16,0-21 0,0 0 16,0 0-16,-1 0 0,1 0 15,0 0-15,-21 0 0,21 0 16,-1 0-16,-20 0 0,0 0 0,-1 0 15,1 0-15,0 0 0,-1 0 16,1 0-16,-21 0 0,20 0 16,-20 0-16,20 0 0,-20 21 0,-1-21 15,22 21-15,-21-21 0,-1 0 0,1 0 16,-1 0-16,1 0 0,-1 0 16,1 21-16,-1-21 0,1 0 0,-1 0 15,-21 0-15,22 21 0,-1-21 16,1 0-16,-22 0 0,1 0 0,20 0 15,-21 0-15,1 22 0,-1-22 16,22 0-16,-1 0 0,1 0 0,-1 0 16,1 0-16,-1 0 0,1 0 15,20 21-15,-20-21 0,-1 0 16,22 0-16,-22 0 0,1 0 0,21 0 16,-22 0-16,22 0 0,-1 0 15,-20 21-15,21-21 0,-1 0 0,1 0 16,0 0-16,-22 0 0,22 0 15,-22 0-15,22 21 0,-22-21 0,1 0 16,-1 0-16,1 0 0,-1 0 16,1 0-16,-1 21 0,1-21 0,-1 0 15,1 0-15,21 0 0,-22 0 16,22 0-16,-22 0 0,22 0 0,0 0 16,-22 0-16,22 0 15,-1 0-15,-20 0 0,21 0 0,20 0 16,-20 0-16,21 0 0,-21 0 15,20 0-15,1 0 0,0 0 16,0 0 0,21 21 15,-21-21-31,21 22 47</inkml:trace>
  <inkml:trace contextRef="#ctx0" brushRef="#br0" timeOffset="2645.86">1905 9229 0,'0'0'15,"0"-21"-15,0-1 0,-21 1 0,21 0 16,0 0 0,-21 21-1,21 21 1,0 0-16,0 22 15,0-22-15,0 0 0,0 21 16,0 1-16,0-1 0,0 0 0,0 1 16,0 20-16,0-21 15,0 22-15,0-1 0,0 1 0,0-1 16,0 1-16,0-1 0,0 1 16,0-1-16,0 1 0,0-1 0,0 1 15,0-1-15,-22 1 0,22-1 16,0 1-16,-21-1 0,21 1 0,-21-22 15,21 22-15,0-22 0,0 0 16,0 22-16,-21-22 0,21 1 0,0-1 16,0 0-16,-42-21 0,42 22 0,0-1 15,0-21-15,0 22 0,0-22 16,21 0-16,-21 0 0,0 0 0,21-21 16,0 0-1,-21-21 1,0 0-16,0 0 0,0 0 15,0-22-15,21 1 0,-21 21 16,0-22-16</inkml:trace>
  <inkml:trace contextRef="#ctx0" brushRef="#br0" timeOffset="3573.72">1905 8848 0,'0'-21'0,"21"-1"16,0 22 0,0 0-16,1-21 0,20 21 15,-21 0-15,21 0 0,1-21 16,-1 21-16,22 0 0,-1 0 0,1-21 16,20 21-16,1 0 0,0 0 15,-1 0-15,22 0 0,-21 0 0,21 0 16,21 0-16,0 0 0,0 0 15,0 0-15,0 0 0,0 0 0,21 0 16,0 0-16,0 0 0,0 0 16,0 0-16,1 0 0,20 0 0,-21 0 15,0 0-15,0 0 0,22 0 16,-22 0-16,0 0 0,0 0 0,-21 0 16,0 0-16,0 0 0,0 0 15,0 0-15,0 0 0,0 0 16,-21 0-16,21 0 0,-21 0 0,-21 0 15,20-21-15,-20 21 0,0-21 16,-1 21-16,-20 0 0,21 0 0,-22-22 16,-21 22-16,22 0 0,-22 0 0,1 0 15,-1-21-15,-21 21 0,0 0 16,0 0-16,1 0 0,-1 0 16,-21 21-1,0 1 1,0-1-16,0 0 0,0 0 0,0 21 15,0-20-15,-21 20 16,-1 0-16,22 1 0,-21-1 0,0 0 16,21 1-16,0 20 0,-21-21 0,0 22 15,0-1-15,-1 1 0,-20-43 0,21 64 16,21-1-16,0-20 0,21-1 16,-21 1-16,0-1 0,21 1 0,-21-1 15,21 1-15,1-1 0,-22 1 0,0-1 16,21 1-16,-21-1 0,21 1 15,-21-1-15,0-20 0,0 20 0,0-20 16,0 20-16,0-21 0,0 1 0,0-22 16,0 21-16,0 1 0,0-22 0,0 0 15,0 0-15,0 0 16,-21 0-16,0 1 0,21-1 0,-22-21 16,1 21-16,21 0 0,-21 0 15,0-21-15,21 21 0,-21-21 0,0 22 16,-1-1-1,1-21-15,0 21 0,21 0 0,0 0 16,-21 0-16,-21 1 16,20-1-16,1-21 0,0 0 0,21 21 15,-21-21-15,0 0 0,0 21 0,-22-21 16</inkml:trace>
  <inkml:trace contextRef="#ctx0" brushRef="#br0" timeOffset="3985.49">7324 11409 0,'-22'0'0,"-147"0"16,106 0-1,-1 0-15,22 21 0,-22-21 0,1 0 16,-1 0-16,1 0 0,-1 0 0,22 21 16,-22-21-16,1 0 0,-1 0 15,-20 0-15,-1 0 0,0 0 0,1 0 16,-64 0-16,63 21 0,-21-21 0,-21 0 16,0 0-16,0-21 0,21 21 0,-21 0 15,0 0-15,0-21 0,21 21 16,1 0-16,-22-21 0,21 21 0,0 0 15,0 0-15,0 0 0,0 0 16,-21 0-16,0 0 0,22 0 16,-44 0-16,22 0 0,-21 0 0,21 0 15,0 0-15,0 0 0,0 0 0,21 0 16,1 0-16,-1 0 0,21 0 16,0 0-16,22 0 0,-1 0 0,-20 0 15,20 0-15,1 0 0,20-21 16,-20 21-16,-1 0 0,22 0 0,0 0 15,-1 0-15,1 0 0,0 0 16,21 0-16,-1-21 0,1 21 0,21-22 47,0 1-47,0 0 16,0 0-16,0 0 15,21 0-15,1-1 0,-22 1 0,21-21 16</inkml:trace>
  <inkml:trace contextRef="#ctx0" brushRef="#br0" timeOffset="4558.06">1926 8869 0,'-21'-21'16,"21"42"-1,-21 0 1,21 0-16,0 0 0,0 1 15,0-1-15,0 21 0,0-21 0,0 0 16,0 1-16,0-1 0,0 0 16,-21 0-16,21 0 0</inkml:trace>
  <inkml:trace contextRef="#ctx0" brushRef="#br0" timeOffset="5506.84">4043 5525 0,'0'0'0,"0"-22"15,0 1 1,-21 21 15,-1 0-15,22 21 0,0 1-16,0 20 0,0-21 15,0 21-15,0 1 0,0 20 16,0-20-16,0 20 0,0-21 15,0 22-15,22-1 0,-22 1 0,21-1 16,-21 1-16,0 21 0,0-1 16,21 1-16,-21 0 0,21-1 0,-21 1 15,0 0-15,0-1 0,0 1 16,0 0-16,0-1 0,0 1 0,21 0 16,-21-1-16,0 1 0,0-22 0,0 22 15,0-21-15,0-1 0,0 22 16,-21-22-16,0 1 0,21-1 0,0 1 15,-21-1-15,0-20 0,21-1 0,-22 0 16,22 1-16,0-1 0,0-21 16,0 0-16,0 0 0,0 1 15,0-1-15,0-42 32,0-1-17,0 1-15,0 0 0,0 0 0,0-21 16,0-1-16,0 1 0,0 0 15,0-22-15</inkml:trace>
  <inkml:trace contextRef="#ctx0" brushRef="#br0" timeOffset="6413.99">4000 5503 0,'-21'0'31,"21"22"-31,-21-22 0,21 21 15,-21 0-15,0 0 0,21 0 16,0 0-16,-21 22 0,-1-22 16,1 21-16,0 1 0,21-1 0,-21 0 15,0 1-15,0 20 0,-22-21 16,22 1-16,0-22 0,0 21 16,0 1-16,-22-22 0,22 21 0,21-21 15,-21 0-15,0 1 0,21-1 16,-21-21-16,21 21 0,0 0 0,0-42 47,21 0-32,-21 0-15,21-1 0,0 1 16,0 0-16,-21 0 0,21-21 16,1 20-16,-1-20 0,0 0 0,0-1 15,0 1-15,22 0 16,-22-1-16,0-20 0,0 21 0,0-22 15,0 22-15,1-1 0,-1 1 16,0 0-16,0 21 0,0-1 0,-21-20 16,21 42-16,-21-21 0,22 0 0,-1 21 31,-21 21-31,21 0 0,-21 0 0,0 22 16,21-1-16,0 0 0,0 1 15,-21-1-15,22 21 0,-1-20 0,0-1 16,0 22-16,0-22 15,22 21-15,-22-20 0,21 20 0,-21-20 16,22-1-16,-22 0 0,0 22 16,21-22-16,-21 0 0,1 1 0,-1-1 15,0-21-15,0 22 0,0-22 0,0 21 16,-21-21-16,0 0 0,0 1 16,22-1-16,-22 0 0,0 0 15,-22-21 16,1 0-31,0 21 16,0-21-16,-21 21 0,20-21 16,1 22-16</inkml:trace>
  <inkml:trace contextRef="#ctx0" brushRef="#br0" timeOffset="7854.12">1841 9419 0,'-21'0'0,"21"21"16,-21-21-16,0 0 15,0 0 1,0 0-16,-1 0 15,1 0-15,0 0 16,0 0-16,0 0 16,0 0-16,-1 0 0,1 0 15,0 0-15,-21 0 0,21 0 16,-22 0-16,22 0 0,-21-21 0,-1 21 16,1-21-16,0 21 0,-1-21 15,22 21-15,-21-21 0,0 0 0,20 21 16,-20-22-16,21 1 15,-21 0-15,20 0 0,-20 0 0,21 0 16,0-1-16,-22 1 0,22 0 16,0-21-16,-21 21 0,21-22 0,-1 22 15,1-21-15,0 21 0,0-22 16,0 1-16,0 0 0,-1-1 16,1 1-16,0 0 0,0-1 0,21 1 15,-21 0-15,0-1 0,21-20 16,-22 20-16,1-20 0,21-1 15,-21 1-15,0-1 0,0 1 16,21-1-16,-21 1 0,-1-1 0,22-20 16,-21 20-16,0 1 0,21-22 15,0 0-15,-21 1 0,0-1 0,0 0 16,21 1-16,0 20 0,0-20 16,-22-1-16,22 0 0,0 1 15,-21-1-15,21 0 0,0 1 0,0-1 16,0 0-16,0 22 0,0-22 15,0 0-15,0 1 0,0-1 0,0 0 16,21 22-16,1-22 0,-22 1 16,21 20-16,0-21 0,0 22 15,0-1-15,0-20 0,1 20 16,-1 1-16,0-22 0,21 22 16,-21-1-16,22 1 0,-1-1 0,0 1 15,-20 20-15,20 1 0,0 0 16,1-1-16,-1 1 0,0 21 0,-21-22 15,22 22-15,-1 0 0,-21 0 16,22 0-16,-22 21 0,0-21 16,21 21-16,-21-22 0,1 22 0,-1 0 15,0 0-15,0 0 0,0-21 16,0 21-16,1 0 0,-1 0 16,0 0-16,0 0 15,0 0-15,0 0 16,1-21-1,-1 21-15,0 0 16,0 0-16,0-21 16,0 21-16,1 0 0,-1 0 15,-21-21-15,21 21 0,0 0 0,0 0 16,-21-21 0,21 21-16,-42 0 78,0 0-78,0-22 15,0 22-15,0 0 16,-1 0-16,1 0 0,0 0 0,0 0 16,0 0-16,21-21 0,-21 21 15</inkml:trace>
  <inkml:trace contextRef="#ctx0" brushRef="#br0" timeOffset="8842.67">1037 4001 0,'0'0'0,"-21"-22"15,0 22 17,0 0-17,21 22 1,0-1 0,0 0-1,0 0-15,21-21 16,0 0-16,-21 21 0,21-21 15,0 21-15,0-21 0,1 22 16,-1-22-16,0 21 0,0-21 0,0 0 16,22 21-16,-22-21 0,0 0 15,21 21-15,-21-21 0,1 0 0,20 0 16,-21 0-16,21 0 0,1 0 16,-22 0-16,0 0 0,21 0 15,-20 0-15,-1 0 0,0 0 0,0 0 16,0 0-16,-42 0 62,0 0-62,21 21 16,-21 0-16,0 1 0,-1-1 16,1-21-16,0 21 0,0 0 15,0 0-15,0 22 0,-22-22 16,22 0-16,0 0 0,0 21 0,0-20 15,-1-1-15,1 0 0,0 0 16,21 0-16,-21 0 0,21 1 0,-21-1 16,21 0-16,-21 0 15,21 0-15,0 0 0,-22 1 32,22-44-1,0 1-16,0 0-15,22 0 0,-1 0 16,-21-22-16,21 22 0,0-21 16,0 21-16,22-22 0,-22 1 15,0 21-15,21-21 0,-21-1 0,22 22 16,-22 0-16,0-21 0,0 20 16,0 22-16,1-21 0,-1 0 15,0 21-15,0-21 16,-42 21 156,21 21-172,-21 0 15,21 0 1,0 1 0,-21-1-16,21 0 0</inkml:trace>
  <inkml:trace contextRef="#ctx0" brushRef="#br0" timeOffset="11562.64">12594 2053 0,'0'0'0,"0"-21"0,-21 0 0,21 0 0,-21 0 15,21-1-15,0 1 16,0 0-16,0 0 16,-21 21-1,-1 0 1,22 21-1,0 0-15,0 0 0,0 1 16,0-1-16,0 21 0,-21-21 16,21 22-16,0-22 0,0 21 15,0 0-15,0 1 0,-21-1 0,21 22 0,0-1 16,0 1-16,0 20 16,0-20-16,0-1 0,-21 22 0,21-22 15,-21 22-15,21 0 0,-21-1 16,21 1-16,0 0 0,-22-1 0,1 1 15,21 0-15,-21-1 0,21 1 0,0 0 16,0-1-16,-21 1 0,21 0 16,-21-1-16,21 1 0,-21 0 0,-1-22 15,22 22-15,0-22 0</inkml:trace>
  <inkml:trace contextRef="#ctx0" brushRef="#br0" timeOffset="11609.61">12171 4953 0,'0'21'0,"0"-42"15,-21 85-15,-1-64 0,1 0 0</inkml:trace>
  <inkml:trace contextRef="#ctx0" brushRef="#br0" timeOffset="11682.57">12107 5059 0,'-21'-21'0,"42"42"0,64-42 0,-64-22 16,-21 22-16,0 0 0,0 0 0,0 0 16,0 0-16,0-22 0,64 1 0,-43 0 15,-21-1-15</inkml:trace>
  <inkml:trace contextRef="#ctx0" brushRef="#br0" timeOffset="13409.9">12552 1947 0,'21'0'63,"0"0"-48,0 0-15,22 0 16,-1 0-16,0 0 0,1 0 0,20 0 15,1 0-15,20 0 0,-20 0 16,20 0-16,1 0 0,-21 0 0,20 0 16,1 0-16,0 0 0,-1 0 15,22 0-15,0 0 0,0 0 0,0 0 16,-1 0-16,22 0 0,-21 0 16,0 0-16,0 0 0,0 0 0,21 0 15,-21 0-15,-1 22 0,1-22 16,0 0-16,-21 0 0,-1 0 0,1 0 15,0 0-15,-22 0 0,22 0 16,-22 0-16,-20 0 0,20 0 16,-20 0-16,-1 0 0,0 0 15,1 0-15,-1 0 0,-21 0 0,0 0 16,0 0-16,1 0 0,-1 0 16,0 0-1,0 0-15,0 0 16,0 21-1,1-21 1,-22 21-16,0 0 0,0 0 16,0 0-16,0 1 15,0-1-15,0 0 0,0 21 0,0-21 16,0 22-16,0-1 0,0 0 16,0 1-16,-22 20 0,22 1 15,0-1-15,0 1 0,0-1 0,0 1 16,0-22-16,0 22 0,22-1 15,-22 1-15,0-1 0,21 1 0,0 20 16,-21-20-16,0-1 0,0 1 16,21-1-16,-21 1 0,21-1 0,-21 1 15,0-22-15,0 22 0,0-1 0,0 1 16,0-22-16,0 21 0,0 22 16,0-21-16,0-1 0,0 1 15,-21-1-15,0 1 0,21-1 0,-21-21 16,0 22-16,-1-1 0,1 1 15,0-22-15,0 22 0,0-1 0,0-20 16,-1 20-16,1-21 0,0 1 16,0-1-16,0 0 0,0 1 0,21-22 15,-22 21-15,1-21 0,0 1 0,0-1 16,0-21-16,21 21 0,-21-21 16,-1 0-16,1 0 0,0 0 0,0 0 15,0 0-15,0 0 0,-1 0 0,1 0 16,-21 0-16,21 0 0,-22 0 15,22-21-15,-21 21 0,0 0 16,-1-21-16,1 21 0,-22 0 0,22 0 16,-21-22-16,20 22 0,-20 0 15,-1 0-15,1 0 0,20-21 0,-20 21 16,-1 0-16,1 0 0,-22 0 0,22 0 16,-1 0-16,-20 0 0,-1 0 15,0 0-15,1 0 0,-1 0 0,0 0 16,1 0-16,-1 0 0,0 0 0,22 0 15,-1 0-15,1 0 0,-1 0 16,1 0-16,-1 0 0,1 0 0,-1 0 16,1 0-16,20 0 0,-20 0 15,21 0-15,-22 0 0,22 0 16,-1 0-16,1 0 0,0 0 0,-1 0 16,1 0-16,0 0 0,-1 0 15,22 0-15,-21 0 0,0 0 0,20 0 16,1 0-16,-21 0 0,21 0 0,0 0 15,-1 0-15,1 0 0,0 0 16,0 0-16,0 0 0,-22 0 0,22 0 16,0 0-16,0 0 0,0 0 15,0 0-15,-1 0 0,1-21 32,0 21-32,21-21 15,-21 21-15,21-21 16,0 0-16,0-1 15,0 1-15,0 0 16,0 0-16,0 0 0,0 0 16,0-1-16,0 1 0,0-21 15,0 21-15,0 0 0,0-22 0,0 22 16,0 0-16,0-21 0,0 20 0,0 1 16,0 0-16,0 0 0,0-21 15,0 20-15,0 1 0,21 0 0,0-21 16,0 21-16,-21-1 0,22-20 15,-1 21-15,-21-21 0,21 20 16,0 1-16,-21-21 0,0 21 0,21 0 16,0-1-16,-21 1 0,0 0 15,0 0-15,0 0 0,0 0 16,22 21-16,-22 21 62,0 0-62,42 0 16,-42 0-16,0 0 0,0 1 16</inkml:trace>
  <inkml:trace contextRef="#ctx0" brushRef="#br0" timeOffset="14286.43">12488 7789 0,'0'0'0,"0"-21"0,0 0 0,0 0 16,0 0-16,-21 21 0,21-21 15,-21 21-15,21-22 16,-21 22 15,21 22-31,0-1 0,0 0 16,0 0-16,0 21 0,0 1 0,0 20 15,0 1-15,0-1 0,0 1 16,0 20-16,0-20 0,0 21 0,0-22 16,0 22-16,0-1 0,0 1 15,0 21-15,0-21 0,0 20 16,0-20-16,0 21 0,0-21 0,0-1 15,-21 1-15,21 0 0,-22 20 16,1-20-16,21-21 0,-21 20 0,0-20 16,21-1-16,-21 1 0,0-1 0,21 1 15,-22-22-15,22 0 0,0 1 0,-21-22 16,21 21-16,-21-21 0,21 1 16,0-1-16,-21-21 15,21-21 1,0-1-1,0 1-15,0-21 0,21 21 0,-21 0 16,0-22-16,21 22 0,-21-21 16,0-1-16</inkml:trace>
  <inkml:trace contextRef="#ctx0" brushRef="#br0" timeOffset="15550.03">12425 7811 0,'0'-22'16,"21"22"-1,0 0-15,0 0 0,0-21 16,22 21-16,-22 0 0,0-21 16,21 21-16,22 0 0,-22-21 15,43 21-15,-22-21 0,22 21 16,21-21-16,-21 21 0,20-22 0,1 22 15,0-21-15,21 0 0,-21 21 16,21-21-16,0 0 0,0 21 0,0-21 16,0-1-16,0 22 0,0-21 15,-21 0-15,21 21 0,0-21 0,-21 0 16,21 21-16,-22-21 0,-20 21 16,21 0-16,-21-22 0,-1 22 0,-20 0 15,20-21-15,-20 21 0,-1 0 16,1 0-16,-1-21 0,-20 21 15,20 0-15,-20 0 0,-1 0 0,21 0 16,-41 0-16,20 0 0,0 0 16,-21 0-16,22 0 0,-22 0 0,0 0 15,0 0-15,0 0 0,1 0 16,-1 0-16,0 0 0,0 21 16,0 0-16,0 1 15,-21-1-15,0 0 0,22 0 16,-22 0-16,0 0 0,0 1 0,0 20 15,0-21-15,0 21 0,0-20 16,0 20-16,-22 0 0,22 1 0,-21-1 16,0 21-16,0-20 15,0 20-15,0 1 0,21-1 0,-22 1 16,1-1-16,0 1 0,21 20 0,0-20 16,-21-1-16,21 1 0,-21-1 15,21 22-15,0-21 0,-21-1 0,21 1 16,0-1-16,0 1 0,0-1 15,0 1-15,0-1 0,0-21 0,0 22 16,0-1-16,0-20 0,0 20 0,0 1 16,-22-22-16,22 22 0,0-22 15,-21 21-15,21-20 0,0-1 0,0 0 16,0 1-16,0-1 0,-21-21 0,21 22 16,-21-22-16,21 21 15,0-21-15,-21 0 0,0 1 0,21-1 16,-22 0-16,1-21 0,0 21 0,0 0 15,0-21-15,0 0 0,-1 21 16,1-21-16,0 0 0,0 0 0,-21 0 16,20 0-16,-20 0 0,21 0 0,-21 0 15,20 0-15,-20 0 0,0 0 16,-1 0-16,-20 0 0,-1 0 0,1 0 16,-1 0-16,-20 0 0,-1 0 0,-21 0 15,22 0-15,-1 0 0,-21 0 16,21 0-16,1 0 0,-1 0 0,22 22 15,-22-22-15,0 0 0,22 0 16,-22 21-16,0-21 0,1 0 16,-1 21-16,-21-21 0,22 21 0,-1-21 15,-21 21-15,0-21 0,22 0 0,-22 21 16,21-21-16,0 22 0,1-22 16,-1 0-16,0 0 0,22 21 0,-22-21 15,22 0-15,-1 0 0,22 0 0,-22 0 16,22 0-16,-21 0 0,20 0 15,1 0-15,-22 0 0,22 0 0,0 0 16,-22 0-16,22 0 0,-22 0 0,22 0 16,-21 0-16,20 0 0,1 0 15,0 0-15,-1 0 0,22 0 16,0 0-16,0 0 0,0 0 0,-1 0 16,44 0 30,-1 0-46,0 0 16,0 0-16,-21 21 0,21-21 0,0 0 16,1 0-16,-1 0 0,0 0 15</inkml:trace>
  <inkml:trace contextRef="#ctx0" brushRef="#br0" timeOffset="16149.74">12615 13166 0,'0'42'16,"-21"-21"-16,21 0 15,0 22-15,0-22 0,0 21 0,-21 1 16,21-1-16,0 0 0,0 22 16,0-22-16,0 22 0,0-1 15,0 1-15,0-1 0,0 22 0,0-22 16,0 22-16,0-22 0,0 22 15,0 0-15,0 21 0,0-22 0,0 1 16,0 0-16</inkml:trace>
  <inkml:trace contextRef="#ctx0" brushRef="#br0" timeOffset="16178.73">12573 15388 0,'-21'21'15,"42"-42"-15</inkml:trace>
  <inkml:trace contextRef="#ctx0" brushRef="#br0" timeOffset="16238.7">12509 15727 0</inkml:trace>
  <inkml:trace contextRef="#ctx0" brushRef="#br0" timeOffset="16299.5">12615 15431 0,'0'0'0,"0"-22"0,0 1 0,0 0 15</inkml:trace>
  <inkml:trace contextRef="#ctx0" brushRef="#br0" timeOffset="17170">12615 13060 0,'21'0'79,"1"0"-64,-1-21-15,0 21 16,0 0-16,0 0 0,0-21 0,22 21 15,-22 0-15,21-22 0,1 22 16,-22-21-16,21 21 0,22 0 0,-22 0 16,0 0-16,22-21 0,20 21 15,-20 0-15,21 0 0,-22 0 0,43 0 16,0 0-16,0 0 0,21 0 0,0 0 16,0 0-16,0 0 0,-22 0 15,44 0-15,-1-21 0,-21 21 0,21 0 16,0 0-16,-21 0 15,0 0-15,0 0 0,0 0 0,-21 0 0,0 0 16,0 0-16,-1 0 0,-20 0 16,0 0-16,-1 0 0,-20 0 15,-1 0-15,1 0 0,-22 0 0,1 0 16,-1 0-16,-21-21 0,0 21 16,0 0-16,1 0 0,-22 21 31,0 0-31,0 0 15,0 0-15,0 1 0,0-1 0,0 0 16,0 21-16,0-21 0,-22 22 16,1-22-16,21 21 0,-21-21 15,21 22-15,0-1 0,0 0 0,0 22 16,0-22-16,0 22 0,0-22 16,0 22-16,0-1 0,0 1 0,0-1 15,0 1-15,0-1 0,0 1 16,0-22-16,0 21 0,21 1 0,0-1 15,-21 1-15,22-1 0,-1 1 0,-21-1 16,0 1-16,0-22 0,21 22 16,-21-22-16,21 0 0,-21 1 0,0-1 15,0 0-15,0-20 0,21 20 0,-21 0 16,0-21-16,0 22 0,0-22 16,0 21-16,0-21 0,0 1 15,0-1-15,0 0 0,-21 0 0,21 0 16,-21 0-16,21 1 15,-21-1-15,21 0 0,-21-21 0,-1 21 16,22 0-16,-21-21 0,0 21 0,0-21 16,0 22-16,0-22 0</inkml:trace>
  <inkml:trace contextRef="#ctx0" brushRef="#br0" timeOffset="17437.84">16489 15515 0,'-21'0'16,"42"0"-16,-64 0 0,43 21 16,-21-21-16,0 0 0,0 22 0,0-22 15,0 0-15,-1 21 0,1-21 16,0 0-16,0 21 0,0-21 15,-22 21-15,22-21 0,-21 0 0,0 0 16,20 21-16,-20-21 0,0 0 0,-1 21 16,1-21-16,-43 43 0,-63-1 15,64-21-15,-1-42 0,-21 21 0,21-21 16,22 21-16,21 0 0,-22 0 0,1 0 16,-1 0-16,1 0 0,-1 0 15,-21 0-15,1 0 0,-1 0 0,0 0 16,1 0-16,-1 0 0,-21 21 0,22-21 15,-22 0-15,21 0 0,0 21 0,1-21 16,-1 0-16,0 0 0,22 0 16,-1 21-16,1-21 0,-1 0 15,1 0-15,21 0 0,-43-21 0</inkml:trace>
  <inkml:trace contextRef="#ctx0" brushRef="#br0" timeOffset="18078.21">12869 15748 0,'-63'0'0,"126"0"0,-169 0 15,85 0-15,-21 0 0,21 0 0,0 0 16,-22 0-16,22-21 0,0 21 0,0 0 15,0 0 1,-1 0-16,1 0 16,0 0-16,0 0 0,0 0 15,0 0-15,-1 0 16,1 0-16,0 0 16,0 0-1,0 0-15,0 0 16,-1 0-16,1 0 15,0 0-15,21-21 47,0 0-31,0-1-16,0 1 0,0 0 16,21 0-16,-21 0 15,0 0-15,0-1 0,0 1 16,0 0-16,0 0 0,0 0 15,0 0-15,0-1 0,0 1 16,0 0-16,0-21 0,21 21 0,-21-22 16,0 22-16,0-21 0,0-1 15,0 1-15,0 0 0,22-1 0,-22 1 16,0 0-16,21 21 0,-21-22 0,0 22 16,0-21-16,0 21 0,21-1 15,-21 1-15,21 0 0,-21 0 0,0 0 16,0 0-16,21 21 0,-21-22 15,21 22 1,1 0 156</inkml:trace>
  <inkml:trace contextRef="#ctx0" brushRef="#br0" timeOffset="18383.03">12594 14520 0,'0'-21'31,"0"42"0,0 1-15,0 20-16,0-21 0,0 21 15,0 1-15,0-1 0,-21 0 16,0 22-16,21-22 0,-21 22 0,-1-1 16,1 22-16,21-22 0,-21 1 0,-21 21 15,21-22-15,-1 1 0,1-1 0,21-21 16,-21 22-16,0-22 0,42-21 15</inkml:trace>
  <inkml:trace contextRef="#ctx0" brushRef="#br0" timeOffset="18433">12277 15790 0,'0'-63'15</inkml:trace>
  <inkml:trace contextRef="#ctx0" brushRef="#br0" timeOffset="19498.09">14499 10605 0,'0'0'0,"-21"0"15,21-22-15,0 1 0,0 0 16,0 0-16,0 0 0,0 0 16,0-1-16,0 1 0,0 0 15,0 0 1,0 42 15,0 21-31,0-20 0,-21 20 0,21 0 16,0 1-16,0-1 0,-21 0 15,21 22-15,-22-22 0,22 22 0,-21-22 16,21 21-16,0 22 0,0-21 16,0 20-16,-21 1 0,21-22 15,0 22-15,-21 0 0,21-22 0,0 22 16,0 0-16,0-1 0,-21 1 0,21 0 16,-21-22-16,-1 22 0,22-1 15,-21-20-15,21 21 0,-21-22 0,0 1 16,21-1-16,0 1 0,-21-22 0,21 21 15,0-20-15,-43-43 0,22 21 0,21 0 16,0 21-16,0-20 0,0-1 16,21-21-16,-21 42 15,22-42-15,-22-21 16,0-21-16,0 20 0,0 1 16,0 0-16,21-21 0,-21-1 0,0 1 15,21 0-15,-21-1 0,0 1 0,0 0 16,0-1-16,0-20 0</inkml:trace>
  <inkml:trace contextRef="#ctx0" brushRef="#br0" timeOffset="20189.7">14393 10435 0,'-21'0'31,"0"0"-31,21 21 0,-21-21 15,21 22-15,-21-1 0,-1 0 16,1-21-16,0 21 0,0 0 0,0 0 16,0 22-16,-1-22 0,22 0 0,-21 0 15,0 0-15,0 1 0,0-1 16,0 0-16,21 0 0,-22 0 0,1 0 16,0 1-16,21-1 0,0 0 15,-21 0-15,0-21 16,21 21-16,21-21 47,0-21-47,0 0 0,0 21 15,1-21-15,-1 0 0,0-1 16,21 1-16,-21-21 0,22 21 0,-22-22 16,21 22-16,1-21 0,-1 0 0,0-1 15,-21 1-15,22 0 0,-1-1 16,0 1-16,-20 0 0,-1 20 0,21 1 15,-21 0-15,0 0 0,1 21 16,-1-21-16,0 21 16,0 21-16,-21 0 0,0 0 15,21 22-15,0-22 0,1 21 16,-1 0-16,0 1 0,-21-1 0,21 0 16,0 1-16,0-1 0,1 0 15,-1-20-15,0 20 0,0-21 16,0 0-16,-21 0 0,21 1 0,1-1 15,-1 0-15,-21 0 0,21 0 16,-21 0-16,0-42 31,0 0-15</inkml:trace>
  <inkml:trace contextRef="#ctx0" brushRef="#br0" timeOffset="21013.9">14668 6075 0,'0'0'0,"0"-21"0,0 0 16,0-1-16,0 1 15,22 0-15,-22 0 0,0 0 16,0 0-16,-22 21 0,22-22 16,0 1-16,0 0 0,-21 42 47,21 0-47,0 1 0,0 20 15,-21 0-15,0 22 0,0-1 0,21 1 16,-21 20-16,-1 1 0,22 0 0,-21-1 15,21 1-15,-21 0 0,0-1 16,21 22-16,0-42 0,-21 20 0,21 1 16,-21-21-16,21-1 0,0-21 15,0 22-15,0-22 0,0 1 16,0-1-16,0-21 0,0 0 0,0 0 16,21 1-16,-21-1 0,21-21 15,0 0 1,-21-21-16,0-1 0,21 1 0,-21 0 15,0-21-15,0-1 0</inkml:trace>
  <inkml:trace contextRef="#ctx0" brushRef="#br0" timeOffset="21749.93">14605 5630 0,'0'0'0,"0"-21"31,-21 21-15,0 0 0,-1 0-1,22 21-15,-21 1 0,0-22 16,0 21-16,0 21 0,-22-21 16,22 22-16,-21-22 0,0 21 0,-1 0 15,22 22-15,-21-22 0,-1 1 16,-20-22-16,21 21 0,-1 0 0,22-20 15,-21 20-15,21-21 0,-1 0 16,1 0-16,21 1 0,0-1 0,-21-21 16,21 21-16,0-42 31,21 0-31,0-1 16,-21 1-16,22 0 0,-1 0 15,0 0-15,21-22 0,-21 22 0,1-21 16,20 0-16,0-1 0,-21-20 15,22 20-15,-1-20 0,0 21 0,1-22 16,-1 1-16,0-1 0,-20 22 16,-1-22-16,21 22 0,-21 21 0,0-22 15,1 22-15,-1-21 0,-21 21 0,21 0 32,0 21-32,-21 21 0,0 0 0,0 0 15,21 0-15,-21 22 0,21-1 16,-21 21-16,0-20 0,0-1 0,22 22 15,-1-22-15,0 21 0,0-20 16,0 20-16,-21-20 0,21-1 0,22 0 16,-1 1-16,0-22 0,1 21 0,-1-21 15,-21 22-15,22-22 0,-1 0 16,-21 0-16,0 0 0,0 0 0,1 1 16,-1-22-16,0 21 0,0-21 15,-21 21-15,0 0 16,0 0-16</inkml:trace>
  <inkml:trace contextRef="#ctx0" brushRef="#br0" timeOffset="22678.19">12531 14224 0,'-22'21'15</inkml:trace>
  <inkml:trace contextRef="#ctx0" brushRef="#br0" timeOffset="22732.16">12467 17103 0,'-21'-974'16,"42"1948"-16,-42-2329 0,0 1038 0,0 63 0,-1 63 15,-41 43-15</inkml:trace>
  <inkml:trace contextRef="#ctx0" brushRef="#br0" timeOffset="22775.13">11959 14351 0,'0'0'0</inkml:trace>
  <inkml:trace contextRef="#ctx0" brushRef="#br0" timeOffset="22814.11">11684 14288 0,'0'0'0,"42"0"15,-84 21-15,-22-21 16</inkml:trace>
  <inkml:trace contextRef="#ctx0" brushRef="#br0" timeOffset="22932.05">11134 14478 0,'0'-42'0,"0"84"0,0-190 0,-43 127 0,43-22 15,-42 22-15,84 21 0,-42-21 0,-42 0 16,0 0-16,20 0 0,-20 21 16,0-22-16,21 22 0,-22 0 15,1-21-15</inkml:trace>
  <inkml:trace contextRef="#ctx0" brushRef="#br0" timeOffset="23799.06">10541 13928 0,'0'0'16,"-21"0"-16,-22 0 0,22 0 0,0 0 15,-21-21-15,21 21 0,-1-22 16,1 1-16,0 21 0,-21-21 0,21 0 15,-1 0-15,-20 0 0,21-1 0,0 1 16,0 0-16,-22 0 0,22 0 0,21 0 16,0-22-16,-21 64 0,0-63 15,-22 0-15,22 21 0,0-22 16,0 22-16,-21-21 0,20-1 0,22 22 16,-21-21-16,21 21 0,-21 0 15,-21-1-15,21-20 0,21 0 0,0-1 16,0 1-16,-22 0 0,22 21 15,0-22-15,0 1 0,0 0 0,-21-1 16,42 1-16,-21 0 0,0-1 0,-21 1 16,0 0-16,21-1 0,-21 1 0,0 0 15,21-1-15,-21 1 0,21-22 16,0 22-16,0 0 0,0-22 0,0 22 16,-22 0-16,22-1 0,0 1 0,0 0 15,0-1-15,0 1 0,0 21 16,0-22-16,0 1 0,0 21 15,0-21-15,0 20 0,0-20 0,0 0 0,0 21 16,0-22-16,22 1 0,-1 0 16,0-1-16,-21 1 0,0 0 15,0-1-15,0 1 0,21 0 0,-21-1 16,21 1-16,-21 0 0,21-1 16,1 1-16,-22 0 0,21-1 0,-21 1 15,21 21-15,0-22 0,0 1 16,0 0-16,1-1 0,-1 22 0,0-21 15,0 0-15,0-1 0,0 22 0,1-21 16,-1-1-16,21 1 0,-21 21 16,22-21-16,-22 20 0,0-20 15,21 21-15,-21 0 0,22 0 0,-1-1 0,-21-20 16,22 21-16,-22 0 16,21 0-16,-21 21 0,22-22 0,-22 1 15,21 0-15,0 0 0,1 0 16,-1 21-16,22-21 0,-22-1 0,21 1 15,1 0-15,-22 0 0,22 0 0,-1 0 16,-20-1-16,20 1 0,-21 21 16,22-21-16,-22 0 0,22 21 0,-22-21 15,0 21-15,1-21 0,-1 21 16,-21-22-16,22 22 0,-22-21 16,21 21-16,-21-21 0,22 21 0,-22 0 15,21-21-15,-21 21 0,22-21 0,-22 21 16,0 0-16,0-21 0,0 21 15,0 0-15,1 0 16,-22-22-16,21 22 78,-21-21-31,-21 21-31,-1-21-1</inkml:trace>
  <inkml:trace contextRef="#ctx0" brushRef="#br0" timeOffset="24341.75">11599 9271 0,'0'0'16,"-21"0"-16,0 0 0,0 0 15,0 0-15,-1 0 16,1 0-16,0 0 16,21 21-1,0 0 1,0 1-16,21-1 15,0-21-15,1 0 0,-1 21 16,0 0-16,0-21 0,21 0 16,-20 21-16,-1-21 0,21 0 0,-21 21 15,22-21-15,-1 22 0,0-22 16,-21 0-16,22 0 0,-1 0 0,0 0 16,1 0-16,-1 0 0,-21 0 15,22 0-15,-1 0 0,-21 0 16,21 0-16,-20 0 0,-1 0 0,0 0 15,0 0-15,0 0 0,0 0 16,1 0-16,-1 0 0,-21 21 16,0 0-16,0 0 15,-21-21-15,-1 21 0,-20 0 16,21 1-16,-21-1 0,-1 0 0,1 0 16,0 21-16,-22-20 0,22 20 15,-1-21-15,1 0 0,0 0 0,-1 22 16,1-22-16,0 0 0,-1 21 0,1-20 15,21-1-15,0 0 16,0 0-16,-1 0 0,1 0 0,0-21 16,0 22-16,21-1 0,-21 0 0,0-21 15,-1 21-15,1 0 0,0 0 16,0 1-16,0-1 0,21 0 16,-21 0-16,-1 0 0,1 22 0</inkml:trace>
  <inkml:trace contextRef="#ctx0" brushRef="#br0" timeOffset="25009.45">10626 13970 0,'0'0'0,"-22"-21"0,22 0 15,43 0-15</inkml:trace>
  <inkml:trace contextRef="#ctx0" brushRef="#br0" timeOffset="25086.4">10435 13885 0,'0'-21'15,"0"42"-15,21-63 0,0 0 0,22 42 0,-22 0 16,0-21-16,0 21 0</inkml:trace>
  <inkml:trace contextRef="#ctx0" brushRef="#br0" timeOffset="25154.36">10710 13843 0,'0'21'16,"0"-42"-16,43 63 15,-22-20-15,0-1 16,0 0-16</inkml:trace>
  <inkml:trace contextRef="#ctx0" brushRef="#br0" timeOffset="25210.33">11091 14139 0,'-84'43'0,"168"-86"0,-168 107 0,105-64 16,21 0-16,-21 21 0,0-21 16</inkml:trace>
  <inkml:trace contextRef="#ctx0" brushRef="#br0" timeOffset="25586.12">11155 14436 0,'0'0'0,"0"-21"16,-21 21-16</inkml:trace>
  <inkml:trace contextRef="#ctx0" brushRef="#br0" timeOffset="25658.11">11134 14415 0,'0'-22'0,"0"1"16,0 0-16,0 0 0,21 0 16</inkml:trace>
  <inkml:trace contextRef="#ctx0" brushRef="#br0" timeOffset="27045.75">12890 14182 0,'-21'0'78,"0"0"-62,0 0-16,0 0 0,21 21 0,-21-21 16,-1 0-16,-20 0 0,21 0 0,0 0 15,0 0-15,-22 0 0,22 0 16,-21 0-16,21 0 0,-22 0 0,1 0 15,0 0-15,20 21 0,-20-21 16,0 0-16,-1 0 0,1 0 16,0 0-16,21 0 0,-22 0 0,1 0 15,0 0-15,-1 0 0,22 0 0,-21 0 16,-1 0-16,-20 0 0,21 0 16,-1 21-16,1-21 0,21 0 0,-22 0 15,1 0-15,0 0 0,-1 0 0,22 0 16,-21 0-16,0 0 0,20 0 15,-20 0-15,21 0 0,-21 0 0,20 0 16,-20 0-16,0 0 0,21 0 0,-22 0 16,1 0-16,21 0 15,-22 0-15,1 0 0,21 0 0,-21 0 16,20 0-16,-20 0 0,21-21 0,0 0 16,-22 21-16,22-21 0,0 21 15,0-21-15,0 21 0,-22-22 0,22 1 16,0 0-16,0 21 0,0-21 0,21 0 15,-21 21-15,-1-21 0,1 21 16,0-22-16,0 22 0,0-21 0,0 21 16,-1-21-16,22 0 0,-21 21 0</inkml:trace>
  <inkml:trace contextRef="#ctx0" brushRef="#br0" timeOffset="28853.86">12086 8573 0,'0'0'0,"21"0"0,-21-22 47,-21 22-47,0 0 0,0 0 16,0 0-16,-22 0 0,22 0 0,-21-21 16,21 21-16,-22 0 15,1 0-15,0 0 0,-1-21 0,1 21 16,0-21-16,-1 21 0,1 0 0,0-21 15,20 21-15,-20-21 0,0 21 16,-1-22-16,1 1 0,21 21 0,-21-21 16,-1 0-16,22 0 0,-21 0 0,-1-1 15,1 1-15,0 0 0,21 0 0,-22 0 16,1-22-16,-22 22 0,22 0 16,0 0-16,-1-21 0,22 20 0,-21 1 15,0-21-15,20 21 0,-20 0 0,21-1 16,0-20-16,0 21 0,-1 0 15,1-22-15,0 22 0,0 0 0,0-21 16,0-1-16,-1 22 0,1-21 16,21 0-16,-21-1 0,0 1 15,0 0-15,0-1 0,21-20 0,-22 20 16,1-20-16,0-1 0,21 22 0,-21-21 16,0-1-16,21 1 0,-21-1 15,21 1-15,-22-22 0,22 21 0,-21-20 16,21-1-16,0 22 0,0-22 0,0 0 15,0 22-15,0-22 0,0 0 16,0 1-16,0-1 0,21-21 0,1 22 16,-1-1-16,-21 0 0,21-21 0,0 22 15,0-22-15,0 0 16,1 21-16,-1-20 0,0 20 0,0-21 16,21 0-16,-20 22 0,-1-22 15,21 0-15,-21 0 0,22 21 0,-1-20 16,0 20-16,-21-21 0,43 21 0,-22-20 15,1 20-15,-1-21 0,21 21 16,-20 1-16,20-1 0,-20 22 0,20-22 16,-21 0-16,22 1 0,-1 20 15,1-21-15,-22 22 0,22-22 0,-1 22 16,-20-1-16,20 1 0,22 20 0,-22-20 16,1 21-16,20-1 15,-20 1-15,21 0 0,-22-1 0,1 1 16,-1 21-16,-21 0 0,22-1 15,-22-20-15,1 42 0,-22-21 0,21 0 16,-21 21-16,0 0 0,1 0 0,-1 0 16,0 0-1,0 0-15,0 21 32,-21 0-17,0 0 1,0 0-1,0-42 64,-21 0-79,0 21 15</inkml:trace>
  <inkml:trace contextRef="#ctx0" brushRef="#br0" timeOffset="29422.58">11790 1503 0,'0'0'15,"-43"-21"-15,22 21 0,0 0 0,0-21 16,0 21-16,0 0 0,-1 0 0,1 0 16,21 21 31,21 0-47,1 0 0,-1-21 15,0 21-15,21 0 0,-21 1 0,22-1 16,-1 0-16,22 0 0,-22 0 15,0 0-15,22 1 0,-1-22 0,-20 21 16,20 0-16,-21 0 0,1-21 16,20 21-16,-20-21 0,-1 0 0,0 0 15,-21 21-15,22-21 0,-22 0 16,21 0-16,-21 0 0,1 0 0,-1 0 16,-21 22 15,-21-1-16,-1 0-15,-20-21 0,21 21 16,0 0-16,-22 0 0,1 1 0,21 20 16,-21-21-16,-1 21 0,1-20 15,0 20-15,-1-21 0,1 0 0,0 22 16,-1-22-16,1 0 0,0 21 16,20-21-16,-20 1 0,21-1 0,0 0 15,0 0-15,-1 0 0,22 0 0,-21 1 16,0-1-16,21 0 15,0 0 1,21-21 0,0 0-16</inkml:trace>
  <inkml:trace contextRef="#ctx0" brushRef="#br0" timeOffset="30537.88">23876 2858 0,'0'0'0,"21"0"0,-21-22 0,0 1 16,0 0-16,0 0 0,0 0 16,0 0-16,0-1 0,0 1 0,0 0 15,0 0-15,0 0 16,-21 21-16,0 0 0,0 0 16,-1 0-16,1 21 0,0 0 15,0 21-15,21-20 0,-21 20 0,0 21 16,-1-20-16,22 20 0,0 22 15,-21 0-15,0-1 0,0 1 0,21 21 16,-21 0-16,21 21 0,-21-22 0,21 22 16,0-21-16,-22 0 15,1 21-15,21-42 0,-21 21 0,0-22 16,21 1-16,-21 0 0,21-22 16,-21 1-16,21-1 0,0-21 0,0 1 15,-22-1-15,22-21 0,0 0 0,0 1 16,0-1-16,0-42 15,0-1-15,0 1 16,0-21-16,0 21 0,0-22 0,0 1 16</inkml:trace>
  <inkml:trace contextRef="#ctx0" brushRef="#br0" timeOffset="31530.31">23685 2879 0,'0'0'0,"-21"0"16,0-21-16,0 21 0,21-22 0,-21 1 15,21 0 1,0 0-16,0 0 0,21 21 15,0-21-15,21-1 16,1 22-16,-1-21 0,0 0 0,22 21 16,-1-21-16,22 0 0,-21 21 15,41-21-15,1 21 0,21-22 0,0 22 16,21 0-16,-21-21 0,43 0 16,-22 21-16,21 0 0,1 0 0,-1 0 15,0 0-15,1 0 0,-22 0 16,21 0-16,-21 0 0,0 0 0,1 0 15,-22 0-15,-22 0 0,1 21 16,-21 0-16,0-21 0,-22 0 0,1 22 16,-1-22-16,-21 0 0,1 21 15,-1-21-15,0 0 0,-20 0 16,20 21-16,0-21 0,-21 0 16,22 0-16,-22 21 0,21-21 0,-21 0 15,22 0-15,-22 0 0,0 21 16,0-21-16,0 0 0,-21 21 0,0 1 15,0-1-15,0 0 16,0 0-16,0 0 0,0 22 16,0-22-16,0 21 0,-21-21 15,21 22-15,-21-1 0,0 21 0,21-20 16,0 20-16,-21 1 0,0 20 0,-1-20 16,22-1-16,-21 22 0,21 0 15,-21-22-15,0 22 0,21-22 16,0 22-16,-21-21 0,0 20 15,21-20-15,-22-1 0,22 1 0,0-1 16,-21 1-16,21-22 0,-21 22 0,0-22 16,21 0-16,-21 1 0,21-22 15,0 21-15,-21 0 0,-1-20 0,1-1 16,21 21-16,-21-21 0,0 0 16,0 1-16,0-22 0,-22 21 0,22 0 15,-21-21-15,-1 21 0,1-21 0,0 0 16,-1 0-16,1 21 0,0-21 15,-22 0-15,1 0 0,20 21 0,-20-21 16,-1 0-16,1 0 0,-1 0 16,1 22-16,-22-22 0,1 0 15,20 0-15,-42 21 0,22-21 0,-22 0 16,-21 0-16,21 0 0,-21 21 0,0-21 16,0 0-16,0 0 0,-21 0 15,21 21-15,0-21 0,-21 0 0,21 0 16,0 0-16,21 21 0,0-21 0,0 0 15,21 0-15,1 0 0,20 21 16,-20-21-16,20 0 0,1 0 0,-1 0 16,1 0-16,20 0 0,1 0 15,0 0-15,-1 0 0,22 0 0,0 0 16,0 0 0,42 0 15,0 0-16,0 0 1</inkml:trace>
  <inkml:trace contextRef="#ctx0" brushRef="#br0" timeOffset="32334.07">24088 7916 0,'0'0'0,"0"-21"0,0-21 0,0 0 0,0-1 15,0 22-15,0-21 0,0 21 16,0-22-16,-22 22 0,1 0 16,0 21-1,0 0-15,21 21 0,-21 0 16,0 22-16,-1-22 0,22 42 15,-21-20-15,0 20 0,21 22 16,0-1-16,-21 1 0,21 0 0,-21-1 16,21 1-16,-21 0 0,21 21 0,0-1 15,0 1-15,0-21 0,0 21 16,-22-22-16,22 22 0,0-21 0,-21 0 16,21-22-16,0 1 0,0-1 0,0 1 15,-21-22-15,21 0 0,0 1 16,-21-1-16,21-21 0,0 0 0,0 0 15,0 1-15,0-1 16,0-42 0,0-1-1,0 1-15,0 0 0,0 0 0,-21-21 16,21 20-16,-21-20 0,21 21 16,0-21-16</inkml:trace>
  <inkml:trace contextRef="#ctx0" brushRef="#br0" timeOffset="33234.58">23939 7726 0,'0'0'0,"0"-21"0,0 0 0,0-1 0,0 1 15,0 0-15,22 21 0,-22-21 0,21 21 16,0 0 0,0-21-16,0 21 0,0 0 0,1 0 15,-1 0-15,21 0 0,-21 0 16,43 0-16,-22 0 0,22 0 0,-1-21 16,22 21-16,21 0 15,-22-22-15,22 22 0,0 0 0,0-21 0,21 21 16,0-21-16,0 21 0,0-21 15,21 21-15,0 0 0,-21-21 16,0 0-16,0 21 0,0 0 0,0-22 16,0 22-16,0 0 0,0 0 15,-21 0-15,0 0 0,-22 0 0,1 0 16,0 0-16,-22 0 0,22 0 16,-22 0-16,-20 0 0,20 0 0,-20 0 15,20 0-15,-21 0 0,1 0 16,-1 0-16,-21 0 0,22 0 0,-22 0 15,0 22-15,0-22 0,0 0 16,-21 21-16,0 0 16,0 0-16,0 0 0,-21 0 15,0 1-15,21-1 0,-21 21 16,0-21-16,-1 22 0,22-1 0,0 0 16,-21 1-16,21-1 0,0 21 0,-21-20 15,21 20-15,0-20 0,0 20 16,0-21-16,0 22 0,0-22 0,0 22 15,0-22-15,0 22 0,0-22 16,0 21-16,0-20 0,0 20 0,0 1 16,0-22-16,0 22 0,0-1 0,0 1 15,0-22-15,0 21 16,0-20-16,-21-1 0,21 22 0,0-22 16,0 0-16,0-21 0,-21 22 0,0-1 15,21-21-15,-22 22 0,1-22 16,0 21-16,0-21 0,0 0 0,0 22 15,-1-22-15,1 0 0,-21 21 0,21-20 16,0-1-16,-22 0 0,22 0 16,0 0-16,-21 22 0,-1-22 0,1 0 15,0-21-15,-22 21 0,1 0 0,-1 0 16,-42 1-16,22-22 0,-22 21 16,-21 0-16,21-21 0,-42 21 0,0 0 15,-1-21-15,1 21 0,-21-21 16,21 22-16,0-22 0,-22 21 0,1 0 15,21-21-15,-22 21 0,22-21 16,0 0-16,21 21 0,0-21 0,0 0 16,21 0-16,0 0 0,22 0 0,20 0 15,1 0-15,-1 0 0,22 0 0,0-21 16,20 0-16,-20 21 0,42-21 16,0 0-16,0-1 0,0 1 15,0 0-15,0 0 0,21-21 0</inkml:trace>
  <inkml:trace contextRef="#ctx0" brushRef="#br0" timeOffset="33936.18">25696 5482 0,'0'0'0,"-21"-21"0,-21-85 32,21 85-32,21 0 0,0 0 0,-22 21 15,1 21 1,21 0-16,0 21 15,0 1-15,0 20 0,0 1 0,0 20 16,0 1-16,0 21 0,0-21 16,0 20-16,0 1 0,0 21 15,0-21-15,0-21 0,0 21 0,-21-22 16,0 1-16,21 0 0,-21-1 0,0-20 16,21-1-16,-22-20 0,22 20 15,0-21-15,-21 1 0,21-22 0,-21 0 16,21 0-16,0 0 0,-21-21 15,21-21 1,-21 0-16,21 0 0,0 0 0,0 0 16,-21-22-16,21 22 0,-22-21 15,22-1-15,0 1 0</inkml:trace>
  <inkml:trace contextRef="#ctx0" brushRef="#br0" timeOffset="34482.01">25485 5440 0,'0'0'0,"0"-21"0,-22 0 0,1-1 15,0 22-15,0 0 0,0 0 0,0 0 16,-1 0-16,1 0 16,0 22-16,0-1 0,0 21 0,0 0 0,-1-20 15,-20 41-15,21-21 0,0 1 0,0-1 16,-1 22-16,-20-22 15,21 0-15,0 1 0,0-1 0,-1 0 16,1-21-16,0 22 0,21-22 16,-21 0-16,21 0 0,-21 0 0,21 1 15,0-1-15,21-21 32,0-21-17,0-1-15,0 1 16,1 0-16,20-21 0,-21 21 15,0-22-15,22 1 0,-22 0 0,21-1 16,0 1-16,-20-22 0,20 1 16,0 21-16,1-22 0,-1 22 0,0-1 15,1 1-15,-1 0 0,0-1 16,1 1-16,-1 21 0,0 0 0,-21 21 16,1 0-16,-1 0 0,0 0 15,0 0-15,0 21 0,-21 0 0,21 21 16,-21 1-16,0-1 0,0 22 15,0-1-15,0 1 0,22-1 0,-22 1 16,0-1-16,21 1 0,-21-22 0,0 21 16,21-20-16,0 20 15,-21-20-15,21-1 0,0 0 0,-21 1 0,22-22 16,-1 21-16,-21 0 0,21-20 16,0-1-16,0 21 0,0-21 15,1 0-15,-1-21 0,0 22 0</inkml:trace>
  <inkml:trace contextRef="#ctx0" brushRef="#br0" timeOffset="35166.39">24045 12594 0,'0'0'0,"-21"-42"0,0 0 0,0-22 0,0 22 15,21-1-15,-22 1 0,1 0 16,0 21-16,0-22 0,21 22 16,-21 0-16,21 0 0,-21 21 0,-1 0 15,22 21-15,0 21 16,-21-21-16,21 43 0,0-22 0,0 22 15,0-1-15,0 22 0,0 21 0,0-22 16,0 22-16,0-21 0,0 21 16,0 0-16,0-1 0,0 1 0,0 0 15,0 0-15,0 0 0,0-22 16,-21 1-16,21 0 0,0-1 0,0 1 16,0 0-16,0-22 0,0 1 0,0-1 15,0-20-15,0-1 16,0 0-16,0 1 0,0-22 0,0 0 15,0-42 1,0 0-16,0-1 16,0-20-16,21 0 0</inkml:trace>
  <inkml:trace contextRef="#ctx0" brushRef="#br0" timeOffset="35941.89">24003 12404 0,'0'0'0,"-21"-43"16,-127-20-1,105 42-15,22 21 0,0-21 16,0 21-16,42 0 16,21 0-1,1 0-15,20 0 0,22 0 0,-1 0 16,1 0-16,42 21 0,0-21 15,21 0-15,0 0 0,22 0 0,-1 0 16,22 0-16,-1 0 0,1 0 16,20 0-16,1 0 0,0 21 0,-1-21 15,1 0-15,-22 0 0,1 21 16,-22-21-16,1 0 0,-1 0 16,-21 0-16,-21 0 0,0 0 0,-21 0 15,-21 0-15,-1 0 0,-20 0 16,-22 0-16,0 0 0,-20 0 0,-1 0 15,0 0-15,-21 21 16,0 0-16,0 1 0,0-1 16,-21 21-16,0-21 0,21 22 15,-22-1-15,1 0 0,0 22 0,0-22 16,21 22-16,0-1 0,-21 1 0,0-1 16,21 1-16,0-1 0,0 1 15,0 20-15,0-20 0,-22 20 0,22 1 16,0 0-16,0-1 0,0 1 15,0-21-15,0 20 0,0 1 16,0 0-16,0-22 0,22 22 0,-22-22 16,0 22-16,0-22 0,0 1 15,0-1-15,0 1 0,0-1 0,0-20 16,0 20-16,0-20 0,0-1 0,0 0 16,0-21-16,0 22 0,-22-22 15,-20 0-15,21 0 0,-21 0 0,-1 1 16,1-1-16,-22 0 0,1-21 15,-22 21-15,22-21 0,-22 0 16,-21 0-16,0 21 0,1-21 0,-22 0 16,0 0-16,-22 0 0,1 0 0,-21 0 15,0 0-15,-1-21 0,1 21 16,-22 0-16,1-21 0,-1 21 0,1 0 16,-1-21-16,1 21 0,-1-21 0,22 21 15,0 0-15,21 0 0,-1 0 16,22 0-16,0 0 0,43 0 0,-22 0 15,42-22-15,1 22 0,21 0 0,-1 0 16,1-21-16,21 21 0,0-21 16,21 0-16,0 0 0,0-22 15,21 22-15,0 0 0,21-21 16,1-1-16</inkml:trace>
  <inkml:trace contextRef="#ctx0" brushRef="#br0" timeOffset="36538.11">26183 10351 0,'0'0'0,"-21"-43"31,0 64-31,21 1 0,0 20 15,0 21-15,-21-20 0,21 41 16,-22-20-16,1 21 0,21-1 0,-21 22 16,21 0-16,-21 0 0,0 0 0,21-1 15,0-20-15,-21 21 0,21-21 16,-22-1-16,22-20 0,0 20 16,0-20-16,0-22 0,0 22 0,0-43 15,0 21-15,0-21 0,0 1 16,0-1-16,0 0 0,0-42 15,0 0-15,0-1 16,0-20-16,22 21 0,-22-21 16,0-22-16</inkml:trace>
  <inkml:trace contextRef="#ctx0" brushRef="#br0" timeOffset="37033.83">26225 10329 0,'0'0'16,"0"-21"-16,-21 0 0,0 0 0,-21 21 16,21 0-16,-22 21 0,1 0 0,0 0 15,-22 22-15,22-1 0,-22 0 16,22 1-16,-22-1 0,1 22 0,21-22 16,-22 0-16,22-21 0,-1 22 0,1-1 15,0-21-15,21 22 0,-1-22 16,1 0-16,0 0 0,21 0 15,-21-21-15,21 21 0,21-42 32,0 21-32,0-21 15,1-21-15,20 21 0,-21-22 16,21 1-16,1 0 0,-1-1 0,22-20 16,-22-1-16,21 22 0,1-22 0,-22 1 15,22 21-15,-1-22 0,-20 22 16,20-1-16,-21 22 0,1 0 0,-1 0 15,0 0-15,-20 21 0,20 0 16,-21 21-16,0 0 0,0 21 0,1-20 16,-22 41-16,21-21 0,-21 22 15,21-22-15,-21 22 0,0-1 16,21-20-16,-21-1 0,21 21 0,0-20 16,-21-22-16,22 21 0,-22 1 0,21-22 15,0 21-15,-21-21 0,0 0 16,21 1-16,0-1 0,-21 0 0,0 0 15,0 0-15,0 0 0,0 1 16,-21-1 0</inkml:trace>
  <inkml:trace contextRef="#ctx0" brushRef="#br0" timeOffset="38145.94">23770 13377 0,'0'0'0,"-21"0"32,0 0-32,0 0 15,-1 22 1,1-22-16,0 21 0,0-21 0,0 21 16,0-21-16,-1 21 0,1-21 15,-21 21-15,21 0 0,-22-21 0,1 22 16,-148-1-1,126-21-15,22 0 0,-22 0 16,22 0-16,-22 0 0,1 0 0,-1 0 16,1-21-16,-1-1 0,1 1 0,-1 0 15,1 0-15,-1 0 0,1-22 16,21 1-16,-22 21 0,1-21 0,-1-22 16,1 22-16,-1-22 0,22 22 0,-22-22 15,1 1-15,20-22 0,-20 22 16,21-1-16,-22 1 0,22-22 15,-22 22-15,22-22 0,-22 0 0,1 1 16,-1-1-16,1 0 0,21 1 16,-22-22-16,1 21 0,-1-21 0,1 22 15,-1-22-15,1 0 0,-1 0 0,1 0 16,-1 0-16,22 1 0,-22-1 16,1-21-16,20 21 0,-20-21 0,21 21 15,-1-21-15,1 21 0,0-21 0,-1 0 16,1 21-16,21-21 15,-22 0-15,22 22 0,-21-22 0,21 0 0,0 0 16,-1 0-16,22 0 0,0 0 16,0-22-16,0 22 0,0 0 15,0 0-15,0-21 0,22 21 0,-1 0 16,21-21-16,-21 21 0,0-21 16,22 21-16,-1 0 0,0-21 0,1 21 15,-1 0-15,22 0 0,-22 0 0,21 21 16,1-21-16,-1 21 0,1-21 15,-1 21-15,1 0 0,21 1 0,-22-1 16,22 0-16,-22 21 0,22-21 16,0 1-16,-1 20 0,22-21 15,-21 21-15,21 1 0,-1 20 0,-20-20 16,21-1-16,-21 21 0,20 1 0,1-1 16,0 1-16,0-1 0,0 1 15,0-1-15,-1 22 0,-20 0 16,0 21-16,-22-22 0,22 22 0,-22 0 15,-20-21-15,20 42 0,-20-22 16,-1 1-16,0 21 0,-21 0 0,22-21 16,-22 21-16,0 0 0,0 0 0,0 0 15,1 0 1,-44 0 31,1 0-32,0 0-15,0 0 16</inkml:trace>
  <inkml:trace contextRef="#ctx0" brushRef="#br0" timeOffset="38646.33">22839 3387 0,'0'0'0,"0"-21"16,0-1-16,-21 1 0,21 0 15,0 42 17,0 0-32,21 1 15,0-22-15,0 21 0,0 0 16,0-21-16,22 21 0,-1-21 0,-21 21 15,22 0-15,-1-21 0,0 22 16,1-22-16,-22 21 0,42 0 0,-20-21 16,-1 21-16,0-21 0,1 0 15,-1 21-15,0-21 0,-21 0 16,22 0-16,-22 0 0,0 21 16,-42-21-1,0 0 1,0 22-16,-22-22 0,1 21 0,0 0 15,20 0-15,-20 0 0,-21 22 16,20-22-16,1 21 0,0 0 0,-1 22 16,1-22-16,0 1 0,-1 20 0,1-21 15,0 22-15,-1-22 0,22 1 16,-21-1-16,21-21 0,-1 21 0,1-20 16,0-1-16,0 0 0,0 21 15,21-21-15,-21-21 0,-1 22 16,22-1-16,0 0 0,-21-21 0,0 21 15,0-21-15,0 21 0,0 0 16,-22-21-16</inkml:trace>
  <inkml:trace contextRef="#ctx0" brushRef="#br0" timeOffset="48129.88">4699 7472 0,'-21'21'15,"0"-21"-15,21 21 16,-22-21 0,22 21-16,0 1 15,22-22 16,-1 0-31,0 0 0,0-22 16,0 22-16,0-21 0,22 0 16,-22 0-16,0 0 0,0 0 0,0-1 15,1 1-15,-1 0 0,-21 0 0,0 0 16,0 0-16,0-1 0,0 1 16,0 0-16,0 0 0,0 0 0,0 0 15,-21 21 1,-1 0-16,1 0 15,21 21-15,-21-21 0,0 21 0,0 0 16,21 0-16,0 22 0,0-22 16,-21 0-16,21 21 0,0-21 0,-22 1 15,22-1-15,0 0 0,0 0 16,0 0-16,0 0 0,0 1 0,0-1 16,22 0-16,-1-21 0,0 0 15,0 0 1,0 0-16,0 0 0,1 0 15,-1-21-15,0 0 16,0-1-16,0 1 0,0 0 16,1 0-16,-22 0 0,21 0 0,0-1 15,0 1-15,-21 0 0,21 0 16,0 0-16,1 0 0,-22-1 16,21 22-16,0-21 0,0 0 15,0 21-15,0 0 0,1 0 0,-1 0 16,0 0-16,0 21 15,-21 0-15,0 1 0,0-1 16,0 0-16,0 0 0,0 0 0,-21 0 16,0 22-16,0-22 0,-1 0 15,22 0-15,-21 0 0,21 1 0,-21-1 16,0-21-16,21 21 0,0 0 31,0-42-15,0 0-16,0 0 15,21-1-15,0 1 0,-21 0 16,21 0-16,1 0 0,-1 0 0,0-22 16,0 22-16,0 0 0,0 0 15,-21 0-15,22-1 0,-1 1 0,-21 0 16,21 21-16,-21-21 0,0 42 31,-21 0-31,0 0 0,21 1 16,0-1-16,-22 0 0,1 0 15,21 0-15,-21 0 0,21 1 0,0-1 16,0 21-16,0-21 16,0 0-16,0 1 0,0-1 15,21 0-15,0-21 16,1 0-16,-1 0 16,0 0-16,0 0 0,0 0 0,22-21 15,-22 21-15,0-21 0,0-1 0,21 1 16,-20 0-16,-1 0 0,0 0 15,0 0-15,0-1 0,0-20 0,1 21 16,-1-21-16,0 20 0,-21-20 0,0 0 16,21 21-16,-21-22 15,21 22-15,-21 0 0,0 0 0,0 0 16,0-1-16,0 1 0,0 85 47,0-43-47,0 0 15,-21 21-15,21-20 0,-21 20 0,0-21 16,21 21-16,-21-20 0,21 20 0,-22-21 16,1 21-16,21-20 0,0-1 15,0 0-15,0 0 0,-21-21 0,21 21 16,0 0-16,21-42 47,-21 0-47,0 0 15</inkml:trace>
  <inkml:trace contextRef="#ctx0" brushRef="#br0" timeOffset="48321.77">5630 7366 0,'-21'0'31,"42"-21"-16,0 21 1,1 0-16,-1 0 0,0 0 16,0 0-16,-21-21 0,21 21 15,0 0-15,1 0 16,-22-21-16,21 21 0</inkml:trace>
  <inkml:trace contextRef="#ctx0" brushRef="#br0" timeOffset="48722.54">5884 7408 0,'21'0'0,"1"0"0,-1 0 16,0 0-16,0 0 15,-21-21-15,21 21 0,0-21 0,1 21 16,-1-21-16,0 0 0,-21 0 15,21 21-15,-21-22 0,21 22 16,-21-21-16,-21 21 31,0 0-31,0 0 0,0 0 16,-1 21-16,1 1 0,0-1 16,0 0-16,0 0 0,21 0 15,0 0-15,-21 1 0,21-1 16,0 0-16,0 0 0,0 0 15,0 0 1,21-21-16,0 0 16,0 0-16,0 0 15,0 0-15,1-21 0,-1 21 16,-21-21-16,21 0 0,0 21 0,0-21 16,0 0-16,-21-1 0,22 1 15</inkml:trace>
  <inkml:trace contextRef="#ctx0" brushRef="#br0" timeOffset="49150.29">6329 7260 0,'0'21'0,"0"1"16,0-1-16,-21 0 16,21 0-16,-22-21 0,22 21 15,-21 0-15,21 1 0,0-1 16,-21 0-16,0 0 15,21-42 32,0 0-31,0 0-16,0-1 16,0 1-16,21 0 0,0 0 0,-21 0 15,21 0-15,1-1 0,-1 1 16,0 0-16,21 0 0,-21 21 0,1-21 15,20 21-15,-21 0 0,0 0 16,22 0-16,-22 0 0,0 21 0,0 0 16,0-21-16,-21 21 0,0 0 0,0 1 15,0-1-15,0 0 0,0 0 16,0 0-16,-21 0 0,0 1 16,0-22-16,0 21 0,21 0 0,-22 0 0,1 0 15</inkml:trace>
  <inkml:trace contextRef="#ctx0" brushRef="#br0" timeOffset="49693.98">7027 7239 0,'0'0'0,"0"-85"32,-21 85-17,0 0-15,0 0 16,0 0-16,-1 0 16,1 0-16,0 22 0,0-1 15,0 0-15,0 0 0,-1 0 0,1 22 16,0-22-16,0 0 0,0 21 15,0-21-15,21 1 0,-22-1 0,22 0 16,0 0-16,0 0 0,0 0 16,22-21-1,-1 0-15,0 0 0,0 0 16,0 0-16,0 0 0,1-21 16,-1 21-16,0-21 0,0 0 15,0 0-15,0 0 0,1-1 0,-1 1 16,0-21-16,0 21 0,0-22 0,0 1 15,-21 0-15,22 21 0,-1-22 16,-21 1-16,21 0 0,0 20 0,0-20 16,-21 21-16,0 0 0,21 0 0,-21-1 15,22 22-15,-22 22 16,0-1 0,0 0-16,-22 0 15,22 21-15,-21-20 0,21 20 16,-21-21-16,21 21 0,0 1 0,0-1 15,-21-21-15,21 22 0,-21-22 16,21 0-16,0 21 0,0-21 0,-21 1 16,21-1-16,0 0 0,21-21 31</inkml:trace>
  <inkml:trace contextRef="#ctx0" brushRef="#br0" timeOffset="50109.74">7514 7197 0,'0'0'15,"21"-21"-15,-21-1 0,0 1 16,-21 21 0,0 0-16,0 0 15,0 0-15,-1 0 0,1 21 16,0-21-16,0 22 0,21-1 15,-21-21-15,21 21 0,-21-21 16,21 21-16,0 0 31,21-21-31,0 0 0,0 0 16,0 21-16,0-21 0,22 0 16,-22 0-16,0 22 0,0-22 15,0 21-15,1 0 0,-1 0 16,-21 0-1,0 0-15,-43-21 16,22 0-16,0 22 0,0-22 0,-21 0 16,20 21-16,1-21 0,0 0 15,-21 0-15,21 0 0,-1 0 0,1 0 16,0 0-16,0 0 16,0 0-1,21-21-15,0-1 0</inkml:trace>
  <inkml:trace contextRef="#ctx0" brushRef="#br0" timeOffset="51842.19">15896 6752 0,'0'0'0,"-21"0"0,42-21 47,0 21-31,0-21-16,1 21 0,-1-21 0,0 0 15,0-1-15,0 1 0,0 0 16,1 0-16,-1 0 0,0 0 16,0-22-16,0 22 0,-21 0 0,0-21 15,0 20-15,0 1 0,0 0 0,0 0 16,-21 21-1,0 0-15,0 0 0,0 21 16,-1 0-16,1 0 0,0 1 0,0-1 16,0 21-16,21-21 0,0 22 15,0-22-15,0 0 0,0 21 0,0-21 16,0 1-16,0-1 0,21 0 16,-21 0-16,21-21 0,0 21 0,22-21 15,-22 0-15,0 21 0,0-21 16,0 0-16,0 0 0,1 0 0,-1 0 15,0 0-15,0 0 0,0 0 16,0-21-16,-21 0 0,22 21 0,-1-21 16,-21 0-16,21 0 0,0-1 15,-21 1-15,21 0 0,0-21 0,-21 21 16,22-1-16,-1 1 0,0 0 0,0 0 16,0 0-16,0 0 0,1-1 15,-1 22-15,0 0 0,0-21 0,0 21 16,0 0-16,1 0 0,-1 0 0,0 21 15,-21 1-15,21-1 16,-21 0-16,0 0 0,0 0 16,0 0-16,0 1 0,-21 20 0,0-21 15,0 0-15,-1 0 0,1 1 16,0-1-16,21 0 0,-21-21 0,21 21 16,-21-21-16,21-21 46,0 0-46,0 0 0,21-1 0,0 1 16,0 0-16,-21 0 0,21 0 16,1-22-16,-22 22 0,21 0 0,-21-21 15,21 21-15,-21-1 0,0 1 16,0 42 15,0 1-31,0-1 0,0 0 0,0 0 16,-21 0-16,21 0 0,-21 22 15,21-22-15,-22 0 0,22 0 0,0 0 16,0 1-16,0-1 0,0 0 0,0 0 16,0 0-16,22-21 15,-1 0-15,0 0 0,0 0 16,0 0-16,0 0 0,1 0 0,-1 0 16,0-21-16,0 0 0,0 0 15,0 0-15,1-1 0,-1 1 16,0 0-16,-21-21 0,21-1 0,0 22 15,0-21-15,1 0 0,-22-1 16,21 1-16,0 0 0,-21 20 0,21-20 16,-21 21-16,0-21 0,0 20 0,0 1 15,-21 42 1,0 1 0,21-1-16,0 0 0,-21 0 15,-1 21-15,22-20 0,-21 20 0,21-21 16,0 21-16,-21-20 0,21 20 0,0-21 15,-21 21-15,21-20 0,0-1 16,0 0-16,0 0 0,0 0 16,0 0-16,0 1 15,21-22 1,0 0-16,-21-22 16,0 1-16</inkml:trace>
  <inkml:trace contextRef="#ctx0" brushRef="#br0" timeOffset="52006.1">16933 6477 0,'0'0'0,"-21"0"0,42 0 47,0 0-47,1 0 0,-1 0 0,0 0 16,0 0-16,0 0 15,0 0-15</inkml:trace>
  <inkml:trace contextRef="#ctx0" brushRef="#br0" timeOffset="52357.89">17208 6562 0,'22'0'31,"-1"0"-31,0-21 0,0 21 0,0-22 16,0 22-16,1-21 0,-1 21 15,0-21-15,0 0 0,0 0 16,-21 0-16,0-1 16,-21 22-1,0 0-15,0 0 0,0 0 16,-1 0-16,1 22 15,0-1-15,0 0 0,0 0 16,21 0-16,0 0 0,-21 1 0,21 20 16,-22-21-16,22 0 0,0 0 0,0 1 15,0-1-15,22-21 16,-1 0-16,0 0 0,0 0 16,0 0-16,22 0 0,-22 0 0,21 0 15,-21-21-15,22-1 0</inkml:trace>
  <inkml:trace contextRef="#ctx0" brushRef="#br0" timeOffset="52805.63">17759 6329 0,'0'0'0,"-21"0"16,21 21-16,-22-21 15,22 21-15,0 0 0,-21 1 0,0-1 16,21 0-16,-21 0 0,21 0 0,0 0 15,0 1-15,-21-1 0,21 0 16,-21-21-16,21 21 0,0 0 0,-22 0 16,22 1-1,0-44 32,0 1-47,0 0 16,0 0-16,0 0 0,0 0 15,22-22-15,-1 22 0,-21 0 16,21 0-16,0-22 0,0 22 0,0 0 16,22 0-16,-22 21 0,0-21 0,0 21 15,0-21-15,1 21 0,-1 0 16,0 0-16,-21 21 0,21 0 16,-21 0-16,0 0 0,0 0 15,0 1-15,0-1 0,0 0 16,0 0-16,0 0 0,0 0 0,-21 1 15,21-1-15,-21-21 16,21 21-16,-21-21 0</inkml:trace>
  <inkml:trace contextRef="#ctx0" brushRef="#br0" timeOffset="53366.31">18373 6392 0,'0'0'0,"0"-63"31,0 42-31,-22 21 16,1 0-16,0 0 0,0 0 0,0 0 15,0 0-15,-1 0 0,1 0 0,-21 0 16,21 21-16,0 0 0,-1 0 15,1 0-15,0 1 0,0 20 0,0-21 16,0 0-16,21 22 0,0-22 16,0 0-16,0 0 0,0 0 0,0 0 15,0 1-15,0-1 0,21-21 16,0 0-16,0 0 16,0 0-16,0 0 0,85-21 15,-85-1-15,1 1 16,20 0-16,-21 0 0,0 0 15,0 0-15,1-22 0,-1 22 0,-21-21 16,21-1-16,0 1 0,0 0 0,0 21 16,1-22-16,-22 1 0,0 0 15,21 20-15,-21-20 0,0 21 0,0 0 16,0 0-16,0-1 0,-21 22 31,-1 22-31,22-1 0,-21 21 16,0-21-16,21 0 0,-21 22 15,0-22-15,21 21 0,0-21 0,-21 22 16,-1-1-16,22-21 0,-21 22 16,21-22-16,0 21 0,0-21 15,0 0-15,0 1 0,0-1 0,0 0 16,0 0-16,0 0 0,21-21 0,1 0 16,-1 0-16,0 0 0,0 0 15,0 0-15,0 0 0,1 0 0,-1 0 16,0-21-16</inkml:trace>
  <inkml:trace contextRef="#ctx0" brushRef="#br0" timeOffset="53690.13">18881 6350 0,'0'0'0,"0"-21"32,-22 21-32,1 0 0,0 0 15,0 0-15,0 0 0,0 0 16,-1 21-16,-20 0 0,42 0 0,-21 1 15,0-22-15,21 21 0,0 0 0,0 0 16,0 0-16,0 0 16,0 1-16,21-1 15,0-21-15,-21 21 0,21-21 0,0 21 16,1-21-16,-1 21 16,0-21-16,-21 21 0,21 1 15,-21-1-15,0 0 16,-21 0-1,0-21-15,0 0 0,-22 0 0,22 21 16,0-21-16,-21 0 0,20 0 0,-20 0 16,21 0-16,-21 0 0,20 0 15,-20 0-15,21 0 0,-21 0 0,20 0 16</inkml:trace>
  <inkml:trace contextRef="#ctx0" brushRef="#br0" timeOffset="55194.56">14859 11832 0,'21'0'31,"0"-21"-31,0 21 0,1-21 16,-1 21-16,0-21 0,-21 0 16,21 21-16,0-22 0,0 1 0,-21 0 15,0 0-15,0 0 0,0 0 16,0-1-16,-21 22 15,0 0 1,0 22-16,0-22 0,21 21 16,-21 0-16,21 0 15,0 0-15,0 0 0,0 1 0,0-1 16,0 0-16,0 0 0,0 0 16,0 0-16,21 1 15,0-22-15,0 0 0,0 0 0,0 0 16,1 0-16,-1 0 0,0 0 15,0 0-15,0 0 0,-21-22 16,21 22-16,1-21 0,-1 21 0,-21-21 16,21 0-16,0 0 0,0 0 15,0 21-15,1-22 0,-1 1 0,0 0 16,0 0-16,0 0 0,22 0 0,-22-1 16,0 1-16,0 21 0,0 0 15,0 0-15,22 0 0,-22 0 16,0 0-16,0 21 0,-21 1 15,21-1-15,-21 0 0,0 0 0,0 0 16,0 0-16,0 1 0,0-1 16,0 0-16,-21 0 0,0 0 0,21 0 15,-21 1-15,0-22 16,21-22 15,21 1-31,0 0 16,0 21-16,-21-21 0,21 0 15,1 0-15,-22-1 0,21-20 16,0 21-16,-21 0 0,21 0 0,-21-1 16,21 1-16,-21 0 15,0 42 1,0 0 0,0 1-16,-21-1 0,21 0 15,-21 0-15,21 0 0,-21 0 0,21 1 16,0-1-16,0 0 0,0 0 0,0 0 15,0 0-15,21 1 16,0-22-16,0 0 0,0 0 16,1 0-16,-1 0 0,21 0 0,-21 0 15,0 0-15,1 0 16,20-22-16,-21 1 0,0 21 0,0-21 16,22 0-16,-22 0 0,0 0 0,0-22 15,0 22-15,1-21 0,-22 21 16,21-22-16,0 1 0,0 0 0,-21-1 15,0 22-15,21-21 0,-21 21 0,0-22 16,0 22-16,-21 21 16,21 21-1,-21 0-15,0 22 16,0-22-16,21 21 0,0-21 0,-22 22 16,22-1-16,-21-21 0,0 22 15,21-22-15,0 21 0,0-21 16,0 0-16,0 1 0,0-1 0,0 0 15,0 0-15,0 0 0,21 0 16,0-21-16,1 0 16,-1 0-16,0 0 15,0 0-15,0-21 0,-21 0 16,0 0-16</inkml:trace>
  <inkml:trace contextRef="#ctx0" brushRef="#br0" timeOffset="55378.46">16002 11642 0,'0'0'0,"-21"0"16,42 0 15,0 0-15,0 0-16,22 0 0,-22 0 0,0 0 15,21 0-15,-21 0 0,1 0 0,-1 0 16,0 0-16,21 0 0,-21 0 15</inkml:trace>
  <inkml:trace contextRef="#ctx0" brushRef="#br0" timeOffset="56165.99">16446 11705 0,'0'0'0,"-21"0"0,0 0 0,0 21 16,0-21-16,21 22 15,21-22 16,0 0-31,0 0 0,0 0 0,22-22 16,-22 22-16,21 0 0,-21-21 16,22 21-16,-22-21 0,21 21 0,-21-21 15,1 0-15,-1 21 0,0-21 0,-21-1 16,0 1 0,-21 21-16,0 0 15,-1 0-15,1 0 0,0 0 0,0 0 16,0 0-16,0 21 15,-1-21-15,1 22 0,0-1 0,0 0 16,0 0-16,21 0 0,-21-21 0,21 21 16,0 1-16,0-1 0,0 0 15,0 0-15,21 0 0,0-21 16,0 0-16,0 21 0,0-21 0,22 0 16,-22 0-16,0 0 0,21 0 15,-20 0-15,20 0 0,-21-21 0,21 21 16,-20-21-16,-1 21 0,21-21 0,-21 0 15,0 21-15,-21-21 0,22-1 16,-1 1-16,-21 0 0,0 0 16,0 0-16,0 0 0,0-1 15,0 44 17,0-1-17,0 0-15,-21 0 0,21 0 16,-22 0-16,22 1 0,0-1 15,0 0-15,-21 0 0,0-21 16,21 21-16,-21-21 31,21-21 1,0 0-32,0 0 0,0 0 15,0-1-15,0 1 0,0 0 0,21 0 16,0 0-16,0 0 0,1-1 15,20 1-15,-21 21 0,21-21 0,-20 0 16,20 21-16,0 0 0,-21 0 0,1 0 16,20 0-16,-21 21 0,-21 0 15,21 0-15,-21 1 0,21-22 0,-21 21 16,0 0-16,0 0 0,0 0 0,0 0 16,0 1-16,-21-1 15,0-21-15,0 21 0,0 0 0,0-21 16,-1 21-16,1-21 0,0 21 15,42-21 17,0 0-32</inkml:trace>
  <inkml:trace contextRef="#ctx0" brushRef="#br0" timeOffset="56645.71">17716 11599 0,'0'0'0,"0"-42"32,-21 42-32,0 0 0,0 0 15,0 0-15,0 0 0,-1 0 16,1 0-16,0 21 0,0-21 0,0 21 16,0 1-16,-1-1 0,1 0 0,0 0 15,0-21-15,21 21 0,-21 0 16,21 1-16,0-1 0,0 0 15,21 0-15,0-21 16,0 0-16,0 0 16,1 0-16,-1 0 0,0 0 15,0 0-15,0 0 0,0-21 16,1 0-16,-1 21 0,-21-21 16,21-1-16,0 1 0,-21 0 0,0 0 15,0 0-15,21 0 0,0-22 0,-21 22 16,22-21-16,-22-1 0,0 22 15,0-21-15,21 0 0,-21 20 0,0 1 16,0 0-16,0 0 0,0 0 0,0 42 31,0 0-31,0 21 16,-21-20-16,21-1 0,0 21 0,0-21 16,0 22-16,0-1 15,0-21-15,-22 21 0,22-20 0,0-1 16,0 0-16,0 21 0,0-21 0,0 1 15,0-1-15,0 0 16</inkml:trace>
  <inkml:trace contextRef="#ctx0" brushRef="#br0" timeOffset="56998.51">18034 11684 0,'0'0'0,"21"-21"0,21 0 0,-20 0 16,-22-1-16,21 1 15,-64 0 1,22 21 0,0 0-16,0 0 0,0 0 15,0 21-15,-1-21 0,1 21 0,0 1 16,0-22-16,21 21 0,-21-21 0,21 21 16,0 0-16,0 0 15,0 0-15,21-21 16,0 0-16,-21 22 0,21-22 0,0 0 15,1 0-15,-1 21 0,0-21 16,0 21-16,0-21 0,-21 21 16,0 0 15,-21-21-31,0 0 0,0 0 0,0 0 16,-1 0-16,1 0 0,0 0 0,0 0 15,0 0-15,-22 0 0,22 0 16,0 0-16,21-21 0</inkml:trace>
  <inkml:trace contextRef="#ctx0" brushRef="#br0" timeOffset="58822.88">26860 6646 0,'-21'0'16,"0"0"-16,21-21 15,0 0-15,0 0 0,21 21 16,0-21-16,1 21 0,-1-21 16,0-1-16,0 1 0,0 21 15,0-21-15,22 0 0,-22 0 0,-21 0 16,21-1-16,-21 1 0,21 0 16,-21 0-16,0 0 0,0 0 15,0-1-15,-21 22 16,0 0-16,0 0 0,0 0 15,-1 0-15,1 0 0,0 22 0,0-22 16,21 21-16,0 0 0,0 21 16,0-21-16,0 1 0,0-1 0,0 0 15,0 0-15,0 21 0,21-42 16,0 22-16,-21-1 0,21 0 0,1-21 16,-1 0-16,0 21 0,0-21 15,0 0-15,0 0 16,1 0-16,-22-21 0,21 21 15,-21-21-15,21 0 0,0-1 16,0 1-16,-21 0 0,21 0 16,1 0-16,-22-22 0,21 22 0,0 0 15,0 0-15,0 0 0,0 0 16,1 21-16,-1-22 0,0 22 0,0 0 16,0 0-16,0 0 0,1 0 0,-1 0 15,-21 22-15,21-1 0,-21 0 16,0 0-16,0 0 0,0 0 0,0 1 15,0-1-15,-21 0 0,0 0 16,-1 0-16,1 0 0,21 1 16,-21-1-16,0-21 0,21 21 0,-21-21 15,21-21 17,21 0-17,0-1-15,0 1 0,0 0 16,1 0-16,-1 0 0,0 0 0,0-1 15,0 1-15,0 0 0,-21 0 16,0 0-16,22 0 0,-22-1 0,-22 22 31,1 0-15,0 22-16,0-1 0,0 0 16,21 0-16,-21 0 0,-1 22 0,22-22 15,-21 0-15,21 0 0,0 21 16,0-20-16,0-1 0,0 0 0,0 0 15,0 0-15,21-21 16,22 0-16,-22 0 16,0 0-16,21 0 0,-20 0 0,20 0 15,0-21-15,1 21 0,-22-21 16,21 0-16,0 0 0,-20-22 0,20 22 16,-21 0-16,21-21 0,-20-1 15,-1 1-15,0 21 0,0-22 16,0 1-16,0 0 0,-21-1 0,22 22 15,-22-21-15,0 21 0,21 0 16,-21-1-16,0 1 0,-21 21 16,-1 21-1,1 1-15,21-1 0,-21 0 0,0 0 16,21 21-16,-21-20 0,0 20 0,-1 0 16,22-21-16,0 22 0,-21-1 15,0-21-15,21 22 0,-21-1 0,21-21 16,0 0-16,0 0 0,0 22 15,0-22-15,0 0 16,0 0-16,21-21 16,0 0-16,0 0 15,-21-21 1,0 0-16</inkml:trace>
  <inkml:trace contextRef="#ctx0" brushRef="#br0" timeOffset="58993.78">27876 6392 0,'0'0'0,"-21"0"0,21-21 0,-21 21 16,42 0 15,0 0-31,1 0 16,20 0-16,-21 0 0,21 0 16,-20 0-16,20 0 0,-21 0 0,21 0 15,-20 0-15,-1 0 0,0 0 0,0 0 16,0 0-16</inkml:trace>
  <inkml:trace contextRef="#ctx0" brushRef="#br0" timeOffset="59373.59">28236 6541 0,'0'0'0,"0"21"0,-21-21 16,42 0 15,0 0-31,1 0 15,-1 0-15,0 0 0,0-21 0,0-1 16,0 22-16,1-21 0,-1 21 0,0-21 16,0 0-16,-21 0 0,0 0 15,0-1-15,0 1 0,0 0 16,-21 21 0,0 0-16,0 0 15,-1 21-15,1-21 0,0 21 0,0 1 16,0-1-16,21 0 0,-21 0 15,21 0-15,-22 0 0,22 1 16,0-1-16,0 0 0,0 0 16,0 0-16,22-21 0,-1 0 15,0 21-15,0-21 0,0 0 0,0 0 16,1 0-16,20 0 0,-21 0 16,0-21-16,22 21 0,-22-21 0,0 0 15,21 21-15,-21-21 0,1 0 16,20-1-16,-21-20 0,0 21 0</inkml:trace>
  <inkml:trace contextRef="#ctx0" brushRef="#br0" timeOffset="59765.88">28787 6371 0,'21'-42'16,"-42"105"-16,21-84 0,21 0 31,-42 21-15,21 21-16,-22 0 0,22 1 16,0-1-16,-21 0 0,0 21 0,21-21 15,-21 1-15,21-1 16,0 0-16,-21 0 0,21 0 15,-21-21-15,21 21 0,0-42 47,0 0-31,21 21-16,-21-21 0,21 0 0,0 0 16,0-1-16,0-20 0,22 21 0,-22 0 15,21 0-15,1-1 16,-22 1-16,21 0 0,0 21 0,1 0 15,-22 0-15,21 0 0,-21 0 16,1 0-16,-1 0 0,0 21 0,-21 0 16,21-21-16,-21 22 0,0 20 0,0-21 15,0 0-15,-21 0 0,0 1 16,-22-1-16,22 0 0,0-21 0,0 21 16,0 0-16,0 0 0,21 1 15,-22-22-15,44 0 31,-1 0-15</inkml:trace>
  <inkml:trace contextRef="#ctx0" brushRef="#br0" timeOffset="60078.7">29612 6456 0,'0'0'16,"0"-21"-16,0 0 0,0-1 15,0 1-15,0 0 0,-21 0 0,0 21 16,0-21-16,-1 21 0,1 0 16,0 0-16,0 0 0,0 0 15,-22 21-15,22 0 0,0 0 16,0 0-16,0 1 0,0-1 16,-1 0-16,1 21 0,0-21 0,21 1 15,0-1-15,0 0 0,0 0 16,0 0-16,0 0 0,21-21 15,64 22 1,-64-22-16,0 0 0,22 0 16,-22 0-16,0 0 0,0-22 0,0 1 15,0 0-15,1 21 0,-1-21 16,0-21-16,0 20 0,0 1 0</inkml:trace>
  <inkml:trace contextRef="#ctx0" brushRef="#br0" timeOffset="60305.57">29676 6392 0,'0'-63'15,"21"21"-15,-42 147 0,42-253 16,0 106-16,-21 21 0,21-22 0,-21 1 15,0 21-15,0 0 0,0 0 16,-21 21 0,0 0-16,21 21 15,-21 21-15,-1-21 0,1 22 0,21-22 16,-21 21-16,0 0 0,21-20 0,-21 20 16,21 0-16,0 1 0,-21-22 15,21 21-15,0-21 0,-22 0 0,22 22 16,0-22-16,0 0 0,0 0 15,22 0 1,-1-21-16,0 0 0,0 0 16,0 0-16,22 0 15,-22-21-15,0 21 0</inkml:trace>
  <inkml:trace contextRef="#ctx0" brushRef="#br0" timeOffset="60637.72">30120 6371 0,'0'0'0,"-42"0"32,21 0-32,-1 0 0,1 21 0,0-21 0,0 22 15,0-22-15,0 21 16,21 0-16,0 0 0,0 0 16,21 0-16,0-21 15,0 22-15,21-22 16,-20 21-16,-1-21 0,0 0 0,0 21 15,0-21-15,-21 21 0,21 0 16,-21 0 0,0 1-16,-21-22 0,0 21 15,-21-21-15,21 0 0,-1 0 16,-20 21-16,21-21 0,-21 0 0,20 0 16,-20 0-16,21 0 15,0 0-15,-22 0 0,22 0 0,0 0 16,0 0-16,0 0 0,0 0 0,-1 0 15,1 0-15</inkml:trace>
  <inkml:trace contextRef="#ctx0" brushRef="#br0" timeOffset="62157.39">26352 11557 0,'22'0'0,"-1"0"0,0 0 16,0 0-16,0 0 0,0 0 15,22-21-15,-22 0 16,21 21-16,1-21 0,-22-1 0,21 22 16,0-21-16,-20 0 0,20 0 0,-21 21 15,0-21-15,0 0 0,-21-1 16,0 1-16,0 0 0,0 0 16,-21 21-16,0 0 0,0 0 15,0 0-15,-22 0 0,22 0 0,0 0 16,0 0-16,-21 0 0,20 21 0,1 0 15,21 0-15,-21 1 0,21-1 16,0 0-16,0 0 0,0 0 0,0 0 16,0 1-16,0-1 0,0 0 15,21 0-15,0 0 0,1-21 16,20 21-16,-21-21 0,0 0 16,0 0-16,1 0 0,-1 0 15,0 0-15,0 0 0,0-21 0,0 21 16,22-21-16,-22 0 0,0 21 0,0-21 15,0 0-15,22-1 0,-22 1 16,0 0-16,0 21 0,22-21 0,-22 0 16,0 0-16,0-1 0,21 1 0,-20 21 15,-1 0-15,0 0 0,0 0 16,0 0-16,0 0 0,-21 21 16,0 1-16,0-1 0,0 0 15,0 0-15,0 0 0,-21 0 16,21 1-16,-21-1 0,0 0 0,0 0 15,21 0-15,0 0 0,-21-21 16,21 22-16,0-44 47,0 1-47,21 21 0,0-21 16,-21 0-16,21 0 0,0 21 0,0-21 15,-21-1-15,22 1 0,-1-21 16,0 21-16,-21 0 0,21-1 0,-21 1 15,21 0-15,-21 0 16,0 42 15,0 0-31,0 0 0,-21 1 0,21-1 16,-21 0-16,0 21 0,21-21 16,0 1-16,0 20 0,0-21 0,0 0 15,0 0-15,0 1 0,0-1 16,0 0-16,21-21 15,0 0-15,21 0 0,-20 0 16,-1 0-16,0 0 0,21 0 16,-21 0-16,1-21 0,20 0 0,-21-1 15,21 1-15,-20 0 0,-1 0 16,21 0-16,-21-22 0,0 22 16,1-21-16,-1 0 0,0-1 0,0 1 15,0 0-15,-21-1 0,21 1 0,-21 0 16,22 20-16,-22 1 0,0 0 15,0 0-15,-22 21 16,1 0-16,0 21 0,0 0 16,0 0-16,0 1 0,21 20 15,0 0-15,-22-21 0,22 22 0,-21-1 16,21 0-16,0 1 0,0-22 16,0 21-16,0-21 0,0 22 0,0-22 15,0 0-15,0 0 0,0 0 16,0 1-16,21-1 0,1-21 0,-1 0 15,0 0-15,0 0 16,0 0-16,0 0 0</inkml:trace>
  <inkml:trace contextRef="#ctx0" brushRef="#br0" timeOffset="62346.28">27855 11472 0,'0'0'0,"-21"0"0,42 0 47,22 0-32,-22 0-15,0-21 0,21 21 0,-21 0 16,22 0-16,-22 0 0,21 0 16,-21-21-16,1 21 0,-1 0 0,0 0 15</inkml:trace>
  <inkml:trace contextRef="#ctx0" brushRef="#br0" timeOffset="62730.05">28257 11536 0,'0'0'0,"-21"21"0,21 0 16,21-21 15,1 0-31,-1 0 16,0 0-16,0-21 0,0 21 0,0-21 15,1 21-15,-1-21 0,0 21 16,-21-21-16,21-1 0,0 1 16,-21 0-16,0 0 15,0 0-15,-21 21 16,0 0-16,0 0 0,0 0 16,-1 21-16,1 0 15,0 0-15,0 0 0,21 1 0,0-1 0,-21 0 16,21 0-16,0 0 0,0 0 15,0 1-15,0-1 16,21-21-16,0 0 0,0 21 0,0-21 16,1 0-16,-1 0 0,0 0 0,21 0 15,-21 0-15,22 0 0,-22 0 16,21 0-16,-21-21 0,22 21 0,-22-21 16,0-1-16,21 1 0,-20 0 15,-1 0-15,0 0 0</inkml:trace>
  <inkml:trace contextRef="#ctx0" brushRef="#br0" timeOffset="63101.84">28871 11430 0,'0'-21'0,"-21"63"0,42-63 0,-21 21 32,-21 0-32,0 21 0,21 0 15,0 1-15,-21-1 0,0 0 16,-1-21-16,22 21 0,0 0 0,-21 0 16,0 1-16,0-22 15,21 21-15,0-42 47,0-1-31,0 1-16,21 21 0,0-21 15,0 0-15,1 0 0,20 0 16,-21-1-16,21 1 0,-20 0 0,20 0 16,-21 0-16,21 21 0,-20 0 15,-1 0-15,21 0 0,-21 0 0,0 21 16,-21 0-16,22 0 0,-22 0 15,0 1-15,0-1 0,0 0 16,0 0-16,0 0 0,-22 0 16,22 1-16,-21-22 0,0 21 0,0-21 15,0 21-15,0-21 16,42 0 15</inkml:trace>
  <inkml:trace contextRef="#ctx0" brushRef="#br0" timeOffset="63890.39">29612 11451 0,'0'0'0,"0"-21"0,0 0 0,0 0 16,-21 21-16,0 0 15,0 0-15,-1 0 0,1 0 16,0 0-16,0 21 0,0 0 0,0 0 15,-22-21-15,22 21 0,0 1 16,0 20-16,21-21 0,-21-21 16,21 21-16,-22 0 0,22 1 0,0-1 15,0 0-15,0 0 0,22-21 16,-1 0 0,0 0-16,0 0 0,0 0 15,0 0-15,1 0 0,-1 0 16,0-21-16,-21 0 0,21 0 0,-21-1 15,21 1-15,0 0 0,-21 0 0,0-21 16,22 20-16,-22-20 0,21 0 16,0-1-16,-21 1 0,21 0 0,0-1 15,-21 22-15,21-21 0,-21 21 16,22 0-16,-22-1 0,0 1 16,0 42-1,0 1-15,0-1 0,-22 0 0,1 21 16,0-21-16,21 22 0,-21-1 15,0 0-15,0-20 0,21 20 0,0 0 16,-22-21-16,22 1 0,0 20 16,0-21-16,0 0 0,0 0 0,0 1 15,0-1-15,0 0 0,22-21 16,-1 0-16,0 0 16,0 0-16,0 0 0,0 0 0,1 0 15,20 0-15,-21 0 0,21-21 16,-20 21-16,-1-21 0,21-1 15,-21 22-15,0-21 0,22 0 0,-22 0 16,0 0-16,0 0 0,-21-1 16,0 1-16,0 0 0,0 0 15,-21 21-15,0 0 16,0 21-16,21 0 16,-21 0-16,21 1 15,0-1-15,0 21 16,0-21-16,21-21 0,0 21 15,0-21-15,0 22 0,0-1 16,1-21-16,-22 21 16,21-21-16,-21 21 0,0 0 15,-21-21 1,-1 0-16,1 0 0,0 0 16,0 0-16,0 21 0,0-21 0,-1 0 15,1 0-15,0 0 0,0 0 16,0 0-16,0 0 0,-1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11:5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741 0,'0'-21'16,"0"0"0,21 21 30,-21 21-30,0 0-16,0 0 0,0 0 0,0 0 16,0 22-16,0-1 0,0-21 15,0 22-15,0-1 0,0-21 16,0 21-16,0 1 0,0-22 0,0 21 16,0-21-16,0 22 0,0-22 15,0 0-15,0 0 0,0 0 16,0 1-16,21-22 15,1 21-15,-1-21 16,0 0-16,0 0 16,0-21-16,-21-1 0,21 1 15,-21 0-15,0 0 0,22 0 16,-1 0-16,0-22 0,-21 22 0,0-21 16,21-1-16,-21 22 0,21 0 15,-21-21-15,0 21 0,21-1 0,1 22 16,-22-21-16,21 0 15,0 21 1,-21 21 0,0 0-16,0 1 15,21-1-15,-21 0 0,0 0 16,0 0-16,0 22 16,0-22-16,0 0 0,0 0 15,0 0-15,0 0 0,0 1 0,0-1 16,21-21-16,-21 21 0,21-21 15,1 0-15,-1 0 0,-21 21 16,21-21-16,-21 21 0,21-21 16,0 0-16,0 0 15,-21-21-15,0 0 16,22 21-16,-1-21 0,-21 0 0,21-1 16,-21 1-16,0-21 0,0 21 15,21-22-15,-21 1 0,0-21 0,0 20 16,0 1-16,0 21 0,21-22 15,0 22-15,-21 0 0,0 0 16,22 21-16,-22-21 0,0 0 16,-43-1-16,43 44 15,0-1 1,0 0-16,0 21 0,0-21 16,0 1-16,0-1 0,0 21 15,0-21-15,0 22 0,-21-1 16,21-21-16,0 21 0,0-20 15,0-1-15,0 0 0,0 21 16,0-21-16,21 1 0,-21-1 16,21-21-16,1 0 0,-1 21 15,0-21-15,0 0 0,0 0 0,0 0 16,1 0-16,-1 0 0,0-21 16,0 21-16,0-21 0,22-1 0,-22 1 15,0 0-15,0-21 0,0-1 16,0 22-16,1-21 0,-22 0 15,21-1-15,-21 1 0,21 0 0,-21 20 16,21-20-16,-21 21 0,0 0 16,0 0-16,0-1 0,0 1 0,0 0 31,0 42-15,-21 0-1,21 1-15,-21-1 0,21 21 16,0-21-16,0 22 0,-21-22 0,21 21 15,-22 0-15,22 1 0,0-22 16,-21 21-16,21 1 0,0-22 0,0 0 16,0 21-16,0-21 0,0 1 15,0-1-15,-21 0 0,21 0 16,0 0-16,-21 0 16,21-42 15,0 0-16,0 0-15,0-21 0,0 20 16,21 1-16,21-21 0,-20 21 16,-1-22-16,21 22 0,-21 0 0,0-21 15,22 21-15,-22 21 0,21-22 16,-21 1-16,1 21 0,20 0 16,-21 0-16,0 0 0,0 21 0,1 1 15,-22-1-15,21 0 16,-21 0-16,21 0 0,-21 0 0,21 1 15,-21 20-15,0-21 0,0 0 16,0 0-16,0 1 0,0-1 0,0 0 16,0 0-16,0 0 0,0 0 15,0 1-15,0-1 32,-21-21-17,21-21 1,0-1-16,0 1 15</inkml:trace>
  <inkml:trace contextRef="#ctx0" brushRef="#br0" timeOffset="935.46">3514 1016 0,'0'0'0,"0"-21"0,0 0 0,0 0 15,0-1-15,0 1 0,0 0 0,0 0 16,-22 0-16,1 0 16,0-1-16,0 22 0,0 0 0,0-21 15,-22 21-15,22 0 0,0 0 16,-21 0-16,20 21 0,-20 1 15,21-1-15,0 0 0,-22 0 0,22 21 16,0 1-16,0-22 0,0 21 16,0 1-16,21-22 0,0 21 0,0 0 15,0-20-15,0 20 0,0-21 16,0 0-16,0 0 0,0 1 0,0-1 16,0 0-16,21-21 0,0 0 15,-21 21-15,21-21 0,0 0 0,0 0 16,1 0-16,-1 0 15,0-21-15,0 0 0,0 0 0,0 21 16,22-22-16,-22 1 0,0-21 16,0 21-16,0-22 0,-21 22 0,22-21 15,-1 0-15,0-1 0,-21 1 16,0 21-16,21-22 0,-21 22 16,21 0-16,-21 0 0,0 0 0,0 42 46,0 0-46,0 21 0,0-20 16,-21 20-16,21-21 0,0 21 16,0-20-16,0 20 0,0-21 15,0 21-15,0-20 0,0-1 0,0 0 16,0 0-16,21 0 0,0 0 16,1 1-16,-1-22 0,0 0 0,0 21 15,0-21-15,22 0 0,-22 0 16,0 0-16,21 0 0,-21-21 0,22-1 15,-22 22-15,21-21 0,-21 0 16,1 0-16,-1 0 0,0-22 0,21 22 16,-21-21-16,-21 0 0,22-1 15,-1 1-15,0 0 0,-21-22 16,0 43-16,0-21 0,0-1 0,21 22 16,-21-21-16,0 21 0,0-1 15,0 1-15,-21 21 31,21 21-15,0 1-16,0-1 0,-21 0 16,21 0-16,-21 21 0,21-20 0,0 20 15,-22 0-15,22 1 0,0-1 16,0 0-16,0-21 0,0 22 0,0-22 16,0 21-16,0-21 0,0 1 15,0-1-15,0 0 0,22 0 0,-1 0 16,0 0-16,0-21 15,0 0-15,0 0 16,1 0-16,-1 0 0,0 0 16,-21-21-16,21 0 15,0 0-15,0 0 0,-21 0 16</inkml:trace>
  <inkml:trace contextRef="#ctx0" brushRef="#br0" timeOffset="1175.32">3937 953 0,'0'0'0,"21"0"16,0 0 0,0 0-16,1 0 0,-1 0 15,0 0-15,21 0 0,-21 0 0,1 0 16,20 0-16,-21-22 0,0 22 15,0 0-15,1-21 0,-1 21 0,0 0 16,0 0-16,-21-21 0,21 21 16,-21-21-16,21 21 15</inkml:trace>
  <inkml:trace contextRef="#ctx0" brushRef="#br0" timeOffset="1671.03">5270 783 0,'0'0'15,"0"-21"-15,22 21 0,-22 21 47,0 0-47,-22 1 0,22 20 16,0-21-16,0 0 0,0 22 16,-21-22-16,21 21 0,-21-21 0,21 22 15,0-22-15,0 0 0,-21 0 16,21 0-16,0 0 0,0 1 0,-21-1 15,21 0-15,21-21 32,0 0-17,21-21-15</inkml:trace>
  <inkml:trace contextRef="#ctx0" brushRef="#br0" timeOffset="2130.77">5694 847 0,'0'0'16,"21"-21"-16,-21-1 16,-21 22-1,0 0-15,-1 0 16,1 0-16,0 22 0,0-1 0,0-21 16,0 21-16,-1 0 0,22 0 15,-21 0-15,21 1 16,0-1-16,0 0 15,21-21 1,1 0-16,-1 21 0,0-21 16,0 0-16,0 0 0,0 0 0,1 21 15,-1-21-15,0 0 0,0 0 16,0 21-16,0-21 0,1 22 16,-1-22-16,-21 21 0,0 0 15,21-21-15,-21 21 16,0 0-16,-21 0 15,0-21-15,-1 0 16,1 22-16,0-22 16,0 0-16,0 0 0,0 0 0,-22 0 15,22 0-15,0 0 16,0 0-16,0 0 0,-1 0 0,1 0 16,0 0-1,0 0-15,21-22 16,0 1-16,0 0 15,0 0-15,0 0 0</inkml:trace>
  <inkml:trace contextRef="#ctx0" brushRef="#br0" timeOffset="2331.66">5355 572 0,'0'0'0,"0"-22"0,-127 65 32,127-64-32,21-1 0,-21 1 31</inkml:trace>
  <inkml:trace contextRef="#ctx0" brushRef="#br0" timeOffset="2393.62">5673 635 0,'63'0'0</inkml:trace>
  <inkml:trace contextRef="#ctx0" brushRef="#br0" timeOffset="15067.47">7324 847 0,'0'0'0,"0"-21"0,0-1 15,0 1-15,0 0 16,0 0-16,0 0 0,0 0 16,0-1-16,0 1 15,0 0-15,0 0 0,0 42 47,0 0-31,0 22-16,0-22 0,0 0 0,0 21 15,0 1-15,0-22 0,0 21 16,0 0-16,0 1 0,0-22 0,0 21 16,0-21-16,0 22 0,0-22 15,0 0-15,0 0 0,0 0 0,0 1 16,0-1-16,0 0 15,0-42 17,0 0-32,0-1 0,0 1 15,0 0-15,0 0 16,0 0-16,0 0 0,0-22 0,0 22 16,0-21-16,0-1 0,0 1 15,0 21-15,0-21 0,0 20 0,0-20 16,0 21-16,21 0 0,0 0 15,-21-1-15,21 1 0,0 21 0,0-21 16,1 21-16,-1 0 0,0 0 16,0 0-16,0 0 0,0 0 0,1 0 15,-1 21-15,0 0 0,0 1 16,0-1-16,-21 0 0,0 21 16,21 1-16,-21-22 0,0 21 15,0 0-15,0-20 0,0 20 0,0-21 16,0 21-16,0-20 0,0-1 15,0 0-15,0 0 0,-21-21 0,21 21 16,0-42 31,0 0-47,0 0 0,0 0 16,0-22-16,0 22 0,0 0 15,0-21-15,21-1 0,-21 1 0,22 21 16,-1-22-16,0 1 15,21 21-15,-21-21 0,22 20 0,-22 1 16,21 0-16,-21 0 0,22 21 16,-22 0-16,21 0 0,-21 0 0,1 21 15,-1 0-15,0 0 0,0 22 0,-21-22 16,0 0-16,0 21 0,0 1 16,0-22-16,0 21 0,0-21 0,0 22 15,0-22-15,-21 0 0,21 21 16,-21-20-16,21-1 0,-21-21 0,21 21 15,0 0-15,-22-21 0,22 21 16,0-42 15,0 0-15,0 0-16</inkml:trace>
  <inkml:trace contextRef="#ctx0" brushRef="#br0" timeOffset="15498.99">8361 931 0,'21'0'0,"0"0"0,0 0 16,0 0-16,1 0 15,-1-21-15,0 21 0,0-21 0,0 0 16,0 21-16,1-21 0,-1 0 16,0-1-16,-21 1 0,0 0 15,0 0-15,0 0 16,0 0-16,-21 21 16,0 0-16,-1 0 0,1 0 15,0 0-15,0 0 0,0 21 0,0 0 16,-1-21-16,1 42 0,21-21 15,-21 1-15,0 20 0,0 0 16,21-21-16,-21 22 0,21-22 0,0 21 16,0-21-16,0 1 0,0-1 15,0 0-15,0 0 0,0 0 0,0 0 16,21 1 0,0-22-16,0 0 0,0 0 0,0 0 15,22 0-15,-22 0 0,21-22 16,1 1-16,-22 0 0,21 0 0,0 0 15</inkml:trace>
  <inkml:trace contextRef="#ctx0" brushRef="#br0" timeOffset="15790.71">9334 296 0,'0'0'0,"-21"43"16,21-22-16,-21 21 0,21-21 16,0 22-16,-21-1 0,0 0 0,21 1 15,-21-1-15,-1 0 0,22 1 16,-21-1-16,0 0 0,21 1 16,-21-1-16,21 0 0,-21 1 0,21-22 15,0 21-15,-21-21 0,21 1 16,0-1-16,-22 0 0,22 0 15,22-42 17,-1 0-32,0 0 0,0-1 15</inkml:trace>
  <inkml:trace contextRef="#ctx0" brushRef="#br0" timeOffset="16314.81">9588 318 0,'0'0'0,"-21"21"0,21 0 16,-21 0-16,21 21 0,0-20 0,0 20 16,-21-21-16,21 21 0,-21 1 15,21-22-15,0 21 0,0 1 0,-21-1 16,-1 0-16,22 1 0,-21-1 15,0 0-15,21 1 0,0-22 0,-21 21 16,21-21-16,-21 22 0,21-22 16,0 0-16,0 0 15,-21-21-15,21-21 32,0 0-17,0 0-15,0-1 0,0 1 16,0 0-16,21-21 0,0 21 0,0-22 15,-21 22-15,21-21 0,22 21 16,-22-22-16,0 22 0,21 0 0,-21 0 16,1 21-16,20 0 0,-21 0 15,0 0-15,0 0 0,1 0 0,-1 21 16,-21 21-16,0-21 16,0 1-16,0 20 0,0-21 0,0 21 15,0 1-15,0-22 0,0 21 16,-21-21-16,21 22 0,-22-22 0,1 0 15,21 0-15,-21 0 0,21 1 0,-21-22 16,21 21-16,-21-42 47,21-1-47</inkml:trace>
  <inkml:trace contextRef="#ctx0" brushRef="#br0" timeOffset="16519.07">9250 762 0,'0'0'0,"21"-21"0,0 21 0,21 0 16,-20 0-16,-1 0 0</inkml:trace>
  <inkml:trace contextRef="#ctx0" brushRef="#br0" timeOffset="17034.97">10160 741 0,'0'0'16,"-21"0"-16,0 21 0,-1 0 15,1 0-15,0 1 0,0-1 0,0 21 16,0-21-16,-1 22 0,1-1 16,0-21-16,0 21 0,21-20 0,0 20 15,0-21-15,0 0 0,0 0 0,0 1 16,0-1-16,0 0 0,21-21 16,0 21-16,0-21 0,1 0 0,-1 0 15,0 0-15,0 0 0,0 0 16,0 0-16,1 0 0,-1-21 15,21 21-15,-21-21 0,0 0 16,1-1-16,-1 1 0,-21 0 0,21 0 16,-21 0-16,21-22 0,-21 22 15,0-21-15,0 0 0,0 20 0,0-20 16,-21 0-16,0 21 0,0-1 16,-1 1-16,1 21 0,0 0 0,0 0 15,0 0-15,0 0 0,-1 0 0,1 0 16,0 0-16,0 0 0,21 21 15,0 1-15,0-1 0,0 0 16,0 0 0,21-21-16,-21 21 0</inkml:trace>
  <inkml:trace contextRef="#ctx0" brushRef="#br0" timeOffset="17611.25">10710 826 0,'-21'0'0,"-85"42"32,85-21-32,0 0 15,0 0-15,0 1 0,-1 20 16,1-21-16,21 21 0,-21-20 0,21-1 15,-21 21-15,21-21 0,0 0 16,0 1-16,0-1 0,0 0 0,0 0 16,0 0-16,0 0 0,21-21 15,0 0-15,0 0 0,1 0 16,-1 0-16,0 0 0,0 0 16,0-21-16,0 21 0,22-21 15,-22 0-15,0 0 0,0 0 0,22-1 16,-22-20-16,0 21 0,0-21 15,0-1-15,0 1 0,1-22 16,20 22-16,-42 0 0,21-1 16,0-20-16,0 21 0,1-1 0,-22 1 15,21 21-15,-21-22 0,0 22 16,0 0-16,0 0 0,-21 21 16,-1 21-1,1 0-15,21 22 0,-21-22 16,21 21-16,-21 0 0,0 1 0,21-1 15,0 22-15,-21-22 0,21 0 16,-22 22-16,22-22 0,0 0 16,0 1-16,0-22 0,0 21 0,0-21 15,0 1-15,0-1 0,0 0 16,0 0-16,22 0 0,-1-21 16,0 0-16,0 0 0,0 0 0,0 0 15,1 0-15,20 0 0,-21 0 0,0-21 16,0 0-16</inkml:trace>
  <inkml:trace contextRef="#ctx0" brushRef="#br0" timeOffset="18327.2">12361 614 0,'21'-64'31,"-42"64"-15,0 22-1,0-1-15,21 0 0,-21 21 16,0 1-16,-1-1 0,1 0 0,0 1 16,0-1-16,0 0 0,0 22 15,-1-22-15,1 0 0,0 1 16,21-22-16,0 21 0,0 1 0,0-22 16,0 0-16,0 0 0,21 0 15,0-21-15,1 21 0,-1-21 0,0 0 16,21 0-16,-21 0 0,22 0 15,-22 0-15,21 0 0,-21-21 0,22 21 16,-1-21-16,-21 0 0,22 0 16,-22-22-16,21 22 0,-21-21 0,22 0 15,-22-1-15,0 1 0,0 0 16,-21-1-16,0 1 0,0 0 16,0-1-16,0 1 0,0 0 0,-21-1 15,-21 22-15,20 0 0,1 0 16,-21 0-16,21 21 0,-22 0 0,22 0 15,-21 0-15,0 0 0,20 0 16,-20 21-16,21 0 0,0 21 0,-22-21 16,43 1-16,-21 20 0,21-21 15,0 21-15,0-20 0,0-1 0,0 21 16,0-21-16,21 0 0,1 1 16,-1-1-16</inkml:trace>
  <inkml:trace contextRef="#ctx0" brushRef="#br0" timeOffset="18783.95">12848 910 0,'0'0'15,"21"-21"-15,0 21 16,1 0-16,-1 0 15,0 21 1,-21 0-16,21 1 0,-21-1 16,0 0-16,21 21 0,-21-21 15,0 22-15,21-22 0,-21 0 0,0 21 16,0-20-16,0-1 0,0 0 16,0 0-16,0 0 0,0 0 0,0 1 15,0-1-15,0-42 31,0-1-15,0 1-16,22 0 16,-1 0-16,0 0 0,0 0 0,0-22 15,0 22-15,1-21 0,-22 21 16,21-22-16,0 22 0,0-21 16,0 21-16,0-1 0,-21 1 15,0 0-15,22 0 0,-1 21 16,0 0-1,-21 21 1,21-21-16,-21 21 0,0 0 0,0 1 16</inkml:trace>
  <inkml:trace contextRef="#ctx0" brushRef="#br0" timeOffset="20023.28">13398 1312 0,'0'0'0,"0"22"0,22-22 16,-1 0-16,0-22 15,0 22-15,-21-21 0,21 21 16,0-21-16,1 21 0,-1-21 16,0 0-16,-21 0 0,21-1 0,0 1 15,-21 0-15,0 0 0,21 0 16,-21 0-16,0-1 0,0 1 0,0 0 15,0 0-15,0 0 16,-21 21 0,0 0-16,21 21 15,-21-21-15,0 21 0,0 0 0,-1 0 16,22 1-16,-21-1 0,0 21 16,0-21-16,21 0 0,0 1 0,0-1 15,-21 0-15,21 0 0,0 0 0,0 0 16,0 1-16,21-22 15,0 0-15,-21 21 0,21-21 0,0 0 16,1 0-16,-1 0 0,0 0 16,0 0-16,0 0 0,0 0 0,1-21 15,-1 21-15,0-22 16,0 1-16,0 0 0,0 0 16,22 0-16,-22 0 0,0-1 0,0-20 15,-21 21-15,21 0 0,-21-22 16,22 22-16,-22-21 0,0 21 0,0 0 15,0-1-15,-22 22 16,1 0-16,0 0 16,0 0-16,0 0 0,21 22 15,0-1-15,0 0 0,0 0 16,0 0-16,21 0 16,-21 1-16,21-22 0,0 21 15,0-21-15,1 21 0,-1-21 0,-21 21 16,21 0-16,0 0 15,-21 1-15,0-1 16,0 0-16,0 0 16,0 0-16,0 0 0,0 1 15,0-1-15,-21-21 0,21 21 16,21-21 0,0 0-1,0 0-15,1 0 16,-1 0-16,0 0 0,21 0 0,-21-21 15,1 0-15,20 21 0,-21-22 16,0 1-16,0 21 0,1-21 16,-1-21-16,0 21 0,-21-1 0,0 1 15,0 0-15,0 0 0,0 0 16,0 0-16,0-1 0,0 1 0,0 0 16,-21 21-1,0 0-15,21 21 31,0 0-31,0 1 0,0-1 16,0 0-16,21 0 0,-21 0 16,0 0-16,0 1 15,0-1-15,21 0 0,-21 0 0,0 0 16,0 0 0,0 1-16,0-1 0,21-21 15,-21 21-15,21-21 16,0 0-16,1 0 0,-1 0 15,0 0-15,0 0 0,0 0 16,0 0-16,1 0 0,-1-21 16,0 0-16,0 21 0,0-22 0,0 1 15,1 21-15,-22-21 0,21 0 16,-21 0-16,21-22 0,-21 22 0,21 0 16,-21 0-16,0 0 0,0 0 0,0-1 15,0 1 1,0 42-1,0 1-15,0-1 16,0 0-16,0 0 0,-21 0 0,21 0 16,-21 1-16,21 20 0,0-21 15,0 0-15,0 0 0,0 1 0,0-1 16,0 0-16,21-21 16,0 21-16,0-21 15,0 0-15,1 0 0,-1 0 0,21 0 16,-21 0-16,0 0 0,1 0 15,20-21-15,-21 0 0,0 21 0,0-21 16,1-1-16,-22 1 0,0-21 0</inkml:trace>
  <inkml:trace contextRef="#ctx0" brushRef="#br0" timeOffset="20215.16">14965 783 0,'0'0'0,"-21"0"0,-1 0 16,1 0-16,0 21 16,21 1-1,0-1 1</inkml:trace>
  <inkml:trace contextRef="#ctx0" brushRef="#br0" timeOffset="21112.65">15388 1207 0,'21'0'0,"-42"0"0,63 0 15,-20 0-15,-1 0 0,0 0 0,0 0 16,0-22-16,0 22 0,1-21 16,-1 21-16,0-21 0,-21 0 0,21 0 15,-21 0-15,0-1 16,0 1-16,0 0 0,0 0 0,-21 0 16,0 21-16,0-21 0,-1 21 15,1 0-15,0 0 0,-21 0 0,-1 0 16,1 0-16,0 21 0,-1 0 15,1 0-15,21 0 0,-21 0 0,20 22 16,-20-22-16,21 21 0,0-21 16,0 22-16,21-22 0,0 0 15,0 0-15,0 0 0,0 1 0,0-1 16,42 0-16,-21-21 0,0 21 16,22-21-16,-22 0 0,21 0 0,0 0 15,-20 0-15,20 0 0,0 0 0,-21 0 16,22-21-16,-22 0 0,21 21 15,-21-21-15,1-1 0,-1 1 0,0-21 16,0 21-16,0-22 0,0 22 16,1-21-16,-1 0 0,-21-22 0,21 22 15,0-1-15,-21 1 0,21 0 16,-21-1-16,0 1 0,0 0 16,0 21-16,0-1 0,0 1 0,0 0 15,0 42 1,0 0-1,-21 1-15,0 20 16,0-21-16,21 21 0,0 1 0,-21-1 16,21 0-16,-22 1 0,22-1 15,-21 0-15,21-20 0,0 20 0,0 0 16,0-21-16,0 22 0,0-22 16,0 0-16,0 0 0,0 0 0,21-21 15,-21 22-15,22-22 0,-1 0 0,-21 21 16,21-21-16,0 0 15,0 0-15,0 0 0,1 0 0,-1-21 16,0 21-16,0-22 0,0 1 16,0 21-16,1-21 0,-1 0 0,-21 0 15,21 0-15,-21-1 0,21 1 0,-21 0 16,0 0-16,0 0 0,0 42 47,-21 0-47,21 0 0,-21 0 0,21 1 15,0-1-15,0 0 16,0 0-16,0 0 0,0 0 16,21 1-1,0-22-15,0 0 0,0 0 16,1 0-16,-1 0 16,0 0-16,0 0 15,0-22-15,-21 1 0,0 0 0,21 0 16,1 0-16</inkml:trace>
  <inkml:trace contextRef="#ctx0" brushRef="#br0" timeOffset="21294.55">16214 783 0,'-85'21'31,"64"-21"-31,21 22 15,0-1-15,0 0 32</inkml:trace>
  <inkml:trace contextRef="#ctx0" brushRef="#br0" timeOffset="21819.25">16319 1037 0,'0'0'0,"0"106"32,0-85-32,0 0 15,0 1-15,0-1 0,0 0 16,0 0-16,-21 0 0,21 0 31,-21-21-15,0 0-1,21-21 17,0 0-32,0 0 0,21 0 15,0 0-15,-21-1 0,21 1 16,1 0-16,-1 0 0,0 0 15,21-22-15,-21 22 0,22 0 0,-1 0 16,-21 0-16,22 0 0,-1 21 16,0 0-16,-21 0 0,22 0 0,-22 0 15,0 0-15,-21 21 0,0 0 16,21 0-16,-21 0 0,0 0 0,0 22 16,0-22-16,0 0 15,0 0-15,0 0 0,-21 1 0,21-1 16,0 0-16,-21 0 0,0 0 15,0-21-15,21 21 16,0-42 31,21 0-47</inkml:trace>
  <inkml:trace contextRef="#ctx0" brushRef="#br0" timeOffset="22647.29">17399 995 0,'0'0'16,"21"0"-16,-21-21 0,0 0 0,0-1 0,0 1 16,0 0-16,-21 21 15,0 0-15,0 0 0,-1 0 16,1 0-16,-21 0 0,21 21 15,-22 0-15,1 1 0,21-1 0,-21 0 16,20 0-16,1 0 16,-21 22-16,21-22 0,0 0 0,21 0 15,-22 0-15,22 0 0,-21 22 0,21-22 16,0 0-16,0 0 16,0 0-16,21-21 0,1 22 0,-1-22 15,0 0-15,21 0 0,-21 0 16,1 0-16,20 0 0,-21 0 0,0 0 15,22 0-15,-22 0 0,0-22 16,0 22-16,0-21 0,0 0 0,1 0 16,-1 0-16,-21 0 0,0-1 15,21 1-15,-21 0 0,21 0 16,-21 0-16,0 0 0,0-1 0,0 1 16,0 0-1,0 42 16,0 0-31,-21 1 0,0-1 16,21 0-16,-21 0 0,-1 21 16,22-20-16,-21-1 0,21 21 0,-21-21 15,21 22-15,-21-22 0,21 21 16,0 0-16,0 1 0,0-1 0,0 0 16,0 1-16,0 20 0,0-20 15,0-1-15,0 21 0,0-20 0,0-1 16,0 0-16,0 22 0,0-22 0,0 1 15,0-1-15,0-21 16,0 21-16,0 1 0,0-1 0,0 0 16,0-20-16,0 20 0,0-21 0,-21 21 15,0-20-15,21-1 0,-22 0 16,1 0-16,21 0 0,-21-21 0,0 0 16,0 0-16,0 0 0,-1 0 15,1 0-15,0-21 16,0 0-16,0-21 15,21 20-15,-21 1 0,-1 0 0,22-21 16,0 21-16,0-22 0,0 1 16,0 0-16,0-1 0,0 1 0,22-22 15,-1 22-15,0 0 16,0-22-16,0 1 0,22 20 0,-22-20 16,0 21-16,21-1 0,1 1 0,-22 0 15,0-1-15,21 1 0,-21 21 16,22-22-16,-22 22 0,0 0 0,21 0 15,-20-21-15,-1 20 0,0 1 16,0 0-16,21 0 0,-20-21 0</inkml:trace>
  <inkml:trace contextRef="#ctx0" brushRef="#br0" timeOffset="23239.27">18436 1080 0,'0'-22'16,"-21"1"-1,21 0-15,-21 21 0,21-21 16,0 0-16,-21 0 0,21-1 15,0 1-15,0 0 0,0 0 0,0-21 16,0 20-16,0 1 0,21 0 16,0-21-16,21 21 0,-21-1 0,1 1 15,20 21-15,0-21 0,1 21 16,-22 0-16,21 0 0,0 0 16,1 0-16,-22 0 0,21 0 0,-21 21 15,1 0-15,-1 1 0,0-1 16,-21 0-16,0 0 0,0 21 0,0-20 15,-21 20-15,0 0 0,-1-21 16,1 22-16,0-1 0,0-21 0,-21 0 16,20 22-16,1-22 0,-21 0 15,21 0-15,0 0 0,-1-21 0,1 22 16,0-1-16,21 0 16,0 0-16,0 0 15,0 0 1</inkml:trace>
  <inkml:trace contextRef="#ctx0" brushRef="#br0" timeOffset="23564.1">18457 1799 0,'0'0'0,"21"0"0,1 0 0,-1 0 16,0 0-16,0-21 15,0 21-15,0-21 0,-21 0 16,0 0-16,22-1 0,-22 1 16,0 0-16,0 0 15,-22 21-15,1 0 0,0 0 16,0 0-16,0 0 15,0 0-15,-1 0 0,22 21 16,-21 0 0,0-21-1</inkml:trace>
  <inkml:trace contextRef="#ctx0" brushRef="#br0" timeOffset="27743.01">1079 2244 0,'0'-21'0,"0"-1"0,0 1 16,0 0-1,0 0-15,0 0 0,0 42 47,0 0-47,0 0 16,0 0-16,0 22 0,0-1 0,0 0 15,0 1-15,0-1 0,0 22 16,0-22-16,0 0 0,0 22 0,0-22 16,0 0-16,-21 1 0,21-22 15,0 21-15,0-21 16,0 1-16,0-1 0,0 0 0,0 0 16,0-42 15,0 0-16</inkml:trace>
  <inkml:trace contextRef="#ctx0" brushRef="#br0" timeOffset="28167.04">762 2223 0,'0'0'0,"-21"-22"16,21 1-16,-21 0 0,21 0 0,0 0 15,0 0-15,0-1 16,0 1-16,21 0 16,0 0-16,0 21 0,21-21 0,1 0 15,-1 21-15,0-22 0,1 22 16,20 0-16,1 0 0,-1 0 0,1 0 16,20 22-16,-20-1 0,-1 0 15,22 21-15,-21 1 0,-22-1 16,0 0-16,1 1 0,-1-1 0,-21 0 15,-21 1-15,0 20 0,0-21 16,0 1-16,-42 20 0,-1-20 0,1-1 16,0 0-16,-22 1 15,1-1-15,-1-21 0,1 21 0,-1-20 16,1-1-16,20 0 0,-20 0 16,21 0-16,-1-21 0,1 0 15,0 0-15,20 0 0,1 0 0,0 0 16,0 0-16,0 0 0,21-21 31,0 0-31,21 21 16,-21-21-16,21 0 0,0 21 0,0-22 15</inkml:trace>
  <inkml:trace contextRef="#ctx0" brushRef="#br0" timeOffset="29531.5">2053 2625 0,'0'0'0,"0"21"15,-21-21-15,21 21 16,0 0-16,21-21 47,0-21-31,0 0-16,1 0 0,-1 21 15,0-21-15,0-1 0,0 1 0,0 0 16,1 0-16,-22 0 0,0 0 15,0-1-15,0 1 0,0 0 16,-22 21-16,22-21 0,-21 21 16,0 0-16,0 0 0,0 0 15,0 0-15,-1 0 0,1 0 0,0 21 16,0-21-16,0 42 0,21-20 16,0-1-16,0 21 0,0-21 15,0 22-15,0-22 0,0 21 16,0 0-16,0-20 0,0-1 0,0 21 15,0-21-15,21 0 0,0 1 16,0-1-16,-21 0 0,21-21 0,1 0 16,20 0-16,-21 0 0,0 0 15,22 0-15,-22 0 0,21-21 0,-21 0 16,22-1-16,-1 1 0,-21 0 16,21 0-16,-20-21 0,-1 20 0,21-20 15,-21 21-15,-21-21 16,21 20-16,-21-20 0,22 21 0,-22 0 15,0 0-15,0-1 0,0 1 16,0 42 15,0 1-31,0-1 0,0 0 16,0 0-16,0 21 0,21-20 0,-21-1 16,0 0-16,0 21 0,0-21 15,0 1-15,21-1 0,-21 0 0,21-21 16,-21 21-16,0 0 0,21-21 15,0 0-15,1 0 0,-22 21 0,21-21 16,0 0-16,0 0 16,0-21-16,-21 0 0,21 21 15,1-21-15,-1 0 0,-21 0 0,21-1 16,0 1-16,-21-21 0,0 21 16,21 0-16,0-22 0,-21 22 0,22 0 15,-22-21-15,0 20 0,0 1 16,0 0-16,21 21 0,-21 21 31,0 0-31,0 1 16,0-1-16,0 0 0,0 0 15,0 0-15,0 0 0,0 22 0,0-22 16,0 0-16,0 0 16,21 0-16,-21 1 0,0-1 0,21 0 15,0-21-15,0 21 16,1-21-16,-1 0 15,0 0-15,0 0 16,0 0-16,22-21 0,-22 0 0,0 0 16,0 21-16,0-22 0,0-20 15,1 21-15,-1 0 0,0 0 0,0-22 16,-21 22-16,0-21 0,21 21 16,-21-22-16,0 22 0,0-21 0,0 21 15,0-1-15,-21 22 31,0 0-31,0 0 0,21 22 0,-21-1 16,-1 0-16,22 21 0,0-21 16,0 22-16,-21-22 0,21 21 0,0-21 15,0 1-15,0 20 0,0-21 16,0 0-16,0 0 0,0 1 0,21-1 16,1-21-1,-1 0-15,0 0 0,0 0 0,0 0 16,22 0-16,-22 0 15,0 0-15,0-21 0,0-1 0,22 1 16,-22 0-16,0 0 0,21-21 16,-21-1-16</inkml:trace>
  <inkml:trace contextRef="#ctx0" brushRef="#br0" timeOffset="29819.34">4127 1736 0,'0'0'0,"0"-21"0,0-1 15,-21 22 1,0 0-16,21 22 0,-21-1 16,21 0-16,-21 21 0,0 1 15,21-1-15,-22 0 0,22 1 16,0-1-16,-21 21 0,21-20 0,-21-1 16,21 0-16,0 1 0,0-1 15,0 0-15,-21 1 0,21-1 16,0 0-16,0 1 0,0-22 0,0 0 15,0 21-15,0-20 0,0-1 16,21-21 0,0 0-1,0 0-15,-21-21 16,22-1-16,-1 1 0,-21 0 0</inkml:trace>
  <inkml:trace contextRef="#ctx0" brushRef="#br0" timeOffset="30203.12">4254 2223 0,'0'21'0,"0"0"15,-21 0-15,21 0 0,-21 0 0,21 1 16,0-1-16,-21 21 0,21-21 16,-21 0-16,21 22 0,0-22 0,0 0 15,0 0-15,0 0 0,0 1 16,0-1-16,0 0 0,21-21 0,0 0 15,0 0-15,0 0 16,22 0-16,-22 0 0,0 0 16,21 0-16,-20-21 0,20 0 0,-21 21 15,21-22-15,-20 1 0,-1-21 16,21 21-16,-21 0 0,-21-1 0,0-20 16,21 21-16,-21 0 0,0-22 15,0 22-15,-21-21 0,21 21 0,-21 0 16,-21-1-16,21 22 0,-1-21 15,-20 21-15,21 0 0,0 0 0,-22 0 16,22 0-16,0 0 0,0 0 16,0 21-16,-22-21 0,22 22 0,21-1 15,-21 0-15,21 0 0,-21-21 16,21 21-16,0 0 0,0 1 16,0-1-16</inkml:trace>
  <inkml:trace contextRef="#ctx0" brushRef="#br0" timeOffset="30806.77">5122 2286 0,'0'0'0,"0"-21"16,-21 21 15,21 21-15,0 0-16,0 0 0,0 22 0,0-1 15,0 0-15,0 1 0,0-1 16,0 22-16,0-22 0,0 21 0,0-20 16,-21 20-16,21 1 0,-21-22 15,21 22-15,-21-1 0,21 1 0,-22-1 16,1 1-16,0-1 0,0 1 16,0-22-16,0 21 0,-1-20 15,22-1-15,-21 0 0,0 1 0,0-22 16,21 0-16,0 0 0,0 0 15,0-42 17,0 0-32,0 0 0,0-21 15,0 20-15,0-20 0,0 0 0,21-1 16</inkml:trace>
  <inkml:trace contextRef="#ctx0" brushRef="#br0" timeOffset="31163.08">4826 2180 0,'0'0'0,"21"-21"0,21-21 16,1 42-1,-22-21-15,21-1 0,1 22 0,-1 0 16,0 0-16,1 0 0,-1 0 0,0 0 15,1 22-15,-1-1 0,0 0 0,-21 0 16,22 0-16,-22 22 0,-21-22 16,0 0-16,0 0 0,0 21 15,0-20-15,0-1 0,-21 21 16,0-21-16,-22 0 0,22 1 0,-21-1 16,21 0-16,-22 0 0,22-21 0,-21 21 15,21-21-15,-22 0 0,22 21 16,0-21-16,0 0 0,0 0 15,21-21 17,21 21-32,0-21 0</inkml:trace>
  <inkml:trace contextRef="#ctx0" brushRef="#br0" timeOffset="31455.43">5715 2180 0,'0'21'16,"-21"1"0,0-22-16,21 21 0,-22 0 0,22 0 15,-21 0-15,21 0 0,0 1 16,0-1-16,-21 0 0,21 0 15,0 0-15,0 0 16,0 1 0,21-44 15,0 1-31,-21 0 0,0 0 16,0 0-16</inkml:trace>
  <inkml:trace contextRef="#ctx0" brushRef="#br0" timeOffset="31748.26">5736 1969 0,'21'0'15,"0"0"1,-21-22-16,22 22 15,-22-21-15,0 0 16,0 0-16,-22 21 16,1 0-1,0 0-15,0 0 0,0 0 16,0 0-16,21 21 16,0 0-1,0 0-15,0 1 0,0-1 16,0 0-16,0 0 15</inkml:trace>
  <inkml:trace contextRef="#ctx0" brushRef="#br0" timeOffset="32222.94">6032 2265 0,'0'0'0,"0"21"16,0 0-16,-21 0 15,21 1-15,0-1 0,0 0 16,-21 0-16,21 0 16,-21-21-16,21 21 15,-21-21-15,21-21 31,0 0-15,0 0-16,0 0 16,0 0-16,0-1 0,21 1 0,0 0 15,0 0-15,-21-21 0,21 20 16,1 1-16,-1 0 0,0 0 0,0 0 16,0 0-16,0 21 0,1 0 0,-1 0 15,0 0-15,0 0 0,0 0 16,-21 21-16,21-21 0,1 21 0,-22 0 15,0 0-15,21 0 0,-21 1 16,0-1-16,0 0 0,0 0 0,0 0 16,0 0-16,0 1 0,0 20 15,-21-21-15,21 0 0,0 0 0,-22 1 16,22-1-16,-21 0 16</inkml:trace>
  <inkml:trace contextRef="#ctx0" brushRef="#br0" timeOffset="33152.4">7070 2159 0,'-22'0'0,"44"0"0,-65 0 0,22 0 15,0 0-15,0 0 0,0 0 16,-22 0-16,22 0 0,-21 21 0,21-21 16,-1 21-16,-20 1 0,21-1 15,-21 0-15,20-21 0,1 42 0,0-21 16,0 1-16,21-1 0,0 0 0,0 0 15,0 0-15,0 0 0,0 1 16,0-1-16,21 0 0,0-21 16,0 0-16,1 0 15,-1 0-15,0 0 0,21 0 0,-21 0 16,22 0-16,-22 0 0,21-21 0,-21 0 16,1-1-16,20 22 0,-21-21 15,0 0-15,0 0 0,1 0 0,-22 0 16,21-1-16,0 1 0,-21 0 15,0 0-15,21 0 0,-21 0 16,21 21-16,-21-22 0,0 44 31,0-1-15,0 0-16,0 0 0,0 0 0,0 22 16,0-1-16,0 0 0,0 1 15,0 20-15,-21 1 0,21-1 16,-21 1-16,21-1 0,0 1 0,0-1 15,0 1-15,0-1 0,0 1 0,0 20 16,0-20-16,0 20 0,0-20 16,0-1-16,0 22 0,0-21 0,0-1 15,0 1-15,0-1 0,0 1 0,0-1 16,0 1-16,0-1 0,0 1 16,21-1-16,-21-21 0,0 22 0,0-22 15,0 1-15,0-22 0,0 21 0,0-21 16,0 0-16,0 1 0,-21-22 15,0 0 1,0 0-16,-1 0 0,1-22 0,0 1 16,0 0-16,-21-21 0,20 21 0,-20-22 15,0-20-15,-1 20 0,1-20 16,0-1-16,21-20 0,-22 20 0,1-20 16,21 20-16,0-21 0,-1 1 15,1-1-15,21 0 0,0 1 0,0-1 16,0 0-16,21 22 0,1-1 0,-1 1 15,0-1-15,21 22 16,1-21-16,-1 20 0,0 1 0,1 0 0,-1-1 16,0 22-16,1 0 15,-22 0-15,21 0 0,-21-1 0,22 1 16,-22 21-16,0 0 0,0 0 16,-21 21 15,-21-21-16,21 22 1</inkml:trace>
  <inkml:trace contextRef="#ctx0" brushRef="#br0" timeOffset="34451.57">8340 2709 0,'0'22'109,"0"-1"-109,0 0 0,21 0 16,0 0 0,-21 0-16,21 1 15,0-22-15,0 21 0,1 0 16,-1-21 0,0 0-16,0 0 15,0 0 1,0-21-16,1 0 0,-1-1 15,0 1-15,-21 0 0,21 0 0,0 0 16,0 0-16,1-22 0,20 22 16,-21-21-16,0-1 0,22 1 0,-22 0 15,21-1-15,-21 22 0,22-21 16,-1 21-16,-21 0 0,21-1 0,-20 1 16,20 21-16,-21 0 0,0 0 0,0 0 15,1 0-15,-1 0 0,0 0 16,-21 21-16,0 1 0,0-1 15,0 0-15,0 0 0,0 0 0,0 0 16,0 1-16,0-1 0,0 0 16,0 0-16,0 0 0,0-42 47,0 0-32,0 0-15,21 0 16,-21-1-16,0 1 0,0 0 15,0 0-15,0 0 0,-21 0 16,0-1-16,21 1 16,-21 21-16,-1-21 0,1 21 0,0 0 15,0 0-15,0 0 0,0 0 16,-1 0-16,1 0 0,-21 0 0,21 21 16,0 0-16,-1 1 0,1-1 15,-21 21-15,21 0 0,21-20 0,-21 20 16,-1 0-16,1-21 0,21 22 0,-21-22 15,21 21-15,0-21 0,0 1 16,0-1-16,0 0 0,0 0 0,0 0 16,21-21-16,0 0 15,1 0-15,-1 0 0,0 0 16,0 0-16,0-21 0,22 21 16,-22-21-16,21 0 0,-21 0 15,0-1-15,22 1 0,-22-21 0,21 21 16,-21 0-16,1-22 0,20 22 0,-21-21 15,-21 21-15,21-22 0,0 22 16,-21 0-16,0 0 0,0 0 0,0-1 16,22 22-16,-22 22 31,0-1-31,0 0 0,0 21 0,0-21 16,0 1-16,0 20 0,0-21 15,0 21-15,0-20 0,0 20 0,0-21 16,0 0-16,0 0 15,0 1-15,0-1 0,0 0 0,0 0 16,21-21-16,0 0 0,0 0 16,0 0-16,0 0 0,1 0 15,-1 0-15,0 0 0,0-21 16,0 21-16,0-21 0,1 0 0,-1 21 16</inkml:trace>
  <inkml:trace contextRef="#ctx0" brushRef="#br0" timeOffset="35427.18">11282 2434 0,'0'-21'0,"0"42"0,21-63 0,-21 21 0,21 21 16,-21-21-16,0-1 0,0 44 47,0-1-47,0 21 0,0-21 15,0 22-15,0-22 0,0 21 16,0 0-16,0-20 0,0 20 0,0-21 16,0 21-16,0-20 0,0-1 15,0 0-15,0 0 0,0 0 0,0 0 16,0-42 15,-21 0-15,21 0-16,0 0 0,0 0 15,0-1-15,0 1 0,0 0 0,0-21 16,0 21-16,21-22 0,-21 1 16,21 0-16,0-1 0,22 1 0,-22 21 15,21-22-15,-21 22 0,22 0 16,-22 0-16,21 0 0,1 21 16,-1 0-16,-21 0 0,21 21 0,-20 0 15,20 0-15,-21 22 0,0-22 0,0 21 16,1-21-16,-22 22 0,21-22 15,-21 21-15,0-21 0,0 22 0,0-22 16,0 0-16,0 0 0,-21 0 16,-1 0-16,1-21 0,21 22 15,-21-22-15,0 0 16,0-22 0,21 1-16,0 0 0,0 0 15,0-21-15,0 20 0,0 1 16,21-21-16,0 0 0,0 20 15,0-20-15,1 21 0,-1-21 0,21 20 16,0-20-16,-20 42 0,20-21 16,0 21-16,1 0 0,-1 0 0,0 0 15,-21 0-15,1 21 0,-1 0 0,0 0 16,0 22-16,0-22 0,-21 21 16,21-21-16,-21 22 0,0-22 0,0 0 15,0 0-15,0 22 16,0-22-16,0 0 0,-21 0 0,0 0 15,0-21-15,21 21 0,-21-21 16,21-21 15</inkml:trace>
  <inkml:trace contextRef="#ctx0" brushRef="#br0" timeOffset="35830.94">12615 2519 0,'21'0'15,"1"0"1,-1 0 0,-21-21-16,21 21 0,0-21 15,0 21-15,0-22 0,1 1 0,-1 21 16,0-21-16,-21 0 0,21 21 0,0-21 15,0 0-15,-21-1 16,0 1-16,0 0 0,0 0 16,-21 21-16,0 0 15,0 0-15,0 0 0,0 0 0,-1 0 16,1 0-16,0 0 0,0 21 16,0 0-16,0 0 0,-1 1 15,1 20-15,0-21 0,0 21 0,21 1 16,-21-1-16,0-21 0,21 22 15,-22-22-15,22 21 0,0-21 0,0 0 16,0 1-16,0-1 0,22 0 16,-1-21-16,0 0 0,0 0 15,21 0-15,-20 0 0,20 0 0,0 0 16,1-21-16,-1 0 0,0-1 0,1 22 16,-1-21-16</inkml:trace>
  <inkml:trace contextRef="#ctx0" brushRef="#br0" timeOffset="36091.8">13547 2032 0,'0'0'0,"-22"0"32,22 21-32,-21 0 0,0 1 0,0-1 15,21 0-15,-21 21 0,0-21 16,21 22-16,0-1 0,-22 0 0,1 1 15,21-1-15,-21 0 0,21 1 16,0-22-16,0 21 0,-21 1 16,21-22-16,0 0 0,0 0 0,0 0 15,0 0-15,0 1 0</inkml:trace>
  <inkml:trace contextRef="#ctx0" brushRef="#br0" timeOffset="36763.15">13017 2413 0,'22'0'31,"20"0"-31,-21 0 16,0 0-16,0 0 0,22 0 0,-1 0 15,0 0-15,-20 0 0,20-21 0,0 21 16,1-21-16,-1 21 0,0-21 16,1-1-16,-1 22 0,0-21 0,1 0 15,-1 0-15,-21 21 0,21-21 16,-20 0-16,20-1 0,-42 1 0,21 0 16,-21 0-16,0 0 0,-21 0 15,0 21 1,0 0-16,-1 0 15,1 21-15,0-21 0,0 21 16,21 0-16,-21 0 0,21 22 0,-21-22 16,21 0-16,0 21 0,0-21 0,0 22 15,0-1-15,0-21 0,0 22 16,0-1-16,0-21 0,0 0 0,0 22 16,0-22-16,0 0 0,0 0 0,0 0 15,0 0-15,0 1 16,0-44 31,0 1-47,0 0 0,0 0 15,0 0-15,21-22 16,0 22-16,-21-21 0,21 21 0,0-22 16,0 1-16,22 21 0,-22-21 15,21 20-15,-21 1 0,22 0 0,-22 0 16,21 21-16,-21 0 0,1 0 0,-1 0 15,0 0-15,0 21 0,0-21 16,0 21-16,-21 0 0,22 22 0,-22-22 16,0 0-16,0 21 0,0-20 0,0 20 15,0-21-15,0 0 16,0 0-16,0 1 0,0-1 0,0 0 0,-22 0 16,22 0-16,0 0 0,-21-21 15,0 22-15,21-44 47</inkml:trace>
  <inkml:trace contextRef="#ctx0" brushRef="#br0" timeOffset="37198.9">14753 2286 0,'-63'21'16,"41"0"-16,22 1 0,-21-1 0,0 0 15,0 0-15,0 21 0,0-20 16,-1-1-16,1 21 0,21-21 0,-21 22 16,21-22-16,0 0 0,0 0 0,0 21 15,0-20-15,0-1 16,0 0-16,21-21 0,0 0 0,1 21 15,-1-21-15,0 0 0,0 0 0,0 0 16,0 0-16,1 0 16,-1 0-16,0-21 0,0 21 0,0-21 15,0 0-15,1-1 0,-22 1 0,21 0 16,0 0-16,-21 0 0,0-22 16,0 22-16,0-21 0,0 21 0,0-22 15,0 22-15,0 0 0,0 0 16,0 0-16,-21 0 0,0 21 0,-1 0 15,1 0-15,0 0 0,0 0 16,0 0-16,0 0 0,-1 0 16,22 21-16,-21 0 0,21 0 15,0 0 1</inkml:trace>
  <inkml:trace contextRef="#ctx0" brushRef="#br0" timeOffset="37758.94">15536 2350 0,'0'0'0,"0"-22"31,-21 22-31,0-21 0,0 21 0,0 0 0,-1 0 16,1 0-16,0 0 15,0 0-15,-21 21 0,20-21 0,-20 22 16,0-1-16,21 0 0,-22 0 0,1 21 16,21-20-16,0-1 0,-1 21 15,1-21-15,21 0 0,0 1 0,0 20 16,0-21-16,0 0 16,21 0-16,1-21 0,-1 22 0,0-22 15,21 0-15,-21 0 0,1 0 0,20 0 16,0 0-16,-21 0 0,22-22 15,-22 22-15,21-21 0,-21 0 0,22 0 16,-22 0-16,0 0 0,0-22 16,0 22-16,22-21 0,-22-1 15,0 1-15,0 0 0,0-1 0,1 1 16,-1 0-16,0-1 0,0 1 16,0 0-16,-21-1 0,21 1 0,-21 21 15,0-21-15,0 20 0,0 1 16,-21 21-1,0 0-15,0 21 0,0 22 0,21-22 16,-21 21-16,-1-21 0,1 22 16,21-1-16,-21 0 0,21 22 0,0-22 15,0 1-15,0 20 0,0-21 16,0 1-16,0-1 0,0 0 0,42 1 16,-42-22-16,22 21 0,-1-21 15,0 1-15,0-22 0,0 21 16,22-21-16,-22 0 0,21 0 0,-21 0 15,22 0-15,-1 0 0,0 0 16</inkml:trace>
  <inkml:trace contextRef="#ctx0" brushRef="#br0" timeOffset="39034.69">17886 2328 0,'0'0'0,"-21"0"16,-1 0-1,1 22-15,21-1 0,-21 0 16,0 21-16,0 1 0,21-1 15,0-21-15,-21 21 0,-1 1 0,22-1 16,-21-21-16,21 22 0,0-22 16,0 0-16,0 0 0,-21 0 0,21 0 15,0 1-15,21-22 32,0 0-32,-21-22 0,22 22 15,-1-21-15,0 0 16,0 0-16,0 0 0,0 0 0,1-1 0,-1 1 15,0-21-15,0 21 16,0-22-16,0 22 0,1 0 0,-1 0 16,0 21-16,0 0 0,0 0 15,0 0 1,-21 21-16,0 0 0,0 0 16,22 1-16,-22-1 0,0 0 0,0 21 15,0-21-15,0 1 0,0-1 0,21 0 16,0 0-16,-21 0 15,21-21-15,0 0 0,-21 21 0,21-21 16,1 0-16,-1 0 16,0 0-16,0 0 0,0 0 0,0 0 15,1-21-15,20 0 0,-21 21 16,0-21-16,0 0 0,1 0 0,-1-1 16,21 1-16,-21 0 0,0-21 0,1 21 15,-1-22-15,0 1 0,0 0 16,0 20-16,0-20 0,1 21 0,-1 0 15,-21-22-15,0 22 16,0 0-16,0 42 16,0 0-1,-21 1-15,21-1 0,-22 0 0,1 21 16,21-21-16,-21 22 0,21-22 16,0 21-16,-21-21 0,21 22 15,0-22-15,0 0 0,0 0 0,0 0 16,0 1-16,0-1 0,21 0 15,0-21-15,0 0 0,1 0 16,-1 0-16,0 0 16,0 0-16,0 0 0,0-21 0,1 0 15,-1 21-15,0-22 0,0 1 0,0 0 16,0 0-16,-21 0 16,22-22-16,-1 22 0,-21-21 0,0 21 0,21 0 15,-21-22-15,0 22 0,0 0 16,0 0-16,0 42 31,-21 0-31,21 21 16,0-20-16,0-1 0,0 21 15,0-21-15,0 0 0,0 22 0,0-22 16,0 0-16,0 0 0,0 0 16,0 1-16,21-22 15,0 0 1,0 0-1,0 0-15,-21-22 0,22 22 0,-22-21 16,0 0-16,21 0 0,-21 0 16,0 0-16,21-22 0</inkml:trace>
  <inkml:trace contextRef="#ctx0" brushRef="#br0" timeOffset="39231.58">19240 2096 0,'-21'0'32,"0"0"-32,21 21 31,0 0-15,21-21 15</inkml:trace>
  <inkml:trace contextRef="#ctx0" brushRef="#br0" timeOffset="39518.85">19897 2011 0,'0'0'0,"0"21"31,-22 0-31,1 0 16,0 1-16,21 20 0,-21-21 16,0 21-16,0-20 0,21 20 0,-22 0 15,1 1-15,0-1 0,21 0 16,-21 1-16,21-1 0,-21-21 0,21 21 16,0-20-16,-21-1 0,21 0 15,0 0-15,-22 0 0,22-42 47,22 0-47,-1 21 0</inkml:trace>
  <inkml:trace contextRef="#ctx0" brushRef="#br0" timeOffset="40019.56">20256 1969 0,'0'0'0,"22"0"0,-22 21 16,-22 0 0,22 0-16,-21 21 0,21-20 0,0-1 15,-21 21-15,21-21 0,-21 22 0,21-1 16,-21-21-16,21 21 16,0 1-16,0-1 0,-21 0 0,21-20 15,-22 20-15,22-21 0,-21 0 16,21 0-16,0 1 0,0-1 0,0 0 15,-21-21-15,21 21 16,0-42 0,0 0-16,0 0 15,0-22-15,0 22 16,0 0-16,21-21 0,0 20 0,1-20 16,-22 21-16,42 0 0,-21-22 15,0 22-15,0 0 0,22 0 0,-22 0 16,21 21-16,-21 0 15,22 0-15,-22 0 0,0 0 0,0 0 16,0 21-16,1 0 0,-22 0 0,0 22 16,0-22-16,0 21 0,0 0 15,0 1-15,0-1 0,0-21 0,-22 22 16,1-22-16,21 0 0,-21 21 16,21-21-16,-21 1 0,21-1 15,-21-21-15,0 0 31,-1-21-31,1-1 16</inkml:trace>
  <inkml:trace contextRef="#ctx0" brushRef="#br0" timeOffset="40219.44">19727 2265 0,'0'0'0,"21"0"32,1 0-32,-1 0 15,0 0-15,0 0 0,0 0 16,0 0-16,1 0 0,-1 0 0,21 0 16,-21 0-16,0 0 15,1 0-15,-1 0 0</inkml:trace>
  <inkml:trace contextRef="#ctx0" brushRef="#br0" timeOffset="42491.15">22077 2921 0,'-21'0'16,"21"-21"-16,0 0 15,0 0-15,0-1 16,0 1-16,21-21 0,0 21 0,-21-22 16,21 1-16,0 0 0,22-1 15,-22-20-15,21 21 0,0-22 16,1 22-16,-1-1 0,-21 1 0,22 0 0,-22-1 16,0 22-16,-21 0 0,0 0 15,0 0-15,-21 21 16,0 0-16,-1 0 0,-20 0 15,21 0-15,-21 0 0,20 0 0,1 21 16,-21 0-16,42 0 0,0 0 16,-21 1-16,21 20 0,0-21 0,0 21 15,0 1-15,21-1 0,0 0 16,0 1-16,-21-1 0,21 0 0,1 1 16,-1-1-16,0-21 0,-21 22 15,0-22-15,0 0 0,0 21 0,0-21 16,0 1-16,-21-22 15,0 21-15,-1-21 16,1 0-16,0 0 0,0 0 0,0 0 16,0 0-16,-1-21 0,1-1 15,0 1-15,0-21 0,0 21 16,0 0-16,21-1 0,0-20 0,-22 21 16,1-21-16,21 20 0,-21-20 15,21 21-15,0 0 0,-21 0 0,21-1 16,-21 22-16,21 22 15,0-1-15,0 21 16,0-21-16,21 22 16,0-22-16,0 21 0,-21 0 0,21-20 15,1 20-15,-1-21 0,0 0 16,0 0-16,0 1 0,0-1 0,1 0 16,20-21-16,-21 0 0,21 0 0,1 0 15,-1 0-15,22 0 0,-22 0 16,21 0-16,-20-21 0,20 21 0,1-21 15,-22-1-15,22 1 0,-22 0 16,0 0-16,1 0 0,-1 0 0,-21-22 16,0 22-16,0-21 0,1 21 15,-22-22-15,0 1 0,0 21 0,0-22 16,0 22-16,0 0 0,-22-21 16,-20 42-16,21-21 0,0 21 15,-22 0-15,22 0 0,-21 0 0,0 21 16,20-21-16,-20 21 0,0 21 15,21-21-15,-1 22 0,-20-1 0,21-21 16,0 22-16,0-1 0,21-21 16,-22 21-16,22-20 0,0 20 0,0-21 15,0 0-15,0 0 0,0 1 16,22-22-16,-1 0 16,0 0-16,0 0 0,0 0 0,0 0 15,22 0-15,-22 0 0,21-22 16,-21 1-16,22 21 0,-22-21 15,0 0-15,21 0 0,-20-22 16,-1 22-16,0 0 0,-21 0 0,0 0 16,21-22-16,-21 22 0,0 0 15,0 0-15,0 42 32,0 0-17,0 0-15,0 1 0,0-1 0,0 0 16,0 0-16,0 0 0,0 0 15,0 1-15,0-1 0,21 0 0,-21 0 16,21-21-16,1 21 0,-1-21 16,0 0-16,0 0 0,0 0 15,0 0-15,1 0 0,-1 0 0,21 0 16,-21 0-16,22-21 0,-22 0 16,0 0-16,21 0 0,-21 21 0,1-43 15,-1 22-15,0 0 0,0 0 16,0-22-16,-21 22 0,0-21 0,0 21 15,0 0-15,0-1 0,0 1 16,-21 21 0,0 21-16,21 1 15,-21-1-15,21 0 0,0 0 0,0 0 16,-21 22-16,21-22 0,-22 0 16,22 0-16,-21 0 0,21 22 15,-21-22-15,21 0 0,0 0 16,0 0-16,0 0 15,-21-21-15,21-21 32,0 0-32,0 0 15,0 0-15,0 0 16,21 21-16,-21-43 0,0 22 0,0 0 16,21 0-16,0-22 0,1 22 0,-22 0 15,21 0-15,0 0 0,0 0 16,0-1-16,0 22 0,1 0 0,-1-21 15,0 21-15,0 0 16,0 0-16,0 0 0,1 21 0,-1 1 16,0-1-16,0 0 0,-21 21 15,21-21-15,0 1 0,-21 20 0,0-21 16,0 0-16,22 22 0,-22-22 16,0 0-16,0 0 0,21-21 0,-21 21 15,0 0-15,0 1 16,0-44 15,0 1-15,21 0-16,0 0 0,-21-21 15,21 20-15,0 1 16,-21 0-16,22-21 0,-1 21 0,0-22 16,0 22-16,0 0 0,22-21 15,-22 20-15,0 1 0,0 21 0,0-21 16,0 21-16,1 0 0,-1 0 15,-21 21-15,0 0 0,0 1 16,0-1-16,0 0 0,0 0 0,0 21 16,0-20-16,0 20 0,0-21 15,0 0-15,0 0 0,0 1 0,0 20 16,0-21-16,0 0 16,0 0-16,21 1 15,0-22-15,0 0 16,0 0-16,1 0 0,-1 0 15,0 0-15,21 0 0,-21 0 0,1-22 16,20 22-16,-21-21 0,21 0 16,-20 0-16,-1 0 0,0 0 0,0-1 15,0 1-15,0 0 0,-21 0 16,22-21-16,-22 20 0,0 1 0,0 0 16,0 0-16,0 0 0,-22 0 15,1 21-15,0 0 0,0 0 0,0 0 16,0 21-16,21 0 0,-22 0 15,1 0-15,21 0 0,-21 1 16,21 20-16,0-21 0,0 0 0,0 0 16,0 1-16,0-1 0,0 0 15,0 0-15,21-21 0,-21 21 0,21-21 16,1 21-16,-1-21 0,0 0 16,0 0-16,0 0 0,0 0 15,1-21-15,-1 0 0,0 0 16,0 0-16,0 0 0</inkml:trace>
  <inkml:trace contextRef="#ctx0" brushRef="#br0" timeOffset="44910.79">25866 2498 0,'0'0'0,"0"-21"0,21 21 0,-21-22 15,0 1-15,21 0 16,-21 42 15,0 0-15,0 1-16,0-1 0,0 21 0,0-21 15,0 22-15,0-22 0,-21 21 0,0-21 16,21 22-16,-22-22 16,1 0-16,0 0 0,21 0 0,-21 0 15,0-21 1,21-21 15,0 0-31,0 0 0,0 0 16,0 0-16,0-1 0,0 1 15,21-21-15,0 21 0,-21 0 0,21-22 16,0 22-16,1-21 0,-1 21 16,0-1-16,0 1 0,0 0 0,22 21 15,-22 0-15,21 0 0,-21 0 16,0 0-16,22 21 0,-22 0 16,0 22-16,-21-22 0,21 21 0,0-21 15,-21 22-15,22-22 0,-22 21 16,0-21-16,0 1 0,0 20 0,21-21 15,-21 0-15,0 0 0,21 1 16,-21-1-16,21-21 0,0 0 31,0-21-15,-21-1-16,22 22 0,-1-21 16,0 0-16,-21 0 0,21-21 15,21 20-15,-20-20 0,-1 21 0,21-21 16,0-1-16,1 1 15,-1 21-15,0-22 0,1 22 0,-1 0 16,22 0-16,-22 21 0,0 0 16,1 0-16,-22 0 0,21 0 0,-21 0 15,0 21-15,1 0 0,-22 0 16,0 1-16,0-1 0,0 0 0,0 21 16,0-21-16,0 1 0,0-1 15,0 0-15,0 0 0,0 0 16,0-42 31,0 0-32,0 0-15,0 0 0,0-1 16,0 1-16,-22 0 16,22 0-16,-21 0 0,0-22 0,21 22 15,-21 21-15,0-21 0,0 0 16,-1 21-16,1 0 0,0 0 0,0 0 15,0 0-15,0 0 0,-22 0 16,22 21-16,-21 0 0,21 0 0,-22 22 16,22-22-16,0 21 0,0-21 15,-22 22-15,22-22 0,21 21 0,-21-21 16,21 1-16,0 20 0,0-21 16,0 0-16,0 0 15,0 1-15,21-22 0,0 0 0,1 0 16,-1 0-16,0 0 0,0 0 15,21 0-15,-20 0 0,20-22 0,-21 22 16,21-21-16,1 0 0,-22 0 16,21 0-16,1 0 0,-22-1 0,0 1 15,0-21-15,21 21 0,-42 0 16,22-22-16,-1 22 0,0 0 0,-21-21 16,0 20-16,0 1 15,0 42 1,0 1-1,-21-1-15,21 0 0,0 0 16,0 21-16,-21-20 0,21-1 0,0 21 16,0-21-16,0 0 0,0 1 15,0 20-15,0-21 0,21 0 16,0-21-16,0 21 16,0-21-16,0 0 0,1 0 0,-1 0 15,0 0-15,0 0 0,0 0 16,0-21-16,22 21 0,-22-21 0,0 0 15,0 21-15,0-21 0,1 0 16,-1-22-16,0 22 0,-21 0 0,21 0 16,0-22-16,-21 22 0,21 0 0,-21 0 15,0 0-15,0 42 47,0 0-47,-21 0 0,21 0 0,0 1 16,-21-1-16,21 0 0,-21 21 15,21-21-15,0 1 0,0-1 16,-21 0-16,21 0 0,0 0 16,0-42 31,0 0-32,0 0-15,0 0 16,0-1-16,21 1 0,0-21 0,-21 21 15,21 0-15,0-1 0,1-20 16,-1 21-16,0 0 0,0 0 0,0 21 16,0-22-16,1 22 0,-1 0 15,0 0-15,0 0 0,0 0 0,-21 22 16,21-1-16,1 0 0,-22 0 16,21 0-16,0 0 0,-21 22 0,0-22 15,0 0-15,21 0 16,-21 0-16,21 1 0,-21-1 0,0 0 0,21 0 15,-21-42 48,22 0-63,-1 0 0,-21-1 16,21 1-16,0 0 0,0 0 15,0 0-15,1 0 0,-1-22 0,0 22 16,0 0-16,21 0 0,-20 0 15,-1-1-15,0 22 0,0 0 16,0 0 0,-21 22-16,0-1 15,0 21-15,0-21 0,0 0 16,0 1-16,-21-1 0,21 21 0,0-21 16,-21 0-16,21 1 0,0-1 0,0 0 15,0 0-15,0 0 16,21-21-16,0 0 0,0 0 0,1 0 15,-1 0-15,0 0 16,0 0-16,21 0 0,-20 0 0,-1 0 16,21 0-16,-21-21 0,22 0 15,-1 21-15,-21-21 0,21 0 0,-20-1 16,-1 1-16,0 0 0,0-21 16,0 21-16,0-22 0,1 22 15,20-85 1,-42 85-16,0 0 0,0 0 0,-21 21 15,0 0-15,-1 0 0,-20 0 16,21 21-16,0 0 0,0 21 16,-1-20-16,1 20 0,0 0 0,0 1 15,21-22-15,0 21 0,-21-21 16,21 22-16,0-22 0,0 0 0,0 0 16,0 0-16,0 0 0,21 1 15,0-22-15,0 0 16,0 0-16,1 0 15,-1 0-15,21 0 0,-21 0 0,0-22 16,1 22-16,-1-21 0,0 0 0,-21 0 16,21 21-16,0-21 0</inkml:trace>
  <inkml:trace contextRef="#ctx0" brushRef="#br0" timeOffset="46935.28">30734 2688 0,'0'0'0,"21"-21"0,0 0 0,0 0 15,1 0 1,-1 21-16,-21-22 0,21 1 0,0 21 16,0-21-16,-21 0 0,0 0 15,21 0-15,-21-1 0,0 1 0,0 0 16,0 0-16,0 0 0,-21 21 15,0-21-15,0-1 0,0 1 0,0 21 16,-1 0-16,-20 0 0,21 0 16,0 0-16,0 0 0,-1 0 0,1 0 15,-21 21-15,21 1 0,0-1 16,-22 0-16,22 21 0,0 1 16,-21-1-16,20 0 0,-20 1 15,21-1-15,0-21 0,0 21 0,21 1 16,0-22-16,0 0 0,0 21 15,0-20-15,0-1 0,21 0 16,0-21-16,0 0 0,0 0 16,0 0-16,1 0 0,-1 0 0,21 0 15,-21 0-15,0-21 0,22 0 16,-22 21-16,21-22 0,-21 1 0,1 0 16,20 0-16,-21-21 0,0 20 15,22 1-15,-22-21 0,0 21 0,0-22 16,-21 22-16,21 0 15,-21 0-15,21 0 0,-21 0 0,0-1 16,0 44 0,0-1-1,0 21-15,0-21 0,0 0 16,0 1-16,0 20 0,0-21 0,0 0 16,0 0-16,0 1 0,0-1 15,0 0-15,22 0 0,-1 0 0,0-21 16,0 0-16,21 0 0,-20 0 15,20 0-15,-21 0 0,21 0 0,-20 0 16,20 0-16,-21-21 0,21 21 16,-20-21-16,-1 0 0,0 21 15,0-21-15,0-1 0,0 1 16,-21 0-16,0 0 0,0 0 0,0 0 16,0-1-16,0 1 0,0 42 31,-21 1-31,0-1 15,0 0-15,21 0 0,0 0 0,-21 0 16,0 1-16,21-1 0,-22 0 16,22 0-16,0 0 0,-21 0 0,21 1 15,0-44 32,21 22-47,1-21 16,-22 0-16,21 21 0,0-21 15,0 0-15,0 0 0,0-1 0,1 1 16,-1 0-16,0-21 0,0 21 16,0-1-16,0 22 0,1-21 0,-1 21 15,0 0 1,-21 21-16,0 1 0,0-1 16,0 0-16,0 0 0,0 0 15,0 0-15,0 1 0,0 20 0,0-21 16,0 0-16,21 0 15,0 1-15,0-22 0,1 21 0,-1 0 16,0-21-16,21 0 0,-21 0 16,22 0-16,-1 0 0,0 0 0,1 0 15,20 0-15,-20 0 0,-1 0 16,21 0-16,-20-21 0,-1 21 16,0-21-16,1 21 0,-22-22 0,21 1 15,-21 0-15,1 0 0,-22-21 16,0 20-16,0-20 0,0 21 0,0-21 15,0-1-15,0 22 0,0 0 16,0 0-16,0 0 0,-22-1 16,1 22-16,0 0 0,0 0 15,0 0-15,0 22 0,-22-1 16,22 0-16,0 21 0,0-21 0,0 22 16,-1-22-16,1 0 0,0 21 15,21-20-15,0-1 0,0 0 0,0 0 16,0 0-16,0 0 15,21-21-15,0 0 0,1 0 0,-1 0 16,0 0-16,0 0 0,0 0 16,0 0-16,1 0 0,-1-21 15,0 0-15,0 21 0,0-21 0,0 0 16,-21-22-16,22 22 0,-1-21 16,0 21-16,-21-22 0,21 1 15,0-21-15,-21 20 0,21 1 16,1 0-16,-22-1 0,0 22 15,21-21-15,-21 21 0,21-1 0,-21 1 16,0 0-16,0 42 16,0 0-16,-21 1 0,0 20 15,-1 0-15,22 1 0,-21-1 16,21 0-16,-21 22 0,21-22 16,0 0-16,0 1 0,0-22 0,0 21 15,0-21-15,21 1 0,0-1 16,1 0-16,20 0 0,-21-21 0,0 0 15,22 0-15,-1 0 16,-21 0-16,21 0 0,-20 0 0,20 0 16,-21-21-16,0 0 0,0 0 15,1-1-15,-1 1 0,-21 0 16,0 0-16</inkml:trace>
  <inkml:trace contextRef="#ctx0" brushRef="#br0" timeOffset="48831.33">1714 3852 0,'22'0'16,"-1"0"-1,-21-21-15,21 21 0,0-21 16,0 0-16,0 21 0,1-21 0,-1 0 16,0-1-16,0 1 0,0 21 15,0-21-15,1 0 0,-1 0 0,-21 0 16,0-1-16,0 1 0,0 0 15,0 0-15,0 0 0,0 0 16,-21-1-16,-1 22 0,1 0 16,0 0-16,0 0 0,-21 0 0,20 0 15,-20 22-15,21-1 0,0 0 16,-22-21-16,22 42 0,0-21 16,0 1-16,21-1 0,0 0 15,0 21-15,0-21 0,0 1 16,0-1-16,0 0 0,0 0 0,21 0 15,0 0-15,0 1 0,1-22 16,-1 21-16,0 0 0,0 0 0,0 0 16,0 0-16,1 1 0,-1-1 15,0 0-15,0 0 0,-21 0 0,0 22 16,0-22-16,0 0 0,0 0 16,0 0-16,-21 0 0,0 1 0,0-1 15,-22-21-15,22 21 0,0-21 16,-21 0-16,20 0 0,-20 0 0,0 0 15,-1 0-15,1 0 0,0 0 16,21-21-16,-22 0 0,1-1 16,0 1-16,20 0 0,-20 0 15,21-21-15,0-1 0,0 22 16,-1-21-16,1-1 0,21 1 0,0 21 16,0-21-16,0 20 0,0 1 15,21 21-15,1 0 0,-1 0 16,21 0-16,-21 0 0,0 43 15,22-22-15,-22 0 0,0 21 16,0 1-16,0-22 0,1 21 16,-1 0-16,0 1 0,0-22 15,0 21-15,0-21 0,-21 1 0,22-1 16,-1 0-16,0 0 0,0-21 16,0 0-16,0 21 0,1-21 0,-1 0 15,0 0-15,0 0 0,21 0 16,-20-21-16,-1 21 0,0-21 0,21 0 15,-21 0-15,1-1 0,20 1 16,-21-21-16,0 21 0,0-22 0,1 22 16,-1-21-16,0 21 0,-21-22 15,21 22-15,-21 0 0,0 0 0,0 0 16,0 42 15,0 0-15,0 21-16,0-20 0,0-1 0,0 0 15,0 0-15,0 21 0,0-20 16,0-1-16,0 0 0,0 0 16,0 0-1,0-42 17,21 21-32,-21-21 0</inkml:trace>
  <inkml:trace contextRef="#ctx0" brushRef="#br0" timeOffset="49023.22">2307 3704 0,'-21'0'31,"21"21"-15,21-21 15,0 0-31</inkml:trace>
  <inkml:trace contextRef="#ctx0" brushRef="#br0" timeOffset="49855.3">2773 4128 0,'0'0'15,"21"-22"-15,0 1 16,-21 0-16,21 21 0,0-21 0,-21 0 16,0 0-16,22-1 0,-22-20 0,21 21 15,-21 0-15,0 0 16,0-1-16,0 1 0,0 0 0,0 0 15,-21 21-15,-1 0 0,1 0 16,0 0-16,0 0 0,0 0 0,-22 0 16,22 21-16,0-21 0,-21 21 15,21 22-15,-22-22 0,22 0 0,0 0 16,0 21-16,0-20 0,-1 20 16,22-21-16,0 0 0,0 0 0,0 1 15,0-1-15,0 0 16,22-21-16,-1 0 0,0 0 0,0 0 15,0 0-15,0 0 0,22 0 0,-22 0 16,21-21-16,-21 0 0,1-1 16,20 1-16,-21 0 0,0 0 15,0 0-15,1 0 0,-1-1 0,0 1 16,-21 0-16,21 21 0,-21-21 16,0 0-16,0 0 15,0 42 16,0 0-31,0 0 0,0 0 0,-21 0 0,21 1 16,0 20-16,0 0 0,0-21 16,0 22-16,0-1 0,0 0 15,0 1-15,0 20 0,0-20 16,0-1-16,21 21 0,-21-20 0,21 20 16,0 1-16,1-1 0,-22 1 15,21-1-15,0 1 0,-21-1 0,21 1 16,-21-1-16,0 1 0,0-1 0,21 1 15,-21-1-15,0 1 0,0-22 16,0 22-16,0-22 0,0 0 0,0 1 16,0-1-16,0 0 0,-21-21 15,0 1-15,0 20 0,0-21 0,-22-21 16,1 21-16,21-21 0,-22 0 0,-20 0 16,21 0-16,-22 0 15,1-21-15,-1 0 0,1-21 0,-1 20 16,1-20-16,-1 0 0,22-22 15,-22 22-15,22-22 0,0 1 0,20-22 16,-20 1-16,42-1 0,0 0 16,0 1-16,0-1 0,0 21 0,42-20 15,-20 20-15,20 1 0,21 20 16,1 1-16,-22 0 0,22-1 0,-1 1 16,1 21-16,-22-21 0,22 20 15,-22 1-15,0 0 0,-21 21 0,22-21 16</inkml:trace>
  <inkml:trace contextRef="#ctx0" brushRef="#br0" timeOffset="52683.14">3196 3831 0,'0'-21'0,"0"0"15,0 42 32,-21 0-47,21 0 16,0 1-16,0-1 0,0 0 0,-21 85 31,21-85-31,0 0 0,0 0 0,0 0 16,0 1-16,-21-1 0,21 0 15,0-42 17,0 0-32,0-1 0,0 1 15,0 0-15,0 0 0,0 0 16,0-22-16,0 22 0,21 0 0,0-21 15,0 21-15,0-1 0,-21 1 16,21 21-16,1-21 0,-1 21 16,0 0-16,0 0 0,0 0 15,0 0-15,1 21 0,-1 0 0,0 1 16,0-1-16,0 0 0,0 0 16,1 0-16,-1 0 0,0 22 0,0-22 15,-21 0-15,21 0 0,0 0 16,1 1-16,-1-1 0,0-21 15,-21 21-15,21-21 0,0 0 16,0 0-16,1-21 16,-22 0-16,21-1 0,0 1 0,-21 0 15,21 0-15,0 0 0,-21-22 16,21 22-16,1-21 0,-1 21 16,0-22-16,0 1 0,0 21 15,22-21-15,-22 20 0,0 1 0,0 0 16,21 0-16,-20 0 0,-1 21 15,0 0-15,0 0 0,0 0 0,0 0 16,1 21-16,-1 0 0,0 0 0,0 0 16,-21 1-16,21-1 0,-21 0 15,0 0-15,0 0 0,0 0 0,0 1 16,0-1-16,0 0 16,0-42 30,0 0-46,0-1 16,0 1-16,0 0 16,0 0-16,0 0 0,0 0 0,0-1 15,0 1-15,-21 0 0,0 0 16,0 0-16,21 0 0,-21-1 16,-1 22-16,1 0 0,0 0 15,0 0-15,0 0 0,0 22 16,-1-1-16,1 0 0,0 0 15,0 21-15,0-20 0,0 20 16,21-21-16,-22 21 0,1 1 16,21-1-16,-21-21 0,21 22 0,0-1 15,0-21-15,0 21 0,0-20 0,0-1 16,0 0-16,21 0 16,0-21-16,1 0 0,-1 0 0,0 0 15,0 0-15,0 0 0,0-21 16,1 0-16,-1 0 0,0-1 0,0 1 15,0 0-15,0 0 0,1-21 16,-1 20-16,0 1 0,0-21 0,-21 21 16,21 0-16,-21-22 0,0 22 0,0 0 15,0-21-15,0 20 0,0 1 16,0 0-16,0 0 16,-21 21-16,0 0 15,21 21 1,0 0-16,0 0 0,0 1 15,0-1-15,0 0 0,0 0 0,0 21 16,0-20-16,0-1 0,0 0 16,0 21-16,21-21 0,-21 1 0,21-1 15,0 0-15,1-21 0,-22 21 16,21 0-16,0-21 0,0 0 0,0 0 16,0 0-16,1 0 0,-1 0 0,0 0 15,21 0-15,-21-21 0,1 0 16,-1 0-16,0 0 0,21-1 15,-21 1-15,1 0 0,-1 0 16,-21-21-16,21 20 0,0-20 0,0 0 16,0 21-16,-21-22 0,22 1 0,-1 0 15,-21-1-15,21 1 0,0 0 16,-21-1-16,0 1 0,0 0 0,21 20 16,-21 1-16,0 0 0,0 0 15,0 0-15,-21 21 16,21 21-1,-21 0-15,21 21 0,0-20 16,-21 20-16,21 0 0,0 1 16,0-1-16,-21 0 0,21 1 15,0-22-15,0 21 0,0 0 0,0 1 16,0-22-16,0 21 0,0-21 16,0 22-16,0-22 0,0 0 0,0 0 15,21 0-15,0 1 0,-21-1 0,21-21 16,0 0-16,0 21 0,1-21 15,-1 0-15,21 0 0,-21 0 0,0 0 16,1-21-16,-1 21 0,0-21 16,0-1-16,0 22 0,0-21 0,1 0 15,-1 0-15,0 0 0,0 0 0,0-1 16,-21 1-16,0-21 16,0 21-16,21 0 0,-21-1 0,0 1 15,22 0-15,-22 0 0,0 0 16,0 0-16,0 42 31,0 0-15,0 0-16,-22 0 0,22 0 0,0 1 15,0-1-15,0 0 0,-21 21 16,21-21-16,0 1 0,0-1 0,0 0 16,0 0-16,0 0 0,0 0 15,0 1-15,0-1 0,0 0 0,21-21 16,1 0-16,-1 21 0,0-21 15,0 0-15,0 0 16,0 0-16,1 0 0,-1-21 0,0 0 16,0 0-16,0 21 0,0-22 0,1 1 15,-1 0-15,0 0 0,0 0 16,0 0-16,-21-22 0,21 22 0,-21 0 16,22-21-16,-22 20 0,0 1 15,0 0-15,0 0 0,0 0 0,0 0 16,0 42 15,0 0-31,0 0 0,0 0 16,0 0-16,0 1 15,0-1-15,0 0 0,0 0 0,-22 0 16,22 0-16,0 1 0,0-1 0,0 0 16,0 0-16,0 0 0,0 0 15,22 1-15,-1-22 16,0 21-16,0-21 0,0 0 15,0 0-15,1 0 0,-1-21 16,21 21-16,-21-22 0,0 1 0,1 0 16,-1 21-16,0-42 0,0 21 15,0-1-15,0 1 0,-21 0 0,22 0 16,-1 0-16,0 0 0,-21-1 16,0 1-16,21 0 15,-21 42 16,0 0-31,0 1 0,0-1 16,0 0-16,0 0 16,0 0-16,0 0 0,0 1 15,21-1-15,-21 0 0,21-21 16,1 21-16,-1 0 0,0 0 16,0-21-16,0 0 0,0 22 15,1-22-15,-1 0 0,0 0 16,0 0-16,0 0 0,0 0 0,1 0 15,-1 0-15,0 0 0,0 0 16,0 0-16,22-22 0,-22 22 16,0-21-16,0 0 0,0 21 0,0-21 15,1 0-15,-1 0 0,0-1 0,-21-20 16,21 21-16,0 0 0,-21 0 16,0-1-16,0 1 0,0 0 0,0 0 15,0 0-15,-21 21 16,0 0-1,0 0-15,0 21 16,-1 0-16,22 0 0,0 0 16,-21 1-16,21-1 0,-21 0 0,21 0 15,0 0-15,0 0 0,0 1 0,0-1 16,0 0-16,0 0 0,0 0 16,21 0-16,0 1 0,1-1 15,-1-21-15,0 21 0,0-21 16,0 0-16,0 0 0,1 0 0,-1 0 15,0 0-15,0 0 0,0 0 0,0-21 16,1 0-16,-1 21 0,-21-22 16,21 1-16,0 0 0,-21 0 15,0 0-15,0 0 0,0-1 16,0 1-16</inkml:trace>
  <inkml:trace contextRef="#ctx0" brushRef="#br0" timeOffset="53046.93">5270 3598 0,'0'0'0,"-21"0"15,0 22 1,63-22 0,-20 0-16,-1 0 15,21 0-15,0 0 0,1 0 0,20 0 16,-20 0-16,20 0 0,1 0 0,-22-22 16,21 22-16,-20 0 0,-1-21 15,0 21-15,-20 0 0,20 0 0,-21 0 16,0 0-16,-42 0 47,0 0-32,0 0-15</inkml:trace>
  <inkml:trace contextRef="#ctx0" brushRef="#br0" timeOffset="54447.13">8170 3916 0,'0'-42'31,"0"20"-31,0 1 16,0 0-16,0 0 0,0 0 15,21 0-15,1-1 0,-1-20 16,0 21-16,0-21 0,0 20 0,0-20 16,1 21-16,20-21 0,-21 20 15,21 1-15,1 0 0,-1 21 16,-21 0-16,22 0 0,-1 0 0,-21 0 16,0 21-16,22 0 0,-22 1 15,0-1-15,-21 0 0,21 0 0,-21 0 16,21 0-16,-21 1 0,0-1 0,0 0 15,0 0-15,0 0 16,0-42 31,0 0-47,0 0 16,0 0-16,-21-1 15,21 1-15,-21 0 0,0 0 16,0 21-16,21-21 0,-22 0 15,1-1-15,0 22 0,0 0 0,0 0 16,0 0-16,-1 0 0,1 0 0,0 0 16,0 22-16,0-1 0,0 0 15,-1 0-15,1 0 0,0 0 0,21 22 16,-21-22-16,0 21 0,0 1 16,21-22-16,0 21 0,0-21 0,0 0 15,0 22-15,0-22 0,0 0 16,0 0-16,21 0 0,0 1 0,0-1 15,0-21-15,0 0 0,22 21 16,-22-21-16,0 0 0,21 0 16,-20 0-16,20-21 0,-21 21 0,0-21 15,22-1-15,-22 22 0,0-21 0,0 0 16,0 0-16,0 0 0,1 0 16,-1-22-16,0 22 0,-21 0 0,0-21 15,21 20-15,0-20 0,-21 21 16,0 0-16,0 0 0,0-1 0,0 1 15,0 0-15,0 42 32,0 0-32,0 1 0,0-1 15,0 0-15,0 0 16,-21 21-16,21-20 0,0-1 0,0 0 16,0 21-16,0-21 0,0 1 0,0-1 15,0 0-15,0 0 0,21 0 16,0-21-16,-21 21 0,22-21 0,-1 0 15,21 0-15,-21 0 0,0 0 16,22 0-16,-22 0 0,21 0 0,-21 0 16,22-21-16,-22 0 0,21 21 0,1-21 15,-22 0-15,21 0 0,-21-22 16,22 22-16,-22 0 0,21-21 0,-21 20 16,0-20-16,-21 21 0,0 0 15,22-22-15,-22 22 0,0 0 16,-22 21-1,1 0-15,0 0 16,0 21-16,21 0 0,0 1 0,0-1 16,0 0-16,0 0 0,0 0 0,0 0 15,0 1-15,0-1 0,0 21 16,0-21-16,21 0 0,0 1 0,0-1 16,-21 0-16,0 0 15,0 0-15,0 0 0,0 1 16,-21-1-16,0-21 15,0 0-15,0 0 16,0 0-16,-1 0 0,1 0 16,0-21-16,21-1 15,-21 22-15,21-21 0,0 0 16,0 0-16</inkml:trace>
  <inkml:trace contextRef="#ctx0" brushRef="#br0" timeOffset="54890.87">10880 3810 0,'0'0'0,"0"-21"0,0 0 0,0 0 15,21 21-15,-21-22 16,21 22-16,-21 22 31,0-1-15,0 0-16,-21 0 0,21 0 15,0 0-15,0 1 0,-21-1 0,21 0 16,-22 0-16,22 0 0,-21 0 16,21 1-16,0-1 0,0 0 15,0 0-15,0-42 47,0 0-47</inkml:trace>
  <inkml:trace contextRef="#ctx0" brushRef="#br0" timeOffset="55079.76">10964 3514 0,'0'0'16,"0"-21"-16,0-1 0,-21 1 0,0 0 15,0 21-15,0 0 16,21 21 15,0 0-31,21 1 16,0-22-16,0 21 0,0-21 0,0 21 16,22-21-16,-22 21 0</inkml:trace>
  <inkml:trace contextRef="#ctx0" brushRef="#br0" timeOffset="55575.48">11366 3598 0,'0'22'0,"0"-1"16,0 0-16,-21 0 15,21 0-15,-21 0 0,21 1 16,0-1-16,0 0 0,0 0 0,0 0 15,0 0-15,0 1 16,0-1-16,0 0 0,0 0 0,0 0 16,0 0-16,0 1 0,-21-22 15,21 21-15,-21-21 16,0 0 0,21-21-1,-22 21-15,22-22 0,0 1 16,0 0-16,0 0 15,0-21-15,0 20 0,22 1 0,-1-21 16,0 21-16,0-22 0,0 22 16,22-21-16,-22 21 0,21 0 0,0-1 15,-20 1-15,20 0 0,-21 21 16,21 0-16,1 0 0,-22 21 0,0 0 16,21 1-16,-20-1 0,-22 0 0,21 21 15,-21-21-15,0 1 0,0 20 16,0-21-16,0 21 0,0-20 0,0-1 15,-21 21-15,21-21 0,-22 0 0,1 1 16,21-1-16,0 0 0,-21 0 16,0 0-16</inkml:trace>
  <inkml:trace contextRef="#ctx0" brushRef="#br0" timeOffset="57171.23">12954 4001 0,'0'-22'31,"0"1"-15,0 0-16,21 21 0,0-21 0,-21 0 15,21 0-15,1-1 0,-22 1 16,21 0-16,0 0 0,0-21 0,0 20 16,0-20-16,1 0 0,-1-1 15,0 1-15,0-21 0,0 20 0,0 1 16,1 0-16,-1-1 0,-21 1 15,0 21-15,0-22 0,0 22 16,0 0-16,-21 21 0,-1 0 16,1 0-16,0 21 0,0 0 15,0 1-15,0-1 0,-1 21 16,22-21-16,0 22 0,0-1 16,0 0-16,0 1 0,0-1 0,22 0 15,-1 1-15,0-1 0,0 0 0,-21-21 16,21 22-16,0-22 0,1 21 15,-22-21-15,0 1 0,21-1 0,-21 0 16,0 0-16,0 0 0,0 0 16,-21 1-16,-1-22 15,-20 0-15,21 0 0,0 0 16,-22 0-16,22-22 0,-21 1 16,21 21-16,0-21 0,-22 0 0,22 0 15,0 0-15,0 21 0,0-22 16,-1 1-16,1 0 0,21 0 15,0 42 17,0 0-32,21 0 0,1 1 15,-1-22-15,-21 21 0,21 0 0,0 0 16,0 0-16,22 0 0,-22 1 16,0-1-16,0-21 0,0 21 0,22-21 15,-22 0-15,0 0 0,21 0 16,-21 0-16,1 0 0,-1 0 15,21 0-15,-21 0 0,0-21 0,1 0 16,20-1-16,-21 1 0,0 0 16,0 0-16,1 0 0,-1 0 0,0-1 15,0 1-15,-21 0 0,21-21 0,-21 21 16,21-1-16,-21 1 0,0 0 16,0 0-16,0 0 0,0 0 0,0-1 15,0 44 16,0-1-31,0 0 0,0 0 16,0 0-16,0 0 16,0 22-16,0-22 0,0 0 0,0 0 0,0 0 15,0 1-15,0-1 0,0 0 16,0 0-16,22-21 0,-1 21 16,0-21-16,0 0 0,0 0 15,0 0-15,1 0 0,-1 0 16,0 0-16,0 0 0,0-21 0,22 0 15,-22 21-15,0-21 0,0 0 0,0-1 16,0 1-16,1 0 0,-1 0 16,-21 0-16,0 0 0,21-1 0,-21 1 15,0 0-15,0 0 0,0 0 16,0 0-16,0 42 47,0 0-47,0 0 0,0 0 0,0 0 15,0 1-15,0-1 0,0 21 0,0-21 16,0 0-16,0 1 0,0-1 16,21 0-16,0-21 0,0 21 15,1-21-15,-1 0 0,0 0 16,21 0-16,-21 0 0,1 0 0,20 0 16,-21 0-16,21 0 0,-20-21 0,-1 0 15,21 21-15,-21-21 16,0-1-16,1 1 0,-1 0 0,-21 0 15,21 0-15,-21 0 0,0-1 0,0 1 0,0 0 16,0 0-16,0 0 16,0-22-16,0 22 0,0 0 0,0 0 15,0 0-15,0 42 32,0 0-32,0 0 0,0 0 0,0 22 15,-21-1-15,21-21 0,-21 22 16,-1-1-16,22 0 0,0 22 0,-21-22 15,0 22-15,21-1 0,-21 1 0,21-1 16,0 1-16,-21 20 16,21-20-16,-21-1 0,-1 22 0,22-22 15,-21 22-15,0-21 0,0 20 0,21-20 16,-21 20-16,0-20 0,-1-1 16,1 1-16,0-22 0,21 1 0,0-1 15,0 0-15,0-21 0,-21 1 0,21-1 16,0 0-16,0-42 15,0 0-15,21-1 16,0 1-16,0 0 0,-21-21 0,22-1 16,-1 1-16,0-21 0,0-1 15,21 1-15</inkml:trace>
  <inkml:trace contextRef="#ctx0" brushRef="#br0" timeOffset="57527.02">14626 3641 0,'0'0'0,"0"-21"0,0-1 0,0 1 16,0 0-16,0 0 0,0 0 15,21 21-15,0 0 0,1 0 16,-1 0-16,0 0 0,0 0 0,21 0 16,-20 0-16,20 21 0,-21 0 15,21 0-15,-20 0 0,20 1 0,-21-1 16,-21 0-16,0 21 0,0-21 0,0 1 15,0-1-15,-21 0 16,0 0-16,0 0 0,-1 0 0,-20-21 16,0 22-16,21-1 0,-22-21 0,22 21 15,0-21-15,-21 0 0,20 21 16,1-21-16,0 0 0,0 21 0,0-21 16,42 0 30,0 0-46,0-21 16,0 21-16,1-21 0,-1 21 16,21-21-16</inkml:trace>
  <inkml:trace contextRef="#ctx0" brushRef="#br0" timeOffset="57902.75">15176 3810 0,'0'0'0,"22"-21"16,-1 21 0,0 0-16,0-21 0,0 0 15,22 21-15,-22-22 0,0 22 0,0-21 16,0 0-16,0 21 16,22-21-16,-43 0 0,21 21 0,0-21 15,-21-1-15,0 1 16,-21 21-1,0 0-15,0 0 0,-1 21 16,1-21-16,0 22 0,0-1 16,0 0-16,0 0 0,-1 0 0,1 22 15,21-22-15,0 0 0,-21 0 0,21 0 16,0 0-16,0 1 16,0-1-16,0 0 0,21-21 15,0 0-15,1 0 16,-1 0-16,0 0 0,0 0 15,0 0-15,0 0 0,1 0 16,-1-21-16,0 21 0,0-21 16</inkml:trace>
  <inkml:trace contextRef="#ctx0" brushRef="#br0" timeOffset="58262.54">15663 3577 0,'21'0'0,"-42"0"0,64-21 16,-22 21-1,0 0-15,0 0 0,0 0 16,0 0-16,1 0 0,-1 0 16,0 0-16,0 21 0,0 0 15,0 1-15,1-1 0,-1 0 0,0 0 16,-21 21-16,0-20 0,0-1 16,0 0-16,0 0 0,0 0 0,0 0 15,-21 1-15,0-1 0,21 0 0,-22 0 16,1-21-16,21 21 0,-21-21 15,0 0-15,0 0 16,21-21 0,0 0-1,0 0-15,0 0 0,0-1 16,21 1-16,0 0 0,0-21 16,-21 21-16,21-1 0,1 1 15,-22-21-15,21 21 0,0 0 0,0-1 16,0 1-16,0 0 15,1 0-15,-1 21 0,-21-21 0,21 21 16</inkml:trace>
  <inkml:trace contextRef="#ctx0" brushRef="#br0" timeOffset="60895.74">16722 3937 0,'0'0'16,"21"21"-16,0-21 0,0 0 15,0 0-15,0 0 16,1 0 0,-22-21-16,21 21 0,-21-21 15,21 21-15,0-21 0,0 0 16,0-1-16,-21 1 15,22 0-15,-1-21 0,0 21 0,0-1 16,0-20-16,22 0 0,-22 21 16,21-22-16,-21 22 0,22-21 0,-22 21 15,21-1-15,-21 22 0,0 0 0,1 0 16,-1 0-16,0 0 0,-21 22 16,0-1-16,0 0 15,0 0-15,0 0 0,0 0 16,0 1-16,0-1 15,0 0-15,0-42 63,0 0-63,0-1 0,0 1 16,0 0-16,-21 0 15,0 0-15,21 0 0,-22 21 0,1-22 16,21 1-16,-21 21 0,0 0 15,0 0-15,0 0 16,-1 21-16,1 1 16,21-1-16,-21 0 0,0 0 15,21 21-15,-21-20 0,0-1 0,21 21 16,0-21-16,0 0 0,0 22 0,0-22 16,0 0-16,0 0 0,0 0 15,0 1-15,21 20 0,0-42 0,0 21 16,0 0-16,0 0 0,22 1 15,-22-22-15,21 0 0,-21 0 0,22 0 16,-1 0-16,0 0 0,1 0 0,-1-22 16,0 22-16,-20-21 0,20 0 15,0 0-15,-21 0 0,22 0 0,-22-22 16,0 22-16,21-21 16,-20-1-16,-1 1 0,0 0 0,-21-22 15,21 22-15,0-22 0,-21 22 0,0-21 16,21 20-16,-21 1 0,22 0 15,-22-1-15,0 1 0,21 21 0,-21 0 16,0-1-16,0 44 31,-21 20-31,21-21 16,-22 21-16,22 1 0,-21-1 0,21 0 16,0 22-16,0-22 0,0 1 15,0-1-15,0 0 0,0 1 0,0-1 16,0-21-16,0 21 0,0-20 15,21 20-15,1-21 0,-1 0 16,-21 0-16,21-21 0,0 22 0,0-1 16,0-21-16,1 0 0,-1 0 15,0 0-15,0 0 0,0 0 16,0 0-16,1-21 0,-1 21 0,0-22 16,0 1-16,0 0 0,0 0 15,22 0-15,-22-22 0,21 22 0,1-21 16,-1 21-16,-21-22 0,21 22 0,1-21 15,-1 21-15,0 0 16,-20-1-16,20 1 0,-21 21 0,0 0 16,0 0-16,1 0 0,-1 0 15,-21 21-15,21 1 0,-21-1 0,0 0 16,0 0-16,0 0 0,0 0 16,0 1-16,0-1 0,0 0 0,0 0 15,0 0-15,0 0 16,0-42 31,0 0-47,0 0 15,0 0-15,0 0 0,0-1 0,0 1 16,0 0-16,-21 0 0,0 0 16,-1 0-16,22-1 0,-21 22 15,0-21-15,21 0 0,-21 21 16,0 0-16,0 0 0,-1 0 0,1 0 15,0 0-15,0 21 0,-21 0 0,20 1 16,1-1-16,0 0 0,-21 21 16,21-21-16,-22 22 0,22-22 0,0 0 15,0 21-15,0-20 0,21-1 16,0 21-16,0-21 0,0 0 0,0 1 16,0-1-16,21 0 0,0-21 15,21 21-15,-21-21 0,1 0 0,-1 0 16,21 21-16,-21-21 0,22 0 0,-22 0 15,21 0-15,-21-21 16,0 21-16,22-21 0,-22 21 0,0-21 16,0 0-16,0-1 0,1 1 0,-1 0 15,0 0-15,0 0 0,-21-22 16,0 22-16,21 0 0,0-21 0,-21 21 16,0-1-16,0 1 0,0 0 15,0 42 16,0 0-31,0 1 16,0-1-16,0 0 0,0 0 16,-21 0-16,21 22 0,0-22 15,0 0-15,-21 0 0,21 0 16,0 0-16,0 1 16,0-1-16,0 0 0,21-21 15,0 0-15,1 0 0,-1 0 0,0 0 16,0 0-16,0 0 0,22 0 15,-22 0-15,21 0 0,-21 0 0,22-21 16,-1 0-16,0 21 0,1-22 16,-1 1-16,0 0 0,-21 0 0,22 0 15,-22 0-15,0-1 0,0 1 16,0 0-16,-21 0 0,0 0 0,0 0 16,-21 21 15,0 21-31,0-21 0,21 21 15,0 0-15,0 0 0,-21 0 0,21 1 16,0-1-16,0 0 16,0 0-16,0 0 0,0 0 0,0 1 15,0-1-15,0 0 0,21 0 16,-21 0 0,0-42 30,0 0-46,0 0 16,-21 0 0,0-1-16,21 1 0,0 0 15,-22 21 1,1 0 0,0 0-16,21 21 15,0 0-15,0 1 16,0-1-16,0 0 0,0 0 15,0 0-15,0 0 16,21-21-16,0 22 0,1-22 16,-1 0-16,0 21 0,0-21 15,0 0-15,22 0 0,-22 0 16,0 0-16,21 0 0,1 0 0,-22-21 16,21 21-16,-21-22 0,22 1 0,-22 0 15,21 0-15,0 0 0,-20 0 16,20-1-16,-21 1 0,0-21 0,0 21 15,1 0-15,-1-1 0,-21-20 16,0 21-16,0 0 0,0 0 16,-21 21-1,-1 0-15,1 21 0,21 0 16,0 0-16,-21 0 0,21 0 16,0 1-16,0-1 0,0 0 15,0 0-15,0 0 0,0 0 16,0 1-16,0-1 0,0 0 0,21 0 15,-21 0-15,0 0 16,0 1-16,0-1 0,0 0 16,-21-21 15,0 0-31,0 0 0,0 0 16,-1 0-1,1 0-15,21-21 0,-21 21 31,21-21-31,0-1 16,-21 22-16,21-21 0</inkml:trace>
  <inkml:trace contextRef="#ctx0" brushRef="#br0" timeOffset="63087.19">22119 3662 0,'0'-21'47,"0"0"-16,21 21-15,-21-22 0,0 1-1,0 0 1,21 0-16,-21 0 15,0 0-15,0-1 16,0 1-16,0 0 16,0 0-16,0 0 15,-21 21 1,0 0 0,0 21-16,0-21 0,21 21 15,-21 0-15,-1 22 0,22-22 16,-21 21-16,0-21 0,21 22 15,-21-22-15,21 0 0,0 21 0,0-21 16,-21 1-16,21-1 0,0 0 16,0 0-16,0 0 15,21-21 1,0 0-16,0 0 16,0-21-16,-21 0 15,22 0-15,-1 21 0,-21-21 16,21-1-16,-21 1 0,21 0 15,-21 0-15,21 21 0,-21-21 16,0 0-16,0-1 16,21 22-16,1 22 31,-22-1-31,0 0 0,21 0 16,-21 0-16,21-21 15,-21 21-15,0 1 0,21-22 16,0 21-16,0-21 0,1 0 15,-1 0-15,0 0 0,0 0 16,0 0-16,0 0 0,1 0 16,-1-21-16,21 21 0,-21-22 15,0 22-15,1-21 0,-1 0 0,0 0 16,0 0-16,0 0 16,0-1-16,-21 1 0,22 0 0,-1 0 15,-21-21-15,21 20 0,-21 1 16,0 0-16,0 0 0,0 0 0,0 0 15,0 42 1,0 0-16,0 0 16,0 0-16,0 22 0,0-22 0,0 0 15,0 21-15,0-21 0,0 22 16,0-22-16,0 0 0,0 0 0,0 0 16,0 1-16,21-1 15,0-21-15,0 0 0,1 0 16,-1 0-16,0 0 0,0 0 0,0 0 15,0-21-15,1 21 16,-1-22-16,0 1 0,0 0 0,0 0 16,0 0-16,1 0 0,-22-1 15,21 1-15,-21 0 0,21 0 0,-21 0 16,0-22-16,0 22 0,0 0 16,0 42-1,0 0 1,0 1-16,-21-1 0,21 21 15,-21-21-15,21 0 0,0 1 0,-22-1 16,22 0-16,0 0 0,0 0 0,0 0 16,22-21 15,-1 0-31,0 0 16,-21-21-16,21 21 15</inkml:trace>
  <inkml:trace contextRef="#ctx0" brushRef="#br0" timeOffset="63299.07">23072 3112 0,'0'0'0,"-22"0"0,1 0 16,0 0-1,42 0 32,0 0-47</inkml:trace>
  <inkml:trace contextRef="#ctx0" brushRef="#br0" timeOffset="63586.9">23664 3112 0,'-21'0'16,"0"21"-16,21 0 0,-21 0 0,0 0 15,21 22-15,-22-1 0,22 0 16,-21 1-16,0-1 0,21-21 0,-21 21 15,0 1-15,0-1 0,21 0 16,0-20-16,-22-1 0,1 21 16,21-21-16,0 0 0,0 1 15,0-1-15,-21-21 47</inkml:trace>
  <inkml:trace contextRef="#ctx0" brushRef="#br0" timeOffset="64198.55">23177 3577 0,'0'0'0,"-21"-21"31,42 21-15,1 0-16,-1 0 0,0 0 16,21 0-16,-21 0 0,22-21 15,-1 21-15,0 0 0,22-21 0,-22 21 16,1-21-16,20-1 0,1 22 15,-22-21-15,21 0 0,-20 0 0,20 0 16,-20 0-16,-1-1 0,-21-20 16,0 21-16,0 0 0,1 0 0,-22-1 15,0 1-15,0 0 0,0 0 0,0 0 16,-22 21 0,1 0-16,21 21 0,-21-21 15,0 42-15,21-21 0,0 1 16,0 20-16,-21 0 0,21-21 15,0 22-15,-21-1 0,21-21 0,0 22 16,0-1-16,-22-21 0,22 0 16,-21 22-16,21-22 0,-21 0 0,21 0 15,0 0-15,0 0 0,-21-21 16,21 22-16,-21-22 0,0 0 16,21-22 15,0 1-31,0 0 15,0 0-15,0 0 0,21 0 16,0-1-16,21-20 0,-21 21 0,1-21 16,20 20-16,0 1 0,1-21 15,-22 42-15,21-21 0,0 21 16,-20 0-16,20 0 0,-21 21 0,0 0 16,0 0-16,1 0 0,-1 1 15,-21-1-15,0 21 0,0-21 0,0 64 31,0-64-31,0 0 0,0 0 0,-21 1 16,-1-1-16,1-21 0,21 21 0,-21 0 16,0-21-16,0 0 15</inkml:trace>
  <inkml:trace contextRef="#ctx0" brushRef="#br0" timeOffset="64627.3">26204 3281 0,'-21'21'31,"0"21"-31,21-20 0,0 20 16,0 0-16,0 22 0,-21-22 16,21 0-16,-21 1 0,-1-1 0,22 0 15,0 1-15,-21-1 0,21-21 16,-21 22-16,0-22 0,21 0 16,0 0-16,0 0 0,0 0 0,0 1 15,0-1-15,-21-21 31,0 0-31</inkml:trace>
  <inkml:trace contextRef="#ctx0" brushRef="#br0" timeOffset="65294.92">25548 3747 0,'0'0'0,"21"0"31,0 0-16,22 0-15,-22 0 0,21 0 0,22 0 16,-22 0-16,22 0 0,-1 0 16,1 0-16,-1-22 0,1 22 0,-1 0 15,1-21-15,-22 21 0,21-21 16,-20 21-16,20-21 0,-20 0 0,-1 21 16,-21-21-16,21-1 0,-20 1 15,-22 0-15,0 0 0,21 0 0,-21-22 16,0 22-16,0 0 0,0 0 0,0-21 15,0 20-15,-21 1 16,21 0-16,-22 21 0,22-21 16,-21 21-16,0 0 0,0 21 15,21 0-15,0 0 0,-21 1 0,0 20 16,21 0-16,-22 1 0,22-1 0,0 0 16,-21 1-16,0-1 0,21 0 15,-21 1-15,21-1 0,0-21 0,0 0 16,-21 22-16,21-22 0,0 0 15,0 0-15,-21-21 0,21 21 0,0 0 16,0-42 31,0 0-47,0 0 0,0 0 16,21 0-16,0-1 0,0 1 15,0 0-15,0 0 0,1-21 0,-1 20 16,21 1-16,-21-21 0,22 21 15,-1 21-15,-21-21 0,21 21 0,1 0 16,-22 0-16,21 0 0,-21 21 16,1-21-16,-22 21 0,0 21 0,21-21 15,-21 1-15,0-1 0,0 0 0,0 21 16,0-21-16,-21 1 0,21-1 16,-22 0-16,1-21 0,0 21 15,21 0-15,-21 0 0,0-21 16,42-21 31,0 21-47,-21-21 15,21 0-15</inkml:trace>
  <inkml:trace contextRef="#ctx0" brushRef="#br0" timeOffset="65658.71">27157 3789 0,'0'0'0,"106"0"31,-85 0-31,0 0 0,0-21 0,0 0 16,22 21-16,-22-22 0,0 1 15,-21 0-15,21 21 0,-21-21 0,0 0 16,0 0-16,0-1 0,0 1 15,-21 21-15,0 0 0,0 0 16,-1 0-16,1 0 0,-21 0 0,21 21 16,0 1-16,-22-1 15,22 21-15,0-21 0,0 0 0,0 22 16,-1-22-16,22 0 0,0 0 16,0 0-16,0 1 0,0-1 0,0 0 15,0 0-15,0 0 0,22 0 16,-1-21-16,21 0 0,-21 0 15,0 0-15,1 0 0,-1 0 0,0 0 16,0 0-16,0-21 0,0 21 16,1-21-16,-1 0 0</inkml:trace>
  <inkml:trace contextRef="#ctx0" brushRef="#br0" timeOffset="66767.08">29506 3895 0,'21'0'16,"1"0"-16,-1 0 16,0 0-16,0-21 15,0 21-15,-21-22 0,21 22 0,-21-21 16,22 21-16,-22-21 0,0 0 15,0 0-15,0 0 0,0-1 16,-22 1-16,1 0 0,0 0 16,0 0-16,0 0 0,-22 21 0,22-22 15,-21 22-15,21 0 0,-22 0 16,1 0-16,21 22 0,-21-22 0,-1 21 16,1 0-16,0 0 15,20 21-15,-20-20 0,21-1 0,0 21 16,0-21-16,21 22 0,0-22 0,0 21 15,0-21-15,0 22 0,0-22 16,21 0-16,0 0 0,0 0 0,21-21 16,-20 21-16,-1-21 0,21 0 15,-21 0-15,22 0 0,-22 0 0,21 0 16,-21-21-16,22 21 0,-22-21 16,21 0-16,-21 0 0,22 0 0,-22-1 15,21-20-15,-21 21 0,22-21 16,-22-1-16,21 1 0,-21 0 0,0-1 15,22 1-15,-22 0 0,0-1 16,0 1-16,0-22 0,-21 22 16,0 0-16,0-1 0,0 22 0,0 0 15,0 0-15,0 0 0,-21 21 16,0 21-16,0 0 0,21 0 16,-21 0-16,21 22 0,-21-1 15,-1 22-15,22-22 0,0 0 0,0 1 16,-21 20-16,21-21 0,-21 1 15,21-1-15,0 0 0,0-20 16,0 20-16,0 0 0,0-21 0,0 1 16,0-1-16,0 0 0,21 0 0,0-21 15,1 0-15,-1 0 0,0 0 16,0 0-16,0 0 0,0 0 16,22 0-16,-22-21 0,21 0 0,-21 21 15,22-21-15,-22-1 0,21 1 16,-21 0-16,1 0 0,-1 0 0,0 0 15,0-1-15,-21 1 0,0 0 16,0 0-16,0 0 0,0 42 31,0 0-31,0 0 16,0 0-16,0 1 16,0-1-16,0 0 0,0 0 15,0 0-15,0 0 16,21-21 15,0 0-31</inkml:trace>
  <inkml:trace contextRef="#ctx0" brushRef="#br0" timeOffset="66934.98">30353 3598 0,'0'0'0,"0"-21"0,-21 21 47</inkml:trace>
  <inkml:trace contextRef="#ctx0" brushRef="#br0" timeOffset="68131.28">30565 3852 0,'42'0'16,"-21"0"-16,0 0 15,0 0-15,1-21 0,-1 0 0,0 21 16,0-21-16,21 0 0,-20 21 15,20-21-15,0-1 0,1-20 0,-1 21 16,0 0-16,-21 0 0,22-22 16,-22 22-16,0 0 0,-21-21 0,0 20 15,0-20-15,0 21 0,0-21 16,0 20-16,0 1 0,-21-21 16,21 21-16,-21 0 0,0 21 0,-1-22 15,1 22-15,0 0 16,0 22-16,0-1 0,21 21 15,0-21-15,-21 22 0,-1 20 0,1-21 16,21 22-16,-21-22 0,-21 85 16,21-63-16,-1-1 0,-20 1 15,21-1-15,0 1 0,0-1 0,-22 1 16,22-1-16,0 1 0,0-1 16,0 1-16,-1-1 0,1 1 0,0-1 15,0 1-15,0-22 0,21 22 16,0-22-16,-21 21 0,21-20 15,0-22-15,0 21 0,0-21 0,21-21 16,0 0-16,0 0 16,0 0-16,22-21 0,-22 0 0,21 0 15,-21-21-15,22 20 0,-1-20 16,0 0-16,1-1 0,-22 1 0,21 0 16,-21-22-16,22 22 0,-22 0 15,-21-22-15,0 22 0,0-1 0,0-20 16,-21 21-16,-1-1 0,-20 1 0,0 0 15,-1-1-15,1 22 0,0 0 16,-1 0-16,-20 21 0,42 0 0,-22 0 16,1 0-16,21 0 15,0 0-15,42 0 32,21 0-32,-21 0 0,22-21 0,-1 21 15,0-22-15,1 22 0,-1-21 16,22 0-16,-1 0 0,1 0 0,-1 0 15,1-22-15,-1 1 0,1 21 16,-1-22-16,1 1 0,-1 0 0,1-1 16,-22 1-16,0 0 0,1-1 15,-22 1-15,0 21 0,0-21 16,-21 20-16,0-20 0,0 21 0,0 0 16,-21 21-1,0 21-15,0 0 0,-1 0 16,1 22-16,21-1 0,-21 0 0,0 22 15,0-22-15,0 22 0,-1-1 16,1 1-16,0-1 0,0 22 0,0-22 16,0 1-16,-1-1 0,-20 22 15,21-22-15,0 1 0,-22-1 0,22 1 16,0-22-16,-21 22 0,21-1 16,-1-20-16,1 20 0,-21 1 0,21-22 15,0 0-15,21 1 0,0-1 16,0 0-16,0-21 0,0 1 0,0-1 15,0 0-15,21-21 16,0 0-16,21 0 0,-21 0 16,1-21-16,20 0 0,0 21 0,-21-22 15,22 1-15,-1-21 0,0 21 16,-20-22-16,20 22 0,-21-21 0,21 0 16,-20-1-16,-1 1 0,-21 0 0,0-1 15,0 1-15,0 0 0,0-22 16,0 22-16,0-22 0,-21 22 0,-22 0 15,22-22-15,0 22 16,-21 21-16,20-22 0,1 22 0,-21 0 0,21 0 16,0 0-16,21-1 0,21 22 47,0 0-47,0 0 0,0 0 15,0 0-15,1 0 0,20-21 16,-21 21-16,0 0 0,0 0 0,1-21 15,-1 21-15,21-21 0</inkml:trace>
  <inkml:trace contextRef="#ctx0" brushRef="#br0" timeOffset="68511.08">31686 3831 0,'22'0'16,"-1"0"-16,0 0 16,0 0-16,0 0 15,0 0-15,1-21 0,-1 21 0,0 0 16,0-21-16,0 21 0,-21-21 16,21 0-16,-21-1 15,-21 22 1,0 0-1,0 0-15,0 0 0,0 0 16,-1 0-16,1 22 0,0-1 16,0 0-16,21 0 0,0 0 15,-21 0-15,21 1 0,0-1 16,0 0-16,0 0 0,0 0 0,0 0 16,0 1-16,21-1 15,0-21-15,0 0 0,0 0 16,1 0-16,-1 0 0,0 0 15,0 0-15,0 0 0,0 0 0,1-21 16</inkml:trace>
  <inkml:trace contextRef="#ctx0" brushRef="#br0" timeOffset="68874.87">32089 3725 0,'0'0'0,"21"-21"0,-21 0 16,21 21-16,0 0 0,-21-21 15,21 21-15,0 0 0,1 0 16,-1 0-16,-21 21 16,21 0-16,-21 0 0,21 1 0,-21-1 15,0 0-15,0 0 0,0 21 16,0-20-16,0-1 0,0 0 16,0 0-16,0 0 0,0 0 15,0 1-15,0-1 16,-21-21-16,0 0 15,21-21 1,0-1 0,0 1-16,21 0 15,-21 0-15,21 0 0,0 0 0,-21-1 16,21 1-16,1 0 0,-1 0 16,-21 0-16,21 0 0,0-1 15,0 22-15,0 0 0,-21-21 0,22 21 16,-1 0-1</inkml:trace>
  <inkml:trace contextRef="#ctx0" brushRef="#br0" timeOffset="69243.64">32533 3852 0,'21'0'31,"0"0"-31,1 0 16,-22-21-16,21 21 0,0-21 16,0 0-1,0 0-15,-21 0 0,0-1 16,21 22-16,-21-21 16,-21 21-1,0 0-15,0 0 16,21 21-16,-21-21 0,0 22 0,-1-1 15,22 0-15,-21 0 0,21 0 16,0 0-16,0 1 0,0-1 16,0 0-16,0 0 0,0 0 0,0 0 15,21 1-15,1-22 16,-1 0-16,0 0 16,0 0-16,0 0 15,0 0-15,1 0 0,-1 0 16,0 0-16,0 0 0,0-22 0,0 22 15</inkml:trace>
  <inkml:trace contextRef="#ctx0" brushRef="#br0" timeOffset="69731.37">33041 3704 0,'0'21'16,"0"1"-1,0-1-15,0 0 0,0 0 16,-21 0-16,0 0 0,21 1 16,-21-22-16,21 21 0,0 0 0,0 0 15,-22-21-15,22 21 16,-21 0-16,0-21 47,21-21-32,0 0 1,0 0-16,0 0 0,21 0 0,0-1 16,1 1-16,-1 0 15,0 0-15,0 0 0,21 0 0,1 21 16,-1-22-16,-21 1 0,22 21 16,-1 0-16,-21 0 0,21 0 15,-20 21-15,-22 1 0,0-1 0,0 21 16,0-21-16,0 0 15,0 1-15,0-1 0,0 0 16,-22 0-16,1 0 0,21 0 0,-21-21 16,21 22-16,0-1 0,-21-21 15,21 21-15,-21-21 16,21-21 15,0 0-31,21-1 16</inkml:trace>
  <inkml:trace contextRef="#ctx0" brushRef="#br0" timeOffset="69999.22">33824 3493 0,'0'0'0,"-21"0"15,0 21-15,21 0 16,-21 0-16,0 21 0,-1-20 15,22 20-15,-21 0 0,0 1 16,0-22-16,0 21 0,0 0 16,21-20-16,-22-1 0,1 21 0,0-21 15,21 0-15,0 1 0,0-1 16,0 0-16,21-21 16,0 0-1,1 0-15,-1 0 16,0 0-16,-21-21 0,21 21 0,-21-21 15</inkml:trace>
  <inkml:trace contextRef="#ctx0" brushRef="#br0" timeOffset="70259.07">33486 3747 0,'0'0'0,"-22"0"0,65 0 31,-22 0-31,0 0 0,0 0 16,22 0-16,-22 0 0,0 0 0,21 0 15,-21 0-15,1 0 16,-1-22-16,0 22 0,0 0 0,-21-21 16,21 21-16,0 0 0,-21-21 31,0 0-16,-21 21 1</inkml:trace>
  <inkml:trace contextRef="#ctx0" brushRef="#br0" timeOffset="71435.39">3979 5292 0,'0'0'0,"0"21"32,0 0-32,0 0 15,0 0-15,-21 1 16,21-1-16,0 0 0,0 0 0,0 0 16,0 0-16,0 1 0,0-1 15,0 21-15,0-21 0,0 0 16,0 1-16,0-1 15,0-42 32,0-1-47,0 1 16,0 0-16</inkml:trace>
  <inkml:trace contextRef="#ctx0" brushRef="#br0" timeOffset="71637.28">3958 5122 0,'0'-21'0,"0"42"0,0-63 16,0 21-16,0 0 0,-21 0 0,21-1 15,-21 22 1,0 0-16,42 22 47,0-22-47,0 21 15,0-21-15,0 21 0,1-21 0,-1 21 16</inkml:trace>
  <inkml:trace contextRef="#ctx0" brushRef="#br0" timeOffset="72414.83">4572 5334 0,'0'0'0,"-21"-21"16,21 0-16,0 0 0,0-64 31,0 106-16,0 0 1,0 0-16,0 1 16,0 20-16,0-21 0,0 21 0,0-20 15,0 20-15,0-21 0,0 21 16,0-20-16,0-1 0,0 0 0,-21 0 16,21 0-16,0 0 0,0 1 0,0-1 15,-22-21-15,1 0 16,21-21-1,0-1 1,0 1-16,0 0 0,0-21 16,0 21-16,0-1 0,0 1 15,0-21-15,0 21 0,21-22 16,1 1-16,-1 21 0,0-21 0,0 20 16,0 1-16,22 0 0,-22 0 15,0 21-15,21 0 0,-21 0 0,1 0 16,20 21-16,-21-21 0,0 21 0,0 0 15,-21 22-15,22-22 0,-1 0 16,-21 0-16,21 22 0,-21-22 0,0 0 16,0 21-16,0-21 0,0 1 15,0-1-15,0 0 0,0 0 16,0 0-16,-21-21 31,21-21-31,0 0 16,0 0-16,0 0 0,0-1 0,21 1 15,-21-21-15,21 21 0,0 0 16,0-22-16,1 1 0,-1 21 0,0 0 16,0-22-16,0 22 0,0 0 15,1 21-15,-1 0 0,0 0 0,0 0 16,0 0-16,0 21 0,-21 0 16,22 0-16,-22 22 0,0-22 15,0 0-15,0 0 0,0 0 0,0 22 16,0-22-16,0 0 15,0 0-15,0 0 0,-22 1 0,22-1 16,-21-21-16,21 21 0</inkml:trace>
  <inkml:trace contextRef="#ctx0" brushRef="#br0" timeOffset="72774.63">5588 5186 0,'0'0'0,"0"-21"31,0 42-15,0 0-16,0 0 0,0 0 0,0 22 16,0-22-16,0 21 0,0 1 0,0-1 15,0 0-15,0 1 0,0 20 16,0 1-16,0-1 0,0 1 0,0-1 15,0 1-15,0-1 0,-21 1 0,21-1 16,0 1-16,0-1 0,-21 1 16,21-1-16,-22 1 0,22-1 0,-21 1 15,21-1-15,0 1 0,0-1 0,0-21 16,0 22-16,0-22 0,0 1 16,0-1-16,0 0 0,0 1 15,0-22-15,0 0 0,0 0 0,0 0 16,0-42-1,0 0-15,0 0 0,0 0 16,0-22-16,0 1 0,21 0 0,-21-1 16</inkml:trace>
  <inkml:trace contextRef="#ctx0" brushRef="#br0" timeOffset="73067.46">5588 5609 0,'0'0'0,"63"-275"31,-63 233-31,22-1 0,-1 22 16,0-21-16,21 21 0,-21 21 16,1-21-16,-1 21 0,0 0 0,21 0 15,-21 21-15,1 0 0,-1 0 0,0 0 16,0 22-16,0-1 0,0-21 16,-21 21-16,0 1 0,0-22 0,0 21 15,0 1-15,-21-22 0,0 21 16,0-21-16,0 0 0,-22 1 0,22-1 15,-21 0-15,21 0 0,-22 0 0,22-21 16,-21 0-16,21 0 0,0 0 16,-1 0-16,1 0 15,21-21-15,0 0 16,21-21-16</inkml:trace>
  <inkml:trace contextRef="#ctx0" brushRef="#br0" timeOffset="75147.27">6392 4636 0,'0'0'0,"0"-22"0,0 1 0,0 0 0,0 0 16,-21 21-16,0 0 0,0 0 15,21 21-15,-21 21 0,-1-20 16,1 20-16,21 21 0,-21 1 0,21-1 15,-21 1-15,0-1 0,21 1 0,0-1 16,0 1-16,0-22 0,-21 22 16,21-22-16,0 0 0,0 1 0,0-1 15,0 0-15,0-20 0,21-1 0,-21 0 16,21 0-16,0 0 0,0 0 16,0-21-16,1 0 0,-1 0 0,21 0 15,-21 0-15,0 0 0,22-21 16,-22 0-16,21 0 0,-21 0 0,22 0 15,-22-1-15,0 1 0,21 0 16,-20 0-16,-1-21 0,0 20 16,-21-20-16,0 21 0,0-21 0,0 20 15,0 1-15,0-21 0,0 21 0,-21 0 16,0 21-16,-1 0 16,1 0-16,0 0 0,0 21 15,0 0-15,0 0 0,-1 21 16,22-20-16,0-1 0,0 21 0,0-21 15,0 22-15,0-22 0,0 0 0,0 0 16,0 0-16,22 0 16,-1 1-16,0-1 0,0 0 0,0-21 0,22 0 15,-22 21-15,0-21 0,21 0 16,1 0-16,-22 0 0,21 0 16,0-21-16,-20 21 0,20-21 0,-21 0 15,21-1-15,-20 1 0,-1 0 16,21 0-16,-21 0 0,-21 0 0,21-22 15,1 22-15,-22-21 0,21 21 0,-21-1 16,0 1-16,0 0 0,0 0 16,0 42 15,0 0-31,0 0 0,0 1 16,0 20-16,0-21 0,-21 0 0,21 0 15,0 1-15,0 20 0,0-21 0,0 0 16,0 0-16,0 1 0,0-1 15,-22-21-15,22 21 0,0 0 0,0 0 16,0-42 15,0 0-31,0 0 16,0 0-16,0-1 0,0 1 0,22 0 16,-1 0-16,-21-21 0,21 20 15,0-20-15,-21 21 0,21 0 0,0-22 16,1 22-16,-22 0 15,21 21-15,0-21 0,0 21 0,0 0 16,0 0-16,-21 21 0,22-21 16,-22 21-16,21 0 0,-21 1 15,0-1-15,21 0 0,-21 0 0,21 0 16,-21 22-16,21-22 0,-21 0 0,0 0 16,0 0-16,21 0 15,-21 1-15,0-1 16,22-21-16,-22-21 31,21-1-31,0 1 16,0 0-16,0 0 0,0-21 15,-21 20-15,22 1 0,-1 0 16,0-21-16,0 21 0,0-1 0,22 1 16,-43 0-16,21 0 0,0 0 0,0 21 15,0 0 1,0 0-16,-21 21 0,0 0 15,0 0-15,0 0 0,0 1 16,0-1-16,0 0 0,0 0 0,0 0 16,0 0-16,0 1 0,0-1 0,22 0 15,-1 0-15,0 0 0,0 0 16,0 1-16,0-22 16,1 0-16,-1 0 0,21 0 0,-21 0 15,22 0-15,-22 0 0,0 0 16,21 0-16,-21 0 0,22-22 0,-22 1 15,0 21-15,21-21 0,-20 0 0,-1 0 16,0 0-16,0-1 0,0 1 16,0-21-16,1 21 0,-22 0 0,0-22 15,0 22-15,0 0 0,0 0 0,0 0 16,0-1-16,0 1 0,-22 21 16,1 0-16,0 0 15,0 21-15,0 1 0,21 20 16,-21-21-16,21 0 15,-22 0-15,22 22 0,0-22 0,0 0 16,0 0-16,0 0 0,0 1 0,0-1 16,0 0-16,22 0 0,-1-21 15,-21 21-15,21-21 0,0 0 0,0 0 16,0 0-16,1 0 0,-1 0 0,0 0 16,21 0-16,-21 0 0,22 0 15,-22-21-15,0 0 0,21 21 0,-20-21 16,-1 0-16,21 21 0,-21-22 0,0 1 15,1 0-15,-22 0 0,0 0 16,21 0-16,-21-1 0,0 1 0,0 0 16,-21 21-1,21 21 1,-22-21-16,22 21 0,0 1 0,-21-1 16,0 0-16,21 0 0,-21 0 0,21 0 15,0 1-15,-21-1 0,21 0 16,-21 0-16,21 0 0,0 0 0,0 1 15,0-1-15,21-21 32,0 0-32,-21-21 15,21-1-15,0 1 0,0 0 16,1 0-16,-1 0 0,0 0 16,0-22-16,0 22 0,0 0 15,1 0-15,-1-22 0,0 22 0,0 21 16,0-21-16,-21 0 0,21 21 15,1 0-15,-22 21 16,0 0-16,0 0 0,0 1 16,0-1-16,0 0 0,0 0 15,0 0-15,21 0 0,-21 1 0,21-1 16,-21 0-16,21 0 0,0-21 0,-21 21 16,21-21-16,1 0 0,-1 21 15,21-21-15,-21 0 0,0 0 0,1 0 16,-1 0-16,21 0 0,-21 0 0,0-21 15,1 0-15,-1 21 16,21-21-16,-21 0 0,0 0 0,1-22 16,-1 22-16,0-21 0,0-1 0,-21 1 15,21 0-15,0-1 0,-21-20 16,0 21-16,22-22 0,-22 22 0,21-22 16,-21 43-16,21-21 0,-21 21 0,0-1 15,0 1-15,-42 42 16,42 1-1,-22-1-15,1 21 0,0 0 0,0 1 16,0-1-16,21 0 16,0 1-16,-21-1 0,21 0 0,0 1 0,0-1 15,-22 0-15,22 1 0,0-22 16,0 21-16,0-21 0,0 1 16,0-1-16,0 0 0,0 0 0,0 0 15,0 0-15,22-21 0,-1 0 16,0 0-1,0 0-15,0 0 0,-21-21 16,0 0-16,21 0 0,1 21 0</inkml:trace>
  <inkml:trace contextRef="#ctx0" brushRef="#br0" timeOffset="75379.13">9610 5186 0,'0'0'15,"-22"0"-15,1 21 0,21 0 16,0 0 0,21-21-16,1 0 0,-1 0 15,21 0-15,0 0 0,-20 0 16,20 0-16,0 0 0,-21 0 0,22 0 16,-22 0-16,21 0 0,-21 0 0,1 0 15,-1-21-15,0 21 0,-21-21 16,21 0-16,-21 0 15,0 0-15</inkml:trace>
  <inkml:trace contextRef="#ctx0" brushRef="#br0" timeOffset="77530.53">10922 5461 0,'0'0'0,"21"-21"16,0 0-1,-21 0-15,0-1 16,0 1-16,0 0 0,0 0 16,0 0-16,0 0 0,0-1 0,0 1 15,0 0-15,-21-21 0,0 21 0,21-1 16,-21 1-16,-22 21 0,22-21 16,0 21-16,0 0 0,-21 0 0,20 0 15,1 0-15,-21 21 0,21 0 0,-22 1 16,22-1-16,0 21 0,0-21 15,0 22-15,0-22 0,-1 21 0,1-21 16,0 22-16,21-22 0,0 21 16,0-21-16,0 0 0,0 1 15,0-1-15,0 0 0,0 0 0,0 0 16,21-21-16,0 0 0,1 21 0,-1-21 16,0 0-16,0 0 15,0-21-15,22 21 0,-22-21 0,0 0 16,0 21-16,21-21 0,-20 0 15,-1-1-15,0 1 0,21-21 16,-21 21-16,1 0 0,-1-22 0,-21 22 16,21-21-16,-21-1 0,21 22 0,-21 0 15,21-21-15,-21 21 0,0-1 16,0 44 15,0-1-31,0 0 0,-21 0 0,21 0 16,0 0-16,0 1 0,0 20 0,0-21 15,0 0-15,0 0 0,0 1 16,0-1-16,0 0 0,21 0 0,0 0 16,1 0-16,-1-21 0,0 0 15,0 0-15,0 0 16,0 0-16,22 0 0,-22 0 16,0 0-16,0-21 0,0 0 0,22 0 15,-22 0-15,0 0 0,21-1 16,-20-20-16,-1 21 0,0-21 0,0-1 15,0 1-15,-21-22 0,21 22 0,1-21 16,-22 20-16,21-20 0,-21 20 16,0 1-16,0 0 0,0-1 0,0 22 15,0 0-15,0 0 0,-21 21 32,21 21-32,-22 21 15,22-20-15,-21 20 0,21 0 16,0 1-16,0 20 0,0-21 15,-21 22-15,21-22 0,-21 22 0,21-22 16,0 0-16,0 1 0,0-1 16,0 0-16,0 1 0,0-22 0,0 0 15,0 21-15,0-20 0,21-22 0,0 21 16,0 0-16,1-21 0,-1 0 16,0 0-16,0 0 0,21 0 0,-20 0 15,20-21-15,-21 21 0,0-21 0,22-1 16,-22 1-16,0 0 0,21 0 15,-21 0-15,1 0 0,-1-22 0,0 22 16,0 0-16,0-21 0,0 20 16,-21 1-16,22 0 0,-22 0 15,21 21-15,-21-21 0,0 42 32,0 0-32,0 0 0,0 0 15,-21 1-15,21-1 0,-22 0 0,22 0 16,0 0-16,0 0 0,0 1 15,0-1-15,0 0 0,0 0 0,0 0 16,0 0-16,22-21 0,-1 0 16,0 22-16,0-22 0,0 0 15,0 0-15,1 0 0,-1 0 0,0 0 16,0-22-16,0 22 0,22-21 0,-22 0 16,0 0-16,0 21 15,21-21-15,-20-22 0,-1 22 0,0 0 16,0 0-16,0 0 0,-21 0 0,0-1 15,21 1-15,-21 0 0,-21 42 47,0 0-47,21 1 16,-21-1-16,21 0 0,0 0 0,-21 0 16,21 0-16,-21 1 0,21-1 0,0 0 15,0 0-15,0 0 16,0 0-16,21-21 15,0 0-15,0 0 16,0 0-16,0 0 0,1 0 16,-1 0-16,0-21 15,0 21-15,-21-21 0,21 0 0,-21 0 16,0 0-16,0-1 0,0 1 0,0 0 16,0 0-16,0 0 0,0 0 15,0-22-15,-21 43 0,0-21 0,0 0 16,21 0-16,-21 21 0,-1 0 15,22-21-15,-21 21 16,42 0 31,1 0-47,-1-22 0,0 22 0,0 0 16,0 0-16,0 0 0,1 0 15,20-21-15,-21 21 0,21 0 0,-20 0 16,-1 0-16,0 0 0,0 0 0,0 0 15,0 21-15,-21 1 0,0-1 16,0 0-16,0 0 0,0 0 16,0 0-16,0 1 0,0-1 0,0 0 15,0 0-15,0 0 0,0 0 16,0 1-16,-21-1 0,21 0 16,0 0-16,0 0 0,0 0 15,0 1-15,-21-22 16,21-22 31,0 1-47,0 0 15,0 0-15,21 0 0,0-22 0,1 22 16,-1-21-16,0 21 0,0-22 16,21 1-16,-20 21 0,20-21 0,-21-1 15,21 22-15,1 0 0,-1 0 16,-21 0-16,22 21 0,-22 0 15,0 0-15,0 0 0,0 21 0,0 0 16,-21 0-16,22 0 0,-22 22 16,0-22-16,0 21 0,0-21 0,0 22 15,0-22-15,0 0 0,0 21 0,0-21 16,0 1-16,0-1 0,-22 0 16,22 0-16,0 0 0,0 0 0,0 1 15,0-1-15,-21-21 16,0 0-1,21-21 1,0-1-16,-21 22 0,21-21 0,0 0 16</inkml:trace>
  <inkml:trace contextRef="#ctx0" brushRef="#br0" timeOffset="77763.39">13102 4911 0,'-63'0'31,"41"0"47,1 0-78,0 0 16,0 0-16</inkml:trace>
  <inkml:trace contextRef="#ctx0" brushRef="#br0" timeOffset="77954.81">12001 5059 0,'0'0'0,"0"21"0,-21-21 16,42 0 0,1 0-16,-1 0 15,0 0-15,21 0 0,-21 0 0,22 0 16,-22 0-16,0 0 0,21 0 16,-20 0-16,20 0 0</inkml:trace>
  <inkml:trace contextRef="#ctx0" brushRef="#br0" timeOffset="78567.46">15960 5292 0,'-43'-21'31,"22"21"-31,0 0 16,0 21-16,21 0 15,0 0-15,-21 0 0,21 0 0,0 22 16,-22-22-16,22 0 0,0 0 0,0 0 15,0 1-15,0-1 0,0 0 16,0 0-16,0 0 0,0-42 47</inkml:trace>
  <inkml:trace contextRef="#ctx0" brushRef="#br0" timeOffset="78767.34">15833 5080 0,'0'-21'32,"0"0"-17,0 42 32,21-21-47</inkml:trace>
  <inkml:trace contextRef="#ctx0" brushRef="#br0" timeOffset="79253.07">16214 5165 0,'0'0'0,"0"21"0,0 0 15,0 0-15,0 0 16,0 1-16,0-1 16,0 0-16,-22 0 0,22 0 15,-21 0-15,21 1 0,0-1 0,0 0 16,0 0-16,0 0 0,0 0 16,0 1-16,0-1 15,-21-21 1,0 0-1,21-21 1,-21-1-16,21 1 16,0 0-16,0 0 0,0 0 15,0 0-15,21-1 0,0 1 16,-21-21-16,21 21 0,22-22 16,-22 22-16,0 0 0,21-21 0,1 21 15,-22-1-15,21 1 0,0 0 16,-20 0-16,20 21 0,0 0 0,-21 0 15,1 0-15,20 21 0,-21-21 16,0 21-16,-21 22 0,21-22 0,-21 0 16,22 21-16,-22 1 0,0-22 0,0 21 15,0-21-15,0 0 0,0 22 16,0-22-16,0 0 0,0 0 0,0 0 16,-22 1-16,1-1 0,0-21 15,0 0 16</inkml:trace>
  <inkml:trace contextRef="#ctx0" brushRef="#br0" timeOffset="79800.75">18457 4868 0,'0'-21'0,"0"42"0,21-63 16,-21 21-16,0 0 15,-21 42 1,21 21 0,-21-21-16,21 22 0,-21-1 15,21 0-15,0 1 0,0-1 0,0 0 16,-21 1-16,21-1 16,0 0-16,-21-20 0,21 20 0,0-21 15,0 21-15,0-20 0,-22-1 0,22 0 16,-21 0-16,21 0 15,-21 0-15,0-21 16,0-21 0,0 21-1,-1-21-15,1 21 0</inkml:trace>
  <inkml:trace contextRef="#ctx0" brushRef="#br0" timeOffset="80451.3">17843 5271 0,'0'0'0,"22"0"31,-1 0-31,21 0 16,-21 0-16,0 0 15,22 0-15,-1 0 0,0 0 0,22 0 16,-1 0-16,-20 0 0,20 0 16,1-22-16,-1 22 0,1-21 0,-1 0 15,-20 21-15,-1-21 0,0 0 0,1 0 16,-1-1-16,-21 1 0,0-21 15,0 21-15,1 0 0,-1-22 16,-21 22-16,0-21 0,0 21 0,0-22 16,0 22-16,0 0 0,0 0 15,0 0-15,0-1 0,-21 22 16,-1 22 0,22-1-16,-21 0 0,21 21 15,0 1-15,0-22 0,0 21 16,-21 0-16,21 1 0,-21-1 0,21 0 15,-21 1-15,21-1 0,-21 0 0,-1-20 16,22 20-16,0-21 0,-21 0 16,0 0-16,21 1 0,-21-1 0,21 0 15,-21-21-15,21-21 32,21 0-17,0-1 1,0 1-16,0 0 0,-21-21 0,22 21 15,20-22-15,-21 22 0,0-21 0,22-1 16,-22 22-16,21-21 0,-21 21 16,22 0-16,-1-1 0,-21 1 0,21 21 15,-20 0-15,20 0 0,-21 21 16,0 1-16,-21-1 0,0 21 0,0-21 16,0 0-16,0 22 0,0-22 0,0 21 15,-21-21-15,0 1 16,21-1-16,-21 0 0,0 0 0,-1 0 0,22 0 15,-21-21-15,0 22 16,21-44 31,0 1-47,21 21 0,-21-21 16,21 0-16</inkml:trace>
  <inkml:trace contextRef="#ctx0" brushRef="#br0" timeOffset="80835.09">19283 5228 0,'0'0'0,"21"0"16,0 0-16,0 0 16,0 0-16,1-21 0,-1 21 15,0-21-15,0 0 0,0 21 0,-21-21 16,21 21-16,1-22 0,-1 1 15,-21 0-15,0 0 0,0 0 16,0 0-16,0-1 0,-21 1 16,-1 21-16,1 0 15,0 0-15,0 21 0,0 1 0,0-1 16,-1 0-16,22 0 0,-21 0 16,0 22-16,21-22 0,0 0 0,0 21 15,0-21-15,-21 1 0,21-1 16,0 0-16,0 0 0,0 0 15,0 0-15,21-21 0,0 0 16,0 0-16,1 0 0,-1 0 16,0 0-16,0 0 15,0 0-15,-21-21 0,21 21 0,1-21 16,-1 21-16,0-21 0,0 0 16,-21 0-16,21-1 0,0 22 0</inkml:trace>
  <inkml:trace contextRef="#ctx0" brushRef="#br0" timeOffset="82655.27">20976 5398 0,'0'0'0,"0"21"16,21-42 31,0-1-31,1 22-16,-1-21 0,0 0 15,0 0-15,0 0 0,0 0 16,1-1-16,20-20 0,-21 21 0,0-21 15,0-1-15,1 1 0,20 0 0,-42-1 16,21 1-16,-21 0 0,0-1 16,0 1-16,0 21 0,0 0 0,0-1 15,-21 1-15,0 0 0,0 21 16,-1 0-16,1 0 0,0 0 0,0 21 16,0 0-16,0 1 0,-1 20 0,22-21 15,-21 21-15,21 1 0,0-1 16,0 0-16,0-20 0,0 20 0,0 0 15,21-21-15,1 22 16,-1-22-16,-21 21 0,21-21 0,0 1 16,-21-1-16,21 0 0,-21 0 0,21-21 15,-21 21-15,-21-21 47,0 0-47,0-21 16,0 21-16,21-21 0,-21 0 0,-1 21 15,1-21-15,21-1 16,-21 22-16,0 0 0,0 0 16,21 22 15,0-1-31,0 0 0,21 0 16,0-21-16,0 21 0,0 0 0,1-21 15,-1 22-15,21-22 16,-21 0-16,0 0 0,1 0 0,20 0 15,-21 0-15,0 0 0,22 0 16,-22 0-16,21 0 0,-21-22 0,22 1 16,-22 21-16,0-21 0,0 0 0,21 21 15,-20-21-15,-1 0 0,-21-1 16,21-20-16,0 21 0,0 0 0,-21-22 16,21 22-16,-21 0 0,0-21 15,0 21-15,0-1 0,0 1 16,0 42 15,-21 1-31,0-1 0,21 0 16,-21 0-16,21 21 0,-21-20 0,21-1 15,0 0-15,0 21 0,0-21 16,0 1-16,0-1 0,0 0 16,0 0-16,21-21 15,0 0-15,0 0 0,0 0 16,1 0-16,-1 0 0,0 0 15,0 0-15,0-21 16,0 21-16,1-21 0,-1 0 0,0 21 16,0-22-16,-21 1 0,21 0 0,0 0 15,-21-21-15,0 20 0,22 1 16,-1-21-16,-21 21 0,0-22 0,0 22 16,0 0-16,0 0 15,0 42 1,0 0-16,0 0 0,0 1 15,0-1-15,0 0 0,0 21 16,0-21-16,0 1 0,0 20 0,0-21 16,0 0-16,0 0 0,0 1 15,0-1-15,21 0 0,0 0 16,0-21-16,0 0 0,1 0 16,20 0-16,-21 0 0,0 0 0,22 0 15,-1 0-15,-21 0 0,21 0 16,-20-21-16,20 21 0,-21-21 0,21 0 15,-20-1-15,-1 1 0,0 0 16,0-21-16,0 21 0,0-22 0,-21 1 16,22 0-16,-1-1 0,-21 1 0,21-22 15,0 22-15,-21 0 0,0-1 16,21 22-16,-21-21 0,0 21 0,21 0 16,-21 42 15,0 0-31,0 0 0,-21 0 0,21 22 15,-21-1-15,21 0 0,0 1 16,0-1-16,-21 0 0,21 1 0,-21-1 16,21-21-16,-21 21 0,21-20 15,0 20-15,0-21 0,-22 0 0,22 0 16,-21-21-16,21 22 0,-21-22 16,21 21-16,0-42 31,0-1-16,0 1 1,0 0-16,21 0 0,0 0 0,1 0 16,-22-1-16,21 1 0,0 0 15,0 0-15,0-21 0,22 20 0,-22 22 16,21-21-16,0 0 0,-20 21 0,20 0 16,0 0-16,-21 0 0,22 0 15,-1 21-15,-21 0 0,0 1 0,1-1 16,-22 0-16,0 0 0,0 0 15,0 0-15,0 1 0,0-1 0,-43 0 16,22 0-16,0 0 0,0-21 0,-22 21 16,1-21-16,21 22 15,-21-22-15,-1 0 0,1 0 0,0 21 16,-1-21-16,1 0 0,21 0 0,-22 0 16,22 0-16,0 21 0,0-21 15,0 0-15,0 0 16,21-21 15,21 21-31,0-21 16,0 21-16</inkml:trace>
  <inkml:trace contextRef="#ctx0" brushRef="#br0" timeOffset="84482.7">24363 4890 0,'0'0'0,"0"-43"0,-21-63 31,-1 85-31,22 0 0,0 0 0,0 0 16,-21 21-16,0 0 16,0 0-16,21 21 15,-21-21-15,0 42 0,-1-21 0,1 22 16,21-1-16,-21 0 0,0 1 0,21-1 16,0 0-16,-21 1 0,21-1 15,0 0-15,0-20 0,0 20 0,0-21 16,0 21-16,0-20 0,21-1 15,0 0-15,0-21 0,0 21 0,1 0 16,-1-21-16,21 0 0,-21 0 0,0 0 16,22 0-16,-22 0 15,21 0-15,1-21 0,-22 21 0,21-21 0,0 0 16,-20 0-16,20-1 0,-21 1 16,21-21-16,-20 21 0,20-22 15,-21 1-15,0-21 0,0 20 0,22-20 16,-22 20-16,0-20 0,-21 21 15,21-1-15,-21 1 0,21 0 0,-21-1 16,0 22-16,0 0 0,-21 21 16,21 21-1,-21 0-15,0 0 0,0 22 0,21-22 16,-21 21-16,21 1 0,-22-1 16,22 0-16,0 1 0,0 20 15,0-21-15,0 1 0,0-1 0,0-21 16,0 22-16,22-1 0,-1-21 15,0 0-15,0 0 0,0 1 0,0-1 16,1-21-16,-1 21 0,0-21 0,21 0 16,-21 0-16,22 0 0,-22 0 15,21 0-15,-21 0 0,22-21 0,-1 21 16,-21-21-16,22-1 0,-1 1 0,-21 0 16,0 0-16,22 0 0,-22-22 15,0 1-15,0 21 0,0-21 0,-21-1 16,0 1-16,0 0 15,0 20-15,0 1 0,0 0 0,0 0 16,0 0-16,-21 21 0,0 0 0,-21 0 16,20 21-16,1 0 0,0 0 15,0 0-15,0 22 0,-22-22 0,22 21 16,0 1-16,0-22 0,0 21 0,21-21 16,-21 22-16,21-22 0,-22 0 15,22 21-15,0-21 0,0 1 0,0-1 16,0 0-16,22-21 15,-1 0 1,0 0-16,0 0 0,0 0 16,0-21-16,1 21 15,-1-21-15,-21-1 0,21 1 0,0 0 16,0 0-16,-21 0 0,21 0 0,1-22 16,-1 22-16,-21-21 0,0 21 15,21-22-15,-21 22 0,21 0 0,-21 0 16,0 42-1,0 0 1,-21 21-16,21-20 0,-21-1 0,21 0 16,0 21-16,-21-21 0,21 1 15,0-1-15,0 0 0,0 0 0,0 0 16,0 0-16,0 1 0,21-1 16,0-21-16,0 0 15,0 21-15,22-21 0,-22 0 0,21 0 16,0 0-16,1 0 0,-1 0 0,0 0 15,1 0-15,20-21 0,-20 21 16,-1-21-16,0-1 0,-21 1 0,22 0 16,-22 0-16,0-21 0,0 20 0,0-20 15,1 21-15,-22-21 0,0 20 16,0 1-16,0 0 0,-22 42 31,1 0-31,21 1 0,0-1 16,0 0-16,0 0 0,-21 0 0,21 22 15,0-22-15,0 0 16,-21 0-16,21 0 0,0 0 0,0 1 16,0-1-16,0 0 15,0 0 1,-21-42 15,21 0-15,-21 21-16,21-21 0,-22 21 15,22-22-15,0 1 0,-21 0 16,0 0-16,21 0 16,-21 21-1,0 0 1,21 21-16,0 0 0,0 0 16,0 0-16,0 1 0,0-1 15,21 0 1,0-21-16,0 0 0,0 0 0,1 0 15,-1 21-15,0-21 0,0 0 16,0 0-16,22 0 0,-22 0 0,21 0 16,0 0-16,1 0 0,-1 0 0,0-21 15,1 0-15,-1 21 0,-21-21 16,22-1-16,-22 1 0,0 0 16,21 0-16,-21 0 0,1-22 0,-1 22 15,-21-21-15,0 21 0,0-22 16,0 22-16,0-21 0,0 21 0,0 0 15,-21-1-15,-1 22 16,1 0-16,0 0 0,0 0 0,21 22 16,-21-1-16,0 21 0,21-21 15,0 0-15,0 1 0,0-1 16,0 21-16,0-21 0,0 0 0,0 1 16,0-1-16,0 0 0,0 0 0,0 0 15,0 0-15,0 1 16,0-1-16,0 0 15,-22-21 1,1 0 0,0 0-1,0 0 1,21-21 0,0 0-1,-21 21-15,0-22 16,-1 22-16</inkml:trace>
  <inkml:trace contextRef="#ctx0" brushRef="#br0" timeOffset="128916.24">8975 6922 0,'0'-22'0,"0"1"15,0 0-15,0 0 16,-22 21-16,22-21 0,0 0 15,0-1 1,0 1-16,0 0 16,0 42 31,0 0-32,0 1-15,0-1 0,0 0 0,0 0 16,0 21-16,0-20 0,-21-1 0,21 21 15,0-21-15,0 22 0,0-1 16,0-21-16,0 21 0,0 1 0,-21 20 16,21-20-16,0-1 0,-21 21 15,21-20-15,0-1 0,0 22 0,0-22 16,0 0-16,0 1 0,0 20 0,0-21 16,0 1-16,0 20 15,0-20-15,0 20 0,0 1 0,0-22 16,0 21-16,0 1 0,0-1 0,0-20 15,0 20-15,0 1 0,0-22 16,0 22-16,0-1 0,21 1 0,-21-1 16,21 1-16,-21-1 0,0 1 0,0-1 15,21 1-15,-21-1 0,22 1 16,-22-22-16,21 21 0,-21 1 0,21-1 16,-21 1-16,0-22 0,0 22 0,21-22 15,-21 0-15,21 1 0,-21-1 16,21-21-16,-21 0 0,0 1 0,0-1 15,22-21 1,-22-21-16,0-1 16,0-20-16,0 21 0,0-21 0,0-1 15</inkml:trace>
  <inkml:trace contextRef="#ctx0" brushRef="#br0" timeOffset="130555.14">9102 6795 0,'0'0'0,"-22"0"15,1 0 1,21 21 0,0 0 15,21-21-15,1 21-16,-1-21 0,0 0 15,21 0-15,-21 0 0,22 0 16,-1 21-16,0-21 0,1 0 0,-1 0 15,0 0-15,22 21 0,-1-21 16,1 0-16,-1 0 0,22 0 16,0 22-16,-1-22 0,1 0 0,-21 0 15,20 21-15,22-21 0,-21 0 16,-1 0-16,22 21 0,21-21 0,0 0 16,-21 21-16,21-21 0,0 0 15,0 0-15,-21 21 0,21-21 0,0 0 16,-21 0-16,21 21 0,-21-21 0,-1 0 15,1 0-15,-21 0 0,21 0 16,-22 0-16,1 0 0,21 0 0,-21 0 16,20 0-16,1 0 0,-21 0 15,0 0-15,20 0 0,-20 0 0,-21 0 16,20 0-16,-20 0 0,-1 0 16,1 0-16,-22 0 0,0 0 15,1 0-15,-1 0 0,-21 0 0,22 0 16,-22 0-16,0 0 0,0 0 15,0 0-15,0 0 16,1 0 0,-22 22-16,0-1 15,0 0-15,0 0 0,0 0 16,0 0-16,0 1 0,0 20 16,0-21-16,0 21 0,-22 1 0,22-22 15,-21 21-15,21 1 0,0 20 0,0-21 16,-21 1-16,21-1 15,0 22-15,0-22 0,0 0 0,0 22 16,0-22-16,0 22 0,0-1 0,0 1 16,-21-22-16,21 21 0,0 1 15,0-1-15,0 1 0,0-1 0,0 1 16,0-22-16,0 22 0,-21-1 0,21 1 16,0-1-16,0 1 0,-21-1 15,21 1-15,0-1 0,0 1 0,0-1 16,0-20-16,-22 20 0,22-21 0,0 22 15,0-22-15,-21 1 0,21-1 16,0 0-16,-21 1 0,21-1 0,0 0 16,0-21-16,0 22 0,0-22 15,0 0-15,-21 0 0,0 0 16,0 1 0,-1-22-16,1 0 0,0 0 15,0 0-15,0 0 16,0 0-16,-1 0 0,1 0 0,-21 0 15,21 0-15,-22 0 0,1 0 0,0 0 16,-1-22-16,-20 22 0,-1 0 16,1 0-16,-22 0 0,22 0 0,-22 0 15,0 0-15,1 0 0,-1 0 0,0 0 16,1 0-16,-1 0 0,0 0 16,1 0-16,-1 0 0,22 0 15,-22 0-15,0 0 0,1 0 0,-1 0 16,21 0-16,-20 0 0,-1 0 0,22 0 15,-43 0-15,21 0 0,0 0 16,1 0-16,-1 0 0,22 0 0,-22 0 16,21 0-16,1 0 0,-1 0 15,1 0-15,-1 0 0,22 0 0,-21 0 16,20 0-16,1 0 0,0 0 0,-22 0 16,22 0-16,-1 0 0,1 0 15,0 0-15,-1 0 0,1 0 0,0 0 16,-1 0-16,1 0 0,0 0 0,-1 0 15,22 0-15,-21 0 16,21 0-16,0 0 0,-22 0 0,22 0 16,0 0-16,-21 0 0,20 0 0,1 0 15,0 0-15,-21 0 0,21 0 16,-1 0-16,1 0 0,0 0 16,0 0-1,0 0-15,0 0 16,21-21-16,-22 21 0,1 0 15,0 0 1</inkml:trace>
  <inkml:trace contextRef="#ctx0" brushRef="#br0" timeOffset="131438.63">9229 12573 0,'0'0'0,"0"-21"0,42-21 31,-42 20-31,0 1 0,0 0 0,0 0 16,0 0-16,0 0 15,0-1 1,-21 22 0,0 0-1,-1 0 1,22 22-16,0-1 15,0 0-15,0 21 0,0-21 16,0 22-16,0-22 0,0 21 0,0 22 16,0-22-16,0 22 0,0-1 15,0 1-15,0-1 0,0 1 0,0-1 16,0 1-16,0-1 0,0-21 16,0 22-16,0-1 0,0 1 15,0-1-15,0 22 0,0-21 0,0-1 16,0 1-16,22-1 0,-22 22 15,0-22-15,0 1 0,0-1 0,0 22 16,0 0-16,0-22 0,0 22 0,0-1 16,0-20-16,-22 21 0,22-22 15,-21 1-15,21-1 0,0 1 0,0-1 16,0 1-16,0-1 0,0-21 0,0 22 16,0-22-16,0 1 0,0-1 15,0-21-15,0 0 0,0 0 0,0 1 16,0-1-16,0-42 31,0-1-31,0 1 16,0 0-16,-21-21 0,21-1 0,0 1 15,0 0-15,0-22 0,0 22 16,0-22-16,0 1 0</inkml:trace>
  <inkml:trace contextRef="#ctx0" brushRef="#br0" timeOffset="132842.82">9250 12637 0,'0'-22'16,"0"44"-16,0-65 0,0 22 0,0 0 15,0 0-15,0 0 16,0-1-16,0 1 16,-21 0-1,42 21 32,0 0-47,0 0 0,21 0 16,-20 0-16,41 0 0,1 0 0,-1 0 15,22 0-15,-1 0 0,22 0 0,0 0 16,0 0-16,21 0 0,0 0 16,0 0-16,21 0 0,0 0 0,22 0 15,-22 0-15,0 0 0,21 0 16,-21 0-16,22 0 0,-1 21 0,0-21 15,-20 0-15,20 0 0,-21 0 16,0 21-16,0-21 0,-21 0 16,22 0-16,-22 0 0,0 0 0,-22 0 15,-20 0-15,21 0 0,-43 0 16,22 0-16,-21 0 0,-1 0 0,1 0 16,-22-21-16,0 21 0,1 0 0,-1 0 15,-21-21-15,21 21 0,-20 0 16,-1 0-16,0 0 0,0 0 0,0 0 15,0 0-15,1 0 0,-1 0 16,0 0-16,0 0 16,-21 21-16,0 0 15,0 1-15,0-1 16,0 21-16,0-21 0,-21 0 16,0 22-16,21-1 0,-21 0 15,21 1-15,0 20 0,-22-20 0,22 20 16,0 1-16,0-1 0,0 1 0,0-1 15,0 1-15,0 20 0,0-20 16,0-1-16,0 22 0,22-22 0,-22 22 16,21-21-16,-21 20 0,0-20 15,21-1-15,-21 22 0,21-22 0,-21 1 16,0 21-16,0-22 0,0 1 0,21-1 16,-21 1-16,0-1 0,21 1 15,-21-1-15,0-21 0,22 22 16,-22-22-16,21 1 0,-21-1 0,0 21 15,21-20-15,-21-1 0,21 0 16,-21-20-16,0 20 0,0 0 0,0-21 16,0 1-16,0-1 0,0 0 15,-21 0-15,0 0 0,0 0 0,-1-21 16,1 22-16,-21-22 0,21 0 0,-22 0 16,22 21-16,-21-21 0,0 0 15,-1 0-15,-20 21 0,20-21 16,-20 0-16,-1 0 0,1 21 0,-1-21 0,1 0 15,-22 0-15,1 21 0,-22-21 16,21 21-16,-21-21 0,-21 0 16,21 0-16,-21 22 0,22-22 0,-22 0 15,0 0-15,21 21 0,-21-21 16,0 0-16,21 0 0,0 0 0,0 0 16,-21 0-16,21 0 0,1 0 0,-1 0 15,-21 0-15,21 0 0,-21 0 16,21 0-16,-21 0 0,21 0 0,0 0 15,-21 0-15,22-21 0,-1 21 0,-21 0 16,21-22-16,0 1 0,21 21 16,-20 0-16,41 0 0,-21-21 0,22 21 15,-1 0-15,22 0 0,0 0 16,-1-21-16,1 21 0,21 0 16,-21 0-16,20 0 0,1 0 0,0 0 15,0 0-15,0 0 0,0 0 16,-1 0-16,22-21 0,-21 21 15,0 0 1,0 0 15,0 0-15,0 0-16,-1 0 16,1 0-16,0 0 15,0 0-15,0 0 0,0 0 16,-1 0-1,1 0-15,21-21 63,0-1-47,0 1-16,21 21 0,1-21 15,-1 0-15</inkml:trace>
  <inkml:trace contextRef="#ctx0" brushRef="#br0" timeOffset="136506.76">10054 7154 0,'21'0'31,"0"0"-15,-21-21 15,0 0-15,0 0 0,0 0-1,0 0 1,0-1 15,-21 22-31,0 0 0,0 0 16,0 0-16,0 0 15,-1 22-15,1-22 0,-21 21 0,21-21 16,0 21-16,-22-21 0,22 21 0,0 0 16,0 0-16,-22-21 15,22 22-15,0-1 0,21 0 0,0 0 16,0 0-16,0 0 15,0 1-15,0-1 0,0 0 16,21-21-16,0 21 0,1-21 0,20 21 16,-21 0-16,0-21 0,22 22 15,-1-1-15,-21 0 0,21 0 0,-20-21 16,-1 21-16,21 0 0,-21 1 0,-21-1 16,0 21-16,0-21 15,0 0-15,0 1 0,0-1 0,-21-21 16,-21 21-16,21 0 0,-22 0 15,1-21-15,0 21 0,20-21 16,-20 0-16,0 0 0,-1 0 0,22 0 16,-21 0-16,21 0 0,-22 0 0,22 0 15,0 0-15,0-21 0,21 0 16,-21 0-16,0 0 0,-1 0 16,22-1-16,0 1 0,0 0 0,0 0 15,0 0-15,0 0 0,0-1 16,22 1-16,-1 0 0,0 21 15,0-21-15,21 0 0,-20 21 0</inkml:trace>
  <inkml:trace contextRef="#ctx0" brushRef="#br0" timeOffset="136815.59">10414 7049 0,'0'0'0,"0"21"32,0 0-17,0 0-15,0 0 0,0 22 0,-21-1 16,21-21-16,-21 21 0,21 1 16,0-1-16,-22 0 0,1-20 15,21 20-15,-21 0 0,21-21 0,0 22 16,0-22-16,0 0 0,0 0 15,0 0-15,0 1 0,0-1 16,21-21 0,0 0-1,-21-21-15,0-1 0,22 1 16,-22 0-16</inkml:trace>
  <inkml:trace contextRef="#ctx0" brushRef="#br0" timeOffset="137023.47">10181 7324 0,'0'0'15,"21"-21"17,0 21-32,1 0 15,-1 0-15,21 0 0,-21 0 16,0 0-16,1 0 0,-1-22 0,21 22 15,-21 0-15,0 0 0,1 0 0,-1 0 16,21 0-16,-21 0 0</inkml:trace>
  <inkml:trace contextRef="#ctx0" brushRef="#br0" timeOffset="137611.32">11028 7535 0,'0'0'0,"21"0"0,-21-21 0,0 0 15,0 0-15,21 0 16,-21 0-16,0-1 0,0 1 16,0 0-16,0 0 0,0-21 15,-21 20-15,0 1 0,0 0 16,-1 0-16,1 21 0,0-21 0,0 21 15,-21 0-15,20 0 0,1 0 0,-21 21 16,21 0-16,-22 0 0,22 0 16,0 1-16,-21 20 0,21 0 0,-1-21 15,1 22-15,21-1 0,0-21 0,-21 22 16,21-22-16,0 21 0,0-21 16,0 0-16,0 1 0,0-1 0,0 0 15,21-21-15,-21 21 0,21-21 0,1 0 16,-1 0-16,0 0 0,21 0 15,-21 0-15,1 0 0,-1-21 16,21 0-16,-21 0 0,22 21 0,-22-43 16,21 22-16,-21 0 0,0-21 15,22 20-15,-22-20 0,0 0 0,0 21 16,-21-22-16,21 1 0,-21 21 0,22-22 16,-22 22-16,0 0 0,0 0 15,-22 21 1,1 21-16,0-21 0,21 21 0,-21 0 15,0 22-15,0-22 0,21 21 16,0-21-16,0 22 0,0-22 0,0 21 16,0-21-16,0 1 0,0 20 0,0-21 15,0 0-15,0 0 16,21 1-16,0-1 0,0-21 0,0 21 16,0-21-16,1 0 0,-1 0 0,0 0 15,0 0-15,21 0 0,-20 0 0,-1-21 16,0 0-16</inkml:trace>
  <inkml:trace contextRef="#ctx0" brushRef="#br0" timeOffset="138590.78">11536 7091 0,'0'-21'0,"0"42"0,-21-42 31,-1 42-15,22 0-16,0 0 0,-21 0 0,21 22 15,-21-22-15,21 21 0,-21 1 16,21-1-16,0 0 0,0-21 0,0 22 16,0-1-16,0-21 0,0 22 0,0-22 15,0 21-15,0-21 0,0 0 16,0 1-16,0-1 0,0 0 16,21 0-16,0-21 0,0 0 15,1 0-15,-1 0 0,0 0 16,0-21-16,0 0 0,0 21 15,1-21-15,-1-1 0,0 1 16,0 0-16,0 0 0,-21-21 0,21 20 16,-21-20-16,22 21 0,-22 0 15,0-22-15,0 22 0,0 0 0,0 0 16,0 42 0,0 0-1,0 0-15,0 22 0,0-22 16,0 0-16,0 0 0,0 22 0,0-22 15,0 0-15,0 0 0,0 0 16,0 0-16,0 1 0,0-1 0,0 0 16,0 0-16,21-21 0,0 21 15,0-21-15,0 0 16,0 0-16,1 0 0,-1 0 0,0 0 16,0 0-16,0-21 0,0 0 0,-21 0 15,22 21-15,-1-21 0,0-1 0,-21-20 16,0 21-16,21 0 0,0 0 15,-21-1-15,0-20 0,21 21 0,-21 0 16,22 0-16,-22-1 0,0 1 0,21 21 16,-21-21-16,0 42 31,0 0-31,0 1 16,0-1-16,-21 0 0,21 0 15,0 0-15,0 0 0,0 1 16,0-1-16,0 0 0,0 0 0,0 0 15,0 0-15,0 1 16,21-22-16,0 0 16,0 0-16,0 0 15,0 0-15,1 0 16,-1 0-16,0 0 0,0-22 0,0 22 16,0-21-16,1 0 0,-1 0 0,0 0 15,0 0-15,0-1 0,-21-20 16,21 21-16,1 0 0,-22 0 0,0-22 15,0 22-15,0 0 0,-22 42 47,22 0-47,-21 22 0,21-22 16,0 0-16,-21 0 0,21 0 0,0 0 16,0 1-16,0 20 0,0-21 15,0 0-15,0 0 0,0 1 0,0-1 16,0 0-16,0 0 0,21-21 15,-21 21-15,21-21 16,-21 21-16,0-42 31,-21 21-15,0-21-16,21 0 16,-21 0-16,0 21 0,0-21 0,-1-1 15,22 1-15</inkml:trace>
  <inkml:trace contextRef="#ctx0" brushRef="#br0" timeOffset="138854.44">11409 7218 0,'42'-21'16,"-21"21"-1,0-21-15,22-1 0,-1 22 0,-21-21 16,22 21-16,-1 0 0,0-21 16,1 21-16,-1 0 0,21 0 0,-20-21 15,-22 21-15,21 0 0,1 0 0,-22 0 16,0 0-16,0 0 0,0 0 16,0 0-16</inkml:trace>
  <inkml:trace contextRef="#ctx0" brushRef="#br0" timeOffset="139971.92">10287 12954 0,'0'0'0,"21"0"16,0 0-16,-21-21 0,21 0 0,1 21 16,-1-21-16,-21-1 0,21 1 15,0 0-15,0 0 0,-21 0 16,21 0-16,-21-1 0,0 1 0,0 0 15,0 0-15,-21 21 16,0 0-16,0 0 0,0 0 0,-22 0 16,1 0-16,21 0 0,-21 0 0,-1 0 15,22 0-15,-21 21 0,-1 0 16,22-21-16,0 21 0,0 1 0,0-22 16,0 21-16,21 0 0,0 0 15,0 0-15,0 0 0,21 1 16,0-1-16,21 21 0,-21-21 0,22 0 15,-1 22-15,0-22 0,1 0 16,-1 0-16,0 22 0,-20-22 0,20 0 16,0 0-16,-21 0 0,22 0 0,-22 1 15,0-1-15,-21 0 16,0 0-16,0 0 0,-42-21 16,21 0-16,-1 0 0,-20 21 0,0-21 15,21 0-15,-22 0 16,1 0-16,-22 0 0,22 0 0,0-21 15,-1 0-15,1 21 0,0-21 0,-1 0 0,1 0 16,21-1-16,-21 1 16,20 0-16,1 0 0,21 0 0,0 0 15,0-1-15,0 1 0,0 0 0,0 0 16,21 0-16,1 21 0,20-21 16,-21 21-16,21-22 0,1 22 0,-1-21 15,0 0-15,1 21 0</inkml:trace>
  <inkml:trace contextRef="#ctx0" brushRef="#br0" timeOffset="140263.75">10964 12615 0,'-63'0'31,"42"0"-31,-1 0 0,22 22 15,0-1-15,-21 0 0,0 21 0,21-21 16,-21 22-16,21-1 0,0 0 0,-21 1 16,21-1-16,-21 0 0,21 1 15,0-1-15,-22 0 0,22-20 0,-21 20 16,21-21-16,0 21 0,0-20 16,0-1-16,0 0 0,21 0 15,1-21-15,-1 0 16,0 0-16,0 0 0,0 0 15,0 0-15,1-21 0,-22 0 16</inkml:trace>
  <inkml:trace contextRef="#ctx0" brushRef="#br0" timeOffset="140494.62">10604 13039 0,'0'0'0,"-21"0"16,42 0 15,-21-21-31,22 21 0,-1 0 0,0 0 16,0 0-16,21 0 0,-20 0 16,-1 0-16,21 0 0,-21 0 0,0 0 15,22 0-15,-22 0 0,0 0 0,0 0 16,0 0-16,1 0 0,-1 0 15</inkml:trace>
  <inkml:trace contextRef="#ctx0" brushRef="#br0" timeOffset="142050.49">11451 13208 0,'0'0'0,"21"0"0,0-21 31,-21 0-31,0 0 0,0-1 0,0 1 16,0 0-16,0 0 0,0 0 15,0 0-15,-21-1 0,21 1 0,-21 0 16,0 21-16,0 0 0,0-21 0,-1 21 16,1 0-16,0 0 15,0 21-15,0 0 0,0-21 0,-22 21 16,22 22-16,0-22 0,-21 0 0,20 21 15,1-20-15,0 20 0,0-21 16,21 21-16,0-20 0,0-1 0,0 0 16,0 0-16,0 0 0,0 0 15,21-21 1,0 0-16,0 0 0,1 0 0,-1 0 16,0 0-16,0-21 0,0 0 0,0 21 15,1-21-15,-1 0 0,0 0 16,0-1-16,0 1 0,0 0 0,-21 0 15,0-21-15,22 20 0,-22 1 0,21 0 16,-21 0-16,0-21 16,21 42-16,-21-22 0,0 1 0,0 42 31,0 1-15,0-1-16,0 0 0,0 0 0,0 21 15,0-20-15,0-1 0,0 0 16,0 0-16,0 0 0,0 0 0,21 1 15,0-1-15,-21 0 0,21-21 0,1 21 16,-1-21-16,0 0 16,0 0-16,0 0 0,0 0 15,1 0-15,-1 0 0,0-21 16,0 0-16,0 0 0,0-1 16,1 1-16,-22 0 0,21-21 15,0 21-15,0-22 0,-21 1 0,21 0 16,0-1-16,1 1 0,-22 0 0,0-1 15,21 1-15,-21 0 0,21-1 16,-21 22-16,0 0 0,0 0 0,0 0 16,0 42-1,0 0-15,0 0 16,-21 21-16,21 1 0,-21-22 0,21 21 16,0 22-16,0-22 0,0 0 15,0 1-15,0-1 0,0 0 16,0-20-16,0 20 0,0 0 0,0-21 15,0 1-15,0-1 0,21 0 16,0 0-16,0 0 0,0 0 0,0 1 16,22-22-16,-22 21 0,21-21 0,-21 0 15,1 0-15,20 0 0,-21 0 0,0-21 16,22-1-16,-22 22 0,0-21 16,0 0-16,0 0 0,0 0 0,1 0 15,-22-1-15,21-20 0,-21 21 0,21 0 16,0-22-16,-21 22 15,0 0-15,0 0 0,0 0 0,0 0 16,0 42 15,0 0-31,0 0 0,0 0 16,0 0-16,-21 22 0,21-22 0,0 0 16,0 0-16,0 0 0,0 1 15,0-1-15,0 0 0,0 0 16,21-21-16,0 21 0,0-21 15,1 0-15,-1 0 16,0 0-16,0 0 0,0-21 16,0 21-16,-21-21 0,22 0 15,-1 0-15,0 21 0,0-22 16,-21 1-16,21-21 0,0 21 0,1 0 16,-22-1-16,21 1 0,0 0 0,-21 0 15,21 0-15,0 21 16,-21 21-1,0 0-15,0 0 16,-21 0-16,21 1 16,0-1-16,0 0 0,0 0 0,0 0 15,0 0-15,0 1 0,0-1 16,21 0 0,0 0-16,1-21 0,-1 0 15,0 0-15,0 0 0,0 0 16,0 0-16,1-21 15,20 0-15,-21 21 0,0-21 0,0-1 16,1 1-16,-1 0 0,21 0 0,-21 0 16,0 0-16,1-1 0,-1-20 15,0 21-15,0 0 0,0-22 0,-21 22 16,0 0-16,0 0 0,0 0 16,-21 21-1,0 0-15,0 21 0,21 0 16,-21 0-16,-1 0 0,1 1 15,21-1-15,0 0 0,0 0 16,0 0-16,0 0 0,0 1 0,0-1 16,0 0-16,0 0 0,0 0 15,0 0-15,0 1 16,21-22-16,-21 21 31,0 0-31,-21-21 16,0 0-1,0 0-15,0 0 0,0 0 16,-1 0-16,1 0 16,0-21-16,-21 21 15,21 0-15,-1-21 0,-20 21 0</inkml:trace>
  <inkml:trace contextRef="#ctx0" brushRef="#br0" timeOffset="142358.32">11747 13039 0,'0'0'0,"-21"0"31,21-21-31,21 21 0,1 0 0,-1 0 15,0-22-15,21 22 0,1 0 16,-1-21-16,0 21 0,1-21 0,-1 21 16,0 0-16,1 0 0,-1-21 0,0 21 15,-21 0-15,1 0 0,20 0 16,-42-21-16,21 21 0,-21-21 31,-21 21-15</inkml:trace>
  <inkml:trace contextRef="#ctx0" brushRef="#br0" timeOffset="144918.34">11091 10012 0,'0'0'0,"0"-21"15,0 0 1,21 21-16,-21-22 0,22 1 0,-1 0 16,-21 0-16,21 0 0,0 0 15,-21-1 1,21 22-1,-21 22 32,0-1-31,0 0-16,0 0 0,0 0 16,0 0-16,0 22 0,-21-1 0,21-21 15,0 22-15,0-1 0,-21 0 0,21 1 16,-21 20-16,21-21 0,-21 1 15,21 20-15,0-20 0,0 20 0,0 1 16,0-22-16,0 21 0,0 1 0,0-22 16,0 22-16,0-1 0,0 1 0,-22-22 15,22 22-15,0-22 0,-21 21 16,21-20-16,-21 20 0,21-20 0,-21-22 16,21 21-16,0 0 0,0-20 15,-21-1-15,21 0 0,0 0 0,-21 0 16,21 0-16,0 1 0,0-1 15,0 0-15,-22 0 0,22 0 16,-21 0-16,21 1 0,-21-22 0,21 21 16,-21 0-16,21 0 0,0 0 15,-21 0-15,21 1 16,0-44 15,0 1 0,0 0-15,0 0 0,0 0-1</inkml:trace>
  <inkml:trace contextRef="#ctx0" brushRef="#br0" timeOffset="145654.54">11007 11557 0,'0'21'47,"0"0"-47,0 1 15,0-1-15,-22 0 16,22 0-16,0 0 0,-21 0 0,0 1 15,21 20-15,-21-21 0,21 0 0,-21 0 16,0 22-16,21-22 0,0 0 0,-22 0 16,22 0-16,-21 1 15,21-1-15,-21 0 0,21 0 0,0 0 16,0 0-16,-21-21 16,21-21 15,0 0-16,0 0-15,0 0 16,0 0-16,0-1 16</inkml:trace>
  <inkml:trace contextRef="#ctx0" brushRef="#br0" timeOffset="146063.62">10604 11663 0,'22'0'31,"-1"0"-31,-21 21 16,21-21-16,0 21 0,-21 0 15,21 1-15,-21-1 0,21 0 0,-21 21 16,0-21-16,22 1 0,-22 20 0,21-21 16,-21 0-16,21 22 0,-21-22 15,0 0-15,0 21 0,0-21 0,0 1 16,21-1-16,-21 21 0,0-21 16,0 0-16,0 1 0,0-1 0,21-21 15,-21 21-15,0 0 16,21-21-16,-21-21 47,0 0-47,0 0 15,22-1-15,-22 1 0,21 0 16,-21 0-16,21 0 0</inkml:trace>
  <inkml:trace contextRef="#ctx0" brushRef="#br0" timeOffset="146386.43">11409 11621 0,'0'0'0,"21"-43"0,0 22 15,0 0-15,0 0 0,1 0 0,-1 21 16,-42 21 15,-22 0-31,22 0 0,0 0 16,0 22-16,-22-22 0,22 0 0,0 21 15,-21-21-15,21 22 0,-22-22 16,22 21-16,-21 1 0,21-1 0,-22 0 16,22-21-16,0 22 0,0-1 0,0 0 15,-1-20-15,1 20 0,0 0 0,0-21 16,0 1-16,21-1 0,0 0 0,-21 0 16,21 0-16,-22-21 0,22-21 31,0 0-16,0 0-15,0 0 0,0-22 16,0 22-16</inkml:trace>
  <inkml:trace contextRef="#ctx0" brushRef="#br0" timeOffset="150091.32">7916 8827 0,'-21'0'0,"0"0"16,0-22-16,0 1 15,-1 21-15,1 0 0,-21-21 0,21 21 16,-22 0-16,22-21 0,-21 21 0,21 0 15,0 0-15,-1 0 16,1-21-16,21 0 16,21 21-16,22 0 0,-1 0 15,0 0-15,22 0 0,-1 0 16,1 0-16,-1 0 0,1 0 0,-1 0 16,1 0-16,-1 0 0,1 0 0,-1 0 15,1 0-15,-1 0 0,-20 0 16,20 0-16,1 0 0,-1 0 0,-20 0 15,-1 0-15,0 0 0,1 0 16,-22 0-16,0 0 0,0 0 0,0 0 16,-42 0 15,0 0-31,-21 0 0,-1 0 0,1 0 16,0 0-16,-22 0 0,22 0 0,-22 0 15,1 0-15</inkml:trace>
  <inkml:trace contextRef="#ctx0" brushRef="#br0" timeOffset="150347.18">7662 8763 0,'0'0'0,"-21"0"0,0 0 16,42 0 0,0 0-16,0 0 15,22 0-15,-1 0 0,22 0 16,-22 0-16,43 0 0,-22 0 15,1 0-15,-1-21 0,22 21 0,-22 0 16,22-21-16,-22 21 0,1 0 0,-1 0 16,1-21-16,-1 21 0,-20 0 15,-1 0-15,0 0 0,-20 0 0,20-22 16,-42 1 0,-21 0-1,-22 21-15,22 0 0</inkml:trace>
  <inkml:trace contextRef="#ctx0" brushRef="#br0" timeOffset="150782.93">8572 8361 0,'0'21'31,"0"0"-31,0 0 0,22 1 16,-1-1-16,0-21 0,0 21 15,0 0-15,0-21 0,1 21 0,-1 0 16,21-21-16,-21 0 0,22 22 16,-1-22-16,-21 0 0,21 0 0,-20 0 15,20 0-15,-21 0 0,21 0 16,-20 0-16,-1 0 0,0 0 16,0 0-16,0 0 0,-42 0 31,0 0-16,0 21-15,0-21 0,-1 21 0,-20 0 16,0 0-16,21 0 0,-22 1 0,1 20 16,-22-21-16,22 21 0,0 1 15,-22-1-15,22 0 0,0-20 0,-22 20 16,22 0-16,21 1 0,-22-22 16,22 0-16,0 21 0,0-21 0,0 1 15,21-1-15,0 0 16,21-21-1,0 0 1,0 0-16,0 0 0,0-21 0,1 0 16,-1 21-16,0-22 0</inkml:trace>
  <inkml:trace contextRef="#ctx0" brushRef="#br0" timeOffset="151154.71">9610 8594 0,'0'0'16,"21"0"15,0 0-31,0 0 16,21 0-16,1-21 0,-1 21 15,0 0-15,22 0 0,-22 0 0,22 0 16,-22-22-16,22 22 0,20 0 16,-20 0-16,-43 0 0,21 0 15,-21 0-15,1 0 0,-1 0 0,0 0 16,-21-21-16,-21 21 15,0 0 1,-1 0-16,1 0 0,0 0 0,0 0 16,-21 0-16</inkml:trace>
  <inkml:trace contextRef="#ctx0" brushRef="#br0" timeOffset="151438.54">9969 8530 0,'0'43'16,"0"-22"-16,0 0 0,0 0 15,0 21-15,0-20 0,0 20 0,0-21 16,0 21-16,0 1 0,-21-22 16,21 21-16,-21 1 0,21-1 0,0-21 15,0 21-15,-21-20 0,21-1 16,-21 0-16,21 0 0,-21 0 0,21 0 15,0 1-15,0-1 16,21-21 0,0 0-16,0-21 15,0-1-15,0 1 0,1 0 16,-22 0-16,21 0 0</inkml:trace>
  <inkml:trace contextRef="#ctx0" brushRef="#br0" timeOffset="151846.32">10287 8890 0,'21'42'31,"-21"-20"-31,21-22 16,0 0-16,1 0 0,-1 0 15,0 0-15,0 0 16,0-22-16,0 22 0,22-21 0,-22 21 15,0-21-15,-21 0 0,21 21 0,-21-21 16,0 0-16,0-1 16,0 1-16,0 0 0,-21 21 15,0-21-15,0 21 0,0 0 16,-1 0-16,1 0 0,0 0 0,0 0 16,0 21-16,0 0 0,-22 0 15,22 1-15,0-1 0,0 21 0,0-21 16,-1 22-16,1-22 0,0 21 15,21-21-15,-21 22 0,21-22 0,0 0 16,0 0-16,0 0 0,0 0 0,21 1 16,0-1-16,0 0 0,1-21 15,-1 0-15,0 21 0,0-21 0,21 0 16,-20 0-16,-1 0 0,21 0 0,-21 0 16,0 0-16,1-21 0,-1 0 15,21 21-15,-21-21 0</inkml:trace>
  <inkml:trace contextRef="#ctx0" brushRef="#br0" timeOffset="152099.17">10943 8742 0,'-21'0'0,"21"21"15,0 0-15,0 0 0,0 1 16,0-1-16,0 21 0,0-21 15,21 0-15,0 22 0,0-22 0,-21 0 16,22 0-16,-1 22 0,0-22 0,0 0 16,0-21-16,0 21 0,1 0 15,-1-21-15,-21 21 0,21-21 16,0 0-16,0 0 16,0-21-1,-21 0-15</inkml:trace>
  <inkml:trace contextRef="#ctx0" brushRef="#br0" timeOffset="152347.03">11303 8742 0,'0'0'0,"0"-21"0,0 0 0,-21 21 16,0 0 0,-1 21-16,1 0 0,0 0 0,0 0 15,-21 0-15,20 22 0,1-22 16,-21 21-16,0-21 0,20 22 15,-20-1-15,21-21 0,-21 0 0,20 22 16,1-22-16,0 0 0,0 0 0,21 0 16,-21 1-16,21-1 0,0 0 15,21-21 1,0 0-16,0 0 16,0 0-16,1-21 0,20 21 15,-21-21-15,0-1 0</inkml:trace>
  <inkml:trace contextRef="#ctx0" brushRef="#br0" timeOffset="152679.84">11811 8424 0,'-21'0'0,"0"0"16,21 22-16,0-1 0,-22 0 15,22 0-15,-21 0 0,21 0 0,-21 1 16,21-1-16,0 21 0,0 0 0,0-20 16,-21 20-16,21 0 15,-21 1-15,21-1 0,0 0 0,0-21 0,0 22 16,0-1-16,0-21 0,0 22 16,0-22-16,0 0 0,0 0 15,0 0-15,0 0 0,21 1 16,0-22-16,0 0 15,0 0-15,1 0 16,-1 0-16,-21-22 0,21 22 16,-21-21-16,21 21 0,-21-21 0,21 0 15,-21 0-15,0 0 0,0-1 0</inkml:trace>
  <inkml:trace contextRef="#ctx0" brushRef="#br0" timeOffset="152899.01">11557 8784 0,'0'0'0,"21"0"31,0 0-31,0 0 0,1 0 0,-1 0 16,0 0-16,21-21 0,-21 21 15,1-21-15,20 21 0,-21 0 0,0-21 16,0 21-16,1 0 0,20 0 15,-21-21-15,0 21 16</inkml:trace>
  <inkml:trace contextRef="#ctx0" brushRef="#br0" timeOffset="153762.98">7683 14330 0,'0'0'0,"-21"-21"16,0 21-16,0 0 0,0 0 0,0 0 16,-1 0-16,1 0 0,0 0 15,0 0-15,0 0 0,0 0 0,-1 0 16,44 0-1,20-21 1,0 21-16,1 0 0,20 0 0,1 0 16,20-22-16,1 22 0,-22-21 0,22 21 15,0 0-15,-22 0 0,22-21 16,0 21-16,-22 0 0,22 0 16,-22 0-16,1-21 0,-1 21 0,-20 0 15,-1 0-15,0 0 0,-21 0 16,1 0-16,-44 0 31,1 0-31</inkml:trace>
  <inkml:trace contextRef="#ctx0" brushRef="#br0" timeOffset="154130.76">7324 14457 0,'0'0'0,"21"0"31,0 0-15,0 0-16,0 0 0,0 0 0,1 0 15,20 0-15,0-21 0,1 21 16,-1 0-16,21 0 0,-20 0 0,20 0 15,1-21-15,-1 21 0,1 0 0,-1 0 16,1 0-16,-1 0 16,-20 0-16,20-22 0,-21 22 0,1 0 0,-1 0 15,0 0-15,-20 0 0,20 0 16,-21-21-16,0 21 0,-21-21 31,-21 0-15,0 0-1,0 0-15,21-1 0</inkml:trace>
  <inkml:trace contextRef="#ctx0" brushRef="#br0" timeOffset="154595.01">8424 13907 0,'-21'0'15,"21"21"1,0 0 0,0 0-16,21 0 0,0 0 15,1 1-15,20-1 0,-21 0 16,21 0-16,-20-21 0,20 21 0,0-21 16,1 0-16,-1 21 0,0-21 15,1 0-15,-1 0 0,0 0 0,1 0 16,-1 0-16,-21 0 0,21 0 15,-20 0-15,-1 0 0,-21-21 16,-21 21 0,-1 0-16,1 0 15,0 0-15,-21 21 0,21-21 16,-22 22-16,1-1 0,0 0 0,-1 0 16,1 21-16,0-20 0,-1 20 0,1 0 15,0 1-15,-1-1 0,1 0 16,0 1-16,-1-1 0,22 0 0,-21-21 15,21 22-15,-1-1 0,1-21 16,0 22-16,0-22 0,0 0 0,21 0 16,-21 0-16,21 0 0,0 1 15,0-1 1,21-42 15</inkml:trace>
  <inkml:trace contextRef="#ctx0" brushRef="#br0" timeOffset="155191.28">9906 13991 0,'0'0'0,"0"-63"31,-21 63-16,0 0 1,21 21-16,0 0 0,0 0 16,-22 0-16,22 22 0,0-22 0,-21 21 15,21 1-15,0-1 16,0-21-16,0 21 0,0 1 0,-21-1 16,21 0-16,0-20 0,-21 20 0,21 0 15,0-21-15,0 1 0,0-1 16,0 0-16,0 0 0,0 0 0,0 0 15,21-21 1,0 0-16,0 0 0,1 0 16,-1 0-16,0-21 0,0 0 15,0 0-15,0 21 0,-21-21 16,22 0-16,-22-1 0</inkml:trace>
  <inkml:trace contextRef="#ctx0" brushRef="#br0" timeOffset="155427.14">9758 14309 0,'0'0'16,"-21"0"-16,-1 0 0,1 0 0,0 0 0,0 0 15,21 21-15,0 0 32,21-21-32,21 0 0,-20 0 15,-1 0-15,21 0 0,0 0 16,-20 0-16,20 0 0,0 0 0,1-21 15,-22 21-15,21 0 16,-21 0-16,0 0 0,22-21 0,-22 21 16,0 0-16,-21-21 0,21 21 15,0 0-15</inkml:trace>
  <inkml:trace contextRef="#ctx0" brushRef="#br0" timeOffset="155818.92">10414 14351 0,'0'0'0,"0"21"0,42-21 31,-21 0-31,1 0 16,-1 0-16,0 0 16,0-21-16,0 0 0,0 21 15,1-21-15,-22 0 16,21 21-16,-21-22 0,0 1 0,0 0 15,0 0-15,-21 21 16,-1 0-16,1 0 16,0 0-16,0 0 0,0 0 0,0 0 15,-1 0-15,1 21 0,0 0 16,0 0-16,0 1 0,21 20 16,-21-21-16,21 21 0,-22-20 0,22 20 0,0-21 15,0 0-15,0 0 16,0 1-16,0-1 0,0 0 0,0 0 15,22 0-15,-1-21 0,0 0 0,0 21 16,0-21-16,0 0 0,1 0 16,20 0-16,-21 0 0,0 0 0,22 0 15,-22-21-15,0 21 0,21-21 16,-21 0-16,1 21 0,-1-21 0</inkml:trace>
  <inkml:trace contextRef="#ctx0" brushRef="#br0" timeOffset="156070.76">10880 14245 0,'0'0'0,"42"0"16,-21 0-1,-21 21-15,0 1 0,21-1 16,-21 0-16,21 0 0,-21 0 16,0 0-16,0 1 0,0-1 0,22 0 15,-1 0-15,0 0 0,-21 0 16,21 1-16,0-1 0,0-21 0,-21 21 15,22 0-15,-1 0 16,0-21 0,-21-21-1,21 0 1,-21 0-16,21 0 16</inkml:trace>
  <inkml:trace contextRef="#ctx0" brushRef="#br0" timeOffset="156286.65">11261 14245 0,'-85'21'16,"64"-21"-16,0 22 15,-1-1-15,-20 0 0,21 21 0,-21-21 16,20 1-16,1-1 0,-21 0 16,21 21-16,0-21 0,-1 1 15,1-1-15,0 0 0,0 0 0,21 0 16,0 0-16,21-21 31,0 0-31,22 0 0,-22 0 16,0-21-16,0 0 0</inkml:trace>
  <inkml:trace contextRef="#ctx0" brushRef="#br0" timeOffset="156594.47">11451 14034 0,'0'-22'0,"0"44"0,0-22 47,0 21-47,-21 0 0,21 0 0,-21 0 16,21 0-16,-21 22 0,21-22 16,0 21-16,0 1 0,0-22 0,0 21 15,-22 0-15,22 1 0,0-22 16,0 21-16,0-21 0,0 22 0,0-22 15,0 0-15,0 0 0,0 0 16,22-21-16,-1 0 16,0 0-16,0 0 15,0 0-15,0 0 0,1 0 16,-22-21-16,21 0 0,0 21 16,-21-21-16,0 0 0,0 0 0,0-1 15,0 1-15,0 0 0</inkml:trace>
  <inkml:trace contextRef="#ctx0" brushRef="#br0" timeOffset="156786.35">11345 14309 0,'0'0'0,"-42"0"15,63 0 32,0 0-47,0 0 0,1 0 0,-1 0 16,21 0-16,-21 0 0,0 0 15,1 0-15,20 0 0,-21 0 0,0 0 16,0 0-16,1 0 0,-1 21 0,0-21 16,0 0-16</inkml:trace>
  <inkml:trace contextRef="#ctx0" brushRef="#br0" timeOffset="157025.23">11980 14563 0,'0'0'0,"0"21"0,0 0 15,0 0-15,0 0 16,-21 1-16,21-1 0,-21 0 0,0 0 16,0 0-16,-1 0 0,1 22 0,0-22 15,0 0-15,0 0 0,-22 0 16,22 1-16,0-1 0,0 0 0,0 0 15,0 0-15,21 0 16</inkml:trace>
  <inkml:trace contextRef="#ctx0" brushRef="#br0" timeOffset="157574.91">12636 14076 0,'0'0'0,"0"-21"0,0 0 0,0-1 0,0 1 16,0 42 0,-21 1-1,21 20-15,0-21 0,0 43 16,-21-22-16,21 21 0,0 1 0,0-22 16,0 22-16,0-1 0,-21-20 0,21-1 15,0 21-15,-21-20 0,21-22 16,0 21-16,-21 1 0,21-22 0,0 0 15,0 0-15,0 0 0,-22 0 0,22 1 16,0-44 15,0 1-31,0 0 16,0 0-16,0 0 16,0-22-16</inkml:trace>
  <inkml:trace contextRef="#ctx0" brushRef="#br0" timeOffset="157850.75">12446 14266 0,'0'0'16,"0"-21"-16,-21-21 0,21 21 0,0 0 16,0-1-16,0 1 0,0 0 0,0 0 15,21 21-15,0-21 0,0 21 0,0 0 16,1-21-16,-1 21 16,21 0-16,-21 0 0,22 0 0,-22 0 15,21 21-15,-21 0 0,0 0 0,1 0 16,-1 0-16,0 1 0,-21 20 15,0-21-15,0 21 0,0-20 0,-21 20 16,0-21-16,-22 0 0,22 0 16,-21 22-16,21-43 0,-22 21 0,1 0 15,21 0-15,0-21 0,-1 0 0,1 21 16,0-21-16,21-21 16,21 0-1,-21 0-15,21 0 0</inkml:trace>
  <inkml:trace contextRef="#ctx0" brushRef="#br0" timeOffset="158350.47">13144 13864 0,'0'0'0,"22"0"0,-22 21 16,0 1-1,0-1-15,0 21 0,0-21 0,0 22 16,0-1-16,-22 0 0,1 1 0,21-1 15,-21 0-15,0 1 0,21-1 16,-21 0-16,0-21 0,-1 22 0,22-1 16,-21-21-16,0 0 0,21 1 15,-21-1-15,21 0 0,0 0 16,-21 0-16,21-42 31,0 0-15,21 0-16,-21 0 0,21-1 0,-21-20 15,21 21-15,0-21 0,-21 20 16,22-20-16,-1 21 0,0-21 0,-21 20 16,21 1-16,0 0 0,0 21 15,1 0-15,-1 0 0,0 0 16,0 0-16,-21 21 0,0 0 0,0 1 16,21-1-16,-21 21 15,0-21-15,0 22 0,0-22 0,0 0 16,0 0-16,0 0 0,0 0 0,0 1 15,0-1-15,21 0 0,-21 0 16,22-21 15,-1 0-15,0-21-16,0 0 16,0 0-16,0-1 0,-21 1 15,22 0-15,-1 0 0,0 0 0</inkml:trace>
  <inkml:trace contextRef="#ctx0" brushRef="#br0" timeOffset="158715.26">13631 14182 0,'0'21'31,"0"0"-31,-21 0 16,21 0-16,-21 1 0,21-1 0,0 0 15,-21 21-15,21-21 0,0 1 16,-21-1-16,21 0 0,0 0 0,0 0 15,0 0-15,0 1 0,0-1 16,21-21-16,0 0 0,-21 21 0,21-21 16,0 0-16,0 0 0,1 0 15,-1 0-15,0-21 16,0 21-16,-21-21 0,21-1 0,0 1 16,1 0-16,-22 0 0,21 0 0,-21 0 15,21-1-15,-21-20 0,0 21 16,0-21-16,0 20 0,0 1 0,0 0 15,-21 0-15,0 0 0,-1 21 16,1 0-16,0 0 0,0 0 16,0 0-16,0 0 0,-1 0 0,1 0 15,0 0-15,21 21 0,0 0 16,0 0 0,21-21-16,0 0 15</inkml:trace>
  <inkml:trace contextRef="#ctx0" brushRef="#br0" timeOffset="159003.09">14330 13885 0,'0'0'0,"0"-21"16,0 0-1,-21 21-15,-1 21 0,1 0 16,0 22-16,0-22 0,0 21 0,0 1 15,-1-22-15,1 21 0,21 0 16,-21 1-16,0-1 0,0 0 16,0 1-16,21-1 0,0 0 0,-22 1 15,22-22-15,0 21 0,0-21 16,0 1-16,0-1 0,0 0 0,0 0 16,22-21-16,-1 0 15,0 0-15,0 0 0,0 0 16,0 0-16,1-21 0,-1 21 0,0-21 15,21 0-15,-21-1 0</inkml:trace>
  <inkml:trace contextRef="#ctx0" brushRef="#br0" timeOffset="159342.9">14478 14224 0,'-42'64'15,"20"-43"-15,22 0 16,-21 21-16,0-21 0,21 1 0,-21 20 15,21-21-15,0 0 0,0 0 0,0 1 16,0-1-16,0 0 0,0 0 16,0 0-16,21 0 0,0-21 15,0 0-15,1 0 0,-1 0 16,0 0-16,0 0 16,0 0-16,-21-21 0,21 0 0,1 0 15,-1 0-15,-21 0 0,0-1 0,21 1 16,-21 0-16,21-21 0,-21 21 15,0-22-15,0 22 0,0 0 0,0 0 16,-21 0-16,0-1 0,0 1 16,-1 21-16,1 0 15,0 0-15,0 0 0,0 0 0,0 0 16,-1 0-16,1 0 0,0 0 16,21-21-16,-21 21 0,0 0 15,0 0-15</inkml:trace>
  <inkml:trace contextRef="#ctx0" brushRef="#br0" timeOffset="159598.75">13906 14055 0,'22'-21'31,"-1"21"-31,21 0 0,-21-22 0,22 22 0,-1 0 15,0 0-15,1 0 0,-1 0 16,0-21-16,1 21 0,-1 0 16,0 0-16,1 0 0,-22 0 15,0 0-15,21 0 0,-21 0 0,-42 21 32,0 1-17,0-22-15,-21 21 0,20 0 0</inkml:trace>
  <inkml:trace contextRef="#ctx0" brushRef="#br0" timeOffset="159990.51">12615 15240 0,'0'0'0,"0"-21"0,0 0 16,-21 0-16,21-1 0,0 1 15,0 0-15,-21 21 16,0 21-1,21 0-15,0 1 16,0-1-16,0 0 0,0 21 0,21-21 16,-21 22-16,21-22 0,-21 21 0,21-21 15,0 1-15,-21 20 0,0-21 16,22 0-16,-22 0 0,21-21 0,-21 22 16,21-22 15,0 0-31,-21-22 0</inkml:trace>
  <inkml:trace contextRef="#ctx0" brushRef="#br0" timeOffset="160243.38">12996 15113 0,'0'0'0,"21"-21"0,-42 42 31,0 0-15,0 0-16,0 22 0,21-22 0,-21 21 15,-1-21-15,1 22 0,21-1 0,-21 0 16,0-20-16,21 20 0,-21-21 16,0 21-16,21-20 0,0-1 0,0 0 15,-22 0-15,22 0 0,0 0 16,22-21 15,-1 0-31,0-21 0,0 21 16,0-21-16,0 0 0,1 0 15</inkml:trace>
  <inkml:trace contextRef="#ctx0" brushRef="#br0" timeOffset="160463.25">13208 15325 0,'0'0'0,"21"0"0,0 0 16,-21 21 0,0 0-1,0 0-15,0 0 0,0 1 16,0-1-16,0 0 15,-21 0-15,21 0 16,0 0-16,0 1 0,0-1 16,0-42 31,0-1-47,0 1 15</inkml:trace>
  <inkml:trace contextRef="#ctx0" brushRef="#br0" timeOffset="160635.15">13271 15071 0,'0'0'0,"0"-21"0,0-1 31,0 44-15,0-1-1,22-21-15,-22 21 0,21 0 16,0 0-16,0 0 0,0 1 15,0-1-15,1 0 16</inkml:trace>
  <inkml:trace contextRef="#ctx0" brushRef="#br0" timeOffset="161179.84">13928 15282 0,'0'0'0,"0"-21"0,-22-42 31,1 42-31,0-1 0,0 22 16,0-21-16,0 21 0,-1 0 0,1 0 15,0 0-15,0 0 0,0 21 16,0 1-16,-1-1 0,22 0 0,-21 0 16,0 0-16,21 22 0,-21-22 15,21 0-15,0 21 0,0-21 0,0 1 16,0 20-16,0-21 0,0 0 0,0 0 15,21 1-15,0-22 16,0 0-16,1 21 16,-1-21-16,0 0 0,0 0 0,0-21 15,0 21-15,1-22 16,-1 1-16,0 21 0,0-21 0,0 0 16,-21 0-16,21 0 0,1-22 0,-22 22 15,0-21-15,21-1 0,-21 1 16,21 0-16,-21-1 0,0 1 0,0 0 15,0-1-15,21 1 0,-21 21 16,0 0-16,0 0 0,0-1 0,0 44 31,-21-1-31,21 21 0,0-21 16,-21 22-16,0-1 0,21 0 16,-22 1-16,22-1 0,-21 0 0,21 1 15,0-1-15,0-21 0,0 21 16,0-20-16,0 20 0,0-21 0,0 0 15,0 0-15,0 1 0,21-22 16,1 0-16,-1 0 16,0 0-16,0-22 15,0 1-15,0 21 0,1-21 0</inkml:trace>
  <inkml:trace contextRef="#ctx0" brushRef="#br0" timeOffset="161574.95">14266 15325 0,'0'21'16,"21"-21"15,1 0-31,-1 0 0,0 0 16,0 0-16,0 0 0,0 0 15,1 0-15,-1-21 0,0 21 0,0-21 16,0-1-16,0 22 0,-21-21 0,0 0 15,0 0-15,0 0 16,0 0-16,0-1 0,0 1 16,-21 21-16,0 0 0,0 0 15,0 0-15,0 0 16,-1 0-16,22 21 0,-21 1 0,0-1 16,0 0-16,21 21 0,-21-21 0,21 1 15,0 20-15,0-21 0,-21 0 16,21 0-16,0 22 0,0-22 15,0 0-15,21 0 0,0 0 0,0-21 16,0 22-16,22-22 16,-22 0-16,0 0 0,21 0 0,-21 0 15,22 0-15,-22 0 0,21-22 0,-21 1 16,22 21-16,-22-21 16,21 0-16</inkml:trace>
  <inkml:trace contextRef="#ctx0" brushRef="#br0" timeOffset="161954.95">15049 15177 0,'0'0'0,"0"-22"0,0 1 16,-21 21 15,0 21-31,0 22 0,21-22 16,-21 0-16,0 0 0,-1 22 0,1-22 16,21 21-16,0-21 0,-21 0 15,21 1-15,0 20 0,0-21 0,0 0 0,0 0 16,0 1-16,21-22 15,0 0-15,1 21 0,-1-21 16,21 0-16,-21 0 0,22 0 0,-22 0 16,21-21-16,-21 21 0,0-22 0,1 1 15,-1 0-15,0 0 0,0 0 16,-21 0-16,21-1 0,-21-20 0,0 21 16,0-21-16,0-1 0,-21 1 0,0 21 15,0-22-15,0 22 0,-1 0 16,1 0-16,0 0 0,0 21 15,0 0-15,0 0 0,-1 0 0,1 0 16,-21 21-16,21 0 0,0 0 16,-1-21-16,1 21 0,0 1 0,0-1 15,0-21-15,21 21 0,-21 0 0,-1-21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22:49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1207 0,'0'-22'31,"22"22"-31,-22-21 16,0 0 0,0 0-1,0 42 48,0 0-63,0 0 15,0 1 1,0-1-16,0 0 0,0 0 16,0 0-16,0 0 0,-22 1 15,22 20-15,0-21 0,0 0 0,0 0 16,0 22-16,0-22 0,0 21 16,0 1-16,0-1 0,0 0 15,0 1-15,0-1 0,0 0 0,0 1 16,0-1-16,0 0 0,0 1 15,0 20-15,0-42 0,0 43 0,0-43 16,0 42-16,0-20 0,0-1 16,0 0-16,0 1 0,0-1 0,0 22 15,0-22-15,0 21 16,0-20-16,0 20 0,0-20 0,0-1 16,0 21-16,0-20 0,0-1 15,0 22-15,0-22 0,0 21 0,0 1 16,0-22-16,0 22 0,0-1 15,0 1-15,0-22 0,0 22 0,-21-1 16,21-21-16,0 22 0,0-22 16,0 22-16,0-1 0,-21-20 0,21 20 15,-21 1-15,21-22 0,0 0 16,0 22-16,-21-1 0,21 1 0,-21-22 16,21 0-16,0 1 0,0-1 15,0-21-15,0 0 0,0 1 16,0-65 15</inkml:trace>
  <inkml:trace contextRef="#ctx0" brushRef="#br0" timeOffset="81.95">2011 3027 0,'42'-106'15</inkml:trace>
  <inkml:trace contextRef="#ctx0" brushRef="#br0" timeOffset="1464.15">1905 1249 0,'21'0'15,"0"0"1,0 0 0,1 0-16,-1 0 0,0 0 15,0-21-15,0 21 0,0 0 16,1 0-16,20-21 0,0 21 0,1 0 16,-1 0-16,0-22 0,22 22 15,-1-21-15,1 21 0,-1 0 0,1 0 16,20-21-16,-20 21 15,21 0-15,-1-21 0,22 21 0,-21 0 16,21-21-16,21 21 0,-22-21 16,1 21-16,0 0 0,0 0 0,0 0 15,0 0-15,-1 0 0,1 0 16,0 0-16,0 0 0,0 0 0,0 0 16,-1 0-16,-20 0 0,0 0 15,21 0-15,-22 0 0,1 0 0,0 0 16,-1 0-16,1 0 0,-22-22 15,22 22-15,0 0 0,-1 0 0,-20 0 16,-1 0-16,1 0 16,-1 0-16,-20 0 0,-1 0 0,0 0 15,1 0-15,-22 0 0,0 0 16,0 0-16,0 0 0,1 0 0,-1 22 31,-21-1-31,21 0 0,-21 0 16,0 0-16,0 0 15,0 22-15,0-22 0,0 0 0,0 21 16,0-20-16,0 20 0,0-21 16,0 21-16,0 1 0,0-1 0,0 0 15,0 1-15,0 20 0,0-20 0,0-1 16,0 21-16,0-20 16,0 20-16,-21-20 0,21 20 0,-21 1 15,21-22-15,0 21 0,0 1 16,-22-1-16,22 1 0,-21-1 0,0 22 15,21-21-15,0-1 0,-21 1 0,21-1 16,-21 1-16,21-1 0,0 1 16,0-1-16,0 1 0,-21-1 0,21 22 15,0-22-15,-22-20 0,22 20 16,0 1-16,0-1 0,0-21 0,0 22 16,0-22-16,0 1 0,0 20 0,0-21 15,0 1-15,0-1 0,22 0 16,-22 1-16,0-1 0,0-21 15,0 22-15,0-22 0,0 21 0,0-21 16,0 0-16,0 1 0,0-1 16,0 0-16,0 0 0,-22-21 15,1 21-15,0-21 0,0 21 16,0-21-16,0 0 0,-1 0 16,1 0-16,0 22 0,-21-22 0,21 0 15,-22 0-15,22 0 0,0 0 0,0 0 16,0 21-16,-22-21 0,1 0 0,21 0 15,-22 0-15,1 21 0,-21-21 16,20 0-16,-20 0 0,-1 21 0,1-21 16,-1 0-16,1 0 0,-22 21 15,22-21-15,-22 0 0,21 0 16,-20 21-16,20-21 0,-20 0 0,20 0 16,1 0-16,-22 0 0,21 22 0,1-22 15,-1 0-15,1 0 0,-1 0 16,1 0-16,-1 0 0,-20 0 0,-1 0 15,0 0-15,1 21 0,-1-21 16,0 0-16,-20 0 0,20 0 0,0 0 16,1 0-16,-1 0 0,0 0 0,1 0 15,20 0-15,1 0 0,-22-21 16,-21 63-16,21-21 0,22-21 0,-1 0 16,1 0-16,-1 0 15,1-21-15,21 21 0,-1-21 0</inkml:trace>
  <inkml:trace contextRef="#ctx0" brushRef="#br0" timeOffset="1504.13">1799 4530 0,'-21'-21'16</inkml:trace>
  <inkml:trace contextRef="#ctx0" brushRef="#br0" timeOffset="1561.1">1820 4466 0,'0'0'0,"0"-21"0,21 21 0,1-21 16,-1 0-16,0 0 0</inkml:trace>
  <inkml:trace contextRef="#ctx0" brushRef="#br0" timeOffset="3307.29">2561 572 0,'0'-22'0,"0"1"16,21 0 0,-21 0-1,-21 21 1,0 0-16,0 0 15,0 0-15,-1 0 0,-20 0 16,21 0-16,-21 21 0,-1 0 0,1 0 16,0 1-16,-1-1 0,22 21 15,-21-21-15,21 22 0,-1-1 16,1 0-16,0 1 0,21-1 0,0 0 16,0-21-16,0 22 0,0-22 15,0 0-15,0 0 0,21 0 0,0 1 16,1-1-16,-1-21 0,21 0 15,-21 0-15,0 0 0,22 0 16,-22 0-16,21 0 0,1 0 0,-22 0 16,21-21-16,0 21 15,-20-22-15,20 1 0,-21 0 0,0 0 16,22 0-16,-22-22 0,0 22 16</inkml:trace>
  <inkml:trace contextRef="#ctx0" brushRef="#br0" timeOffset="3863.97">2921 318 0,'-21'169'16,"21"-148"-1,0 21-15,0 1 0,0-22 16,-21 21-16,21-21 0,0 22 0,0-1 16,-22-21-16,22 22 0,0-22 15,0 0-15,0 0 0,0 0 0,0 0 16,0 1-16,0-44 47,0 1-47,0 0 15,0-21-15,0 21 16,0-1-16,0 1 0,22-21 16,-1 21-16,-21-22 0,21 22 0,0 0 15,0 0-15,0 0 0,1 0 16,-1 21-16,0 0 0,0-22 0,0 22 16,0 0-16,1 0 0,-1 22 15,0-22-15,-21 21 0,0 0 16,21 0-16,-21 0 0,0 0 0,0 1 15,0 20-15,0-21 16,0 0-16,0 0 0,0 1 0,-21 20 0,21-21 16,-21 0-16,21 0 15,-21-21-15,21 22 16,0-44 15,0 1-15,0 0-16,0 0 15,0 0-15,0 0 0</inkml:trace>
  <inkml:trace contextRef="#ctx0" brushRef="#br0" timeOffset="4275.79">3302 614 0,'0'-21'15,"21"21"17,0 0-32,0 0 15,1 21-15,-1 0 0,0 0 16,-21 0-16,21 1 16,-21-1-16,0 0 0,0 0 15,0 21-15,0-20 0,0-1 0,0 0 16,0 0-16,0 0 15,-21-42 17,21 0-17,0 0-15,0 0 16,0-1-16,0 1 0,0 0 16,0 0-16,0 0 0,0 0 15,0-1-15,21 1 0,-21 0 16,21 21-16,0 0 0,1-21 15,-1 21-15,0 0 0,0 0 16,0 0 0</inkml:trace>
  <inkml:trace contextRef="#ctx0" brushRef="#br0" timeOffset="4744.03">3831 572 0,'0'0'0,"-21"0"31,0 0-31,0 21 16,-1 0-16,1 0 15,21 0-15,0 0 0,-21 1 16,21-1-16,-21 0 0,21 0 15,0 0-15,0 0 0,0 1 0,0-1 16,0 0-16,0 0 0,0 0 16,21 0-16,0-21 0,0 0 15,1 0-15,-1 0 16,0 0-16,0 0 0,0 0 0,0 0 16,1-21-16,-1 0 0,0 0 15,0 0-15,-21 0 0,21-1 16,-21-20-16,0 21 0,0 0 15,0 0-15,0-22 0,0 22 16,0 0-16,0 0 0,-21 0 16,0-1-16,0 22 0,0 0 0,-1 0 15,1 0-15,0 0 16,0 0-16,0 0 0,0 22 0,21-1 16,0 0-16,0 0 15,0 0-15,0 0 0,0 1 16,21-22-16,0 0 15,0 0-15,0 0 0,0 0 16</inkml:trace>
  <inkml:trace contextRef="#ctx0" brushRef="#br0" timeOffset="5476.41">4297 572 0,'-21'21'31,"-1"0"-15,22 0-16,-21 0 0,21 0 0,0 1 15,0-1-15,0 0 16,0 0-16,0 0 0,0 0 16,0 1-16,0-1 0,0 0 15,0 0-15,0 0 16,-21-21 15,21-21-15,-21 0-16,21 0 0,0 0 15,0-1-15,0 1 0,0 0 16,0 0-16,0 0 0,0 0 0,0-1 16,0 1-16,0 0 0,21 0 15,0 0-15,0 0 0,-21-1 0,22 1 16,-1 21-16,0 0 15,0 0-15,0 0 0,0 0 0,1 0 16,-1 21-16,0 1 0,0-1 16,0 0-16,-21 0 0,0 0 0,0 0 15,0 1-15,0-1 0,0 0 16,0 21-16,0-21 0,0 1 0,0-1 16,0 0-16,0 0 15,-21 0-15,0-21 16,0 0-1,21-21-15,0 0 16,0 0-16,0 0 16,0-1-16,0 1 0,0 0 15,21-21-15,0 21 0,0-1 16,0-20-16,22 21 0,-22 0 0,0 0 16,21-1-16,-20 1 0,-1 0 15,0 21-15,0 0 0,0 0 0,0 21 16,-21 0-16,22 1 15,-22-1-15,0 21 0,21-21 0,-21 0 16,0 1-16,0-1 0,0 0 16,0 0-16,0 0 0,0 0 0,0 1 15,0-1-15,-21 0 0,21 0 16,-22-21-16,22 21 16,0-42 15</inkml:trace>
  <inkml:trace contextRef="#ctx0" brushRef="#br0" timeOffset="5880.18">4953 762 0,'0'0'0,"21"0"16,21 0 0,-20 0-16,-1-21 0,0 0 15,0 21-15,0-21 0,-21-1 16,21 1-16,1 0 16,-22 0-16,0 0 0,0 0 15,0-1-15,-22 22 16,1 0-16,0 0 15,0 0-15,0 0 0,0 0 0,-1 22 16,1 20-16,0-21 0,0 0 16,21 0-16,-21 22 0,21-22 15,-21 21-15,21-21 0,0 22 0,0-22 16,0 0-16,0 0 0,0 0 16,0 1-16,0-1 0,21-21 0,0 0 15,0 0-15,0 0 0,0 0 16,1 0-16,-1 0 0,0 0 0,0 0 15,-21-21-15,21 21 0,0-22 16,1 1-16,-1 21 0</inkml:trace>
  <inkml:trace contextRef="#ctx0" brushRef="#br0" timeOffset="11800.29">2011 6308 0,'0'-21'16,"-21"21"-16,-1 0 62,22 21-31,0 0-31,0 0 16,0 0-16,0 22 0,0-22 16,0 21-16,0-21 0,0 22 0,0-1 15,0 21-15,-21-20 0,21-1 16,0 22-16,0-22 0,-21 0 0,21 22 16,0-1-16,0 1 0,0-1 15,0 1-15,0-1 0,0 1 0,0-1 16,0 1-16,0-1 0,0 1 0,0-1 15,-21-20-15,21-1 0,0 21 16,0-20-16,0 20 0,0-20 0,0-1 16,0 0-16,0 1 15,0-22-15,0 0 0,0 21 0</inkml:trace>
  <inkml:trace contextRef="#ctx0" brushRef="#br0" timeOffset="11847.26">1926 8234 0,'0'-21'31</inkml:trace>
  <inkml:trace contextRef="#ctx0" brushRef="#br0" timeOffset="11897.23">1905 8043 0,'0'-63'16</inkml:trace>
  <inkml:trace contextRef="#ctx0" brushRef="#br0" timeOffset="12308">1905 6414 0,'21'0'47,"0"0"-47,-21-22 0,21 22 15,1 0-15,-1 0 0,0 0 16,21 0-16,-21 0 0,22 0 0,20-21 16,-20 21-16,20 0 0,22 0 15,-22 0-15,22-21 0,0 21 0,-1 0 16,22-21-16,-21 21 0,21 0 0,-1-21 15,22 21-15,-21-21 0,21 21 16,-21 0-16,21 0 0,-21-22 16,0 22-16,0 0 0,21 0 0,-22 0 0,1 0 15,0-21-15,0 21 16,0 0-16,0 0 0,-43-21 0</inkml:trace>
  <inkml:trace contextRef="#ctx0" brushRef="#br0" timeOffset="12575.84">5524 6519 0,'0'85'16,"-21"-43"-16,21 1 0,21-22 0,170 762 62,-191-762-46,0 0-16,0 1 16,0 20-16,0-21 0,0 0 0</inkml:trace>
  <inkml:trace contextRef="#ctx0" brushRef="#br0" timeOffset="12603.83">5503 7811 0,'43'21'0,"-86"-42"0,107 84 0</inkml:trace>
  <inkml:trace contextRef="#ctx0" brushRef="#br0" timeOffset="12724.76">5567 9313 0,'0'0'0,"0"-148"0,0 0 15,-21 21-15,21 21 0,-43 43 0,22-1 16,0 43-16,21 0 0,0 0 0,0 0 16,-21 21-16,0 0 0,-1 0 15,1-22 1</inkml:trace>
  <inkml:trace contextRef="#ctx0" brushRef="#br0" timeOffset="13028.58">5101 8509 0,'-106'21'31,"64"-21"-31,0 0 0,-1 21 16,1 1-16,-22-22 0,22 0 0,-21 21 15,-1-21-15,1 0 0,-22 21 0,0-21 16,1 0-16,-1 0 0,-21 21 0,21-21 15,-20 0-15,-1 0 0,0 0 16,0 0-16,0 0 0,22 0 0,-22 0 16,21 0-16,-21 0 0,22 0 0,-1 0 15,0 0-15,22 0 0,-22 0 16,22 0-16,20 0 0,1 0 16,0 0-16,-1 0 0,1 0 0,21 0 15,0 0-15,-1 0 0,1 0 16,0 0-16,0 0 0,0 0 15,21-21 1,0 0-16,0 0 16,0-1-16,21 1 0,0 0 15</inkml:trace>
  <inkml:trace contextRef="#ctx0" brushRef="#br0" timeOffset="13287.54">2730 7662 0,'0'0'0</inkml:trace>
  <inkml:trace contextRef="#ctx0" brushRef="#br0" timeOffset="14119.6">2265 5821 0,'0'0'16,"-21"0"-16,-22 0 0,22 0 0,-21 21 15,21 0-15,-1 0 0,1 22 0,0-22 16,0 21-16,0-21 0,0 22 16,21-22-16,0 21 0,0-21 0,0 22 15,0-22-15,0 0 0,0 0 16,0 0-16,0 1 0,21-22 0,0 21 16,0-21-16,0 0 0,0 0 15,22 0-15,-22 0 0,0 0 16,0-21-16,22-1 15,-22 22-15,0-21 0,0 0 0,21 0 16</inkml:trace>
  <inkml:trace contextRef="#ctx0" brushRef="#br0" timeOffset="14612.32">2646 5567 0,'0'0'0,"0"21"16,0 0-16,-21 0 0,21 22 16,0-1-16,0 0 0,0 1 15,0-1-15,-22 0 0,22 1 16,0-22-16,0 21 0,0 1 0,0-22 16,0 0-16,0 21 0,-21-21 15,21 1-15,0-1 16,0-42 15,21-1-15,-21 1-16,0 0 0,0 0 0,22 0 15,-22 0-15,21-1 0,0 1 16,-21-21-16,21 21 0,0 0 0,0-1 16,1 22-1,-1 0-15,0 0 0,-21 22 16,21-1-16,-21 0 0,21 0 15,-21 0-15,0 0 0,0 1 16,0-1-16,0 0 0,0 0 0,0 0 16,0 0-16,0 1 15,0-1-15,0 0 0,0-42 63,0 0-48,0-1-15</inkml:trace>
  <inkml:trace contextRef="#ctx0" brushRef="#br0" timeOffset="15012.09">2963 5927 0,'21'0'62,"1"0"-62,-1 0 16,-21 21-16,21 0 15,0 0-15,0 0 0,-21 1 16,0-1-16,0 0 0,0 0 16,0 0-16,0 0 0,0 1 0,0-1 15,0 0-15,0 0 16,0-42 15,0 0-31,0 0 16,0-1-16,0 1 15,0 0-15,21 0 0,-21 0 16,0 0-16,22-1 0,-22 1 16,0 0-16,21 0 15,0 21-15,-21-21 0,21 21 16,0 0-16,0 0 15,1 0 1,-1 0-16</inkml:trace>
  <inkml:trace contextRef="#ctx0" brushRef="#br0" timeOffset="15412.05">3471 5884 0,'0'0'0,"-21"0"31,21 22-15,-21-1-16,0-21 0,0 21 15,21 0-15,-22 0 0,22 0 0,0 1 16,0-1-16,-21 0 0,21 0 16,0 0-16,0 0 0,0 1 0,0-1 15,21-21-15,1 0 16,-1 0-16,0 0 0,0 0 15,0 0-15,0 0 0,1 0 16,-1-21-16,0 21 0,0-22 0,0 1 16,0 21-16,-21-21 0,22 0 15,-22 0-15,0 0 0,0-1 16,0 1-16,-22 0 0,1 0 16,21 0-16,-21 21 0,0-21 15,0 21-15,21-22 0,-21 22 16,-1 0-16,22 22 47,22-22-32,-1 0-15</inkml:trace>
  <inkml:trace contextRef="#ctx0" brushRef="#br0" timeOffset="16088.65">3746 5863 0,'0'64'31,"0"-43"-31,0 0 0,0 0 16,0 0-16,0 1 0,0-1 16,-21-21-16,21 21 0,0 0 15,-21 0-15,21 0 0,0 1 16,0-44 46,0 1-62,0 0 16,0 0-16,0 0 0,0 0 16,0-1-16,21 1 0,0 0 0,-21 0 15,22 0-15,-1 0 0,-21-1 0,21 22 16,0-21-16,0 21 0,0 0 15,1 0-15,-1 21 16,0 1-16,-21-1 16,0 0-16,21 0 0,-21 0 15,0 0-15,0 1 0,0-1 16,0 0-16,0 0 16,0 0-16,0-42 46,0 0-30,0 0-16,0 0 0,21-1 16,-21 1-16,0 0 0,21 0 0,1 0 15,-22 0-15,21-1 0,0 1 16,0 0-16,0 0 0,0 21 0,1 0 16,-1 0-16,0 0 0,0 0 15,0 21-15,-21 0 16,0 0-16,0 1 0,0-1 0,0 0 15,0 0-15,0 0 0,0 0 16,0 1-16,0-1 0,0 0 0,-21 0 16,21 0-16,0 0 15,0 1 1,0-44 15,0 1-31</inkml:trace>
  <inkml:trace contextRef="#ctx0" brushRef="#br0" timeOffset="16455.43">4445 5948 0,'21'0'16,"0"0"-16,0 0 0,1 0 15,-1 0-15,0 0 0,0 0 16,0 0-16,0-21 0,22 0 16,-22 21-16,0-22 0,21 22 0,-20-21 15,-1 0-15,-21 0 0,21 0 16,-21 0-16,0-1 0,0 1 16,-21 0-16,0 21 15,-1 0-15,1 0 0,-21 0 16,21 0-16,0 0 0,-1 21 0,-20 0 15,21 1-15,0-1 0,0 0 16,-1 0-16,1 21 0,21-20 0,0-1 16,-21 21-16,21-21 0,0 0 15,0 1-15,0-1 0,0 0 0,21 0 16,0-21-16,1 0 16,-1 0-16,0 0 0,0 21 15,21-21-15,-20 0 0</inkml:trace>
  <inkml:trace contextRef="#ctx0" brushRef="#br0" timeOffset="18055.53">4551 6160 0,'0'21'16,"21"-21"-1,0 0-15,0 0 0,0 0 0,1 21 16,-1-21-16,21 0 0,-21 0 16,22 0-16,-22 0 0,21 0 15,0 0-15,-20 0 0,20 0 16,0 0-16,1 0 0,-22 0 0,21 0 16,-21 0-16,22 0 0,-22 0 0,0 0 15,21 0-15,-21 0 0,22 0 16,-22 0-16,0 0 0,0 0 0,22 0 15,-22 0-15,0 0 0,0 0 0,0 0 16,0 0 0,1 0-16,-22 21 15,0 0 17,0 0-17,0 1-15,0-1 16,0 0-16,0 0 15,0 0-15,0 0 0,0 1 16,0-1-16,0 0 0,0 0 16,0 0-16,21 0 0,-21 1 0,21-1 15,-21 0-15,0 0 0,21 0 0,-21 0 16,21 1-16,-21-1 0,0 0 16,21 0-16,-21 0 0,0 0 0,0 1 15,0-1-15,0 0 0,0 0 0,0 0 16,0 0-16,0 1 0,0-1 15,0 0-15,0 0 0,0 0 16,0 0-16,0 1 0,0-1 16,0 0-16,0 21 0,0-21 15,0 1-15,0-1 0,0 21 0,0-21 16,0 0-16,0 1 0,0 20 0,0-21 16,0 0-16,0 22 0,0-22 0,0 21 15,0-21-15,0 0 0,0 22 16,22-22-16,-22 0 0,0 0 0,0 22 15,0-22-15,21 0 0,-21 0 16,21 21-16,-21-20 0,21-1 0,-21 0 16,21 0-16,-21 0 0,0 0 0,0 1 15,0-1-15,21 0 0,-21 0 16,0 0-16,0 0 16,0 1-16,0-1 15,0 0 1,-21 0-16,21 0 15,-21 0 1,21 1-16,-21-22 0,21 21 16,-21 0-16,21 0 15,0 0-15,-21-21 0,21 21 16,-22-21-16,22 22 16,0-1-1,-21-21-15,21 21 0,-21-21 16,21 21-16,-21 0 15,0-21 1,0 0-16,21 21 0,-22-21 16,1 0-16,0 0 0,21 22 0,-21-22 15,0 0-15,0 0 0,-1 21 16,1-21-16,0 0 0,0 0 16,0 0-16,0 0 0,-1 0 0,1 0 15,-21 21-15,21-21 0,-22 0 16,22 0-16,-21 0 0,0 21 0,20-21 15,-20 0-15,0 0 0,-1 0 0,1 21 16,-21-21-16,20 0 0,-20 0 16,20 0-16,-20 0 0,-1 0 0,1 0 15,-1 0-15,22 0 0,-21 0 16,-1 0-16,1 0 0,-1 0 0,1 0 16,-1 0-16,1 0 0,-1 0 0,1 0 15,-22 0-15,21 0 0,1 0 16,-1 0-16,1-21 0,-1 21 0,1 0 15,-1 0-15,22-21 0,-21 0 0,-1 21 16,1 0-16,-1-21 16,22 21-16,-22 0 0,1 0 0,20-22 15,1 22-15,-21 0 0,20 0 0,1 0 16,0-21-16,20 21 0,-20 0 16,0 0-16,21 0 0,-1 0 0,-20 0 15,21 0-15,0 0 0,-22 0 16,22 0-16,0 0 0,0 0 0,0 0 15,0 0-15,-1 0 0,1 0 16,0 0-16,0 0 0,0 0 16,0 21-16,-1-21 0,1 0 15,0 0-15,0 22 0,0-22 16,0 0-16,-1 0 16,1 0-16,0 0 0,0 0 15,0 0 1,21-22 46,21 1-62,0 21 0,0-21 16,0 0-16,1 0 0</inkml:trace>
  <inkml:trace contextRef="#ctx0" brushRef="#br0" timeOffset="18732.2">4953 4530 0,'0'0'0,"0"-21"16,0 42 15,0 0-31,0 0 16,0 21-16,0-20 0,0 20 0,0 0 16,0 1-16,0 20 0,0-21 15,0 22-15,21-1 0,-21 1 0,0-1 16,0 1-16,21-1 0,-21 1 0,0-1 15,0 1-15,0 21 16,0-22-16,0 1 0,0-1 0,0 1 16,0-22-16,0 21 0,0-20 0,0-1 15,0 0-15,0 1 0,0-1 16,0-21-16,0 0 0,0 1 0,0-1 16,0-42 15,0-1-31,0 1 0,0 0 15</inkml:trace>
  <inkml:trace contextRef="#ctx0" brushRef="#br0" timeOffset="19263.23">4868 4572 0,'0'0'0,"-21"21"0,21 0 0,-21 1 0,0-1 16,0 0-1,21 0-15,-22 0 0,1 0 0,0 1 16,21-1-16,-21 0 0,0 0 0,21 0 15,-21 0-15,21 1 0,-22-22 16,22 21-16,-21-21 0,21 21 16,0-42 15,21 0-31,1-1 16,-22 1-16,21 0 0,0 0 0,-21 0 15,21 0-15,0-1 0,0 1 16,1-21-16,-1 21 0,-21 0 15,21-1-15,0 1 0,0 0 0,0 21 16,1-21-16,-1 21 16,0 0-16,0 21 0,-21 0 15,21 0-15,0 1 0,-21-1 16,22 0-16,-1 21 0,0-21 0,-21 1 16,21 20-16,-21-21 0,21 0 0,0 22 15,-21-22-15,22 0 0,-22 0 16,21-21-16,-21 21 0,21 0 0,0-21 15,-21 22-15,21-22 16,0 0-16</inkml:trace>
  <inkml:trace contextRef="#ctx0" brushRef="#br0" timeOffset="20155.72">9906 974 0,'-64'21'16,"64"0"-16,0 21 16,-21-20-16,21 20 0,0 21 0,0-20 15,-21 20-15,21 1 0,0-1 16,0 1-16,0 20 0,0 1 16,0 0-16,0-1 0,0 22 0,0-21 15,0 0-15,0-1 0,0 22 16,0-21-16,0-1 0,0 22 0,0-21 15,0 0-15,0-22 0,0 22 16,0-1-16,0-20 0,0-1 0,0 1 16,0-1-16,0 1 0,0-22 15,0 1-15,0-1 0,0 0 0,0 1 16,0-22-16,0 0 0,0 0 0,0 0 16,0 0-1,21-21 1,-21-21-16,21 21 0,-21-21 0,0 0 15,22 0-15,-22 0 0,21-22 16,-21 1-16,0 21 0,21-22 16,-21-20-16,21 21 0,0-1 15,-21-20-15</inkml:trace>
  <inkml:trace contextRef="#ctx0" brushRef="#br0" timeOffset="21688.06">9969 1207 0,'-21'0'0,"42"0"47,-21-22-32,22 22-15,-1 0 16,0 0-16,0 0 15,0 0-15,0 0 0,1 0 0,20 0 16,-21 0-16,21 0 0,1 0 16,-1 0-16,0 0 0,1 0 0,20 22 15,22-22-15,0 0 0,-1 0 16,22 0-16,0 0 0,0 0 0,21 0 16,-21 0-16,21 0 0,-22 0 15,22 0-15,0 0 0,0 0 16,0 0-16,0 0 0,0-22 15,0 22-15,0 0 0,-21-21 0,21 21 0,0-21 16,-21 21-16,0 0 16,-21-21-16,20 21 0,-41 0 0,21-21 15,-22 21-15,1 0 0,-22 0 16,0-21-16,1 21 0,-22 0 0,21 0 16,0 0-16,-20 0 0,-1 0 15,0 0-15,21 0 0,-21 0 0,1 0 16,-22 21-1,0 0-15,0 0 0,0 0 16,0 0 0,0 1-16,-22-1 0,22 0 0,0 0 15,0 21-15,0-20 0,0-1 0,-21 21 16,21 0-16,0-20 0,0 20 16,0 0-16,0 22 0,0-22 0,0 0 15,0 22-15,0-22 0,0 22 16,0-22-16,0 22 0,0-22 0,0 0 15,21 22-15,-21-22 0,0 0 16,0 22-16,0-22 0,0 22 0,0-22 16,0 22-16,0-22 0,0 21 0,0-20 15,0-1-15,-21 0 0,21 22 16,-21-43-16,0 21 0,21 1 16,-21-1-16,0 0 0,21-20 15,-22 20-15,22-21 0,-21 21 0,21-20 16,0-1-16,-21 21 0,21-21 0,0 22 15,-21-22-15,21 0 0,0 0 16,-21 0-16,21 0 0,0 1 0,0-1 16,0 0-16,0 0 0,0 0 0,0 0 15,0 1-15,0-1 16,-21 0-16,-1 0 16,22 0-16,-21-21 15,0 21-15,0-21 0,0 22 16,0-22-16,-1 21 15,1-21-15,0 0 0,0 21 16,0-21-16,-22 0 0,22 21 0,-21-21 16,21 21-16,-22-21 0,1 0 0,0 0 15,-1 0-15,1 21 0,0-21 16,-22 0-16,22 0 0,-22 0 0,22 0 16,-21 0-16,-1 22 0,1-22 0,-1 0 15,1 0-15,-1 0 0,-21 0 16,1 0-16,-1 0 0,0 0 0,1 0 15,-1 0-15,-21 0 0,22 0 0,20 0 16,-21 0-16,1 0 0,-1 0 16,0 0-16,22 0 0,-22 0 15,1 0-15,-1 0 0,21 0 0,-20 0 16,20 0-16,1 0 0,-1 0 16,1 0-16,20 0 0,-20 0 0,21 0 15,-1 0-15,-20 0 0,20 0 0,1 0 16,21 0-16,-21 0 0,20 0 15,1 0-15,0 0 0,0 0 0,0 0 16,0 0-16,-1 0 16,22-22 93,-21 22-78,0 0-15,0 0 0,0 0-1,0 0-15,-1 0 78,1 0-62,0 0-16,0 0 16,21-21-16</inkml:trace>
  <inkml:trace contextRef="#ctx0" brushRef="#br0" timeOffset="22869.4">8996 1503 0</inkml:trace>
  <inkml:trace contextRef="#ctx0" brushRef="#br0" timeOffset="23691.99">10393 508 0,'0'-21'31,"0"42"-15,0 0 0,0 0-16,0 1 0,0 20 15,-21-21-15,21 21 0,-22-20 0,22 20 16,0 0-16,0-21 0,0 22 15,0-22-15,0 0 0,-21 0 16,21 0-16,0 1 0,0-1 16,0 0-16,0 0 15,0-42 1,0 0 0,0 0-16</inkml:trace>
  <inkml:trace contextRef="#ctx0" brushRef="#br0" timeOffset="24147.86">10583 614 0,'0'0'0,"0"21"15,0 0-15,0 0 16,0 1-16,0-1 0,0 0 0,0 0 15,0 21-15,0-20 0,0-1 16,0 0-16,0 0 0,0 0 0,0 0 16,0 1-16,0-1 0,21 0 15,1-21-15,-1 0 16,0 0-16,0 0 16,0 0-16,0 0 0,1 0 15,-1 0-15,0-21 0,0 0 0,0-1 16,0 1-16,1 0 0,-1 0 15,0-21-15,0 20 0,0 1 0,0-21 16,-21 21-16,0-22 0,0 22 16,0 0-16,0 0 0,0 0 0,-21 0 15,0-1-15,0 22 0,0 0 16,0-21-16,-22 21 0,22 0 0,0 0 16,0 0-16,0 0 0,-1 0 15,1 0-15,21 21 0,-21-21 0,21 22 16,-21-1-16,21 0 15,0 0-15,0 0 0,0 0 16,0 1-16,21-1 16,0-21-16,22 21 0</inkml:trace>
  <inkml:trace contextRef="#ctx0" brushRef="#br0" timeOffset="24269.8">11599 720 0,'0'0'0,"21"-21"16</inkml:trace>
  <inkml:trace contextRef="#ctx0" brushRef="#br0" timeOffset="24611.75">11472 931 0,'21'0'16,"1"0"-16,-1 0 0,-21 22 16,21-22-16,-21 21 0,0 0 15,0 0 1,0 0-16,-21-21 0,0 21 15,-1-21-15,1 0 0,-21 22 16,21-22-16,-22 0 0,22 21 0,-21-21 16,21 0-16,0 0 0,-1 0 15,-20 0-15,21 0 0,0 0 16,0 0-16,-1 0 0,22-21 31,0-1-15,22 1-1,-1 21-15,0 0 0</inkml:trace>
  <inkml:trace contextRef="#ctx0" brushRef="#br0" timeOffset="25343.65">11599 635 0,'0'0'0,"21"-42"31,-21 21-31,0-1 16,-21 22-16,0 0 15,0 0-15,0 0 0,0 0 16,-1 0-16,1 0 0,0 22 16,0-22-16,-21 21 0,20 0 0,1 0 15,0 0-15,0-21 0,21 21 16,0 1-16,-21-1 0,21 0 16,0 0-16,0 0 15,0 0-15,21-21 16,0 0-16,-21 22 0,21-22 15,0 0-15,1 0 0,-1 0 16,0 21-16,0-21 0,0 0 16,0 0-16,1 0 0,-1 21 0,0-21 15,0 0-15,-21 21 16,21-21-16,-21 21 0,21-21 0,-21 21 16,0 1-16,0-1 15,0 0-15,-21 0 0,0 0 16,-21-21-16,21 21 0,-1-21 15,1 22-15,-21-22 0,21 21 0,0-21 16,-22 0-16,22 0 0,0 21 16,0-21-16,0 0 0,-1 0 15,1 0-15,0 0 16,0 0 0,21-21-16,0 0 15,21-1 1,0 22-16</inkml:trace>
  <inkml:trace contextRef="#ctx0" brushRef="#br0" timeOffset="25671.36">12446 593 0,'0'0'0,"21"0"0,-21 21 16,0 0-1,-21 0-15,21 0 0,-21 1 16,21-1-16,0 21 0,-21-21 0,21 0 16,-22 22-16,22-22 0,0 0 15,0 0-15,0 0 0,0 1 0,0-1 16,0 0-1,0-42 32,22 0-31</inkml:trace>
  <inkml:trace contextRef="#ctx0" brushRef="#br0" timeOffset="25940.21">12679 635 0,'0'0'0,"0"-21"0,42 21 16,-42 21-1,0 0-15,0 0 16,0 1-16,0-1 16,0 21-16,0-21 0,0 0 0,0 22 15,0-22-15,-21 0 0,21 21 0,-21-20 16,21-1-16,0 0 0,-21 0 15,21 0-15,0 0 0,0 1 0,0-1 16,0 0-16,0 0 16</inkml:trace>
  <inkml:trace contextRef="#ctx0" brushRef="#br0" timeOffset="26835.62">11345 4085 0,'0'-21'0,"0"0"15,0 0 1,0 42 15,0 0-31,0 21 0,0 1 16,0-1-16,0 22 0,0-1 0,0-21 16,0 22-16,0-1 0,0 22 15,0-21-15,0-1 0,0 1 0,0-1 16,0 1-16,0-1 0,0 1 0,-21-1 15,21-21-15,0 22 0,-21-22 16,21 1-16,0-22 0,0 21 16,0-21-16,0 0 0,0 1 0,0-1 15,-21 0-15,21-42 32,0 0-17,0-1-15,0 1 0</inkml:trace>
  <inkml:trace contextRef="#ctx0" brushRef="#br0" timeOffset="27355.32">11388 4297 0,'0'0'0,"0"-21"0,0 0 15,0-1-15,0 1 0,-22 21 16,1 0-16,0 0 0,0 0 15,0 21-15,0 1 16,-1-1-16,1 0 0,0 21 0,0-21 16,0 22-16,0-1 0,-1-21 0,1 22 15,0-1-15,0-21 0,21 21 16,-21-20-16,21-1 0,-21 21 0,21-21 16,0 0-16,0 1 15,0-1-15,21-21 31,0 0-31,-21-21 16,21-1-16,0 1 0,0 0 16,1 0-16,-1 0 0,-21-22 0,21 22 15,0-21-15,0 21 0,0-22 16,1 1-16,-1 0 0,-21-1 0,21 1 16,0 0-16,-21-1 0,21 1 15,0 21-15,-21 0 0,0 0 0,22-1 16,-1 22-16,0 0 15,-21 22-15,0-1 0,21 21 16,0-21-16,0 22 0,-21-1 0,0 0 16,22 1-16,-22-1 0,21-21 15,-21 21-15,21 1 0,-21-1 16,0-21-16,0 22 0,21-22 0,-21 0 16,21 21-16,-21-21 0,0 1 15,0-1-15,0 21 0,0-21 0,0 0 16,21-21-16,-21 22 0,0-1 0,0 0 15</inkml:trace>
  <inkml:trace contextRef="#ctx0" brushRef="#br0" timeOffset="28012.06">10012 6371 0,'-21'-21'0,"42"42"0,-64-63 0,43 21 16,-21 21-16,21-21 0,-21 21 15,21-22-15,-21 22 0,0 0 16,0 0-16,-1 0 31,1 22-31,21-1 0,0 21 16,-21 0-16,21 1 0,-21 20 0,21 1 16,-21-1-16,21 1 0,0-1 15,0 1-15,0 20 0,-21-20 0,21-1 16,-22 1-16,22 21 0,0-22 0,-21 22 15,0-22-15,0 1 0,0-1 16,0 22-16,-1-22 0,1 1 0,0-1 16,0 1-16,0-1 0,0 1 0,-1-22 15,22 1-15,0-1 0,0 0 16,0-21-16,0 22 0,0-22 0,-21 0 16,21-42 15,0 0-31,0 0 15,0-1-15,21 1 0,-21-21 0,0 0 16,0-1-16,0 1 0,22 0 0,-22-22 16</inkml:trace>
  <inkml:trace contextRef="#ctx0" brushRef="#br0" timeOffset="28915.86">9779 6181 0,'42'0'16,"-21"0"-16,22 0 15,-1 0-15,0 0 0,22 0 0,-1 0 16,1 0-16,-1 0 0,1 0 0,21 0 15,20 0-15,-20 0 0,42 0 16,0 0-16,0 0 0,21 0 0,0 0 16,1 0-16,20 0 15,-21 0-15,21 0 0,1 0 0,-1-21 16,0 21-16,1 0 0,-1 0 0,0 0 16,-20 0-16,-1 0 0,0 0 15,0 0-15,-21-22 0,0 22 0,-21 0 16,0 0-16,-22 0 0,22-21 0,-42 21 15,-1 0-15,1 0 0,-22 0 16,0 0-16,1 0 0,-22-21 0,0 21 16,0 0-1,-21 21-15,0 0 16,0 1-16,0-1 0,0 0 16,0 0-16,-21 21 15,21 1-15,-21-1 0,0 22 0,0-22 16,21 21-16,-22 1 0,1-1 0,0 1 15,21-1-15,0 1 0,-21-1 16,21 22-16,-21-21 0,21-1 0,0 22 16,0-22-16,0 22 0,0-22 0,0 1 15,0 21-15,0-22 0,0 1 16,21-1-16,-21-21 0,21 22 0,-21-1 16,21-20-16,0 20 0,-21-20 0,22 20 15,-1-21-15,-21 1 0,21-22 16,-21 21-16,0 1 0,0-22 0,0 0 15,0 0-15,0 0 0,0 0 16,-21 1-16,0-1 0,-1-21 0,-20 21 16,21-21-16,-21 0 0,-22 21 15,22-21-15,-22 0 0,-20 0 0,-1 21 16,21-21-16,-20 0 0,-1 21 0,-21-21 16,0 22-16,-21-22 0,0 0 0,-21 0 15,21 21-15,21-21 0,-21 0 16,0 0-16,-21 21 0,21-21 0,-21 0 15,0 0-15,0 0 0,0 0 0,-22 0 16,1 21-16,0-21 0,20 0 0,1 0 16,0 0-16,0 0 15,21 0-15,0 0 0,21 0 0,0 0 16,22 0-16,-1 0 0,0 0 0,22 0 16,-1 0-16,1 0 0,-1 0 0,22 0 15,-22 0-15,22 0 0,21 0 16,-21 0-16,20 0 0,1 0 0,21-21 15,0 0 1,21 21 0,1 0-16,-1-21 0,0-1 15,0 1-15,21 0 0,1 0 16</inkml:trace>
  <inkml:trace contextRef="#ctx0" brushRef="#br0" timeOffset="29572.3">10837 5673 0,'0'-21'0,"0"42"0,0-64 0,21 22 16,-21 0-16,0 0 0,0 42 31,0 0-15,0 0-16,0 1 0,0 20 15,0 0-15,0-21 0,-21 22 16,21-1-16,-21-21 0,21 22 0,0-22 15,-21 21-15,21-21 0,0 0 0,0 1 16,0-1-16,-21 0 0,21 0 16,0 0-16,21-21 15,0 0 1,0 0-16,-21-21 0,21 0 16,1 0-16,-1 0 0,-21-1 0</inkml:trace>
  <inkml:trace contextRef="#ctx0" brushRef="#br0" timeOffset="29967.11">11261 5630 0,'0'22'16,"-22"-1"0,1 0-16,0 0 15,0 0-15,21 22 0,-21-22 0,0 0 16,-1 21-16,22-21 0,0 1 15,0 20-15,0-21 0,0 0 0,0 0 16,0 1-16,0-1 0,22 0 16,-1-21-16,0 0 15,0 0-15,0 21 0,0-21 0,22 0 16,-22 0-16,0 0 0,0 0 0,0-21 16,1 0-16,-1 21 0,0-21 15,0-1-15,-21 1 0,0 0 0,0 0 16,0 0-16,0 0 0,0-22 15,0 22-15,0-21 0,-21 21 0,0-22 16,0 22-16,-1 0 0,1-21 16,0 42-16,0-22 0,0 1 0,0 21 15,-1 0-15,1 0 0,0 0 16,21 21 0,0 1-1,21-22 1</inkml:trace>
  <inkml:trace contextRef="#ctx0" brushRef="#br0" timeOffset="30435.84">11959 5546 0,'0'0'0,"0"-21"0,-21 21 15,0 0-15,0 0 16,-1 0-16,1 0 0,0 0 16,0 21-16,-21 0 0,20 0 0,1-21 15,-21 21-15,21 0 0,0 1 0,21-1 16,0 0-16,-22 0 0,22 0 16,0 0-16,0 1 15,22-1-15,-1-21 16,0 0-16,0 0 0,0 21 0,0-21 15,1 21-15,20-21 0,-21 0 16,0 21-16,22-21 0,-22 0 16,0 21-16,0-21 0,-21 22 0,21-22 0,-21 21 15,0 0-15,0 0 16,-21 0-16,0 0 16,0-21-16,0 22 0,-22-22 0,22 0 15,-21 21-15,21-21 0,-22 0 16,1 0-16,21 0 0,0 0 0,-22 0 15,22 0-15,0 0 0,0 0 16,0 0-16,21-21 16,0-1-1,0 1 1,21 21-16,0-21 0,0 0 0,0 21 0,0-21 16</inkml:trace>
  <inkml:trace contextRef="#ctx0" brushRef="#br0" timeOffset="30764.66">12636 5461 0,'0'-21'31,"-21"42"-15,21 0-16,0 0 0,-21 1 0,21-1 15,0 21-15,0-21 0,0 22 0,0-22 16,0 21-16,0-21 0,0 0 16,0 22-16,0-22 0,0 0 0,0 0 15,0 0-15,0 1 0,0-1 16,0 0-1</inkml:trace>
  <inkml:trace contextRef="#ctx0" brushRef="#br0" timeOffset="31184.39">12890 5588 0,'0'0'0,"0"-21"16,0 0-1,0 0 1,22-1 0,-1 22-16,0 0 0,0-21 15,0 21-15,0 0 0,1 0 16,-1 0-16,0 21 0,-21 1 15,0-1-15,0 0 0,0 0 16,0 21-16,0-20 0,0 20 0,-21-21 16,0 0-16,-22 22 0,22-22 0,-21 21 15,21-21-15,-22 0 0,22 1 16,0-1-16,0 0 0,0-21 0,-1 21 16,44-21 30,-1 0-46,0 0 16,0 0-16,0 0 0,22 0 0,-22-21 16,21 21-16,-21 0 0,22-21 0,-22 21 15,21 0-15,-21-21 0,22-1 16,-22 22-16,0 0 0,0 0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23:53.7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11896 1249 0,'0'-21'172</inkml:trace>
  <inkml:trace contextRef="#ctx0" brushRef="#br0" timeOffset="602.64">11705 1037 0,'-21'0'0,"42"0"0,-63 0 16,21 0-1,-1 0-15,1 0 0,0 0 16,0 21-16,0-21 16,0 0-16,-1 0 0,1 0 15,0 0-15,21 22 16,21-22 31,0 0-47,1 0 0,20 0 15,0 0-15,1 0 0,20 0 16,1-22-16,-1 22 0,1 0 0,-1 0 16,1-21-16,-1 21 0,1 0 15,-1 0-15,1-21 0,-22 21 0,21 0 16,-20 0-16,-1 0 0,0 0 16,1-21-16,-22 21 0,21 0 0,-21 0 15,1 0-15,-1 0 0,0 0 16,0 0-16,-42 0 62,0 0-62,0 0 0,-1 0 16,1 0-16,-21 21 0,21-21 16,0 0-16</inkml:trace>
  <inkml:trace contextRef="#ctx0" brushRef="#br0" timeOffset="1066.5">12150 1122 0,'0'0'0,"-22"0"16,1 0-1,21 21 17,0 0-32,0 0 15,0 1-15,0-1 16,-21 0-16,21 0 16,0 21-16,0-20 0,0-1 0,-21 21 15,21-21-15,0 22 0,0-22 16,0 21-16,-21 0 0,21 1 0,0-1 15,-21 0-15,21 1 0,0-1 16,0-21-16,0 22 0,-22-1 0,22-21 16,-21 21-16,21-20 0,0 20 15,0-21-15,0 0 0,0 0 0,-21 1 16,21-1-16,0 0 0,0 0 16,0-42 30,0 0-30,0 0-16,0-1 16,21 1-16,-21 0 15</inkml:trace>
  <inkml:trace contextRef="#ctx0" brushRef="#br0" timeOffset="1934.15">12446 1545 0,'0'-21'0,"0"42"46,0 0-30,0 1-16,0-1 16,0 0-16,-21 0 0,21 0 0,0 0 15,0 1-15,0-1 0,0 0 0,0 0 16,0 21-16,0-20 16,-21-1-16,21 0 0,0 0 0,0 0 15,0 0-15,0 1 16,21-1-16,0-21 15,0 0-15,0 0 16,0 0-16,1 0 0,-1-21 16,0 21-16,0-22 0,0 1 0,0 0 15,22 0-15,-22 0 0,0 0 16,0-1-16,0-20 0,1 21 0,-1-21 16,-21 20-16,21 1 0,0-21 0,-21 21 15,0 0-15,21-1 0,0 1 16,-21 0-16,22 21 0,-22-21 15,0 0-15,0 0 32,0 42-1,0 0-31,-22 0 0,22 0 16,-21 0-16,21 1 0,0-1 15,-21 0-15,21 0 0,0 21 0,0-20 16,-21-1-16,21 21 0,-21-21 0,21 22 15,0-22-15,0 21 0,0-21 16,0 22-16,0-1 0,0-21 16,0 21-16,0-20 0,0 20 15,0-21-15,0 0 0,0 22 0,0-22 16,0 21-16,0-21 0,0 22 0,0-22 16,21 0-16,-21 21 0,0-21 15,0 1-15,21-1 0,-21 0 0,0 0 16,0 0-16,0 0 0,0 1 15,-21-1-15,0-21 0,0 0 16,-1 0-16,1 0 0,0 0 0,-21 0 16,21 0-16,-22 0 0,1 0 0,21 0 15,-22 0-15,1 0 0,0 0 16,-1-21-16,22 21 0,-21 0 16,21-22-16,-22 22 0,22 0 0,0-21 15,0 0-15,0 21 0,0-21 16,21 0-16,21 0 15,0-1 1,0 22-16,0-21 0,0 0 0,1 21 16,20-21-16,-21 0 0</inkml:trace>
  <inkml:trace contextRef="#ctx0" brushRef="#br0" timeOffset="2373.89">13229 1566 0,'0'0'0,"-21"0"31,0 0-31,21 22 16,0-1-16,0 0 16,0 0-16,0 0 0,0 22 15,0-22-15,0 21 0,0 0 16,0 1-16,0-1 0,-21 22 0,21-22 16,-22 0-16,22 22 0,-21-22 0,21 0 15,0 1-15,-21 20 0,21-20 16,-21-1-16,21 0 0,0 1 0,0-1 15,0-21-15,0 21 0,-21-20 0,21 20 16,0-21-16,0 0 0,0 0 16,-21 1-16,21-1 0,0-42 47,21-1-32,-21 1-15,0-21 0,21 21 0</inkml:trace>
  <inkml:trace contextRef="#ctx0" brushRef="#br0" timeOffset="2778.11">13187 1651 0,'0'0'0,"0"-21"0,0 0 0,0 0 16,0-1-16,0 1 15,0 0-15,0 0 16,21 21-16,0 0 0,21-21 0,-20 21 16,-1 0-16,21 0 0,-21 0 15,22 0-15,-22 0 0,21 0 0,-21 0 16,22 0-16,-22 0 0,0 21 16,0-21-16,0 21 0,-21 0 0,0 0 15,0 1-15,0-1 0,0 0 0,0 0 16,0 21-16,-21-20 0,0-1 15,-21 0-15,-1 0 0,1 0 0,0-21 16,-1 21-16,1 1 0,0-1 16,-1-21-16,22 21 0,-21-21 0,21 21 15,-1-21-15,1 21 0,21 0 32,21-21-17,1 0-15,-1 0 16,0 0-16,0 0 0,0 0 0,0-21 15,22 21-15,-22-21 0</inkml:trace>
  <inkml:trace contextRef="#ctx0" brushRef="#br0" timeOffset="3210.86">13801 1672 0,'21'0'32,"0"0"-32,0-21 0,0 21 15,0-21-15,1 21 0,-1 0 16,0-21-16,21 0 0,-21 21 16,1-22-16,-1 22 0,0-21 0,0 0 15,0 21-15,0-21 0,-21 0 16,0 0-1,-21 21-15,0 0 16,0 0-16,0 0 0,0 0 16,-22 0-16,22 0 0,-21 0 0,21 21 15,-1 0-15,1-21 0,0 21 16,0 0-16,0 22 0,0-22 0,-1 0 16,22 0-16,-21 21 0,21-20 0,0-1 15,0 0-15,0 21 0,0-21 16,0 1-16,0-1 0,0 0 15,21 0-15,1-21 0,-1 21 16,0-21-16,0 0 0,0 0 0,0 0 16,1 0-16,20 0 0,-21 0 0,0 0 15,22-21-15,-22 21 16,21-21-16</inkml:trace>
  <inkml:trace contextRef="#ctx0" brushRef="#br0" timeOffset="3522.68">14690 1418 0,'0'0'0,"-22"0"16,1 0-16,0 0 15,0 0-15,0 0 0,0 0 16,-1 0-16,1 21 0,0 1 15,0-1-15,0 0 0,0 0 0,-1 0 16,1 22-16,0-22 0,21 21 16,0-21-16,0 0 0,0 22 0,0-22 15,0 0-15,0 0 0,0 0 0,0 1 16,21-1-16,22-21 0,-22 0 16,0 21-16,0-21 0,21 0 0,-20 0 15,20 0-15,-21 0 0,21-21 16,-20 21-16,-1-21 0,21 21 0,-21-22 15</inkml:trace>
  <inkml:trace contextRef="#ctx0" brushRef="#br0" timeOffset="4054.75">15325 1461 0,'0'0'0,"-22"0"0,1-22 0,0 22 16,0 0-16,0 0 0,0 0 0,-1 0 16,1 0-1,0 0-15,-21 0 0,21 0 0,-1 0 16,1 22-16,-21-1 0,21 0 0,0 0 16,-1 0-16,1 0 0,0 1 15,0 20-15,0-21 0,0 0 0,21 22 16,0-22-16,0 0 0,0 0 15,0 0-15,0 0 0,0 1 0,0-1 16,21-21-16,0 21 16,0-21-16,0 0 0,0 0 15,1 0-15,-1 0 0,0-21 0,21 0 16,-21 21-16,1-22 0,-1 1 16,0-21-16,21 21 0,-21 0 15,1-22-15,-1 1 0,0 21 0,-21 0 16,21-22-16,0 22 0,-21 0 15,21 0-15,-21 0 0,0 42 47,0 0-47,0 0 0,-21 0 0,21 0 16,0 106 0,0-105-16,0-1 15,0 0-15,0 0 16,0 0-16,21 0 15,1-21-15,-1 0 16,0 0-16,0 0 0,0-21 16</inkml:trace>
  <inkml:trace contextRef="#ctx0" brushRef="#br0" timeOffset="4530.47">15917 1376 0,'0'0'0,"0"-21"0,0 0 16,0-1 0,-21 22-16,0 0 0,0 0 15,0 0-15,-1 22 16,1-22-16,0 21 0,0 0 16,0 0-16,0 0 0,-1 0 0,1 1 15,0-1-15,21 0 0,-21 0 16,21 0-16,0 0 0,0 1 15,0-1-15,21-21 0,0 0 16,0 21-16,1-21 16,20 0-16,-21 0 0,0 0 0,0 0 15,22 0-15,-22 0 0,0 0 16,0 0-16,0 0 0,1 0 0,-1 0 16,0 0-16,-21 21 0,21-21 15,-21 21-15,0 0 16,0 1-16,0-1 15,-21 0-15,0-21 16,0 21-16,-1-21 0,-20 21 16,21-21-16,0 0 0,0 21 0,-22-21 15,22 0-15,0 0 0,-21 0 16,20 0-16,1 0 0,0 0 0,0 0 16,0 0-16,0 0 0,-1 0 31,22-21-31,0 0 15</inkml:trace>
  <inkml:trace contextRef="#ctx0" brushRef="#br0" timeOffset="5362.12">16446 1101 0,'0'0'0,"0"-21"0,0 42 31,-21 0-15,21 0-16,-21 0 0,21 0 0,-21 22 16,21-22-16,-21 21 0,0-21 0,-1 22 15,22-1-15,-21-21 0,0 22 16,21-1-16,-21 0 0,21-21 15,0 22-15,-21-1 0,21-21 16,0 22-16,0-22 0,0 0 0,0 0 16,0 0-16,21 0 0,0-21 0,-21 22 15,21-22-15,0 0 0,1 0 16,20 0-16,-21 0 0,0 0 0,0 0 16,22 0-16,-22-22 0,0 22 15,0-21-15,0 0 0,22 0 0,-22 0 16,0 0-16,0-22 0,0 22 15,-21 0-15,22-21 0,-1 20 0,-21 1 16,0 0-16,0 0 0,21 0 16,-21 0-1,0 42 1,0 0-16,0 0 16,-21 0-16,21 0 0,0 1 0,0-1 15,0 0-15,0 0 0,0 0 0,0 0 16,0 1-16,0-1 15,0 0-15,0 0 16,21-21-16,0 0 16,0 0-16,0 0 0,1 0 15,-22-21-15,21 0 0,0 21 16,0-21-16,0-1 0,0 1 0,1 0 16,-22-21-16,21 21 0,-21-1 15</inkml:trace>
  <inkml:trace contextRef="#ctx0" brushRef="#br0" timeOffset="5585.99">16997 1058 0,'0'0'0,"-21"0"31,-1 0-31,1 0 15</inkml:trace>
  <inkml:trace contextRef="#ctx0" brushRef="#br0" timeOffset="5814.86">16023 1397 0,'85'0'31,"-64"0"-31,0 0 15,0 0-15,0 0 0,22 0 0,-22 0 16,21-21-16,1 21 0,-22-21 0,21 21 16,-21 0-16,22 0 0</inkml:trace>
  <inkml:trace contextRef="#ctx0" brushRef="#br0" timeOffset="6402.06">17187 1397 0,'0'-21'0,"0"42"31,0 0-15,0 0-16,0 1 16,0-1-16,0 21 0,0-21 0,0 0 15,0 1-15,0 20 0,0-21 0,0 0 16,0 0-16,0 1 0,0-1 16,0 0-16,0 0 0,-21-21 46,21-21-46,0 0 16,0 0-16,0-1 0,0-20 16,0 21-16,0 0 0,0-22 0,21 22 15,0 0-15,1-21 16,-1 21-16,0-22 0,21 22 0,1 0 16,-1-21-16,0 20 0,1 1 15,20 21-15,-21-21 0,1 21 0,-1 0 16,0 0-16,1 21 0,-1-21 15,-21 21-15,0 1 0,1 20 0,-22-21 16,0 0-16,0 0 0,0 22 0,0-22 16,0 21-16,0-21 0,-22 1 15,1-1-15,21 0 0,-21 0 0,0 0 16,0-21-16,0 21 0,-1 1 16,1-1-16,0-21 15,0 21-15,0-21 16</inkml:trace>
  <inkml:trace contextRef="#ctx0" brushRef="#br0" timeOffset="7330">18563 1312 0,'0'0'0,"0"-21"0,-85-21 32,64 42-32,0 0 0,0 0 0,-21 0 15,20 0-15,-20 21 0,0-21 0,21 21 16,-22 0-16,22 1 0,-21-1 15,21 21-15,-1-21 0,1 0 0,0 22 16,0-22-16,21 0 0,-21 21 16,21-20-16,0-1 0,0 0 0,0 21 15,21-21 1,0 1-16,0-22 0,0 0 0,1 21 16,-1-21-16,0 0 0,21 0 15,-21 0-15,1 0 0,20-21 0,-21 21 16,21-22-16,-20 22 0,-1-21 0,0 0 15,0 0-15,0 0 0,0 0 16,1-1-16,-1-20 0,-21 21 0,21 0 16,-21 0-16,21-1 0,-21 1 15,21 0-15,-21 0 0,0 0 0,0 0 16,0 42 15,0 0-15,0 0-16,0 0 15,0 0-15,-21 1 0,21-1 0,0 21 16,-21 0-16,21-20 0,-21 20 16,21 0-16,0 22 0,0-22 0,0 0 15,-21 1-15,21-1 0,0 0 0,-22 22 16,22-22-16,0 1 0,0-1 16,0 21-16,0-20 0,0 20 0,0 1 15,0-22-15,0 22 0,0-1 16,0 1-16,0-1 0,0-21 0,0 22 15,0-22-15,0 1 0,22-1 16,-22 0-16,21 1 0,-21-1 16,0-21-16,0 0 0,0 0 0,0 1 15,0-1-15,0 0 0,-21-21 32,-1 0-32,1 0 0,0-21 0,0 0 15,0 21-15,0-22 0,-1 1 0,1-21 16,-21 21-16,21 0 0,0-22 15,-1 22-15,1-21 0,-21-22 0,42 22 16,-21-22-16,0 22 0,21-21 16,0-1-16,0 1 0,0-1 0,0 1 15,21 20-15,0-20 0,0 20 16,0-20-16,0 21 0,1-1 16,20-20-16,-21 20 0,21 22 0,-20-21 15,20 21-15,-21-22 0,21 22 16,-20 0-16,20 0 0,-21 21 0,0-21 15,22 21-15,-22 0 0,0 0 16,0 0-16,0 0 16,-42 21-1,0-21-15</inkml:trace>
  <inkml:trace contextRef="#ctx0" brushRef="#br0" timeOffset="8382.64">11409 2223 0,'0'0'0,"-21"0"0,-1 0 0,1 0 31,0 0-15,42 0 15,0 0-15,1 0-16,-1 0 0,0 0 0,21 0 15,-21 0-15,22 0 0,-22 0 16,21 0-16,1 0 0,-1 0 0,21 0 16,1 0-16,-22 0 0,22 0 0,-1 0 15,22 0-15,-22 0 0,1-22 16,21 22-16,-1-21 0,-20 21 0,20 0 15,1 0-15,0-21 16,21 21-16,-22 0 0,43-21 0,-21 21 16,0 0-16,21-21 0,0 21 0,-21 0 15,42 0-15,-21-21 0,21 21 16,0 0-16,-21 0 0,21-22 0,1 22 16,-1 0-16,0 0 0,0-21 15,0 21-15,22-21 0,-22 21 0,0 0 16,0 0-16,21-21 0,-20 21 0,-1 0 15,0 0-15,0-21 0,-21 21 16,21 0-16,0 0 0,1 0 0,-22-21 16,21 21-16,-21 0 0,0 0 15,0 0-15,-21 0 0,21 0 16,-22 0-16,-20 0 0,21 0 0,-21 0 16,-1 0-16,-20 0 0,-1 0 15,-20 0-15,-1 0 0,-21 0 0,0 0 16,0 0-16,1 0 15,-44 0 64,1 0-79,0 0 15</inkml:trace>
  <inkml:trace contextRef="#ctx0" brushRef="#br0" timeOffset="8557.81">18648 2011 0,'0'0'0,"0"21"16,-21-21 0,-1 0 46,1 0-62,0 21 0,0-21 16,0 0-16</inkml:trace>
  <inkml:trace contextRef="#ctx0" brushRef="#br0" timeOffset="10158.94">2053 2942 0,'0'-21'47,"0"0"-16,-21 21 0,0 0-15,0 0-16,21 21 16,-22-21-16,22 21 15,-21 0-15,21 1 16,0-1-16,0 0 0,0 0 16,0 0-16,0 0 0,0 1 15,0-1-15,0 0 16,21-21-16,1 0 0,-1 0 15,0 0-15</inkml:trace>
  <inkml:trace contextRef="#ctx0" brushRef="#br0" timeOffset="10390.81">2328 2900 0,'-63'0'32,"42"21"-17,21 0-15,-22 0 0,22 1 16,-21-22-16,21 21 0,0 0 16,0 0-1,21-21-15,1 0 16,-1 21-16,0-21 0</inkml:trace>
  <inkml:trace contextRef="#ctx0" brushRef="#br0" timeOffset="10962.98">3556 3006 0,'0'0'0,"21"0"0,0-21 0,-21-1 15,0 1-15,0 0 0,0 0 16,0 0-16,-21 21 15,0-21-15,0 21 0,0 0 16,-22 0-16,22 0 0,-21 0 16,-1 21-16,22 0 0,-21 0 0,0 0 15,20 0-15,-20 1 0,21 20 16,-21-21-16,20 21 0,-20 1 0,21-1 16,-21 22-16,20-22 15,1 0-15,0 1 0,21 20 0,0-21 16,0 1-16,0-22 0,0 21 15,0-21-15,21 22 0,0-22 0,1 0 16,-1-21-16,21 21 0,-21 0 16,22-21-16,-1 0 0,0 0 0,1 0 15,-1 0-15,0-21 0,1 0 0,-1 21 16</inkml:trace>
  <inkml:trace contextRef="#ctx0" brushRef="#br0" timeOffset="11419.08">3831 3344 0,'0'0'0,"0"-21"0,0-85 32,0 85-17,-21 21-15,0 0 16,0 0-16,-1 21 0,1-21 0,0 22 16,0-1-16,0 0 0,0 0 15,21 21-15,-22-20 0,1 20 0,21-21 16,-21 0-16,21 22 0,0-22 15,0 0-15,0 21 0,0-21 0,0 1 16,21-1-16,0-21 0,1 0 16,-1 0-16,0 0 0,21 0 15,-21 0-15,1 0 0,20 0 16,-21 0-16,21-21 0,-20-1 16,-1 22-16,21-21 0,-21 0 0,-21 0 15,21 0-15,1 0 0,-22-22 0,21 22 16,-21-21-16,0 21 0,0-22 15,0 1-15,0 0 0,-21 20 0,-1-20 16,1 21-16,0 0 0,0 21 16,-21-21-16,20 21 0,1 0 0,-21 0 15,21 0-15,0 0 0,-22 21 16,22 0-16,0 0 0,0 0 0,0 0 16,-1 1-16,22-1 0,0 21 15,0-21-15,0 0 0,0 1 16,0 20-16,22-21 0,-1-21 0,0 21 15,0-21-15,0 0 0,22 0 16,-22 0-16,21 0 0</inkml:trace>
  <inkml:trace contextRef="#ctx0" brushRef="#br0" timeOffset="11902.8">4297 3217 0,'-21'43'31,"-1"-22"-31,22 0 16,-21 0-16,21 0 0,0 1 0,0-1 15,0 0-15,-21 21 0,21-21 16,0 1-16,-21 41 16,21-42-16,0 0 0,0 1 15,-21-22 16,21-22-15,0 1-16,0 0 0,0 0 16,0 0-16,0 0 0,0-22 15,0 22-15,21 0 0,-21-21 16,21-1-16,0 22 0,0-21 0,1 21 16,20-1-16,-21 1 0,21 0 15,1 0-15,-22 21 0,21 0 0,-21 0 16,22 0-16,-22 0 0,0 0 0,0 21 15,0 0-15,1 22 0,-22-22 16,0 0-16,0 21 0,0-21 0,0 22 16,0-22-16,0 0 0,0 21 15,0-20-15,-22-1 0,1 0 0,21 0 16,-21 0-16,21 0 0,-21-21 16,21 22-1,0-44 16,21 1-31</inkml:trace>
  <inkml:trace contextRef="#ctx0" brushRef="#br0" timeOffset="12286.77">4805 3175 0,'0'0'0,"21"0"0,21-21 31,-42 42-15,21 0-16,-21 0 0,0 1 0,22-1 16,-22 0-16,0 21 0,0-21 0,0 22 15,0-22-15,0 0 0,0 21 16,0-20-16,0-1 0,0 0 0,0 0 16,0 0-16,0 0 0,21 1 15,0-22 1,-21-22-1,0 1-15,21 21 0,-21-21 16,21 0-16,0 0 0,-21-22 0,22 22 16,-22-21-16,21 21 0,0-22 15,0 1-15,-21 0 0,21 21 16,0-22-16,1 22 0,-1 0 0,0 0 16,0 21-16,-21-21 0,21 21 15,0 0-15,-21 21 31,0 0-31,0 0 16</inkml:trace>
  <inkml:trace contextRef="#ctx0" brushRef="#br0" timeOffset="12658.5">5397 3429 0,'22'0'15,"-1"-21"1,0 21 0,0-21-16,0 21 0,-21-21 0,21-1 15,1 1-15,-1 0 0,0 0 16,0 0-16,-21 0 0,21-1 16,-21 1-16,0 0 0,0 0 0,0 0 15,0 0 1,-21 21-16,0 0 0,0 0 0,0 0 15,-1 0-15,1 21 0,0 0 16,0 0-16,21 0 0,-21 22 16,0-22-16,-1 21 0,1-21 0,21 22 15,-21-22-15,21 21 0,0-21 16,0 0-16,0 22 0,0-22 0,0 0 16,0 0-16,21 0 0,0-21 15,1 0-15,-1 0 0,21 0 16,-21 0-16,0 0 0,1 0 0,20 0 15,-21 0-15,0-21 0,0 21 0</inkml:trace>
  <inkml:trace contextRef="#ctx0" brushRef="#br0" timeOffset="13034.29">5800 3196 0,'0'0'0,"21"-21"16,0 21-1,0 0-15,0 0 0,0 0 16,1 0-16,-1 0 0,21 0 16,-21 0-16,22 0 0,-22 0 0,0 21 15,21 0-15,-21 1 0,1-1 0,-1 0 16,0 0-16,-21 21 16,0-20-16,0-1 0,0 21 0,0-21 15,0 0-15,0 1 0,0-1 0,-21 0 16,21 0-16,-21-21 0,-1 21 15,1-21-15,0 0 16,21-21 0,0 0-1,0 0-15,0 0 0,0-1 0,0 1 16,21-21-16,-21 21 0,21-22 16,1 22-16,-1-21 0,0 0 0,0 20 15,0-20-15,0 21 0,1 0 16,20 0-16,-21-1 0,0 22 15,0-21-15,1 21 0,-1-21 0,0 21 16</inkml:trace>
  <inkml:trace contextRef="#ctx0" brushRef="#br0" timeOffset="14206.72">6964 2836 0,'0'0'0,"0"-21"0,0 0 16,-21 21-1,-1 0-15,22 21 16,-21-21-16,0 21 0,0 1 0,0-1 15,0 21-15,-1-21 0,1 22 0,0-1 16,0 0-16,0 1 0,0-1 16,-1 0-16,1 1 0,21-1 0,0-21 15,0 21-15,0 1 0,0-22 16,0 21-16,0-21 0,0 1 0,21-1 16,1 0-16,-1-21 0,21 0 0,-21 0 15,0 0-15,22 0 0,-22 0 16,21 0-16,1 0 0,-22 0 0,21-21 15,-21 0-15,22-1 0,-22 1 16,21 0-16,-21 0 0,0 0 16,1-22-16,-1 22 0,0-21 0,0 21 15,-21 0-15,0-1 0,0 1 0,21 0 16,-21 0-16,-21 21 31,21 21-15,0 0-16,-21 0 0,0 1 0,0-1 15,21 0-15,0 21 0,0-21 0,-22 1 16,22-1-16,0 0 0,0 0 16,0 0-16,0 0 0,22 1 15,-1-22-15,0 0 16,0 0-16,0 0 0,0 0 16,1 0-16,-1 0 0,21 0 0,-21 0 15,22-22-15,-22 1 0,0 0 0,21 0 16,-21 0-16,1 0 0,-1-22 15,-21 22-15,0 0 0,21 0 0,-21 0 16,21-1-16,-21 1 0,0 0 16,0 0-16,-21 21 31,21 21-31,-21-21 0,21 21 16,0 0-16,0 1 0,0-1 15,-21 0-15,21 0 0,0 0 0,-22 0 16,22 1-16,0-1 15,-21 0-15,21 0 0,0 0 16,0 0-16,0-42 47,0 0-47,0 0 16,0 0-16,0 0 0,0-1 0,0 1 15,0-21-15,21 21 0,1-22 16,-1 22-16,0-21 0,0 21 0,0 0 15,22-1-15,-1 1 0,-21 0 16,21 21-16,1 0 0,-1 0 0,0 0 16,-20 0-16,20 0 0,-21 0 15,0 21-15,22 0 0,-22 1 0,-21-1 16,0 0-16,21 0 0,-21 21 0,0-20 16,0-1-16,0 21 0,0-21 15,0 0-15,-21 1 0,0-1 0,-1 0 16,22 0-16,-21 0 0,0-21 0,21 21 15,0-42 32,21 21-47,0 0 16</inkml:trace>
  <inkml:trace contextRef="#ctx0" brushRef="#br0" timeOffset="14890.98">8784 3069 0,'0'0'0,"-42"-42"32,21 42-32,-1 0 0,1 0 0,0 0 0,-21 0 15,21 0-15,-22 21 0,1 0 16,21 0-16,-22 1 0,22-1 15,-21 0-15,21 0 0,0 21 0,-1-20 16,1-1-16,0 21 0,21-21 0,0 0 16,0 1-16,0-1 0,0 0 15,0 0-15,21-21 0,0 21 0,1-21 16,-1 0-16,0 0 0,0 0 0,0 0 16,22 0-16,-22 0 0,0-21 15,21 0-15,-21 0 0,1 0 0,-1-1 16,0 1-16,0 0 0,-21 0 15,21 0-15,0 0 0,-21-22 0,0 22 16,22 0-16,-22 0 0,21 0 16,-21-1-16,0 1 15,0 42 17,0 1-32,0-1 0,0 0 15,0 21-15,-21-21 0,-1 22 16,22-22-16,0 21 0,-21-21 0,0 22 15,0-1-15,21 0 0,-21 1 0,21-1 16,0 0-16,0 1 0,0-1 16,0 0-16,0 22 0,0-22 15,0 1-15,0-1 0,0 21 0,0-20 16,0-1-16,0 22 0,21-22 16,0 0-16,-21 22 0,21-22 0,-21 0 15,21-20-15,-21 20 0,22 0 0,-22-21 16,21 1-16,-21-1 0,0 0 15,-21-21 17,-1-21-32,1 0 0,0 21 0,0-22 15,0 1-15,21 0 16,-21 0-16,21 0 0,0 0 16,-22-1-16,22 1 0,-21 0 15,21-21-15,0 21 0,0-1 16,0-20-16,0 0 0,-21 21 0</inkml:trace>
  <inkml:trace contextRef="#ctx0" brushRef="#br0" timeOffset="15146.83">8234 2561 0,'0'0'0,"-21"0"78,-1 0-78,1 0 15</inkml:trace>
  <inkml:trace contextRef="#ctx0" brushRef="#br0" timeOffset="15374.1">6858 2815 0,'0'0'0,"-21"21"0,0-21 15,42 0 1,0 0-16,0 0 16,0 0-16,0 0 0,22 0 0,-22 0 15,21 0-15,1 0 0,-1 0 0,-21 0 16,21 0-16,1 0 0,-22 0 16,21 0-16,-21 0 0,22 0 15,-22 0-15,0 0 0,0 0 0</inkml:trace>
  <inkml:trace contextRef="#ctx0" brushRef="#br0" timeOffset="16382.48">9927 3154 0,'21'21'0,"0"-21"0,1 0 15,-1 0-15,0 0 16,21 0-16,-21-21 0,22 0 0,-1 21 15,-21-21-15,22 21 0,-1-22 0,0 22 16,1-21-16,-22 0 0,21 0 16,0 0-16,-20 0 0,20 21 0,-21-43 15,21 22-15,-20 0 0,-1 0 0,-21 0 16,0-1-16,0 1 0,0-21 16,0 21-16,0 0 0,-21-1 15,-1 1-15,1 0 16,0 21-16,0 0 0,0 0 0,0 0 15,-1 0-15,1 0 0,0 21 0,0 0 16,0 1-16,0 20 0,-1-21 16,1 21-16,21 1 0,-21-1 0,21 0 15,-21 22-15,0-1 0,21 1 16,-21-1-16,-1 1 0,1-1 0,21 22 16,-21-21-16,0 20 0,0-20 0,21 20 15,-21 1-15,-1 0 0,1-1 16,0 1-16,0 0 0,0-1 0,21 1 15,-21-21-15,-1 20 0,22-20 16,0-1-16,0 1 0,0-22 0,0 22 16,0-43-16,0 21 0,0-21 15,0 0-15,22 1 0,-1-22 0,0 0 16,0 0-16,21 0 0,-20-22 0,-1 1 16,21-21-16,0 21 0,-20 0 15,20-22-15,0 1 0,1 0 0,-1-1 16,0 1-16,1-22 0,-1 22 0,-21-21 15,21-1-15,-20 1 0,-1-1 16,0 1-16,-21-1 0,0 22 0,0-22 16,-21 22-16,0 0 0,-22-1 0,1 1 15,0 0-15,-1 20 0,-20-20 16,20 21-16,-20 21 0,21-21 16,-22 0-16,1 21 0,20 0 0,1 0 15,0-22-15,20 22 0,1 0 16,0 0-16,21-21 15,21 21-15,0 0 16,22 0-16,-1-21 0,0 21 16,1-21-16,-1 21 0,0-21 0,1 21 15,-1-21-15,0 21 0,1-22 16,-1 1-16,0 21 0,1-21 0,-1 0 16,0 0-16,-20 0 0,-1-1 0,0 1 15,0 0-15,0 0 16,-21 0-16</inkml:trace>
  <inkml:trace contextRef="#ctx0" brushRef="#br0" timeOffset="17595.93">10731 3090 0,'0'0'0,"0"-21"16,-21 21 15,21 21 16,0 1-47,21-1 15,-21 0-15,0 0 0,0 0 16,22 0-16,-22 1 16,0-1-16,21 0 0,-21 0 0,0 21 15,21-20-15,-21-1 0,21 0 16,-21 0-16,21-21 16,0 0-16,1 0 15,-1 0-15,0 0 0,0 0 16,0 0-16,0-21 15,1 21-15,-1-21 0,0 0 0,0-1 16,21 1-16,-20 0 0,-1 0 16,21 0-16,-21 0 0,0-22 0,1 22 15,-1 21-15,0-21 0,-21 0 16,0 42 15,-21-21-31,0 21 16,-1 0-16,22 0 0,0 22 15,0-22-15,-21 0 0,21 21 0,-21-20 16,21-1-16,0 0 0,0 0 0,0 0 16,0 0-16,0 1 0,0-1 15,21-21-15,0 0 0,1 21 0,-1-21 16,0 0-16,0 0 16,0 0-16,0 0 0,1 0 15,-1-21-15,0 0 0,0 21 0,-21-22 16,0 1-16,21 0 0,-21 0 15,0 0-15,0 0 0,0-1 0,0 1 16,0 0-16,0 0 0,0 0 0,-21 0 16,0-1-16,21 1 0,-21 0 15,0 0-15,-1 21 16,22-21-16,22 21 31,-1 0-31,21 0 0,-21 0 0,0 0 16,1 0-16,-1 0 0,0 0 15,0 0-15,21 0 0,-20 21 16,-1 0-16,0-21 0,0 21 0,0 0 16,0 1-16,1 20 0,-22-21 0,21 0 15,-21 0-15,0 1 0,0-1 16,0 0-16,0 0 0,0 0 0,0 0 16,0 1-16,0-1 0,-21 0 15,-1-21 1,1 0-16,21-21 31,0 0-31,0-1 16,0 1-16,0 0 15,0 0-15,0 0 0,21-22 16,-21 22-16,22-21 0,-1 21 0,21-22 16,-21 22-16,0 0 0,22 0 0,-22 0 15,21 0-15,1 21 0,-22 0 16,0 0-16,21 0 0,-21 0 0,1 0 15,-1 21-15,0 0 0,0 0 0,0 0 16,-21 0-16,0 1 0,0-1 16,0 0-16,0 0 0,0 21 0,0-20 15,-21-1-15,0 0 16,21 0-16,-21-21 0,21 21 16,-21-21-16,-1 0 15,22-21 1,0 0-1,0 0-15,0 0 0,22-1 16,-1-20-16,0 21 0,0 0 16,0 0-16,0-22 0,1 22 0,20-21 15,0 21-15,1-1 0,-1 1 0,0 0 16,1 21-16,-1 0 0,0 0 16,1 0-16,-1 0 0,-21 21 0,0 0 15,-21 1-15,0-1 0,0 0 0,0 21 16,0-21-16,0 1 0,0 20 15,-21-21-15,0 0 0,0 0 16,0 22-16,-1-43 0,22 21 0,-21 0 16,21 0-16,-21-21 0,0 21 15</inkml:trace>
  <inkml:trace contextRef="#ctx0" brushRef="#br0" timeOffset="19082.62">14012 2963 0,'0'0'0,"0"-21"16,0 0-16,0 0 15,0 0-15,0 0 0,0-1 16,-21 1 0,0 21-16,0 0 15,0 0-15,-1 21 0,1 1 0,0-1 16,0 21-16,0-21 0,0 22 0,-1-1 15,1 0-15,0 22 0,21-22 16,0 22-16,0-22 0,0 0 0,0 1 16,0-1-16,0 0 0,0 1 15,0-22-15,21 21 0,0-21 0,1-21 16,-1 21-16,21 1 0,-21-22 16,22 0-16,-1 0 0,0 0 15,1 0-15,-1 0 0,0-22 0,1 1 16,-1 21-16,0-21 0,1 0 0,20-21 15,-21 20-15,1-20 0,-22 0 16,21-1-16,-21 1 0,1 0 0,-1-1 16,0-20-16,-21 21 0,0-1 0,0-20 15,0 20-15,-21 1 0,0 0 16,-22-1-16,1 22 0,0 0 0,-1 0 16,-20 0-16,20 0 0,-20 21 15,-1 0-15,1 0 0,-1 21 0,22 0 16,-21-21-16,20 42 0,1-21 15,0 1-15,20 20 0,1 0 16,0-21-16,21 22 0,0-1 0,0 0 16,0 1-16,21-22 0,0 21 15,1 1-15,20-1 0,-21-21 0,21 0 16,1 22-16,-1-22 0,22 0 0,-22 0 16,21-21-16,-20 0 0,20 0 15,1 0-15,-22 0 0,22 0 0,-22 0 16,21-21-16,-20 21 0,-1-21 0,0 0 15,1-1-15,-1 1 0,-21-21 16,0 21-16,1 0 0,-1-1 16,0-20-16,-21 21 0,21 0 0,-21 0 15,0-1-15,0 1 0,-21 21 32,0 0-32,21 21 15,-21 1-15,21-1 0,-22 0 0,22 21 16,0-21-16,0 1 0,-21 20 0,21-21 15,-21 0-15,21 0 0,0 22 16,-21-22-16,21 0 0,0 0 16,0 0-16,-21 1 15,0-22 1,21-22 0,0 1-16,0 0 0,0 0 15,0 0-15,0 0 16,0-22-16,21 22 0,0 0 0,0-21 15,0 20-15,0-20 0,22 21 0,-1 0 16,-21 0-16,22-1 0,-1 22 16,0 0-16,1 0 0,-22 0 0,21 0 15,-21 22-15,0-1 0,1 0 16,-1 0-16,-21 0 0,21 0 0,-21 1 16,0-1-16,0 21 0,0-21 0,0 0 15,-21 1-15,0-1 0,-1-21 16,1 21-16,21 0 0,-21 0 15,0 0-15,21-42 47,21 21-31</inkml:trace>
  <inkml:trace contextRef="#ctx0" brushRef="#br0" timeOffset="19454.4">15325 3281 0,'63'0'31,"-42"0"-31,0 0 16,1 0-16,-1 0 0,0-21 0,0 21 16,21-21-16,-20-1 0,-1 22 15,21-21-15,-21 21 0,0-21 0,1 0 16,-22 0-16,0 0 0,21-1 0,-21 1 15,0 0-15,0 0 16,-21 21-16,-1-21 0,-20 21 16,21 0-16,0 0 0,-22 0 0,1 21 15,0 0-15,21 0 0,-22 0 16,1 1-16,21 20 0,0 0 0,-1-21 16,1 22-16,21-1 0,-21-21 15,21 22-15,0-22 0,0 0 16,0 0-16,21 0 0,0 0 0,1 1 15,-1-1-15,0-21 0,0 0 16,21 0-16,-20 0 0,-1 0 0,21 0 16,0 0-16,1 0 0,-22 0 0,21-21 15,1 21-15,-1-22 0</inkml:trace>
  <inkml:trace contextRef="#ctx0" brushRef="#br0" timeOffset="19962.34">17187 2688 0,'0'0'0,"0"-21"0,0 0 0,0 0 0,0-22 15,0 22-15,0 0 0,0 0 16,-21 42-1,0 0-15,0 0 16,0 22-16,-1-22 0,1 21 0,0 1 16,0 20-16,0-21 0,0 1 0,-1 20 15,1-20-15,0-1 0,0 0 16,0 1-16,21-1 0,0 0 0,-21 1 16,21-22-16,0 0 0,0 0 15,0 0-15,0 0 0,21 1 16,0-22-16,0 0 0,0 0 15,0 0-15,1 0 0,-1 0 16,0-22-16,0 22 0,0-21 16,-21 0-16,0 0 0,21 21 0,-21-21 15,0 0-15,0-22 0,0 22 16,0 0-16</inkml:trace>
  <inkml:trace contextRef="#ctx0" brushRef="#br0" timeOffset="20695.12">16849 3048 0,'0'0'0,"-22"0"0,22 21 0,0 0 16,-21-21-16,21 22 16,21-1-16,1-21 15,-1 0-15,0 0 0,0 0 16,0 0-16,22 0 0,-22 0 0,21 0 16,0 0-16,1 0 0,-1 0 0,0 0 15,22 0-15,-22-21 0,1 21 16,-22-22-16,21 22 0,-21-21 0,22 21 15,-22 0-15,-21-21 0,-21 21 47,-1 21-31,22 0-16,-21-21 0,21 22 0,-21-1 16,21 0-16,0 0 0,0 0 0,0 0 15,0 1-15,0-1 16,21 0-16,0-21 0,1 0 15,-1 0-15,0 0 0,0 0 16,0 0-16,22 0 0,-22 0 0,0 0 16,21 0-16,-21 0 0,1-21 0,-1 21 15,0-21-15,0-1 0,0 1 16,0 21-16,1-21 0,-1 0 16,-21 0-16,0 0 0,21 21 0,-21-22 15,0 1 1,0 42 15,-21 1-31,21-1 0,-21 0 16,21 0-16,0 0 0,0 22 0,-22-22 15,22 0-15,0 21 0,-21 1 16,21-1-16,0 0 0,0 1 0,0-1 16,0 0-16,0 1 0,0-1 15,0 0-15,0 1 0,0-1 0,-21 0 16,0 1-16,0-1 0,21-21 15,-21 21-15,-1 1 0,1-1 16,21-21-16,-21 22 0,0-22 0,0-21 16,0 21-16,-22 0 0,22-21 0,0 0 15,0 0-15,0 0 0,-1 0 16,1 0-16,-21 0 0,21-21 0,-22 0 16,22 0-16,-21-1 0,21 1 0,0 0 15,-22 0-15,22-21 0,0 20 16,0 1-16,21-21 0,0 21 0,0 0 15,0-22-15,0 22 0,0 0 0,0 0 16,21 0-16,0-1 0,0 1 16,0-21-16,22 21 0,-22 0 15,21-1-15</inkml:trace>
  <inkml:trace contextRef="#ctx0" brushRef="#br0" timeOffset="21021.93">18182 3069 0,'-21'0'15,"0"0"1,21 21-16,0 1 16,0 20-16,-21-21 0,21 21 15,0 1-15,0-1 0,-22 0 0,22 22 16,0-22-16,-21 1 0,21-1 15,0 21-15,0-20 0,-21-1 0,0 0 16,0 1-16,21-1 0,-21 0 16,-1 1-16,22-22 0,-21 21 0,21-21 15,0 1-15,-21-1 0,21 0 0,0 0 16,0-42 15,21 21-31,-21-21 0,21 0 16,-21-1-16,22 1 0,-1 0 15</inkml:trace>
  <inkml:trace contextRef="#ctx0" brushRef="#br0" timeOffset="21346.76">18119 3344 0,'0'-42'16,"0"84"-16,0-105 0,0 42 0,0-22 15,0 22-15,0 0 0,0 0 0,21 21 16,0-21-16,-21 0 0,21-1 0,0 22 15,0-21-15,22 21 0,-22 0 16,21 0-16,-21 0 0,22 0 0,-1 0 16,-21 0-16,22 0 0,-22 21 15,0-21-15,0 22 0,0 20 16,-21-21-16,0 0 0,0 0 0,0 22 16,-21-22-16,0 0 0,0 0 15,0 0-15,-1 1 0,-20-1 0,21 0 16,-21 0-16,20-21 0,1 21 15,-21-21-15,21 0 0,0 21 0,-1-21 16,1 0-16,42 0 31,1-21-31,-1 0 16,0 21-16,0-21 0</inkml:trace>
  <inkml:trace contextRef="#ctx0" brushRef="#br0" timeOffset="21730.54">18690 3323 0,'21'0'0,"64"-42"16,-64 42-1,21-21-15,-20 21 0,-1-21 16,21-1-16,-21 1 0,22 0 0,-22 0 15,0 0-15,21 0 0,-42-1 16,21 22-16,-21-21 0,0 0 16,-21 21-16,0 0 15,0 0-15,0 0 0,0 0 16,-22 0-16,22 21 0,-21-21 0,-1 21 16,22 22-16,-21-22 0,21 0 15,0 0-15,-1 22 0,1-22 0,0 21 16,21-21-16,0 0 0,0 1 0,0-1 15,0 0-15,0 0 0,21 0 16,0-21-16,1 21 0,20-21 0,-21 0 16,0 0-16,22 0 0,-22 0 0,21 0 15,-21 0-15,22-21 16,-22 21-16,21-21 0,-21 0 0,0 21 16,22-21-16,-22 0 0</inkml:trace>
  <inkml:trace contextRef="#ctx0" brushRef="#br0" timeOffset="22345.84">21230 2604 0,'0'0'0,"21"-43"0,-21-126 15,0 148 1,0 0-16,0-1 0,0 1 0,0 0 15,0 42 17,-21 0-32,0 22 0,21-1 0,-21 0 15,21 22-15,0-1 0,-21-20 16,-1 20-16,1 1 0,21-22 16,-21 22-16,0-22 0,0 0 0,21 1 15,-21-1-15,-1 0 0,22 1 16,0-22-16,-21 0 0,21 21 0,-21-42 15,21 21-15,0 1 0,21-44 47,0 1-31,-21 0-16,22 0 0,-1 0 0,0 0 0</inkml:trace>
  <inkml:trace contextRef="#ctx0" brushRef="#br0" timeOffset="22726.62">21526 2731 0,'0'0'0,"0"-22"0,22 22 0,-44 22 31,1-1-15,0 0-16,0 21 0,21-21 0,-21 1 16,0 20-16,-1-21 0,22 0 15,0 22-15,-21-22 0,21 0 0,0 0 16,0 0-16,0 0 0,0 1 0,0-1 15,21-21 1,1 0-16,20 0 0,-21 0 16,0 0-16,22 0 0,-22 0 0,0 0 15,21 0-15,-21-21 0,22 21 16,-22-22-16,0 1 0,0 0 0,0 0 16,-21 0-16,0 0 0,0-22 0,0 22 15,0 0-15,0-21 0,0 20 16,0 1-16,-21 0 0,0 0 0,0 0 15,0 0-15,0 21 0,-1 0 16,1-22-16,0 22 0,0 0 16,0 0-16,0 0 15,-1 22-15,1-22 16,21 21-16,-21-21 0,0 0 16</inkml:trace>
  <inkml:trace contextRef="#ctx0" brushRef="#br0" timeOffset="22970.52">21145 2646 0,'0'0'0,"-21"0"0,21-21 16,21 0-1,1 21 1,-1 0-16,0-22 0,0 22 0,21 0 15,1 0-15,-1 0 0,0-21 16,1 21-16,-1 0 0,0 0 0,1 0 16,-22 0-16,21 0 0,-21 0 15,1 0-15,-1 0 0,0 0 0,0 0 16</inkml:trace>
  <inkml:trace contextRef="#ctx0" brushRef="#br0" timeOffset="24294.53">24024 2836 0,'0'0'0,"21"0"0,0 0 16,1 0-16,-1 0 0,0 0 16,0-21-16,-21 0 15,21 21-15,-21-21 0,0 0 0,21 0 16,-21-1-16,0 1 0,0 0 15,0-21-15,0 21 0,0-1 0,0-20 16,-21 21-16,0 0 0,0 0 0,0 21 16,0 0-16,-22 0 0,22 0 15,-21 0-15,21 0 0,-22 0 0,1 21 16,0 0-16,-1 0 0,1 21 16,0-20-16,20 20 0,-20 0 0,21 1 15,-21-22-15,20 21 0,1 0 16,0 1-16,0-22 0,21 21 0,0-21 15,0 1-15,0-1 0,0 0 16,0 0-16,21 0 0,0-21 16,22 0-16,-22 21 0,0-21 0,21 0 15,1 0-15,-1 0 0,0 0 0,1-21 16,-1 21-16,0-21 0,1 0 16,-1 0-16,-21 0 0,21 21 0,-20-43 15,-1 22-15,21 0 0,-42 0 16,21 0-16,0-22 0,-21 22 0,22-21 15,-22 21-15,0-1 0,0 1 0,0 0 16,-22 42 0,22 0-1,-21 1-15,21-1 16,-21 21-16,21-21 0,0 0 0,0 1 16,0 20-16,0-21 0,0 0 0,0 0 15,0 1-15,21-1 0,0-21 16,-21 21-16,22-21 0,-1 0 0,0 0 15,0 21-15,21-21 0,-20 0 16,-1 0-16,0 0 0,21 0 0,-21 0 16,1-21-16,-1 21 0,0-21 0,-21 0 15,21 21-15,0-22 0,0 1 16,-21 0-16,0 0 0,22 0 0,-22-22 16,21 22-16,-21 0 0,0 0 15,0 0-15,0 0 0,0-1 16,0 1-16,0 42 31,0 1-31,0-1 0,0 0 16,0 0-16,-21 0 0,21 0 15,-22 1-15,1-1 0,21 0 0,0 0 16,-21 0-16,21 0 0,-21 1 0,21-1 16,-21-21-1,21 21-15,0-42 47,0 0-47,0-1 16,0 1-16,0 0 0,0 0 15,0 0-15,21 0 0,-21-1 0,21 1 16,0 0-16,0 0 0,1-21 0,20 20 16,-21 1-16,21 21 0,-20-21 15,20 0-15,0 21 0,1 0 0,-1 0 16,0 0-16,-21 21 0,22 0 15,-22 0-15,0 1 0,0-1 0,0 0 16,-21 0-16,0 21 0,0-20 0,0-1 16,0 0-16,0 0 0,0 0 15,-21 0-15,0 1 0,0-1 16,0 0-16,0-21 0,-1 21 16,1-21-16,0 0 15,42 0 16,0-21-31,-21 0 16,43 0-16,-22-1 0</inkml:trace>
  <inkml:trace contextRef="#ctx0" brushRef="#br0" timeOffset="24738.22">25675 2604 0,'0'0'0,"-63"0"31,41 21-31,1 0 0,-21 0 0,21 0 16,0 0-16,-22 1 0,22-1 0,0 0 15,0 21-15,-22-21 0,22 1 16,0-1-16,21 21 0,0-21 0,-21 0 16,21 1-16,0-1 0,0 0 15,21 0-15,0-21 16,22 0-16,-22 0 0,0 0 15,0 0-15,21 0 0,-20 0 16,20 0-16,-21 0 0,0-21 0,22 21 16,-22-21-16,0 0 0,21-1 0,-21 1 15,1 0-15,-22 0 0,21 0 16,-21-22-16,21 22 0,-21-21 0,0 0 16,0 20-16,0 1 0,0-21 15,-21 21-15,0 21 0,-1-21 0,-20 21 16,21 0-16,-21 0 0,20 0 15,-20 0-15,21 21 0,-21-21 0,20 21 16,1 0-16,0 0 0,0-21 0,0 21 16,21 1-16,0-1 15,0 0 1,21-21-16,0 0 0,0 0 16,0 0-16,1 0 0,20 0 0,-21 0 15</inkml:trace>
  <inkml:trace contextRef="#ctx0" brushRef="#br0" timeOffset="24991.08">26268 2371 0,'0'0'0,"0"-21"32,-21 42-32,-1 0 15,22 0-15,-21 0 0,0 0 0,0 22 16,21-1-16,0 0 0,0-20 15,-21 20-15,21 0 0,0-21 0,-21 22 16,21-22-16,0 21 0,0-21 16,0 1-16,0-1 0,0 0 0,0 0 15,-22 0-15,22 0 0,0 1 16,-21-22 0,0 0-1</inkml:trace>
  <inkml:trace contextRef="#ctx0" brushRef="#br0" timeOffset="25626.73">25739 2752 0,'0'0'15,"21"0"17,0 0-32,21 0 0,-21 0 0,22 0 15,-1 0-15,22 0 0,-22 0 0,21 0 16,-20 0-16,20-21 0,1 21 15,-22 0-15,22-22 0,-22 1 0,21 21 16,-20-21-16,-1 0 0,0 0 16,1 0-16,-22-1 0,0-20 15,0 21-15,0-21 0,-21 20 0,0 1 16,0 0-16,0 0 0,0 0 16,0 0-16,-21 21 0,0 0 0,0 0 15,0 0-15,0 21 0,-1 0 16,1 0-16,0 0 0,0 22 0,21-22 15,0 21-15,-21 0 0,0 1 16,21-1-16,0-21 0,0 22 0,-22-1 16,1-21-16,21 21 0,-21-20 0,21 20 15,-21-21-15,21 0 0,0 0 16,0 1-16,-21-1 0,21 0 16,-21-21-16,21-21 46,0 0-30,21-1-16,0 1 0,0 0 0,-21 0 16,21 0-16,22 0 0,-22-1 0,0 1 15,21 0-15,-21 0 0,22 0 16,-1 0-16,-21 21 0,22 0 0,-22 0 16,0 0-16,0 0 0,0 21 15,0-21-15,-21 21 0,22 0 0,-22 0 16,0 0-16,0 1 0,0-1 15,0 0-15,0 0 0,0 0 16,0 0-16,0 1 0,-22-1 16,22 0-16,-21-21 15,0 21 1,21-42 15,21 0-31,0 21 0</inkml:trace>
  <inkml:trace contextRef="#ctx0" brushRef="#br0" timeOffset="26021.85">27136 2815 0,'21'0'31,"0"0"-15,0 0-16,0 0 0,0 0 15,1 0-15,-1-21 16,0 0-16,0 21 0,0 0 0,-21-21 16,21 21-16,1 0 0,-22-21 15,0-1 1,-22 22 0,1 0-16,0 0 0,0 22 15,0-22-15,0 21 0,-22 0 16,22 0-16,0 0 0,0 0 15,0 1-15,-1-1 0,1 21 0,0-21 16,21 0-16,0 1 0,0-1 16,0 0-16,42 0 15,1-21 1,-22 0-16,0 0 0,0 0 0,22 0 16,-22 0-16,21 0 0,-21 0 15,22-21-15,-22 0 0,21 21 0,-21-21 16,0-1-16,22 1 0,-22 0 15</inkml:trace>
  <inkml:trace contextRef="#ctx0" brushRef="#br0" timeOffset="26378.64">27601 2815 0,'0'0'0,"0"-21"0,0 0 16,0 0-16,0 0 15,0-1-15,21 22 16,1 0 0,-1 0-16,0 0 0,0 0 15,0 0-15,22 0 0,-22 0 0,0 0 16,0 0-16,21 22 0,-20-22 15,-22 21-15,21 0 0,0 0 0,-21 21 16,0-20-16,0-1 0,0 0 16,0 21-16,0-21 0,0 1 0,-21-1 15,21 0-15,-21 0 0,-1 0 16,1-21-16,0 21 0,0-21 16,0 0-16,0 0 15,21-21 16,0 0-31,0 0 0,21-21 16,0 20-16,0 1 0,0 0 16,0-21-16,1 21 0,20-1 0,-21 1 15,0 0-15,0 0 0,1 0 16,-1 0-16,0-1 0,0 22 0,0-21 16,0 21-16,-21-21 0,0 0 0,22 21 15,-22-21-15,21 21 16</inkml:trace>
  <inkml:trace contextRef="#ctx0" brushRef="#br0" timeOffset="27098.5">29379 2286 0,'0'0'0,"0"-21"16,21 21-1,-21-21-15,0 0 16,22 21-16,-22-22 16,0 44 30,0-1-30,-22 0-16,22 21 16,-21-21-16,0 22 0,21-1 0,-21 0 15,0 1-15,0-1 0,-1 22 16,1-22-16,0 0 0,0 1 0,0-1 16,21 0-16,-21 1 0,21-22 0,-22 21 15,22-21-15,0 0 0,0 1 16,0-1-16,0 0 0,0 0 15,22-21-15,-1 0 0,0 0 16,0 0-16,0 0 16,0 0-16,22 0 0,-22 0 15,0 0-15,0-21 0,0 0 0,1 0 16,-22-1-16,21 1 0,-21 0 16</inkml:trace>
  <inkml:trace contextRef="#ctx0" brushRef="#br0" timeOffset="27842.42">29041 2752 0,'0'0'0,"21"0"0,0 0 0,21 0 16,-21 0-16,22 0 0,-1 0 15,0 0-15,1-21 0,-1 21 0,0-22 16,22 22-16,-22 0 0,1-21 15,-1 21-15,21-21 0,-20 21 0,-1 0 16,0 0-16,-20-21 0,-1 21 16,0 0-16,0 0 0,-21 21 31,-21 0-31,0-21 0,0 21 0,-1 1 16,1-1-16,0 0 0,21 0 0,-21 0 15,0 0-15,21 1 16,-21-1-16,21 0 0,0 0 15,0 0-15,0 0 16,21-21-16,0 0 0,0 0 0,0 0 16,0 0-16,1 0 0,20 0 15,-21 0-15,21 0 0,1 0 0,-22 0 16,21-21-16,1 21 0,-22-21 0,21 0 16,-21 0-16,0 0 0,1-1 15,-1 1-15,0 0 0,0 0 0,0 0 16,-21 0-1,0-1-15,0 44 32,0-1-32,-21 0 0,0 0 15,21 0-15,-21 0 0,0 1 16,-1 20-16,22-21 0,-21 0 0,0 22 16,0-1-16,0-21 0,0 21 0,21 1 15,-22-1-15,22-21 0,-21 22 16,21-1-16,0 0 0,0 1 0,0-1 15,0 0-15,0 1 0,0-22 16,0 21-16,-21-21 0,0 22 0,0-22 16,21 0-16,-21 0 0,-1 0 15,1-21-15,0 21 0,0 1 0,0-22 16,-22 0-16,22 0 0,-21 0 16,21 0-16,0 0 0,-22 0 15,1-22-15,21 22 0,-22-21 0,1 0 16,21 0-16,0 0 0,-22 0 0,22-1 15,0 1-15,21 0 0,0-21 16,-21 21-16,21-1 0,0 1 0,0 0 16,0 0-16,21 0 0,-21 0 15,42-1-15,-20 22 0,-1-21 0,0 0 16,21 0-16,-21 21 0</inkml:trace>
  <inkml:trace contextRef="#ctx0" brushRef="#br0" timeOffset="28166.55">30607 2667 0,'0'0'0,"0"-21"0,-21 21 15,0 21 1,21 0-16,-22 0 0,22 1 15,0 20-15,0 0 0,-21 1 16,21 20-16,-21-21 0,0 22 0,21-22 16,-21 22-16,0-1 0,-1 1 15,1-22-15,0 22 0,0-1 0,0-21 16,0 1-16,21-1 0,-22 0 0,22 1 16,-21-22-16,21 0 0,0 21 15,0-20-15,0-1 0,21-21 31,1 0-15</inkml:trace>
  <inkml:trace contextRef="#ctx0" brushRef="#br0" timeOffset="28522.34">30522 2879 0,'0'0'0,"0"-21"0,64-64 16,-43 43-16,0 42 15,0-22-15,0 1 0,1 0 0,20 21 16,-21 0-16,21 0 0,1 0 16,-1 0-16,-21 21 0,22 0 0,-1 1 15,-21-1-15,0 21 0,0-21 16,1 0-16,-22 22 0,0-22 15,0 0-15,0 0 0,-22 0 0,-20 1 16,21-22-16,0 21 0,-22 0 16,1-21-16,21 0 0,-21 21 0,20-21 15,-20 0-15,21 0 0,0 0 16,0 0-16,-1 0 0,1 0 0,0 0 16,21-21 15,21 21-31,0-21 15,1 21-15</inkml:trace>
  <inkml:trace contextRef="#ctx0" brushRef="#br0" timeOffset="28938.66">31200 2900 0,'0'0'0,"21"0"0,0 0 0,0 0 16,0 0 0,0 0-16,1 0 0,20 0 15,-21 0-15,0 0 0,22-21 16,-22 21-16,0-21 0,21-1 0,-21 22 16,22-21-16,-22 0 0,0 0 15,0 0-15,0 0 0,-21-1 0,0 1 16,0 0-16,0 0 0,0 0 15,-42 21 1,21 0-16,0 0 0,-22 21 16,1 0-16,21 0 0,-21 0 0,-1 22 15,22-22-15,-21 21 0,21-21 16,-1 1-16,1 20 0,21-21 0,0 0 16,0 0-16,0 1 15,0-1-15,21 0 0,1 0 16,20-21-16,-21 0 0,21 0 15,1 21-15,-22-21 0,21 0 0,1 0 16,-1 0-16,0 0 0,1-21 16,-1 0-16,-21 21 0,21-21 0</inkml:trace>
  <inkml:trace contextRef="#ctx0" brushRef="#br0" timeOffset="29338.92">32279 2201 0,'21'-21'16,"-21"42"31,0 1-47,-21-22 0,21 21 15,0 0-15,-21-21 0,21 21 16,-21 0-16,21 0 15,-21-21-15,21 22 16,21-22 15,-21-22-31,21 22 16,0-21-16</inkml:trace>
  <inkml:trace contextRef="#ctx0" brushRef="#br0" timeOffset="29537.92">32512 2180 0,'0'0'0,"21"0"32,-21 21-17,0 1 1,-21-22-16,21 21 0,0 0 16,0 0-16,-21-21 15,21 21-15,0 0 0,-21-21 0,21 22 16,0-1-1,-22-21-15,1 21 16,0-21-16</inkml:trace>
  <inkml:trace contextRef="#ctx0" brushRef="#br0" timeOffset="42258.24">13949 4149 0,'0'0'0,"21"-21"0,0 21 0,-21-22 16,21 22-16,0-21 15,1 21-15,-22-21 0,21 21 0,0-21 16,0 21-1,-21-21 1,-21 21 15,0 21-31,0-21 16,-1 21-16,1 0 0,-21 0 16,21-21-16,0 22 0,-22-1 15,1 0-15,21 0 0,-22 0 0,1 0 16,0 1-16,-22-1 0,22 0 15,-22 0-15,1 0 0,-22 0 0,1 22 16,-1-22-16,0 0 0,1 0 16,-1 0-16,0 1 0,-21 20 0,22-21 15,-22 0-15,0 0 0,0 22 0,0-22 16,1 21-16,-22-21 0,21 22 16,0-1-16,0-21 0,-21 22 0,21-1 15,-21 0-15,21 1 0,-21-1 16,22-21-16,-1 21 0,0 1 0,0-1 15,0-21-15,0 22 0,1-22 16,-1 21-16,0-21 0,0 0 16,21 1-16,-20 20 0,20-21 0,0 0 15,1 0-15,20 1 0,-21 20 0,22-21 16,-1 0-16,-20 0 0,41 1 16,-20-22-16,21 21 0,-1 0 0,1-21 15,0 21-15,20-21 0,1 0 16,0 0-16,42 0 62,0 0-62,1 0 0,-22-21 16,21 0-16,-21 0 16,21 21-16,0-22 0,-21 1 0,0 0 15,21 21-15,-21-21 0,0 0 16,21 0-16</inkml:trace>
  <inkml:trace contextRef="#ctx0" brushRef="#br0" timeOffset="42834.13">9250 5207 0,'0'0'0,"0"-21"0,42 0 31,-21 21-31,0 0 0,-21 21 47,0 0-31,-21-21-16,0 21 0,0 0 0,0 1 16,0-1-16,-1 0 0,1 0 15,0 0-15,-21 0 0,21 1 16,-1-1-16,-20 0 0,21-21 15,-21 21-15,20 0 0,1 0 0,-21-21 16,21 0-16,0 22 0,-1-22 16,1 0-1,42 0 32,1 21-47,-1-21 16,0 21-16,0-21 0,21 21 0,-20-21 15,-1 21-15,21 0 0,-21-21 0,22 22 16,-22-1-16,21 0 0,-21 0 16,22 0-16,-22 0 0,0 1 15,21-1-15,-21 0 0,1 0 0,-1 0 16,0-21-16,0 21 0,0 1 16,0-22-16,1 21 0,-1-21 15,0 21-15,0-21 16,0 21-16,0-21 31,1 0 0,-1-21-31,-21 0 0,21 21 0,-21-21 16</inkml:trace>
  <inkml:trace contextRef="#ctx0" brushRef="#br0" timeOffset="44058.28">16658 4001 0,'0'0'0,"-21"0"0,21 21 63,0 0-63,21 0 15,0 0-15,0 0 16,1 1-16,-1-1 0,0 0 16,0 0-16,0 0 15,22 0-15,-22 1 0,21-1 0,0 0 16,22 0-16,-22 0 0,22 22 0,20-22 16,-20 0-16,-1 21 0,22-21 15,0 22-15,-1-22 0,1 21 0,-21-21 16,20 22-16,22-1 0,-21 0 15,21 1-15,-22-1 0,43 22 0,-21-22 16,0 0-16,0 1 0,0-1 16,-1 0-16,-20 1 0,21-1 0,0 0 15,0-21-15,21 22 0,-43-1 0,22 22 16,-21-22-16,-1 0 0,22 1 16,-21-1-16,0 0 0,-1 1 15,1-1-15,0-21 0,-1 21 0,-20-20 16,20-1-16,-20 21 0,-1-21 15,1-21-15,-22 21 0,-21 1 0,22-22 16,-22 0-16,0 0 0,-21-22 31,-21 22-15,0 0-16,21-21 16,-21 21-16,21-21 31,21 21-16,0 0 1,0-21-16</inkml:trace>
  <inkml:trace contextRef="#ctx0" brushRef="#br0" timeOffset="44590.28">20891 5525 0,'0'0'15,"-21"0"-15,0 0 0,21-22 16,-21 22 0,21 22 15,0-1-16,0 0-15,0 0 16,0 0-16,0 0 0,21-21 0,0 22 16,-21-1-16,21 0 0,1 0 15,-1 0-15,-21 0 0,21-21 16,0 22-16,0-1 16,0-21-16,-21 21 0,22-21 15,-1 0-15,0 21 16,-42 0 31,0-21-32,-1 0-15,1 0 0,-21 21 0,21-21 16,0 22-16,-1-22 0,-20 21 16,21-21-16,0 21 0,-22-21 0,22 21 15,-21 0-15,21-21 0,0 21 0,-22-21 16,22 0-16,0 22 15,0-22-15,0 0 0,-1 21 16,1-21 15,0 0-31,0 0 16</inkml:trace>
  <inkml:trace contextRef="#ctx0" brushRef="#br0" timeOffset="46011">1037 6689 0,'0'0'0,"0"-21"0,0-1 15,-21 1-15,21 0 0,0 0 16,-21 21-16,21-21 15,-21 21 1,-1 0 0,22 21-16,0 0 0,0 21 15,0-20-15,-21 20 0,21 0 16,0 1-16,0-1 0,0 0 0,0 22 16,0-1-16,0-20 15,0 41-15,0-20 0,-21-1 0,21 1 16,0-1-16,0 1 0,0-1 15,0-20-15,-21-1 0,21 0 0,0 1 16,0-1-16,0-21 0,0 0 16,0 0-16,0 1 15,0-44 1,-21 1 0,21 0-16,0 0 15,0 0-15,0-22 0,0 22 0,-21-21 16</inkml:trace>
  <inkml:trace contextRef="#ctx0" brushRef="#br0" timeOffset="46389.79">783 6773 0,'0'0'0,"-21"-42"0,0 21 16,21-21-16,0 20 0,-21 1 0,21 0 15,0 0-15,0 0 0,0 0 16,0-22-16,0 22 0,21 0 15,0-21-15,0 20 0,0 1 0,22 0 16,-1 0-16,-21 0 0,21 0 16,1 21-16,-1 0 0,0 0 0,1 0 15,-1 0-15,0 0 16,1 0-16,-1 21 0,-21 0 0,22 21 16,-43-21-16,21 22 0,-21-1 15,0 0-15,0 1 0,-21-1 16,-1 0-16,-20 1 0,21-1 0,-21-21 15,-1 22-15,1-1 0,21-21 16,-22 0-16,1 22 0,21-22 0,-21 0 16,20 0-16,1 0 0,0 0 15,21 1-15,-21-22 0,21 21 16,21-21 15,0 0-15,0 0-16</inkml:trace>
  <inkml:trace contextRef="#ctx0" brushRef="#br0" timeOffset="47110.43">1164 7430 0,'0'0'0,"0"21"0,0 0 31,21-42 1,0 0-32,1-1 0,-1 1 0,0-21 15,21 21-15,-21-22 0,1 1 16,20 0-16,-21-1 0,0 1 16,0 0-16,1 21 0,-22-22 0,0 22 15,0 0-15,0 0 0,0 0 16,-22 21-16,1 0 0,0 0 0,0 0 15,-21 0-15,20 0 0,1 0 16,0 0-16,-21 21 0,21 0 0,-1-21 16,22 21-16,0 0 15,0 0-15,0 1 0,0-1 16,0 0-16,22-21 16,-1 21-16,0 0 0,0-21 0,0 21 15,0 1-15,-21-1 0,22 0 16,-1 0-16,0 0 0,-21 0 0,0 1 15,0-1-15,0 0 0,21 0 16,-21 0-16,21 0 0,-21 1 16,21-22-1,1 0-15,-1 0 0,0 0 16,0 0-16,0-22 16,0 1-16,1 0 0,-1 0 0,0 0 15,0 0-15,0-1 16,0-20-16,1 21 0,-22 0 0,21 0 15,-21-22-15,21 22 0,-21 0 16,0 0-16,0 0 0,0-1 16,0 44 15,0-1-31,0 0 16,0 21-16,0-21 0,0 1 0,0 20 15,0-21-15,0 0 0,0 22 16,0-22-16,0 0 0,0 0 0,0 0 15,0 0-15,21 1 16,0-22-16,0 21 0,1-21 16,-1 0-16,0 0 15,-21-21-15,0-1 16,21 1-16,-21 0 0,0 0 16,0 0-16,0 0 0</inkml:trace>
  <inkml:trace contextRef="#ctx0" brushRef="#br0" timeOffset="47306.42">1863 6795 0,'-22'0'0,"1"0"16,21 21 30,0 0-46,0 0 32</inkml:trace>
  <inkml:trace contextRef="#ctx0" brushRef="#br0" timeOffset="49570.16">2159 6985 0,'0'0'0,"-21"21"16,0-21-16,21 21 15,-22-21-15,22 22 0,-21-22 16,21 21-16,-21 0 0,21 0 16,0 0-16,0 0 0,0 1 15,0 20-15,0-21 0,0 0 0,0 0 16,0 1-16,0-1 15,0 0-15,0 0 0,0 0 0,0 0 16,0 1 0,0-44 15,0 1-15,0 0-16,0 0 0,0 0 15,0 0-15,0-1 0,0-20 0,0 0 16,0 21-16,0-22 0,21 22 15,0 0-15,1-21 0,-1 42 0,0-22 16,0 1-16,0 21 0,0 0 0,1 0 16,-1 0-16,0 0 15,0 21-15,0 1 0,0 20 16,1-21-16,-1 0 0,-21 0 16,0 22-16,21-22 0,-21 0 0,21 21 15,-21-20-15,0-1 0,0 0 16,0 0-16,0 0 0,0 0 15,0-42 17,0 0-17,0 0-15,0 0 0,0-22 16,0 22-16,21 0 0,0-21 0,1 21 16,-22-22-16,21 22 0,21 0 15,-21-21-15,0 20 0,1 1 16,-1 21-16,0-21 0,0 21 0,0 0 15,0 0-15,1 0 0,-1 0 16,-21 21-16,21 0 0,-21 1 16,0-1-16,0 0 0,0 0 15,0 21-15,0-20 0,0 20 0,0-21 16,0 21-16,0-20 0,0-1 0,0 21 16,0-21-16,21 0 0,-21 1 15,0-1-15,21-21 0,0 21 0,1-21 16,-1 0-16,0 0 15,0 0-15,0 0 16,0 0-16,1-21 0,-1 0 0,0-1 16,0 22-16,0-21 0,0 0 15,1 0-15,-22-21 0,21 20 0,-21 1 16,21-21-16,-21 21 0,0 0 16,0-1-16,0-20 0,0 21 0,0 0 15,0 0-15,0-1 0,0 44 47,0-1-47,0 0 16,0 0-16,0 0 0,0 0 0,0 22 15,0-22-15,0 0 0,0 21 16,0-20-16,0-1 0,0 21 16,0-21-16,0 0 0,21 1 0,0-22 15,-21 21-15,21 0 0,1-21 0,-1 0 16,0 0-16,21 0 0,-21 0 15,1 0-15,-1 0 0,21-21 0,-21 21 16,22-21-16,-22-1 0,0 1 16,0 0-16,0 0 0,22-21 0,-22 20 15,0-20-15,0 0 0,-21-1 16,21 1-16,0 0 0,1-1 0,-1-20 16,-21 21-16,21-1 0,0-20 0,-21 20 15,0 1-15,21 0 0,-21-1 16,21 22-16,-21-21 0,0 21 15,0 0-15,0-1 0,0 1 0,-21 21 32,0 0-32,21 21 0,-21 1 0,21-1 15,-21 0-15,0 21 0,21-21 0,0 22 16,0-1-16,-22 0 0,22 1 16,-21-1-16,21 0 0,-21 1 0,21-1 15,0 0-15,0 1 0,0-1 16,0 0-16,0 1 0,0-1 0,0 0 15,0-20-15,0 20 0,21-21 16,0 0-16,1 0 0,-22 1 16,21-1-16,0-21 0,0 0 0,0 0 15,0 0-15,22 0 0,-22 0 0,0 0 16,0 0-16,0-21 0,1-1 16,-1 1-16,0 0 0,0 0 0,0 0 15,0 0-15,-21-22 0,22 22 0,-1-21 16,0 21-16,-21-22 0,0 22 15,21 0-15,-21-21 0,21 20 0,-21 1 16,0 0-16,0 42 31,0 0-15,0 1-16,0-1 0,0 0 0,0 0 16,0 21-16,0-20 0,0-1 15,0 21-15,0-21 0,0 0 0,0 1 16,0-1-16,0 0 0,21 0 15,1 0-15,-1-21 0,-21 21 0,21-21 16,0 0-16,0 0 0,0 0 0,1 0 16,-1 0-16,0 0 0,0-21 15,0 0-15,0 21 0,1-21 0,-1 0 16,0 0-16,0-22 0,0 22 0,0 0 16,1-21-16,-1 20 0,0 1 15,-21-21-15,21 21 0,0 0 16,0-1-16,-21 1 0,0 42 47,0 1-47,0-1 15,0 0-15,0 0 0,0 0 0,0 0 16,0 1-16,0-1 0,0 0 16,0 0-16,0 0 0,0 0 0,0 1 15,22-22 1,-1 0-16,0 0 15,0 0-15,0 0 0,0-22 16,1 22-16,-1-21 0,0 0 16,-21 0-16,21 0 0,0 0 15,0-1-15,1 1 0,-22 0 0,21 0 16,0 0-16,-21 0 0,21 21 0,-21-22 16,21 1-16,0 21 0,-21-21 15,22 21 1,-22 21-1,0 0-15,0 1 16,0-1-16,0 0 0,0 0 0,0 0 16,-22 0-16,22 22 0,0-22 15,0 0-15,0 0 0,0 0 0,0 1 16,22-1-16,-1 0 0,-21 0 16,21-21-16,0 21 0,0-21 0,22 0 15,-22 0-15,21 0 0,-21 0 0,22 0 16,-1 0-16,0 0 0,-21-21 15,22 0-15,-1 21 0,-21-21 0,22 0 16,-1-1-16,-21 1 0,0 0 0,0 0 16,1 0-16,-1 0 0,0-22 15,0 22-15,-21 0 0,0-21 16,0 20-16,0 1 0,0 0 0,0 0 16,0 0-16,0 0 0,0-1 15,-21 22-15,0 0 16,0 0-16,-1 0 0,1 22 15,0-1-15,21 0 0,-21 0 16,21 0-16,-21 0 0,21 1 0,0-1 16,0 0-16,0 0 0,0 0 0,0 22 15,0-22-15,21 0 16,0 0-16,0 0 0,0-21 0,1 0 16,-1 21-16,0-21 0,0 0 0,0 0 15,0 0-15,1 0 0,-1 0 0,0-21 16,0 21-16,0-21 15,0 0-15,1 21 0,-22-21 0,21 0 16,0-1-16,-21 1 0,21 21 0,-21-21 16,21 0-16,0 0 0,-21 0 15,0-1-15</inkml:trace>
  <inkml:trace contextRef="#ctx0" brushRef="#br0" timeOffset="49846.43">5207 6625 0,'0'0'0,"-42"0"31,20 21-31,1-21 78,0 0-78,0 0 0</inkml:trace>
  <inkml:trace contextRef="#ctx0" brushRef="#br0" timeOffset="50099.63">3704 6837 0,'42'21'31,"-20"-21"-31,-1 0 0,21 0 15,-21-21-15,22 21 0,-1 0 16,0 0-16,-21-21 0,22 0 0,-1 21 16,-21 0-16,22 0 0,-1-22 0,-21 22 15,0 0-15,0-21 0,1 21 16,-1 0-16,-21-21 0</inkml:trace>
  <inkml:trace contextRef="#ctx0" brushRef="#br0" timeOffset="50318.5">3196 6668 0,'-21'42'63,"21"-21"-63</inkml:trace>
  <inkml:trace contextRef="#ctx0" brushRef="#br0" timeOffset="50918.31">6392 6456 0,'0'0'0,"-21"0"0,0 0 0,21-21 15,42 21 1,-21 0-16,22-21 0,-1 21 16,22 0-16,-22 0 0,21-22 0,1 22 15,-1 0-15,1 0 0,-1-21 16,1 21-16,-1 0 0,1 0 0,-22 0 16,22 0-16,-22 0 0,0 0 15,-20 0-15,20 0 0,-21 0 16,0 0-16,-21 21 15,-42 1 1,21-22-16,-22 0 0</inkml:trace>
  <inkml:trace contextRef="#ctx0" brushRef="#br0" timeOffset="51230.37">6837 6477 0,'-21'-21'16,"21"42"0,0 0-1,0 0-15,0 1 0,0 20 0,0 0 16,0 1-16,0-1 0,0 0 16,0 1-16,-22 20 0,22-21 0,0 1 15,0 20-15,-21-20 0,0-1 0,21 21 16,-21-20-16,21-1 0,0 0 15,-21-20-15,21 20 0,0-21 0,0 0 16,0 0-16,0 1 0,21-22 31,0 0-31,0-22 16,0 1-16,1 0 0,-1 0 0,0 0 16,0 0-16</inkml:trace>
  <inkml:trace contextRef="#ctx0" brushRef="#br0" timeOffset="51898.06">7218 6900 0,'0'0'16,"0"-21"-16,21 21 0,-21 21 31,0 1-31,0-1 16,-21 0-16,0 0 0,21 21 0,0-20 15,0-1-15,-22 0 0,22 0 16,-21 21-16,21-20 0,0-1 0,0 0 15,0 0-15,0 0 0,0 0 0,21 1 16,1-22-16,-1 0 16,0 0-16,0 0 0,0 0 15,22-22-15,-22 22 0,0-21 0,21 0 16,-21 0-16,1 0 0,20 0 16,-21-1-16,0 1 0,0 0 0,1 0 15,-1-21-15,-21 20 0,0 1 0,21 0 16,-21 0-16,0 0 15,21 21-15,-21-21 0,0-1 0,0 44 47,0-1-47,0 0 0,0 0 16,0 0-16,0 0 0,-21 22 0,21-1 16,0 0-16,0 1 0,-21-1 15,21 22-15,0-22 0,0 21 0,0 1 16,0-1-16,0 1 0,0-1 0,0 1 15,0-1-15,0 1 0,0 21 16,0-22-16,0 1 0,0 20 0,0-20 16,0-1-16,0 1 0,0-1 15,0-20-15,0 20 0,0-21 0,0-20 16,0 20-16,0-21 0,0 0 16,0 0-16,-21-21 15,-1 0-15,1-21 0,0 0 16,0 0-16,0 0 0,0-22 15,-1 1-15,-20 21 0,21-43 16,21 22-16,-21-21 0,21-1 0,-21 1 16,21-22-16,0 21 0,0-20 0,0 20 15,0 1-15,0-1 16,0 1-16,21 20 0,0 1 0,0-21 0,21 41 16,-20-20-16,-1 0 0,21 21 15,0-22-15,-20 22 0,20 0 16,0 0-16,1 0 0,-22-1 0,21 1 15,-21 0-15</inkml:trace>
  <inkml:trace contextRef="#ctx0" brushRef="#br0" timeOffset="52262.12">8191 6922 0,'0'0'0,"-21"-22"15,0 22 1,0 0-16,0 22 0,21-1 16,-21 0-16,21 0 0,0 0 15,-22 22-15,22-1 0,0 0 0,-21 22 16,21-22-16,0 22 0,-21-1 0,21 1 16,0-1-16,0 1 0,0-1 15,-21 1-15,21-1 0,-21 1 0,21-1 16,0 22-16,0-22 0,-21 1 0,21-1 15,-22 1-15,22-1 0,-21-20 0,21 20 16,0-21-16,0 1 0,-21-22 16,21 0-16,0 0 0,0 0 15,0 1-15,0-44 16,0 1 0,0 0-16,0 0 0,21 0 15,0 0-15,-21-22 0,22 22 0,-22-21 16,0-22-16,0 22 0</inkml:trace>
  <inkml:trace contextRef="#ctx0" brushRef="#br0" timeOffset="52602.92">7980 7408 0,'0'0'0,"-21"-63"0,21 21 0,0-1 16,0 22-16,21-21 0,-21 21 15,21-22-15,-21 22 0,21 0 0,0 0 16,0 0-16,1-1 0,-1 1 15,0 0-15,21 21 0,-21 0 0,22-21 16,-22 21-16,0 0 0,21 0 0,-20 0 16,-1 21-16,0 0 0,0 0 15,-21 22-15,0-22 0,0 0 16,0 21-16,0-20 0,0-1 0,-42 21 16,21-21-16,-1 0 0,-20 1 15,21-1-15,-21 0 0,20-21 0,1 21 16,-21 0-16,21-21 0,0 0 0,-1 0 15,1 21-15,0-21 16,42-21 15,0 0-15,1 21-16,-1-21 0,0 0 0,0 0 16,0-1-16</inkml:trace>
  <inkml:trace contextRef="#ctx0" brushRef="#br0" timeOffset="52970.75">8403 7154 0,'21'-21'16,"0"21"-1,1-21 1,-1 21-16,0-21 0,0 21 16,0-21-16,0 21 0,1-21 15,-1-1-15,0 22 0,21-21 0,-21 21 16,1-21-16,-1 21 0,-21-21 15,21 21-15,-21-21 16,-21 21 0,0 0-16,-1 0 0,1 0 15,0 0-15,0 0 0,-21 0 16,20 21-16,1 0 0,0 0 0,0 0 16,21 1-16,-21-1 0,21 0 15,0 21-15,-21-21 0,21 1 16,0-1-16,0 21 0,0-21 0,0 0 15,21 1-15,0-1 0,-21 0 16,21-21-16,0 21 0,0-21 0,1 0 16,-1 0-16,21 0 0,-21 0 0,0 0 15,22 0-15,-22-21 0,0 0 16,0 0-16,22-1 0,-22 22 0</inkml:trace>
  <inkml:trace contextRef="#ctx0" brushRef="#br0" timeOffset="53502.26">9927 6604 0,'0'0'0,"21"-21"0,-21 0 0,21 0 15,-21-1-15,0 1 0,0 0 16,0 0-16,0 0 0,-21 0 16,0 21-16,0-22 0,0 22 15,0 0-15,-1 0 0,-20 0 0,21 0 16,0 0-16,0 22 0,-22-22 0,22 21 16,0 21-16,-21-21 15,20 22-15,1-22 0,0 21 0,-21 0 16,21 1-16,-1-1 0,1 22 0,0-22 15,21 0-15,-21 1 0,21-22 16,-21 21-16,21 0 0,0 1 0,0-22 16,0 21-16,0-21 0,0 1 0,21-1 15,0 0-15,0 0 0,0 0 16,1 0-16,20-21 0,-21 0 0,21 22 16,1-22-16,-1 0 0,0 0 0,1 0 15,-1-22-15,0 22 0,-20-21 0</inkml:trace>
  <inkml:trace contextRef="#ctx0" brushRef="#br0" timeOffset="54037.95">10329 6795 0,'0'0'16,"0"-22"-16,0 1 0,0 0 0,-21 21 15,0 0 1,0 0-16,0 0 0,-1 0 0,1 0 15,-21 21-15,21-21 0,0 21 0,-1 1 16,1 20-16,0-21 0,0 0 16,0 22-16,0-22 0,21 0 15,0 21-15,-22-21 0,22 22 0,0-22 16,0 0-16,0 0 0,0 0 16,0 1-16,0-1 0,0 0 0,22-21 15,-1 21-15,0-21 0,0 0 16,0 0-16,0 0 0,1 0 15,-1-21-15,0 0 0,0 21 0,0-21 16,0-1-16,22 1 0,-22 0 0,-21 0 16,21 0-16,0-22 0,0 22 15,-21 0-15,0-21 0,22 21 0,-22-1 16,21 1-16,-21 0 0,0 0 0,0 0 16,0 0-16,0 42 31,0 0-16,0 0-15,0 0 0,0 0 0,0 1 16,0 20-16,0-21 0,0 0 16,0 0-16,0 1 0,0 20 0,0-21 15,0 0-15,0 0 0,0 1 0,0-1 16,0 0-16,0 0 16,21-21 15,0 0-31,-21-21 15,21 0 1,0 0-16</inkml:trace>
  <inkml:trace contextRef="#ctx0" brushRef="#br0" timeOffset="54498.69">11176 6837 0,'0'0'0,"0"-21"0,21 0 15,-21-1-15,-21 1 16,0 21-16,-22 0 16,22 0-16,-21 0 0,0 0 15,-1 0-15,1 21 0,0-21 16,20 22-16,-20-1 0,21 0 0,-21-21 16,20 21-16,1 0 0,21 0 15,0 1-15,0-1 0,0 0 16,21-21-16,1 0 15,-1 21-15,0-21 0,21 0 16,1 0-16,-22 21 0,21-21 0,-21 0 16,22 21-16,-1-21 0,-21 0 0,0 22 15,0-22-15,1 21 0,-1-21 16,0 0-16,-21 21 0,0 0 16,-21 0-1,0-21-15,-22 0 0,22 0 16,-21 21-16,21-21 0,-22 0 15,1 0-15,21 0 0,-22 0 0,22 0 16,0 0-16,0 0 0,-21 0 0,20 0 16,1 0-16,0 0 15,42-21 17,0 21-17,1 0-15,-1-21 0</inkml:trace>
  <inkml:trace contextRef="#ctx0" brushRef="#br0" timeOffset="55533.9">11663 6138 0,'-21'0'0,"21"-21"0,-22 21 16,1 21 0,0 1-1,21 20-15,-21-21 0,21 21 0,-21 1 16,21-1-16,0 0 0,0 22 16,-21-1-16,-1-20 0,22 20 0,0-20 15,-21 20-15,0-21 0,0 22 0,21-22 16,-21 1-16,21-1 0,0 0 15,0-21-15,0 22 0,0-22 0,0 21 16,0-21-16,0 1 0,21-1 16,0-21-16,0 0 0,0 0 15,1 0-15,-1 0 0,21 0 0,-21-21 16,0-1-16,1 1 0,-1 0 16,0 0-16,0 0 0,21 0 15,-20-1-15,-1-20 0,0 21 0,0 0 16,0-22-16,0 22 0,1-21 0,-22 21 15,21 0-15,0-1 16,-21 44 0,0-1-1,-21 0-15,21 0 16,-21 0-16,21 22 0,0-22 0,0 0 16,0 0-16,0 0 0,0 0 0,0 1 15,0-1-15,0 0 16,21-21-16,0 21 15,0-21-15,0 0 0,0 0 0,1 0 16,20 0-16,-21 0 0,0-21 0,22 21 16,-22-21-16,0 0 0,21-1 15,-21 1-15,1 0 0,-1 0 0,0 0 16,-21 0-16,0-1 0,21 1 0,-21 0 16,0 0-16,0 0 15,0 0-15,-21 21 16,21 21-1,0 0-15,-21-21 0,21 21 16,-21 0-16,21 0 0,-22 1 0,22-1 16,-21 0-16,21 0 15,0 0-15,0 0 0,0 1 16,0-1-16,-21 0 0,21 0 16,-21-21-1,21-21 16,0 0-15,0 0-16,0-1 0,0 1 16,0 0-16,21-21 0,0 21 15,0-1-15,1-20 0,-1 21 16,0 0-16,21-22 0,-21 22 0,22 0 16,-22 0-16,21 0 0,-21 0 15,22 21-15,-22 0 0,0 0 0,0 0 16,-21 21-16,0 0 0,21 0 0,-21 0 15,0 0-15,22 1 0,-22 20 16,0-21-16,0 0 0,0 22 0,0-22 16,0 0-16,0 0 0,0 0 0,-22 0 15,1 1-15,21-1 0,-21 0 16,21 0-16,-21 0 0,0-21 16,21-21 30,0 0-46,21 0 16</inkml:trace>
  <inkml:trace contextRef="#ctx0" brushRef="#br0" timeOffset="56386.55">13335 6731 0,'0'0'0,"0"-21"0,-42-21 16,20 42-1,1 0-15,0 0 0,0 0 16,0 0-16,-22 21 0,22 0 0,0 0 16,-21-21-16,21 21 0,-1 22 0,1-22 15,-21 0-15,21 0 0,0 0 16,-1 0-16,1 1 0,21-1 0,0 0 15,0 0-15,0 0 0,0 0 16,0 1 0,21-22-16,1 0 0,-1 0 0,0 0 15,0 0-15,0 0 0,0 0 0,1-22 16,-1 22-16,0-21 0,0 21 16,0-21-16,0 0 0,1 21 0,-1-21 15,0 0-15,-21-1 0,21 1 16,0 0-16,0 21 0,-21-21 0,0 0 15,22 21-15,-1-21 16,-21 42 31,0 0-47,0 0 16,-21 0-16,21 0 0,-22 1 15,22 20-15,-21-21 0,21 21 0,0-20 16,0 20-16,0 0 0,0 1 0,0 20 15,0-21-15,0 1 0,0 20 0,0 1 16,0-22-16,0 22 16,0-1-16,0 1 0,0-1 0,0 1 15,0-1-15,0 1 0,0-1 0,21 1 16,-21-1-16,22 1 0,-22-1 16,0 1-16,0-22 0,0 0 0,0 1 15,0-22-15,0 21 0,0-21 0,0 0 16,0 1-16,-22-22 0,1 0 31,0-22-31,0 1 16,21 0-16,0 0 0,0 0 0,-21 0 15,21-1-15,-21-20 0,21 0 16,-22-1-16,22 1 0,0 0 16,-21-22-16,21 22 0,0-22 0,0 1 15,0-1-15,0 22 0,0-21 0,0 20 16,21-20-16,1 20 0,-1 1 15,0 0-15,0-1 0,0 1 0,0 0 16,22-1-16,-22 22 0,0-21 0,21 21 16,-20-22-16,-1 22 0,21 0 15,-21-21-15,0 21 0,1-1 16,-1 22-16,0-21 0,0 0 0,-21 0 16,0 0-1,0 0 1,-21 21-16</inkml:trace>
  <inkml:trace contextRef="#ctx0" brushRef="#br0" timeOffset="56710.37">12679 6096 0,'0'0'0,"0"21"94,-21-21-63,21 21-31,-22-21 0,1 0 16</inkml:trace>
  <inkml:trace contextRef="#ctx0" brushRef="#br0" timeOffset="57033.98">11536 6541 0,'0'0'16,"21"0"-1,0 0-15,0 0 16,22 0-16,-22 0 0,21 0 0,0 0 15,-20 0-15,20-22 0,0 22 0,1 0 16,-22 0-16,21-21 0,0 21 16,-20 0-16,-1 0 0,0 0 0,0 0 15,0 0-15</inkml:trace>
  <inkml:trace contextRef="#ctx0" brushRef="#br0" timeOffset="60850.1">18775 6265 0,'0'0'0,"0"-21"0,0 0 0,0 0 16,0 0-16,0 0 16,0-1-16,0 1 0,0 0 15,0 0 1,0 42 93,21-42 48,-21 0-157,0 42 78,0 0-78,0 0 15,-21 22-15,21-22 0,0 21 16,0 0-16,0 1 0,0-1 0,0 0 16,0 22-16,0-1 0,0-20 0,0 20 15,0-20-15,0-1 0,0 21 16,-21-41-16,21 20 0,0 0 0,-22-21 15,22 1-15,0 20 0,0-21 16,0 0-16,0-42 47,0 0-47,0 0 0,0 0 16</inkml:trace>
  <inkml:trace contextRef="#ctx0" brushRef="#br0" timeOffset="61389.8">18563 6117 0,'0'0'15,"0"-21"-15,21 0 0,0 0 16,1 21-16,-22-21 0,21 21 0,0 0 15,0-22-15,0 22 16,0 0-16,1 0 0,-1 0 0,0 0 16,21 22-16,-21-1 0,1 0 0,20 0 15,0 21-15,-21-20 0,22 20 16,-22 0-16,21 22 0,-21-22 0,1 22 16,-1-1-16,0-21 0,0 22 15,-21-22-15,21 1 0,-21 20 0,0-21 16,0-20-16,0 20 0,0-21 0,0 0 15,-21 22-15,0-22 16,21 0-16,0-42 31,0 0-31,0-1 16,0-20-16,0 21 0,0-21 16,0-1-16,21 1 0,0 0 0,-21-22 15,21 1-15,1 20 0,-1-20 16,0-1-16,0 1 0,0-1 0,22 22 15,-22 0-15,0-22 0,0 22 0,0 21 16,0-22-16,-21 22 0,0 0 16,22 0-16,-22 0 0,0 42 31,0 0-15,-22 0-16,1 21 0,21-20 15,0-1-15,0 21 0,0-21 16,-21 0-16,21 22 0,0-22 0</inkml:trace>
  <inkml:trace contextRef="#ctx0" brushRef="#br0" timeOffset="62149.49">19685 6456 0,'0'21'15,"-21"0"1,21 0-16,-21-21 0,21 22 0,0-1 15,-22 0-15,1 0 0,21 0 16,-21 22-16,21-22 0,0 0 0,0 0 16,0 0-16,0 0 0,0 1 15,0-1-15,0 0 0,0 0 16,21-21 0,0 0-16,1 0 0,-1 0 0,0 0 15,0 0-15,0 0 0,0 0 16,-21-21-16,0 0 15,22 21-15,-22-21 0,0-1 0,0 1 16,0 0-16,0 0 0,0-21 0,0 20 16,0 1-16,0-21 0,0 21 15,0 0-15,0-22 0,0 22 16,21 0-16,-21 0 0,21 0 0,-21-1 16,21 22-16,0-21 0,0 0 15,1 21-15,-1 0 0,0 0 16,0 0-16,0 21 0,0 0 15,1 1-15,-22-1 0,21 0 0,-21 0 16,21 21-16,-21-20 0,0-1 0,0 21 16,0-21-16,0 0 0,0 1 15,0-1-15,0 0 0,0 0 0,0 0 16,0 0-16,0 1 16,0-44 30,0 1-46,0 0 16,0 0-16,0 0 0,0-22 16,0 22-16,0 0 0,0-21 15,21-1-15,0 22 0,0-21 0,1 21 16,-1-22-16,21 22 0,-21 0 0,22 0 16,-22 21-16,21 0 0,-21 0 15,22 0-15,-22 0 0,21 21 0,-21 0 16,0 22-16,1-22 0,-1 0 0,0 21 15,-21 1-15,0-22 0,0 21 16,0-21-16,0 22 0,0-22 16,0 0-16,-21 0 0,0 0 0,-1 0 15,1 1-15,21-1 0,-21 0 16,0-21-16,42 0 47,-21-21-47,21 0 0,0 21 15</inkml:trace>
  <inkml:trace contextRef="#ctx0" brushRef="#br0" timeOffset="62350.38">20743 6604 0,'21'0'31,"1"0"-31,-1 0 32,0 0-32,0 0 0,0 0 15,0 0 1,-21-21 0</inkml:trace>
  <inkml:trace contextRef="#ctx0" brushRef="#br0" timeOffset="62838.1">21865 5800 0,'0'0'0,"0"-21"0,0-1 0,0 1 0,0 0 15,0 0-15,-21 21 16,0 21-1,21 0-15,0 22 16,0-1-16,0 0 0,0 1 0,-21-1 16,21 0-16,0 22 0,-22-22 15,22 22-15,0-1 0,0 1 16,-21-1-16,0-21 0,0 22 0,0-1 16,0-20-16,21-1 0,-22 0 0,1 1 15,21-22-15,-21 0 0,21 0 16,0 0-16,0 1 0,0-44 47,0 1-47,0 0 0,21 0 0,-21 0 15,0 0-15,21-22 0,-21 1 16,0 21-16</inkml:trace>
  <inkml:trace contextRef="#ctx0" brushRef="#br0" timeOffset="63166.91">21653 5990 0,'0'0'0,"0"-42"0,-21 0 0,21-1 0,0 1 16,0 0-16,0-1 0,21 22 16,1-21-16,-1-1 0,21 22 0,0-21 15,1 21-15,20 0 0,-20-1 16,20 22-16,-21 0 0,22 0 0,-22 0 16,22 22-16,-22-1 0,0 21 0,1-21 15,-22 22-15,0-1 0,0 0 16,-21 1-16,0 20 0,0-21 0,-21 1 15,0-1-15,0-21 0,-22 22 16,22-1-16,-21-21 0,0 21 16,-1-20-16,22-1 0,-21 21 0,-1-21 15,1 0-15,21 1 0,0-1 16,-22-21-16,22 21 0,0 0 0,21 0 16,-21-21-16,42 0 31,0 0-31,0 0 15,1 0-15,-1 0 0,0 0 16</inkml:trace>
  <inkml:trace contextRef="#ctx0" brushRef="#br0" timeOffset="66026.89">22077 6689 0,'0'0'0,"21"-21"32,0-1-17,0 1-15,0 0 16,1 0-16,-1 0 0,0 0 0,21-1 16,-21-20-16,1 21 0,-1-21 0,0 20 15,0-20-15,0 21 0,-21 0 16,0 0-16,0-1 0,0 1 0,0 0 15,-21 21-15,0 0 16,0 0-16,0 0 16,-1 0-16,1 0 0,0 21 0,0 0 15,21 1-15,0-1 16,0 0-16,0 21 0,0-21 0,0 1 16,0-1-16,0 0 0,0 0 0,0 0 15,0 0-15,0 1 0,0-1 16,21 0-16,-21 0 0,0 0 0,21-21 15,-21 21-15,21 1 16,1-22 0,-1 0-16,0 0 0,0 0 15,0 0-15,0 0 0,1 0 0,-1-22 16,0 22-16,0-21 0,0 21 16,22-21-16,-22 0 0,0 0 0,0 0 15,0-1-15,22 1 0,-22-21 0,0 21 16,0 0-16,-21-1 0,21-20 15,-21 21-15,21 21 0,-21-21 0,0 0 16,0-1 0,0 44-1,-21-22-15,0 21 16,21 0-16,0 0 16,-21 0-16,0 0 0,21 1 0,-21 20 15,21-21-15,0 0 0,0 0 0,0 1 16,0-1-16,0 0 0,0 0 15,0 0-15,21-21 0,0 0 16,0 0-16,0 0 0,0 0 0,1 0 16,-1 0-16,21 0 0,-21 0 15,0 0-15,1 0 0,20-21 0,-21 21 16,0-21-16,0 0 0,1 0 16,-1-1-16,0 1 0,-21-21 15,21 21-15,0 0 0,-21-22 0,21 22 16,-21 0-16,0 0 0,0 0 15,0-1-15,0 44 32,0-1-32,-21 0 0,21 0 15,0 0-15,0 0 0,-21 1 0,0 20 16,21-21-16,-21 0 0,21 0 0,0 1 16,0-1-16,0 0 0,-21 0 15,21 0-15,0 0 0,-22-21 16,22 22-16,0-44 47,0 1-47,0 0 0,0 0 15,0 0-15,22 0 0,-1-1 16,-21 1-16,21 0 0,0-21 0,-21 21 16,21-22-16,0 22 0,1 0 15,-22 0-15,21 0 0,0 21 0,0 0 16,-21-22-16,21 22 0,0 0 15,1 0-15,-22 22 0,0-1 16,0 0-16,0 0 0,0 0 0,21 22 16,-21-22-16,0 0 0,0 21 15,0-21-15,0 1 0,0 20 16,0-21-16,0 0 0,0 0 0,21 1 16,-21-1-16,0 0 0,21-42 46,-21 0-46,0-1 0,21 1 16,0 0-16,-21 0 0,22 0 16,-22-22-16,21 22 0,0-21 0,0 21 15,0-22-15,0 22 0,1-21 16,-1 21-16,0 0 0,0-1 0,0 22 16,0-21-16,1 21 0,-1 0 15,0 0-15,0 0 0,0 0 0,-21 21 16,0 1-16,0-1 15,0 0-15,0 0 0,0 0 0,0 22 16,0-22-16,0 0 0,0 0 16,0 0-16,0 0 0,0 1 0,0-1 15,0 0-15,0 0 0,21 0 16,1-21-16,-1 0 0,-21 21 16,21-21-16,0 0 0,0 0 0,0 0 15,1 0-15,-1 0 0,0 0 0,0 0 16,0-21-16,0 0 15,1 21-15,-1-21 0,-21 0 0,21 0 16,0-22-16,0 22 0,0 0 0,-21-21 16,22 20-16,-22 1 0,21 0 15,-21 0-15,0 0 0,0 0 0,-21 42 47,-1 0-47,22 0 16,-21 21-16,21-20 0,0-1 15,0 0-15,0 21 0,0-21 0,0 1 16,0-1-16,0 0 0,0 0 0,0 0 16,0 0-16,21-21 15,-21 22-15,22-22 0,-1 21 0,0-21 16,0 0-16,0 0 0,22 0 16,-22 0-16,0 0 0,0 0 15,0 0-15,0-21 0,1-1 0,-1 1 16,0 0-16,0 0 0,0-21 0,0-1 15,1 22-15,20-42 0,-21 20 16,0 1-16,0-22 0,1 22 0,-1-21 16,0-1-16,0 1 0,-21 20 0,0-20 15,0-1-15,0 22 0,0 0 16,0-1-16,0 1 0,0 0 0,0 20 16,0 1-16,-21 21 15,0 0-15,0 0 16,21 21-16,0 1 0,-22-1 15,22 21-15,-21 0 0,21 1 0,0-1 16,0 22-16,0-22 0,0 0 0,0 22 16,0-22-16,0 0 0,0 22 15,0-22-15,0 1 0,0-1 0,0 0 16,0 1-16,0-1 0,0 0 0,0 1 16,0-22-16,0 0 0,0 21 15,21-21-15,1 1 0,-1-22 0,-21 21 16,21 0-16,0-21 0,0 0 0,0 0 15,1 0-15,-1 0 0,21 0 16,-21 0-16,0 0 0,1-21 16,-1 0-16,0-1 0,0 1 0,0 0 15,0 0-15,1-21 0,-1 20 16,0-20-16,0 21 0,0-21 0,0 20 16,-21-20-16,0 21 0,22 21 15,-22-21-15,0 0 0,0 42 31,0 0-31,0 0 0,0 0 16,0 0-16,-22 1 0,22-1 16,0 0-16,0 0 0,0 0 0,0 0 15,0 1-15,0-1 0,0 0 16,0 0-16,0 0 0,22-21 16,-22 21-16,21-21 0,0 0 0,0 0 15,0 0-15,0 0 16,1 0-16,-1 0 0,0 0 15,0-21-15,-21 0 0,21 0 0,0 21 16,1-21-16,-22 0 0,21-22 16,0 22-16,0 0 0,-21 0 0,0 0 15,21-1-15,-21 1 0,21 21 0,-21-21 16,0 42 15,0 0-15,0 1-16,0-1 0,0 0 15,0 0-15,0 0 0,0 0 16,0 1-16,0-1 0,0 0 16,0 0-16,0 0 15,22-21 1,-1 0-16,0 0 16,0 0-16,0 0 15,-21-21-15,21 0 0,1 21 16,-1-21-16,-21 0 15,21-1-15,0 1 0,-21 0 0,21 0 16,0-21-16,1 20 0,-1 1 0,-21 0 16,21 0-16,0 0 15,-21 0-15,0 42 32,0 0-32,0 0 15,0 0-15,0 0 0,0 1 0,0-1 16,0 0-16,0 0 0,0 0 15,0 0-15,0 1 0,0-1 16,0 0-16,21 0 0,0-21 16,1 0-16,-1 0 15,0 0-15,0 0 0,0 0 0,22 0 16,-22 0-16,21 0 0,-21 0 0,0 0 16,22 0-16,-22-21 0,21 0 15,-21 0-15,1-1 0,-1 1 0,21 0 16,-21 0-16,-21-21 0,21 20 0,1-20 15,-22 21-15,0 0 0,0 0 16,0-1-16,0 1 0,0 0 0,-22 21 31,1 0-31,0 0 0,0 21 16,0 0-16,21 1 0,0-1 0,-21 0 16,21 0-16,-22 0 15,22 22-15,0-22 0,0 0 0,0 0 16,0 0-16,0 0 0,0 1 0,0-1 15,0 0-15,22 0 0,-1-21 16,-21 21-16,21-21 0,0 0 0,0 0 16,0 0-16,1 0 0,-1 0 15,0 0-15,21 0 0,-21 0 16,1 0-16,-1-21 0,0 0 0,0 0 16,0 21-16,0-21 0,1-1 15,-1 1-15,0-21 0,0 21 0,0 0 16,0-1-16,-21-20 0,0 21 15,0 0-15,22 0 0</inkml:trace>
  <inkml:trace contextRef="#ctx0" brushRef="#br0" timeOffset="66266.12">25823 5863 0,'0'0'0,"-21"0"0,0 0 15,0 0 48</inkml:trace>
  <inkml:trace contextRef="#ctx0" brushRef="#br0" timeOffset="66522.28">24786 5990 0,'21'0'31,"0"0"-31,1 0 0,-1 0 0,0 0 16,0 0-16,21 0 0,-20 0 0,-1 0 15,0 0-15,0 0 0,21 0 16,-20 0-16,-1 0 0,0 0 0,0 0 16,0 0-1,-21-21 1,-21 21-1,0 0-15</inkml:trace>
  <inkml:trace contextRef="#ctx0" brushRef="#br0" timeOffset="66753.67">24215 5969 0,'0'0'0,"-22"0"79,1 0-79,0 0 15,0 0-15</inkml:trace>
  <inkml:trace contextRef="#ctx0" brushRef="#br0" timeOffset="66934.57">23601 6054 0,'0'0'15,"-21"0"48</inkml:trace>
  <inkml:trace contextRef="#ctx0" brushRef="#br0" timeOffset="67514.23">27136 5503 0,'0'0'0,"0"-21"31,21 0-31,0 21 15,0 0-15,21 0 0,-20 0 16,20 0-16,0-21 0,1 21 0,20 0 16,-21 0-16,22 0 0,-22 0 0,22 0 15,-22 0-15,0 0 0,1 0 16,-22 0-16,0 0 0,0 0 0,-42 0 31,-21 0-31,21 0 0,-22 0 16,1 0-16,0 0 0</inkml:trace>
  <inkml:trace contextRef="#ctx0" brushRef="#br0" timeOffset="67827.05">27263 5482 0,'0'21'15,"0"1"-15,0-1 16,-22 0-16,22 0 0,0 21 0,0-20 15,0 20-15,-21 21 0,21-20 16,0-1-16,0 22 0,-21-1 0,0-21 16,21 22-16,-21-22 0,0 22 15,21-22-15,-22 0 0,22 1 16,-21-1-16,0 0 0,21 1 0,0-22 16,0 0-16,-21 21 0,21-20 15,0-1-15,0 0 0,21-21 47,0-21-47,0 21 0,1-21 16,-1-1-16,0 1 0,0-21 0,0 21 15,0 0-15</inkml:trace>
  <inkml:trace contextRef="#ctx0" brushRef="#br0" timeOffset="68405.67">27538 6054 0,'0'21'16,"0"0"0,0 0-16,0 0 0,0 1 0,-21 20 15,-1-21-15,22 0 0,-21 0 16,21 1-16,-21 20 0,0-21 0,21 0 16,0 0-16,0 1 0,0-1 15,0 0 1,21-21-16,0 0 15,0 0-15,1 0 16,-1-21-16,0 21 0,21-21 0,-21 21 16,1-22-16,-1 1 0,0 0 0,0 0 15,0 0-15,0 0 0,1-1 16,-1 1-16,0 0 0,0 0 0,0 0 16,-21 0-16,0-1 0,-21 44 31,21-1-16,-21 0-15,0 0 0,0 0 16,-1 22-16,22-22 0,-21 21 0,0 0 16,0 1-16,21-1 0,-21 0 0,0-20 15,-1 20-15,22 0 16,0 22-16,0-22 0,-21-21 0,21 22 16,-21-1-16,21 0 0,-21 1 0,21-22 15,0 21-15,0-21 0,-21 22 16,21-22-16,-21 0 0,21 21 0,0-21 15,-22-21-15,1 22 0,0-1 0,0-21 16,0 0-16,0 0 16,-1 0-16,1 0 0,0 0 0,0 0 15,0-21-15,-22 21 0,22-22 0,-21 1 16,21 0-16,-22 21 0,22-21 16,0 0-16,0 0 0,0-1 15,21 1-15,0 0 0,0 0 16,0 0-16,0 0 0,21-1 15,21 1-15,-21 0 0</inkml:trace>
  <inkml:trace contextRef="#ctx0" brushRef="#br0" timeOffset="68770.47">28067 6160 0,'0'0'0,"0"-22"32,0 44-17,0-1-15,0 0 0,0 21 0,0-21 16,0 22-16,0-1 0,0 22 0,-21-22 16,21 0-16,-21 22 0,-1-22 15,22 22-15,-21-22 0,0 21 0,0-20 16,0-1-16,0 22 0,-1-22 0,-20 21 15,21-20-15,0-1 0,-22 22 16,22-22-16,0 0 0,0 1 16,0-1-16,21-21 0,0 21 0,0-20 0,0-1 15,0 0-15,0-42 32,21 0-17,0-1-15,-21 1 0,21 0 0,0 0 16,1-21-16,-22 20 0,21-20 15</inkml:trace>
  <inkml:trace contextRef="#ctx0" brushRef="#br0" timeOffset="69094.74">28003 6456 0,'0'0'0,"0"-42"16,0 20-16,0 1 0,22-21 0,-1 21 15,-21 0-15,21-1 0,0 1 16,0 0-16,0 0 0,22 21 0,-22-21 15,0 0-15,21 21 0,-20 0 16,20 0-16,-21 0 0,21 0 0,-20 0 16,-1 0-16,0 21 0,0 0 0,-21 0 15,0 0-15,0 0 0,0 1 16,0-1-16,0 21 0,-21-21 0,-21 0 16,20 1-16,1-1 0,0 0 15,0 0-15,0 0 0,-22 0 0,22 1 16,0-22-16,0 0 0,0 21 0,0-21 31,21-21 0,21-1-15,-21 1-16,21 21 0,0-21 0</inkml:trace>
  <inkml:trace contextRef="#ctx0" brushRef="#br0" timeOffset="69470.75">28363 6329 0,'21'0'0,"1"0"0,-1 0 15,0-21 1,0 21-16,0 0 16,0 0-16,1-21 0,-1-1 15,0 22-15,0-21 0,0 21 0,0-21 16,1 0-16,-1 21 0,0-21 0,-21 0 15,0-1 1,-21 22 0,0 0-16,-1 0 15,1 22-15,0-22 16,0 21-16,21 0 0,-21 0 0,0 0 16,21 0-16,-22 1 15,22 20-15,-21-21 0,21 0 0,0 0 16,0 1-16,0-1 0,0 0 0,0 0 15,0 0-15,21-21 16,1 0-16,-1 0 0,0 0 16,0 0-16,0 0 0,0 0 15,1 0-15,-1-21 0,0 0 0,21 21 16,-21-21-16,22 0 0,20-1 0</inkml:trace>
  <inkml:trace contextRef="#ctx0" brushRef="#br0" timeOffset="69810.56">29570 5567 0,'0'0'0,"-21"-21"0,-85-22 32,85 43-32,-1 0 0,-20 0 15,21 0-15,-21 0 0,-1 22 0,22-1 16,-21 21-16,-1 0 0,22 1 15,-21-1-15,21 0 0,-22 22 0,22-22 16,0 1-16,-21-1 0,42 21 16,-21-20-16,21-1 0,0 0 0,0-20 15,0 20-15,0-21 0,0 21 16,21-20-16,0-1 0,0 0 16,0 0-16,0 0 0,22-21 0,-22 21 15,21-21-15,1 0 0,-1 0 0,-21 0 16,21 0-16,1 0 0,-1 0 15,0 0-15,1 0 0,-1 0 0,0-21 16,-20 0-16,20 0 0,-21 21 16,21-21-16,-20 0 0</inkml:trace>
  <inkml:trace contextRef="#ctx0" brushRef="#br0" timeOffset="70279.25">29781 6117 0,'0'0'0,"0"-21"0,0 0 16,0-64-1,-21 85-15,0 0 16,0 0-16,0 0 0,0 0 15,-1 0-15,1 0 0,0 0 16,0 21-16,0 1 0,0-1 0,-1 0 16,22 0-16,-21 0 0,0 0 0,0 1 15,21-1-15,-21 0 0,21 21 16,0-21-16,0 1 0,0-1 0,0 0 16,0 0-16,0 0 15,0 0-15,21-21 0,0 0 0,0 0 16,0 0-16,1 0 0,-1 0 15,0 0-15,0-21 16,0 21-16,-21-21 0,21 0 0,1 0 16,-1 0-16,0-1 0,-21 1 15,21 0-15,0-21 0,-21 21 0,0-1 16,21-20-16,1 21 0,-22 0 16,0 42-1,0 0 1,-22 0-16,1 0 15,21 1-15,-21-1 0,21 21 0,0-21 16,-21 0-16,21 1 0,0-1 0,0 0 16,0 0-1,0 0-15,0 0 0,0 1 16,21-22-16,0 0 0,0 0 16,1 0-16,-1 0 15,0 0-15,21-22 0,-21 22 0,1-21 16,20 0-16,-21 0 0,21 0 15,-20 0-15,20-1 0</inkml:trace>
  <inkml:trace contextRef="#ctx0" brushRef="#br0" timeOffset="70682.02">30480 5948 0,'0'0'0,"0"-21"0,-21 21 0,0 0 15,-1 0-15,-20 0 0,21 0 16,0 0-16,0 21 0,-22-21 0,22 21 15,0-21-15,0 21 0,0 0 16,-1 1-16,1-22 0,21 21 0,0 0 16,0 0-16,0 0 0,0 0 15,0 1 1,21-22-16,1 21 0,-1-21 0,0 0 16,0 21-16,0-21 0,0 0 15,1 0-15,-1 0 0,0 0 0,0 0 16,0 0-16,-21 21 0,21 0 15,-21 0 1,0 1-16,0-1 16,-21-21-16,0 0 15,0 0-15,0 21 0,-22-21 0,22 0 16,0 0-16,-21 0 0,21 0 16,-22 0-16,22 0 0,0 0 0,-21 0 15,20 0-15,1 0 0,0 0 16,0 0-16,21-21 31,0 0-31,0-1 16,21 22-16</inkml:trace>
  <inkml:trace contextRef="#ctx0" brushRef="#br0" timeOffset="71723.02">30776 5503 0,'0'-21'0,"0"42"0,0-63 16,-21 42 0,0 0-1,21 21 1,-21 22-16,0-22 15,21 21-15,-22 0 0,22 22 16,0-22-16,-21 22 0,21-1 0,-21-20 16,0 20-16,21-21 0,0 1 15,0 20-15,0-20 0,0-1 0,0-21 16,0 21-16,0-20 0,0 20 16,21-21-16,0 0 0,0 0 0,1-21 15,-1 22-15,0-22 0,0 0 16,0 0-16,0 0 0,1 0 0,-1 0 15,0-22-15,0 1 0,0 0 16,22 0-16,-22 0 0,0 0 16,0-1-16,21-20 0,-20 21 0,-1 0 15,0 0-15,-21-1 0,21 1 16,-21 0-16,21 21 0,-42 0 31,0 0-31,0 21 0,0-21 16,-1 21-16,22 1 0,-21-1 15,0 0-15,21 0 0,0 0 0,0 0 16,0 1-16,0-1 0,0 0 16,0 0-16,21-21 15,0 21-15,1-21 16,-1 0-16,0 0 0,21 0 16,1 0-16,-22 0 0,21 0 0,-21 0 15,22-21-15,-22 0 0,21 0 16,-21 21-16,22-21 0,-22-1 0,0-20 15,0 21-15,-21 0 0,0 0 16,0-1-16,21 22 0,-21-21 0,0 0 16,-21 21-1,0 0-15,21 21 0,-21 0 16,0 1-16,-1-22 0,22 21 16,-21 0-16,0 0 0,0 0 0,21 0 15,0 1-15,0-1 0,-21 0 16,21 0-16,-21-21 15,21 21-15,0-42 47,0 0-31,0 0-16,0 0 0,0-1 0,21 1 16,0 0-16,0 0 0,-21 0 15,21 0-15,0-1 0,22 1 0,-22 0 16,0 0-16,0 0 15,22 0-15,-22 21 0,21 0 0,-21-22 16,22 22-16,-22 0 0,21 0 16,-21 0-16,0 22 0,1-1 0,-22 0 15,0 0-15,0 0 0,0 0 16,0 1-16,0 20 0,0-21 0,0 0 16,0 0-16,-22 1 0,1-1 15,0 0-15,21 0 0,-21-21 0,21 21 16,-21-21-16,0 21 15,21-42 32,21 0-47,0 21 0,-21-21 16,21 0-16,0 21 0,0-21 16</inkml:trace>
  <inkml:trace contextRef="#ctx0" brushRef="#br0" timeOffset="72502.57">32427 6117 0,'0'-21'0,"0"42"0,0-63 16,0 21-16,-21 21 16,0-21-16,0 21 15,0 0-15,-1 0 0,1 0 16,0 0-16,0 0 0,-21 21 0,20-21 15,1 21-15,0 0 0,-21 0 16,21-21-16,-1 21 0,22 1 0,-21-1 16,21 0-16,0 0 15,0 0-15,0 0 0,0 1 16,21-22-16,1 0 16,-1 0-16,0 0 0,0 0 0,0 0 15,22 0-15,-22 0 0,0 0 16,0 0-16,0-22 0,0 22 0,1-21 15,-1 0-15,0 0 16,0 21-16,-21-21 0,0 0 16,21 21-16,-21-22 15,0 44 17,0-1-32,-21 0 15,21 0-15,-21 0 0,0 0 16,21 1-16,-21 20 0,21-21 0,-22 21 15,22 1-15,0-1 0,-21 22 16,21-22-16,0 21 0,0-20 16,0 20-16,0-20 0,0 20 0,0-21 15,-21 22-15,21-22 0,-21 22 16,21-1-16,0 1 0,-21-22 16,0 22-16,-1-22 0,1 21 0,21-20 15,-21-1-15,0 0 0,0 1 16,21-1-16,-21-21 0,21 0 0,-22 22 15,1-22-15,21 0 16,-21-21-16,0 0 0,0 0 16,21-21-1,0 0-15,0 0 0,0-1 16,0 1-16,0 0 0,0-21 0,0-1 0,0 1 16,0 0-16,21-22 15,0 1-15,0 20 0,0-20 0,1-1 16,20 1-16,-21-1 0,21 1 15,-20-1-15,20 22 0,0-21 0,-21 20 16,1 1-16,20 0 0,-21-1 16,0 22-16,0-21 0,1 21 0,-1-1 15,0 1-15,0 0 0,0 0 16,0 0-16,1 0 0,-1-1 16,0 1-16,-21 0 0,21 0 0,-21 0 15,21 0-15,-21-1 0</inkml:trace>
  <inkml:trace contextRef="#ctx0" brushRef="#br0" timeOffset="72850.41">31369 5398 0,'0'0'0,"-21"0"125,0 0-109,-1 0-16</inkml:trace>
  <inkml:trace contextRef="#ctx0" brushRef="#br0" timeOffset="73130.61">30480 5906 0,'0'0'0,"21"0"31,0 0-31,0 0 0,22 0 0,-22 0 15,21 0-15,1 0 0,-22-22 16,21 22-16,0 0 0,-20 0 16,20-21-16,0 21 0,-21 0 0,22 0 15,-22 0-15,0 0 0,0-21 16,0 21-16,1 0 0,-44 0 31,1 0-31,0 0 16</inkml:trace>
  <inkml:trace contextRef="#ctx0" brushRef="#br1" timeOffset="93150.62">1397 8975 0,'0'-21'78,"0"-1"-62,21 22-16,-21-21 0,21 0 15,-21 0 1,0 0-16,-21 21 31,0 0-15,21 21 0,-21-21-16,21 21 0,0 0 15,-21-21-15,21 21 16,0 1-16,0-1 0,0 0 15,0 0 1,21-42 31,0 0-47,-21 0 0,21-1 16,-21 1-16,0 0 15,0 0 1,-21 21-16,0 0 15,0 0 1,-1 21-16,22 0 16,-21 0-16,21 1 0,0-1 15,0 0-15,0 0 0,0 0 0,0 0 16,0 1-16,0-1 16,0 0-16,0 0 0,21-21 15,1 0 1,-1 0-16,0 0 0,0 0 15,0 0-15</inkml:trace>
  <inkml:trace contextRef="#ctx0" brushRef="#br1" timeOffset="93726.29">1736 8827 0,'0'21'47,"21"-21"-15,0 0-17,-21-21-15,21 21 16,-21-22-16,0 1 15,0 0 1,0 0 0,-21 42 15,21 0-15,0 0-16,0 1 15,-21-22-15,21 21 16,21-42 31,-21-1-47,0 1 15,0 0 1,0 0 0,0 42 15,0 0-31,0 0 15,0 1-15,0-1 16,0 0-16,0 0 0,0 0 0,0 0 16,0 1-16,0-1 15,0 0-15,0 0 16,21-21 0</inkml:trace>
  <inkml:trace contextRef="#ctx0" brushRef="#br1" timeOffset="94437.87">3048 8594 0,'0'0'0,"0"-21"0,21-1 16,-21 1-16,0 0 0,21 21 15,-21-21-15,0 0 0,0 0 16,0-1-16,-21 22 16,0 0-16,0 0 0,-22 0 15,22 0-15,-21 0 0,0 0 0,-22 22 16,22-1-16,-22 0 0,1 21 15,-1-21-15,1 22 0,-1 20 0,22-20 16,-22 20-16,22 1 0,0-1 16,-1 1-16,22-1 0,0 1 0,0-1 15,21-21-15,0 1 0,0-1 16,0 0-16,0 1 0,21-1 0,0-21 16,0 22-16,22-22 15,-22 0-15,21 0 0,1 0 0,-1 0 16,0-21-16,1 0 0,-1 0 15,0 0-15,22 0 0,-22 0 0,0 0 16,1 0-16,-22-21 0,21 0 16,1 0-16,-22 0 0,21 0 0</inkml:trace>
  <inkml:trace contextRef="#ctx0" brushRef="#br1" timeOffset="94914.6">3217 9017 0,'0'0'0,"0"-21"0,0 0 15,-21 21 1,0 0-16,0 0 16,0 21-16,-1 0 15,22 0-15,-21 0 0,0 1 0,21 20 16,0-21-16,-21 0 0,21 22 16,-21-22-16,21 21 0,0-21 0,0 0 15,0 1-15,0-1 0,0 0 0,21 0 16,-21 0-16,21-21 0,0 21 15,0-21-15,1 0 0,-1 0 0,0 0 16,0 0-16,21 0 0,-20 0 16,-1 0-16,21-21 0,-21 21 0,0-21 15,1 0-15,20 0 0,-21 0 16,0-1-16,0 1 0,1 0 16,-1-21-16,-21 21 0,0-22 0,0 22 15,0-21-15,-43-85 16,22 106-16,0 21 15,-21-22-15,21 22 0,-22 0 16,22 0-16,-21 22 0,21-22 0,-22 21 16,22 0-16,0 0 0,0 0 15,0 0-15,21 1 0,0-1 0,0 0 16,0 0-16,0 0 0,0 0 16,0 1-16,0-1 0,0 0 0,21 0 15,0 0-15,0-21 16,0 0-16,22 0 0,-22 0 15,0 0-15,21 0 0,-21 0 0,22 0 16,-22 0-16</inkml:trace>
  <inkml:trace contextRef="#ctx0" brushRef="#br1" timeOffset="95434.3">3810 8954 0,'0'21'31,"0"0"-31,0 0 16,0 0-16,0 0 0,0 1 0,0 20 15,0-21-15,0 0 0,0 0 16,0 1-16,-21 20 0,21-21 0,0 0 16,0 0-16,-21-21 0,21 22 15,0-1-15,0 0 16,0-42 15,0 0-31,0-1 16,0 1-16,0 0 0,0 0 15,0 0-15,0-22 0,0 22 16,21-21-16,0 0 0,0 20 0,0-20 16,22 0-16,-22 21 0,21-1 15,0 1-15,-20 0 0,20 0 0,0 21 16,-21 0-16,22 0 0,-22 21 15,0-21-15,21 21 0,-20 22 0,-1-22 16,0 0-16,-21 21 0,0-21 16,0 22-16,0-22 0,0 0 0,0 21 15,0-20-15,0-1 0,0 0 0,0 0 16,0 0-16,0 0 0,-21 1 16,0-1-16,21 0 15,0-42 32,0 0-47,0-1 0,0 1 16,21 0-16</inkml:trace>
  <inkml:trace contextRef="#ctx0" brushRef="#br1" timeOffset="95823.76">4466 8890 0,'0'0'16,"0"-21"-16,21 21 15,0 21 1,-21 0 0,22 0-16,-22 1 0,0-1 15,21 0-15,0 21 0,-21-21 0,21 22 16,-21-22-16,0 0 0,0 21 16,21-20-16,-21-1 0,0 21 0,0-21 15,0 0-15,0 1 0,0-1 0,0 0 16,0 0-16,21-21 31,-21-21-15,22 0-16,-1 0 15,-21-1-15,0-20 0,21 21 16,0-21-16,0 20 0,-21-20 16,21 0-16,1-1 0,-1 1 0,0 21 15,-21-21-15,21 20 0,0 1 0,0 0 16,1 0-16,-1 21 15,0 0 1,-21 21-16,0 0 16,0 0-16,0 1 15</inkml:trace>
  <inkml:trace contextRef="#ctx0" brushRef="#br1" timeOffset="96270.1">5038 9292 0,'0'0'0,"0"-21"15,0 0 1,0 0-1,21 0-15,0 21 16,-21-22-16,21 22 0,0-21 0,-21 0 16,21 0-16,-21 0 0,22 0 15,-22-1-15,0 1 0,0 0 16,0 0-16,0 0 16,-22 21-1,1 0-15,0 21 0,0-21 16,21 21-16,-21 0 0,0 0 0,21 1 15,0 20-15,-22-21 0,22 0 16,0 0-16,-21 22 0,21-22 0,0 0 16,0 0-16,0 0 0,0 1 15,21-1-15,1 0 16,-1-21-16,0 21 0,0-21 16,0 0-16,0 0 0,1 0 15,-1 0-15,0 0 0,0 0 0,0-21 16,0 21-16,1-21 0,-1 0 0,0 21 15</inkml:trace>
  <inkml:trace contextRef="#ctx0" brushRef="#br1" timeOffset="96655.12">5397 8996 0,'0'0'0,"0"-21"0,0 0 0,0-1 15,22 1-15,-1 21 16,0-21-16,0 21 0,0 0 15,22-21-15,-22 21 0,21 0 0,-21 0 16,22 21-16,-22 0 0,0-21 16,21 43-16,-21-22 0,1 0 0,-1 0 15,-21 21-15,0-20 0,21-1 0,-21 21 16,0-21-16,0 0 0,0 1 16,0-1-16,-21 0 0,0-21 0,-1 21 15,1 0 1,0-21-16,0 0 15,21-21-15,0 0 16,0 0-16,0-22 16,0 22-16,0 0 0,21 0 15,-21-21-15,21 20 0,0-20 0,1 0 16,-1 21-16,0-22 0,0 22 16,0 0-16,0 0 0,1 0 0,20-1 15,-21 1-15,0 21 0,0 0 16,1 0-16,-1 0 0,0 0 0,0 0 15,-21 21-15</inkml:trace>
  <inkml:trace contextRef="#ctx0" brushRef="#br1" timeOffset="97722">6159 9250 0,'0'0'15,"22"0"1,-1-21-16,0 0 16,0-1-16,-21 1 0,21 0 15,0 0-15,1 0 0,-22 0 0,21-22 16,0 22-16,0-21 0,-21-1 16,0 1-16,21 0 0,-21-1 0,21 1 15,-21 0-15,0 21 0,0-22 16,0 22-16,0-21 0,0 21 15,0-1-15,-21 22 16,0 0-16,0 0 16,21 22-16,0-1 0,0 0 15,-21 0-15,21 21 0,-21-20 0,21 20 16,0 0-16,-22 1 0,22-1 16,0 0-16,0 1 0,0-1 0,0 0 15,0-21-15,0 22 0,0-22 0,0 21 16,0-21-16,0 1 15,22-1-15,-1 0 0,0-21 0,0 21 0,0-21 16,0 0-16,1 0 0,-1 0 16,21 0-16,-21 0 0,22 0 15,-22-21-15,21 0 0,-21 21 0,22-21 16,-22-1-16,0 1 0,0 0 0,0 0 16,0 0-16,1-22 0,-22 22 15,0 0-15,0 0 0,0 0 0,0 0 16,0-1-16,0 44 31,0-1-15,0 0-16,0 0 15,0 0-15,0 0 0,0 1 0,0-1 0,0 0 16,0 0-16,0 0 0,21-21 16,0 21-16,0 1 0,0-22 15,0 0-15,1 0 0,-1 0 16,0 0-16,0 0 0,0 0 0,0 0 15,1-22-15,-1 22 16,-21-21-16,0 0 0,21 0 0,-21 0 16,21 0-16,-21-1 0,0 1 0,0 0 15,0 0-15,0 0 0,0 0 16,0-1-16,0 44 31,0-1-15,0 0-16,0 0 0,0 0 15,0 0-15,0 1 0,0-1 0,-21 0 16,21 0-16,0 0 0,0 0 16,0 1-16,0-1 0,-21 0 15,0 0-15,21-42 47,0 0-47,0 0 16,0-1-16,0 1 15,21 0-15,0 0 0,0-21 0,0 20 16,0-20-16,1 21 0,20-21 0,-21 20 16,0-20-16,22 21 0,-22 0 15,0 21-15,0 0 0,21 0 0,-20 0 16,-1 0-16,0 21 0,-21 0 16,21 0-16,0 0 0,-21 1 0,0-1 15,0 0-15,0 0 0,0 0 0,0 22 16,0-22-16,0 0 0,0 0 15,0 0-15,0 0 0,-21 1 16,21-1-16,-21-21 0,21 21 0,-21-21 16,21 21-1,0-42 17</inkml:trace>
  <inkml:trace contextRef="#ctx0" brushRef="#br1" timeOffset="98450.58">8149 8911 0,'0'0'0,"21"-21"0,-21 0 0,0 0 16,0 0-16,0-1 0,0 1 16,-21 0-16,0 21 0,0-21 15,-22 21-15,22 0 0,0 0 16,0 0-16,-21 21 0,20 0 15,-20 0-15,21 1 0,0-1 0,-22 21 16,22-21-16,0 22 0,0-22 0,21 0 16,0 21-16,-21-21 0,21 1 15,0-1-15,0 0 0,0 0 16,21 0-16,0-21 0,0 0 16,22 0-16,-22 0 0,0 0 15,0 0-15,21 0 0,-20-21 0,-1 21 16,0-21-16,0 21 0,0-21 0,0 0 15,-21-1-15,22 1 16,-1 0-16,-21 0 0,0 0 16,0 0-16,21-1 0,-21 44 47,0-1-32,0 0-15,0 0 0,0 0 0,0 0 16,0 1-16,-21 20 0,21-21 0,0 21 15,0 1-15,-21-22 0,21 42 16,-22-20-16,22-1 0,0 22 0,-21-1 16,21 1-16,0-1 0,0 1 0,0-1 15,0 22-15,0-22 0,0 1 16,0-1-16,0-20 0,0 20 16,0 1-16,0-1 0,0 1 0,0-22 15,21 21-15,-21-20 0,22-1 0,-22 0 16,0-20-16,0 20 0,0-21 15,0 0-15,-22-21 16,1-21 0,0 0-16,0 0 0,0 0 0,0-22 15,-1 1-15,1 0 0,0-1 16,21 1-16,0-22 0,0 22 0,0-21 16,0 20-16,0 1 0,0-22 0,0 22 15,0-21-15,0 20 16,21-20-16,0 20 0,1-20 0,-1-1 15,0 22-15,0-21 0,21 20 0,-20-20 16,-1 20-16,0-20 0,0 21 16,0-22-16,-21 22 0,21-1 0,-21 1 15,22 0-15,-22-1 0</inkml:trace>
  <inkml:trace contextRef="#ctx0" brushRef="#br1" timeOffset="98706.44">7260 8551 0,'0'0'0,"-21"-21"31,0 21-16,0 0 17,-1 0-32,1 0 15,0 0-15,0 21 16</inkml:trace>
  <inkml:trace contextRef="#ctx0" brushRef="#br1" timeOffset="98910.32">6265 8890 0,'0'0'0,"0"21"0,0 0 16,21-21 15,1 0-31,-1 0 0,0 0 16,0 0-16,0 0 0,22 0 0,-22 0 15,21 0-15,0 0 0,1 0 16,-1 0-16,22-21 0,-22 21 15,0-21-15,1 21 0,-22 0 0,21-21 16</inkml:trace>
  <inkml:trace contextRef="#ctx0" brushRef="#br1" timeOffset="101030.1">8530 9017 0,'0'21'16,"21"-21"-16,0 0 15,1 0-15,20 0 0,-21 0 16,0 0-16,22-21 0,-22 21 15,21-21-15,0 21 0,-20-21 0,20 0 16,0-1-16,1 1 0,-1 0 0,-21 0 16,21 0-16,-20 0 0,-1-1 15,0 1-15,0 0 0,0-21 0,0 21 16,-21-1-16,0 1 0,0-21 16,0 21-16,0 0 0,0-22 15,0 22-15,0 0 0,-21 0 0,21 0 16,-21-22-16,0 22 0,0 21 15,21-21-15,-21 0 0,-1 21 0,1 0 16,0 0-16,0 21 0,0 0 16,21 0-16,-21 0 0,-1 22 15,1-1-15,21 0 0,0 1 0,-21 20 16,0-20-16,21 20 0,-21 1 16,0 20-16,21-20 0,0-1 0,-22 1 15,22-1-15,-21 1 0,21-1 0,0 1 16,0-1-16,-21 22 0,0-22 15,0 22-15,21-21 0,-21 20 16,-1-20-16,22-1 0,0 1 0,-21-1 16,0 1-16,21-1 0,0-20 15,0 20-15,0-21 0,0 22 0,0-22 16,0 1-16,0-22 0,0 21 0,0-21 16,0 0-16,0 1 0,0-1 0,21-21 15,0 0-15,1 0 16,-1-21-16,0-1 0,21 1 0,-21-21 15,22 21-15,-22-22 0,21 1 0,1 0 16,-22-1-16,21 1 0,-21 0 16,22-1-16,-22-20 0,0 21 0,0-22 15,-21 1-15,0-1 0,0-21 16,0 22-16,0-1 0,0-20 16,0 20-16,-21 1 0,0 20 0,-22-20 15,22 21-15,-21-1 0,21 1 0,-22 21 16,1 0-16,21-1 0,-21 22 15,20 0-15,-20 0 0,21 0 0,0 0 16,42 0 15,21-21-31,-21 21 0,1-21 16,20 21-16,0-21 0,1 21 16,-22-21-16,21 0 0,0-1 0,1 22 15,-1-21-15,0 0 0,-20 0 16,20 0-16,-21-22 0,0 22 15,0 0-15,1 0 0,-22 0 0,21 21 16,-21-21-16,0-1 16,-21 44-1,-1-1 1,22 0-16,0 0 0,0 0 16,0 0-16,0 1 0,0-1 0,0 21 15,0-21-15,0 0 0,0 1 16,0-1-16,0 0 0,22 0 15,-1-21-15,0 0 16,0 0-16,0 0 0,0 0 16,1 0-16,-1 0 0,0 0 0,21 0 15,-21-21-15,1 0 0,20 21 0,-21-21 16,0-1-16,0 1 0,1 0 16,-1 0-16,0 0 0,0 0 0,-21-1 15,0 1-15,21 0 0,-21 0 0,21 21 16,-21-21-16,0 42 15,0 0 1,-21 0-16,21 0 16,0 22-16,-21-22 0,21 0 0,0 0 15,0 22-15,0-22 0,0 0 16,0 0-16,0 0 16,0 0-16,21-21 0,0 0 0,1 22 15,-1-22-15,0 0 0,0 0 16,0 0-16,0 0 15,1-22-15,-1 22 0,-21-21 0,21 0 16,-21 0-16,21 0 0,-21 0 0,0-1 16,0-20-16,0 21 0,0 0 15,0-22-15,0 22 0,-21 0 0,0 0 16,0 0-16,-1 0 0,1 21 16,0 0-16,0-22 0,0 22 0,0 0 15,-1 0-15,22-21 31,22 21-31,20 0 16,-21 0-16,0-21 0,0 21 16,22 0-16,-22 0 0,21 0 0,-21 0 15,22 0-15,-22 0 0,0 0 0,21 0 16,-20 21-16,-1 0 0,0-21 16,0 22-16,0-1 0,-21 0 0,0 0 15,21 0-15,-21 0 0,0 1 0,0-1 16,0 0-16,0 0 15,0 0-15,0 0 0,0 1 0,0-1 0,0 0 16,0 0-16,0 0 16,0-42 15,0 0-15,0 0-16,22 0 15,-22-1-15,0 1 0,21 0 0,0 0 16,-21 0-16,21-22 0,0 22 15,0-21-15,-21 21 0,22-22 0,-1 22 16,0 0-16,0 0 0,0 0 16,0 21-16,1 0 0,-1 0 15,0 0-15,0 21 16,-21 0-16,0 0 0,0 0 0,0 22 16,0-22-16,0 21 0,0-21 15,0 1-15,0-1 0,0 21 0,0-21 16,0 0-16,0 1 0,0-1 15,0-42 32,0-1-47,0 1 16,0 0-16,0-21 0,0 21 16,21-22-16,0 22 0,1-21 15,20-1-15,-21 1 0,0 21 0,22-21 16,-1 20-16,0 1 0,-21 21 0,22 0 15,-22 0-15,21 0 0,-21 0 16,1 0-16,-1 21 0,0 1 0,0 20 16,-21-21-16,21 21 0,-21-20 0,0 20 15,0-21-15,0 21 0,0-20 16,0 20-16,0-21 0,0 0 0,-21 0 16,0 1-16,21-1 0,-21-21 0,21 21 15,-21-21-15,-1 0 0,1 0 16,0 0-1,0 0-15</inkml:trace>
  <inkml:trace contextRef="#ctx0" brushRef="#br1" timeOffset="102202.43">2117 7726 0,'0'0'0,"-22"0"0,-41 21 31,84-21 16,21 0-47,-20 0 0,-1 0 16,21 0-16,0 0 0,1 0 15,20 0-15,-20 0 0,20 0 0,1 0 16,20 0-16,-20 0 0,20 0 0,-20 0 15,21 0-15,-1 0 0,-20 0 16,20 0-16,22 0 0,-21 0 0,21 0 16,0 0-16,-1 0 0,1 0 15,21 0-15,-21 0 0,21 0 0,0 0 16,21 0-16,-21 0 0,21 0 0,1 0 16,-1 0-16,0 0 0,0 0 15,21 0-15,-20 0 0,20 0 16,0 0-16,-21 0 0,22 0 0,20 0 15,-20-21-15,-1 21 0,0 0 16,22 0-16,-22 0 0,22 0 0,-1 0 16,1 0-16,-1 0 0,-21 0 0,22 0 15,-1 0-15,1 0 0,-1 0 16,1 0-16,-22 0 0,22 0 0,-1 0 16,1 21-16,-22-21 0,22 0 15,-22 0-15,21 21 0,1-21 0,-22 0 16,1 0-16,-1 21 0,0-21 0,-21 0 15,1 0-15,-1 22 0,0-22 16,-21 0-16,-21 0 0,0 21 16,-1-21-16,1 0 0,0 0 0,-21 0 15,-1 21-15,1-21 0,0 0 16,-22 0-16,1 0 0,-22 0 0,22 0 16,-43 0-16,21 0 0,-21 0 0,0 0 15,-42 0 32,0 0-47,0 0 0,0 0 16,0-21-16,-1 21 0,1 0 0,0 0 15,0 0-15,-21 0 0</inkml:trace>
  <inkml:trace contextRef="#ctx0" brushRef="#br1" timeOffset="103762.54">12467 8424 0,'0'0'0,"0"-21"15,0 0-15,0 0 0,0 0 16,0 0-16,0-1 15,-21 22-15,0 0 16,0 0-16,-1 22 16,1-22-16,-21 21 0,21 21 15,0-21-15,-1 22 0,1-22 0,-21 21 16,21 0-16,0 1 0,-1-1 16,22 0-16,-21 1 0,21-1 0,0 0 15,0 1-15,0-1 0,0 0 0,0-20 16,21 20-16,1-21 0,20 0 15,-21 0-15,21-21 0,-20 22 0,20-22 16,-21 0-16,21 0 0,1 0 16,-22 0-16,21-22 0,1 1 0,-22 0 15,21 21-15,0-42 0,1 21 0,-22-1 16,21-20-16,-21 0 0,1 21 16,-1-22-16,0 1 0,-21 0 15,21-1-15,-21-20 0,0 20 0,0 1 16,0 0-16,0-1 0,-21 1 15,0 0-15,0-1 0,-1 22 0,-20 0 16,21 0-16,-21 0 0,20 21 16,-20 0-16,21 0 0,-21 0 0,-1 21 15,22-21-15,-21 42 0,21-21 0,-1 1 16,1 20-16,0 0 0,0-21 16,21 22-16,-21-1 0,21-21 0,0 22 15,0-22-15,0 21 0,0-21 16,0 22-16,21-22 0,0 0 0,21 21 15,-20-21-15,-1 1 0,21-22 16,-21 21-16,22-21 0,-1 0 16,0 0-16,1 0 0,-1 0 0,21 0 15,-20 0-15,-1-21 0,22 21 0,-22-22 16,0 1-16,1 0 0,-1 0 16,0 0-16,-21 0 0,1-1 0,-1 1 15,0 0-15,0 0 0,-21 0 16,0 0-16,0-1 0,0 1 15,-21 42 17,0 1-32,21-1 0,-21 0 15,21 0-15,0 0 0,0 22 16,-22-22-16,22 0 0,-21 21 16,21-21-16,-21 1 0,21-1 0,0 0 15,0 0-15,-21 0 0,21 0 0,0 1 16,0-44 31,0 1-47,21 0 0,-21 0 15,21-21-15,0 20 0,1 1 0,-1 0 16,-21-21-16,21 21 0,0-1 16,0 1-16,0 0 0,1 21 0,-1-21 15,0 21-15,0-21 0,0 21 16,0 0-16,1 21 15,-22 0-15,21 0 0,-21 0 16,0 1-16,0-1 0,0 0 0,0 0 16,0 0-16,0 22 0,0-22 15,21 0-15,0 0 0,-21 0 0,21 0 16,0 1-16,1-22 0,-1 21 16,0 0-16,0-21 0,0 0 0,0 0 15,22 0-15,-22 0 0,21 0 0,-21 0 16,22 0-16,-1-21 0,-21 0 15,22-1-15,-1 22 0,0-21 16,1 0-16,-22-21 0,21 21 0,-21-1 16,22-20-16,-22 21 0,0 0 15,0-22-15,-21 22 0,0 0 0,0-21 16,0 21-16,0-1 0,0 1 16,-21 21-1,0 0-15,0 0 0,-1 21 0,1-21 16,0 22-16,21-1 0,-21 0 0,21 21 15,-21-21-15,21 1 0,0 20 16,0-21-16,0 0 0,0 22 0,0-22 16,21 0-16,0 0 0,21-21 15,-20 21-15,20-21 0,0 0 16,1 0-16,-1 0 0,0 0 0,1 0 16,20 0-16,-21 0 0,1-21 15,-22 21-15,21-21 0,-21 0 0,1 0 16,-1 21-16,0-22 0</inkml:trace>
  <inkml:trace contextRef="#ctx0" brushRef="#br1" timeOffset="104666.24">847 10075 0,'0'0'0,"0"-21"0,-22 0 16,1 21 0,21 21-1,0 22-15,0-22 16,0 21-16,0 0 15,0 1-15,0 20 0,0-20 0,0 20 0,0 1 16,0-22-16,-21 21 16,21-20-16,0-1 0,0 0 0,0 1 15,-21-1-15,21-21 0,0 0 16,-21 1-16,21-1 0,0 0 0,0 0 16,-21-21 15,21-21-16,-22 0-15,22 0 0,-21-1 16,21 1-16</inkml:trace>
  <inkml:trace contextRef="#ctx0" brushRef="#br1" timeOffset="105049.02">550 10118 0,'0'0'0,"0"-21"0,-21-1 15,21 1-15,0 0 16,0 0-16,21 21 0,0-21 0,1 0 16,20-1-16,-21 1 0,21 0 15,1 0-15,-22 21 0,21-21 0,1 0 16,-1 21-16,0 0 0,-21 0 16,22 0-16,-1 0 0,-21 21 15,0 0-15,1 21 0,-22-21 16,0 1-16,0 20 0,0-21 0,0 21 15,-22-20-15,1 20 0,0-21 16,0 0-16,0 22 0,0-22 16,-1 0-16,1 0 0,0 0 0,0-21 15,0 21-15,0 1 0,21-1 16,-22-21-16,1 0 31,42 0 16,1 0-47</inkml:trace>
  <inkml:trace contextRef="#ctx0" brushRef="#br1" timeOffset="105721.74">1058 10689 0,'21'0'16,"1"-21"-1,-22 0-15,0 0 0,21 0 16,0-1-16,0 1 0,-21 0 0,21-21 16,0 21-16,1-1 0,-22-20 15,21 0-15,0 21 0,-21-1 16,0-20-16,0 21 0,0 0 0,0 0 15,0-1-15,-21 22 16,0 0-16,-1 0 16,1 0-16,21 22 0,-21-22 15,0 21-15,21 0 0,-21-21 0,21 21 16,0 0-16,0 0 0,0 1 16,21-1-16,0 0 15,-21 0-15,21 0 0,0 0 16,1 1-16,-22-1 0,21-21 0,0 21 15,-21 0-15,0 0 0,21-21 16,0 21-16,-21 1 0,21-22 16,1 21-16,-1-21 0,0 0 15,0 0-15,0 0 16,0 0-16,-21-21 0,22-1 0,20 22 16,-21-21-16,0 0 0,0 0 15,1 0-15,-1 0 0,-21-1 16,21 1-16,-21 0 0,21 0 0,-21 0 15,0 0-15,0-1 0,0 1 16,0 0-16,0 42 31,-21 0-31,21 1 0,-21-1 16,21 21-16,-21-21 0,21 22 16,0-22-16,0 21 0,0-21 0,0 0 15,0 1-15,0-1 0,0 0 16,0 0-16,0 0 0,21-21 15,0 0-15,0 0 16,0 0-16,0-21 16,1 21-1,-22-21-15,0 0 0,0 0 16,21-1-16,-21 1 0,0 0 16</inkml:trace>
  <inkml:trace contextRef="#ctx0" brushRef="#br1" timeOffset="105898.9">1714 10139 0,'0'0'0,"-63"0"31,42 0-31,21 21 47,21-21-47,0 21 16,0-21-16,0 21 15</inkml:trace>
  <inkml:trace contextRef="#ctx0" brushRef="#br1" timeOffset="108029.81">2032 10351 0,'0'0'0,"-21"0"0,0 0 16,-1 0 0,1 0-1,21 21-15,0 0 16,-21 0-16,21 21 0,0-20 16,0-1-16,0 0 0,0 21 0,0-21 15,-21 1-15,21-1 0,0 0 16,0 0-16,0 0 0,0 0 0,0 1 15,0-44 17,0 1-17,0 0 1,0 0-16,0 0 0,0 0 0,0-1 16,0 1-16,0-21 0,0 21 15,0 0-15,21-22 0,0 22 0,-21 0 16,21 0-16,-21 0 0,22 21 15,-1-22-15,0 22 16,0 0-16,-21 22 16,0-1-16,21-21 0,-21 21 0,21 0 15,-21 0-15,22 22 0,-22-22 0,0 0 16,0 0-16,0 0 0,0 0 16,0 1-16,0-1 0,0 0 15,21-42 32,0 0-47,-21-1 16,21 1-16,0 0 0,0 0 15,-21-21-15,22 20 0,-1 1 0,0-21 16,0 21-16,0 0 0,0-1 16,1 1-16,-1 0 0,0 21 15,0 0-15,-21 21 16,0 0-16,0 1 0,0-1 15,0 0-15,0 21 0,0-21 0,0 22 16,0-22-16,0 0 16,21 21-16,-21-20 0,21-1 0,1 0 15,-22 0-15,21 0 0,0-21 0,0 21 16,0-21-16,0 0 0,1 0 16,-1 0-16,0 0 0,0 0 0,0 0 15,0-21-15,1 21 0,-1-21 16,0 0-16,0 0 0,0 0 0,0-1 15,1 1-15,-1 0 0,0-21 16,-21 21-16,0-22 0,0 22 0,21-21 16,-21 21-16,0-1 0,0 1 0,0 0 15,0 42 17,0 22-17,0-22-15,0 0 0,0 0 16,0 0-16,0 22 0,0-22 0,0 0 15,0 0-15,0 0 0,0 0 16,0 1-16,0-1 0,21 0 0,0 0 16,1-21-16,-1 0 15,0 0-15,0 0 0,0 0 16,0 0-16,1 0 0,-1-21 0,21 0 16,-21 21-16,0-21 0,22-1 15,-22-20-15,0 21 0,21 0 16,-20-22-16,-1 1 0,0 0 0,0 21 15,-21-22-15,0 1 0,21 0 16,-21-1-16,0 22 0,0-21 0,0 21 16,0-22-16,0 22 0,0 0 15,-21 21-15,21-21 0,-21 21 0,0 0 16,0 0-16,-1 21 0,1 0 16,21 21-16,-21-20 15,21-1-15,0 0 0,-21 21 0,21 1 16,0-22-16,0 21 0,0 0 15,0 1-15,0-22 0,0 21 0,21 1 16,0-22-16,-21 21 0,21-21 16,1 0-16,-22 1 0,21-22 15,0 21-15,0 0 0,0-21 0,0 0 16,1 0-16,-1 0 0,0 0 16,0 0-16,0-21 0,0 0 15,1 21-15,-1-22 0,0 1 0,0 0 16,-21 0-16,0 0 0,21 0 15,-21-22-15,21 22 0,-21 0 0,0 0 16,22 0-16,-22-1 0,0 44 47,0-1-47,0 0 0,0 0 16,0 0-16,0 0 0,0 1 15,0-1-15,0 0 0,0 0 0,0 0 16,0 0-16,0 1 0,0-1 15,0 0-15,21-21 0,-21 21 0,21-21 16,0 0-16,0 0 0,0 0 16,1 0-16,-1 0 15,0-21-15,0 21 0,0-21 0,0 0 16,-21-1-16,22 1 0,-1 0 16,0 0-16,0 0 0,0 0 15,-21-1-15,0-20 0,21 21 0,-21 0 16,22 21-16,-22-21 0,0-1 0,0 44 31,0-1-15,0 0-16,0 0 0,0 0 15,0 0-15,0 1 0,0-1 16,0 0-16,0 0 0,0 0 0,0 0 16,0 1-16,0-1 15,21-21-15,0 0 0,-21 21 0,21-21 16,0 0-16,0 0 0,1 0 15,-1 0-15,0 0 0,0 0 16,0 0-16,0-21 0,1 0 0,-1 21 16,0-22-16,21 1 0,-21 0 0,1 0 15,-1 0-15,21 0 0,-21-1 16,0 1-16,-21 0 0,22 0 0,-22 0 16,0 0-16,0-1 0,-22 22 31,1 0-16,21 22-15,0-1 0,-21 0 0,21 0 16,0 0-16,0 0 16,0 1-16,0-1 0,0 0 15,0 0-15,0 0 0,21 0 0,-21 1 16,21-22-16,1 21 0,-1 0 16,0-21-16,0 0 0,21 21 0,-20-21 15,-1 0-15,21 0 0,-21 0 0,0 0 16,1 0-16,-1 0 0,0-21 15,0 0-15,0 21 0,0-21 0,1-1 16,-1 1-16,0 0 0,0 0 0,-21 0 16,21 0-16,-21-1 0,0 1 15,0-21-15,0 21 0,0-22 0,0 22 16,0 0-16,0 0 0,0 0 0,-21 21 16,0 0-1,0 0-15,0 21 16,21 0-16,0 0 0,-22 22 15,22-22-15,0 0 0,0 21 16,-21-21-16,21 1 0,0 20 0,0-21 16,0 0-16,0 0 0,21 1 0,1-22 15,-1 21-15,0-21 16,0 0-16,0 0 0,0 0 0,1 0 16,-1 0-16,0 0 0,0-21 15,0 21-15,0-22 0,-21 1 16,22 0-16,-1 0 0,-21 0 0,0 0 15,0-1-15,0 1 0</inkml:trace>
  <inkml:trace contextRef="#ctx0" brushRef="#br1" timeOffset="108258.68">4297 10075 0,'0'0'0,"-21"0"0,-1 0 0,1 0 94</inkml:trace>
  <inkml:trace contextRef="#ctx0" brushRef="#br1" timeOffset="108482.55">3514 10181 0,'0'0'0,"-22"21"31,44-21-31,-1 0 15,0 0-15,0 0 0,0 0 16,22 0-16,-22-21 0,21 21 0,-21-21 16,22 21-16,-22 0 0,21 0 15,-21-21-15,0 21 0,1 0 0,-1 0 16,-21-21-16,-21 0 16</inkml:trace>
  <inkml:trace contextRef="#ctx0" brushRef="#br1" timeOffset="108670.46">2836 10075 0,'0'0'0,"21"0"47,1 0-47,-1 0 15,0 0 1,0 0-16</inkml:trace>
  <inkml:trace contextRef="#ctx0" brushRef="#br1" timeOffset="110767.44">6223 10478 0,'0'0'0,"0"-22"0,21 22 0,-21-21 15,21 0-15,-21 0 16,21 0-16,-21 0 15,0-1-15,0 1 0,0 0 16,0 0-16,-21 0 16,0 21-16,0-21 0,0 21 15,0 0-15,-1 0 0,-20 0 16,21 0-16,-21 0 0,20 0 0,-20 0 16,0 0-16,21 0 0,-22 21 0,1 0 15,21 0-15,-22 21 0,22-20 16,0-1-16,0 21 0,0-21 0,21 22 15,0-22-15,0 21 0,0-21 16,0 0-16,0 1 0,21-1 0,0 0 16,21 0-16,-20-21 0,-1 0 0,21 21 15,-21-21-15,0 0 0,22 0 16,-1 0-16,-21-21 0,22 0 0,-22 21 16,21-21-16,-21 0 0,22-1 0,-22 1 15,0 0-15,0-21 16,21 21-16,-20-22 0,-22 1 0,21 21 15,0-22-15,-21 1 0,21 0 0,-21 21 16,0-22-16,0 1 0,0 21 16,0-22-16,0 1 0,0 21 0,0 0 15,0 0-15,0-1 0,0 1 0,0 42 32,-21 1-32,21-1 15,-21 0-15,21 21 0,-21-21 16,21 22-16,0-1 0,0 0 0,0 1 15,0-1-15,0 0 0,0 1 0,0-1 16,0 0-16,0 1 16,0-1-16,0-21 0,21 0 0,0 1 15,0 20-15,0-42 0,0 21 0,1 0 16,-1-21-16,21 0 0,-21 0 16,0 0-16,22 0 0,-22 0 0,21 0 15,1-21-15,-22 0 0,21 0 0,-21 0 16,22-1-16,-22 1 0,21-21 15,-21 21-15,0 0 0,-21-22 0,0 1 16,22 21-16,-22 0 0,0-22 16,0 22-16,0 0 0,0 0 15,0 0-15,-22 21 0,1 0 0,0-22 16,0 22-16,0 0 0,0 0 0,-1 0 16,1 22-16,0-22 0,0 21 15,-21 0-15,42 0 0,-22 0 0,1 22 16,0-22-16,21 21 0,0-21 0,0 22 15,0-22-15,0 0 0,0 21 16,0-21-16,0 1 0,21-1 16,0 0-16,1-21 0,-1 0 15,0 0-15,0 0 0,0 0 16,0 0-16,1 0 0,20-21 0,-21 0 16,0-1-16,0 1 0,1 21 15,-22-42-15,21 21 0,0 0 0,-21-1 16,0-20-16,21 21 0,-21-21 15,21 20-15,-21 1 0,0 0 0,0 0 16,0 0-16,0 0 0,0 42 47,-21 0-47,21 0 0,0 21 0,0-20 16,0-1-16,0 21 0,0-21 15,0 0-15,0 1 0,21 20 0,-21-21 16,21 0-16,1 0 0,-1 1 15,0-22-15,0 0 16,0 0-16,0 0 0,1 0 0,-1 0 16,0 0-16,0 0 0,0 0 0,0-22 15,1 1-15,20 0 0,-21 0 16,0 0-16,0 0 0,22-22 0,-22 1 16,0 21-16,0-22 0,0 1 0,-21 0 15,22-1-15,-22 1 0,21 0 16,-21-1-16,21-20 0,-21 21 0,0-1 15,0 22-15,0-21 0,0 21 0,0-1 16,0 1-16,-21 21 16,0 21-1,21 1-15,-22-1 0,22 21 16,0-21-16,-21 22 0,21-1 16,-21-21-16,21 21 0,0 1 0,0-1 15,0-21-15,0 22 0,0-1 16,0 0-16,0 1 0,0-22 0,21 21 15,0-21-15,-21 22 0,22-22 0,-1 0 16,0 0-16,0-21 0,21 21 16,-20-21-16,-1 0 0,0 0 0,21 0 15,-21 0-15,22 0 0,-22-21 0,21 21 16,-21-21-16,22 0 0,-22 0 16,21-1-16,-21 1 0,1 0 0,-1 0 15,0 0-15,0-22 0,-21 22 16,21 0-16,-21 0 0,0 0 0,0 0 15,0-1-15,0 1 0,-21 21 16,0 0-16,0 0 0,0 0 0,-1 0 16,1 0-16,0 0 0,0 0 0,0 21 15,0 1-15,-1-1 16,1 0-16,21 0 0,0 0 0,-21 0 16,21 1-16,0-1 0,0 0 0,0 0 15,0 0-15,21 0 16,0-21-16,1 0 0,-1 0 15,0 0-15,0 0 0,0-21 16,0 0-16,1 21 16,-1-21-16,-21 0 0,21 0 0,0-1 15,0 1-15,-21 0 0,0 0 16,21 0-16,-21 0 16,0 42-1,-21-21 1,21 21-16,0 0 0,0 0 15,0 0-15,0 22 0,0-22 0,0 0 16,0 0-16,0 0 0,0 1 0,0-1 16,21 0-16,-21 0 15,22-21-15,-1 0 0,0 21 0,0-21 16,0 0-16,0 0 0,1 0 16,-1 0-16,0-21 0,0 0 15,0 21-15,0-21 0,1 0 16,-22-1-16,21 1 0,-21 0 0</inkml:trace>
  <inkml:trace contextRef="#ctx0" brushRef="#br1" timeOffset="111010.31">7429 10033 0,'0'0'0,"22"0"31,-1 0-31,0 0 0,0 0 16,0 0-16,22 0 0,-22 0 0,0 0 16,0 0-16,0 0 0,0 0 0,1 0 15,-1 0-15,0 0 0,0 0 16</inkml:trace>
  <inkml:trace contextRef="#ctx0" brushRef="#br1" timeOffset="111742.18">8340 9948 0,'84'0'16,"-41"0"0,-22-21-16,21 21 0,0 0 15,1 0-15,-1 0 0,22-21 0,-22 21 16,0 0-16,1 0 0,-1-21 15,0 21-15,-21 0 0,22 0 0,-22 0 16,0 0-16,-42 0 31,0 0-31,0 0 0,-1 0 16,1 0-16,-21 0 0,21 0 16,0 0-16,-1 0 0,-20 0 0,21 0 15,0 0-15,0 0 0,-1 0 16,22 21 31,0 0-47,0 0 15,0 1-15,0-1 0,0 0 16,0 21-16,0-21 0,0 1 0,-21 20 16,21-21-16,-21 21 0,21-20 15,0 20-15,0-21 0,0 21 0,-21-20 16,21 20-16,0-21 0,-21 0 0,21 0 15,0 1-15,0-1 0,0 0 16,0 0-16,21-21 31,0-21-15,0 0-16,0 0 0,1 21 0,-1-22 16,0 1-16,0 0 0,0 0 15,0 0-15</inkml:trace>
  <inkml:trace contextRef="#ctx0" brushRef="#br1" timeOffset="112326.84">8996 10224 0,'0'-22'0,"-64"86"0,128-106 0,-43 20 16,-21 1-16,0 42 47,-21 1-47,21-1 0,-21 0 16,21 0-16,-22 0 0,22 22 15,-21-22-15,21 0 0,0 0 16,0 0-16,0 0 0,0 1 0,0-1 15,0 0-15,21-21 0,1 0 16,-1 0-16,0 0 0,0 0 16,0 0-16,0 0 0,1 0 0,-1 0 15,0-21-15,21 0 0,-21-1 0,1 22 16,-1-21-16,0 0 0,0 0 16,0 0-16,-21 0 0,0-1 0,21 1 15,-21 0-15,22 0 0,-22 0 0,0 0 16,0-1-16,0 1 15,0 42 32,0 1-47,0-1 0,0 0 0,0 0 16,0 21-16,0-20 0,0 20 0,0-21 16,0 21-16,0 1 0,0-1 15,0 0-15,0-20 0,0 20 0,0 0 16,0 1-16,0-22 0,0 21 0,-22 0 15,22-20-15,-21-1 0,21 21 0,0-21 16,0 0-16,-21-21 0,0 22 16,0-1-16,0-21 15,-1 0-15,1 21 0,0-21 0,0 0 16,0 0-16,0 0 0,-1 0 16,-20 0-16,21-21 0,0 0 0,-22 21 15,22-22-15,0 22 0,0-21 0,0 21 16,0-21-16,-1 21 0,22-21 15,0 0-15,0 0 16,0-1-16,22 1 16,20 0-16,-21 21 15,0-21-15,0 0 0</inkml:trace>
  <inkml:trace contextRef="#ctx0" brushRef="#br1" timeOffset="112654.42">9652 10181 0,'0'0'0,"-21"0"16,0 0 0,21 21-16,-22 1 0,22-1 15,0 21-15,0-21 0,-21 22 16,21-1-16,-21 0 0,21 1 0,0-1 15,0 0-15,0 1 0,0-1 0,-21 0 16,21 1-16,0-1 16,-21 0-16,21 1 0,0-22 0,0 21 15,0-21-15,0 0 0,-21 22 0,21-22 16,0 0-16,0-42 47,0 0-47,21 0 0,-21-1 0,0 1 15,21 0-15</inkml:trace>
  <inkml:trace contextRef="#ctx0" brushRef="#br1" timeOffset="112955.25">9567 10351 0,'21'-43'16,"-42"86"-16,42-107 0,1 43 0,-22 0 0,21 0 15,0-1-15,0 1 16,0 0-16,0 21 0,1 0 15,-1-21-15,0 21 0,0 0 0,0 0 16,0 0-16,1 21 16,-1 0-16,-21 0 0,0 1 0,0-1 15,0 0-15,0 21 0,0-21 0,-21 1 16,-1 20-16,1-21 16,-21 0-16,21 0 0,-22 1 0,22-1 15,-21 0-15,21 0 0,0-21 0,-1 0 16,1 21-16,21-42 31,21 21-15,1-21-16,-22 0 0,21 21 15,0-21-15,0-1 0,0 1 0</inkml:trace>
  <inkml:trace contextRef="#ctx0" brushRef="#br1" timeOffset="113286.06">10012 10308 0,'0'0'0,"21"-21"0,106 0 32,-106 21-32,0-21 0,0 0 15,1 21-15,-1-22 0,0 22 0,0-21 16,0 21-16,0-21 0,-21 0 16,0 0-16,-21 0 15,0 21-15,0 0 16,0 0-16,0 0 0,-1 0 15,1 0-15,-21 21 0,21 0 0,0 0 16,-1 0-16,1 0 0,21 1 0,0-1 16,0 0-16,0 21 15,0-21-15,0 1 0,0-1 0,0 21 16,0-21-16,0 0 0,21 1 0,1-22 16,-1 21-16,0 0 0,0-21 15,0 0-15,0 0 0,1 0 0,-1 0 16,0 0-16,0 0 0,0 0 15,0-21-15,1 21 0,-1-21 16</inkml:trace>
  <inkml:trace contextRef="#ctx0" brushRef="#br1" timeOffset="113830.75">11155 9843 0,'0'0'0,"0"-22"0,21 1 0,-21 0 16,0 0-16,0 0 15,-21 42 17,0 0-32,-1 0 15,22 22-15,-21-22 16,21 21-16,-21 0 0,21-20 0,0 20 16,-21 0-16,21 1 0,-21-22 0,21 21 15,-21-21-15,21 22 0,0-22 16,0 0-16,0 0 0,0 21 0,0-20 15,0-1-15,21-21 32,0 0-32,0 0 0,0 0 0,0-21 15,1-1-15,-1 22 0,0-21 0</inkml:trace>
  <inkml:trace contextRef="#ctx0" brushRef="#br1" timeOffset="114202.53">11515 9991 0,'0'0'0,"0"-21"32,0 42-32,-22-21 15,22 21-15,0 0 0,-21 0 0,21 0 16,-21 1-16,21-1 0,-21 0 0,21 0 16,0 0-16,0 0 0,0 1 15,0-1-15,0 0 0,0 0 16,0 0-16,21-21 15,0 0-15,0 0 0,1 0 16,-1 0-16,0 0 16,0 0-16,0-21 0,-21 0 0,21 21 15,1-21-15,-22 0 0,21-1 0,-21 1 16,0-21-16,0 21 16,0 0-16,0-1 0,0 1 0,0 0 15,-21 0-15,21 0 16,-22 21-16,1 0 0,0 0 15,0 0-15,0 0 16,0 0 15,-1 0-31</inkml:trace>
  <inkml:trace contextRef="#ctx0" brushRef="#br1" timeOffset="114482.39">10901 9927 0,'0'-21'31,"21"21"-31,21 0 0,-21-21 0,22 21 16,-22-21-16,21 21 0,1 0 15,-1-21-15,21 21 0,-20 0 16,-1 0-16,0-22 0,1 22 0,-1 0 15,-21 0-15,22-21 0,-1 21 0,-21-21 16,0 21-16,0 0 0,1 0 16</inkml:trace>
  <inkml:trace contextRef="#ctx0" brushRef="#br1" timeOffset="115937.88">12975 10202 0,'0'0'0,"0"-21"47,21 21-47,-21-21 0,0 0 16,21 21-16,-21-21 15,0 0-15,0-1 16,0 1-16,0 0 16,0 0-16,0 0 0,0 0 15,0-1-15,0 1 16,-21 21-16,0 0 16,0 0-16,0 0 15,0 0-15,-22 0 0,22 21 0,0 1 16,0-1-16,0 0 0,-1 0 0,1 0 15,0 0-15,21 22 0,-21-22 16,21 21-16,0-21 0,0 1 0,0 20 16,0-21-16,0 0 0,0 0 0,21 1 15,-21-1-15,21-21 16,0 21-16,1-21 0,-1 0 0,0 0 16,0 0-16,0 0 0,0 0 0,22-21 15,-22 21-15,21-21 0,-21-1 16,22 1-16,-22 0 0,0 21 0,21-21 15,-20 0-15,-1 0 0,0-1 0,0 1 16,0 0-16,0 0 0,-21 0 0,22 0 16,-22-1-16,0 1 0,0 0 15,0 0-15,-22 21 16,1 0 0,0 21-16,21 0 0,-21-21 15,21 21-15,0 1 0,0-1 16,0 0-16,0 0 0,0 0 15,0 0-15,0 1 16,21-1-16,0-21 0,0 0 16,1 0-16,-1 0 0,0 0 0,0 0 15,21 0-15,-20 0 0,-1 0 16,0 0-16,0-21 0,21 21 0,-20-22 16,-1 22-16,0-21 0,0 0 0,-21 0 15,21 21-15,-21-21 0,0 0 16,0-1-16,0 1 0,0 0 0,0 0 15,0 0-15,0 0 16,0 42 15,0 0-31,0 0 16,0 0-16,0 0 0,-21 1 0,21-1 16,0 0-16,-21 0 0,21 0 15,0 0-15,0 1 16,0-1-16,-21-21 31,21-21-15,0-1-1,0 1 1,0 0-16,0 0 0,0 0 16,21 0-16,0-1 0,-21 1 0,21 0 15,0 0-15,1 0 0,20 0 16,-21-1-16,21 1 0,-20 0 0,20 21 15,0 0-15,-21 0 0,22 0 0,-22 0 16,21 0-16,-21 21 0,1 0 16,-1 1-16,-21-1 0,0 0 0,0 0 15,0 0-15,0 0 0,0 1 0,0-1 16,0 0-16,-21 0 0,-1 0 16,1 0-16,21 1 0,-21-22 15,0 21-15,0-21 0,21 21 16,-21-21-16,42-21 31,0 0-15,0 21-16,0-22 0</inkml:trace>
  <inkml:trace contextRef="#ctx0" brushRef="#br1" timeOffset="116367.27">14541 9821 0,'0'0'0,"-21"0"16,0 0-16,0 22 15,0-22-15,21 21 0,-21 0 0,-1 0 16,1 0-16,0 22 0,0-22 0,0 0 16,0 21-16,-1-21 0,1 1 15,0 20-15,21-21 0,0 0 0,0 0 16,0 1-16,0-1 0,21 0 15,0-21 1,1 0-16,-1 0 0,0 0 0,0 0 16,0 0-16,0 0 0,1-21 0,-1 21 15,0-21-15,0-1 16,0 1-16,0 0 0,1 0 0,-1 0 16,-21 0-16,0-1 0,21 1 0,-21-21 15,0 21-15,0 0 0,0-1 16,0-20-16,0 21 0,-21 0 15,0 21-15,-1 0 0,1 0 16,0 0-16,0 0 0,0 0 16,0 0-16,-1 21 0,1 0 0,0-21 15,21 21-15,-21-21 0,21 21 0,0 1 16,21-1 0,0-21-16,0 0 0</inkml:trace>
  <inkml:trace contextRef="#ctx0" brushRef="#br1" timeOffset="116654.11">15071 9546 0,'-64'21'16,"43"1"-16,0-1 0,0 21 15,-1 0-15,1-20 0,0 20 0,0 0 16,0 1-16,0-1 0,21 0 16,0-21-16,-22 22 0,22-22 0,-21 21 15,21-21-15,0 1 0,0-1 0,0 0 16,0 0-16,0 0 0,0 0 16,21-21-1,1 0-15,-1 0 16,0-21-16,0 0 0,0 21 15,22-21-15,-22 0 0</inkml:trace>
  <inkml:trace contextRef="#ctx0" brushRef="#br1" timeOffset="117594.57">15409 9483 0,'0'0'0,"-21"21"16,0 0-16,21 0 15,-21 22-15,0-22 0,-1 21 0,1 0 16,0 1-16,0-1 0,21 0 0,-21 1 16,0-1-16,-1-21 0,1 22 15,21-1-15,0-21 0,-21 0 0,0 0 16,21 1-16,0-1 0,0 0 0,0 0 16,-21-21-16,21 21 15,0-42 16,0 0-31,21 0 16,-21 0-16,21-1 0,0 1 16,0-21-16,22 21 0,-22-22 0,21 22 15,-21-21-15,22 21 0,-1 0 16,-21-1-16,0 1 0,22 21 0,-22 0 16,0 0-16,-21 21 15,0 1-15,0-1 0,0 0 0,0 21 16,0-21-16,0 1 0,0-1 0,0 21 15,0-21-15,0 0 16,0 1-16,0-1 0,0 0 0,0 0 16,0 0-16,0 0 0,21-21 15,0 0 1,1 0-16,-1 0 0,0 0 0,0 0 16,21 0-16,-20 0 0,20 0 0,-21-21 15,0 0-15,22 21 0,-22-21 16,21 0-16,-21 0 0,22-1 0,-22 1 15,0 0-15,0 0 0,-21-21 0,0 20 16,21 1-16,-21 0 0,0 0 16,0 0-16,-21 21 15,0 0-15,0 0 16,0 0-16,-1 21 0,1 0 16,0 0-16,0 0 0,21 1 15,0-1-15,-21 0 0,21 0 0,-21 0 16,21 0-16,0 1 0,0-1 15,0 0-15,0 0 0,0 0 16,21-21-16,-21 21 0,21-21 16,0 0-16,0 0 0,0 0 15,1 0-15,-1 0 0,0 0 0,0 0 16,0-21-16,0 0 0,1 21 0,20-21 16,-21 0-16,0 21 0,22-21 15,-22-1-15,0 1 0,0 0 16,0 0-16,0 0 0,1 0 0,-22-1 15,0 1-15,0 0 0,-22 42 32,1-21-32,21 21 15,-21 1-15,0-1 0,21 21 0,-21-21 16,21 0-16,0 1 0,0-1 0,0 0 16,0 0-16,0 0 0,0 0 15,0 1-15,0-1 0,0 0 16,21-21-1,0 0-15,0 0 16,0 0 0,1 0-16,-22-21 0,21 0 15,-21-1-15,21 22 0,-21-21 16,0 0-16,0 0 0</inkml:trace>
  <inkml:trace contextRef="#ctx0" brushRef="#br1" timeOffset="117822.44">14922 9843 0,'0'0'0,"-63"0"16,-43 21 0,127-21-1,0 0-15,1 0 16,20 0-16,-21-21 0,21 21 0,1 0 15,-1 0-15,0-22 0,1 22 16,-1 0-16,0 0 0,1-21 0,-22 21 16,0 0-16,0-21 0</inkml:trace>
  <inkml:trace contextRef="#ctx0" brushRef="#br1" timeOffset="118702.55">2519 11282 0,'0'0'0,"-21"0"0,-1 21 31,22 0-31,0 22 0,0-1 16,0 0-16,0 1 16,0-1-16,0 21 0,0-20 0,0 20 15,0-20-15,0 20 0,-21 1 16,0-22-16,21 21 0,-21-20 0,21-1 16,0 22-16,-21-43 0,21 21 0,0 0 15,0-20-15,0 20 0,-21-21 16,21 0-16,0 0 0,0-42 47,0 0-47,0 0 0,0 0 15,0 0-15,0-22 0</inkml:trace>
  <inkml:trace contextRef="#ctx0" brushRef="#br1" timeOffset="119026">2222 11621 0,'0'-22'0,"0"44"0,0-86 0,0 43 16,0 0-16,0-22 0,0 22 16,0 0-16,0 0 0,22 0 0,-1-22 15,0 22-15,21 0 0,1 0 16,-1 0-16,21 0 0,1-1 0,-22 22 16,22 0-16,-22 0 0,22 0 15,-43 22-15,21-1 0,-21 0 16,0 21-16,-21 1 0,0-1 0,0-21 15,0 21-15,-21 1 0,-21-1 16,21-21-16,-22 22 0,22-22 0,-21 0 16,21 0-16,-22 0 0,1 0 15,21 1-15,-21-1 0,20-21 0,1 0 16,0 21-16,42-21 31,0 0-31,1-21 16,20 21-16,-21 0 0,0-21 15,22 21-15</inkml:trace>
  <inkml:trace contextRef="#ctx0" brushRef="#br1" timeOffset="121461.78">2900 11790 0,'21'0'31,"-21"-21"-31,21 21 16,-21-21-16,21-1 0,0 22 16,1-21-16,-22 0 0,21 0 0,0-21 15,0 20-15,-21 1 0,21 0 16,0-21-16,-21 21 0,0-1 16,0 1-16,0 0 0,0 0 0,-21 21 31,0 0-31,0 21 0,0-21 15,0 21-15,-1 0 0,22 1 0,0-1 16,-21 0-16,21 0 0,0 21 16,0-20-16,0-1 0,0 0 0,0 0 15,0 0-15,21 0 16,-21 1-16,22-22 0,-1 21 0,-21 0 16,21-21-16,0 21 0,0-21 15,0 0-15,1 0 16,-1 0-16,0 0 0,0 0 0,0 0 15,0 0-15,22-21 0,-22 21 16,0-21-16,0 0 0,0 21 0,1-22 16,-1 1-16,-21 0 0,21 0 0,-21 0 15,21 0-15,-21-1 0,0 1 16,0 0-16,0 0 0,0 0 0,0 0 16,-21 42 15,0 0-31,21 0 15,0 0-15,-21 22 16,21-22-16,-22 0 0,22 0 0,0 0 16,0 0-16,0 1 0,0-1 15,0 0-15,0 0 0,0 0 0,22-21 16,-1 0-16,-21 21 0,21-21 0,0 0 16,21 0-16,-20 0 0,20 0 15,-21 0-15,21 0 0,-20-21 0,20 0 16,-21 21-16,21-21 0,-20 0 15,20 0-15,-21 21 0,0-22 0,22 1 16,-22 0-16,-21 0 0,21 0 0,-21 0 16,0-22-16,0 22 0,0 0 15,0 0-15,-21 21 32,0 0-32,21 21 15,0 0-15,-22-21 0,22 21 0,-21 22 16,21-22-16,0 0 0,0 0 15,0 0-15,-21 0 0,21 1 0,0-1 16,-21 0-16,21 0 0,0 0 16,-21-21-1,21-21 17,0 0-17,21 21-15,-21-21 0,21 0 0,-21-1 0,21 1 16,-21 0-16,0 0 0,21-21 15,1 20-15,-22 1 0,0 0 16,21 0-16,0 0 0,0 0 0,0 21 16,0 0-16,1 0 15,-1 0-15,0 21 16,0 0-16,-21 0 0,21 0 0,-21 0 16,0 1-16,21-1 0,-21 0 15,22 0-15,-22 0 0,0 0 16,0 1-16,21-1 15,-21 0-15,21-42 47,-21 0-47,21-1 16,0 1-16,-21 0 0,21 0 16,1 0-16,-22-22 0,21 22 15,0 0-15,0-21 0,0 21 0,0-1 16,1 1-16,-1 0 0,0 21 15,-21 21 1,0 0 0,0 1-16,0 20 0,0-21 15,0 0-15,0 0 0,0 1 16,21-1-16,-21 0 0,0 0 0,0 0 16,21 0-16,0 1 0,-21-1 0,22 0 15,-1-21-15,0 21 0,0-21 16,0 0-16,0 0 0,1 0 0,-1 0 15,0 0-15,21 0 0,-21 0 0,1-21 16,20 0-16,-21 21 0,0-21 16,22-1-16,-22 1 0,0 21 0,21-21 15,-21 0-15,-21 0 0,22 0 0,-1-1 16,-21 1-16,0 0 0,0 0 16,0 0-16,0 0 0,0-1 15,-21 22 1,-1 0-16,22 22 15,-21-22-15,21 21 0,0 0 0,-21 0 16,21 0-16,0 0 0,0 1 0,0-1 16,0 0-16,0 0 0,0 0 15,0 0-15,0 1 0,21-1 16,0 0-16,1-21 0,-1 0 16,0 0-1,0 0-15,0 0 0,0 0 0,1 0 0,-1 0 16,0-21-16,0 0 0,0 21 0,0-22 15,1 1-15,20 0 16,-21 0-16,0 0 0,-21 0 0,21-22 16,1 22-16,-1-21 0,-21-1 0,0 1 15,0 0-15,0-1 0,0 1 16,0-21-16,0 20 0,0 1 0,0 21 16,0-22-16,0 22 0,0 0 0,-21 21 15,-1 0 1,1 0-16,21 21 0,-21 0 15,0 1-15,21 20 0,0 0 16,0-21-16,0 22 0,-21-1 0,21 0 16,0 1-16,0-1 0,0 0 0,0 1 15,0-22-15,0 21 16,0 1-16,0-22 0,0 0 0,21 0 16,-21 0-16,21 0 0,0 1 0,0-1 15,1-21-15,-1 0 0,0 0 16,0 0-16,21 0 0,-20 0 0,-1 0 15,0-21-15,0 21 0,0-22 0,22 1 16,-22 21-16,0-21 0,0 0 16,0 0-16,-21 0 0,21-1 0,1-20 15,-1 21-15,-21 0 0,0 0 0,0-1 16,21 22-16,-21-21 0,0 42 31,0 1-15,0-1-16,0 0 15,0 0-15,0 0 0,0 0 16,0 1-16,0-1 0,0 0 0,0 0 16,0 0-1,21-21-15,0 0 16,0 0-16,1 0 0,-1 0 16,0-21-16,0 0 15,-21 0-15,21 0 16,0-1-16,-21 1 0,22 0 0,-22 0 15,21 0-15,-21 0 0,21-1 16,-21 1-16,21 21 16,-21-21-16,0 42 31,0 0-31,0 1 16,0-1-16,0 0 0,0 0 15,0 0-15,21 0 0,-21 1 0,21-1 16,-21 0-16,0 0 15,22-21-15,-1 0 0,0 21 0,0-21 16,0 0-16,0 0 0,1 0 16,-1 0-16,0 0 0,21-21 15,-21 21-15,1-21 0,-1 21 0,21-21 16,-21 0-16,0-1 0,1 22 16,-1-21-16,0 0 0,0 0 15,0 0-15,0 0 0,-21-1 0,22 1 16,-22 0-16,0 0 0,0 0 0,0 0 15,0-1-15,-22 22 0,1 0 16,0 0-16,0 22 16,0-1-16,21 0 0,-21 0 0,21 0 15,0 0-15,0 22 0,0-22 0,0 0 16,0 0-16,0 0 0,0 1 16,0-1-16,0 0 0,0 0 15,21 0-15,0-21 0,0 0 16,0 0-16,0 0 0,1 0 15,20 0-15,-21 0 0,0 0 0,0 0 16,22-21-16,-22 21 0,0-21 0,0 21 16,22-21-16,-22 0 0,0-1 15,-21 1-15,21 0 0,-21 0 0,21 0 16,-21-22-16</inkml:trace>
  <inkml:trace contextRef="#ctx0" brushRef="#br1" timeOffset="121686.65">6265 11049 0,'-21'0'0,"42"0"0,-42 21 16,0-21-16</inkml:trace>
  <inkml:trace contextRef="#ctx0" brushRef="#br1" timeOffset="121906.52">5461 11218 0,'0'0'0,"0"22"16,21-22-16,0 0 15,0 0-15,1 0 0,-1 0 0,21 0 16,-21 0-16,0-22 0,22 22 0,-22 0 16,21-21-16,-21 21 0,1 0 15,20 0-15,-21-21 0,0 21 16,-21-21-16,0 0 15,-21 21-15</inkml:trace>
  <inkml:trace contextRef="#ctx0" brushRef="#br1" timeOffset="122110.5">4889 11113 0,'0'0'0,"-21"21"0,-21 0 31,21-21-31,0 0 47,-1 0-31,1 0-16,0 0 0,-21 0 0</inkml:trace>
  <inkml:trace contextRef="#ctx0" brushRef="#br1" timeOffset="122274.4">4127 11218 0,'0'0'16,"0"22"-16,0-1 47</inkml:trace>
  <inkml:trace contextRef="#ctx0" brushRef="#br1" timeOffset="123846.27">8191 11642 0,'22'0'0,"-44"0"0,65 0 15,-22 0-15,0-21 16,0-1 0,-21 1-16,0 0 0,0 0 15,0 0-15,0 0 16,0-1-16,0 1 16,0 0-16,-21 0 0,0 0 15,0 0-15,0 21 0,-1-22 0,-20 22 16,21-21-16,0 21 0,0 0 15,-22 0-15,22 0 0,0 21 0,0 1 16,0-1-16,-1-21 0,1 21 0,0 0 16,0 0-16,0 0 0,0 1 15,21 20-15,0-21 0,0 0 0,0 0 16,0 1-16,21-1 16,0-21-16,0 0 0,21 0 0,-20 0 15,20 0-15,-21 0 0,21 0 16,1 0-16,-22 0 0,21-21 15,1 21-15,-22-22 0,21 1 0,-21 0 16,22 0-16,-22 0 0,0 0 0,0-1 16,21 1-16,-42-21 0,22 21 15,-22-22-15,21 22 0,-21-21 0,0 21 16,0-22-16,0 1 0,0 0 0,0 21 16,0-22-16,0 22 0,0 0 15,-21 0-15,21 0 0,-22-1 0,22 44 31,-21-1-31,21 0 16,-21 0-16,21 21 0,0 1 0,0-1 16,0 0-16,0 1 0,0-1 0,0 22 15,0-22-15,0 0 0,0-21 16,0 22-16,0-1 0,21-21 0,0 0 16,1 1-16,20-1 0,-21 0 15,0-21-15,22 0 0,-22 0 0,21 0 16,0 0-16,-20 0 0,20 0 0,0 0 15,1 0-15,-22-21 0,21 0 16,0-1-16,1 1 0,-22 0 0,0 0 16,21 0-16,-20 0 0,-1-1 0,-21 1 15,0-21-15,21 21 16,-21 0-16,0-1 0,0 1 0,0 0 16,0 0-16,-21 21 0,0 0 15,-1 0-15,1 0 16,0 0-16,0 21 0,0 0 0,0 0 15,-1 1-15,1-1 0,0 0 0,21 21 16,-21-21-16,21 1 0,0-1 16,0 0-16,0 0 0,0 0 0,0 0 15,0 1-15,0-1 0,21-21 16,0 0-16,0 0 0,1 0 16,-1 0-16,0 0 0,0 0 15,0-21-15,0 21 0,1-22 16,-1 1-16,0 0 0,-21 0 15,21 0-15,0 0 0,0-1 0,-21 1 16,22 0-16,-22 0 0,21 0 0,-21 0 16,0-1-16,0 1 0,0 0 15,0 42 1,0 0-16,0 1 16,0-1-16,0 0 0,0 0 15,0 0-15,0 0 0,0 1 0,0-1 16,21 0-16,-21 0 0,21 0 0,0 0 15,0-21 1,1 0-16,-1 0 0,0 0 16,0 0-16,0 0 0,0 0 0,1 0 15,-1 0-15,21-21 0,-21 0 16,0 0-16,22 0 0,-22 0 0,0-1 16,0 1-16,0-21 0,1 21 0,-1-22 15,0 1-15,-21 0 0,0-1 16,0 1-16,0 0 0,0-1 0,0 22 15,0-21-15,0 0 0,0 20 0,0 1 16,0 0-16,-21 21 31,21 21-31,-21 0 0,-1 22 0,22-22 16,0 21-16,0 1 16,-21-1-16,21 0 0,0 1 0,-21-1 15,21 0-15,0 1 0,0-22 0,0 21 16,0-21-16,0 0 0,0 1 15,0-1-15,21 0 0,0 0 0,1-21 16,-1 0-16,0 0 16,0 0-16,0 0 0,0 0 15,1 0-15,-22-21 0,0 0 16,21 0-16,-21-1 0</inkml:trace>
  <inkml:trace contextRef="#ctx0" brushRef="#br1" timeOffset="124038.16">9567 11261 0,'-42'0'31,"63"0"-15,0 0-1,0 0-15,1 0 0,-1 0 0,0 0 16,0 0-16,0 0 15,0-21-15,1 21 0,-1 0 0,0 0 16</inkml:trace>
  <inkml:trace contextRef="#ctx0" brushRef="#br1" timeOffset="124742.75">10372 11472 0,'0'-21'0,"21"21"0,0 0 16,-21-21-16,21 0 0,-21 0 16,21 0-16,0-1 0,-21 1 15,0 0-15,0 0 0,0 0 16,0 0-16,0-1 0,0 1 0,-21 0 16,0 0-16,0 0 0,0 0 15,0 21-15,-1 0 16,1 0-16,0 0 0,0 21 0,0 0 15,-22 0-15,22 0 0,0 22 0,0-1 16,0 0-16,0-21 0,21 22 16,0-1-16,-22 0 0,22-20 0,0 20 15,0-21-15,0 0 0,0 0 16,22 1-16,-1-22 0,0 0 16,0 0-16,0 0 0,0 0 15,22 0-15,-22 0 0,0 0 16,0-22-16,0 1 0,1 0 0,-1 21 15,0-21-15,0 0 0,0-22 16,0 22-16,-21 0 0,22-21 16,-22 21-16,21-22 0,-21 22 0,0-21 15,0 21-15,0-22 0,0 22 0,0 0 16,0 0-16,0 42 31,0 0-31,0 0 0,0 0 0,0 1 16,0 20-16,0-21 0,0 21 15,0-20-15,0 20 0,0-21 0,0 0 16,0 0-16,0 1 0,21-1 0,-21 0 16,21 0-16,0 0 0,0-21 15,1 0-15,-1 0 0,0 0 16,0 0-16,0 0 0,0 0 0,1 0 16,-1-21-16,0 21 0,0-21 15,0 0-15</inkml:trace>
  <inkml:trace contextRef="#ctx0" brushRef="#br1" timeOffset="125550.29">11134 10901 0,'0'0'0,"0"-21"0,0 0 32,-22 42-32,1-21 15,21 21-15,-21 21 0,0-21 16,21 1-16,-21 20 0,21 0 15,-21 1-15,21-1 0,-22 0 0,22 1 16,0-1-16,0 0 0,0 1 16,0-22-16,0 21 0,0-21 0,0 22 15,0-22-15,0 0 0,0 0 0,0 0 16,22-21-16,-1 21 0,0-21 16,0 0-16,0 0 0,0 0 0,1 0 15,20 0-15,-21 0 0,0-21 0,22 21 16,-22-21-16,0 0 0,0 0 15,0 0-15,22-1 0,-22 1 0,0 0 16,-21 0-16,21 0 0,-21-22 16,21 22-16,-21 0 0,0 0 0,0 0 15,0 42 17,-21-21-32,21 21 0,-21 0 0,21 0 15,-21 1-15,21-1 0,0 0 16,0 0-16,0 0 0,0 0 15,0 1-15,0-1 0,0 0 16,21-21 0,0 0-16,0 0 15,0 0-15,1 0 0,-1 0 0,0-21 16,-21 0-16,21-1 16,0 1-16,0 21 0,1-21 0,-22 0 15,21 0-15,-21 0 0,21-1 0,0 1 16,0 0-16,-21 0 15,0 42 17,0 0-32,0 0 15,0 1-15,0-1 0,0 21 0,-21-21 16,21 0-16,0 22 0,0-1 0,-21-21 16,21 22-16,0-22 0,-21 21 15,21 0-15,0 1 0,0-22 0,-21 21 16,21 1-16,-22-22 0,22 21 15,-21 0-15,21-20 0,0 20 16,-21-21-16,21 21 0,-21-20 0,0-1 16,21 0-16,0 0 0,-21-21 0,-1 0 15,22-21 1,0 0 0,0 0-16,0-1 0,0 1 0,0-21 15,0 21-15,0-22 0,0 22 16,0-21-16,0 21 0,0-22 15,0 22-15,0-21 0,0 21 0,0-22 0,0 22 16,0-21-16,0 21 0,0 0 16</inkml:trace>
  <inkml:trace contextRef="#ctx0" brushRef="#br1" timeOffset="125778.24">10753 11134 0,'0'0'0,"0"-21"16,0-1-16,21 22 15,0 0-15,0-21 0,0 21 0,0 0 16,1 0-16,-1-21 16,0 21-16,21 0 0,-21 0 0,22 0 15,-22 0-15,0 0 0,0 0 0,0 0 16,1 0-16,-1 0 0,0 0 15,0 0-15</inkml:trace>
  <inkml:trace contextRef="#ctx0" brushRef="#br1" timeOffset="126142.23">11959 11155 0,'0'0'0,"0"-21"0,0 0 15,0 42 17,0 0-32,0 21 0,0-21 0,0 22 15,-21-1-15,0 0 0,0 22 0,21-22 16,-22 1-16,22 20 15,0-21-15,-21 1 0,0-1 0,21 0 16,-21 1-16,21-1 0,0 0 0,-21-20 16,21 20-16,0-21 0,-21 21 15,21-20-15,0-1 0,0 0 0,0 0 16,0 0-16,0-42 31,0 0-15,0 0-16,21 0 0</inkml:trace>
  <inkml:trace contextRef="#ctx0" brushRef="#br1" timeOffset="126466.42">11832 11430 0,'0'0'16,"0"-42"-16,21 21 0,-21-1 0,21 1 15,1 0-15,-22 0 0,21 0 0,0 0 16,0 21-16,21-22 0,-20 1 0,20 21 15,0-21-15,1 21 0,-22 0 16,21 0-16,0 0 0,1 0 0,-22 0 16,0 0-16,0 21 0,-21 0 15,0 22-15,0-22 0,0 0 0,0 0 16,-21 22-16,0-22 0,-21 0 0,20 0 16,-20 0-16,0 0 0,-1 1 15,1-22-15,0 21 0,21 0 16,-22-21-16,22 0 0,0 0 0,0 0 15,21 21-15,-21-21 0,42 0 32,0 0-32,0-21 0,0 0 15,0 21-15,1-21 0,-1-1 0,21 22 16,-21-21-16</inkml:trace>
  <inkml:trace contextRef="#ctx0" brushRef="#br1" timeOffset="126850.45">12488 11367 0,'0'0'0,"21"0"16,1 0-16,-1-22 0,0 22 16,0-21-16,0 21 15,0-21-15,1 0 0,-1 0 16,0 21-16,0-21 0,-21-1 0,21 22 15,-21-21-15,21 21 0,-21-21 16,0 0-16,0 0 0,-21 21 16,0 0-1,0 0-15,0 0 16,0 0-16,-1 21 0,-20-21 0,42 21 16,-21 21-16,0-20 0,0-1 0,21 0 15,-22 21-15,22-21 0,0 22 16,0-22-16,0 0 0,0 0 0,0 0 15,0 1-15,22-1 0,-1 0 0,0-21 16,0 21-16,0-21 0,0 0 16,1 0-16,-1 0 0,21 0 0,-21 0 15,0 0-15,22 0 0,-22-21 0,21 0 16,-21 0-16,22 21 0,-1-22 16</inkml:trace>
  <inkml:trace contextRef="#ctx0" brushRef="#br1" timeOffset="127205.91">13462 10837 0,'0'22'16,"0"-1"-16,-21-21 0,21 21 15,-21 0-15,21 0 16,0 0-16,-22-21 0,22 22 15,-21-22-15,21 21 16,0-42 31</inkml:trace>
  <inkml:trace contextRef="#ctx0" brushRef="#br1" timeOffset="127398.8">13568 10859 0,'0'21'31,"0"0"-31,0 0 0,0 0 16,0 0-16,0 1 16,0-1-16,-21 0 15,21 0-15,0 0 16,-22-21-1</inkml:trace>
  <inkml:trace contextRef="#ctx0" brushRef="#br1" timeOffset="135886.56">18838 7980 0,'0'21'47</inkml:trace>
  <inkml:trace contextRef="#ctx0" brushRef="#br1" timeOffset="137014.1">18881 8001 0,'0'0'0,"0"-21"47,0 0-16,0 0 47,0-1 47,0 1-78,0 42 62,0 1-93,0-1-1,0-42 95,0-1-95,0 1 1,0 0 0,0 42 62,-22-21-63,22 21-15,0 1 16,0-1-16,-21-21 16,21 21-1,0-42 32</inkml:trace>
  <inkml:trace contextRef="#ctx0" brushRef="#br1" timeOffset="137242.23">18859 7895 0</inkml:trace>
  <inkml:trace contextRef="#ctx0" brushRef="#br1" timeOffset="139298.72">18902 7980 0,'21'0'125,"-21"-21"-78,0 0-16,0-1-16,0 1 17,-21 21 77,21 21-109,0 1 16,21-22 62,-21-22-63,21 22-15,-21-21 16,0 0-16,0 0 16,-21 21 46,21 21-46,-21-21-16,21 21 0,-21 0 15,21 1 1,0-1-16,21-42 78,0 21-78,-21-22 0,0 1 16,0 0-1,0 0 1,-21 21 15,21 21-31,0 0 0,-21 0 16,21 1-16,0-1 16,0 0-16,-22 0 0,22 0 0,0 0 15,0 1-15,0-1 0,0 0 16,0 0-16,0 0 15,22-21-15,-1 0 16</inkml:trace>
  <inkml:trace contextRef="#ctx0" brushRef="#br1" timeOffset="139738.47">19262 7853 0,'-22'0'15,"1"0"1,42 0 78,-21-21-94,0 0 31,-21 21 0,0 21-31,0 0 16,21 0-16,-21 0 0,21 0 15,-21 1-15,21-1 0,0 0 16,0 0-16,0 0 16,21-21-1</inkml:trace>
  <inkml:trace contextRef="#ctx0" brushRef="#br1" timeOffset="151378.38">18902 6922 0,'-21'21'0,"-1"-21"16,1 0-16,0 0 15,0 0-15,0 0 16,21 21-16,-21-21 0,-1 0 16,1 0-1,42 0 48,-21 21-63,22-21 0,-1 0 15,0 0-15,0 0 0,0 0 16,0 0-16,1 0 0,-1 0 16,21 0-16,-21 0 0,0 0 15,22 0-15,-22 0 0,21 0 0,1 0 16,-1 0-16,21 0 0,-20 0 16,20 0-16,1 0 0,-1 0 0,-20 0 15,20 0-15,-21 0 0,22 0 16,-22 21-16,22-21 0,-22 0 15,0 0-15,1 0 0,-1 0 0,0 0 16,-20 0-16,20 0 0,0 0 16,1 0-16,-1 0 0,0 0 0,22 0 15,-22 0-15,0 0 0,22 0 0,-22 0 16,22 0-16,-1 0 0,-20 21 16,20-21-16,-21 0 0,1 0 0,20 0 15,-20 0-15,-1 0 0,0 0 16,22 0-16,-22 0 0,0 0 0,1 0 15,-1 0-15,0 0 0,22 0 16,-22 0-16,22 0 0,-22 0 16,22 22-16,-1-22 0,1 0 0,-1 0 15,1 0-15,-1 0 0,1 0 0,-1 0 16,-21 0-16,22 0 0,-1 0 16,1 0-16,21 21 0,-22-21 0,22 0 15,-22 0-15,22 0 0,-22 0 16,22 0-16,-21 0 0,20 21 0,-20-21 15,20 0-15,-20 0 0,-1 0 0,1 0 16,21 0-16,-22 0 0,1 0 16,20 0-16,-20 0 0,20 0 0,-20 0 15,21 0-15,-22 0 0,22 0 16,-22 0-16,1 0 0,-1 0 16,1 0-16,-1 0 0,-20 0 0,20 0 15,1 0-15,-1 0 0,1 0 16,-1 0-16,1 0 0,-22 0 0,21 0 15,1 0-15,-1-21 0,-20 21 16,20 0-16,-20 0 0,20 0 0,-21 0 16,1-21-16,-1 21 0,0 0 0,1 0 15,-1 0-15,0 0 0,-20 0 16,20-22-16,0 22 0,1 0 0,-1 0 16,0 0-16,-21 0 0,22-21 15,-1 21-15,0 0 0,1 0 0,-1 0 16,22-21-16,-22 21 0,0 0 15,22 0-15,-22 0 0,22 0 16,-22 0-16,21 0 0,-20-21 0,20 21 16,-20 0-16,20 0 0,1 0 15,-1 0-15,1 0 0,-1-21 0,1 21 16,-1 0-16,22 0 0,-22 0 0,22 0 16,-22 0-16,1 0 0,21 0 15,-22-21-15,22 21 0,-1 0 0,1 0 16,0 0-16,-1 0 0,1 0 15,21 0-15,-21 0 0,-1 0 16,22 0-16,-21 0 0,-1 0 0,1 0 16,21 0-16,-21 0 0,20 0 15,1 0-15,0 0 0,0 0 0,-21 0 16,20 0-16,-20 0 0,21 0 16,-21 0-16,20 0 0,1 0 0,0 0 15,0 0-15,0 0 0,0 0 16,-1 0-16,1 21 0,-21-21 0,21 0 15,0 0-15,21 0 0,-22 0 16,1 0-16,21 0 0,-21 0 0,0 21 16,0-21-16,0 0 0,21 0 15,-22 0-15,22 0 0,-21 0 16,21 21-16,0-21 0,-21 0 16,0 0-16,21 21 0,-21-21 15,21 21-15,-21-21 0,21 0 0,-22 22 16,1-22-16,0 0 0,0 0 15,0 21-15,-22 0 0,-84 0 47</inkml:trace>
  <inkml:trace contextRef="#ctx0" brushRef="#br1" timeOffset="153099.09">19960 7768 0,'0'-21'15,"21"21"-15,0 0 16,1-21-1,-1 21 1,-21-21-16,21 21 16,0-21-16,-21-1 15,0 1-15,0 0 16,0 0-16,0 0 16,0 0-16,-21-1 15,0 22-15,0-21 0,-1 21 16,-20 0-16,21 0 0,0 0 15,-22 0-15,22 0 0,-21 21 0,0 1 16,20-1-16,-20 0 0,0 0 16,-1 0-16,1 0 0,0 22 0,21-22 15,-22 21-15,22-21 0,0 22 16,0-1-16,0 0 0,-1 1 0,22-1 16,-21 0-16,21 1 0,0-1 0,0-21 15,0 22-15,21-1 0,1-21 16,-1 0-16,0 0 0,0 1 15,0-1-15,22 0 0,-22 0 16,21-21-16,0 0 0,1 0 0,-1 0 16,0 0-16,1 0 0,-1 0 0,-21 0 15,22 0-15,-1-21 0,0 21 16,-21-21-16,1 0 0,20-1 0,-21 1 16</inkml:trace>
  <inkml:trace contextRef="#ctx0" brushRef="#br1" timeOffset="153557.88">20426 7938 0,'-21'0'31,"-1"0"-31,1 21 16,21 0-16,-21 0 0,0 0 0,0 0 15,0 1-15,-1 20 0,22-21 16,0 0-16,-21 0 0,21 22 0,0-22 15,0 0-15,0 0 0,0 0 16,0 1-16,0-1 0,21 0 16,1-21-16,-1 0 0,21 21 0,0-21 15,-20 0-15,20 0 0,0 0 16,1 0-16,-1 0 0,0-21 0,-21 21 16,22-21-16,-1 0 0,-21-1 15,22 22-15,-22-21 0,0-21 16,-21 21-16,0 0 0,0-22 0,0 22 15,0-21-15,0-1 0,0 22 16,0-21-16,-21 21 0,0 0 0,-1-1 16,1 1-16,0 21 0,-21 0 0,21 0 15,-22 0-15,22 0 0,-21 0 16,21 0-16,-22 21 0,22 1 0,0-22 16,-21 21-16,20 0 0,1 0 15,0 0-15,0 0 0,21 1 0,0-1 16,0 0-16,0 0 0,0 0 15,42 0-15,-21-21 16,1 0-16,-1 22 0,21-22 0,-21 0 16,22 0-16,-22 0 0</inkml:trace>
  <inkml:trace contextRef="#ctx0" brushRef="#br1" timeOffset="156377.72">21082 7980 0,'0'-21'32,"0"42"-17,-21 0-15,21 0 16,0 0-16,-21 1 0,21-1 16,-22 0-16,22 21 0,0-21 15,0 1-15,0-1 0,0 0 0,-21 0 16,21 0-16,0 0 0,-21-21 15,21 22-15,0-1 16,0-42 15,0-1-15,0 1-16,0 0 0,0-21 16,21 21-16,-21-1 15,21 1-15,-21-21 0,22 21 0,-1 0 16,-21-22-16,21 22 0,0 0 0,0 0 15,0 21-15,1-21 0,-1 21 16,0 0-16,0 0 0,0 0 16,0 0-16,1 21 0,-22 0 15,0 0-15,21 0 0,-21 0 0,21 22 16,-21-22-16,0 0 0,0 21 0,0-20 16,0-1-16,0 0 0,21 0 15,-21 0-15,0 0 0,0 1 0,21-1 16,-21 0-16,21-21 15,1 0 1,-1 0-16,0 0 0,0 0 16,0 0-16,-21-21 15,21 0-15,1-1 0,-1 22 0,0-21 16,-21 0-16,21-21 0,0 21 0,0-1 16,1-20-16,-1 21 0,0 0 15,0 0-15,-21-1 0,0 1 0,21 0 16,0 21-16,-21-21 15,0 42 1,0 0-16,0 0 0,0 1 16,0-1-16,-21 0 0,21 0 15,-21 21-15,21-20 0,0-1 0,0 0 16,0 0-16,0 0 16,0 0-16,0 1 0,0-1 15,21-21-15,0 21 0,1-21 16,-1 0-16,0 0 0,0 0 15,0 0-15,0 0 0,1 0 0,-1-21 16,0 0-16,0 21 0,0-22 0,0 1 16,1 0-16,-22 0 0,21 0 15,0 0-15,0-22 0,-21 22 0,21 0 16,-21 0-16,21 0 16,-21-1-16,0 1 0,0 0 0,22 21 15,-22-21-15,0 42 31,0 0-31,0 0 0,0 1 0,0-1 16,0 0-16,0 0 0,0 21 16,0-20-16,0-1 0,0 0 0,0 0 15,0 0-15,0 0 0,0 1 0,0-1 16,21-21-16,-21 21 0,21-21 16,0 21-16,0-21 0,0 0 0,1 0 15,-1 0-15,0 0 0,21 0 16,-21 0-16,22 0 0,-22-21 0,21 0 15,-21 0-15,22 21 0,-22-43 16,0 22-16,21 0 0,-20 0 16,-1-22-16,0 22 0,-21-21 0,0 21 15,21-22-15,-21 22 0,0 0 0,0 0 16,0 0-16,0 0 0,-21 21 16,0 0-16,0 0 15,-1 0-15,1 21 16,0 0-16,0 0 0,21 0 0,0 22 15,-21-22-15,0 0 0,21 0 0,0 21 16,0-20-16,0-1 0,0 0 16,0 0-16,0 0 0,0 0 15,0 1-15,21-1 0,0-21 16,0 0-16,-21 21 0,21-21 16,0 0-16,22 0 0,-22 0 0,0 0 15,0 0-15,0 0 0,22 0 16,-22 0-16,0-21 0,21 0 0,-20-1 15,-1 22-15,0-21 0,0-21 0,21 21 16,-42 0-16,22-1 0,-22 1 16,21 0-16,-21 0 0,0 0 0,0 0 15,0-1-15,0 44 32,0-1-32,0 0 15,0 0-15,0 0 16,0 0-16,0 1 0,0-1 0,21 0 15,-21 0-15,21 0 0,-21 0 16,0 1-16,21-22 0,0 21 0,1-21 16,-1 21-16,0-21 0,0 0 15,0 0-15,0 0 0,1 0 16,-1 0-16,0 0 0,21 0 0,-21-21 16,1 21-16,-1-21 0,0-1 0,0 1 15,0 0-15,0-21 0,1-1 16,-1 22-16,0-42 0,21 20 0,-42 1 15,21 0-15,1-1 0,-1 1 16,-21 0-16,0-1 0,0 1 16,0 21-16,0 0 0,0-22 0,0 22 15,-21 42 1,-1-21 0,1 22-16,0-1 0,21 21 15,-21-21-15,0 22 0,0-22 0,21 21 16,-22 0-16,1 1 0,21-1 0,-21 0 15,21-20-15,0 20 0,0 0 16,0-21-16,0 22 0,0-22 0,0 0 16,0 0-16,0 0 0,21 1 0,0-1 15,1-21-15,-1 0 16,0 0-16,21 0 0,-21 0 0,22 0 16,-22 0-16,21 0 0,-21 0 15,22-21-15,-22-1 0,21 22 0,-21-21 16,1 0-16,-1 0 0,0 0 0,0 0 15,0 21-15,-21-22 0,0 1 16,0 42 15,0 1-31,0-1 16,-21 0-16,21 0 0,0 0 16,0 0-16,0 1 15,0-1-15,21 0 16,0-21-16,1 0 15,-22 21-15,21-21 0,0 0 16,0 0-16,0 0 0,0 0 0,1 0 16,-1 0-16,0 0 0,0 0 0,0-21 15,0 0-15,-21 0 0,22-1 16,-22 1-16,21 0 0,-21 0 16,0 0-16,0 0 0,21-1 0,-21 1 0,0 0 15,0 42 16,0 0-15,-21 1-16,21-1 16,0 0-16,-21 0 0,21 0 0,-22 0 15,22 1-15,0-1 16,0-42 46,22-1-62,-22 1 16,21 0-16,0 0 0,0 0 0,0 0 16,0-1-16,1-20 0,-1 21 15,0 0-15,0 0 0,0 21 16,0-22-16,1 22 0,-1 0 16,0 0-16,-21 22 15,0-1-15,0 0 0,0 0 16,0 21-16,0-20 0,0-1 15,0 0-15,0 0 0,0 0 16,0 0-16,0 1 0,0-1 16,0 0-16,21 0 0,0-21 15,0 0-15,1 0 0,-1 21 16,0-21-16,0 0 0,0 0 0,22 0 16,-1 0-16,-21 0 0,21 0 15,1 0-15,-1 0 0,0-21 16,-20 0-16,20 21 0,-21-21 0,21 0 15,-20-1-15,-1-20 0,0 21 0,-21 0 16,0 0-16,0-1 0,0 1 16,0 0-16,0 0 0,0 0 0,-21 21 15,0 0 1,-1 0-16,1 21 0,0-21 16,0 21-16,0 0 0,0-21 15,-1 21-15,22 1 0,-21-1 16,21 0-16,-21 0 15,21 0 1,21-21 0,0 0-1,1 0 1,-1 0-16,0 0 16,-21 21 15,0 1-31,0-1 0,0 21 15,0-21-15,0 0 16,0 22-16,0-22 0,0 21 0,0 1 16,0-1-16,0 0 0,0 1 0,0 20 15,0-21-15,0 22 16,-21-1-16,21 1 0,-21-22 0,21 22 16,0-22-16,0 22 0,0-22 0,-22 0 15,22 1-15,-21-22 0,21 21 16,-21-21-16,21 0 0,-21 1 0,0-1 15,0-21-15,-1 0 0,1 0 0,0 0 16,0 0-16,0 0 16,0-21-1,21-1-15,-22 22 0,22-21 16,0 0-16,0 0 0,0 0 16,0 0-16,0-1 0,0 1 15,0 0-15,0 0 0,0-21 16</inkml:trace>
  <inkml:trace contextRef="#ctx0" brushRef="#br1" timeOffset="156614.59">24638 7874 0,'0'0'0,"0"-21"0,0-21 31,0 20-31,0 1 16,-42 21 31,20 0-32</inkml:trace>
  <inkml:trace contextRef="#ctx0" brushRef="#br1" timeOffset="156814.48">23601 7832 0,'0'0'0,"-21"21"31,21 0-31,21-21 0,0 0 16,0 0-16,21 0 0,-20 0 0,20 0 15,-21 0-15,21 0 0,-20 0 16,20 0-16,-21 0 0,21 0 0,-20 0 16,-1-21-16,21 21 0,-21-21 0</inkml:trace>
  <inkml:trace contextRef="#ctx0" brushRef="#br1" timeOffset="158867.91">26501 8086 0,'0'0'0,"42"21"31,-21-21-31,0 0 0,22 0 16,-22 0-16,21 0 0,0 0 0,1-21 15,-1 0-15,0-1 0,1 1 0,-1 0 16,0 0-16,-20 0 0,20 0 16,-21-22-16,0 22 0,0 0 0,1-21 15,-22 20-15,0-20 0,21 0 16,-21 21-16,0-22 0,0 1 16,0 0-16,0 20 0,0-20 0,0 21 15,0 0-15,-21 0 0,-1 21 16,1 0-16,0 0 0,0 21 0,0 0 15,0 21-15,-1-21 0,1 22 16,-21-1-16,21 0 0,0 1 0,-1-1 16,1 0-16,0 22 0,0-22 0,0 22 15,21-1-15,-21 1 0,-1-1 16,22 1-16,0-1 0,-21 1 0,21 20 16,-21-20-16,0 21 0,21-22 0,0 22 15,-21-1-15,0 1 16,-1-21-16,1 20 0,0-20 0,0 20 15,21-20-15,-21-1 0,0-20 0,-1 20 16,22-20-16,-21-1 0,21 0 16,0-21-16,0 1 0,0-1 0,0 0 15,0 0-15,21-42 16,22 0-16,-22 0 16,21-1-16,-21 1 0,43-21 0,-22 0 15,1-1-15,-1 1 0,21 0 0,-20-1 16,-1-20-16,0-1 0,1 22 15,-22-43-15,21 22 0,-21-1 0,-21 1 16,0-1-16,0 1 0,0-1 16,-21 22-16,-21-22 0,21 22 15,-22 0-15,1-1 0,0 22 0,-1-21 16,1 21-16,0 0 0,-1-1 0,22 22 16,-21-21-16,21 0 0,0 21 15,-1 0-15,22-21 0,22 0 31,-1 21-31,0 0 0,21 0 0,-21-21 16,22-1-16,-1 22 0,0-21 0,1 21 16,20-21-16,-20 0 0,-1 21 15,0-21-15,1 0 0,-22-1 16,21 1-16,-21 21 0,0-21 16,1 0-16,-1 0 0,-21 0 15,0-1 1,0 44 15,0-1-31,0 0 16,0 0-16,0 0 0,0 0 15,0 1-15,0-1 0,0 0 0,0 0 16,21 0-16,0 0 0,0 1 16,0-22-16,1 0 15,-1 0-15,0 0 16,0 0-16,0 0 0,0 0 0,1 0 15,-1 0-15,0-22 0,0 1 0,0 21 16,0-21-16,1 0 0,-1 0 16,0 0-16,0-1 0,-21 1 0,0 0 15,0 0-15,21 0 0,-21 0 16,21 21-16,-21 21 31,0 0-31,0 0 0,0 0 0,0 0 16,0 1-16,0 20 0,0-21 0,0 0 15,0 22-15,0-22 16,0 0-16,0 0 0,0 0 0,0 0 16,0 1-16,22-1 0,-1-21 15,0 21-15,0-21 16,0 0-16,0 0 0,1 0 0,-1 0 16,0-21-16,-21 0 0,21-1 15,0 22-15,-21-21 0,0 0 0,21-21 16,-21 21-16,0-1 0,0-20 0,0 21 15,0 0-15,0 0 0,0-1 16,-21 1-16,0 0 0,0 0 0,0 21 16,0-21-16,-1 21 15,1 0 1,42 0 0,1 0-1,-1 0-15,0 0 0,0 0 0,0 0 16,22 0-16,-22 0 0,0 0 15,21 21-15,-21-21 0,1 0 0,-1 0 16,0 0-16,0 21 0,0 0 16,0 0-16,1 1 15,-22-1-15,0 0 16,0 0-16,0 0 0,0 0 0,0 1 16,0-1-16,0 0 15,0 0-15,0 0 16,0 0-1,0-42 17,0 0-17,0 0-15,0 0 16,0 0-16,0-1 0,0 1 0,21 0 16,0 0-16,0 0 0,0 0 0,0-1 15,1 1-15,-22 0 0,21 0 16,0 21-16,0 0 0,0 0 15,0 0 1,-21 21-16,0 0 0,0 0 16,0 1-16,0-1 0,0 0 0,0 0 15,0 0-15,0 0 0,0 1 16,0-1-16,0 0 0,0 0 16,0 0-1,0-42 16,0 0-15,0 0-16,22 0 0,-22-1 16,21 1-16,0-21 15,0 21-15,0 0 0,22-1 0,-22 1 16,21 0-16,-21 0 0,22 0 0,-22 21 16,21 0-16,-21 0 0,0 0 15,1 21-15,-1 0 0,0 0 0,-21 0 16,0 1-16,0-1 0,0 0 15,0 21-15,0-21 0,0 1 0,0-1 16,0 0-16,0 0 0,-21 0 16,0-21-16,-1 21 15,1-21-15,0 0 16,0 0 0,21-21-16,0 0 15</inkml:trace>
  <inkml:trace contextRef="#ctx0" brushRef="#br1" timeOffset="160247.01">30311 7620 0,'0'0'0,"0"-21"0,0 0 16,0 0-16,0-1 0,0 1 0,0-21 15,0 21-15,0 0 0,0-1 16,-22 1-16,1 21 0,21-21 0,-21 21 15,0 0-15,0 0 0,0 0 16,-1 21-16,1 0 0,-21 1 0,21-1 16,-22 21-16,22 0 0,-21 1 0,21-22 15,0 21-15,-22 1 16,22-1-16,0 0 0,0-21 0,0 22 16,21-1-16,0-21 0,0 22 15,0-1-15,0-21 0,21 0 0,0 22 16,21-22-16,-21 0 0,22-21 15,-1 21-15,0-21 0,1 0 0,-1 0 16,22 0-16,-22 0 0,0 0 0,22-21 16,-22 0-16,0 0 0,1-1 15,-1-20-15,0 0 0,1 21 0,-22-22 16,21 1-16,-21 0 0,1-22 16,-1 22-16,0-22 0,-21 1 0,0 20 15,0-20-15,0-1 16,0 22-16,-42-21 0,20 41 0,-20-20 15,0 21-15,-22 0 0,22 21 16,-22 0-16,1 0 0,-1 21 0,1 21 16,-1-21-16,1 22 0,21-1 15,-1 0-15,22 22 0,0-22 0,0 1 16,21-1-16,0 0 0,0 22 0,0-22 16,21-21-16,0 22 0,0-1 15,22 0-15,-22 1 0,21-22 0,0 21 16,1-21-16,20 0 0,-20 1 15,20-22-15,-21 0 0,22 21 0,-22-21 16,22 0-16,-1 0 16,1-21-16,-1-1 0,-20 1 0,20 0 15,-21 0-15,22-21 0,-43 20 16,21 1-16,-20-21 0,20 21 0,-42-22 16,0 22-16,0 0 0,0 0 15,-21 21 1,0 0-16,-1 0 0,1 21 15,0 0-15,0 0 0,0 1 16,21 20-16,0-21 0,-21 0 0,-1 0 16,22 1-16,0-1 0,0 21 15,0-21-15,0 0 0,0 1 16,0-1 0,22-21-1,-1 0-15,-21-21 16,21-1-16,0 1 0,0 0 0,0 0 15,1 0-15,-1 0 0,0-1 0,0-20 16,0 21-16,22 0 0,-22 0 16,0-1-16,0 1 0,-21 0 0,21 21 15,0 0-15,-21-21 0,22 21 16,-1 0 0,-21 21-16,0 0 15,0 0-15,0 1 0,0-1 16,21 0-16,-21 0 0,0 0 15,0 22-15,21-22 0,-21 0 0,0 0 16,21 0-16,0 0 0,1 1 16,-1-1-16,0-21 0,0 21 0,0-21 15,0 0-15,22 0 0,-22 0 16,21 0-16,-21 0 0,22-21 0,-22 21 16,21-21-16,-21-1 0,22 1 15,-22 0-15,0 0 0,21 0 0,-20-22 16,-1 22-16,0-21 15,0 21-15,0-22 0,-21 22 0,0 0 16,0 0-16,0 0 0,-21 21 16,0 0-16,0 0 0,0 0 15,-22 21-15,22 0 0,0 0 16,-21 0-16,20 1 0,22-1 0,0 21 16,0-21-16,0 22 0,0-22 15,0 0-15,0 21 0,22-21 0,-1 1 16,0-1-16,0-21 0,0 21 15,0-21-15,1 0 0,-1 0 0,21 0 16,-21 0-16,0 0 0,1 0 16,-1-21-16,0 21 0,0-21 15,0-1-15,0 1 0,-21 0 16,22 0-16,-22 0 0,-22 21 16,1 0-1,0 0-15,-21 0 0</inkml:trace>
  <inkml:trace contextRef="#ctx0" brushRef="#br1" timeOffset="162438.54">19473 9208 0,'0'0'0,"21"-64"31,-21 43-31,-21 21 16,0 0-16,0 0 0,0 0 15,0 0-15,-1 0 0,1 0 0,0 21 16,-21 0-16,21 22 0,-1-22 16,1 21-16,0-21 0,0 22 0,21-1 15,0 0-15,-21 22 0,21-22 16,0 0-16,0 1 0,0-1 0,0 0 16,0-20-16,21 20 0,0-21 0,0 0 15,22 0-15,-1 1 0,-21-22 16,21 0-16,1 0 0,-1 0 0,22 0 15,-22-22-15,0 22 0,1-21 0,-1 0 16,0 0-16,1-21 16,-1 20-16,-21 1 0,21-21 0,1 0 15,-22-1-15,0 22 0,21-21 0,-42-1 16,22 1-16,-1 0 0,-21-1 16,21 1-16,-21 0 0,0-1 0,0 22 15,0-21-15,0 21 0,0-22 16,0 22-16,-21 21 15,0 0-15,-1 0 0,22 21 16,-21 22-16,21-22 0,-21 21 16,0-21-16,21 22 0,-21-1 0,0 0 15,21 1-15,-22-1 0,22 0 16,0 1-16,0-1 0,0 0 16,0-20-16,0 20 0,0 0 0,22-21 15,-1 1-15,0 20 0,0-21 16,21-21-16,-20 21 0,20 0 0,0-21 15,22 0-15,-22 0 0,0 0 0,22 0 16,-22 0-16,1-21 0,20 0 16,-21 0-16,1 0 0,-22 0 0,21-1 15,-21 1-15,22-21 0,-22 21 16,-21-22-16,0 22 0,0-21 0,0 21 16,0-22-16,0 22 0,0 0 15,0 0-15,-21 0 0,0 21 0,-1 0 16,1-21-16,0 21 0,0 0 15,0 0-15,0 21 0,-1-21 0,1 21 16,0 0-16,0 0 0,-21 22 0,42-22 16,-22 0-16,1 21 0,0-21 15,21 22-15,0-22 0,0 0 0,0 0 16,0 0-16,0 1 0,0-1 16,21 0-16,0-21 0,1 0 0,-1 0 15,0 0-15,0 0 0,0 0 0,0 0 16,1 0-16,-1-21 15,21 0-15,-21-1 0,0 22 0,-21-21 16,22-21-16,-1 21 0,0 0 0,-21-22 16,0 22-16,21 0 0,-21 0 15,21-22-15,-21 22 0,21 0 0,-21 0 16,0 42 15,0 0-31,0 22 16,0-22-16,0 0 0,-21 0 0,21 21 15,-21-20-15,21-1 0,0 21 16,0-21-16,0 0 0,0 1 0,0-1 16,0 0-16,21 0 0,0-21 15,1 0-15,-1 0 16,21 0-16,-21 0 0,0 0 0,1 0 16,-1-21-16,21 0 0,-21 21 15,0-21-15,22-1 0,-22-20 0,0 21 16,21 0-16,-20-22 0,-1 22 0,-21-21 15,21 21-15,-21-22 0,21 22 16,-21 0-16,0 0 0,0 0 0,-21 21 31,21 21-31,0 0 16,-21 0-16,21 0 0,0 22 0,0-22 16,0 21-16,0-21 0,0 22 15,0-22-15,0 0 0,0 21 16,0-20-16,0-1 0,0 0 0,0 0 15,0 0-15,0 0 0,0-42 47,0 0-31,0 0-16,0 0 0,0 0 16,0-1-16,0 1 0,0 0 0,-21 0 15,21 0-15,-22 0 16,1 21-1,0 0 1,21 21-16,0 0 16,0 0-16,0 0 0,0 0 15,0 1-15,0-1 0,21-21 0,0 21 16,1-21-16,-1 21 16,0-21-16,0 0 0,0 0 0,22 0 15,-22 0-15,0 0 0,21-21 16,1 0-16,-1 21 0,0-21 0,1-1 15,-1 1-15,0 0 0,1-21 0,-22 21 16,21-1-16,-21-20 0,22 21 16,-22-21-16,21 20 0,-21 1 0,0 0 15,-21 0-15,0 0 16,-21 21 0,0 0-16,0 21 15,0 0-15,0-21 0,21 21 16,0 0-16,0 1 0,0-1 15,0 0-15,0 0 0,0 0 0,0 0 16,0 1-16,0-1 0,0 21 0,0-21 16,21-21-16,-21 21 0,21 1 15,-21-1-15,21 0 0,0 0 16,-42-21 15,0 0-31,0 0 0,0 0 16,-1 0-16,-20 0 0,21 0 15,0 0-15,0 0 0,-1 0 16,1 0-16,0 0 0,0 0 0,0-21 16,21 0-16</inkml:trace>
  <inkml:trace contextRef="#ctx0" brushRef="#br1" timeOffset="162986.24">23558 9144 0,'0'0'0,"0"-42"0,0 21 15,0-22-15,0 22 0,0 0 0,0-21 16,0 20-16,0 1 0,0 0 16,0 42-1,-21 0-15,21 1 16,0 20-16,-21 0 0,0 1 16,21-1-16,-21 21 0,0-20 0,-1-1 15,1 0-15,0 22 0,0-22 0,0 1 16,0-1-16,-1 0 15,1 1-15,21-1 0,-21 0 0,21-21 16,-21 1-16,21-1 0,0 0 0,0 0 16,21-21-1,0 0-15,-21-21 16,21 21-16,-21-21 16,22 0-16,-22-1 0,21-20 0</inkml:trace>
  <inkml:trace contextRef="#ctx0" brushRef="#br1" timeOffset="163690.53">23262 9398 0,'0'0'0,"-21"0"16,42 0 15,0 0-15,0 0-16,1 0 0,20 0 15,0 0-15,1 0 0,-1 0 0,0 0 16,1 0-16,20 0 0,-21 0 0,22-21 15,-22 21-15,1 0 0,-1-21 16,0 21-16,-21 0 0,1-21 0,-1 21 16,0 0-16,-42 0 31,0 21-15,-1 0-16,22 0 0,-21 0 15,21 0-15,-21-21 0,21 22 16,0-1-16,0 0 0,0 0 15,0 0-15,21-21 16,0 0-16,1 0 0,-1 0 0,0 0 16,0 0-16,21 0 0,-20 0 0,-1 0 15,0 0-15,21 0 0,-21 0 16,1-21-16,-1 0 0,0 21 0,-21-21 16,21 0-16,-21-1 0,21 22 15,-21-21-15,21 0 0,-21 0 16,0 0-16,0 42 47,0 0-47,0 0 0,-21 0 0,21 1 15,-21-1-15,21 21 0,-21 0 16,21-20-16,-21 20 0,21 0 0,0 1 16,0 20-16,-21-21 0,21 1 0,-22-1 15,22 22-15,0-22 0,0 0 16,0 1-16,-21 20 0,21-21 0,-21 1 15,0-22-15,21 21 0,0 1 0,-21-22 16,0 0-16,-1 0 16,22 0-16,-21 0 0,0-21 0,0 0 15,0 0-15,0 0 0,-1 0 0,-20 0 16,21 0-16,0-21 0,0 21 0,-22-21 16,22 0-16,0-21 0,0 20 15,-22 1-15,22 0 0,0 0 0,21 0 16,-21 0-16,21-1 0,0 1 0,0 0 15,0 0-15,21 0 16,0 21-16,0-21 0,1 21 0,-1-22 16,21 1-16,0 21 0,1-21 0</inkml:trace>
  <inkml:trace contextRef="#ctx0" brushRef="#br1" timeOffset="164014.35">24659 9356 0,'0'0'0,"0"-21"0,-21 21 15,0 21 1,21 0-16,0 0 0,-21 0 16,-1 22-16,22-1 0,-21 0 0,21 1 15,0-1-15,-21 21 0,21-20 16,-21 20-16,0-20 0,21 20 15,0-21-15,0 1 0,-21-1 0,-1 0 16,22 1-16,-21-1 0,21 0 0,0-20 16,0-1-16,0 0 0,0 0 15,0 0-15,0-42 32,21 0-17,1 0-15,-22 0 0,0-22 16,0 22-16,21-21 0</inkml:trace>
  <inkml:trace contextRef="#ctx0" brushRef="#br1" timeOffset="164273.91">24638 9525 0,'0'-21'0,"0"42"0,21-63 16,0 21-16,-21-1 0,21 22 16,1-21-16,-1 21 0,0 0 0,0 0 15,0 0-15,0 0 0,1 0 16,-1 0-16,0 0 0,0 0 0,0 21 15,-21 1-15,0-1 0,0 0 0,0 0 16,0 0-16,0 0 0,-21 1 16,0-1-16,0 0 0,0 0 15,-22 0-15,22-21 0,-21 21 0,21-21 16,-1 0-16,1 22 0,0-22 16,0 0-16,42 0 31,0-22-31,0 22 0,1-21 15,20 21-15</inkml:trace>
  <inkml:trace contextRef="#ctx0" brushRef="#br1" timeOffset="164630.71">25104 9567 0,'42'0'16,"-21"0"-16,0 0 0,-21-21 15,21 21-15,1-21 0,-1 21 16,0-21-16,0 21 0,21-21 0,-20 21 16,-1-21-16,21-1 0,-21 22 15,0-21-15,-21 0 0,0 0 0,0 0 16,0 0 0,-21 21-16,0 0 15,-21 0-15,21 21 0,-1-21 0,-20 21 16,21 0-16,-21 0 0,20 22 0,1-22 15,0 21-15,0-21 16,0 22-16,21-22 0,-21 0 0,21 21 16,0-21-16,0 1 0,0-1 0,21 0 15,0 0-15,0-21 0,0 21 16,0-21-16,1 21 0,20-21 0,-21 0 16,0 0-16,0 0 0,22 0 0,-22-21 15,21 0-15,-21 0 0,22 0 16</inkml:trace>
  <inkml:trace contextRef="#ctx0" brushRef="#br1" timeOffset="165014.96">26882 8784 0,'0'0'16,"-22"-21"-16,1 0 0,21 0 0,-21 0 15,21-1-15,0 1 16,0 42 0,0 1-1,0 20-15,-21-21 0,21 21 16,-21 1-16,21 20 0,0-20 0,-21 20 15,-1-21-15,22 1 0,-21 20 16,21-20-16,0-1 0,-21 0 0,21-21 16,-21 22-16,21-1 0,0-21 0,-21 0 15,21 1-15,0-1 0,0 0 16,0 0-16,21-21 16,0 0-16,0 0 0,0 0 15,1-21-15,-1 0 16,0 0-16,0 21 0</inkml:trace>
  <inkml:trace contextRef="#ctx0" brushRef="#br1" timeOffset="165386.75">27178 9123 0,'-42'21'31,"20"0"-31,22 0 0,-21 1 0,0-1 16,0 0-16,0 0 0,0 0 15,21 22-15,0-22 0,0 0 0,0 0 16,0 0-16,0 0 0,0 1 0,21-1 16,0 0-16,0-21 15,0 0-15,0 21 0,22-21 16,-22 0-16,0 0 0,0 0 0,22 0 16,-22 0-16,0-21 0,0 0 15,0 21-15,0-21 0,1-1 0,-1 1 16,-21 0-16,0-21 0,0 21 0,0-1 15,0 1-15,0-21 0,0 21 16,0 0-16,0-1 0,-21 22 0,-1-21 16,1 21-16,0 0 15,0 0-15,0 0 0,0 0 0,-1 0 16,22 21-16,-21-21 0,0 22 0,0-22 16,21 21-16,-21-21 15,0 0-15,-1 0 16,1 0-16</inkml:trace>
  <inkml:trace contextRef="#ctx0" brushRef="#br1" timeOffset="165622.31">26564 9144 0,'0'0'15,"0"-21"1,0 0-16,42 21 0,-20 0 15,20-21-15,-21 21 0,43 0 16,-22-22-16,0 22 0,22 0 16,-22 0-16,22-21 0,-22 21 0,0 0 15,1 0-15,-1 0 0,-21 0 0,0 0 16,0 0-16,1 0 0,-1 0 16,-21-21-16,21 21 15,-21-21-15,21 0 0</inkml:trace>
  <inkml:trace contextRef="#ctx0" brushRef="#br1" timeOffset="166793.64">28850 9229 0,'-21'0'16,"42"0"-16,-63 0 0,42 21 0,0 0 16,0 0-1,21-21-15,0 0 16,0 0-16,0 0 15,1 0-15,-1 0 0,0-21 0,0 21 16,0-21-16,0 0 0,1 21 0,-22-21 16,0-1-16,21 1 0,-21 0 15,0 0-15,0 0 0,0 0 0,0-1 16,0-20-16,0 21 0,-21 0 16,-1 0-16,1-1 0,0 22 0,0 0 15,0 0-15,0 0 0,-22 0 0,22 0 16,-21 22-16,21 20 15,-22-21-15,1 0 0,21 22 0,0-22 16,-22 21-16,22-21 0,0 22 0,21-1 16,0-21-16,0 0 0,0 0 15,0 1-15,0-1 0,0 0 0,0 0 16,21-21-16,0 0 0,22 0 0,-22 0 16,0 0-16,21 0 0,1 0 15,-1 0-15,0 0 0,-21-21 0,22 0 16,-1 0-16,0 21 0,-20-22 15,20-20-15,-21 21 0,21 0 0,-20-22 16,-1 22-16,0-21 0,-21 21 0,21-22 16,-21 22-16,21 0 15,-21 0-15,0 0 0,-21 42 32,0 0-32,0 0 0,21 22 15,-21-22-15,-1 0 0,22 21 0,-21-21 16,21 1-16,0-1 0,0 0 15,0 0-15,0 0 0,21 0 0,1 1 16,-1-22-16,0 0 0,0 21 0,21-21 16,-20 0-16,-1 0 0,21 0 15,-21 0-15,22 0 0,-22-21 0,0 21 16,0-22-16,0 1 0,0 0 16,1 0-16,-1 0 0,0 0 15,0-1-15,-21-20 0,0 21 0,21-21 16,-21 20-16,21-20 0,-21 21 15,0 0-15,-21 42 32,0 0-32,21 0 0,-21 0 15,0 1-15,21 20 0,0-21 0,-21 0 16,-1 0-16,22 1 0,-21 20 16,0-21-16,21 0 0,0 0 15,0 1-15,0-44 63,0 1-63,0 0 0,21 0 15,-21 0-15,21 0 0,1-1 0,-1-20 16,0 21-16,0 0 0,0-22 16,0 22-16,22 0 0,-1-21 0,-21 42 15,22-21-15,-1 21 0,0 0 16,-21 0-16,22 0 0,-22 0 0,0 21 15,0 0-15,0 21 0,-21-21 0,0 1 16,0 20-16,0-21 0,0 0 16,0 0-16,-21 22 0,0-22 0,0 0 15,21 0-15,-21-21 16,0 21-16,-1 1 0,1-1 16,0-21-1,21 21-15,21-21 16,0 0-1,1-21-15,-1 0 0,0 21 16,0-22-16</inkml:trace>
  <inkml:trace contextRef="#ctx0" brushRef="#br1" timeOffset="167190.41">30586 8954 0,'0'0'0,"-21"21"31,-1 0-31,1-21 0,0 42 16,0-21-16,0 1 0,0-1 0,-1 0 16,1 21-16,0-21 0,21 1 15,0-1-15,0 0 0,0 0 0,0 0 16,0 0-16,0 1 0,0-1 16,21-21-16,0 21 15,1-21-15,-1 0 0,0 0 0,0 0 16,21 0-16,-20 0 0,20 0 15,-21 0-15,0-21 0,22 0 0,-22-1 16,0 1-16,0 0 0,0-21 16,0 21-16,1-22 0,-22 22 15,0-21-15,0-1 0,0 1 0,0 21 16,-22 0-16,1 0 0,0-1 16,0 1-16,-21 21 0,20 0 0,-20 0 15,21 0-15,0 0 0,0 21 16,-1-21-16,1 22 0,0-1 0,21 0 15,-21 0-15,21 0 0,0 0 16,0 1-16,21-22 0,0 21 16,0-21-16,1 0 0,-1 0 0</inkml:trace>
  <inkml:trace contextRef="#ctx0" brushRef="#br1" timeOffset="167486.06">31581 8678 0,'0'0'0,"0"-21"0,0 0 0,0 42 31,-22-21-31,1 43 0,0-22 0,0 21 16,0-21-16,0 22 0,-1-1 15,-20 0-15,21 1 0,21-1 16,-21 0-16,0 1 0,-1-22 0,22 21 15,0 0-15,0-20 0,-21-1 16,21 0-16,0 21 0,0-21 0,0 1 16,0-1-16,0 0 15,0-42 17,0 0-32</inkml:trace>
  <inkml:trace contextRef="#ctx0" brushRef="#br1" timeOffset="168073.72">31051 9102 0,'0'0'0,"-21"-21"0,0 21 0,0-22 16,42 22 15,0 0-31,22 0 0,-22 0 0,21 0 16,0 0-16,1 0 0,-1 0 0,22-21 15,-22 21-15,21-21 0,-20 21 16,-1-21-16,0 0 0,1 0 0,-1-1 15,-21 1-15,0 0 0,22-21 16,-22 21-16,0-22 0,-21 22 0,0 0 16,21 0-16,-21 0 15,0-1-15,0 1 0,-21 21 32,21 21-32,-21 1 0,0-1 15,0 0-15,21 21 0,-22-21 16,1 22-16,21-1 0,-21 0 0,0-20 15,21 20-15,0 0 0,-21-21 16,0 22-16,21-22 0,-22 0 0,22 21 16,0-20-16,-21-22 0,21 21 15,0 0-15,-21-21 0,21 21 16,21-42 15,0 0-31,1 0 16,-1-1-16,0 1 0,-21 0 15,21-21-15,0 21 0,0-1 0,1 1 16,20 0-16,-21 0 0,0 0 16,0 0-16,1 21 0,-1 0 0,0 0 15,0 0-15,0 21 16,-21 0-16,21 0 0,-21 0 0,0 0 16,0 1-16,0-1 0,0 0 15,0 0-15,0 0 0,0 0 0,-21 1 16,0-22-16,0 21 0,0 0 15,0-21-15,-1 21 0,1 0 32,42-21-17</inkml:trace>
  <inkml:trace contextRef="#ctx0" brushRef="#br1" timeOffset="168394.55">32025 9144 0,'0'0'0,"21"-21"16,0 21-16,1 0 16,-1-21-16,0 21 0,0-21 15,0 21-15,0-22 0,1 22 16,20-21-16,-21 0 0,0 21 16,0-21-16,1 0 0,-1 21 0,-21-21 15,-21 21 1,-1 0-16,1 0 15,0 0-15,-21 21 0,21-21 16,-1 21-16,-20 0 0,21 0 0,0 0 16,0 1-16,21-1 0,0 0 15,-22 0-15,22 0 0,0 0 0,0 1 16,0-1-16,0 0 16,22 0-16,-1-21 0,0 0 0,0 0 15,0 0-15,0 0 16,1 0-16,-1 0 0,0 0 0,0 0 15</inkml:trace>
  <inkml:trace contextRef="#ctx0" brushRef="#br1" timeOffset="168770.36">32554 8975 0,'0'0'16,"0"-21"-16,21-1 0,-21 1 0,22 21 15,-1-21-15,0 0 16,0 21-16,0 0 0,0 0 15,1 21 1,-22 0-16,21 0 0,-21 1 16,0 20-16,0-21 0,0 0 15,0 22-15,0-22 0,0 21 0,0-21 16,0 0-16,-21 22 0,-1-22 16,1 0-16,21 0 0,-21-21 0,21 21 15,-21 1-15,21-44 31,0 1-15,0 0-16,0 0 16,0-21-16,21 20 0,0 1 0,0-21 15,1 0-15,-1 20 0,0-20 16,0 0-16,21-1 0,-20 22 16,20 0-16,0-21 0,1 42 15,-1-21-15,0 21 0,1 0 0,-1 0 16,0 0-16,-21 0 0,1 21 15</inkml:trace>
  <inkml:trace contextRef="#ctx0" brushRef="#br1" timeOffset="169926.51">19854 10668 0,'0'0'0,"21"0"0,1-21 0,-1 21 15,-21-21-15,21 21 16,-21-21-16,0-1 16,0 1-16,0 0 15,-21 21-15,0 0 16,-1 0-16,1 0 0,-21 0 0,21 21 15,-22 0-15,22 1 0,-21-1 16,21 21-16,0-21 0,-22 22 0,22-1 16,0 0-16,0 1 0,0-1 0,-1-21 15,22 21-15,-21 1 0,21-22 16,0 21-16,0-21 0,21 22 0,1-22 16,20 0-16,-21 0 0,21 0 15,22 1-15,-22-22 0,1 0 16,20 0-16,1 0 0,-22 0 0,21-22 15,-20 22-15,20-21 0,1 0 16,-22 0-16,0-21 0,22 20 0,-22 1 16</inkml:trace>
  <inkml:trace contextRef="#ctx0" brushRef="#br1" timeOffset="170169.8">20680 10562 0,'0'-42'0,"0"84"0,0-126 15,0 41-15,0 22 0,0 0 0,0 0 16,0 0-16,0-1 0,-21 44 15,-1-1 1,1 0-16,0 0 0,0 21 0,0 1 16,0-1-16,-1 0 0,1 1 0,21-1 15,-21 0-15,0 1 0,0-1 16,0 0-16,21 1 0,-22-1 0,22 0 16,-21-20-16,21-1 0,0 21 0,0-21 15,0 0-15,0 1 0,0-1 16,0 0-16,21-21 15,1 0-15,-1 0 0,0 0 16,0 0-16,0 0 0</inkml:trace>
  <inkml:trace contextRef="#ctx0" brushRef="#br1" timeOffset="171314.94">21061 10859 0,'0'0'0,"21"0"0,-21-22 15,0 1-15,21 0 0,-21 0 0,0 0 16,0 0-16,0-1 0,0 1 16,-21 21-1,0 0-15,0 0 0,-1 0 0,-20 0 16,21 21-16,0 1 0,-22-1 0,22 0 16,0 0-16,-21 21 0,21-20 15,-1 20-15,-20-21 0,21 21 16,0-20-16,21-1 0,0 21 0,-21-21 15,21 0-15,0 1 0,0-1 16,0 0-16,21 0 0,0-21 0,0 0 16,0 0-16,0 0 0,1 0 15,-1 0-15,0 0 0,21 0 0,-21-21 16,1 0-16,-1 0 0,21 21 0,-21-22 16,0 1-16,1 0 0,-1-21 15,-21 21-15,21-1 0,-21 1 0,21 0 16,-21-21-16,0 21 0,0-1 15,0 1-15,-21 42 32,21 1-17,-21-1-15,21 0 0,0 0 16,0 0-16,0 0 0,-21 1 0,21-1 16,0 0-16,0 0 0,0 0 0,0 0 15,0 1-15,21-1 0,-21 0 16,21-21-16,0 21 0,0-21 0,0 0 15,22 0-15,-22 0 0,0 0 16,21 0-16,-20 0 0,20-21 0,0 0 16,-21 0-16,22 21 0,-1-43 0,-21 22 15,22 0-15,-22 0 16,21 0-16,-21-22 0,0 22 0,-21 0 16,0 0-16,22-22 0,-22 22 15,0 0-15,-22 21 16,1 0-16,21 21 15,0 0-15,-21-21 0,21 22 0,-21-1 16,21 0-16,0 0 0,0 0 16,0 0-16,0 1 0,0-1 0,0 0 15,0 0-15,21-21 0,-21 21 0,21 0 16,-21 1 0,0-1-16,-21-42 46,21-1-46,-21 22 0,0-21 0,0 0 16,-1 0-16,1 21 16,0 0-1,0 0-15,0 21 16,21 0 0,0 0-16,0 1 0,0-1 15,21-21-15,0 21 0,0-21 16,0 0-16,1 21 15,-1-21-15,0 0 0,0 0 0,21 0 0,1 0 16,-22 0-16,21 0 0,1 0 0,-1-21 16,0 0-16,1 21 15,-1-21-15,-21-1 0,21 22 0,-20-21 16,20 0-16,-21 0 0,0 0 0,0 0 16,1-1-16,-22-20 0,0 21 15,21 21-15,-21-21 0,0 0 0,0-1 16,-21 22-16,-1 0 15,1 0-15,21 22 16,0-1-16,-21 0 0,21 0 0,0 0 16,0 0-16,0 1 0,0-1 15,0 0-15,0 0 0,0 0 16,0 0-16,21 1 0,-21-1 0,0 0 16,0 0-16,0 0 15,0 0-15,-21-21 16,0 0-16,0 0 15,0 0-15,-1 0 0,1 0 16,0 0-16,0-21 16,21 0-16</inkml:trace>
  <inkml:trace contextRef="#ctx0" brushRef="#br1" timeOffset="171799.66">23601 10647 0,'0'0'0,"21"-21"0,0 0 16,-21-1-16,0 1 0,0 0 15,21 21-15,-21 21 16,-21 0-1,0 1-15,0 20 0,21-21 16,-21 21-16,-1 1 0,1-1 0,0-21 16,0 22-16,0-1 0,0 0 15,21-21-15,0 22 0,-22-22 16,22 0-16,0 0 0,-21 22 0,21-22 16,0 0-16,0 0 15,0 0-15,21-42 31,-21 0-15,0 0-16,0 0 0</inkml:trace>
  <inkml:trace contextRef="#ctx0" brushRef="#br1" timeOffset="172458.56">23304 10986 0,'-63'-22'16,"126"44"-16,-105-44 31,63 22-31,22 0 0,-22 0 15,21 0-15,-21 0 0,22 0 16,20 0-16,-21 0 0,22 0 0,-22 0 16,22-21-16,-22 21 0,22 0 0,-22-21 15,0 21-15,1-21 0,-22 21 16,0 0-16,0 0 0,0 0 0,-21-21 16,21 21-16,-21 21 31,-21 0-31,0-21 0,0 21 0,21 0 15,-21 1-15,0-1 16,21 0-16,0 0 0,0 0 16,0 0-16,0 1 0,0-1 15,21-21-15,0 0 0,0 0 16,0 0-16,0 0 0,22 0 16,-22 0-16,0 0 0,21 0 0,-20-21 15,-1 21-15,21-22 0,-21 1 0,22 21 16,-22-21-16,0 0 0,0 21 15,-21-21-15,21 0 0,-21-1 0,21 22 16,-21-21-16,0 0 16,0 42 15,-21-21-31,21 21 0,-21 1 16,21-1-16,0 21 0,0-21 15,0 22-15,-21-22 0,21 21 0,0 0 16,-21 1-16,21-1 0,0 0 0,-21 22 15,21-22-15,0 1 0,0 20 16,0-21-16,-22 22 0,1-22 0,21 1 16,-21-1-16,0 21 0,0-41 0,0 20 15,-1 0-15,1-21 0,0 1 16,0-1-16,-21-21 0,20 0 0,-20 0 16,21 0-16,-21 0 0,-1 0 0,1 0 15,0-21-15,20-22 16,-20 22-16,0 0 0,-1 0 0,22 0 15,0-1-15,0-20 0,21 21 0,-21 0 16,21 0-16,0-1 0,0 1 16,21 0-16,21 0 0,-21 0 0,22 0 15,-1-1-15,0 1 0,22-21 0,-22 21 16</inkml:trace>
  <inkml:trace contextRef="#ctx0" brushRef="#br1" timeOffset="172798.35">24913 10880 0,'0'0'0,"0"21"32,0 0-32,0 21 15,0-20-15,0 20 0,0 0 0,0 1 16,0-1-16,0 21 0,-21-20 15,21 20-15,0 1 0,0-22 0,-21 22 16,0-1-16,-1-21 0,1 22 16,0-22-16,0 22 0,0-22 0,0 0 15,-1 1-15,1-1 0,0-21 0,0 0 16,21 1-16,0-1 0,0 0 16,-21-21-16,21-21 15,21 0-15,-21-1 16,21 1-16,0 0 0,0-21 0,1 21 15,-1-22-15,0 1 0,0 0 16,0-1-16,0-20 0,1 20 0</inkml:trace>
  <inkml:trace contextRef="#ctx0" brushRef="#br1" timeOffset="173061.83">24998 11134 0,'21'-85'0,"-85"318"0,107-381 0,-1 21 0,-42 106 16,21-22-16,0 22 0,1 0 15,-1-21-15,0 20 0,0 1 16,0 21-16,0-21 0,1 21 0,-1 0 15,0 0-15,0 0 0,0 0 0,-21 21 16,0 0-16,21 1 0,-21-1 16,0 0-16,0 21 0,0-21 0,0 1 15,-21 20-15,0-21 0,0 0 16,0 0-16,-22 1 0,22-1 0,-21 0 16,21 0-16,-22 0 0,1-21 0,21 21 15,0-21-15,-22 0 0,22 0 16,42-21 15,1 0-31,-1 0 16,0 0-16,0 0 0,0-1 0</inkml:trace>
  <inkml:trace contextRef="#ctx0" brushRef="#br1" timeOffset="173414.63">25379 10964 0,'0'0'0,"21"0"31,0 0-31,0 0 16,0 0-16,1 0 0,-1 0 0,0 0 15,21 0-15,1 0 16,-1-21-16,0 21 0,22 0 0,-22 0 16,0-21-16,1 0 0,-22 21 0,0-21 15,0 21-15,0-21 0,-21-1 16,0 1-16,0 0 0,-21 21 15,0 0-15,-21 0 16,21 0-16,-1 0 0,-20 0 0,0 21 16,21 0-16,-22 1 0,22-1 0,-21 0 15,21 0-15,-1 21 0,1-20 16,21-1-16,0 0 0,0 21 0,0-21 16,0 1-16,0-1 0,0 0 0,21 0 15,1-21-15,-1 21 16,21-21-16,-21 0 0,22 0 0,-22 0 15,21 0-15,0 0 0,1-21 0,-1 0 16,0 21-16</inkml:trace>
  <inkml:trace contextRef="#ctx0" brushRef="#br1" timeOffset="173841.87">26606 10456 0,'0'0'0,"22"0"0,-22-21 16,0 42 31,0 1-47,0-1 15,0 0-15,0 0 16,0 0-16,-22-21 0,22 21 15,22-21 32,-1 0-47,0-21 16,0 21-16,0-21 0</inkml:trace>
  <inkml:trace contextRef="#ctx0" brushRef="#br1" timeOffset="173989.79">26797 10456 0,'21'-21'0,"21"-21"16,-42 21-16,-63 105 0,148-189 0,-85 126 31,0 0-15,0 0-16,0 0 0,0 0 15,-22 1-15,1-1 0,21 21 16,-21-21-16,21 0 0,0 1 0,-21-1 16,0 0-16,0 0 0,-1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27:11.1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13377 1524 0,'0'0'0,"-21"0"0,0-21 15,0 0 1,0 21-16,-1 0 0,1-21 15,0 21-15,0 0 16,0 0-16,0 0 0,-1 0 0,1 0 16,42 0 15,1 0-31,20 0 16,-21 0-16,43 0 0,-22 0 15,21 0-15,-20 0 0,20 0 0,1 0 16,20 0-16,-20-22 0,21 22 15,-1 0-15,-20 0 0,20 0 0,1 0 16,-21 0-16,-1 0 0,1 0 0,-1 0 16,-21 0-16,1-21 0,-1 21 15,-21 0-15,0 0 0,-42 0 47,0 0-47,0 0 16,0 0-16,0 0 0,-1 0 15,-20 0-15,21 21 0,0-21 0,-22 0 16</inkml:trace>
  <inkml:trace contextRef="#ctx0" brushRef="#br0" timeOffset="374.77">13885 1524 0,'0'0'0,"0"-21"16,0 0 0,-21 21-16,21 21 31,0 0-31,0 0 16,0 0-16,0 1 0,0 20 0,0 0 15,0 1-15,0-1 0,0 0 16,0 1-16,0-1 0,0 0 0,0 1 15,-21 20-15,21-21 0,0-20 16,0 20-16,-21 0 0,0 1 0,21-22 16,0 0-16,-22 21 0,22-21 15,-21 1-15,21-1 16,0-42 31,0-1-47,21 22 0,-21-21 0,0 0 15,22 0-15,-1 0 0,0 0 16</inkml:trace>
  <inkml:trace contextRef="#ctx0" brushRef="#br0" timeOffset="462.72">14139 1905 0,'0'0'0,"21"0"0</inkml:trace>
  <inkml:trace contextRef="#ctx0" brushRef="#br0" timeOffset="1014.72">14160 1969 0,'0'0'0,"0"21"0,-21 0 16,21 0-16,-21 0 0,21 0 16,0 1-16,-21-1 0,21 21 0,0-21 15,0 0-15,0 1 0,0-1 16,0 0-16,21-21 16,0 0-16,0 0 0,1 0 15,-1 0-15,0 0 0,0 0 0,0 0 16,0-21-16,1 0 0,-1 21 15,0-22-15,0 1 0,0 0 16,-21 0-16,21 0 0,1 0 0,-22-1 16,0 1-16,21 0 0,0 0 15,0 0-15,-21 0 0,0-1 0,0 1 16,21 21-16,-21-21 16,21 21-16,-21 21 15,0 0 1,0 1-16,0 20 0,0-21 15,0 0-15,0 0 0,0 22 0,0-22 16,0 21-16,-21-21 0,21 22 16,0-1-16,-21 0 0,21 1 0,0-1 15,0 22-15,0-22 0,0 0 16,-21 22-16,21-22 0,0 0 16,0 22-16,0-22 0,0 1 0,-21-1 15,21 0-15,0 1 0,-21-1 0,21 0 16,-22-21-16,22 22 0,-21-22 0,0 0 15,0 0-15,-21 0 0,20 1 16,1-22-16,-21 0 0,21 0 0,0 0 16,-1-22-16,1 1 0,-21 0 15,21 0-15,0 0 0,-1 0 0,22-1 16,0-20-16,-21 21 0,21-21 0,0-1 16,0 1-16,0 0 0,0-1 15,0 22-15,0-21 0,0-1 16,0 1-16,21 21 0,1-21 0,-1 20 15,0 1-15,21-21 0,-21 21 16,1 0-16,20-1 0,-21 1 0,21 0 16</inkml:trace>
  <inkml:trace contextRef="#ctx0" brushRef="#br0" timeOffset="1371.16">14817 1969 0,'0'0'0,"0"-22"0,0 1 15,-22 21 1,22 21 0,0 1-16,0-1 15,0 21-15,0 0 0,0-20 16,0 20-16,22 21 0,-22-20 0,0-1 15,0 22-15,0-1 0,0-21 16,-22 22-16,22-22 0,-21 22 0,21-22 16,-21 0-16,21 1 0,0-1 15,0 0-15,-21-20 0,21-1 16,0 0-16,-21 0 0,21 0 0,0-42 47,0 0-47,0 0 0,0-22 15,21 22-15,-21-21 0,21 0 0</inkml:trace>
  <inkml:trace contextRef="#ctx0" brushRef="#br0" timeOffset="1523.07">14859 1863 0,'21'0'0,"0"0"0,0 0 16,1 0-16,20 0 0,-21 0 0,21 0 16</inkml:trace>
  <inkml:trace contextRef="#ctx0" brushRef="#br0" timeOffset="1667.24">15282 2032 0,'-42'42'32,"21"-20"-32,-22-1 0,22-21 0,-21 21 15,0 0-15,-1 0 0,1-21 0,21 21 16,-22-21-16,22 0 0,0 22 0,0-22 15,0 0-15,0 0 0,42-22 47,0 22-47,-21-21 0</inkml:trace>
  <inkml:trace contextRef="#ctx0" brushRef="#br0" timeOffset="2091">15261 2074 0,'0'0'16,"21"0"-16,0 0 0,1-21 15,-1 21-15,0 0 16,0-21-16,0 21 16,0 0-16,1 0 0,-1-21 0,0 21 15,0-21-15,21 21 0,-20-21 16,-1 21-16,0 0 0,0-22 0,0 1 15,0 0-15,-21 0 16,0 0-16,0 0 0,0-1 16,-21 22-16,0-21 15,0 21-15,0 0 0,-22 0 16,22 0-16,0 0 0,-21 0 0,21 21 16,-1 1-16,1-22 0,0 21 15,0 0-15,0 0 0,21 0 16,0 0-16,0 1 0,0-1 0,0 0 15,0 0-15,0 0 16,0 0-16,0 1 16,0-1-1,21-21 1,0 0 0</inkml:trace>
  <inkml:trace contextRef="#ctx0" brushRef="#br0" timeOffset="2571.69">15113 1863 0,'21'0'47,"0"0"-47,0 0 16,1 21-16,-1 0 15,0 0-15,-21 0 0,21-21 16,-21 22-16,21-1 0,-21 0 15,0 0-15,0 0 0,0 0 16,0 1-16,-21-1 0,0 0 0,0-21 16,-22 21-16,1 0 0,0 0 15,-1-21-15,1 22 0,21-1 0,-21-21 16,-1 21-16,22-21 0,0 0 16,0 0-16</inkml:trace>
  <inkml:trace contextRef="#ctx0" brushRef="#br0" timeOffset="5295.25">15367 2053 0,'21'0'0,"0"0"15,0 0 1,1 0-1,-22-21-15,21 21 16,0 0-16,0 0 16,0-21-16,0 21 15,1 0 1,-22-21-16,0 0 0,0-1 31,0 1-15,0 0-16,0 0 0,0 0 15,0 0 1,0-1 0,-22 22 31,1 0-47,0 0 15,0 0-15,0 0 0,0 0 16,-1 0-16,1 0 15,0 22-15,0-22 0,0 21 16,21 0-16,-21-21 0,-1 21 16,1 0-16,0 0 0,21 1 0,-21-1 15,0 0-15,0 0 0,21 0 16,0 0-16,-22 1 0,22 20 0,0-21 16,0 0-16,0 0 0,0 1 0,0-1 15,0 0-15,0 0 16,22 0-16,-1 0 0,0-21 0,0 22 15,0-22-15,0 0 0,1 0 16,20 0-16,-21 0 0,0 0 0,22 0 16,-22 0-16,21 0 0,-21 0 0,0 0 15,1 0-15</inkml:trace>
  <inkml:trace contextRef="#ctx0" brushRef="#br0" timeOffset="5350.23">15875 2159 0,'63'-21'16</inkml:trace>
  <inkml:trace contextRef="#ctx0" brushRef="#br0" timeOffset="5490.24">16256 1926 0,'0'0'0,"0"-42"15</inkml:trace>
  <inkml:trace contextRef="#ctx0" brushRef="#br0" timeOffset="5711.12">16256 1799 0,'0'-21'31,"-21"21"-31,0 0 0,-1 0 0,1 0 16,0 0-16,0 0 0,0 0 0,0 21 16,-1 0-16,-20 1 0,21-1 15,-21 21-15,20-21 0,1 0 0,0 22 16,-21-22-16,21 21 0,-1-21 15,22 1-15,0 20 0,-21-21 0,21 0 16,0 0-16,0 1 0,0-1 16,21 0-16,1 0 0,-1-21 15,0 21-15,0-21 0,21 0 0,-20 0 16,20 0-16,0 0 0,1 0 0,-22 0 16,21 0-16,0 0 0,1 0 15,20 0-15,-20-21 0</inkml:trace>
  <inkml:trace contextRef="#ctx0" brushRef="#br0" timeOffset="6479.03">16870 1947 0,'0'0'0,"0"-21"0,-21 0 16,21 0-16,0 0 16,-22 0-16,1 21 0,21-22 15,-21 22-15,0 0 0,0 0 0,0 0 16,-1 0-16,1 0 0,0 22 15,0-1-15,0 0 0,-22 0 16,22 0-16,0 0 0,0 22 0,21-22 16,-21 21-16,0-21 0,-1 1 15,22 20-15,0-21 0,0 0 0,0 0 16,0 1-16,0-1 0,0 0 0,0 0 16,0 0-16,22-21 15,-1 0-15,0 0 0,0 0 16,0 0-16,0 0 0,1 0 0,-1 0 15,21 0-15,-21 0 0,0-21 16,1 21-16,-1-21 0,21 0 0,-21 0 16,0-1-16,-21 1 0,22 0 0,-1 0 15,-21 0-15,0-22 0,21 22 16,-21-21-16,21 21 0,-21 0 0,21-1 16,-21 1-16,0 0 0,0 0 15,0 42 1,0 0-1,-21 0-15,0 22 0,21-22 16,-21 0-16,21 0 0,0 22 16,-21-22-16,21 0 0,0 0 15,0 21-15,0-20 0,0-1 0,0 0 16,0 0-16,0 0 0,-22-21 16,44 21-16,20-21 0,-21 0 15,0 0-15,22 0 0,-1 0 16,-21 0-16,21 0 0,1-21 0,-1 21 15,0-21-15,1 0 0,-1 21 16,0-21-16,1-22 0,-22 22 0,21 0 16,-21 0-16,1-21 0,-1 20 0,-21 1 15,0 0-15,0-21 0,0 21 16,0-1-16,0 1 16,-21 21-16,-1 0 0,1 0 15,0 21-15,0 1 0,0-22 16,0 21-16,21 0 0,0 0 0,-22 0 15,22 0-15,0 1 0,0-1 16,0 0-16,0 0 0,0 0 0,22 0 16,-1 1-16,-21-1 0,21 0 0,0 0 15,-21 0-15,0 0 16,0 1-16,0-1 16,-21-21-1,0 0-15,0 0 0,-1 0 0,1 0 16,-21 0-16</inkml:trace>
  <inkml:trace contextRef="#ctx0" brushRef="#br0" timeOffset="6566.98">17378 4932 0,'21'0'16,"21"0"-16</inkml:trace>
  <inkml:trace contextRef="#ctx0" brushRef="#br0" timeOffset="6762.87">17949 1312 0,'0'0'0,"0"-21"0,-21 21 15,-21 43-15,21-1 0,21-21 16,-22 0-16,22 22 15,0-1-15,-21 0 0,21 1 0,0 20 16,-21-21-16,-21 1 0</inkml:trace>
  <inkml:trace contextRef="#ctx0" brushRef="#br0" timeOffset="7018.36">17695 2138 0,'0'21'0,"0"0"16,0 0-16,0 1 0,0-1 0,0 0 0,0 0 16,0 0-16,0 0 15,0 1-15,21-22 0,1 0 16,-1 0-16,0 0 0,0 0 15,0 0-15,0-22 0,1 1 16,-1 21-16,21-21 0,-21 0 0,0 0 16,1 0-16,20-22 0,-42 22 15,21 0-15,0-21 0,0 20 0,-21-20 16,0 21-16,0 0 0,0 0 0,0-1 16,64 1-1,-106 21 1,42 21-16,-22-21 0,1 22 15,21-1-15,0 0 0,-21 0 16,21 0-16,-21 0 0</inkml:trace>
  <inkml:trace contextRef="#ctx0" brushRef="#br0" timeOffset="7199.21">18119 2201 0,'21'0'31,"0"0"-31,-21-21 0,21 21 16,0 0-16,-21-21 15,0 0 1,0 0 0</inkml:trace>
  <inkml:trace contextRef="#ctx0" brushRef="#br0" timeOffset="7511.03">18055 1461 0,'0'0'0,"0"-22"94,-21 22-47</inkml:trace>
  <inkml:trace contextRef="#ctx0" brushRef="#br0" timeOffset="7846.84">17611 1651 0,'21'0'31,"0"0"-31,0 0 0,0 0 16,0 0-16,1 0 0,-1 0 0,0 0 15,21 0-15,-21 0 0,1 0 16,-1 0-16,0 0 0,0 0 0,0 0 16,0 0-16,1 0 0,-1 0 15,0 0-15,0 0 16,0 0 0,-42 0 15</inkml:trace>
  <inkml:trace contextRef="#ctx0" brushRef="#br0" timeOffset="8146.67">17865 1651 0,'0'-85'15,"0"64"1,0 42 31,-22 1-47,22-1 0,0 21 16,0-21-16,-21 22 0,0 20 15,21-21-15,-21 1 0,21 20 0,0-20 16,0-1-16,-21 0 0,21 1 0,0-1 15,0 0-15,0-21 16,0 22-16,0-22 0,0 21 0,0-21 16,21-21-16</inkml:trace>
  <inkml:trace contextRef="#ctx0" brushRef="#br0" timeOffset="8222.62">18013 2265 0,'21'0'16,"21"-42"-16</inkml:trace>
  <inkml:trace contextRef="#ctx0" brushRef="#br0" timeOffset="9615.07">18478 1969 0,'-21'-22'0,"21"1"16,-21 21 15,0 21 0,21 1-31,0-1 0,0 0 16,0 0-16,0 0 0,-21 0 15,21 1-15,0-1 0,0 0 0,0 21 16,-21-21-16,-1 1 16,22-1-16,-21 0 0,21 0 15,0-42 32,0 0-31,0 0-16,0-1 0,21 1 15,1 0-15,-1-21 0,0 21 0,0-1 16,0 1-16,0-21 0,1 21 16,20-22-16,-21 22 0,21 0 0,-20 0 15,20 0-15,-21 21 0,21 0 16,1 0-16,-22 0 0,0 0 0,0 21 16,22 0-16,-22 0 0,0 0 15,0 1-15,-21 20 16,0-21-16,0 0 0,0 0 0,0 1 15,0-1-15,0 0 0,0 0 16,0 0-16,0 0 0,0 1 16,0-1-16,-21-21 0,21 21 15,-21-21-15,21 21 16,-21-21-16,21-21 31,21 0-15,0 0-1,0-1-15</inkml:trace>
  <inkml:trace contextRef="#ctx0" brushRef="#br0" timeOffset="10413.07">19685 1969 0,'0'-43'15,"0"22"-15,0 0 16,-21 0-16,0 21 16,-1 0-16,1 0 0,0 0 0,-21 0 15,21 0-15,-22 0 16,22 0-16,-21 21 0,-1-21 0,22 21 16,-21 0-16,21 0 0,0 1 15,-22-1-15,22 0 0,0 21 0,21-21 16,-21 1-16,21-1 0,-21 0 0,21 0 15,0 0-15,0 0 16,0 1-16,21-22 0,0 21 16,0-21-16,0 0 0,0 0 15,1 0-15,-1 0 0,21 0 0,-21 0 16,22 0-16,-22-21 0,0 21 16,21-22-16,-21 1 0,22 0 0,-22 21 15,0-21-15,0 0 0,0 0 16,1-1-16,-1 1 0,-21 0 15,21 0-15,-21 0 0,21 0 0,-21-1 16,0 1 0,0 42 15,0 1-31,0-1 0,-21 0 0,21 0 16,-21 0-16,21 22 0,-21-22 0,21 21 15,0-21-15,-22 22 0,22-1 16,-21 0-16,21 1 0,0 20 0,-21 1 15,0-22-15,21 21 0,-21 1 16,21-1-16,-21 1 0,21-1 16,0-20-16,-22 20 0,22 1 0,-21-22 15,21 0-15,0 22 0,0-1 16,-21-20-16,0-1 0,21 0 0,-21 1 16,0-22-16,21 21 0,0-21 15,0 1-15,-22-1 0,1 0 0,0 0 16,0-21-16,0 0 0,0 0 15,-1 0-15,1 0 16,0-21-16,21 0 0,-21 0 16,21-1-16,0-20 0,0 0 0,0 21 15,0-22-15,0-20 0,0 20 16,0-20-16,0 21 0,0-22 16,21 1-16,0 20 0,0-20 15,1-1-15,-1 22 0,0-22 0,0 22 16,0 0-16,0-22 0,1 43 15,20-21-15,-21-1 0,0 22 0,0 0 16,1 0-16,-1 0 0,0 21 0,0-21 16</inkml:trace>
  <inkml:trace contextRef="#ctx0" brushRef="#br0" timeOffset="11259.18">13610 2519 0,'0'0'0,"-42"0"0,-1 0 0,22 0 0,-21 0 15,21 0-15,0 0 0,-1 0 16,1 0-16,0 0 0,63 0 63,-20 0-63,-1 0 0,21 0 15,-21 0-15,22 0 0,20 0 16,-21 0-16,22 0 0,-1 0 0,22 0 15,-21 0-15,41 0 0,1 0 16,0 0-16,0 0 0,21 0 0,0 0 16,21-21-16,0 21 0,22 0 15,-1 0-15,21 0 0,1 0 0,-1-21 16,22 21-16,0 0 0,-1 0 0,1 0 16,21 0-16,-21 0 0,20 0 15,-20-22-15,21 22 0,-21 0 0,20 0 16,-41 0-16,21 0 0,-22 0 15,-21 0-15,1 0 0,-1 0 0,-21 0 16,-21 0-16,0 0 16,-21 0-16,-21 0 0,-1 0 0,-20 0 15,-22 0-15,1 0 0,-22 0 0,0 0 16,0 0-16,-42 0 31,-21 0-15,20 0-16,1 0 0,0 0 15,-21 0-15,21 0 0,-43 0 16,22 0-16,-22 22 0</inkml:trace>
  <inkml:trace contextRef="#ctx0" brushRef="#br0" timeOffset="11883.04">16214 2773 0,'0'0'0,"42"-21"0,-21 21 16,0 0-16,-21 21 16,-21-21-1,0 21-15,-21 0 0,-1 0 16,-20 22-16,-1-22 0,1 0 0,-22 21 16,0 1-16,1-1 0,-22 0 15,0 1-15,-21-1 0,0 0 0,21 1 16,-21-1-16,0 22 0,0-22 0,21 0 15,-21-21-15,22 22 0,-1-1 16,21-21-16,0 0 0,22 1 0,21-1 16,-1 0-16,1-21 0,21 21 15,0-21-15,-1 0 0,44 0 32,-1 0-32,0 0 15,0 0-15,0-21 0,0 0 16,1 21-16,-1-21 0,21-1 0,-21 1 15,0 0-15,1 21 0,-1-21 16,0 0-16,21 0 0</inkml:trace>
  <inkml:trace contextRef="#ctx0" brushRef="#br0" timeOffset="12218.77">14330 3429 0,'0'0'0,"21"-21"0,-21 0 15,0 0-15,-21 42 63,0 0-63,-1 0 0,1 0 0,0 0 15,-21 1-15,21-1 0,-22 0 16,22-21-16,0 21 0,-21 0 0,20 0 16,1-21-16,-21 22 0,21-1 0,0-21 15,-1 21-15,1-21 16,42 0 31,1 0-47,-1 0 0,21 0 15,-21 0-15,22 0 0,-22 0 16,21 0-16,0 0 0,-20 0 0,20 21 16,0-21-16,1 0 0,-22 21 0,21-21 15,0 21-15,-20-21 0,-1 0 16,21 22-16,-21-22 0,0 0 0,1 0 16,-1 21-16,0-21 0,0 0 15,0 0 1</inkml:trace>
  <inkml:trace contextRef="#ctx0" brushRef="#br0" timeOffset="13075.39">18457 2752 0,'0'0'16,"0"-21"-1,0 42 16,21 0-31,1 0 0,-1 0 16,-21 0-16,42 22 0,-21-22 0,22 21 16,-22 1-16,21-22 0,0 21 15,22 0-15,-22 1 0,22 20 0,20-20 16,-20-1-16,42 21 0,-22-20 16,22-1-16,-21 0 0,21 22 0,0-22 15,-22 1-15,22-22 0,-21 21 16,21 0-16,-22 1 0,22-22 0,-21 21 15,-1-21-15,1 1 0,0 20 0,-22-21 16,1 0-16,-1 0 0,1 1 16,-22-1-16,0 0 0,-20-21 0,-1 0 15,0 21-15,0-21 0,-21-21 32,0 0-17,0 0-15,-21 21 16,21-22-16,-21 22 0,0-21 0,-1 21 15,22-21-15,-21 21 0,0-21 16,0 21-16,0-21 0,0 21 0,-22-21 16,22 21-16,0-22 0,0 22 0,0 0 15,-1 0-15,22-21 16,22 21 15,-1 0-31,0 0 0,0 0 16,0 21-16,0 1 0,1-22 0,-1 21 15,0-21-15,0 21 0,0 0 16,-21 0-16,0 0 16,0 1-16,0-1 0,-21-21 15,0 21-15,0-21 16,0 0-16,-1 21 0,1-21 0,-21 0 16,0 0-16,-1 0 0,1 21 0</inkml:trace>
  <inkml:trace contextRef="#ctx0" brushRef="#br0" timeOffset="13918.54">7514 3831 0,'0'0'0,"-21"-21"0,0 21 15,0-21-15,21 42 32,0 0-32,0 0 0,0 22 0,0 20 15,0-20-15,0 20 16,0 1-16,0-1 0,0 1 0,0-1 16,0-21-16,0 22 0,0-22 15,0 22-15,0-22 0,0 0 0,0 1 16,0-22-16,0 0 0,0 21 0,0-20 15,0-1-15,0 0 16,0-42 15,0 0-31,0-1 0,0 1 0</inkml:trace>
  <inkml:trace contextRef="#ctx0" brushRef="#br0" timeOffset="14240.36">7345 4064 0,'0'0'0,"0"-42"0,-21-1 0,21 22 0,0-21 16,0 21-16,0-22 0,0 22 0,0-21 15,21 21-15,0 0 0,21-22 16,1 22-16,20 0 0,-21 0 0,22 0 16,-1 21-16,1 0 0,-1 0 15,1 0-15,-22 21 0,1 0 0,-22 21 16,0-21-16,-21 22 0,0-1 15,0 0-15,-21 1 0,-22 20 16,1-20-16,0 20 0,-22-21 0,22 1 16,0-1-16,-22 0 0,22 1 15,21-22-15,-22 21 0,1-21 0,21 1 16,0-1-16,21 0 16,0 0-16,21-21 15,0 0-15,0 0 0,0 0 16,0 0-16,1 0 0,-1 0 15,0 0-15</inkml:trace>
  <inkml:trace contextRef="#ctx0" brushRef="#br0" timeOffset="17031.59">7789 4657 0,'0'0'0,"0"21"0,21-21 31,1 0-31,-1 0 16,0-21-16,0 21 0,0-21 0,0-1 16,22 1-16,-22 0 0,0 0 15,21 0-15,-20 0 0,-1-1 0,0-20 16,0 21-16,0 0 0,-21-22 0,0 22 16,0 0-16,0 0 0,0 0 15,0 0-15,-21-1 0,0 22 0,0 0 16,0 0-16,-1 0 15,1 0-15,0 0 0,-21 22 0,21-1 16,-1-21-16,1 21 0,21 0 0,0 0 16,0 0-16,0 1 0,0-1 15,0 0-15,0 0 0,21 0 0,1 0 16,-1 1-16,0-1 16,0 0-16,-21 0 0,21 0 0,0-21 15,-21 21-15,0 1 0,22-1 0,-1-21 16,0 21-16,-21 0 0,21-21 15,0 0-15,0 0 0,1 0 16,-1 0-16,0 0 0,0 0 0,0 0 16,0-21-16,1 21 15,-1-21-15,0 0 0,0 21 0,0-22 16,0 1-16,1 0 0,-1 0 0,-21 0 16,0-22-16,21 22 0,-21 0 15,0 0-15,21-21 0,-21 20 0,0 1 16,0 0-16,0 0 0,0 0 15,-21 42 1,21 0-16,-21-21 16,21 21-16,-21 0 0,21 1 15,0 20-15,0-21 0,0 0 0,0 0 16,-22 1-16,22-1 0,0 0 0,0 0 16,0 0-16,0 0 15,0 1-15,22-1 0,-1-21 16,0 0-16,0 0 0,21 0 15,-20 0-15,20 0 0,0 0 16,1 0-16,-1-21 0,-21 21 0,21-22 16,1 1-16,-1 21 0,-21-21 0,22 0 15,-22 0-15,0-22 0,0 22 16,-21 0-16,21 0 0,-21 0 0,21 0 16,-21-1-16,0 1 15,0 0-15,0 0 16,0 42-1,-21 0 1,0 0-16,21 1 0,0-1 16,0 0-16,-21 0 0,21 21 0,-21-20 15,21-1-15,0 0 0,0 0 16,-21 0-16,21 0 0,0 1 0,-22-22 16,22 21-16,0 0 15,0-42 16,0 0-15,22-1-16,-1 1 16,-21 0-16,0 0 0,0 0 0,21-22 15,0 22-15,-21 0 0,21 0 0,-21 0 16,21 0-16,1-1 0,-22 1 16,21 21-16,0-21 0,0 21 15,0 21 1,-21 0-16,21-21 0,-21 22 15,22-1-15,-22 0 0,0 0 0,0 0 16,0 0-16,0 1 0,0-1 16,21 0-16,-21 0 0,0 0 0,0 0 15,0 1-15,0-1 0,21-21 16,-21 21-16,21-21 0,0 0 16,0 0-1,1 0-15,-22-21 16,21 21-16,-21-21 0,0-1 15,21 1-15,0 0 0,-21 0 0,21 0 16,0 0-16,1-22 0,-1 22 0,0 0 16,-21-21-16,21 20 0,0 1 15,0 0-15,1 21 0,-1-21 0,-21 42 32,0 0-32,0 0 15,0 1-15,0-1 0,0 0 16,0 21-16,0-21 0,0 1 0,0-1 15,21 0-15,-21 21 0,21-21 16,0 1-16,-21-1 0,21 0 16,1-21-16,-1 0 0,0 21 0,0-21 15,0 0-15,22 0 0,-22 0 16,21 0-16,-21 0 0,0-21 0,22 0 16,-22 21-16,21-21 0,-21-1 0,1 1 15,20 0-15,-21 0 0,0 0 16,0 0-16,1-1 0,-22 1 0,21-21 15,-21 21-15,21 0 0,-21-1 0,0 1 16,0 0-16,-21 21 31,0 0-31,21 21 16,0 0-16,0 1 0,-22-1 16,22 0-16,-21 0 0,21 0 0,0 22 15,0-22-15,0 0 0,0 21 16,0-21-16,0 1 0,21-1 15,1-21-15,-1 21 0,0-21 16,0 0-16,0 0 0,0 0 0,1 0 16,-1 0-16,21 0 0,-21 0 15,0 0-15,22-21 0,-22 21 0,0-21 16,0-1-16,22 1 0,-22-21 16,0 21-16,0-22 0,0 1 15,0 0-15,1-1 0,-1-20 0,0-1 16,0 1-16,0-1 0,0 1 0,1 21 15,-22-22-15,0 1 0,21 20 16,-21 1-16,0 0 0,0-1 0,0 22 16,0-21-16,0 21 0,0-1 15,-21 22-15,-1 0 16,1 0-16,21 22 0,-21-1 16,0 21-16,21-21 0,0 22 15,-21-1-15,0 0 0,21 1 16,-22-1-16,1 21 0,21-20 0,0 20 15,0-20-15,0-1 0,0 21 16,0-20-16,0-1 0,0 0 0,0 1 16,0-1-16,0 0 0,0-20 15,0-1-15,0 21 0,0-21 16,21 0-16,1 1 0,-1-22 0,0 0 16,0 0-16,0 0 0,0 0 15,1 0-15,-1 0 0,21-22 0,-21 1 16,0 21-16,22-21 0,-22 0 0,0 0 15,0 0-15,0-1 0,22-20 16,-22 21-16,-21 0 0,21 0 16,0-1-16,-21 1 0,21 0 0,-21 0 15,0 0-15,0 42 32,0 0-32,0 0 15,0 0-15,0 1 0,0-1 16,0 0-16,0 0 0,0 0 0,0 0 15,0 1-15,0-1 0,0 0 0,0 0 16,0 0-16,0 0 0,22-21 16,-1 0-16,-21 22 0,21-22 0,0 0 15,0 0-15,0 0 0,1 0 16,-1-22-16,0 22 0,0-21 16,0 0-16,0 0 0,1 21 15,-1-21-15,0 0 0,0-1 0,0-20 16,-21 21-16,21 0 0,1 0 15,-1-1-15,-21 1 0,0 0 0,21 0 16,-21 42 15,0 0-31,0 0 16,0 1-16,0-1 0,0 0 0,0 0 16,0 0-16,0 0 0,0 1 15,0-1-15,21 0 16,-21 0-16,21 0 0,0-21 15,1 21-15,-1-21 16,0 0-16,0 0 0,0 0 0,0 0 16,22 0-16,-22 0 0,0-21 0,0 0 15,0 0-15,22 21 0,-22-21 16,0 0-16,0-1 0,0 1 0,1 0 16,-1-21-16,0 21 0,0-1 0,-21 1 15,0 0-15,21 0 0,-21 0 16,0 0-16,-21 21 31,21 21-15,0 0-16,0 0 0,0 0 0,-21 0 15,21 1-15,0-1 0,0 0 0,-21 0 16,21 0-16,0 0 0,0 1 16,0-1-16,0 0 0,0 0 0,21 0 15,0-21-15,-21 21 0,21-21 0,0 0 16,1 0-16,20 0 0,-21 0 15,21 0-15,-20 0 0,20 0 0,-21 0 16,21 0-16,1-21 0,-22 0 16,21 0-16,-21 21 0,22-21 0,-1 0 15,-21-22-15,0 22 0,1 0 16,-1-21-16,0 20 0,0-20 0,-21 21 16,0 0-16,0-22 0,0 22 15,0 0-15,-21 21 0,0 0 16,0 0-16,-1 0 0,1 0 0,0 21 15,0 0-15,21 1 0,-21 20 16,21-21-16,-21 0 0,21 22 0,-22-22 16,22 0-16,0 0 0,0 0 0,0 0 15,0 1-15,22-1 0,-1 0 16,0-21-16,0 0 0,21 21 0,-20-21 16,-1 0-16,21 0 0,-21 0 0,22 0 15,-22 0-15,21 0 0,-21-21 16,22 0-16,-22 21 0,0-21 15,21-1-15,-21 22 0,1-21 0,-1 0 16,0 0-16,0-21 0,0 20 0,-21 1 16,0-21-16,0 0 0,0-1 15</inkml:trace>
  <inkml:trace contextRef="#ctx0" brushRef="#br0" timeOffset="17262.72">12044 3725 0,'0'0'0,"-21"0"0,-1 0 16,1 0-16,42 0 47,1 0-47,-1 0 0,-42 0 31</inkml:trace>
  <inkml:trace contextRef="#ctx0" brushRef="#br0" timeOffset="17522.48">10795 3937 0,'0'0'0,"21"0"31,0 0-31,43 0 0,-22 0 16,0 0-16,1 0 0,-1-21 0,22 21 16,-22 0-16,0 0 0,22 0 15,-22-21-15,0 21 0,1 0 16,-22 0-16,21 0 0,-21 0 0,1 0 15,-1-21-15,-42 21 16,-1 0 0,-20 0-16,21 0 0</inkml:trace>
  <inkml:trace contextRef="#ctx0" brushRef="#br0" timeOffset="17750.36">10245 3831 0,'0'-21'63,"-22"21"-32,1 0-31,0 0 15,-21 0-15,21 0 0,-22 0 0,1 0 16</inkml:trace>
  <inkml:trace contextRef="#ctx0" brushRef="#br0" timeOffset="17927.34">9398 3810 0,'0'-21'63,"21"21"-48,0 0 1</inkml:trace>
  <inkml:trace contextRef="#ctx0" brushRef="#br0" timeOffset="18810.86">21738 3598 0,'0'0'0,"0"-21"0,0 0 15,0 0 1,0 42 15,0 21-31,0-20 16,0 20-16,0-21 0,0 21 0,0 1 16,0-1-16,-21 0 0,21 22 15,-21-22-15,21 1 0,-21-1 0,21 0 16,0 1-16,0-1 0,-22 0 15,22-21-15,-21 22 0,21-22 0,0 0 16,-21 0-16,21 0 0,0 1 16,0-44 15,-21 1-31,21 0 16</inkml:trace>
  <inkml:trace contextRef="#ctx0" brushRef="#br0" timeOffset="19287.48">21378 3874 0,'0'0'0,"-21"-22"0,21-20 0,-21 0 16,21-1-16,-21 22 0,21-21 15,0 0-15,0-1 0,0 1 0,0 21 16,21-22-16,21 1 0,-21 0 16,22 21-16,-1-22 0,0 22 15,22 0-15,-22 0 0,22 0 0,-22 21 16,22 0-16,-22 21 0,21 0 15,-20 0-15,20 21 0,-20 1 0,20 20 16,-21-20-16,1 20 0,-1-21 16,0 22-16,-20-1 0,-1 1 0,0-1 15,-21-20-15,0 20 0,0 1 16,0-22-16,0 22 0,0-22 0,0-21 16,21 21-16,-21-20 0,0-1 0,0 0 15,21-21-15,-21-21 16,0 0-1,0-1-15,0 1 0,0 0 16,0-21-16,0-1 0,0 1 16,0 0-16,21-1 0,-21-20 0,22 21 15,-22-22-15,21 1 0,0-1 16,0 1-16,0-1 0,-21 1 0,21-1 16,1 1-16,-22 20 0,21 1 0,-21 0 15,21 20-15,-21 1 0,0 0 16,0 0-16,0 42 31,0 0-31,0 0 0,21 22 0,-21-22 16,21 21-16,-21 1 0,0-1 15,0-21-15</inkml:trace>
  <inkml:trace contextRef="#ctx0" brushRef="#br0" timeOffset="20018.93">22902 3810 0,'-21'0'16,"0"21"-16,0-21 15,0 21-15,-1-21 0,1 22 16,0-1-16,0 0 0,0 0 0,0 0 16,-1 22-16,1-22 0,21 0 0,-21 21 15,21-21-15,0 1 16,0-1-16,0 0 0,0 0 15,21 0-15,0-21 0,1 0 0,-1 0 16,0 0-16,0 0 0,0 0 16,0 0-16,1 0 0,-1 0 0,0-21 15,-21 0-15,0 0 0,0 0 16,0-1-16,0 1 0,0-21 0,0 0 16,0 20-16,0-20 0,0 0 0,0 21 15,0-22-15,0 22 0,21 0 16,-21 0-16,21-22 0,0 43 0,-21-21 15,22 0-15,-1 0 0,0 21 16,0 0-16,0 0 0,0 0 16,1 0-16,-1 0 0,0 21 0,0 0 15,0 0-15,0 22 0,-21-22 16,0 0-16,22 21 0,-22-20 0,0 20 16,0 0-16,0-21 0,0 22 15,0-22-15,0 21 0,0-21 0,0 22 16,0-22-16,0 0 0,0 0 0,0 0 15,-22-42 32,22 0-47,0 0 0,0 0 0,0-22 16,0 22-16,0-21 0,0 21 16,22-22-16,-1 1 0,0 0 15,0-1-15,0 22 0,0-21 0,22 0 16,-22 20-16,21-20 0,-21 21 15,22 0-15,-1 0 0,0 21 0,1 0 16,-1 0-16,-21 0 0,22 21 0,-22 0 16,21 0-16,-21 21 0,0-20 15,-21 20-15,0-21 0,0 21 0,0-20 16,0 20-16,0 0 0,0-21 16,0 22-16,0-22 0,-21 0 0,0 0 15,21 0-15,-21 1 0,21-1 16,0 0-16,-21-21 15,21 21-15,-21-21 0,21-21 32,0 0-32</inkml:trace>
  <inkml:trace contextRef="#ctx0" brushRef="#br0" timeOffset="20538.7">24384 3239 0,'0'0'0,"0"-22"16,42-62 0,-42 63-1,0 42 1,-21 0-16,21 21 0,-21-21 15,0 22-15,0 20 0,21-20 16,-22 20-16,22 1 0,-21-1 0,0 1 16,21-22-16,-21 21 0,0 1 15,21-22-15,-21 22 0,21-22 0,0 0 16,-22 1-16,22-1 0,-21 0 0,21 1 16,0-22-16,0 0 15,0 0-15,0 0 0,0 1 16,0-44 15,0 1-31,21 0 0,-21-21 16,22 21-16,-22-1 0,0-20 0,0 0 15,0 21-15</inkml:trace>
  <inkml:trace contextRef="#ctx0" brushRef="#br0" timeOffset="20862.5">24257 3493 0,'0'-43'16,"0"86"-16,0-128 0,0 43 0,0-1 0,0-20 15,0 20-15,0 22 16,0-21-16,21 0 0,0 20 0,22-20 16,-22 21-16,21-21 0,0 20 15,-20 1-15,20 21 0,21 0 0,-20 0 16,-1 0-16,0 0 0,-20 0 16,20 21-16,0 22 0,-21-22 0,1 21 15,-1 22-15,-21-22 0,0 22 16,0-22-16,-21 21 0,-22-20 0,22-1 15,0 22-15,-21-22 0,-1 0 0,1-21 16,0 22-16,20-22 0,-20 0 16,21 21-16,-21-20 0,20-22 0,1 21 15,0 0-15,0-21 0,21 21 16,21-21 46</inkml:trace>
  <inkml:trace contextRef="#ctx0" brushRef="#br0" timeOffset="23726.65">24574 4128 0,'0'0'0,"22"0"16,-1 0-1,0 0-15,-21-22 0,21 22 0,0-21 16,0 0-16,22 0 0,-22 0 0,0 0 16,21-1-16,1-20 0,-22 21 15,21-21-15,-21 20 0,1-20 0,-1 21 16,0-21-16,-21 20 0,0 1 16,0 0-16,0 0 0,0 0 0,-21 21 15,0 0-15,-1 0 0,1 0 16,0 0-16,0 0 15,21 21-15,-21 0 0,21 0 0,0 0 16,0 1-16,0-1 16,0 0-16,0 0 0,0 0 0,21 0 15,-21 1-15,21 20 0,-21-21 0,0 0 16,0 0-16,0 1 0,21-1 16,-21 0-16,21 0 0,-21 0 0,22 0 15,-1-21-15,0 0 16,0 0-16,0 0 0,0 0 15,1 0-15,20 0 0,-21 0 0,0-21 16,0 0-16,22 0 0,-22 0 16,0 0-16,0-1 0,0 1 0,1 0 15,-1 0-15,0-21 0,0 20 16,0 1-16,-21 0 0,0 0 16,0 0-16,0 0 0,0-1 0,0 44 31,-21-22-16,21 21-15,-21 0 0,0 0 0,21 0 16,-21 0-16,21 22 0,0-22 16,0 0-16,0 0 0,0 0 0,0 1 15,0-1-15,0 0 0,0 0 0,0 0 16,21-21-16,0 21 0,21-21 16,-21 0-16,1 0 0,20 0 15,-21 0-15,21 0 0,-20 0 16,20-21-16,0 0 0,-21 21 15,22-21-15,-22 0 0,21 0 0,-21-1 16,1-20-16,-1 21 0,0 0 0,0 0 16,0-1-16,-21-20 0,0 21 15,0 0-15,21 0 0,-21-1 0,0 1 16,-21 42 0,0 1-1,21-1-15,-21-21 0,0 42 0,0-21 16,21 0-16,-22 1 0,1-1 15,21 21-15,0-21 0,-21 0 0,21 1 16,-21-1-16,21 0 0,-21 0 16,21 0-16,0 0 15,-21-21 17,21-21-32,0 0 15,0 0-15,0 0 0,0 0 16,21-1-16,-21 1 0,21 0 15,0 0-15,-21-21 0,21 20 0,0 1 16,1 0-16,20 0 0,-21 0 0,0 0 16,0-1-16,22 1 0,-22 21 15,0 0-15,0 0 0,0 0 16,1 0-16,-1 21 0,-21 1 16,0-1-16,0 0 0,0 0 15,21 0-15,-21 0 0,0 1 0,0-1 16,0 0-16,0 0 0,0 0 15,0 0-15,0 1 0,0-1 0,0 0 16,0 0-16,0 0 0,0-42 63,0 0-63,21 0 15,0 0-15,0-22 0,-21 22 16,22 0-16,-1 0 0,0 0 0,0-1 15,21-20-15,-20 21 0,-1 0 16,0 0-16,21-1 0,-21 1 0,1 21 16,-1 0-16,-21-21 0,21 21 15,0 0-15,-21 21 0,0 0 16,0 1-16,0-1 0,0 0 16,0 21-16,0-21 0,0 1 15,0-1-15,0 0 0,0 0 0,0 0 16,0 0-16,0 1 0,0-1 15,0 0-15,21-21 0,0 21 16,1-21-16,-1 0 0,0 0 16,0 0-16,21 0 0,-20 0 15,-1 0-15,21 0 0,-21 0 0,0-21 16,1 0-16,-1 0 0,0-1 0,0 1 16,0 0-16,0 0 0,1 0 15,-22 0-15,0-22 0,21 22 0,0 0 16,-21-21-16,0 20 0,0 1 15,0 0-15,0 0 0,0 42 32,0 0-17,-21 0-15,0 1 0,21-1 16,-22 21-16,22-21 0,0 0 0,0 1 16,0-1-16,0 0 0,0 21 15,0-21-15,0 1 0,0-1 0,0 0 16,22-21-16,-1 21 0,0 0 15,0-21-15,0 0 0,0 0 0,1 0 16,-1 0-16,21 0 0,-21 0 0,22 0 16,-22 0-16,0-21 0,21 0 15,-21 0-15,1 0 0,20-1 0,-21-20 16,0 21-16,0-21 0,1-1 16,20 1-16,-21-22 0,0 22 0,0-21 15,1-22-15,-22 21 0,21-20 16,0 20-16,-21 1 0,21-22 15,-21 22-15,0 20 0,0-20 0,0 20 16,0 1-16,0 0 0,0 21 16,0-1-16,0 1 0,0 0 0,-21 21 15,0 21 1,21 0-16,-21 1 0,21-1 16,-22 0-16,22 21 0,0 1 15,0-1-15,-21 0 0,21 1 0,-21 20 16,21-21-16,-21 22 0,21-1 15,0 1-15,-21-22 0,21 22 0,-21-22 16,21 0-16,0 22 0,0-22 16,0-21-16,0 22 0,0-1 15,0-21-15,0 22 0,0-22 0,0 21 16,21-21-16,0 0 0,0 1 16,-21-1-16,21 0 0,0-21 0,22 21 15,-22-21-15,0 0 0,0 0 0,22 0 16,-22 0-16,21 0 0,0-21 15,-20 0-15,20 21 0,-21-21 0,21-1 16,-20 1-16,20-21 0,-21 21 16,0 0-16,0-22 0,1 22 15,-22 0-15,0-21 0,21 20 0,-21 1 16,0 0-16,0 0 16,0 42 15,0 0-31,0 0 0,-21 1 0,21-1 15,-22 0-15,22 0 0,0 0 16,0 22-16,0-22 0,0 0 0,-21 0 16,21 0-16,0 0 0,0 1 0,0-1 15,0 0-15,21 0 16,1-21-16,-1 0 0,0 0 16,0 0-16,0 0 15,0 0-15,1-21 0,-1 21 16,0-21-16,-21 0 0,21-1 15,0 1-15,0 0 0,1 0 16,-1 0-16,0 0 0,-21-1 0,21 1 16,0 0-16,-21 0 0,21 0 15,-21 0-15,0 42 32,0 0-17,0 0-15,0 0 0,0 0 16,0 1-16,0-1 0,0 0 15,0 0-15,0 0 0,0 0 16,0 1-16,0-1 16,22-21-1,-1 0-15,0 0 0,0 0 16,0 0-16,0-21 16,1 21-16,-1-22 0,0 1 0,0 0 15,0 21-15,0-21 0,22 0 16,-22 0-16,0-1 0,0-20 0,22 21 15,-22 0-15,0 0 0,0 21 0,-21-22 16,21 1-16,0 21 16,-42 0 15,21 21-31,-21 1 0,0-1 16,21 0-16,0 0 0,0 0 15,0 0-15,0 22 0,0-22 0,0 0 16,0 0-16,0 0 0,0 1 0,21-1 15,0 0-15,0 0 16,1-21-16,-1 0 0,0 0 0,0 21 16,21-21-16,-20 0 0,20 0 15,0 0-15,-21 0 0,22-21 0,-1 21 16,0-21-16,1 0 0,-22 0 16,21-1-16,-21 1 0,1-21 15,20 21-15,-21 0 0,0-22 0,-21 1 16,21 21-16,-21 0 0,22-22 15,-22 22-15,0 0 0,0 0 0,-22 21 16,1 0 0,0 0-16,0 0 0,0 21 15,21 21-15,0-21 0,-21 1 0,21-1 16,-22 21-16,22-21 0,0 0 16,0 22-16,0-22 0,0 0 0,0 0 15,0 0-15,22 1 0,-1-1 16,-21 0-16,21-21 0,0 21 0,0-21 15,0 0-15,1 0 16,-1 0-16,0 0 0,21 0 0,-21 0 16,1 0-16,20 0 0,-21-21 0,21 0 15,-20 21-15,-1-21 0,21-1 16,-21 1-16,0 0 0,1 0 0,-1 0 16,0 0-16,-21-1 0,0 1 15,21 0-15,-21 0 0,0 0 16,0 0-16,0-1 0</inkml:trace>
  <inkml:trace contextRef="#ctx0" brushRef="#br0" timeOffset="24002.5">29019 3302 0,'0'0'0,"-21"0"0,21-21 16,0 0-1,0 0 1,-21 21 46,0 0-62,-21 0 16,20 0-16</inkml:trace>
  <inkml:trace contextRef="#ctx0" brushRef="#br0" timeOffset="24243.36">27601 3450 0,'0'0'15,"21"0"1,1 0-16,-1 0 0,21-21 16,0 21-16,1 0 0,-1-21 15,0 21-15,1 0 0,20 0 0,-20-21 16,-1 21-16,0 0 0,1 0 16,-1 0-16,-21 0 0,0-21 0,0 21 15,-21-22 1,-21 22-16,0 0 15,0-21-15,-21 21 0</inkml:trace>
  <inkml:trace contextRef="#ctx0" brushRef="#br0" timeOffset="24483.22">26628 3217 0,'-22'-21'31,"1"21"16,0 0-31,0 0-16,0 0 0,0 0 15</inkml:trace>
  <inkml:trace contextRef="#ctx0" brushRef="#br0" timeOffset="25916.22">7832 5059 0,'-22'0'0,"44"0"0,-65 0 16,22 0-16,0 0 0,0 0 0,0 0 15,-1 0-15,1 0 16,0 0-16,0-21 0,0 21 0,0 0 15,-1 0-15,1 0 0,0 0 0,0 0 16,0 0 0,42 0 31,0 0-47,0 0 0,22 0 15,-22 0-15,21 0 0,22 0 16,-22 0-16,21 0 0,1 0 0,21 0 15,-22-21-15,22 21 0,-1 0 16,1 0-16,21 0 0,0-22 16,21 22-16,0 0 0,-21 0 0,21 0 15,21 0-15,-21 0 0,0 0 16,21 0-16,0 0 0,0 0 0,0 0 16,-21 0-16,22 0 0,-22 0 0,0 0 15,21 0-15,-21 0 0,0 0 16,0 0-16,0 0 0,-21 0 0,-1 0 15,1 0-15,-21 0 0,21 0 0,-43-21 16,22 21-16,-22 0 0,1 0 16,-22 0-16,22 0 0,-43 0 0,21-21 15,-21 21-15,1 0 0,-22-21 32,0 0-1</inkml:trace>
  <inkml:trace contextRef="#ctx0" brushRef="#br0" timeOffset="27166.24">21653 4636 0,'-21'0'16,"42"0"62,1 0-78,-1 0 0,0 0 0,0 0 16,0 0-16,22 0 0,-22 0 15,21 0-15,-21 0 0,22 0 0,-1 0 16,0 0-16,1 0 0,20 0 15,-21 0-15,22 0 0,21 0 0,-22 0 16,22 0-16,-1 0 0,1 0 0,21 0 16,-21 0-16,-1 0 0,1 0 15,21 0-15,-22 0 0,22 0 16,-21 0-16,21 0 0,0 0 0,-22 0 16,22 0-16,0 0 0,0 0 15,0 0-15,-1 0 0,1 0 0,0 0 16,21 0-16,-21 0 0,21 0 15,-21 0-15,21 0 0,-21 0 0,21 0 16,-22 0-16,22 0 0,0 0 0,-21 0 16,21 0-16,0 0 0,-21 0 15,21 0-15,-21 0 0,0 0 0,0 0 16,21 0-16,-22 0 0,1-22 16,21 22-16,-21 0 0,0 0 0,0 0 15,0 0-15,-1 0 0,1 0 16,0-21-16,0 21 0,0 0 15,0 0-15,-22 0 0,22 0 0,-21 0 16,-1 0-16,-20 0 0,21-21 16,-22 21-16,1 0 0,-22 0 0,21-21 15,-20 21-15,-1 0 0,0 0 16,1-21-16,-1 21 0,0 0 0,-20 0 16,-1-21-16,0 21 0,0 0 15,0 0-15,-21-22 16,21 22-16</inkml:trace>
  <inkml:trace contextRef="#ctx0" brushRef="#br0" timeOffset="31703.07">7874 5376 0,'0'0'0,"21"0"16,0-21-16,0 21 16,1-21-16,-1 21 0,-21-21 15,21 21-15,0 0 16,-42 0 31,0 0-47,0 0 15,-1 21-15,-20 0 0,0-21 16,21 21-16,-43 1 0,22-1 0,-1 0 16,-20 0-16,-1 21 0,1-20 15,-1 20-15,1 0 0,-22-21 16,22 22-16,-22-1 0,-21 0 0,22 1 15,-22 20-15,0-20 0,0-1 16,0 0-16,0 1 0,1 20 0,20-21 16,-21 1-16,0-1 0,0 22 15,1-22-15,-1 0 0,0 22 0,0-22 16,0 0-16,0 1 0,22-1 0,-22 0 16,21 1-16,1-22 0,-1 21 15,0-21-15,22 1 0,-1-22 0,22 21 16,-22-21-16,43 0 0,-21 0 15,21 0-15,0 21 0,-1-21 0,1 0 16,21-21 31,21 21-47,-21-21 16,22-1-16,-1 22 0,-21-21 0,21 0 15</inkml:trace>
  <inkml:trace contextRef="#ctx0" brushRef="#br0" timeOffset="32207.82">4847 6287 0,'0'0'0,"21"0"16,-42 21 15,0 0-15,0 0-16,0 0 0,-1 0 15,1 1-15,-21-1 0,21 0 0,-22 21 16,22-21-16,-21 1 0,0-1 16,20 0-16,-20 0 0,0 0 0,21 0 15,-1 1-15,1-22 0,0 21 16,0-21-16,0 0 0,21 21 15,21 0 32,0-21-47,0 0 0,0 0 16,1 21-16,20-21 0,-21 21 0,21-21 16,-20 22-16,20-22 0,0 21 15,1-21-15,-1 21 0,0-21 0,1 21 16,-1-21-16,21 21 0,-20-21 0,-1 21 15,0-21-15,1 0 0,-22 22 16,21-22-16,-21 0 0,22 21 0,-22-21 16,0 21-16,0-21 0,0 0 15,1 0-15,-22 21 16,21-42 15</inkml:trace>
  <inkml:trace contextRef="#ctx0" brushRef="#br0" timeOffset="33191.51">10880 5165 0,'0'0'0,"0"-21"16,0-1-16,21 22 62,0 0-62,0 0 0,0 0 0,0 22 16,1-1-16,20-21 0,0 21 0,1 0 16,-1 0-16,0 0 0,1 22 15,20-22-15,-21 21 0,22-21 0,-1 22 16,1-1-16,-1 22 0,1-22 16,21 0-16,-22 22 0,22-1 15,-1-20-15,-20 20 0,21-21 0,-22 22 16,1-22-16,-1 22 0,1-22 15,-22 22-15,21-22 0,1 21 0,-22 1 16,22-22-16,-22 22 0,22-22 0,-22 22 16,0-22-16,22 0 0,-22 1 15,0-1-15,1 0 0,-1-21 0,0 22 16,1-22-16,-22 0 0,0 0 0,0 0 16,0 1-16,1-22 0,-1 21 15,-21-42 32,0-1-31,-21 22-1,21-21-15,-22 21 0,22-21 16,-21 0-16,0 21 16</inkml:trace>
  <inkml:trace contextRef="#ctx0" brushRef="#br0" timeOffset="33770.58">13250 6625 0,'0'-21'0,"0"-21"31,0 21-31,0-1 16,0 1 0,0 42 15,21-21-15,1 22-16,-1-1 0,0-21 15,0 21-15,0 0 0,0 0 16,1 0-16,-22 22 0,21-22 0,0 0 15,0 0-15,-21 0 0,0 1 0,21-1 16,-21 0-16,21-21 0,-21 21 16,0 0-16,0 0 0,0 1 15,0-1-15,0 0 16,-21-21 15,0 0-31,0 21 16,0-21-16,0 0 0,-1 0 15,1 0-15,-21 0 0,0 0 16,20 0-16,-20 0 0,0 0 0,-1 0 16,1 0-16,0 0 0,-1 0 15,-20 0-15,42 0 0,-22 0 0,1 0 16,21 0-16,-21 0 0,20 0 0,1 0 16,0 0-16,0 0 0,21 21 15,-21-21-15,21 21 16,21-21-1,0 0 1,0 0-16,0 0 16,1-21-16</inkml:trace>
  <inkml:trace contextRef="#ctx0" brushRef="#br0" timeOffset="37754.86">868 7684 0,'0'0'0,"0"-22"16,0 1-16,0 0 0,0 0 16,0 0-16,0 0 0,0-1 15,0 1-15,0 0 0,0 0 16,-21 21-1,-1 0-15,1 0 32,21 21-32,-21-21 0,21 21 15,0 22-15,-21-22 0,0 0 16,21 21-16,-21 1 0,21-1 16,-22 0-16,22 22 0,0-22 0,0 22 15,0-22-15,-21 21 0,21-20 16,0-1-16,0 22 0,0-22 0,0 0 15,0-21-15,0 22 0,0-22 16,21 0-16,-21 0 0,22 0 16,-1-21-16,0 0 15,0 0-15,0-21 0,-21 0 16,21 21-16,1-42 0,-22 21 16,21-1-16,0-20 0,0 21 15,-21-21-15,21-1 0,0-20 0,1 20 16,-1 1-16,-21 0 15,21-1-15,0 1 0,-21 21 0,0-21 16,21 20-16,0 1 0,-21 0 16,22 21-16,-1 0 15,0 21 1,-21 0-16,0 1 0,0-1 16,0 21-16,21-21 0,-21 22 0,0-22 15,0 21-15,0-21 0,21 22 16,-21-1-16,0-21 0,0 0 0,21 22 15,1-22-15,-22 0 0,21-21 16,0 21-16,0-21 0,0 0 16,0 0-16,1 0 15,-1 0-15,0 0 0,0 0 0,0 0 16,22-21-16,-22 0 0,0 0 16,0-1-16,0-20 0,0 21 0,-21-21 15,22-1-15,-1 22 0,0-21 16,-21-1-16,0 1 0,0 0 0,21-1 15,-21 1-15,0 0 0,21-1 16,-21 22-16,0-21 0,0 0 0,0 20 16,0 1-16,0-21 0,0 21 15,0 0-15,0 42 32,0 0-17,0 0-15,0 0 0,0 0 0,0 22 16,0-22-16,0 21 0,0 1 15,0-22-15,0 21 0,0 0 0,0 1 16,0-1-16,0 0 0,0 1 16,0-22-16,0 21 0,0 1 0,0-22 15,0 0-15,0 0 0,0 0 16,0 0-16,21 1 0,1-22 0,-1 21 16,0-21-16,0 0 15,0 0-15,0 0 0,1 0 16,-22-21-16,21-1 15,0 22-15,0-21 0,0 0 0,0 0 16,1 0-16,-1-22 0,-21 22 16,21-21-16,0 21 0,0 0 0,-21-22 15,0 22-15,0 0 0,21 0 16,-21 0-16,0-1 0,0 1 0,0 0 16,0 42-1,0 0 1,0 1-16,0-1 0,0 0 15,0 21-15,-21-21 0,21 1 0,0 20 16,0-21-16,0 0 0,0 0 16,0 22-16,0-22 0,0 0 15,0 0-15,21-21 0,1 0 16,-1 21-16,0-21 0,0 0 16,0 0-16,0 0 0,1-21 15,-1 0-15,0 0 16,0 0-16,-21 0 0,0-1 0,21 1 15,-21 0-15,0-21 0,21 21 16,-21-1-16</inkml:trace>
  <inkml:trace contextRef="#ctx0" brushRef="#br0" timeOffset="37960.75">2222 7493 0,'0'0'0,"-21"0"32,21 21-1,21 0 0</inkml:trace>
  <inkml:trace contextRef="#ctx0" brushRef="#br0" timeOffset="38691.35">2879 8043 0,'0'0'0,"21"0"16,-21-21-16,21 0 16,0 0-1,-21 0-15,21 0 0,-21-1 16,0 1-16,0 0 0,0 0 16,0 0-16,0 0 0,0-1 15,0 1-15,0 0 0,-21 0 16,0 21-16,0 0 0,0 0 15,-1 0-15,1 0 0,0 0 0,-21 0 16,21 21-16,-22 0 0,22-21 16,-21 43-16,21-22 0,-1 0 0,1 0 15,0 21-15,0-20 16,0 20-16,21-21 0,0 0 0,0 22 16,0-22-16,0 0 0,0 0 15,21 0-15,0 0 0,0-21 16,0 0-16,1 0 15,20 0-15,-21 0 0,0 0 0,0 0 16,1-21-16,-1 0 0,0 0 16,21 0-16,-21 0 0,1-22 0,-1 22 15,0-21-15,0 21 0,0-22 0,0 1 16,1 21-16,-22-22 0,21 1 16,-21 0-16,21-1 0,-21 1 0,0-21 15,0 20-15,0 1 16,0 0-16,0-1 0,0 22 0,0 0 15,0-21-15,0 20 16,-21 22 0,0 22-16,21-1 0,0 21 0,0 0 15,-22-20-15,22 20 0,0 0 16,0 1-16,0-1 0,0 0 0,0 1 16,0-1-16,0 0 0,0 1 15,0-1-15,22-21 0,-22 21 0,21-20 16,0-1-16,0 0 0,-21 0 15,21 0-15,0-21 0,1 0 0,-1 21 16,0-21-16,0 0 0,0 0 16,0 0-16,1 0 0,-1 0 15,0 0-15,0-21 0,0 21 0,0-21 16,1 21-16,-1-21 0,0 0 16,0 21-16</inkml:trace>
  <inkml:trace contextRef="#ctx0" brushRef="#br0" timeOffset="39270.46">3683 7705 0,'0'0'0,"0"-21"15,-21 21-15,0 0 16,-1-22-16,1 22 16,0 0-16,0 0 0,-21 0 0,20 22 15,1-22-15,0 21 0,-21 0 16,21 0-16,-1 0 0,1 0 0,0 1 15,0-1-15,21 0 0,0 21 0,-21-21 16,21 1-16,0-1 0,0 0 16,0 0-16,0 0 0,0 0 0,0 1 15,21-1-15,0-21 0,0 21 16,0-21-16,1 0 0,-1 0 16,0 0-16,0 0 0,0-21 15,22 0-15,-22-1 0,0 22 16,0-21-16,0 0 0,0-21 0,1 21 15,-1-1-15,0-20 0,0 21 16,-21-21-16,21-1 0,-21 22 0,21-21 16,-21-1-16,0 1 0,0 0 0,22-1 15,-22 1-15,0 0 0,0-1 16,21 1-16,-21 21 0,0 0 0,0 0 16,0-22-1,0 64 1,0 1-16,0-1 15,0 21-15,0 0 0,-21 1 0,21-1 16,0 0-16,0 1 0,-22-1 16,22 0-16,0 1 0,0-1 15,0 0-15,0 1 0,0-1 0,0 0 16,0-20-16,0-1 0,0 21 16,22-21-16,-1 0 0,-21 1 0,21-22 15,0 21-15,0-21 0,0 0 16,1 0-16,-1 0 0,0 0 15,0 0-15,0-21 0,-21-1 0,21 22 16,1-21-16,-1 0 0,-21 0 16,21 0-16</inkml:trace>
  <inkml:trace contextRef="#ctx0" brushRef="#br0" timeOffset="40187.5">4085 7811 0,'0'0'0,"-21"42"31,21-21-15,21-21-1,0 0-15,0 0 16,1 0-16,-1-21 0,0 21 16,0-21-16,0 21 0,0-21 15,1 21-15,-1-22 0,-21 1 16,21 21-16,-21-21 0,0 0 0,0 0 15,0 0-15,0-1 16,-21 22 0,0 0-16,-1 0 0,1 0 15,0 0-15,0 22 16,0-1-16,21 0 0,0 0 0,-21 0 16,21 0-16,0 22 0,-22-22 15,22 0-15,0 0 0,0 0 0,0 22 16,0-22-16,0 0 0,22 0 0,-1-21 15,0 21-15,0 1 0,0-22 16,0 0-16,1 0 0,20 0 16,-21 0-16,21 0 0,1 0 0,-1 0 15,-21-22-15,22 22 0,-1-21 16,-21 0-16,21 0 0,-20 21 0,20-21 16,-21 0-16,0-1 0,0 1 0,1-21 15,-1 21-15,-21 0 0,0-1 16,0 1-16,0 0 0,0 0 0,0 0 15,0 0-15,0 42 32,0 0-17,0 0 1,0 0-16,0 0 0,0 1 0,0-1 16,-21 0-16,21 0 0,0 0 0,0 0 15,-22 1-15,22-1 0,0 0 16,0 0-16,0 0 0,0 0 0,0 1 15,0-1-15,-21 0 16,21-42 15,0 0-15,0-1-16,0 1 0,0 0 16,0 0-16,0 0 0,0-22 0,21 22 15,-21 0-15,22-21 0,-1 21 16,0-22-16,21 22 0,-21 0 15,1-21-15,-1 42 0,21-22 0,-21 1 16,0 21-16,1 0 0,20 0 16,-21 0-16,0 21 0,0-21 15,-21 22-15,0-1 0,0 0 0,0 0 16,0 0-16,0 0 0,0 22 16,0-22-16,0 0 0,0 0 0,0 0 15,0 22-15,0-22 0,0 0 0,0 0 16,0 0-16,0 1 0,0-1 15,-21 0-15,21 0 16,0-42 15,21 21-15,-21-21-16,0 0 0,22-1 0,-1 1 16</inkml:trace>
  <inkml:trace contextRef="#ctx0" brushRef="#br0" timeOffset="40443.01">5419 7684 0,'0'0'0,"0"21"31,0 0-15,0 0-16,0 0 0,0 0 15,0 1-15,0-1 0,0 0 16,0 0-16,0 0 0,0 0 0,0 1 15,0-1-15,-22-21 16,22 21-16,0-42 47,22 0-47,-22-1 16,0 1-16</inkml:trace>
  <inkml:trace contextRef="#ctx0" brushRef="#br0" timeOffset="40770.83">5482 7535 0,'0'0'0,"-21"0"0,21 22 0,-21-1 16,21 0-16,0 0 16,21-21 15,0 0-31,0 0 15,0 0-15,1 0 0,-1-21 16,0 0-16,-21 0 16,0-1-1,0 1-15,0 0 0,0 0 16,-21 0-16,0 21 0,-1 0 16,1 0-16,0 0 15,0 0-15,21 21 0,-21 0 16,0 0-16,21 0 15,0 1-15,0-1 16,0 0-16,0 0 16</inkml:trace>
  <inkml:trace contextRef="#ctx0" brushRef="#br0" timeOffset="41418.66">5948 7747 0,'0'0'0,"-21"-63"31,21 41-15,-22 22-16,22 22 31,0-1-31,0 0 0,0 0 16,0 0-16,0 0 0,0 22 0,0-22 16,0 0-16,0 21 0,-21-20 15,21 20-15,-21-21 0,21 0 0,0 22 16,0-22-16,0 0 0,0 0 15,-21-21-15,21-21 47,0 0-47,0 0 0,0-1 16,0 1-16,0 0 0,0 0 0,21-21 16,0 20-16,0-20 0,1 21 0,-1-21 15,0-1-15,0 22 0,21-21 16,-20 21-16,20-1 0,-21 1 0,0 0 15,22 21-15,-22 0 0,0 0 16,21 0-16,-21 0 0,1 21 0,-1 0 16,-21 1-16,21-1 0,-21 0 15,21 0-15,-21 0 0,0 22 0,0-22 16,0 0-16,0 21 0,0-21 16,0 1-16,0-1 0,0 21 0,0-21 15,-21 0-15,0-21 0,21 22 0,0-1 16,-21-21-16,21 21 15,-22-21-15,22-21 32,22 0-32,-1 21 15,-21-22-15,21 1 0,0 21 0</inkml:trace>
  <inkml:trace contextRef="#ctx0" brushRef="#br0" timeOffset="42339.13">7112 7662 0,'0'-21'0,"0"42"0,-21-42 16,0 21 0,-22 0-16,22 0 0,0 0 15,-21 0-15,20 0 0,-20 21 0,0 1 16,21-22-16,-1 21 0,-20 0 0,21 0 15,0 0-15,0-21 16,-1 21-16,22 1 0,0-1 0,-21 0 16,21 0-16,0 0 0,0 0 15,0 1-15,21-22 16,1 0-16,-1 0 0,0 0 16,21 0-16,-21 0 0,1 0 0,-1 0 15,21 0-15,-21 0 0,0-22 16,1 22-16,-1-21 0,0 0 0,0 21 15,0-21-15,-21 0 0,21 0 0,1-1 16,-22 1-16,0 0 16,0 0-16,0 0 15,0 42 32,0 0-31,0 0-16,0 0 15,0 1-15,0-1 0,0 0 0,0 21 16,0-21-16,0 22 0,0-1 0,0 0 16,-22 1-16,22-1 0,0 0 15,-21 22-15,21-22 0,0 22 0,0-22 16,0 22-16,0-1 0,0-21 0,0 22 16,0-1-16,0 1 0,0-1 15,0 1-15,0-1 0,0 1 16,0-22-16,0 22 0,21-1 0,-21-20 15,22-1-15,-22 0 0,0 1 0,0-1 16,0-21-16,0 21 0,0-20 0,0-1 16,0 0-16,0 0 0,0 0 15,-22 0-15,1-21 0,0 0 0,0 0 16,0 0-16,-22 0 0,22 0 0,-21-21 16,21 0-16,-22 0 0,1 0 15,0 0-15,-1-1 0,1 1 16,0-21-16,-22 0 0,22-1 0,21 1 0,-22 0 15,1-22-15,21 22 0,0-22 0,0-20 16,21 20-16,0 1 16,0-1-16,0 1 0,21 20 0,0-20 15,21-1-15,-21 22 0,22 0 0,-1-22 16,0 22-16,1-1 0,-1 1 16,0 0-16,1 21 0,-1-22 0,0 22 15,1-21-15,-1 21 0,-21-1 0,22 1 16,-22 21-16,0-21 0,0 0 15,0 21-15,-21 21 47,0 0-47,0 0 16</inkml:trace>
  <inkml:trace contextRef="#ctx0" brushRef="#br0" timeOffset="43214.49">10520 7430 0,'0'0'0,"21"0"0,-21-22 16,0 1-1,0 0 1,0 42 15,0 0-31,0 1 0,-21 20 16,21 0-16,0-21 0,0 22 0,0-1 16,0 22-16,0-22 0,0 0 0,0 1 15,0-1-15,0 0 0,0 1 16,0-1-16,0 0 0,0 1 0,0-22 15,0 21-15,0-21 0,0 0 16,0 1-16,0-1 0,0 0 0,0 0 16,-21-42 15,21 0-15,0 0-16,0-1 0,0 1 15,-22 0-15,1 0 0,0 0 0</inkml:trace>
  <inkml:trace contextRef="#ctx0" brushRef="#br0" timeOffset="43759.18">10181 7726 0,'0'0'0,"-21"-21"0,21 0 0,-21-106 31,21 105-15,0 1-16,0 0 0,21 0 0,0 0 15,0 0-15,0-1 0,22 1 16,-22 0-16,0 0 0,21 0 0,1 21 15,-22-21-15,21 21 0,-21 0 0,22 0 16,-1 0-16,0 0 0,1 21 16,-1 0-16,0 21 0,22 1 0,-22-1 15,1 0-15,-1 22 0,0-22 0,-21 0 16,22 22-16,-22-22 0,0 22 16,0-22-16,0 0 0,1 1 0,-22-1 15,0 0-15,0 1 0,21-22 16,-21 0-16,0 0 0,0 0 15,0 1-15,0-1 0,0-42 32,0-1-17,-21 1-15,21 0 0,0 0 0,0-21 16,-22-1-16,22 1 0,0 0 0,0-1 16,0 1-16,0-22 0,0 1 15,0 21-15,0-22 0,0 1 0,0-1 16,22 1-16,-22-1 0,21 22 0,0-1 15,0 1-15,-21 0 0,21 21 16,0-1-16,1 1 0,-22 0 16,0 0-16,21 21 0,0 0 0,0-21 15,0 21 1,0 0-16,1 0 16,-22 21-1,0 0-15,21 0 0,-21 0 16,0 1-16,0-1 0,21 0 0,-21 21 15,21-21-15,-21 1 0,0 20 16,21-21-16,0 0 0</inkml:trace>
  <inkml:trace contextRef="#ctx0" brushRef="#br0" timeOffset="45366.63">11938 7895 0,'21'0'0,"-21"-21"16,21 21-1,-21-21-15,0 0 0,0 0 16,0-1-16,0 1 0,0 0 16,0 0-16,0 0 0,-21 0 15,0-1-15,0 1 0,0 0 0,-1 21 16,1 0-16,0-21 0,0 21 15,0 0-15,0 0 0,-1 0 16,1 21-16,0 0 0,0 0 0,21 1 16,-21-1-16,0 0 0,-1 0 0,22 21 15,0-20-15,-21-1 0,21 21 16,0-21-16,0 22 0,0-22 0,0 0 16,0 0-16,0 0 0,0 0 0,0 1 15,21-22-15,1 21 16,-1-21-16,0 0 0,0 0 15,0 0-15,0-21 0,1 21 0,-1-22 16,0 1-16,-21 0 0,21 21 16,0-42-16,0 21 0,1-1 15,-1 1-15,0 0 0,-21 0 0,21 0 16,-21-22-16,21 22 0,-21 0 16,21 0-16,-21 0 0,0 0 0,0-1 15,0 1-15,0 42 31,0 1-31,-21-1 16,21 0-16,-21 0 0,21 0 0,0 0 16,-21 22-16,21-22 0,0 0 15,0 0-15,0 22 0,0-22 0,0 0 16,0 0-16,0 0 0,0 0 16,21 1-16,0-22 0,0 0 15,1 0-15,20 0 16,-21 0-16,0 0 0,0 0 0,1-22 15,-1 1-15,21 21 0,-21-21 0,0 0 16,1 0-16,-1 0 0,0-22 16,0 22-16,0 0 0,0-21 0,1 20 15,-22 1-15,0-21 0,0 21 0,0 0 16,0-1-16,0 1 0,0 0 16,-22 21-1,1 0-15,0 21 0,21 0 16,0 1-1,-21-22-15,21 21 0,0 0 0,0 0 16,0 0-16,0 0 0,21-21 16,0 22-16,-21-1 0,21-21 15,-21 21-15,22 0 0,-22 0 0,21-21 16,-21 21-16,21 1 0,0-1 16,-21 0-16,0 0 15,0 0-15,0 0 16,21-21-16,0 0 15,1 0 1,-1 0-16,0 0 16,0 0-16,0-21 0,0 21 15,1-21-15,-1 0 0,0 21 16,0-21-16,0 0 0,0-1 0,1 1 16,-1 0-16,0 0 0,-21 0 0,0-22 15,21 22-15,-21 0 0,0 0 16,0 0-16,0 0 0,0-1 0,-21 1 15,0 21-15,0 0 0,-1 0 16,1 0-16,0 0 16,0 21-16,21 1 0,0-1 15,0 0-15,0 0 0,0 0 0,0 0 16,0 1 0,0-1-16,0 0 0,21 0 0,0-21 15,-21 21-15,21 0 0,-21 1 0,0-1 16,22 0-16,-1 0 15,-21 0-15,21 0 0,-21 1 16,21-22-16,0 0 0,-21 21 0,21-21 16,1 0-16,-1 0 0,0 0 15,0 0-15,0 0 0,22 0 16,-22-21-16,0 21 0,21-22 0,-21 1 16,1 21-16,20-21 0,-21 0 15,0 0-15,-21 0 0,21-1 16,1 1-16,-22-21 0,0 21 0,0 0 15,0-1-15,0 1 0,0 0 0,21 0 16,-21 0-16,0 42 31,0 0-31,-21 0 16,21 22-16,0-22 16,0 0-16,-22 0 0,22 21 0,-21-20 15,21-1-15,0 0 0,0 21 0,0-21 16,0 1-16,0-1 15,0 0-15,21 0 0,1-21 16,-1 0-16,0 21 0,0-21 0,21 0 16,-20 0-16,-1 0 0,0 0 15,21 0-15,-21-21 0,1 0 0,-1 21 16,21-21-16,-21 0 0,0-1 0,1 1 16,-1 0-16,-21 0 0,0-21 15,0 20-15,0-20 0,0 21 0,0-21 16,0 20-16,-21-20 0,-1 21 0,1 0 15,0 0-15,0-1 0,0 1 16,0 21-16,-1 0 0,1 0 0,0 0 16,-21 0-16,21 0 0,-1 0 15,1 21-15,0 1 0,0-1 16,0 0-16,0 0 0,21 0 0,0 0 16,-22 1-16,22-1 0,0 0 0,0 0 15,0 0-15,0 0 0,0 1 16,22-1-16,-1-21 0,0 0 15,0 0-15</inkml:trace>
  <inkml:trace contextRef="#ctx0" brushRef="#br0" timeOffset="46811.61">14076 7662 0,'0'0'0,"-21"0"0,-1 0 0,1 0 16,0 0-16,0 0 0,0 22 15,21-1-15,0 0 16,-21 0-16,21 0 0,-22 0 0,22 1 16,-21 20-16,21-21 0,-21 21 15,21-20-15,0-1 0,0 21 0,0-21 16,0 0-16,0 22 0,0-22 0,0 0 15,0 0-15,21-21 32,0 0-17,1-21-15,-1 0 16,0 0-16,0 0 0,0-1 16,0 1-16,1 0 0,-1 0 0,-21 0 15,21 0-15,0-1 0,0 1 0,0 0 16,-21 0-16,22 21 0,-1 0 15,0 0-15,-21 21 16,0 0 0,0 0-16,0 1 15,0-1-15,0 0 0,0 0 0,0 0 16,0 0-16,0 1 16,0-1-16,21 0 0,0-21 15,-21 21-15,21-21 0,1 0 0,-1 0 16,0 0-16,0 0 0,0 0 15,0 0-15,1 0 0,-1 0 16,-21-21-16,21 0 0,0 0 0,0-1 16,0 1-16,-21 0 0,22 0 0,-1-21 15,0 20-15,-21 1 0,21-21 16,0 21-16,-21 0 0,0-22 0,0 22 16,0 0-16,21 0 0,-21 0 0,-21 42 46,21 0-46,-21 0 16,21 0-16,0 0 0,0 1 16,-21 20-16,21-21 0,0 21 0,-21-20 15,21 20-15,0-21 0,0 0 0,0 0 16,0 1-16,0-1 0,0 0 16,0 0-16,21 0 0,0-21 0,0 0 15,0 0-15,1 0 0,-1 0 0,0 0 16,0 0-16,0 0 0,22 0 0,-22-21 15,0 21-15,0-21 0,21 0 16,-20 0-16,-1-1 0,0 1 0,0-21 16,0 21-16,0 0 0,1-1 15,-22-20-15,0 21 0,21 0 16,-21 0-16,0-1 0,0 1 0,-21 21 31,-1 0-31,22 21 16,-21 1-16,21-1 0,-21 0 15,21 0-15,0 0 0,0 0 0,-21 1 16,21-1-16,0 0 0,0 0 16,0 0-16,0 0 0,0 1 15,21-1-15,0 0 0,0-21 0,1 0 0,-22 21 16,21-21-16,21 0 0,-21 0 16,0 0-16,22 0 0,-22 0 15,0 0-15,21-21 0,-20 21 0,-1-21 16,0 0-16,0-1 0,0 1 15,0 0-15,1-21 0,-1 21 0,-21-1 16,21-20-16,0 21 0,-21 0 0,21-22 16,-21 22-16,0 0 15,0 0-15,0 42 32,-21 0-32,21 0 15,0 1-15,-21-22 0,0 42 16,21-21-16,-21 0 0,21 0 0,-22 1 15,22-1-15,-21 21 0,21-21 16,0 0-16,-21 1 0,21-1 16,-21 0-16,21 0 15,0-42 17,0 0-32,21 21 0,-21-21 0,21-1 15,-21 1-15,0 0 0,21 0 16,1 0-16,-1 0 0,0-22 0,0 22 15,-21 0-15,42-21 0,-20 20 16,-1 1-16,0 0 0,0 0 16,0 0-16,0 21 0,1 0 0,-1 0 15,0 0-15,0 0 0,0 0 0,0 0 16,-21 21-16,0 0 0,22 0 16,-22 0-16,0 1 0,0-1 0,0 0 15,0 0-15,0 21 0,0-20 0,0-1 16,0 0-16,0 0 0,-22 0 15,22 0-15,-21-21 0,21 22 0,0-1 16,-21-21-16,21 21 0,-21-21 16,21-21 15,0 0-15</inkml:trace>
  <inkml:trace contextRef="#ctx0" brushRef="#br0" timeOffset="47675.59">16573 7768 0,'0'-21'0,"0"42"0,-21-63 0,0 42 16,21-21-16,-21 0 0,0 21 15,0 0-15,-22-22 0,22 22 0,-21 0 16,21 0-16,-22 0 0,1 0 0,0 22 16,-1-1-16,1 0 0,0 0 15,-1 0-15,22 0 0,0 1 0,-21-1 16,42 0-16,-22 21 0,22-21 0,0 1 16,0-1-16,0 0 0,0 0 15,0 0-15,22 0 0,-22 1 0,42-22 16,-21 21-16,0-21 0,22 0 0,-22 0 15,21 0-15,-21 0 0,22 0 16,-1 0-16,-21-21 0,21 21 16,1-22-16,-22 1 0,21 21 0,-21-21 15,22 0-15,-22 0 0,0 0 16,0-1-16,0 1 0,1-21 0,-1 21 16,-21 0-16,21-1 0,-21 1 0,21 21 15,-21-21-15,0 0 0,0 42 47,0 0-47,0 0 16,-21 1-16,0-1 0,0 0 0,-1 21 15,1 1-15,0-22 0,0 21 16,0 0-16,0 1 0,-1-1 16,1 0-16,21 1 0,-21-1 0,21 0 15,0 1-15,0-1 0,0 0 0,0 1 16,0-1-16,0 0 0,0 1 15,0 20-15,0-20 0,0-1 0,0 21 16,0 1-16,0-22 0,0 22 0,0-22 16,0 22-16,0-22 0,0 21 0,0-20 15,0 20-15,0-20 0,-21-1 16,21 21-16,-21-20 0,21-1 0,-21 0 16,-1 1-16,22-1 0,-21-21 15,0 22-15,0-22 0,0 0 0,0-21 16,-1 0-16,1 0 0,0 0 15,0 0-15,0 0 0,0 0 0,-1-21 16,1 0-16,0-1 0,0-20 0,0 21 16,0-21-16,-1-1 0,1 1 15,0-22-15,0 22 0,21-21 0,-21-1 16,21 1-16,-21-1 0,21 1 0,0-1 16,0-21-16,0 22 0,0-1 15,0 1-15,0-1 0,21 22 0,0-21 16,0 20-16,0 1 0,0 0 0,1-1 15,20 22-15,-21-21 16,21-1-16,1 1 0,-1 21 0,0-21 16,-20 20-16,20-20 0,0 0 0,1 21 15,-1-22-15,0 22 0,1-21 16,-22 21-16</inkml:trace>
  <inkml:trace contextRef="#ctx0" brushRef="#br0" timeOffset="48278.56">14838 7070 0,'-21'0'0,"21"21"0,0 0 0,-22 0 16,22 0-16,0 1 0,0-1 15,0 0-15,0 0 16,22-21-16,-22 21 15,21-21-15,0 0 0,0 0 16,21 0-16,-20 0 0,-1 0 16,0-21-16,-21 0 0,21 21 0,-21-21 15,0 0-15,0-1 0,0 1 16,0 0-16,-21 0 16,0 21-16,0 0 0,-1-21 15,1 21-15,0 0 16,21 21-16,0 0 15,-21-21-15,21 21 0,0 0 16,0 1-16,-21-1 16,0 0-16</inkml:trace>
  <inkml:trace contextRef="#ctx0" brushRef="#br0" timeOffset="54111.51">24172 4805 0,'0'0'0,"21"0"0,1 0 0,-22-21 16,21 0-16,0 21 0,0-22 16,0 22-1,0 0-15,1 0 16,-44 22 31,1-22-47,-21 21 0,21 0 0,-22 0 15,1 21-15,0-20 0,-22 20 16,-20 0-16,-1 1 0,0-1 0,1 0 16,-22 22-16,0-22 0,21 0 15,-42 22-15,21-1 0,1-20 0,-22 20 16,21 1-16,0-1 0,0 1 0,0-1 16,22-20-16,-22 20 15,21-21-15,0 22 0,1-22 0,-1 1 16,0-22-16,22 21 0,-22 0 0,22-20 15,-22-1-15,22 0 0,-1 0 16,22 0-16,-22 0 0,22 1 0,0-22 16,20 0-16,-20 21 0,21-21 15,0 0 1,21-21 0,21 21-1,0-22-15,-21 1 0,21 21 16,0-21-16,-21 0 0,22 0 0,-1 0 15</inkml:trace>
  <inkml:trace contextRef="#ctx0" brushRef="#br0" timeOffset="54566.25">21569 5821 0,'0'0'0,"21"-21"0,-21 0 15,0 42 16,0 0-31,0 0 0,0 0 16,-21 0-16,0 1 0,21 20 0,-22-21 16,22 0-16,-21 22 0,0-22 0,0 0 15,0 0-15,-22 0 16,22 0-16,0 1 0,0-1 0,-21 0 16,20 0-16,1-21 0,0 21 15,0-21-15,21-21 31,21 21 1,0 0-32,0 0 0,1 0 15,20 0-15,0 0 0,-21 0 16,22 0-16,20 21 0,-20-21 0,-1 21 16,21-21-16,-20 22 0,20-22 0,-20 21 15,-1-21-15,0 21 0,1-21 16,-22 21-16,21-21 0,-21 0 15,0 21-15,1-21 0,-22 21 16,21-21-16,0 0 31,0 0-31,0-21 16,0 0-16,22 21 16,-22-21-16</inkml:trace>
  <inkml:trace contextRef="#ctx0" brushRef="#br0" timeOffset="55695.23">27580 4741 0,'0'0'0,"-21"0"0,0-21 0,0 0 15,-1 21 1,44 0 15,-1 0-31,0 21 16,21 0-16,-21 22 0,22-22 0,-1 21 15,0 1-15,1-1 0,20 21 16,-20-20-16,20 20 0,1-20 0,-1 20 16,22 1-16,-22-22 0,22 21 15,0 1-15,-1-1 0,1 1 0,0-1 16,20 1-16,-20-1 0,21-20 15,0 20-15,-22-20 0,22 20 0,-21-21 16,0 1-16,-1-1 0,-20 0 16,20 1-16,-20-22 0,-1 0 0,1 21 15,-1-20-15,-20-1 0,20-21 16,-20 21-16,-1 0 0,-21-21 16,21 0-16,1 0 0,-22 0 0,0 0 15,0 0-15,0 0 0,-21-21 16,0 0-1,0 0-15,-21 21 16,0-22-16,0 1 0,0 0 0,-22 21 16,22-21-16,0 21 0,-21-21 15,21 21-15,-1 0 0,1-21 0,0 21 16,0-22-16,0 22 0,0 0 16,42 0 15,0 0-31,0 0 15,0 0-15,0 0 0,1 0 16,-1 0-16,0 0 0,0 22 0,0-22 16,0 0-16,1 0 15,-1 21-15,-21 0 0,0 0 16,0 0-16,0 0 16,-21 1-16,-1-1 0,1-21 15,0 21-15,-21 0 0,21 0 16,-1 0-16,1-21 0,0 22 0,0-1 15,0-21-15,0 21 0,-1-21 16,1 0-16,0 21 0,0-21 16,0 21-16,0-21 15,-1 0 1,1 0-16,0 0 0,0 0 16,0 0-16</inkml:trace>
  <inkml:trace contextRef="#ctx0" brushRef="#br0" timeOffset="56659.58">20553 7239 0,'0'0'15,"0"-21"-15,0 0 0,0 0 16,21 21-16,-21-22 0,0 1 16,0 0-16,0 0 0,0 0 15,0 42 16,0 0-15,0 0-16,-21 22 0,21-1 0,0 0 16,0 1-16,0-1 0,0 0 0,-21 22 15,21-22-15,0 0 0,0 1 16,0-22-16,0 21 0,0-21 0,21 1 16,0-1-16,0 0 0,0 0 15,22-21-15,-22 0 0,21 0 16,0 0-16,-20 0 0,20 0 0,0-21 15,-21 21-15,22-21 0,-1 0 16,-21-1-16,0 1 0,22-21 0,-22 21 16,0 0-16,-21-22 0,0 22 0,0-21 15,0-1-15,0 1 0,0 21 16,0-21-16,0-1 0,0 22 0,0-21 16,0 21-16,0-1 0,0 1 15,0 0-15,0 42 47,0 0-47,0 1 16,21-22-1</inkml:trace>
  <inkml:trace contextRef="#ctx0" brushRef="#br0" timeOffset="57006.38">21378 7154 0,'0'-21'15,"-21"21"17,21 21-32,0 1 15,0-1-15,0 21 0,0 0 16,0 1-16,0-1 0,0 0 0,0 22 16,0-1-16,0-20 0,0 20 15,0 1-15,0-1 0,-21 22 0,21-22 16,-21 1-16,21 21 0,-21-22 0,-1 1 15,22-1-15,-21 1 0,0-1 16,0-21-16,21 22 0,-21-22 0,0 22 16,21-22-16,0 0 0,-22 1 0,22-1 15,0-21-15,-21 22 0,21-22 16,0 0-16,0 0 0,0 0 16,0-42-1,21 0 1,1-21-16,-22 20 0,0 1 15,21-21-15,-21 0 0,21-1 0,-21 1 16,21 0-16,-21-22 0</inkml:trace>
  <inkml:trace contextRef="#ctx0" brushRef="#br0" timeOffset="57306.21">21294 7557 0,'0'0'0,"0"-43"0,0-168 31,0 189-31,0 1 0,0 0 0,0 0 16,0 0-16,21 21 0,0-21 16,0 21-16,21 0 0,-20 0 15,20 0-15,0 0 0,-21 21 0,22 0 16,-22 0-16,21 0 0,-21 0 16,-21 22-16,0-22 0,0 21 0,0-21 15,0 1-15,0 20 0,-21-21 0,0 0 16,0 0-16,0 1 0,-22-1 15,22 0-15,0 0 0,-21-21 0,21 21 16,-1 0-16,1-21 16,42 0-1,1-21 1,-22 0-16,21 21 0</inkml:trace>
  <inkml:trace contextRef="#ctx0" brushRef="#br0" timeOffset="57623.06">22077 7197 0,'0'-21'0,"0"42"0,0-64 16,0 22-16,0 0 0,-21 21 16,-1 0-16,1 0 15,0 0-15,0 0 0,0 21 0,0 0 16,-1 1-16,22-1 0,-21 0 15,0 0-15,0 21 0,21 1 16,-21-22-16,21 21 0,-21 1 0,21-22 16,0 21-16,-22-21 0,22 22 0,0-22 15,0 0-15,0 21 0,0-21 16,22 1-16,-1-1 0,21-21 16,-21 0-16,0 0 15,1 0-15,-1 0 0,21 0 0,-21 0 16,0 0-16,22-21 0,-22 21 0,21-22 15,-21 1-15,22 0 0</inkml:trace>
  <inkml:trace contextRef="#ctx0" brushRef="#br0" timeOffset="58094.65">22627 7239 0,'0'0'0,"0"-21"0,0 0 16,0 0-16,-21 21 15,0 0-15,0 0 0,-22 0 16,22 0-16,0 0 0,-21 21 0,-1 0 15,22 0-15,0 21 0,-21-20 16,20 20-16,1-21 0,0 21 0,0-20 16,0 20-16,21-21 0,-21 0 15,21 22-15,0-22 0,0 0 0,0 0 16,0 0-16,21-21 16,0 0-16,0 0 0,0 0 15,0 0-15,1 0 0,-1 0 0,0 0 16,21 0-16,-21 0 0,1-21 0,-1 0 15,0 0-15,0 0 0,0-1 16,-21 1-16,21 0 0,-21 0 0,22-21 16,-22 20-16,0-20 0,21 21 15,-21 0-15,0 0 0,0-1 0,0 1 16,0 42 15,0 1-31,0-1 0,0 0 16,-21 0-16,21 0 0,0 22 15,-22-22-15,22 0 0,0 21 0,0-21 16,0 1-16,0-1 0,0 0 0,0 0 16,0 0-16,0 0 15,22 1 1,-1-22-16,0 0 0,0 0 0,0 0 16,0 0-16,1-22 0,20 1 15,-21 0-15,0 0 0,0 21 0,22-42 16</inkml:trace>
  <inkml:trace contextRef="#ctx0" brushRef="#br0" timeOffset="58494.41">23241 7176 0,'0'0'16,"-42"0"-16,20 21 16,1 0-16,-21 0 0,21 0 15,-22 0-15,22 1 0,-21-1 0,21-21 16,0 21-16,-1 0 0,22 0 15,0 0-15,0 1 0,22-1 16,-1-21-16,21 0 16,-21 21-16,0-21 0,22 0 15,-22 21-15,0-21 0,21 0 16,-20 21-16,-1-21 0,0 21 0,21-21 16,-42 22-16,21-22 0,-21 21 15,0 0-15,-21 0 16,0-21-1,0 0-15,-21 0 0,20 21 0,-20-21 16,21 0-16,-21 0 0,20 0 0,-20 0 16,21 0-16,-21 0 0,20 0 15,1 0-15,0 0 0,0 0 0,0 0 16,0 0-16,42 0 31,0 0-31,0-21 16,0 21-16,0 0 0,1-21 0,-1 21 15,0 0-15,21-21 0</inkml:trace>
  <inkml:trace contextRef="#ctx0" brushRef="#br0" timeOffset="59458.87">23791 6943 0,'0'-21'0,"0"42"0,0-64 0,0 22 0,0 0 0,0 0 16,-21 21 0,0 0-16,0 0 15,0 0-15,21 21 0,-22 0 0,1 0 16,0 22-16,21-22 0,-21 21 16,0 1-16,0-1 0,-1 21 0,22-20 15,-21-1-15,21 22 0,-21-22 16,21 0-16,0 22 0,0-22 0,0-21 15,0 22-15,0-1 0,0-21 0,0 0 16,0 22-16,21-22 0,0-21 16,1 21-16,-1-21 0,0 0 0,0 0 15,0 0-15,22 0 0,-22 0 0,0 0 16,106-64 0,-106 43-1,0 0-15,0 0 0,1 0 0,-1 0 16,0-22-16,-21 22 0,0-21 15,0 21-15,21-1 0,-21 1 0,0 42 32,0 1-17,-21-1-15,21 0 0,-21 0 0,21 0 16,0 0-16,0 1 0,-21-1 16,21 0-16,0 0 0,0 0 0,0 0 15,0 1-15,21-22 16,0 0-16,0 0 15,0 0-15,0 0 0,1 0 0,-1 0 16,0 0-16,0 0 0,0 0 0,0-22 16,1 1-16,-1 0 0,0 21 15,0-21-15,-21 0 0,21 0 0,-21-22 16,21 22-16,-21 0 0,0 0 16,0 0-16,0 42 31,0 0-31,0 0 15,-21 0-15,21 0 0,-21 1 0,21 20 16,-21-21-16,21 0 0,0 0 0,0 1 16,-21-1-16,0 0 15,21 0-15,-22-21 16,22 21-16,0-42 47,0 0-47,0 0 0,0 0 15,22-22-15,-1 22 16,0 0-16,0-21 0,-21 20 0,42-20 16,-20 21-16,-1 0 0,0-22 0,21 22 15,-21 21-15,22-21 0,-22 21 16,21 0-16,1 0 0,-22 21 16,0 0-16,21 1 0,-21-1 0,1 0 15,-22 21-15,0-21 0,0 1 16,0 20-16,0-21 0,0 0 0,0 0 15,0 1-15,0-1 0,0 0 16,0 0-16,-22 0 0,1-21 0,21 21 16,-21-21-16,0 0 0,0 22 15,21-44 17,21 1-17</inkml:trace>
  <inkml:trace contextRef="#ctx0" brushRef="#br0" timeOffset="60099.13">25294 7430 0,'0'0'0,"0"-22"0,0 1 16,0 0-16,0 0 15,-21 21 1,0 0-16,0 0 0,-1 0 0,1 21 15,0-21-15,0 21 0,0 0 16,0 22-16,-1-22 0,1 0 0,0 21 16,21-20-16,0-1 0,-21 0 15,21 0-15,0 0 0,0 0 16,0 1-16,0-1 0,0 0 16,21-21-16,0 0 15,0 0-15,1 0 0,-1 0 16,0 0-16,0 0 0,0 0 0,0-21 15,1 21-15,-22-21 0,21-1 16,0 22-16,-21-21 0,0 0 0,21 0 16,0 0-16,-21 0 0,21-1 15,-21 1-15,0 0 16,0 0-16,0 42 31,0 0-31,0 0 0,-21 22 16,21-22-16,0 0 0,-21 0 15,0 22-15,0-22 0,21 21 0,0 0 16,0 1-16,-21-1 0,21 0 16,0 22-16,-22-22 0,22 22 0,-21-22 15,21 22-15,0-22 0,0 21 0,0-20 16,0 20-16,0-20 0,-21 20 16,21-21-16,0 22 0,0-22 15,0 22-15,0-1 0,-21-20 0,21 20 16,-21-21-16,0 22 0,-1-22 0,1 1 15,0-22-15,0 21 0,0-21 16,0 0-16,-1-21 0,1 22 0,0-22 16,0 0-16,0 0 0,0 0 15,-1 0-15,22-22 0,-21 1 0,0 21 16,21-21-16,-21 0 0,21 0 16,0-22-16,0 22 0,0 0 0,0-21 15,0-1-15,0 1 0,0 0 0,0-1 16,0 1-16</inkml:trace>
  <inkml:trace contextRef="#ctx0" brushRef="#br0" timeOffset="60366.97">24913 7027 0,'0'0'0,"-21"0"0,0 0 0,0 0 16,-1 0-16,1 0 0,0 0 15,0 0 1,0 0 31,0 0-32,-22 0-15,22 0 0</inkml:trace>
  <inkml:trace contextRef="#ctx0" brushRef="#br0" timeOffset="60588.91">23326 7260 0,'0'0'0,"0"21"0,-22 1 31,44-22-31,20 0 16,-21 0-16,21 0 0,1-22 16,-1 22-16,0-21 0,1 21 15,-1-21-15,22 21 0,-22 0 0,-21-21 16,21 21-16,-20 0 0,-1 0 16,0-21-16,0 21 0,-21-21 15,0-1-15</inkml:trace>
  <inkml:trace contextRef="#ctx0" brushRef="#br0" timeOffset="61671.03">27749 7027 0,'0'0'0,"0"-21"0,0-63 16,-21 84 0,0 0-1,0 0-15,21 21 0,-21 0 16,0 0-16,-1 21 0,22 1 0,0-1 16,-21 22-16,0-22 0,0 21 15,0 1-15,0-1 0,-1-20 16,1 20-16,-21-20 0,21 20 0,-22-21 0,22 1 15,-21-22-15,21 21 0,-22-21 16,22 1-16,0-1 0,0 0 16,21-42 15,0 0-31,0-1 0,21 1 16,-21 0-16,21-21 0,0-1 0,1 1 15,-1 0-15,0-1 0,0-20 16,0 21-16,0-22 0,1 22 0,-1-1 15,0 1-15,0 0 0,-21 21 0,0-1 16,21 22-16,-21 22 16,0-1-16,0 21 0,0-21 15,0 22-15,0-1 0,0 0 16,0 1-16,0-22 0,0 21 16,0 0-16,0 1 0,21-1 0,-21-21 15,22 22-15,-1-22 0,0 0 16,0 0-16,21 0 0,-20 0 0,20-21 15,0 0-15,-21 22 0,22-22 0,20 0 16,-20 0-16,-1 0 0,0-22 16,1 1-16,-1 21 0,0-21 0,1-21 15,-1 21-15,-21-22 0,21 22 16,-20-42-16,-1 20 0,0 1 0,0-22 16,0 1-16,-21-1 0,21 22 0,-21-21 15,0-1-15,0 22 0,-21-22 16,0 22-16,0 0 0,-21-22 15,20 22-15,-20-1 0,0 22 16,-22-21-16,22 21 0,0 0 0,-22 21 16,22 0-16,-22 0 0,22 0 0,0 21 15,-1 0-15,1 21 0,0 1 16,20-1-16,1 0 0,0 1 0,21 20 16,0-21-16,0 22 0,0-22 15,0 22-15,21-22 0,0 22 0,1-22 16,-1 0-16,0 1 0,21-22 15,-21 21-15,22-21 0,-22 0 0,21 1 16,1-22-16,-1 21 0,-21-21 16,21 0-16,1 0 0,-1 0 15,0 0-15,-20 0 0,20 0 0,-21-21 16</inkml:trace>
  <inkml:trace contextRef="#ctx0" brushRef="#br0" timeOffset="62122.75">28702 7281 0,'21'0'16,"-42"0"15,0 0-31,0 22 0,-1-1 0,1 0 16,0 0-16,0 0 16,0 22-16,0-22 0,-1 21 0,1-21 15,0 22-15,0-22 0,21 0 0,0 21 16,-21-21-16,21 1 0,0-1 15,0 0-15,0 0 0,21 0 16,0-21-16,0 0 0,0 0 0,1 0 16,-1 0-16,0 0 0,0 0 15,21 0-15,-20 0 0,-1-21 0,0 21 16,21-21-16,-21 0 0,1 0 0,-1-1 16,-21 1-16,21 0 0,0-21 15,-21 21-15,0-22 0,0 1 0,0 0 16,0 20-16,0-20 15,0 21-15,-21-21 0,0 20 0,0 1 16,-1 0-16,1 21 0,0 0 0,0 0 16,0 0-16,-22 0 0,22 21 15,0 0-15,0 1 0,0-1 0,0 21 16,-1-21-16,22 22 0,-21-22 16,21 0-16,0 21 0,0-21 0,0 1 15,0-1-15,21 0 0,1 0 0,-1 0 16,0-21-16,0 0 0,0 0 15,0 0-15,22 0 0,-22 0 16</inkml:trace>
  <inkml:trace contextRef="#ctx0" brushRef="#br0" timeOffset="63075.51">29273 7366 0,'0'0'15,"0"-21"-15,0 0 0,0 0 16,0 42-1,-21 0-15,0 0 16,21 0-16,-21 0 0,0 22 16,0-22-16,-1 21 0,22-21 0,-21 1 15,21 20-15,-21-21 0,21 0 16,0 0-16,0 1 0,0-1 16,0 0-16,21 0 15,0-21-15,1 0 16,-1 0-16,0 0 0,0 0 0,0 0 15,0-21-15,1 21 0,20-21 0,-21 21 16,0-21-16,22-1 0,-22 1 16,0 0-16,0 0 0,0 0 0,0 0 15,1-1-15,-22 1 0,21 0 16,-21 0-16,21 21 0,-21 21 31,0 0-31,-21 0 0,21 1 16,-21-22-16,21 21 0,0 0 15,0 0-15,0 0 0,0 0 16,0 1-16,0-1 16,21-21-1,0 0-15,0 0 16,0 0-16,0 0 0,1 0 16,-1 0-16,-21-21 0,21 21 15,-21-22-15,0 1 0,0 0 0,0 0 16,0-21-16,0 20 0,0 1 15,0 0-15,0 0 0,0 0 16,0 0-16,0-1 0,0 1 16,0 0-16,0 0 15,21 0 1,0 21-16,0 0 0,1 0 0,-1 0 16,21 0-16,-21 21 0,0 0 15,1-21-15,-1 21 0,0 0 0,0 1 16,0-1-16,-21 0 0,0 0 15,21 0-15,1 0 0,-22 1 0,0 20 16,0-21-16,0 0 0,0 0 16,0 1-16,0-1 15,0 0-15,0 0 16,-22-21-16,1 0 16,21-21 15,-21 0-31,21 0 15,0-1-15,0 1 0,21-21 16,0 21-16,1 0 0,-1-22 16,0 22-16,21-21 0,-21 21 0,22-1 15,-1 1-15,-21 0 0,22 21 0,-22 0 16,21 0-16,-21 0 0,0 0 16,1 21-16,-22 0 0,0 1 15,0 20-15,0-21 0,0 0 16,0 22-16,0-22 0,0 0 0,0 0 15,0 0-15,0 0 0,0 1 0,-22-1 16,1 0-16,0 0 16,0-21-16,21 21 15,-21-21-15,42-21 32,0 21-32,0-21 0</inkml:trace>
  <inkml:trace contextRef="#ctx0" brushRef="#br0" timeOffset="63358.35">30903 7366 0,'0'0'0,"0"-21"0,0 0 16,0 0-16,0-1 16,-21 22-16,0 0 15,0 0-15,0 0 0,-1 22 0,1-1 16,0 0-16,-21 0 0,21 0 15,-1 0-15,1 22 0,0-22 0,0 0 16,0 21-16,21-20 0,0-1 0,-21 21 16,21-21-16,0 0 0,0 1 15,0-1-15,0 0 16,21 0-16,0-21 0,0 0 16,0 21-16,0-21 0,1 0 0,20 0 15,-21 0-15,21 0 0,1 0 0,-1 0 16,0 0-16,1 0 0,-1-21 15</inkml:trace>
  <inkml:trace contextRef="#ctx0" brushRef="#br0" timeOffset="63799.09">31369 7324 0,'0'0'0,"0"-21"16,-127-1-1,106 22-15,-22 22 16,22-1-16,-21 0 0,21 0 0,0 21 15,-22-20-15,22 20 0,0-21 16,0 21-16,0-20 0,21-1 0,0 21 16,0-21-16,0 0 0,0 1 15,0-1-15,21 0 0,0-21 16,0 0-16,0 0 0,0 21 16,1-21-16,-1 0 0,21 0 0,-21 0 15,0-21-15,22 21 0,-22-21 0,0 0 16,0 21-16,22-22 0,-22 1 15,0-21-15,0 21 0,-21 0 16,21-22-16,0 22 0,-21-21 16,22 21-16,-22-1 0,0 1 0,-22 21 31,1 21-15,0 1-16,0 20 0,21-21 15,0 0-15,-21 0 0,0 22 0,21-22 16,0 0-16,0 0 0,0 0 0,0 1 15,0-1-15,0 0 16,0 0-16,21-21 16,0 0-16,0 0 15,21 0-15,-20 0 0,-1-21 16</inkml:trace>
  <inkml:trace contextRef="#ctx0" brushRef="#br0" timeOffset="64178.66">31919 7303 0,'0'0'0,"0"-22"0,-42 1 31,21 21-31,-22 0 0,22 0 0,0 21 16,0 1-16,0-1 0,-22-21 0,43 21 16,-21 0-16,21 0 0,-21 0 15,21 1-15,0-1 0,0 0 0,0 0 16,21 0-1,0 0-15,1-21 0,-1 22 0,0-22 16,0 21-16,0 0 0,0-21 16,1 21-16,-1-21 0,0 21 0,0 0 15,-21 1-15,21-1 16,-21 0-16,0 0 0,-21-21 16,21 21-16,-21-21 0,0 0 15,0 0-15,-1 0 0,1 0 16,0 0-16,0 0 0,0 0 0,0 0 15,-1 0-15,-20 0 0,21 0 16,0 0-16,0-21 16,-1 21-16,22-21 15,0 0 1,22 0-16</inkml:trace>
  <inkml:trace contextRef="#ctx0" brushRef="#br0" timeOffset="65631.24">32491 6816 0,'0'0'0,"0"-21"0,0-22 16,0 22-16,0 0 15,-21 42 1,-1 0-1,22 0-15,-21 22 0,0-22 16,0 21-16,0-21 0,0 22 0,-1-1 16,1 0-16,0 1 0,21 20 15,-21-20-15,0-1 0,0 21 0,21-20 16,-22-1-16,22 0 0,0 1 16,0-1-16,0 0 0,0 1 0,0-22 15,0 21-15,0-21 16,0 1-16,22-1 0,-1-21 0,0 21 15,0-21-15,0 0 0,0 0 16,22 0-16,-22 0 0,0 0 0,0-21 16,0 0-16,22 21 0,-22-22 15,0 1-15,0 0 0,0-21 0,1 21 16,-1-1-16,0 1 0,-21 0 16,-21 21 15,0 21-31,-1 0 0,1 1 15,0-1-15,0 0 0,21 0 0,0 0 16,-21 22-16,21-22 0,0 0 16,0 0-16,0 0 15,21 0-15,0-21 16,0 0-16,0 0 0,22 0 16,-22 0-16,0 0 0,0 0 15,0 0-15,1 0 0,-1-21 0,0 0 16,0 0-16,0 0 0,0 0 15,-21-1-15,22 1 0,-22 0 0,21 0 16,-21 0-16,0 0 0,0-1 16,-21 22-1,-1 22 1,1-1-16,21 0 0,-21-21 16,0 21-16,0 0 0,0 0 15,-1 1-15,22-1 0,-21-21 16,0 21-16,42-21 47,0-21-47,1 0 15,-1 21-15,0-22 0,0 1 16,21 0-16,-20 0 0,-1 0 0,21 0 16,-21-1-16,22 1 15,-22 0-15,0 21 0,0-21 0,0 21 16,0 0-16,-21 21 15,0 0-15,0 0 16,0 1-16,0-1 0,0 0 16,0 21-16,0-21 0,0 1 15,0-1-15,0 0 0,0 0 0,0 0 16,0 0-16,22-21 16,20 22-16,-21-22 0,0 0 0,22 0 15,-22 0-15,21 0 0,0 0 16,1 0-16,-22 0 0,21 0 0,-21-22 15,22 1-15,-22 0 16,21 0-16,-21 0 0,1 0 0,-1-22 16,0 22-16,0-21 0,-21 21 15,0-1-15,0 1 0,0 0 0,0 0 16,-21 21-16,0 0 0,0 0 16,-1 0-16,1 0 0,0 21 15,-21-21-15,21 21 0,-1 0 0,1 1 16,0-1-16,0 0 0,0 0 15,21 0-15,0 0 0,0 1 16,0-1-16,21-21 16,0 21-16,0-21 0,0 0 15,1 0-15,-1 21 16,0-21-16,0 0 0,0 0 16,0 0-1,1 0-15,-22 21 16,0 0-16,0 1 15,0-1-15,0 0 0,0 0 16,0 0-16,0 22 0,0-1 0,0 0 16,0 1-16,-22 20 0,1-21 15,0 22-15,0-22 0,0 22 0,0-22 16,-1 22-16,1-22 0,0 21 16,0 1-16,-21-22 0,20 22 0,1-1 15,-21-20-15,21 20 16,-22-21-16,22 1 0,0-1 0,-21 0 15,21 1-15,-1-1 0,1-21 16,-21 0-16,21 1 0,0-1 0,-22 0 16,22-21-16,0 0 0,-21 0 15,20 0-15,1 0 0,0 0 0,0 0 16,0 0-16,0-21 0,-1 0 16,1-1-16,21 1 0,0 0 0,-21 0 15,21 0-15,0 0 0,0-1 16,0-20-16,0 21 0,0-21 0,0-1 15,0 22-15,21-21 0,0-22 16,1 22-16</inkml:trace>
  <inkml:trace contextRef="#ctx0" brushRef="#br0" timeOffset="65926.38">33274 7133 0,'0'-21'16,"-21"21"46,0 0-46,-1 0-1,1 0-15,0 0 0,0 0 16,0 0-16</inkml:trace>
  <inkml:trace contextRef="#ctx0" brushRef="#br0" timeOffset="66187.23">31750 7303 0,'42'0'31,"-21"0"-31,1 0 0,20 0 16,-21-22-16,21 22 0,1 0 15,20 0-15,-20 0 0,-1-21 0,21 21 16,-20 0-16,-1 0 16,0 0-16,1 0 0,-1 0 0,-21 0 15,0 0-15,1 0 0,-22 21 16,-22 1 0</inkml:trace>
  <inkml:trace contextRef="#ctx0" brushRef="#br0" timeOffset="70210.39">847 8700 0,'-22'0'0,"1"0"0,0 0 15,0 0-15,0 0 0,0 0 16,-22 0-16,22 0 0,0 0 0,0 0 16,0 0-16,-1 0 0,1 0 15,0 0-15,0 0 31,42 0 1,0 0-32,0 0 0,1 0 15,20 0-15,0 0 0,1 0 16,-1 0-16,0-22 0,1 22 16,20 0-16,1-21 0,-1 21 0,1 0 15,20-21-15,1 21 0,0-21 16,-1 21-16,1 0 0,0-21 0,-1 21 15,1-21-15,0 21 0,-1-22 16,1 22-16,0-21 0,20 21 0,-20-21 16,21 21-16,21-21 0,-21 21 0,0-21 15,21 21-15,-22-21 0,22 21 16,0 0-16,0-22 0,0 22 0,-21-21 16,21 21-16,0-21 15,0 21-15,-21-21 0,21 21 0,0-21 16,0 21-16,0-21 0,0 21 0,0-22 15,-21 22-15,0-21 0,0 21 16,-22-21-16,1 0 0,21 21 0,-43-21 16,22 21-16,0-21 0,-22-1 0,1 22 15,-1-21-15,-21 21 0,22 0 16,-22-21-16,1 21 0,-1 0 0,0 0 16,1-21-16,-22 21 0,0 0 0,21 0 15,-21 0-15,1-21 0,-1 21 16,0 0-16,0 0 15,-42 0 64</inkml:trace>
  <inkml:trace contextRef="#ctx0" brushRef="#br0" timeOffset="71319.35">11028 8509 0,'-21'0'0,"42"0"0,-64 0 0,22 0 0,0 0 16,0 0-16,-21 0 0,20 0 15,1 0-15,0 0 0,0 0 16,0 0-16,0 0 0,-1 0 16,44 0 30,-1 0-46,0 0 16,0 0-16,0 0 0,0 0 0,1 0 16,20 0-16,0 0 0,-21 0 0,22 0 15,20 0-15,-20 0 0,20 0 16,-21 0-16,22 0 0,21 0 0,-22 0 16,22 0-16,-1 0 0,1 0 15,21-21-15,0 21 0,0 0 16,-1 0-16,22 0 0,-21 0 0,21-21 15,0 21-15,-21 0 0,21 0 0,0 0 16,0 0-16,0 0 0,0 0 16,-21 0-16,0 0 0,21 0 0,-21 0 15,-1 0-15,1 0 0,0 0 0,21 0 16,-21 0-16,-21 0 0,20 0 16,1 0-16,-21 0 0,21 0 0,-22 0 15,1 0-15,21 0 0,-21 0 16,-1 0-16,1 0 0,0 0 0,-22 0 15,1 0-15,-1 0 0,1 0 16,-1 0-16,-21 0 0,1 0 16,-1 0-16,0 0 0,1 0 0,-1 0 15,0 0-15,-20 0 0,-1-21 0,21 21 16,-21 0-16,0 0 0,1 0 16,-1 0-16,0 0 0,0 0 0,0 0 31,-21-22 31,-21 22-46,0 0-16,0 0 16,0-21-16</inkml:trace>
  <inkml:trace contextRef="#ctx0" brushRef="#br0" timeOffset="106946.84">550 10139 0,'0'21'0,"-21"-21"16,0 0 15,0 0-31,0 0 0,-1 0 16,1 0-16,0 0 0,0 0 0,0 0 15,-22 0-15,22 0 0,0 0 16,-21 0-16,21 0 0,-22 21 16,22-21-16,-21 0 0,21 0 0,-1 0 15,1 0-15,0 0 0,0 0 16,42 0 62,0 0-62,43 0-16,-22-21 0,22 21 0,-1 0 15,1 0-15,-1 0 0,22 0 16,-22 0-16,1 0 0,-1-21 0,1 21 15,-22 0-15,22 0 0,-22 0 16,0 0-16,1 0 0,-1 0 0,0 0 16,-21 0-16,22 0 0,-22 0 15,0 0-15,0 0 0,0 0 0,1 0 16,-22-21 109,0 0-109</inkml:trace>
  <inkml:trace contextRef="#ctx0" brushRef="#br1" timeOffset="113079.01">402 10054 0,'0'0'0,"-21"21"0,0-21 15,0 0-15,-1 22 0,1-22 16,0 0-16,0 0 0,0 0 16,0 21-16,-1-21 0,1 0 0,-21 0 15,21 0-15,0 0 0,-22 0 16,22 0-16,0 0 0,21-21 31,0-1-15,42 22 46,1 0-62,20 0 16,1 0-16,-1 0 0,22 0 0,-22 0 15,22 22-15,0-22 0,-22 0 16,22 0-16,-22 0 0,1 0 0,-1 0 16,22 0-16,-22 0 0,1 0 15,-22 0-15,22 0 0,-22 0 16,22 0-16,-22 0 0,-21 0 0,21 0 16,-20 0-16,-1 0 0,0 0 15,0 0-15,-21-22 16,0 1-1,0 0-15,-21 21 16,0-21-16,0 0 16,-1 21-16,1-21 0,21-1 15,-21 22-15,0-21 0,-21 21 16,20-21-16,1 0 0,0 21 16,-21-21-16,21 21 0,-1 0 0,1 0 15,0-21-15,0 21 0,0 0 16,0 0 15,42 21-15,0-21-1,0 21-15,0-21 0,0 21 16,1-21-16,20 21 0,-21-21 16,21 21-16,1 1 0,-1-22 15,0 0-15,-20 21 0,20-21 0,0 0 16,1 21-16,-22-21 0,0 0 15,0 0-15,0 21 0,0-21 0,1 0 16,-1 0-16,-21 21 16,0 0-16,0 1 15,-21-22-15,-1 21 0,1 0 16,-21 0-16,21-21 0,-22 21 0,1 0 16,0 22-16,-1-22 0,1 0 15,0 0-15,-1 0 0,1 22 16,0-22-16,21 0 0,-22 0 15,1 22-15,0-22 0,20 0 16,1 0-16,-21 0 0,21-21 0,21 21 16,-21 1-16,-1-22 15,22 21-15,22-42 32,-1-1-32,0 1 0,0 0 15</inkml:trace>
  <inkml:trace contextRef="#ctx0" brushRef="#br1" timeOffset="113782.46">3048 9631 0,'0'0'0,"42"-42"15,-42 20 1,0 1-16,0 0 16,0 0-16,0 0 15,-21 21-15,0-21 0,0 21 16,-22 0-16,22 0 0,0 0 16,-21 0-16,21 0 0,-22 0 15,22 21-15,-21-21 0,-1 21 0,22 21 16,-21-21-16,0 22 0,20-1 15,-20 0-15,21 1 0,0-1 16,-22 22-16,22-22 0,0 0 0,21 1 16,-21-1-16,21 0 0,-21-21 15,21 22-15,0-22 0,0 21 0,0-21 16,0 1-16,0-1 0,21 0 16,0 0-16,0-21 0,0 21 0,1 0 15,-1-21-15,0 0 0,21 0 16,-21 0-16,1 0 0,20 0 0,-21 0 15,0 0-15,22 0 0,-22-21 16,21 21-16,-21-21 0,22 0 0,-1 0 16,-21 0-16,0-1 0,22 1 15</inkml:trace>
  <inkml:trace contextRef="#ctx0" brushRef="#br1" timeOffset="114238.2">3260 9885 0,'0'0'0,"0"-42"15,-22 42 1,1 0 0,0 0-16,0 21 0,0 0 15,21 0-15,0 0 0,0 0 16,-21 1-16,21-1 0,-22 21 0,22-21 16,0 0-16,0 1 0,-21-1 0,21 0 15,0 0-15,0 0 16,0 0-16,0 1 0,0-1 0,21-21 15,1 21-15,-1-21 0,0 0 16,0 0-16,0 0 0,22 0 0,-22 0 16,0 0-16,21 0 0,-21-21 0,22 0 15,-22 21-15,21-22 0,-21 1 16,1 0-16,-1 0 0,0 0 0,0 0 16,-21-1-16,0 1 0,0-21 15,0 21-15,0 0 0,0-22 0,0 22 16,-21 0-16,0 0 0,-22 0 15,22-1-15,0 22 0,0 0 0,0 0 16,-22 0-16,22 0 0,0 0 16,0 0-16,0 0 0,0 22 15,-1-1-15,1-21 0,21 21 0,0 0 16,0 0-16,0 0 0,0 1 16,0-1-16,0 0 0,0 0 15,21 0-15,1-21 0,20 0 16,-21 0-16,21 0 0,-20 0 0,20 0 15,0 0-15</inkml:trace>
  <inkml:trace contextRef="#ctx0" brushRef="#br1" timeOffset="117010.6">4106 9843 0,'0'0'0,"-21"21"31,0 0-15,21 0-16,-21 0 16,21 0-16,-21 1 0,21-1 15,-22 0-15,22 0 0,0 0 0,0 0 16,-21 1-16,21-1 0,0 0 16,0 0-16,-21 0 0,21 0 15,0-42 32,21 0-47,0 0 16,-21 0-16,0 0 15,22-1-15,-1 1 0,0 0 0,-21-21 16,21 21-16,0-1 0,-21 1 16,21 0-16,1 21 0,-1-21 0,0 21 15,0-21-15,0 21 0,0 0 16,1 0-16,-22 21 0,21 0 15,-21 0-15,21 0 0,-21 1 0,0-1 16,0 0-16,0 0 0,21 0 16,-21 0-16,21 1 0,-21-1 15,0 0-15,0 0 0,0 0 0,21 0 16,1 1-16,-22-1 16,21-21-16,0 0 15,0 0-15,0 0 16,0 0-16,1 0 0,-22-21 15,21 21-15,0-22 0,0 1 0,-21 0 16,21 0-16,0 0 0,1 0 16,-1-1-16,0 1 0,0 0 0,0-21 15,0 21-15,-21-1 0,22 1 0,-22 0 16,21 21-16,-21-21 0,21 21 31,-21 21-31,0 0 16,0 0-16,0 1 15,0-1-15,0 0 0,0 0 0,0 0 16,0 0-16,0 1 0,0-1 16,21 0-16,-21 0 0,21-21 0,-21 21 15,0 0-15,21-21 0,1 0 0,-22 22 16,21-22-16,0 0 0,0 0 16,0 0-16,0 0 0,1 0 15,-1-22-15,0 1 16,0 21-16,0-21 0,0 0 0,-21 0 15,22 0-15,-1-1 0,0 1 16,-21 0-16,21 0 0,-21 0 0,21 0 16,0-22-16,-21 22 0,0 0 15,0 0-15,0 42 47,0 0-47,0 0 0,0 0 0,0 1 16,0-1-16,0 0 0,0 0 15,0 0-15,0 0 0,0 1 0,0-1 16,0 0-16,0 0 0,0 0 16,22 0-16,-1 1 15,0-22-15,0 0 0,0 0 16,22 0-16,-22 0 0,0 0 0,21 0 16,-21 0-16,22-22 0,-22 22 15,21-21-15,1 0 0,-22 0 0,21 21 16,-21-21-16,0 0 0,22-22 15,-22 22-15,0 0 0,-21 0 0,0-22 16,21 22-16,-21 0 0,0-21 0,0 21 16,0-1-16,0 1 0,0 0 15,-21 21-15,0 0 16,0 0-16,0 0 0,-1 21 16,1-21-16,21 21 0,-21 22 15,21-22-15,-21 0 0,21 0 0,0 22 16,0-22-16,0 0 0,0 0 0,0 0 15,0 0-15,0 1 0,0-1 16,0 0-16,0 0 0,21-21 0,0 21 16,0-21-16,1 0 0,-1 0 15,21 0-15,-21 0 0,0 0 0,22 0 16,-22 0-16,21-21 0,-21 21 0,22-21 16,-22 0-16,0 21 0,21-21 15,-20-1-15,20 1 0,-21-21 16,0 21-16,0 0 0,22-1 0,-43 1 15,21 0-15,-21 0 0,21 0 16,-21 0-16,-21 21 31,21 21-31,0 0 16,0 0-16,0 0 0,0 0 16,0 1-16,0-1 0,0 0 15,21 0-15,0-21 16,-21 21-16,21-21 0,1 21 15,-1 1-15,0-22 0,0 0 16,0 0-16,22 0 16,-22 0-16,0 0 0,0 0 0,21 0 15,-20 0-15,-1-22 0,21 22 0,-21-21 16,22 0-16,-22 21 0,0-42 16,21 21-16,-21-1 0,1-20 0,-1 0 15,0-1-15,0 1 0,0-21 0,0 20 16,-21 1-16,0 0 0,0-1 15,0 1-15,0 21 0,0-22 0,0 22 16,0 0-16,0 0 16,-21 21-16,0 0 15,0 0-15,21 21 16,0 0-16,-21 0 0,0 1 16,21 20-16,-22 0 0,22-21 0,0 22 15,0-1-15,0 0 0,-21 1 0,21-1 16,0 0-16,0-20 0,0 20 15,0 0-15,0-21 0,0 1 0,0-1 16,21 0-16,1 0 0,-22 0 0,21 0 16,0-21-16,0 0 0,0 0 15,0 0-15,1 0 0,20 0 0,-21 0 16,0 0-16,0 0 0,1 0 0,20-21 16,-21 0-16,0 21 0,0-21 15,1 0-15,-1 0 0,-21-1 16,21 1-16,0 0 0,-21 0 0,0 0 15,0 0-15,0-1 16,0 44 15,0-1-31,0 0 16,0 0-16,0 0 0,0 0 16,0 1-16,0-1 15,0 0-15,0 0 0,21-21 16,0 0-16,1 0 0,-1 0 15,0 0-15,0 0 0,0 0 16,0 0-16,1 0 16,-1 0-16,0 0 0,0-21 0,21 21 15,-20-21-15,-1 21 0,0-21 16,0-1-16,-21 1 0,21 0 0,0 0 16,-21 0-16,0 0 0,0-1 15,0 44 16,0-1-15,-21 0-16,21 0 0,-21-21 16,21 21-16,0 0 0,0 1 15,0-1 1,21-21 31,0 0-47,1 0 0,-1-21 0,0 21 15,21-22-15,-21 1 0,1 21 0,-1-21 16,0 0-16,21 0 0,-21 21 16,1-21-16,-1 21 0,0 0 0,-21-22 15,21 22-15,0 0 0,0 0 16,-21 22-16,0-1 16,0 0-16,0 0 0,22-21 0,-22 21 15,0 0-15,0 1 0,0-1 0,21-21 16,0 21-16,-21 0 15,21-21-15,0 21 0,0-21 0,1 0 16,-1 0-16,0 21 0,21-21 0,-21 0 16,22 0-16,-22 0 0,21 0 15,-21 0-15,22 0 0,-22 0 0,0-21 16,21 21-16,-20-21 0,-1 21 0,0-21 16,0 0-16,0 0 0,0-1 15,1 1-15,-22 0 0,0 0 0,0-21 16,0 20-16,0 1 0,0-21 15,0 21-15,0 0 0,0-1 0,-22 1 16,1 21-16,0 0 0,0 0 16,0 0-16,0 0 15,-1 21-15,1-21 0,0 22 0,0-1 16,0-21-16,21 21 0,-21 0 0,21 0 16,0 0-16,0 1 15,21-22 1,0 21-16,0-21 0,0 0 0,0 21 15,1-21-15,-1 21 16,0 0-16,0 0 16,-21 1-16,0-1 0,0 0 15,0 0-15,0 21 0,0-20 16,0-1-16,0 21 0,0-21 0,0 22 16,0-1-16,-21 0 0,21 1 15,-21 20-15,0-21 0,21 1 16,0 20-16,-22-20 0,1-1 0,0 0 15,21 1-15,0-1 0,-21-21 0,0 21 16,0-20-16,21-1 0,-22 0 0,1-21 16,0 21-16,0-21 15,0 0-15,0 0 0,-1 0 16,1 0 0,0 0-16,21-21 15,-21 0-15,0 0 16,21-1-16,-21 22 0,21-21 15,0 0-15,0-21 0,0 21 0,-22-22 16,22 1-16,-21 0 0</inkml:trace>
  <inkml:trace contextRef="#ctx0" brushRef="#br1" timeOffset="117246.47">8149 9398 0,'0'0'0,"-21"-21"0,0 21 15,0 0 17,-1 0 14</inkml:trace>
  <inkml:trace contextRef="#ctx0" brushRef="#br1" timeOffset="117502.77">6943 9673 0,'0'0'0,"21"0"16,0 0-16,0 0 0,0 0 0,0 0 15,1 0-15,20 0 0,-21 0 16,21 0-16,-20 0 0,20 0 0,-21 0 16,0 0-16,22 0 0,-22 0 15,0 0-15,0 0 0,0 0 16,-42 0 15</inkml:trace>
  <inkml:trace contextRef="#ctx0" brushRef="#br1" timeOffset="119678.44">1079 11451 0,'-21'0'16,"0"0"15,42 0 0,0-21-15,1 0-16,20 0 0,0 0 0,-21-1 15,22 1-15,-1 0 0,0-21 16,1 21-16,-1-22 0,-21 22 0,22-21 16,-22-1-16,0 22 0,0-21 15,0 21-15,-21-22 0,0 1 0,0 21 16,0 0-16,0-22 0,-21 22 16,0 0-16,0 0 0,0 21 0,-1 0 15,1-21-15,0 21 0,0 0 16,0 0-16,0 21 0,21 0 0,-22 0 15,1 22-15,21-22 0,-21 21 16,21 22-16,0-22 0,-21 43 16,21-22-16,-21 1 0,0 20 15,-1 1-15,22-22 0,-21 22 0,0 0 16,0-22-16,0 22 0,21 0 16,0-1-16,0-20 0,-21 20 15,21 1-15,-22-21 0,22 20 0,-21-20 16,21 20-16,0-20 0,0-1 15,0 22-15,0-43 0,0 22 0,0-22 16,0 1-16,0-22 0,0 0 16,0 0-16,21-21 0,1 0 15,-1-21 1,0 0-16,0 0 0,21-1 0,-20-20 16,-1 0-16,0-1 0,0 1 15,21-21-15,-20-1 0,-1 1 0,0-1 16,0 1-16,-21-1 0,0-21 15,0 22-15,0-1 0,0-20 0,0 20 16,-21 22-16,0-22 0,-22 22 16,1 0-16,21 21 0,-21-22 0,-1 22 15,1 0-15,0 0 0,-1 0 16,1 21-16,21 0 0,-22 0 16,22 0-16,0 0 0,0 0 0,42 0 46,0 0-46,0 0 0,22-22 0,-22 1 16,21 21-16,1-21 0,-1 0 16,0 0-16,22 0 0,-22-22 15,0 22-15,1 0 0,-1-21 0,0 20 16,1-20-16,-22 21 0,0 0 16,0 0-16,0-1 0,-21 1 15,-21 21 1,0 0-16,21 21 15,-21-21-15,21 22 16,-21-1-16,21 0 0,-21 21 0,21-21 16,0 1-16,0 20 0,0-21 15,0 0-15,0 0 0,0 1 0,21-1 16,0 0-16,-21 0 0,21 0 16,0-21-16,0 0 0,1 0 0,-1 0 15,0 0-15,0 0 0,0 0 16,0 0-16,22-21 0,-22 0 0,0 21 15,0-21-15,0 0 0,1-1 16,-1 1-16,0 0 0,-21 0 0,21 0 16,-21 0-16,21-1 0,-21 1 15,0 0-15,0 0 16,0 42 0,0 0-1,0 0-15,0 1 0,0-1 0,0 0 16,0 0-16,0 0 0,0 0 15,0 22-15,0-22 0,0 0 16,0 0-16,0 0 16,21-21-16,1 0 0,-1 0 15,0 0-15,0 0 16,-21-21-16,21 0 0,0 21 0,1-21 16,-22 0-16,0 0 0,21-1 15,-21 1-15,0 0 0,0 0 16,0 0-16,0 0 0,0-1 0,-21 1 15,-1 0-15,1 0 0,21 0 16,-21 21-16,0 0 0,0-21 0,0 21 16,-1 0-1,44 0 32,-1 0-47,0 0 0,0 0 16,0 0-16,0 0 0,1 0 0,-1 0 15,0 0-15,0 0 0,21 0 16,-20 0-16,-1 21 0,0-21 16,0 21-16,0 0 0,0 0 15,1 0-15,-1 1 0,-21-1 0,0 0 16,0 0-16,21 0 0,-21 0 16,0 1-16,0-1 15,0 0-15,0 0 16,-21-21-1,0 0 17,21-21-32,0 0 0,0 0 15,0-1-15,0 1 0,0 0 0,0-21 16,21 21-16,-21-22 16,21 22-16,0-21 0,0 21 0,22-1 15,-22 1-15,0 0 0,0 21 16,0 0-16,0 0 0,22 21 0,-22 0 15,0 1-15,0-1 0,-21 0 16,21 21-16,1-21 0,-22 1 0,21 20 16,-21-21-16,0 0 0,0 0 0,0 1 15,0-1-15,0 0 0,0 0 16,0-42 31,0 0-47,21 0 0,-21-1 0,21 1 15,-21 0-15,21-21 0,0 21 16,-21-22-16,22 1 0,-1 0 0,0-1 16,0 22-16,0-21 0,22 21 15,-22-1-15,0 1 0,21 21 0,-21 0 16,1 0-16,20 0 0,-21 21 16,0 1-16,0-1 0,1 0 0,-22 21 15,0-21-15,21 22 0,-21-22 0,0 21 16,0-21-16,0 22 0,0-22 15,-21 0-15,-1 0 0,22 0 16,-21 1-16,0-1 0,21 0 0,0 0 16,-21-21-16</inkml:trace>
  <inkml:trace contextRef="#ctx0" brushRef="#br1" timeOffset="122654.56">4551 11218 0,'63'-21'31,"-42"21"-31,22-21 0,-22 0 16,21 0-16,1 0 0,-1-1 0,0 1 0,-21 0 15,22-21-15,-1 21 0,-21-1 16,0 1-16,22 0 0,-43 0 16,0 0-16,0 0 0,0-1 0,0 1 15,0 0-15,-21 0 0,-1 21 0,1 0 16,-21 0-16,0 0 0,-1 0 16,-20 0-16,-1 0 0,22 21 0,-22 0 15,22 0-15,-21 1 0,20-1 16,1 0-16,21 0 0,0 0 0,-1 0 15,22 1-15,0-1 0,0 21 0,0-21 16,22 0-16,-1 1 16,0 20-16,0-21 0,21 21 0,-20-20 15,20-1-15,0 21 0,-21-21 0,22 0 16,-22 1-16,21 20 0,-21-21 16,1 0-16,-1 0 0,-21 1 0,0-1 15,0 0-15,0 0 16,-21-21-16,-1 21 0,1-21 0,-21 0 15,21 0-15,-22 0 0,22 0 0,-21 0 16,0 0-16,-1 0 0,22 0 16,-21 0-16,-1-21 0,22 0 0,-21 21 15,21-21-15,0-22 0,-1 22 16,1 0-16,0-21 0,0 21 16,0-22-16,21 1 0,0 21 0,0-22 15,-21 22-15,21 0 0,0 0 16,0 42-1,0 0 1,21 0-16,-21 1 0,21 20 0,0-21 16,0 21-16,-21-20 0,21-1 0,1 21 15,-1-21-15,0 0 0,0 22 16,0-22-16,22-21 0,-22 21 0,21 0 16,0-21-16,1 0 0,-1 0 0,0 0 15,1 0-15,-1 0 16,22 0-16,-22-21 0,0 0 0,22 0 15,-22 0-15,0-1 0,1 1 0,-22 0 16,21 0-16,-21 0 0,1-22 16,-1 22-16,0-21 0,0 21 0,-21-22 15,0 22-15,0 0 0,0 0 16,21 0-16,-21 0 0,0 42 31,-21 0-31,21 0 16,-21 0-16,21 0 0,0 22 0,0-22 15,-21 0-15,21 21 0,0-20 16,-21-1-16,21 0 0,0 0 16,0 0-16,0 0 0,0 1 0,0-1 15,0-42 32,0-1-47,21 1 0,-21-21 16,21 21-16,-21 0 0,21-22 15,-21 22-15,21-21 0,0-1 0,-21 22 16,22 0-16,-1 0 0,-21 0 16,21 0-16,0 21 0,0 0 0,0 0 15,1 0-15,-1 21 16,0 21-16,-21-21 16,21 0-16,-21 1 0,0-1 0,21 0 15,-21 21-15,21-21 0,-21 1 0,0-1 16,0 0-16,22 0 0,-22 0 15,21 0-15,0-21 47,0-21-47,-21 0 0,0 0 16,21 0-16,-21 0 0,21-1 0,1-20 16,-22 21-16,21-21 0,0 20 15,0-20-15,0 0 0,0 21 16,1-1-16,-1 1 0,0 0 0,0 0 15,0 21-15,0 0 0,1 0 16,-1 0-16,0 0 16,-21 21-16,0 0 0,0 0 15,21 22-15,-21-22 0,0 0 16,0 21-16,0-20 0,21 20 0,-21-21 16,0 0-16,0 22 0,21-22 15,1 0-15,-1 0 0,0 0 0,-21 0 16,21-21-16,0 22 0,22-22 0,-22 0 15,0 0-15,0 0 0,0 0 16,22 0-16,-22 0 0,21 0 16,-21-22-16,0 1 0,22 0 0,-22 0 15,21 0-15,-21 0 0,1-1 0,-1 1 16,0 0-16,0-21 0,0 21 16,-21-22-16,0 22 0,0-21 0,0 21 15,0-1-15,0 1 0,0 0 0,0 0 16,-21 21-16,0 0 0,0 0 15,0 0-15,-1 0 0,1 0 0,0 0 16,0 21-16,21 0 0,-21 0 0,0 1 16,-1-1-16,22 21 0,0-21 15,0 22-15,0-22 0,0 0 16,0 0-16,0 0 0,0 0 0,0 1 16,0-1-1,22-21-15,-1 0 0,0 0 16,0 0-16,0-21 0,0 21 0,1-22 15,-1 1-15,0 0 0,0 21 16,-21-42-16,21 21 0,0-1 0,1 1 16,-22 0-16,21-21 0,0 21 0,-21-1 15,0 1-15,21 0 16,-21 42 0,0 0-1,0 1 1,0 20-16,-21-21 0,21 0 0,0 22 15,0-22-15,0 0 0,0 21 0,0-21 16,0 1-16,0-1 0,21 21 16,0-42-16,0 21 0,1 0 0,-1 1 15,0-22-15,0 0 0,0 0 0,22 0 16,-22 0-16,0 0 0,21 0 16,-21 0-16,1-22 0,20 22 0,-21-21 15,0 0-15,0 0 0,1 0 16,-1 0-16,0-22 0,0 1 0,0 0 15,0 20-15,-21-41 0,22 21 0,-1-1 16,-21 1-16,0 0 0,21-1 16,-21 1-16,0 0 0,21 20 15,-21 1-15,0 0 0,0 0 0,0 0 16,0 42 15,-21 0-31,21 0 0,-21 0 0,21 22 16,0-22-16,0 0 0,0 21 15,0-20-15,0 20 0,-21 0 0,21 1 16,0-22-16,0 21 0,0-21 0,0 22 16,0-22-16,21 0 0,-21 21 15,21-42-15,0 21 0,-21 1 0,21-22 16,0 0-16,1 0 0,-1 0 16,21 0-16,-21 0 0,0 0 0,22 0 15,-22 0-15,21-22 0,-21 1 16,22 0-16,-22 0 0,21 0 0,-21 0 15,22-22-15,-22 22 0,21-21 0,-21-1 16,1 1-16,20 0 0,-21-1 16,0 1-16,-21 21 0,21-21 0,-21-1 15,0 22-15,0-21 0,0 21 16,0-1-16,0 1 0,-21 21 16,0 21-1,0 1-15,21-1 0,0 0 16,-21 0-16,0 0 0,21 0 15,-22 22-15,22-22 0,0 21 0,0 1 16,0-22-16,0 21 0,0-21 16,0 22-16,0-1 0,0-21 0,22 0 15,-1 22-15,-21-22 0,21 0 0,0 0 16,0-21-16,0 21 0,1-21 16,20 0-16,-21 0 0,0 0 0,22 0 15,-22 0-15,0 0 0,0 0 0,21 0 16,-20-21-16,-1 21 0,0-21 15,0 0-15,0 0 0,0-1 0,-21 1 16,22 0-16,-22-21 0,21 21 0,-21-1 16,0 1-16,0 0 0,0 0 15,0 0-15,0 0 16,-21 21 0,-1 0-16,22 21 0,-21-21 15,21 21-15,0 0 0,-21 0 16,21 0-16,-21 1 0,21-1 0,0 0 15,0 0-15,0 21 0,0-20 0,0-1 16,0 0-16,0 0 16,0 0-16,21-21 0,0 21 0,0-21 15,1 0-15,-1 0 16,0 0-16,21 0 0,-21 0 0,1 0 16,20 0-16,0 0 0,-21-21 15,22 21-15,-22-21 0,21 0 0,-21 21 16,22-21-16,-22-22 0,0 22 15,0 0-15,22 0 0,-22-21 0,0 20 16,0 1-16,0 0 0,-21 0 0,0 0 16,0 0-16,0-1 15,-21 22-15,0 0 16,0 0-16,0 22 0,-1-1 16,22 0-1,-21 0-15,21 0 0,0 0 16,0 1-16,0-1 0,-21 0 0,21 0 15,0 0-15,0 0 0,0 1 16,0-1-16,0 0 16,21-21-16,-21 21 0,21-21 15,1 0-15,-1 0 16,0 0-16,0 0 16,0 0-1,-21-21 16,0 0-15,0 0 0,-21 21-1</inkml:trace>
  <inkml:trace contextRef="#ctx0" brushRef="#br1" timeOffset="123599.01">1990 12361 0,'0'-21'16,"0"0"31,0 0-32,0 0 1,0 0-1,0-1-15,-22 22 32,22 22-32,0-1 15,-21 21-15,21 0 16,-21-20-16,21 41 0,0-21 0,0 22 16,-21-1-16,21 1 0,-21-1 15,0 22-15,21-21 0,-22-1 0,1 22 16,0-22-16,21 1 0,0-1 15,-21-20-15,21 20 0,-21-21 16,21 22-16,0-22 0,0-21 16,0 22-16,0-22 0,0 0 0,21-21 31,0-21-31,-21 0 16,21 0-16,-21-1 0,0 1 15,0-21-15,21 0 0,-21-1 0,22 1 16,-22 0-16</inkml:trace>
  <inkml:trace contextRef="#ctx0" brushRef="#br1" timeOffset="123922.83">1863 12531 0,'0'0'0,"-22"-21"0,22-43 16,0 43-16,0-21 16,0 20-16,0 1 0,22 0 0,-1 0 15,0 0-15,0 0 0,0-1 16,0 22-16,22 0 0,-22 0 0,21 0 15,1 0-15,-22 0 0,21 22 16,-21-1-16,0 21 0,1-21 0,-22 22 16,0-22-16,0 21 0,-22 0 15,1-20-15,0 20 0,0-21 0,-21 0 16,20 22-16,1-22 0,0 0 16,-21 0-16,21 0 0,-1 0 15,1 1 1,21-44 15,21 1-15,1 0-16,-1 21 15,0 0-15,-21-21 0,21 21 0,0 0 16</inkml:trace>
  <inkml:trace contextRef="#ctx0" brushRef="#br1" timeOffset="126558.83">2265 12700 0,'0'0'0,"21"0"0,0 0 16,0 0-16,0 0 16,1 0-16,-1-21 0,0 21 15,0-21-15,0 0 0,0 21 0,1-22 16,-1 1-16,0 0 0,0 0 16,0 0-16,-21-22 0,0 22 0,0 0 15,0 0-15,0 0 0,0 0 16,0-1-16,-21 22 0,0 0 15,0 0-15,0 0 16,-1 0-16,1 0 0,0 0 0,0 22 0,21-1 16,0 0-1,0 0-15,0 0 0,0 0 0,0 1 16,0-1-16,0 0 0,0 0 16,21 0-16,0-21 0,-21 21 15,21 1-15,1-1 0,-22 0 0,21 0 16,0-21-16,0 21 0,-21 0 15,21-21-15,0 22 0,1-22 0,-1 0 16,0 0-16,0 0 16,0 0-16,0-22 0,22 22 0,-22-21 15,0 0-15,0 0 16,0 0-16,1 0 0,-1-1 0,0 1 0,0 0 16,0 0-16,0 0 15,-21 0-15,0-1 0,0 1 0,0 0 16,0 0-16,0 0 0,0 0 15,0 42 1,0 0 0,0 0-16,0 0 15,-21 22-15,21-22 0,0 0 0,-21 0 16,21 0-16,0 0 0,0 22 16,0-22-16,0 0 0,0 0 0,0 0 15,21 1 1,0-22-16,1 0 0,-1 0 15,0 0-15,0 0 0,0 0 0,22-22 16,-22 22-16,21-21 0,-21 0 16,22 0-16,-22 0 0,0 0 0,0-1 15,21 1-15,-20 0 0,-22 0 16,21 0-16,-21 0 0,21-1 0,-21 1 16,0 0-16,-21 42 46,21 0-46,-21 1 16,21-1-16,0 0 0,0 0 0,0 0 16,-22 0-16,22 1 0,0-1 15,-21 0-15,21 0 0,0 0 16,0 0-16,0-42 47,0 0-32,0 0-15,0 0 0,0 0 0,21-1 16,-21 1-16,22 0 0,-22-21 16,21 21-16,0-1 0,-21 1 0,21 0 15,0 0-15,0 21 16,1-21-16,-1 21 0,0 0 16,0 0-16,-21 21 0,21-21 0,0 21 15,1 0-15,-22 0 0,0 1 16,21-1-16,-21 0 0,21 0 0,-21 0 15,0 0-15,0 1 0,0-1 16,21 0-16,-21 0 0,0 0 16,0 0-1,21-21-15,-21-21 16,0 0 0,21 0-16,1 0 15,-1 0-15,-21-1 16,21-20-16,0 21 0,-21 0 15,21 0-15,0-22 0,1 22 0,-1 0 16,0 0-16,0 0 0,0-1 0,0 22 16,1 0-16,-1 22 15,-21-1 1,0 0-16,0 0 0,0 0 16,0 0-16,0 1 0,0-1 0,0 0 15,0 0-15,0 0 0,0 0 0,0 1 16,0-1-16,0 0 0,21 0 15,-21 0-15,21-21 0,0 0 16,0 21-16,1-21 16,-1 0-16,0 0 0,0 0 15,0 0-15,0-21 0,1 0 0,-1 21 16,0-21-16,0 0 0,0 21 16,0-21-16,1-1 0,-1 1 0,0 0 15,-21 0-15,0 0 0,0 0 0,0-1 16,0 1-16,0 0 0,0 0 15,0 0-15,0 42 32,0 0-32,0 0 15,-21 0-15,21 1 0,-21-1 0,21 0 16,0 0-16,0 0 16,0 0-16,0 1 0,0-1 0,0 0 15,0 0-15,0 0 0,21 0 16,0-21-16,0 0 0,0 0 15,0 0-15,22 0 0,-22 0 0,0 0 16,0 0-16,22-21 0,-22 0 16,0 21-16,21-21 0,-21 0 0,22 0 15,-22-1-15,0 1 0,0 0 0,0-21 16,1 21-16,-1-22 0,0 1 16,0 0-16,-21-1 0,21 1 0,0 0 15,1-22-15,-1 22 16,-21 21-16,0-22 0,0 22 0,0 0 15,0 0-15,0 0 0,0 42 16,0 0 0,-21 0-16,-1 0 0,1 22 0,21-22 15,-21 21-15,21 0 0,0 1 16,-21-1-16,0 0 0,21-20 0,-21 20 16,21 0-16,0-21 0,0 22 0,0-22 15,0 21-15,0-21 0,0 1 16,0-1-16,0 0 0,21 0 0,0-21 15,0 21-15,0-21 0,0 0 16,1 0-16,-1 0 0,0 0 16,21 0-16,-21 0 0,1-21 0,-1 0 15,21 21-15,-21-21 0,0 0 16,1-1-16,-1 1 0,0 0 0,0 0 16,0 0-16,0 0 0,-21-1 0,0 1 15,22 0-15,-22 0 0,21 21 16,-21-21-16,0 42 15,0 0 1,-21 0-16,21 0 16,-22 1-16,22-1 0,0 0 15,0 0-15,0 0 0,0 0 16,0 1-16,0-1 16,22-21-16,-1 0 15,0 0-15,0 0 16,0 0-16,0 0 0,1 0 0,-1-21 15,0 21-15,0-22 0,0 22 16,0-21-16,1 0 0,-1 0 16,0 0-16,-21 0 0,21-1 15,0 1-15,-21 0 0,0 0 0,21 21 16,1-21-16,-22 42 31,0 0-31,0 0 16,0 0-16,0 1 15,0-1-15,0 0 0,-22 0 0,22 0 16,0 0-16,0 1 0,0-1 16,22 0-16,-1-21 15,0 0-15,0 21 0,0-21 0,22 0 16,-22 0-16,0 0 0,0 0 16,21 0-16,-20 0 0,-1-21 0,0 21 15,0-21-15,0 21 0,0-21 0,1-1 16,-1 1-16,0 21 0,0-21 15,-21 0-15,21 0 0,0 0 0,-21-1 16,0 1-16,22 0 0,-1 0 0,-21 0 16,21 0-16,-21 42 47,-21 0-47,0 0 15,21 0-15,0 0 0,0 1 16,0-1-16,0 0 0,0 0 0,0 0 15,0 0-15,0 1 16,21-1 0,0-21-16,0 0 0,21 0 0,-20 0 15,-1 0-15,0 0 0,0 0 16,0 0-16,22 0 0,-22 0 0,0-21 16,0 21-16,0-22 0,0 22 15,22-21-15,-22 21 0,-21-21 16,21 0-16,0 0 0,0 0 0,1-1 15,-22 1-15,0 0 0,-43 21 32,1 0-17,21 0-15,0 21 0,21 0 0,-22 1 16,1-1-16,21 0 16,0 0-16,0 0 0,0 0 15,0 1 1,21-22-16,1 0 0,-1 0 15,0 0-15,0 0 0,0 0 0,0 0 16,1 0-16,-1 0 0,0 0 0,0 0 16,0-22-16,0 1 15,1 21-15,-1-21 0,-21 0 16,0 0-16,0 0 0,0-1 0</inkml:trace>
  <inkml:trace contextRef="#ctx0" brushRef="#br1" timeOffset="126794.48">6138 12171 0,'0'0'0,"-42"0"15,21 0 48,0 0-48,-1 0-15,1 0 16</inkml:trace>
  <inkml:trace contextRef="#ctx0" brushRef="#br1" timeOffset="127042.34">5207 12340 0,'0'0'0,"0"21"0,21-21 32,0 0-32,0 0 15,1 0-15,-1 0 0,0 0 16,0-21-16,21 21 0,-20 0 15,-1 0-15,0 0 0,0-21 0,0 21 16,-21-21 0,-21 21-1</inkml:trace>
  <inkml:trace contextRef="#ctx0" brushRef="#br1" timeOffset="127262.22">4678 12277 0,'0'0'0,"-21"0"0,-1 0 47,1 0-47,0 0 15,0-21 1,0 21-16</inkml:trace>
  <inkml:trace contextRef="#ctx0" brushRef="#br1" timeOffset="127462.82">4000 12234 0,'0'0'15,"0"22"-15,0-44 47,22 22-15,-1 0-32,0 0 15,0 0-15</inkml:trace>
  <inkml:trace contextRef="#ctx0" brushRef="#br1" timeOffset="129116.84">7874 12361 0,'0'0'0,"21"0"0,-21-21 16,21 21-16,-21-21 0,0 0 16,0 0-16,0 0 15,0-1-15,-21 1 16,0 0-16,0 21 0,0-21 15,-1 21-15,1 0 0,0 0 0,0 0 16,0 0-16,0 21 0,-1 0 0,1 0 16,0 1-16,0 20 0,0-21 15,0 21-15,21-20 0,-22 20 0,22-21 16,0 0-16,0 22 0,0-22 0,0 0 16,0 0-16,22 0 0,-1-21 15,-21 21-15,21-21 0,0 22 0,0-22 16,22 0-16,-22 0 0,0 0 15,21 0-15,-21 0 0,1-22 0,20 1 16,-21 21-16,0-21 0,0 0 16,1 0-16,-1 21 0,0-21 15,0-1-15,0-20 0,0 21 0,-21 0 16,22-22-16,-22 22 0,21-21 0,-21 0 16,0-1-16,21 1 0,-21 0 15,0 20-15,0-20 0,0 0 0,0 21 16,0-1-16,0 1 0,-21 21 31,21 43-31,-21-22 16,21 0-16,0 21 0,0-21 15,0 22-15,-22-1 0,22 0 0,0 1 16,0-22-16,0 21 0,0 1 16,0-22-16,0 21 0,0-21 15,22 0-15,-1 1 0,-21-1 0,21 0 16,0 0-16,0 0 0,0-21 0,1 0 15,-1 0-15,0 0 0,0 0 16,21 0-16,-20 0 0,-1 0 0,0 0 16,0-21-16,21 21 0,-20-21 0,-1 0 15,0 21-15,0-21 0,0-1 16,0 1-16,1 21 0,-22-21 0,0-21 16,21 21-16,-21-1 0,0 1 0,0 0 15,0 0-15,0 0 16,0 0-16,-21 21 15,-1 0-15,1 0 16,0 21-16,0 0 0,21 0 16,-21 0-16,0 0 0,21 1 0,0-1 15,0 0-15,-22 0 0,22 0 16,0 0-16,0 1 0,0-1 16,0 0-16,22-21 15,-1 0-15,0 0 16,0 0-16,0 0 0,0-21 15,1 0-15,-1-1 16,0 1-16,0 0 16,-21 0-16,0-21 0,21 20 15,-21 1-15,0 0 0,21 0 0,-21 0 16,0 0-16,0-1 0,0 1 16,0 42-1,0 1 1,0-1-16,0 0 0,0 0 15,0 0-15,0 0 0,0 1 0,0-1 16,0 21-16,0-21 0,0 0 16,22 1-16,20-1 15,-21-21-15,0 0 0,0 0 0,1 0 16,20 0-16,-21 0 0,0 0 16,0 0-16,22 0 0,-22-21 15,0-1-15,0 22 0,0-21 0,22 0 16,-22 0-16,0 0 0,0-22 0,-21 22 15,21-21-15,1 0 0,-1-1 16,-21 1-16,0-22 0,0 22 0,21 0 16,-21-22-16,21 22 0,-21 0 15,0 20-15,0 1 0,0 0 0,0 0 16,0 42 0,0 0-16,0 0 0,-21 1 15,0 20-15,0-21 0,21 21 0,-22 1 16,1 20-16,21-20 0,0-1 15,0 0-15,0 1 0,0-22 16,0 21-16,0 0 0,0-20 0,0 20 16,0-21-16,0 0 0,0 0 0,0 1 15,0-1-15,21-21 0,1 21 16,-1-21-16,0 0 16,0 0-16,0 0 0,0 0 0,1 0 15,-1-21-15,-21 0 16,21 21-16,-21-22 0,21 1 15,-21 0-15,21 0 0</inkml:trace>
  <inkml:trace contextRef="#ctx0" brushRef="#br1" timeOffset="129302.73">9144 12192 0,'0'0'0,"-21"0"0,-43 0 31,85 0-16,1 0-15,-1 0 16,21 0-16,-21-21 0,0 21 0,22 0 16,-22-21-16,21 21 0,-21 0 15,22 0-15,-22-21 0,0 21 0,0 0 16,22 0-16</inkml:trace>
  <inkml:trace contextRef="#ctx0" brushRef="#br1" timeOffset="129886.79">9737 12404 0,'-22'0'31,"22"-21"-31,22 21 0,-22-22 16,21 1-16,0 21 0,-21-21 15,21 0-15,-21 0 0,0 0 0,0-1 16,0 1-16,0 0 0,0 0 0,0 0 16,0 0-16,0-1 15,-21 22-15,0 0 0,0 0 16,-1 0-16,1 0 0,0 22 16,0-22-16,0 21 0,21 21 0,-21-21 15,-1 0-15,1 22 0,21-22 0,0 0 16,0 0-16,0 22 0,0-22 15,0 0-15,0 0 0,0 0 16,0 0-16,21-21 0,1 0 16,-1 0-16,0 0 15,0 0-15,0 0 0,0 0 16,1 0-16,-1-21 0,0 21 0,0-21 16,0 21-16,-21-21 0,21 0 15,1 0-15,-22-1 0,0 1 0,21 0 16,-21-21-16,21 21 0,-21-22 0,0 22 15,0 0-15,0-21 0,21 20 16,-21 1-16,0 42 16,0 1-1,0-1-15,0 21 0,0-21 16,0 22-16,0-22 0,0 21 0,0-21 16,0 0-16,0 1 0,0-1 15,0 0-15,0 0 0,0 0 16,21-21-16,0 0 0,1 0 15,-1 0-15,0 0 16,0 0-16,0-21 0</inkml:trace>
  <inkml:trace contextRef="#ctx0" brushRef="#br1" timeOffset="130762.46">10435 11642 0,'-63'84'15,"41"-62"-15,22-1 0,0 21 16,-21 0-16,0 1 0,21-1 0,0 0 16,-21 1-16,0-1 0,21 22 0,-21-22 15,21 0-15,0-21 0,0 22 16,0-1-16,0-21 0,0 0 0,0 22 15,0-22-15,0 0 0,0 0 16,21-21-16,0 0 0,0 0 16,0 0-16,0 0 15,1 0-15,-1 0 0,0-21 16,0 0-16,0 21 0,-21-21 16,21 0-16,1-1 0,-22 1 0,0 0 15,21 0-15,0 0 0,-21 0 0,0-1 16,0 1-16,0 42 31,0 1-15,0-1-16,0 0 15,0 0-15,0 0 0,0 0 16,0 1-16,0-1 16,21-21-1,0 0-15,0 0 0,1 0 16,-1 0-16,0 0 15,0 0-15,0-21 0,0 21 0,1-22 16,-1 1-16,0 0 0,0 0 16,-21 0-16,21 0 15,-21-1-15,21 1 0,-21 0 16,0 42 15,0 0-31,0 1 16,0-1-16,-21 0 0,21 0 15,0 0-15,0 0 0,-21 1 16,0 20-16,21-21 0,-21 0 0,21 22 16,0-1-16,0-21 0,0 21 0,0 1 15,0-1-15,0-21 0,0 22 16,0-1-16,21 0 0,0 1 0,-21-22 16,0 21-16,21 0 0,0 1 0,-21-22 15,0 21-15,0-21 0,0 1 16,0-1-16,0 0 0,0 0 0,0 0 15,-21-21-15,0 0 0,0 0 16,0 0-16,0 0 0,-1 0 16,1 0-16,0 0 0,0 0 15,0-21-15,0 0 0,-1 0 0,1 21 16,0-21-16,21-1 0,-21 22 0,21-21 16,-21 0-16,21 0 0,0 0 15,-21 0-15,21-1 16,0 1-16,0 0 0,0 0 15,21 0-15,-21 0 0,21-1 16,0 1-16,0 0 0,22 0 0</inkml:trace>
  <inkml:trace contextRef="#ctx0" brushRef="#br1" timeOffset="131123.25">11345 12171 0,'0'0'0,"-21"-21"0,0 0 31,0-1-31,0 22 0,21 22 16,-22-1-16,22 0 16,-21 21-16,21-21 0,0 22 15,-21-1-15,21 0 0,0 1 16,0-1-16,0 0 0,0 1 0,0-1 15,0 0-15,0 1 0,0-1 16,0 0-16,0 1 0,0-22 0,0 21 16,0-21-16,0 1 0,-21-1 0,21 0 15,0 0-15,-21-21 16,21-21 15,0 0-31,21 0 0,-21-1 16,21 1-16,-21 0 0,0-21 0,21 21 15,0-22-15,-21 1 0,22 0 0</inkml:trace>
  <inkml:trace contextRef="#ctx0" brushRef="#br1" timeOffset="131403.34">11303 12256 0,'0'0'0,"21"-22"0,-21 1 0,42-42 31,-20 63-31,-22-21 0,21 21 0,0 0 16,0 0-16,0 0 0,0 0 15,1 0-15,-22 21 0,21-21 16,-21 21-16,0 0 0,0 0 16,0 0-16,0 1 0,0-1 0,0 0 15,0 0-15,-21 0 0,-1 0 16,22 1-16,-21-1 0,0-21 16,0 21-16,0-21 0,0 21 15,-1-21-15,44 0 47,-1-21-47,0 21 0,0-21 16,0 21-16,0-21 0</inkml:trace>
  <inkml:trace contextRef="#ctx0" brushRef="#br1" timeOffset="131751.14">11747 12298 0,'22'-21'0,"-44"42"0,65-63 16,-22 20-16,0 1 0,-21 0 16,21 0-16,0 0 0,-21 0 0,0-1 15,0 1-15,0 0 0,0 0 16,0 0-16,-21 21 31,0 0-31,21 21 0,-21 0 0,0 0 16,0 0-16,-1 1 0,22-1 0,0 0 15,-21 21-15,21-21 0,0 1 16,0-1-16,0 0 0,0 0 16,0 0-16,0 0 0,0 1 15,21-22-15,1 0 0,-22 21 16,21-21-16,0 0 0,0 0 0,0 0 16,0 0-16,1 0 0,-1 0 15,0-21-15,-21-1 16,21 1-16,0 0 15,-21 0-15,0 0 0,0 0 0,0-1 16</inkml:trace>
  <inkml:trace contextRef="#ctx0" brushRef="#br1" timeOffset="132049.04">10689 11875 0,'-42'0'0,"84"0"0,-105 0 0,41 0 16,1 0-16,42 0 31,1 0-31,-1 0 0,21-22 0,-21 22 16,43 0-16,-22-21 0,0 0 0,22 21 16,-22 0-16,22 0 0,-1-21 15,-20 21-15,-1 0 0,0 0 16,1 0-16,-1 0 0,-21 0 0,21 0 15,-42-21-15,22 21 0,-1 0 16,-42 0 0,-1 0-16,1 0 15,0 0-15,0 0 0,-21 0 16</inkml:trace>
  <inkml:trace contextRef="#ctx0" brushRef="#br1" timeOffset="132871.04">169 13589 0,'0'0'0,"21"-21"16,22-21-16,-22 20 0,21-20 15,-21 21-15,1 0 0,-1 21 0,0-21 16,-21-1-16,0 44 16,0-1-1,0 0-15,0 0 0,0 21 16,-21 1-16,0-1 0,-1 22 15,1-22-15,0 21 0,0 1 0,0-22 16,0 22-16,-1-22 0,1 0 16,0 1-16,21-1 0,0 0 15,-21-20-15,21-1 0,0 0 0,0 0 16,0 0-16,21-21 31,0 0-31,0 0 16,1-21-16,-1 21 0,0-21 15,0 0-15,21 0 0,-20-1 0</inkml:trace>
  <inkml:trace contextRef="#ctx0" brushRef="#br1" timeOffset="133243.85">720 13780 0,'0'21'31,"0"0"-31,0 0 0,0 0 15,0 0-15,0 1 0,0-1 16,0 0-16,0 21 0,0-21 0,-22 1 16,22-1-16,0 0 15,0 0-15,0 0 16,22-21-16,-1 0 16,0 0-16,0 0 0,0-21 15,0 21-15,-21-21 0,0 0 16,22 21-16,-22-21 0,21-1 15,-21 1-15,0 0 0,0 0 16,0 0-16,0 0 0,-21-1 16,-1 1-16,1 0 15,0 21-15,0-21 0,0 21 0,0 0 16,-1 0-16,1 0 16,0 0-16,0 0 0,0 0 15,21-21 1,-21 21-1</inkml:trace>
  <inkml:trace contextRef="#ctx0" brushRef="#br1" timeOffset="133538.68">254 13631 0,'0'-21'0,"21"0"15,0 21-15,0-21 0,1 21 16,-1-21-16,0 21 0,21-21 16,-21 21-16,22 0 0,-1-22 0,0 22 15,-20 0-15,20-21 0,0 0 16,1 21-16,-1 0 0,-21 0 0,21-21 16,-20 21-16,-1 0 15,0 0-15,0 0 31,0 0 1,0 0-17,1 0-15,-1 0 0</inkml:trace>
  <inkml:trace contextRef="#ctx0" brushRef="#br1" timeOffset="135287.35">2476 13949 0,'0'0'16,"22"-21"-16,-1 0 0,0 21 15,-21-22-15,21 1 0,0 0 0,-21 0 16,21 0-16,-21 0 0,22-1 16,-22 1-16,0-21 0,0 21 0,0 0 15,0-1-15,0-20 16,0 21-16,-22 0 0,1-22 0,-21 22 16,21 0-16,0 0 0,-22 0 15,1 21-15,21 0 0,-22-21 0,1 21 16,0 0-16,-1 0 0,1 21 15,0 0-15,21 0 0,-22 21 0,1-20 16,21 20-16,0 0 0,-1 1 16,22 20-16,-21-21 0,21 1 0,0-1 15,0-21-15,0 22 0,0-22 16,21 21-16,1-21 0,-1 0 0,0 1 16,0-22-16,0 0 15,0 0-15,22 0 0,-22 0 16,0-22-16,21 22 0,-20-21 15,20 0-15,-21 0 0,21 0 0,-20 0 16,20-1-16,-21 1 0,21-21 16,-20 21-16,-1-22 0,0 22 0,-21 0 15,0-21-15,0 21 0,0-1 16,0 1-16,0 0 0,0 0 0,-21 21 16,0 0-16,-1 0 15,22 21-15,-21 0 0,21 0 16,-21 22-16,21-22 0,0 0 15,0 21-15,0-20 0,0-1 16,0 21-16,21-21 0,0 0 16,1 1-16,-1-1 0,0-21 0,0 21 15,0-21-15,22 0 0,-22 0 16,0 0-16,21 0 0,-21 0 0,22 0 16,-22 0-16,21-21 0,-21 0 15,1 21-15,20-22 0,-21 1 0,0 0 16,0 0-16,1 0 0,-1 0 15,-21-1-15,0-20 0,0 21 0,0 0 16,0 0-16,0-1 0,0 1 16,0 0-16,-21 42 15,21 0 1,0 1-16,-22-1 16,22 0-16,0 0 0,0 0 0,0 22 15,0-22-15,-21 0 0,21 0 16,0 0-16,0 0 0,-21 1 0,21-1 15,0 0 1,0-42 15,0 0-15,0-1-16,21 1 16,0 0-16,1 0 0,-22 0 15,0 0-15,21-22 0,0 22 0,0-21 16,-21 21-16,21-1 0,0 1 15,-21 0-15,22 0 0,-1 21 0,0 0 16,-21 21 0,0 0-16,0 0 0,0 22 0,0-22 15,0 0-15,0 21 0,21-20 16,-21 20-16,0-21 0,21 0 0,-21 0 16,0 1-16,21-1 0,1 0 15,-22 0-15,21-21 0,0 0 0,0 21 16,0-21-16,0 0 0,1 0 15,20 0-15,-21 0 0,0-21 0,22 0 16,-22 21-16,21-21 0,-21 0 16,22-1-16,-22 1 0,0 0 15,0 0-15,0 0 0,0 0 0,1-1 16,-22 1-16,21-21 0,-21 21 16,0 0-16,0-1 0,0 1 15,0 42 1,0 1-1,-21-1-15,21 0 0,0 0 0,0 0 16,0 22-16,0-22 0,0 0 16,0 0-16,0 0 0,0 0 0,0 1 15,21-22-15,-21 21 0,21-21 16,0 0-16,0 0 0,0 0 16,1 0-16,-1 0 0,21 0 15,-21 0-15,0 0 0,1-21 0,-1 21 16,0-22-16,0 1 0,0 0 0,0 0 15,-21 0-15,0 0 0,22-1 16,-22 1-16,21 0 0,-21 0 0,0 0 16,0 0-16,0-1 0,0 1 15,0 42 17,0 1-32,0-1 0,0 0 15,0 0-15,0 21 0,-21-20 0,21 20 16,-22 0-16,22-21 15,0 22-15,0-1 0,-21 0 0,21 1 16,0 20-16,-21-20 0,21 20 16,0-21-16,0 22 0,0-1 0,0 1 15,0-1-15,0 1 0,42 126 16,-42-147-16,22 20 16,-1 1-16,-21-22 0,0 0 0,21 22 15,0-22-15,-21 1 0,0-22 0,0 21 16,0-21-16,0 0 0,-21 1 15,0-22-15,0 0 0,-1 0 16,1 0-16,0 0 0,0-22 16,-21 1-16,20 0 0,1 0 0,0-21 15,-21-1-15,21 1 0,-1-22 0,1 22 16,0-21-16,21-1 0,0 1 16,0-1-16,0-21 0,0 22 0,0-22 15,0 22-15,0-22 0,0 22 16,21 20-16,0-20 0,1 20 0,-1-20 15,0 21-15,21-1 0,-21 22 0,22-21 16,-22-1-16,21 22 0,-21-21 16,22 21-16,-22 0 0,21-1 0,-21 1 15,1 0-15</inkml:trace>
  <inkml:trace contextRef="#ctx0" brushRef="#br1" timeOffset="136306.76">5270 13462 0,'0'0'0,"-21"0"0,21-21 0,-21 21 16,21-21-16,-21 21 0,0 0 16,0 0-16,-1 0 15,1 21-15,0 0 16,21 0-16,-21 0 0,21 22 0,-21-22 16,0 21-16,21 1 0,-22-1 15,22-21-15,-21 21 0,21 1 0,0-22 16,0 0-16,0 0 0,0 0 15,0 1-15,21-1 0,1-21 0,-1 0 16,0 0-16,0 0 0,0 0 16,0 0-16,1 0 0,-1 0 15,0-21-15,0-1 0,0 22 0,22-21 16,-22 0-16,0 0 0,0 0 0,-21 0 16,21-1-16,-21 1 0,0 0 15,0-21-15,0 21 0,0-1 0,-21-20 16,0 21-16,0 0 0,0 0 15,-1-1-15,1 1 0,0 0 0,0 21 16,0 0-16,0 0 0,-1 0 16,22 21-1,22-21-15,-1 0 16,21 0-16,-21 0 16,22 0-16,-1 0 0,0 0 0,22 0 15,-22 0-15,22 0 0,-1 0 16,1-21-16,-1 21 0,1-21 0,-1 0 15,1 21-15,-22-21 0,0-1 0,1 22 16,-22-21-16,0 21 0,0-21 16,-21 0-16,0 0 0,0 0 15,-21 21 1,0 0-16,21-22 0,-21 22 0,-1 0 16,-20 0-16,21 0 0,0 22 15,0-1-15,-1 21 16,1-21-16,0 22 0,21-1 0,-21 0 15,0 1-15,0 20 0,21 1 16,-22-22-16,1 21 0,21 1 0,0-1 16,0 1-16,-21-1 0,21 1 0,0-1 15,0 1-15,0-1 0,0 1 16,0-1-16,21 1 0,-21-1 0,0 1 16,0-1-16,21-20 0,-21-1 0,0 22 15,0-22-15,0 0 0,0 1 16,0-22-16,0 21 0,0 0 0,0-20 15,-21 20-15,0-21 0,0 0 0,0 0 16,0-21-16,-1 0 0,1 0 16,0 0-16,0 0 0,0-21 15,0 0-15,-1 0 0,1 0 0,0 0 16,0-22-16,0 1 0,0 0 16,-1-1-16,1 1 0,0-22 0,0 1 15,0-1-15,21 1 0,0-22 16,-21 22-16,21-1 0,-22 1 0,22-1 15,0 1-15,0 20 0,0 1 0,0 0 16,22-1-16,-1 1 0,0 21 16,21-21-16,-21 20 0,22 1 0,-1 0 15,0-21-15,22 21 0,-22-1 16,22 1-16,-22 0 0</inkml:trace>
  <inkml:trace contextRef="#ctx0" brushRef="#br1" timeOffset="136662.46">6837 13568 0,'0'0'16,"-21"0"-16,-1 0 0,22 21 15,-21-21-15,21 21 16,-21 0-16,21 1 0,-21-22 0,21 21 16,0 0-16,0 0 0,-21 0 15,21 0-15,-21 1 0,21-1 16,-22-21-16,22 21 15,22-42 17,-1 0-32,0-1 15,0 1-15</inkml:trace>
  <inkml:trace contextRef="#ctx0" brushRef="#br1" timeOffset="136994.67">6794 13377 0,'0'0'0,"0"22"15,22-22 17,-1 0-17,0 0-15,0 0 0,-21-22 0,21 22 16,0-21-16,-21 0 0,0 0 15,0 0 1,-21 0-16,0 21 16,0 0-16,0 0 15,0 0-15,-1 0 0,1 0 0,0 0 16,0 0-16,21 21 16,0 0-1,21 0 1,0-21-16,0 0 0,22 0 15,-22 0-15,21 0 0,-21 0 0</inkml:trace>
  <inkml:trace contextRef="#ctx0" brushRef="#br1" timeOffset="137283.51">7429 13081 0,'-21'0'31,"0"21"-31,21 0 0,-21 1 0,0-1 16,21 0-16,0 21 0,-21-21 0,21 22 16,-22-1-16,1-21 0,21 22 0,0-1 15,-21 0-15,0 1 0,21-22 16,-21 21-16,21 0 0,0-20 0,-21 20 16,21-21-16,-22 0 0,22 0 15,0 1-15,0-1 0,0 0 16,22-21-1,-1 0 1,0-21-16,0 0 0,21 21 16,-20-22-16,-1 1 0,0 0 15</inkml:trace>
  <inkml:trace contextRef="#ctx0" brushRef="#br1" timeOffset="137674.29">7705 13441 0,'-85'21'32,"64"-21"-32,0 21 0,-22 0 0,22 1 15,0-22-15,0 21 0,0 0 0,21 0 16,-22-21-16,22 21 0,0 0 16,22-21-1,-1 0-15,0 0 16,0 0-16,0 0 0,0 22 15,1-22-15,-1 0 0,0 0 0,0 21 16,0-21-16,0 21 0,-21 0 16,0 0-16,0 0 15,0 1-15,0-1 16,-21-21-16,0 21 0,0-21 16,0 0-16,0 0 0,-1 0 15,1 0-15,0 0 0,0 0 0,0 0 16,0 0-16,-1 0 15,1 0-15,21-21 16,0 0-16,0-1 16,-21 1-16,21 0 15,0 0-15,0 0 0,0 0 16,0-1-16</inkml:trace>
  <inkml:trace contextRef="#ctx0" brushRef="#br1" timeOffset="137951.1">7281 13314 0,'21'0'15,"1"0"-15,-1 0 16,0 0-16,0 0 16,21 0-16,-20 0 0,20-21 0,-21 21 15,21 0-15,-20 0 0,20-21 0,-21 21 16,21 0-16,-20 0 0,-1 0 15,0 0-15,0 0 0,0-22 0,0 22 47,1 0-31,-1 0 0</inkml:trace>
  <inkml:trace contextRef="#ctx0" brushRef="#br1" timeOffset="139130.57">8848 13166 0,'0'0'16,"0"-21"-16,0-1 15,-22 22-15,22-21 0,0 42 47,0 1-47,0-1 0,0 0 0,0 0 16,0 21-16,0-20 0,0 20 16,0-21-16,0 21 0,0 1 0,0-22 15,0 21-15,0 1 0,0-22 16,0 21-16,0-21 0,0 0 15,0 1-15,0-1 0,0 0 0,-21 0 16,21 0-16,-21-21 16,0 0-1,0 0-15,21-21 16,0 0-16,0 0 16,0 0-16,0-1 0,0 1 0,0 0 15,0 0-15,21-21 0,0 20 16,0 1-16,22 0 0,-22 0 0,0 0 15,21 21-15,1-21 0,-22 21 16,21 0-16,0 0 0,-20 0 16,20 0-16,-21 0 0,0 0 0,22 21 15,-22 0-15,0 0 0,-21 21 16,0 1-16,0-22 16,0 0-16,0 0 0,0 0 15,-21 1-15,0-22 0,-1 21 0,1 0 16,0 0-16,0-21 0,0 21 0,0-21 15,-1 0-15,1 0 0,0 21 16,0-21-16,0 0 0,0 0 0,-1 0 16,1 0-16,0 0 15,42 0 32,0 0-31,22 0-16,-22 0 0,0 0 15,21 0-15,1 0 0,-22-21 0,21 21 16,1-21-16,-1 21 0,0-21 0,-21 21 16,22-21-16,-22 0 0,21-1 15,-21 22-15,1-21 0,-1 0 0,0 0 16,0 0-16,0 0 0,-21-1 16,0 1-16,0 0 15,0 0-15,-21 21 31,21 21-15,-21 0-16,21 0 0,0 1 16,-21-1-16,21 0 0,0 0 0,0 0 15,0 0-15,0 1 0,0-1 16,0 0-16,0 0 0,0 0 16,-21-21-16,21 21 0,0-42 46,0 0-30,0 0-16</inkml:trace>
  <inkml:trace contextRef="#ctx0" brushRef="#br1" timeOffset="139322.46">9567 13314 0,'0'-21'16,"21"21"46,1 0-62,-1 0 16,-21 21-16,21-21 0,0 0 16,-21 21-16,0 0 0</inkml:trace>
  <inkml:trace contextRef="#ctx0" brushRef="#br1" timeOffset="140051.22">10033 13610 0,'21'0'0,"-42"0"0,63 0 16,-21 0-16,1 0 0,-1 0 16,0-21-16,0 0 0,0 0 15,0 0-15,-21-1 16,0 1-16,0 0 15,0 0-15,0 0 16,-21 21-16,0 0 0,0 0 16,0 0-16,0 0 0,-1 0 0,1 0 15,0 0-15,-21 0 0,21 21 0,-1 0 16,1 0-16,0 0 0,0 1 16,0-1-16,0 0 0,21 0 0,-22 0 15,22 0-15,0 1 0,0-1 16,22-21-16,-1 0 0,0 0 15,0 0-15,0 0 0,0 0 16,22 0-16,-22 0 0,21 0 16,-21 0-16,1-21 0,20 21 0,-21-22 15,0 1-15,0 21 0,-21-21 16,22 0-16,-22 0 0,0 0 16,0-1-1,0 44 16,0-1-31,0 0 0,-22 0 16,22 21-16,0-20 0,0 20 0,0 0 16,0-21-16,0 22 0,0-1 0,0 0 15,0 1-15,0-1 16,0 0-16,0 1 0,0-1 0,0 22 16,0-22-16,0 0 0,-21 22 0,21-22 15,-21 0-15,21 1 0,-21 20 16,0-20-16,0-1 0,-1-21 0,1 21 15,0-20-15,-21-1 0,21 0 0,-1 0 16,1 0-16,-21-21 0,21 0 16,0 0-16,-1 0 0,1 0 0,0 0 15,0-21-15,0 0 0,0 0 0,-1 0 16,22-22-16,-21 1 0,21 21 16,-21-22-16,21-20 0,0 21 0,0-22 15,0 22-15,0-22 0,0 1 16,0 20-16,21-20 0,22-1 15,-22 22-15,0-21 0,21 20 0,1 1 16,-1 21-16,0-22 0,-21 22 16,22 0-16,-1 0 0,0 21 0,1-21 15,-22 0-15,21 21 0,1 0 0,-22 0 16</inkml:trace>
  <inkml:trace contextRef="#ctx0" brushRef="#br1" timeOffset="140734.46">10901 13483 0,'0'0'0,"0"-21"31,0 0-31,-21 21 0,-1 0 16,1 0-16,0 0 0,0 0 16,-21 0-16,20 0 0,-20 21 0,21 0 15,0 0-15,-22 1 0,22-1 16,0 0-16,0 21 0,0-21 0,21 1 15,0 20-15,0-21 0,0 0 0,0 0 16,0 1-16,0-1 16,21-21-16,0 0 0,0 0 0,0 0 15,1 0-15,-1 0 16,21 0-16,-21 0 0,0 0 0,22 0 16,-22-21-16,0-1 0,0 22 0,0-21 15,1 0-15,-1 21 0,-21-21 16,0 0-16,0 0 0,0-1 0,0 1 15,0 42 17,0 1-17,0-1-15,0 21 0,0-21 16,-21 22-16,21-1 0,-22-21 0,22 21 16,-21 1-16,21-1 0,0 0 15,-21 1-15,21-1 0,-21 0 16,21 22-16,0-22 0,-21 1 0,0 20 15,21 1-15,-22-22 0,22 21 0,0 1 16,0-1-16,0 1 0,0-1 16,-21 1-16,21-22 0,0 22 0,0-1 15,-21-20-15,21-1 0,-21 0 0,21-21 16,0 1-16,0-1 0,-21-21 16,0 0-16,21-21 15,0-1-15,0 1 0,0 0 0,-22-21 16,22-1-16,-21 22 0,21-21 15,-21 0-15,21-22 0,0 22 16,0-22-16,0 1 0,0-1 0,0 1 16,0-1-16,0 1 0,21 20 15,0-20-15,1 21 0,-1-22 0,0 22 16,0-1-16,0 1 0,0 21 0,1-21 16,20-1-16,-21 22 0,0-21 15,22 21-15,-22-22 0,21 22 0,-21 0 16,0-21-16,1 20 0,-1 1 15</inkml:trace>
  <inkml:trace contextRef="#ctx0" brushRef="#br1" timeOffset="141403.14">11134 13674 0,'0'0'0,"21"0"15,-21-21-15,21 21 0,0-22 0,0 1 16,0 21-16,-21-21 0,22 0 15,-1 21-15,0-21 0,0 0 16,-21-1-16,0 1 0,21 21 0,-21-21 16,0 0-16,-21 21 15,0 0 1,0 0-16,0 0 0,-1 21 0,1 0 16,0 0-16,0 1 0,0-1 15,0 0-15,-1 0 0,22 21 16,0-20-16,0-1 0,0 0 0,0 21 15,0-21-15,0 1 0,22-1 16,-1 0-16,0-21 16,21 21-16,-21-21 0,1 0 15,-1 0-15,0 0 0,0 0 0,0 0 16,0 0-16,1-21 0,-1 21 0,0-21 16,0 21-16,0-21 0,0-1 15,-21 1-15,0 0 0,22 0 0,-22 0 16,21 0-16,-21-22 0,0 22 15,0 0-15,0 0 0,21 0 0,0-1 16,-21 1-16,21 0 0,0 0 16,1 21-16,-1 0 15,0 0-15,0 0 0,0 0 0,0 0 16,1 0-16,-1 0 0,-21 21 0,21 0 16,0 0-16,-21 1 0,0 20 15,21-21-15,-21 0 0,0 0 0,0 22 16,0-22-16,0 0 0,0 0 15,0 0-15,0 1 0,0-1 0,-21 0 16,0-21 0,21-21 15,0 0-31,0-1 0,0 1 16,0 0-16,0 0 0,0 0 15,0 0-15,0-1 0,21-20 0,-21 21 16,21 0-16,0 0 0,-21-1 15,22 1-15,-1 0 0,0 0 0,21 21 16,-21-21-16,1 21 0,20-21 0,-21 21 16,21 0-16,1-22 0</inkml:trace>
  <inkml:trace contextRef="#ctx0" brushRef="#br1" timeOffset="143147.29">12658 13674 0,'0'0'0,"21"0"0,0 0 15,0-21-15,0 21 16,-21-22-16,21 22 0,1-21 16,-22 0-16,0 0 0,0 0 15,21 0-15,-21-1 0,0 1 16,0 0-16,0 0 0,-21 0 16,21 0-16,-22 21 0,1-22 0,0 22 15,0 0-15,0 0 0,0 0 0,-1 0 16,1 0-16,0 22 0,0-22 15,0 21-15,0 0 0,-1 0 0,1 21 16,0-20-16,21-1 0,0 21 16,-21-21-16,21 0 0,0 1 0,0-1 15,0 0-15,0 0 0,0 0 0,21-21 16,0 21 0,0-21-16,1 0 0,-1 0 0,0 0 15,0 0-15,21-21 0,-20 0 0,-1 21 16,0-21-16,21 0 0,-21 0 15,22-1-15,-22-20 0,0 21 0,0 0 16,0-22-16,1 1 0,-1 21 16,0-21-16,-21 20 0,0-20 0,0 0 15,0 21-15,0-22 0,0 22 0,0 0 16,0 0-16,0 0 0,-21 21 16,0 0-16,-1 0 0,1 21 15,0 0 1,21 0-16,-21 21 0,21-20 0,0-1 15,0 21-15,0 0 0,0-20 0,0 20 16,0 0-16,0-21 0,0 22 16,0-22-16,0 21 0,0-21 0,0 1 15,0 20-15,21-21 0,0-21 16,0 21-16,1 0 0,-1-21 16,0 0-16,0 0 0,0 0 0,22 0 15,-22 0-15,0 0 0,21 0 16,-21 0-16,1-21 0,20 0 0,-21 21 15,0-21-15,22 0 0,-22 0 16,0-1-16,0 1 0,-21 0 16,21-21-16,-21 21 0,21-1 0,-21 1 15,0 0-15,0 0 0,0 0 16,0 0-16,-21 21 16,0 0-16,0 0 0,0 0 15,0 21-15,-1 0 16,1 0-16,0 0 0,0 0 0,21 1 15,0-1-15,-21 0 0,21 0 16,0 0-16,0 0 0,0 1 16,0-1-16,21-21 31,0 0-31,0 0 16,0 0-16,1 0 0,-1-21 15,0-1-15,0 1 16,-21 0-16,21 0 0,-21 0 0,0 0 15,0-1-15,0 1 0,21 0 16,-21 0-16,0 0 16,0 42-1,0 0 1,0 0-16,0 0 0,0 1 0,0-1 16,0 0-16,0 0 0,0 0 15,0 0-15,0 1 16,0-1-16,22-21 0,-1 21 15,0-21-15,0 0 0,0 0 16,0 0-16,1 0 0,-1 0 16,0 0-16,0-21 0,0 21 15,0-21-15,1-1 0,-1 1 0,0 0 16,-21 0-16,21 0 0,0-22 16,0 22-16,-21 0 0,22-21 0,-1 21 15,0-22-15,-21 22 0,0-21 16,21 21-16,-21-1 0,21-20 0,-21 21 15,0 0-15,0 42 32,-21-21-32,21 21 15,-21 0-15,21 22 0,-21-22 16,21 0-16,0 0 0,0 21 0,-21-20 16,21-1-16,0 21 0,0-21 0,0 22 15,0-22-15,0 0 0,0 0 16,0 0-16,0 0 0,21 1 0,-21-1 15,21-21-15,0 21 0,0-21 16,0 0-16,1 0 0,-1 0 16,0 0-16,0 0 0,0 0 0,0-21 15,1 21-15,-22-21 0,21-1 16,0 22-16,-21-21 0,0 0 16,0 0-16,0 0 0,21 0 15,-21-1-15,0 1 0,0 0 0,0 0 16,-21 21-1,0 21 1,0 0-16,21 0 0,-22 1 16,22-1-16,0 0 0,0 0 15,0 0-15,0 0 16,0 1 0,22-22-16,-1 0 15,0 0-15,-21-22 16,21 22-16,0-21 15,0 0-15,-21 0 0,22 0 16,-22 0-16,21 21 0,-21-22 16,21 1-16,-21 42 31,0 1-15,0-1-16,0 0 0,0 0 15,0 0-15,0 0 0,0 1 16,0-1-16,21-21 15,0 0 1,0 0 0,1 0-16</inkml:trace>
  <inkml:trace contextRef="#ctx0" brushRef="#br1" timeOffset="143427.14">13674 13377 0,'0'0'0,"-22"0"0,-41 0 15,63-21 17,21 21-17,0 0-15,0 0 16,1 0-16,-1-21 0,0 21 15,0 0-15,21 0 0,-20 0 0,-1 0 16,0 0-16,0 0 0,0 0 0,0 0 16,1 0-16,-1-21 15,0 21-15,0 0 0,0-21 16,0 21-16</inkml:trace>
  <inkml:trace contextRef="#ctx0" brushRef="#br1" timeOffset="143751.29">14626 13123 0,'-21'0'32,"0"0"-32,0 22 15,-1-22-15,22 21 0,-21 0 16,0 0-16,21 0 0,0 22 15,-21-22-15,0 0 0,21 0 0,-21 21 16,21-20-16,-22 20 0,22-21 16,0 0-16,0 22 0,0-22 15,0 0-15,0 0 0,0 0 0,0 0 16,22 1-16,-1-22 0,0 0 16,0 0-16,0 0 15,0 0-15,1 0 16,-22-22-16,21 1 15,-21 0-15,0 0 0,0 0 0,0 0 16</inkml:trace>
  <inkml:trace contextRef="#ctx0" brushRef="#br1" timeOffset="144450.23">14499 13420 0,'-21'0'0,"42"0"0,-63 0 16,63 0 31,0 0-47,0 0 0,0 0 15,1 0-15,-1 0 0,21 0 0,-21 0 16,0 0-16,22 0 0,-22 0 0,0 0 16,0 0-16,22 0 0,-43-21 15,21 21-15,0 0 0,0 0 16,-21 21 0,0 0-16,-21-21 15,0 21-15,21 0 0,-21 0 16,21 1-16,0-1 0,-22 0 15,22 0-15,0 0 0,-21 0 0,21 1 16,0-1-16,0 0 16,21-21-16,1 0 15,-1 0-15,0 0 0,0 0 16,0 0-16,0 0 0,1 0 16,-1-21-16,0 0 0,0 21 0,-21-22 15,21 1-15,0 0 0,-21 0 0,0 0 16,22 0-16,-22-1 0,21 1 15,-21 0-15,21 0 16,-21 42 31,-21 0-47,21 0 0,-21 1 16,21-1-16,-22 21 0,22-21 0,-21 22 15,21-22-15,0 21 0,0 0 0,0-20 16,0 20-16,0 0 0,0 1 15,0-22-15,0 21 0,0-21 0,0 22 16,-21-1-16,21-21 0,-21 0 0,21 22 16,-21-22-16,21 21 0,-21-21 15,21 0-15,-22 1 0,1-1 16,0 0-16,21 0 0,-21 0 0,0 0 16,0-21-16,-22 22 0,22-22 15,0 0-15,0 0 0,-22 0 0,22 0 16,0 0-16,-21 0 0,21 0 15,-1 0-15,1-22 0,0 22 0,0-21 16,0 21-16,21-21 0,-21 0 0,21 0 16,0 0-16,0-1 15,0 1-15,21 0 0,0 0 16,0 0-16,0 0 0,0-1 0,22-20 16,-22 21-16,21 0 0</inkml:trace>
  <inkml:trace contextRef="#ctx0" brushRef="#br1" timeOffset="144807.03">15261 13462 0,'0'0'0,"0"-21"16,0 63 15,0-21-16,0 1-15,0 20 0,0 0 16,0 1-16,0-1 0,0 0 16,0 1-16,0-1 0,0 0 0,0 1 15,-21-1-15,0 0 0,21-21 16,-21 22-16,-1-1 0,22-21 0,-21 0 16,0 1-16,21-1 0,-21 0 15,21 0-15,0 0 0,-21-21 0,21 21 16,0-42 15,0 0-15,21 0-16,0 0 0,-21 0 15,0-1-15,21-20 0,-21 21 16,0-21-16,21 20 0</inkml:trace>
  <inkml:trace contextRef="#ctx0" brushRef="#br1" timeOffset="145095.85">15261 13526 0,'0'0'0,"0"-22"0,0 1 16,0 0-16,0 0 0,21 21 0,-21-21 16,21 21-16,1 0 0,-1-21 0,0 21 15,0 0-15,0 0 0,22 0 16,-22 0-16,0 0 0,0 0 0,0 0 16,-21 21-16,21 0 0,-21 0 15,0 0-15,0 0 0,-21 1 0,0 20 16,0-21-16,0 0 0,-22 0 15,22 1-15,0-1 0,0 0 16,-21 0-16,20-21 0,1 21 0,0-21 16,0 0-1,42 0 1,0 0 0,0 0-16,1-21 0,-1 0 15,0 21-15,0-21 0,0 21 0,0-21 16</inkml:trace>
  <inkml:trace contextRef="#ctx0" brushRef="#br1" timeOffset="145470.67">15727 13589 0,'0'0'0,"21"0"16,0 0-16,0 0 15,0 0-15,1 0 16,-1 0-16,-21-21 0,21 21 0,0-21 15,0 21-15,-21-21 0,21-1 0,1 1 16,-22 0-16,0 0 16,0 0-16,0 0 0,0-1 15,-22 22 1,1 0 0,0 22-16,0-22 0,0 21 15,0 0-15,-1 0 0,22 21 16,0-20-16,-21-1 0,21 0 0,-21 21 15,21-21-15,0 1 0,0-1 0,0 0 16,0 0-16,0 0 0,21 0 16,0 1-16,1-22 15,-1 21-15,0-21 16,0 0-16,0 0 0,0 0 0,1 0 16,-1 0-16,0 0 0,21 0 15,-21-21-15,1-1 0,-1 22 0,0-21 16</inkml:trace>
  <inkml:trace contextRef="#ctx0" brushRef="#br1" timeOffset="153410.98">571 16362 0,'0'0'0,"-21"0"16,0 0-1,0 0-15,0 0 0,21 21 16,-21-21-16,-1 0 0,1 0 16,0 0-1,0 21-15,0-21 31,42 0 16,0 0-47,0 0 0,22 0 16,-1 0-16,0 0 0,1-21 16,-1 21-16,0-21 0,22 21 0,-22-21 15,22 21-15,-1-21 0,1-1 16,-1 22-16,1-21 0,20 0 15,1 0-15,0 0 0,-1 0 0,22-1 16,-21 1-16,-1 0 16,22 0-16,-21 0 0,21 0 0,21-1 15,0-20-15,0 21 0,0-21 16,21 20-16,-21 1 0,21-21 0,21 21 16,-20 0-16,20-22 0,-21 22 15,21 0-15,-20 0 0,20-22 0,0 22 16,1 0-16,-22-21 0,21 21 0,-21-1 15,0 1-15,22-21 0,-22 21 16,0 0-16,0-22 0,0 22 0,-21 0 16,0 0-16,0 0 0,-21-1 15,0 1-15,0 0 0,0 0 0,0 0 16,-22 21-16,-20-21 0,20-1 16,-20 22-16,-22-21 0,1 21 15,-1 0-15,-21 0 0,0 0 0,0-21 16,1 21-16,-44 0 31,-20 0-31,21 21 0,-43 0 16,1-21-16,-1 22 0,-20-1 15,-22 21-15</inkml:trace>
  <inkml:trace contextRef="#ctx0" brushRef="#br1" timeOffset="154495.39">952 16531 0,'-21'0'47,"21"21"-47,0 1 16,0-1-16,0 21 15,0-21-15,0 22 0,0-1 16,0-21-16,0 21 0,-21 1 0,21-1 15,0 0-15,0 1 0,0-22 16,0 21-16,0-21 0,-21 22 0,21-22 16,0 0-16,0 0 15,-21-21 32,21-21-47,0 0 0,0 0 16,0 0-16,0-1 0,0 1 15,0 0-15,0 0 0,0 0 0,0-22 16,0 22-16,0 0 0,21 0 16,-21 0-16,21 0 0,0-1 15,0 1-15,1 21 0,-1 0 16,0 0-16,0 0 0,21 0 16,-20 0-16,-1 21 0,0 1 0,0-1 15,0 0-15,-21 0 0,0 0 16,0 0-16,0 1 0,0-1 15,0 0-15,-21 21 0,0-21 0,0 1 16,-22-22-16,22 21 0,0 0 16,0-21-16,-21 21 0,20-21 15,1 0-15,0 0 0,0 0 0,0 0 16,0 0 0,21-21 15,21 0-16,0 21-15,-21-21 0</inkml:trace>
  <inkml:trace contextRef="#ctx0" brushRef="#br1" timeOffset="155151.01">1355 16785 0,'21'0'15,"-21"21"1,0 1 0,-21-1-16,21 0 0,0 0 15,0 0-15,-22 0 0,22 1 16,-21-1-16,21 0 0,0 0 0,0 0 16,0 0-16,0 1 0,21-22 15,1 0 1,-1 0-16,0 0 0,0-22 15,21 22-15,-20-21 0,-1 0 16,0 0-16,0 0 0,0 0 16,0-1-16,1 1 0,-22 0 0,0 0 15,21 0-15,-21 0 0,21-1 0,-21 1 16,0 0-16,0 0 16,0 42 15,0 0-31,0 0 15,0 1-15,0-1 0,0 21 0,0-21 16,0 22-16,0-1 0,0 0 16,0 22-16,21-22 0,-21 0 0,21 22 15,0-22-15,-21 22 0,22-1 16,-1-20-16,-21 20 0,0-21 16,21 22-16,-21-22 0,0 1 0,0-1 15,0 0-15,0 1 0,0-22 16,-21 0-16,21 0 0,-21 0 15,-1 0-15,1-21 0,0 0 16,0 0-16,0 0 0,-22 0 16,22 0-16,0-21 0,-21 0 0,21 0 15,-1 0-15,1-22 0,0 1 16,0 0-16,0-1 0,0 1 0,-1 0 16,22-22-16,-21 22 0,21 0 15,0-1-15,0 1 0,0 0 16,0 20-16,21-20 0,1 21 0,-1-21 15,21 20-15,-21 1 0,22-21 16,-22 21-16,21 0 0,0-22 16,1 22-16,-1-21 0</inkml:trace>
  <inkml:trace contextRef="#ctx0" brushRef="#br1" timeOffset="155462.84">2159 16320 0,'0'0'0,"-42"0"31,20 0-31,1 21 0,21 21 0,0-21 16,-21 0-16,21 22 16,-21-1-16,21 0 0,0 1 0,0-1 15,-21 0-15,21 1 0,0 20 16,0-20-16,-21-1 0,21 0 15,-22 1-15,1-22 0,21 21 0,0-21 16,0 0-16,0 1 0,-21-1 16,42-21 15,-21-21-31,21 21 0,1-22 16,-22 1-16,21-21 0,0 21 15,-21 0-15,21-1 0</inkml:trace>
  <inkml:trace contextRef="#ctx0" brushRef="#br1" timeOffset="155858.25">2159 16828 0,'0'0'0,"0"21"15,0 0-15,0 0 16,21-21 0,0 0-1,0 0-15,1 0 0,-1-21 16,0 0-16,0 21 15,0-21-15,0-1 0,1 1 0,-1 0 16,-21 0-16,21 0 16,-21 0-16,0-1 15,-21 22 1,0 0-16,-1 0 0,1 0 0,0 0 16,0 0-16,0 22 0,0-1 15,-22 0-15,22 0 0,21 0 0,-21 0 16,0 22-16,21-22 0,0 21 15,0-21-15,0 1 0,0-1 16,0 21-16,0-21 0,21 0 16,0-21-16,0 22 0,0-22 15,1 0-15,-1 0 0,0 0 16,0 0-16,0 0 16,22-22-16,-22 22 0,0-21 0,-21 0 15,21 0-15,0 0 0,-21 0 16,21-1-16,-21 1 0,0 0 0,0 0 15</inkml:trace>
  <inkml:trace contextRef="#ctx0" brushRef="#br1" timeOffset="156071.12">2011 16658 0,'0'0'15,"-21"0"-15,-1 0 16,44 0-1,-1 0 1,0 0-16,0 0 0,0 0 0,22 0 16,-22-21-16,21 0 0,-21 21 15,22-21-15,-1 21 0,-21 0 16,0-21-16,0 21 0,1 0 0,-22-22 16</inkml:trace>
  <inkml:trace contextRef="#ctx0" brushRef="#br1" timeOffset="156871.26">63 17018 0,'-42'0'15,"42"21"16,21 0-31,0-21 16,1 22-16,-1-22 0,0 21 0,21 0 16,1 0-16,-22-21 0,21 21 15,22 0-15,-22 1 0,21-1 16,-20 0-16,20 0 0,22 0 0,-22 0 16,22 1-16,-21-1 0,41 0 15,-20 0-15,42 0 0,-21 0 16,21 1-16,0-1 0,21 0 0,0 0 15,0 0-15,43 0 0,-1 1 16,1-1-16,-1 0 0,22 0 16,0 0-16,21 0 0,-22 1 15,1 20-15,21-21 0,-22 0 0,22 22 16,-21-22-16,0 21 0,-1-21 16,-20 0-16,20 22 0,-41-22 0,20 0 15,-20 0-15,-22 0 0,0 1 16,-21-1-16,0-21 0,0 21 15,-42-21-15,-1 21 0,1-21 0,-22 0 16,-20 0-16,-1 0 0,-21 0 16,0 0-16,1 0 0,-1 0 15,-42 0 17,-1 0-32,1 0 0,0 0 15,-21 0-15,21 0 0,-22-21 0,22 21 16,-21 0-16,-22 0 0,22-21 15,-22 21-15,22-21 0,-21 21 0</inkml:trace>
  <inkml:trace contextRef="#ctx0" brushRef="#br1" timeOffset="158251.29">2963 16933 0,'0'-21'16,"-21"0"46,21 0 63,0 0 31,0 0-140,0 42 31,0 0-47,0 0 16,0 0-16,0 0 0,0 1 15,0-1-15,0 0 0,0 21 0,0-21 16,-21 1-16,0-1 0,0 0 15,-1 0-15,22 0 0,-21-21 16</inkml:trace>
  <inkml:trace contextRef="#ctx0" brushRef="#br1" timeOffset="158846.95">3535 16616 0,'21'0'16,"-42"0"-16,42-21 0,0 21 16,-21-21-16,0-1 15,21 22-15,-21-21 0,0 0 16,21 21-1,-21-21-15,0 0 16,-21 21 0,0 0-16,0 0 0,0 0 0,-22 0 15,1 0-15,21 21 0,-21 0 16,-1-21-16,22 21 0,-21-21 0,21 21 16,-1-21-16,1 22 0,0-1 15,0-21-15,21 21 0,0 0 16,21 0-1,0-21-15,0 21 0,1-21 0,20 22 16,0-1-16,1-21 16,-22 21-16,21 0 0,0-21 0,1 21 15,-22 0-15,0 1 0,0-1 16,0-21-16,-21 21 0,0 0 0,0 0 16,0 0-16,-21 1 0,0-1 15,0 0-15,0 0 0,-22-21 0,1 21 16,0-21-16,-1 0 0,22 0 15,-21 0-15,0 0 0,20 0 16,1 0-16,0 0 0,0 0 0,0-21 16,0 0-16,21 0 15,0 0-15,0-1 0,0 1 16,0 0-16,0 0 16,0 0-16,0 0 0,21-1 15,0 1-15,0 21 0,0-21 16,22 0-16</inkml:trace>
  <inkml:trace contextRef="#ctx0" brushRef="#br1" timeOffset="159391.26">3746 16277 0,'0'0'0,"0"21"47,0 1-47,0-1 0,0 0 16,0 0-16,0 0 0,0 0 0,0 22 15,0-22-15,0 21 0,0-21 16,0 22-16,-21-22 0,21 21 0,0-21 16,0 22-16,0-22 0,0 0 15,0 21-15,0-20 0,0-1 0,0 0 16,0 0-16,0-42 47,0 0-32,0 0-15,0-1 0,0 1 16,0 0-16,0-21 0,0 21 0,21-1 16,1-20-16,-22 21 0,21 0 15,0 0-15,0-1 0,0 22 0,0-21 16,1 21-16,-1 0 0,0 0 15,0 0-15,0 0 0,0 21 16,-21 1-16,22-1 0,-22 0 16,0 0-16,0 0 0,0 0 0,0 1 15,0 20-15,0-21 0,0 0 16,0 0-16,0 1 0,-22-1 16,1 0-16,21 0 15,0-42 32,0 0-47,0 0 16</inkml:trace>
  <inkml:trace contextRef="#ctx0" brushRef="#br1" timeOffset="159819.01">4297 16531 0,'-64'43'16,"64"-22"-1,-21 0-15,21 0 0,-21 0 16,21 0-16,-21 1 0,21-1 16,0 21-16,0-21 0,0 0 0,0 1 15,0-1-15,0 0 16,0 0-16,21-21 15,0 0-15,0 0 16,0 0-16,1 0 0,-1-21 16,0 0-16,0 21 15,0-21-15,-21-1 0,0 1 0,21 0 16,-21 0-16,0 0 0,0 0 16,0-1-16,0 1 0,0 0 0,-21 0 15,0 21-15,0-21 0,0 0 16,0-1-16,-1 22 0,1 0 0,0 0 15,0 0-15,0 0 16,21 22 0,0-1-1,0 0-15,21-21 16,0 0-16,0 0 16,0 0-16</inkml:trace>
  <inkml:trace contextRef="#ctx0" brushRef="#br1" timeOffset="160179.51">4424 16531 0,'0'-21'0,"0"0"16,21 21 0,0 0-16,0 0 0,0 0 15,1 0-15,-1 21 16,0 0-16,0-21 0,0 21 0,0 1 15,1-1-15,-1 0 0,0 21 16,-21-21-16,0 1 0,0-1 0,0 0 16,0 0-16,0 0 0,0 0 15,0 1-15,0-1 0,0 0 16,-21-21 0,21-21-1,0 0 1,0-1-16,0 1 0,0-21 15,0 21-15,0 0 16,0-1-16,0 1 0,0 0 0,0 0 0,0 0 16,0 0-16,21-1 15,0 22-15,-21-21 0,21 0 0,0 21 16,-21-21-16,22 0 0</inkml:trace>
  <inkml:trace contextRef="#ctx0" brushRef="#br1" timeOffset="160534.31">5165 16108 0,'-43'0'15,"43"21"-15,0 0 0,0 0 16,-21 1-16,21-1 0,-21 21 15,21-21-15,-21 22 0,21-1 0,0 0 16,-21-21-16,21 22 0,-22-1 16,22-21-16,-21 22 0,21-22 0,0 21 15,0-21-15,0 22 0,0-22 16,0 0-16,0 0 0,0 0 0,0 0 16,0 1-16,0-1 0,21 0 15,1-21 1,-1 0-16,0 0 15,0 0-15,0-21 16,-21 0-16,21-1 16,1 1-16,-22 0 0,0 0 15,0 0-15</inkml:trace>
  <inkml:trace contextRef="#ctx0" brushRef="#br1" timeOffset="160843.13">4974 16425 0,'21'-21'31,"0"21"-31,1 0 16,-1 0-16,0 0 15,0 0-15,0 0 16,0 0-16,1 0 0,-1 0 15,-21-21 1,21 21-16,0 0 0,-21 21 78</inkml:trace>
  <inkml:trace contextRef="#ctx0" brushRef="#br1" timeOffset="161130.98">5651 16785 0,'-21'0'15,"0"0"1,0-21 0,21 0-1,21 21 17,-21 21-32,21 0 15,-21 0-15,0 1 16,0-1-16,-21 0 0,0 0 15,0 0-15,0 0 0,-22 1 0,1-1 16,21 0-16</inkml:trace>
  <inkml:trace contextRef="#ctx0" brushRef="#br1" timeOffset="161722.31">5990 16404 0,'0'0'16,"0"21"-1,0 1 1,0-1-16,0 0 0,0 0 0,0 0 15,0 0-15,0 1 0,0-1 16,-21 0-16,21 0 0,-21 0 16,21 22-16,-21-43 0,21 21 0,0 0 15,0 0-15,0 0 16,0-42 15,0 0-15,0 0-16</inkml:trace>
  <inkml:trace contextRef="#ctx0" brushRef="#br1" timeOffset="162070.01">5948 16277 0,'0'0'0,"0"21"15,-21-21-15,21 22 0,0-1 16,21-21 0,0 0-1,0 0-15,-21-21 16,21 21-16,-21-22 0,21 22 16,-21-21-16,0 0 0,0 0 15,0 0-15,-21 0 16,0 21-16,0-22 0,0 22 15,0 0-15,-1 0 16,1 0-16,21 22 16,0-1-16,0 0 15,0 0-15,0 0 0,0 0 16,0 1-16,21-1 0,-21 0 0,22 0 16,-1 0-16</inkml:trace>
  <inkml:trace contextRef="#ctx0" brushRef="#br1" timeOffset="162635.18">6371 16404 0,'-21'-21'31,"21"42"-16,0 0 1,0 1-16,0-1 0,0 0 16,0 0-16,0 0 0,0 0 0,0 1 15,0-1-15,0 0 16,0 0-16,0 0 0,0 0 16,0 1-16,-21-22 15,0 0 16,21-22-15,0 1 0,0 0-16,0 0 0,0 0 0,0 0 15,21-1-15,0 1 0,0 0 16,0 0-16,0-21 0,1 20 0,-1 1 16,21 0-16,-21 0 0,22 21 0,-1-21 15,-21 21-15,21 0 16,-20 0-16,20 0 0,-21 0 0,0 21 15,0-21-15,1 21 0,-1 0 16,-21 0-16,0 22 0,0-22 0,0 0 16,0 0-16,0 0 0,0 1 15,0-1-15,0 0 0,0 0 0,-21-21 16,21 21-16,-22 0 0,1-21 16,21 22-16,-21-22 15,0 0-15,21-22 31,0 1-31,0 0 16,0 0-16</inkml:trace>
  <inkml:trace contextRef="#ctx0" brushRef="#br1" timeOffset="162950.98">7133 16002 0,'0'21'16,"0"0"-1,0 1-15,0-1 0,-21 21 0,21-21 16,-21 0-16,0 22 16,21-22-16,0 21 0,-22 1 0,22-22 15,-21 21-15,21-21 0,-21 22 16,21-22-16,0 0 0,0 21 0,0-21 15,0 1-15,0-1 0,0 0 16,0 0-16,21-21 0,0 0 16,1 0-16,-1 0 15,0 0-15,0 0 16,0-21-16,-21 0 0,21 0 16,-21-1-16</inkml:trace>
  <inkml:trace contextRef="#ctx0" brushRef="#br1" timeOffset="163205.95">6985 16341 0,'21'0'15,"0"0"-15,0 0 16,1 0-16,-1 0 0,0 0 15,0 0 1,0 0-16,0 0 0,1 0 16</inkml:trace>
  <inkml:trace contextRef="#ctx0" brushRef="#br1" timeOffset="163454.45">7493 16616 0,'-21'42'31,"21"-21"-31,-21-21 16,21 22-16,-22-22 0,22 21 0,-21-21 15,21 21-15,0 0 16,-21-21-16,0 0 16,0 0-1</inkml:trace>
  <inkml:trace contextRef="#ctx0" brushRef="#br1" timeOffset="164163.04">7874 16616 0,'21'0'15,"0"0"1,0-21-16,1 21 16,-1-21-16,0-1 0,0 1 15,0 0-15,0 0 0,1 0 0,-1 0 16,0-22-16,0 22 0,0-21 16,0-1-16,-21 22 0,0-21 0,22 0 15,-22-1-15,0 1 0,0 0 16,0 20-16,0-20 0,0 21 15,0 0-15,-22 21 16,1 0-16,0 21 16,0-21-16,21 42 0,-21-21 0,0 22 15,-1-1-15,22-21 0,-21 43 16,0-22-16,0 0 0,21-20 0,-21 20 16,21 0-16,-21 1 0,21-22 15,0 21-15,0-21 0,0 0 0,0 1 16,0 20-16,21-42 0,0 21 15,0 0-15,0-21 0,22 0 0,-22 0 16,0 0-16,21 0 0,-21 0 16,1 0-16,20 0 0,-21 0 15,0-21-15,22 0 0</inkml:trace>
  <inkml:trace contextRef="#ctx0" brushRef="#br1" timeOffset="164578.74">8657 16341 0,'-21'0'32,"0"0"-32,0 0 0,-1 21 15,1 0-15,0 0 0,0-21 16,21 21-16,0 1 0,-21-1 16,21 0-16,-21 0 0,21 0 0,0 0 15,0 1-15,0-1 16,0 0-16,21 0 0,0-21 15,0 0-15,0 0 0,0 0 16,1 0-16,-1 0 0,0 0 0,0 0 16,21 0-16,-20 0 0,-1-21 15,0 21-15,0-21 0,0 0 0,0 21 16,-21-22-16,22 1 0,-22 0 16,0 0-16,0 0 0,0 0 0,-22 21 15,1-22-15,0 1 0,0 0 0,0 21 16,0 0-16,-1 0 15,1 0-15,0 0 0,0 0 0,0 0 16,0 0-16,-1 0 0,1 0 16,21 21-16,0 0 15,0 1 1,21-22-16,1 0 0,-1 0 16,0 0-16,21 0 0,-21 0 0,22 0 15</inkml:trace>
  <inkml:trace contextRef="#ctx0" brushRef="#br1" timeOffset="165074.67">9186 16320 0,'0'42'16,"-21"-42"-16,21 21 15,0 0-15,0 0 16,-21 1-16,21-1 0,0 0 15,0 0-15,0 0 16,-21 0-16,21 1 16,-21-22-1,21 21-15,-22-21 32,22-21-17,0-1-15,0 1 16,0 0-16,22 0 15,-1-21-15,0 20 0,-21 1 0,21 0 16,0 0-16,22 0 0,-22 0 0,0-1 16,21 1-16,-21 21 0,22 0 15,-1 0-15,-21 0 0,22 0 0,-1 0 16,-21 21-16,21 1 0,-20-1 16,-1 0-16,0 0 0,0 0 0,-21 0 15,0 1-15,0-1 0,0 0 16,0 0-16,0 0 0,0 0 15,0 1-15,-21-1 0,0-21 0,0 21 16,-1-21-16,1 21 16,0-21-16,0 0 15,42-21 17,0 0-32</inkml:trace>
  <inkml:trace contextRef="#ctx0" brushRef="#br1" timeOffset="165718.68">10139 16341 0,'0'0'0,"0"-21"0,0-1 0,-21 22 15,-1-21-15,1 21 16,0 0-16,0 0 0,0 0 0,0 0 15,-1 0-15,1 0 0,21 21 0,-21-21 16,0 22-16,0-1 0,0-21 16,-1 21-16,22 0 0,0 0 15,-21 0-15,21 1 0,-21-1 0,21 0 16,0 0 0,21-21-16,0 0 15,1 0-15,-1 0 16,0 0-16,0 0 0,0 0 0,0 0 15,1-21-15,-1 21 0,0-21 16,0 21-16,0-21 0,-21-1 16,21 1-16,1 0 0,-22 0 15,0 0 1,0 42 15,0 0-15,0 0-16,0 0 0,0 1 15,0 20-15,-22-21 0,22 0 16,0 22-16,0-1 0,0 0 0,-21 1 16,21-1-16,0 0 0,0 1 15,0-1-15,0 21 0,-21-20 0,21-1 16,-21 0-16,0 1 0,0-1 16,-1 0-16,1 1 0,0-22 0,-21 0 15,21 21-15,-22-20 0,1-1 16,21-21-16,-22 21 0,22-21 0,0 0 15,-21 0-15,21 0 0,-1 0 0,22-21 16,-21 0-16,21-1 0,-21 1 16,21 0-16,-21 0 0,21 0 15,0 0-15,0-22 0,0 22 16,0-21-16,0 21 0,0-22 0,0 22 16,0-21-16,0 21 0,21-1 15,0 1-15,0 0 0,1 0 0,-1 0 16</inkml:trace>
  <inkml:trace contextRef="#ctx0" brushRef="#br1" timeOffset="165954.21">10414 16552 0,'0'22'31,"0"-1"-31,0 0 16,0 0-16,-21 0 15,21 0-15,-21-21 0,21 22 0,-22-1 16,22 0-16,-21 0 0,0 0 16</inkml:trace>
  <inkml:trace contextRef="#ctx0" brushRef="#br1" timeOffset="167067.01">10943 16404 0,'0'0'0,"21"0"0,0 0 0,1 0 0,20 0 16,-21 0-16,0 0 0,22 0 15,-22 0-15,21 0 0,0-21 16,-20 21-16,20-21 0,-21 0 0,21 0 16,-20 21-16,-1-22 0,0 1 15,0 0-15,0-21 0,-21 21 0,21-1 16,-21 1-16,0-21 0,0 21 15,0-22-15,0 22 0,0-21 0,0 21 16,0-22-16,-21 22 0,21 0 0,-21 21 16,0 0-16,0 0 15,0 0-15,-1 21 0,1 22 16,21-1-16,-21 0 0,0 1 16,0-1-16,0 21 0,-1-20 0,22 20 15,-21-20-15,0 20 0,0-21 16,0 22-16,0-22 0,-1 22 15,1-1-15,21 1 0,0-1 0,-21 1 16,21-1-16,-21 1 0,21-1 16,0 1-16,0-22 0,0 22 0,0-22 15,0 0-15,0 1 0,0-1 16,0 0-16,21-21 0,0 1 0,0-1 16,1 0-16,-1 0 0,21-21 15,-21 0-15,22 0 0,-22 0 0,21-21 16,-21 0-16,0 0 0,22-1 15,-22 1-15,0-21 0,0 21 0,0 0 16,-21-22-16,0 1 0,0 0 16,0 20-16,0-41 0,0 21 15,0-1-15,0-20 0,-42 20 0,21-20 16,0 21-16,-22-1 0,1-20 16,0 42-16,21-22 0,-22 22 0,1 0 15,0 0-15,20 0 0,1-1 16,0 22-16,0 0 0,21-21 15,21 21 1,0 0-16,22 0 16,-22-21-16,21 21 0,0 0 0,1-21 15,-1 21-15,0-21 0,1 0 16,-1 21-16,0-22 0,1 1 16,-1 0-16,0 0 0,1-21 15,-1 20-15,0-20 0,1 21 0,-1-21 16,-21-1-16,0 1 0,1 0 0,-22-1 15,0 22-15,0-21 0,0 21 16,0-1-16,0 1 0,-22 0 0,1 21 16,0 0-16,0 0 0,0 0 15,0 0-15,-1 21 0,22 0 0,-21 1 16,0 20-16,21-21 0,-21 21 16,21 1-16,0-22 0,0 21 0,0-21 15,0 22-15,-21-22 0,21 21 16,0-21-16,0 1 0,0-1 15,0 21-15,0-21 0,0 0 16,0 1-16,21-22 16,-21 21-16,21-21 0,0 0 15,0 0-15,1 0 0,-1 0 16,0 0-16,0-21 0,0-1 16,0 22-16</inkml:trace>
  <inkml:trace contextRef="#ctx0" brushRef="#br1" timeOffset="167466.21">12107 16235 0,'0'0'0,"-21"0"15,21 21-15,-21-21 0,0 21 16,0 0-16,-1 1 0,1-22 16,0 21-16,0 0 0,0 0 0,21 0 15,0 0-15,0 1 0,-21-22 0,21 21 16,0 0-16,0 0 15,21-21-15,0 0 0,21 0 16,-21 0-16,1 0 0,-1 0 16,0 0-16,21 0 0,-21 0 0,1 0 15,-1-21-15,0 21 16,0-21-16,0 0 0,-21-1 16,0 1-16,0 0 0,0 0 0,0 0 15,0 0-15,0-22 0,0 22 16,0 0-16,-21 0 0,0 0 0,0-1 15,0 22-15,-1 0 0,1 0 16,0 0-16,0 0 0,0 0 0,0 22 16,-1-22-16,22 21 0,0 0 15,0 0-15,0 0 0,0 0 16,0 1-16,22-1 0,-22 0 0,42-21 16,-21 21-16,0-21 0,22 0 15,-22 0-15,21 0 0,0 0 16</inkml:trace>
  <inkml:trace contextRef="#ctx0" brushRef="#br1" timeOffset="168166.81">12806 16214 0,'0'0'0,"-21"-21"15,-1 21-15,1 0 0,0 0 16,0 0-16,0 0 0,0 21 0,-1 0 15,-20 0-15,21 0 0,0 0 16,0 1-16,-1-1 0,1 0 16,21 0-16,-21 0 0,21 0 0,0 1 15,0-1-15,0 0 16,0 0-16,21-21 0,0 0 16,1 0-16,-1 0 0,0 0 15,0 0-15,0-21 0,0 0 16,1 21-16,-1-21 0,0 21 15,0-22-15,-21 1 0,21 0 0,0 0 16,-21 0-16,0-22 0,0 22 0,22 0 16,-22 0-16,0 0 0,0 0 15,-22 42 17,1 0-32,21 0 15,0 0-15,0 0 0,0 22 0,0-22 16,0 0-16,0 0 15,0 0-15,21 1 0,1-1 16,-1-21-16,0 0 0,0 0 16,0 0-16,22 0 0,-22 0 0,21 0 15,0 0-15,-20 0 0,20 0 16,-21-21-16,21 21 0,-20-22 0,20 1 16,-21 0-16,0 0 0,0-21 0,1 20 15,20-20-15,-21 0 0,0-1 16,-21 1-16,21 0 0,1-1 15,-1 1-15,-21 0 0,0 21 16,0-1-16,0 1 0,0 0 0,0 42 16,-21 0-1,21 1-15,-22-1 0,1 21 16,21 0-16,-21 1 0,0-22 0,21 21 16,0 1-16,-21-1 0,21-21 15,-21 21-15,21-20 0,0 20 0,0-21 16,0 0-16,0 0 0,0 1 15,0-1-15,21-21 16,0 0-16,0 0 16,0 0-16,0 0 15,-21-21-15</inkml:trace>
  <inkml:trace contextRef="#ctx0" brushRef="#br1" timeOffset="168374.69">13166 16193 0,'0'0'0,"21"0"31,0 0-15,0-22-16,0 22 0,0 0 15,1 0-15,-1 0 0,21-21 16,-21 21-16,0-21 0,1 21 0,-1 0 15,0 0-15,0-21 0,0 21 16</inkml:trace>
  <inkml:trace contextRef="#ctx0" brushRef="#br1" timeOffset="169126.84">14436 16404 0,'21'0'0,"0"0"16,0 0-1,0 0-15,0-21 16,1 21-16,-22-21 0,0 0 0,21 0 16,-21-1-16,0 1 15,0 0-15,0-21 0,0 21 0,0-1 16,0 1-16,0 0 0,-21 0 0,-1 0 15,1 21-15,0 0 0,0 0 16,0 0-16,-22 0 0,22 0 0,-21 21 16,21 0-16,-22 0 0,22 0 15,-21 1-15,21-1 0,-22 0 16,22 21-16,0-21 0,21 1 0,0-1 16,0 0-16,0 0 15,0 0-15,21-21 0,0 21 16,1-21-16,20 0 0,-21 0 15,21 0-15,1 0 0,-1 0 0,-21-21 16,22 21-16,-1-21 0,0 0 16,-21 21-16,22-21 0,-22 0 0,21-22 15,-21 22-15,1-21 0,-1 21 0,0-22 16,0 1-16,-21 0 0,21-1 16,-21 1-16,21 0 0,-21-1 0,0 1 15,0 21-15,0 0 0,0-1 16,0 1-16,-21 21 15,0 21-15,21 1 16,-21-1-16,0 0 0,21 21 16,0 1-16,-21-1 0,21 21 0,-22-20 15,22-1-15,0 0 0,0 1 16,0-1-16,0-21 0,0 22 0,0-22 16,0 0-16,0 0 0,0 0 15,0 0-15,22 1 0,-1-22 0,0 0 16,0 0-16,0 0 15,22 0-15,-22 0 0,0 0 16</inkml:trace>
  <inkml:trace contextRef="#ctx0" brushRef="#br1" timeOffset="169911.37">15155 16087 0,'0'0'0,"-21"21"16,0 0-16,0-21 15,0 21-15,-1 0 0,22 1 0,-21-1 16,21 0-16,-21 0 0,21 0 16,0 0-16,0 1 0,0-1 0,0 0 15,0 0-15,21 0 16,0-21-16,1 0 0,-1 0 16,0 0-16,21 0 0,-21 0 15,1 0-15,-1 0 0,0-21 0,0 0 16,0 21-16,0-21 0,-21 0 15,0-1-15,0 1 0,0 0 0,0 0 16,0 0-16,0 0 0,0-22 16,0 22-16,-21 0 0,0 0 0,0 21 15,0 0-15,0-21 0,-1 21 16,1 0-16,0 0 0,0 21 0,21 0 16,-21 0-16,21 0 0,-21 0 0,21 1 15,0-1-15,0 0 0,0 0 16,0 0-16,0 0 0,21 1 0,0-1 15,0 0-15,0-21 16,0 0-16,1 21 0,-1-21 0,0 0 16,21 0-16,-21 0 0,1 0 0,20 0 15,-21 0-15,0 0 0,0-21 16,22 21-16,-22-21 0,0 0 0,0 21 16,0-22-16,-21 1 0,22 0 15,-1 0-15,0 0 0,-21 0 0,21-1 16,-21 1-16,0 42 31,0 1-31,-21-22 16,21 21-16,0 0 0,0 0 15,0 0-15,0 0 0,0 1 0,0-1 16,0 0-16,0 0 16,0 0-16,21-21 15,0 0-15,0 0 0,1 0 16,-1 0-16,0 0 15,0 0-15,0-21 0,0 0 16,-21 0-16,22 0 16,-1-1-16,-21 1 0,21 0 0,-21 0 15,0 0-15,0 0 0,0-1 16,21 22-16,-21 22 31,0-1-31,0 0 0,-21 0 16,21 0-16,0 0 0,0 1 0,-21-1 15,21 0-15,0 0 0,0 0 0,0 0 16,0 1-16,21-22 16,0 0-16,0 0 15,0 0-15</inkml:trace>
  <inkml:trace contextRef="#ctx0" brushRef="#br1" timeOffset="170450.07">16383 15790 0,'0'0'15,"-21"22"1,0-1-16,-1 0 16,1 0-16,0 21 0,21 1 0,-21-22 15,0 21-15,0 1 0,21-22 16,-22 21-16,22 0 0,-21-20 0,21 20 15,0-21-15,-21 21 0,21-20 16,-21-1-16,21 0 0,-21 0 16,21 0-16,0 0 0,-21 1 0,21-44 47,0 1-32,0 0-15,21 0 16,-21 0-16,21 0 0,0-22 0,0 22 15,0 0-15,1 0 0,-1 0 16,0-1-16,21 1 0,-21 21 0,1 0 16,20 0-16,-21 0 0,0 0 15,0 0-15,22 0 0,-22 0 0,0 21 16,0 1-16,0-1 0,-21 0 16,0 0-16,0 0 15,0 0-15,0 1 0,0-1 0,-21 0 16,0-21-16,0 21 0,0 0 0,-22-21 15,22 21-15,-21-21 0,0 0 16,20 22-16,-20-22 0,21 0 0,-21 0 16,20 0-16,1 0 0,0 0 15,0 0-15,0 0 0,21-22 32,21 22-32,0-21 0</inkml:trace>
  <inkml:trace contextRef="#ctx0" brushRef="#br1" timeOffset="170742.9">16976 15727 0,'-85'42'16,"64"-21"-16,0 1 15,21 20-15,-22 0 0,1 1 16,0-1-16,21 0 0,-21 1 0,21-1 16,-21 0-16,21 1 0,0-1 15,0-21-15,0 21 0,-21-20 0,21-1 16,0 0-16,0 0 0,0 0 16,0 0-16,21-21 15,0 0 1,0 0-16,0-21 15,0 0-15,1 21 0</inkml:trace>
  <inkml:trace contextRef="#ctx0" brushRef="#br1" timeOffset="171122.28">16997 16235 0,'0'21'15,"0"0"1,21-21-1,0 0-15,0 0 16,0 0-16,1 0 0,-1-21 16,0 21-16,0 0 0,0-21 0,0 0 15,-21 0-15,0-1 16,0 1-16,0 0 16,0 0-16,-21 21 0,0-21 15,0 21-15,0 0 16,0 0-16,-1 21 0,1-21 0,-21 21 15,42 0-15,-21 0 0,0 1 16,21-1-16,0 0 0,0 0 0,0 0 16,0 0-16,0 1 15,0-1-15,21-21 0,0 21 0,0-21 16,0 0-16,0 0 0,1 21 16,-1-21-16,0 0 15,0 0-15,0 0 16,-21-21-16,21 21 0,-21-21 0,22 21 15,-22-21-15,21-1 0</inkml:trace>
  <inkml:trace contextRef="#ctx0" brushRef="#br1" timeOffset="171279.19">17568 16425 0,'0'22'16,"-21"-22"-1,0 0 1,0 0 0</inkml:trace>
  <inkml:trace contextRef="#ctx0" brushRef="#br1" timeOffset="178414.83">6667 15177 0,'-21'0'15,"0"0"1,0 0 15,0 0-15,21 21 15,21-21 16,0 0-31,0 0-16,0 0 15,1 0-15,-1 0 0,0 0 16,0 0-16,0 0 0,0 0 15,1 0-15,20 0 0,-21 0 0,21 0 16,1 0-16,-1 0 0,0 0 16,1 0-16,20-21 0,-20 21 0,-1 0 15,21-22-15,1 22 0,-1 0 16,1 0-16,-1-21 0,22 0 0,0 21 16,-22 0-16,22-21 0,0 21 0,20-21 15,-20 21-15,0-21 0,-1 21 16,22-22-16,-21 1 0,21 21 15,0-21-15,-1 21 0,22-21 16,-21 0-16,-21 21 0,21-21 0,0-1 16,-22 22-16,22-21 0,0 0 0,-21 21 15,20-21-15,1 21 0,-21-21 16,0 0-16,20 21 0,-20-22 0,21 1 16,21 21-16,-21-21 0,21 0 15,0 21-15,21-21 0,-21 0 0,0 21 16,21-22-16,0 1 0,0 21 15,1-21-15,-22 21 0,21-21 0,0 21 16,-21-21-16,0 21 0,21-21 16,-21 21-16,21-22 0,-21 22 15,21 0-15,-21-21 0,0 0 0,0 21 16,22-21-16,-1 0 0,0 0 16,0 21-16,-21-22 0,21 1 0,0 0 15,1 0-15,-1 0 0,-21 0 16,21-1-16,0 1 0,-21 0 0,-21 21 15,21-21-15,-21 0 0,0 21 16,-1-21-16,1-1 0,-21 22 0,0-21 16,-1 21-16,1-21 0,0 21 15,-22-21-15,1 21 0,-22-21 0,0 0 16,1 21-16,-22-22 0,0 22 0,0 0 16,0-21-16,-21 0 15,0 0 16,-21 21 1,0 0-32,0 0 0,0 0 0,-1 0 15,-20 0-15,21 21 0</inkml:trace>
  <inkml:trace contextRef="#ctx0" brushRef="#br1" timeOffset="180066.45">6752 18055 0,'0'0'0,"-21"-21"15,0 21 1,0 0-1,-1 0 1,44 0 31,-1 0-31,0 21-16,0-21 15,0 0-15,0 0 0,1 0 0,-1 0 16,0 21-16,21-21 0,-21 0 15,22 0-15,-1 0 0,0 0 16,1 0-16,20 0 0,1 0 16,-1 0-16,1 0 0,20 0 0,22 0 15,-21 22-15,21-22 0,0 0 16,-1 0-16,22 0 0,-21 21 0,0-21 16,0 0-16,21 0 0,-21 21 15,21-21-15,-21 0 0,21 0 0,-22 21 16,22 0-16,-21-21 0,0 0 15,21 21-15,-21-21 0,21 22 0,0-22 16,-21 21-16,21-21 0,0 21 16,-21-21-16,21 21 0,0 0 15,0-21-15,0 21 0,0 1 16,21-22-16,-21 21 0,0 0 0,0 0 16,0 0-16,0-21 0,0 21 15,21 1-15,-21-1 0,0 0 0,0-21 16,0 21-16,0 0 0,0-21 15,-21 21-15,21-21 0,0 22 0,-21-22 16,-1 0-16,22 21 0,-42-21 16,21 0-16,0 0 0,-22 21 15,22-21-15,-21 0 0,0 0 0,-1 0 16,1 0-16,0 0 0,-22 21 16,1-21-16,-1 0 0,1 0 15,-22 0-15,21 0 0,-20 0 16,-1 0-16,0 0 0,1 0 0,-1 0 15,-21 0-15,22 0 0,-22 0 16,0 0-16,0 0 0,0 0 16,0 0-16,-21-21 125,0 0-110,-21 21 1,21-21 0,-21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33:46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12531 0,'21'0'62,"0"0"-62,1 0 16,-1-21-16,0 21 0,21 0 0,-21-22 16</inkml:trace>
  <inkml:trace contextRef="#ctx0" brushRef="#br0" timeOffset="4655.45">13293 8975 0,'0'0'0,"0"-21"0,0-22 16,21 22-16,-21-21 0,0 21 0,0-1 15,0 1-15,0 0 0,0 0 0,0 0 16,0 0-16,0-1 0,21 1 16,-21 0-16,0 0 15,0 0 1,21 21-16,0 21 15,-21 0 1,0 21-16,0 1 16,21-1-16,-21 0 0,0 1 0,0 20 15,0 1-15,0-22 0,0 22 16,0-1-16,0-21 0,0 22 0,-21-1 16,21 1-16,-21-1 0,21 1 15,0-1-15,-21 22 0,0-21 0,21-1 16,-21 1-16,21-22 0,0 21 0,-22-20 15,22-1-15,0 22 16,-21-22-16,21-21 0,0 21 0,0 1 16,0-1-16,0-21 0,0 22 0,0-22 15,0 0-15,0 0 0,21 0 16,1 0-16,-22 1 0,21-22 16,0 0-16,0 0 0,0 0 15,0 0-15,1 0 16,20 0-16,0 0 0,-21 0 0,43 0 15,-22 0-15,22 0 0,-1-22 0,22 22 16,0 0-16,-1 0 0,22 0 16,0-21-16,-21 21 0,42 0 15,-22 0-15,22 0 0,0 0 0,0 0 16,22 0-16,-1 0 0,0 0 16,-21 0-16,21 21 0,21-21 0,-20 0 15,20 22-15,-21-22 0,0 0 16,0 0-16,1 21 0,-22-21 0,21 0 15,-21 0-15,0 0 0,-21 0 0,-1 0 16,-20 0-16,0 0 0,-22 0 16,1 0-16,-22 0 0,0 0 0,-20 0 15,-1 0-15,-21-21 16,0-1 0,-21 1-1,-1 0-15,1 21 16,0 0-16,0-21 0,0 21 15,0-21-15,-1 21 0,1 0 0,0-21 16,0-1-16,0 22 0,0 0 16,-1 0-16,1-21 0,0 21 0,0 0 15,0 0-15,0 0 0,42 0 47,0 0-31,0 0-1,0 0-15,0 0 0,22 0 0,-22 0 16,0 0-16,0 0 0,0 0 0,1 0 16,-1 0-16,0 0 0,0 0 15,21 0-15,-20 0 0,-1 0 16,0 0-16,-21 21 16,0 1-16,0-1 0,0 0 15,-21 0-15,0 0 0,-1 22 0,1-22 16,-21 0-16,21 21 0,0-21 15,-22 22-15,22-22 0,-21 0 0,21 21 16,-22-20-16,22-1 0,0 0 0,0 0 16,0 0-16,-1 0 15,1 1-15,21-1 0,0 0 16,21-21 15,1-21-31,-1 0 0,0 21 0,0-43 16</inkml:trace>
  <inkml:trace contextRef="#ctx0" brushRef="#br0" timeOffset="5280.29">19304 10033 0,'0'0'0,"0"-42"15,21 21-15,-21-1 16,0 1-16,0 0 0,0 0 15,0 0-15,-21 0 16,0 21-16,0 0 0,-1-22 0,1 22 16,0 0-16,-21 0 15,21 0-15,-22 22 0,1-1 0,21 0 16,-22 21-16,1-21 0,0 22 0,-1-1 16,22 0-16,-21 1 0,21 20 15,-22-20-15,22 20 0,-21 1 0,21-22 16,21 21-16,0 1 0,0-22 15,0 1-15,0-1 0,0 0 0,21 1 16,0-1-16,0-21 0,22 0 0,-1 0 16,-21 1-16,21-1 0,1-21 15,-1 0-15,0 21 0,1-21 0,-1 0 16,0 0-16,1 0 0,20 0 0,-20-21 16,-1 0-16,0-1 15,1 1-15,-22 0 0,21 0 0,-21-21 16</inkml:trace>
  <inkml:trace contextRef="#ctx0" brushRef="#br0" timeOffset="5673.07">19748 10393 0,'0'-21'15,"-21"21"1,0 0-16,0 0 0,0 0 16,0 21-16,-1 0 0,1 0 0,0 0 15,0 1-15,0 20 0,0-21 16,21 0-16,0 22 0,-22-22 0,22 0 15,0 21-15,0-21 0,0 1 16,0-1-16,0 0 16,22 0-16,-1-21 0,0 0 0,0 0 15,0 0-15,0 0 0,22 0 16,-22 0-16,0-21 0,21 0 0,-20 21 16,-1-21-16,0-1 0,0 1 0,0-21 15,0 21-15,-21-22 0,0 22 16,0-21-16,0 0 0,0-1 0,-21 1 15,0 21-15,0 0 0,0-22 0,-22 43 16,22-21-16,0 21 16,-21 0-16,21 0 0,-22 0 0,22 21 0,-21-21 15,21 21-15,-1 22 0,1-22 16,0 0-16,0 21 0,21-20 16,0 20-16,0-21 0,0 21 0,0-20 15,0-1-15,21 0 0,21 0 16,-20 0-16,-1-21 0,21 0 0,-21 0 15</inkml:trace>
  <inkml:trace contextRef="#ctx0" brushRef="#br0" timeOffset="8304.59">20087 10435 0,'0'0'0,"0"-21"0,0-21 31,0 21-31,-21 42 15,0 0-15,21 0 16,0 0-16,-21 22 0,21-22 0,0 0 16,0 21-16,0-21 0,-22 22 15,22-22-15,0 0 0,-21 21 0,21-20 16,0-1-16,0 0 0,0 0 0,0 0 16,0-42 30,0 0-46,0 0 0,0 0 16,0-1-16,0-20 0,0 21 16,0-21-16,21 20 0,-21-20 15,22 21-15,-1-21 0,-21 20 0,21-20 16,0 21-16,0 0 0,22 21 0,-22-21 16,0 21-16,21 0 0,-21 0 15,1 0-15,-1 21 0,0 0 0,0 0 16,0 0-16,0 22 0,1-22 15,-22 0-15,21 21 0,-21-21 0,0 22 16,0-22-16,0 0 0,0 0 16,0 0-16,0 1 0,0-1 0,0 0 15,21-21 1,0 0 0,-21-21-1,21 0-15,0-1 0,1 1 16,-22 0-16,21 0 0,0-21 0,0 20 15,0-20-15,0 21 0,1-21 16,-1 20-16,21-20 0,-21 21 0,0 0 16,1 0-16,-1 21 0,0 0 15,-21 21 1,0 0-16,0 0 0,0 0 16,0 22-16,0-22 0,0 0 15,0 21-15,0-21 0,0 22 16,0-22-16,0 0 0,0 0 0,0 0 15,0 1-15,0-1 0,0 0 16,21-21-16,-21 21 0,21-21 0,0 0 16,1 0-16,-1 0 0,0 0 15,0 0-15,-21-21 0,21 21 16,0-21-16,1 0 0,-1-1 0,0 1 16,0 0-16,0-21 0,0 21 15,1-22-15,-1 22 0,0-21 0,0 21 16,0-22-16,-21 22 0,0 0 15,21 0-15,-21 0 16,0 42 0,0 0-16,-21-21 15,21 42-15,0-21 0,0 1 16,-21-1-16,21 0 0,0 21 0,0-21 16,0 1-16,0-1 0,0 0 15,0 0-15,0 0 0,0 0 0,21-21 16,-21 22-16,21-1 0,1-21 0,-1 0 15,21 0-15,-21 0 0,0 0 16,22 0-16,-22 0 0,0 0 16,21 0-16,-20 0 0,-1-21 0,0-1 15,0 1-15,0 0 0,0 0 16,1 0-16,-22-22 0,0 22 0,0-21 16,21 21-16,-21 0 0,0-1 0,0 1 15,0 0-15,0 0 0,-21 21 31,-1 0-31,1 21 16,0 0-16,0 0 0,21 1 0,0-1 16,-21 0-16,0 0 0,21 21 0,0-20 15,0-1-15,0 0 0,0 0 16,0 0-16,0 0 0,0 1 16,21-1-16,0-21 0,0 0 15,0 0-15,0 0 0,1 0 16,-1 0-16,21 0 0,-21 0 0,0 0 15,22-21-15,-22 21 0,0-22 0,0 1 16,0 0-16,22 0 0,-43-21 16,21 20-16,0 1 0,0 0 0,-21-21 15,0 21-15,0-1 0,0 1 16,0 0-16,21 21 47,-21 21-47,22 0 0,-22 1 15,0-1-15,0 0 0,0 0 0,21 0 16,-21 0-16,0 1 0,21-1 16,-21 0-16,0 0 0,21 0 15,-21 0-15,21-21 0,-21 22 0,21-22 16,1 0-16,-1 0 16,0 0-16,0 0 0,0 0 15,0 0-15,1 0 0,-1-22 0,0 1 16,0 21-16,0-21 0,22-21 15,-22 21-15,0-22 0,0 1 16,0 0-16,0-1 0,1-20 0,-1 20 0,0 1 16,-21 0-16,0-1 15,21 1-15,-21 0 0,0 21 0,0-22 16,0 22-16,0 0 0,0 0 16,-21 21-16,0 0 0,0 0 15,-1 0-15,1 21 0,0 0 16,21 0-16,-21 0 0,21 1 15,-21 20-15,21-21 0,-21 21 0,21 1 16,0-22-16,0 21 0,0 1 0,0-1 16,0-21-16,0 21 0,0-20 15,0 20-15,21-21 0,0 0 0,0 0 16,0 1-16,0-1 0,1 0 16,-1-21-16,0 0 0,21 0 15,-21 0-15,1 0 0,20 0 0,-21 0 16,0 0-16,0 0 0,22-21 15,-22 0-15,0-1 0,0 1 0,0 0 16,1 0-16,-22 0 0,21 0 0,-21-1 16,21 1-16,-21 0 0,0 0 15,0 42 1,-21 0 0,21 0-16,-21 1 0,21-1 15,0 0-15,0 0 0,0 0 0,0 0 16,0 1-16,0-1 15,0 0-15,21 0 16,0-21-16,0 0 0,0 0 0,0 0 16,1 0-16,-1 0 0,0 0 15,0 0-15,0 0 0,0 0 0,1 0 16,-1-21-16,-21 0 0,21 0 0,0-1 16,0 1-16,0 0 0,-21 0 15,0 0-15,0 0 0,0-1 0,0 1 16,0 0-16,0 42 31,-21 0-31,21 1 16,-21-1-16,21 0 0,-21 0 15,21 0-15,0 0 0,0 1 16,0-1-16,0 0 0,0 0 16,21-21 15,0-21-31,0 21 15,-21-21-15,22 0 0,-1-1 16,0 1-16,0 0 0,0 0 0,22 0 16,-22 0-16,0-1 0,21 1 0,-21 0 15,1 0-15,-1 0 0,0 21 16,-21 21 0,0 0-1,-21 0-15,0 22 16,21-22-16,-22 0 0,22 0 0,0 0 15,0 0-15,0 1 0,0-1 0,0 0 16,0 0-16,0 0 16,22-21-16,-22 21 0,42-21 15,-21 0-15,0 0 0,22 0 0,-1 0 16,-21 0-16,21 0 0,22 0 16,-22 0-16,1-21 0,-1 21 0,-21-21 15,21 0-15,-20 0 0,-1 0 16,0-22-16,0 22 0,0-21 15,-21 21-15,0-22 0,0 22 0,0 0 0,0 0 16,-21 0-16,0-1 16,0 1-16,0 21 0,-1 0 0,-20 0 15,21 0-15,-21 0 0,20 21 0,1 1 16,-21-1-16,21 0 0,0 0 16,-1 0-16,22 0 0,-21 1 15,21-1-15,0 0 0,0 0 16,0 0-16,21 0 15,1 1-15,-1-22 0,0 21 16,0-21-16,-21 21 0,21 0 0,0-21 16,1 21-16,-22 0 15,21 1-15,0-1 0,-21 21 0,21-21 16,0 0-16,-21 22 0,0-22 0,0 21 16,21 1-16,-21-1 0,0 0 15,0 1-15,0-1 0,0 0 0,0 1 16,0-1-16,-21 0 0,21 1 0,-21-1 15,-21-21-15,21 21 0,-22-20 16,1-1-16,0 0 0,-1-21 0,1 0 16,0 21-16,-1-21 0,1 0 0,21 0 15,-22 0-15,22 0 0,0 0 16,0-21-16,0 0 0,0 21 16,-1-21-16,22-1 0,0 1 0,0 0 15,0-21-15,0 21 16,0-1-16,0-20 0,0 0 0,0-1 15,22 1-15,-1 0 0</inkml:trace>
  <inkml:trace contextRef="#ctx0" brushRef="#br0" timeOffset="8503.23">23347 9991 0,'0'0'0,"-21"-21"16,-1 21-16,1 0 0,21-22 15,-21 22-15,0 0 32,0 0-1,0 0-31,-1 0 16,1 0-16</inkml:trace>
  <inkml:trace contextRef="#ctx0" brushRef="#br0" timeOffset="8687.89">22183 10054 0,'-43'0'0,"86"0"0,-107 21 0,22-21 0,21 0 15,-22 0-15,22 0 0,21 22 16,-21-22-16,42 0 31,0 0-31,0 0 0,1 0 0,-1 0 16,21 0-16,-21 0 0,22 0 15,-22 0-15,21 0 0,-21-22 0,22 1 16</inkml:trace>
  <inkml:trace contextRef="#ctx0" brushRef="#br0" timeOffset="10791.72">25569 10308 0,'0'0'0,"0"-21"32,21 21-32,1-21 15,-1 0-15,0 0 0,0-1 0,0 1 16,0 0-16,1 0 0,-1 0 15,0-22-15,-21 22 0,21-21 0,0 0 16,0-1-16,-21 1 0,22 0 16,-22 20-16,0-20 0,0 0 0,0 21 15,0-22-15,0 22 0,0 0 16,-22 21-16,1 0 16,0 21-16,21 0 0,-21 0 15,0 22-15,0-1 0,-1 0 0,22 1 16,-21 20-16,0-20 0,0 20 15,0 1-15,0-1 0,-1 1 0,-20 20 16,21-20-16,0 20 0,0 1 0,-22 0 16,22-1-16,0-20 0,0 21 15,0-1-15,-1 1 0,1-22 0,0 22 16,21-21-16,-21-1 0,21 1 16,0-1-16,0-21 0,0 1 15,0-22-15,0 21 0,0-21 0,0 1 16,0-1-16,21 0 15,0-21-15,0 0 16,1-21 0,-1 21-16,-21-21 15,0-1-15,21 1 16,0 0-16,-21 0 0,21 0 16,0-22-16,1 22 0,-1 0 0,-21-21 15,21-1-15,0 1 0,0 0 16,-21-22-16,0 22 0,0-22 15,0 22-15,0-21 0,0-1 0,-21 22 16,0-22-16,-21 22 0,20 0 16,-20-1-16,21 22 0,-21-21 0,-1 21 15,1 21-15,21-22 0,-22 22 0,22 0 16,0 0-16,0 0 0,0 0 16,42 0-1,0 0 1,0 0-16,0 0 0,22 0 15,-1-21-15,-21 0 0,22 21 0,-1-21 16,21 0-16,-20 0 0,20-1 16,-20 1-16,20 0 0,1 0 15,-22 0-15,21 0 0,-20-1 0,-22 1 16,21 0-16,-21 0 0,-21 0 16,0 0-16,0-1 0,-42 22 15,21 0-15,0 0 0,0 0 16,-22 0-16,22 0 0,0 0 15,0 0-15,0 0 0,21 22 16,0-1-16,0 0 16,0 0-16,21 0 15,-21 0-15,21-21 0,0 22 16,0-1-16,0 0 0,-21 0 16,22 0-16,-1 0 0,-21 1 15,21-22-15,0 21 0,-21 0 0,21-21 16,0 21-16,1-21 0,-1 0 15,0 0-15,0 0 0,21 0 16,-20 0-16,-1 0 0,21 0 0,-21-21 16,0 21-16,22-21 0,-22 0 15,0-1-15,0 1 0,22 0 16,-22-21-16,-21 21 0,21-1 0,0 1 16,-21 0-16,0 0 0,0 0 0,0 0 15,21 21-15,-42 21 31,21 0-15,0 0-16,-21 0 0,21 0 0,-21 22 16,21-22-16,-21 0 0,21 0 15,0 0-15,0 1 0,0-1 0,0 0 16,0 0-16,0 0 0,0 0 0,0 1 16,21-22-1,0 0-15,0 0 0,0 0 0,0 0 16,1 0-16,-1 0 15,0-22-15,0 1 0,0 21 0,0-21 16,-21 0-16,0-21 0,22 20 0,-22 1 16,0 0-16,0 0 0,0-21 15,0 20-15,-22 1 16,1 0-16,0 21 0,0 0 16,0 0-16,21-21 0,-21 21 15,42 0 16,0 0-15,0 0-16,0 0 0,0-21 0,1 21 16,20 0-16,-21 0 0,0 0 15,0 0-15,1 0 0,-1 0 0,0 0 16,0 0-16,0 21 0,0 0 0,1 0 16,-1 0-16,0 1 0,-21-1 15,0 0-15,21 21 0,-21-21 16,0 1-16,0 20 0,0-21 0,0 0 15,0 0-15,0 1 0,0-1 16,0 0-16,-21-21 0,21 21 16,0-42 15,0 0-15,0 0-16,0-1 0,0 1 15,0 0-15,0-21 0,21 21 0,0-1 16,0-20-16,-21 21 0,43-21 0,-22 20 15,0 1-15,0 0 0,0 0 16,1 0-16,-1 21 0,0 0 16,0 0-16,0 0 0,0 0 0,-21 21 15,22 0-15,-22 21 16,21-20-16,-21-1 0,0 21 0,0-21 16,0 22-16,0-22 0,0 0 0,0 21 15,0-21-15,0 1 0,0-1 16,0 0-16,0 0 0,-21-21 15,-1 0 1,1 0 0,21-21-16,0 0 0,0 0 0,0-22 15,0 22-15,0 0 0,0-21 16,21-1-16,1 1 0,-1 0 16,21-1-16,-21 22 0,0-21 0,22 21 15,-22-22-15,21 43 0,-21-21 16,22 21-16,-22 0 0,0 0 0,0 21 15,0-21-15,-21 21 0,22 22 0,-22-22 16,0 21-16,0-21 0,0 22 16,0-1-16,-22-21 0,1 22 0,21-22 15,-21 21-15,21-21 0,0 0 16,-21 1-16,21-1 0,-21-21 16,21 21-16,0 0 0,-21-21 0,21-21 31,0 0-31</inkml:trace>
  <inkml:trace contextRef="#ctx0" brushRef="#br0" timeOffset="11764.16">28638 10054 0,'0'0'0,"-21"-21"0,0 21 0,0 0 0,0-21 15,21 0-15,-21 0 16,21-1-16,0 1 16,0 0-16,0 0 0,0 0 0,0 0 15,21-1-15,0 1 0,-21 0 16,21 0-16,0-21 0,-21 20 0,21 1 15,1 0-15,-22 42 32,0 0-32,0 22 0,0-22 15,0 21-15,-22 1 0,1-1 0,0 0 16,0 1-16,21-1 0,-21 0 16,0 1-16,-1-1 0,1 0 0,0-21 15,21 22-15,-21-1 0,21-21 16,-21 22-16,21-22 0,0 21 0,0-21 15,0 0-15,0 1 0,0-44 47,0 1-47,21-21 16,0 21-16,-21 0 0,21-1 16,0-20-16,1 21 0,-22 0 0,42-22 15,-21 22-15,0 0 0,0 21 16,22-21-16,-22 21 0,21-21 0,-21 21 15,1 0-15,-1 0 0,21 21 0,-21 0 16,0 0-16,1 0 0,-22 1 16,0-1-16,0 0 0,0 0 0,0 21 15,0-20-15,0-1 0,-22 21 16,1-21-16,-21 0 0,21 1 0,-22-1 16,1-21-16,21 21 0,-21 0 0,-1-21 15,22 0-15,-21 0 0,21 0 16,-1 0-16,1 0 0,0 0 15,0 0 1,21 21 0,21-21-1,0 0 1,22 0-16,-22 0 0,21 0 16,-21 0-16,22 0 0,-1 0 0,0 0 15,22-21-15,-22 21 0,0-21 16,22 0-16,-22 0 0,1-1 0,20 1 15,-42 0-15,22 0 0,-1-21 0,-21 20 16,21-20-16,-20 21 0,-1 0 16,-21 0-16,0-1 0,21 1 15,-21 0-15,-21 42 32,21 0-32,-21 1 15,21-1-15,-22 0 0,22 0 16,-21 21-16,21-20 0,0-1 0,0 0 15,0 0-15,0 0 0,0 0 0,0 1 16,21-22 0,1 0-16,-1 0 0,0 0 15,0 0 1,-21-22-16,0 1 0,21 0 0,-21 0 16,21 0-16,-21 0 0,0-1 15</inkml:trace>
  <inkml:trace contextRef="#ctx0" brushRef="#br0" timeOffset="11928.08">29316 9970 0,'0'0'0,"-21"-22"15,-1 22-15,1 0 16,0 0-16,21 22 31,21-22-31,0 0 16,1 0-16,-1 21 0,0-21 15,0 0-15</inkml:trace>
  <inkml:trace contextRef="#ctx0" brushRef="#br0" timeOffset="12608.16">29803 10139 0,'21'0'15,"0"0"-15,0 0 16,0 0-16,0 0 0,-21-21 15,22 21 1,-22-21-16,0-1 16,-22 22-16,1 0 0,0-21 15,0 21-15,0 0 16,0 0-16,-1 0 0,-20 0 0,21 0 16,0 21-16,-22-21 0,22 22 15,0-1-15,0 0 0,-21 0 0,20 0 16,1 22-16,0-22 0,21 0 0,0 0 15,0 0-15,0 0 0,0 1 16,0-1-16,21 0 0,0-21 16,1 0-16,-1 0 0,0 0 15,21 0-15,-21 0 0,1 0 0,-1-21 16,21 21-16,-21-21 0,0 21 0,1-22 16,-1 1-16,0 0 0,0 0 15,0 21-15,0-21 0,1 0 16,-1-1-16,-21 1 0,0 0 0,0 42 47,-21 0-47,21 22 15,-22-22-15,1 0 0,0 21 0,0 1 16,21-1-16,-21 0 0,0 1 0,21 20 16,-22-20-16,22-1 15,0 21-15,0-20 0,0-1 0,0 22 0,0-22 16,-21 21-16,21 1 0,0-22 0,0 22 15,0-1-15,0-20 16,-21 20-16,21-21 0,-21 1 0,21-22 16,-21 21-16,0-21 0,21 1 0,-22-22 15,1 0-15,0 0 0,0 0 16,0 0-16,0-22 0,-1 1 16,1 0-16,21 0 0,-21-21 0,0 20 15,0-20-15,21 0 0,-21-1 16,21-20-16,0 21 0,0-22 0,0 22 15,0-22-15,21 22 0,0-22 16,0 22-16,0 0 0,22-1 16,-22 1-16,0 21 0,21-21 0,1 20 0,-1 1 15,-21-21-15,43 21 16</inkml:trace>
  <inkml:trace contextRef="#ctx0" brushRef="#br0" timeOffset="13719.52">30480 10202 0,'0'0'0,"0"-21"0,0 0 0,0 0 16,-21 21-16,0-21 0,-1 21 16,1-21-16,0 21 0,-21 0 0,21 0 15,-22 0-15,22 0 0,-21 0 16,21 0-16,-22 21 0,22-21 0,0 21 16,0 0-16,0 0 0,-1 0 0,1 1 15,21 20-15,0-21 16,0 0-16,0 0 0,0 1 0,0-1 15,0 0-15,43 0 0,-22-21 16,0 21-16,21-21 0,-21 0 0,22 0 16,-1 0-16,0 0 0,-20 0 0,20 0 15,-21 0-15,21-21 0,-20 21 16,-1-21-16,0 0 0,0 0 0,0-1 16,-21 1-16,21 0 15,-21 0-15,0 0 0,0 0 16,0 42 15,0 0-31,-21 0 0,21 0 0,-21 22 16,21-1-16,0-21 0,-21 43 15,0-22-15,21 0 0,-21 1 0,21 20 16,0-21-16,0 1 0,-22 20 16,22-20-16,0 20 0,0-21 0,0 22 15,0-22-15,0 22 0,-21-22 0,21 22 16,0-1-16,0-21 0,0 22 15,0-22-15,0 22 0,0-22 0,0-21 16,0 22-16,-21-22 0,21 0 0,-21 0 16,0-21-16,0 0 15,-1 0-15,1 0 0,0-21 16,0 0-16,0 0 0,0-1 16,-1 1-16,22-21 0,-21 0 0,0-1 15,21-20-15,-21-1 0,21 22 0,0-43 16,0 22-16,21-1 0,0-20 15,22 20-15,-22-21 0,21 1 0,0-1 16,1 0-16,-1 1 0,-21 20 16,22 1-16,-1-1 0,-21 22 0,21-22 15,-20 22-15,-1 21 0,0-21 0,0 20 16,-21 1-16,0 0 0,21 21 16,-21 21-1,0 0-15,0 1 16,0-1-16,0 0 0,0 21 0,0-21 15,-21 1-15,21 20 0,0-21 16,0 0-16,0 22 0,0-22 16,0 0-16,21 0 0,0 0 15,1-21-15,-1 0 0,0 0 0,0 0 16,0 0-16,22 0 0,-22 0 0,0-21 16,21 0-16,-21 21 0,1-21 15,-1-22-15,0 22 0,0 0 16,0 0-16,0-21 0,1 20 15,-1 1-15,0 0 0,-21 0 0,0 0 16,21 21-16,-21 21 31,0 0-31,0 0 16,0 0-16,0 1 0,0-1 16,21 0-16,-21 0 15,21-21-15,1 0 0,-1 21 0,0-21 16,0 0-16,21 0 0,-20 0 15,20 0-15,-21 0 0,21 0 0,-20-21 16,-1 0-16,21 21 0,-21-21 16,0 0-16,1 21 0,-1-22 15,0 1-15,0 0 0,0 0 16,-21 42 0,-21 0-1,21 0-15,-21 1 16,21-1-16,0 0 0,0 0 0,0 0 15,0 0-15,0 1 16,0-1-16,21-21 16,-21 21-16,21-21 15</inkml:trace>
  <inkml:trace contextRef="#ctx0" brushRef="#br0" timeOffset="14623.52">19600 11875 0,'0'0'0,"0"-22"15,-21 1-15,21 0 0,-21 0 0,0 0 16,21 0-16,-21 21 15,-1 0-15,1 0 0,0 0 16,0 21-16,0 0 0,21 21 16,0 1-16,-21-1 0,21 21 0,0 1 15,0 21-15,0-22 0,0 22 0,-22-1 16,22 1-16,0 0 0,0-1 16,0 1-16,-21 0 0,21 21 0,-21-43 15,21 22-15,0-1 0,-21-20 0,0-1 16,21 1-16,-21-22 0,-1 22 15,22-22-15,0 0 0,0-20 0,-21 20 16,21-21-16,0 0 0,-21-21 16,0-21-1,0 21-15,21-42 16,-21 21-16,21-22 0,-22 1 16</inkml:trace>
  <inkml:trace contextRef="#ctx0" brushRef="#br0" timeOffset="14960.3">18986 12213 0,'0'-42'16,"0"84"-16,0-126 0,-21 41 0,21 1 15,0 21-15,0-22 0,0 1 0,0 21 16,0-21-16,0 20 0,21 1 0,1 0 16,20 0-16,-21 0 15,21 0-15,1-1 0,-1 22 0,0 0 16,1 0-16,-1 22 0,-21-1 15,22 0-15,-22 0 0,-21 21 0,0-20 16,0 20-16,0 0 0,0 22 0,-21-22 16,-1 0-16,1 1 0,0-22 15,-21 21-15,21 1 0,-1-22 0,-20 0 16,21 0-16,0 0 0,0 0 16,-1-21-16,22 22 0,22-44 46,-1 22-30,0-21-16,0 21 0,0 0 16,0-21-16</inkml:trace>
  <inkml:trace contextRef="#ctx0" brushRef="#br0" timeOffset="17450.37">19389 12277 0,'21'-21'0,"-42"42"0,63-42 0,-21-1 0,0 1 15,0 0-15,1 0 0,-1 0 16,0 0-16,0-22 0,0 22 0,-21-21 15,21 21-15,-21-22 0,22 22 16,-22-21-16,0 21 0,0-1 0,0 1 16,0 0-16,-22 21 15,1 0-15,0 0 16,0 0-16,0 21 16,21 0-16,0 1 0,0-1 15,0 0-15,0 0 0,0 0 0,0 22 16,21-22-16,0 0 0,-21 21 0,21-21 15,0 1-15,1-1 0,-1 0 16,-21 0-16,21 0 0,0 0 0,0 1 16,0-1-16,1-21 15,-1 0-15,0 0 0,0 0 0,0 0 16,0 0-16,1 0 0,-1-21 16,0-1-16,0 1 0,0 0 15,22 0-15,-22 0 0,0 0 0,0-1 16,21-20-16,-20 21 0,-22-21 15,21 20-15,-21-20 0,0 21 0,0 0 16,0 0-16,0-1 0,0 1 16,-21 21-1,-1 21 1,22 1-16,0-1 0,0 0 16,0 21-16,-21-21 0,21 22 0,0-22 15,0 21-15,0-21 0,0 1 16,0-1-16,0 0 0,0 0 15,21 0-15,1 0 0,-1-21 0,0 0 16,0 0-16,0 0 0,0 0 16,1 0-16,20 0 0,-21-21 0,0 21 15,22-21-15,-22 0 0,21 0 0,-21-22 16,22 22-16,-22 0 0,0 0 16,0-21-16,0 20 0,0 1 0,-21-21 15,0 21-15,22 0 0,-22-1 16,0 1-16,0 42 31,0 1-31,-22-1 0,22 0 16,-21 21-16,21-21 0,0 1 15,-21 20-15,0-21 0,21 0 16,-21 0-16,21 1 0,-21-1 0,21 0 16,0 0-16,0-42 31,0 0-16,0 0-15,0-1 16,0 1-16,21-21 0,0 21 0,-21 0 16,21-22-16,-21 22 0,0 0 0,0 0 15,21 0-15,-21-1 0,21 1 16,1 21 0,-1 0-16,-21 21 15,0 1-15,21-1 0,0 0 16,-21 0-16,21 21 0,-21-20 0,21-1 15,-21 0-15,0 0 0,0 0 16,22 0-16,-22 1 0,21-1 0,-21 0 16,21-21-16,0 0 15,0 0 1,0 0-16,1-21 0,-1 0 16,0-1-16,-21 1 0,21-21 15,-21 21-15,21 0 0,-21-22 0,21 22 16,-21-21-16,22 21 0,-1-22 0,-21 22 15,0 0-15,21 0 16,0 0-16,-21 42 31,0 0-31,0 0 16,0 21-16,0-20 0,0-1 0,0 21 16,0-21-16,0 22 0,0-22 0,0 0 15,0 21-15,21-21 0,0 1 16,1-1-16,-22 0 0,21-21 0,0 0 15,0 21-15,0-21 0,0 0 16,1 0-16,20 0 0,-21-21 0,0 0 16,22 21-16,-22-21 0,0-1 0,0 1 15,0 0-15,0 0 16,1-21-16,-1 20 0,-21 1 0,0-21 16,21 21-16,-21 0 0,21-1 15,-21 1-15,0 0 0,0 0 0,0 42 31,-21 0-15,0 0-16,21 1 0,-21-1 0,21 21 16,0-21-16,0 22 0,0-22 0,0 0 15,0 21-15,0-21 0,0 1 16,0-1-16,0 0 0,0 0 0,21-21 16,0 21-16,0-21 0,0 0 15,0 0-15,1 0 0,-1 0 16,0 0-16,21 0 0,-21 0 0,1-21 15,-1 0-15,21 0 0,-21 0 16,0-1-16,22 1 0,-22-21 0,0 21 16,0-22-16,0 1 0,-21 0 0,22 21 15,-1-43-15,0 22 0,0-1 16,-21 1-16,21 0 0,0-1 0,-21 1 16,0 0-16,0-1 0,0 22 15,0 0-15,0 0 0,-21 21 31,0 21-31,21 0 0,0 22 16,-21-22-16,0 21 0,21 0 0,-21 1 16,21-22-16,-22 21 0,22 22 0,0-22 15,0 0-15,0 1 0,0 20 16,-21-20-16,21-1 0,0 0 0,0 1 16,0-22-16,0 21 0,0-21 15,0 0-15,0 1 0,21-22 0,1 21 16,-1-21-16,0 0 0,0 0 15,0 0-15,0-21 0,22 21 16,-22-22-16,0 1 0,0 0 16,22 0-16,-22 0 0,0-22 0,0 22 15,0-21-15,22 21 0,-43 0 16,21-22-16,0 22 0,-21 0 0,21 21 16,-21-21-16,0 42 31,0 0-31,0 0 0,0 0 15,0 1-15,0-1 0,0 0 16,-21 21-16,21-21 0,0 1 0,0-1 16,0 0-16,0 0 0,0 0 31,21-21-31,0 0 0,0 0 16,1 0-16,-1 0 15,0-21-15,-21 0 0,21 0 16,0 21-16,0-21 0,1-22 0,-1 22 15,0 0-15,0 0 0,0 0 16,-21-1-16,21 1 0,1 21 16,-22 21 15,0 1-31,0-1 16,0 21-16,0-21 0,0 0 15,0 1-15,21-1 0,-21 0 0,0 0 16,21 0-16,-21 0 0,0 1 15,0-1-15,21-21 0,0 0 16,-21 21-16,21-21 0,1 0 16,-1 0-16,0-21 0,0 21 15,0-21-15,0-1 0,1 1 16,-1 0-16,0 0 0,-21 0 0,21 0 16,0-1-16,0-20 0,1 21 0,-1 0 15,0-22-15,0 22 0,0 0 16,-21 0-16,21 0 0,-21 42 47,0 0-47,0 0 0,0 0 0,0 1 15,0-1-15,0 0 0,0 0 16,0 0-16,0 22 0,0-22 0,0 0 16,0 0-16,0 0 0,0 0 0,22 1 15,-1-22-15,0 21 0,0-21 16,0 21-16,22-21 0,-22 0 15,0 0-15,21 0 0,1 0 16,-22-21-16,21 21 0,-21-21 0,22-1 16,-22 22-16,21-21 0,-21 0 0,0 0 15,22 0-15,-43 0 0,21-22 16,0 22-16,-21-21 0,21 21 16,-21-1-16,0 1 0,0 0 0,0 0 15,-21 21 1,0 0-16,0 0 0,0 21 0,-1-21 15,1 21-15,0 0 0,0 22 0,21-22 16,-21 0-16,21 0 0,-21 0 16,21 1-16,0-1 0,0 0 0,0 0 15,21-21-15,0 21 0,0-21 0,0 0 16,0 0-16,22 0 0,-22 0 16,0 0-16,21 0 0,-20 0 0,-1 0 15,0-21-15,21 21 0,-21-21 0,1 0 16,-1 21-16,0-21 15,-21-1-15,0 1 0,21 0 0,-21-21 16,0 21-16,0-22 0,0 22 0</inkml:trace>
  <inkml:trace contextRef="#ctx0" brushRef="#br0" timeOffset="17659.46">23220 11642 0,'0'0'0,"-21"0"0,-1 0 0,1 0 31,21 21-15,-21-21 0,0 0-1,0 0-15,0 0 16,-1 0-16</inkml:trace>
  <inkml:trace contextRef="#ctx0" brushRef="#br0" timeOffset="17891.33">22225 11811 0,'0'0'15,"0"21"-15,21-21 31,0 0-31,0 0 0,1 0 16,20 0-16,-21-21 0,21 21 0,-20-21 16,20 21-16,-21 0 0,0 0 15,0 0-15,1 0 0,-22-21 16,-22 0 0,-20 21-16,21 0 15</inkml:trace>
  <inkml:trace contextRef="#ctx0" brushRef="#br0" timeOffset="18095.23">21526 11748 0,'0'0'0,"-21"0"0,0 0 16,0 0-16,0 0 0,0 0 0,-1 0 78,1 0-62,0 0-16,0 0 0</inkml:trace>
  <inkml:trace contextRef="#ctx0" brushRef="#br0" timeOffset="18240.33">21124 11748 0,'-21'0'0,"42"0"0,-63 0 16,21 0-1,21-22-15,21 22 47,0 0-47,21-21 0,-20 21 16,20-21-16</inkml:trace>
  <inkml:trace contextRef="#ctx0" brushRef="#br0" timeOffset="19752.14">25231 12065 0,'0'0'16,"0"42"-1,21-42-15,0 0 16,0 0-16,0 0 0,0-21 16,1 0-16,-1 0 15,0 21-15,-21-21 0,0 0 16,0-1-16,0 1 0,0 0 16,0 0-16,0-21 0,-42 20 15,20 1-15,1 0 0,0 0 0,-21 0 16,21 21-16,-22-21 0,1 21 0,21 0 15,-22 0-15,1 0 0,21 0 16,-21 0-16,20 21 0,-20 0 0,21 0 16,-21 21-16,20-20 0,1 20 0,0 0 15,0 1-15,21-1 0,0 0 16,0 1-16,0-1 0,0-21 0,0 21 16,21-20-16,21-1 15,-20 0-15,20-21 0,0 0 0,1 0 16,-1 0-16,0 0 0,1 0 0,-1-21 15,0 21-15,1-21 0,-1-22 16,0 22-16,-21 0 0,22-21 0,-1 20 16,-21-20-16,0 0 0,22-1 0,-22 1 15,0 0-15,-21-1 0,21-20 16,-21 21-16,21-1 0,-21-20 0,22 20 16,-22-20-16,0 21 0,0-1 15,0 1-15,0 21 0,0 0 0,0-1 16,-22 22-16,1 0 15,0 22-15,0-1 0,0 21 16,21-21-16,-21 22 0,-1-1 0,22 21 16,-21-20-16,21-1 0,0 22 0,0-22 15,0 0-15,0 22 0,0-22 16,0 0-16,21 1 0,1-1 0,-1-21 16,21 22-16,-21-22 0,22 0 0,-1 0 15,0 0-15,1 0 0,-1-21 16,0 0-16,1 0 0,-1 0 0,0 0 15,1 0-15,-1-21 0,0 0 16,-21 0-16,22 0 0,-22 0 0,21-22 16,-21 22-16,1-21 0,-1-1 15,-21 22-15,0-21 0,0 0 16,0 20-16,0 1 0,0 0 0,0 0 16,0 0-16,-21 21 0,-1 0 15,-20 21-15,21 0 0,0 0 16,-22 0-16,22 1 0,0 20 0,0 0 15,0-21-15,0 22 0,21-1 0,-22-21 16,22 0-16,0 22 0,0-22 16,0 0-16,22 0 0,-1-21 0,0 21 15,0-21-15,0 0 0,0 0 0,1 0 16,20 0-16,-21 0 0,0 0 16,0-21-16,22 0 0,-22 0 15,0 0-15,0 0 0,0-22 0,1 22 16,-22-21-16,21-1 0,0 1 15,0 0-15,-21-1 0,21 1 0,0 0 16,-21 21-16,0-22 0,0 22 16,22 21-16,-22-21 0,0 42 15,-22 0 1,1 0-16,21 1 0,-21 20 16,21-21-16,-21 21 0,21 1 15,0-22-15,0 21 0,0-21 0,0 22 0,0-22 16,0 0-16,0 0 15,0 0-15,21 1 0,0-22 0,0 0 16,1 21-16,-1-21 0,0 0 0,21 0 16,-21-21-16,1 21 15,-1-22-15,0 1 0,0 0 0,0-21 16,22 21-16,-22-22 0,0 22 0,0-21 16,0-1-16,0 1 0,1 0 15,-1-22-15,0 22 0,0-22 16,0 22-16,0-21 0,1 20 0,-22 1 15,0 0-15,21-1 0,-21 22 0,0 0 16,-21 21 0,-1 21-16,22 21 15,-21-20-15,0 20 0,0 21 0,0-20 16,0-1-16,-1 0 0,22 22 16,-21-22-16,21 1 0,0-1 0,0 0 15,0 1-15,0-1 0,21 0 0,1 1 16,-1-22-16,0 0 0,0 0 15,0 0-15,0 0 0,1-21 16,20 0-16,-21 0 0,0 0 0,0 0 0,22 0 16,-22 0-16,0-21 0,0 21 15,0-21-15,-21 0 0,22 0 16,-22 0-16,0-22 0,0 22 0,0 0 0,0-21 16</inkml:trace>
  <inkml:trace contextRef="#ctx0" brushRef="#br0" timeOffset="19948.71">26797 11705 0,'-21'0'0,"42"0"0,-63 0 0,42 21 15,21-21 1,0 22 0,0-22-16,0 0 0,22 0 0,-22 0 15,21 0-15,0 0 0,1 0 0,-22 0 16,21 0-16,1 0 0,-22 0 15,21 0-15,-21 0 0,0 0 16,22 0-16,-22 0 0,0 0 0</inkml:trace>
  <inkml:trace contextRef="#ctx0" brushRef="#br0" timeOffset="21319.4">27707 11853 0,'0'0'0,"21"0"0,0 0 0,1 0 15,-1 0 1,-21-21 0,0 0-16,0 0 15,0 0-15,0 0 16,0-1-16,0 1 0,-21 21 0,21-21 16,-22 21-16,1 0 0,0 0 0,0 0 15,0 0-15,0 21 16,-1 0-16,1 1 0,-21-1 0,21 0 15,0 21-15,-1-21 0,1 22 16,21-1-16,-21-21 0,0 22 0,21-22 16,0 21-16,0-21 0,0 0 0,0 1 15,0-1-15,0 0 0,21-21 16,0 0 0,0 0-16,1 0 0,-1 0 0,0 0 15,0-21-15,0 21 0,0-21 16,1-1-16,-1 1 0,0-21 0,0 21 15,0 0-15,0-22 0,-21 22 0,22-21 16,-22 21-16,21-1 0,-21-20 16,21 21-16,-21 0 0,0 42 31,-21-21-31,21 21 16,-21 0-16,21 0 0,-22 1 0,22 20 15,0-21-15,0 0 0,0 0 16,0 1-16,0-1 0,0 0 15,22 0-15,-1 0 0,0 0 0,0-21 16,0 22-16,0-22 0,1 0 16,20 0-16,-21 0 0,21 0 0,-20 0 15,-1 0-15,21 0 0,-21-22 0,0 1 16,1 0-16,-1 0 0,0 0 16,0-22-16,-21 22 0,21-21 0,0 0 15,-21-1-15,22 1 0,-22-22 16,0 22-16,21-21 0,0 20 0,-21-20 15,21 20-15,-21 1 0,0 0 0,0-1 16,0 22-16,0 0 0,0 0 16,-21 21-1,21 21-15,-21 21 16,0-20-16,-1 20 0,1 0 16,0 1-16,0-1 0,21 0 0,-21 1 15,21-1-15,-21 0 0,21 1 16,0-1-16,0 0 0,0 1 0,0-1 15,0 0-15,0-21 0,0 22 0,21-22 16,0 0-16,-21 0 0,21 0 16,0-21-16,0 0 0,1 0 0,-1 0 15,0 0-15,0 0 0,0-21 16,0 21-16,22-21 0,-22 0 0,0 0 16,0 0-16,22-22 0,-22 22 15,0 0-15,-21-21 0,21 20 16,-21 1-16,21 0 0,-21 0 15,-21 42 17,21 0-32,-21-21 0,21 21 0,0 1 15,0-1-15,0 0 0,0 0 16,0 0-16,0 0 0,0 1 16,21-22-16,0 0 15,0 21-15,1-21 0,20 0 16,-21 0-16,0 0 0,0 0 15,1 0-15,-1 0 0,0-21 16,0 21-16,0-22 0,-21 1 0,21 0 16,-21 0-16,22 0 0,-22 0 0,0-1 15,0 1-15,0 0 0,0 0 16,21 0-16,-21 0 0,0-1 16,0 44 15,-21-1-31,21 0 15,-22 0-15,22 0 16,-21 22-16,21-22 0,-21 0 16,21 21-16,0-21 0,0 22 0,-21-1 15,21-21-15,0 22 0,0-1 16,0 0-16,0 1 0,0-22 0,0 21 16,0 0-16,21 1 0,-21-1 15,21 0-15,-21 1 0,0-22 0,0 21 16,0 1-16,0-22 0,0 21 0,0-21 15,0 22-15,0-22 0,-21 0 16,21 0-16,-21 0 0,0-21 0,0 0 16,-22 21-16,22-21 0,0 0 0,-21 0 15,20 0-15,-20-21 0,21 21 16,0-21-16,0 0 0,-1 21 16,22-21-16,-21 21 0,0-21 0,21-1 15,0 1 1,0 0-16,0 0 0,0 0 15,0 0-15,21 21 0,0-22 16,1 1-16</inkml:trace>
  <inkml:trace contextRef="#ctx0" brushRef="#br0" timeOffset="21928.07">29379 11769 0,'0'0'15,"0"-21"-15,0-1 0,0 1 0,-21 21 32,21 21-32,0 1 0,-21 20 15,21-21-15,-21 21 0,21 22 0,0-22 16,0 22-16,0-1 0,0 1 16,0-1-16,0-20 0,0 20 0,0-21 15,0 22-15,0-22 0,0 1 16,0-1-16,-21-21 0,21 21 0,0-20 15,-22 20-15,1-21 0,21 0 0,-21 0 16,21 1-16,-21-22 16,0 0-1,21-22 1,0 1-16,0 0 16,0 0-16,0 0 0,0 0 0,21-1 15,-21 1-15,21-21 0,-21 0 16,0 20-16,21-41 0,0 21 0,1-1 15,-22-20-15,21-1 0,0 1 0,0-1 16,0 22-16,-21-22 0,21 22 16,1 0-16,-22-1 0,0 22 0,21 0 15,0 0-15,-21 0 0,0 0 16,21 21-16,0-22 0,0 22 0,1 0 16,-1 0-16,0 0 15,0 0-15,0 22 16,-21-1-16,21 0 0,-21 0 0,0 0 15,0 0-15,0 22 0,0-22 16,-21 0-16,0 21 0,0-20 0,0-1 16,0 21-16,-22-21 0,22-21 0,0 21 15,0 1-15,0-22 0,-1 0 16,22 21-16,0-42 31,22-1-31,-1 22 16,0-21-16,0 0 0,-21 0 0,21 0 15</inkml:trace>
  <inkml:trace contextRef="#ctx0" brushRef="#br0" timeOffset="22272.34">29676 11938 0,'0'0'0,"21"0"0,0-21 0,0 21 16,0 0-16,0-21 0,1 21 16,-1 0-16,0-21 0,0 21 0,0-22 15,0 22-15,1-21 0,-1 0 0,0 0 16,0 21-16,-21-21 0,0 0 15,0-1-15,0 1 0,-21 21 16,0 0 0,0 0-16,-22 0 0,22 0 15,0 21-15,0-21 0,0 22 0,-1-1 16,1 0-16,21 0 0,0 0 16,-21 0-16,21 1 0,0-1 0,0 0 15,0 21-15,0-21 0,21 1 16,0-1-16,1 0 0,-1-21 15,0 0-15,0 21 0,21-21 0,-20 0 16,20 0-16,-21 0 0,0 0 16,0-21-16,1 21 0,20-21 0,-42 0 15,21-1-15,0 1 0,-21 0 16,0 0-16,0 0 0,0 0 16,-21-1-16,0 1 15,0 0-15,-22 21 0</inkml:trace>
  <inkml:trace contextRef="#ctx0" brushRef="#br0" timeOffset="22495.21">27855 11726 0,'0'0'0,"-21"0"0,42 0 16,0 0-1,1 0-15,20 0 0,0 0 16,22 0-16,-22 0 0,0 0 0,22-21 16,-22 21-16,1 0 0,-1 0 15,0-21-15,1 21 0,-22 0 0,0-21 16,0 21-16,0-21 0,0 21 0</inkml:trace>
  <inkml:trace contextRef="#ctx0" brushRef="#br0" timeOffset="23436">30967 11684 0,'0'0'0,"0"21"16,0 0-16,0 1 15,21-22-15,0 0 16,0 0-16,0 0 0,1 0 0,20 0 16,-21 0-16,0 0 0,22 0 15,-22 0-15,0 0 0,21 0 16,-21-22-16,1 22 0,-1-21 15,0 0-15,0 0 0,0 0 0,0 0 16,1-22-16,-22 1 0,0 0 16,21-1-16,-21 1 0,21 0 0,-21-22 15,0 22-15,0-22 0,0 22 0,0 0 16,0-1-16,0 1 0,0 21 16,0 0-16,0-1 0,0 1 0,0 0 15,-21 42 1,0 22-16,21-22 15,-22 21-15,1 0 16,0 1-16,21 20 0,-21-20 0,0 20 16,0 1-16,21-22 0,0 0 15,0 22-15,0-22 0,0 0 0,0-20 16,0 20-16,0-21 0,21 21 16,0-20-16,0-1 0,0 0 15,0-21-15,22 0 0,-22 0 16,0 0-16,0 0 0,0 0 0,1 0 15,20 0-15,-21-21 0,0 0 16,0-1-16,1 1 0,-1 0 0,0 0 16,0 0-16,0-22 0,0 22 15,1 0-15,-22 0 0,0 0 16,0 0-16,0-1 0,0 44 31,-22-1-31,1 0 16,21 0-16,0 0 0,-21 0 15,21 1-15,-21-1 0,21 21 0,0-21 16,0 0-16,0 1 16,0-1-16,21 0 0,0-21 15,0 0-15,1 0 0,-1 21 16,21-21-16,-21 0 0,0 0 0,22 0 16,-22-21-16,0 21 15,0-21-15,0 0 0,1-1 0,-1 1 16,-21 0-16,0 0 0,0 0 15,0-22-15,0 22 0,0 0 0,0 0 16,0 0-16,-21 0 0,-1-1 16,1 22-16,0 0 0,0 0 0,-21 0 15,20 0-15,1 0 0,0 0 16,0 0-16,0 0 0,0 22 0,-1-22 16,1 21-16,0-21 15,21 21-15,-21-21 16,0 0-1,0 0-15</inkml:trace>
  <inkml:trace contextRef="#ctx0" brushRef="#br0" timeOffset="23699.51">31200 11472 0,'0'0'15,"0"-21"-15,0 0 16,21 21-1,21 0-15,-21-21 0,22 0 0,-22 21 16,21 0-16,0-21 0,1 21 16,-1 0-16,0-22 0,-20 22 0,20 0 15,0 0-15,1-21 0,-1 21 16,0 0-16,-21 0 0,1-21 16,20 21-16,-21-21 0,0 21 15,-21-21-15,-21 21 31,0 0-31,0 0 0,0 21 16,-22 0-16,1-21 0</inkml:trace>
  <inkml:trace contextRef="#ctx0" brushRef="#br0" timeOffset="25700.75">21230 13716 0,'0'0'15,"0"-21"1,0 0-16,21 0 0,0-1 16,1 1-16,-22 0 0,21 0 15,0 0-15,-21 0 0,21-1 16,-21 1-16,21 0 0,-21 0 0,0 0 15,0-22-15,0 22 0,0 0 16,0 0-16,0 0 0,-21-22 0,-21 22 16,21 0-16,-22 0 0,22 21 0,-21-21 15,-1 21-15,22 0 0,-21 0 16,0 0-16,-1 0 0,22 21 0,-21 0 16,-1 0-16,22 0 0,0 22 15,-21-22-15,42 21 0,-21 1 0,21-22 16,0 21-16,-22 0 0,22 1 15,0-22-15,0 0 0,0 21 16,22-20-16,-1-1 0,0-21 0,0 21 16,0-21-16,22 0 0,-22 0 15,0 0-15,21-21 0,-21 0 0,22-1 16,-1 1-16,-21 0 0,22 0 16,-1-21-16,-21 20 0,21 1 0,-20-21 15,-1 21-15,0 0 0,-21-22 0,0 22 16,0-21-16,0 21 0,0-1 15,0 1-15,0 0 0,-21 21 16,0 0 0,-1 0-16,22 21 0,0 0 0,-21 1 15,21-1-15,0 0 0,0 0 16,0 21-16,0-20 0,0 20 16,0-21-16,0 0 0,21 22 0,1-22 15,-22 0-15,42 0 0,-21 0 16,0 0-16,22-21 0,-1 0 0,-21 0 15,21 0-15,1 0 0,-1 0 16,0-21-16,1 21 0,-1-21 0,0 0 16,1-21-16,-1 20 0,-21 1 0,22 0 15,-22-21-15,0 21 0,0-1 16,-21 1-16,0-21 0,0 21 0,0 0 16,0-1-16,0 1 15,-21 21-15,0 0 16,0 0-16,-1 21 0,1 1 0,21-1 15,-21 0-15,0 0 16,21 0-16,0 0 0,0 1 0,0-1 16,0 21-16,0-21 0,0 0 15,0 1-15,0-1 0,0 0 16,0-42 15,21 0-31,-21-1 16,21 1-16,0 0 0,-21 0 15,22 0-15,-1-22 0,0 22 16,0 0-16,0 0 0,-21 0 0,21 0 16,-21-1-16,22 22 0,-22 22 31,0-1-31,0 0 0,0 0 16,0 0-16,0 0 0,0 22 15,0-22-15,0 0 0,0 0 0,0 0 16,21 22-16,0-22 15,-21 0-15,21-21 0,0 0 0,0 0 16,1 0-16,-1 0 0,0 0 16,0 0-16,21 0 0,-20-21 0,-1 0 15,21 21-15,-21-21 0,22-1 16,-22-20-16,21 21 0,-21 0 16,0 0-16,1-1 0,-1-20 0,-21 21 15,0 0-15,0 0 0,0-1 16,0 44-1,0-1 1,0 0-16,0 0 16,-21 0-16,21 0 0,0 1 0,0-1 15,0 0-15,0 0 0,21 0 16,0 0-16,0 1 0,0-22 16,0 0-16,22 0 0,-22 0 0,0 0 15,21 0-15,-20 0 16,-1-22-16,21 22 0,-21-21 0,0 0 15,1 0-15,-1 21 0,0-21 0,-21 0 16,0-1-16,0 1 0,21 0 16,-21 0-16,0 0 0,0 0 0,0-1 15,0 44 32,0-1-47,0 0 0,0 0 16,0 21-16,-21 1 0,21-1 0,0 0 15,0 1-15,-21-1 16,21 22-16,-21-1 0,21-21 0,0 22 16,0-1-16,0-20 0,0 20 0,0 1 15,0-22-15,0 22 0,0-1 16,0 1-16,0-22 0,0 21 0,0 1 16,0-22-16,-22 22 0,1-22 0,0 0 15,21-20-15,-21-1 0,0 0 16,0 0-16,-1 0 0,1-21 0,0 0 15,0 0-15,0-21 0,0 0 16,-1 0-16,1 0 0,0-22 0,0 1 16,0 0-16,21-22 0,0 1 15,0-1-15,0 1 0,0 20 16,0-20-16,21-1 0,0 1 0,0-1 16,22 1-16,-22-1 0,21 22 0,-21 0 15,22-1-15,-1 1 0,-21 21 16,21-22-16,1 22 0,-1 0 0,-21 0 15,22 0-15,-1 0 0,-21-1 16,21 1-16,-20 21 0,20-21 0</inkml:trace>
  <inkml:trace contextRef="#ctx0" brushRef="#br0" timeOffset="26619.58">24257 13166 0,'0'0'0,"0"-21"0,0-22 32,-21 43-32,0 0 15,-1 0-15,22 21 0,-21 1 0,0-1 16,0 0-16,21 0 0,-21 0 16,0 22-16,-1-22 0,22 21 0,-21-21 15,0 0-15,21 22 0,-21-22 0,21 0 16,0 21-16,0-20 0,0-1 15,0 0-15,21 0 16,0-21-16,0 0 0,1 0 16,-1 0-16,0 0 0,21 0 0,-21-21 15,1 0-15,20 0 0,-21 21 0,0-22 16,0 1-16,1 0 0,-22-21 16,0 21-16,0-1 0,0 1 0,0-21 15,0 21-15,0 0 0,0-22 16,0 22-16,-22 0 0,1 0 0,0 21 15,21-21-15,-21 21 0,0 0 16,0 21-16,21 0 16,0 0-16,0 0 15,0 0-15,0 1 16,21-22-16,0 0 0,0 21 16,0-21-16,0 0 0,22 0 0,-22 0 15,21 0-15,-21 0 0,22 0 16,-22-21-16,21-1 0,1 22 0,-1-21 15,-21 0-15,21 0 0,-20 21 16,-1-21-16,0 0 0,0-1 0,0 1 16,-21 0-16,0 0 0,0 0 0,0 0 15,21-1-15,-21 1 0,0 0 16,-21 42 15,21 0-31,-21 1 16,21 20-16,-21-21 0,21 21 0,-21 1 15,21-1-15,0 0 0,-21 1 16,21-1-16,0 0 0,-22 1 0,22-1 16,0 22-16,0-1 0,0-21 0,0 22 15,0-22-15,0 22 0,22-1 16,-22-20-16,0 20 0,0-21 0,0 1 16,0 20-16,0-20 0,0 20 15,0-21-15,0 1 0,0 20 0,0-20 16,0 20-16,0-21 0,0 1 0,0-1 15,0 0-15,0 1 0,0-22 16,0 0-16,-22 0 0,1 0 16,0-21-16,0 0 15,0-21-15,21 0 16,-21 0-16,21 0 0,0-22 16,0 1-16,0 0 0,-22-1 0,22-20 15,0-1-15,0 22 0,0-21 0,0-1 16,22-21-16,-22 22 0,21-1 15,21 1-15,-21-1 0,0 1 16,22-1-16,-1 1 0,-21 21 16,22-1-16,-1 1 0,-21 0 0,21 20 15,1-20-15,-22 21 0,0 0 0,21 0 16,-20-1-16,-1 1 0</inkml:trace>
  <inkml:trace contextRef="#ctx0" brushRef="#br0" timeOffset="26915.41">26374 13166 0,'0'-21'0,"-64"-1"31,43 22-31,21 22 16,0-1-16,-21 0 0,21 0 0,0 0 16,-21 0-16,21 22 0,0-22 0,0 0 15,0 21-15,0-20 0,0-1 16,0 0-16,-22-21 0,22 21 0,0 0 16,22-21 15,-22-21-31</inkml:trace>
  <inkml:trace contextRef="#ctx0" brushRef="#br0" timeOffset="27271.34">26289 12954 0,'0'0'15,"-21"0"1,0 0-16,21 21 0,-22 0 0,22 1 15,0-1-15,0 0 16,0 0-16,22-21 16,-1 0-16,0 0 15,0 0-15,0 0 16,0 0-16,1 0 0,-22-21 16,0 0-16,0 0 15,0-1-15,0 1 0,0 0 16,0 0-16,0 0 0,0 0 15,0-1-15,-22 22 16,1 0-16,21 22 31,0-1-31,0 0 16,0 0-16,0 0 16,21-21-1,1 0-15</inkml:trace>
  <inkml:trace contextRef="#ctx0" brushRef="#br0" timeOffset="27540.19">26649 12869 0,'0'0'15,"21"-21"-15,-21 0 0,0 0 0,21 21 16,-21-21-16,0 42 31,0 0-31,0 21 16,0-20-16,0 20 0,-21 0 0,0 1 15,21-1-15,0 0 0,-21 1 16,-1-1-16,22 0 0,-21 1 0,21-22 16,0 21-16,-21-21 0,21 22 15,0-22-15,0 0 0,0 0 0,0 0 16,0 0 0,21-21-16,0 0 0,1 0 15,-1-21-15,0 21 0,21-21 16,-21 0-16</inkml:trace>
  <inkml:trace contextRef="#ctx0" brushRef="#br0" timeOffset="27883.19">27220 13166 0,'21'-21'0,"-42"42"0,42-64 0,-21 22 16,-21 21 0,0 0-16,-21 0 0,21 0 15,-22 0-15,22 21 0,-21 1 0,21-22 16,-1 21-16,1 0 0,0 0 15,21 0-15,0 0 0,0 1 16,0-1-16,21-21 16,0 0-16,1 21 0,-1-21 0,0 0 15,0 0-15,0 21 0,0-21 0,1 0 16,-1 0-16,0 0 0,-21 21 16,21-21-16,0 0 15,-21 21-15,0 1 16,-21-22-16,0 21 15,0-21-15,0 0 0,-1 0 0,1 21 16,0-21-16,0 0 0,0 0 0,0 0 16,-1 0-16,1 0 0,0 0 15,21-21 17,0 0-32</inkml:trace>
  <inkml:trace contextRef="#ctx0" brushRef="#br0" timeOffset="28132.05">26585 12975 0,'0'0'16,"21"-21"-16,1 0 0,-1 21 15,0 0-15,0 0 0,21-21 16,-20 21-16,20 0 0,0 0 0,1 0 15,-1 0-15,0 0 0,1 0 0,-22 0 16,21 0-16,-21 0 0,0 0 16,1 0-16,-44 0 31,1 0-15,0 0-16</inkml:trace>
  <inkml:trace contextRef="#ctx0" brushRef="#br0" timeOffset="30897.88">28194 13568 0,'21'-21'31,"0"21"-31,0-21 16,1-1-16,-1 1 0,0 0 0,0 0 15,0 0-15,0 0 0,1-1 16,20-20-16,-21 21 0,0-21 0,0 20 16,1-20-16,20 0 0,-42-1 0,21 1 15,-21 0-15,0-1 0,0 1 16,0 0-16,0 21 0,0-1 0,-21 1 15,21 0-15,-21 0 0,0 21 16,-1 0-16,1 0 0,0 0 0,0 21 16,0 0-16,0 0 0,21 22 15,0-22-15,0 21 0,0-21 16,0 22-16,0-1 0,0-21 0,0 22 16,21-22-16,0 0 0,0 21 15,0-21-15,0 1 0,-21-1 0,22 0 16,-1 0-16,0 0 15,-42-21 17,0 0-32,-1 0 0,1 0 15,0-21-15,0 0 0,0 21 0,0-21 16,-1 0-16,1 21 0,0-22 16,21 44 30,0-1-46,0 0 0,21-21 16,0 21-16,1 0 0,-1-21 0,0 0 16,0 21-16,0-21 0,22 0 15,-22 0-15,21 0 0,-21 0 0,22 0 16,-1 0-16,21 0 0,-20 0 16,-1-21-16,0 0 0,1 21 0,-22-21 15,21 0-15,-21 21 0,1-21 0,-1-1 16,0-20-16,-21 21 0,21 0 15,-21 0-15,0-22 0,0 22 16,0 0-16,0 0 0,0 0 16,0 42-1,-21 0 1,21 0-16,0 0 0,-21 0 16,21 1-16,0-1 0,0 0 0,0 0 15,0 0-15,0 0 16,-21-21-16,21 22 0,0-1 15,0-42 17,0-1-17,0 1-15,21 21 16,-21-21-16,21 0 0,0 0 0,-21 0 16,21-22-16,0 22 0,1 0 15,-1 0-15,0 0 0,0-1 16,0 22-16,0 0 15,1 22-15,-22-1 16,0 0-16,0 0 0,0 0 0,0 0 16,0 1-16,21-1 0,-21 0 15,0 0-15,0 0 0,21 0 0,-21 1 16,0-1-16,0 0 16,21-21-16,0 0 15,0 0 16,-21-21-31,22 21 0,-22-21 0,21-1 16,0 1-16,-21 0 0,21 0 16,0 0-16,0-22 0,1 22 0,-1-21 15,0 21-15,0 0 0,21-22 16,-20 22-16,-1 0 0,0 21 0,0 0 16,0-21-16,0 21 0,1 0 15,-22 21-15,0 0 0,0 0 0,0 0 16,0 1-16,0-1 0,0 21 0,0-21 15,0 22-15,0-22 16,0 0-16,0 0 0,0 0 0,21 0 16,0 1-16,0-1 0,0 0 0,0-21 15,1 21-15,20 0 0,0-21 16,1 0-16,-1 0 0,0 0 0,1 0 16,-1 0-16,0 0 0,1 0 15,-1-21-15,-21 21 0,21-21 0,-20 0 16,20 0-16,-21-1 0,0 1 15,0-21-15,-21 21 0,0-22 0,0 1 16,0 21-16,0-21 0,0-1 16,0 22-16,0-21 0,0 21 0,-21 21 15,0 0-15,0 0 0,0 0 0,0 0 16,-22 21-16,22 0 16,-21 0-16,21 0 0,-1 22 0,-20-22 15,21 21-15,0-21 0,21 22 16,0-22-16,0 0 0,0 21 0,0-21 15,0 1-15,0-1 16,21 0-16,0-21 0,0 0 0,0 0 16,1 0-16,-1 0 0,21 0 15,-21 0-15,0 0 0,1 0 0,-1-21 16,0 0-16,0 21 0,0-22 0,0 1 16,1-21-16,-22 21 0,21 0 15,0-22-15,-21 22 0,21 0 16,-21-21-16,21 20 0,-21 1 15,0 42 1,0 1 0,0-1-16,0 0 0,0 21 0,0-21 15,0 1-15,0-1 0,0 0 16,0 0-16,0 0 0,0 0 0,0 1 16,21-1-16,1-21 0,-1 0 15,0 0-15,21 0 0,-21 0 16,22 0-16,-22 0 0,21 0 0,-21-21 15,22-1-15,-22 22 0,0-21 16,0 0-16,0-21 0,1 21 16,-1-22-16,-21 1 0,0 0 15,0-22-15,0 22 0,0-22 0,0 22 16,0-22-16,0 22 0,21 0 16,-21-1-16,0 22 0,0 0 0,0 0 15,-21 42 1,0 21-16,21-20 15,0 20-15,-22 0 0,22 1 16,-21-1-16,21 0 0,0 1 0,0-1 16,0 0-16,0 1 0,0-22 15,0 21-15,0-21 0,0 0 16,0 1-16,21-1 0,1 0 0,-1-21 16,0 0-16,21 21 0,-21-21 15,22 0-15,-1 0 0,0 0 0,-20 0 16,20-21-16,-21 21 0,21-21 15,-20 0-15,20-22 0,-21 22 0,0-21 16,0-1-16,1 1 0,20-21 16,-21-1-16,-21 22 0,21-22 0,0 22 15,1-22-15,-1 22 16,-21 0-16,0 21 0,0-22 0,0 22 0,0 0 16,0 0-16,-21 21 15,21 21 1,-22 0-16,1 0 0,0 22 15,0-22-15,0 21 0,0 0 0,-1 1 16,22-1-16,-21 22 0,21-22 16,0 0-16,-21 1 0,21-1 0,0 0 15,0 1-15,0-1 0,21 0 16,0-21-16,1 1 0,20-1 0,-21 0 16,21 0-16,-20-21 0,20 0 15,-21 0-15,21 0 0,1 0 16,-1 0-16,-21 0 0,22 0 0,-1-21 15,0 0-15,-21 0 0,22-1 16,-22-20-16,21 21 0,-21-21 16,1-1-16,-1 22 0,-21-21 0,0 21 15,0-1-15,0 1 0,0 0 16,-21 21 0,-1 21-16,1 0 0,0 1 0,0-1 15,0 0-15,0 21 0,-1-21 16,22 22-16,0-22 0,0 0 0,0 0 15,0 0-15,0 1 0,0-1 16,0 0-16,0 0 0,22-21 16,-1 0-16,0 0 15,0 0-15,0 0 0,0 0 16,1 0-16,-1 0 0,0-21 16,0 0-16,0 0 0,0-1 0,1 1 15,-1 0-15,0-21 0,0-1 16,0 22-16,0-21 0,1 0 0,-1 20 15,0 1-15,-21 0 0,0 42 32,0 0-32,0 1 0,0-1 0,0 21 15,0-21-15,0 22 0,0-22 16,0 0-16,0 21 0,0-21 0,0 1 16,0-1-16,21 0 15,0-21-15,0 0 0,1 21 16,-1-21-16,21 0 0,0 0 15,-20 0-15,20 0 0,-21 0 0,21 0 16,-20-21-16,-1 21 0,0-21 16,0 0-16,0-1 0,0 1 0,-21 0 15,0 0-15,0 0 16,0 0 0,-21 21-16,0 0 15,-21 0-15</inkml:trace>
  <inkml:trace contextRef="#ctx0" brushRef="#br0" timeOffset="33080.01">22204 15388 0,'0'-21'16,"0"0"-16,0 0 16,0 0-16,0-22 0,0 22 0,0 0 15,21-21-15,-21 20 0,21 1 16,-21-21-16,0 21 0,0 0 0,0-1 16,0-20-16,0 21 0,-21 0 15,0 0-15,0-1 0,-1 22 0,1-21 16,0 0-16,0 21 0,0 0 0,0 0 15,-1 0-15,-20 0 0,21 0 16,0 0-16,0 21 0,-1 0 0,1 1 16,0-1-16,0 0 0,21 21 15,0-21-15,0 22 0,0-1 16,0-21-16,0 22 0,0-1 0,0-21 16,0 21-16,0-20 0,0-1 15,0 0-15,21 0 0,0-21 16,0 21-16,1-21 15,-1 0-15,0-21 0,-21 0 0,21 0 16,0 0-16,22-1 0,-22 1 16,0-21-16,0 0 0,0-1 0,22 1 15,-22 0-15,21-1 0,-21 1 0,0-22 16,1 22-16,-1-21 0,-21 20 16,21-20-16,-21 20 0,0 1 0,0 0 15,0-1-15,0 22 16,0 0-16,0 0 0,-21 21 0,0 0 15,-1 42-15,1-21 16,21 1-16,0 20 0,-21 0 0,21 1 16,-21 20-16,21-21 0,0 1 15,0 20-15,0-20 0,0-1 0,0 21 16,0-20-16,21 20 0,0-20 16,0-1-16,1 0 0,20 1 0,-21-22 15,21 0-15,-20 0 0,20 0 0,0 0 16,1-21-16,-1 0 0,0 0 15,1 0-15,-1 0 0,0-21 16,1 0-16,-1 21 0,0-42 16,-21 21-16,22-1 0,-22 1 0,21-21 15,-21 0-15,-21 20 0,22-20 0,-22 0 16,0-1-16,0 22 0,0-21 16,0 21-16,0 0 0,0-1 0,-22 1 15,1 21-15,0 0 16,-21 0-16,21 0 0,-1 21 0,1 1 15,0-1-15,-21 0 0,21 0 0,-1 21 16,1-20-16,21 20 16,-21-21-16,21 21 0,0-20 0,0-1 15,0 21-15,0-21 0,0 0 16,21 1-16,0-22 16,1 0-16,-1 0 0,0 0 0,0 0 15,0 0-15,22 0 0,-22-22 16,0 1-16,0 0 0,0 0 0,0 0 15,1 0-15,-22-1 0,0 1 16,21-21-16,-21 21 0,21 0 0,-21-1 16,0 1-16,0 0 0,21 21 15,-21 21 1,0 0 0,0 1-16,0-1 0,0 0 15,0 0-15,21 0 0,-21 22 0,0-22 16,0 0-16,21 0 0,1 0 15,-1 0-15,-21 1 0,21-22 16,0 0-16,0 0 0,0 0 0,1 0 16,20 0-16,-21-22 0,0 1 15,0 21-15,22-21 0,-22 0 0,0-21 16,21 20-16,-20 1 0,-1-21 16,0 0-16,0 20 0,0-20 0,0 0 15,1-1-15,-1-20 0,-21 21 0,21-1 16,0 1-16,-21 0 15,0-1-15,0 22 0,0 0 0,0 0 16,0 0-16,0-1 0,-21 44 16,21-1-1,-21 0-15,0 21 0,-1-21 16,22 22-16,0-1 0,-21 0 0,21-20 16,-21 20-16,21 0 0,0 1 0,0-1 15,0-21-15,0 21 0,0 1 16,21-22-16,0 21 0,1-21 0,-1 22 15,0-22-15,0 0 0,21-21 16,-20 21-16,20-21 0,0 0 0,1 0 16,-22 0-16,21 0 0,0 0 15,1 0-15,-1-21 0,0 0 16,1 21-16,-22-21 0,21-22 0,-21 22 16,1 0-16,-1 0 0,0-21 15,-21 20-15,0 1 0,0-21 0,0 21 16,0 0-16,0-1 0,0 1 0,-21 21 15,0 0-15,-1 0 16,1 0-16,0 0 0,0 21 16,0 1-16,21-1 0,-21 0 15,-1 0-15,22 0 0,-21 0 0,21 1 16,0-1-16,0 0 0,0 0 0,0 0 16,0 0-16,0 1 15,0-1-15,21-21 16,1 0-1,-1 0-15,0-21 0,0-1 16,-21 1-16,21 0 0,0 0 16,-21 0-16,0-22 0,0 22 15,0 0-15,0 0 0,0 0 16,0 0-16,0 42 31,0 0-31,0 0 0,0 0 16,0 0-16,0 22 0,0-22 0,0 0 15,0 0-15,0 0 0,0 1 16,0-1-16,0 0 0,22 0 16,-1-21-16,0 21 0,0-21 15,0 0-15,0 0 0,1 0 16,-1 0-16,0 0 0,21-21 16,-21 0-16,1 21 0,-1-21 0,0 0 15,0 21-15,0-22 0,0 1 16,1 0-16,-1 0 0,-21 0 0,0 0 15,0-1-15,0 1 16,0 0-16,-21 21 0,-1-21 16</inkml:trace>
  <inkml:trace contextRef="#ctx0" brushRef="#br0" timeOffset="33379.87">23368 14901 0,'0'0'0,"21"0"32,0 0-17,0 0-15,1 0 16,20 0-16,0 0 0,1 0 0,-1 0 15,21 0-15,-20-21 0,20 21 16,-20 0-16,-1 0 0,21 0 0,-20 0 16,-1 0-16,-21 0 0,22-21 0,-1 21 15,-21 0-15,21 0 0,-20 0 16,-1 0-16,0-21 0,0 21 0,21 0 16,-20 0-16</inkml:trace>
  <inkml:trace contextRef="#ctx0" brushRef="#br0" timeOffset="33707.69">25315 14457 0,'0'0'0,"0"-21"0,0 0 15,0-1-15,0 44 31,0-1-31,0 0 0,-21 21 16,21-21-16,-21 22 16,21-22-16,-21 21 0,21 1 0,0-1 0,-21 0 15,-1 1-15,1-1 0,21-21 16,-21 21-16,21-20 0,0 20 16,-21-21-16,21 21 0,-21-20 0,21-1 15,0 0-15,0 0 0,0 0 16,0 0-16,21-21 31,-21-21-31,0 0 16,21 0-16</inkml:trace>
  <inkml:trace contextRef="#ctx0" brushRef="#br0" timeOffset="34468.17">24998 14901 0,'0'0'0,"-21"0"0,-1 0 16,22 22-16,22-1 16,-1-21-1,0 0-15,0 0 0,0 0 0,22 0 16,-22 0-16,21 0 0,-21 0 16,22 0-16,-22 0 0,21-21 0,-21-1 15,22 22-15,-1-21 0,-21 21 0,21-21 16,-20 21-16,-1-21 0,0 21 15,0-21-15,0 21 0,0 0 16,-21-21-16,0 42 31,-21-21-15,21 21-16,0 0 0,-21-21 0,21 21 16,0 0-16,0 1 0,0-1 0,0 0 15,0 0-15,0 0 16,21-21-1,0 0-15,1 0 0,-1 0 16,0 0-16,64-42 31,-64 42-31,0-21 0,-21 0 0,21-1 16,-21 1-16,21 0 0,-21 0 16,21 0-16,-21 0 0,22-1 15,-22 1 1,0 42-1,0 1-15,0-1 16,0 0-16,0 0 16,-22 0-16,1 0 0,0 1 0,21-1 15,-21 21-15,21-21 0,0 22 16,-21-1-16,21 0 0,0 1 0,0-1 16,0 0-16,0 1 0,0 20 15,21-21-15,-21 1 0,0-1 16,21 22-16,-21-22 0,21 0 0,-21 22 15,0-22-15,0 0 0,0 1 0,0-1 16,0 0-16,0 1 0,-21-22 16,0 21-16,0-21 0,-22 1 0,1-22 15,0 21-15,-1-21 0,22 0 16,-21 0-16,0 0 0,-1-21 0,22-1 16,-21 1-16,-1 0 0,22 0 15,0 0-15,0-22 0,0 22 0,0 0 16,21-21-16,-22 21 0,22-1 15,0 1-15,0 0 0,0 0 0,0 0 16,22 21-16,-1-21 0,0-1 16,0 1-16,0 0 0,0 21 0,1-21 15</inkml:trace>
  <inkml:trace contextRef="#ctx0" brushRef="#br0" timeOffset="34820.53">26268 14796 0,'0'0'0,"0"-22"0,0 1 15,0 0 1,-21 21-16,-1 0 16,22 21-16,0 0 0,0 1 0,0 20 15,-21-21-15,21 21 0,0 22 16,-21-22-16,21 22 0,0-22 0,-21 22 15,21-1-15,0 1 0,0-1 16,0-21-16,-21 22 0,21-22 0,-21 22 16,21-22-16,0 0 0,0-20 15,0 20-15,0 0 0,0-21 0,-22 1 16,22-1-16,0 0 0,0 0 16,0 0-16,0-42 31,22 21-16,-22-21-15,0 0 0,0 0 16,21-1-16,0 1 0</inkml:trace>
  <inkml:trace contextRef="#ctx0" brushRef="#br0" timeOffset="35155.33">26204 15261 0,'0'0'16,"0"-63"-16,0 20 0,0 1 0,0 0 15,0-1-15,0 22 0,0-21 0,0 21 16,0 0-16,0-1 0,0-20 15,0 21-15,21 0 0,1 21 16,-1-21-16,0-1 0,0 1 0,21 21 16,-20 0-16,20 0 0,-21 0 15,0 0-15,0 21 0,1 1 0,-1 20 16,-21-21-16,0 0 0,0 0 16,0 22-16,0-22 0,-21 0 0,-1 0 15,1 0-15,0 1 0,0-1 0,-21 0 16,20 0-16,1 0 0,0-21 15,-21 0-15,21 21 0,-1-21 16,1 0-16,0 0 16,21-21-1,0 0 1,0 0-16,21 21 0,0-21 16,1 0-16,-1 21 0,-21-22 15,21 22-15,0-21 0</inkml:trace>
  <inkml:trace contextRef="#ctx0" brushRef="#br0" timeOffset="35556.1">26522 14944 0,'0'0'16,"21"0"-16,0 0 16,0 0-16,0 0 15,1-21-15,-1-1 16,0 22-16,0-21 0,0 21 15,0-21-15,1 21 0,-1-21 0,0 0 16,-21 0-16,21-1 16,-21 1-16,0 0 0,0 0 15,-21 21 1,0 0-16,0 0 0,-1 0 0,1 0 16,0 0-16,-21 21 0,21 0 0,-1 0 15,1 1-15,21 20 0,-21-21 16,21 0-16,0 0 0,-21 22 0,21-22 15,0 0-15,0 0 16,0 0-16,0 1 0,21-1 0,0-21 16,-21 21-16,21 0 0,1-21 0,-1 0 15,0 21-15,0-21 0,0 0 16,22 0-16,-22 0 0,0 0 0,0 0 16,0-21-16,0 21 0,1-21 15,-22 0-15,21 21 0,-21-21 0,21 21 16,-21-22-16,0 1 15</inkml:trace>
  <inkml:trace contextRef="#ctx0" brushRef="#br0" timeOffset="50723.82">21780 16679 0,'22'0'16,"-1"0"-1,0 0-15,-21-21 16,0 0-1,0 0 1,-21 21-16,0 0 16,-1 0-16,-20 0 0,21 0 15,-21 0-15,-1 0 0,1 0 16,0 0-16,-22 0 0,22 21 16,-22 0-16,22 0 0,0 22 0,-1-22 15,22 21-15,-21-21 0,21 22 16,-1-22-16,22 21 0,0 1 0,0-22 15,0 0-15,0 21 0,0-21 16,22 1-16,-1-22 0,0 21 0,21-21 16,-21 0-16,22 0 0,-1 0 15,-21 0-15,22-21 0,-1 21 16,21-43-16,-20 22 0,-1 0 0,22-21 16,-22-1-16,21 1 0,-20-22 0,20 22 15,-20-21-15,-1 20 16,-21-20-16,21-1 0,-20 22 0,-1-22 15,-21 1-15,0 21 0,0-22 16,0 22-16,0-1 0,0 1 0,-21 21 16,-1 0-16,1 0 0,0 21 15,0 0-15,0 0 0,0 21 0,-1 21 16,1-21-16,0 22 0,0-1 0,0 0 16,0 1-16,21 20 0,0-21 15,0 22-15,0-22 0,0 22 0,0-1 16,0-20-16,0 20 0,0-21 15,21 1-15,0-1 0,0-21 0,0 22 16,0-22-16,22 0 16,-22 0-16,0-21 0,21 0 0,-20 0 15,-1 0-15,21 0 0,-21 0 16,0-21-16,1 0 0,-1 0 0,0-1 16,21 1-16,-42 0 0,21-21 15,1 21-15,-22-1 0,21-20 0,-21 21 16,0 0-16,0 0 0,0-1 15,0 44 1,0-1 0,0 0-16,0 0 0,-21 0 0,21 0 15,0 22-15,0-22 16,0 0-16,0 0 0,0 0 0,0 1 16,0-1-16,0 0 0,21-21 15,0 0-15,0 0 0,0 0 0,0 0 16,1 0-16,-1 0 0,0-21 15,0 21-15,0-21 0,22-1 0,-43 1 16,21 0-16,0 0 0,-21-21 16,21 20-16,-21-20 0,0 21 0,0-21 15,0 20-15,-21-20 0,0 21 0,21 0 16,-21 0-16,-1-1 16,-20 1-16,21 21 0,0 0 0,0 0 15,-22 0-15,22 0 0,0 0 16,0 21-16,0-21 0,-1 22 0,1 20 15,0-21-15,21 0 0,-21 22 16,21-22-16,0 21 0,0-21 0,0 0 16,0 22-16,21-22 0,0 0 15,0 0-15,22-21 0,-22 21 0,21-21 16,-21 0-16,22 0 0,-1 0 16,0 0-16,1 0 0,-22-21 0,21 0 15,1 0-15,-22 0 0,21 0 16,-21-1-16,0 1 0,22 0 15,-43 0-15,21-21 0,-21 20 16,21 22-16,-21-21 0,0 0 0,0 42 31,-21 0-31,21 1 16,-21-1-16,21 0 0,-21 0 0,21 21 16,0-20-16,0-1 0,0 21 15,0-21-15,0 0 0,0 1 0,0-1 16,21-21-16,0 0 0,0 21 15,0-21-15,0 0 0,1 0 16,-1-21-16,0 0 0,0-1 16,0 22-16,0-21 0,1 0 15,-1-21-15,-21 21 0,0-1 16,21 1-16,-21-21 0,21 21 0,-21 0 16,0-1-16,0 1 0,0 42 31,0 1-16,0-1-15,0 21 0,0-21 16,0 0-16,0 1 0,0-1 0,0 21 16,0-21-16,0 0 0,21-21 15,0 22-15,-21-1 0,22-21 0,-1 0 16,0 0-16,0 0 16,0 0-16,0 0 0,1 0 15,-1-21-15,0-1 0,0 1 16,0 0-16,0 0 0,1 0 0,-1-22 15,-21 22-15,0-21 0,21 0 16,0 20-16,-21-20 0,0 0 0,0 21 16,21-22-16,-21 22 0,0 0 0,0 0 15,0 0-15,0-1 0,-21 22 16,0 22 0,21-1-16,-21 0 0,0 0 15,21 21-15,0 1 0,-22-22 0,22 21 16,-21 1-16,21-1 0,0 0 15,0-21-15,0 22 0,0-22 16,0 0-16,0 0 0,0 0 16,0 1-16,0-1 0,21-21 15,-21-21 1,22-1 0,-22 1-16,0 0 0,21 0 0,-21 0 15,21 0-15,-21-22 0,21 22 16,0 0-16,0-21 0,1 20 0,-1 22 15,0-21-15,0 21 0,0 0 16,0 0-16,1 0 0,-1 0 0,0 21 16,0 1-16,-21-1 0,0 0 15,0 0-15,0 0 0,0 0 16,0 1-16,0-1 0,0 0 0,-21 0 16,0-21-16,0 21 0,-1 0 15,-20 1-15,21-22 0,0 21 0,0-21 16,-1 0-16,1 21 0,0-21 15,0 0-15,0 0 0,0 0 16,21-21 0,0 0-16,0-1 0,21 1 15,0 0-15</inkml:trace>
  <inkml:trace contextRef="#ctx0" brushRef="#br0" timeOffset="50979.67">24045 16235 0,'0'0'0,"21"-21"0,1 0 16,-22-1-16,0 44 16,0-1-16,0 0 15,0 0-15,0 21 0,0 1 16,0-1-16,0-21 0,0 22 0,-22-1 16,22 0-16,0 1 0,-21-1 15,0-21-15,21 21 0,-21 1 0,21-22 16,0 21-16,0-21 0,-21 1 15,21-1-15,0 0 0,0 0 16,0 0-16,21-21 16,0 0-16,0-21 15,0 0-15,1 0 0</inkml:trace>
  <inkml:trace contextRef="#ctx0" brushRef="#br0" timeOffset="51287.49">24215 16679 0,'21'0'0,"0"0"15,0 0 17,0 0-32,0 0 15,1 0-15,-1-21 0,0 0 16,0 21-16,21-21 0,-20 21 16,-1-21-16,-21 0 15,21-1-15,-21 1 0,0 0 16,-21 0-1,0 21-15,-1 0 0,1 21 16,0 0-16,0 0 16,21 1-16,0-1 0,-21 0 0,0 0 15,21 21-15,0-20 0,0-1 16,0 0-16,0 0 0,0 0 16,0 0-16,0 1 0,21-22 15,0 0 1,0 0-16,0 0 0</inkml:trace>
  <inkml:trace contextRef="#ctx0" brushRef="#br0" timeOffset="51495.37">25125 16764 0,'0'0'0,"42"0"0,-21 21 31,-21 0-31,0 1 0,0-1 16,0 0-16,-21 0 15,21 0-15,0 0 0,-21-21 16,0 22-16,0-1 0,21 0 16,-22-21-16,1 0 0,21 21 15</inkml:trace>
  <inkml:trace contextRef="#ctx0" brushRef="#br0" timeOffset="53475.26">25760 16701 0,'0'0'0,"-21"0"31,42 0-15,0 0-16,0 0 0,0 0 16,0 0-16,22 0 0,-22-22 0,21 22 15,1-21-15,-22 0 0,21 0 16,0 0-16,-20 0 0,-1-1 0,0 1 16,0-21-16,0 0 15,0 20-15,1-20 0,-22 0 0,0-1 16,0 1-16,0 0 0,0-1 15,0 22-15,0-21 0,0 21 0,-22 21 16,1 0-16,0 21 16,0 21-16,0 1 0,0-1 15,-1 0-15,22 1 0,-21 20 0,0 1 16,0-1-16,0 1 0,0 20 16,-1-20-16,1 20 0,0-20 0,0 21 15,0-22-15,0 1 0,-1-1 16,1 1-16,21-1 0,-21 1 0,21-22 15,-21 21-15,21 1 16,-21-22-16,21 1 0,0-1 0,0 0 16,0-21-16,0 1 0,21-1 15,0-21-15,0 0 0,0 0 0,22 0 16,-22 0-16,21 0 0,-21-21 16,22-1-16,-22-20 0,21 21 0,-21 0 15,1-22-15,-1 1 0,-21 0 16,0-1-16,0 1 0,0 0 0,0-1 15,0-20-15,-21 21 0,-1-1 16,-20 1-16,21 0 0,-21 20 0,-1-20 16,1 21-16,21 0 0,-22 21 15,1 0-15,21-21 0,0 21 16,0 0-16,42 0 16,0 0-1,21 0-15,1 0 0,-1 0 0,0-22 16,1 1-16,-1 21 0,21-21 15,-20 0-15,-1 0 0,0 0 0,22-1 16,-22-20-16,1 0 0,-22 21 16,21-22-16,-21 1 0,0 0 0,1-1 15,-1 1-15,-21-22 0,21 22 16,-21 0-16,0-22 0,0 22 0,0 0 16,0-1-16,0 22 0,0-21 15,0 63 1,-21 0-1,21 21-15,-21 1 0,21 20 0,-22-20 16,22-1-16,-21 21 0,21-20 0,0-1 16,0 0-16,0 1 0,0-1 15,0 0-15,0 1 0,0-22 0,21 0 16,1 0-16,-1 0 0,0 1 16,0-22-16,0 0 0,0 0 0,22 0 15,-22 0-15,0 0 0,0-22 16,22 1-16,-22 0 0,0 0 0,0 0 15,0 0-15,0-22 16,1 22-16,-1 0 0,-21 0 0,0 0 16,0-1-16,0 1 15,-21 21 1,-1 21 0,1-21-16,21 22 0,0-1 0,-21 0 15,21 0-15,0 0 0,0 22 16,0-22-16,0 0 0,0 0 0,0 0 15,0 0-15,21 1 0,0-22 16,1 21-16,-1-21 0,0 0 0,0 0 16,0 0-16,0 0 0,1 0 15,-1 0-15,0 0 0,0-21 0,21-1 16,-20 1-16,-1 0 0,0 0 16,-21-21-16,21 20 0,-21 1 15,21-21-15,-21 21 0,0-22 0,0 22 16,0-21-16,0 21 0,0 0 15,-21-1-15,0 22 0,0 0 0,-22 0 16,22 0-16,0 0 0,0 0 16,0 0-16,-22 22 0,43-1 0,-21 0 15,0 0-15,21 0 0,0 0 16,0 22-16,0-22 0,0 0 16,21 21-16,0-20 0,1-1 15,-1 0-15,21 0 0,-21 0 0,22 0 16,-1-21-16,0 22 0,-21-22 15,22 0-15,-1 0 0,0 0 0,1 0 16,-1 0-16,22 0 0,-22-22 16,0 1-16,1 0 0,-1 0 0,0 0 15,1 0-15,-1-1 0,-21 1 0,0-21 16,0 21-16,-21-22 0,0 22 16,0 0-16,0 0 0,0 0 0,-21 21 15,0 0-15,0 0 0,0 0 16,0 0-16,-1 0 0,1 0 15,0 0-15,-21 21 0,21 0 16,-1-21-16,22 21 0,-21-21 0,21 21 16,-21 1-16,21-1 15,0 0 1,21-21-16,0 0 0,1 0 16,-1 0-16,0 0 15,0-21-15,0 21 0,0-21 16,-21-1-16,0 1 15,22 21-15,-22-21 0,0 42 47,0 0-47,0 1 16,0-1-16,0 0 0,0 0 0,0 0 16,0 0-16,0 1 0,21-1 15,0-21-15,-21 21 0,21-21 16,0 21-16,22-21 0,-22 0 0,0 0 15,21 0-15,-21 0 0,22 0 16,-22-21-16,0 0 0,0 21 0,22-21 16,-22-1-16,-21 1 0,21 0 15,0-21-15,0 21 0,-21-22 16,21 1-16,-21 0 0,22-1 0,-22 1 16,0-22-16,0 22 0,0 0 15,0-22-15,21 43 0,-21-21 16,0 21-16,0-1 0,-21 65 15,-1-22 1,1 21-16,0-21 0,0 22 0,0-1 16,0 0-16,21 1 0,0-1 15,-22 0-15,22 1 0,0-1 0,0 0 16,0-20-16,0 20 0,0 0 0,0-21 16,22 1-16,-22-1 0,21 0 15,-21 0-15,21 0 0,0 0 0,0-21 16,0 0-16,1 0 15,-1 0-15,-21-21 16,21 0-16,0 21 16,-21-21-16,0 0 0,0 0 0,0-1 15,0 1-15</inkml:trace>
  <inkml:trace contextRef="#ctx0" brushRef="#br0" timeOffset="53656.16">28130 16489 0,'22'0'16,"-1"0"-16,0 0 0,0 0 15,-21 21-15,21-21 16,0 0-16,1 0 0,-1 0 0,0 0 16,0 0-16,0 0 15,0 0-15,1 0 0,-1 0 16</inkml:trace>
  <inkml:trace contextRef="#ctx0" brushRef="#br0" timeOffset="53867.04">28681 16701 0,'0'0'16,"0"21"-16,0 0 0,-21 0 15,21 0-15,-22 0 0,22 1 16,-21-1-16,21 0 0,0 0 0,-21 0 15,21 0-15,-21 1 0,0-1 16,0 0-16,-1 0 0,1 0 16,0-21-16,21 21 15,-21-21-15</inkml:trace>
  <inkml:trace contextRef="#ctx0" brushRef="#br0" timeOffset="55384.69">29316 16743 0,'-21'0'16,"42"0"-16,-21 0 31,21 0-31,-21-21 0,21 0 0,0-1 16,0-20-16,1 21 0,-1-21 15,0 20-15,-21-20 0,0 0 0,21-1 16,-21 1-16,21-21 0,-21 20 16,0 1-16,0 0 0,0-1 0,0 22 15,0 0-15,0 0 16,0 0-16,-21 21 0,0 21 16,0 21-16,0-21 0,21 22 15,-22-1-15,1 0 0,0 1 16,0-1-16,0 0 0,0 1 15,-1-1-15,22 0 0,-21 1 0,21-1 16,0-21-16,0 21 0,0-20 16,21 20-16,1-21 0,-1 0 0,0 0 15,0-21-15,0 0 0,22 0 16,-22 0-16,0 0 0,21 0 0,-21 0 16,1-21-16,-1 0 0,0 0 15,0 0-15,0-22 0,0 22 0,1 0 16,-1-21-16,-21 21 0,0-1 15,21 1-15,-21 0 0,0 42 32,-21-21-32,21 21 15,0 1-15,-21-1 0,21 0 0,-22 0 16,22 0-16,0 22 0,0-22 16,0 0-16,0 0 0,0 0 15,22-21-15,-1 21 16,0-21-16,0 0 0,0 0 0,0 0 15,1 0-15,-22-21 16,21 21-16,-21-21 0,0 0 0,0 0 16,0 0-16,0-1 0,0 1 15,-21 0-15,-1 0 0,1 0 16,21 0-16,-21-1 16,21 1-16,21 21 31,0 0-31,1 0 15,-1 0-15,0 0 0,0 0 16,0 0-16,22 0 0,-22 0 0,0 21 16,0-21-16,0 22 0,-21-1 15,0 0-15,21 0 0,-21 0 0,0 0 16,0 1-16,0-1 0,0 0 16,0 0-16,0 0 0,0 0 15,0 1 1,0-44 15,0 1-31,0 0 0,0 0 0,22 0 16,-1 0-16,0-1 0,-21 1 15,21 0-15,0 0 0,0 0 0,22 0 16,-22-1-16,0 1 0,0 21 16,0 0-16,1 0 0,-1 0 0,0 0 15,0 21 1,-21 1-16,0-1 15,0 0-15,0 0 0,0 0 0,0 0 16,0 1-16,0-1 16,21-21-16,-21 21 0,21-21 15,1 21-15,-1-21 0,0 0 16,0 0-16,21 0 16,-20 0-16,-1-21 0,0 21 0,0-21 15,0 0-15,-21-1 0,21 1 16,1 0-16,-1 0 0,-21 0 0,0 0 15,0-1-15,0 1 0,0 0 16,0 0-16,-21 21 16,-1 0-16,1 0 0,0 0 15,0 0-15,0 0 0,21 21 0,-21 0 16,-1-21-16,22 21 0,0 1 31,0-1-31,22-21 16,-1 0-16,0 0 15,0 0-15,0 0 0,0 0 16,1 0-16,-1 0 16,0 0-16,-21 21 15,0 0 1,0 0-16,0 22 0,0-22 16,0 21-16,0-21 0,0 22 0,-21-1 15,0 0-15,-1 1 0,1-1 16,0-21-16,0 21 0,0-20 15,0-1-15,-1 0 0,1 0 0,0 0 16,0 0-16,0-21 0,0 22 16,-1-22-16,1 0 15,21-22 1,0 1-16,21 0 16,1 0-16</inkml:trace>
  <inkml:trace contextRef="#ctx0" brushRef="#br0" timeOffset="55596.58">31115 16679 0,'0'43'32,"0"-22"-32,0 0 0,-21 0 15,0 0-15,21 1 16,-22-22-16,22 21 0,-21 0 15,0-21 1,21-21 15,0 0-31</inkml:trace>
  <inkml:trace contextRef="#ctx0" brushRef="#br0" timeOffset="55811.44">31242 16341 0,'0'0'0,"0"-21"0,0 42 47,0 0-47,0 0 16,-21 0-16,21 0 16,0 1-16,0-1 0,0 0 15,0 0-15,0 0 0,0 0 16</inkml:trace>
  <inkml:trace contextRef="#ctx0" brushRef="#br0" timeOffset="56003.33">31369 16298 0,'0'-21'16,"0"42"31,0 1-32,0-1-15,21-21 16,0 0-16,0 21 0,1-21 16</inkml:trace>
  <inkml:trace contextRef="#ctx0" brushRef="#br0" timeOffset="56660.24">31665 16447 0,'0'21'16,"0"0"-1,0 0-15,-21 0 16,0 0 0,0-21-16,0 22 15,-1-1 1,1-21-1,21-21 17,0-1-32,0 1 15,21 0-15,1 0 0,-1 0 16,0 0-16,0-1 0,0 1 16,0 0-16,1 0 0,-1 0 15,0 21-15,0 0 0,0 0 16,0 21-1,-21 0-15,0 0 0,0 0 16,0 1-16,0-1 0,0 0 0,0 0 16,-21 0-16,21 0 0,0 1 15,-21-22-15,21 21 0,0 0 16,21-21 0,0 0-16,1 0 15,-22-21-15,21 0 16,0-1-16,-21 1 15,0 0-15,21 0 0,0-21 16,0-1-16,-21 22 0,22-42 16,-1 20-16,0 1 0,0-22 0,-21 22 15,21-21-15,0 41 0,1-20 16,-22 21-16,0 0 0,0 42 16,-22 0-1,22 21-15,-21-20 0,21 20 0,0 0 16,-21 1-16,0-1 0,21 0 15,-21 1-15,21-22 0,0 21 16,0 0-16,0-20 0,0 20 0,0-21 16,0 0-16,0 0 15,21 1-15,-21-1 0,21 0 0,-21 0 16,0-42 15,0 0-31,0 0 16,-21 21-16</inkml:trace>
  <inkml:trace contextRef="#ctx0" brushRef="#br0" timeOffset="56803.15">31813 16425 0,'22'0'15,"-1"0"1,0 0-16,0 22 16,0-22-16,0 0 0,1 0 15,20 0-15,-21 21 0,0-21 16,22 0-16,-22 0 0,0 0 15,0 0-15,0 21 0</inkml:trace>
  <inkml:trace contextRef="#ctx0" brushRef="#br0" timeOffset="57000.05">32385 16595 0,'0'0'16,"21"0"-16,-21 21 0,0 0 0,0 0 0,0 0 16,0 1-16,-21-1 15,0 0-15,0 0 0,21 0 16,-22 0-16,1 1 0,21-1 0,0 0 15,-21 0 1,21 0-16,0 0 16,21-21 15,0-21-31,1 21 16</inkml:trace>
  <inkml:trace contextRef="#ctx0" brushRef="#br0" timeOffset="57383.24">32618 16637 0,'21'-21'16,"-42"42"-16,63-84 0,-21 41 0,0 1 16,22-21-16,-22 21 0,0 0 0,21-1 15,-20 1-15,-1 0 16,0 0-16,0 0 0,0 21 16,0-21-16,-21-1 15,-21 22 1,0 0-16,0 0 0,0 0 15,0 22-15,-1-22 0,1 21 16,0 0-16,21 0 16,0 0-16,0 0 0,0 1 0,0-1 15,0 0-15,0 0 16,21 0-16,0 0 0,-21 1 16,0-1-16,22 0 0,-22 0 15,0 0 1,-22-21-1,1 0-15,0 0 0,0 0 16,0 0-16,0 0 16,-1 0-16,22-21 0,0 0 15,0 0 1,0 0-16,22-1 0,-1 1 16,0 0-16</inkml:trace>
  <inkml:trace contextRef="#ctx0" brushRef="#br0" timeOffset="58127.46">33147 16087 0,'0'0'0,"21"-43"16,64-20 0,-85 84-1,0 21-15,0-20 0,-21 20 16,21 0-16,-22 1 0,1-22 0,21 21 16,-21 0-16,0 1 0,21-22 15,0 21-15,-21-21 0,21 1 16,-21-1-16,21 0 0,0 0 0,0 0 15,0 0-15,21-21 32,0 0-32,0-21 15,0 0 1,0 0-16,1 0 0,-1 21 0,0-21 16,0-1-16,0 22 0,0 0 15,-21 22 16,0-1-31,0 0 16,0 0-16,0 0 16,0 0-16,0 1 15,22-22 1,-1 0 0,0 0-16,0 0 0,0 0 15,0-22-15,1 22 16,-22-21-16,21 0 0,0 21 0,0-21 15,-21 0-15,21 21 16,-21 21 0,0 0-1,0 0-15,-21-21 16,21 21-16,0 1 16,21-22-1,0 0-15,1 0 16,-1 0-16,0 0 0,0 0 15,0 0-15,0-22 16,1 22-16,-22-21 0,21 21 16,-21-21-16,0 0 0,0 0 0,0 0 15,0-1-15,-21 22 32,-1 0-32,1 0 0,0 22 15,0-22-15,0 21 0,0 0 16,-1-21-16,22 21 0,0 0 15,0 0 1,22-21 0,-1 0-1,0 0-15,0 0 0,-21-21 16,21 21-16,0-21 0,-21 0 16,22 21-16</inkml:trace>
  <inkml:trace contextRef="#ctx0" brushRef="#br0" timeOffset="58366.5">33845 16044 0,'0'0'16,"0"-42"-16,0 0 0,0 21 0,0-1 0,0 1 16,0 42-1,0 1-15,0 20 16,0-21-16,0 21 0,0 1 0,0-1 16,0 0-16,-21 1 15,0-1-15,0 0 0,0-20 0,21 20 16,0-21-16,-21 21 0,21-20 15,0-1-15,-22 0 0,22 0 16,0 0-16,22-21 16,-1 0-1,0 0-15,0 0 16</inkml:trace>
  <inkml:trace contextRef="#ctx0" brushRef="#br0" timeOffset="59111.91">27559 15494 0,'0'0'0,"-21"0"0,-22 0 16,1 0-16,21 0 0,-106 21 31,169-21-15,1 21 0,-1-21-16,43 0 0,-1 22 0,43-22 15,21 21-15,1-21 0,20 21 16,21 0-16,43-21 0,-21 21 0,21 0 15,21 1-15,0-22 0,0 21 16,21 0-16,0-21 0,0 21 16,0-21-16,-21 0 0,22 0 15,-22 21-15,-22-21 0,1 0 0,-21 0 16,-22 0-16,1 0 0,-22 21 16,1-21-16,-1 22 0,-21-22 15,0 21-15,-21-21 0,-21 0 0,-64 0 16,-84 0 31,-64 0-32,-21 0-15,0 0 16,-21 0-16</inkml:trace>
  <inkml:trace contextRef="#ctx0" brushRef="#br0" timeOffset="59659.59">27982 17801 0,'0'0'0,"-42"0"0,-106 21 31,105 1-31,22-22 0,0 0 16,0 0-16,21 21 0,-21 0 15,21 0 1,21-21-16,21 0 0,1 0 15,-1 0-15,43 0 0,-1-21 16,22 0-16,0 0 0,42-22 16,0 22-16,43-21 0,-1-1 15,22 1-15,42 0 0,0-22 0,0 22 16,21 0-16,0-22 0,22 1 16,-22 20-16,0-20 0,0-1 0,-21-20 15,0 20-15,-21 1 0,0-22 16,-22 21-16,-20 22 0,-1-21 15,-41 20-15,-1 22 0,-21-21 0,-21 21 16,-1 21-16,-41-22 0,-1 1 16,-63 0-1,0 0 17,-21 21-17,0 0-15,0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37:23.0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5228 4572 0,'21'0'16,"0"0"-16</inkml:trace>
  <inkml:trace contextRef="#ctx0" brushRef="#br0" timeOffset="2222.98">11218 2540 0,'0'0'16,"21"0"-16,1 0 0,-1 0 16,0 21 15,-21 0-31,0 1 15,0-1-15,0 0 16,-21 0-16,0-21 0,-1 21 16,1-21-16,0 0 0,0 21 15,0-21-15,-22 0 0,22 22 16,0-22-16,0 0 0,0 21 0,0-21 16,-22 0-16,22 21 0,-21-21 15,-1 0-15,22 21 0,-21 0 0,0-21 16,20 0-16,-20 0 0,0 21 15,21-21-15,-22 0 0,22 0 16,0 0-16,0 0 0,-22 0 0,22 22 16,0-22-16,0 0 0,0 0 15,-22 0-15,22 0 0,-21 0 0,21 0 16,-22 0-16,22 0 0,-21 0 0,0 0 16,-1 0-16,-20 0 0,20-22 15,-20 22-15,21-21 0,-22 0 0,1 21 16,20-21-16,-20 21 0,20-21 15,-20 0-15,21 21 0,-1-22 0,-20 22 16,20 0-16,1-21 0,-21 21 16,20 0-16,-20-21 0,20 21 0,-20-21 15,-1 21-15,1 0 0,-1-21 16,1 21-16,-1-21 0,22 21 16,-21 0-16,-1-22 0,1 22 0,20-21 15,-20 21-15,-1-21 0,1 21 16,-1 0-16,1-21 0,-1 21 0,1 0 15,-1 0-15,1 0 0,-1 0 16,1-21-16,-1 21 0,1 0 0,-1 0 16,1 0-16,-1 0 0,22 0 15,-22 0-15,-20 21 0,20 0 0,1-21 16,-1 21-16,1 0 0,-1 1 0,1 20 16,-1 0-16,1-21 15,-22 22-15,22-1 0,20 0 0,-20 1 16,20-1-16,-20 0 0,21 1 15,-1-1-15,1 0 0,21-20 0,-22 20 16,22 0-16,0-21 0,0 22 16,0-22-16,0 0 0,-1 21 0,1-20 15,0-1-15,0 0 0,0 0 0,0-21 16,-1 21-16,1 0 0,0 1 16,0-1-16,0-21 15,0 0 1,-1 0-16,1 0 0,0 0 15,0 0-15,0 0 0,21-21 0,-21-1 16,-1 22-16,1-21 16,0 21-16,0 0 0,0-21 0,-22 21 15,22 0-15,0 0 0,-21 0 16,21 0-16,-22 0 0,22 21 0,0-21 16,-21 21-16,20 1 0,1 20 15,-21-21-15,21 21 0,-22-20 0,22 20 16,-21 0-16,0 1 0,-1-1 0,1 0 15,0 1-15,-1 20 0,-20-21 16,20 22-16,-20-22 0,21 22 0,-22-22 16,22 22-16,-1-22 0,1 21 15,-21-20-15,20 20 0,1-20 16,21-1-16,-22 0 0,1 1 0,21 20 16,0-21-16,0-20 0,-22 20 15,22 0-15,0-21 0,0 22 0,21-22 16,-21 0-16,21 0 0,-22-21 15,22 21-15,-21-21 16,0 0-16,0 0 0,0 0 16,-22 0-16,22 0 15,0 0-15,-21-21 0,-1 21 0,1 0 16,0-21-16,-1 21 0,-20 0 16,21-21-16,-1 21 0,-20 0 15,20 0-15,1 21 0,0 0 0,-1-21 16,1 21-16,0 22 0,-1-22 15,1 0-15,0 21 0,21 1 0,-22-22 16,1 21-16,21 1 0,-22-1 16,1-21-16,0 21 0,21 1 0,-22-22 15,1 21-15,21-21 0,-22 22 16,1-22-16,21 0 0,-21 21 0,20-20 16,-20-1-16,21 21 0,-21-21 15,20 0-15,-20 22 0,21-22 0,-21 21 16,20 1-16,-20-22 0,21 21 15,-21 0-15,20 1 0,-20-22 16,21 21-16,0-21 0,-22 22 16,22-22-16,0 0 0,-21 21 0,21-20 15,-1-1-15,1 0 0,0 21 16,0-21-16,0-21 0,0 22 0,42-44 31</inkml:trace>
  <inkml:trace contextRef="#ctx0" brushRef="#br0" timeOffset="6511.44">13081 3006 0,'0'0'15,"0"21"79,0 0-94,0 0 0,0 0 16,0 1-16,0-1 0,0 21 0,21-21 15,0 22-15,-21-1 0,21 0 16,1-21-16,-22 22 0,21-1 0,0 0 16,0-20-16,0 20 0,0-21 15,1 21-15,20-20 0,-21-1 0,21 21 16,1-21-16,-1 0 0,0 1 15,1-1-15,-1 0 0,0 0 0,1-21 16,-22 21-16,21 0 0,1-21 0,-1 22 16,0-22-16,1 21 0,-1-21 15,0 0-15,-21 21 0,22 0 16,-22-21-16,0 0 0,0 21 0,0-21 16,1 21-16,-22 1 0,21-1 15,-21 0-15,0 21 0,0-21 16,0 22-16,0-1 0,-21 0 0,-1 1 15,1-1-15,-21 22 0,21-22 16,-22 0-16,22 1 0,-21-1 0,21 21 16,0-20-16,-1-1 0,1 0 15,21 1-15,0-1 0,0 0 0,0 1 16,0-1-16,21 0 0,1-20 0,-1 20 16,0-21-16,21 0 0,1 22 15,20-22-15,1 0 0,-1 0 16,1-21-16,-1 21 0,22 0 0,-22-21 15,22 22-15,0-22 0,-22 21 16,22-21-16,21 21 0,-22-21 0,-20 21 16,20-21-16,1 21 0,-21 0 0,-1 1 15,-21-1-15,1-21 0,-1 21 0,-21 0 16,0 0-16,1 22 0,-22-22 16,0 0-16,0 0 0,0 0 0,0 22 15,0-22-15,0 0 0,0 21 0,0-21 16,0 1-16,0-1 0,0 0 15,21 21-15,0-21 0,0-21 0,-21 22 16,42-1-16,-20 0 0,-1-21 16,21 21-16,-21-21 0,22 0 15,-1 0-15,21 21 0,-20-21 0,20 0 16,-20 0-16,20 0 0,1 21 0,-1-21 16,1 0-16,-1 0 0,-21 22 15,22-22-15,-1 0 0,1 21 0,-22-21 16,1 0-16,20 21 0,-21-21 0,-20 21 15,20-21-15,-21 0 0,0 21 16,22-21-16,-22 21 0,0 1 16,0-22-16,-21 21 0,21-21 15,-21 21-15,21-21 0,-21 21 16,22-21-16,-1 0 16,0 0-16,0 21 0,0-21 0,0 0 15,1 21-15,-1-21 0,21 0 0,-21 0 16,22 0-16,-1 0 0,0 0 15,1 0-15,-22 0 0,21 0 0,-21 0 16,22 0-16,-22 0 0,0 0 16,-21 22-1,0-1-15,0 0 0,0 0 16,0 21-16,0-20 0,0 20 16,0-21-16,0 21 0,0 1 0,0-1 0,0-21 15,0 22-15,0-1 16,0 0-16,0 1 0,0-22 0,0 21 15,0 0-15,0 1 0,0-1 0,0 0 16,0 1-16,0-1 0,21 0 0,-21 1 16,21 20-16,0-20 0,1-1 15,-1 0-15,0-21 0,0 22 0,0-1 16,0-21-16,1 22 0,-1-22 0,0 21 16,0-21-16,-21 0 0,0 1 0,0-1 15,0 0-15,0 0 0,0 0 16,0 0-16,0 1 0,-21-1 0,0 0 15,0-21-15,21 21 0,-22 0 0,1-21 16,0 21-16,0 1 0,0-1 0,0 0 16,-1-21-16,1 21 0,0 0 15,0 0-15,0 1 0,0-1 16,-1 0-16,1-21 0,0 21 0,0 0 16,21 0-16,-21 1 0,0-1 0,-1 0 15,22 0-15,0 0 0,-21 0 16,21 1-16,-21-22 0,21 21 15,-21 0 1,21 0 0,0 0-16,-21-21 0,21 21 15,-21 1-15,21-1 0,-22 0 16,1 0-16,0 0 16,0 0-16,21 1 0,-21-1 0,0 0 15,-1 0-15,1 0 0,0 0 16,0 1-16,0-1 0,0 21 0,-1-21 15,1 0-15,-21 22 0,21-22 0,-22 21 16,22-21-16,-42 43 0,20-43 16,1 21-16,0-20 0,-1 20 15,1-21-15,-21 21 0,20-20 0,-20 20 16,20-21-16,-20 0 0,-1 22 16,22-22-16,-21 0 0,20 0 0,-20 0 15,20 0-15,-20 1 0,21-1 0,-1-21 16,1 21-16,0 0 0,-22-21 0,22 0 15,-1 0-15,-20 21 0,21-21 0,-22 21 16,22-21-16,-22 0 0,-20 0 0,20 0 16,1 0-16,-1 0 0,-21 0 15,22 22-15,-1-22 0,-20 0 0,20 0 16,1 0-16,-22 0 0,22 0 0,-1 0 16,1 0-16,-22 0 0,21 0 0,1-22 15,-22 1-15,22 21 0,-1-21 0,-20 21 16,20-21-16,1 0 0,-22 21 0,21-21 15,1 21-15,-22-22 0,22 1 16,-1 21-16,1 0 0,-1-21 16,1 21-16,-22 0 0,22 0 0,-1 0 15,1 0-15,-1 0 0,1-21 0,-1 21 16,1 0-16,20 0 0,-20 0 0,-1 0 16,1 0-16,20 0 0,-20 0 0,21 0 15,-22 0-15,22 0 0,-22 0 0,22 0 16,-22 0-16,22 0 0,0 0 0,-22 0 15,22 0-15,0 0 0,-1 0 0,1 0 16,-22 0-16,22 0 0,0-21 16,-1 21-16,1-21 0,-21 21 0,20-22 15,-20 1-15,20 0 0,-20 0 16,-1 0-16,1 0 0,-1-1 0,1 22 16,-1-21-16,1 0 0,-1 21 0,22-21 15,-21 21-15,-1 0 0,22 0 0,-22 0 16,22 0-16,-22 0 0,22 0 0,-21 21 15,20-21-15,-20 21 0,-1 0 16,22 1-16,-22-22 0,1 21 0,-1 0 16,1-21-16,21 21 0,-22 0 15,22-21-15,-22 0 0,22 0 0,-22 21 16,22-21-16,0 0 0,-1 0 0,-20 0 0,21 0 16,-1-21-16,1 21 0,0-21 15,-1 0-15,1 0 0,0 21 16,-1-43-16,-20 22 0,20 0 0,1 0 15,0 0-15,-64-22 0,64 22 16,-1 0-16,-20 21 0,20 0 0,1 0 16,0 0-16,-22 0 0,22 0 0,0 0 15,-22 0-15,22 21 0,-22 0 0,1-21 16,20 22-16,-20-1 0,-1-21 16,22 21-16,-21-21 0,-1 21 0,1-21 15,20 21-15,-20-21 0,-1 0 0,1 0 16,20 21-16,-20-21 0,-1 0 0,1 0 15,21 0-15,-22 0 0,1 0 16,-1 0-16,22 0 0,-22 0 0,22 0 16,-22-21-16,1 21 0,21-21 15,-22 21-15,22-21 0,-22 0 0,22 0 16,-22-1-16,22 1 0,0 0 0,-1 0 16,1 21-16,0 0 0,21-21 0,-22 21 15,1 0-15,0 0 0,20 0 0,-20 21 16,0-21-16,-1 21 0,1 0 15,0 0-15,-1 1 0,1-1 16,0-21-16,-1 21 0,1 0 0,0 0 0,21 0 16,-22-21-16,1 22 0,21-22 15,-22 0-15,22 0 0,-21 0 0,21 0 16,-22 0-16,22 0 0,-21 0 0,0 0 16,-1 0-16,1-22 0,0 22 15,-1-21-15,1 0 0,0 21 0,-22-21 16,22 0-16,-22 0 0,22 21 0,0-22 15,-22 22-15,22-21 0,-1 21 0,1-21 16,0 21-16,-1 0 0,1 0 16,0 0-16,-1 0 0,1 0 0,0 0 15,-1 0-15,1 21 0,0-21 0,-22 0 16,22 21-16,0 1 0,-1-22 0,-20 0 16,20 21-16,1-21 0,0 0 0,-1 0 15,1 21-15,0-21 16,21 0-16,-22 0 0,1 0 0,21 0 15,0 0-15,-22 0 0,22 0 0,0 0 16,0 0-16,0 0 0,-1 0 16,1 0-16,0 0 15,0 0-15,0 0 0,0 0 16,-1 0-16,1 0 0,0 0 0,0 21 16,0-21-16,0 0 0,-1 0 15,1 0-15,0 0 0,0 0 0,0 0 16,-22 0-16,22 0 0,-21 0 0,21 0 15,0 21-15,-22-21 0,22 0 16,0 0-16,-21 0 0,20 21 16,1-21-16,0 0 0,0 0 0,0 0 15,0 0-15,-1 0 0,1 0 0,0 0 16,0 0-16,-21 0 0,20 0 16,1 0-16,-21 0 0,21 0 0,0 0 15,-22 0-15,22 0 0,-21 0 16,21 0-16,-22 0 0,22 22 0,-21-22 15,21 0-15,-22 21 0,22-21 0,0 0 16,0 0-16,0 21 0,-1-21 16,1 0-16,0 0 0,0 21 0,0-21 15,-22 0-15,22 0 0,0 21 16,0-21-16,0 0 0,-22 0 16,22 0-16,0 0 0,-21 0 0,21 0 15,-22 0-15,22 0 0,-21 0 16,21-21-16,-22 21 0,22-21 0,-21 0 15,-1-22-15,22 22 0,-21-21 16,0 0-16,-1-1 0,1 1 0,-22 0 16,22-22-16,0 22 0,-22-1 0,22 1 15,0 0-15,-1 21 0,1-22 16,21 22-16,0-21 0,-1 21 16,1-1-16,21 1 0,-21 0 15,21 0-15,0 0 0,0 0 0,0-1 16,0 1-16,0 0 0,0-21 15,0 21-15,0-1 0,0-20 0,0 21 16,0 0-16,0-22 0,0 1 16,0 21-16,0-21 0,0 20 0,0-20 15,0 21-15,0-21 0,0 20 16,0-20-16,0 0 0,0-1 0,0 1 16,0 0-16,0-1 0,0 22 15,0-21-15,0 0 0,0 20 0,0 1 16,0 0-16,0 0 15,0 0-15,0 0 16,21 21 0,-21-22-16,21 22 0,-21-21 15,22 0-15,-1 0 0,0 0 16,-21 0-16,21-1 0,0-20 16,-21 21-16,0-21 0,21 20 0,-21-20 15,22 21-15,-22-21 0,21 20 16,-21 1-16,0 0 0,0 0 0,21 0 15,0 0-15,-21-1 0,21 1 16,-21-21-16,21 21 0,1 0 16,-1-1-16,0-20 0,21 21 15,-21-21-15,22 20 0,-22 1 0,21-21 16,43 0-16,-64 20 16,21 22-16,1 0 0,-22 0 0,0 0 15,21 0-15,-20 0 0,20 0 16,-21 0-16,0 0 0,22 0 0,-1 0 15,-21 0-15,21-21 0,-20 21 16,20-21-16,0 21 0,-21-21 16,22 0-16,-22 21 0,0-21 0,0-1 15,0 1-15,1 0 0,-22 0 16,0 0-16,0 0 16,0-1-16,21 1 15,0 21-15,0-21 16,21 21-16,1-21 0,-1 0 0,0 0 15,22-1-15</inkml:trace>
  <inkml:trace contextRef="#ctx0" brushRef="#br0" timeOffset="7723.18">11218 2731 0,'0'0'0,"0"-22"0,-21 22 16,21-21-16,0 0 31,21 21-31,0 0 0,1 0 16,-1 0-16,0 0 0,0 0 15,21 0-15,-20 21 0,20-21 16,0 0-16,22 21 0,-22-21 0,22 22 15,20-1-15,-20-21 0,20 21 16,1 0-16,0 0 0,-1 0 0,1 1 16,0 20-16,-22-21 0,22 0 15,-22 0-15,1 1 0,-22-1 0,22 0 16,-22 0-16,0 0 0,1-21 0,-22 21 16,21 1-16,1-22 15,-1 21-15,-21 0 0,21-21 0,-20 0 0,20 21 16,-21-21-16,0 0 15,0 0-15,1 0 0,-1 0 0,0 0 16,0 0-16,0 0 16,-42 0 109,21 21-110,-21-21 1,0 0 0,0 0-16</inkml:trace>
  <inkml:trace contextRef="#ctx0" brushRef="#br0" timeOffset="23891.46">3027 1947 0,'-21'-21'32,"21"0"-17,0 0-15,0 0 16,0 0-16,0-1 0,0 1 16,0 0-16,21 0 15,-21 0-15,21 0 0,0-1 16,0 1-16,0 0 0,1 0 15,-1 21-15,21 0 16,-21 0-16,0 0 0,1 0 0,-1 0 16,0 21-16,21 0 0,-21 22 15,1-22-15,-1 21 0,0 0 0,0 22 16,-21-22-16,0 22 0,0-1 16,0-20-16,0 20 0,-21 1 0,-21-1 15,-1 1-15,22-1 0,-21 1 16,-1-1-16,1-21 0,0 1 0,-1-1 15,1 0-15,0-20 16,-1-1-16,22 0 0,-21 0 0,21-21 0,-22 0 16,22 0-16,-21 0 15,21 0-15,0-21 0,-1 0 0,1 0 16,0-22-16,21 1 0,0 21 16,-21-22-16,21 1 0,0-21 0,0 41 15,0-20-15,0 0 0,0 21 16,0-1-16,21 1 0,0 0 15,0 0-15,1 21 0,-1 0 0,0 0 16,21 21-16,-21-21 0,22 21 16,-22 0-16,21 22 0,-21-22 15,22 0-15,-1 0 0,-21 22 16,22-22-16,-1 0 0,-21 0 0,21 0 16,1-21-16,-22 21 0,21 1 15,-21-22-15,22 0 0,-22 0 0,21 0 16,-21 0-16,22 0 0,-22-22 15,21 1-15,-21 0 0,22 21 0</inkml:trace>
  <inkml:trace contextRef="#ctx0" brushRef="#br0" timeOffset="24295.51">4064 1926 0,'-21'21'16,"0"1"0,21-1-16,-22 0 0,22 0 15,-21-21-15,21 21 0,0 0 16,0 1-16,0-1 0,0 0 16,21-21-16,1 0 15,-1 0-15,0 0 0,0 0 16,0 0-16,0 0 0,-21-21 15,22 0-15,-22-1 16,0 1-16,0 0 16,0 0-16,0 0 0,-22 0 15,1-1-15,0 1 0,0 21 16,0 0-16,0 0 0,-1 0 16,1 0-16,0 0 0,0 0 15,21 21-15,-21-21 16,21 22-16,0-1 15,21-21 1,0 0-16,0 0 16,0 0-16</inkml:trace>
  <inkml:trace contextRef="#ctx0" brushRef="#br0" timeOffset="24655.26">4678 1397 0,'0'0'15,"21"0"-15,-21 21 32,0 0-32,0 43 15,-21-43-15,0 21 0,-1 22 16,1-22-16,0 22 0,0-1 0,-21 1 15,20 20-15,-20-20 0,21-1 16,0 1-16,0-1 0,-22-20 0,22 20 16,21 1-16,-21-22 0,0 0 15,21 1-15,-21-1 0,21 0 0,-22-20 16,22 20-16,0-21 0,0 0 16,0 0-16,0-42 31,0 0-16,0 0-15,0 0 16,0-22-16,22 22 0,-1-21 0</inkml:trace>
  <inkml:trace contextRef="#ctx0" brushRef="#br0" timeOffset="25011.14">4826 2138 0,'0'63'32,"0"-41"-32,0-1 15,0 0-15,0 0 0,21-21 32,0 0-17,0 0-15,1 0 0,-1-21 16,-21 0-16,21 21 0,-21-21 15,0-1-15,0 1 0,0 0 16,0 0-16,0 0 0,-21 0 16,0-1-16,-1 22 0,1 0 15,0 0-15,0 0 16,0 0-16,0 22 0,-1-22 0,1 21 16,0 0-1,21 0-15,-21-21 0,21 21 0,0 0 16,0 1-16,0-1 15</inkml:trace>
  <inkml:trace contextRef="#ctx0" brushRef="#br0" timeOffset="25515.27">2625 3175 0,'0'0'0,"-43"21"0,1-21 16,-43 21-1,64 1-15,0-22 0,0 0 0,42 0 47,21 0-47,1 0 0,-1 0 0,21-22 16,1 22-16,-1-21 0,1 0 16,21 0-16,-1 21 0,1-21 0,0 0 15,20-1-15,1 1 0,0 0 16,0 21-16,0-21 0,0 0 0,-22 0 15,1-1-15,0 22 0,-1-21 16,1 0-16,-22 21 0,1-21 0,-1 21 16,-20 0-16,-1 0 0,-21-21 15,22 21-15,-22 0 0,-42 0 47,-1 0-47,1 0 0,0 0 16,-21 0-16,21 0 0,-22 0 0,1 0 15,0 0-15,-1 21 0</inkml:trace>
  <inkml:trace contextRef="#ctx0" brushRef="#br0" timeOffset="25943.25">2498 3387 0,'0'0'15,"-43"0"-15,22 21 16,42-21 0,0 0-16,22 0 0,-1 0 15,0 0-15,1-21 0,20 0 0,1 21 16,20-22-16,-20 22 0,-1-21 15,22 0-15,0 0 0,21 21 0,-22-21 16,1 0-16,21-1 0,-22 1 16,1 21-16,0-21 0,-1 0 15,-20 0-15,21 21 0,-22-21 16,-21 21-16,22 0 0,-22-22 0,1 22 16,-1 0-16,-21 0 0,0 0 0,0 0 15,1-21-15,-44 21 78,1 0-62</inkml:trace>
  <inkml:trace contextRef="#ctx0" brushRef="#br0" timeOffset="26075.17">4360 3069 0,'21'0'47,"1"0"-31</inkml:trace>
  <inkml:trace contextRef="#ctx0" brushRef="#br0" timeOffset="26599.21">3662 3366 0,'0'-43'0,"0"86"0,0-107 0,0 22 15,21 21-15,-21-1 0,21 1 0,-21 0 16,0 0-16,0 0 15,21 21-15,0 0 16,-21 21-16,22 0 0,-1 0 16,0 0-16,0 22 0,0-22 15,-21 21-15,21 1 0,1-1 0,-1 0 16,0 1-16,0-1 0,-21 21 0,21-20 16,-21-1-16,21 0 0,-21 1 15,0-1-15,0 0 0,0 1 16,0-1-16,0 0 0,0 1 0,0-22 15,0 21-15,0-21 0,0 1 16,0-1-16,0 0 0,0 0 16,0-42 15,0 0-31,0 0 0,0-1 16,0-20-16,0 0 0,0 21 15</inkml:trace>
  <inkml:trace contextRef="#ctx0" brushRef="#br0" timeOffset="26899.17">4000 3154 0,'0'0'0,"0"-21"0,0 0 0,-21-1 16,0 22-16,21 22 31,0 20-31,0-21 0,0 21 0,0 1 16,0 20-16,21-20 0,0-1 0,-21 21 15,22-20-15,-1-1 0,0 0 16,0 22-16,-21-43 0,21 21 0,0 1 16,-21-1-16,0-21 15,22 22-15,-1-22 0,-21 0 0,0 0 16,0 0-16,21 0 0,-21 1 0,21-1 16,-21 0-1,-21-21 16,0 0-31,0-21 0,-1 21 16,1-21-16</inkml:trace>
  <inkml:trace contextRef="#ctx0" brushRef="#br0" timeOffset="27239.03">3577 3852 0,'0'0'0,"-21"0"16,0 0-16,42 0 31,0 0-31,0 22 0,22-22 16,-22 21-16,21 0 0,0-21 15,1 21-15,-1 0 0,0 0 0,1-21 16,-1 22-16,0-1 0,-20 0 0,20-21 16,-21 21-16,0-21 0,22 21 15,-22-21-15,0 21 0,0-21 0,0 22 16,0-22-16,1 0 15,-1 0-15,-21 21 16,0-42 31,0-1-31,0 1-16,0 0 0,0 0 0,0 0 15,0 0-15,0-1 0,0 1 16</inkml:trace>
  <inkml:trace contextRef="#ctx0" brushRef="#br0" timeOffset="27452.28">4360 3747 0,'0'-22'16,"0"44"-16,0-65 0,0 22 0,0 0 0,0 0 15,0 42 17,0 0-17,0 21-15,0-20 0,-21 20 0,21-21 16,-21 21-16,0 1 0,21-1 15,-21 0-15,-1 1 0,22-22 0,-21 21 16,21 1-16,0-22 0,0 0 0,0 21 16,0-21-16,0 1 0,0-1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38:29.0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720 0,'0'-21'31,"0"-1"-15,0 1 15,0 0-31,0 0 16,0 0-1,0 0 1,0-1 0,0 1-1,0 0-15,-21 21 31,21-21-31,-22 42 47,22 0-31,0 0-16,0 1 16,0-1-16,0 0 0,0 0 15,0 0-15,0 0 0,0 22 16,0-22-16,0 21 0,0 1 0,0-1 15,0 0-15,0 1 0,0-1 16,0 0-16,0 1 0,0-22 0,0 21 16,-21 0-16,21 1 0,0-22 15,-21 0-15,21 21 0,0-20 0,0-1 16,0 0-16,0 0 0,0 0 16,0 0-16,0 1 15,0-44 32,0 1-31,0 0-16,0 0 15,0 0-15,0 0 0</inkml:trace>
  <inkml:trace contextRef="#ctx0" brushRef="#br0" timeOffset="731.37">1037 487 0,'0'-21'31,"21"21"-31,0 0 16,1 0-16,-1 0 15,0 21-15,-21 0 0,21-21 16,0 21-16,0 0 0,1 1 15,-1 20-15,0-21 0,-21 21 0,21 1 16,0-22-16,0 21 0,1 22 16,-1-22-16,-21 0 0,21 1 15,-21-1-15,21 0 0,-21 1 0,0-1 16,21-21-16,-21 22 0,0-22 16,21 21-16,-21-21 0,0 22 0,0-22 15,0 0-15,0 0 16,22 0-16,-22 0 0,21 1 15,-21-1 1,0-42 15,0-1-31,0 1 16,0 0-16,0 0 0,0-21 16,0 20-16,0-20 0,0 21 0,0-21 15,0-22-15,0 22 0,21-22 16,0 1-16,-21 20 0,21-20 15,-21 21-15,21-22 0,1 22 0,-22-1 16,21 1-16,0 21 16,-21-21-16,0 20 0,21 1 0,-21 0 15,21 21-15,-21-21 0,21 21 16,-21 21 62,0 0-78,0 0 16</inkml:trace>
  <inkml:trace contextRef="#ctx0" brushRef="#br0" timeOffset="1934.75">1947 1101 0,'0'0'0,"0"-21"0,0-22 15,0 22 1,-21 21 15,21 21-15,-21-21-16,21 21 15,-21 1-15,0-1 0,21 0 16,0 0-16,0 0 0,-22 22 0,22-22 0,0 0 16,-21 0-16,21 0 15,0 0-15,0 1 0,0-1 0,0 0 16,0 0-16,0 0 0,0 0 16,0 1-16,21-22 0,1 0 15,-1 0 1,0 0-16,0 0 15,0 0-15,0 0 16,-21-22-16,22 1 0,-22 0 16,21 21-16,-21-21 0,0 0 15,0 0-15,0-1 16,0 1-16,0 0 0,0 0 16,0 0-16,0 0 0,0-1 0,0 1 15,-21 0-15,-1 0 16,1 21-16,0-21 0,0 21 15,0 0-15,21-21 32,0-1-17,21 22 1,0 0-16,0-21 0,0 21 16,1-21-16,-1 21 0,0 0 15,0-21-15,0 21 0,0-21 16,1 21-16,-1 0 0,0 0 0,0 0 15,0 0-15,0 0 0,1 0 16,-1 0-16,0 0 0,-21 21 16,21 0-16,0 0 15,-21 0-15,0 1 0,0-1 0,0 0 16,0 0-16,0 0 0,0 0 16,0 1-16,0-1 0,0 0 0,0 0 15,0 0-15,0 0 0,0 1 16,0-1-16,-21 0 15,21 0-15,0 0 16,-21-21-16,21-21 47,0 0-31,0 0-16,0 0 0,0-1 0,0 1 15,0 0-15,0 0 0,0 0 16,0-22-16,21 22 0,0 0 0,0-21 15,1 21-15,-1-1 0,21 1 16,-21 0-16,22 0 0,-22 0 16,21 0-16,0 21 0,-20-22 0,20 22 15,0 0-15,-21 0 0,1 0 16,20 0-16,-21 22 0,0-1 16,0 0-16,-21 21 0,22-21 15,-22 1-15,0 20 0,0-21 16,0 21-16,0-20 0,-22 20 0,22-21 15,-21 21-15,21-20 0,-21-1 16,0 0-16,21 0 0,0 0 16,-21 0-16,0-21 31,21-21 0,0 0-15,0 0-16</inkml:trace>
  <inkml:trace contextRef="#ctx0" brushRef="#br0" timeOffset="2399.48">3535 487 0,'0'-85'31,"0"106"0,0 1-31,0-1 16,0 0-16,0 21 0,0 1 0,0-1 16,0 0-16,-21 1 0,21-1 15,-22 21-15,1-20 0,21 20 0,-21 1 16,0-22-16,21 22 16,-21-22-16,0 0 0,21 1 0,-22-1 15,22 0-15,0-21 0,0 22 16,-21-22-16,21 0 0,0 0 0,0 0 15,0 1-15,0-1 16,21-21 0,1 0-1,-22-21-15,0-1 16,21 22-16,-21-21 0,21-21 16</inkml:trace>
  <inkml:trace contextRef="#ctx0" brushRef="#br0" timeOffset="2775.27">3281 572 0,'0'0'16,"0"-22"-16,0 1 0,0 0 0,0 0 15,0 0-15,21 0 0,21-1 16,1 22-16,-1-21 0,0 0 15,22 0-15,-22 0 0,22 0 0,20-1 16,-20 22-16,-1 0 0,1-21 16,-22 21-16,22 0 0,-22 0 15,-21 21-15,21 1 0,-20-1 0,-1 0 16,-21 0-16,0 21 0,0-20 16,0 20-16,-21 0 0,-22 1 0,22-1 15,-21-21-15,-1 21 0,1 1 16,-21-1-16,20 0 0,-20 1 0,20-1 15,-20-21-15,21 22 0,-1-22 16,22 21-16,-21-21 0,21 0 0,-1 1 16,22-1-16,22-21 31,-1 0-15</inkml:trace>
  <inkml:trace contextRef="#ctx0" brushRef="#br0" timeOffset="3783.69">3746 1397 0,'0'0'0,"-21"0"16,0 0 0,42-21 15,0 21-16,-21-21-15,22 0 0,-1-1 0,0 1 16,0 0-16,0-21 0,0 21 16,1-22-16,20 22 0,-21-21 0,0 21 15,-21-22-15,21 22 16,-21 0-16,22 0 0,-22 0 0,0-1 16,0 1-16,-22 21 15,1 0-15,0 0 0,0 0 16,0 0-16,0 21 0,-1 1 15,1-22-15,0 21 0,21 0 0,0 0 16,0 0-16,0 0 0,0 1 16,21-22-1,-21 21-15,21-21 0,1 0 0,-1 21 16,0-21-16,0 21 0,0-21 16,-21 21-16,21-21 0,-21 21 0,22-21 15,-22 22-15,0-1 16,0 0-16,0 0 0,0 0 15,0 0-15,0 1 16,0-1-16,0 0 0,0 0 16,0 0-16,21-21 15,0 0-15,0 0 16,0 0-16,0 0 16,1 0-16,-1-21 0,0 0 15,0 21-15,0-21 0,0 0 0,1-1 16,-1 1-16,0-21 0,0 21 15,-21 0-15,21-22 0,-21 22 0,21 0 16,-21-21-16,0 20 0,0 1 16,0 0-16,22 21 0,-22-21 15,0 42 1,0 0 0,-22 0-16,22 1 0,0 20 15,0-21-15,-21 0 0,21 0 16,-21 22-16,21-22 0,0 0 0,0 0 15,0 0-15,0 1 16,0-1-16,21 0 16,0-21-16,1 0 15,-1 0-15,0 0 16,0-21-16,0 0 16,-21-1-16,21 22 0</inkml:trace>
  <inkml:trace contextRef="#ctx0" brushRef="#br0" timeOffset="3983.58">4551 804 0,'-43'-21'31,"22"21"-31,0 0 16,21 21 15,21-21-15,0 22-16,1-22 0</inkml:trace>
  <inkml:trace contextRef="#ctx0" brushRef="#br0" timeOffset="4803.21">4847 1080 0,'-21'0'15,"0"0"1,21 21-1,0 0-15,0 0 0,-21 0 16,21 0-16,0 22 0,0-22 16,0 0-16,-22 0 0,22 0 15,0 1-15,0-1 0,0 0 0,0 0 16,0 0 0,0-42 30,0 0-46,0 0 0,0 0 16,0-1-16,0 1 0,0 0 16,0 0-16,0 0 0,0-22 0,0 22 15,0 0-15,22-21 0,-1 21 16,-21-1-16,21 1 0,0 0 0,0 0 16,0 0-16,1 21 0,-1 0 15,0 0-15,21 0 0,-21 0 0,1 0 16,-1 21-16,0 0 15,0 0-15,-21 0 0,0 1 16,21-1-16,-21 0 0,0 21 0,0-21 16,0 1-16,0-1 0,0 0 15,0 0-15,0 0 0,0 0 0,-21-21 16,21 22-16,0-1 0,-21 0 16,0-21-1,21-21 16,0 0-31,0-1 16,0 1-16,0 0 0,0 0 0,21 0 16,0 0-16,-21-22 0,21 22 15,0 0-15,1-21 0,-1 20 0,0 1 16,0 0-16,0 0 0,22 0 16,-22 21-16,0 0 0,0 0 0,0 0 15,0 0-15,1 0 0,-1 0 16,0 21-16,-21 0 0,0 0 0,0 0 15,0 1-15,0-1 0,0 0 16,0 0-16,0 21 0,0-20 0,0-1 16,0 0-16,0 0 0,-21 0 0,21 0 15,-21 1-15,21-1 16,-22-21-16,22 21 0</inkml:trace>
  <inkml:trace contextRef="#ctx0" brushRef="#br0" timeOffset="5083.05">5800 953 0,'-22'42'15,"22"-21"1,-21 21-16,0-20 0,21-1 16,0 0-16,-21 21 0,0-21 0,21 1 15,-21-1-15,21 21 0,-22-21 16,22 0-16,0 1 0,0-1 16,0 0-16,0-42 46,0 0-46</inkml:trace>
  <inkml:trace contextRef="#ctx0" brushRef="#br0" timeOffset="5275.94">5673 783 0,'0'-21'0,"0"42"0,0-63 15,-22 42-15,22 21 63,22 0-47</inkml:trace>
  <inkml:trace contextRef="#ctx0" brushRef="#br0" timeOffset="6623.66">6159 593 0,'0'0'0,"0"-21"0,22-64 31,-22 64-31,0 0 0,0-1 16,0 1-16,0 0 16,0 42-1,0 0 1,0 1-16,0-1 0,0 21 0,-22-21 16,22 22-16,0-1 0,0 0 0,-21 1 15,0-1-15,21 21 0,-21-20 16,0-1-16,21 22 0,0-22 15,-21 0-15,-1 22 0,22-22 16,0 0-16,0-20 0,0 20 0,-21 0 16,21-21-16,0 1 0,0-1 0,0 0 15,0 0-15,21-21 16,1 0-16,-1 0 16,0 0-16,0 0 0,0-21 15,0 0-15,1 21 0,-1-21 0,0-1 16,0 1-16,-21-21 0,21 21 0,0 0 15,1-22-15,-1 22 0,-21 0 16,0-21-16,21 20 0,-21 1 0,21 21 16,-21-21-16,0 0 0,0 42 31,0 0-31,0 0 16,0 1-16,-21-1 15,21 0-15,0 0 0,0 21 0,0-20 16,0-1-16,0 0 0,0 0 15,0 0-15,0 0 0,0 1 16,0-1-16,21-21 16,0 0-16,0 0 15,1 0-15,-1 0 0,0 0 16,0-21-16,0-1 16,0 22-16,1-21 0,-1 0 0,-21 0 15,21 0-15,0 0 0,0-1 16,-21 1-16,21 0 0,-21 0 15,22 0-15,-22 0 0,21 21 16,0 0 0,-21 21-1,0 0 1,0 0-16,-21 0 0,21 0 0,0 1 16,-21-1-16,21 0 0,0 0 0,0 0 15,0 0-15,0 1 16,0-1-16,0 0 0,21-21 15,-21 21-15,21-21 16,0 0-16,0 0 16,0 0-16,1 0 0,-1 0 0,-21-21 15,21 21-15,0-21 0,0 0 16,0-1-16,1 1 0,-22 0 16,21-21-16,0 21 0,-21-1 0,0 1 15,21-21-15,0 21 0,-21 0 16,0-1-16,21 1 0,1 0 15,-22 42 17,0 0-32,0 1 15,0-1-15,0 0 16,0 0-16,0 0 0,0 0 0,-22 1 16,22-1-16,0 0 0,0 0 15,0 0-15,0 0 0,0 1 0,0-1 16,22 0-16,-1-21 0,0 0 15,0 21-15,0-21 16,22 0-16,-22 0 0,0 0 0,21 0 16,-21 0-16,1-21 0,20 0 0,-21 0 15,21 21-15,-20-22 0,-1 1 16,0 0-16,0-21 0,0 21 0,0-1 16,1-20-16,-1 21 0,-21 0 15,0 0-15,0-1 0,0 1 16,0 0-16,0 0 0,-21 21 15,-1 0 1,1 0-16,21 21 0,0 0 16,-21 0-16,0 1 0,21-1 15,-21 0-15,21 21 0,0-21 0,0 1 16,0-1-16,0 0 0,0 0 0,0 0 16,0 0-16,21 1 15,0-22-15,0 0 0,0 0 0,1 21 16,-1-21-16,0 0 0,0 0 15,0 0-15,0 0 0,22-21 16,-22 21-16,0-22 0,21 22 0,-20-21 16,-1 0-16,0 21 0,0-21 15,0 0-15,0 0 0</inkml:trace>
  <inkml:trace contextRef="#ctx0" brushRef="#br0" timeOffset="6871.54">7345 593 0,'0'0'0,"-21"0"0,-1 0 15</inkml:trace>
  <inkml:trace contextRef="#ctx0" brushRef="#br0" timeOffset="7131.39">6138 762 0,'0'0'16,"-21"0"-16,42 0 31,0 0-31,1 0 15,-1 0 1,0 0-16,0 0 0,0 0 0,0 0 16,1 0-16,-1 0 0,0 0 15,0-21-15,0 21 0,0 0 16</inkml:trace>
  <inkml:trace contextRef="#ctx0" brushRef="#br0" timeOffset="8034.87">8509 572 0,'0'0'0,"-21"0"16,21-22-16,-21 22 0,-1 0 16,1 0-1,0-21-15,42 21 47,0 0-47,1-21 0,20 21 16,-21 0-16,21 0 0,1 0 15,-1 0-15,0 0 0,22-21 0,-22 21 16,1 0-16,-1 0 0,0 0 0,1 0 16,-22 0-16,21 0 0,-21 0 15,0 0-15,-42 0 31,0 0-31,0 0 0,0 0 16,-22 0-16,22 0 0,0 0 16,0 0-16,0 0 0,-22 0 0,22 21 15,0-21-15,0 0 0,0 0 16,0 0-16,-1 0 0,1 0 16,0 0-16,0 0 62,21 21-46,0 0-16,0 22 15,0-22-15,0 0 0,0 21 16,0 1-16,-21-1 0,21 0 0,-21 22 16,21-22-16,0 1 0,-22 20 15,22-21-15,-21 1 0,0-1 16,21 0-16,0 1 0,-21-1 0,21-21 15,-21 0-15,21 1 0,0 20 0,0-21 16,0 0-16,21-21 31,0 0-15,-21-21-16,0 0 16,21 21-16,0-21 0,-21 0 0</inkml:trace>
  <inkml:trace contextRef="#ctx0" brushRef="#br0" timeOffset="8679.5">8911 974 0,'0'0'16,"21"-21"0,-21 42-1,0 0-15,0 0 0,-21 0 16,0 0-16,21 1 0,-21-1 0,21 0 15,0 21-15,-21-21 0,21 1 0,0-1 16,0 21-16,0-21 0,0 0 16,0 1-16,0-1 0,21-21 15,-21 21-15,21-21 16,0 0-16,0 0 0,0 0 16,1 0-16,20 0 0,-21 0 0,0-21 15,22 0-15,-22-1 0,0 22 16,21-21-16,-21 0 0,1 0 0,-1 0 15,-21 0-15,21-1 0,-21 1 0,21-21 16,-21 21-16,0 0 0,0-1 16,0 1-16,0 0 0,-21 42 47,21 0-47,-21 1 15,21-1-15,0 0 16,0 21-16,0-21 0,0 22 0,0-22 15,-21 21-15,21 1 0,0-1 0,0-21 16,0 21-16,0 1 0,0-1 16,0 0-16,0 1 0,0-1 0,0 0 15,0 1-15,0-22 0,0 21 0,0-21 16,-22 22-16,22-22 0,0 0 16,0 0-16,0 0 0,-21 1 0,0-1 15,0-21-15,0 21 0,-22-21 16,22 0-16,0 0 0,0 0 15,-21 0-15,20 0 0,1 0 0,-21 0 16,21-21-16,-22 0 0,22 21 16,-21-22-16,21 1 0,0-21 15,-1 21-15,1 0 0,0-1 0,21 1 16,0-21-16,0 21 0,0 0 0,0-1 16,0 1-16,0 0 0,0 0 15,21 0-15,0 0 0,1-1 0,-1 1 16</inkml:trace>
  <inkml:trace contextRef="#ctx0" brushRef="#br0" timeOffset="9035.44">9610 953 0,'0'0'15,"0"-22"-15,-22 22 32,22 22-32,-21-1 0,21 0 0,0 21 15,0-21-15,0 22 0,0-1 0,-21 0 16,21 22-16,0-22 0,0 1 16,-21 20-16,21-21 0,-21 22 0,21-1 15,0-20-15,-21 20 0,21-20 16,-22 20-16,1-21 0,21 1 15,0-1-15,0 0 0,-21-20 0,21-1 16,0 0-16,0 0 0,0 0 0,0-42 47,0 0-47,0 0 0,21-22 16,-21 22-16,21-21 0</inkml:trace>
  <inkml:trace contextRef="#ctx0" brushRef="#br0" timeOffset="9347.66">9546 1143 0,'0'0'0,"0"-21"0,0 0 15,0-22-15,0 22 0,0 0 16,0 0-16,0 0 0,21 21 0,0-21 16,1-1-16,-1 1 0,0 21 15,21 0-15,-21 0 0,22 0 0,-1 0 16,-21 0-16,22 0 0,-22 21 0,21-21 15,-21 22-15,0-1 0,1 0 16,-22 21-16,0-21 0,0 1 0,0-1 16,0 0-16,-43 21 0,22-21 15,-21 1-15,21-1 0,-22 0 0,1 0 16,0-21-16,-1 21 0,1 0 0,0-21 16,20 0-16,1 22 15,0-22-15,0 0 0,42 0 31,0 0-31,0-22 16,1 22-16,-1-21 0,21 21 0</inkml:trace>
  <inkml:trace contextRef="#ctx0" brushRef="#br0" timeOffset="9702.79">10202 1143 0,'0'0'0,"21"-21"0,1 0 16,-1 0 0,-21-1-16,0 1 0,21 21 0,0-21 15,-21 0-15,0 0 0,21 0 0,-21-1 16,21 1-16,-21 0 0,-21 21 31,0 0-15,0 21-16,0 0 0,0 1 0,-1-1 15,1 0-15,0 21 0,21-21 16,-21 1-16,0 20 0,0-21 16,21 0-16,0 22 0,0-22 0,0 0 15,0 0-15,0 0 0,0 0 16,21-21-16,0 0 0,0 22 16,0-22-16,0 0 0,1 0 0,-1 0 15,0 0-15,21 0 0,-21 0 16,1-22-16,20 22 0,-21-21 0,21 0 15,-20 0-15,-1 21 0</inkml:trace>
  <inkml:trace contextRef="#ctx0" brushRef="#br0" timeOffset="9962.65">10837 953 0,'0'0'0,"0"-22"0,0 1 0,0 0 15,-21 21 1,0 0-16,0 0 0,0 0 0,-1 0 15,1 0-15,0 21 0,0 0 0,-21 1 16,20-1-16,1 0 0,0 0 16,21 0-16,-21 22 0,0-22 0,21 0 15,-21 0-15,21 21 0,0-20 16,0-1-16,0 0 0,0 0 0,0 0 16,0 0-16,21-21 0,0 22 0,0-22 15,0 0-15,0 21 16,1-21-16,20 0 0,0 0 0,-21 0 15,22 0-15,-1 0 0,-21 0 0,22 0 16,-1 0-16</inkml:trace>
  <inkml:trace contextRef="#ctx0" brushRef="#br0" timeOffset="10415.42">11388 1058 0,'0'0'15,"0"-21"-15,0 0 0,0 0 16,-22 21-16,1 0 0,0 0 0,0 0 15,0 0-15,0 0 0,-1 0 0,-20 0 16,21 21-16,0 0 16,-22 0-16,22 1 0,0-1 0,0 0 15,-21 0-15,42 21 0,-22-20 0,1-1 16,21 0-16,0 0 0,0 0 16,0 0-16,0 1 0,0-1 0,0 0 15,21-21-15,1 0 0,-1 0 16,0 0-16,0 0 0,21 0 15,-20 0-15,-1 0 0,21 0 0,-21-21 16,0 0-16,1 21 0,-1-22 0,0 1 16,0 0-16,0-21 0,0 21 15,-21-1-15,0 1 0,0-21 0,22 21 16,-22 0-16,0-1 0,0 1 16,0 42 15,0 1-31,-22-22 0,22 21 15,0 0-15,-21 21 0,21-21 0,-21 1 16,21-1-16,0 0 0,0 0 0,0 0 16,0 0-16,0 1 15,0-1-15,21 0 16,0-21-16,1 0 0,-1 0 16,0 0-16,0 0 0,21 0 15</inkml:trace>
  <inkml:trace contextRef="#ctx0" brushRef="#br0" timeOffset="10819.14">12107 995 0,'0'-21'0,"0"42"0,21-63 16,-21 20-16,0 1 0,-21 21 16,0 0-16,0 0 0,0 0 0,-22 0 15,22 21-15,0 1 0,-21-1 16,21 0-16,-1-21 0,1 21 0,0 0 15,0 0-15,21 1 0,-21-1 16,21 0-16,0 0 0,0 0 16,21-21-16,0 21 15,0-21-15,0 0 0,1 22 16,-1-22-16,0 21 0,21-21 0,-21 0 16,1 21-16,20-21 0,-21 0 0,0 21 15,0-21-15,-21 21 16,22-21-16,-22 21 0,0 1 15,0-1-15,-22-21 0,1 0 16,0 0-16,-21 21 0,21-21 16,-22 0-16,22 0 0,-21 21 0,21-21 15,-22 0-15,1 0 0,21 0 0,0 0 16,-22 0-16,22 0 0,0 0 16,0 0-16,0 0 15,21-21 1,0 0-16,0 0 15</inkml:trace>
  <inkml:trace contextRef="#ctx0" brushRef="#br0" timeOffset="11579.32">12573 720 0,'0'0'0,"0"-21"0,21-1 16,-21 1-16,21 0 0,-21 0 0,0 0 16,0 0-16,0 42 46,0 0-46,0 0 0,0 0 16,0 22-16,0-1 0,-21-21 0,21 43 16,-21-22-16,21 0 0,-21 22 0,0-22 15,21 0-15,-22 1 0,1-1 16,0 0-16,21 1 0,0-1 16,0-21-16,0 0 0,0 1 0,0-1 15,0 0-15,0 0 0,21-21 16,0 0-16,1 0 0,-1 0 0,0 0 15,0 0-15,0 0 0,22 0 16,-22 0-16,0-21 0,0 0 0,21 21 16,-20-21-16,-1-1 0,0 1 0,0 0 15,0-21-15,0 21 0,-21-1 16,0 1-16,22 0 0,-22 0 0,0 0 16,0 0-16,-22 42 31,22 0-16,-21 0-15,21 0 0,0 0 0,0 1 16,-21-1-16,21 0 0,0 0 16,0 0-16,0 0 0,0 1 0,0-1 15,21-21 1,0 0-16,1 21 0,-1-21 0,0 0 16,21 0-16,-21 0 0,1 0 0,20 0 15,-21-21-15,0 21 0,0-21 16,22-1-16,-22 1 0,0 21 15,0-21-15,-21 0 0,21-21 0</inkml:trace>
  <inkml:trace contextRef="#ctx0" brushRef="#br0" timeOffset="11807.18">13271 847 0,'0'0'0,"-21"-21"15,21-1-15,-21 22 0,0 0 16,0 0 0</inkml:trace>
  <inkml:trace contextRef="#ctx0" brushRef="#br0" timeOffset="12039.48">12488 1037 0,'0'0'0,"-21"0"0,0 21 0,0-21 0,63 0 47,-21 0-47,0 0 0,1 0 15,20 0-15,-21 0 0,21 0 16,1-21-16,-22 21 0,21-21 0,1 21 16,-22 0-16,21 0 0,-21 0 15</inkml:trace>
  <inkml:trace contextRef="#ctx0" brushRef="#br0" timeOffset="12623.45">13483 1016 0,'0'-21'15,"0"42"17,0 0-32,0 0 0,0 1 15,0-1-15,0 0 0,0 0 16,0 0-16,0 0 16,0 1-16,0-1 0,-21 0 0,21 0 15,0 0-15,0 0 0,0 1 31,-21-22-31,21-22 47,0 1-47,0 0 0,0 0 16,0 0-16,0 0 0,0-1 16,0 1-16,21-21 0,0 21 0,0 0 15,22-22-15,-22 22 0,21 0 16,-21 0-16,22 0 0,-1-1 15,0 1-15,1 21 0,-1 0 0,-21 0 16,21 0-16,-20 0 0,20 0 0,-21 21 16,0 1-16,-21-1 0,0 0 15,0 21-15,0-21 0,0 22 0,0-22 16,0 0-16,0 21 0,-21-20 16,0-1-16,21 0 0,-21 0 0,0 0 15,-1 0-15,22 1 0,-21-22 0,21 21 16,-21-21-16,42 0 47,0 0-47,1-21 15,-1-1-15</inkml:trace>
  <inkml:trace contextRef="#ctx0" brushRef="#br0" timeOffset="14432.09">14499 1058 0,'0'0'0,"0"-21"0,21 0 0,-21 0 16,0 0-16,0 0 0,-21 21 15,0-22-15,0 22 0,0 0 16,-1 0-16,1 0 16,0 0-16,0 22 0,-21-22 0,20 21 15,1 0-15,0 0 0,0 0 0,0 0 16,0 1-16,-1-1 0,1 0 15,21 0-15,0 0 0,-21 0 0,21 1 16,0-1-16,21 0 16,0-21-16,1 0 0,-1 0 15,0 0-15,0 0 0,0 0 0,22 0 16,-22 0-16,21 0 0,-21 0 16,22-21-16,-22 21 0,0-21 0,0-1 15,0 22-15,0-21 0,1 0 0,-22 0 16,0 0-16,21 21 0,-21-21 15,0-1-15,21 22 16,-21 22 15,-21-1-31,21 0 16,-21 0-16,21 0 0,-22 0 0,22 22 16,0-22-16,0 0 0,-21 21 15,21-20-15,-21 20 0,21-21 0,-21 21 16,21 1-16,0-1 0,0 0 0,0 1 15,0-1-15,0 22 16,0-22-16,0 0 0,0 22 0,0-22 16,0 0-16,0 22 0,0-22 0,0 1 15,0-1-15,0 0 0,-21 1 16,21-1-16,-21-21 0,-1 21 0,22-20 16,-21-1-16,0 21 0,0-21 0,-21-21 15,20 21-15,-20 1 0,21-22 0,-21 0 16,20 0-16,-20 0 0,0 0 15,-1 0-15,1-22 0,0 1 0,-1 0 16,1 0-16,0-21 0,21 20 0,-22-20 16,22 0-16,21-1 0,0 1 15,0 0-15,0-22 0,0 22 0,21-22 16,22 1-16,-22-1 0,21 1 16,0-1-16,1 1 0,20 21 15,-20-1-15,-1-20 0,0 42 0,1-22 16,-1 1-16,0 21 0,1 0 0,-1-1 15,-21 1-15,21 0 0,-20 21 16,-1-21-16,0 21 0,0 0 16,-21 21 46,0 0-62,0 0 16,0 1 31,0-1 78,-21-21 515</inkml:trace>
  <inkml:trace contextRef="#ctx0" brushRef="#br0" timeOffset="16354.93">15515 826 0,'0'0'0,"0"-22"15,0 1-15,0 0 16,21 21-16,0-21 0,-21 0 0,22 21 15,-1-21-15,0-1 16,0 1-16,0 0 0,0 0 0,1 0 16,-1 0-16,0-1 0,0 1 15,0 0-15,-21 0 0,21 21 16,-21-21-16,-21 42 31,0 0-31,0 0 0,0 0 0,0 22 16,-22-1-16,22 0 0,-21 22 15,-1-1-15,1 1 0,0-1 0,-1 22 16,1-21-16,0-1 0,-1 1 0,1-1 16,0 1-16,-1-1 0,22-21 15,-21 22-15,21-22 0,-22 1 16,22-1-16,0 0 0,21-21 0,0 1 16,-21 20-16,21-21 15,0 0-15,0-42 31,21 21-31,-21-21 16,0 0-16,21 0 0,0-1 0,-21-20 16,22 21-16</inkml:trace>
  <inkml:trace contextRef="#ctx0" brushRef="#br0" timeOffset="16758.73">16256 1122 0,'0'0'16,"21"-21"-16,21-64 16,-42 64-16,0 0 15,0 0-15,0-1 0,0 1 16,-21 21-16,0 0 15,0 0-15,0 0 16,0 0-16,-22 21 0,22 1 0,0-1 16,-21 21-16,20-21 0,-20 22 15,21-22-15,0 21 0,0 0 0,-1-20 16,1 20-16,0 0 0,21-21 0,0 22 16,0-22-16,0 0 0,0 0 15,0 0-15,0 1 0,0-1 0,0 0 16,21 0-16,0-21 0,1 21 15,20-21-15,-21 0 0,0 0 0,22 0 16,-22 0-16,21 0 0,0 0 0,-20-21 16,20 21-16,0-21 0,1 0 15,-22 0-15,21-1 0,-21 1 16,0 0-16</inkml:trace>
  <inkml:trace contextRef="#ctx0" brushRef="#br0" timeOffset="17043.57">16700 826 0,'0'0'0,"0"-22"0,0 1 16,22 0-16,-22 0 0,0 0 0,0 42 47,-22 0-47,22 21 0,0 1 16,-21-1-16,21 0 0,-21 1 0,21-1 15,0 0-15,-21 22 0,0-22 16,21 1-16,-21-1 0,21 0 15,0-21-15,-22 22 0,22-22 0,0 0 16,-21 0-16,21 0 0,0 1 16,-21-1-16,21 0 0,21-21 47,0 0-47,1 0 0,-1-21 0,0 0 15,0-1-15</inkml:trace>
  <inkml:trace contextRef="#ctx0" brushRef="#br0" timeOffset="17587.75">17420 1122 0,'0'0'0,"0"-21"0,0 0 15,0-1-15,0 1 0,0 0 16,-21 21-16,21-21 0,-21 0 15,0 21-15,-1 0 0,1 0 0,0 0 16,0 0-16,-21 0 0,20 0 0,1 21 16,-21 0-16,21 0 0,0 22 15,-22-22-15,22 21 0,-21-21 16,21 22-16,-1-1 0,1-21 16,0 21-16,0 1 0,0-22 0,0 0 15,21 21-15,0-20 0,0-1 0,0 0 16,0 0-16,0 0 15,21-21-15,0 0 0,0 0 0,0 0 16,0 0-16,22 0 0,-22 0 0,21-21 16,-21 21-16,22-21 0,-22 0 15,21 0-15,1 21 0,-22-43 0,0 22 16,21 0-16,-21 0 0,1-22 16,-1 22-16,0-21 0,0 21 0,-21 0 15,0-1-15,21 1 0,-21 0 16,0 0-16,-21 21 31,21 21-31,-21 0 16,0 0-16,21 1 0,-21-1 0,21 0 15,0 21-15,-22-21 0,1 1 0,21-1 16,0 0-16,0 0 0,0 0 16,0 0-16,0 1 0,0-1 0,0 0 15,0 0-15,21-21 16,1 0-16,-1 0 15,0 0-15,0 0 16,0 0-16</inkml:trace>
  <inkml:trace contextRef="#ctx0" brushRef="#br0" timeOffset="18063.47">18076 1101 0,'0'0'0,"-21"0"16,21-21-16,-21 21 0,0 0 0,0 0 16,-22 0-16,22 0 0,0 21 15,0 0-15,-22-21 0,22 21 0,0 0 16,0 0-16,0 1 0,0-1 16,-1-21-16,22 21 0,0 0 15,0 0-15,0 0 0,22-21 16,-1 22-1,0-22-15,0 0 0,21 0 16,-20 0-16,-1 0 0,0 21 0,21-21 16,-21 0-16,1 0 0,-1 21 15,0-21-15,0 21 0,0-21 0,0 21 16,-21 0-16,0 1 16,0-1-16,-21 0 15,0-21-15,0 21 0,-21-21 16,20 0-16,1 0 15,-21 21-15,21-21 0,-22 0 0,22 0 16,-21 0-16,21 0 0,-22 0 0,22 0 16,0 0-16,0 0 0,0 0 15,0 0-15,-1 0 16,22-21-16,0 0 16,22 21-1,-1-21 1,0 21-16,0 0 0</inkml:trace>
  <inkml:trace contextRef="#ctx0" brushRef="#br0" timeOffset="18627.27">18669 1228 0,'0'0'0,"21"0"0,-21-21 15,0-1-15,21 22 0,-21-21 16,21 0-16,-21 0 0,0 0 16,0 0-16,-21 21 15,0 0 1,0 0-16,0 0 0,-22 0 16,22 21-16,0-21 0,-21 21 15,21 0-15,-22-21 0,22 21 0,0 0 16,0 1-16,21-1 0,0 0 15,0 0-15,0 0 16,0 0-16,21 1 16,0-22-16,0 0 0,0 21 15,1-21-15,-1 0 0,21 0 0,-21 21 16,0-21-16,1 0 0,-1 0 0,0 0 16,0 0-16,0 0 0,0 0 15,1 0-15,-1 21 0,0-21 0,-21 21 31,0 0-15,-21-21-16,-22 22 16,22-22-16,0 0 0,-21 0 15,21 21-15,-22-21 0,22 0 0,-21 0 16,21 0-16,-1 0 0,1 0 0,-21 0 16,21 0-16,0 0 0,-1 0 15,1 0-15,0 0 0,0 0 0,0 0 16,0 0-16,42 0 47,0 0-32,0 0-15,0-21 0</inkml:trace>
  <inkml:trace contextRef="#ctx0" brushRef="#br0" timeOffset="18971.63">19685 741 0,'0'0'15,"21"-42"-15,0 20 0,0 1 16,1 0-16,-22 0 0,0 0 0,-22 21 31,1 0-31,-21 21 0,21 0 16,0 0-16,-1 22 0,-20-1 0,0 0 15,21 1-15,-22 20 0,1 1 16,0-1-16,-1 1 0,-20-1 0,20 1 16,1-1-16,0 1 0,-1-1 0,1-21 15,0 22-15,21-22 0,-22 1 16,22-1-16,-21 0 0,21 1 0,-1-22 16,22 21-16,0-21 0,-21 0 15,21 1-15,0-1 16,21-21 15,1-21-31</inkml:trace>
  <inkml:trace contextRef="#ctx0" brushRef="#br0" timeOffset="19867.39">20426 1016 0,'0'0'0,"0"-42"31,0 21-31,0-1 16,-21 22 15,-1 0-15,1 0-16,0 22 15,0-1-15,0 0 0,0 0 0,-1 0 16,1 22-16,21-22 15,-21 21-15,0 0 0,0 1 0,0-22 0,-1 21 16,1 1-16,0-22 16,21 21-16,0-21 0,0 0 0,0 1 15,0-1-15,0 0 0,0 0 16,21-21-16,0 0 0,22 0 16,-22 0-16,0 0 0,0 0 0,22 0 15,-1 0-15,-21-21 0,21 21 0,1-21 16,-1 0-16,-21-1 0,22 1 15,-1 0-15,-21 0 0,0 0 0,22-22 16,-22 22-16,0-21 0,-21 0 16,0-1-16,0 1 0,0 0 0,0-1 15,0 1-15,0 21 0,-21-22 16,0 22-16,-1 0 0,1 0 16,0 0-16,0 21 0,-21 0 0,20 0 15,-20 0-15,21 0 0,0 21 16,0 0-16,-1-21 0,22 21 0,0 0 15,0 1-15,0-1 16,0 0-16,0 0 0,22-21 16,-1 21-16,0-21 0,21 0 15</inkml:trace>
  <inkml:trace contextRef="#ctx0" brushRef="#br0" timeOffset="20470.89">21167 741 0,'0'0'16,"0"-21"-16,0 0 0,0 42 47,0 0-47,0 0 0,0 0 0,0 22 15,0-22-15,-22 21 0,22 0 16,0 1-16,0-1 0,-21 0 0,21-20 15,-21 20-15,21 0 16,0 1-16,0-1 0,-21-21 0,21 0 0,0 22 16,0-22-16,-21 0 0,21 0 15,0 0-15,0 0 16,0-42 15,0 0-31,0 0 16,0 0-16,0 0 0,0-1 15,0 1-15,0 0 0,0 0 16,21-21-16,0 20 0,0 1 0,0 0 16,1 0-16,-1 0 0,0 21 15,21-21-15,-21 21 0,22-22 0,-1 22 16,-21 0-16,22 0 0,-1 22 16,-21-1-16,0-21 0,22 21 15,-22 0-15,-21 0 0,21 0 0,-21 22 16,0-22-16,0 0 0,0 0 15,0 0-15,-21 1 0,0-1 0,-1 0 16,1-21-16,-21 21 0,21 0 0,0-21 16,-22 21-16,1-21 0,21 22 15,0-22-15,-22 0 0,22 0 0,0 0 16,0 0-16,0 0 0,-1 0 0,1 0 16,42-22 46,1 22-62,-1 0 0,0 0 0</inkml:trace>
  <inkml:trace contextRef="#ctx0" brushRef="#br0" timeOffset="20923.63">21865 1312 0,'0'0'0,"0"-21"0,21 21 0,0-21 0,-21 0 16,22 0-16,-1 0 15,-21-1-15,21 1 0,-21 0 16,21 0-16,-21 0 16,0 42 15,0 0-16,-21 0-15,21 0 0,-21 1 0,0 20 16,21-21-16,-22 21 0,1 1 16,21-1-16,-21-21 0,0 22 0,21-1 15,-21 21-15,21-20 0,-21-1 16,-1 22-16,22-22 0,0 0 16,-21 22-16,0-22 0,0 0 0,0 1 15,21 20-15,-21-42 0,-1 22 0,22-1 16,0 0-16,-21-20 0,0-1 15,21 0-15,-21 0 0,21 0 0,-21 0 16,0-21 0,-1 0-1,1 0-15,0-21 0,0 0 16,0 0-16,21 0 0,-21 21 0,21-21 16,-22-22-16,1 22 0,21 0 15,0-21-15,0-1 0</inkml:trace>
  <inkml:trace contextRef="#ctx0" brushRef="#br0" timeOffset="21147.5">21929 910 0,'0'0'15,"0"-21"-15,21 42 63,0-21-63,-21 21 15,21-21-15,0 0 0,0 22 16,1-22-16,-1 21 0,0 0 16</inkml:trace>
  <inkml:trace contextRef="#ctx0" brushRef="#br0" timeOffset="21487.24">22352 1164 0,'0'0'0,"21"0"15,0 0 1,0 0-16,1 0 16,-1-21-16,0 21 0,0 0 15,-21-21-15,21 21 0,0-42 16,-21 20-16,0 1 15,0 0-15,-21 21 16,0 0-16,0 0 16,0 0-16,0 0 0,-22 21 0,22 0 15,0 1-15,0-1 0,0 0 16,-1 21-16,1-21 0,0 1 0,0-1 16,21 21-16,-21-21 0,21 0 0,0 1 15,0-1-15,0 0 0,0 0 16,21-21-1,0 21-15,0-21 0,0 0 16,1 0-16,-1 0 0,0 0 0,21 0 16,-21 0-16,22-21 0,-22 21 0</inkml:trace>
  <inkml:trace contextRef="#ctx0" brushRef="#br0" timeOffset="22031.94">23008 1037 0,'0'21'0,"0"-42"0,0 0 0,0 0 15,0 0-15,0 0 0,0-1 16,-21 22 0,0 0-16,0 22 0,-1-22 15,1 21-15,21 0 0,-21 0 16,0 21-16,0-20 0,0 20 0,21-21 16,0 21-16,0-20 0,-22-1 15,22 21-15,0-21 0,0 0 0,0 1 16,0-1-16,0 0 0,22 0 15,-1-21-15,0 0 16,0 0-16,21 0 0,-20 0 0,20 0 16,-21 0-16,21 0 0,1-21 15,-22 21-15,21-21 0,-21 0 16,22-1-16,-22 1 0,0-21 0,0 21 16,0-22-16,1 1 0,-1 0 15,0-1-15,0-20 0,-21 21 0,0-1 16,21 1-16,-21 0 0,21-1 15,-21 22-15,0 0 0,0 0 0,0 0 16,0-1-16,0 44 31,0-1-31,0 0 0,-21 0 0,21 21 16,-21 1-16,21-1 0,-21 0 16,21 1-16,0-1 0,0 0 15,0-20-15,0 20 0,-21 0 0,21-21 16,0 22-16,0-22 0,0 0 15,0 0-15,0 0 0,21 1 0,-21-1 16,21-21-16,0 0 0,-21 21 16,21-21-16,1 0 0,-1 0 0,0 0 15,0 0-15,0 0 0,0-21 16,-21 0-16,22-1 16,-22 1-16,21 21 0</inkml:trace>
  <inkml:trace contextRef="#ctx0" brushRef="#br0" timeOffset="22239.87">23326 931 0,'0'0'0,"21"0"31,0 0-31,0 0 16,0 0-16,22 0 0,-22 0 0,0 0 15,21 0-15,-21 0 0,1 0 0,20-21 16,-21 21-16,-21-21 16,0 0-16</inkml:trace>
  <inkml:trace contextRef="#ctx0" brushRef="#br0" timeOffset="24542.95">24193 762 0,'85'-127'16,"-170"254"-16,170-275 15,-85 127-15,0 0 0,0-1 16,-21 22 15,21 22-31,-21-1 0,0 21 16,-1-21-16,1 22 0,0 20 15,0-21-15,0 22 0,0-1 0,-1 1 16,-20-1-16,21 1 0,0-1 0,-22 1 16,22-1-16,-21 1 0,21-22 15,0 22-15,-22-22 0,22 0 16,0 1-16,0-1 0,0 0 15,-1-20-15,1-1 0,21 21 0,0-21 16,-21-21-16,21 21 0,0-42 47,21 21-31,0-21-16,-21 0 0,22 21 15,-1-21-15</inkml:trace>
  <inkml:trace contextRef="#ctx0" brushRef="#br0" timeOffset="25359.48">24786 1397 0,'0'0'0,"0"-21"0,21 0 0,-21 0 15,0 42 17,0 0-32,-21 0 15,0 0-15,0 0 0,0 22 0,-1-1 16,1 0-16,0-20 0,0 20 0,0 0 15,0 1-15,-1-1 0,-20-21 16,21 21-16,0-20 0,-22 20 0,22-21 16,0-21-16,0 21 0,21 0 15,-21-21-15,21-21 32,0 0-17,21 0-15,0 0 0,-21 0 16,21-1-16,0 1 0,-21-21 0,22 21 15,-22 0-15,21-1 0,-21 1 16,21 21-16,-21 21 31,0 1-31,0-1 0,0 0 16,0 0-16,0 0 0,0 22 0,0-22 16,0 0-16,0 0 15,0 0-15,0 0 0,21-21 0,-21 22 16,21-22-16,0 0 0,1 0 0,-1 0 15,0 0-15,0 0 0,21 0 16,-20 0-16,20 0 0,-21 0 16,21-22-16,1 1 0,-22 0 0,0 0 15,21 0-15,-20 0 0,-1-22 16,0 22-16,-21-21 0,0-1 0,21 1 16,-21 0-16,0-1 0,0-20 15,0 21-15,0-1 0,0 1 0,-550 21 78,550 63-62,0-21-16,0 22 0,0-22 16,0 21-16,0-21 0,21 0 15,0 1-15,0-1 0,0 0 0,1 0 16,20 0-16,-21-21 0,0 0 15,22 21-15,-22-21 0,21 0 0,-21 0 16,22 0-16,-22 0 0,0 0 0,21 0 16,-21-21-16</inkml:trace>
  <inkml:trace contextRef="#ctx0" brushRef="#br0" timeOffset="25767.08">25252 1757 0,'0'0'0,"21"0"15,0 0 1,0 0-16,0 0 0,1 0 16,-1 0-16,0-21 0,0 0 15,0-1-15,0 22 0,1-21 16,-1 21-16,0-21 0,-21 0 0,0 0 15,0 0-15,0-1 0,0 1 32,-21 21-32,0 0 0,-1 0 15,1 0-15,0 21 0,0-21 16,0 22-16,0-1 0,-1 0 0,1 21 16,0-21-16,0 1 0,0-1 0,21 21 15,0-21-15,0 0 0,0 1 16,0-1-16,0 0 0,0 0 15,0 0-15,21-21 16,0 0-16,0 21 0,0-21 0,1 0 16,-1 0-16,21 0 0,-21 0 0,0 0 15,22 0-15,-22-21 16,0 0-16,0 21 0,0-21 0</inkml:trace>
  <inkml:trace contextRef="#ctx0" brushRef="#br0" timeOffset="26170.84">25717 1609 0,'0'0'0,"0"-21"16,22 21-16,-1 0 15,0 0 1,0 0-16,0 0 16,0 0-16,1 0 15,-1 21-15,0 0 0,0 0 16,-21 0-16,21 22 0,-21-22 15,0 0-15,0 0 0,0 0 0,0 22 16,0-22-16,0 0 0,0 0 16,0 0-16,-21-21 0,0 21 0,21 1 15,-21-22-15,0 0 16,21-22 0,0 1-1,0 0 1,0 0-16,21 0 0,-21 0 15,21-22-15,0 22 0,0 0 16,-21 0-16,21 0 0,1-1 16,-1 1-16,0 0 0,-21 0 0,21 21 15,0 0-15,0-21 0,1 21 16,-1 0-16,0 0 16</inkml:trace>
  <inkml:trace contextRef="#ctx0" brushRef="#br0" timeOffset="26983.38">26352 1672 0,'0'0'0,"0"-21"31,0 0 329,0 42-235,0 0-125,-21 0 0,21 1 15,-21-1-15,21 0 0,0 0 0,0 0 16,-21 0-16,0 1 0,21-1 16,-21 0-16,21 0 0,-22 0 0,22 0 15,0 1-15,0-1 16,0 0 0,0-42 30,0 0-46,0-1 16,0 1-16,0 0 16,22 0-16</inkml:trace>
  <inkml:trace contextRef="#ctx0" brushRef="#br0" timeOffset="27191.28">26331 1524 0,'0'0'0,"0"-21"47,21 21 15,1 21-62,-1-21 16,0 0-16</inkml:trace>
  <inkml:trace contextRef="#ctx0" brushRef="#br0" timeOffset="27576.66">26628 1588 0,'0'21'15,"0"0"-15,0 0 16,0 0-16,0 0 15,0 1-15,0-1 0,0 0 0,0 0 16,0 0-16,0 22 0,0-22 16,0 0-16,0 0 0,0 0 15,0 0-15,0 1 0,21-22 16,-21 21-16,21-21 0,0 0 16,0 0-1,0 0 1,1 0-16,-22-21 15,0-1-15,21 1 0,0 0 0,0 21 16,-21-21-16,21-21 0,0 20 16,1 1-16,-22 0 0,21 0 0,0 0 15,0 21-15,-21-21 0,0-1 16,21 22-16,0 0 0,1 0 31,-1 0-31</inkml:trace>
  <inkml:trace contextRef="#ctx0" brushRef="#br0" timeOffset="27939.45">27051 1842 0,'0'0'0,"0"21"16,21-21-1,0 0 1,0 0-16,22 0 0,-22 0 15,0 0-15,0 0 0,0 0 16,22 0-16,-22-21 0,0 21 0,0-22 16,-21 1-16,21 21 0,-21-21 15,22 0-15,-22 0 0,0 0 16,0-1-16,-22 1 16,1 21-16,0 0 15,0 0-15,0 0 0,0 21 16,-1-21-16,1 22 0,0-1 15,0 0-15,0 0 0,21 0 0,-21 0 16,21 1-16,-22-1 0,22 0 0,0 0 16,0 0-16,0 0 15,0 1-15,22-1 0,-1-21 16,0 0-16,0 0 0,0 0 16,0 21-16,1-21 0,-1 0 15,0 0-15,0 0 0,0 0 0,0 0 16,22 0-16</inkml:trace>
  <inkml:trace contextRef="#ctx0" brushRef="#br0" timeOffset="28539.38">28046 1693 0,'0'0'0,"-21"0"15,-1-21-15,1 21 0,-21 0 0,21 0 16,0 0-16,-1 0 0,1 0 16,-21 0-16,21 21 0,0 1 15,-1-1-15,1-21 0,0 21 0,0 0 16,0 0-16,21 0 0,-21 1 16,-1 20-16,1-21 0,21 0 0,0 0 15,0 1-15,0-1 0,0 0 16,0 0-16,0 0 15,21 0-15,1-21 16,-1 0-16,0 0 16,0 0-16,0 0 0,0 0 0,1-21 15,-1 21-15,0-21 0,0 0 16,0 0-16,0 0 16,1-22-16,-1 22 0,0-21 0,0-1 15,0 1-15,0 0 0,22-1 16,-22 1-16,0 0 0,0-1 0,0 1 15,-21 0-15,0 21 0,22-1 0,-22 1 16,0 0-16,0 0 16,-22 21-1,1 0-15,21 21 0,-21 0 16,0 0-16,0 1 0,0-1 0,21 21 16,-22 0-16,22-20 0,-21 20 15,21 0-15,0 1 0,0-1 0,0-21 16,0 21-16,0-20 0,0-1 15,0 21-15,0-21 0,21 0 16,1-21-16,-1 22 0,-21-1 0,21-21 16,0 0-16,0 21 0,0-21 0,1 0 15,-1 0-15,21 0 0,-21 0 16,0 0-16,1 0 0,-1-21 16,0 21-16,0 0 0,0-21 15</inkml:trace>
  <inkml:trace contextRef="#ctx0" brushRef="#br0" timeOffset="39987.08">1863 2011 0,'-22'0'15,"1"-21"17,0 21-32,0 0 0,0 0 15,0 0-15,-1 0 0,-20 0 16,21 0-16,-21 0 0,-1 0 15,1 21-15,-22-21 0,22 0 0,0 0 16,-22 21-16,22-21 0,0 0 16,20 0-16,-20 0 0,21 0 15,0 0-15,0 0 0,21 21 32,0 0-1,21-21-31,0 0 15,0 0-15,0 0 0,-21 22 0,21-22 16,22 0-16,-22 0 0,0 0 16,0 0-16,22 0 0,-22 0 15,21 0-15,-21 0 0,22 0 0,-1 0 16,-21 0-16,21 0 0,-20 0 16,20 0-16,-21 0 0,21 0 0,-20 0 15,20-22-15,-21 22 0,21 0 16,1 0-16,-22 0 0,21 0 15,1-21-15,-22 21 0,21 0 16,22 0-16,-22 0 0,0 0 0,22 0 16,-22 0-16,22-21 0,-22 21 15,21 0-15,-20 0 0,20 0 0,1 0 16,-22 0-16,22 0 0,-22 0 16,21 0-16,-20 0 0,20 0 0,-20 0 15,20-21-15,-21 21 0,22 0 16,-1 0-16,1 0 0,-1 0 0,1 0 15,-1 0-15,1 0 0,-1-21 16,-20 21-16,20 0 0,1 0 0,-22 0 16,22 0-16,-22 0 15,0 0-15,22 0 0,-22 0 0,0 0 16,22-21-16,-22 21 0,22 0 16,-1 0-16,-20 0 0,20 0 0,1 0 15,-1 0-15,1 0 0,-1 0 16,1 0-16,-1 0 0,22 0 0,-22 0 15,-20 0-15,20 0 0,1 0 0,-1 0 16,-21-22-16,22 22 0,-1 0 16,1 0-16,-1 0 0,1 0 0,-1 0 15,1 0-15,21 0 0,-22 0 16,1 0-16,-1 0 0,22-21 16,-22 21-16,1 0 0,-1 0 15,1 0-15,-1 0 0,22 0 0,-22 0 16,1-21-16,21 21 0,-22 0 0,22 0 15,-22 0-15,1 0 0,-1 0 16,1 0-16,-1 0 0,-20-21 0,20 21 16,-21 0-16,1 0 0,20 0 15,-20 0-15,-1 0 0,0 0 0,1 0 16,-22 0-16,0 0 0,0 0 16,0 0-16,0 0 15,-21-21-15,-21 21 31,0 0-31,0 0 16,0 0 0,0 0-16,21-21 0</inkml:trace>
  <inkml:trace contextRef="#ctx0" brushRef="#br0" timeOffset="40851.62">10033 1842 0,'-64'0'31,"43"0"-31,0 0 0,0 0 0,0 0 16,-22 0-16,22 0 0,0 0 15,0 0-15,-21 0 0,20 0 0,1 0 16,0 0 0,42 0-1,0 0 1,1 0-16,-1 0 0,0 0 16,21 0-16,1 0 0,-1 0 0,0 0 15,1 0-15,-1 0 0,0 0 16,1 0-16,20 0 0,-21 0 0,1 0 15,20 0-15,-20 0 0,-1 0 16,21 0-16,-20 0 0,20 0 16,1 0-16,-1 0 0,1 0 0,20 0 15,-20-22-15,21 22 0,-22 0 16,22 0-16,-22 0 0,22 0 0,0 0 16,-1 0-16,-20 0 0,42 0 15,-22 0-15,1 0 0,21 0 0,-22 0 16,22 0-16,-21 0 0,21 0 15,-22 0-15,1 0 0,0 0 0,21 0 16,-22 0-16,1 0 0,0 0 0,-1 0 16,1 0-16,0 0 0,-1 0 15,-20 0-15,20 0 0,-20 0 0,-22 0 16,22 0-16,-22 0 16,0 0-16,1 0 0,-22 0 0,0 0 15,0 0-15,-42 0 47,0 0-47,21-21 16</inkml:trace>
  <inkml:trace contextRef="#ctx0" brushRef="#br0" timeOffset="41883.16">15811 1969 0,'-21'0'0,"42"0"0,-63 0 16,21 0-16,0 0 15,0 0-15,-1 0 0,1 0 16,0 0-16,0 0 15,0 0 1,42 0 15,0 0-31,0 0 0,0 0 16,1 0-16,20 0 0,-21 0 16,21 0-16,1 0 0,-1 0 0,-21 0 15,22 0-15,-1 0 0,21 0 0,-20 0 16,-1 0-16,0 0 15,22 0-15,-22 0 0,22 0 0,-22 0 16,22 0-16,-22 0 0,0 0 16,22 0-16,-22 0 0,0 0 0,1 0 15,20 0-15,-20 0 0,20 0 0,1 0 16,20 0-16,-20 0 0,42 0 16,-22 21-16,22-21 0,0 0 0,0 0 15,0 0-15,-1 0 0,22 0 16,0 21-16,0-21 0,0 0 0,0 0 15,0 21-15,0-21 0,0 0 16,0 0-16,0 0 0,0 21 0,22-21 16,-22 0-16,21 0 0,-21 0 15,0 0-15,21 0 0,0 0 16,0 0-16,0 21 0,1-21 0,-1 22 16,0-22-16,0 0 0,0 21 15,0-21-15,1 0 0,-1 21 0,0-21 16,-21 0-16,21 21 0,0 0 15,0-21-15,1 21 0,-1-21 0,-21 0 16,0 22-16,0-22 0,0 0 16,-21 21-16,21-21 0,-22 0 0,22 0 15,-42 21-15,21-21 0,-21 0 0,-1 0 16,-20 0-16,-1 21 0,1-21 16,-22 0-16,0 0 0,-20 0 15,-1 0-15,0 0 0,0 0 16,-42 0 31,0 0-47,0 0 15,-1 0-15,1 0 0,-21 0 16</inkml:trace>
  <inkml:trace contextRef="#ctx0" brushRef="#br0" timeOffset="44339.04">1609 3006 0,'0'21'15,"0"0"1,21-21 31,0 0-32,0 0-15,-21-21 16,21 0-16,0 0 16,-21-1-16,0 1 15,0 0 1,-21 21-1,0 0-15,0 0 0,0 0 16,0 0-16,21 21 16,-22 0-16,22 1 0,-21-1 15,21 0-15,-21 0 0,21 0 0,0 0 16,0 1-16,0-1 16,0 0-16,0 0 0,0 0 0,0 0 15,0 1-15,21-22 16,0 21-16,1-21 0,-1 0 15,0 0 1,0 0-16</inkml:trace>
  <inkml:trace contextRef="#ctx0" brushRef="#br0" timeOffset="44811.71">2117 2985 0,'0'0'0,"-22"0"16,1 0-16,21 21 15,0 0-15,-21-21 16,21 21-1,21-21 17,0 0-17,1 0 1,-22-21-16,21 21 0,-21-21 0,21 0 16,-21-1-1,0 1 1,-21 21-1,0 0-15,-1 0 16,22 21-16,-21-21 0,21 22 16,-21-1-16,0 0 0,21 0 15,0 0-15,0 0 0,-21 1 16,21-1-16,0 0 0,0 0 16,0 0-16,0 0 15,21 1-15,0-22 16,0 0-16</inkml:trace>
  <inkml:trace contextRef="#ctx0" brushRef="#br0" timeOffset="45447.34">3683 2921 0,'0'0'0,"21"0"0,0 0 0,0 0 0,-21-21 15,22 0-15,-1 0 16,-21-1-16,0 1 15,0 0-15,0 0 16,-21 0-16,-1 0 16,1 21-16,0 0 0,0-22 0,0 22 15,-22 0-15,22 0 0,-21 0 16,0 0-16,-1 0 0,22 22 16,-21-1-16,-22 0 0,22 0 15,0 0-15,-1 22 0,1-22 0,0 21 16,-1 0-16,1 1 0,0-1 15,-1 22-15,1-22 0,21 0 0,0 22 16,-1-22-16,1 22 0,21-22 16,-21 21-16,21-20 0,0-1 0,0 0 15,21 1-15,0-22 0,1 21 16,-1-21-16,21 1 0,-21-1 0,22-21 16,-1 0-16,0 21 0,1-21 15,-1 0-15,0 0 0,1-21 0,-1 21 16,21-21-16,-20-1 15,-1 1-15</inkml:trace>
  <inkml:trace contextRef="#ctx0" brushRef="#br0" timeOffset="46017.45">4000 3217 0,'0'0'0,"22"0"0,-22-63 31,0 42-31,-22 21 0,1 0 15,0 0 1,0 0 0,21 21-16,-21 0 15,21 0-15,-21-21 0,21 21 16,0 1-16,0-1 0,0 0 16,0 0-16,-22-21 0,22 21 0,0 0 15,-21-21-15,21 22 16,0-1-16,0 0 0,-21 0 15,0 0-15,21 0 16,0 1-16,0-1 0,0 0 0,0 0 16,0 0-16,0 0 0,0 1 15,0-1-15,0 0 0,21 0 16,0-21-16,0 0 16,1 0-16,-1 0 0,0 0 0,0 0 15,21 0-15,-20 0 0,-1-21 0,21 21 16,-21-21-16,22 0 0,-22 21 15,21-22-15,-21 1 0,0 0 0,22 0 16,-22 0-16,-21-22 0,0 22 16,21 0-16,-21-21 0,0 21 0,0-22 15,0 22-15,-21-21 0,0 21 16,-22-1-16,22 1 0,0 0 0,-21 0 16,21 21-16,-22 0 0,22 0 0,-21 0 15,21 0-15,-22 21 0,22-21 16,-21 21-16,21 0 0,-1 22 15,1-22-15,0 0 0,21 0 16,0 0-16,0 22 0,0-22 0,0 0 16,0 0-16,0 0 0,21 1 15,0-1-15,1-21 0,-1 0 0,0 0 16,0 0-16,0 0 0</inkml:trace>
  <inkml:trace contextRef="#ctx0" brushRef="#br0" timeOffset="46539.05">4593 3239 0,'0'0'0,"0"21"47,0 0-47,0 0 15,0 0-15,0 0 0,0 1 16,0 20-16,0-21 0,0 0 0,0 0 15,0 1-15,0-1 0,0 0 0,0 0 16,0 0-16,0 0 0,0 1 16,-21-1-16,0-21 31,21-21 0,-21-1-31,21 1 0,0 0 0,0 0 16,0 0-16,0 0 0,0-1 0,0-20 15,0 21-15,21-21 0,0-1 16,0 22-16,0-21 0,0 21 0,1-1 16,20 1-16,-21 0 0,21 0 15,-20 21-15,20 0 0,-21 0 0,0 0 16,0 0-16,22 21 0,-22 0 16,0 0-16,-21 1 0,21 20 15,0-21-15,1 0 0,-22 22 0,21-22 0,-21 21 16,0-21-16,0 22 15,0-22-15,0 0 0,21 0 0,-21 0 16,0 0-16,0 1 0,0-1 16,0-42 31,21-1-47,-21 1 0,0 0 15</inkml:trace>
  <inkml:trace contextRef="#ctx0" brushRef="#br0" timeOffset="46959.09">5355 3154 0,'0'-21'0,"-21"21"15,0 21 1,21 0-16,0 0 0,0 0 15,0 1-15,0 20 0,0-21 0,0 0 16,0 22-16,0-22 0,0 21 16,0-21-16,0 0 0,0 22 0,0-22 15,21 0-15,-21 0 16,0 0-16,0 1 0,21-22 16,0 0-16,0 0 15,1 0 1,-22-22-16,21 22 0,0-21 0,-21 0 15,0 0-15,21-21 0,0 20 16,0 1-16,-21-21 0,22 0 0,-22 20 16,21-20-16,0 0 0,-21 21 0,21-22 15,0 22-15,-21 0 0,0 0 16,0 0-16,21 21 0,-21-22 16,22 44 15,-22-1-16,0 0-15</inkml:trace>
  <inkml:trace contextRef="#ctx0" brushRef="#br0" timeOffset="47326.83">5800 3450 0,'0'0'0,"21"0"47,0-21-47,0 0 0,0 21 0,0-21 15,1 0-15,-1-1 0,0 22 16,0-21-16,0 0 0,0 0 0,1 0 16,-22 0-16,0-1 15,0 1-15,0 0 0,0 0 16,-22 21-16,1 0 15,0 0-15,0 0 0,0 0 16,0 21-16,-1 0 0,1 0 0,0 1 16,0 20-16,0-21 0,0 0 15,-1 22-15,22-22 0,0 21 16,0-21-16,0 22 0,0-22 0,0 0 16,22 0-16,20-21 0,-21 21 15,0 0-15,22-21 0,-1 0 0,0 0 16,-21 0-16,22 0 0,-22 0 15,21 0-15,-21 0 0</inkml:trace>
  <inkml:trace contextRef="#ctx0" brushRef="#br0" timeOffset="47674.6">6329 3344 0,'0'0'0,"0"-105"31,0 83-31,0 1 0,0 0 16,21 0-16,0 0 0,0 0 15,0 21-15,1 0 0,-1 0 16,0 0-16,0 0 0,0 0 16,0 21-16,1-21 0,-1 21 0,0 0 15,0 21-15,0-20 0,0-1 0,1 21 16,-22-21-16,0 0 0,0 22 16,0-22-16,0 0 0,0 0 0,0 0 15,0 1-15,0-1 0,-22 0 16,1-21-16,0 21 0,0-21 15,0 0-15,0 0 0,-1 0 32,22-21-32,0 0 15,0 0-15,0-1 0,0 1 0,0 0 16,0 0-16,22-21 0,-1 20 16,0-20-16,0 0 0,0-1 0,0 1 15,22 0-15,-22 21 0</inkml:trace>
  <inkml:trace contextRef="#ctx0" brushRef="#br0" timeOffset="48814.95">7324 2688 0,'0'0'16,"0"-21"-16,0 0 0,0 0 0,0 0 15,-22 42 17,22 0-32,-21 0 0,0 21 15,21-20-15,-21 20 0,0 0 0,0 1 16,21-1-16,-22 0 0,1 1 0,0 20 16,21-21-16,-21 1 0,0 20 15,21-20-15,-21-1 0,21 0 0,0 1 16,0-22-16,0 21 0,21-21 15,0 0-15,0 1 0,0-1 0,0-21 16,1 0-16,20 0 0,-21 0 16,21 0-16,-20 0 0,20 0 15,-21-21-15,21-1 0,-20 1 0,20 21 16,-21-21-16,21-21 0,-20 21 0,-1-1 16,0-20-16,0 21 0,-21 0 15,0-22-15,21 22 0,-21-21 0,0 21 16,0 0-16,0-1 0,0 1 15,0 42 17,-21 1-32,21-1 0,0 0 15,0 0-15,0 21 0,-21-20 0,21-1 16,0 21-16,0-21 0,0 0 16,0 1-16,0 20 0,0-21 15,21 0-15,0-21 16,0 21-16,1-21 0,-1 0 15,0 0-15,21 0 0,-21 0 0,1-21 16,20 21-16,-21-21 0,0 0 0,0 0 16,1 21-16,-1-43 0,0 22 15,0 0-15,0 0 0,-21-21 0,0 20 16,0 1-16,21 0 0,-21 0 16,22 0-16,-22 0 0,0 42 46,0 0-46,0 0 0,0 0 16,0 22-16,-22-22 0,22 0 0,0 0 16,-21 0-16,21 0 0,0 1 15,0-1-15,0 0 0,0 0 16,-21-21 15,21-21-15,0 0-1,0 0-15,0-1 0,0 1 0,0-21 16,0 21-16,0 0 0,21-22 16,0 22-16,1 0 0,-1-21 15,0 20-15,0 1 0,0 0 0,22 0 16,-22 0-16,0 0 0,21 21 16,-21 0-16,22 0 0,-22 0 0,21 0 15,-21 21-15,1 0 0,-1 0 0,0 0 16,0 0-16,-21 1 0,0 20 15,0-21-15,0 21 0,0-20 0,0 20 16,0-21-16,-21 0 0,0 0 16,21 1-16,0-1 0,-21 0 0,-1 0 15,22 0-15,-21-21 0,21 21 16,-21-21-16,42-21 47,0 0-47,1 21 0</inkml:trace>
  <inkml:trace contextRef="#ctx0" brushRef="#br0" timeOffset="49518.55">9207 3006 0,'0'0'0,"0"-21"0,0-1 15,0 1-15,-21 21 16,0 0-16,0 0 0,0 0 16,-22 0-16,22 21 0,0 1 15,-21-1-15,21 0 0,-22-21 0,22 21 16,-21 21-16,21-20 0,-1-1 16,1 0-16,0 0 0,21 0 0,0 0 15,0 1-15,0-1 0,0 0 0,0 0 16,21-21-1,0 0-15,1 0 0,-1 0 0,0 0 16,0 0-16,0-21 0,22 21 16,-22-21-16,0 0 0,0 21 15,0-22-15,0 1 0,-21 0 0,22 0 16,-1 0-16,-21 0 0,0-1 16,21 22-16,-21-21 0,21 0 0,-21 0 15,0 0-15,-21 21 47,21 21-47,0 0 16,-21 0-16,21 0 0,0 1 15,0-1-15,0 0 0,0 21 16,0-21-16,0 22 0,-21-1 0,21 0 16,0-20-16,-22 41 0,22-21 15,0 1-15,0-1 0,0 0 0,0 22 16,-21-22-16,21 1 0,0 20 0,-21 1 15,21-22-15,0 21 0,0 1 16,0-22-16,0 22 0,0-1 0,0-20 16,0 20-16,0-21 0,0 1 0,0-1 15,0 22-15,0-22 0,0-21 16,0 21-16,0 1 0,0-22 0,-21 21 16,21-21-16,-21 1 0,21-1 0,-21 0 15,-1 0-15,1-21 16,0 0-16,0 0 0,0 0 15,0 0-15,-1 0 16,22-21-16,0 0 0,-21 21 0,21-21 16,-21-1-16,0 1 15,21 0-15,0 0 0,0 0 0,0 0 16,-21-1-16,21 1 0,-21 0 0</inkml:trace>
  <inkml:trace contextRef="#ctx0" brushRef="#br0" timeOffset="49786.58">8445 2773 0,'-42'-106'31,"42"85"-31,0 0 0,0 0 16,21 21-1,0 0-15,-21 21 47</inkml:trace>
  <inkml:trace contextRef="#ctx0" brushRef="#br0" timeOffset="50006.45">7281 2900 0,'0'0'0,"-21"0"0,-21 21 31,63-21-16,0 0-15,0 0 0,0 0 16,1 0-16,20 0 0,-21 0 16,21-21-16,1 21 0,-1 0 0,0 0 15,1 0-15,-22-21 0,21 21 0,1 0 16</inkml:trace>
  <inkml:trace contextRef="#ctx0" brushRef="#br0" timeOffset="52127.42">11049 3302 0,'0'0'0,"-106"21"31,85-21-31,0 0 0,21-21 31,21 0-31,0 21 16,0-21-16,22 0 0,-1-1 0,0 1 16,1 21-16,-1-21 0,21-21 15,-20 21-15,-1-1 0,0 1 0,1 0 16,-1-21-16,0 21 0,1-22 16,-1 22-16,-21-21 0,0 21 15,1-22-15,-1 1 0,-21 21 0,0-22 0,0 1 16,0 0-16,0 21 15,0-22-15,-21 22 0,21 0 0,-22 0 16,1 0-16,0-1 0,0 22 16,0 0-16,0 0 0,-1 0 0,1 0 15,0 22-15,-21-1 0,21 0 0,-1 21 16,1 1-16,0-1 0,0 21 16,0-20-16,-22 20 0,22 1 0,0-1 15,0-20-15,0 41 0,0-20 16,-1-1-16,1 22 0,0-22 0,0 22 15,0-21-15,21 20 0,0-20 16,0 20-16,0 1 0,-21-21 0,21 20 16,-22 1-16,22 0 0,0-22 15,-21 22-15,21-22 0,-21 22 0,0-22 16,21 1-16,0-1 0,-21 1 0,0-1 16,21-20-16,-22 20 0,22-20 15,0-1-15,0 0 0,0 1 0,0-1 16,0-21-16,0 0 0,22-21 0,-1 21 15,0-21-15,21 0 16,-21 0-16,1 0 0,-1-21 0,0 0 16,0 0-16,21 0 0,-20 0 0,-1-1 15,21-20-15,-21 0 0,0 21 16,22-22-16,-22 1 0,0 0 16,0-1-16,0 1 0,1-22 0,-1 22 15,-21-21-15,0-1 0,0 1 0,21-1 16,-21 1-16,0-1 0,0 1 15,0-1-15,0 1 0,-21-1 0,0 1 16,-1 20-16,1 1 0,-21-22 16,21 43-16,-22-21 0,1 21 0,-21 0 15,20-1-15,1 1 0,0 21 0,-22 0 16,43 0-16,-21 0 0,20 0 16,1 0-16,0 0 0,42 0 31,0 0-31,1 0 15,20-21-15,0 21 0,-21 0 0,22-21 16,20 21-16,-20-21 0,-1 0 16,0-1-16,1 22 0,20-21 0,-21-21 15,1 21-15,-1 0 0,0-1 0,-20-20 16,20 21-16,-21 0 0,0 0 16,0-22-16,1 22 0,-22 0 0,0 0 15,0 0-15,0-1 16,-22 22-16,1 0 15,0 0-15,0 0 0,21 22 16,0-1-16,0 0 16,-21 21-16,21-21 0,0 22 0,0-22 15,0 21-15,0-21 0,0 22 0,0-22 16,0 0-16,0 0 0,21 0 16,0 1-16,0-1 0,0-21 0,1 0 15,-1 21-15,0-21 0,0 0 16,0 0-16,22 0 0,-22 0 0,0-21 15,21 21-15,1-21 0,-22-1 0,21 1 16,-21 0-16,22 0 0,-22 0 16,21 0-16,-21-1 0,0-20 0,1 21 15,-1 0-15,0 0 0,0-1 16,0 1-16,-21 0 16,0 42 15,0 0-31,0 1 0,-21-1 0,21 0 15,-21 0-15,21 0 0,0 0 0,-21 1 16,21 20-16,0-21 0,0 0 16,0 0-16,0 1 0,0-1 0,0 0 15,21-21-15,0 0 16,0 0-16,0 0 0,1 0 0,-1 0 16,0 0-16,0 0 0,0 0 0,0 0 15,1-21-15,-1 0 16,0-1-16,-21 1 0,21 0 15,-21 0-15,0 0 0,0-22 0,0 22 16,0 0-16,0 0 0,0 0 16,-21 0-16,0-1 0,0 22 0,21-21 15,-22 21-15,1 0 0,0-21 16,21 0 0,21 21-1,0 0-15,1 0 0,-1 0 16,0 0-16,21-21 0,-21 21 0,1 0 15,20 0-15,-21 0 0,21 0 16,-20 0-16,-1 21 0,21-21 16,-21 21-16,0 0 0,-21 0 0,22 22 15,-22-22-15,0 0 0,0 21 16,0-20-16,0-1 0,0 0 0,0 21 16,0-21-16,0 1 0,0-1 0,0 0 15,0 0-15,-22-21 16,22 21-16,-21-21 31,21-21-15,0 0-16,0 0 0,0 0 15,0-1-15,0-20 0,21 21 16,1 0-16,-1-22 0,0 1 16,0 21-16,21 0 0,-20-22 0,20 22 15,-21 0-15,21 21 0,1 0 16,-22 0-16,0 0 0,0 0 0,0 0 15,1 21-15,-22 0 0,21 1 16,-21-1-16,0 0 0,0 21 0,0-21 16,0 1-16,0 20 0,0-21 0,0 0 15,-21 0-15,-1 1 0,22-1 16,-21 0-16,21 0 0,-21-21 0,0 21 16,0-21-1,0 0 1,21-21-16,0 0 15,0 0-15,21 0 16,0-1-16,0-20 0,0 21 0,0-21 16,1 20-16,-1-20 0,21 0 0,0 21 15,1-22-15,-1 22 0,-21 0 16,22 21-16,-1-21 0,0 21 0,-21 0 16,1 0-16,-1 21 0,0-21 0,-21 21 15,21 0-15,-21 0 0,0 1 16,0-1-16,0 0 0,0 0 0,0 21 15,0-20-15,-21-22 0,21 21 16,-21 0-16,0 0 0,21 0 16,-22-21-16,1 21 0,0-21 15,0 0-15</inkml:trace>
  <inkml:trace contextRef="#ctx0" brushRef="#br0" timeOffset="52871.24">15430 2879 0,'0'0'0,"0"-85"31,0 64-31,0 0 0,22 0 0,-1-1 16,-21 1-16,21 0 0,-21 0 15,0 0-15,0 0 0,-21 21 32,0 21-32,-1 0 15,1 0-15,0 21 0,-21 1 0,21-1 16,-22 0-16,22 1 0,-21-1 16,21 22-16,-22-22 0,1 21 0,21-20 15,-22 20-15,22-20 0,0-1 0,21 0 16,0 1-16,0-1 0,0 0 15,21-21-15,22 1 0,-22-1 0,21 0 16,0 0-16,1-21 0,20 0 16,-20 0-16,20 0 0,-21 0 15,22 0-15,-22 0 0,22-21 0,-22 0 16,0 0-16,22-22 0,-22 22 16,1-21-16,-22-1 0,21 1 0,-21 0 15,0-22-15,1 22 0,-1-22 0,-21 22 16,0-21-16,0-1 0,0 1 15,-21-1-15,-1 1 0,1 20 0,0 1 16,-21 0-16,21-1 0,-22 22 16,1 0-16,0 0 0,-1 21 15,-20 0-15,20 0 0,-20 21 16,-1 21-16,22-21 0,-21 22 0,-1-1 0,22 0 16,-1 1-16,22-1 0,-21 0 15,42 22-15,0-22 0,0 1 16,0-1-16,0 0 0,0 22 0,21-22 15,0 0-15,0 1 0,22-22 0,-1 21 16,0 1-16,1-22 0,-1 0 16,0 0-16,1 0 0,-1-21 0,0 0 15,1 0-15</inkml:trace>
  <inkml:trace contextRef="#ctx0" brushRef="#br0" timeOffset="53374.96">16446 3069 0,'-21'43'16,"0"-22"-16,0 0 16,21 0-16,-21 0 0,0 0 15,21 22-15,0-22 0,-22 0 0,22 0 16,-21 0-16,21 1 0,0-1 0,0 0 15,-21 0-15,21 0 16,-21-21-16,0 0 31,21-21-15,0 0-16,0 0 16,0 0-16,0-1 0,0-20 15,0 21-15,21 0 0,0-22 0,0 22 16,0-21-16,1 21 0,20 0 0,-21-1 15,21 1-15,1 0 0,-22 0 16,21 21-16,1 0 0,-1 0 0,-21 0 16,21 0-16,-20 0 0,-1 21 15,0 0-15,0 0 0,0 1 0,-21-1 16,21 0-16,-21 21 0,0-21 0,0 1 16,0-1-16,0 21 15,-21-21-15,0 0 0,0 1 0,21-1 16,-21 0-16,0-21 0,21 21 0,-22 0 15,22-42 32,0 0-47,22 21 0</inkml:trace>
  <inkml:trace contextRef="#ctx0" brushRef="#br0" timeOffset="53734.75">16997 3260 0,'106'-21'32,"-85"21"-32,21 0 0,-21-22 0,0 1 0,22 21 15,-22-21-15,0 0 0,-21 0 16,21 21-16,-21-21 0,0-1 15,0 1-15,-21 21 16,0 0-16,0 0 16,0 0-16,-22 0 0,22 0 0,0 0 15,-21 21-15,20 1 0,1-1 0,0 0 16,0 0-16,0 0 0,0 0 16,21 22-16,-22-22 0,22 0 0,0 0 15,0 0-15,0 1 0,0-1 16,0 0-16,22 0 0,-1-21 15,0 0-15,0 0 0,0 0 16,0 0-16,1 0 0,-1 0 16,0 0-16,0 0 0</inkml:trace>
  <inkml:trace contextRef="#ctx0" brushRef="#br0" timeOffset="54275.41">19346 3048 0,'0'0'16,"43"-42"-1,-43 21-15,0-1 16,0 1-16,0 0 15,0 0-15,0 0 16,-22 21-16,1-21 16,0 21-16,0 0 0,0 0 15,0 0-15,-1 0 0,1 21 0,0 0 16,0 0-16,-21 0 0,20 22 16,1-1-16,0-21 0,21 21 0,-21 1 15,21-1-15,-21 0 0,21-20 16,0 20-16,0-21 0,0 21 0,0-20 15,0-1-15,21 0 0,0 0 0,0-21 16,0 21-16,1-21 0,20 0 16,0 0-16,-21 0 0,22 0 0,-1 0 15,0 0-15,1 0 0,-1 0 16,0-21-16,-20 0 0,20 0 16,0 0-16</inkml:trace>
  <inkml:trace contextRef="#ctx0" brushRef="#br0" timeOffset="54543.26">20002 2731 0,'0'0'16,"0"-43"-16,0 1 0,0 21 0,0-22 0,0 22 15,0 0-15,0 42 16,-21 0-16,0 22 16,21-22-16,-21 42 0,21-20 15,-21-1-15,0 22 0,21-22 0,-22 21 16,22-20-16,-21-1 0,0 22 15,21-22-15,0 0 0,0-21 16,-21 22-16,21-22 0,0 21 0,0-21 16,0 1-16,0-1 0,0 0 15,0 0-15,21-21 16,0 0-16,0 0 0,1 0 16,-1 0-16,0 0 0,21 0 15,-21-21-15</inkml:trace>
  <inkml:trace contextRef="#ctx0" brushRef="#br0" timeOffset="55715.16">20616 3112 0,'0'0'0,"0"-22"0,0 1 16,0 0-16,-21 0 0,0 0 15,0 0-15,0-1 0,-1 22 16,1-21-16,0 21 0,0 0 0,0 0 15,-22 0-15,22 0 0,0 21 0,-21 1 16,21-1-16,-1 0 0,1 21 16,-21-21-16,21 22 0,0-22 0,21 21 15,-22-21-15,22 22 0,0-22 16,0 21-16,0-21 0,0 1 0,0-1 16,0 0-16,22 0 15,-1-21-15,0 0 0,0 0 16,0 0-16,0 0 0,22 0 0,-22 0 15,21-21-15,-21 21 0,1-21 16,20 0-16,-21-1 0,0 1 0,22 0 16,-22 0-16,0-21 0,0 20 0,0-20 15,-21 21-15,21-21 0,1 20 16,-22 1-16,21 0 0,-21 0 0,0 0 16,0 42 15,-21 0-31,21 0 0,-22 0 15,1 1-15,21-1 0,0 21 16,-21-21-16,0 0 0,21 1 0,0 20 16,0-21-16,0 0 0,0 0 0,0 1 15,0-1-15,21-21 16,0 0-16,0 21 0,1-21 0,-1 0 16,21 0-16,-21 0 0,22 0 15,-22 0-15,0-21 0,21 21 0,-21-21 16,1-1-16,-1 22 0,0-21 0,0 0 15,0-21-15,0 21 16,1-1-16,-1 1 0,-21-21 0,0 21 16,0 0-16,0-1 0,-21 22 31,-1 22-15,1-22-16,21 21 0,0 0 15,0 0-15,0 0 0,0 22 0,0-22 16,0 0-16,0 0 0,0 0 0,0 0 15,0 1-15,0-1 16,0 0-16,21-21 16,-42 0 15,0 0-15,21-21-16,-21 0 15,0 21-15,0-22 0,-1 22 16,1-21-1,0 21 1,21 21-16,-21 1 16,21-1-16,0 0 15,21 0-15,0-21 16,0 0-16,1 21 16,-1-21-16,0 0 0,0 0 15,21 0-15,-20 0 0,-1 0 0,21 0 16,-21 0-16,22 0 0,-22 0 15,21 0-15,0-21 0,-20 21 0,20-21 16,0 0-16,1 21 0,-22-21 0,21-22 16,-21 22-16,22 0 0,-22 0 15,0-22-15,0 22 0,-21 0 0,0 0 16,0 0-16,0 0 0,0-1 16,0 1-16,-21 21 15,0 0-15,0 0 0,-1 21 16,1-21-16,21 22 0,0-1 15,0 0-15,0 21 0,0-21 0,0 1 16,0-1-16,0 21 0,0-21 16,21 0-16,-21 1 0,22-1 15,-22 0-15,21 0 0,-21 0 0,0 0 16,0 1-16,0-1 16,-21-21-1,-1 0-15,1 0 0,0 0 0,0 0 16,0 0-16,0 0 0,-1-21 15,1 21-15,0-22 0,21 1 0,0 0 16,0 0-16</inkml:trace>
  <inkml:trace contextRef="#ctx0" brushRef="#br0" timeOffset="56259.44">23093 2963 0,'21'-21'15,"-42"42"-15,42-63 0,-21 21 0,21 0 16,-21-22-16,21 22 0,-21 0 0,0 0 15,0 0-15,0 0 16,-21 21 0,0 21-1,0 0-15,21 21 0,-21-21 0,-1 22 16,1-22-16,0 21 0,0 1 0,0-1 16,0 0-16,-1 1 0,-20-1 15,21 0-15,0 1 0,0-1 0,-1 0 16,22-21-16,0 22 0,-21-22 15,21 0-15,0 0 0,0 0 0,0 1 16,0-1-16,21-21 16,1 0-16,-1 0 15,0 0-15</inkml:trace>
  <inkml:trace contextRef="#ctx0" brushRef="#br0" timeOffset="57023">22648 3281 0,'-21'0'15,"42"0"1,0 0-16,1 0 16,-1 0-16,21 0 0,0 0 15,1-21-15,-1 21 0,0-21 0,1-1 16,20 22-16,-20-21 0,-1 21 15,-21-21-15,21 21 0,-20 0 16,-1-21-16,0 21 0,0 0 0,0 0 16,-21 21 15,0 0-31,-21 0 0,21 1 16,-21-1-16,21 0 0,0 0 0,0 0 15,0 0-15,0 1 0,0-1 0,0 0 16,0 0-16,0 0 0,0 0 15,21-21-15,0 0 0,0 0 16,1 0-16,-1 0 0,0 0 16,21 0-16,-21 0 0,22 0 15,-1-21-15,-21 0 0,22 0 0,-1 21 16,0-21-16,-21 0 0,1-1 16,20 1-16,-21 0 0,0 0 0,0 0 15,-21 0-15,0-1 0,22 1 16,-22 0-16,0 0 0,0 0 15,-22 21 1,22 21 0,0 0-16,0 0 0,-21 0 0,0 1 15,21 20-15,0-21 0,-21 21 16,0-20-16,0 20 0,-1 0 0,1 1 16,21-1-16,-21 21 0,0-20 15,0-1-15,21 0 0,0 22 16,-21-22-16,-1 1 0,1 20 0,21-21 15,0 22-15,-21-22 0,0 1 0,0-1 16,21 0-16,-21 1 0,-1-22 16,1 21-16,0-21 0,0 0 0,0 1 15,0-22-15,-1 0 0,1 0 0,-21 0 16,21 0-16,-22 0 0,22 0 16,-21 0-16,21-22 0,-22 1 15,22 0-15,-21 0 0,21 0 0,-22-22 16,22 22-16,0 0 0,0-21 15,0 21-15,0-22 0,21 22 0,0 0 16,0 0-16,0 0 0,0-1 16,0 1-16,21 0 0,0 0 0,0 0 15,0 0-15,22 21 0,-22-22 0,21 1 16,-21 0-16,22 0 0,-1 0 16</inkml:trace>
  <inkml:trace contextRef="#ctx0" brushRef="#br0" timeOffset="57362.79">24151 3090 0,'0'0'0,"21"-21"0,-21 0 0,0 42 47,0 0-47,0 22 0,0-22 0,-21 21 15,21 1-15,-21 20 0,21-21 16,-21 22-16,0-1 0,21-20 0,-22 20 16,1 1-16,0-22 0,0 22 15,0-22-15,0 0 0,-1 22 16,1-22-16,0 0 0,21 1 0,-21-1 16,0 0-16,0 1 0,-1-22 15,22 0-15,0 0 0,0 0 0,-21 1 16,21-1-16,0-42 31,0-1-31,0 1 16,0 0-16,21-21 0,1 21 0</inkml:trace>
  <inkml:trace contextRef="#ctx0" brushRef="#br0" timeOffset="57678.83">24088 3323 0,'0'0'0,"0"-21"0,0 0 0,0 0 0,0 0 16,0-1-16,21 1 0,-21 0 16,21 21-16,0-21 0,0 21 0,0 0 15,1-21-15,-1 21 0,0 0 16,21 0-16,-21 0 0,1 0 0,-1 0 16,0 21-16,0 0 0,0 0 0,-21 0 15,21 1-15,-21-1 0,0 21 16,0-21-16,0 0 0,-21 1 0,0-1 15,0 21-15,-21-42 16,20 21-16,1 0 0,0 1 0,0-22 16,0 21-16,0-21 0,-1 0 0,1 0 15,0 0-15,0 0 16,21-21 15,21-1-31,0 1 0,0 0 16</inkml:trace>
  <inkml:trace contextRef="#ctx0" brushRef="#br0" timeOffset="58079.95">24532 3302 0,'0'0'0,"21"0"0,0 0 15,1 0-15,-1 0 16,0 0-16,0 0 0,0-21 0,0 21 15,1-21-15,-1 21 0,21-21 16,-21 21-16,0-22 0,1 22 0,-1-21 16,0 21-16,0-21 0,-21 0 0,21 21 15,-21-21-15,21 21 0,-21-21 16,0-1-16,0 1 16,-21 21-16,0 0 15,0 0-15,0 0 0,0 0 16,-1 0-16,1 21 0,0-21 15,0 22-15,21-1 0,-21 0 16,0 21-16,-1-21 0,22 22 0,0-22 16,0 0-16,0 21 0,0-20 15,0-1-15,0 21 0,0-21 0,0 0 16,0 1-16,0-1 0,22-21 16,-1 0-16,0 0 0,0 0 15,0 0-15,0 0 0,1 0 16,-1 0-16,0-21 0,0 21 15,0-22-15,0 1 0</inkml:trace>
  <inkml:trace contextRef="#ctx0" brushRef="#br0" timeOffset="59015.44">26247 3281 0,'0'0'0,"-22"21"0,22 0 15,0 0-15,-21-21 0,21 22 0,0-1 16,21-21-1,1 0 1,-1 0-16,0 0 0,0-21 16,0 21-16,0-22 0,1 1 0,-1 0 15,0 0-15,0 0 0,0 0 0,-21-1 16,21 1-16,1-21 0,-1 21 16,-21-22-16,0 22 0,21-21 0,-21 0 15,21 20-15,-21-20 16,21 0-16,-21-1 0,0 1 0,0 0 15,0 21-15,0-22 0,0 22 0,0 0 16,0 0-16,0 42 31,0 0-31,-21 0 16,21 22-16,-21-22 0,0 21 0,21 0 16,-21 1-16,-1-1 0,22 0 15,0 1-15,-21-1 0,21 0 0,-21 1 16,21-1-16,0 0 0,0 1 0,0-1 15,0-21-15,0 22 0,21-22 16,0 0-16,-21 0 0,22-21 16,-1 21-16,0-21 0,0 0 0,0 0 15,0 0-15,1 0 0,-1 0 16,0 0-16,0-21 0,21 0 0,-20 0 16,-1 0-16,21-1 0,-21 1 15,22 0-15,-22-21 0,0 21 0,0-22 16,0 22-16,0 0 0,1-21 0,-1 20 15,-21 1-15,21 0 0,-21 0 16,-21 21 0,0 0-16,-1 21 15,1 0-15,0 0 0,0 1 16,21-1-16,-21 21 0,21-21 16,0 0-16,0 1 0,0-1 15,0 0-15,0 0 0,0 0 0,0 0 16,21 1-16,0-22 0,0 0 15,0 0-15,1 0 16,-1 0-16,0 0 0,0 0 0,0 0 16,0-22-16,1 22 0,-22-21 15,21 0-15,-21 0 0,21 0 0,-21 0 16,0-1-16,0-20 0,0 21 16,0 0-16,0 0 0,0-1 15,0 1-15,-21 21 0,0-21 0,-1 21 0,1 0 16,0-21-1,0 21-15,0 0 0,0 0 0,-1 0 16,1 0-16,0 0 0,21 21 16,-21-21-1,21 21-15,-21-21 0,0 0 0,-1 0 16</inkml:trace>
  <inkml:trace contextRef="#ctx0" brushRef="#br0" timeOffset="59231.32">26247 3027 0,'0'0'0,"-22"0"0,22-21 0,22 21 32,-1-21-32,0 21 0,0-22 0,21 22 15,-20 0-15,-1 0 0,21 0 16,0-21-16,-20 21 0,20 0 0,-21 0 15,21 0-15,-20 0 0,-1-21 16,0 21-16,0 0 0,-21-21 0,21 21 16,-21-21-16</inkml:trace>
  <inkml:trace contextRef="#ctx0" brushRef="#br0" timeOffset="60027.49">28723 3133 0,'0'0'16,"0"21"-16,21-21 15,0 0 1,1 0-16,-1 0 0,0-21 0,0 0 16,0 21-16,0-22 0,1 22 15,20-21-15,-21 0 0,0 0 16,-21 0-16,0 0 0,0-1 15,0 1-15,0 0 0,0 0 0,0 0 16,-21 0-16,0-1 0,0 1 16,0 0-16,-1 21 0,1 0 15,-21 0-15,21 0 0,-22 0 0,22 0 16,-21 21-16,21-21 0,-22 21 16,22 1-16,-21 20 0,0-21 0,20 0 15,-20 22-15,21-1 0,-21-21 16,20 21-16,1 1 0,0-1 0,21-21 15,0 22-15,0-1 0,0-21 0,0 21 16,21-20-16,0-1 0,1 0 16,-1 0-16,21-21 0,-21 21 0,0-21 15,22 0-15,-22 0 0,21 0 16,1 0-16,-1 0 0,-21-21 16,21 21-16,1-21 0,-22 0 0,21 0 15,-21-1-15,22 1 0,-22-21 16,0 21-16,21-22 0,-20 22 0,-1-21 15,0 0-15,0 20 0,-21 1 16,21-21-16,-21 21 0,21 21 0,-21-21 16,0-1-16,0 44 15,0-1 1,-21 0-16,0-21 0,0 21 0,21 21 16,0-20-16,-21-1 0,21 0 15,0 21-15,0-21 0,0 1 0,0-1 16,0 0-16,21 0 15,0 0-15,0-21 0,0 0 16,22 0-16,-22 0 0,0 0 16,0 0-16,0 0 0,1-21 15,20 21-15,-21-21 0,0 0 0,0 0 16,1-1-16,-1 1 0,0 0 16,-21 0-16</inkml:trace>
  <inkml:trace contextRef="#ctx0" brushRef="#br0" timeOffset="60471.23">29570 2985 0,'0'0'0,"-21"21"47,-1 0-47,22 0 0,-21 0 15,0-21-15,0 21 0,21 1 16,0-1-16,-21 0 0,21 0 0,-21 0 16,21 0-16,-22 1 0,22-1 15,0-42 32,0-1-47,0 1 16,0 0-16,0 0 15,22 0-15,-22 0 0,21-1 0,0-20 16,0 21-16,21 0 16,-20 0-16,-1-1 0,21 1 0,0 0 15,1 0-15,-22 0 0,21 21 0,-21 0 16,22 0-16,-22 0 0,0 0 15,0 0-15,0 21 0,-21 0 0,0 0 16,0 0-16,0 22 0,0-22 16,0 0-16,0 21 0,0-20 0,0-1 15,-21 0-15,0 0 0,0 0 16,21 0-16,-21 1 0,21-1 0,-21 0 16,21 0-1,-22-21-15,22-21 47,22 0-47,-1 0 0,0 21 0</inkml:trace>
  <inkml:trace contextRef="#ctx0" brushRef="#br0" timeOffset="60866.83">30480 2879 0,'-21'0'31,"0"0"-31,-1 21 0,1 0 0,0 0 16,0-21-16,-21 43 0,20-22 15,1 0-15,0 0 0,-21 21 0,21-20 16,-1 20-16,22-21 0,0 0 16,-21 0-16,21 1 0,0-1 0,0 0 15,21 0-15,-21 0 0,22-21 16,20 0-16,-21 0 0,0 0 0,22 0 15,-22 0-15,0 0 0,21 0 0,-21 0 16,22 0-16,-22-21 0,0 0 16,21 0-16,-20 0 0,-1-1 0,-21-20 15,21 21-15,-21-21 16,21 20-16,-21-20 0,0 21 0,0 0 16,0-22-16,0 22 0,0 0 15,-21 0-15,0 21 0,0-21 0,-1 21 16,1 0-16,0 0 0,0 0 15,0 0-15,0 0 0,-1 0 0,22 21 16,0 0 0,22-21-1</inkml:trace>
  <inkml:trace contextRef="#ctx0" brushRef="#br0" timeOffset="61155.67">31051 2625 0,'0'0'0,"0"-21"0,0-1 16,0-20-16,0 21 0,0 0 15,-21 42 1,21 0-16,-21 0 0,0 0 0,0 22 16,21-1-16,-21 22 0,-1-22 15,22 0-15,0 1 0,-21 20 0,0-21 16,21 1-16,-21-1 0,21-21 15,0 22-15,0-1 0,0-21 0,0 21 16,0-20-16,0-1 0,0 0 16,0 0-16,21-21 15,0 0 1,0-21-16,1 21 16,-1-21-16,-21 0 0</inkml:trace>
  <inkml:trace contextRef="#ctx0" brushRef="#br0" timeOffset="61634.59">31496 2540 0,'0'0'0,"0"21"16,-21 0 0,0 1-16,-1-1 0,22 21 0,-21-21 15,0 22-15,0-1 0,21 0 16,-21-21-16,0 22 0,-1-1 0,1 0 15,21 1-15,-21-22 0,0 21 16,0 1-16,21-22 0,0 21 0,-21-21 16,21 0-16,-22 1 0,22-1 15,0 0-15,0 0 16,0-42 0,0 0-1,0 0-15,0-1 16,22-20-16,-1 21 0,0 0 15,0-22-15,0 22 0,0 0 0,22-21 16,-22 21-16,21-1 0,-21 1 16,22 21-16,-1 0 0,-21 0 0,22 0 15,-22 0-15,0 0 0,0 21 16,0 1-16,-21-1 0,0 0 16,0 0-16,0 21 0,0-20 0,0-1 15,0 0-15,0 0 0,0 21 16,-21-20-16,0-1 0,0 0 15,0 0-15,-1-21 0,1 0 16,0 0 0,0 0-16,0 0 15,0-21-15,-1 0 16,1 0-16</inkml:trace>
  <inkml:trace contextRef="#ctx0" brushRef="#br0" timeOffset="61831.47">30692 2836 0,'-22'22'31,"44"-22"-31,-1 0 16,0 0-16,0 21 0,21-21 0,1 0 15,-1 0-15,0 0 0,1 0 16,-1 0-16,0 0 0,1 0 0,-1 0 15,0 0-15,1 0 0</inkml:trace>
  <inkml:trace contextRef="#ctx0" brushRef="#br0" timeOffset="62218.91">31686 3027 0,'0'0'0,"0"21"0,22-21 16,-1 0 0,0 0-16,0 0 0,0 0 0,0 0 15,1 0-15,-1 0 0,0-21 16,0 21-16,0-21 0,0 21 0,1-21 16,-1-1-16,-21 1 15,0 0-15,-21 21 16,-1 0-1,1 0-15,0 0 0,0 0 16,0 21-16,0 0 0,-1-21 16,1 43-16,21-22 0,-21 0 0,21 0 15,0 0-15,0 1 0,0 20 16,0-21-16,0 0 0,0 0 0,0 1 16,21-1-16,-21 0 15,21-21-15,1 0 0,-1 0 0,0 0 16,0 0-16,0 0 0,0 0 15,1 0-15,-1 0 0,0 0 0,0-21 16,0 21-16</inkml:trace>
  <inkml:trace contextRef="#ctx0" brushRef="#br0" timeOffset="62615.68">32173 2963 0,'0'-21'15,"0"42"-15,21-42 0,-21 0 0,0 0 0,22 0 16,-1 21-1,0-21-15,0 21 0,0 0 16,0 0-16,1 0 0,20 0 0,-21 0 16,0 21-16,0 0 0,1 0 15,-1 0-15,0 0 0,-21 1 0,0-1 16,0 0-16,0 0 0,0 21 16,0-20-16,0-1 0,-21 21 0,0-21 15,-1 0-15,1 1 16,0-1-16,0-21 0,0 21 0,0-21 15,-1 0-15,1 0 0,0 0 16,21-21 15,0 0-31,0-1 0,0 1 16,21 0-16,0 0 0,1 0 0,20-22 16,-21 22-16,21 0 0,-20-21 15,20-1-15,0 22 0,1-21 0,-1 0 16,-21 20-16,21 1 0,-20 0 15,20 0-15,-21 0 0,0 0 16,0 21-16</inkml:trace>
  <inkml:trace contextRef="#ctx0" brushRef="#br0" timeOffset="63773.86">5207 5122 0,'0'0'0,"0"-21"31,0 0-31,21 0 16,0 0-1,-21 0-15,21 21 0,-21-22 16,0 1-16,0 0 15,-21 0-15,0 21 0,0 0 16,0-21-16,0 21 0,-22 0 16,1 0-16,21 0 0,-22 0 15,-20 21-15,21 0 0,-1 0 0,1 0 16,0 22-16,-1-22 0,1 21 16,0 1-16,20-1 0,1 0 0,0 1 15,0-1-15,21 0 0,0 1 16,0-1-16,0 0 0,0 1 0,21-1 15,0-21-15,0 0 0,1 22 0,20-22 16,-21 0-16,21-21 0,1 21 16,-1-21-16,0 0 0,1 0 0,-1 0 15,0 0-15,1 0 0,-1-21 16,0 21-16,1-21 0,-1 0 16</inkml:trace>
  <inkml:trace contextRef="#ctx0" brushRef="#br0" timeOffset="64067.26">5863 4678 0,'0'0'0,"0"-42"0,0 20 16,0 1-16,0 0 0,-21 21 16,0 0-16,0 0 0,-1 21 15,1 22-15,21-1 16,-21 0-16,0 1 0,21 20 15,-21 1-15,21-22 0,-21 21 0,21 1 16,-22-1-16,22-20 0,-21 20 16,21-20-16,-21-1 0,21 0 0,0-21 15,0 22-15,0-22 0,0 21 0,0-21 16,0 1-16,0-1 0,21-21 16,0 21-16,1-21 0,-1 0 15,0 0-15,0 0 0,0 0 0,0 0 16,1 0-16,-1-21 0</inkml:trace>
  <inkml:trace contextRef="#ctx0" brushRef="#br0" timeOffset="65338.53">6350 5292 0,'0'0'0,"0"-21"15,0-1-15,0 1 16,0 0-16,0 0 15,-21 0-15,0 0 0,-1-1 16,1 22-16,0-21 0,21 0 0,-21 21 16,0-21-16,0 21 0,-1 0 0,1 0 15,0 0-15,0 0 0,0 21 16,0 0-16,-1 0 0,1 1 0,0-1 16,0 21-16,0-21 0,0 22 15,21-1-15,0-21 0,-22 21 16,22-20-16,0 20 0,0-21 0,0 0 15,0 22-15,0-22 0,22 0 0,-1-21 16,0 21-16,21-21 16,-21 0-16,1 0 0,-1 0 0,0 0 15,0 0-15,0-21 0,0 0 16,1 21-16,-1-21 0,0-1 0,0 1 16,0 0-16,0 0 0,1 0 0,-1-22 15,-21 22-15,0 0 16,21-21-16,-21 21 0,0-1 0,0-20 15,0 21-15,0 0 0,0 0 0,0-1 16,0 44 0,0-1-1,0 0-15,0 21 16,0-21-16,0 1 0,0 20 0,0-21 16,0 21-16,0-20 0,0-1 15,0 0-15,0 21 0,0-21 0,0 1 16,0-1-16,21-21 0,0 21 0,0-21 15,1 0 1,-1 0-16,0 0 0,0 0 0,0 0 16,22 0-16,-22 0 0,0-21 0,21 0 0,-21-1 15,22 1-15,-22 0 16,0 0-16,21 0 0,-20-22 0,20 22 16,-21-21-16,0 21 0,22-22 0,-22 1 15,0 21-15,-21-21 0,0 20 16,0 1-16,0 0 0,0 0 0,0 42 31,-21 0-31,0 0 0,-1 1 16,22 20-16,0-21 0,0 0 0,-21 0 15,21 22-15,0-22 16,0 0-16,0 0 0,0 0 0,21 1 16,-21-1-16,22 0 0,-1 0 15,0 0-15,0 0 16,-42-42 31,0 21-47,21-21 0,-21 0 15,-1 0-15,1 21 0,21-21 16,-21-1-16,0 22 16,0-21-16,0 21 31,21 21-31,0 1 15,0-1-15,0 0 0,0 0 16,0 0-16,21 0 0,0 1 16,0-22-16,0 0 0,0 0 15,1 0-15,-1 0 0,0 0 0,0 0 16,21 0-16,-20 0 0,20 0 0,-21 0 16,21-22-16,1 1 0,-22 21 15,21-21-15,1 0 0,-22 0 0,21 0 16,-21-1-16,22-20 0,-22 21 0,21 0 15,-21 0-15,0-22 0,-21 22 16,0-21-16,0 21 0,0-1 16,0 1-16,0 0 0,0 0 0,0 0 15,-21 21-15,0 0 16,0 0-16,0 21 0,0 0 16,-1 0-16,22 22 0,0-22 15,0 0-15,0 21 0,0-21 0,0 22 16,0-22-16,0 0 0,0 0 0,22 0 15,-1 1-15,0-1 0,-21 0 16,21 0-16,0 0 0,-21 0 16,0 1-16,-21-22 31,0 0-31,0 0 16,0 0-16,-1 0 0,1 0 0,0 0 15,0 0-15,0 0 0,0 0 16,-1-22-1,22 1-15,0 0 0,0 0 16</inkml:trace>
  <inkml:trace contextRef="#ctx0" brushRef="#br0" timeOffset="65962.89">9546 4530 0,'0'-21'0,"0"42"0,21-64 0,0 22 0,-21 0 15,0 0-15,0-21 0,0 20 0,0 1 16,0 0-16,-21 21 16,0 0-16,0 0 15,0 0-15,0 0 16,-1 21-16,1 0 0,21 1 0,-21 20 16,0 0-16,0 1 0,0 20 0,-1-21 15,1 22-15,0-1 0,0 1 16,0 21-16,21-22 0,-21 1 0,-1-22 15,22 21-15,-21-20 0,21-1 0,0 0 16,0-20-16,0 20 0,0-21 16,21 0-16,1 0 0,-1-21 0,0 0 15,0 0-15,0 0 0,0 0 0,1 0 16,-1 0-16,0-21 0,0 21 16,0-21-16,0 0 0,1 0 0,-1 0 15,-21-1-15,21 1 0,-21-21 16,21 21-16,-21 0 0,0-22 15,0 1-15,0 21 0,0-22 0,-21 22 16,0 0-16</inkml:trace>
  <inkml:trace contextRef="#ctx0" brushRef="#br0" timeOffset="66743.5">9271 4847 0,'0'0'16,"-21"0"-16,0 21 0,-22 1 0,22-22 16,21 21-16,-21-21 0,21 21 0,0 0 15,0 0-15,0 0 16,21-21-16,0 0 15,0 0-15,1 0 0,-1 0 16,21 0-16,-21 0 0,22 0 0,-1 0 16,-21 0-16,21 0 0,1 0 15,20-21-15,-20 21 0,-1 0 0,0-21 16,-21 21-16,22 0 0,-22 0 0,21 0 16,-21-21-16,1 21 0,-1 0 15,-21 21 1,0 0-1,0 0-15,0 1 16,0-1-16,0 0 0,0 0 16,0 0-16,0 0 15,0 1-15,21-1 16,-21 0-16,21-21 0,0 0 0,0 0 16,1 21-16,-1-21 0,0 0 0,21 0 15,-21 0-15,22 0 0,-22 0 16,21 0-16,-21-21 0,22 21 0,-22-21 15,21 0-15,-21 21 0,22-22 16,-22 1-16,0 0 0,21 0 0,-20 0 16,-1 0-16,-21-1 0,21 1 0,0 0 15,-21-21-15,0 21 16,0-1-16,0 1 0,21 21 0,-42 21 47,21 1-47,-21-1 0,21 0 15,0 0-15,-21 21 0,0-20 0,-1 20 16,22-21-16,0 21 0,0 1 16,-21-1-16,21 0 0,0 1 0,0-1 15,0 0-15,0 1 0,0-1 0,0 0 16,0 22-16,0-22 0,0 1 16,0 20-16,21-21 0,-21 22 0,0-22 15,0 1-15,0 20 0,0-21 0,0 1 16,0-22-16,0 21 0,0 1 0,0-22 15,0 0-15,0 0 0,-21 0 16,0 0-16,0-21 16,0 0-16,0 0 0,-1 0 0,-20 0 15,21 0-15,-21 0 0,20-21 0,-20 21 16,0-21-16,-1 21 0,1-21 16,0 0-16,-1 0 0,22-1 0,-21 1 15,21 0-15,-22-21 0,22 21 0,21-22 16,-21 22-16,21-21 0,0 21 15,0-22-15,0 22 0,0-21 0,21 21 16,0-1-16,1-20 0,20 21 0,0 0 16,-21 0-16,22-1 0,-1-20 15</inkml:trace>
  <inkml:trace contextRef="#ctx0" brushRef="#br0" timeOffset="67107.3">11049 4890 0,'-21'-43'16,"21"64"0,-21-21-16,21 43 0,0-22 15,0 21-15,0 1 0,0-1 16,-22 0-16,22 1 0,0 20 0,-21 1 15,21-22-15,-21 21 0,0 1 16,21-22-16,-21 22 0,0-1 0,21 1 16,-22-22-16,1 22 0,0-22 0,21 21 15,0-20-15,-21-22 0,21 21 16,-21 1-16,21-22 0,0 0 0,0 0 16,0 0-16,0 0 0,0-42 46,0 0-46,0 0 16,21 0-16,-21 0 0,21-1 0,-21-20 16,0 21-16</inkml:trace>
  <inkml:trace contextRef="#ctx0" brushRef="#br0" timeOffset="67430.67">10880 5207 0,'0'0'16,"0"-42"-16,0-1 0,0 22 0,0-21 0,21 0 15,-21 20-15,21 1 0,0-21 0,0 21 16,0 0-16,1-1 0,-1 1 16,0 0-16,21 0 0,1 0 0,-22 21 15,21-21-15,0 21 0,-20 0 16,20 0-16,-21 0 0,0 0 16,0 21-16,1 0 0,-22 0 0,0 21 15,0-20-15,0 20 0,0-21 0,0 21 16,-22-20-16,-20 20 0,21-21 15,0 21-15,0-20 0,-22-1 0,22 0 16,-21 0-16,21 0 0,-22 0 16,22-21-16,0 22 0,0-22 0,0 0 15,-1 0-15,22-22 32,22 1-17,-22 0-15,21 0 0,0 0 16,0 0-16</inkml:trace>
  <inkml:trace contextRef="#ctx0" brushRef="#br0" timeOffset="67835.45">11620 4974 0,'22'0'31,"-1"0"-15,0-21-16,-21 0 0,21 21 16,0-21-16,0 0 0,1-1 15,-1 1-15,0 0 0,0 0 16,0 0-16,-21 0 0,21-1 0,-21 1 16,22 21-16,-22-21 0,-22 21 31,1 0-31,-21 0 0,21 21 15,0 22-15,-1-22 0,1 0 16,0 21-16,0 1 0,-21-22 0,42 21 16,-22 0-16,22-20 0,-21 20 0,21-21 15,0 0-15,0 22 0,0-22 16,0 0-16,21 0 16,1 0-16,-1-21 0,0 0 0,21 0 15,-21 0-15,1 0 0,20 0 16,-21 0-16,0 0 0,22-21 0,-22 21 15,0-21-15,21 0 0,-21 0 0,1-1 16</inkml:trace>
  <inkml:trace contextRef="#ctx0" brushRef="#br0" timeOffset="68202.49">12700 4128 0,'0'-22'31,"0"44"-16,0-1-15,0 0 16,0 0-16,0 0 16,-21 0-16,21 1 0,0-1 0,0 0 15,-21 0-15,21 0 0,-22 0 0,22 1 16,0-1-16,-21-21 16,21 21-16,-21-21 15,21-21 16,21 0-31,0 21 0</inkml:trace>
  <inkml:trace contextRef="#ctx0" brushRef="#br0" timeOffset="68399.38">12827 4149 0,'0'0'16,"21"-21"-1,-21 42-15,0 0 16,0 0-16,0 0 15,-21 0-15,21 1 0,0-1 16,-21 0-16,21 0 16,0 0-16,0 0 15,0 1-15,-21-22 16,-1 21-16,1 0 16</inkml:trace>
  <inkml:trace contextRef="#ctx0" brushRef="#br0" timeOffset="71298.58">13208 5884 0,'0'0'0,"21"-21"0,0 0 0,0 0 15,1 21 1,-1-21-16,0 0 0,0-1 15,0 22-15,-21-21 16,-21 21 15,21 21-31,-42 1 16,21-22-16,-22 21 0,22 0 0,-21 0 16,-1 21-16,1-20 0,-21-1 0,20 0 15,-20 21-15,-1-21 0,1 22 16,-22-1-16,22-21 0,-22 22 0,-21-1 15,0 0-15,0 22 0,-21-1 0,0-20 16,0 20-16,-21 22 16,0-22-16,-21 1 0,-1-1 0,22 1 15,-21 20-15,21-20 0,0 21 0,-1-1 16,1-20-16,21 20 0,-21 1 16,21 0-16,0-22 0,21 22 0,-21 0 15,0-22-15,0 22 0,0-22 0,0 22 16,21-22-16,-21 1 0,0-1 15,22 1-15,-1-1 0,0-20 0,21-1 16,-21 0-16,43-20 0,-22-1 0,43 0 16,-22 0-16,43 0 0,-21-21 15,21 0-15,21-21 16,0 0-16,21 0 16,0-22-16,0 22 15,0 0-15,22-21 0,-22 21 0</inkml:trace>
  <inkml:trace contextRef="#ctx0" brushRef="#br0" timeOffset="71803.14">8848 7493 0,'0'0'0,"-22"0"0,1 0 0,0 21 16,0 0-16,0-21 0,0 22 16,21-1-16,-22 0 0,1 0 15,0 21-15,-21-20 0,21-1 0,-22 21 16,1-21-16,0 22 0,-1-1 16,1-21-16,0 21 0,-1 1 0,-20-22 15,20 21-15,22-21 0,-21 22 0,21-22 16,-22 0-16,22 0 0,0 0 15,0 1-15,42-22 47,0 21-47,0-21 0,1 21 16,-1-21-16,21 21 0,-21-21 0,22 21 16,-22 0-16,21 1 0,0-1 15,1 0-15,-1 0 0,0 0 0,1 0 16,-1 22-16,0-22 0,1 0 0,-1 0 15,0 0-15,1 1 0,-1-1 0,0 0 16,1 0-16,-22 0 0,21 0 16,1-21-16,-22 22 0,0-22 0,0 21 15,0-21-15,0 0 0,1 0 16,-1 0 0,0 0-16,0 0 15,0-21-15,0-1 0,1 1 16</inkml:trace>
  <inkml:trace contextRef="#ctx0" brushRef="#br0" timeOffset="72815.13">17462 5694 0,'0'0'0,"0"-21"15,0 0-15,-21 21 0,0-22 16,0 22 0,21 22-1,21-1 1,21 21-16,-20-21 0,20 22 0,0-1 15,1 0-15,20 1 0,1-1 16,-1 21-16,1-20 0,-1 20 0,22 1 16,-1-1-16,1 1 0,0-1 0,21 22 15,-22-22-15,22 22 0,-21-21 16,21 20-16,-22-20 0,1 20 0,0-20 16,-1 21-16,22-1 0,-21-20 0,21 20 15,-1-20-15,-20 21 0,21-22 16,0 1-16,-22-1 0,1-21 15,21 22-15,-21-22 0,20 1 0,-20-1 16,21 0-16,-21-21 0,-1 22 16,1-22-16,-22 0 0,1 0 0,-1-21 15,-20 0-15,-1 0 0,-21 0 0,0 0 16,1 0-16,-22-21 16,0 0-16,0 0 15,-22 0-15,1 21 0,0-22 0,0 1 16,0 21-16,0-21 0,-22 0 15,22 0-15,0 21 0,0-21 0,0 21 16,-1-22-16,1 1 0,0 21 0,0-21 16,0 0-16,0 21 15,21-21-15,0 0 16,21 21 15,0 0-31,0 0 0,0 21 16,0-21-16,1 21 0,-22 0 15,21-21-15,0 21 0,-21 0 0,21 1 16,-21-1-16,0 0 0,0 0 16,0 0-16,0 0 0,0 1 0,-21-22 15,0 21-15,-22 0 16,22-21-16,0 21 0,-21-21 0,21 0 0,-1 0 16,-20 21-16,0-21 0,21 0 15,-22 21-15,1-21 0,-22 0 16,22 22-16,-21-1 0,-1 0 0</inkml:trace>
  <inkml:trace contextRef="#ctx0" brushRef="#br0" timeOffset="73695.1">5524 9208 0,'0'0'0,"0"-85"32,-21 85-17,21 21-15,-21 21 0,21-20 16,0 20-16,0 0 0,0 22 15,0-22-15,0 22 0,0-1 16,0 1-16,0-22 0,0 21 0,0-20 16,0 20-16,0-20 0,0-22 0,21 21 15,0-21-15,1 0 0,-1 1 16,0-22-16,21 0 0,1 0 0,-22 0 16,21 0-16,-21 0 0,22-22 0,-1 1 15,-21 0-15,21 0 0,-20 0 16,20-22-16,-21 22 0,0-21 0,0 0 15,1-1-15,-1 1 0,-21 0 0,21-1 16,-21 22-16,0-21 0,0-1 16,0 22-16,0-21 0,0 21 15,0 0-15,-21 21 0,21-22 0,-21 22 16,21-21-16,21 21 47,0 0-47,0 0 0,0 0 15</inkml:trace>
  <inkml:trace contextRef="#ctx0" brushRef="#br0" timeOffset="74023.03">6519 9229 0,'-21'21'15,"21"0"1,-21 0-16,21 22 0,0-22 0,0 21 15,0 0-15,0 1 0,-21-1 16,21 22-16,0-1 0,-21 1 0,21-1 16,0 22-16,-22-22 0,1 22 0,21 0 15,-21-1-15,0 1 0,21 0 0,-21 20 16,0-20-16,-1 0 0,22 21 16,0-22-16,0 1 0,0 0 0,0-1 15,0 1-15,0-22 0,0 1 0,0-1 16,0 1-16,0-22 15,0 1-15,0-1 0,0-21 0,22 0 16,-22 0-16,21 1 0,0-22 0,0-22 16,-21 1-1,0 0-15,0 0 0,0-21 16,0-1-16,0 1 0,0 0 0,21-1 16</inkml:trace>
  <inkml:trace contextRef="#ctx0" brushRef="#br0" timeOffset="74347.24">6413 9927 0,'0'-84'0,"0"168"0,0-274 0,0 126 0,0-20 15,0 20-15,22 1 0,-1 20 16,0 1-16,-21 0 0,21-1 0,0 22 16,0 0-16,1 0 0,-1 0 0,0-1 15,0 22-15,0 0 0,22 0 16,-22 0-16,21 0 0,-21 0 0,22 0 15,-22 22-15,0-1 0,0 0 0,-21 21 16,0-21-16,0 22 0,0-22 16,-21 0-16,0 21 0,0-20 0,-22 20 15,1-21-15,0 21 0,-1-20 0,1-1 16,0 21-16,-22-21 0,22 0 16,21-21-16,-22 22 0,22-1 15,0-21-15,0 0 0,21 21 16,21-21-1,0 0-15,0-21 16,0 0-16,1 21 0,20-22 0</inkml:trace>
  <inkml:trace contextRef="#ctx0" brushRef="#br0" timeOffset="74631.36">7451 9208 0,'0'0'0,"-22"0"16,1-22-16,0 22 16,0 0-16,0 0 0,-22 0 0,22 0 15,0 22-15,-21-22 0,21 21 0,-22 0 16,22 0-16,0 21 0,-21-20 16,20 20-16,1-21 0,0 21 0,0 1 15,21-1-15,0-21 0,-21 22 0,21-1 16,0-21-16,0 0 0,0 0 15,0 1-15,21-1 0,0 0 0,0 0 16,0-21-16,22 0 0,-22 0 0,21 0 16,-21 0-16,22 0 15,-1 0-15,0-21 0,-20 0 0,20 0 16</inkml:trace>
  <inkml:trace contextRef="#ctx0" brushRef="#br0" timeOffset="75087.1">7937 9335 0,'0'0'0,"22"-22"16,-44 1 0,1 21-16,0 0 0,-21 0 15,21 0-15,-22 0 0,22 0 16,-21 21-16,21 1 0,-1-1 0,-20 0 16,21 0-16,-21 0 0,20 22 15,1-22-15,0 0 0,0 21 0,0-21 16,21 22-16,0-22 0,0 0 15,0 0-15,0 0 0,0 1 0,0-1 16,21-21-16,0 0 0,0 0 16,0 0-16,1 0 0,-1 0 15,21 0-15,-21-21 0,0-1 0,22 1 16,-22 0-16,21 0 0,-21 0 0,1 0 16,-1-1-16,0 1 0,0-21 15,-21 21-15,0 0 0,21-1 16,-21-20-16,0 21 0,0 0 0,0 42 47,0 0-47,-21 0 0,21 0 15,0 1-15,0 20 0,0-21 16,-21 0-16,21 22 0,0-22 0,-21 0 16,21 0-16,0 0 0,0 0 0,0 1 15,0-1-15,0 0 16,21-21-16,0 0 0,0 0 15,0 0-15,1 0 0,-1-21 0,0 0 16</inkml:trace>
  <inkml:trace contextRef="#ctx0" brushRef="#br0" timeOffset="75522.85">8678 9250 0,'0'0'0,"-106"0"31,85 0-31,0 21 0,-21 0 0,21-21 16,-22 21-16,22 1 0,-21-22 0,21 21 15,-1-21-15,1 21 0,0 0 0,0-21 16,21 21-16,0 0 16,21-21-1,0 0-15,0 0 0,1 22 16,-1-22-16,0 0 0,0 0 0,0 0 15,22 0-15,-22 0 0,0 21 16,0-21-16,0 0 0,-21 21 0,21-21 16,-21 21-16,22 0 0,-22 0 15,0 1-15,0-1 16,0 0-16,-22-21 0,1 21 0,0 0 16,0 0-16,0-21 0,0 22 0,-1-22 15,-20 21-15,21-21 0,0 0 16,-22 0-16,22 0 0,0 0 15,-21 0-15,21 0 0,-1 0 0,1 0 16,0 0-16,21-21 16,0-1-1,0 1-15,0 0 0,0 0 16,21 0-16,0 0 0,1-1 0,-1 1 16</inkml:trace>
  <inkml:trace contextRef="#ctx0" brushRef="#br0" timeOffset="76470.89">9123 8827 0,'0'0'15,"-21"21"-15,21 21 0,-22-21 0,1 0 16,0 22-16,0-22 0,21 21 0,-21 1 16,0-1-16,-1-21 0,22 21 0,-21 1 15,0-1-15,21 0 16,-21 1-16,21-1 0,0 0 0,-21 1 16,21-1-16,-21 0 0,21-20 0,0 20 15,0-21-15,0 0 0,0 0 0,21 1 16,0-1-16,0-21 0,0 0 15,0 0-15,1 0 0,20 0 0,-21 0 16,0 0-16,22 0 0,-22-21 0,21 21 16,-21-22-16,0 1 0,22 0 15,-22-21-15,0 21 0,21-1 0,-20 1 16,-1-21-16,-21 21 0,21 0 0,-21-22 16,21 22-16,-21 0 0,0 0 15,0 0 1,-21 21-16,0 21 15,21 0-15,-21 0 0,-1 0 16,22 0-16,-21 1 0,21-1 16,0 0-16,0 0 0,0 0 0,0 0 15,0 1-15,0-1 0,0 0 0,0 0 16,21-21-16,1 21 0,-1-21 16,0 0-16,0 0 0,0 0 15,0 0-15,1 0 0,-1 0 0,21 0 16,-21 0-16,0-21 0,22 0 0,-22 0 15,0 21-15,0-21 0,0-1 16,1-20-16,-22 21 0,0 0 16,21 0-16,-21-1 0,0 1 0,0 0 15,0 0-15,0 0 0,-21 42 32,21 0-32,0 0 15,0 0-15,-22 1 0,1-1 0,21 0 16,-21 0-16,21 21 0,0-20 15,-21-1-15,21 0 0,-21-21 0,21 21 16,0 0-16,0 0 16,-21-21-16,21-21 31,0 0-31,0 0 16,0 0-16,0 0 0,0-1 0,21 1 15,0 0-15,-21 0 0,42-21 16,-21 20-16,1 1 0,-1 0 0,21 0 15,-21 0-15,22 0 0,-22 21 0,0 0 16,21 0-16,-21 0 0,1 21 0,-22 0 16,21-21-16,-21 21 0,21 0 15,-21 22-15,0-22 0,0 0 0,0 21 16,0-21-16,0 1 0,0 20 0,0-21 16,0 0-16,-21 0 0,21 1 15,-21-1-15,-1-21 0,22 21 0,-21 0 16,21-42 15,21 21-31</inkml:trace>
  <inkml:trace contextRef="#ctx0" brushRef="#br0" timeOffset="77115.21">10731 9313 0,'-148'-63'31,"127"63"-31,-21 0 0,21 0 16,-1 0-16,-20 21 0,21 0 16,0-21-16,0 21 0,-1 1 0,1 20 15,0-21-15,0 0 0,0 0 0,21 22 16,-21-22-16,21 0 0,0 0 15,0 22-15,0-22 0,21 0 16,0 0-16,0-21 0,21 0 0,-20 0 16,-1 0-16,0 0 0,0 0 0,0 0 15,0-21-15,1 0 16,20 21-16,-21-21 0,0-1 0,-21 1 16,21 0-16,1 0 0,-1 21 0,-21-21 15,0 0-15,0-1 0,21 1 16,-21 0-16,0 42 47,0 0-47,-21 1 0,21-1 0,0 21 15,-21 0-15,-1-20 0,1 20 0,21 0 16,-21 22-16,0-22 0,21 0 0,0 22 16,0-1-16,0-20 0,-21 20 15,21 1-15,0-1 0,0-20 16,0 20-16,0 1 0,0-1 0,0 1 15,0-1-15,0 1 0,0-22 0,0 21 16,0 1-16,0-22 0,0 1 16,0 20-16,0-21 0,0 1 0,-21-22 15,21 21-15,-22-21 0,1 1 0,0-1 16,21 0-16,-21 0 0,0-21 0,0 0 16,-1 0-16,22 21 0,-21-21 15,0 0-15,0 0 0,0 0 16,21-21-16,-21 0 0,-1 0 15,22 0-15,-21-1 0,21 1 0,0 0 16,0 0-16,0 0 0,0 0 0,-21-22 16,21 1-16,0 21 15</inkml:trace>
  <inkml:trace contextRef="#ctx0" brushRef="#br0" timeOffset="77379.12">9969 9017 0,'-42'-21'16,"21"0"-16,0 0 15,0-1 1,21 44 46,-43-1-62,22-21 0</inkml:trace>
  <inkml:trace contextRef="#ctx0" brushRef="#br0" timeOffset="77591.11">8805 9250 0,'-21'42'31,"42"-84"-31,-21 84 0,21-42 0,22 0 0,-1 0 16,0 0-16,1 0 0,20 0 0,-20 0 16,-1-21-16,21 21 0,-20 0 15,-1 0-15,22-21 0,-22 21 0,-21 0 16,21 0-16,1 0 0,-22 0 0,0-21 15,0 21-15,0-21 0,1 21 16</inkml:trace>
  <inkml:trace contextRef="#ctx0" brushRef="#br0" timeOffset="78791.59">20172 8848 0,'0'0'0,"0"-43"0,0-84 31,0 106-31,0 0 0,0 0 16,0 0-16,0 0 0,0-1 15,-21 22 1,21 22-16,0-1 0,-22 0 15,22 21-15,0-21 0,0 43 0,-21-22 16,21 22-16,-21-1 0,0-20 16,21 20-16,-21 1 0,0-22 0,-1 21 15,1-20-15,0-1 0,0 0 16,0 1-16,-22-1 0,22-21 0,-21 22 16,21-22-16,-22 0 0,1-21 15,0 21-15,21-21 0,-22 0 0,22 0 16,-21 0-16,21 0 0,-1-21 0,1 21 15,0-21-15,21 0 0,0-22 16,0 22-16,0 0 0,0-21 0,0-1 16,0 1-16,0 0 0,0-1 0,0 1 15,21-22-15,0 22 0,1 0 16,-1-1-16,-21 1 0,21 0 0,0 21 16,0-1-16,-21 1 0,21 21 15,1 21-15,-22 1 16,0-1-16,0 21 0,21-21 0,-21 22 15,21-1-15,-21 0 0,21 1 0,-21-1 16,21 0-16,-21 1 0,0-22 16,21 21-16,1-21 0,-1 22 0,0-22 15,0 0-15,0 0 0,0 0 0,1 0 16,-1-21-16,21 0 0,-21 0 16,22 0-16,-1 0 0,0 0 0,1 0 15,-1-21-15,0 21 0,22-21 0,-22 0 16,0 0-16,1-22 0,-1 22 15,0-21-15,-20 0 0,-1-1 0,0 1 16,0 0-16,-21-22 0,0 1 16,0-1-16,0 22 0,0-22 15,-21 1-15,0 20 0,-22 1 0,22 0 16,-21 21-16,0-22 0,-1 22 0,1 21 16,0 0-16,-1 0 0,1 0 15,0 0-15,20 21 0,-20-21 0,21 43 16,0-22-16,21 21 0,0-21 0,0 22 15,0-1-15,0 0 0,0 22 16,0-22-16,0 0 0,0 1 0,21-1 16,0 0-16,0-20 0,22 20 0,-22-21 15,21 21-15,-21-20 0,22-1 16,-1 0-16,0-21 0,1 21 16,-1-21-16,0 0 0,1 0 0,-1 0 15,0 0-15</inkml:trace>
  <inkml:trace contextRef="#ctx0" brushRef="#br0" timeOffset="79207.89">21061 8975 0,'0'-21'0,"0"42"0,0-64 0,0 22 15,0 0-15,-21 21 16,-1 0 0,1 21-16,0 0 0,21 1 15,-21-1-15,0 0 0,21 0 16,0 0-16,-21 0 0,21 1 0,-22 20 15,22-21-15,0 0 0,0 0 16,0 1-16,0-1 0,0 0 0,0 0 16,0 0-16,22-21 0,-1 21 0,0-21 15,0 0-15,0 0 0,0 0 16,1 0-16,-1 0 0,0 0 0,0 0 16,0 0-16,0 0 0,1-21 0,-1 0 15,0 0-15,0 0 0,-21 0 16,0-1-16,21-20 0,-21 21 0,0-21 15,0-1-15,0 22 0,0-21 0,0 21 16,0-22-16,0 22 16,-21 0-16,0 21 0,0 0 15,0 0-15,-1 0 0,1 0 0,-21 0 16,21 21-16,0 0 0,-1-21 16,22 21-16,-21 1 0,21-1 0,-21 0 15,21 0-15,0 0 0,0 0 16,0 1-16,21-22 0,0 0 15,1 21-15,-1-21 0,21 0 0</inkml:trace>
  <inkml:trace contextRef="#ctx0" brushRef="#br0" timeOffset="80166.75">21802 8869 0,'0'0'0,"-22"0"15,1 21-15,0 0 0,0 0 16,21 1-16,-21 20 0,0-21 0,-1 0 16,22 22-16,-21-22 0,21 21 0,0-21 15,0 22-15,0-22 0,0 0 16,0 0-16,0 0 0,0 0 0,0 1 16,21-22-16,1 21 0,-1-21 15,0 0-15,0 0 16,0 0-16,0 0 0,22 0 0,-22-21 15,0 21-15,0-22 0,0 1 0,1 21 16,-22-21-16,21 0 0,0 0 16,0-22-16,-21 22 0,0 0 0,21 0 15,-21 0-15,21-22 0,-21 22 16,0 0-16,0 42 16,0 0-1,-21 1-15,21-1 0,-21 21 0,21-21 16,-21 0-16,21 1 0,0-1 15,0 0-15,0 0 0,0 0 0,0 0 16,0 1-16,0-1 0,21-21 16,0 0-16,0 0 0,1 0 15,-1 0-15,0 0 0,21 0 16,-21 0-16,1 0 0,-1 0 0,0 0 16,0 0-16,0-21 0,-21-1 0,21 1 15,-21 0-15,0 0 16,0 0-16,0 0 0,0-22 0,-21 22 15,21 0-15,-21 0 0,0 0 0,0-1 16,21 1-16,-21 0 0,21 0 16,-22 21-16,22-21 0,0 0 0,0-1 15,22 1 1,-1 21-16,0 0 0,0-21 16,21 21-16,1 0 0,-1 0 0,0 0 15,1 0-15,-1 0 0,0 0 0,-20 21 16,20-21-16,-21 21 0,21 22 15,-20-22-15,-1 0 0,-21 21 0,21-20 16,-21 20-16,0-21 0,0 21 0,0-20 16,0-1-16,0 21 0,-21-21 15,21 0-15,-21 1 0,-1-1 16,22 0-16,-21-21 0,21 21 16,-21-21-16,0 0 15,21-21 16,0 0-31,0 0 0,0-1 16,21 1-16,0 0 0,0 0 16,1 0-16,-1 0 0,0-1 0,0-20 15,21 21-15,-20-21 0,20 20 0,0 1 16,-21-21-16,22 42 0,-1-21 16,-21 21-16,0 0 0,22 0 0,-22 21 15,0 0-15,-21 21 0,21-20 16,-21-1-16,0 21 0,0-21 15,0 22-15,0-22 0,0 0 0,0 0 16,0 0-16,-21 0 0,0 1 16,0-1-16,0 0 0,-1 0 15,1-21-15,0 0 16,42 0 15,0 0-31</inkml:trace>
  <inkml:trace contextRef="#ctx0" brushRef="#br0" timeOffset="80439.02">23770 8954 0,'21'-43'16,"-42"86"-16,63-107 0,-42 43 0,0 0 0,0 0 16,-21 21-16,0 0 15,0 0-15,0 0 0,0 21 0,-22 0 16,22 0-16,0 0 0,-21 0 0,20 1 15,-20 20-15,21-21 0,-21 21 16,20 1-16,1-22 0,0 21 0,0-21 16,0 1-16,21 20 0,0-21 0,0 0 15,0 0-15,0 1 0,0-1 16,21 0-16,21-21 16,-21 21-16,22-21 0,-22 0 15,21 0-15,1 0 0,-1 0 0,0 0 16,1 0-16,-1-21 0</inkml:trace>
  <inkml:trace contextRef="#ctx0" brushRef="#br0" timeOffset="80878.75">24236 8996 0,'0'0'0,"0"-21"0,0 0 0,0-1 0,-21 22 16,-1 0-16,1 0 15,-21 0-15,21 0 0,0 0 0,-22 22 16,22-1-16,-21 21 0,21-21 0,-1 0 15,-20 22-15,21-1 16,0-21-16,21 22 0,-21-22 0,21 0 16,0 21-16,0-21 0,0 1 0,0-1 15,0 0-15,21 0 0,-21 0 16,21 0-16,0-21 0,0 0 0,0 0 16,1 0-16,-1 0 0,21 0 0,-21 0 15,0 0-15,1 0 0,-1-21 0,0 21 16,0-21-16,0 0 0,0 0 15,-21 0-15,22-22 0,-1 22 0,-21 0 16,0-21-16,0-1 0,21 22 0,-21 0 16,0-21-16,21 42 0,-21-22 15,0 1-15,0 42 32,-21 1-32,0-1 0,21 0 15,-21 0-15,-1 0 0,22 0 0,0 1 16,-21 20-16,0-21 0,21 0 0,0 0 15,0 1-15,0-1 0,0 0 16,0 0-16,0 0 0,21-21 16,0 0-16,1 0 0,-1 0 15,0 0-15,21 0 0,-21 0 0</inkml:trace>
  <inkml:trace contextRef="#ctx0" brushRef="#br0" timeOffset="81263.59">24828 9017 0,'0'0'0,"0"-21"0,0 0 0,0 0 16,-21-1-16,0 22 0,0 0 0,0 0 15,0 0-15,-1 0 0,-20 22 16,21-1-16,0 0 0,0 0 0,-1 0 16,22 0-16,0 1 0,0-1 15,0 0-15,0 0 0,0 0 16,22 0-16,-1-21 0,0 0 15,0 22-15,21-22 0,-20 0 0,20 0 16,-21 21-16,0-21 16,22 21-16,-22-21 0,0 0 0,0 21 15,-21 0-15,0 0 16,0 1 0,-21-22-16,0 0 0,0 21 15,-1-21-15,1 0 0,0 0 0,0 0 16,0 0-16,0 0 0,-1 21 0,1-21 15,0 0-15,0 0 0,0 0 16,0 0-16,-1 0 0,1 0 16,21-21-16,0 0 15,0-1-15</inkml:trace>
  <inkml:trace contextRef="#ctx0" brushRef="#br0" timeOffset="82211.37">25463 8382 0,'0'0'0,"0"-21"0,0-21 32,-21 42-32,0 0 15,0 21-15,21 0 0,-21 0 0,0 0 16,21 22-16,-22-22 0,1 21 15,21 0-15,-21 22 0,0-22 16,0 22-16,21-1 0,-21-20 0,-1 20 16,22 1-16,-21-22 0,21 0 0,0 1 15,0-1-15,0 0 0,0 1 16,0-22-16,0 0 0,21 0 0,1 0 16,-1 0-16,0-21 0,0 0 0,0 0 15,0 0-15,1 0 0,-1 0 16,0 0-16,21 0 0,-21-21 0,1 0 15,-1 0-15,0 21 0,0-21 0,0-22 16,0 22-16,1 0 0,-1-21 16,0 21-16,-21-1 0,0 1 15,0 0-15,0 0 0,0 42 32,-21 0-32,21 0 0,-21 1 0,21-1 15,-22 0-15,1 0 0,21 0 0,0 0 16,0 1-16,0-1 0,0 0 15,0 0-15,0 0 0,21 0 16,1-21-16,-1 0 0,0 0 16,0 0-16,21 0 0,-20 0 0,-1 0 15,21 0-15,-21 0 0,22 0 16,-1-21-16,-21 0 0,21 0 16,-20 0-16,20 0 0,-21-1 0,0-20 15,0 21-15,1 0 0,-1 0 16,0-22-16,0 22 0,-21 0 15,0 42 1,-21 0 0,0-21-16,21 21 0,-21 1 0,-1-1 15,22 0-15,0 0 0,-21 0 0,0 0 16,21 1-16,-21-22 0,21 21 16,-21 0-16,21 0 0,0 0 15,-21-21 1,21-21 15,0 0-15,21 0-16,0 0 15,0-22-15,0 22 0,0 0 0,1 0 16,20-22-16,-21 22 0,21-21 0,-20 21 16,20 0-16,0-22 0,1 22 15,-22 21-15,21-21 0,-21 21 0,0 0 16,1 0-16,-1 0 0,0 21 0,-21 0 15,21 0-15,-21 1 0,0 20 16,0-21-16,0 21 0,0-20 16,0-1-16,-21 21 0,21-21 0,-21 0 15,0 1-15,21-1 0,0 0 16,-22 0-16,1 0 0,21 0 0,0 1 16,-21-22-16,42 0 46,0 0-46,1-22 0,-1 22 16</inkml:trace>
  <inkml:trace contextRef="#ctx0" brushRef="#br0" timeOffset="82846.77">27411 9123 0,'21'-42'0,"-42"84"0,63-106 0,-42 43 0,0 0 16,0 0-16,0 0 0,-21 21 15,0 0-15,0 0 0,-22 0 16,22 0-16,-21 0 0,-1 0 0,-20 21 16,21 0-16,-22-21 0,22 21 15,-1 0-15,1 1 0,0-1 0,-1 0 16,22 0-16,0 0 0,0 0 0,21 1 16,-21-1-16,21 0 0,0 0 15,0 0-15,21-21 0,0 21 16,0-21-16,0 0 0,22 0 15,-22 0-15,21 0 0,1 0 0,-22 0 16,21 0-16,-21 0 0,22-21 16,-22 0-16,0 0 0,21 21 0,-21-21 15,1 0-15,-1-1 0,-21 1 16,21 0-16,0 0 0,-21 0 0,0 0 16,0-1-16,0 1 15,0 42 1,0 1-1,-21-1-15,0 0 16,21 0-16,-21 0 0,21 0 16,0 1-16,-22-1 0,1 21 0,21-21 15,-21 22-15,21-22 0,-21 21 0,21 0 16,0 1-16,0-1 0,0 22 16,-21-22-16,21 21 0,0-20 0,0-1 15,0 22-15,0-22 0,-21 21 0,21-20 16,-22-1-16,22 22 0,-21-22 15,0 0-15,21 1 0,-21-1 0,21 0 16,-21 1-16,0-22 0,21 21 0,-22 0 16,22-20-16,-21-1 0,0 0 0,21 0 15,-21-21 1,0 21-16,0-21 0,-1 0 16,1 0-16,21-21 0,-21 0 15,21 0-15,-21 0 0,0-1 16,21 1-16,0-21 15,0 21-15,0 0 0,-21-1 0,21-20 16,0 21-16,0-21 0,-22-1 0</inkml:trace>
  <inkml:trace contextRef="#ctx0" brushRef="#br0" timeOffset="83151.11">26458 8297 0,'0'-21'15,"-21"21"1,21-21-1,-21 21 48,0 0-63,0 21 0,21 0 16,-22-21-16</inkml:trace>
  <inkml:trace contextRef="#ctx0" brushRef="#br0" timeOffset="83407.31">24913 8594 0,'0'0'0,"-42"0"0,21 21 0,-1-21 16,1 0-16,21 21 0,0 0 16,21-21-16,1 0 15,-1 21-15,21-21 0,0 0 0,1 0 16,-1 22-16,0-22 0,1 0 0,-1 0 15,22 0-15,-22 0 0,0 21 16,1-21-16,-1 0 0,-21 0 0,0 0 16,0 0-16,1 21 0,-44-21 31,-20 0-31,21 0 16,-21 0-16,-22 0 0</inkml:trace>
  <inkml:trace contextRef="#ctx0" brushRef="#br1" timeOffset="90671.17">10731 14647 0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4T01:40:01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1503 656 0,'0'0'0,"0"-21"0,21 0 0,-21 0 0,0 0 16,0-22-16,0 22 0,0-21 16,0 21-16,0-22 0,0 22 0,0-21 15,0-1-15,0 1 0,0 21 16,0-21-16,0 20 0,0 1 15,0-21-15,0 21 16,0 42 0,0 0-16,0 21 15,0 1-15,0-1 0,0 0 16,-21 22-16,21-1 0,0 1 16,0-1-16,0 1 0,0-1 0,0 22 15,0-21-15,0 20 0,0 1 16,0-22-16,0 22 0,0-21 0,0-1 15,21 1-15,0-22 16,0 21-16,22-20 0,-22-1 0,21 0 16,0-20-16,-20 20 0,20-21 15,0-21-15,1 0 0,-1 0 16,0 0-16,1 0 0,-1-21 0,0 0 16,1 0-16,-1-1 0,0-20 15,1 21-15,-1-21 0,0-1 0,1-20 16,-1 20-16,-21-20 0,21-1 15,-20 1-15,20-22 0,-21 22 0,0-22 16,0 22-16,-21-22 16,0 21-16,0 1 0,0-22 0,0 22 0,0-1 15,0 1-15,-21 20 16,0 1-16,21 0 0,-21-1 0,0 1 16,21 21-16,0 0 0,-21 0 15,21 42 16,0 0-31,0 21 0,21-21 16,0 22-16,-21-1 0,21 0 0,0 1 16,0-1-16,1 0 0,-1 1 15</inkml:trace>
  <inkml:trace contextRef="#ctx0" brushRef="#br0" timeOffset="431.75">2836 1101 0,'0'0'0,"0"-21"31,0-1-31,0 44 16,0-1-16,0 0 15,0 0-15,0 0 0,0 22 0,0-1 16,0 0-16,0 1 0,0-1 16,0 0-16,0 22 0,0-1 15,0 22-15,0-22 0,0 22 0,0 0 16,0-1-16,-21 1 0,21 0 16,0-22-16,-21 22 0,21 0 0,0-1 15,0-20-15,0-1 0,0 1 16,0-1-16,0-20 0,0-1 0,0 0 15,0 1-15,0-22 0,0 0 16,0 0-16,0 0 16,0-42-1,0 0-15,21 0 16,-21 0-16,21-22 0,-21 22 16,0-21-16,0-1 0,0-20 15,0 21-15,0-22 0,21 1 0</inkml:trace>
  <inkml:trace contextRef="#ctx0" brushRef="#br0" timeOffset="764.33">2773 1185 0,'0'0'0,"0"-42"0,-21 21 0,21-21 16,0 20-16,0-20 0,0 21 0,0 0 15,0 0-15,21-1 0,0 1 16,21 0-16,-21 21 0,22 0 15,-1 0-15,0 0 0,1 0 16,-1 21-16,0 0 0,1 1 16,-22 20-16,21-21 0,-21 21 0,1 1 15,-22-1-15,0 0 0,0 1 16,0-22-16,-43 21 0,22-21 0,0 22 16,-21-22-16,-1 0 0,1 0 15,21 0-15,-22 1 0,22-1 0,-21-21 16,21 0-16,0 21 0,-1-21 15,1 0-15,0 0 0,42 0 32,0-21-17,1 21-15,-1-21 0,0-1 16</inkml:trace>
  <inkml:trace contextRef="#ctx0" brushRef="#br0" timeOffset="1092.14">3916 953 0,'0'0'0,"0"-22"0,-64-41 31,43 63-31,0 0 0,0 0 16,0 0-16,-22 0 0,22 21 0,-21-21 15,21 42-15,-22-20 0,22-1 16,0 21-16,0 0 0,-22 1 0,22-1 16,0 0-16,0 1 0,21-22 15,0 21-15,0-21 0,0 22 0,0-22 16,0 0-16,0 0 0,21 0 16,0-21-16,0 22 0,22-22 15,-22 0-15,21 0 0,1 0 16,-1 0-16,0 0 0,1 0 0,-1-22 0,0 22 15,1-21-15,-1 0 16</inkml:trace>
  <inkml:trace contextRef="#ctx0" brushRef="#br0" timeOffset="1540.58">4360 974 0,'0'0'0,"0"-21"0,-21-43 31,0 64-31,0 0 0,0 0 0,-1 0 0,1 0 15,0 21 1,0 0-16,0 1 0,21-1 0,-21 0 16,-1 21-16,22-21 0,-21 22 15,21-1-15,0-21 0,-21 22 0,21-22 16,-21 21-16,21-21 0,0 0 16,0 1-16,0-1 0,0 0 0,0 0 15,21-21-15,0 0 16,0 0-16,1 0 0,-1 0 15,0 0-15,0 0 0,0-21 16,0 0-16,1 21 0,-1-21 0,21-1 16,-21 1-16,0-21 0,-21 21 15,22 0-15,-1-22 0,-21 1 0,0 21 16,0-22-16,0 22 16,0-21-16,0 21 0,0 0 0,0-1 15,0 44 1,0-1-1,0 21-15,0-21 0,0 0 16,0 22-16,0-22 0,0 21 0,0-21 16,0 22-16,0-22 0,0 0 15,0 0-15,0 0 0,0 1 0,0-1 16,21-21-16,0 0 16,0 0-16</inkml:trace>
  <inkml:trace contextRef="#ctx0" brushRef="#br0" timeOffset="1956.35">5080 931 0,'-85'-42'31,"64"42"-31,-21 0 0,21 0 0,-22 21 16,22-21-16,-21 21 0,21 1 0,-1-22 15,1 21-15,0 0 0,21 0 16,0 0-16,0 0 16,0 1-1,21-1-15,22-21 0,-22 21 16,0-21-16,0 21 0,21 0 16,-20-21-16,-1 21 0,0 1 0,0-1 15,0-21-15,0 21 0,1 0 16,-22 0-16,0 0 0,0 1 15,0-1-15,-22 0 16,1-21-16,0 21 0,0-21 0,0 0 16,-22 21-16,22-21 0,0 0 15,-21 0-15,21 0 0,-22 0 0,1 0 16,21 0-16,-22 0 0,1 0 0,21 0 16,0 0-16,0 0 15,-1 0-15,1-21 0,21 0 16,0 0-16,0 0 15,21-1-15</inkml:trace>
  <inkml:trace contextRef="#ctx0" brushRef="#br0" timeOffset="3168.65">5546 445 0,'0'0'0,"0"-22"0,0-20 16,0 21-16,0 0 15,0 42 1,0 0-1,0 21-15,0-20 0,0 20 16,-22 0-16,1 1 0,21-1 0,-21 0 16,0 22-16,0-1 0,21-20 15,-21 20-15,-1 1 0,1-22 16,21 21-16,0-20 0,-21-1 0,21 0 16,0 1-16,0-22 0,0 21 15,0-21-15,21 1 0,0-1 16,1 0-16,20-21 0,-21 0 15,0 0-15,22 0 0,-22 0 0,21 0 16,0-21-16,-20 0 0,20-1 16,-21 22-16,21-21 0,-20-21 0,-1 21 15,0 0-15,0-22 0,0 22 16,-21-21-16,0 21 0,0-22 0,0 22 16,0 0-16,0 0 0,0 0 15,0-1-15,-21 22 16,0 0-1,0 22-15,21-1 0,0 0 16,-21 0-16,21 21 0,-22-20 16,22-1-16,0 21 0,0-21 0,0 0 15,0 1-15,0-1 0,0 0 0,22 0 16,-1 0-16,0-21 16,0 0-16,0 0 0,0 0 0,1 0 15,-1 0-15,0 0 0,0 0 16,0 0-16,0-21 0,1 0 0,-1 21 15,0-21-15,0 0 0,0-1 16,-21 1-16,21-21 0,-21 21 16,22 0-16,-22-1 0,0-20 15,0 21-15,0 0 0,21 0 0,-21-1 16,0 44 15,0-1-31,0 0 16,-21 0-16,21 0 0,0 0 0,0 1 15,0 20-15,0-21 0,0 0 16,0 0-16,0 1 0,0-1 0,0 0 16,0 0-16,-22 0 15,1-21 17,21-21-17,0 0 1,0 0-16,0 0 15,0-1-15,0-20 0,0 21 0,0-21 16,21-1-16,1 22 0,-1-21 16,0-1-16,0 22 0,0-21 0,22 21 15,-22 21-15,21-21 0,-21 21 16,0 0-16,22 0 0,-22 21 0,0 0 16,21 0-16,-20 0 0,-1 0 15,0 22-15,-21-22 0,0 21 16,0-21-16,0 22 0,0-22 0,0 0 15,0 21-15,-21-20 0,21-1 16,-21 0-16,-1 0 0,1 0 0,21 0 16,-21-21-16,42 0 47,0-21-47,22 21 0</inkml:trace>
  <inkml:trace contextRef="#ctx0" brushRef="#br0" timeOffset="3884.45">7324 889 0,'0'0'0,"0"-21"16,0 0-16,0 0 15,0-1-15,-22 22 0,1 0 0,0 0 16,0 0-16,0 0 0,0 0 15,-22 22-15,22-1 0,0 0 0,0 0 16,-22 0-16,22 0 0,0 1 16,0 20-16,0-21 0,0 21 0,-1-20 15,1-1-15,21 21 0,0-21 0,0 0 16,0 1-16,0-1 0,0 0 16,21 0-16,1-21 15,20 0-15,-21 0 0,0 0 16,0 0-16,1 0 0,20 0 0,-21 0 15,0-21-15,0 21 0,1-21 16,-1 0-16,0 21 0,0-22 0,-21 1 16,0 0-16,21 0 0,-21 0 15,21 0-15,-21-1 0,0 1 16,0 0-16,0 0 16,0 42 15,0 0-16,0 0-15,0 1 0,0 20 0,-21-21 16,21 0-16,-21 22 0,21-1 16,0 0-16,-21 1 0,0-1 0,21 0 15,-21 22-15,21-1 0,-22 1 16,22-1-16,0 1 0,0-1 0,0 1 16,0-1-16,-21 1 0,21-1 0,0 1 15,0-1-15,0 1 0,0-1 16,0 1-16,0-1 0,0 1 0,0-1 15,0 1-15,0-22 0,0 0 0,0 1 16,0-1-16,-21 0 0,21-20 16,-21 20-16,21-21 0,-21 0 15,0-21-15,-1 21 0,1-21 16,0 0-16,0 0 0,0 0 16,0-21-16,-22 0 0,22 21 0,0-21 15,0 0-15,0 0 0,-22-1 0,22 1 16,0-21-16,21 21 0,-21 0 15,0-1-15,21-20 0,-22 21 0,22-21 16,0-1-16,0 22 0,0-21 16,0-1-16,0 1 0,0 0 0,0-1 15,0-20-15,0 21 0</inkml:trace>
  <inkml:trace contextRef="#ctx0" brushRef="#br0" timeOffset="4160.58">6223 572 0,'0'0'0,"-21"0"0,21-22 16,-21 22 46,-1 0-46,1 0 0,0 0-16</inkml:trace>
  <inkml:trace contextRef="#ctx0" brushRef="#br0" timeOffset="4363.46">5461 677 0,'0'0'0,"-21"22"16,42-22 0,0 0-16,0 0 0,22 0 15,-22 0-15,0 0 0,21 0 16,-21 0-16,22 0 0,-22 0 0,21 0 15,-21 0-15,22 0 0,-22 0 16,0 0-16</inkml:trace>
  <inkml:trace contextRef="#ctx0" brushRef="#br0" timeOffset="5223.68">1397 1947 0,'21'0'78,"0"0"-78,0 0 16,1 0-16,20 0 0,-21 0 16,21 0-16,22 0 0,-22 0 0,1 0 15,20 0-15,1 0 0,-22 0 16,21 0-16,22 0 0,-21 0 0,20 0 15,22 0-15,-21-21 0,21 21 16,-1 0-16,22 0 0,-21 0 0,21 0 16,0-21-16,0 21 0,21 0 15,22-21-15,-22 21 0,21 0 0,1-21 16,-1 0-16,21 21 0,-20-22 16,20 22-16,-20-21 0,-1 21 0,21-21 15,-20 21-15,-22-21 16,21 21-16,-21-21 0,1 21 0,-1 0 15,-21-21-15,0 21 0,0 0 0,0-22 16,-21 22-16,-1 0 0,-20 0 16,-21 0-16,20 0 0,-41-21 0,20 21 15,-21 0-15,-20 0 0,20 0 16,-21 0-16,0 0 16,-42 0 30,0 0-30</inkml:trace>
  <inkml:trace contextRef="#ctx0" brushRef="#br0" timeOffset="7228.32">3365 3387 0,'0'-64'31,"0"43"-16,0 42 1,0 0-16,0 1 16,0-1-16,0 0 0,0 21 15,0 1-15,0-1 0,0-21 16,-21 21-16,21 1 0,-21-1 0,0 0 16,21-20-16,0 20 0,0-21 15,0 21-15,0-20 0,0-1 0,0 0 16,0 0-1,21-21-15,0 0 16,0-21-16,1 0 0,-1 0 16,0-1-16,0 1 15,0 0-15,0-21 0,1 21 0,-1-1 0,0-20 16,0 21-16,0-21 16,0 20-16,1-20 0,-1 21 0,-21 0 15,21-22-15,0 43 0,-21-21 16,21 0-16,0 21 15,-21 21-15,0 0 0,0 1 16,22-1-16,-22 0 0,0 0 16,0 0-16,0 22 0,0-22 0,0 0 15,0 0-15,0 21 0,0-20 16,0-1-16,0 0 0,21 0 16,0-21-16,0 21 15,0-21-15,0 0 0,1 0 0,-1 0 16,0-21-16,0 21 15,0-21-15,0 0 0,1 21 16,-1-21-16,0-1 0,-21 1 0,0-21 16,21 21-16,-21 0 0,0-22 0,0 22 15,0-21-15,0 21 0,0-22 16,0 22-16,0 0 0,-21 0 0,0 0 16,21-1-16,-21 1 0,-1 21 15,1 0 1,0 0-16,21 21 31</inkml:trace>
  <inkml:trace contextRef="#ctx0" brushRef="#br0" timeOffset="7756.02">4445 2942 0,'0'0'0,"-42"0"31,20 0-31,22 21 0,-21-21 16,21 43-16,-21-22 0,21 0 0,0 21 16,0 1-16,0-1 0,0 22 0,0-22 15,0 21-15,0 1 0,0-22 16,0 22-16,0-22 0,0 0 0,0 1 15,0-1-15,0 0 0,0-20 16,0-1-16,0 0 0,0 0 0,0 0 16,0 0-16,-21-21 15,0 0 1,21-21-16,0 0 0,0 0 16,0 0-16,0 0 0,0-22 15,0 22-15,0-21 0,0-1 16,21 22-16,0-21 0,0 0 15,22-1-15,-22 22 0,21-21 0,-21 21 16,22 21-16,-1-22 0,-21 22 16,21 0-16,-20 0 0,-1 22 0,0-1 15,21 0-15,-42 0 0,21 21 0,-21-20 16,22 20-16,-22-21 0,0 0 16,0 22-16,0-22 0,0 21 0,0-21 15,-22 0-15,1 1 0,21-1 16,-21-21-16,21 21 0,-21 0 0,0-21 15,21-21 32,21 0-47,0 0 0</inkml:trace>
  <inkml:trace contextRef="#ctx0" brushRef="#br0" timeOffset="8415.64">5122 3302 0,'0'42'31,"0"-20"-31,0-1 0,-21 0 0,21 21 16,0-21-16,-21 1 0,21-1 16,0 21-16,0-21 0,0 0 0,0 1 15,0-1-15,0 0 0,0 0 0,21 0 16,-21 0-16,21-21 15,0 0-15,1 0 0,-1 0 0,0 0 16,0 0-16,21 0 0,-20 0 16,-1 0-16,0-21 0,0 21 0,0-21 15,0 0-15,1 0 0,-1 0 0,0-1 16,0 1-16,0 0 0,-21 0 16,0-21-16,0 20 0,0 1 0,0 0 15,0-21-15,0 21 0,0-1 16,0 44 15,0-1-31,0 0 0,0 0 16,0 21-16,0-20 0,0 20 0,0-21 15,0 21-15,0 1 0,-21-1 0,21 0 16,0 22-16,0-22 0,0 22 16,0-1-16,0 1 0,0-1 0,0 22 15,0-22-15,0 1 0,0-1 0,0 1 16,0-22-16,0 22 0,0-1 15,0 1-15,0-22 0,0 0 0,0 22 16,0-22-16,0 1 0,0-22 16,0 21-16,-21-21 0,0 0 15,21 1-15,-21-1 0,-1-21 0,1 0 16,0 0-16,0 0 0,0 0 0,0-21 16,-1-1-16,1 1 0,0 0 15,0 0-15,0 0 0,0-22 0,-1 1 16,1 0-16,0-1 0,0 1 0,0-21 15,0 20-15,21-20 0,0-1 16,-22 22-16,22-22 0,0 1 16,0 21-16,0-1 0,0 1 0,22 0 0,-22-1 15,21 22-15,0-21 0,0-1 16,21 22-16,-20-21 0,-1 21 16,21-22-16,0 22 0,-20-21 0</inkml:trace>
  <inkml:trace contextRef="#ctx0" brushRef="#br0" timeOffset="8988.31">6032 3493 0,'0'21'0,"22"-21"31,-1 0-31,21 0 0,-21 0 0,22 0 16,-1 0-16,0 0 0,1 0 15,20 0-15,1 0 0,-1 0 0,1 0 16,-1 0-16,22 0 0,-22 0 16,1 0-16,-1 0 0,1 0 0,-1 0 15,1 0-15,-22-21 0,22 21 16,-22 0-16,-21 0 0,21-22 0,-20 22 16,20 0-16,-21 0 0,-21-21 15,21 21-15,-21-21 31,0 0-31,-21 21 0,0 0 16,0-21-16,0 21 0,-1 0 16,1 0-16</inkml:trace>
  <inkml:trace contextRef="#ctx0" brushRef="#br0" timeOffset="9468.04">7112 3154 0,'0'0'0,"-21"0"0,0 21 16,21 0-1,0 0 1,0 1-16,21-1 0,-21 0 16,21-21-16,0 21 0,0-21 15,0 0-15,1 21 0,-1-21 0,0 0 16,0 0-16,21 0 0,-20 0 0,-1 0 15,0 0-15,21 0 16,-21 0-16,1 0 0,-1 0 0,0 0 0,0 0 16,0 0-16,0 0 0,1 0 15,-22-21-15,-22 21 32,1 0-32,0 21 15,0 0-15,0-21 0,0 22 0,-1-1 16,-20 0-16,21 21 0,-21-21 0,20 1 15,-20 20-15,0 0 0,21-21 16,-22 22-16,22-22 0,-21 21 0,21-21 16,-1 22-16,-20-22 0,21 0 0,0 0 15,21 0-15,0 1 16,-21-1-16,21 0 0,0 0 16,21-21 15,-21-21-16,0 0-15,21 0 0</inkml:trace>
  <inkml:trace contextRef="#ctx0" brushRef="#br0" timeOffset="10780.43">8445 3450 0,'0'0'16,"-21"0"-16,21 21 0,0 1 15,21-22 1,1 0-16,-1 0 16,0-22-16,0 22 0,0-21 15,0 0-15,22 0 0,-1 0 16,-21 0-16,22-1 0,-1-20 0,0 21 15,-21-21-15,22-1 0,-1 22 16,-21-21-16,0-1 0,1 1 0,-1 0 16,0 21-16,-21-22 0,0 1 15,0 0-15,0-1 0,0 1 0,-21 0 16,0-1-16,-1 22 0,22 0 0,-21 0 16,0 0-16,0 21 0,0 0 15,0 21-15,-1 0 16,22 0-16,0 21 0,0 1 15,-21-22-15,21 21 0,-21 1 0,21 20 16,-21-21-16,21 1 0,-21-1 16,0 22-16,21-22 0,-22 0 15,22 22-15,-21-22 0,21 0 0,0 1 16,0-22-16,0 21 0,0-21 16,0 22-16,0-22 0,0 0 15,0 0-15,21-21 31,-21-21-31,0 0 0,22 0 16,-22 0-16,21-22 0,0 22 16,0 0-16,0-21 0,-21-1 15,43 22-15,-22-21 0,0 21 0,0-1 16,0 1-16,0 0 0,1 0 16,-1 0-16,0 21 0,0 0 15,0 0-15,-21 21 16,0 0-16,0 0 0,21 0 15,-21 1-15,0 20 0,0-21 0,0 0 16,0 0-16,22 1 0,-22-1 0,0 0 16,0 0-16,0 0 0,21 0 15,0 1-15,0-22 0,-21 21 16,21-21-16,0 0 0,1 0 0,-1 0 16,0 0-16,0-21 15,0 21-15,0-22 0,22 1 0,-43 0 16,21 0-16,0 0 0,0 0 15,0-1-15,-21-20 0,22 21 16,-22 0-16,21-22 0,-21 22 0,21 0 16,-21 0-16,0 0 15,0 42 1,0 0-16,0 0 16,0 0-16,0 1 0,0-1 15,0 21-15,0-21 0,0 0 0,0 1 16,0-1-16,0 0 0,0 0 15,0 0-15,21-21 16,0 0 0,0 0-16,1 0 15,-1 0-15,-21-21 0,21 0 16,-21 0-16,21 0 0,-21-1 16</inkml:trace>
  <inkml:trace contextRef="#ctx0" brushRef="#br0" timeOffset="10984.34">9610 2942 0,'0'0'0,"-22"-21"15,1 21-15,0 0 16,21 21 31,0 0-32,21-21-15,0 0 0,1 22 16,-1-22-16,0 21 16</inkml:trace>
  <inkml:trace contextRef="#ctx0" brushRef="#br0" timeOffset="11672.95">10139 3302 0,'63'0'32,"-42"0"-32,1-21 0,-22 0 15,21 0-15,-21-1 16,21 22-16,-21-21 0,0 0 0,0 0 16,0 0-16,0 0 0,0-1 15,0 1-15,-21 0 0,0 21 16,-1 0-16,1-21 0,0 21 0,0 0 15,0 0-15,0 0 0,-1 0 0,1 21 16,0-21-16,-21 21 0,21 0 16,-1 22-16,1-22 0,-21 0 0,21 21 15,0-20-15,-1 20 0,1 0 16,0-21-16,21 22 0,0-22 16,0 0-16,0 0 0,0 0 0,0 1 15,0-1-15,0 0 0,21-21 0,0 0 16,1 0-16,-1 0 0,21 0 15,-21 0-15,22 0 0,-22 0 0,21-21 16,-21 0-16,22-1 0,-22 1 16,21 0-16,-21 0 0,0 0 0,1-22 15,20 22-15,-21-21 0,0 0 16,0-1-16,-21 1 0,22 0 0,-1-1 16,0 1-16,-21-22 0,21 22 15,-21 0-15,21-1 0,-21 1 0,0 0 16,21-1-16,-21 1 0,22 21 15,-22 0-15,0 0 0,0-1 0,0 44 32,0-1-32,-22 0 0,1 0 15,21 21-15,0 1 0,-21-1 0,21 0 16,-21 1-16,21-1 0,0 0 16,0 1-16,0-1 0,0 0 0,0 1 15,0-1-15,0 0 0,0 1 16,0-22-16,0 21 0,0-21 15,0 1-15,0-1 0,21 0 0,0 0 16,-21 0-16,21-21 0,1 0 0,-1 0 16,0 0-16,0 0 15,0 0-15,0-21 0,1 21 16,-1-21-16,0 0 0,0 0 0,0-1 16,0 1-16,1 0 0,-1 0 15</inkml:trace>
  <inkml:trace contextRef="#ctx0" brushRef="#br0" timeOffset="12136.68">10943 3090 0,'-42'43'16,"42"-22"0,0 0-1,21-21 1,0 0-16,0 0 15,0 0-15,1 0 0,-1 0 0,0 0 16,0-21-16,0 21 0,0-21 0,1 21 16,-1-21-16,0 21 0,0-22 15,0 22-15,0-21 0,-21 0 0,0 0 16,0 0-16,0 0 16,0-1-1,-21 22-15,0 0 0,0 0 16,0 0-16,0 0 0,-1 22 0,1-22 15,0 21-15,0 0 0,0 0 16,0 0-16,21 0 0,-22 1 0,1 20 16,21-21-16,-21 21 0,21-20 0,0-1 15,-21 21-15,21-21 0,0 0 16,0 22-16,0-22 0,0 0 0,21-21 16,0 21-16,0 0 0,1-21 0,-22 22 15,21-22-15,21 0 16,-21 0-16,0 0 0,1 0 0,20 0 15,-21 0-15,0 0 0,0 0 0,1 0 16,-1 0-16,0-22 0,0 22 16,0-21-16,-21 0 0,21 0 15,-21 0-15,22 0 0,-22-1 0</inkml:trace>
  <inkml:trace contextRef="#ctx0" brushRef="#br0" timeOffset="12668.37">12615 2858 0,'0'0'0,"0"-22"0,21 1 0,-21 0 15,0 0-15,0 0 0,0 0 0,0-1 16,0 1-16,0 0 16,0 42-1,0 22 1,0-22-16,0 21 0,0 0 0,-21 1 16,21-1-16,-21 0 0,21 1 0,-21-1 15,0 22-15,21-22 0,-21 0 16,-1 1-16,22-1 0,0 0 15,-21 1-15,21-22 0,-21 0 0,21 21 16,0-21-16,0 1 16,0-1-16,21-21 31,-21-21-31,0-1 16,0 1-16,0 0 0,0 0 0</inkml:trace>
  <inkml:trace contextRef="#ctx0" brushRef="#br0" timeOffset="13339.99">12213 3154 0,'0'0'0,"-21"0"0,0 0 15,42 0 17,0 0-32,21 0 0,-20 0 0,20 0 15,0-21-15,1 21 0,-1 0 16,0 0-16,22-21 0,-1-1 0,-20 22 15,20-21-15,1 21 0,-1-21 16,1 0-16,-22 0 0,21 0 0,-20-1 16,20 1-16,-20 0 0,-22 0 15,0 0-15,0 0 0,0-1 16,-21 1-16,0 0 0,0 0 0,0 0 16,-21 0-16,0-1 0,0 22 15,0 0-15,-1 0 0,1 0 16,0 0-16,0 0 0,0 0 15,21 22-15,0 20 0,-21-21 16,21 0-16,0 22 0,0-1 16,0-21-16,0 21 0,0 1 0,0-1 15,0 0-15,0 1 0,0-1 16,0-21-16,0 22 0,0-1 0,-22-21 16,1 21-16,21-20 0,-21-1 0,21 0 15,0 0-15,-21 0 0,0 0 16,21 1-1,0-44 1,0 1-16,0 0 16,0 0-16,0 0 0,0 0 15,21-22-15,0 1 0,0 21 0,0-22 16,22 22-16,-22-21 0,21 21 16,-21 0-16,22-1 0,-1 1 0,-21 0 15,22 21-15,-22 0 0,0 0 0,0 0 16,0 0-16,0 21 0,-21 0 15,22 1-15,-22-1 0,0 0 16,0 0-16,0 0 0,0 22 0,0-22 16,0 0-16,0 0 0,0 0 15,-22 0-15,1 1 0,21-1 16,-21 0-16,21-42 62,0 0-62,21 21 0</inkml:trace>
  <inkml:trace contextRef="#ctx0" brushRef="#br0" timeOffset="13759.89">13610 3196 0,'0'0'0,"21"21"16,0-21-16,1 0 16,-1 0-16,0 0 15,0 0-15,0 0 0,0 0 16,22 0-16,-22-21 0,0 21 0,0-21 16,0 0-16,1 21 0,-1-21 0,0 0 15,0-1-15,-21 1 16,0 0-16,0 0 0,0 0 15,0 0-15,-21-1 0,0 1 16,0 21-16,-1 0 0,1 0 16,0 0-16,-21 0 0,21 0 0,-1 21 15,1 1-15,0-1 0,-21 0 0,21 0 16,21 0-16,-22 22 0,1-22 16,21 21-16,-21-21 0,21 22 0,0-22 15,0 21-15,0-21 0,0 0 0,0 1 16,0-1-16,21 0 0,0-21 15,-21 21-15,22-21 0,-1 21 0,0-21 16,0 0-16,0 0 16,0 0-16,1 0 0,-1-21 15,0 0-15,0 21 0,0-21 0</inkml:trace>
  <inkml:trace contextRef="#ctx0" brushRef="#br0" timeOffset="15539.86">15198 3366 0,'0'-22'32,"0"1"-17,21 0-15,0 0 16,0 0-16,0 0 0,22-22 0,-22 22 16,0 0-16,21-21 0,1 20 15,-22-20-15,21 0 0,0 21 0,-20-22 16,20 1-16,-21 0 0,0-1 0,0 1 15,-21 21-15,0-22 0,0 22 16,0 0-16,0 0 0,-21 0 16,0 21-16,0 0 0,0 0 0,0 0 15,-1 21-15,1 0 0,0 0 16,0 0-16,0 1 0,21 20 0,0 0 16,0-21-16,0 22 0,0-1 15,0 0-15,0-20 0,0 20 0,0 0 16,0 1-16,21-22 0,-21 21 0,21-21 15,-21 22-15,21-22 0,-21 0 16,0 0-16,21 0 0,-21 0 0,0 1 16,0-1-16,-21-21 31,0 0-31,0 0 16,21-21-16,-21 21 0,21-22 0,-21 1 15,-1 21-15,22-21 0,-21 0 16,21 0-16,-21 0 0,0-1 0,21 1 15,0 0-15,0 42 32,0 0-32,0 1 15,0-1-15,0 0 0,0 0 0,21 0 16,0-21-16,-21 21 0,21 1 16,1-22-16,-1 21 0,0-21 0,0 0 15,0 0-15,0 0 0,1 0 0,20 0 16,-21 0-16,0 0 15,0 0-15,22 0 0,-22-21 0,0-1 16,0 1-16,22 21 0,-22-21 0,0 0 16,0-21-16,0 20 0,0 1 15,1 0-15,-1-21 0,-21 21 0,0-22 16,21 22-16,-21 0 0,21-21 16,-21 20-16,0 1 0,0 0 0,0 42 31,0 0-16,0 1-15,0 20 0,-21-21 16,0 0-16,21 22 0,0-22 0,-21 0 16,21 21-16,0-21 15,-22 1-15,22-1 0,0 0 0,0 0 16,0 0-16,22 0 0,-1-21 16,0 22-16,0-22 0,0 0 15,0 0-15,1 0 0,-1 0 0,21-22 16,-21 1-16,0 0 0,1 21 15,20-21-15,-21 0 0,0-22 0,0 22 16,1 0-16,-1-21 0,0 21 0,0-1 16,0-20-16,-21 21 15,0-21-15,0 20 0,0 1 0,0 0 16,0 42 0,0 0-1,0 1-15,0-1 0,0 0 16,-21 0-16,21 21 0,0-20 0,-21-1 15,21 0-15,0 0 0,0 0 16,0 0-16,0 1 0,0-1 0,21 0 16,0-21-16,0 0 0,1 0 15,-1 0-15,0 0 16,0 0-16,21 0 0,-20 0 0,-1-21 16,21 0-16,-21-1 0,0 1 15,1 0-15,-1 0 0,0 0 16,0-22-16,-21 22 0,21-21 0,0 0 0,-21-1 15,0 1-15,0 0 16,22-22-16,-22 22 0,0-1 0,0 1 16,0 0-16,21-1 0,-21 22 0,0 0 15,0 0-15,0 42 16,0 21-16,0-20 16,0 20-16,0 0 0,0 1 0,0-1 15,-21 0-15,21 1 0,-22 20 16,22-21-16,0 1 0,0-1 0,-21 0 15,21-20-15,-21 20 0,21 0 16,0-21-16,0 1 0,0-1 16,-21 0-16,21 0 0,0 0 0,0-42 47,0 0-47,0 0 15,0 0-15,21-22 0,-21 22 16,21 0-16,0 0 0,1-22 0,-1 22 15,0 0-15,0 0 0,0 21 0,0-21 16,1 0-16,20 21 0,-21 0 16,0 0-16,22 0 0,-22 0 0,0 21 15,0 0-15,0-21 0,0 21 16,1 0-16,-1 0 0,0 1 16,-21-1-16,0 0 0,0 0 0,0 0 15,0 0-15,0 1 0,-21-1 16,0-21-16,-1 21 0,1 0 15,-21-21-15,21 0 0,0 21 0,-1-21 16,1 0-16,-21 0 0,21 0 0,0 0 16,-1 0-16,1 0 0,0 0 15,0 0-15,0-21 16,21 0-16,0 0 16</inkml:trace>
  <inkml:trace contextRef="#ctx0" brushRef="#br0" timeOffset="16015.59">18140 2752 0,'0'0'0,"0"-21"0,0-64 31,0 64-31,-21 21 16,-1 0-16,1 0 0,0 21 16,0 0-16,0 0 0,0 22 0,21-1 15,-22-21-15,1 21 0,21 1 16,-21-1-16,21 0 0,0 1 16,0-1-16,0-21 0,0 22 15,0-1-15,0-21 0,0 0 0,0 22 16,0-22-16,21 0 0,0-21 0,1 21 15,-1-21-15,0 0 0,21 0 16,-21 0-16,22 0 0,-1 0 0,-21 0 16,22 0-16,-1-21 0,0 0 0,1 0 15,-1-1-15,0 1 0,1-21 16</inkml:trace>
  <inkml:trace contextRef="#ctx0" brushRef="#br0" timeOffset="16291.43">18881 2371 0,'0'0'0,"0"-43"0,0 22 0,0-21 0,0 21 16,0 0-16,-22 21 15,1 0-15,21 21 16,-21 0-16,21 0 0,-21 21 0,21 1 16,0-1-16,-21 0 0,21 22 15,-21-1-15,-1-20 0,22 20 0,0 1 16,-21-22-16,21 22 0,-21-22 0,21 0 15,0 1-15,-21-1 0,21 0 16,-21-21-16,21 22 0,0-22 0,0 0 16,0 0-16,0 0 0,21-21 31,0 0-31,0 0 0,0 0 0,1 0 16,-1-21-16,0 0 0</inkml:trace>
  <inkml:trace contextRef="#ctx0" brushRef="#br0" timeOffset="17520.18">19325 2858 0,'0'0'15,"0"-22"-15,21 1 16,-21 0-16,0 0 0,0 0 0,0 0 0,-21-1 16,0 1-1,21 0-15,-21 21 0,0 0 0,-1 0 16,1 0-16,0 0 0,0 0 0,0 0 15,0 42-15,-1-20 0,-20-1 16,21 21-16,0 0 0,0 1 0,-1-22 16,-20 21-16,21 1 0,21-1 15,-21-21-15,21 21 0,0-20 0,0 20 16,0-21-16,0 0 0,0 0 0,21 1 16,0-22-16,0 0 15,0 0-15,1 0 0,-1 0 0,0 0 16,0-22-16,21 22 15,-20-21-15,-1 0 0,0 0 0,0 0 16,0 0-16,0-22 0,1 22 0,-1-21 16,-21 21-16,21-22 0,-21 1 15,21 21-15,-21-22 0,0 22 0,0 0 16,0 0-16,0 0 0,0 42 31,0 0-31,0 0 0,0 0 0,-21 22 16,21-22-16,0 21 0,-21-21 15,0 22-15,21-22 0,0 0 0,-22 21 16,22-20-16,0-1 0,0 0 16,0 0-16,0 0 0,22-21 15,-1 21-15,0-21 0,0 22 0,0-22 16,0 0-16,22 0 0,-22 0 16,21 0-16,-21 0 0,22-22 0,-22 1 15,21 0-15,1 0 0,-22 0 0,21 0 16,0-22-16,1 22 0,-22-21 15,21 21-15,-21-22 0,1 1 0,-1 21 16,0-22-16,-21 22 0,0 0 16,0 0-16,0 0 0,0 42 15,0 0 1,0 0-16,0 0 0,-21 1 16,21-1-16,0 21 0,0-21 0,0 22 15,0-22-15,0 0 0,0 0 0,0 0 16,0 0-16,0 1 0,21-1 15,-21 0-15,0 0 0,21 0 16,-21 0 0,-21-21 15,0 0-31,21-21 0,-21 0 16,-1 21-16,22-21 0,-21 21 0,0-21 15,21 0-15,-21 21 16,0 0-16,0 0 15,-1 0-15,22 21 16,0 0-16,0 0 16,0 0-16,0 0 15,22-21-15,-22 22 0,21-22 0,0 0 16,0 0-16,0 21 0,0-21 16,22 0-16,-22 0 0,0 0 0,0 0 15,0 0-15,22 0 0,-22 0 0,0-21 16,21 21-16,-20-22 0,20 1 15,-21 0-15,21 21 0,-20-21 0,20-21 16,-21 20-16,21 1 0,-20 0 0,20 0 16,0-21-16,-21 20 15,22-20-15,-22 21 0,0-21 0,0 20 16,0 1-16,-21 0 0,0 0 16,-21 21-1,0 0-15,0 0 0,0 21 16,0 0-16,21 0 0,-22 1 15,22-1-15,0 21 0,0-21 0,0 0 16,0 1-16,0 20 0,0-21 0,0 0 16,0 22-16,22-22 0,-22 0 15,0 0-15,21 0 0,-21 0 16,0 1-16,0-1 0,0 0 0,0 0 16,-21-21 15,-1 0-31,1 0 0,0 0 15,0 0-15,0 0 0,0 0 0,-1 0 16,1 0-16,0 0 16,21-21-16,0 0 15,0 0-15</inkml:trace>
  <inkml:trace contextRef="#ctx0" brushRef="#br0" timeOffset="18080.03">22183 2942 0,'-22'-127'16,"22"106"-1,0-21-15,0 21 0,0-1 16,0 1-16,0 0 0,0 42 31,0 0-15,0 22-16,0-22 0,22 21 15,-22 1-15,0 20 0,0-21 16,0 1-16,0 20 0,0 1 0,0-1 0,0 1 16,0-1-16,-22 1 15,1-1-15,21 1 0,-21 20 0,0-20 16,21-1-16,-21 1 0,0-1 0,-1 1 15,1-1-15,0 1 0,21-1 16,-21 1-16,0-22 0,0 1 0,-1-1 16,22 0-16,0-21 0,0 1 0,0-1 15,0 0-15,0 0 0,0-42 32,0 0-32,0 0 0,0-1 15,0 1-15,22 0 0,-22-21 16,21 21-16,-21-22 0,21 1 15,-21 0-15</inkml:trace>
  <inkml:trace contextRef="#ctx0" brushRef="#br0" timeOffset="18447.82">22077 3175 0,'0'-42'0,"0"84"0,0-127 16,-21 43-16,-1 21 0,1-21 15,0 20-15,0-20 0,21 21 0,0-21 16,0 20-16,0 1 0,0 0 15,0-21-15,0 21 0,21-1 0,0 1 16,22 0-16,-22 21 0,21-21 16,22 21-16,-22 0 0,21 0 15,1 0-15,-22 0 0,22 21 0,-1-21 16,1 21-16,-22 22 0,0-22 16,1 0-16,-1 21 0,-21-21 0,0 22 15,-21-22-15,0 0 0,0 21 16,-21-20-16,0-1 0,-21 0 0,-1 0 15,1 0-15,0 0 0,-22 1 0,22-22 16,-22 21-16,22-21 0,0 0 16,-1 21-16,1-21 0,21 0 0,0 0 15,0 0-15,21-21 32,21 21-17,0-21-15,0 21 0,0-22 0,22 22 16,-22-21-16,21 0 0</inkml:trace>
  <inkml:trace contextRef="#ctx0" brushRef="#br0" timeOffset="18856.06">22818 2858 0,'0'0'16,"21"-22"-16,0 22 0,-21-21 0,21 21 15,-21-21-15,21 0 0,0 21 16,-21-21-16,22 21 0,-1 0 15,0-21-15,0 21 0,0 0 0,0 0 16,1 0-16,-1 0 0,0 0 0,0 0 16,0 21-16,0-21 0,1 21 15,-22 0-15,0 21 0,21-20 0,-21-1 16,0 0-16,0 21 0,0-21 16,0 1-16,0-1 0,0 0 0,-21 0 15,-1 0-15,22 0 0,0 1 16,-21-22-16,0 0 0,21 21 0,0-42 47,0-1-47,0 1 15,0 0-15,0 0 0,0 0 0,21 0 16,0-1-16,-21 1 0,22-21 16,-1 21-16,-21 0 0,0-1 0,21 1 15,0 0-15,-21 0 0,0 0 16,21 21-16,0 0 0,1 0 0,-1 0 15,0 0 1</inkml:trace>
  <inkml:trace contextRef="#ctx0" brushRef="#br0" timeOffset="19307.95">23812 2752 0,'0'0'0,"0"-21"0,0-1 16,-21 22 0,0 0-16,0 0 0,0 0 0,0 0 15,-1 22-15,1-1 16,-21 0-16,21 0 0,0 0 0,-1 0 16,-20 1-16,21 20 0,0-21 0,0 0 15,-1 22-15,1-22 16,21 21-16,-21-21 0,21 0 0,0 1 15,0-1-15,0 0 0,21 0 16,22 0-16,-22 0 0,0-21 0,21 0 16,-21 0-16,22 0 0,-22 0 0,21 0 15,1 0-15,-22 0 0,21-21 16,-21 0-16,22 21 0,-22-21 0,0 0 16,0 0-16,0-1 0,0-20 15,-21 21-15,0 0 0,0-22 0,0 22 16,0-21-16,0 0 0,0 20 0,0-20 15,0 21-15,-21 0 0,0 0 16,0-1-16,0 22 0,0 0 16,-1 0-16,-20 0 0,21 22 15,-21-1-15,20 0 0,1 0 0,-21 0 16,42 0-16,-21 1 0,21-1 0,-21 0 16,21 0-16,0 0 0,0 0 15,21 1-15,0-22 0,0 21 0</inkml:trace>
  <inkml:trace contextRef="#ctx0" brushRef="#br0" timeOffset="19691.96">24342 2815 0,'0'0'0,"0"-21"0,0 0 0,0 0 15,0 0-15,-22 42 31,1 0-31,21 0 0,-21 0 0,21 0 16,0 22-16,-21-22 0,0 21 16,21 1-16,0-1 0,0 21 0,-21-20 15,-1 20-15,22 1 0,-21-1 0,21 1 16,0-1-16,-21 22 0,0-22 16,0 1-16,21-1 0,-21 22 0,21-21 15,0-1-15,-22 22 0,22-22 16,0 1-16,-21-1 0,21 1 15,0-1-15,0 1 0,0-1 0,0-20 16,0-1-16,0 0 0,0 1 0,0-1 16,0-21-16,0 21 0,0-20 0,0-1 15,0 0-15,0-42 32,0 0-32,0-1 0,0 1 15,0 0-15,0-21 0,0 21 16,0-22-16</inkml:trace>
  <inkml:trace contextRef="#ctx0" brushRef="#br0" timeOffset="20043.75">24109 2752 0,'0'0'0,"0"-43"0,-21 22 15,21 0-15,0 0 16,21 21 0,0 0-16,0 0 0,0 0 0,22 0 15,-22 0-15,0 0 0,21 21 16,-21-21-16,22 21 0,-22 0 16,21 1-16,-21-1 0,1 0 0,-1 0 15,-21 0-15,0 0 0,0 22 16,0-22-16,0 0 0,0 0 0,-21 0 15,-1 1-15,1-1 0,0 0 0,-21 0 16,21 0-16,-22-21 0,22 21 16,-21 1-16,21-22 0,-22 21 0,22-21 15,0 0-15,0 21 0,0-21 16,42 0 0</inkml:trace>
  <inkml:trace contextRef="#ctx0" brushRef="#br0" timeOffset="20620.41">24934 2900 0,'21'-21'31,"1"0"-31,-1 21 0,0-22 16,0 22 0,0-21-16,-21 0 0,21 0 15,-21 0-15,22 21 16,-22-21-16,0-1 0,-22 22 15,1 0-15,0 0 16,0 0-16,0 22 0,0-22 16,-1 21-16,22 0 0,-21 0 0,0 0 15,21 22-15,-21-22 0,21 0 16,0 0-16,0 0 0,0 0 0,0 1 16,0-1-16,0 0 0,0 0 0,0 0 15,0 0-15,21-21 16,0 0-16,-21 22 0,21-22 15,1 0-15,-1 0 0,0 0 16,0 0-16,21 0 0,-20 0 16,-1 0-16,0-22 0,0 1 0</inkml:trace>
  <inkml:trace contextRef="#ctx0" brushRef="#br0" timeOffset="21037.19">25358 2731 0,'0'-22'16,"0"1"-16,0 0 16,21 21-1,0 0-15,0 0 16,0 0-16,0 0 0,1 0 0,-1 0 16,0 21-16,0 0 0,0 1 0,0-1 15,1 0-15,-1 0 0,0 21 16,-21-20-16,0-1 0,0 21 0,0-21 15,0 0-15,0 22 0,0-22 16,0 0-16,-21 0 0,0 0 0,-1 1 16,1-22-16,0 0 15,21 21-15,-21-21 0,0 0 16,21-21 0,0-1-1,0 1-15,0 0 0,0 0 16,21 0-16,0 0 0,-21-1 0,21-20 15,0 21-15,1 0 0,-22-22 16,21 22-16,0 0 0,0 0 0,0 0 16,0 21-16,1-21 0,-22-1 0,21 22 15,0 0-15,0-21 0,0 21 16,0 0-16,1-21 0,-1 21 0,0-21 16</inkml:trace>
  <inkml:trace contextRef="#ctx0" brushRef="#br0" timeOffset="22124.56">26289 2244 0,'0'0'0,"0"-21"0,0-1 16,0 44 15,0-1-31,-21 0 0,21 0 0,0 21 15,-21 1-15,21-1 16,-22 0-16,1 1 0,21 20 0,0-20 0,0-1 16,-21 0-16,21 1 0,0-1 15,0 0-15,0 1 0,0-1 16,0-21-16,0 21 0,0-20 0,0-1 16,0 0-16,0 0 0,0 0 15,21 0-15,0-21 16,1 0-16,-1 0 0,0 0 0,0 0 15,0 0-15,0 0 0,1-21 16,-1 21-16,0-21 0,0 0 0,0 0 16,0 0-16,22-1 0,-22 1 15,0-21-15,0 21 0,22-22 16,-22 22-16,0-21 0,0 0 0,0 20 16,0 1-16,-21-21 0,0 21 15,0 42 1,0 0-1,0 0-15,-21 0 0,0 1 0,21-1 16,0 21-16,-21-21 0,21 0 0,-21 1 16,21-1-16,0 21 0,0-21 15,0 0-15,0 1 0,0-1 16,21 0-16,0-21 0,0 21 16,0-21-16,22 0 0,-22 0 15,21 0-15,1 0 0,-22 0 16,21 0-16,0 0 0,1 0 0,-1-21 15,0 21-15,-20-21 0,20 0 16,-21-1-16,0 1 0,0 0 0,1 0 16,-1-21-16,-21 20 0,21-20 15,-21 0-15,0 21 0,0-1 0,0-20 16,0 21-16,0 0 16,-21 21-1,0 0-15,-1 21 0,1 0 16,0 0-16,0 22 0,0-22 15,21 0-15,-21 0 0,21 0 0,-22 22 16,22-22-16,0 0 16,0 0-16,0 0 0,0 0 0,0 1 15,0-1-15,0 0 0,22-21 16,-1 0-16,0 21 0,0-21 16,0 0-16,0 0 0,1 0 0,-1 0 15,0 0-15,0 0 0,21-21 16,-20 0-16,20 21 0,0-21 0,1-1 15,-1 1-15,-21 0 0,21 0 0,1 0 16,-22 0-16,21-22 0,-21 22 16,1-21-16,-1 21 0,0-22 0,0 22 15,-21 0-15,0 0 16,-21 21 0,0 0-16,0 0 0,-1 21 0,1 0 15,21 0-15,0 0 0,0 1 16,-21-1-16,21 0 0,0 0 0,0 0 15,0 0-15,0 1 0,0-1 16,0 0-16,21 0 0,-21 0 0,0 0 16,0 1-16,0-1 0,0 0 15,0 0 1,-21-21-16,21 21 16,-21-21-16,0 0 0,0 0 0,-1 0 15,1 0-15,0 0 16,0 0-16,0 0 15,0 0 1,-1 0-16,22-21 16,0 0-1</inkml:trace>
  <inkml:trace contextRef="#ctx0" brushRef="#br0" timeOffset="22440.38">27114 2286 0,'0'0'0,"-21"0"0,0 0 0,21-21 16,-21 21-16,21-21 0,-21 21 0,21 21 62,0 0-62,0 0 16,0 0 0,-21-21-1,-1 0-15,1 0 16</inkml:trace>
  <inkml:trace contextRef="#ctx0" brushRef="#br0" timeOffset="22748.2">26225 2582 0,'127'0'31,"-105"0"-15,-1 0-16,0 0 0,0 0 15,0-21 1,-21 0 15</inkml:trace>
  <inkml:trace contextRef="#ctx0" brushRef="#br0" timeOffset="25271.05">29316 2688 0,'21'0'47,"-21"-21"-47,21 0 16,-21 0-16,21 21 0,0-21 0,-21-1 15,0 1-15,0 0 0,0 0 16,0 0-16,0-22 0,0 22 16,0 0-16,0 0 0,-21 0 0,0-22 15,0 43-15,0-21 0,0 0 16,-1 21-16,-20 0 0,21 0 0,-21 0 15,-1 21-15,1 0 0,0 1 16,-1-1-16,1 21 0,0 0 0,-1 22 16,1-22-16,21 1 0,0 20 15,-1-21-15,1 1 0,21-1 0,0-21 16,0 22-16,0-22 0,0 21 0,0-21 16,21 0-16,1-21 0,-1 22 15,0-1-15,21-21 0,-21 0 0,22 0 16,-22 0-16,21 0 15,1 0-15,-22 0 0,21-21 0,0-1 16,-20 22-16,20-21 0,-21 0 0,21 0 16,-20 0-16,-1-22 0,0 22 15,0-21-15,0 0 0,0 20 0,-21-20 16,0 0-16,0-1 0,22 22 16,-22 0-16,0 0 0,0 0 0,0 42 15,-22 0 1,1 0-16,21 0 0,0 22 0,0-22 15,0 21-15,-21-21 0,21 22 16,0-1-16,0-21 0,0 0 0,0 22 16,21-22-16,-21 0 0,21 0 15,1-21-15,-1 21 0,0-21 16,0 0-16,0 0 0,0 0 0,22 0 16,-22 0-16,0 0 0,0 0 15,22 0-15,-22-21 0,0 21 0,0-21 16,0 0-16,0 0 0,1 0 0,-1-1 15,0-20-15,-21 21 0,0-21 16,21-1-16,-21 22 0,21 0 0,-21-21 16,0 20-16,0 44 15,0-1 1,-21 0-16,0 0 16,0 0-16,21 22 0,-21-22 0,-1 21 15,22-21-15,-21 0 0,0 22 0,21-22 16,-21 0-16,21 0 0,0 0 15,0 1-15,0-1 0,-21-21 16,21-21 15,21-1-31,0 1 16,-21 0-16,21 0 0,0 0 16,1 0-16,-1-22 0,0 22 0,0-21 15,21 21-15,-20-22 0,-1 22 16,21-21-16,-21 21 0,22-1 0,-22 22 15,0 0-15,0 0 16,0 0-16,0 0 0,-21 22 0,22-1 16,-22 0-16,0 21 0,0-21 15,0 1-15,0 20 0,0-21 0,0 0 16,0 0-16,0 22 0,21-22 0,0 0 16,0 0-16,0 0 0,0-21 15,1 22-15,-1-1 0,21-21 0,0 0 16,-20 0-16,20 21 0,0-21 15,1 0-15,-1 0 0,0 0 0,1 0 16,-1-21-16,0 0 0,-21-1 16,22 1-16,-22 0 0,21 0 15,-21-21-15,22 20 0,-22-20 16,0 0-16,0-1 0,0 1 0,-21 0 16,0-1-16,0 1 0,0 21 15,0 0-15,-21 0 0,0-1 0,0 22 16,-21 0-16,-1 0 0,22 0 15,-21 22-15,-1-1 0,1 0 0,0 21 16,-1-21-16,22 22 0,0-22 0,0 21 16,0-21-16,21 22 0,0-22 15,0 21-15,0-21 0,0 1 16,0-1-16,0 0 0,21-21 16,0 21-16,0-21 0,0 0 15,1 0-15,20 0 0,-21 0 16,0 0-16,0 0 0,1 0 0,-1-21 15,0 21-15,0-21 0,0 0 16,-21-1-16,21-20 0,1 21 0,-1-21 16,-21-1-16,21 1 0,0 0 15,0-22-15,-21 22 0,21-22 0,1 22 16,-22 0-16,21-22 0,0 22 16,-21-1-16,21 1 0,-21 0 0,21 21 15,-21-22-15,0 22 0,0 42 31,0 0-31,0 22 16,-21-1-16,0 0 0,0 1 0,0 20 16,-1 1-16,1-22 0,0 22 15,21-22-15,0 21 0,-21-20 0,21-1 16,0 0-16,0 1 0,0-1 16,0-21-16,21 0 0,0 1 0,-21-1 15,21 0-15,1-21 0,-1 0 0,0 21 16,0-21-16,0 0 0,22 0 15,-22 0-15,21 0 0,-21 0 16,22 0-16,-22-21 0,21 0 0,-21 21 16,0-21-16,22-1 0,-22 1 15,0 0-15,-21 0 0,0 0 16,0 0-16</inkml:trace>
  <inkml:trace contextRef="#ctx0" brushRef="#br0" timeOffset="26592.5">9334 4699 0,'22'0'15,"-1"0"-15,0 0 16,-21-21-16,21 0 16,0 21-16,-21-21 0,0-1 15,0 1-15,0 0 16,0 0-16,0 0 0,-21 21 0,0-21 15,-21-1-15,20 1 0,1 0 16,-21 21-16,21-21 0,-22 21 16,1 0-16,0 0 0,21 0 0,-22 0 15,1 0-15,0 21 0,-1 0 16,22 0-16,-21 22 0,21-22 0,-1 21 16,1 1-16,0 20 0,21-21 0,-21 22 15,21-22-15,0 1 0,0-1 16,0 0-16,21 1 0,0-1 0,0-21 15,1 0-15,-1 0 0,0-21 16,21 0-16,-21 0 0,22 0 0,-1 0 16,-21 0-16,22 0 0,-22-21 0,21 0 15,0 0-15,-20-21 0,20 20 16,-21 1-16,21-21 0,-20 21 16,-1-22-16,0 22 0,0-21 0,-21 21 15,0-22-15,21 22 0,-21-21 16,0 21-16,0 0 0,0-1 0,0 1 15,-21 21 1,21 21-16,0 1 16,0-1-16,-21 0 0,21 0 0,0 0 15,0 22-15,0-22 0,0 21 16,0-21-16,0 22 0,0-22 0,0 0 16,0 0-16,0 0 0,21 0 0,-21 1 15,21-22-15,0 21 0,1-21 16,-1 0-16,0 0 0,0 0 15,0 0-15,0 0 0,1 0 0,-1 0 16</inkml:trace>
  <inkml:trace contextRef="#ctx0" brushRef="#br0" timeOffset="26880.33">10202 4593 0,'0'0'0,"0"-21"0,0 0 16,0 0-16,0 0 0,-21 21 0,0-22 15,0 22-15,0 0 0,-1 0 0,-20 0 16,21 0-16,0 0 0,-22 0 16,22 0-16,0 22 0,-21-1 15,21 0-15,-1 0 0,1 0 0,0 22 16,0-22-16,21 21 0,0-21 16,-21 22-16,21-1 0,0-21 0,0 21 15,0 1-15,0-22 0,21 0 16,0 0-16,0 0 0,0 1 0,1-1 15,20-21-15,-21 0 0,21 21 0,1-21 16,-1 0-16,-21 0 0,22 0 16,-1-21-16,-21 21 0,21-21 0,-20-1 15,20 1-15</inkml:trace>
  <inkml:trace contextRef="#ctx0" brushRef="#br0" timeOffset="27148.18">10626 4593 0,'0'0'15,"0"-63"1,-22 42-16,1 21 16,0 0-16,0 0 0,0 0 15,0 21-15,-1 0 0,1 0 16,0 0-16,0 22 0,21-22 0,0 0 16,-21 21-16,21-21 0,-21 22 15,21-22-15,0 21 0,-22 1 16,22-22-16,0 0 0,0 21 0,0-21 15,0 1-15,22-1 0,-1 0 16,0-21-16,0 21 0,0-21 0,0 0 16,1 0-16,-1 0 0,0 0 0,21 0 15,-21-21-15,1 21 0,20-21 16,-21 0-16,21-1 0</inkml:trace>
  <inkml:trace contextRef="#ctx0" brushRef="#br0" timeOffset="28303.8">11112 4699 0,'0'0'0,"-21"0"0,0 0 0,21 21 0,-21-21 16,0 21-1,42-21 16,0 0-31,0 0 0,0-21 16,1 21-16,-1 0 0,0-21 0,0 21 16,-21-21-16,21 21 0,-21-21 15,0 0-15,0-1 16,0 1-16,-21 21 0,0 0 16,-21-21-16,20 21 15,1 0-15,0 0 0,0 0 16,0 0-16,0 21 0,-1 0 0,1 1 15,0-1-15,21 0 0,-21 21 16,0-21-16,21 22 0,-21-22 0,21 21 16,0-21-16,0 22 0,0-22 0,0 0 15,0 21-15,0-20 0,21-22 16,0 21-16,0 0 0,0-21 0,0 0 16,1 0-16,-1 0 0,21 0 0,-21 0 15,22 0-15,-22 0 16,21-21-16,-21 0 0,22 21 0,-22-22 15,21-20-15,-21 21 0,22 0 0,-1-22 16,-21 1-16,21 21 0,-20-21 16,-1-1-16,0 22 0,0-21 0,0 21 15,0-22-15,-21 22 0,22 0 0,-22 0 16,0 0-16,-22 42 16,1 0-1,0 0-15,21 0 0,-21 0 0,21 22 16,-21-22-16,21 0 0,0 21 15,0-20-15,0 20 0,0-21 0,0 0 16,0 0-16,0 1 0,0-1 16,21 0-16,0 0 0,-21 0 15,21 0-15,0-21 0,1 22 0,-1-22 16,0 0-16,-21-22 47,0 1-47,-21 0 15,0 0-15,21 0 16,0 0-16,-22-1 0,22 1 0,-21 0 16,0 0-1,0 21 1,21 21-16,0 0 16,-21-21-16,21 21 0,0 1 0,0-1 15,0 0-15,0 0 0,0 0 16,0 0-16,21 1 0,0-22 15,0 0-15,0 21 0,1-21 16,-1 0-16,0 0 0,0 0 16,0 0-16,0 0 0,22 0 0,-22-21 15,21-1-15,1 1 0,-22 0 16,21 0-16,0 0 0,-20 0 0,20-1 16,0-20-16,-21 21 0,1-21 0,-1 20 15,0-20-15,0 21 16,0 0-16,-21 0 0,0-1 0,0 1 15,0 0-15,-21 21 16,0 0-16,0 0 16,0 0-16,21 21 0,-22 0 15,22 1-15,0-1 0,0 0 16,0 0-16,0 21 0,22-20 16,-1-1-16,-21 0 0,21 0 0,0 0 15,0 0-15,0 1 0,1-1 0,-1 0 16,0-21-16,-21 21 0,21 0 15,-21 0-15,0 1 0,-21-1 16,0-21-16,0 0 16,-22 0-16,22 21 0,0-21 15,0 0-15,0 0 0,-1 0 0,1 0 16,0 0-16,0 0 0,21-21 16,-21 0-16,21-1 15,0 1-15</inkml:trace>
  <inkml:trace contextRef="#ctx0" brushRef="#br0" timeOffset="30488.69">13716 4424 0,'0'0'0,"0"-21"0,21 0 0,0-1 0,0 1 15,-21 0-15,0-21 0,22 21 16,-22-1-16,0-20 0,0 21 0,0-21 16,0 20-16,0 1 0,0-21 0,-22 21 15,1 0-15,0 21 16,0 0-16,0 21 16,0 0-16,21 21 0,-22-21 15,1 22-15,0-1 0,21 22 0,-21-22 16,0 0-16,21 1 0,0 20 0,-21-21 15,-1 1-15,22 20 0,0-20 16,0-1-16,0 0 0,0 22 16,0-22-16,0-21 0,22 22 0,-1-1 15,0-21-15,0 0 0,21 0 16,-20 1-16,20-1 0,0-21 0,1 0 16,-22 0-16,21 0 0,0 0 0,1-21 15,-1-1-15,0 1 0,1 0 16,-1 0-16,0 0 0,1-22 0,-22 1 15,21 21-15,-21-21 0,22-1 0,-22 1 16,0 0-16,0-1 0,0 1 16,-21 0-16,0-1 0,0-20 0,0 20 15,0 1-15,-21-21 0,0 20 16,0 1-16,-21 0 0,-1-1 0,22 22 16,-42-21-16,20 21 0,1 21 15,0-22-15,-22 22 0,22 0 16,-1 0-16,-20 0 0,21 22 0,-1-1 15,1 21-15,0-21 0,20 22 0,-20-1 16,21 21-16,0-20 0,21 20 16,0 1-16,0-22 0,21 22 0,0-22 15,0 0-15,22 1 0,-22-1 0,21 0 16,-21 1-16,22-22 0,-1 0 16,0 0-16,22 0 0,-22 0 15,0-21-15,22 0 0,-22 0 0,1 0 16,20 0-16,-21-21 0,22 0 0,-22 0 15,1 0-15,-1 0 0,0-1 16,-21 1-16,22-21 0,-22 21 0,0 0 16,0-1-16,0-20 0,1 21 15,-22 0-15,0 0 0,0-1 0,0 1 16,0 0-16,0 42 31,0 0-31,0 1 0,0-1 0,0 0 16,0 0-16,-22 0 0,22 22 15,-21-22-15,21 0 0,0 0 0,-21 0 16,21 0-16,0 1 0,0-1 16,0 0-16,0-42 47,0 0-32,0-1-15,21 1 0,0 0 0,-21 0 16,22-21-16,-1 20 0,-21-20 0,21 21 15,0-21-15,0 20 0,0-20 16,1 21-16,-1 0 0,0 0 16,0 21-16,0 0 0,0 21 15,-21 0 1,0 0-16,0 0 0,0 0 0,0 22 16,0-22-16,0 0 0,0 0 0,0 0 15,0 1-15,22-1 0,-22 0 16,0 0-16,0 0 0,0 0 0,21-21 15,0 22-15,0-22 0,0 0 0,22 0 16,-22 0-16,0 0 16,21 0-16,-21 0 0,1-22 0,20 22 15,-21-21-15,21 0 0,-20 0 0,-1 0 16,21 0-16,-21-1 0,0-20 16,1 21-16,-1-21 0,0-1 0,0 1 15,0 0-15,-21-1 0,21-20 16,1 20-16,-22-20 0,0 21 15,0-1-15,21 1 0,-21 0 0,0 20 16,0 1-16,0 0 0,0 0 0,-21 42 31,21 0-31,0 0 0,-22 1 0,1 20 16,21 0-16,-21 1 0,21-1 16,0 0-16,0 22 0,-21-22 0,21 0 15,0 1-15,-21-1 0,21 0 0,0 1 16,0-1-16,0-21 0,0 22 15,0-1-15,0-21 0,0 0 0,21 0 16,0 1-16,0-1 0,0 0 16,1-21-16,-1 0 0,0 0 15,21 0-15,-21 0 0,1 0 0,20 0 16,-21-21-16,0 0 0,22-1 0,-22 1 16,0 21-16,0-21 0,0-21 15,0 21-15,1-1 0,-22 1 0,0 0 16,21 0-16,-21-21 0,21 20 15,-21 1-15,0 42 32,0 1-32,0-1 0,0 0 15,0 0-15,-21 0 0,21 0 16,0 1-16,0-1 16,0 0-16,0 0 0,0 0 15,21-21-15,0 0 0,0 0 16,0 0-16,1 0 0,-1 0 15,0 0-15,21 0 0,-21 0 0,1-21 16,-1 21-16,0-21 0,0 0 16,0 21-16,-21-21 0,21-1 0,1 1 15,-22 0-15,0 0 0,21 0 0,-21-22 16,21 22-16,-21 0 16,0 0-16,21 21 0,-21 21 46,0 0-46,0 0 0,0 1 0,-21-1 16,21 0-16,0 0 0,-21 0 0,0 22 16,-1-1-16,22 0 0,0 1 15,0-1-15,-21 0 0,21 22 0,0-22 16,0 22-16,-21-1 0,21 1 0,0-1 16,0 1-16,0-1 0,0 1 15,0 20-15,0-20 0,0 20 0,0-20 16,0 21-16,-21-22 0,21 22 0,-21-22 15,0 22-15,21 0 0,0-22 16,-22 22-16,22-22 0,-21 1 16,21-1-16,0 1 0,0-1 0,0-20 15,-21-1-15,21-21 0,-21 0 0,21 0 16,-21 1-16,0-1 0,-1-21 16,1 0-16,0-21 15,0-1-15,21 1 0,-21 0 0,0 0 16,-1-21-16,1-1 0,0 1 0,0 0 15,0-22-15,0 1 0,-1-1 16,1 1-16,0-1 0,0 1 0,0-1 16,21-21-16,0 22 0,0-1 0,0-20 15,0 20-15,0 22 0,0-22 16,21 1-16,0 21 0,0-1 16,0 1-16,1 0 0,-1-1 0,0 1 15,21 0-15,-21-1 0,22 1 16,-22 0-16,21 20 0,-21-20 0,1 21 15,20-21-15,-21-1 0,21 22 16,-20-21-16,20 21 0,-21-1 0,0-20 16,22 21-16</inkml:trace>
  <inkml:trace contextRef="#ctx0" brushRef="#br0" timeOffset="32000.78">18415 4487 0,'0'0'0,"-21"0"0,0 0 16,21 22-16,-22-22 0,1 0 16,21-22 15,21 1-31,-21 0 16,22 0-16,20 0 0,-21-22 0,0 1 15,22 21-15,-22-21 0,21-22 16,0 22-16,-20-1 0,20 1 0,-21 0 15,0-1-15,0 1 0,1 21 16,-22-21-16,0 20 0,0 1 0,-22 0 16,1 21-16,0 0 15,0 0-15,0 21 0,-22 0 16,22 1-16,0-1 0,0 21 0,0 0 16,21 1-16,0 20 15,0-20-15,0-1 0,0 21 0,0-20 16,21-1-16,0 0 0,0 1 0,0-1 15,1 0-15,-1 1 0,0-22 16,0 0-16,-21 21 0,0-20 0,21-1 16,-21 0-16,0 0 0,-21-21 31,0 0-31,0 0 0,0 0 0,-1 0 16,-20 0-16,21-21 0,-21 21 0,20-21 15,1 0-15,-21-1 16,21 1-16,0 0 0,21 0 0,-22 0 15,44 21 17,-22 21-32,21-21 0,0 21 0,0 0 15,0 0-15,0 1 0,22-22 16,-22 21-16,0 0 0,0-21 0,22 21 16,-22-21-16,0 0 0,21 0 0,-21 0 15,22 0-15,-22 0 0,0 0 16,21 0-16,-20-21 0,20 21 0,-21-21 15,21 0-15,-20-1 0,20 1 16,-21 21-16,0-42 0,0 21 16,1 0-16,-1-1 0,-21-20 0,0 21 15,21 0-15,-21-22 0,0 22 0,0 0 16,0-21-16,0 21 0,0-1 16,0 44-1,0-1 1,0 21-16,0-21 0,-21 22 0,21-22 15,0 21-15,0 0 0,0 1 0,-21-22 16,21 21-16,0-21 0,0 22 16,0-22-16,0 0 0,0 0 0,21 0 15,0-21-15,-21 22 0,21-22 0,0 0 16,22 0-16,-22 0 16,0 0-16,0 0 0,21-22 0,-20 22 15,20-21-15,-21 0 0,21 0 0,-20 0 16,-1 0-16,21-1 0,-21 1 15,0-21-15,1 21 0,-1-22 0,0 1 16,-21 21-16,21-21 0,-21 20 0,21 1 16,-21 0-16,0 0 0,21 21 15,-21 21 1,0 0-16,-21-21 0,0 21 16,21 1-16,-21-1 0,21 21 0,0-21 15,0 0-15,0 1 0,0-1 16,0 0-16,0 0 0,0 0 15,0 0-15,21-21 0,0 0 16,0 22-16,1-22 0,-1 0 0,0 0 16,0 0-16,21 0 0,-20 0 15,20 0-15,-21 0 0,21-22 0,-20 1 16,-1 21-16,0-21 0,0 0 0,0 0 16,-21 0-16,0-1 0,21 1 15,-21 0-15,0 0 0,22 0 0,-22 0 16,0-1-16,0 1 0,0 0 15,-22 21 17,22 21-32,0 0 15,-21 1-15,21-1 0,0 21 16,0-21-16,0 22 0,0-22 0,-21 21 16,21 0-16,-21-20 0,21 41 0,0-21 15,0 1-15,0 20 0,0-20 16,0 20-16,-21 1 0,21-1 0,-21-21 15,21 22-15,0-1 0,0 1 0,-22-22 16,1 22-16,21-1 0,-21-20 16,21 20-16,0 1 0,0-1 0,0-21 15,0 22-15,0-22 0,0 1 16,0-1-16,0 0 0,0-21 0,0 1 16,0-1-16,0 0 0,0 0 15,-21-21 1,21-21-1,0 0 1,0 0-16,0-1 0,0 1 0,0 0 16,0-21-16,0-1 0,0 1 0,0 0 15</inkml:trace>
  <inkml:trace contextRef="#ctx0" brushRef="#br0" timeOffset="32311.6">20045 4890 0,'0'0'0,"0"-64"0,0 22 15,0-1-15,0 1 0,0 21 0,0-21 16,0 20-16,0 1 0,0 0 0,0 0 16,21 21-16,0-21 0,0 21 15,0 0-15,22-21 0,-1 21 0,-21 0 16,22 0-16,-1 0 0,0 0 16,1 0-16,-22 21 0,0 0 0,0 0 15,-21 0-15,0 0 0,0 1 0,0-1 16,-21 0-16,0 0 0,0 0 15,-22 0-15,22 1 0,-21-1 0,-1 0 16,22 0-16,-21 0 0,21-21 16,-22 21-16,22-21 0,0 0 15,42-21 17,0 21-32,1-21 15,20 0-15,-21 0 0,0 0 0,22-1 16</inkml:trace>
  <inkml:trace contextRef="#ctx0" brushRef="#br0" timeOffset="32960.08">20489 4678 0,'21'0'16,"1"0"-16,-1 0 16,0 0-16,-21-21 0,21 21 0,0-21 15,0 21-15,1-22 0,-1 22 16,21-21-16,-21 21 0,0-21 0,22 21 15,-22-21-15,0 0 0,0 0 0,0 21 16,-21-22-16,0 1 16,-21 21-1,0 0-15,0 21 0,0 1 16,0-22-16,-1 21 0,1 0 16,0 21-16,21-21 0,-21 1 0,21-1 15,0 0-15,0 0 0,0 0 16,0 0-16,0 1 0,0-1 15,0 0-15,21 0 0,0-21 0,-21 21 16,21-21-16,1 0 0,-1 0 16,0 0-16,0 0 0,0 0 0,0 0 15,1 0-15,-1-21 0,0 21 0,0-21 16,-21 0-16,21 0 0,-21-1 16,0 1-16,21 0 0,-21 0 15,22-21-15,-22 20 0,21 1 0,-21 0 16,21 0-16,0 0 0,-21 0 15,21-1-15,0 22 0,1-21 16,-1 21-16,0 0 0,0 0 0,0 21 16,0-21-1,-21 22-15,22-1 0,-1 0 0,0 0 16,-21 0-16,0 0 0,21 1 0,-21 20 16,0-21-16,0 0 0,0 0 15,0 1-15,0-1 0,0 0 0,0 0 16,-21 0-16,0-21 15,21 21-15,-21-21 16,21-21 0,0 0-16,0 0 0,0 0 15,0 0-15,0-1 16,0 1-16,0 0 0,0-21 0,0 21 16,0-1-16,0 1 0,0-21 0,21 21 15,-21 0-15,0-1 16,21 1-16,0 0 0,0 21 15</inkml:trace>
  <inkml:trace contextRef="#ctx0" brushRef="#br0" timeOffset="35036.37">22288 4614 0,'0'0'16,"0"22"-16,0-1 0,-21 0 15,42-42 48,-21 0-63,22 21 0,-1-22 0,-21 1 15,0 0-15,21 0 0,0-21 16,-21 20-16,21-20 0,0 21 0,-21-21 16,22-22-16,-1 22 0,-21-1 0,21 1 15,0 0-15,0-1 0,0 22 16,1-21-16,-22 21 0,21 21 0,0 0 15,0 0-15,0 0 0,0 0 16,-21 21-16,22 0 0,-22 0 0,21 0 16,-21 1-16,0-1 0,0 0 0,0 0 15,0 0-15,0 0 0,0 1 16,0-1-16,0 0 16,0-42 15,0 0-16,0-1-15,0 1 16,0 0-16,0 0 0,0 0 16,0-22-16,0 22 0,-21 0 15,-1 0-15,22 0 0,-21 0 0,21-1 16,-21 22-16,0 0 0,0 22 16,0 20-16,21-21 15,-22 21-15,1 1 0,21-22 16,-21 42-16,0-20 0,0-1 15,21 0-15,-21-20 0,21 20 0,0 0 16,0-21-16,0 22 0,0-22 0,0 0 16,21 0-16,0 0 0,21 1 15,-21-1-15,1-21 0,-1 0 0,21 0 16,-21 0-16,22 0 0,-22 0 0,21 0 16,0 0-16,-20-21 0,20-1 15,0 1-15,1 21 0,-22-42 0,21 21 16,-21 0-16,22-22 0,-22 1 0,0 0 15,0-1-15,0 1 0,0-22 16,1 1-16,-1 21 0,0-22 16,0 22-16,-21-22 0,0 22 15,21 0-15,-21 20 0,21-20 0,-21 21 16,0 42 0,0 0-1,0 0-15,0 22 0,-21-1 0,0 0 16,21 1-16,0-1 0,-21 0 15,0 22-15,21-22 0,-21 1 0,21-1 16,0 0-16,0 1 0,0-22 0,0 21 16,21-21-16,0 0 0,0 1 15,-21-1-15,21 0 0,0-21 0,1 0 16,-1 21-16,21-21 0,-21 0 16,0 0-16,22 0 0,-22 0 15,21-21-15,1 0 0,-22 0 0,21 21 16,0-22-16,1 1 0,-1-21 0,-21 21 15,22-22-15,-22 1 0,0 0 16,0 21-16,0-22 0,-21 1 0,0 0 16,0-1-16,0 22 0,0 0 15,0 0-15,-21 21 0,0 0 16,0 0-16,0 0 0,-1 21 0,-20 0 16,21 0-16,0 0 15,-22 22-15,22-22 0,0 21 0,0-21 16,21 22-16,0-22 0,-21 21 0,21-21 15,0 1-15,0-1 0,0 0 16,0 0-16,0 0 0,0 0 0,0 1 16,21-22-16,0 0 0,0 0 15,0 0-15,1 0 0,-1 0 16,0 0-16,-21-22 0,21 22 0,0-21 16,0 0-16,1 0 0,-22 0 15,21 0-15,0-1 0,-21-20 0,21 21 16,-21-21-16,21 20 0,0-20 0,-21 21 15,0 0-15,0 0 0,0-1 16,0 44 0,0 20-16,0-21 15,0 0-15,-21 0 0,0 22 16,21-22-16,-21 21 0,21-21 0,0 1 16,0-1-16,0 0 0,0 0 0,0 0 15,0 0-15,0 1 0,21-22 16,0 21-16,0-21 0,1 0 15,-1 0-15,0 0 0,0 0 16,0 0-16,22 0 0,-22-21 0,0-1 16,21 1-16,-21 0 0,1 0 0,20 0 15,-21 0-15,0-22 0,0 22 16,22-21-16,-22 21 0,-21-22 16,21 22-16,-21-21 0,0 21 0,-21 21 31,21 21-31,-21 21 15,21-21-15,-21 0 0,21 22 0,0-22 16,0 21-16,0-21 0,0 22 16,0-22-16,0 0 0,0 0 0,0 0 15,0 1-15,0-1 0,21 0 0,-21 0 16,21-21-16,-21 21 0,0 0 16,-21-21 15,0 0-31,-1-21 15,1 0-15,21 0 0,-21 21 16,0-21-16,21 0 0,-21-1 16,21 1-16,-21 21 0,21 21 47,0 1-47,0-1 15,21-21-15,-21 21 0,21-21 0,0 0 16,-21 21-16,21-21 0,0 0 15,1 0-15,-1 0 0,0 0 16,0 0-16,0 0 0,0 0 0,1 0 16,-1-21-16,0 21 15,21-21-15,-21 0 0,22 21 0,-1-22 16,0 1-16,1 0 0,-1 0 0,0 0 16,1 0-16,-1-1 0,-21 1 15,22-21-15,-22 21 0,0-22 0,-21 22 16,0 0-16,0 0 0,0 0 0,0 0 15,0-1-15,-21 22 0,-22 0 16,22 0-16,0 0 0,-21 0 0,21 22 16,-22-1-16,22 0 0,0 0 15,21 0-15,0 0 0,0 22 0,0-22 16,0 0-16,0 0 0,0 0 16,21 1-16,0-1 0,0 0 15,-21 0-15,0 0 0,0 0 0,22-21 16,-22 22-16,0-1 0,0 0 15,-22-21 1,1 0-16,0 0 16,0 0-16,0 0 0,0 0 15,-1 0-15,1 0 16,21-21-16,0 0 16</inkml:trace>
  <inkml:trace contextRef="#ctx0" brushRef="#br0" timeOffset="35600.06">26183 4233 0,'0'0'15,"-21"0"-15,21-21 0,0 0 0,0 0 16,0 42 15,0 0-31,0 0 0,0 22 16,0-22-16,0 21 0,0 22 0,0-22 0,0 22 16,0-22-16,0 21 15,0 1-15,0-22 0,0 22 0,0-1 16,0 1-16,0-1 0,0 22 0,-21-22 15,0-20-15,21 20 0,-22 1 16,1-1-16,0 22 0,0-22 0,0 1 16,0-1-16,-1 1 0,1-1 0,0 1 15,0-1-15,-21-20 0,20-1 0,1 22 16,0-43-16,21 21 0,0-21 16,-21 0-16,21 1 0,21-22 31,0-22-31,0 1 0,1 0 15,-1 0-15,0 0 0,0 0 16,0-22-16,0 22 0</inkml:trace>
  <inkml:trace contextRef="#ctx0" brushRef="#br0" timeOffset="35980.83">26247 4509 0,'0'0'15,"-43"-43"-15,1 1 0,0 0 16,-1-1-16,1 1 0,21 0 0,-22-1 16,22 22-16,0-21 0,21 21 0,0-1 15,0 1-15,21 0 0,0 0 16,22 0-16,-22 21 0,21 0 0,1 0 16,-1 0-16,0 0 0,1 21 15,-1-21-15,21 42 0,-20-21 0,-1 22 16,0-22-16,1 21 0,-1 1 15,-21-1-15,0 0 0,1-21 0,-22 22 16,0-22-16,0 21 0,-22-21 0,1 1 16,-21-1-16,0 0 0,20 0 15,-20-21-15,0 21 0,-1-21 16,1 0-16,21 0 0,-21 0 0,20 0 16,1 0-16,0 0 0,21-21 31,21 21-31,0-21 0,1 21 15,-1-21-15,0 0 0,0-1 16,0 1-16,0 0 0,1 0 0</inkml:trace>
  <inkml:trace contextRef="#ctx0" brushRef="#br0" timeOffset="36397.6">26670 4191 0,'0'0'0,"0"-21"15,0 0-15,0 0 16,0-1 0,21 22-16,0-21 0,0 21 15,1 0-15,20 0 0,-21 0 16,0 0-16,22 0 0,-22 0 0,21 0 16,-21 21-16,0 1 0,22-1 0,-22 0 15,0 0-15,-21 21 16,0-20-16,0 20 0,0-21 0,0 0 0,0 22 15,0-22-15,0 0 0,0 0 16,-21 0-16,0-21 0,0 21 16,-1-21-16,1 0 0,0 0 0,21 22 15,-21-22-15,21-22 16,0 1 0,0 0-16,0 0 0,21 0 15,-21 0-15,21-1 0,0 1 16,1 0-16,-22 0 0,21-21 0,0 20 15,0 1-15,0 0 0,0 0 16,-21 0-16,22 21 0,-1 0 0,0-21 16,0 21-16,0 0 15,0 0-15,1 0 16,-1 0-16</inkml:trace>
  <inkml:trace contextRef="#ctx0" brushRef="#br0" timeOffset="36824.36">27644 4043 0,'-22'0'0,"44"0"0,-65 0 0,22 0 16,0 21-16,0 0 16,21 0-16,-21 1 0,-1-1 0,22 21 15,-21-21-15,0 0 0,0 22 16,21-22-16,-21 0 0,0 21 15,21-20-15,0-1 0,0 0 16,0 0-16,0 0 0,0 0 0,0 1 16,21-1-16,0-21 15,0 0-15,0 0 0,0 0 16,1 0-16,-1 0 0,0 0 0,0 0 16,0 0-16,-21-21 0,21-1 0,1 22 15,-1-21-15,0 0 0,-21 0 16,0 0-16,0 0 0,0-1 0,0-20 15,0 21-15,0 0 0,0-22 16,0 1-16,0 21 0,0-21 0,0 20 16,-21 1-16,21 0 0,-21 0 15,-1 21-15,1 0 16,21 21 0,0 0-16,0 0 0,0 1 15,0-1-15,0 0 0,0 0 16,0 0-16</inkml:trace>
  <inkml:trace contextRef="#ctx0" brushRef="#br0" timeOffset="37192.15">28067 4149 0,'0'0'0,"0"-43"15,0 22 1,0 42-1,0 1 1,0 20-16,0-21 0,0 21 0,0 1 16,0-1-16,-21 0 0,21 1 0,0 20 15,-21-20-15,21-1 0,-22 21 16,22-20-16,0 20 0,0 1 0,-21-22 16,21 22-16,-21-1 0,21 1 15,-21-22-15,0 21 0,21-20 16,-21-1-16,-1 22 0,1-22 0,0 0 0,0 1 15,0 20-15,0-21 0,-1 1 16,1 20-16,21-20 0,0-1 16,0 0-16,0 1 0,0-22 0,0 0 15,0 21-15,0-21 0,21-21 32,-21-21-32,22 21 0,-22-21 15,0 0-15,21-21 0,0 20 0,0-20 16,-21 0-16</inkml:trace>
  <inkml:trace contextRef="#ctx0" brushRef="#br0" timeOffset="37563.93">28003 4170 0,'0'0'0,"0"-42"0,-21 20 16,21-20-16,0 21 0,0-21 0,0 20 15,0 1-15,0 0 0,0 0 16,21 21-16,1-21 0,-1 21 16,21 0-16,-21 0 0,0 0 15,22 0-15,-22 21 0,0-21 16,21 21-16,-20 0 0,-1 0 16,0 22-16,-21-22 0,0 21 0,0-21 0,0 1 15,0 20-15,0-21 0,0 0 16,-21 0-16,0 1 0,-1-1 15,1 0-15,-21-21 0,21 21 0,-22-21 16,1 0-16,21 0 0,0 0 16,-22 0-16,22 0 0,0 0 0,42 0 47,0 0-32,1-21-15,-1 21 16,0-21-16</inkml:trace>
  <inkml:trace contextRef="#ctx0" brushRef="#br0" timeOffset="37891.75">28448 4170 0,'21'0'0,"64"-21"31,-85 0-31,21 21 0,0 0 16,0-22-16,-21 1 0,21 21 0,1-21 15,-22 0-15,0 0 16,21 21-16,-21-21 0,0-1 16,0 1-16,0 0 15,-21 21 1,21 21-16,-22 0 0,1 1 16,0-1-16,21 21 0,-21-21 15,21 0-15,-21 22 0,21-22 0,0 0 16,0 21-16,0-20 0,0-1 15,0 0-15,0 0 0,0 0 0,21 0 16,0 1-16,0-22 0,0 0 16,1 0-16,-1 0 15,0 0-15,0 0 0,0 0 0,0 0 16</inkml:trace>
  <inkml:trace contextRef="#ctx0" brushRef="#br0" timeOffset="38300.51">28977 4106 0,'-21'-105'31,"21"83"-31,0 1 16,0 0-16,21 21 0,0 0 16,0-21-16,1 21 0,-1 0 0,0 0 15,0 0-15,0 0 0,0 21 0,1 0 16,-1 0-16,0 1 15,-21 20-15,0-21 0,0 0 0,0 22 16,0-22-16,0 21 0,0-21 16,0 0-16,0 1 0,-21-1 0,0 0 15,21 0-15,-22-21 0,1 21 16,0-21-16,0 0 16,0 0-16,21-21 31,0 0-31,0 0 15,0 0-15,0-22 0,21 22 16,0 0-16,-21-21 0,21 20 0,0-20 16,1 21-16,-22-21 0,21 20 15,0 1-15,0 0 0,0 0 16,0 21-16,1-21 0,-1 21 0,0 0 16,0 0-16,-21-21 0,21 21 15,0 0-15</inkml:trace>
  <inkml:trace contextRef="#ctx0" brushRef="#br0" timeOffset="39371.9">29654 3704 0,'0'-21'0,"0"42"0,0-63 16,0 21-16,0 42 31,0 0-31,0 21 16,-21-20-16,21-1 0,-21 21 15,0 0-15,21 1 0,-21-1 0,0-21 16,21 22-16,0-1 0,-22 0 16,22-21-16,-21 22 0,21-22 0,0 21 15,0-21-15,0 1 0,0 20 16,0-21-16,0 0 0,0 0 0,21 1 16,1-1-16,-1-21 15,0 0-15,0 0 16,0 0-16,0 0 15,1 0-15,-22-21 0,21-1 16,0 1-16,0 0 0,0 0 0,-21 0 16,21-22-16,1 22 0,-1-21 15,0 21-15,0-22 0,-21 1 0,21 21 16,-21 0-16,0 0 0,0-1 16,0 44-1,0-1 1,0 0-16,0 0 0,-21 21 15,21-20-15,-21-1 0,21 0 0,0 0 16,0 0-16,0 0 0,0 1 16,0-1-16,0 0 0,0 0 15,0 0 1,21-21-16,0 0 0,0 0 16,22 0-16,-22 0 0,21 0 0,1 0 15,-1 0-15,-21 0 0,21 0 16,1-21-16,-22 0 0,0 0 0,0-22 15,22 22-15,-22 0 0,0-21 16,-21-1-16,21 22 0,-21-21 0,0 21 16,0 0-16,0-1 0,0 1 15,0 0-15,-21 21 16,0 0-16,0 0 0,-1 21 16,1 0-16,0 1 15,21-1-15,-21 0 0,21 21 16,-21-21-16,21 1 0,-21-1 0,21 21 15,0-21-15,0 0 0,0 1 0,0-1 16,0 0-16,0 0 16,21 0-16,0-21 0,0 0 0,0 0 15,0 0-15,1 0 0,-1 0 16,21 0-16,-21 0 0,22 0 0,-1 0 16,0 0-16,1-21 15,-1 0-15,-21 0 0,21 0 0,-20-1 16,20-20-16,-21 21 0,0-21 0,0 20 15,1-20-15,-1 21 0,0 0 16,-21-22-16,21 22 0,-21 0 16,0 0-16,-21 21 31,0 21-31,21 0 0,0 0 16,0 1-16,0-1 15,0 0-15,0 0 0,0 0 0,0 0 16,0 1-16,0-1 0,0 0 0,21 0 15,-21 0 1,21 0-16,-21 1 0,0-1 16,0 0-16,0 0 15,0 0-15,-21-21 16,0 0-16,0 0 16,-1 0-16,1 0 0,0 0 15,0 0-15,0 0 16,0 0-16,-1 0 15,22-21 1,-21 0 0,21 0-16,0 0 0</inkml:trace>
  <inkml:trace contextRef="#ctx0" brushRef="#br0" timeOffset="39632.75">30438 3620 0,'0'0'0,"-22"-22"0,22 1 32,-21 21-32,21-21 0,-21 21 0,0 21 78,0-21-78,0 0 15,21 21-15</inkml:trace>
  <inkml:trace contextRef="#ctx0" brushRef="#br0" timeOffset="39875.67">29612 3810 0,'21'0'31,"0"0"-31,1 0 0,20 0 16,-21 0-16,0 0 0,0 0 15,1 0-15,-1 0 0,0 0 0,0 0 16,0 0-16,0 0 0,1 0 15,-1 0-15,0 0 16,0 0-16,0 0 16,0 0-16,1 0 0,-1 0 15</inkml:trace>
  <inkml:trace contextRef="#ctx0" brushRef="#br0" timeOffset="53516.39">931 6795 0,'0'0'0,"0"-22"47,-21 22-47,21-21 15,0 0 1,0 0 15,-21 21-31,21-21 16,0 42 15,0 0-15,0 21-16,0-20 0,0-1 15,0 21-15,0-21 0,0 22 16,0-1-16,0 0 0,0 1 0,-21-1 16,21 0-16,0 1 0,0-1 15,0-21-15,0 21 0,0 1 0,0-22 16,0 21-16,0-21 16,0 1-16,0-1 0,0 0 0,21-21 15,0 0 1,0 0-16,0 0 15,1-21-15,-1 0 0,-21-1 16,21 1-16,0-21 0,0 21 0,-21-22 16,21 22-16,1-21 0,-22 0 15,21-1-15,0 22 0,-21-21 0,21 21 16,-21-1-16,0 1 0,21 0 16,-21 0-16,21 21 15,-21 21 1,0 0-1,0 0-15,0 1 16,0 20-16,0-21 0,0 21 0,0-20 16,0 20-16,0-21 0,0 21 15,0-20-15,0-1 0,22 21 0,-22-21 16,21 0-16,0 1 0,0-22 16,0 21-16,0-21 0,1 0 0,-1 0 15,0 0-15,0 0 0,21 0 16,-20-21-16,-1-1 0,0 1 15,0 0-15,0 0 0,0 0 0,1 0 16,-1-1-16,0-20 0,0 0 16,-21 21-16,0-22 0,0 22 0,0-21 15,0 21-15,21-22 0,-21 1 16,0 21-16,0 0 0,0-22 0,0 22 16,0 0-16,0 0 0,0 0 15,-21 42 16,21 0-31,0 0 0,0 0 0,0 0 16,-21 1-16,21-1 0,0 21 16,0-21-16,0 0 0,0 22 0,0-22 15,0 21-15,0-21 0,0 22 16,0-22-16,21 21 0,-21-21 16,21 22-16,0-22 0,1 0 15,-22 0-15,21-21 0,21 21 0,-21 1 16,0-22-16,1 0 0,-1 0 15,0 0-15,21 0 0,-21 0 0,1-22 16,-1 1-16,21 0 0,-21 0 0,0 0 16,1 0-16,-1-22 0,0 22 15,-21-21-15,21-1 0,0 22 0,-21-21 16,21 0-16,-21-1 0,0 1 16,0 0-16,0-1 0,0 1 0,0 0 15,0-1-15,0 1 0,0 0 16,0 20-16,0-20 0,-21 21 15,21 0-15,-21 21 0,0 0 0,0 21 16,0-21 0,21 42-16,0-21 0,0 1 0,0 20 15,0-21-15,0 21 0,0 1 16,0-22-16,0 21 0,0 1 0,0-1 16,0-21-16,0 21 0,0 1 15,0-1-15,0-21 0,0 22 0,0-1 16,0-21-16,0 21 0,0-20 15,0-1-15,0 0 0,0 0 16,0-42 15,0 0-31,0 0 16,0-1-16,0 1 0,0-21 16,21 21-16,0-22 0,-21 22 0,21-21 15,0 21-15,0 0 0,1-22 16,20 22-16,-21 0 0,0 0 0,22 21 15,-22 0-15,0 0 0,0 0 16,21 0-16,-20 0 0,-1 0 0,-21 21 16,21-21-16,-21 21 0,21 0 0,-21 0 15,0 1-15,0-1 0,0 21 16,0-21-16,0 0 0,0 1 16,0-1-16,-21 0 0,21 21 15,-21-21-15,21 1 0,-21-1 16,21 0-16,-22-21 0,22 21 15,-21-21-15,21-21 47,21 0-47,1 0 16</inkml:trace>
  <inkml:trace contextRef="#ctx0" brushRef="#br0" timeOffset="54423.87">3175 7070 0,'0'0'0,"21"0"0,21-64 32,-42 43-32,0 0 0,0 0 0,0 0 15,-21-1-15,0 1 16,0 21-16,0-21 0,0 21 15,-1 0-15,1 0 0,0 0 16,0 0-16,0 21 0,0 0 0,-22 1 16,22-1-16,0 0 0,0 0 15,0 0-15,-1 22 0,1-22 16,21 21-16,-21 0 0,21 1 0,-21-22 16,21 21-16,0-21 0,0 22 0,0-22 15,0 0-15,0 0 0,21 0 16,-21 1-16,21-22 0,0 0 0,1 0 15,-1 0-15,0 0 16,0 0-16,0-22 0,0 1 16,1 21-16,-1-21 0,0-21 0,-21 21 15,21-1-15,0-20 0,0 21 16,-21-21-16,22 20 0,-22-20 0,21 21 16,-21-21-16,0 20 0,0 1 15,0 0-15,0 0 0,0 0 16,0 0-16,0 42 31,0 0-31,0 21 16,0-21-16,0 1 0,0-1 0,0 21 15,0-21-15,0 0 0,0 22 16,0-22-16,0 0 0,0 21 0,0-20 16,21-1-16,0 0 0,0-21 0,0 21 15,1-21-15,-1 0 0,0 0 16,0 0-16,0 0 0,22 0 0,-22 0 15,0 0-15,21 0 0,-21-21 16,1 0-16,-1 0 0,21-22 16,-21 22-16,0 0 0,-21-21 0,22-1 15,-1 22-15,-21-21 0,21-1 16,-21 1-16,0 0 0,21-1 0,-21 1 16,21-21-16,-21 20 0,0 1 0,0-22 15,0 22-15,0 0 0,0 21 16,0-22-16,0 22 0,0 0 0,0 0 15,0 42 1,0 0 0,-21 0-16,21 0 0,-21 22 0,21-1 15,0 0-15,-21 1 0,21-1 16,0 0-16,0 1 0,0-1 0,0 0 16,0 1-16,0-1 0,0 0 0,0-20 15,0 20-15,0 0 0,0 1 16,0-22-16,0 21 0,0-21 0,0 0 15,21 1-15,-21-1 0,21 0 0,0-21 16,0 0-16,1 0 16,-1 0-16,0 0 0,0 0 15,0-21-15,0 0 16,-21-1-16,22 1 16,-22 0-16,21 0 0,-21-21 0,0 20 15,0 1-15</inkml:trace>
  <inkml:trace contextRef="#ctx0" brushRef="#br0" timeOffset="54740.69">3535 6816 0,'0'0'0,"-21"21"0,-1 0 16,44-21 15,-1 0-31,21 0 0,-21 0 0,22 0 15,-22 0-15,21 0 0,0 0 16,1-21-16,-22 21 0,21-21 0,1 21 16,-22 0-16,21 0 0,-21 0 15,0-21-15,1 21 0,-1 0 16,-42 0 46,-1 0-30</inkml:trace>
  <inkml:trace contextRef="#ctx0" brushRef="#br0" timeOffset="55955.76">5524 7070 0,'0'0'0,"-21"0"0,0 0 0,0 0 15,0 0-15,0 0 0,-1 0 16,-20 0-16,21 0 0,0 0 16,0 0-16,-1 0 0,1 0 0,0 0 0,0 0 15,0 0-15,0 0 0,-1 0 16,44 0 31,-1 0-47,21 0 15,0 0-15,1 0 0,-1 0 0,0 0 16,22 0-16,-1 0 0,-20 0 0,20 0 16,1 0-16,-1 0 0,1-21 15,-1 21-15,-20 0 0,20 0 0,-21-22 16,22 22-16,-22 0 0,1 0 0,-1 0 16,0-21-16,-21 21 0,22 0 15,-22 0-15,0-21 0,0 21 16,0 0-16,1 0 0,-22-21 15,-22 21 1,1 0-16,0 0 16,0-21-16,0 21 0,0 0 15,-1-21-15,1 21 0,0 0 0,0 0 16,0-22-16,0 22 0,21-21 16,-22 21-16,1 0 0,0-21 0,0 21 15,0-21-15,0 21 16,-1 0-16,44 0 78,-1 0-78,0 0 0,0 0 16,0 0-16,0 0 0,1 0 0,-1 0 15,0 0-15,0 0 0,0 0 16,0 0-16,22 0 0,-22 0 0,0 0 15,0 21-15,0-21 0,1 0 0,-1 0 16,0 0 0,-21 21 15,0 0-15,0 1-16,-21-22 0,0 21 15,-22 0-15,22-21 0,0 21 0,0 0 16,-22 0-16,22 1 0,0-1 0,-21 0 15,21 0-15,-1 0 0,1 0 16,0 1-16,0-1 0,0-21 0,0 21 16,21 0-16,-22 0 0,1-21 15,21 21-15,0 1 16,0-44 46</inkml:trace>
  <inkml:trace contextRef="#ctx0" brushRef="#br0" timeOffset="57695.97">8170 6350 0,'21'-21'31,"-21"0"-31,0 0 16,0-1 0,0 1-1,0 0-15,0 0 16,-21 0-16,0 21 15,0 0-15,0 0 16,0 0-16,-1 0 0,-20 0 0,21 0 16,0 0-16,-22 0 0,22 0 0,-21 0 15,0 21-15,20-21 0,-20 21 16,21 0-16,-21 0 0,20 22 0,-20-1 16,21-21-16,0 43 0,0-22 15,-1 0-15,1 22 0,21-22 0,-21 1 16,21 20-16,0-21 0,0 1 15,0-1-15,0 0 0,0-20 16,0 20-16,0-21 0,21 0 0,22 0 16,-22 1-16,0-1 0,21 0 0,1-21 15,-1 0-15,0 0 0,-21 0 16,22 0-16,-1 0 0,0 0 0,1 0 16,-1 0-16,0 0 0,-20-21 0,20 0 15,0 21-15,-21-22 0,1 1 0,20 0 16,-21 0-16</inkml:trace>
  <inkml:trace contextRef="#ctx0" brushRef="#br0" timeOffset="58131.75">8509 6604 0,'0'0'16,"0"-21"-16,0 0 0,-21 21 31,0 21-31,21 0 0,-22 0 0,22 0 16,0 1-16,-21 20 0,0-21 0,21 0 15,0 22-15,0-22 0,0 0 16,-21 21-16,21-21 0,0 1 0,0-1 16,0 0-16,0 0 0,0 0 0,0 0 15,21 1-15,0-22 16,0 0-16,1 0 0,-1 0 16,21 0-16,-21 0 0,0 0 15,22-22-15,-22 22 0,21-21 16,-21 0-16,22 21 0,-22-21 0,0 0 15,0 0-15,0-1 0,-21 1 0,0 0 16,0 0-16,0 0 0,0-22 16,0 22-16,0 0 0,0-21 0,-21 21 15,-21-1-15,21 1 0,0 0 0,-1 0 16,-20 0-16,21 21 0,0 0 16,-22 0-16,22 0 0,0 0 0,0 0 15,0 21-15,0 0 0,-1 0 16,1 0-16,21 1 0,0-1 15,0 0-15,0 0 0,0 0 0,0 0 16,0 1-16,0-1 0,21-21 0,1 21 16,-1 0-16,0-21 0,0 0 15,0 0-15,22 0 0</inkml:trace>
  <inkml:trace contextRef="#ctx0" brushRef="#br0" timeOffset="58668.44">9186 6562 0,'0'0'0,"-21"0"31,21 21-31,-21 0 16,21 0-16,-21 0 0,21 1 0,0-1 15,0 0-15,0 0 0,0 0 16,-21 0-16,21 1 0,0-1 0,0 21 15,-22-21-15,22 0 0,0 1 16,0-1-16,0 0 0,0 0 16,-21-21-16,21 21 15,-21-21-15,21-21 47,0 0-47,0 0 16,0 0-16,0-1 0,21-20 0,0 21 15,1 0-15,-1-22 0,0 22 16,0 0-16,0-21 0,0 21 0,1-1 16,-1 1-16,0 21 0,0-21 0,0 21 15,0 0-15,1 0 0,-1 21 16,0-21-16,-21 21 0,0 1 16,0-1-16,21 0 0,-21 0 0,0 0 15,21 22-15,-21-22 0,0 0 16,0 0-16,0 0 0,0 22 15,0-22-15,0 0 0,0 0 0,0 0 16,0 0-16,0 1 0,0-1 16,21-21 15,-21-21-15,22 21-16,-1-22 0</inkml:trace>
  <inkml:trace contextRef="#ctx0" brushRef="#br0" timeOffset="59072.21">9779 6625 0,'0'0'0,"0"21"0,0 1 15,0-1-15,0 0 0,0 21 16,0-21-16,0 1 0,0-1 15,0 21-15,0-21 0,0 0 0,0 1 16,0 20-16,0-21 0,0 0 0,0 0 16,0 1-16,0-1 0,21-21 0,-21 21 15,21-21-15,0 0 16,1 0-16,-1 0 16,0 0-16,0 0 15,-21-21-15,21 0 0,0 21 0,-21-22 16,22 1-16,-1 0 0,-21-21 15,21 21-15,0-1 0,-21-20 0,21 21 16,-21-21-16,21-1 0,1 22 0,-22-21 16,0 21-16,21-1 0,0 1 15,-21 0-15,0 0 0,0 42 47,0 0-31,21-21-16</inkml:trace>
  <inkml:trace contextRef="#ctx0" brushRef="#br0" timeOffset="59491.97">10372 6900 0,'21'0'47,"0"-21"-47,0 0 0,0 21 16,0-21-16,1 21 0,-1-21 16,0 0-16,0 21 0,0-22 0,0 1 15,-21 0-15,22 21 0,-22-21 0,0 0 16,0 0-16,0-1 0,0 1 15,-22 21-15,1 0 16,0 0-16,0 0 0,0 0 0,-22 0 16,22 21-16,0 1 0,0 20 15,0-21-15,0 0 0,21 22 16,0-1-16,-22-21 0,22 21 0,0-20 0,0-1 16,0 21-16,0-21 0,0 0 15,0 1-15,0-1 0,22 0 16,-1 0-16,0-21 0,0 0 15,0 0-15,22 0 0,-22 0 0,21 0 16,-21 0-16,0 0 0,22 0 16,-22-21-16,0 0 0</inkml:trace>
  <inkml:trace contextRef="#ctx0" brushRef="#br0" timeOffset="59884.24">10922 6752 0,'0'0'0,"0"-21"0,0 0 15,0 0-15,0 0 0,0-1 16,21 22 0,0-21-16,0 21 15,1 0-15,20 0 0,-21 0 16,0 0-16,0 21 0,1 1 16,-1-1-16,21 0 0,-21 0 0,0 0 15,-21 22-15,22-22 0,-22 0 0,21 21 16,-21-21-16,0 1 0,0-1 15,0 0-15,0 0 0,-21 0 0,-1 0 16,22 1-16,-21-22 0,0 21 16,21-42 15,0-1-31,0 1 16,0 0-16,0 0 0,0 0 0,0 0 15,21-1-15,0-20 0,-21 21 0,22 0 16,-1-22-16,-21 22 0,21-21 15,0 21-15,0 0 0,0-1 0,-21 1 16,22 21-16,-1 0 0,0-21 0,0 21 16,0 0-16,0 21 15</inkml:trace>
  <inkml:trace contextRef="#ctx0" brushRef="#br0" timeOffset="60962.62">11599 7006 0,'0'0'0,"21"0"47,1 0-47,-1-21 0,0 0 16,0 0-16,0 0 0,0-1 0,1 1 15,-22 0-15,21 0 0,0-21 16,0 20-16,-21-20 0,21 0 15,-21-1-15,21 22 0,-21-21 0,0 0 16,0-1-16,0 1 0,0 21 0,0 0 16,0-1-16,0 1 0,-21 21 15,0 0 1,0 21-16,21 1 0,0 20 16,-21-21-16,21 21 0,-21 1 15,21-22-15,0 21 0,0 1 0,-22-1 16,22 0-16,0-21 0,0 22 0,0-1 15,0-21-15,0 0 16,0 22-16,0-22 0,0 0 0,0 0 0,22 0 16,-1-21-16,-21 22 0,21-22 0,0 0 15,21 0-15,-20 0 0,-1 0 16,21 0-16,-21 0 0,0 0 16,22-22-16,-22 22 0,0-21 0,21 0 15,-20 0-15,-1 0 0,0 0 0,0-1 16,0 1-16,0 0 0,-21 0 15,0-21-15,22 20 0,-22 1 0,21 0 16,-21 0-16,0 0 0,0 42 31,0 0-15,0 0-16,0 0 0,0 1 16,0-1-16,0 0 0,0 0 0,0 0 15,0 0-15,0 1 0,0-1 16,21 0-16,0-21 15,0 0-15,0 0 0,1 0 0,-1 0 16,0 0-16,0 0 0,0 0 0,0 0 16,1-21-16,-1 21 15,0-21-15,0-1 0,-21 1 16,0 0-16,0 0 0,21 0 0,-21 0 16,0-22-16,0 22 0,0 0 0,0 0 15,0 0 1,0 42-1,0 0 1,-21 0-16,21 0 0,0 0 16,0 1-16,0-1 0,-21 0 0,21 0 15,-21 21-15,21-20 0,0-1 0,0 0 16,0 0-16,0 0 0,-21 0 16,21 1-16,-22-22 15,22 21-15,0-42 31,0-1-15,0 1 0,0 0-16,0 0 0,0 0 0,0 0 15,22-1-15,-22 1 0,21-21 0,0 21 16,0-22-16,21 22 0,-20-21 0,20 21 16,-21 0-16,21-1 0,-20 1 15,-1 0-15,21 21 0,-21 0 0,0 0 16,1 0-16,-1 0 0,0 21 0,0 0 15,-21 1-15,0-1 0,0 0 16,21 0-16,-21 0 0,0 0 0,0 1 16,0-1-16,0 0 0,0 0 0,0 0 15,0 0-15,-21 1 0,21-1 16,-21-21-16,21 21 0,-21-21 16,21 21-16,-21-21 0,42 0 46,0 0-46</inkml:trace>
  <inkml:trace contextRef="#ctx0" brushRef="#br0" timeOffset="61644.23">13737 6710 0,'0'0'0,"0"-21"0,0 0 0,0-1 15,-21 1-15,0 0 16,21 0-16,-21 21 0,-1 0 0,1 0 16,0 0-16,0 0 0,-21 21 15,20 0-15,1 0 0,-21 1 16,21-1-16,-22 21 0,1-21 0,21 22 16,0-22-16,-22 21 0,22-21 0,0 0 15,0 22-15,21-22 0,0 0 0,0 0 16,0 0-16,0 1 15,21-22-15,0 0 0,22 0 0,-22 0 16,0 0-16,21 0 0,-21 0 0,1 0 16,-1 0-16,21 0 0,-21-22 15,0 22-15,1-21 0,-22 0 16,21 21-16,0-21 0,-21 0 0,0 0 16,21-1-16,-21 1 0,21 0 0,-21-21 15,0 21-15,0-1 0,21 1 16,-21 0-16,0 42 31,0 0-15,0 1-16,0-1 0,0 0 15,0 21-15,0-21 0,0 1 0,-21 20 16,21-21-16,-21 21 0,21 1 16,-21-1-16,0 0 0,21 22 15,-21-22-15,21 22 0,0-1 0,0 1 16,-22-22-16,22 22 0,-21-1 0,21-21 15,-21 22-15,21-1 0,0-20 0,0 20 16,0 1-16,0-22 0,0 22 16,0-22-16,0 21 0,0-20 0,0-1 15,0 0-15,0 1 0,0-1 0,0-21 16,0 22-16,0-22 0,-21 0 0,0 0 16,0-21-16,-22 0 0,22 0 15,0 0-15,0 0 0,0 0 0,-22 0 16,22 0-16,0 0 0,0-21 15,0 21-15,-1-21 0,1 0 16,21-1-16,0 1 16,0 0-16,0 0 0,0 0 15,0-22-15,0 22 0,0-21 0,0 0 16,0-1-16</inkml:trace>
  <inkml:trace contextRef="#ctx0" brushRef="#br0" timeOffset="61900.08">12827 6223 0,'0'0'0,"-21"-21"0,0 21 16,-1-21-16,1 21 0,0-21 15,0 21 17,0 0-17,0 21 1</inkml:trace>
  <inkml:trace contextRef="#ctx0" brushRef="#br0" timeOffset="62120.96">11790 6625 0,'0'0'0,"-21"0"0,-1 64 32,44-64-32,-1 0 15,0 0-15,0 0 0,0 0 16,22 0-16,-1 0 0,0 0 15,1-21-15,-22 21 0,21 0 0,0 0 16,1-22-16,-1 22 0,-21 0 0,0 0 16,22-21-16,-22 21 0,0-21 0</inkml:trace>
  <inkml:trace contextRef="#ctx0" brushRef="#br0" timeOffset="63832.39">14774 6837 0,'-21'0'0,"42"0"0,-42 21 0,0-21 0,0 21 16,0 0-16,-1 1 16,1-22-1,21 21-15,-21-21 0,21-21 47,21 21-47,0-22 16,1 1-16,-1 0 0,0 0 0,0 0 15,-21-22-15,42 22 0,-20-21 16,-1 0-16,0-1 0,0-20 0,0 20 16,0-20-16,1 21 0,-1-1 0,0-20 15,-21 20-15,0 22 0,0-21 16,0 21-16,0 0 0,0-1 0,-21 1 16,0 21-16,-22 0 0,22 0 15,-21 0-15,21 0 0,-1 21 16,-20 1-16,21-1 0,21 0 0,-21 21 15,21-21-15,0 22 0,0-1 0,0-21 16,0 22-16,0-1 0,21 0 16,-21 1-16,21-1 0,0 0 0,0 1 15,1-1-15,-1-21 0,0 21 0,0-20 16,0 20-16,0-21 0,-21 0 16,0 0-16,0 1 0,0-1 0,0 0 15,-21-21-15,0 21 0,0-21 16,0 0-16,0 0 0,-1 0 15,1 0-15,0 0 0,-21 0 0,21-21 16,-1 0-16,1 21 0,0-21 16,21-1-16,-21 22 0,0-21 15,0 21-15,21 21 32,0 1-32,21-22 15,0 21-15,0 0 0,0-21 16,0 21-16,1-21 0,-1 21 0,0-21 15,0 0-15,21 0 0,-20 0 0,20 0 16,-21 0-16,21 0 0,1 0 16,-22 0-16,21 0 0,1-21 0,-1 21 15,0-21-15,1 0 0,-22 0 0,21-1 16,0 1-16,-20 0 0,-1 0 16,0 0-16,0 0 0,0-22 15,-21 22-15,0-21 0,0 21 0,0-22 16,0 22-16,0 0 0,0 0 0,0 0 15,0-1-15,0 44 16,0-1 0,0 21-16,-21-21 0,0 0 0,21 1 15,-21 20-15,21-21 0,0 21 16,-21-20-16,21 20 0,0-21 0,-22 0 16,22 0-16,0 1 0,0-1 0,0 0 15,22 0-15,-1 0 16,0-21-16,0 0 0,0 0 15,0 0-15,1 0 0,-1 0 0,0 0 16,21 0-16,-21-21 0,22 21 0,-22-21 16,0 0-16,21 21 0,-20-21 15,-1-1-15,0 1 0,0-21 0,0 21 16,0 0-16,-21-1 0,0-20 0,0 21 16,0 0-16,0 0 0,0-1 15,0 1-15,-21 42 31,21 22-31,-21-22 16,21 0-16,0 0 0,0 22 16,0-22-16,0 0 0,0 21 0,0-21 15,0 1-15,0-1 0,0 0 0,0 0 16,0 0-16,21-21 0,0 21 16,1 1-16,-1-22 0,0 0 0,0 0 15,0 0-15,0 0 0,22 0 0,-22 0 16,21 0-16,-21-22 0,22 22 15,-22-21-15,21 0 0,-21 0 0,1 0 16,-1 0-16,0-22 0,0 22 0,-21-21 16,21-1-16,-21 1 0,21-21 0,-21 20 15,22-20-15,-22 20 0,0-20 16,0 21-16,21-1 0,-21 22 0,0-21 16,0 21-16,0 42 31,0 0-31,0 21 0,0 1 15,0-1-15,-21 0 0,21 1 0,-22-1 16,22 0-16,-21 1 0,21-1 16,0 0-16,0 1 0,0-22 0,0 21 15,0-21-15,0 22 0,0-22 0,-21 0 16,21 0-16,0 0 0,0 0 0,0 1 16,-21-22-1,21-22 16,0 1-31,0 0 16,0 0-16,21 0 0,0 0 16,0-22-16,22 22 0,-22 0 0,0-21 15,21 20-15,-20 1 0,20 0 0,-21 0 16,21 21-16,1 0 0,-22 0 16,21 0-16,-21 0 0,22 0 0,-22 0 15,0 21-15,0-21 0,0 21 0,-21 0 16,0 1-16,0-1 0,0 0 15,0 0-15,0 0 0,0 0 0,0 1 16,-21-1-16,0 0 0,0 0 0,-21-21 16,20 21-16,-20 0 0,0-21 15,-1 22-15,1-22 0,0 0 16,21 21-16,-22-21 0,1 0 0,21 0 16,-22 0-16,22 0 0,0 0 0,0 0 15,0 0-15,0-21 16,21-1-1,0 1-15</inkml:trace>
  <inkml:trace contextRef="#ctx0" brushRef="#br0" timeOffset="64372.27">17843 6456 0,'0'0'0,"22"0"0,-22-21 16,21 0-16,-21-1 0,21 1 16,-21 0-16,0 0 0,0 0 15,0 0-15,-21 21 16,0 0-16,-1 0 0,1 0 15,0 0-15,0 0 0,0 0 0,-22 0 16,22 21-16,0 21 0,-21-21 0,21 22 16,-1-1-16,1-21 15,21 21-15,0 1 0,-21-1 0,21 0 16,0 1-16,0-22 0,0 21 0,0-21 16,0 22-16,0-22 0,21 0 15,0 0-15,1-21 0,-1 21 0,0 1 16,21-22-16,-21 0 0,22 0 0,-22 0 15,21 0-15,-21 0 0,22 0 16,-22 0-16,21 0 0,-21-22 0,22 1 16,-22 0-16,21 0 0,1 0 0</inkml:trace>
  <inkml:trace contextRef="#ctx0" brushRef="#br0" timeOffset="64652.11">18500 6223 0,'0'0'0,"21"-42"0,-21 21 15,0-1-15,0 1 0,0 0 0,0 0 16,0 0-16,-21 21 16,-1 21-1,1 0-15,21 0 0,-21 0 0,21 1 16,0 20-16,-21 0 0,21 1 16,-21-1-16,21 0 0,0 1 0,0-1 15,0 0-15,-21 1 0,21-1 0,-22 0 16,22 1-16,-21-1 0,21-21 15,0 0-15,0 22 0,0-22 16,0 0-16,0 0 0,0 0 16,0 0-16,21-21 15,1 0-15,-1 0 16,0 0-16,0-21 0,0 21 0</inkml:trace>
  <inkml:trace contextRef="#ctx0" brushRef="#br0" timeOffset="65840.47">19050 6519 0,'21'-21'16,"-42"42"-16,63-63 0,-21 21 0,-21 0 15,22 0-15,-22-1 0,0 1 0,0 0 16,0 0-16,0 0 0,0 0 0,-22-1 16,1 22-16,0-21 0,0 21 15,0 0-15,0 0 0,-1 0 16,1 0-16,0 21 0,0-21 0,0 43 15,0-22-15,-1 0 0,1 21 16,21 1-16,-21-1 0,0 0 0,0 1 16,21-22-16,0 21 0,0 1 0,0-22 15,0 21-15,0-21 16,0 0-16,0 1 0,0-1 0,21-21 16,0 21-16,0-21 0,0 0 0,1 0 15,-1 0-15,0 0 0,0 0 16,0 0-16,0 0 0,1-21 0,-1 0 15,0-1-15,0 1 0,0-21 16,0 21-16,1 0 0,-22-22 0,0 1 16,21 21-16,-21-22 0,21 1 15,-21 21-15,0-21 0,0 20 0,0 1 16,0 0-16,0 42 31,0 0-31,0 22 16,-21-22-16,21 0 0,0 21 0,-21-20 15,21-1-15,0 21 0,0-21 16,0 22-16,0-22 0,0 0 0,0 0 16,0 0-16,21 0 0,0-21 0,0 22 15,0-22-15,0 0 0,1 0 16,-1 21-16,0-21 0,0 0 0,0 0 16,0 0-16,22 0 0,-22-21 0,0-1 15,21 22-15,-20-21 0,-1 0 16,0 0-16,21-21 0,-21 20 0,1 1 15,-1-21-15,0 21 0,0-22 0,0 22 16,0 0-16,1 0 16,-22 0-16,0 0 0,21 21 15,-21 21 1,0 0-16,0 0 0,0 0 16,21 0-16,-21 1 0,0-1 0,0 0 15,0 0-15,0 0 0,0 0 0,0 1 16,0-1-16,0 0 0,0 0 15,0 0-15,0 0 16,-21-21 0,0 0-16,-1 0 15,1 0-15,0 0 16,0-21-16,21 0 16,-21 21-16,21-21 0,-21 21 0,21-21 15,-22 21-15,1-21 16,21 42-1,0 0 1,0 0-16,0 0 16,0 0-16,21-21 15,-21 22-15,22-22 0,-1 0 0,0 0 16,0 0-16,0 0 0,0 0 16,1 0-16,-1 0 0,0 0 0,21 0 15,-21 0-15,1-22 0,-1 22 16,0-21-16,0 21 0,0-21 15,0 0-15,1 0 0,-1 0 0,0-1 16,21-20-16,-21 21 0,1 0 0,-1-22 16,0 1-16,0 21 0,-21 0 15,0-22-15,0 22 0,0 0 16,0 0-16,-21 21 0,0 0 16,0 0-16,21 21 0,0 0 15,-22 0-15,22 1 0,0-1 16,0 0-16,0 21 0,0-21 0,0 1 15,0-1-15,22 0 0,-22 0 0,0 0 16,21 0-16,-21 1 0,21-1 16,-21 0-16,0 0 15,0 0-15,0 0 16,-21-21-16,0 0 16,-1 0-16,1 0 15,0 0-15,0 0 16,0 0-16,21-21 15,-21 21-15,21-21 0</inkml:trace>
  <inkml:trace contextRef="#ctx0" brushRef="#br0" timeOffset="66492.49">21653 6138 0,'22'0'16,"-22"22"15,-22-1-31,1 0 0,0 21 0,-21-21 16,21 22-16,-1-1 0,-20 0 15,21 1-15,0-1 0,0 0 0,-1 1 16,1-22-16,21 21 0,0-21 16,0 22-16,0-22 0,0 0 15,21 0-15,1 0 0,-1 1 0,0-22 16,0 0-16,21 0 0,1 0 0,-1 0 16,-21 0-16,22 0 0,-1 0 15,0-22-15,1 22 0,-1-21 0,-21 0 16,21-21-16,-20 21 0,20-22 0,-21 1 15,0 0-15,-21-1 0,0 1 16,0 0-16,0-1 0,0 1 0,0 0 16,-21-1-16,21 22 0,-42 0 0,21 0 15,-1 0-15,-20-1 0,0 22 16,-1 0-16,1 0 0,21 0 16,-21 0-16,-1 22 0,1-1 0,21 0 15,0 0-15,-1 0 0,1 0 16,21 1-16,0-1 0,0 0 0,0 21 15,0-21-15,21 1 0,1-1 0,20-21 16,-21 21-16,21-21 0,-20 21 16,20-21-16,0 0 0</inkml:trace>
  <inkml:trace contextRef="#ctx0" brushRef="#br0" timeOffset="67030.17">22310 6075 0,'0'0'0,"0"-42"0,0 20 0,0 1 16,0 0-16,0 0 0,0 0 16,0 0-16,0 42 15,-22 0-15,22 0 16,0 0-16,0 22 0,-21-1 16,21-21-16,0 21 0,0 1 0,0-1 15,0 0-15,0 1 0,0-1 0,0 0 16,-21 1-16,21-1 0,0 0 15,-21 1-15,21-22 0,0 21 0,0-21 16,0 1-16,0-1 0,0 0 0,-21-21 16,21 21-16,-21-21 15,21-21 1,0 0 0,-22 21-16,22-21 0,0-1 15,0 1-15,0-21 0,0 21 0,0 0 16,22-22-16,-22 22 0,21-21 0,21 21 15,-21-1-15,0 1 0,22 0 16,-1 0-16,-21 21 0,22 0 0,-1 0 16,0 0-16,1 0 0,-22 0 0,21 0 15,-21 21-15,0 0 0,1 22 16,-1-22-16,-21 0 0,21 0 0,-21 21 16,0-20-16,0-1 0,0 0 15,-21 0-15,0 0 0,-1 0 16,1 1-16,-21-1 0,21-21 0,-22 21 15,1-21-15,21 21 0,-21-21 0,-1 21 16,22-21-16,0 0 0,0 0 16,0 0-16,-1 0 0,22-21 31,22 21-31,-22-21 0</inkml:trace>
  <inkml:trace contextRef="#ctx0" brushRef="#br0" timeOffset="67567.88">22775 6710 0,'43'0'16,"-22"0"-1,0 0-15,-21-21 0,21 0 16,0 21-16,0-22 0,1 1 0,-1 21 15,0-21-15,0 0 0,0 0 0,0 0 16,1-22-16,-1 22 16,0 0-16,0 0 0,-21-22 0,0 22 0,21 0 15,-21 0-15,0 0 16,0 42 0,0 0-1,-21 0-15,21 0 0,-21 1 0,21 20 16,0-21-16,-21 21 0,0 1 15,21-22-15,-22 21 0,22 1 0,0-1 16,-21 0-16,21-21 0,0 22 0,-21-1 16,21 0-16,0 1 0,0 20 0,0-20 15,0-1-15,0 21 16,0-20-16,0 20 0,0-20 0,0 20 16,0-21-16,-21 1 0,21 20 0,-21-42 15,21 22-15,-21-1 0,-1-21 16,22 0-16,-21 1 0,0-1 0,0 0 15,0-21-15,0 0 0,-1 0 0,1 0 16,0 0-16,0 0 0,0 0 0,0 0 16,-1 0-16,1-21 0,0 21 15,0-21-15,0-1 0,0 1 0,-1 0 16,1 0-16,21 0 0,0 0 0,0-22 16,0 22-16,0-21 0,0-1 15,0 1-15,0 0 0,0-22 16,0 22-16,43-22 0</inkml:trace>
  <inkml:trace contextRef="#ctx0" brushRef="#br0" timeOffset="67784.75">23135 6160 0,'0'-43'31,"0"64"0,0 1-15,0-1-1,21-21-15,0 0 16,1 0-16,-22 21 0,21-21 16,0 0-16</inkml:trace>
  <inkml:trace contextRef="#ctx0" brushRef="#br0" timeOffset="68139.55">23389 6371 0,'21'0'0,"0"0"16,1 0-16,-1 0 16,0 0-16,0 0 0,0 0 15,0-21-15,1 21 0,-1-21 16,0 21-16,0 0 0,0-21 0,0 21 15,-21-21-15,0-1 0,0 1 16,-21 21 0,0 0-16,0 0 15,0 0-15,0 0 0,-1 0 0,1 21 16,-21 1-16,21-1 0,0 0 16,-1 21-16,1-21 0,0 22 0,0-1 15,21-21-15,0 22 0,-21-22 16,21 0-16,0 21 0,0-21 15,0 1-15,0-1 0,0 0 16,21 0-16,0-21 0,0 0 16,0 0-16,1 0 0,-1 0 15,0 0-15,21 0 0,-21 0 0,22 0 16</inkml:trace>
  <inkml:trace contextRef="#ctx0" brushRef="#br0" timeOffset="68664.39">24193 6308 0,'0'0'16,"0"-21"-16,0-1 0,0 1 16,-21 21-16,0 0 0,0 0 0,0 0 15,0 0-15,-1 0 0,1 0 16,0 21-16,-21-21 0,21 22 0,21-1 16,-22 21-16,1-21 0,0 0 0,21 22 15,0-22-15,0 21 0,0-21 16,0 1-16,0-1 0,0 21 0,0-21 15,0 0-15,21-21 0,0 22 0,1-1 16,-1-21-16,0 0 0,0 21 16,21-21-16,-20 0 0,-1 0 0,0 0 15,0 0-15,21 0 0,-20-21 0,20 0 16,-21 21-16,0-22 16,22-20-16,-22 21 0,21 0 0,-21-22 15,0 1-15,1 0 0,-1-1 0,0 1 16,0 0-16,0-22 0,0 22 15,-21 0-15,0-1 0,22 22 0,-22-21 16,0 21-16,0-1 0,0 1 0,0 0 16,0 0-16,-22 42 15,22 0-15,-21 0 16,21 1-16,-21-1 0,0 21 16,21-21-16,0 22 0,-21-1 0,21-21 15,-21 21-15,21 1 0,0-1 0,0 0 16,0-20-16,0 20 0,0 0 15,0-21-15,0 22 0,0-22 16,0 0-16,0 0 0,21 0 0,0 1 16,0-1-16,0-21 0,0 0 15,1 0-15,-1 0 0,0 0 16,0 0-16,0 0 0,0 0 0,1-21 16,-1 21-16,-21-22 0</inkml:trace>
  <inkml:trace contextRef="#ctx0" brushRef="#br0" timeOffset="68880.27">24532 6308 0,'21'0'47,"0"0"-31,1 0-16,-1 0 0,0 0 0,0 0 15,0 0-15,0 0 0,1 0 0,-1 0 16,0 0-16,0 0 0,0-21 16,0 21-16,-21-22 15,22 1-15</inkml:trace>
  <inkml:trace contextRef="#ctx0" brushRef="#br0" timeOffset="69395.98">26585 5927 0,'0'0'0,"21"-21"0,-21-1 16,0 44 0,-21-1-1,21 0-15,-21 0 0,21 21 16,0 1-16,-21-1 0,0 0 16,21-20-16,-21 20 0,21 0 0,0 1 15,-22-1-15,1 0 0,21 1 0,0-22 16,0 21-16,-21-21 0,21 0 15,0 1-15,0-1 0,0 0 16,21-21 0,0 0-1,1-21-15,20 21 0,-21-21 16,0-1-16</inkml:trace>
  <inkml:trace contextRef="#ctx0" brushRef="#br0" timeOffset="69755.77">26945 6223 0,'0'0'15,"21"-21"-15,-21 0 0,-21 21 32,0 21-32,0 0 15,0 0-15,-1 0 0,1 1 16,21-1-16,-21 0 0,0 0 0,21 0 16,-21 22-16,21-22 0,0 0 15,0 0-15,0 0 0,21 0 16,0 1-16,0-1 0,0-21 15,1 0-15,20 21 0,-21-21 16,21 0-16,-20 0 0,20 0 0,-21 0 16,21 0-16,-20-21 0,-1 0 0,0-1 15,0 22-15,0-21 0,-21-21 16,0 21-16,0 0 0,0-1 0,0-20 16,0 21-16,0 0 0,0 0 0,0-1 15,-21 1-15,21 0 0,-21 21 16,0 0-16,0 0 0,-1 0 0,1 0 15,0 0-15,0 0 0,0 0 0,0 0 16,-1 0-16,1 0 16,0 0-16,0 0 0,0 0 0,0 0 15,-22 0-15,22 0 0</inkml:trace>
  <inkml:trace contextRef="#ctx0" brushRef="#br0" timeOffset="69993.63">26204 6138 0,'0'0'0,"0"-21"0,21 21 15,1-21-15,-1 21 16,0 0-16,21 0 0,-21-21 16,43 21-16,-22 0 0,1 0 0,20 0 15,-21-21-15,22 21 0,-22 0 16,22 0-16,-22 0 0,0 0 0,-20 0 15,-1 0-15,0 0 0,0 0 16</inkml:trace>
  <inkml:trace contextRef="#ctx0" brushRef="#br0" timeOffset="71512.77">28067 6371 0,'21'0'15,"-21"-21"1,21 0-16,0 0 0,1 0 16,-1-1-16,0 1 0,21-21 15,-21 21-15,1 0 0,20-22 0,-21 1 16,21 0-16,-20-1 0,20 1 0,-21 0 16,21-1-16,-20 1 15,-1 0-15,-21-1 0,0 1 0,0 0 16,0 20-16,0 1 0,-21 21 15,-1 0-15,1 0 0,0 0 16,0 0-16,-21 21 0,20 22 0,1-22 16,0 21-16,0 1 0,21-1 15,0 0-15,0 1 0,0-1 0,0 0 16,21 1-16,0-1 0,0 0 0,1-21 16,-22 22-16,21-22 0,0 21 15,0-21-15,0 1 0,-21-1 0,0 0 16,21 0-16,-21 0 0,0 0 15,-21-21 1,0 0 0,0-21-16,0 0 15,0 21-15,21-21 0,-22 21 0,1-21 16,0 21-16,21-21 0,-21 21 16,21 21-1,0 0 1,0 0-16,0 0 15,21 0-15,0-21 0,0 0 16,1 22-16,-1-22 0,0 0 0,0 0 16,21 0-16,-20 0 15,20 0-15,-21 0 0,21 0 0,1-22 16,-1 22-16,-21-21 0,22 0 0,-1 21 16,-21-21-16,21 0 0,1 0 15,-22 21-15,21-22 0,-21 1 0,1 0 16,-1 0-16,0-21 0,0 20 15,-21 1-15,0 0 0,0 0 0,0 0 16,0 0-16,0 42 31,0 0-31,-21 0 0,0-21 0,21 21 16,-21 0-16,21 1 0,0 20 0,0-21 16,0 0-16,0 0 15,0 1-15,0-1 0,0 0 16,21-21-16,0 0 0,0 0 15,0 0-15,0 0 0,1 0 0,-1 0 16,0 0-16,21 0 0,-21 0 0,1-21 16,-1 21-16,21-21 0,-21 21 15,0-22-15,1 1 0,-1 21 0,0-21 16,-21 0-16,0 0 0,21 0 0,-21-1 16,21 1-16,-21 0 15,-21 21 16,0 21-31,21 0 0,0 1 16,-21-1-16,21 0 0,0 0 0,0 0 16,0 0-16,0 1 0,0-1 15,0 0-15,21 0 0,0 0 16,0 0-16,0-21 0,22 0 0,-22 22 16,21-22-16,1 0 0,-1 0 15,0 0-15,1 0 0,-1 0 0,0-22 16,1 1-16,-22 0 0,21 21 15,-21-21-15,0 0 0,1 0 0,-1-1 16,-21-20-16,21 21 0,-21 0 16,0-22-16,0 22 0,0-21 15,0 21-15,0 0 0,0-1 0,0 1 16,0 0-16,-21 21 16,0 0-16,21 21 0,-22 0 15,1 1-15,21-1 0,-21 21 0,21 0 16,-21-20-16,0 20 0,0 0 15,21 22-15,-22-22 0,1 0 0,0 22 16,0-22-16,0 22 0,21-1 0,-21-20 16,-1 20-16,1-21 0,0 22 15,0-22-15,0 22 0,21-22 16,-21 0-16,-1 64 0,22-63 16,-21-1-16,21 0 0,-21-21 15,21 22-15,-21-22 0,21 21 0,0-21 16,0 1-16,21-44 31,0 1-31,0 0 16,1 0-16,-22-21 0,21 20 0,0-20 15,0 21-15,-21-21 0</inkml:trace>
  <inkml:trace contextRef="#ctx0" brushRef="#br0" timeOffset="71843.56">29972 6223 0,'0'0'0,"0"-42"0,21 21 16,0-22-16,-21 22 0,0 0 0,21 21 15,1-21-15,-1 0 0,0 21 16,0 0-16,0 0 0,0 0 0,1 0 16,20 0-16,-21 0 0,21 0 0,-20 21 15,-1-21-15,21 21 0,-21 0 16,-21 0-16,21 0 0,-21 1 0,0 20 15,0-21-15,0 0 0,-21 0 16,0 1-16,0-1 0,0 0 16,-22 0-16,22 0 0,-21-21 0,0 21 15,-1-21-15,1 22 0,21-22 16,-22 21-16,22-21 0,0 0 0,21 21 16,21-21 15,0 0-31,1 0 15,-1 0-15,0 0 0,0 0 16</inkml:trace>
  <inkml:trace contextRef="#ctx0" brushRef="#br0" timeOffset="72224.34">30586 6244 0,'21'-21'15,"0"0"1,0 21 0,0-21-16,1 21 15,-1 0-15,0-21 16,0-1-16,0 22 0,0-21 16,1 21-16,-44 0 46,1 0-46,0 0 0,21 21 16,-21-21-16,0 22 0,0-1 0,21 0 16,0 0-16,-22 0 0,22 0 15,-21 1-15,21-1 0,0 0 0,0 0 16,0 0-16,0 0 0,0 1 16,0-1-16,0 0 0,21-21 15,1 0-15,-1 0 16,0 0-16,0 0 15,0 0-15,22 0 0,-22-21 0,21 21 16,-21-21-16</inkml:trace>
  <inkml:trace contextRef="#ctx0" brushRef="#br0" timeOffset="72628.11">31157 6096 0,'0'0'0,"-21"-21"0,0 0 16,21 0-1,0-1 1,21 22-16,0-21 0,0 21 16,1 0-16,20 0 0,-21 0 0,0 0 15,22 0-15,-22 21 0,0 1 0,0-1 16,0 0-16,0 0 0,-21 0 16,0 0-16,0 22 0,0-22 15,0 21-15,0-21 0,0 1 16,0 20-16,-21-21 0,0 0 0,0 0 15,0 1-15,0-22 0,21 21 16,-22-21-16,1 0 0,21-21 31,0-1-15,0 1-16,0 0 0,21 0 0,1 0 16,-1 0-16,-21-1 0,21 1 15,0 0-15,0 0 0,0 0 0,1 0 16,-22-1-16,21 22 0,0-21 15,0 0-15,0 21 16,0 0-16,-21-21 16,22 21-16,-1 0 0</inkml:trace>
  <inkml:trace contextRef="#ctx0" brushRef="#br0" timeOffset="73812.13">32067 5990 0,'0'0'0,"0"-21"15,22 21-15,-22-21 0,0 0 16,0 0-16,0-1 16,-22 22-1,1 0-15,0 0 16,0 22-16,0-22 0,0 42 16,-1-21-16,1 0 0,0 22 15,0-1-15,0-21 0,0 21 0,21 1 16,0-22-16,0 21 0,0-21 15,0 22-15,0-22 0,0 21 0,0-21 16,0 1-16,0-1 0,21 0 0,0 0 16,0 0-16,0-21 0,0 0 15,1 0-15,20 0 0,-21 0 16,21 0-16,-20 0 0,20 0 16,-21-21-16,21 21 0,1-21 0,-22 0 15,21 0-15,1-1 0,-22-20 16</inkml:trace>
  <inkml:trace contextRef="#ctx0" brushRef="#br0" timeOffset="74091.97">32660 5715 0,'0'0'0,"0"-42"16,0-64 0,0 127 15,-21 0-31,0 22 0,21-1 15,-21-21-15,-1 43 0,22-22 16,0 0-16,-21 1 0,0-1 0,21 21 16,-21-20-16,21-1 0,0-21 15,-21 22-15,21-1 0,-21-21 0,21 0 16,0 0-16,0 1 0,0-1 16,0 0-16,0 0 0,0 0 0,0 0 31,21-21-31,0 0 0,0 0 15,0-21-15,0 21 16</inkml:trace>
  <inkml:trace contextRef="#ctx0" brushRef="#br0" timeOffset="75180.88">32914 6138 0,'0'0'15,"0"-21"-15,0 0 16,0 0-16,-21 21 15,0 0 1,0 0-16,-1 0 0,1 0 16,0 0-16,0 21 0,0-21 15,0 21-15,21 0 0,-22 1 0,1-1 16,0 0-16,0 0 0,21 21 16,0-20-16,0-1 0,0 0 0,0 0 15,0 0-15,0 0 16,0 1-16,21-22 15,0 0-15,0 0 0,1 0 16,-1 0-16,0-22 0,0 22 0,-21-21 16,21 0-16,0 21 0,1-21 15,-22 0-15,21 0 0,0-1 0,-21 1 16,0 0-16,21 0 16,-42 42 15,21 0-31,-21 0 15,21 1-15,-21-1 16,21 0-16,0 0 0,0 0 16,0 0-16,0 1 15,21-22-15,0 21 0,0-21 16,0 0-16,0 0 0,1 0 16,-1 0-16,21 0 0,-21 0 0,0 0 15,1-21-15,20-1 0,-21 22 16,0-21-16,0 0 0,1 0 15,-1 0-15,0 0 0,0-1 16,0 22-16,-21-21 0,0 42 31,0 1-15,0-1-16,0 0 16,0 0-16,0 0 0,0 0 15,-21 1-15,0-1 16,21 0-1,-21-21 1,0 0-16,-1 0 16,1 0-1,21-21 1,-21 21 0,42 0 46,0 0-62,1-21 16,-1 21-16,0 0 0,0-22 15,0 22-15,0-21 0,22 21 16,-22-21-16,0 0 16,0 21-16,0-21 0,1 0 0,20-1 15,-21 22-15,0-21 0,0 0 16,1 0-16,-22 0 0,21 0 0,0-1 15,0 1-15,-21 0 16,0 42 15,0 0-15,0 1-16,0-1 0,-21 0 16,21 0-16,0 0 15,0 0-15,-21 1 0,21-1 0,-21 0 16,21 0-16,0 0 15,-22 0-15,22 1 0,-21-22 16,21 21-16,-21-21 0,21 21 16,0 0-16,-21-21 0,0 0 15,0 0 1,-1 0-16,1 0 16,0 0-16,0 0 15,0-21-15</inkml:trace>
  <inkml:trace contextRef="#ctx0" brushRef="#br1" timeOffset="82280.71">2307 8827 0,'0'0'16,"0"-22"-16,0 1 0,0 0 16,0 0-16,0 0 15,0 0 1,0-1-16,0 1 0,0 0 16,0 0-1,-21 21 1,0 0-16,0 21 31,21 0-31,0 0 0,0 1 16,0-1-16,0 21 0,0-21 0,0 22 15,0-1-15,0 0 0,21 22 0,-21-22 16,0 0-16,21 22 0,-21-22 16,21 1-16,-21-1 0,0 21 0,21-20 15,-21 20-15,0 1 16,21-1-16,-21 1 0,0-1 0,0 1 15,0 20-15,0-20 0,0-1 16,0 1-16,0 21 0,0-1 0,0-20 16,0 20-16,-21 1 0,21 0 0,-21-1 15,21-20-15,0 21 0,-21-22 16,21 22-16,-21-22 0,21 1 0,-21-1 16,21 1-16,0-1 0,0 1 15,0-1-15,0-20 0,-22-1 0,22 0 16,0-21-16,0 22 0,0-22 0,0 0 15,0-42 17,0 0-32,0 0 0,0-22 15,0 22-15,22-21 0,-22-22 16,0 22-16,21-22 0,-21 1 0,21-22 16</inkml:trace>
  <inkml:trace contextRef="#ctx0" brushRef="#br1" timeOffset="84068.68">2413 8721 0,'0'0'0,"0"-21"0,0-1 16,0 1-1,-21 21-15,0 0 16,21-21-16,-22 21 16,22-21-1,-21 21-15,42 0 63,1 0-63,20 0 15,-21 0-15,21 0 0,1 0 16,-1 0-16,0 0 0,22 0 0,-22 0 16,22 0-16,-1 0 0,1 0 15,-1 0-15,22 0 0,-22 0 16,22 0-16,0 0 0,21 0 0,-1 0 16,1 0-16,-21 0 0,21-21 15,0 21-15,-1 0 0,1 0 0,0 0 16,21 0-16,-21 0 0,0 0 0,0 0 15,-1 0-15,1 0 0,0 0 16,-21 0-16,21 0 0,-1 0 0,1-21 16,0 21-16,21 0 0,-21 0 0,0 0 15,0 0-15,-1-22 0,-20 22 16,0 0-16,-1 0 0,1-21 0,-21 21 16,20 0-16,-20 0 0,-22 0 15,0 0-15,1 0 0,-22-21 16,21 21-16,-21 0 0,1 0 0,-1 0 15,0 0 1,-21 21 0,0 0-1,0 1-15,0-1 16,0 0-16,0 0 16,0 21-16,0-20 0,0-1 0,0 21 15,0-21-15,-21 22 16,21-1-16,0 0 0,0 1 0,-21-1 0,21 0 15,0 22-15,0-22 0,0 0 16,0 1-16,0-1 0,0 0 16,0 1-16,0 20 0,0-20 0,21-1 15,-21 21-15,0 1 0,0-22 0,21 22 16,-21-1-16,0-20 0,0 20 16,0-21-16,0 22 0,0-22 0,0 22 15,0-22-15,0 22 0,0-22 0,0 21 16,0-20-16,0 20 0,0-20 15,0 20-15,0-21 0,0 1 0,0 20 16,0-20-16,0-1 0,0 0 0,0 1 16,-21-22-16,21 21 0,0 0 0,0-20 15,0 20-15,0 0 16,0-21-16,-21 22 0,21-22 0,0 0 16,-22 21-16,22-20 0,0-1 0,0 0 15,0 0-15,0 0 0,-21 0 16,21 1-16,-21-1 0,0 0 15,21 0-15,0 0 0,-21-21 16,0 21-16,-1-21 16,1 22-16,0-22 15,0 0-15,21 21 0,-21-21 0,0 0 16,-1 0-16,1 21 16,0-21-16,0 0 0,0 0 0,0 0 15,-1 0-15,1 21 0,-21-21 16,21 0-16,0 0 0,-22 0 0,22 0 15,-21 0-15,21 0 0,-22 0 16,1 0-16,21 0 0,-22 0 0,1 0 16,0 0-16,-22 0 0,22 0 0,0 0 15,-22 0-15,22 0 0,-1 0 16,-20 0-16,21 0 0,-1 0 0,1 0 16,0 0-16,-1 0 0,1 0 0,0 0 15,-1 0-15,1 0 0,0-21 16,-1 21-16,1 0 0,0 0 15,-1 0-15,1 0 0,0 0 0,-22-21 16,22 21-16,-22 0 0,22 0 0,-22 0 16,1 0-16,-1 0 0,1 0 15,21-21-15,-22 21 0,22 0 0,-22 0 16,22 0-16,0 0 0,-1 0 0,-20 0 16,20 0-16,1 0 0,-21 0 15,20 0-15,-20 0 0,20 0 0,1 0 16,-21 0-16,20 0 0,-20 0 15,20 0-15,-20 0 0,-1 0 0,22 0 16,0 0-16,-1 0 0,1 0 16,0 0-16,-1 0 0,1 0 15,0 0-15,21 0 0,-22 0 0,22 0 16,-21 0-16,21 0 0,-22 0 0,22 0 16,0 0-16,-21 0 0,-1 0 15,22 0-15,-21 21 0,-1-21 0,22 0 16,-21 0-16,0 0 0,-1 0 15,22 0-15,-21 0 0,21 0 0,-22 0 16,22 0-16,0 0 0,0 0 0,0 0 16,-1 0-16,1 0 15,0 0-15,0 0 0,0 0 16,0 0-16,-1 0 16,1 0-1,0 0-15,0 0 78,42 0-31,0 0-31,0 0-16</inkml:trace>
  <inkml:trace contextRef="#ctx0" brushRef="#br1" timeOffset="85828.67">2201 13949 0,'0'0'0,"0"-21"0,0 0 31,-21 21-31,0-22 16,21 1-1,-21 21 17,21 21-32,0 1 0,-21-1 15,21 0-15,0 0 16,0 21-16,0-20 0,0 20 0,0 0 15,-22 1-15,22-1 0,0 21 16,0-20-16,0 20 0,0 1 0,0 20 16,0-20-16,0 21 0,0-22 15,0 22-15,0-1 0,0 1 0,0 0 16,0-1-16,0 1 0,0 0 16,0-1-16,0 1 0,0 0 0,0-1 15,0-20-15,0 21 0,0-1 16,0-20-16,0 20 0,-21-20 0,21-1 15,0 1-15,0-22 0,0 1 16,0-1-16,-21 0 0,21-21 16,0 22-16,0-22 0,0 0 15,0 0-15,0-42 32,21 0-32,-21 0 15,0 0-15,0-1 0,21-20 16,1 0-16,-22 21 0,21-22 0,-21-20 15</inkml:trace>
  <inkml:trace contextRef="#ctx0" brushRef="#br1" timeOffset="87147.91">2222 13991 0,'22'0'63,"-1"-21"-63,0 21 0,21 0 0,1 0 16,-1 0-16,0-21 0,22 21 15,-22-21-15,43 21 0,-22 0 0,22 0 16,0-21-16,-1 21 0,1 0 15,21 0-15,21-22 0,0 22 0,0 0 16,0 0-16,0-21 0,0 21 16,21 0-16,0 0 0,0 0 15,0-21-15,1 21 0,-22 0 0,21 0 16,0 0-16,0 0 0,0 0 16,0 0-16,1 0 0,-1 0 0,-21 0 15,0 0-15,-21-21 0,-1 21 16,1 0-16,-21 0 0,21-21 0,-43 21 15,22-21-15,-22 21 0,1 0 0,-22 0 16,1-22-16,-1 22 0,0 0 16,-21 0-16,22 0 0,-22-21 0,0 21 15,0 0-15,0 0 16,-21 21 15,0 1-15,0-1-16,0 21 0,0-21 15,0 0-15,0 1 0,0 20 0,0-21 16,0 21-16,0-20 0,0 20 16,0 0-16,0 1 0,0-1 0,0 0 15,-21 1-15,21-1 0,-21 21 16,21-20-16,-21-1 0,21 22 0,0-1 16,0-21-16,-21 22 0,21-22 0,-21 22 15,21-1-15,-22-20 0,22 20 16,0 1-16,0-1 0,0 1 0,0-22 15,0 21-15,-21 1 0,21-1 16,0 1-16,0-22 0,-21 22 16,21-1-16,0-20 0,0 20 0,0-21 15,0 22-15,0-22 0,0 22 0,0-22 16,0 0-16,-21 22 0,21-22 16,0 1-16,0-1 0,0 0 0,0-21 15,0 22-15,-21-22 0,21 21 0,0-21 16,0 1-16,0-1 0,-21 0 15,21 0-15,-22 0 0,1-21 0,21 21 16,-21-21-16,0 0 0,0 0 16,0 0-16,-1 0 0,1 0 15,0 0-15,-21 0 0,21 0 16,-1 0-16,1 22 0,-21-22 0,21 0 16,-22 0-16,1 0 0,0 0 15,-22 21-15,22-21 0,-22 0 0,-20 0 16,20 21-16,-20-21 0,20 0 15,-21 0-15,1 0 0,-1 0 0,0 0 16,1 0-16,-1 0 0,0 0 0,-20 0 16,20 0-16,0 0 0,1 0 15,-22 0-15,0 0 0,21 0 0,-21 0 16,1 0-16,20 0 0,-21 0 0,21-21 16,1 21-16,-22 0 0,21 0 15,1-21-15,-22 21 0,21 0 16,0 0-16,-20 0 0,20-22 15,0 22-15,-21 0 0,22 0 0,-1 0 16,-21 0-16,0 0 0,22 0 0,-22 0 16,21 0-16,1 0 0,20 0 15,1 0-15,-1 0 0,1 0 0,20 0 16,1-21-16,0 21 0,20 0 16,1 0-16,-21 0 0,21 0 15,0 0-15,-1 0 16,1 0-16,0 0 15,0 0 1,21-21 0,0 0-1,0 0-15,21 0 0,-21-1 16,21 1-16</inkml:trace>
  <inkml:trace contextRef="#ctx0" brushRef="#br1" timeOffset="88183.35">4445 11684 0,'0'0'0,"0"-21"0,0 0 15,0 0 1,0-1-1,0 1-15,0 42 47,0 1-31,0-1-16,0 0 0,0 21 16,0-21-16,0 22 0,0 20 15,0-20-15,0 20 0,0-21 0,0 22 16,0-1-16,0 1 0,0-1 15,0 1-15,0-1 0,0 1 0,0-1 16,0 1-16,0-1 0,0 1 0,0 21 16,0-22-16,0-21 0,0 22 15,0-1-15,0 1 0,0-22 0,0 1 16,0-1-16,0 0 0,0 1 16,0-22-16,0 21 0,0-21 0,0 0 15,0 22-15,0-22 0,0 0 0,0 0 16,0 0-1,0-42 32,0 0-31,0 0 0,0 0-16,0 0 15,0-1-15,0 1 0</inkml:trace>
  <inkml:trace contextRef="#ctx0" brushRef="#br1" timeOffset="89052.33">4445 11769 0,'0'-21'16,"-21"21"31,0 0-47,-1 0 15,1 21-15,0-21 0,0 21 16,0 0-16,0 0 0,-1 0 0,1 1 16,0 20-16,0-21 0,0 21 0,0 1 15,-1-1-15,1 0 0,0 1 16,0-1-16,0 0 0,0 1 0,-1-1 16,1-21-16,0 22 0,21-22 15,0 0-15,-21-21 0,21 21 0,0 0 16,0-42 15,21 0-31,0 0 16,-21 0-16,21-1 15,1 1-15,-22 0 0,21-21 0,0-1 16,0 22-16,-21-42 0,21 20 0,0 1 16,1 0-16,-1-22 0,21 22 15,-21 0-15,0-1 0,22 1 0,-22 0 16,21-1-16,-21 22 0,1 0 15,-1 0-15,0 0 0,0-1 0,0 22 16,0 0-16,1 0 16,-1 22-16,0-1 0,-21 0 15,21 0-15,0 21 0,-21-20 0,21 20 16,1 0-16,-1 1 0,-21-1 16,21 0-16,0 22 0,0-22 15,0 0-15,1 1 0,-1-1 0,0 0 16,0 1-16,-21-1 0,21-21 15,0 22-15,-21-22 0,22 0 0,-22 0 16,0 0-16,0 0 0,21 1 16,-42-22 46,21 21-62</inkml:trace>
  <inkml:trace contextRef="#ctx0" brushRef="#br1" timeOffset="89747.93">4403 13335 0,'0'-21'0,"0"42"47,0 0-47,0 0 16,0 1-16,0-1 0,0 21 15,0-21-15,0 22 0,0-22 0,0 21 16,0-21-16,0 22 0,0-22 16,0 0-16,0 0 0,0 0 0,0 0 15,0 1-15,0-1 0,0 0 16,0-42 31</inkml:trace>
  <inkml:trace contextRef="#ctx0" brushRef="#br1" timeOffset="101936.47">3344 9102 0,'0'-21'0,"-21"-1"31,21 1-15,0 0-1,-63 21-15,41 0 0,22-21 32,22 21-32,-22 21 31,0 0-31,0 0 16,0 1-16,0-1 0,0 0 0,21 21 15,-21-21-15,0 22 0,0-22 0,0 21 16,0-21-16,0 22 0,0-22 15,0 21-15,0-21 0,0 22 0,0-22 16,0 0-16,0 21 0,-21-20 16,21-1-16,0 0 0,0 0 15,0 0-15,-43-21 16,86 0-16,-22 0 0,-21-21 31,0 0-31,0 0 0,0 0 16</inkml:trace>
  <inkml:trace contextRef="#ctx0" brushRef="#br1" timeOffset="102512.14">3196 9208 0,'-42'-22'15,"42"1"-15,0 0 16,0 0-16,0 0 15,21 0-15,21 21 0,-21-22 0,1 1 16,-1 21-16,21 0 0,-21-21 16,22 21-16,-1 0 0,-21 0 0,21 0 15,1 21-15,-22 0 0,21-21 0,-21 43 16,1-22-16,-22 0 0,0 0 16,0 22-16,0-22 0,0 0 0,0 0 15,-22 0-15,1 0 0,-21 1 16,21-1-16,0 0 0,-1 0 0,1-21 15,0 0-15,0 0 16,21-21 15,21 0-31,0 0 16,0 21-16,1 0 0,20-22 16,-21 22-16,0 0 0,22 0 0,-1 0 15,-21 0-15,21 0 0,1 0 0,-22 22 16,21-22-16,-21 21 0,1 0 15,-1-21-15,0 21 0,0 0 0,-21 0 16,0 1-16,0-1 0,0 21 16,-21-21-16,-21 0 0,20 1 0,-20-1 15,0 0-15,21 0 0,-22 0 0,1 0 16,0-21-16,-1 22 0,22-22 16,-21 0-16,21 0 0,-22 0 15,22 0-15,0 0 0,0 0 0,0 0 16,-1-22-16,1 22 0,21-21 15,-21 0-15,21 0 0,0 0 16,0 0-16,0-1 0,0 1 16,21 21-16,0-21 0,1 21 15,-1-21-15,0 21 0,21 0 0</inkml:trace>
  <inkml:trace contextRef="#ctx0" brushRef="#br1" timeOffset="102979.87">4318 9271 0,'0'0'0,"-21"0"0,0 0 16,-1 0-16,1 0 0,0 0 15,0 21-15,0 0 0,0 1 16,-1-1-16,1 0 0,21 0 0,0 0 15,0 0-15,-21 1 16,21-1-16,0 0 0,0 21 0,0-21 16,0 1-16,0-1 0,21 0 0,0-21 15,1 0-15,-22 21 16,21-21-16,21 0 0,-21 0 0,0 0 16,1 0-16,-1 0 0,0-21 0,0 0 15,0 21-15,0-21 0,1-1 16,-1 1-16,-21 0 0,21 0 0,-21 0 15,0 0-15,21-1 0,-21 1 0,0-21 16,0 21-16,0 0 0,0-22 16,-21 22-16,0 0 0,0 0 0,-1 0 15,1 21-15,0 0 0,0 0 16,0-22-16,0 22 0,-1 0 16,1 0-16,0 22 0,0-22 0,0 21 15,21 0-15,-21 0 0,21 0 0,0 0 16,0 1-16,0-1 15,0 0-15,21-21 16,0 21-16,0-21 0</inkml:trace>
  <inkml:trace contextRef="#ctx0" brushRef="#br1" timeOffset="103271.71">4826 8996 0,'0'-21'16,"0"42"-16,0-63 0,-21 42 16,0 0-16,-1 0 15,22 21-15,-21 21 0,21-21 16,-21 0-16,21 22 0,-21-22 16,21 21-16,0 1 0,0-1 0,-21-21 15,21 21-15,-21 1 0,-1-1 0,22-21 16,0 22-16,0-22 0,0 21 15,0-21-15,0 0 0,0 1 0,0-1 16,0 0-16,22-21 16,-1 0-1,0 0-15,0-21 0,0 0 16,0-1-16,-21 1 0</inkml:trace>
  <inkml:trace contextRef="#ctx0" brushRef="#br1" timeOffset="103551.4">5016 8996 0,'0'0'0,"0"-21"31,0 42-15,0 0-16,-21 0 0,21 0 0,0 1 15,0-1-15,0 21 0,-21-21 0,21 22 16,0-1-16,-21-21 0,21 21 15,-21-20-15,21 20 0,0-21 0,-21 21 16,21-20-16,0-1 0,0 21 0,0-21 16,0 0-16,0 1 0,0-1 15,0 0-15,21-21 16,0 0-16,0 0 16,0 0-16,0 0 0,-21-21 15,22 21-15</inkml:trace>
  <inkml:trace contextRef="#ctx0" brushRef="#br1" timeOffset="103835.58">5461 8954 0,'0'0'16,"0"-22"-16,0 1 15,-21 21-15,0 0 0,21 21 16,-22 1-16,22-1 0,0 0 0,-21 21 15,21-21-15,-21 22 0,21-1 16,0 0-16,0-20 0,0 20 16,-21 0-16,21 1 0,-21-22 0,21 21 15,-21-21-15,21 0 0,0 22 16,0-22-16,0 0 0,0 0 0,0 0 16,0 1-16,21-22 15,0 0 1,0 0-16,-21-22 15,21 1-15,0 0 0</inkml:trace>
  <inkml:trace contextRef="#ctx0" brushRef="#br1" timeOffset="104264.34">5588 9356 0,'21'0'16,"0"0"-16,0 0 15,1 0 1,-22-21-16,21 21 0,-21-22 16,21 22-16,-21-21 0,21 21 0,0-21 15,-42 21 16,0 0-15,0 0-16,0 0 16,-1 21-16,1 0 0,0 1 15,0-22-15,0 21 0,0 0 0,21 0 16,0 0-16,-22 0 0,22 1 16,0-1-16,0 0 0,0 0 15,0 0-15,22 0 16,-1-21-16,0 0 0,0 0 15,0 0-15,0 0 16,1 0-16,-1 0 0,0 0 0,-21-21 16,21 21-16,0-21 0,0 21 15,1-21-15,-1 0 0,-21 0 0,21 21 16</inkml:trace>
  <inkml:trace contextRef="#ctx0" brushRef="#br1" timeOffset="104616.17">4424 9271 0,'0'0'0,"-21"0"0,63 0 32,0-21-32,1 0 0,-22 21 0,21-21 15,22 21-15,-22-22 0,0 22 0,1-21 16,-1 21-16,0 0 0,1-21 16,-1 21-16,0 0 0,-21 0 15,1 0-15,20 0 0,-21-21 0,0 21 16,0 0-16</inkml:trace>
  <inkml:trace contextRef="#ctx0" brushRef="#br1" timeOffset="105463.69">3725 14626 0,'0'0'0,"0"-21"16,0 0-16,0 0 0,0 0 16,0 42 15,0 0-31,0 21 0,0-21 15,21 22-15,-21-1 0,0 0 16,22 1-16,-22-1 0,0 0 0,0 22 16,0-22-16,0 1 0,0-1 15,0 0-15,0 1 0,0-1 0,-22-21 16,22 0-16,0 22 0,0-22 16,-21 0-16,21-42 31,0 0-16,0-1-15,0-20 0</inkml:trace>
  <inkml:trace contextRef="#ctx0" brushRef="#br1" timeOffset="105820.49">3619 14774 0,'0'0'0,"-21"-21"0,21 0 0,-21-21 0,21 21 15,0-1-15,0 1 0,0 0 16,0 0-16,0 0 0,0 0 15,0-1-15,21 1 0,0 0 16,1 0-16,20 0 0,-21 0 0,21-1 16,1 22-16,-1 0 0,0 0 0,-20 0 15,20 22-15,0-1 0,-21 0 16,22 0-16,-22 0 0,0 22 0,0-1 16,0-21-16,-21 21 0,0 1 15,0-22-15,0 21 0,-21-21 0,0 22 16,0-22-16,0 0 0,0 0 15,-22 0-15,22 1 0,0-1 16,0-21-16,0 0 0,-1 21 0,1-21 0,0 0 16,0 0-16,0 0 15,0 0 1,21-21 0,21 21-1,0-21-15,0-1 16,0 22-16</inkml:trace>
  <inkml:trace contextRef="#ctx0" brushRef="#br1" timeOffset="106216.26">4212 15071 0,'0'21'16,"0"-42"-1,21 0 1,-21-1-16,21 1 16,1 0-16,-1 0 0,0 0 0,-21 0 15,21-1-15,-21 1 16,0 0-16,0 0 0,0 0 0,-21 0 16,0 21-1,0 0-15,-1 0 0,1 0 0,0 0 16,21 21-16,-21 0 0,0-21 15,21 21-15,-21 0 0,21 0 16,0 1-16,0-1 0,0 0 0,0 21 16,0-21-16,0 1 0,0-1 0,0 0 15,0 0-15,0 0 0,21 0 16,0 1-16,0-22 0,21 0 0,-20 21 16,-1-21-16,21 0 0,-21 0 15,22 0-15,-1 0 0,-21 0 0,21 0 16,-20-21-16,20-1 0,-21 1 15,0 0-15,0 21 0,1-21 0</inkml:trace>
  <inkml:trace contextRef="#ctx0" brushRef="#br1" timeOffset="106648.01">4805 14774 0,'0'-21'0,"0"42"0,0-63 16,0 63 15,0 0-16,0 1-15,0-1 0,0 0 16,0 0-16,0 0 0,-21 0 0,21 1 16,0-1-16,0 0 0,-22 0 15,22 0-15,0 0 0,0 1 0,0-1 16,0 0-16,0 0 16,-21-21 15,21-21-16,0 0-15,0 0 0,0-22 16,0 22-16,0 0 0,0-21 0,21 20 16,1-20-16,-1 21 0,0-21 15,0 20-15,21-20 0,-20 21 0,20 0 16,-21 0-16,21 21 0,-20 0 16,20 0-16,-21 0 0,0 0 0,22 21 15,-22 0-15,0 0 0,-21 0 16,21 22-16,-21-22 0,21 0 0,-21 21 15,0-21-15,0 1 0,0 20 16,0-21-16,0 0 0,0 0 0,0 1 16,-21-1-16,0 0 0,21 0 15,-21 0-15,0-21 16,-1 0-16</inkml:trace>
  <inkml:trace contextRef="#ctx0" brushRef="#br1" timeOffset="139956.78">7832 8678 0,'0'0'0,"21"0"16,0 0 15,0 0-15,0 0-1,0-21-15,-21 0 0,22 21 16,-1-21-16,0 0 0,0 0 15,-21-1 1,0 1-16,0 0 16,-21 21-1,0 0-15,0 0 16,-1 0-16,1 0 0,0 0 0,0 0 16,0 21-16,-22-21 0,22 21 0,-21 1 15,21-1-15,0-21 0,-22 21 16,22 0-16,0 0 0,0 0 15,21 1-15,-21-22 0,21 21 16,-22-21-16,22 21 0,0 0 16,0 0-1,0 0-15,22-21 16,-1 0-16,0 22 0,0-22 16,0 21-16,0-21 0,1 0 15,-1 21-15,0-21 0,21 0 0,-21 21 16,1-21-16,-1 21 0,0-21 15,21 21-15,-21 1 0,1-1 16,-1-21-16,-21 21 0,21 0 0,-21 0 16,0 0-16,0 1 15,0-1-15,-21 0 16,-22 0-16,22-21 0,0 21 0,-21 0 16,-1-21-16,22 22 0,-21-1 15,0-21-15,-1 0 0,22 0 0,-21 0 16,-1 0-16,22 0 0,-21 0 0,21 0 15,-22 0-15,22 0 0,0-21 16,0-1-16,0 22 0,-22-21 0,22 0 16,0 0-16,0 0 0,0 0 15,21-1-15,0 1 16,21 21 0,0 0-16,0 0 15,0 0-15,1 0 0,-1 0 16,21 0-16,-21 0 0,0 0 0,22 0 15,-22 0-15</inkml:trace>
  <inkml:trace contextRef="#ctx0" brushRef="#br1" timeOffset="140456.5">8128 8911 0,'0'0'0,"21"-42"32,-21 21-17,0 42 32,0 0-47,0 0 0,0 0 0,0 1 16,0-1-16,-21 0 0,21 0 0,0 0 15,0 0-15,0 1 0,0-1 16,0 0-16,0 0 0,0 0 16,0 0-16,0 1 0,0-1 15,21-21-15,0 0 0,0 0 16,1 0-16,-1 0 16,0 0-16,0 0 0,0 0 15,0-21-15,1 21 0,-1-22 16,-21 1-16,21 0 15,-21 0-15,21 0 0,-21 0 0,0-1 16,0 1-16,0 0 0,0 0 16,0 0-16,0 0 0,0-1 15,0 1-15,21 21 47,0 0-31</inkml:trace>
  <inkml:trace contextRef="#ctx0" brushRef="#br1" timeOffset="140828.28">8699 8869 0,'0'0'0,"-21"0"16,0 0-16,0 21 15,21 0-15,0 0 16,0 1-16,-21-1 0,21 0 0,0 0 16,0 21-16,0-20 0,-21 20 0,21-21 15,0 21-15,0 1 0,0-22 16,0 21-16,0 1 0,0-1 0,0 0 15,0 1-15,0-1 0,0 0 0,0 1 16,0-1-16,0 0 0,-22 1 16,22-22-16,0 21 0,0-21 15,0 22-15,0-22 0,0 0 0,0 0 16,0 0-16,0 0 16,0-42 15,0 0-31,0 0 0,0 0 0,0 0 15</inkml:trace>
  <inkml:trace contextRef="#ctx0" brushRef="#br1" timeOffset="141179.38">8594 9165 0,'0'0'0,"0"-21"0,-22 0 0,22 0 0,0 0 16,0-1-16,0 1 0,0 0 15,0 0-15,0 0 16,22 21-16,-1-21 0,0 21 0,0-22 16,0 1-16,0 21 0,22 0 0,-22 0 15,0 0-15,0 0 0,0 0 16,1 0-16,-1 0 0,-21 21 0,0 1 16,0-1-16,0 0 0,0 0 15,0 0-15,0 0 0,-21 1 0,-1-22 16,1 21-16,-21 0 15,21 0-15,0-21 0,-1 21 0,1-21 16,0 0-16,0 21 0,0 1 0,0-22 16,-1 0-16,1 0 15,0 0 1</inkml:trace>
  <inkml:trace contextRef="#ctx0" brushRef="#br1" timeOffset="141215.37">8657 9165 0,'21'0'15</inkml:trace>
  <inkml:trace contextRef="#ctx0" brushRef="#br1" timeOffset="141353.29">8953 9102 0,'0'-21'31,"43"-1"-31,-43 1 0</inkml:trace>
  <inkml:trace contextRef="#ctx0" brushRef="#br1" timeOffset="141465.22">9102 8954 0,'0'-22'15,"21"1"-15,-21 0 32,0 0-32,-21 21 15,-1 0-15,1 21 16,0-21-16,0 21 0,0 0 0,0-21 15,-1 22-15</inkml:trace>
  <inkml:trace contextRef="#ctx0" brushRef="#br1" timeOffset="141596.15">8826 9123 0,'0'42'31,"22"1"-15,-1-22-16,0-21 0,0 0 16,0 0-16,0 21 0,1-21 15,-1 0-15,0 0 0,0 0 0,0 0 0,22 0 16,-22 0-16,0 0 0,0-21 15,0 21-15,0-21 0,1-1 16</inkml:trace>
  <inkml:trace contextRef="#ctx0" brushRef="#br1" timeOffset="141689.09">9313 8954 0,'0'0'0,"0"-22"0,0 1 0</inkml:trace>
  <inkml:trace contextRef="#ctx0" brushRef="#br1" timeOffset="141832.01">9356 8848 0,'0'0'0,"21"0"16,0 0-16,0 0 16,0 0-16,-21 21 15,21 0-15,1 0 16,-1 0-16,-21 1 0,0-1 16,0 0-16,0 0 0,0 0 15,0 0-15,0 1 0,0-1 0,0 0 16,0 0-16,0 0 0,0 0 0,-21-21 15</inkml:trace>
  <inkml:trace contextRef="#ctx0" brushRef="#br1" timeOffset="142056.91">9800 8869 0,'0'42'15</inkml:trace>
  <inkml:trace contextRef="#ctx0" brushRef="#br1" timeOffset="142775.7">8911 9144 0,'21'0'15,"0"0"1,1-21 0,-1 0-16,0 21 0,0 0 15,0-21-15,0 21 0,-21-22 0,22 1 16,-1 0-16,-21 0 15,0 0 1</inkml:trace>
  <inkml:trace contextRef="#ctx0" brushRef="#br1" timeOffset="143061.53">9334 8911 0,'0'-21'15</inkml:trace>
  <inkml:trace contextRef="#ctx0" brushRef="#br1" timeOffset="143500.28">9652 8996 0,'42'-64'32,"-21"43"-32,1 21 0,-1-21 0,0 0 15,0 21-15,0-21 16,0 21-16,1 0 16,-1 0-16,0 0 15,0 0 1,0 0-1,-42 0 17</inkml:trace>
  <inkml:trace contextRef="#ctx0" brushRef="#br1" timeOffset="143532.26">9927 8869 0</inkml:trace>
  <inkml:trace contextRef="#ctx0" brushRef="#br1" timeOffset="145299.45">7916 13864 0,'21'0'47,"1"-21"-47,-1 0 15,0 21-15,0-21 0,0 21 0,0-21 16,-21-1-16,22 1 0,-1 21 16,-21-21-16,0 0 0,0 0 15,0 0-15,0-1 0,-21 22 16,-1-21 0,1 21-16,0 0 0,-21 0 0,21 0 15,-22 0-15,1 0 0,0 0 0,20 21 16,-20 1-16,0-22 0,21 21 15,-22 0-15,22 0 0,-21 0 0,21 0 16,-1 1-16,1-1 0,0 0 16,21 0-16,0 0 0,0 0 15,0 1-15,0-1 16,21-21-16,0 21 0,1 0 0,-1-21 16,21 21-16,-21 0 0,22-21 0,-22 22 15,21-1-15,-21-21 0,22 21 16,-22 0-16,21-21 0,-21 21 15,0 0-15,1-21 0,-1 22 0,-21-1 16,0 0-16,0 0 16,0 0-16,-43 0 0,22 1 15,-21-22-15,0 21 0,20 0 16,-20-21-16,0 21 0,-1-21 0,1 0 16,0 0-16,-1 0 0,1 0 0,21 0 15,-21 0-15,20 0 0,1-21 16,0 0-16,0 0 0,0-1 0,0 1 15,-1 0-15,22 0 0,0 0 16,0 0-16,-21-1 0,21-20 0,0 21 16,0 0-16,0 0 0,0-1 15,0 1-15,21 0 0,1 0 16,-1 21-16,0 0 0,0 0 16,0-21-16,0 21 0,22 0 0,-22 0 15</inkml:trace>
  <inkml:trace contextRef="#ctx0" brushRef="#br1" timeOffset="145860.13">8213 13949 0,'0'0'15,"0"-21"1,-22 21 0,1 0-1,21 21 1,0 0-16,0 0 0,0 0 0,0 1 16,0-1-16,0 0 0,0 0 15,-21 0-15,21 0 0,0 1 0,0-1 16,0 0-16,0 0 15,0 0 1,21-21-16,0 0 16,1 0-16,-1-21 15,0 21-15,-21-21 0,21 0 16,-21 0-16,21-1 0,0 1 16,-21 0-16,22 0 0,-22 0 0,0 0 15,0-1-15,0 1 0,0 0 16,0 0-16,0 0 0,0 42 47,0 0-47,0 0 0,-22 0 15,22 1-15,0-1 16,-21 0-16,21 0 0,0 0 16,0 0-16,0 1 0,0-1 15,21-21 1,1 0-1,-1 0 1,0 0-16,0 0 16</inkml:trace>
  <inkml:trace contextRef="#ctx0" brushRef="#br1" timeOffset="146427.45">8657 13589 0,'0'21'31,"0"0"-31,0 1 0,0 20 16,0-21-16,0 21 0,0-20 0,0 20 16,-21-21-16,21 21 0,0 1 15,-21-22-15,21 0 0,0 21 0,0-20 16,-21-1-16,21 0 0,-22 21 15,22-21-15,0 1 16,-21-1-16,21 0 0,-21-21 16,0 0 15,21-21-15,0 0-16,0-1 15,0 1-15,0 0 0,0 0 16,0 0-16,21 0 0,-21-1 15,21 1-15,0 0 0,1 0 16,-1 21-16,0-21 0,0 21 0,0 0 16,0 0-16,22 0 15,-22 0-15,0 0 0,0 0 0,0 0 16,1 0-16,-1 21 0,0 0 0,0-21 16,0 21-16,-21 0 0,0 1 15,0-1-15,0 0 0,0 0 16,0 0-16,-21 0 0,0 1 15,0-22-15,0 21 0,-1-21 16,1 21-16,-21-21 0,21 0 0,0 21 16,-1-21-16,1 0 0,0 0 15,0 0-15,0 0 0,0 0 0,-1 0 16,1 0-16,0 0 16,0 0-1,21-21-15</inkml:trace>
  <inkml:trace contextRef="#ctx0" brushRef="#br1" timeOffset="148060.1">9334 8932 0,'22'0'32,"-1"0"-32,0 0 15,0 0 1,0 0-16,0 22 15,1-22-15,-22 21 16,21-21-16,-21 21 0,21-21 16,0 21-16,-21 0 15,0 0-15,21-21 0,0 22 16,-21-1-16,0 0 0,22-21 16,-22 21-16,21 0 15,-21 0-15,0 1 16,0-1-1,0 0 1,-21-21 0,-1 21-16,1-21 31,0 0-15,21-21-1,-21 21 1,21-21-16,0 0 0,0-1 15,0 1-15,0 0 0,0 0 16,0 0-16,0 0 0,0-1 16,21 1-16,-21 0 0,21 0 0,0 0 15,-21 0-15,22-1 0,-1 1 0,-21 0 16,21 0-16,0 21 0,0-21 16,0 21-16,1-21 0,-1 21 15,0 0-15,0 0 0</inkml:trace>
  <inkml:trace contextRef="#ctx0" brushRef="#br2" timeOffset="182023.26">14901 7472 0,'0'0'0,"-21"0"15,0 0 1,0 0 0,0 0-1,21-21 1,-22 21-16,1 0 31,0 0-15,0 0 31,42 0 15,0 0-62,0 0 16,1 0-16,-1 0 0,0 0 15,0 0-15,0 0 16,0 0-16,1 0 0,20 0 0,-21 0 16,0 0-16,0 0 0,22 0 0,-22 0 15,0 0-15,21 0 0,-20 0 16,20 0-16,0 0 0,-21 0 0,22 0 15,-22 0-15,21 0 0,1 0 16,-1 0-16,0 0 0,-21 0 16,22 0-16,-1 0 0,0 0 0,-20 0 15,20 0-15,0 0 0,-21 0 0,22 0 16,-1 0-16,-21 0 0,22 0 16,-1 0-16,-21 0 0,21 0 0,-20 0 15,-1 0-15,21 0 0,-21 0 0,22 0 16,-22 0-16,21 0 0,-21 0 15,0 0-15,22 0 0,-22 0 0,0 0 16,21 0-16,-20 0 0,-1 0 16,0 0-16,21 0 0,-21 0 15,1-21-15,-1 21 0,0 0 0,0 0 16,0 0-16,0 0 0,22 0 0,-22 0 16,0 0-16,0 0 0,0 0 15,1 0-15,-1-22 0,0 22 0,0 0 16,0 0-16,0 0 0,1 0 0,-1 0 15,21 0-15,-21 0 0,0 0 16,1 0-16,-1 0 0,0 0 0,0 0 16,21 0-16,-20 0 0,-1 0 0,21 0 15,-21 0-15,22 0 0,-22 0 16,21 0-16,0-21 0,-20 21 16,20 0-16,0 0 0,-21 0 0,22 0 15,-1 0-15,0 0 0,-20 0 16,20 0-16,-21 0 0,21 0 0,-20 0 15,-1 0-15,21-21 0,-21 21 0,0 0 16,22 0-16,-22 0 0,21 0 16,1 0-16,-22 0 0,21 0 0,0 0 15,1 0-15,-22-21 0,21 21 0,1 0 16,-22 0-16,21 0 0,0 0 16,-20 0-16,20 0 0,0 0 0,-21 0 15,22 0-15,-22 0 0,21 0 16,-21 0-16,1 0 0,20 0 15,-21 0-15,0 0 0,0 0 0,22 0 16,-22 0-16,0 0 0,0-21 16,22 21-16,-22 0 0,0 0 0,0 0 15,21 0-15,-20 0 0,-1 0 0,0 0 16,21 0-16,-21 0 0,1 0 16,-1 0-16,21 0 0,-21-21 0,0 21 15,22 0-15,-22 0 0,0 0 0,0 0 16,22 0-16,-22 0 0,0-22 15,0 22-15,0 0 0,0 0 0,1 0 16,-1 0-16,21 0 0,-21 0 0,0 0 16,1-21-16,-1 21 15,0 0-15,0 0 0,0 0 0,0 0 16,1 0-16,-1 0 0,0 0 0,0 0 16,0 0-16,0 0 15,1 0-15,-1 0 16,0 0-1,0 0 1,0 0 0,-42 0 109,21-21-110</inkml:trace>
  <inkml:trace contextRef="#ctx0" brushRef="#br2" timeOffset="183428.18">28236 6795 0,'-21'0'0,"0"0"16,0 0 0,0 0-16,-1 0 15,22 21 48,22-21-48,-1 0-15,21 0 0,-21 0 16,0 0-16,22 0 0,-22 0 16,21 0-16,1 0 0,20 0 0,-21 0 15,22 0-15,-1 0 0,22 0 16,-21 0-16,41-21 0,-20 21 0,0 0 16,21 0-16,-22 0 0,22 0 0,-21 0 15,21 0-15,-22 0 0,1 0 16,21 0-16,-22 0 0,22 0 15,0 0-15,-21 0 0,-1 0 16,1 0-16,0 0 0,-1 0 0,1 0 16,0 0-16,-1 0 0,1 0 15,0 0-15,-1 0 0,22 0 0,-21 0 16,21 0-16,-22 0 0,1 0 16,0 0-16,-1 0 0,-20 0 0,21 0 15,-1 21-15,1-21 0,0 0 16,-22 0-16,22 0 0,-22 0 0,1 0 15,20 0-15,-20 0 0,-1 0 16,1 0-16,-1 0 0,-20 0 0,20 0 16,-20 0-16,-1 0 15,0 0-15,1 0 0,-1 0 0,0 0 16,1 0-16,-1 0 0,0 0 16,1 0-16,-22 0 0,21 0 15,-21 0-15,22 0 0,-22 0 0,0 0 16,0 0-16,0 0 0,0 0 15,1 0-15,-1 0 16,0 0 0,0 0 15</inkml:trace>
  <inkml:trace contextRef="#ctx0" brushRef="#br2" timeOffset="-208244.32">16044 10414 0,'0'-21'0,"0"0"16,0 0-1,-21 21-15,21-22 0,0 1 16,-21 0-16,0 21 16,21-21-1,0 42 17,0 0-17,0 0-15,0 22 0,0-22 0,0 42 16,0-20-16,0-1 15,21 22-15,0-22 0,-21 21 0,21-20 16,-21 20-16,0-20 0,0 20 0,21-21 16,-21 1-16,0-1 0,0 22 15,0-22-15,0 0 0,0 1 0,0-1 16,0 0-16,0 1 0,0-22 0,0 21 16,0-21-16,0 0 0,0 1 15,0-1-15,0 0 0,0 0 0,22 0 16,-1-21-1,-21-21 1,0 0 0,0-21-16,0 20 0,0-20 15,0 21-15</inkml:trace>
  <inkml:trace contextRef="#ctx0" brushRef="#br2" timeOffset="-207788.57">15833 10456 0,'0'0'0,"-22"0"0,22-21 15,-21 0-15,21 0 0,0 0 16,0 0-16,0-1 0,0 1 0,21 0 15,1 0-15,20 0 16,-21 21-16,21-21 0,1-1 0,-1 22 16,22 0-16,-22-21 0,21 21 15,-20 0-15,20 0 0,1 0 0,-22 21 16,22 1-16,-22 20 0,0-21 0,1 21 16,-22 22-16,0-22 0,0 1 15,-21 20-15,0-21 0,0 1 0,0 20 16,0-20-16,-21-1 0,0-21 0,0 21 15,-22 1-15,22-22 16,-21 0-16,21 0 0,-22 0 0,22 1 16,-21-1-16,21 0 0,-1 0 0,1-21 15,0 21-15,0-21 0,0 0 16,0 0 0,42 0 15,0-21-31,0 0 15</inkml:trace>
  <inkml:trace contextRef="#ctx0" brushRef="#br2" timeOffset="-207344.78">16552 11282 0,'0'0'0,"21"0"16,1 0-16,-1 0 16,0 0-16,0 0 15,0-21-15,0 0 0,1-1 16,-1 22-16,0-21 0,0 0 0,0 0 16,0 0-16,1 21 0,-1-21 15,-21-1-15,0 1 0,0 0 16,0 0-16,0 0 0,0 0 15,-21 21 1,-1 0-16,1 0 0,0 0 0,0 0 16,0 0-16,0 21 0,-1-21 15,1 21-15,0 0 0,21 0 0,0 0 16,-21 1-16,21-1 0,-21 0 0,21 21 16,0-21-16,0 1 0,0-1 15,0 0-15,0 0 0,0 0 0,21 0 16,-21 1-16,21-1 0,0-21 0,0 21 15,-21 0-15,22-21 16,-1 0-16,0 0 0,0 0 0,0 0 16,0 0-16,1 0 0,20 0 0,-21-21 15,0 0-15,0 21 0,1-21 16,-1-1-16,0 1 0,21 0 0</inkml:trace>
  <inkml:trace contextRef="#ctx0" brushRef="#br2" timeOffset="-206837.07">17272 10943 0,'0'0'0,"0"21"31,0 1-31,0-1 16,0 0-16,0 0 0,-21 21 16,21-20-16,0-1 0,0 0 15,0 0-15,0 0 0,0 0 0,0 1 16,0-1-16,0 0 0,0 0 0,0 0 15,0 0-15,-21-21 0,21 22 16,0-1 0,-22-21-16,22-21 31,0-1-31,-21 1 16,21 0-16,0 0 0,0 0 15,0 0-15,0-1 0,0-20 16,0 21-16,21-21 0,1 20 0,-1 1 15,0-21-15,21 21 0,1 0 0,-1-1 16,0 1-16,1 0 0,-1 21 16,0-21-16,1 21 0,-1 0 0,-21 0 15,21 0-15,-20 0 0,20 21 0,-21 0 16,-21 0-16,0 1 0,21-1 16,-21 21-16,0 0 0,0-20 0,0 20 15,0-21-15,-21 21 0,0 1 16,0-22-16,0 0 0,21 21 0,-22-20 15,1-1-15,21 0 0,-21 0 16,21 0-16,0-42 47,0 0-47,21 0 16</inkml:trace>
  <inkml:trace contextRef="#ctx0" brushRef="#br2" timeOffset="-206224.42">19304 10943 0,'0'0'0,"0"-21"0,0 0 16,0 0-16,0 0 15,0-1 1,0 44 15,0-1-31,0 0 16,0 0-16,0 21 0,0-20 15,0 20-15,0 21 0,0-20 0,0 20 16,0-20-16,0 20 0,0 1 16,0-1-16,0-21 0,0 22 0,0-1 15,0 1-15,0-1 0,-21-20 0,21 20 16,-21 1-16,-1-1 0,1 1 16,21-1-16,-21-20 0,0 20 0,0-21 15,21 1-15,-21-1 0,21 0 0,-22 1 16,22-22-16,-21 0 0,21 0 0,0 0 15,0 1 1,0-44 0,0 1-16,0 0 0,21 0 15,1-21-15,-1-1 0,0 1 16,0 0-16,0-22 0</inkml:trace>
  <inkml:trace contextRef="#ctx0" brushRef="#br2" timeOffset="-205860.63">19346 10986 0,'0'0'0,"-21"-22"0,21 1 0,-21 0 16,21 0-16,0 0 0,0 0 16,21 21-16,0 0 15,0-22-15,22 22 0,-22 0 0,21 0 16,1 0-16,-1-21 0,0 21 0,22 0 15,-22 0-15,0 21 0,1-21 16,-1 22-16,0-1 0,1 0 0,-22 0 16,0 21-16,-21-20 0,0-1 0,0 21 15,0 0-15,-21-20 0,0-1 16,0 21-16,-22-21 0,1 0 0,0 1 16,-1-1-16,1 0 0,21 0 0,-22 0 15,1-21-15,21 21 0,-21-21 16,20 0-16,1 0 0,21 22 0,-21-22 15,42 0 17,0 0-32,22 0 0,-22-22 15,21 1-15,1 21 0,-1-21 0</inkml:trace>
  <inkml:trace contextRef="#ctx0" brushRef="#br2" timeOffset="-205536.42">20891 11028 0,'0'-21'31,"22"21"-16,-1 0 1,0 0-16,0 0 0,0 0 16,0 0-16,1 0 0,-1 0 15,0-21-15,0 21 0,0 0 0,0 0 16,1 0-16,-1 0 16,-42 0 30,-1 0-46,1 0 0</inkml:trace>
  <inkml:trace contextRef="#ctx0" brushRef="#br2" timeOffset="-205341.53">20891 11176 0,'0'0'0,"0"21"31,22-21-31,-1 0 15,0 0-15,0 0 0,0 0 16,0 0-16,1 0 16,-1 0-16,0 0 0,0 0 0,0-21 15,0 21-15,1 0 0,-1 0 16,0 0 0</inkml:trace>
  <inkml:trace contextRef="#ctx0" brushRef="#br2" timeOffset="-204520.74">22140 10880 0,'0'-21'15,"0"-1"-15,0 1 0,0 0 16,0 0-16,21 0 16,1 0-16,-22-1 0,21 1 0,0 0 15,0 0-15,0 0 0,0 0 16,1 21-16,-1-22 0,21 22 0,-21 0 15,22 0-15,-22 0 0,0 0 16,21 22-16,-21-1 0,22 0 16,-22 0-16,0 0 0,0 22 0,0-22 15,1 21-15,-22 0 0,0-20 0,0 20 16,21 0-16,-21-21 0,0 22 16,0-22-16,0 21 0,-21-21 0,-1 1 15,22-1-15,-21 0 0,0 0 0,0 0 16,0-21-16,21 21 0,-21-21 15,-1 0 1,22-21-16,0 0 16,0 0-16,0 0 0,0 0 15,22-1-15,-1 1 0,0-21 16,0 21-16,0 0 0,0-22 0,1 22 16,-1-21-16,21-1 0,-21 22 15,22 0-15,-1-21 0,0 21 0,-21-1 16,22 1-16,-1 21 0,0 0 0,-20 0 15,-1 0-15,21 0 0,-21 21 16,0 1-16,-21-1 0,22 0 0,-22 0 16,0 21-16,21-20 0,-21-1 0,0 21 15,0-21-15,0 0 0,0 1 16,0-1-16,0 0 0,-21 0 0,21 0 16,0 0-16,-22-21 0,22 22 0,0-44 46,0 1-30,22 21-16,-1-21 0</inkml:trace>
  <inkml:trace contextRef="#ctx0" brushRef="#br2" timeOffset="-204112.7">23389 10901 0,'21'0'15,"0"0"1,1 0-16,-1 0 0,0 0 16,0 0-16,0 0 0,0-21 15,1 21-15,-1-21 0,0 21 0,0-22 16,0 22-16,0-21 0,1 0 0,-1 0 16,-21 0-16,0 0 0,0-1 15,0 1-15,0 0 0,0 0 16,-21 21-16,-1 0 0,1 0 15,0 0-15,0 0 0,0 0 16,0 0-16,-1 21 0,-20 0 0,21 0 16,0 1-16,0-1 0,21 0 0,-22 21 15,22-21-15,-21 1 16,21 20-16,0-21 0,0 0 0,0 0 16,0 1-16,0-1 0,0 0 0,0 0 15,21-21-15,1 21 0,-22 0 16,21-21-16,0 0 0,0 0 0,0 0 15,0 0-15,22 0 0,-22 0 0,0 0 16,21 0-16,-20 0 0,20-21 16,-21 21-16,21-21 0,-20 0 0,20 0 15,-21 0-15,21-1 0</inkml:trace>
  <inkml:trace contextRef="#ctx0" brushRef="#br2" timeOffset="-203553.49">24172 10647 0,'21'0'0,"-42"0"0,42-21 0,-42 42 47,21 0-47,-21 0 0,21 22 0,0-22 15,-21 21-15,21-21 0,-21 0 16,0 22-16,21-22 0,0 21 0,0-21 16,0 1-16,0-1 0,-22 0 0,22 0 15,0 0-15,0 0 16,22-21-1,-1 0-15,0 0 16,0 0 0,0-21-16,-21 0 0,21 0 0,1 21 15,-1-21-15,0 0 0,-21-22 0,21 22 16,0 0-16,0 0 0,1 0 16,-1-1-16,0 1 0,0 21 15,-21 21 1,0 1-16,0-1 0,0 0 15,0 0-15,0 0 16,0 0-16,0 1 0,0-1 0,0 0 16,0 0-16,0 0 15,21 0-15,0-21 16,1 0-16,20 0 0,-21 0 16,0 0-16,0 0 0,1 0 0,20 0 15,-21 0-15,0-21 0,0 0 0,1 21 16,-1-21-16,0 0 0,0-22 15,-21 22-15,21 0 0,-21-21 0,0-1 16,0 22-16,0-21 0,0 21 0,0-22 16,0 22-16,0 0 0,-21 0 15,21 0-15,-21 21 16,0 0-16,21 21 31</inkml:trace>
  <inkml:trace contextRef="#ctx0" brushRef="#br2" timeOffset="-203014.29">25971 9906 0,'0'0'0,"0"-21"0,0 42 47,0 0-47,0 0 0,0 22 0,0-1 16,0 0-16,22 1 0,-22-1 15,0 22-15,0-1 0,0-21 0,0 22 16,0-1-16,0-20 0,0 20 0,0-20 16,0 20-16,0-21 0,0 1 0,0-1 15,0-21-15,0 22 0,0-22 16,0 0-16,0 0 0,0 0 16,0 0-16,0 1 0,-22-22 15,22 21-15,0-42 31,0-1-31,0 1 0,0 0 16,-21 0-16,21 0 0,0 0 0</inkml:trace>
  <inkml:trace contextRef="#ctx0" brushRef="#br2" timeOffset="-202648.5">25844 10160 0,'0'0'0,"0"-42"0,-21-1 0,0 22 0,0-21 16,0 0-16,21-1 0,0 1 15,0 0-15,0-1 0,0 22 0,0-21 16,21-1-16,0 22 0,0-21 16,0 21-16,22-22 0,-22 22 0,21 0 15,1 0-15,20 21 0,-21-21 16,22 21-16,-1 0 0,-20 0 0,20 0 16,1 21-16,-1 0 0,1 0 0,-1 22 15,-20-1-15,-1 21 0,-21-20 16,0-1-16,-21 22 0,0-22 0,0 0 15,0 1-15,-42-1 0,21 0 16,-22-21-16,1 22 0,0-22 0,-1 0 16,22 21-16,-21-20 0,0-1 15,-1 0-15,22 0 0,-21 0 0,21 0 16,-1 1-16,1-22 0,0 21 16,21 0-16,-21 0 0,21 0 15,0 0 1,21-21-1,0 0-15,0 0 0,1 0 16</inkml:trace>
  <inkml:trace contextRef="#ctx0" brushRef="#br2" timeOffset="-202253.01">26522 10647 0,'0'21'0,"0"-42"0,0 63 15,21-42 1,0 0-16,0 0 16,0 0-16,1 0 0,-1 0 0,21-21 15,-21 21-15,22-21 0,-22 21 0,21-21 16,-21 0-16,0-1 0,1 1 16,20 0-16,-21 0 0,-21-21 0,21 20 15,-21 1-15,0-21 0,0 21 16,0 0-16,0-1 0,-21 1 15,0 21-15,0 0 16,0 0-16,-1 21 16,1 1-16,-21-1 0,21 0 0,0 0 15,-1 21-15,1-20 0,0-1 0,21 21 16,0-21-16,-21 0 0,21 1 16,0 20-16,0-21 0,0 0 0,0 0 15,21 1-15,0-1 0,0 0 0,1-21 16,-1 21-16,21 0 0,-21-21 0,22 0 15,-1 21-15,0-21 0,1 0 16,-1 0-16,0 0 0,1 0 16,-1 0-16,-21-21 0,21 21 0</inkml:trace>
  <inkml:trace contextRef="#ctx0" brushRef="#br2" timeOffset="-201749.3">27474 10435 0,'0'0'0,"0"-21"0,0 42 47,0 0-47,0 1 0,0 20 0,0-21 15,-21 0-15,21 0 0,0 22 16,0-22-16,0 0 0,0 0 16,-21 0-16,21 1 0,0-1 0,0 0 15,0 0-15,-21 0 0,21 0 16,0 1-1,-21-22 1,21-22 0,0 1-1,0 0-15,0 0 0,0 0 0,0 0 16,0-22-16,21 1 0,0 0 0,0 20 16,0-20-16,0 0 0,22-1 15,-22 1-15,21 21 0,1 0 0,-1 0 16,0-1-16,1 1 0,-1 21 15,0 0-15,1 0 0,-1 21 16,0 1-16,-21-1 0,1 0 0,-1 0 16,0 21-16,-21-20 0,0 20 0,0 0 15,0-21-15,0 22 0,0-1 16,0-21-16,0 22 0,0-22 0,0 0 16,0 0-16,0 0 0,0 0 0,0 1 15,-21-22-15,21 21 0,-21-21 16,21 21-1,-22-21-15,22-21 16,22 0 0,-1 21-16,0-22 15</inkml:trace>
  <inkml:trace contextRef="#ctx0" brushRef="#br2" timeOffset="-201408.49">29273 10160 0,'0'0'0,"0"-21"0,0 0 16,-21 0-16,0-1 0,0 22 16,0 0-16,0 0 15,-1 0-15,1 0 0,0 0 0,0 22 16,0-1-16,-22 0 0,22 0 0,0 0 15,0 22-15,0-1 0,0 0 16,-1 1-16,1 20 0,0-21 0,21 1 16,0-1-16,0 0 0,0 1 0,0-1 15,0 0-15,0-20 0,0 20 16,0-21-16,21 0 0,0 0 0,1 1 16,-1-22-16,0 21 0,0-21 15,21 0-15,-20 0 0,20 0 0,-21 0 16,21 0-16,1 0 0,-22 0 0,21 0 15,-21-21-15,22 21 0</inkml:trace>
  <inkml:trace contextRef="#ctx0" brushRef="#br2" timeOffset="-201071.47">30141 9991 0,'0'0'0,"43"-43"31,-22 43-31,0 0 0,21 0 0,1 22 16,-1-1-16,0 0 0,1 0 0,20 0 16,-21 22-16,1-1 0,-1 0 0,0 1 15,-20-1-15,-1 21 0,0-20 16,-21 20-16,0-20 0,0 20 0,0-21 15,-21 22-15,0-22 0,-1 1 16,-20-1-16,0 0 0,-1 1 0,1-22 16,0 21-16,-1-21 0,22 0 0,-21 1 15,0-22-15,20 21 0,-20-21 16,21 0-16,0 21 0,0-21 16,-1 0-16</inkml:trace>
  <inkml:trace contextRef="#ctx0" brushRef="#br2" timeOffset="-197861.41">15303 7472 0,'0'0'0,"-21"0"0,-85 21 31,85-21-31,0 0 0,0 0 0,-21 0 15,20 0-15,1 0 0,0 21 16,0-21-16,-21 0 0,20 0 0,1 0 16,-21 0-16,21 0 0,0 21 15,-1-21-15,-20 0 0,21 0 16,0 0-16,0 0 0,-1 0 0,1 0 16,0 0-16,0 0 0,0 0 15,0-21-15,-1 21 0,1-21 16,0 21-16,21-21 15,-21 21-15,0 0 0,0-21 16,-1 21-16,1 0 16,0 0-1,42 0 48,0-21-48,1 21-15,-1 0 0,0 0 16,0 0-16,0 0 0,0 0 16,1 0-16,-1-22 0,0 22 0,21 0 15,-21 0-15,1 0 0,20 0 16,-21 0-16,21-21 0,1 21 0,-22 0 16,21 0-16,1 0 0,-1 0 15,-21 0-15,21 0 0,1 0 0,-1 0 16,0 0-16,1 0 0,-1 0 15,22 0-15,-22 0 0,0 0 16,1 0-16,20 0 0,-21-21 0,1 21 16,-1 0-16,-21 0 0,22 0 15,-1 0-15,-21 0 0,21 0 0,1 0 16,-22 0-16,21 0 0,-21 0 16,22 0-16,-22 0 0,21 0 0,1 0 15,-22 0-15,21 0 0,0 0 0,1 0 16,20 0-16,-20 0 0,20 0 15,-21 0-15,22 0 0,-1 0 0,-20 0 16,20 0-16,-20 0 0,20 0 16,-21 0-16,1 21 0,-1-21 15,22 0-15,-22 0 0,0 0 16,1 0-16,20 0 0,-21 0 0,22 0 16,-22 0-16,22 0 0,-1 0 0,1 0 15,-22 0-15,22 0 0,-1 0 16,-21 0-16,22 0 0,-22 0 0,22 0 15,-22 0-15,0 0 0,22 0 16,-22 0-16,22 0 0,-22 0 0,0 0 16,22 0-16,-22 0 0,22 0 15,-1 0-15,-20 0 0,20-21 0,-21 21 16,22 0-16,-22 0 0,22 0 0,-22 0 16,22 0-16,-22 0 15,21 0-15,-20 0 0,-1 0 0,22 0 16,-22 0-16,0 0 0,22 0 15,-22 0-15,0 0 0,22 0 0,-22 0 16,22 0-16,-22 0 0,22 0 0,-22 0 16,21 0-16,-20 0 0,20 0 15,-20 0-15,20 0 0,-21 0 0,22 0 16,-22 0-16,22 0 0,-1 0 16,-20 0-16,20 0 0,1 0 0,-1 0 15,1 0-15,-1 0 0,1 0 16,-1 0-16,1 21 0,-1-21 15,1 0-15,-1 0 0,1 0 0,-1 0 16,-21 0-16,22 0 0,-22 0 16,22 0-16,-22 0 0,22 0 0,-22 0 15,21 0-15,-20 0 0,20 0 16,-20 0-16,20 0 0,-21 0 0,1 0 16,20 0-16,-20 0 0,-1 0 15,0-21-15,1 21 0,-1 0 0,0 0 16,1 0-16,-1 0 0,0-21 15,-21 21-15,22 0 0,-1 0 0,0 0 16,1 0-16,-1 0 0,0 0 0,1 0 16,20 0-16,-20 0 15,20 0-15,1 0 0,-22 0 0,21 0 16,1 0-16,-1 0 0,1 0 16,-22 0-16,1 0 0,-1 0 0,0-21 15,1 21-15,-1 0 0,0 0 16,1 0-16,-1 0 0,0 0 0,1 0 15,-1 0-15,21 0 0,-20 0 0,-1 0 16,0 0-16,22 0 0,-22 0 16,1 0-16,-1-21 0,0 21 0,1 0 15,-1 0-15,0 0 0,1 0 16,-1-22-16,-21 22 0,21 0 0,-20 0 16,-1-21-16,21 21 15,-21 0-15,0 0 0,22-21 0,-22 21 16,0 0-16,21 0 0,-20 0 15,20-21-15,-21 21 0,21 0 0,-20 0 16,-1 0-16,21 0 0,-21-21 0,0 21 16,1 0-16,-1 0 15,-21-21 1,-21 21 0,-1 0-1,1-22 1,0 22-16,0 0 15,0 0-15,0 0 16,-1 0-16,-20 0 0,21 0 0,-21-21 16,-1 21-16,1 0 0,0 0 0,-22 0 15,-21-21-15,1 21 0</inkml:trace>
  <inkml:trace contextRef="#ctx0" brushRef="#br2" timeOffset="-196797.35">17039 7493 0,'-63'-21'16,"41"21"-1,1 0-15,21-21 16,21 0 31,1 21-47,20 0 15,-21 0-15,0 0 0,22 0 0,-1 0 16,0-22-16,22 22 0,-1 0 16,-20 0-16,41 0 0,-20 0 0,-1 0 15,1 0-15,20 0 0,1 0 16,-21 0-16,20 0 0,22 0 0,-21 0 15,21 0-15,-1 0 0,1 0 16,0 0-16,0 0 0,0 0 0,0 0 16,-1 0-16,1 0 0,0 0 15,0 0-15,0 0 0,0 0 16,-1 0-16,-20 0 0,21 0 0,-21 0 16,20 0-16,-20 0 0,21 0 15,0 0-15,0 0 0,-1 0 0,1 0 16,-21 0-16,21 0 0,0 0 15,-22 0-15,1 0 0,0 0 0,-1 0 16,1 0-16,0 0 0,-1 0 16,1 0-16,-22 0 0,22 0 0,-21 0 15,20 0-15,-20 0 0,-1 0 0,1 0 16,20 0-16,-20 0 0,-1 0 16,1 0-16,-1 0 0,22 0 15,-21 0-15,-1 0 0,1 0 16,-1 0-16,22 0 0,-43 0 0,22 0 15,-1 0-15,1 0 0,-22 0 16,21 0-16,-20 0 0,-1 0 0,22 0 16,-22 0-16,0 0 0,1 0 0,20 0 15,-21 0-15,1 0 0,20 0 16,1 0-16,-22-21 0,22 21 0,-1 0 16,-21 0-16,22 0 0,-22 0 15,1 0-15,-1-21 0,0 21 0,1 0 16,-22 0-16,0 0 0,0 0 15,0 0-15,0 0 0,1 0 16,-1 0-16,-21-21 0,21 21 16,0 0-1,-21-21 17,-21 21-17,0 0-15,0-21 0,21-1 16,-22 22-16,1 0 0</inkml:trace>
  <inkml:trace contextRef="#ctx0" brushRef="#br2" timeOffset="-192892.57">3683 9864 0,'-42'-21'31,"20"21"-31,1 0 0,0 0 16,0 0-16,0 0 15,0 0-15,-22 0 0,22 0 0,0 0 16,-21 0-16,20 0 0,-20-22 15,21 22-15,-21 0 0,20 0 0,1 0 16,0 0-16,0 0 0,0 0 16,0 0-16,-1 0 0,1 0 15,0 0-15,0 0 16,0 0-16,42 0 62,0 0-62,0 0 16,0 0-16,1 0 0,20 0 0,-21 0 16,0 22-16,22-22 0,-22 0 15,21 0-15,0 0 0,1 0 0,-1 0 16,0 0-16,1 0 0,20 0 16,-20 0-16,20 0 0,-21 0 0,22 0 15,-1 0-15,1 0 0,-1 0 16,1 0-16,-1 0 0,22 0 0,-21 0 15,20 0-15,1 0 0,0 0 0,-22 0 16,22 0-16,-1 0 0,-20 0 16,21 0-16,-22 0 0,1 0 15,-1 0-15,1 0 0,-1 0 16,-21 0-16,22 0 0,-1 0 0,1 0 16,-1 0-16,-20 0 0,20 0 0,1 0 15,-22 0-15,0 0 0,22 0 16,-22 0-16,-21 0 0,22 0 0,-22 0 15,21 0-15,-21 0 0,1 0 16,-1 0-16,0 0 0,0 0 16,0 0 202,0 0-202,1 0-16,-1 0 0</inkml:trace>
  <inkml:trace contextRef="#ctx0" brushRef="#br2" timeOffset="-191524.63">17314 10393 0,'21'-21'0,"-42"42"0,64-63 0,-22 42 15,0-22-15,0 22 0,0 0 0,-21-21 16,21 0-16,1 21 15,-22-21 1,-22 42 15,1 0-31,-21 22 0,0-22 16,-1 21-16,1 22 0,0-22 16,-22 21-16,1 22 0,-1-21 0,-21 20 15,1 1-15,-1 0 0,-21-1 16,0 1-16,22 0 0,-22-1 0,0 1 15,0 0-15,22-1 0,-22-20 0,21-1 16,-21 1-16,22-1 0,-1-20 16,0 20-16,22-21 0,-1 1 0,1-1 15,20-21-15,1 22 0,0-22 0,21 0 16,-1-21-16,1 21 0,0-21 16,21-21 15,0-21-16,21 20-15,0-20 0,1 0 0,-1-1 16,0 1-16</inkml:trace>
  <inkml:trace contextRef="#ctx0" brushRef="#br2" timeOffset="-190988.91">14965 9081 0,'0'0'0,"0"-22"0,0 1 0,0-21 15,0 21-15,0 0 0,0-1 0,0-20 16,0 21-16,0 0 15,0 42 1,0 0-16,0 0 0,0 0 0,0 22 16,0-1-16,0 0 0,0 22 15,0-22-15,0 1 0,0 20 0,0-21 16,0 22-16,0-22 0,0 22 0,0-22 16,-21 0-16,21 22 0,0-22 15,-22-21-15,22 22 0,-21-22 16,21 21-16,0-21 0,0 1 15,0-44 17,0 1-32,0-21 0,0 21 15,0 0-15</inkml:trace>
  <inkml:trace contextRef="#ctx0" brushRef="#br2" timeOffset="-190413.24">14753 9186 0,'0'0'0,"-21"-21"0,0-21 32,21 21-32,0 0 0,0-1 15,0 1-15,0 0 0,21 0 16,-21 0-16,21 0 0,21 21 16,-20-22-16,-1 22 0,21 0 0,0 0 15,22 0-15,-22 0 0,22 0 0,-22 0 16,22 22-16,-22-1 0,0 0 15,1 21-15,-1-21 0,-21 1 0,0 20 16,-21-21-16,0 21 0,0-20 16,-21-1-16,-21 0 0,-1 21 15,1-21-15,0 1 0,-22-1 0,22 0 16,0-21-16,-1 21 0,22-21 16,-21 0-16,21 0 0,-1 0 0,22-21 31,22 0-16,20 21-15,-21 0 16,21-21-16,-20 21 0,20 0 0,0 0 16,1 0-16,-22 0 0,21 0 15,0 0-15,1 0 0,-22 21 0,21 0 16,1-21-16,-22 21 0,0 0 16,0 0-16,0 1 0,-21-1 15,0 0-15,0 21 0,0-21 0,-21 1 16,0-1-16,-21 0 0,-1 0 15,1 0-15,0 0 0,-22 1 0,22-22 16,-22 21-16,22-21 0,0 0 0,-1 0 16,1 21-16,0-21 0,20 0 15,-20 0-15,21 0 0,0 0 0,0 0 16,21-21-16,-22 21 0,22-21 16,0-1-1,0 1-15,22 0 16,-1 0-16,0 21 0,21-21 15,1 0-15</inkml:trace>
  <inkml:trace contextRef="#ctx0" brushRef="#br2" timeOffset="-189989.48">15833 9313 0,'-22'0'15,"1"0"1,0 0-16,21 22 0,-21-22 0,0 21 0,21 0 16,0 0-16,-21 0 15,21 22-15,-22-22 0,22 0 0,0 21 16,0-21-16,0 1 0,0-1 0,0 0 16,22 0-16,-1 0 0,-21 0 15,21-21-15,0 0 0,0 22 0,0-22 16,1 0-16,20 0 0,-21 0 0,0-22 15,0 22-15,1-21 0,-1 0 16,0 0-16,0 0 0,0 0 0,0-1 16,-21-20-16,0 21 0,0-21 15,0-1-15,0 22 0,-21-21 0,0 21 16,0-22-16,-21 22 0,20 0 0,1 0 16,-21 21-16,21 0 15,0 0-15,-1 0 0,-20 0 0,21 0 16,0 0-16,0 21 0,21 0 0,-22-21 15,22 21-15,0 0 0,0 1 16,0-1-16,0 0 0,22 0 16,-1-21-16,21 0 15,-21 0-15</inkml:trace>
  <inkml:trace contextRef="#ctx0" brushRef="#br2" timeOffset="-189699.28">16298 9059 0,'0'-42'16,"0"84"-16,0-126 0,0 63 0,0-1 0,0 1 16,0 0-16,0 0 0,0 42 15,0 0 1,0 22-16,0-22 0,0 21 16,0 0-16,0 1 0,-21-1 0,21 0 15,0 22-15,-21-43 0,0 21 0,21 1 16,-21-1-16,21 0 0,0 1 15,0-22-15,0 21 0,0-21 0,0 22 16,0-22-16,0 0 0,0 0 16,21-21-1,0 0-15,0-21 16,0 21-16,0-21 0,1 0 0,-1-22 16,0 22-16,21-21 0,-21 21 15</inkml:trace>
  <inkml:trace contextRef="#ctx0" brushRef="#br2" timeOffset="-189445.43">16700 8975 0,'22'-43'0,"-44"86"0,44-107 0,-1 43 0,-21 0 16,21 21-16,-21 21 15,0 21 1,0-20-16,-21 20 0,0 0 16,-1 1-16,22-1 0,-21 21 15,0-20-15,21-1 0,-21 0 0,0 1 16,21-1-16,0 0 0,-21-20 15,-1 20-15,22 0 0,0-21 0,0 1 16,0-1-16,0 0 0,0 0 0,0 0 16,22-21-1,-1 0-15,0 0 0,0 0 0,0 0 16,0 0-16,1-21 0,-1 0 0,21 0 16,-21 0-16,0-1 0,1 1 15,20 0-15</inkml:trace>
  <inkml:trace contextRef="#ctx0" brushRef="#br2" timeOffset="-188777.37">17187 8996 0,'0'0'0,"0"-21"0,21 0 15,-21-1-15,0 44 32,0-1-32,-21 21 15,21-21-15,-21 22 0,21-22 0,0 21 16,-21 0-16,21 1 0,-21-1 0,0 0 15,21-20-15,0 20 0,0 0 16,-22-21-16,22 22 0,0-22 0,0 21 16,0-21-16,0 1 0,0-1 0,0 0 15,0 0 1,22-21 0,-1 0-16,0 0 15,0-21-15,0 0 0,0 0 16,1-1-16,-1 1 0,0 21 15,0-21-15,0 0 0,0 0 16,1 21-16,-1 0 0,0 0 16,-21-21-16,21 21 0,0 0 15,0 0 1,1 0-16,-1 0 16,0-22-1,0 22-15,0 0 0,0-21 16,1 21-16,-1-21 0,0 0 15,0 21-15,-21-21 0,21 0 16,-21-1-16,0 1 16,0 0-16,-21 21 15,0 0-15,0 0 16,0 0-16,-1 0 0,1 0 16,0 0-16,0 21 0,0-21 0,0 21 15,-1 1-15,1-1 0,21 0 16,-21 0-16,21 21 0,0-20 15,0-1-15,0 0 0,0 0 16,0 0-16,21-21 0,0 21 0,1 1 16,-1-22-16,0 21 0,0-21 15,21 0-15,-20 0 0,-1 0 0,0 0 16,21 0-16,-21 0 0,1 0 0,20-21 16,-21 21-16,0-22 0,0 1 15,1 21-15,-1-21 0,-21 0 0,0 0 16,21 0-16,-21-1 0,0 1 15,0 0-15,0 0 0,0 0 0,0 0 16</inkml:trace>
  <inkml:trace contextRef="#ctx0" brushRef="#br2" timeOffset="-188248.67">16214 9144 0,'0'0'0,"-43"0"0,1 0 0,0 21 0,20-21 16,1 0-16,42 0 31,1 0-31,-1 0 0,0 0 0,21 0 16,1 0-16,-1 0 0,0 0 15,22-21-15,-22 21 0,0 0 0,22 0 16,-22 0-16,1 0 0,-1 0 16,0-21-16,1 21 0,-22 0 0,21 0 15,-21 0-15,0 0 0,1 0 0,-1 0 16,-21-21-16,21 21 16,-21 21 46,-21-21-46,0 0 77,-1 0-77,1 0 0,0 0-16,0 0 0</inkml:trace>
  <inkml:trace contextRef="#ctx0" brushRef="#br2" timeOffset="-187177.48">15028 13907 0,'0'-22'0,"0"44"0,-21-44 15,21 1-15,0 42 32,0 1-32,0-1 0,0 21 15,0 0-15,0 1 0,0-1 0,0 22 16,0-22-16,0 21 0,0 1 0,0-1 15,0 1-15,0-1 0,0 1 16,0-1-16,0-20 0,0 20 0,0-20 16,0-22-16,0 21 15,0 0-15,0-20 0,0-1 0,0 0 16,0 0-16,0 0 0,0-42 31,0 0-15,-21 0-16,21-22 0</inkml:trace>
  <inkml:trace contextRef="#ctx0" brushRef="#br2" timeOffset="-186557.2">14774 14182 0,'0'0'0,"-21"-21"0,21-1 0,0 1 0,0 0 15,0 0-15,0 0 0,0 0 16,21-1-16,0 22 0,22-21 0,-22 0 15,0 0-15,21 0 0,-20 21 16,20-21-16,0 21 0,1 0 0,-1 0 16,0 0-16,22 21 0,-22 0 15,0 0-15,22 0 0,-22 22 0,-21-22 16,22 21-16,-22 0 0,-21 1 16,0-1-16,0 0 0,0 1 0,-21-1 15,-22 0-15,1 1 0,0-22 16,-1 21-16,1-21 0,0 1 0,21-1 15,-22 0-15,1 0 0,21-21 16,0 0-16,-1 0 0,1 0 16,21-21-1,0 0-15,0 0 16,21-1-16,1 1 0,20 21 0,0-21 16,1 0-16,-1 0 0,21 21 15,-20 0-15,20 0 0,1 0 0,-1 0 16,1 0-16,-1 21 0,-20 0 15,20 0-15,-21 0 0,1 1 0,-1 20 16,-21 0-16,0 1 0,-21-22 16,0 21-16,0 0 0,-21 1 15,0-1-15,-21 0 0,-1 1 0,-20-22 16,21 21-16,-22 1 0,-21-22 16,22 21-16,-1-21 0,1 0 0,-22 1 15,43-1-15,-22-21 0,1 0 16,21 0-16,-1 0 0,1 0 0,21 0 15,-22-21-15,22-1 0,0-20 0,0 21 16,0 0-16,21-22 0,0 1 16,0 21-16,0-21 0,0-1 0,0 1 15,0 0-15,0 20 0,21-20 16,-21 0-16,42 21 0,-21-1 16,1 1-16,20 0 0,0 21 15,-21 0-15,22-21 0,-1 21 0,0 0 16,1 0-16</inkml:trace>
  <inkml:trace contextRef="#ctx0" brushRef="#br2" timeOffset="-186088.66">16235 14584 0,'0'0'0,"-21"-21"16,-1 21-16,1-21 0,0 21 15,-21 0-15,21 0 0,-22 0 16,22 21-16,0 0 0,0-21 0,0 21 16,-1 0-16,1 22 0,0-22 15,21 0-15,-21 21 0,21-21 0,0 22 16,0-22-16,0 21 0,0-21 0,21 1 16,0-1-16,0 21 0,1-21 15,-1 0-15,21-21 0,-21 22 0,22-1 16,-1-21-16,-21 0 0,21 0 15,-20 0-15,20 0 0,-21 0 0,21 0 16,-20-21-16,-1 21 0,21-22 0,-21 1 16,0 0-16,1 0 15,-22 0-15,0 0 0,21-22 0,-21 22 16,0-21-16,0-1 0,0 22 16,-21-21-16,-1 0 0,1 20 0,0-20 15,-21 21-15,21 0 0,-1 0 0,-20 21 16,21 0-16,0 0 0,0 0 15,-22 0-15,22 21 0,0 0 0,0 0 16,0 0-16,21 0 0,0 1 16,0-1-16,0 0 0,0 0 0,0 0 15,0 0-15,21-21 16,21 0-16,-21 0 0,22 0 0,-1 0 16</inkml:trace>
  <inkml:trace contextRef="#ctx0" brushRef="#br2" timeOffset="-185796.71">16870 14330 0,'0'0'0,"0"-42"16,0 20-16,0-20 0,0 21 0,0 0 15,0 0-15,0-1 0,0 44 32,0-1-32,0 21 0,-21 0 0,21 1 15,-22-1-15,22 0 0,0 22 16,0-22-16,0 22 0,0-1 0,-21-20 15,21 20-15,-21-21 0,21 1 16,-21-1-16,21 0 0,0 1 16,0-1-16,0-21 0,0 22 0,0-22 15,0 0-15,0 0 0,21-21 16,0 0 0,0 0-16,1-21 0,-1 0 0,0 0 15,0-1-15,0-20 0,0 0 16,1 21-16,-1-22 0,0 1 0</inkml:trace>
  <inkml:trace contextRef="#ctx0" brushRef="#br2" timeOffset="-185536.85">17272 14224 0,'0'0'0,"21"-42"0,-21 21 0,0-1 16,21 1-16,-21 0 0,0 42 16,0 0-1,0 1-15,0-1 0,0 21 0,-21 0 16,21 22-16,-21-22 0,21 22 15,-21-1-15,0-20 0,21 20 0,-22 1 16,1-22-16,21 0 0,-21 22 0,0-22 16,21-21-16,0 22 0,-21-1 15,21-21-15,-21 0 0,21 0 16,0 1-16,0-1 0,0 0 0,21-21 31,0 0-31,0 0 0,0-21 0,0 0 16,1-1-16,20 1 0,-21 0 15,21-21-15,-20-1 0</inkml:trace>
  <inkml:trace contextRef="#ctx0" brushRef="#br2" timeOffset="-185017.16">17780 14182 0,'21'-43'0,"-42"86"0,42-107 16,-21 43-16,0 42 31,0 22-16,-21-22-15,21 21 0,-21 0 16,0 22-16,-1-22 0,22 22 16,-21-22-16,0 22 0,21-1 0,-21-21 15,21 22-15,-21-22 0,21 1 0,0-1 16,0 0-16,0-21 0,0 22 16,0-22-16,21 0 0,0 0 0,21 0 15,-20-21-15,20 22 0,-21-22 16,21 0-16,1 0 0,-1 0 0,0 0 15,1 0-15,-1-22 0,0 22 0,1-21 16,-22 0-16,21 0 16,1 0-16,-22 0 0,0-1 0,0 1 15,-21-21-15,0 21 0,21-22 0,-21 22 16,0-21-16,0 21 0,0 0 16,0-1-16,-21 22 15,0 0-15,0 0 0,0 22 16,-1-1-16,22 0 0,-21 0 0,0 0 15,21 22-15,-21-22 0,21 0 0,0 21 16,0-21-16,0 1 0,0-1 16,0 0-16,21 0 0,0 0 0,0 0 15,-21 1-15,22-22 0,20 0 0,-21 0 16,0 0-16,22 0 16,-22 0-16,21 0 0,-21 0 0,22 0 15,-22-22-15,21 1 0,-21 21 16,0-21-16,1 0 0,-1 0 0,-21 0 15,21-1-15,-21 1 0,0 0 16,0 0-16,0 0 0</inkml:trace>
  <inkml:trace contextRef="#ctx0" brushRef="#br2" timeOffset="-184725.32">16933 14499 0,'0'0'0,"-42"21"0,0-21 0,-1 0 0,22 0 15,42 0 1,22 0 0,-22 0-16,42 0 0,-20 0 0,20 0 15,1 0-15,-1 0 0,22 0 16,-22-21-16,22 21 0,-22 0 0,1 0 15,-1 0-15,1 0 0,-22 0 16,1-21-16,-22 21 0,21 0 0,-21 0 16,0 0-16,1 0 15,-22-21-15,21 21 0,0 0 16,-21-21-16</inkml:trace>
  <inkml:trace contextRef="#ctx0" brushRef="#br2" timeOffset="-184108.46">20214 14393 0,'0'0'16,"0"-21"-16,0 0 0,0 0 0,0 0 15,-21 21 1,0 21-16,21 0 15,0 21-15,0 1 0,0 20 0,-21 1 16,21-1-16,0 1 0,0-1 16,0 22-16,0 0 0,0-1 15,0 1-15,0 0 0,-22-1 16,22 1-16,-21 0 0,0-22 0,21 22 16,-21-22-16,0 1 0,21-22 0,-21 22 15,-1-22-15,22 0 0,0 1 16,-21-22-16,21 0 0,-21 0 0,21-42 31,0 0-31,0 0 16,0-22-16,0 22 0,21-21 0,-21-1 15,0-20-15,0 21 16</inkml:trace>
  <inkml:trace contextRef="#ctx0" brushRef="#br2" timeOffset="-183808.63">20002 14859 0,'0'-63'0,"0"126"0,-21-169 15,21 64-15,0-22 0,0 22 16,0 0-16,0-1 0,0 1 0,0 21 16,21-21-16,1-1 0,-1 22 0,21 0 15,0 0-15,1 21 0,-1 0 16,0 0-16,22 0 0,-22 21 0,22 0 16,-22 0-16,0 22 15,1-1-15,-1 0 0,-21 1 0,0-1 0,-21 0 16,0 1-16,0-1 0,0 0 15,-42-21-15,21 22 0,-21-1 16,-1-21-16,1 0 0,-22 1 0,22-1 16,0 0-16,-1 0 0,1 0 15,0-21-15,21 0 0,-1 21 0,1-21 16,21-21 0,21 0-16,22 0 15,-22 0-15,21 0 0,1-1 0,20 1 16</inkml:trace>
  <inkml:trace contextRef="#ctx0" brushRef="#br2" timeOffset="-183569.16">21251 14669 0,'0'0'16,"21"0"-16,1 0 15,-1 0-15,0 0 16,0 0-16,0 0 0,0 0 0,22 0 15,-22 0-15,21 0 0,1 0 0,-1 0 16,0 0-16,22 0 0,-43 0 16,21 0-16,-21 0 0,22 0 0,-43 21 31,-21-21-31,-1 0 16,1 0-16,-21 21 0,0-21 0,-1 0 15,1 21-15</inkml:trace>
  <inkml:trace contextRef="#ctx0" brushRef="#br2" timeOffset="-183428.83">21336 14817 0,'0'21'16,"63"-63"-16,-126 63 0,63 21 0,0-21 16,21-21-16,0 0 15,0 0-15,1 0 0,20 0 16,-21 0-16,21 0 0,-20 0 0,20 0 16,-21-21-16,21 0 0,-20 21 0,-1 0 15,0-21-15,0 0 0,0 21 16,0-22-16</inkml:trace>
  <inkml:trace contextRef="#ctx0" brushRef="#br2" timeOffset="-182036.49">23220 14288 0,'0'0'0,"-21"0"16,-1-22-16,1 1 0,0 21 0,21-21 15,0 0-15,21 0 16,0 21-16,1 0 16,20 0-16,-21 0 15,0 0-15,22 21 0,-22 0 0,21-21 16,-21 42-16,22-20 0,-1-1 15,-21 21-15,21 0 0,-20-20 0,-1 20 16,0-21-16,-21 21 0,0-20 16,0 20-16,0-21 0,0 0 0,0 0 15,-21 1-15,0-22 0,-1 21 0,-20 0 16,21-21-16,0 0 16,0 0-16,-1 0 0,1 0 0,0-21 15,21 0-15,0-1 0,0 1 16,0 0-16,0 0 15,21-21-15,0 20 0,1-20 0,20 0 16,-21-1-16,21 1 0,1 0 16,-1-1-16,22 22 0,-22-21 0,0 21 15,1 21-15,-1-21 0,0 21 0,1 0 16,-22 0-16,21 21 0,-42 0 16,21 0-16,-21 0 0,0 22 0,0-22 15,0 21-15,0 0 0,0 1 16,0-1-16,-21-21 0,21 22 15,0-1-15,0-21 0,0 0 0,0 0 16,0 1-16,0-1 0,0 0 16,21-21-16,0 0 0,1 0 15,20 0-15,-21 0 0,0 0 16,22 0-16,-1-21 0,0 0 0,1-1 16,-1 1-16,0 0 0,1 0 0,-1-21 15,-21-1-15,21 22 0,-20-21 16,20-1-16,-21 1 0,-21 0 0,0-1 15,0 1-15,0 21 0,0 0 0,0 0 16,-21 21-16,0 0 16,0 0-16,-1 0 0,1 21 15,0 0-15,0 0 0,0 0 16,0 0-16,-1 22 0,22-22 0,0 21 16,-21 1-16,21-22 0,0 21 0,0-21 15,0 22-15,0-22 0,21 0 16,-21 0-16,22 0 0,-1 0 0,0 1 15,21-22-15,-21 0 0,22 0 0,-1 0 16,0 0-16,1 0 0,-1 0 16,0 0-16,1 0 0,-1-22 0,-21 1 15,22 0-15,-1 0 0,-21-21 16,21 20-16,1 1 0,-22-21 0,0 21 16,21-22-16,-20 22 0,-22 0 15,21 21-15,-42 21 31,21 22-31,-22-22 16,22 0-16,-21 0 0,0 0 0,21 0 16,0 22-16,0-22 0,0 0 0,0 0 15,0 0-15,0 1 16,0-1-16,0 0 16,21-21-16,0 0 15,1 0-15,-1 0 0,0-21 0,0 21 16,0-21-16,0-1 0,1 1 0,-1 0 15,0 0-15,0-21 16,21 20-16,-20-20 0,-1 21 0,0 0 16,21-22-16,-21 22 0,1 21 15,-22-21-15,0 42 16,0 0-16,0 1 16,0-1-16,0 21 0,-22-21 15,22 0-15,-21 1 0,21-1 0,0 0 16,0 0-16,0 0 0,0 0 0,21 1 15,1-22-15,-1 21 16,0-21-16,0 0 0,0 0 0,0 0 16,22 0-16,-22 0 0,0-21 15,0-1-15,0 1 0,1 21 16,-1-42-16,-21 21 0,0 0 0,21-1 16,-21-20-16,0 0 0,0 21 15,0-22-15,-21 1 0,0 21 0,-1 0 16,22-1-16,-21 1 0,0 0 0,0 21 15,0 0 1,0 0-16,21 21 31,21-21-31,0 0 16,0 21-16,0-21 0,0 0 16,1 0-16,-1 0 15,0 0-15,0 0 0,0 0 0,0-21 16,-21 0-16,0 0 15</inkml:trace>
  <inkml:trace contextRef="#ctx0" brushRef="#br2" timeOffset="-181685.01">27982 13822 0,'0'0'0,"0"-21"0,0 0 15,0-1-15,0 1 0,-21 21 16,0-21-16,0 0 0,0 21 0,-1 0 16,1 0-16,0 0 0,0 21 15,0 0-15,0 0 0,-1 22 0,1-1 16,21 22-16,0-22 0,-21 21 15,21 1-15,-21-1 0,21 1 0,0-1 16,0 1-16,0-1 0,0 1 0,0-22 16,0 1-16,0-1 0,0 0 15,0 1-15,-21-22 0,21 0 16,0 0-16,0-42 31,0 0-15</inkml:trace>
  <inkml:trace contextRef="#ctx0" brushRef="#br2" timeOffset="-181353.2">27538 14224 0,'0'-63'15,"0"126"-15,0-169 0,0-127 16,0 191 0,21-21-16,21 20 0,-21 1 0,22 0 15,-22-1-15,21 1 0,22 21 0,-22 0 16,0 21-16,22 0 0,-1 0 15,-20 0-15,20 21 0,1 0 0,-22 21 16,0-21-16,-20 22 0,-1 20 16,0-20-16,-21-1 0,0 21 0,0-20 15,-21 20-15,-22-20 0,1-1 16,0 0-16,-1 1 0,-20-22 0,-1 0 16,1 21-16,-1-21 0,22 1 15,0-1-15,-1-21 0,22 21 0,0-21 16,0 0-16,42 0 31,0 0-31,0 0 0,22 0 16,-22 0-16,21 0 0,-21 0 15,22 21-15,-22-21 0,0 0 0,0 21 16,0-21-16</inkml:trace>
  <inkml:trace contextRef="#ctx0" brushRef="#br2" timeOffset="-180612.63">28088 14415 0,'85'21'31,"-191"-64"-31,127 65 0,85-1 0,-85-21 0,0 0 15,22 0-15,-22 0 0,21-21 0,0 21 16,-20-22-16,20 1 0,-21 21 16,21-21-16,-20 0 0,-22 0 15,21 0-15,-21-1 0,0 1 16,0 0-16,0 0 0,0 0 0,-21 0 16,21-1-16,-22 22 0,1 0 0,0 0 15,0 0-15,0 22 0,0-1 16,-1 0-16,1 0 0,0 0 0,0 22 15,21-22-15,0 21 0,-21-21 16,21 22-16,0-22 0,0 21 0,0-21 16,0 0-16,0 1 0,21-1 15,0 0-15,0 0 0,0-21 0,1 21 16,20-21-16,-21 0 0,21 0 16,22 0-16,-22 0 0,22 0 15,-22 0-15,22-21 0,-1 0 0,-21 21 16,22-21-16,-22-22 0,22 22 15,-22-21-15,0 21 0,-20-22 0,20 1 16,-21 0-16,0-1 0,-21 22 16,0-21-16,0 21 0,0 0 0,-21 21 31,21 21-31,-21 0 0,0 0 16,0 21-16,21-20 0,0 20 0,-22 0 15,22 1-15,-21-22 16,21 21-16,-21-21 0,21 22 0,0-22 0,0 0 15,0 0-15,0 0 16,0 0-16,0 1 0,0-1 0,0-42 47,0-1-47,0 1 16,0 0-16,21 0 0,0-21 15,1 20-15,-1-20 0,0 0 0,21-22 16,1 22-16,-1 0 0,0-1 15,1 1-15,-1 21 0,21 0 0,-20-1 16,-1 1-16,0 21 0,-20 0 16,20 0-16,-21 21 0,21 1 0,-20-1 15,-1 21-15,0-21 0,-21 22 16,0-1-16,0 0 0,0 1 16,0-1-16,0-21 0,0 21 0,0-20 15,-21 20-15,21-21 0,0 0 16,-21 0-16,-1-21 0,22 22 0,0-1 15,0-42 17,0-1-32,22 22 0,-1-21 15,0 0-15</inkml:trace>
  <inkml:trace contextRef="#ctx0" brushRef="#br2" timeOffset="-180352.77">30543 14034 0,'0'0'15,"22"-43"-15,-1 1 0,0 21 0,-21 0 16,0-1-16,0 1 0,-21 21 16,0 21-16,-1 22 15,1-22-15,0 0 0,0 21 0,-21 1 16,20-1-16,1 0 0,0 1 16,21-1-16,0 0 0,-21 1 0,21-1 15,0 0-15,0-20 0,0 20 16,0 0-16,0-21 0,0 1 0,21-1 15,0 0-15,-21 0 16,21-21-16,1 0 0,-1 21 0,21-21 16,-21 0-16,0 0 0,22 0 0,-22 0 15,21-21-15,-21 21 0,22-21 16,-1 0-16</inkml:trace>
  <inkml:trace contextRef="#ctx0" brushRef="#br2" timeOffset="-180020.39">31115 13885 0,'0'0'16,"21"-42"-16,0 21 0,-21 0 0,0 0 16,0-1-16,21 22 0,1 0 15,-1 0-15,0 22 16,0-1-16,0 21 0,0-21 0,1 22 16,-1-1-16,21 0 0,-21 1 15,0-1-15,1 0 0,-22 1 0,0-1 16,0 0-16,0 22 0,0-22 15,-43-21-15,22 22 0,0-1 0,0 0 16,-22-21-16,22 22 0,-21-22 16,0 0-16,20 0 0,-20 0 0,0 1 15,21-22-15,-22 21 0,22 0 16,0-21-16,0 0 0,0 0 0,-1 0 16,22 21-16,-21-21 15,21-21 1,21 0-1,1 0-15,20-1 0,-21 1 16,21 0-16,1 0 0</inkml:trace>
  <inkml:trace contextRef="#ctx0" brushRef="#br2" timeOffset="-179803.52">32216 14076 0,'0'0'0,"0"-21"16,0 0 0,-22 21-16,1 0 15,21 21 1,-21 0 0,21 0-16,0 0 0,0 0 15,0 1 1,21-1-16</inkml:trace>
  <inkml:trace contextRef="#ctx0" brushRef="#br2" timeOffset="-179575.65">32152 14817 0,'0'0'0,"-21"21"0,21 0 15,-21 0-15,0 0 0,-1 1 0,22-1 16,-21 0-16,0 0 0,0-21 16,-21 21-16,20 0 0,-20 1 0,0-1 15,-1-21-15,-20 21 0,21 0 16,-22-21-16,1 0 0,-1 21 0,1-21 16,-1 0-16,1 21 15</inkml:trace>
  <inkml:trace contextRef="#ctx0" brushRef="#br2" timeOffset="-178688.52">31432 10266 0,'0'0'0,"0"-21"0,22 21 15,-22-21-15,21 21 0,-21-22 16,21 22-16,-21-21 0,21 0 0,0 0 15,0 0-15,1 21 16,-22-21-16,21 21 16,-21 21 15,0 0-31,0 0 16,0 0-16,0 0 0,0 1 15,0-1-15,0 0 0</inkml:trace>
  <inkml:trace contextRef="#ctx0" brushRef="#br2" timeOffset="-178497.33">31665 10647 0,'0'0'0,"0"21"0,0 0 0,0 0 16,0 1-16,0-1 0,-21-21 0,0 21 15,21 0-15,-21 0 0,0 0 0,-1 1 16,1-22-16,0 21 0,-21 0 16,21 0-16,-22-21 0,1 21 0,0 0 15</inkml:trace>
  <inkml:trace contextRef="#ctx0" brushRef="#br2" timeOffset="-173404.46">2011 15325 0,'0'21'78,"-21"0"-47,-1-21-15,1 0-16,0 0 15,0 0 1,0 0-16,0 0 16,-1 0-16,1-21 0,0 21 15,0-21-15,0 21 0,-22-21 16,22-1-16,0 22 0,-21-21 0,-1 0 15,22 0-15,-21 0 0,0 0 16,20-1-16,-20 1 0,0 0 16,21 0-16,-22 0 0,1 0 0,0-22 15,20 22-15,-20 0 0,0 0 16,21-22-16,-22 22 0,22-21 16,-21 21-16,-1-22 0,22 1 0,-21 0 15,21-1-15,-22 22 0,22-42 16,-21 20-16,0 1 0,20 0 15,-20-1-15,0 1 0,-1 0 16,1-1-16,21 1 0,-21 0 0,-1-1 16,1-20-16,0 21 0,20-1 15,-20-20-15,0 20 0,-1-20 0,22-1 16,-21 1-16,21 21 0,-22-22 16,22 1-16,-21-1 0,42 22 15,0-22-15,0 1 0,0-1 0,0 22 16,0-22-16,0 1 15,0-1-15,0 1 0,0 21 0,0-22 16,0 1-16,0 20 0,0-20 16,0 20-16,0 1 0,0-21 0,0 20 15,0 1-15,21-22 0,0 22 16,22-21-16,-22-1 0,21 22 0,-21-22 16,22 1-16,-22 20 0,0 1 15,21-21-15,-21 20 0,22 1 16,-22 0-16,21-22 0,-21 22 0,1-1 15,20 1-15,-21 0 0,21-1 16,-20-20-16,-1 21 0,21-1 0,-21-20 16,22 20-16,-22 1 15,21 0-15,-21-1 0,0 1 0,22 21 16,-22-21-16,21-1 0,-21 1 16,22 21-16,-1-22 0,-21 1 0,22 21 15,-1-21-15,0-1 0,1 1 16,-1 21-16,21-22 0,-20 1 15,20 0-15,-20 21 0,20-22 0,-21 1 16,1 21-16,20 0 0,-20-1 16,-1 1-16,0 0 0,1 0 0,-22 0 15,21 21-15,-21-21 0,22 21 16,-22 0-16,0-22 0,0 1 0,21 21 16,-20 0-16,-1-21 0,0 21 15,21 0-15,-21-21 0,1 21 16,-1 0-16,21 0 0,-21-21 0,0 21 15,1 0-15,-1 0 0,0-21 16,-42 21 62,0 0-78,-1 0 16,1 0-16,0 0 0,-21 0 0,21 0 15,-1 0-15,-20 0 16</inkml:trace>
  <inkml:trace contextRef="#ctx0" brushRef="#br2" timeOffset="-172721.11">1397 9970 0,'0'0'16,"0"21"0,0 0-16,21 0 15,0-21 1,0 21-16,22-21 0,-22 0 0,21 0 15,1 0-15,-22 21 0,21-21 16,0 0-16,-20 0 0,20 0 0,0 0 16,-21 0-16,1 0 0,20 0 15,-21 0-15,0 0 0,22 0 0,-22 0 16,0 0-16,0 0 0,0 0 16,0 0-16,1 0 0,-1 0 0,0 0 15,0 0 1,-21 22 15,0-1-31,-21 0 16,0-21-16,0 21 0,-1 0 15,1 22-15,0-22 0,0 21 0,0 0 16,-22 1-16,22-1 0,0 0 16,-21 22-16,21-22 0,-22 1 0,22 20 15,-21-21-15,-1 1 16,22-1-16,-21-21 0,21 22 0,0-22 0,-1 21 15,1-21-15,0 0 0,0 1 16,0-1-16,21 0 16,0 0-1,21-21 126,-21-21-141,21 21 0</inkml:trace>
  <inkml:trace contextRef="#ctx0" brushRef="#br2" timeOffset="-171524.55">4678 14118 0,'0'0'0,"-21"21"0,-1 1 0,-20-1 16,0 0-16,-22 0 0,22 21 15,-22-20-15,1 41 0,-1-21 0,-20 22 16,20-22-16,-20 22 0,-1-1 15,-21 1-15,0-1 0,-21 22 0,21-22 16,-21 1-16,0 21 0,22-22 16,-22 22-16,0-22 0,0 1 0,0-1 15,0 1-15,21-1 0,0-20 16,21-1-16,1 0 0,20 1 0,1-22 16,-1 0-16,22 0 15,21-21-15,-1 0 0,22-21 16,22 0-1,-1 0-15,21-1 0,0 1 0,-20 0 16,41-21-16</inkml:trace>
  <inkml:trace contextRef="#ctx0" brushRef="#br2" timeOffset="-171020.32">5313 14203 0,'0'-21'16,"63"0"0,-84 21 15,-21 21-31,21 0 0,-22 0 16,1 21-16,-22-20 0,22 20 15,-21 0-15,-1 22 0,-21-22 0,1 22 16,-1-1-16,0 1 0,-20-1 15,-1 22-15,21-22 0,-21 22 0,-21 0 16,21-22-16,1 22 0,-22-1 16,21 1-16,0-21 0,0 20 0,21-20 15,22-1-15,-22-20 0,22 20 16,20-21-16,-20 1 0,21-1 0,-1 0 16,1 1-16,21-22 0,0 0 15,-1 0-15,22 0 0,22-21 16,-1-21-1,21 0-15,-21 0 0,22-21 16,-1 20-16,21-20 0</inkml:trace>
  <inkml:trace contextRef="#ctx0" brushRef="#br2" timeOffset="-170587.97">5800 14520 0,'0'0'0,"0"-21"16,-22 21-1,1 0-15,0 0 16,0 0-16,-21 21 0,20-21 0,-20 22 15,-21 20-15,20-21 0,-20 21 0,-1 1 16,1-22-16,-1 21 0,-20 22 16,20-22-16,-21 0 0,1 22 0,-22-1 15,21 22-15,-42-21 0,21 20 16,-21 1-16,43-22 0,-22 22 16,0-21-16,0-1 0,22 1 0,-1-1 15,0 1-15,22-1 0,-1 1 16,1-22-16,20 21 0,-20-20 0,21 20 15,-1-42-15,22 22 0,0-22 16,0 0-16,0 0 0,42-42 31,21 21-31,-21-21 0,0 0 16,22 0-16,-1-1 0,0 1 16,1-21-16</inkml:trace>
  <inkml:trace contextRef="#ctx0" brushRef="#br2" timeOffset="-170181.2">6117 14923 0,'0'0'0,"-21"0"0,0 21 16,0 0-16,-22 0 0,1 0 15,0 0-15,-1 1 0,-20 20 0,-1 0 16,1 1-16,-22-1 0,22 21 0,-22-20 16,0 20-16,22 1 0,-1-22 15,-20 22-15,20-1 0,-21 1 0,22-1 16,-22 1-16,22-1 0,-22 1 0,0-1 15,22-21-15,-22 22 0,22-22 16,-1 1-16,22-1 0,0 0 0,-1-21 16,22 22-16,0-22 0,0-21 15,21 21-15,-21-21 0,21-21 32,21 0-32,0 0 0,21-1 15,-21 1-15,22 0 0,-22-21 0,21 21 16,22-22-16</inkml:trace>
  <inkml:trace contextRef="#ctx0" brushRef="#br2" timeOffset="-169800.42">6562 15409 0,'-64'0'15,"43"0"-15,0 0 0,0 0 16,-22 22-16,22-1 0,-21 0 0,21 21 16,-22-21-16,-20 22 0,20-22 15,-20 21-15,-1 1 0,1 20 0,-1-21 16,-20 1-16,20-1 0,-20 22 15,-1-22-15,21 0 0,1 22 0,-1-22 16,22 0-16,-21 1 0,20-1 16,1 0-16,0 1 0,-1-22 0,22 0 15,0 0-15,0 0 0,0-21 0,-1 0 16,22-21 0,0 0-1,0 0-15,0 0 0,22 0 16,-22-1-16,21-20 0</inkml:trace>
  <inkml:trace contextRef="#ctx0" brushRef="#br0" timeOffset="-153717.04">10541 15939 0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3DBF-435B-4E8A-AA4B-43D35774F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DF95F-AEE1-416A-B2A6-0A470188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A00B-4EDC-4CDB-97B5-AE516074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1674-225A-4EA4-8C0D-9139846A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508D-ADC9-44F2-A099-E09549A2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8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E5B8-C689-4DBF-9E0F-1ABDA5B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3A4A1-338B-441F-8345-36E83B28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E85E-6364-47B0-9FDB-6E6DF386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2097-6B2F-4D85-96C6-308FB3A2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5591-5F4D-4F32-8199-3D39E285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6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4B5F0-0F43-41C6-898C-AE8A3F3FE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6BF58-C7DF-4BFD-97D7-37743480B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EC88-AA71-4DB3-8708-AA195C70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CD94-49FB-4D3A-8C11-E44E9E1E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DBC-0F4C-4441-8D26-A2A39C5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615A-5496-470E-A562-6D295139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7D46-77C4-459A-83E0-8BEB6090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2665-50A4-439C-B4F1-63F5DED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64FF-8B6A-4007-873A-3382383D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C32D-1EF3-4D90-B516-7CB448A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5ED3-F286-44DA-93B4-7762392F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FE52-D063-4294-B788-212E9E6D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B4BB-33E9-4094-839F-53333758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0DF9-B47C-4A70-BD16-C3340C7D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8B67-F485-44E5-B92A-6E62B735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3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BD2D-E475-4230-B2B8-A708B644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06C7-12D2-43DD-A12C-C1F352531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05CE-E1CC-4048-A6E4-86397CB1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BEDF-11B9-4F41-A693-DB7C10DC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AA1A-4366-4B06-834C-DB9D800A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22F1-C4DB-4260-85A6-12BDAF0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FD07-32CD-4862-A9C1-7FC7CBE5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D3A5-6B87-459A-9878-6E5D36F8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3838E-64C2-498C-A101-FC5406D9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1A0D8-8F10-4A67-87BC-CCA50B15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9A5B-2D75-4ED4-AE2E-B9727CB9A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FA0B8-4748-43CD-A5A3-CF0C5867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28688-6F86-487E-B67E-E622413D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25D05-40E2-4A92-85A8-21B664F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9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4C4B-8F3C-47FA-949A-C8881BC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0246F-E1C3-45F5-8FB4-6F62D593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9DAD-FFAE-4A9F-9AB1-8614F0E0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6FD7-FE47-4B3D-A971-050094B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4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F69A-BEFE-4807-957F-1FC7AA6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CF2DE-DF35-43B9-BCA2-7205762E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DE32-2FB8-4312-B3CF-22CAF446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8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FFDA-C86E-4130-9783-DBB72474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27DE-E72B-4C64-BE39-06B75AD2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73F9B-D483-4271-9F2C-B73B4F28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A3F8-8536-47F8-AA37-FC1970FB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8245D-E8A5-4730-BB52-91B3532E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3333-FA1B-498A-B45A-DE4567F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6CC9-9105-4847-BAF0-C07FF5D8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DD6C4-F5CF-47BD-976F-15C9EFCC1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E736D-3A3D-446C-8D37-BB66B38E8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146F9-E4BB-49C9-A5FD-6DE377B2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19CC-8C3F-4B71-88F8-96287A76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652E-F9EB-48EB-A716-6373336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636D0-2C49-40E1-923D-9E558B1A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4F1A-6F3E-4B71-8E49-805E297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38F0-BCB4-43D2-B3B7-7EB97FCB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B3D4-30CB-4200-BB77-7B4B1E755A63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6930-F9AA-4E72-BB43-A9547B00A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AE8-70A7-4855-BEF2-59C3E59F3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5F4E-36F7-4BB5-9FF1-B68BEA1CB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4A7981-4168-4D38-B6BE-587A5C8956A6}"/>
                  </a:ext>
                </a:extLst>
              </p14:cNvPr>
              <p14:cNvContentPartPr/>
              <p14:nvPr/>
            </p14:nvContentPartPr>
            <p14:xfrm>
              <a:off x="533520" y="99000"/>
              <a:ext cx="1099584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4A7981-4168-4D38-B6BE-587A5C895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89640"/>
                <a:ext cx="1101456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90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3B324C-1616-449F-9CD2-E525375C78EE}"/>
                  </a:ext>
                </a:extLst>
              </p14:cNvPr>
              <p14:cNvContentPartPr/>
              <p14:nvPr/>
            </p14:nvContentPartPr>
            <p14:xfrm>
              <a:off x="60840" y="525960"/>
              <a:ext cx="1079784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3B324C-1616-449F-9CD2-E525375C7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516600"/>
                <a:ext cx="1081656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56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8D65B9-0612-4172-823A-E5C51F9EB751}"/>
                  </a:ext>
                </a:extLst>
              </p14:cNvPr>
              <p14:cNvContentPartPr/>
              <p14:nvPr/>
            </p14:nvContentPartPr>
            <p14:xfrm>
              <a:off x="259200" y="106560"/>
              <a:ext cx="1192536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8D65B9-0612-4172-823A-E5C51F9EB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97200"/>
                <a:ext cx="1194408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56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38B60-6A82-4BD5-94E9-066F6B446368}"/>
                  </a:ext>
                </a:extLst>
              </p14:cNvPr>
              <p14:cNvContentPartPr/>
              <p14:nvPr/>
            </p14:nvContentPartPr>
            <p14:xfrm>
              <a:off x="624960" y="114480"/>
              <a:ext cx="4602600" cy="323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38B60-6A82-4BD5-94E9-066F6B446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05120"/>
                <a:ext cx="462132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9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8E862-5B6B-4C03-8A98-80A7097B6FDA}"/>
                  </a:ext>
                </a:extLst>
              </p14:cNvPr>
              <p14:cNvContentPartPr/>
              <p14:nvPr/>
            </p14:nvContentPartPr>
            <p14:xfrm>
              <a:off x="190440" y="358200"/>
              <a:ext cx="11994120" cy="409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8E862-5B6B-4C03-8A98-80A7097B6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48840"/>
                <a:ext cx="12012840" cy="41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4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A43BF2-B238-4045-B0F6-F0C907F249DC}"/>
                  </a:ext>
                </a:extLst>
              </p14:cNvPr>
              <p14:cNvContentPartPr/>
              <p14:nvPr/>
            </p14:nvContentPartPr>
            <p14:xfrm>
              <a:off x="0" y="464760"/>
              <a:ext cx="1212372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A43BF2-B238-4045-B0F6-F0C907F24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55400"/>
                <a:ext cx="12142440" cy="62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D3EB18-EBE3-4ADA-8A2C-644094925788}"/>
                  </a:ext>
                </a:extLst>
              </p14:cNvPr>
              <p14:cNvContentPartPr/>
              <p14:nvPr/>
            </p14:nvContentPartPr>
            <p14:xfrm>
              <a:off x="2796480" y="3093840"/>
              <a:ext cx="9388080" cy="335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D3EB18-EBE3-4ADA-8A2C-644094925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7120" y="3084480"/>
                <a:ext cx="9406800" cy="33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365D6B-6B3F-4A25-8A3E-7D1FE5F06329}"/>
                  </a:ext>
                </a:extLst>
              </p14:cNvPr>
              <p14:cNvContentPartPr/>
              <p14:nvPr/>
            </p14:nvContentPartPr>
            <p14:xfrm>
              <a:off x="144720" y="502920"/>
              <a:ext cx="6309720" cy="294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365D6B-6B3F-4A25-8A3E-7D1FE5F063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360" y="493560"/>
                <a:ext cx="632844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71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F0CC2-AFD9-4AF1-B5D6-5C30EC1A796F}"/>
                  </a:ext>
                </a:extLst>
              </p14:cNvPr>
              <p14:cNvContentPartPr/>
              <p14:nvPr/>
            </p14:nvContentPartPr>
            <p14:xfrm>
              <a:off x="373320" y="99000"/>
              <a:ext cx="1144548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F0CC2-AFD9-4AF1-B5D6-5C30EC1A7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9640"/>
                <a:ext cx="1146420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85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0796D-461A-4431-AC72-190AA602E6FC}"/>
                  </a:ext>
                </a:extLst>
              </p14:cNvPr>
              <p14:cNvContentPartPr/>
              <p14:nvPr/>
            </p14:nvContentPartPr>
            <p14:xfrm>
              <a:off x="0" y="23040"/>
              <a:ext cx="12123720" cy="595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0796D-461A-4431-AC72-190AA602E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214244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4242E0-DD87-4329-ABA0-E6A3EB16499E}"/>
                  </a:ext>
                </a:extLst>
              </p14:cNvPr>
              <p14:cNvContentPartPr/>
              <p14:nvPr/>
            </p14:nvContentPartPr>
            <p14:xfrm>
              <a:off x="99000" y="464760"/>
              <a:ext cx="6812640" cy="302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4242E0-DD87-4329-ABA0-E6A3EB164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455400"/>
                <a:ext cx="6831360" cy="30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946B0B-CBD6-4501-9CCD-51749FF8FD95}"/>
                  </a:ext>
                </a:extLst>
              </p14:cNvPr>
              <p14:cNvContentPartPr/>
              <p14:nvPr/>
            </p14:nvContentPartPr>
            <p14:xfrm>
              <a:off x="137160" y="541080"/>
              <a:ext cx="9349920" cy="477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946B0B-CBD6-4501-9CCD-51749FF8FD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531720"/>
                <a:ext cx="936864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4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9D0-DCE7-4979-94F5-1666F5C1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A475-0AE0-4991-A085-EB0914B5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B0AC6E-29E6-47FC-A46B-74A95AA835B8}"/>
                  </a:ext>
                </a:extLst>
              </p14:cNvPr>
              <p14:cNvContentPartPr/>
              <p14:nvPr/>
            </p14:nvContentPartPr>
            <p14:xfrm>
              <a:off x="106560" y="525960"/>
              <a:ext cx="914436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B0AC6E-29E6-47FC-A46B-74A95AA83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16600"/>
                <a:ext cx="916308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9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2021-07-14T01:15:47Z</dcterms:created>
  <dcterms:modified xsi:type="dcterms:W3CDTF">2021-07-14T02:00:38Z</dcterms:modified>
</cp:coreProperties>
</file>