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06:54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1228 0,'-21'0'31,"21"-21"-31,-21-1 16,21 1-1,0 0 1,-21 21 15,21-21-31,0 42 47,0 0-47,0 0 16,0 1-16,21-1 0,-21 0 0,0 21 15,21-21-15,-21 1 0,21 20 16,-21-21-16,0 0 0,0 22 16,0-22-16,21 0 0,-21 21 15,0-21-15,0 1 0,0-1 0,22 21 16,-22-21-16,0 0 0,0 1 15,0-1-15,0 0 0,0 0 0,0 0 16,0 0-16,0 1 16,0-44 15,0 1-15,0 0-16,0 0 15,0 0-15,0 0 0,0-1 16</inkml:trace>
  <inkml:trace contextRef="#ctx0" brushRef="#br0" timeOffset="480.72">1503 1016 0,'0'-42'31,"0"21"-15,0 42 15,21 0-31,0 0 15,0 21-15,0 1 0,1-22 0,-1 21 16,21 64 0,-21-64-16,0 1 0,-21-1 0,22 22 15,-1-22-15,0 21 0,-21-20 16,21-1-16,-21 22 0,21-22 0,-21 0 16,21 1-16,-21-1 0,0 0 15,0-21-15,0 22 0,0-22 0,0 21 16,0-21-16,22 1 0,-22-1 15,0 0-15,0-42 47,0 0-31,0-1-16,0-20 16,0 21-16,0-21 0,0 20 0</inkml:trace>
  <inkml:trace contextRef="#ctx0" brushRef="#br0" timeOffset="844.23">2328 995 0,'21'0'0,"-42"0"0,42-21 0,1 21 16,-22 21 15,-22 0-31,1 21 16,0-20-16,0 20 0,0 0 0,0 22 15,-22-22-15,22 22 0,0-22 16,0 21-16,0 1 0,-1-1 16,1 1-16,0-1 0,0-20 0,0-1 15,0 22-15,21-43 0,0 21 16,-22 0-16,22-20 0,-21 20 15,21-21-15,0 0 16,0-42 15,0 0-15,0 0-16,21 21 0,-21-21 16</inkml:trace>
  <inkml:trace contextRef="#ctx0" brushRef="#br0" timeOffset="2756.22">2836 1630 0,'0'0'16,"0"-21"-16,21 0 0,-21-1 0,0-20 15,0 21-15,0 0 0,0 0 16,-21 21-16,0-22 0,0 1 0,0 21 16,0 0-16,-1 0 0,1 0 15,0 0-15,-21 0 0,21 0 0,-22 21 16,1-21-16,21 22 0,0-1 16,-22 0-16,22 21 0,0-21 0,0 22 15,0-22-15,21 21 16,0 1-16,-22-22 0,22 21 0,0 0 15,-21 1-15,21-22 0,0 0 16,0 21-16,0-20 0,0-1 16,21 0-16,1-21 0,-1 21 0,0-21 15,0 0-15,0 0 0,0 0 16,22 0-16,-22 0 0,0-21 0,0 21 16,22-21-16,-22 0 0,0-1 15,0-20-15,0 21 0,0-21 16,1-1-16,-1 22 0,0-21 0,-21-1 15,21 1-15,-21 0 0,21 21 0,0-1 16,-21-20-16,0 21 16,0 0-16,0 0 0,0-1 15,0 44 32,0-1-47,-21 0 0,21 0 0,0 0 16,0 0-16,0 1 0,0 20 15,0-21-15,0 21 0,0-20 0,0 20 16,0-21-16,0 0 0,0 22 16,0-22-16,0 0 0,0 0 15,0 0-15,0 0 16,21 1-16,1-22 0,-1 0 0,-21 21 16,21-21-16,0 0 0,0 0 15,0 0-15,1 0 0,-1 0 0,0-21 16,0-1-16,0 1 0,22 0 15,-22 0-15,0 0 0,0 0 0,21-1 16,-20-20-16,-1 21 0,0-21 16,0-1-16,0 22 0,0-21 0,-21 21 15,0-1-15,22 1 0,-22 0 16,0 0-16,0 0 0,0 0 0,-22 21 31,1 0-31,0 0 16,0 21-16,0-21 15,21 21-15,-21 0 0,21 0 16,0 0-16,0 1 16,0-1-16,21-21 15,0 0-15,-21 21 0,21-21 16,0 0-16,0 0 0,1 0 0,-1 0 16,0 0-16,0 0 0,0 21 15,0-21-15,-21 21 0,22-21 16,-22 21-16,0 1 0,0-1 15,0 0-15,0 0 0,0 0 16,0 0-16,0 1 16,0-1-16,0 0 0,0 0 0,0 0 15,0 0-15,0 1 0,0-1 0,0 0 16,0 0-16,0 0 16,42 0-16,-21 1 0,0-22 15,0 0-15,22 0 0,-22 0 16,21 0-16,-21 0 0,22 0 0,-22 0 15,21 0-15,1 0 0,-22-22 16,21 1-16,-21 21 0,22-21 0,-22 0 16,21 0-16,-21 0 0,0-1 15,1 1-15,-1 0 0,0-21 0,0 21 16,0-1-16,-21-20 16,0 21-16,21-21 0,-21 20 0,22-20 15,-22 21-15,0 0 0,0 0 16,0-1-16,0 1 0,-22 21 0,1-21 15,0 21-15,0 0 0,0 0 16,0 0-16,-1 0 0,1 0 16,0 0-16,0 21 0,0 0 15,0-21-15,21 22 0,-22-1 0,1 21 16,0-21-16,0 0 0,21 22 0,0-22 16,-21 0-16,21 21 0,-21-20 15,21-1-15,0 21 0,0-21 0,0 0 16,0 1-16,0-1 15,0 0-15,21 0 0,-21 0 16,21-21-16,0 0 0,0 0 16,0 0-16,1 0 0,-1 0 15,0 0-15,0 0 0,0 0 16,0-21-16,1 0 0,-1 0 16,0 0-16,0-1 0,0-20 15,0 21-15,-21 0 0,22-22 0,-1 22 16,0-21-16,0 21 0,-21 0 15,21-22-15,-21 22 0,21 0 0,-21 0 16,0 0-16,0-1 16,0 44 31,0-1-47,0 0 0,0 0 0,0 0 15,0 0-15,0 22 0,0-22 16,0 21-16,0-21 0,0 1 0,0-1 15,0 21-15,0-21 0,0 0 16,0 1-16,0-1 0,0 0 16,22 0-16,-1-21 0,0 21 15,0-21-15,0 0 0,0 0 16,22 0-16,-22 0 0,0 0 0,21 0 16,-20 0-16,-1 0 0,21 0 15,-21-21-15,22 0 0,-22 0 0,0 21 16,0-21-16,0-1 0,0-20 15,1 21-15,-1 0 0,0-22 0,0 22 16,-21-21-16,0 21 0,21-22 16,0 22-16,-21-21 0,22 21 0,-22 0 15,0-1-15,0 1 0,0 0 16,0 42 15,0 0-15,0 22-16,0-22 0,0 0 0,0 0 15,0 22-15,0-22 16,0 0-16,0 0 0,0 0 0,0 0 16,0 1-16,0-1 0,0 0 0,21 0 15,0 0-15,0-21 16,0 0 0,0 0-1,1 0-15,-22-21 0,21 21 0,-21-21 16,0 0-16</inkml:trace>
  <inkml:trace contextRef="#ctx0" brushRef="#br0" timeOffset="3132.01">5080 1185 0,'0'0'0,"-21"0"0,-43 64 31,64-43-31,0 0 0,0 0 0,0 1 16,0-1-16,0 0 0,21-21 31,1 0-31,-1 0 0,0 0 16,0 0-16,0 0 0,0 0 0,1-21 15,-1 0-15,-21-1 16,21 1-16,-21-21 15,0 21-15,0 0 0,0-1 0,0 1 16,-21 0-16,0 0 0,-1 21 16,1 0-16,0 0 0,0 0 15,0 0-15,0 21 0,-1 0 16,1 0-16,21 1 0,0-1 16,0 0-16,-21 0 0,21 0 15,0 0-15</inkml:trace>
  <inkml:trace contextRef="#ctx0" brushRef="#br0" timeOffset="3988.02">5419 1080 0,'0'-22'0,"0"44"0,0-65 15,21 22-15,-21 0 0,0 42 47,0 0-47,0 0 0,-21 22 16,21-22-16,0 21 0,0 1 15,0-1-15,0 0 0,-22 22 0,22-22 16,-21 0-16,21 1 0,-21-1 16,21 0-16,0 1 0,0-1 0,-21-21 15,21 22-15,0-22 0,0 0 16,-21 0-16,21 0 0,0 0 0,0 1 31,0-44-15,0 1-1,0 0-15,0 0 16,0 0-16,0-22 0,0 22 16,0 0-16,0 0 0,0 0 0,0 0 15,21-1-15,0 1 0,0 0 16,0 0-16,1 0 0,-1 21 0,0-21 16,0 21-16,21 0 0,-20-22 15,-1 22-15,21 0 0,-21 0 0,22 0 16,-22 0-16,21 0 0,-21 22 0,22-1 15,-22-21-15,21 42 16,-21-21-16,0 0 0,-21 1 0,0 20 0,0-21 16,0 21-16,0-20 0,0-1 15,0 21-15,-21-21 0,0 0 16,0 1-16,-21-1 0,-1 0 16,22 0-16,-21 0 0,-1-21 0,22 0 15,-21 21-15,0-21 0,20 0 0,-20 0 16,21 0-16,0 0 0,-22 0 15,22 0-15,0-21 0,0 21 0,21-21 16,-21 0-16,21 0 16,0 0-1,21-1 1,0 1-16,0 21 16,0-21-16,1 0 0,20 0 15,-21 0-15</inkml:trace>
  <inkml:trace contextRef="#ctx0" brushRef="#br0" timeOffset="4328.14">6244 910 0,'0'0'0,"0"-21"0,21 0 15,-21 42 32,0 21-47,0-20 0,0 20 0,0 0 16,0 1-16,0 20 0,0-21 15,0 1-15,0 20 0,0-20 0,-21-1 16,0 21-16,21-20 0,-21-1 16,21 0-16,0 1 0,-21-1 0,21 0 15,-22 1-15,22-22 0,0 0 16,0 0-16,0 0 0,0 1 0,0-1 15,0 0 1,22-42 0,-22 0-16,0-1 15,21 1-15,0 0 16</inkml:trace>
  <inkml:trace contextRef="#ctx0" brushRef="#br0" timeOffset="4841.85">6477 1566 0,'0'0'0,"0"22"16,0-1-16,0 0 16,21-21-1,0 0-15,0 0 0,1 0 16,-1 0-16,0 0 0,0 0 0,0 0 15,0-21-15,1 21 0,20-21 16,-21 21-16,0-22 0,0 1 0,1 21 16,-1-21-16,0 0 0,-21 0 15,21 0-15,-21-1 0,0 1 0,0 0 16,0 0-16,0 0 16,0 0-16,-21 21 0,0 0 0,0-22 15,-1 22-15,1 0 16,-21 0-16,21 0 0,0 22 15,-1-22-15,1 21 0,0 0 0,0 0 16,0 0-16,0 0 0,-1 1 16,1 20-16,0-21 0,21 21 0,0-20 15,-21 20-15,21 0 0,0-21 16,0 22-16,0-22 0,0 0 0,0 21 16,0-20-16,21-1 0,0 0 15,0-21-15,1 21 0,20 0 0,-21-21 16,0 0-16,22 0 0,-1 0 0,-21 0 15,21 0-15,-20 0 0,20 0 16,0-21-16,-21 21 0,1-21 16,-1 0-16,21 21 0,-42-21 15,21-1-15,0 22 0,-21-21 0,22 0 16,-22 0-16,0 0 0</inkml:trace>
  <inkml:trace contextRef="#ctx0" brushRef="#br0" timeOffset="5752.17">2519 2498 0,'0'0'16,"-21"-21"-16,-1 21 0,1 0 15,0 0-15,0-22 0,0 22 16,0 0-16,-1-21 16,1 21-16,0 0 15,0 0-15,42 0 47,0 0-47,0 0 16,22 0-16,-22 0 0,21 0 0,1 0 15,-1 0-15,0 0 0,22-21 16,-22 21-16,22 0 0,-1 0 0,1-21 16,20 21-16,-20 0 0,20 0 15,1 0-15,0-21 0,-1 21 0,22 0 16,-21 0-16,21 0 0,0 0 16,-1-21-16,1 21 0,0 0 15,0-22-15,21 22 0,0 0 16,0 0-16,0 0 0,0-21 0,0 21 15,0 0-15,0 0 0,0 0 0,0 0 16,0-21-16,0 21 0,-21 0 16,0 0-16,-1 0 0,1-21 0,0 21 15,0 0-15,0 0 0,-22 0 0,22 0 16,-21-21-16,0 21 0,-1 0 16,-20 0-16,-1 0 0,1 0 0,-1 0 15,-20 0-15,-1 0 0,-21 0 16,21 0-16,-20 0 0,-1 0 15,0 0-15,0 0 0,-42 0 79,21 21-64</inkml:trace>
  <inkml:trace contextRef="#ctx0" brushRef="#br0" timeOffset="56256.24">4043 3556 0,'-21'0'219,"-1"0"-203</inkml:trace>
  <inkml:trace contextRef="#ctx0" brushRef="#br0" timeOffset="82580.06">2921 3450 0,'0'21'31,"0"1"-15</inkml:trace>
  <inkml:trace contextRef="#ctx0" brushRef="#br0" timeOffset="84292.08">10647 2413 0,'0'0'0,"0"-21"16,21 21-16,-21-21 0,21 21 16,-21-21-16,21-1 15,0 22-15,1-21 0,-44 42 78,22 1-78,-42-1 16,21 0-16,-21 21 0,20 1 0,-20-1 16,-21 0-16,20 22 0,-20-22 15,-1 0-15,-20 22 0,20-22 0,-21 22 16,-20-22-16,20 22 0,-21-1 0,21 1 16,-20-1-16,-1 1 0,21-1 15,0 1-15,-20-1 0,20 1 0,0-1 16,1-21-16,-1 22 0,0-1 15,1 1-15,-1-22 0,21 22 16,-20-22-16,20 22 0,1-22 0,-1 0 16,1 1-16,-1-1 0,1 0 0,-1-21 15,22 22-15,0-22 0,-1 0 16,1-21-16,0 21 0,20-21 0,1 0 16,0 0-16,0 0 0,0 0 15,21-21 1,0 0-16,0 0 0,0 0 15,0-1-15,0 1 0,21 0 16,0 0-16,0 0 0</inkml:trace>
  <inkml:trace contextRef="#ctx0" brushRef="#br0" timeOffset="84783.8">8213 3683 0,'0'0'0,"0"21"63,0 0-63,-22 1 0,1 20 16,0-21-16,0 21 0,0-20 15,0 20-15,-1 0 0,-20-21 0,21 22 16,0-1-16,-22 0 0,22-20 0,-21 20 15,21-21-15,0 0 0,-1 0 16,1 1-16,0-1 0,0-21 0,0 0 16,21 21-16,0-42 31,0 0-31,0-1 16,0 1-16,21 21 0,0-21 15,0 21 1,0 0-16,1 0 0,-1 0 0,21 0 15,-21 0-15,22 21 0,-22-21 0,21 21 16,0 1-16,-20-1 0,20 0 16,0 0-16,-21 0 0,22 22 0,-22-22 15,0 0-15,21 0 0,-20 0 0,-1-21 16,21 21-16,-21 1 0,0-1 16,22-21-16,-22 0 0,0 21 0,21-21 15,-20 0-15,20 0 0,-21 0 0,0 0 16,0 0-16,22 0 0,-22 0 15,0-21-15,0 0 0,0-1 16</inkml:trace>
  <inkml:trace contextRef="#ctx0" brushRef="#br0" timeOffset="85806.21">16044 2223 0,'0'0'0,"0"-22"16,0 1-1,0 0 1,21 21 31,1 21-32,-1-21-15,0 21 0,0-21 0,0 22 16,0-22-16,22 21 0,-22 0 0,21-21 16,-21 21-16,22 0 0,-1 0 15,0 1-15,-20 20 0,20-21 16,0 21-16,-21 1 0,22-1 0,-1 0 0,-21 1 16,22-1-16,-1 0 15,0 22-15,1-22 0,20 22 0,-21-22 16,1 0-16,-1 22 0,0-22 15,22 22-15,-22-22 0,1 22 0,-1-22 16,0 21-16,22-20 0,-22 20 0,0-20 16,22-1-16,-22 0 0,22 1 15,-22-1-15,0 0 0,22 1 0,-22-22 16,1 21-16,41 43 16,-41-64-16,-1 21 0,0 1 0,1-22 15,-1 21-15,-21-21 0,21 0 0,-20 1 16,20-1-16,-21 0 0,0 0 15,-21 0-15,21-21 0,1 21 16,-22-42 15,0 0-15,0 0-16,0 0 16,0 0-1,0-1-15,-22 1 16,22 0-1,0 0 1,0 0-16,0 0 16</inkml:trace>
  <inkml:trace contextRef="#ctx0" brushRef="#br0" timeOffset="86356.9">18478 3852 0,'0'0'0,"0"-42"31,0 21-31,0 0 16,0 0 0,-21 21-16,0-22 15,21 44 32,0-1-31,21 0-16,0-21 0,-21 21 15,22 0-15,-1 0 0,0 1 0,0-1 16,-21 21-16,21-21 0,0 0 0,1 1 16,-1-1-16,0 21 0,0-21 15,0 0-15,0 1 0,1-1 16,-22 0-16,21 0 0,-21 0 0,21-21 16,-21 21-16,21-21 0,-21 22 15,0-1 16,-21-21-15,0 0-16,-22 0 0,22 21 16,0-21-16,0 0 0,-21 21 15,20-21-15,-20 21 0,0-21 0,-1 21 16,22 1-16,-21-22 0,0 21 0,-1-21 16,1 21-16,0-21 0,-1 0 15,22 21-15,-21-21 0,21 0 0,-1 21 16,1-21-16,0 0 0,0 21 15,0-21-15,0 0 16</inkml:trace>
  <inkml:trace contextRef="#ctx0" brushRef="#br0" timeOffset="86527.8">18076 4530 0,'21'21'31,"1"-21"-31,-22 21 16,21-21-16</inkml:trace>
  <inkml:trace contextRef="#ctx0" brushRef="#br0" timeOffset="94676.48">24871 3810 0,'0'0'0,"63"-21"0,-20 0 0,20-22 16,-21 22-16,22-21 0,-1 0 16,1-1-16</inkml:trace>
  <inkml:trace contextRef="#ctx0" brushRef="#br0" timeOffset="111615.96">5143 4953 0,'0'-21'0,"22"21"16,-22-21-16,0 0 0,0-1 16,0 1-16,0 0 0,21 0 0,-21 0 15,0 0-15,21-22 0,-21 22 0,0 0 16,0 0-16,0 0 0,0-1 16,0 1-16,0 0 31,0 42-16,0 0 1,0 1-16,0-1 0,-21 21 0,-22 43 16,22-43-16,0 22 15,0-1-15,0 1 0,-22-1 16,22 1-16,-21-1 0,21 1 0,-22-22 16,1 21-16,21 1 0,-21-22 15,20 22-15,-20-22 0,21 22 0,-21-22 16,20 0-16,-20 1 0,21-22 15,-21 21-15,20-21 0,1 0 16,0 1-16,0-1 0,0-21 16,0 0-16,21-21 15,0-1-15,-22-20 16,22 21-16,-21 0 0,21-22 0,0 1 16,0 0-16,0-1 0,0 1 15,0 0-15,0-1 0,0 1 0,0 21 16,0-21-16,0 20 0,0 1 15,21 0-15,-21 0 0,22 21 16,-1 0 0,0 0-16,0 0 0,-21 21 0,21 0 15,0 0-15,1 1 0,-22-1 16,21 0-16,0 21 0,-21 1 0,0-22 16,21 21-16,-21-21 0,21 22 15,0-1-15,-21-21 0,22 0 0,-1 0 16,0 1-16,0-1 0,21 0 0,-20-21 15,-1 0-15,21 0 16,0 0-16,-20 0 0,20 0 16,-21 0-16,21 0 0,-20-21 0,20 0 15,-21-1-15,0 1 0,0 0 0,1 0 16,-1-21-16,0 20 0,0-20 0,0 0 16,-21 21-16,21-22 0,-21 22 15,22 0-15,-22 0 0,21 0 0,-21-1 16,0 1-16,0 42 47,0 1-47,-21-1 0,-1 0 0,22 0 15,-21 0-15,21 22 0,-21-22 16,21 21-16,0-21 0,0 22 16,0-22-16,0 0 0,0 21 0,0-21 15,0 1-15,0-1 0,0 0 16,21-21-16,-21 21 0,21-21 15,1 0-15,-1 0 0,0 0 0,21 0 0,-21 0 16,1 0-16,20-21 0,-21 0 16,0 0-16,22-1 0,-22 1 0,0 0 15,-21-21-15,21-1 16,-21 22-16,21-21 0,-21-22 16,0 22-16,0 21 0,0 0 0,0 0 15,-21-1-15,0 1 0,0 0 16,0 21-16,-1-21 0,1 21 15,0 0-15,-21 0 0,21 0 16,-1 0-16,1 0 0,0 21 16,21 0-16,0 0 15,-21-21-15,21 22 0,0-1 16,0 0-16,21-21 16,0 21-16,0-21 0,1 0 15,-1 0-15</inkml:trace>
  <inkml:trace contextRef="#ctx0" brushRef="#br0" timeOffset="111945.29">6244 5313 0,'0'0'0,"0"-21"15,0 0-15,-21 21 16,0-22-16,0 22 15,-1 0-15,1 0 0,0 0 0,0 0 16,-21 22-16,20-1 16,1 0-16,-21 0 0,21 0 0,0 0 15,-22 1-15,22 20 0,0-21 16,-21 21-16,20 1 0,1-22 0,21 21 16,0 1-16,0-22 0,0 21 0,0-21 15,0 0-15,0 1 0,0 20 16,21-42-16,1 21 0,-1 0 0,21 0 15,-21-21-15,0 0 0,22 0 16,-22 0-16,21 0 0,1 0 16,-1 0-16,-21 0 0,21 0 0,1-21 0,-1 21 15,0-21-15</inkml:trace>
  <inkml:trace contextRef="#ctx0" brushRef="#br0" timeOffset="112808.15">6816 5482 0,'0'0'0,"0"-21"0,0 0 0,0 0 16,0 0-16,0-1 0,-22 22 16,1-21-16,0 21 0,0 0 0,0 0 15,0 0-15,-1 0 0,1 0 16,-21 0-16,21 0 0,0 0 0,-1 21 16,-20 1-16,21-1 0,0 0 0,0 21 15,-1-21-15,1 1 0,21 20 16,0-21-16,-21 21 0,21-20 15,0 20-15,0-21 0,0 0 16,0 0-16,0 1 0,0-1 0,0 0 16,21 0-16,0-21 0,1 0 0,-1 0 15,0 0-15,0 0 0,0 0 16,0 0-16,22 0 0,-22-21 0,21 21 16,-21-21-16,1 0 0,20-1 15,-21-20-15,0 21 0,0 0 0,1-22 16,-1 22-16,0-21 0,-21 21 15,0 0-15,21-1 0,-21 1 16,21 0-16,-21 0 0,0 0 16,-21 21-1,21 21 1,-21 0-16,0 0 0,21 0 16,-21 1-16,21-1 0,-22 0 15,22 0-15,0 21 0,0-20 0,0-1 16,0 21-16,0-21 0,0 0 0,0 1 15,0-1-15,0 0 0,22-21 16,-1 21-16,0 0 0,0-21 0,0 0 16,0 0-16,1 0 0,20 0 0,-21 0 15,21 0-15,-20 0 16,20-21-16,-21 0 0,21 0 0,-20 0 16,20-1-16,-21 1 0,0-21 0,0 0 15,1 20-15,-1-20 0,21-43 16,-21 43-16,0 0 0,-21 21 15,22-22-15,-22 1 0,21 21 16,-21-22-16,0 22 0,0-21 0,0 21 16,0 0-16,0-1 0,0 1 0,0 0 15,0 0-15,0 0 0,0 0 16,0 42 0,-21 21-1,21-21-15,-22 0 16,22 22-16,-21-1 0,21 0 0,0-20 15,0 20-15,0 0 0,0 1 16,0-1-16,0 0 0,0-21 0,0 22 16,0-1-16,0-21 0,0 22 0,0-22 15,0 0-15,0 21 0,0-21 16,0 1-16,0-1 0,21-21 0,1 21 16,-1 0-16,0-21 15,0 21-15,0-21 0,0 0 16,1 0-16,-1 0 0,0 0 0,0 0 15,0 0-15,0-21 16,1 0-16,-1 21 0,0-21 16,-21 0-16,21-1 0</inkml:trace>
  <inkml:trace contextRef="#ctx0" brushRef="#br0" timeOffset="113004.03">7810 5715 0,'0'21'16,"0"0"0</inkml:trace>
  <inkml:trace contextRef="#ctx0" brushRef="#br0" timeOffset="114952.12">17272 5017 0,'0'0'0,"21"0"16,0 0-16,-21-22 15,21 22 1,-21-21-16,22 0 0,-1 0 15,-21 0 1,0 0-16,0-1 0,21 22 16,-21-21-16,0 0 0,0 0 15,0 0-15,0 0 0,0-1 16,0 1-16,-21 21 0,0-21 0,-1 21 16,1 0-16,-21-21 0,21 21 15,0 0-15,-22 0 0,22 0 0,-21 0 16,21 0-16,-22 0 0,22 21 15,-21 0-15,21 0 0,-1 1 0,-20-1 16,21 21-16,0 0 16,0 1-16,-1-1 0,1 22 0,0-22 0,0 21 15,0-20-15,21 20 0,0-20 16,-21-1-16,21 0 0,0 22 16,0-22-16,0 0 0,0 1 0,0-22 15,21 21-15,0-21 0,0 22 16,0-22-16,0 0 0,1-21 0,20 21 15,-21-21-15,21 0 0,1 0 16,-22 0-16,21 0 0,1 0 0,-1-21 16,-21 0-16,21 0 0,1 0 0,-22-1 15,0 1-15,0 0 0,0 0 16,-21 0-16,22 0 0,-22-22 0,0 22 16,-22-21-16,1 21 15,0-1-15,0 22 0,0-21 16,-22 21-16,22 0 0,0 0 0,0 0 15,-21 0-15,20 0 16,1 0-16,0 0 0,42 0 31,0-21-31,1 21 16,-1 0-16,0 0 0,0 0 16,0 0-16,22 0 0,-22 0 0,0 21 15,21-21-15,-21 21 0,1 1 0,-22-1 16,21-21-16,-21 42 0,21-21 15,-21 0-15,0 1 0,0 20 0,0 0 16,0-21-16,0 22 0,-21-1 16,0 0-16,-1-20 0,1 20 0,21 0 15,-21 1-15,0-1 0,0-21 16,0 21-16,21-20 0,-22 20 16,1-21-16,21 0 0,0 0 0,0 1 15,0-1-15,-21 0 0,21-42 47,21 0-31,-21-1-16,21 1 0,1 0 15,-1 0-15,0-21 0,0-1 16</inkml:trace>
  <inkml:trace contextRef="#ctx0" brushRef="#br0" timeOffset="115262.95">17907 4995 0,'0'0'0,"42"-84"31,-42 105 0,0 0-31,-21 0 0,21 22 16,-21-1-16,21-21 0,0 21 15,-21 1-15,0-1 0,21 0 0,-22 1 16,22-1-16,0-21 0,-21 22 0,21-1 16,-21-21-16,21 0 0,-21 22 15,21-22-15,0 0 0,0 0 0,0 0 16,21-21 15,0-21-15,0 0-16,1 21 0</inkml:trace>
  <inkml:trace contextRef="#ctx0" brushRef="#br0" timeOffset="115679.71">18140 5249 0,'0'0'0,"0"22"31,-21-1-31,21 0 15,0 0-15,-22 0 0,22 0 0,-21 1 16,21-1-16,0 0 0,0 0 16,0 0-16,0 0 0,0 1 0,0-1 15,0 0-15,0 0 16,21-21-16,1 0 16,-1 0-16,0 0 0,0 0 0,0 0 15,0 0-15,1 0 0,20-21 16,-21 0-16,0 21 0,0-21 0,1-1 15,-1 1-15,0 0 0,-21-21 16,21 21-16,-21-1 0,0 1 0,0-21 16,0 21-16,-21 0 0,0 21 0,0-22 15,-1 22-15,1 0 0,0 0 16,0 0-16,0 0 0,-22 0 0,22 0 16,0 0-16,0 22 0,0-22 15,21 21-15,-21 0 0,21 0 16,0 0-1,21-21 1,0 0-16,0 0 0,0 0 0,22 0 16,-22 0-16,21 0 0</inkml:trace>
  <inkml:trace contextRef="#ctx0" brushRef="#br0" timeOffset="116279.37">18838 4890 0,'0'0'0,"0"-22"0,0 1 0,0 0 16,0 0 0,0 42-1,0 0-15,0 0 0,0 22 16,0-22-16,0 21 0,0 1 0,0-1 16,-21 0-16,0 1 0,21-1 15,-21 43-15,21-43 0,-21 0 16,-1-21-16,22 22 0,-21-22 15,21 21-15,0-21 0,0 1 16,0-1-16,0 0 0,0 0 0,0-42 47,0 0-31,0 0-16,0-1 0,0 1 0,0 0 15,0 0-15,0 0 0,21 0 0,1-1 16,-22 1-16,21 0 0,0 0 15,0 0-15,64 0 16,-64-1-16,0 22 16,0 0-16,0 0 0,1 0 0,-1 0 15,0 22-15,0-22 0,0 21 0,-21 0 16,21 0-16,1 0 0,-1 0 16,0 1-16,-21-1 0,0 0 15,0 21-15,0 1 0,0-22 16,-21 0-16,0 0 0,-1 0 15,1-21-15,-21 21 0,21 1 0,-22-22 16,22 0-16,-21 21 0,21-21 16,0 0-16,-22 0 0,22 0 0,0 0 15,0 0-15,0 0 0,-1 0 0,1 0 16,0-21-16,21-1 16,0 1-1,21 0 1,0 0-16,1 21 0,-1-21 15,0 21-15,21-21 0</inkml:trace>
  <inkml:trace contextRef="#ctx0" brushRef="#br0" timeOffset="117168.58">19918 5228 0,'0'21'0,"0"-42"0,0 0 0,0 0 16,0 0-16,-21 21 15,-1 0-15,1 0 16,0 0-16,0 0 0,0 0 16,-22 0-16,22 21 0,0 0 0,-21 0 15,21 0-15,-1 1 0,1-1 0,0 0 16,0 21-16,21-21 0,-21 1 15,21-1-15,0 21 0,0-21 0,0 0 16,0 1-16,0-1 0,0 0 16,21-21-16,0 21 0,0 0 0,0-21 15,1 0-15,-1 0 0,0 0 0,0 0 16,0 0-16,0 0 16,1-21-16,-1 0 0,0 21 0,0-21 15,0 0-15,0-22 0,1 22 16,-22 0-16,21 0 0,0-22 15,-21 1-15,0 21 0,21-21 0,-21 20 16,21-20-16,-21 21 0,0 0 16,0 0-16,0-1 0,0 44 31,0-1-15,-21 0-16,21 0 0,-21 0 0,21 22 15,0-22-15,0 0 0,-21 21 16,21-21-16,0 1 0,0 20 0,0-21 15,0 0-15,0 0 0,0 1 0,0-1 16,0 0-16,21 0 0,0 0 16,0-21-16,0 0 15,1 0-15,-1 0 0,0 0 16,21 0-16,-21 0 0,22 0 0,-22-21 16,21 0-16,-21 0 0,1 0 0,20-1 15,-21 1-15,21-21 0,-20 0 16,-1 20-16,0-20 0,21-21 15,-21 20-15,1 1 0,-1-22 0,0 22 16,0 0-16,0-22 0,0 22 16,-21 21-16,22-22 0,-22 22 0,0-21 15,0 21-15,0 0 0,-22 21 16,1 0-16,0 0 16,21 21-16,-21 0 0,0 0 15,21 0-15,0 22 0,-21-1 0,-1 0 16,22 1-16,-21-1 0,21 0 0,0 1 15,0-1-15,-21 21 0,21-20 16,-21-22-16,21 21 0,0 1 0,0-1 16,0-21-16,0 21 0,0-20 15,0-1-15,0 0 0,0 0 0,0 0 16,21 0-16,0 1 0,0-22 16,1 0-16,-1 0 0,0 0 15,0 0-15,0 0 0,0 0 16,1 0-16,-1-22 15,0 22-15,-21-21 0,21 21 0,-21-21 16,21 21-16,-21-21 0</inkml:trace>
  <inkml:trace contextRef="#ctx0" brushRef="#br0" timeOffset="117340.48">20743 5567 0,'0'21'0,"-21"-21"31,0 0-15,0-21 15</inkml:trace>
  <inkml:trace contextRef="#ctx0" brushRef="#br0" timeOffset="129869.32">4826 6392 0,'0'0'0,"-21"0"16,0 0-16,-1 0 0,1 22 15,0-22-15,0 0 0,0 0 16,0 0-16,-22 0 0,22 21 0,0-21 16,0 0-16,0 0 0,-1 0 0,1 21 15,0-21-15,0 0 16,0 0-16,0 0 0,21 21 16,21 0 30,0-21-46,0 0 0,21 0 16,-20 0-16,20 0 0,-21 21 16,21-21-16,1 0 0,-1 0 0,22 0 15,-22 0-15,21 0 0,1 0 0,-22 0 16,22 0-16,-1 0 0,22 0 16,-22 0-16,22 0 0,-21 0 15,20 0-15,1 0 0,0 0 0,-1 0 16,1 0-16,0 0 0,-1 0 15,1 0-15,0-21 0,20 21 0,-20 0 16,0 0-16,21 0 0,-22 0 16,22-21-16,-21 21 0,21 0 0,-22 0 15,1 0-15,-22 0 0,22 0 16,-21-21-16,20 21 0,-20 0 0,-1 0 16,1 0-16,-1 0 0,1 0 15,-22 0-15,22-21 0,-43 21 0,21 0 16,0 0-16,-20 0 0,-1 0 0,0 0 15,0 0-15,0 0 0,-21-21 16,21 21-16,1 0 63,-1 0-48,-21-22-15</inkml:trace>
  <inkml:trace contextRef="#ctx0" brushRef="#br0" timeOffset="131200.88">17314 6265 0,'0'0'0,"-42"0"15,0-21-15,-1 21 0,1 0 16,0 0-16,-1 0 0,22 0 0,-21 0 16,-1 0-16,22 0 0,-21 0 0,0 0 15,-1 0-15,22 0 16,-21 0-16,21 0 0,-22 0 0,22-21 15,0 21-15,0 0 0,42 0 63,0-21-63,0 21 0,0 0 0,1 0 16,20 0-16,-21 0 0,21 0 15,1 0-15,-1-21 0,0 21 16,1 0-16,-1 0 0,22 0 0,-22 0 15,21 0-15,1 0 0,-1 0 0,1 0 16,-1 0-16,22 0 0,-21 0 16,-1 0-16,1 0 0,-1 0 15,-21 0-15,22 0 0,-1 0 0,1 0 16,21 0-16,-22 0 0,22 0 16,-22 0-16,22 0 0,0 0 0,-1 0 15,-20 0-15,20 0 0,1 0 0,-21 0 16,20 0-16,-20 0 0,-1 0 15,22 0-15,-22 0 0,1 0 0,21 0 16,-22 0-16,1 0 16,-1 0-16,1 0 0,-1 0 0,-21 0 0,22 0 15,-22 0-15,22 0 0,-22 0 16,0 0-16,1 0 0,-1 0 16,22 0-16,-22 0 0,0-21 0,22 21 15,-22 0-15,22 0 0,-22 0 16,0 0-16,22 0 0,-22 0 0,0 0 15,22 0-15,-22 0 0,1 0 0,-1 0 16,0 0-16,1 0 0,-1 0 16,0-22-16,-21 22 0,22 0 0,-22 0 15,0 0-15,0 0 0,0 0 16,1 0-16,-1 0 16,-21-21 46,21 21-62</inkml:trace>
  <inkml:trace contextRef="#ctx0" brushRef="#br0" timeOffset="131368.79">21209 6160 0,'0'21'0,"0"0"31,-21-21 16,0 0-47,-1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57:12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1270 0,'0'-21'0,"0"0"16,0 0-1,0-1 1,0 1-16,0 0 16,0 42 46,0 0-62,0 22 0,0-22 0,0 21 16,0 1-16,0-1 0,0 0 15,0 1-15,0-1 0,0 0 0,0 1 16,0 20-16,0-21 0,0 1 16,0-1-16,0 0 0,0 1 15,0-22-15,0 21 0,0-21 16,0 1-16,0-1 0,0 0 0,0 0 15,0-42 32,0 0-47,0 0 0</inkml:trace>
  <inkml:trace contextRef="#ctx0" brushRef="#br0" timeOffset="603.65">2857 1672 0,'0'21'16,"-21"1"0,21-1-1,0 0-15,0 0 16,21-21 15,1 0-31,-22-21 16,21 21-16,-21-21 0,21 0 15,-21-1-15,0 1 16,0 0-16,0 0 0,-21 0 16,0 21-1,21 21 1,0 0 0,-22-21-16,22 21 0,0 0 0,0 1 15,0-1-15,0 0 16,22-21 15,-22-21 0,0 0-31,0-1 32,21 22 46,0-21-78</inkml:trace>
  <inkml:trace contextRef="#ctx0" brushRef="#br0" timeOffset="22828.7">4445 1312 0</inkml:trace>
  <inkml:trace contextRef="#ctx0" brushRef="#br0" timeOffset="23960.05">4445 1312 0,'0'-21'110,"0"0"-63,0 0-32,0 0 1,0 0 0,0-1-16,0 1 31,0 42 31,-21 1-62,21-1 16,0 0 46,0 0-46,0 0 0,0 0-16,0 1 15,-21-1-15,21 0 0,0 21 0,0-21 16,0 1-16,-22 20 0,22 0 16,0 1-16,0-1 0,-21 0 15,21-21-15,-21 22 0,21-1 16,0 0-16,0-20 0,-21-1 0,21 0 15,0 0-15,0 0 0,0 0 16,0-42 15,0 0-31,0 0 0,0-21 16,0-1-16,21 1 0,0 0 16,-21-22-16,21 22 0,1-1 0,-22 1 15,21-21-15,0 41 0,0-62 16,0 63-16,-21-22 0,21 22 15,1 0-15,-1 0 16,21 21-16,-21 0 16,0 0-16,1 0 0,-1 0 15,21 21-15,-21 0 0,0 0 0,1 22 16,-22-22-16,21 21 0,-21 0 16,0-20-16,0 20 0,0 0 15,0 1-15,0-1 0,0 21 16,0-41-16,0-1 0,0 0 15,0 0-15,0-42 32,0 0-32,21 0 15,-21-22-15,21 22 0,-21-21 0,21 21 16,0-22-16,1 1 0,-22 0 16,21-1-16,0 22 0,0-21 0,21-1 15,-20 22-15,-1 0 0,0 0 16,21 0-16,-21 21 0,1 0 0,20 0 15,-21 21-15,0 0 0,0 0 16,22 43-16,-43-22 16,0 0-16,0 1 0,0-1 0,0 0 15,0 1-15,0-1 0,0 0 16,0 1-16,0-1 0,0-21 0,0 0 16,0 1-16,0-1 0,0 0 15,21-21 1,0 0-16,0 0 0,-21-21 15,21 0-15,1-1 0,-1-20 16,0 21-16</inkml:trace>
  <inkml:trace contextRef="#ctx0" brushRef="#br0" timeOffset="24319.84">5567 1545 0,'0'0'0,"21"0"15,0 0-15,0 0 0,0 0 16,1 0-16,20 0 16,-21-21-16,21 0 0,-20 0 0,20 0 15,0-1-15,-21 1 0,22 0 16,-22 0-16,0 0 0,-21 0 0,0-1 16,0 1-16,0 0 0,-21 21 15,0 0-15,-22 0 0,22 0 16,-21 0-16,0 21 0,-1 0 15,1 1-15,0 20 0,20-21 0,-20 21 16,21 1-16,0-1 16,0 0-16,21 1 0,0-1 0,0 0 15,0-20-15,0 20 0,0-21 0,42 0 16,-21 0-16,0 1 0,64-1 16,-43-21-16,-21 0 0,22 0 15,20 0-15,-20-21 0,41-22 16,-41 22-16,-1 0 0,0-21 15</inkml:trace>
  <inkml:trace contextRef="#ctx0" brushRef="#br0" timeOffset="24599.68">6519 804 0,'0'0'0,"-21"22"0,21 20 15,-21-21-15,0 21 0,21 22 16,0-22-16,-21 1 0,-1 20 0,1-21 16,21 22-16,0-22 0,0 1 15,-21-1-15,21 0 0,-21 1 0,21-1 16,0 0-16,0 1 0,-21-1 16,21-21-16,0 21 0,0-20 0,0-1 15,0 0-15,21-21 31,0 0-31,-21-21 0,21 0 16,0-1-16,1-20 0,-1 0 0,0-1 16,0 1-16</inkml:trace>
  <inkml:trace contextRef="#ctx0" brushRef="#br0" timeOffset="25040.43">6794 783 0,'0'148'31,"0"-84"-31,0-22 0,0 1 16,0 20-16,0-21 15,-21 22-15,21-22 0,-21 1 0,21-1 16,0 0-16,-21 1 0,21-1 0,-21-21 16,21 0-16,0 22 0,0-22 15,0 0-15,0 0 0,-21-21 16,21-21-1,0 0 1,0 0-16,0-1 0,0-20 16,0 21-16,0-21 0,21 20 0,0-20 15,0 21-15,0-21 0,0 20 16,22-20-16,-22 21 0,21 0 0,-21 0 16,43-1-1,-22 22-15,-21 0 0,1 22 0,-1-1 16,0 21-16,-21-21 0,0 22 15,0-22-15,0 21 0,0 0 0,0 1 16,0-22-16,0 21 0,-21 22 16,21-43-16,-21 21 0,-1-21 15,22 1-15,0-1 16,-21-21-16,0 0 16,0-21-16,21-1 15</inkml:trace>
  <inkml:trace contextRef="#ctx0" brushRef="#br0" timeOffset="25224.33">6223 1355 0,'21'0'31,"0"-21"-15,0 21-16,1 0 0,20 0 15,0-22-15,1 22 0,-1-21 0,0 21 16,1-21-16,20 21 0,-21 0 16</inkml:trace>
  <inkml:trace contextRef="#ctx0" brushRef="#br0" timeOffset="25660.28">7556 1249 0,'0'0'0,"-21"0"0,0 0 0,0 0 0,0 0 16,0 21-16,-1 0 0,1 0 16,0-21-16,0 43 15,21-22-15,-21 0 0,0 0 0,21 22 16,-22-22-16,22 21 0,0 0 15,0-20-15,0 20 0,0-21 0,0 0 16,0 0-16,0 1 0,22-1 0,-1-21 16,21 0-16,-21 0 0,0 0 15,22 0-15,-1 0 0,-21-21 0,22-1 16,-1 1-16,-21 0 0,21 0 16,-20 0-16,20-22 0,-21 22 0,-21 0 15,0-21-15,0-1 16,0 22-16,-21-21 0,21 21 0,-42 0 15,20 21-15,1-22 16,-21 22-16,-22 0 0,43 0 16,-21 0-16,21 0 0,0 0 15,-1 22-15,22-1 0,0 0 16,22 0 0,-1-21-16,0 0 0</inkml:trace>
  <inkml:trace contextRef="#ctx0" brushRef="#br0" timeOffset="26131.01">8276 1312 0,'-21'0'0,"42"0"0,-63 0 0,21 0 0,-1 0 15,-20 22-15,21-1 0,0 0 16,0-21-16,-22 21 0,22 21 0,0-20 15,0-1-15,0 21 0,-1-21 16,1 22-16,21-22 0,0 21 0,0-21 16,0 43-16,0-43 15,21 0-15,1-21 16,-1 0-16,21 0 0,-21 0 0,0 0 16,22 0-16,-22 0 0,21-21 0,-21 0 15,22 0-15,-1-43 16,-21 22-16,0-1 0,22 1 15,-22 0-15,0-22 0,0 22 0,0-43 16,1 22-16,-1-1 0,0-20 16,-21 20-16,0 1 0,21-1 0,-21 22 15,0-1-15,0 1 0,0 21 16,0 0-16,-21 21 0,0 21 16,0 21-16,-1 1 15,22-1-15,0 21 0,-21 1 0,21-1 16,-21 1-16,21-1 0,0 1 15,-21-1-15,21-20 0,0 20 0,0-20 16,0-1-16,0 0 0,0 1 16,0-1-16,21-21 0,0 0 15,0 0-15,-21 1 0,22-22 0,20 0 16</inkml:trace>
  <inkml:trace contextRef="#ctx0" brushRef="#br0" timeOffset="28357.08">10562 1058 0,'0'0'15,"0"-148"1,0 127-16,0-21 15,0 21-15,0-1 0,0-20 0,-21 21 16,0 0-16,0 21 0,-1 0 16,1 0-16,0 0 15,-21 21-15,21 0 0,-1 21 0,1 1 16,-21 20-16,21-20 0,0 20 16,-22 1-16,22-1 0,0 1 0,0-1 15,0-21-15,-1 22 0,22-1 16,0-20-16,0-1 0,0 0 0,0 1 15,22-1-15,20-21 16,-21 22-16,21-22 0,1-21 0,-1 0 16,0 0-16,1 0 0,-1 0 15,22 0-15,-22-21 0,0-1 0,22-20 16,-22 21-16,22 0 0,-22-22 16,0 1-16,-21 0 0,22 21 15,-22-22-15,-21-20 0,0-22 0,0 22 16,-21-1-16,0 22 0,-22-22 15,1 1-15,21 20 0,-43 1 16,22 0-16,0 21 0,-1-1 0,1 22 16,-22 0-16,22 0 0,-21 22 0,20-1 15,-20 21-15,-1 0 16,22 1-16,0 20 0,-1-20 0,22 20 16,-21 1-16,42-1 0,0 1 15,0-22-15,0 21 0,0-20 0,21 20 16,21-20-16,-21-1 0,22-21 15,-1 21-15,22-20 0,-22-1 0,0 0 16,1 0-16,20-21 0,-21 0 16,22 0-16,-22 0 0,22-21 15,-1 0-15,-20 0 0,-1-1 0,21 1 16,-20 0-16,-1-21 0,0 21 0,1-22 16,-22 22-16,0-21 0,0 21 0,0-1 15,1 1-15,-22 0 16,0 0-16,0 42 31,0 0-31,0 0 16,0 1-16,0-1 0,0 0 15,0 0-15,0 0 0,0 0 0,0 1 16,0-1-16,0 0 0,0 0 16,21-21-16,0 0 0,0 0 15,0 0-15,0 0 0,1 0 0,20 0 16,-21 0-16,21-21 0,-20 0 15,41 0-15,-42-1 0,0-20 16,1 21-16,-1 0 0,0 0 16,-21-22-16,21 22 0,-21 0 15,21 0-15,-21 0 0,0-1 0,0 1 16,0 42 15,0 1-31,0-1 16,0 0-16,0 0 0,0 0 15,0 22-15,0-22 0,0 0 16,0 0-16,0 0 0,0 0 16,21 1-16,1-22 0,-22 21 15,21-21-15,0 0 0,0 0 0,21 0 16,-20 0-16,-1 0 0,21 0 16,-21-21-16,22-1 0,-22 22 15,0-21-15,0 0 0,0 0 0,0 0 16,-21 0-16,0-1 0,22 1 15,-22 0-15,0 0 0,0 0 0,0 0 16,0-1-16,0 1 16,-22 21-1,22 21-15,0 1 0,-21-1 16,0 0-16,21 0 16,-21 0-16,21 0 0,0 1 0,-21-1 15,21 0-15,-21 0 0,21 21 0,0-20 16,0-1-16,0 0 15,0 0-15,21-21 16,0 0-16,0 0 0,0 0 0,22 0 16,-1 0-16,0 0 0,1-21 0,-1 0 15,0 0-15,1-1 0,-1 1 16,-21-21-16,21 21 0,-20-22 0,-1 22 16,0-21-16,0 21 0,-21 0 15,0-22-15,0 22 0,0 0 0,0 0 16,-21 21-1,0 0-15,0 0 16,21 21-16,0 0 16,0 0-16,0 0 0,0 1 15,0-1-15,0 0 0,21 0 16,-21 0-16,21 0 0,-21 1 16,0-1-16,0 0 0,21 0 15,-21 0-15,0 0 0,21 1 0,0-1 16,1-21-1,-1 21-15,0-21 0,0 0 0,0 0 16,0 0-16,22 0 16,-22-21-16,21 21 0,1-21 0,-22-1 0,21 1 15,-21 0-15,22-21 16,-22 21-16,21-22 0,-21 1 0,22 0 16,-1-43-16,0 21 0,-21 1 15,1 21-15,-1-1 0,-21-20 16,0 42-16,0-22 0,0 22 0,0 0 15,0 0-15,-21 21 16,-1 0-16,1 0 0,0 21 16,0 0-16,0 21 0,0 1 0,21-1 15,-22 0-15,1 1 0,0 20 0,0-20 16,21 20-16,0-21 0,-21 1 16,21-1-16,0 0 0,0 1 15,0-1-15,0-21 0,0 22 16,21-22-16,-21 0 0,21 0 0,0 0 15,22 0-15,-22-21 0,0 0 0,21 0 16,-21 0-16,22 0 0,-22 0 16,21-21-16,-21 0 0,22 0 0,-22 0 15,21 0-15,-21-1 0,1 1 16,-1 0-16,21-21 0,-42 21 0,21-1 16,0 1-16,-21 0 0,22 0 15,-22 0-15,-22 42 31,1 0-15,21 0-16,-21 0 0,21 1 16,0-1-16,0 21 0,0-21 15,0 0-15,0 1 0,0-1 0,0 0 16,0 0-16,42 21 0,-20-42 16,-1 0-16,0 0 0,0 0 15,0 0-15,0 0 0,22 0 0,-22-21 16,0 0-16,21 0 0,-20 0 15,-1 0-15,0-1 0,0-41 16,-21 42-16,0-22 0,0 22 16,0-21-16,0 21 0,0 0 15,0-22-15,-21 22 0,-21 21 0,20-21 16,1 21-16,0 0 0,-42 0 16,41 0-16,-20 0 0,0 42 15,21-21-15,-1 1 16,1-1-16,21 21 0,-21-21 0,21 0 15,0 1-15,0-1 0,0 0 0,0 0 16,21 0-16,0 0 0,1 1 16,-1-22-16,21 0 0</inkml:trace>
  <inkml:trace contextRef="#ctx0" brushRef="#br0" timeOffset="30281.14">14541 1291 0,'-63'-42'31,"42"42"-31,0 0 0,-22 0 16,22 21-16,-21 0 0,21 0 0,-22 1 16,22-1-16,-21 0 0,21 0 15,-1 21-15,1-20 0,0-1 0,0 42 16,0-42-16,21 1 15,0 20-15,0-21 0,0 0 0,21 0 16,0-21-16,0 0 16,22 0-16,-22 0 0,21 0 15,-21 0-15,22 0 0,-22-21 0,21 0 16,0 0-16,-20 0 0,-1 0 0,21-22 16,-21 22-16,0-21 0,1 21 15,-1-22-15,21-20 0,-42 42 16,0-1-16,0 1 15,0 42 1,0 1 0,-21-22-16,21 21 0,-21 0 15,21 21-15,-21-21 0,21 1 0,0-1 16,0 0-16,0 0 0,0 0 16,21 0-16,0 1 0,0-22 15,0 0-15,0 21 0,22-21 16,-22 0-16,21 0 0,1 0 0,-1 0 15,0-21-15,1 21 0,-1-22 0,21 1 16,-20 0-16,-1 0 0,22 0 16,-1-22-16,-21 22 0,-20 0 15,-1-21-15,0 21 0,-21-1 16,0-20-16,0 21 0,0 0 16,-21 0-16,0 21 0,-1 0 15,1 0-15,0 0 0,-21 0 16,21 21-16,-22 0 0,22 0 0,-21 0 15,-1 0-15,22 1 0,0 20 16,-21-21-16,21 0 0,21 22 0,0-22 16,-22 0-16,22 0 0,0 0 15,0 0-15,0 1 0,0-1 0,22-21 16,-1 0-16,0 0 0,21 0 16,1 0-16,-1 0 0,-21 0 15,21-21-15,-20-1 0,20 1 0,0 0 16,-21 0-16,1-21 0,-1-1 15,21 1-15,-21 0 0,0-22 16,1 1-16,-1-1 0,0 1 0,0-1 16,-21 22-16,0-22 0,21 22 15,-21 0-15,0-22 0,0 43 16,-21 21 0,0 21-16,21 21 15,-21-20-15,0 20 0,21 21 16,0-20-16,0 20 0,-22 1 0,22-22 15,0 22-15,0-22 0,0 0 16,0 1-16,0-1 0,0 0 16,0 1-16,22-22 0,-22 0 0,42 21 15,-21-21-15,0 1 16,0-22-16,1 0 0,-1 0 0,0 0 16,0 0-16,0 0 0,0-22 0,22 1 15,-22 0-15,0 0 0,0 0 16,22-43-16,-1 22 0,-42 21 15,21-22-15,0 22 0,0-21 16,-21 21-16,0 0 0,0 42 31,0 0-31,0 0 0,0 0 0,0 0 16,0 1-16,0-1 0,0 21 16,0-21-16,0 0 0,0 1 0,0-1 15,22 0-15,-1-21 0,0 0 16,0 21-16,0-21 0,0 0 15,1 0-15,-1 0 0,21 0 16,-21 0-16,0-21 0,22 0 0,-22 21 16,0-21-16,0-1 0,22 1 15,-22 0-15,-21-21 0,21 21 0,0-22 16,0 22-16,-42 42 31,0 0-15,0 1-16,21-1 0,-21 0 15,-1 0-15,22 0 0,-21 22 16,0-22 0,42-42 31,-21-1-47,21 1 15,1 0-15,-1 0 0,0 0 0,0 0 16,0-1-16,0 1 0,1 0 15,-1 0-15,0 0 0,0 21 16,0 0-16,0 0 16,1 0-16,-1 0 0,0 0 0,0 21 15,0-21-15,0 21 0,-21 0 16,22 0-16,-22 1 0,21-1 0,-21 0 16,0 0-16,0 0 0,0 0 0,21 1 15,-21-1-15,21-21 0,-21 21 16,21-21-16,0 21 0,1-21 15,-1 0-15,21 0 0,0 0 16,-20 0-16,41 0 0,-21 0 0,1 0 16,20-21-16,-20 0 0,-1 21 0,0-21 15,1-22-15,-22 22 0,0 0 16,0-21-16,-21-1 0,0 1 16,-21-22-16,0 43 15,0-21-15,-22 21 0,1 0 0,21 21 16,-22 0-16,1 0 0,0 0 15,21 21-15,-22 0 0,1 0 0,21 0 16,-22 0-16,22 22 0,0-22 16,0 21-16,0-21 0,21 1 0,0 20 15,0-21-15,0 0 0,21 0 0,0-21 16,0 22-16,22-1 0,-1-21 16,0 0-16,1 21 0,-1-21 0,0 0 15,1 0-15,-1 0 0,0 0 16,-21 0-16,22 0 0,-22 0 0,0 0 15,0 0-15,0 0 0,-21 21 16,0 0-16,0 0 16,0 1-16,0 20 0,0-21 0,0 21 15,-21 1-15,21-1 0,-42 0 16,21 22-16,0-22 0,-1 1 0,1 20 16,0-21-16,0 1 0,0-1 0,0 0 15,-1 1-15,1-1 0,21 0 16,-21 1-16,21 41 15,-21-62-15,21-1 0,-21-21 16,0 21-16,-1-21 0,1 0 16,0 0-16,0 0 0,0 0 0,0 0 15,-1-21-15,1 0 0,0-1 16,-21-20-16,21 21 0,-1-21 16,1-22-16,0 22 0,0-22 0</inkml:trace>
  <inkml:trace contextRef="#ctx0" brushRef="#br0" timeOffset="30460.03">16065 995 0,'-21'-21'0,"0"-22"16,42 43 30,-21 22-46,0-1 0,0 0 16</inkml:trace>
  <inkml:trace contextRef="#ctx0" brushRef="#br0" timeOffset="30983.49">6604 2942 0,'0'0'0,"21"-21"16,-21 0-16,0 0 0,0 0 15,0-1-15,0 44 32,0-1-32,0 21 0,0 0 15,0 1-15,0-1 0,-21 22 16,0-22-16,21 21 0,-21 1 0,-1-1 16,1 1-16,0-1 0,21-20 15,-21-1-15,21 0 0,-21 1 16,21-1-16,0-21 0,0 0 0,0 1 15,0-1-15,21-21 16,0 0-16,0 0 0,-21-21 16,21-1-16,1 22 0,-1-42 0</inkml:trace>
  <inkml:trace contextRef="#ctx0" brushRef="#br0" timeOffset="31295.33">7006 3323 0,'0'43'16,"0"-22"0,0 0-16,21-21 31,0 0-31,1-21 16,-22 0-16,21-1 15,-21 1-15,0 0 16,-21 21-1,-1 0-15,1 0 0,21 21 16,-21-21-16,21 21 16,-21 1-16,21-1 0,0 0 15,21-21 1,0 0 0,0 0-16,1 0 0,-1 0 15,0 0-15,0-21 0</inkml:trace>
  <inkml:trace contextRef="#ctx0" brushRef="#br0" timeOffset="32979.93">8848 2985 0,'0'0'0,"-22"0"0,1 0 16,21-22-16,-21 22 16,21-21-16,0 0 15,0 0-15,0 0 0,21 0 16,0 21-16,1-43 0,-1 22 15,0 0-15,21-21 0,-21 20 0,43-41 16,-43 21-16,0 20 16,-21-20-16,21 21 0,-21 0 15,0 0-15,-21-1 0,-21 22 0,21 0 16,-22 0-16,-20 0 0,21 22 0,-22-1 16,1 21-16,-1-21 0,1 0 15,20 22-15,-20-1 0,20 0 0,22 1 16,0-22-16,0 21 0,21 1 15,0-22-15,0 21 0,0-21 0,21 0 16,0 22-16,0-22 0,22 0 16,-1 0-16,22 0 0,-22 22 0,0-22 15,22 0-15,-22 0 0,0 22 16,1-22-16,-1 0 0,-21 21 16,22-21-16,-22 1 0,-21-1 0,0 42 15,-21-20-15,-22-43 16,1 21-16,0 0 0,-64-21 15,63 21-15,-20-21 0,21 0 16,-1 0-16,1 0 0,0-21 16,-1 0-16,22 0 0,-21-1 0,21 1 15,-1-21-15,1 21 0,21-22 0,0 1 16,0 0-16,0 21 0,0-22 16,0 1-16,0 21 0,0 0 15,21 21-15,1 0 16,-1 0-16,0 21 15,-21 0-15,42 21 0,-42 1 16,0-22-16,21 21 0,1 0 16,-22-20-16,21 20 0,-21-21 0,21 0 15,0 22-15,0-22 0,0 0 16,1-21-16,-1 21 0,0-21 0,21 0 16,-21 0-16,22 0 0,-1 0 0,0 0 15,1 0-15,-1-21 0,0 0 16,22 0-16,-22-1 0,1 1 15,-1 0-15,-21-21 0,21 21 0,-20-22 16,20 1-16,-21 0 0,-21 20 16,21-20-16,-21 21 0,21-21 0,-21 20 15,0 1-15,0 0 0,-21 21 32,0 21-32,21 0 0,-21 1 15,21-1-15,-21 0 0,21 21 16,-21-21-16,21 22 0,0-22 0,0 21 15,0-21-15,0 22 0,0-22 16,21 0-16,0 0 0,0-21 16,0 0-16,0 0 0,22 0 15,-22 0-15,0 0 0,0 0 0,22 0 16,-22-21-16,21 21 0,-21-21 16,22 0-16,-22-22 0,21 22 0,-21 0 15,0-21-15,1 21 0,-1-22 16,0-20-16,-21 42 0,21-1 15,-21 1-15,0 0 0,-21 42 32,0 0-17,21 1-15,0-1 0,0 0 0,-21 0 16,21 0-16,0 0 0,0 22 16,0-22-16,0 0 0,0 0 0,0 0 15,21-21-15,0 22 0,0-22 16,0 0-16,0 0 0,1 0 15,-1 0-15,21 0 0,-21 0 0,22 0 16,-1 0-16,0-22 0,-21 1 16,22-21-16,-22 21 0,0-22 0,21 22 15,-20-21-15,-1 0 0,0-1 0,-21 1 16,0-22-16,21 22 0,-21-21 16,21 20-16,-21-20 0,0-1 0,0 22 15,0 0-15,0-1 0,0 22 16,0 0-16,0 0 0,0 0 0,0 42 15,0 0-15,0 0 16,-21 21-16,21 1 16,0-1-16,0 22 0,0-22 0,0 0 15,0 22-15,0-22 0,0 0 16,0 22-16,0-22 0,0 1 0,0-1 16,0 0-16,0-21 0,0 22 0,0-22 15,0 0-15,0 0 0,0 0 16,0 1-16,0-44 31,0 1-31,0 0 16,0 0-16,0 0 0,0-43 15,0 43-15,0 0 0,0 0 16,21 0-16,0-1 0,1 1 16,-1 0-16,0 0 0,0 0 0,43 0 15,-43 21-15,0 0 16,21 0-16,-21 0 0,22 0 0,-1 0 15,-21 21-15,22 0 0,-22 0 0,21 0 16,-21 0-16,0 1 0,1-1 16,-22 0-16,0 21 0,0-21 15,0 1-15,-22-1 0,1 0 0,-21 0 0,21 0 16,-22 0-16,1 1 0,0-22 16,-1 21-16,22-21 0,-21 0 0,0 21 15,-1-21-15,22 0 16,0 0-16,0 0 0,21 21 15,-21-21-15</inkml:trace>
  <inkml:trace contextRef="#ctx0" brushRef="#br0" timeOffset="38251.58">6583 4890 0,'-21'0'0,"-1"0"15,1 0-15,0 0 0,0 0 16,21-22-16,-21 22 0,21-21 15,0 0-15,-21 21 0,21-21 0,0 0 16,0 0-16,0-1 0,0 1 16,0 0-16,0 0 0,21 0 0,0 0 15,0 21-15,0-22 0,22 1 16,-22 21-16,21 0 0,0 0 16,1 0-16,-22 0 0,21 21 0,1-21 0,-22 43 15,21-22-15,-21 21 0,0 1 16,1 20-16,-22 1 0,0-22 15,0 21-15,0 1 0,-43-1 16,22-20-16,-21 20 0,-43 22 16,43-43-16,-1 1 0,1-1 0,0-21 15,-1 0-15,1 0 0,21 1 16,-21-1-16,20-21 0,-20 0 0,21 0 16,0 0-16,0 0 0,-22-21 15,22-1-15,0 1 0,0 0 16,21 0-16,-21 0 15,21 0-15,0-22 0,0 22 0,0 0 16,0 0-16,0 0 0,0-1 0,21 1 16,0 21-16,0 0 0,0 0 15,22 0-15,-22 0 0,0 0 0,21 21 16,-21 1-16,22-1 0,-22 0 16,0 21-16,0-21 0,0 22 0,1-22 15,-22 0-15,0 21 0,21-20 16,-21 20-16,21-21 0,-21 0 0,0 0 15,0 1-15,0-1 0,0 0 16,21-21-16,-21 21 0,21-21 16,0 0-16,1-21 15,-1 0 1</inkml:trace>
  <inkml:trace contextRef="#ctx0" brushRef="#br0" timeOffset="38460.46">7302 5355 0,'22'0'31,"-22"-21"47</inkml:trace>
  <inkml:trace contextRef="#ctx0" brushRef="#br0" timeOffset="40740.51">8488 5525 0,'0'0'0,"-21"0"15,-1 0 1,22-22 0,0 1-1,0 0-15,0 0 0,22 0 0,-1 0 16,0-22-16,21 1 0,-21 0 16,22-1-16,20-20 0,-20 20 15,-1-41-15,21 20 0,-20 1 0,20-1 16,-20 1-16,-1-1 0,0 22 15,-21 0-15,1-1 0,-1 1 16,-42 42 0,-22 0-16,1 21 0,21 0 0,-22 0 15,1 1-15,0-1 0,-1 21 0,22 0 16,0 1-16,21 41 16,0-41-16,0-1 0,21 0 0,0 1 15,1-1-15,-1 0 0,21-20 16,-21 20-16,22-21 0,-22 21 15,21-20-15,-21 20 0,0-21 0,1 0 0,-1 0 16,-21 1-16,0-1 16,0 21-16,-21-21 15,-22-21-15,22 0 0,0 21 16,-21-21-16,20 0 0,1 0 0,-21 0 16,21-21-16,0 21 0,-22-21 0,22 0 15,0 0-15,0-22 0,0 22 16,-1 0-16,1-21 0,0 21 15,21-1-15,0 1 0,-21 0 16,21 0-16,0 42 16,0 0-16,0 0 15,0 1-15,21 20 0,0-21 16,-21 0-16,21 22 0,1-22 16,-1 0-16,0 0 0,0 0 0,0 0 15,0 1-15,22-1 0,-22 0 16,21-21-16,-21 0 0,22 21 0,-1-21 15,0 0-15,1 0 0,-22 0 16,21-21-16,1 0 0,-1 0 0,43-22 16,-43 22-16,0-21 15,1 21-15,-22-22 0,21 1 0,-21 0 16,0 20-16,1-20 0,-1 0 0,-21-1 16,0 22-16,0-21 15,0 21-15,0-22 0,-21 43 16,-1 0-16,1 0 0,0 0 0,0 22 15,0-1-15,21 0 0,-21 0 16,-1 0-16,1 22 0,21-22 0,0 21 16,0 0-16,0-20 0,0 20 15,0-21-15,0 0 0,0 0 0,0 22 16,21-22-16,1-21 0,20 21 0,-21 0 16,21-21-16,-20 0 0,20 0 15,0 0-15,1 0 0,-1 0 0,21 0 16,-20 0-16,20-21 0,-20 0 15,20 21-15,-21-21 0,1 0 16,-1-22-16,0 22 0,-20 0 0,20-21 16,-21-22-16,0 43 15,-21-43-15,0 43 0,0 0 16,0 0-16,-21 21 16,21 21-1,-21 0-15,21 0 0,-21 1 16,0-1-16,21 0 0,0 21 0,-22-21 0,1 1 15,21 20-15,-21-21 0,21 0 16,0 0-16,0 22 0,0-22 0,0 0 16,-21-21-16,21 21 0,0 0 15,0 1 1,0-44 0,21 1-1,0 0-15,0 0 0,-21-21 16,22 20-16,-1 1 0,0-21 0,-21 21 15,21 0-15,0-22 0,0 22 16,1 0-16,-1 0 0,0 0 0,0 21 16,0 0-16,0 0 0,1 0 15,-1 0-15,-21 21 0,0 0 16,21 0-16,-21 0 0,21 0 16,-21 1-16,21-1 0,-21 0 15,21 0-15,1-21 0,-22 21 16,21 0-16,0-21 0,-21 22 15,21-22-15,0 0 0,0 0 16,1 0-16,-1-22 16,0 1-16,0 0 15,0 0-15,0 0 16,1-22-16,-1 22 0,0-21 0,21 21 16,-21-22-16,22 1 0,-1 21 0,43-43 15,-43 43-15,0 0 16,1 0-16,-1 0 0,0 21 0,-20 0 0,20 0 15,-21 21-15,0 0 16,0 0-16,1 0 0,-22 1 0,0-1 16,0 0-16,0 0 0,21 21 0,-21-20 15,0-1-15,0 0 0,0 0 16,0 0-16,0 0 0,0 1 16,21-22-1,-21-22 1,0 1-1,0 0-15,0 0 16,0 0-16,0 0 0,0-22 16,0 1-16,-21 21 0,0 0 15,-1-1-15,22 1 0,-21 21 16,0-21-16,0 21 0,0 0 0,0 0 16,-1 0-16,1 0 0,-21 21 0,21 0 15,0-21-15,-22 43 0,-20-1 16,20 0-16,22-20 0,-42 41 15,42-21-15,-1-20 16,22 20-16,0-21 0,0 0 0,0 22 16,0-22-16,0 0 0,0 0 0,0 0 15,22 0-15,20-21 16,-21 0-16,0 0 0,22 0 16,-1 0-16,21 0 0,-20-21 15,-1 0-15,-21 21 0,22-21 0,-22 0 16,21-22-16,0 1 15,-20 0-15,-22-1 0,21 1 0,0-21 16,-21-1-16,21 1 0,-21-1 16,0 1-16,0-1 0,21-63 15,-21 64-15,0-1 0,0 1 16,0 20-16,0 1 0,0 0 0,0-1 16,0 1-16,0 21 0,-21 21 15,21 21 1,0 21-16,-21-21 15,21 43-15,-21-22 0,21 1 16,0 20-16,-21 1 0,21 20 0,0-20 16,0 20-16,0-20 0,0-1 0,0 1 15,0-1-15,21-20 0,21 20 16,-21-20-16,0-1 0,22-21 0,-1 21 16,0-20-16,1-1 0,-1 0 15,0-21-15,1 21 0,20-21 0,-20 0 16,-1 0-16,0 0 0,1 0 0,-1-21 15,-21 21-15,21-21 0,-20 0 16,-1-1-16,0 1 0,0 0 16,-21 0-16,0 0 0,0 0 0,0-1 15,0 1-15</inkml:trace>
  <inkml:trace contextRef="#ctx0" brushRef="#br0" timeOffset="46231.93">1926 8213 0,'0'0'16,"0"-21"-16,0-1 15,-21 1-15,21 0 16,0 0-1,0 0-15,0 0 0,0-1 16,0 1-16,0 0 16,21 0-16,0 21 0,0-21 15,1 21-15,-1 0 0,0 0 16,0 0-16,0 21 0,0 0 0,1 0 16,-1 22-16,0-1 15,-21-21-15,0 43 0,0-22 0,0 0 16,0 22-16,0-22 0,0 22 15,-21-22-15,0 21 0,-22-20 0,22 20 16,0-20-16,0-1 0,0 0 16,-1-21-16,-20 22 0,21-22 0,0 0 15,0-21-15,-1 0 0,1 0 16,0 0-16,0 0 0,0 0 0,0 0 16,-22-21-16,22 0 0,0 0 15,0-1-15,0 1 0,-1-21 0,1 21 16,21 0-16,0-1 0,0 1 15,0 0-15,0 0 0,21 21 32,1 0-32,-1 0 0,0 0 0,0 21 15,0 0-15,0 0 0,1 1 16,-1-1-16,21 21 0,-21-21 16,0 0-16,1 22 0,-22-22 15,21 0-15,0-21 0,-21 21 0,0 0 16,21 1-16,0-1 15,0-21-15,1 0 16,-1 0 0</inkml:trace>
  <inkml:trace contextRef="#ctx0" brushRef="#br0" timeOffset="46419.82">2392 8678 0,'21'0'0,"-42"0"0,63 0 16,-42-21 47,21 21-48,0 0-15</inkml:trace>
  <inkml:trace contextRef="#ctx0" brushRef="#br0" timeOffset="48872.22">4657 7916 0,'0'-21'0,"0"0"0,0 0 16,21 0-16,0-22 0,0 22 15,0 0-15,0-21 0,1 21 16,-22-1-16,21 1 0,0 0 0,-21 42 31,0 0-31,0 22 0,0 20 16,0 1-16,0-1 0,-21 22 0,0 0 15,-1-1-15,1 22 16,-21-21-16,21 21 0,0-1 0,21 1 16,-22 0-16,1-21 0,21 21 0,-21-1 15,21-20-15,0 0 0,0-1 16,-21 1-16,0-21 0,21-1 0,-21 1 15,21-22-15,0 0 0,0-21 0,0 1 16,0-1-16,21-21 16,0-21-16,0-1 0,0-20 0,0 0 15,1-1-15,-1-20 0</inkml:trace>
  <inkml:trace contextRef="#ctx0" brushRef="#br0" timeOffset="49172.54">4699 8276 0,'0'0'0,"-21"-42"0,21 21 0,0-22 16,0 1-16,0 21 0,21-21 0,0 20 15,21-20-15,22 0 16,-22 21-16,22-1 0,-22 22 0,0 0 16,1 0-16,-1 0 0,43 43 15,-43-22-15,-21 21 0,0-21 16,1 22-16,-22-1 0,0 0 15,-22 1-15,1-1 0,-21 0 0,21 1 16,-64 20-16,43-42 0,-1 22 16,22-22-16,-21-21 0,21 21 15,0 0-15,-1-21 0,22-21 32,22 0-32,-1 21 0,0-21 15,0 0-15,21-1 0,-20 1 0</inkml:trace>
  <inkml:trace contextRef="#ctx0" brushRef="#br0" timeOffset="49503.35">5355 8319 0,'21'0'0,"43"21"32,-43-21-32,0 0 0,0 0 0,0-21 15,22 21-15,-22-22 0,21 1 16,-21 0-16,22 0 0,-1 0 0,-21 0 15,22-1-15,-22 1 0,21-21 16,-21 21-16,-21 0 0,0-1 0,0 1 16,0 0-16,-21 21 0,0 0 15,-21 0-15,-1 21 0,1-21 16,0 21-16,-1 22 0,1-22 0,0 21 16,20-21-16,-20 22 0,21-1 15,0-21-15,21 22 0,0-22 16,0 0-16,0 0 0,0 21 15,21-20-15,21-22 0,-21 0 16,22 21-16,-1-21 0,0 0 0,1 0 16,20 0-16,-20 0 0,-1-21 0,0-1 15,1 1-15,-1 21 0,-21-21 16</inkml:trace>
  <inkml:trace contextRef="#ctx0" brushRef="#br0" timeOffset="49837.22">6054 8192 0,'0'-22'0,"0"44"0,0-86 0,0 43 0,0 0 0,0 0 15,0-22-15,0 22 0,21 0 16,0 21-16,0-21 0,0 0 16,0 21-16,1 0 0,-1 0 0,21 0 15,-21 21-15,0 0 0,1 0 0,-1 21 16,21-20-16,-21-1 0,0 21 16,-21 0-16,0-20 0,22 20 0,-22-21 15,0 0-15,0 43 0,0-43 16,-43 21-16,22-42 15,21 21-15,-21-21 0,0 0 16,0-21 0,21 0-16,0 0 0,0 0 0,0 0 15,0-1-15,0-20 0,21 21 16,0-21-16,0-1 0,-21 22 16,21-21-16,0-1 0,1 22 0,-1 0 15,21 0-15,-21 0 0,0 0 0,43 21 16,-43 0-16,0 0 15,0 0-15,1 0 0,-22 21 16</inkml:trace>
  <inkml:trace contextRef="#ctx0" brushRef="#br0" timeOffset="50817.66">6689 8276 0,'0'21'0,"0"-42"0,0 64 0,0-22 0,21-21 15,0 0-15,0 0 0,0 0 16,0 0-16,1 0 0,-1-21 0,21 21 15,-21-22-15,22 1 0,-1 0 16,0-21-16,1 21 0,-22-22 0,21 1 16,-21 0-16,22-1 0,-22 1 0,0 0 15,-21 20-15,0-20 0,21 0 16,-21-1-16,0 22 0,0-21 0,0 21 16,0 0-16,-21 21 0,0 0 15,0 0-15,-1 21 16,1-21-16,0 42 0,0-21 0,21 22 15,-21-1-15,0 21 0,-1-20 0,22 20 16,-21 22-16,0-22 16,0 1-16,21 21 0,-21-22 0,0 22 15,-1-1-15,1 1 0,0 0 16,21 21-16,-42 84 0,21-105 16,-1 21-16,1-22 0,0 22 0,-21-21 15,21 21-15,-1-22 0,1 1 0,-21 0 16,21-22-16,-22 64 15,43-63-15,0-22 0,-21 0 0,21 1 16,0-22-16,0 0 0,0 0 0,21-21 16,22-21-16,-22 0 15,21 0-15,-21-22 0,43 1 0,21-64 16,-22 43-16,-21-1 0,22-21 16,-22 1-16,22 20 0,-22-20 15,-21-1-15,22 0 0,-22 1 0,-21-1 16,0 0-16,0 1 0,-21 20 0,-1-21 15,-20 22-15,0 21 0,-1-22 16,1 22-16,0 21 0,-22-22 0,22 22 16,0 0-16,-1 0 0,22 0 0,-21 21 15,-1-43-15,43 22 16,0 0-16,22 0 16,20 0-16,-21 21 15,21-22-15,1 1 0,-1 0 16,22 0-16,-22 0 0,21 0 0,-20-22 15,20 22-15,-20-21 0,-1 21 0,0-22 16,22 22-16,-43 0 0,21-21 16,-21 42-16,1-22 0,-1 1 0,-42 21 47,-1 0-47,22 21 0,-21 1 0,0-1 15,21 0-15,0 0 0,-21 21 16,21-20-16,-21 20 0,21-21 0,0 21 15,0-20-15,0-1 0,0 0 0,0 21 16,21-21-16,0 1 16,0-22-16,0 0 0,1 0 15,-1 0-15,21 0 0,-21 0 0,22 0 16,-22-22-16,21 22 0,-21-21 0,0 0 16,22 0-16,-22 0 0,0-22 15,0 22-15,-21 0 0,0-21 0,0-1 16,0 22-16,0-21 0,0 21 0,-21 0 15,0-1-15,0 1 0,0 21 16,-1 0-16,1 0 0,0 0 0,-21 0 16,21 21-16,-1 1 0,1-1 15,0 0-15,21 0 0,0 0 16,0 0-16,0 1 0,0-1 16,0 0-16,0 0 0,0 0 0,21-21 15,22 21-15,-22-21 0,0 0 16,21 0-16,1 0 0,-22-21 0,0 21 15</inkml:trace>
  <inkml:trace contextRef="#ctx0" brushRef="#br0" timeOffset="51140.47">7916 8170 0,'0'0'0,"0"-21"15,0-21 1,0 21-16,21 21 0,-21-21 0,22-1 0,-22 1 16,21 21-16,0-21 0,0 21 15,0 0-15,0 0 16,1 0-16,20 0 0,-21 21 15,0-21-15,0 43 0,-21-22 0,22 0 16,-22 0-16,21 0 0,-21 22 16,0-22-16,0 0 0,0 21 0,0-21 15,0 1-15,0-1 0,0 0 16,-21-21 0,-1-21-1,22 0-15,0-1 16,0 1-16,0 0 0,0 0 15,0-21-15,22 20 0,-1-20 16,-21 21-16,0-21 0,21 20 0,0 1 16,-21-21-16,21 21 0,0 21 15,1-21-15,-1-1 0,0 22 16,0-21-16,0 21 0,0 0 0</inkml:trace>
  <inkml:trace contextRef="#ctx0" brushRef="#br0" timeOffset="51799.53">8636 7895 0,'0'64'16,"0"-43"0,0 0-16,-21 0 0,21 0 15,0 1-15,0 20 0,-21-21 16,21 0-16,-22 22 0,22-22 16,0 0-16,-21 0 0,21 21 0,0-20 15,0-1-15,0 0 0,0 0 16,0-42 15,0 0-15,0 0-16,21-1 15,1 1-15,-22-21 0,21 21 0,0-22 16,0 22-16,0-21 0,0 0 16,1-1-16,-1 22 0,0 0 15,0 0-15,0 0 0,22 21 0,-22 0 16,0 0-16,0 0 0,-21 21 15,0 0-15,0 0 0,21 0 16,-21 0-16,0 1 0,0 20 0,0-21 16,0 0-16,0 0 0,0 1 0,0-1 15,0 0-15,0 0 16,0 0-16,0 0 0,0-42 47,0 0-47,0 0 15,0 0-15,0-22 0,0 22 0,0-21 16,21 21-16,-21-22 0,22 1 16,-1 0-16,21-1 0,-21 22 0,22 0 15,-22-21-15,0 42 0,21-21 0,-21 21 16,1 0-16,20 0 0,-21 0 16,0 0-16,0 21 0,1-21 0,-22 42 15,21-21-15,-21 0 0,21 22 0,-21-22 16,0 21-16,0-21 0,0 22 15,21-1-15,-21-21 0,0 0 0,0 22 16,0-22-16,0 0 0,0 0 0,0 0 16,0 1-16,0-1 15,-21-21-15,21 21 16,-21-21-16,21-21 16,0 0-1,0-1-15,0 1 16</inkml:trace>
  <inkml:trace contextRef="#ctx0" brushRef="#br0" timeOffset="52503.41">11451 7599 0,'21'-21'16,"-42"42"-16,42-63 0,-21 20 0,0 1 0,21 0 15,-21 0-15,0 0 16,0 0-16,0-1 15,0 44 1,0-1 0,0 0-16,0 0 0,0 0 0,0 22 15,0-1-15,0 0 0,-21 1 16,21-1-16,0 0 0,0 22 0,-21-22 16,21 0-16,-21 1 0,21-1 15,0 0-15,0 1 0,0-1 16,0-21-16,0 22 0,0-22 0,0 0 15,0 0-15,0 0 16,21-21 0,-21-21-1,0 0-15,0 0 0,0 0 16</inkml:trace>
  <inkml:trace contextRef="#ctx0" brushRef="#br0" timeOffset="52809.03">11155 7853 0,'0'0'0,"-21"0"0,42 0 32,0 0-32,0 0 15,0 0-15,0 0 0,22 0 0,-1 0 16,0 0-16,1 0 0,-1-21 0,0 21 15,1 0-15,-1-21 0,0-1 16,1 22-16,-1 0 0,-21 0 0,22-21 16,-22 21-16,0 0 15,0 0 48,0 0-63</inkml:trace>
  <inkml:trace contextRef="#ctx0" brushRef="#br0" timeOffset="53472.26">13293 7811 0,'-22'0'62,"1"0"-46,0 0 0,0 0-16,0 0 0,0 0 31,42 0-16,0 0-15,21 0 16,-21 0-16,22 0 0,-1 0 16,22 0-16,-22 0 0,0 0 0,1-22 15,-1 22-15,0 0 0,1 0 0,-1 0 16,-21 0-16,0-21 0,0 21 16,1 0-16,-44 0 31,1 0-31,42 0 47</inkml:trace>
  <inkml:trace contextRef="#ctx0" brushRef="#br0" timeOffset="57280.07">15536 7345 0,'0'-21'16,"0"0"0,21 21 15,1 0-31,-1 21 0,-21 0 16,21 21-16,0-21 0,21 22 15,-20-22-15,-1 21 0,21 1 0,-21-22 16,22 21-16,-1-21 0,-21 22 0,21-22 15,-20 0-15,20 0 0,-21 0 16,0 0-16,0 1 0,1-22 0,-22 21 16,21-21-16,-42 0 31,21-21-15,-22 21-16,22-22 0,-21 1 0</inkml:trace>
  <inkml:trace contextRef="#ctx0" brushRef="#br0" timeOffset="57515.93">16065 7281 0,'0'0'0,"0"-21"15,0 42 1,-21 22 0,0-22-16,0 21 15,0-21-15,0 22 0,-22-1 16,1 0-16,21 1 0,-22-1 0,1 0 15,-21-20-15,20 20 0,22-21 16,-21 21-16,-1-20 0,22-1 0,0 0 16,21 0-16,21-21 15,0 0 1,22 0-16,-22 0 0,21 0 0</inkml:trace>
  <inkml:trace contextRef="#ctx0" brushRef="#br0" timeOffset="57875.74">17187 7366 0,'0'0'0,"0"21"0,0 0 0,0 1 15,0-1-15,0 0 16,0 0-16,21-21 15,1 0-15,-1 0 16,0 0-16,0 0 0,0 0 16,0 0-16,1 0 0,-22-21 0,21 21 15,-21-21-15,0 0 16,0-1-16,0 1 0,0 0 16,-21 21-16,21-21 0,-22 0 15,1 21-15,0 0 0,0 0 0,0 0 16,-22 0-16,22 0 0,0 0 0,0 0 15,0 0-15,21 21 0,-21-21 16,21 21-16,-22 0 0,22 0 16,22 1-1,-1-22-15,21 0 0</inkml:trace>
  <inkml:trace contextRef="#ctx0" brushRef="#br0" timeOffset="58179.91">18224 6964 0,'0'0'0,"-21"0"16,0 0-16,0 0 16,0 21-16,0 0 0,-22 0 0,22 1 15,0 20-15,0-21 0,-22 43 16,22-22-16,-21 0 0,0 22 15,20-1-15,-20-20 0,0 20 0,-43 43 16,43-64-16,-1 1 16,1-1-16,0 0 0,21 1 0,-22-22 15,22 21-15,-21-21 0,21 0 0,21 1 16,-22-1-16,22 0 0,22-21 31,20 0-31,-21-21 16,21 0-16</inkml:trace>
  <inkml:trace contextRef="#ctx0" brushRef="#br0" timeOffset="58511.73">18224 7557 0,'-42'63'16,"21"-63"-16,0 21 0,21 0 15,0 1-15,0-1 0,-21-21 16,21 21-16,21-21 16,0 0-1,0 0-15,0 0 0,0 0 16,1-21-16,-22 0 16,21-1-16,-21 1 0,0 0 15,0 0-15,0 0 16,-21 21-16,-1 0 0,1 0 15,0 0-15,0 0 16,0 21-16,0 0 16,21 0-16,0 0 15,-22 1-15,1-1 16</inkml:trace>
  <inkml:trace contextRef="#ctx0" brushRef="#br0" timeOffset="59817.57">13843 8721 0,'0'0'0,"0"-21"16,21 21-16,-21-22 16,-21 22-16,0 0 15,0 22-15,-22-22 0,-20 42 16,-1-21-16,1 21 0,-43 1 0,0-1 16,0 22-16,-42-1 0,21 1 15,-21-1-15,0 1 0,-22-1 0,22 22 16,0-22-16,0 22 0,21-22 0,0 22 15,21-21-15,-21-1 0,42-21 16,-20 22-16,20-22 0,21 1 0,1-1 16,-1-21-16,-41 43 15,83-64-15,1 21 0,0 0 16,0-21-16,21-21 16,0 0-1,21-1-15,0-20 0,0 21 16,22-21-16,-22 20 0,0-20 0,21 0 15</inkml:trace>
  <inkml:trace contextRef="#ctx0" brushRef="#br0" timeOffset="60111.05">11388 9462 0,'21'-22'15,"-42"44"-15,63-65 0,-21 43 0,-21-21 0,21 21 16,-21 21 0,0 22-1,-21-22-15,0 0 0,0 21 16,-22 1-16,1-22 0,21 21 15,-43 0-15,22 1 0,0-1 0,-1-21 16,1 22-16,21-22 0,-21 0 16,20 0-16,1 0 0,0 0 0,21 1 15,0-1-15,21-21 16,0 0-16,1 21 0,-1-21 16,21 0-16,0 0 0,1 0 0,-1 0 15,0 0-15,1 0 0,-1 0 0,0 0 16,1 0-16,-1 0 15,0 0-15,1 0 0,-1 0 0,0 0 16,-20 0-16,20 0 0,-21 0 0,0 0 16</inkml:trace>
  <inkml:trace contextRef="#ctx0" brushRef="#br0" timeOffset="61084.5">14478 8615 0,'0'0'0,"21"0"0,-21-21 0,21 21 16,0 0-16,1 0 15,-1 0-15,0 0 0,0 21 16,21 0-16,-20 0 0,20 0 0,0 1 16,1 20-16,20 0 0,-21 1 15,43-1-15,-21 0 0,20 22 16,1-22-16,21 22 0,-22-22 0,1 0 15,0 22-15,-1-22 0,1 0 0,0 1 16,-22-1-16,1 0 0,20-20 16,-20 20-16,-22 0 0,22-21 15,-22 1-15,0-1 0,1 0 0,-22 0 16,21-21-16,-21 0 0,1 0 16,-1 0-16,-21-21 15,0 0-15,0 0 16,0-22-16,0 22 0,0 0 0,0 0 15,0 0-15,0-22 0,0 22 16</inkml:trace>
  <inkml:trace contextRef="#ctx0" brushRef="#br0" timeOffset="61280.39">16404 9229 0,'0'0'16,"0"21"0,21 0-1,-21 0-15,21 0 0,1 1 16,-1-1-16,-21 0 0,0 0 0,21 0 15,-21 22-15,0-22 0,0 0 16,0 0-16,0 21 0,0-20 0,-21-1 16,0 21-16,-1-21 0,1 0 0,-21 1 15,21-1-15,-22-21 16,1 21-16,21 0 0,-21 0 0,-43 0 16,43 1-16,-1-22 0</inkml:trace>
  <inkml:trace contextRef="#ctx0" brushRef="#br0" timeOffset="62541">8086 10859 0,'0'0'0,"21"-22"0,-21-20 0,21 21 0,-21-21 15,21 20-15,0-41 16,0 21-16,-21 20 0,22 1 0,-22 0 15,0 0-15,0 42 16,0 21-16,-22 1 16,1-1-16,0 0 0,0 22 0,-43 42 15,22-43-15,0 1 16,-1-1-16,-20 1 0,21-1 0,-1 1 16,1-22-16,0 0 0,-1 1 15,22-1-15,-21-21 0,21 0 16,-1 1-16,1-22 0,0 0 0,0 0 15,0 0-15,21-22 16,0 1-16,0 0 0,0-21 16,0-1-16,0 1 0,0 0 15,0-1-15,0 1 0,0 0 0,21-1 16,-21 1-16,21 21 0,-21 0 0,21 21 16,0 0-1,1 42-15,-22-21 0,21 22 16,-21-1-16,0 0 0,0 1 15,21-1-15,-21 0 0,21 1 0,-21-22 16,21 21-16,0-21 0,1 0 16,-22 1-16,21-1 0,0 0 0,21-21 15,-21 0-15,1 0 0,20 0 0,-21 0 16,21 0-16,-20-21 0,20 0 16,0-1-16,22-20 0,-22 21 15,-21-21-15,22-1 0,-22 22 0,0-21 16,0-1-16,0 1 0,0 21 15,-21-21-15,22 20 0,-22 1 0,0 0 16,-22 42 15,1 0-31,21 1 0,0 20 16,-21-21-16,21 21 0,-21-20 0,0 20 16,21-21-16,0 21 0,0-20 15,0-1-15,0 0 0,0 0 0,0 0 16,0 0-16,0 1 0,21-22 0,0 0 15,0 0-15,0 0 0,1 0 16,-1 0-16,21-22 0,-21 22 0,0-21 16,22 0-16,-22 0 0,0 0 15,0-22-15,0 22 0,1 0 0,-22-21 16,0-1-16,0 22 0,0-21 16,0 0-16,0 20 0,-22 1 0,1 0 15,0 0-15,21 0 0,-21 21 16,0 0-16,0 0 0,-1 0 0,1 0 15,0 0-15,-21 21 0,21-21 16,-1 21-16,1 0 0,21 0 16,0 1-16,0-1 0,0 0 15,0 0-15,21-21 16,22 0-16,-22 0 0,21 0 0,-21 0 16,22 0-16,20 0 0,-20 0 0,-1-21 15,0 0-15</inkml:trace>
  <inkml:trace contextRef="#ctx0" brushRef="#br0" timeOffset="63421.5">9123 10986 0,'21'-22'0,"-42"44"0,42-65 16,-21 22-16,-21 21 15,0 0 1,-1 21-16,-20-21 0,21 21 16,-21 1-16,20 20 0,-20-21 0,21 21 15,0 1-15,-22 20 0,22-20 16,0-1-16,21 0 0,0-21 15,0 22-15,0-22 0,0 0 0,0 0 16,21 0-16,0-21 0,1 22 0,20-22 16,0 0-16,1 0 0,-1 0 15,0 0-15,1-22 0,20 1 16,-21 21-16,1-21 0,-1 0 0,0 0 16,22-22-16,-22 22 0,1 0 15,-1-21-15,-21 21 0,21-1 0,-20-20 16,20 21-16,-21-21 0,0 20 0,-21 1 15,0 0-15,0 0 0,0 0 16,0 0-16,-21 21 16,0 0-16,0 0 0,0 0 0,-1 0 15,1 21-15,0 0 0,0 0 16,0 0-16,0 0 0,-1 22 16,1-22-16,21 21 0,0-21 0,-21 22 0,21-22 15,0 0-15,0 0 0,0 0 16,0 1-16,0-1 0,0 0 15,21-21-15,0 0 16,1 0-16,-1 0 0,21-21 16,-21 0-16,0-1 0,1 1 15,-1 0-15,0 0 0,0 0 0,0-22 16,0 22-16,1-21 0,-22 21 16,0 0-16,0-1 0,0 1 0,0 0 15,0 42 16,-22 0-31,22 1 0,0-1 16,-21 0-16,21 21 0,-21-21 0,21 22 16,0-22-16,0 0 0,0 21 0,0-20 15,0-1-15,0 0 0,21-21 16,0 21-16,1-21 0,-1 0 0,0 0 16,0 0-16,21 0 0,-20 0 0,20 0 15,-21-21-15,21 0 0,-20 0 16,62-22-16,-41 1 0,-1 21 15,21-64-15,-41 43 0,20-1 16,-21 1-16,0 0 0,0-22 16,1 22-16,-1-43 15,-21 43-15,0-22 16,0 43-16,-21 21 16,-1 21-16,1 1 0,0-1 15,-21 0-15,21 21 0,-22 43 16,22-43-16,0 1 0,21 20 15,0-21-15,0 22 0,0-22 0,0 1 16,0-1-16,0 0 0,21 1 0,0-1 16,22-21-16,-22 21 0,21-20 15,-21-1-15,22-21 0,20 21 0,-21-21 16,1 0-16,20 0 0,1 0 0,42-21 16,-43 0-16,1-1 15,-22-20-15,21 21 0</inkml:trace>
  <inkml:trace contextRef="#ctx0" brushRef="#br0" timeOffset="64293.54">16235 10414 0,'0'-21'0,"0"42"0,0-63 16,0 21-16,21-1 0,0 1 15,0 0-15,0 0 0,1 0 0,-1 0 16,0-1-16,0 1 0,0 0 0,0 0 15,1 21-15,-1-21 0,-21 0 16,0-1-16,0 1 16,-21 21-1,-1 0-15,1 21 0,-21 1 0,0 20 16,-22 21-16,22 1 16,-1-1-16,1 1 0,0-1 15,-1 1-15,22-1 0,0 1 0,0-1 16,0 1-16,21-22 0,0 1 0,0-1 15,0-21-15,21 21 0,0-20 16,0-1-16,22-21 0,-1 21 0,0-21 16,22 0-16,-22 0 0,22 0 0,-22 0 15,21-21-15,-20 21 0,-1-21 16,-21-1-16,0 22 0,1-21 16,-22 0-16,0 0 0,0 0 0,0 0 0,-22-1 15,1 1-15,0 0 0,-21 0 16,21 0-16,-22 0 0,1-1 15,21 1-15,0 0 0,-22 21 0,43-21 16,21 21 15,22 0-31,-22 21 0,0 0 0,0 0 16,22 1-16,-22 20 0,0 0 16,0-21-16,21 22 0,-42-1 15,22 0-15,-22 1 0,0-1 0,0 22 0,0-22 16,0 0-16,0 22 0,0-22 15,-22 22-15,22-22 0,-21 0 0,0 1 16,0-1-16,21 21 0,-21-41 16,0-1-16,21 0 15,0-42 1,21 0 0,0-22-16,0 22 0,0-21 15,0-1-15,1-20 0</inkml:trace>
  <inkml:trace contextRef="#ctx0" brushRef="#br0" timeOffset="64547.39">17230 10224 0,'42'-43'0,"-84"86"0,105-107 0,-42 43 0,-21 0 16,0 0-16,0 42 16,0 0-1,-21 21-15,0 1 0,0-1 0,0 21 16,-1-20-16,1 20 0,0-20 15,0 20-15,0-21 0,21 22 16,0-22-16,-43 64 0,43-85 16,0 0-16,0 1 0,0-1 15,0 0-15,0 0 16,22-21-16,-1 0 16,0-21-16,21 0 0,-21 21 15,1-43-15,20 22 0,-21 0 0</inkml:trace>
  <inkml:trace contextRef="#ctx0" brushRef="#br0" timeOffset="64905.95">17568 10541 0,'0'0'0,"21"-21"0,-21 0 0,22 21 16,-22 21-1,-22 0-15,1 0 16,0 0-16,21 1 0,-21 20 0,0-21 16,0 21-16,-1-20 0,1-1 15,21 0-15,0 0 0,0 21 0,0-20 16,0-1-16,0 0 0,21-21 15,1 21-15,-1-21 16,0 0-16,0 0 0,21 0 16,-20 0-16,-1-21 0,21 21 0,-21-21 15,0 0-15,1-1 0,-1 1 0,0-21 16,0 21-16,0-22 0,-21 22 16,0-21-16,0 0 0,0 20 0,0-41 15,0 42-15,-21 0 16,0 21-16,0 0 0,0 0 0,-1 0 15,-20 0-15,21 0 0,0 0 0,0 21 16,-1 0-16,1-21 0,0 21 16,21 0-16,0 0 15,21-21-15,0 0 0,1 0 16,20 0-16,-21-21 0,21 0 16,-20 0-16,20 0 0</inkml:trace>
  <inkml:trace contextRef="#ctx0" brushRef="#br0" timeOffset="65356.69">18203 10118 0,'0'0'0,"0"-21"16,21 21-16,-42 21 15,0 0-15,0 0 16,0 21-16,0 1 0,21-1 16,-22 0-16,1 22 0,0-22 0,0 22 15,0-22-15,0 0 0,21 1 16,0-1-16,-22 0 0,22 1 15,-21-22-15,21 0 0,0 0 0,0 0 16,0 1-16,0-1 0,0-42 31,0-1-15,0 1-16,0-21 0,21 21 16,1 0-16,-22-22 0,42 22 15,-21-21-15,0 21 0,22-1 0,-1 1 16,0 0-16,1 0 0,-1 21 0,0 0 15,1 0-15,-1 0 0,0 21 16,-21 0-16,22 0 0,-22 1 0,0-1 16,0 0-16,-21 21 0,0-21 15,0 1-15,-21-1 0,0 0 0,0 0 16,-22 0-16,1 0 0,0-21 16,-22 22-16,22-1 0,-22-21 0,22 21 15,0-21-15,-1 0 0,1 0 16,0 0-16,21 0 0,-1 0 0,22-21 31,22 0-31,-1 21 0,0-22 16,0 1-16,21 0 0</inkml:trace>
  <inkml:trace contextRef="#ctx0" brushRef="#br0" timeOffset="66036">18881 10499 0,'84'-64'15,"-168"128"-15,168-149 16,-105 85-16,0 21 16,0 0-16,0 1 0,-1-1 15,1 0-15,0 21 0,-21-21 16,21 22-16,21-1 0,-22-21 0,1 0 16,21 22-16,-21-22 0,21 0 0,0 0 15,0 0-15,0 1 16,0-1-16,21-21 0,0 0 15,1 0-15,-1 0 0,0 0 16,21-21-16,-21-1 0,1 22 16,-1-21-16,0 0 0,0-21 0,0 21 15,0-22-15,1 1 0,-22 21 0,21-22 16,-21 1-16,21 21 0,-21-21 16,0 20-16,0 1 0,0 42 31,0 1-31,0-1 0,0 0 15,0 21-15,0-21 0,0 22 0,0-22 16,-21 0-16,21 21 0,0-20 16,0-1-16,0 0 0,0 0 0,0 0 15,21 0-15,0 1 0,0-22 16,0 0-16,1 0 0,20 0 0,-21 0 16,21 0-16,1 0 0,-22 0 15,21 0-15,1-22 0,-1 1 0,0 0 16,1-21-16,-1 21 0,0-22 0,1 1 15,-22 0-15,0-22 0,21 22 16,-21-22-16,1 1 0,-1-1 0,-21 22 16,0-22-16,21 22 0,-21 0 15,0 21-15,0-1 0,0 1 0,-21 21 16,0 0-16,-1 21 0,-20 1 16,21-1-16,-21 21 0,20-21 15,1 22-15,0 20 0,0-21 16,21 1-16,0-1 0,0 22 0,0-22 15,0 0-15,21-21 0,0 22 16,22-1-16,-22-21 0,0 0 0,0 1 16,21-1-16,-20 0 0,-1-21 0,0 0 15,0 21-15,0-21 0,0 0 16,1 0-16,-1 0 0,21 0 16,-21-21-16,-21 0 0</inkml:trace>
  <inkml:trace contextRef="#ctx0" brushRef="#br0" timeOffset="66186.92">20108 10710 0,'0'0'15,"0"-21"32,-21 21-31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09:10.5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2984 593 0,'22'-21'16,"-22"-1"0,0 1-16,0 0 0,0 0 15,0 0-15,0 0 16,0-1-16,0 1 0,0 0 15,0 0 1,0 0 0,-22 21-1,1 21 1,0 0-16,21 0 16,0 0-16,-21 22 0,21-22 15,-21 21-15,0 1 0,21 20 0,-22-21 16,1 22-16,0-1 0,0-20 15,0 20-15,0 1 0,-1-1 0,22-20 16,-21 20-16,21-21 0,-21 1 16,0-1-16,21 0 0,-21 1 0,0-22 15,21 21-15,-22-21 0,1 1 16,0-1-16,0 0 0,21 0 16,-21 0-16,0 0 0,-1-21 15,1 0-15,0 0 16,0-21-16,0 0 0,21 0 15,-21 0-15,-1 0 0,22-22 0,-21 22 16,21-21-16,-21-1 0,0 1 16,21 0-16,0-22 0,0 22 0,0 0 15,0 20-15,0-20 0,0 21 16,0 0-16,0-22 0,0 22 16,0 0-16,21 21 15,0 0-15,0 0 16,1 21-16,-1 0 15,0 1-15,0-1 0,0 0 0,0 21 16,1-21-16,-1 22 0,0-22 16,0 21-16,-21-21 0,21 22 0,0-22 15,1 0-15,-1 0 0,0 0 16,0 1-16,0-1 0,0 0 0,1-21 16,-1 0-16,21 0 0,-21 0 15,0 0-15,1 0 0,-1 0 0,0 0 16,0 0-16,21-21 0,-20 0 15,-1-1-15,0 1 0,0 0 16,0-21-16,0 21 0,-21-22 16,22 22-16,-1-21 0,0 21 0,-21-22 15,0 22-15,21-21 0,0 21 16,-21-1-16,0 1 0,0 0 16,0 0-16,0 42 31,0 0-31,0 22 15,0-22-15,0 0 0,0 21 16,-21-21-16,21 22 0,-21-22 0,21 21 16,0 1-16,0-22 0,0 0 15,0 0-15,0 21 0,0-20 0,0-1 16,21 0 0,0-21-16,0 21 0,1-21 15,-1 0-15,0 0 0,21 0 16,-21 0-16,1-21 0,-1 21 0,0-21 15,0 0-15,0 21 0,0-22 16,1-20-16,-1 21 0,0 0 0,0-22 16,-21 22-16,0-21 0,0 21 0,0-22 15,0 1-15,0 0 0,0 21 16,0-1-16,0-20 0,-21 21 16,0 0-16,0 21 0,-1 0 0,1 0 15,0 0-15,0 0 16,0 0-16,-22 0 0,22 0 0,0 21 15,0-21-15,21 21 0,-21-21 16,21 21-16,-21 0 0,21 1 0,0-1 16,0 0-1,21-21-15,0 21 0,0-21 16,0 0-16,0 0 0</inkml:trace>
  <inkml:trace contextRef="#ctx0" brushRef="#br0" timeOffset="319.81">4000 826 0,'0'0'0,"0"-22"0,0 1 16,-21 21-1,0 0 1,0 0-16,0 21 15,0 1-15,-1-1 0,1 0 0,0 0 16,0 21-16,0 1 0,0-22 16,-1 21-16,22 1 0,-21-22 0,21 21 15,-21 0-15,21-20 0,0-1 16,-21 21-16,21-21 0,0 0 16,0 1-16,0-1 0,21-21 0,0 21 15,0-21-15,22 0 0,-22 0 16,0 0-16,21 0 0,-20 0 0,20 0 15,-21 0-15,21 0 0,-20-21 16,20 21-16</inkml:trace>
  <inkml:trace contextRef="#ctx0" brushRef="#br0" timeOffset="1160.05">4614 931 0,'0'-42'15,"-21"21"-15,0 21 0,0 0 16,0 0-16,-1 0 0,1 0 16,0 0-16,0 0 0,0 0 0,0 0 15,-1 21-15,1 0 0,0 0 16,0 1-16,21-1 0,-21 21 0,0-21 16,-1 22-16,22-22 0,0 21 15,-21-21-15,21 22 0,-21-22 0,21 0 16,0 0-16,0 0 0,0 0 0,0 1 15,0-1-15,21-21 16,0 0 0,1 0-16,-1 0 0,0-21 15,0 21-15,0-22 0,22 1 0,-22 0 16,0 0-16,0 0 0,0 0 16,0-22-16,1 22 0,-1-21 0,-21 21 15,0-22-15,21 22 0,0 0 16,-21 0-16,21-22 0,-21 22 15,0 0-15,0 0 16,0 42 15,-21 0-31,21 0 0,-21 1 16,21-1-16,0 21 0,0-21 16,-21 22-16,21-22 0,0 0 15,-21 21-15,21-21 0,0 1 0,0-1 16,0 42-16,0-42 15,0 1-15,21-1 0,0-21 16,0 0-16,-21 21 0,21-21 16,0 0-16,22 0 0,-22 0 0,0 0 15,21 0-15,-20-21 0,-1 0 0,21-1 16,-21 1-16,0 0 0,1 0 16,20 0-16,-21-22 0,0 1 0,-21 0 15,21-1-15,1 1 0,-22 0 16,0-1-16,21-20 0,0 21 0,-21-1 15,21 1-15,0 0 16,-21 20-16,0-20 0,21 21 0,-21 0 16,22 0-16,-22-1 0,0 1 15,0 42 1,0 1 0,0-1-16,0 0 0,-22 21 15,1 1-15,0-1 0,21 0 0,-21 1 16,0 20-16,21-21 0,0 22 15,-21-22-15,21 1 0,-22-1 16,22 0-16,0 1 0,0-22 16,0 21-16,0-21 0,0 0 0,22 1 15,-1-1-15,0-21 16,0 0-16,0 0 0,0 0 16,22 0-16,-22 0 0,0-21 0,0-1 15,0 1-15,1 0 0,-1 0 16</inkml:trace>
  <inkml:trace contextRef="#ctx0" brushRef="#br0" timeOffset="1896.33">6032 656 0,'0'-21'0,"0"-21"15,0 21-15,22 21 16,-22-22-16,21 22 0,0 0 15,-21-21-15,21 21 0,0 0 0,0 0 16,1 0 0,-1 21-16,-21 1 0,21-1 0,0 21 15,0-21-15,0 22 0,-21-1 16,0 0-16,0 1 0,0 20 0,0-21 16,0 1-16,0-1 0,0 0 15,0 1-15,0-1 0,0 0 0,0-20 16,0-1-16,0 0 0,0 0 15,0 0-15,0-42 32,22 0-32,-1 0 0,-21 0 15,21-22-15,0 1 0,-21 21 0,21-22 16,0-20-16,1 21 16,-22-22-16,21 22 0,0-22 0,0 22 15,0 0-15,0-1 0,1 1 16,-1 0-16,0 20 0,0-20 0,0 21 15,0 0-15,-21 0 0,22 21 16,-22-22-16,21 22 16,-21 22-16,0-1 15,0 0-15,0 0 16,0 0-16,0 0 0,0 1 0,0-1 16,0 0-16,0 0 0,0 0 15</inkml:trace>
  <inkml:trace contextRef="#ctx0" brushRef="#br0" timeOffset="3563.98">7006 1122 0,'0'0'0,"64"-42"31,-64 20-31,0 1 0,21 0 0,0 0 15,-21 0-15,21 0 0,-21-1 16,0 1-16,0 0 0,0-21 0,0 21 0,0-1 16,-21 22-16,0-21 15,0 0-15,-1 21 0,1 0 0,0 0 16,0 0-16,0 0 0,0 0 16,-1 21-16,-20 0 0,21 1 0,0-1 15,0 21-15,-22-21 0,43 22 0,-21-1 16,0-21-16,0 21 0,0 1 15,21-1-15,-22-21 0,22 0 0,0 22 16,0-22-16,0 0 0,0 0 16,0 0-16,22 1 0,-1-22 15,0 0-15,0 0 16,0 0-16,0 0 0,1 0 16,-1 0-16,0-22 0,0 22 0,21-21 15,-20 0-15,-1 0 0,0 0 16,0 0-16,0-1 0,0-20 0,1 21 15,-22-21-15,0-1 0,21 22 16,-21-21-16,21 21 0,-21-1 0,0-20 16,0 21-16,0 0 15,0 0-15,0 42 32,0 0-32,-21 0 15,21 0-15,-21 0 0,21 1 0,0 20 0,0-21 16,0 0-16,-22 22 15,22-22-15,0 0 0,0 0 0,0 21 16,0-20-16,0-1 0,0 0 16,0 0-16,22-21 15,-22 21-15,21-21 0,0 0 0,0 0 16,0 0-16,0 0 0,1 0 16,-1-21-16,0 0 0,0 21 0,0-21 15,0 0-15,1-1 0,-1-20 16,-21 21-16,21 0 0,0-22 15,0 22-15,-21-21 0,0 21 16,21-22-16,-21 22 0,0 0 0,0-21 16,-21 42-1,0 0-15,0 0 16,0 0-16,21 21 0,-21-21 16,21 21-16,0 0 15,0 0-15,0 1 0,21-1 16,-21 0-16,21-21 15,0 21-15,-21 0 0,0 0 0,21-21 16,0 22-16,-21-1 0,22 0 16,-22 0-16,0 0 0,0 0 15,0 1-15,0-1 0,21 0 16,-21 0-16,0 0 16,21-21-16,0 0 0,0 21 15,0-21-15,1 0 16,-1 0-16,0 0 0,0 0 0,0 0 15,22 0-15,-22 0 0,0-21 0,21 21 16,-21-21-16,22 0 0,-22 0 16,0 0-16,0-1 0,22 1 0,-22 0 15,-21 0-15,21 0 0,0-43 16,-21 43-16,0 0 0,0 0 16,0 0-16,0-1 0,0 1 15,0 0-15,-21 21 0,0 0 16,0-21-16,-1 21 0,1 0 15,0 0-15,0 0 0,0 0 16,0 0-16,-1 0 0,1 21 0,0-21 16,0 21-16,0 0 0,0 1 15,-1-1-15,22 21 0,-21-21 0,21 0 16,-21 22-16,21-22 0,-21 0 16,21 0-16,0 22 0,0-22 0,0 0 15,0 0-15,0 0 0,0 0 16,21-21-16,0 0 0,0 22 15,1-22-15,-1 0 16,0 0-16,0 0 0,0-22 0,0 22 16,1-21-16,-1 0 0,0 21 15,0-21-15,0 0 0,0 0 0,1-1 16,-22-20-16,0 21 0,21 0 16,0-22-16,-21 22 0,0 0 0,0 0 15,21 0-15,-21 0 0,0-1 16,0 1-16,0 0 0,0 42 47,0 0-47,0 1 0,0-1 15,0 21-15,0-21 16,0 0-16,0 1 0,0-1 0,0 21 16,0-21-16,0 0 0,0 1 0,0-1 15,0 0-15,0 0 16,0 0-16,21-21 0,0 0 0,1 0 15,-1 0-15,0 0 16,0 0-16,0 0 0,0 0 0,1-21 16,-1 0-16,0 0 0,0 21 0,0-21 15,0-1-15,-21-20 0,22 21 16,-22 0-16,21 0 0,-21-1 0,21 1 16,-21 0-16,0 0 0,0 0 15,0 0 1,0 42-1,0 0 1,0 0-16,0 0 0,0 0 0,0 1 16,0-1-16,0 0 0,0 0 15,0 0-15,0 0 0,0 1 0,0-1 16,0 0-16,0 0 0,0 0 16,21-21-1,0 0-15,0 0 16,-21-21-1,22 0-15,-1 21 0,-21-21 16</inkml:trace>
  <inkml:trace contextRef="#ctx0" brushRef="#br0" timeOffset="3951.76">8467 593 0,'-22'0'0,"44"0"0,-65 0 0,22 21 16,0 0-16,0-21 0,21 21 16,0 0-16,0 1 0,0-1 15,0 0-15,0 0 16,21-21-16,0 0 0,0 0 16,22 0-16,-22 0 15,0 0-15,0 0 0,0 0 16,0-21-16,1 21 0,-22-21 0,21 0 15,-21-1-15,21 1 16,-21 0-16,0 0 0,0 0 0,0 0 16,-21-1-16,0 22 0,-1-21 0,1 21 15,0 0-15,0 0 0,0 0 16,0 0-16,-1 0 0,1 21 16,0-21-16,0 22 0,21-1 15,0 0-15,0 0 16,0 0-16,0 0 0,0 1 15,21-1-15,0-21 0,0 0 16,1 0-16,-1 0 0,0 0 0</inkml:trace>
  <inkml:trace contextRef="#ctx0" brushRef="#br0" timeOffset="4576.09">8932 487 0,'0'0'0,"-21"0"32,21 21-32,0 0 0,-21 0 15,21 1-15,0-1 16,-21 21-16,21-21 0,0 0 0,0 22 16,0-22-16,0 21 0,-21 1 15,-1 20-15,22-21 0,-21-20 16,21 20-16,0-21 0,0 21 0,-21-20 15,21-1-15,-21 0 0,21 0 16,0 0-16,0 0 0,0 1 0,0-1 16,0 0-1,-21-21-15,21-21 32,0 0-32,0-1 15,0 1-15,0 0 0,0 0 16,21-21-16,0 20 0,-21 1 0,21 0 15,0 0-15,1 0 0,-1 0 16,0-1-16,21 1 0,-21 21 0,1-21 16,-1 21-16,21 0 0,-21 0 15,0 0-15,1 0 0,-1 0 0,0 0 16,0 0-16,0 0 0,0 21 16,1-21-16,-1 21 0,-21 1 0,0 20 15,0-21-15,0 0 0,0 0 16,0 22-16,-21-22 15,21 0-15,-64 21 0,43-20 16,0-1-16,-22-21 0,22 21 0,0 0 16,-21 0-16,21-21 0,-1 0 15,1 21-15,0-21 0,0 0 0,0 0 16,0 0-16,-1 0 16,1 0-16,21-21 31,0 0-16,0 0-15,0 0 16,21 0-16,1-1 0,-1 1 0</inkml:trace>
  <inkml:trace contextRef="#ctx0" brushRef="#br0" timeOffset="4911.89">9483 445 0,'0'-22'16,"0"44"15,0-1-31,0 0 16,0 0-16,0 0 0,0 22 0,0-22 15,0 21-15,0 0 0,0 1 0,0-1 16,-22 0-16,22 1 0,0-1 15,-21 0-15,21 1 0,0-1 0,0-21 16,0 22-16,-21-22 0,21 0 16,-21 0-16,21 0 0,0 0 0,0 1 15,0-1-15,0 0 0,0-42 47,0 0-47,21 21 16</inkml:trace>
  <inkml:trace contextRef="#ctx0" brushRef="#br0" timeOffset="5349.84">9588 1037 0,'22'0'16,"-1"0"-16,0 0 15,0 0-15,0 0 16,0 0-16,1 0 0,-22-21 0,21 21 0,0-21 16,0 0-16,0 21 0,0-21 15,1-1-15,-1 1 0,-21 0 16,0 0-16,0 0 0,0 0 16,0-1-16,0 1 15,-21 21-15,-1 0 16,1 0-16,0 0 15,0 0-15,0 21 0,0 1 0,-1-22 16,1 42-16,0-21 0,0 0 16,0 0-16,0 22 0,-1-22 0,22 21 15,0-21-15,0 22 0,0-22 16,0 0-16,0 0 0,0 0 16,0 1-16,0-1 0,0 0 0,22 0 15,-1-21-15,0 0 0,0 21 16,0-21-16,0 0 0,1 0 0,-1 0 15,0 0-15,21 0 0,-21 0 0,1 0 16,-1-21-16,0 0 0,0 21 16,0-21-16,0 0 0,1 21 0,-1-22 15</inkml:trace>
  <inkml:trace contextRef="#ctx0" brushRef="#br0" timeOffset="7996.45">14457 720 0,'0'0'15,"0"-21"-15,0-1 0,0 1 16,0 0-16,0 0 16,0 0-16,21 21 15,-21 21 48,0 0-63,0 0 15,0 0-15,0 1 0,0-1 0,0 0 16,0 0-16,0 0 0,0 0 0,0 1 16,0 20-16,0-21 0,0 0 15,0 0-15,0 22 0,21-22 0,-21 0 16,0 0-16,0 22 0,0-22 15,0 0-15,21 0 0,-21 21 0,0-20 16,21-1-16,-21 21 0,0-21 16,0 0-16,0 1 0,22 20 15,-22-21-15,0 0 0,0 0 0,0 1 16,0 20-16,0-21 0,0 0 0,0 22 16,0-22-16,0 0 0,0 21 15,0-21-15,0 22 0,0-22 0,0 21 16,0-21-16,0 22 0,0-22 0,0 21 15,0-21-15,0 1 0,-22 20 16,22-21-16,0 0 0,-21 0 0,21 22 16,0-22-16,0 0 0,0 0 0,0 0 15,-21 22-15,21-22 0,0 0 16,0 0-16,-21 22 0,21-22 16,0 21-16,0-21 0,0 22 0,0-22 15,0 21-15,0-21 0,0 22 16,-21-22-16,21 21 0,0 0 0,-21-20 15,21 20-15,0 0 0,0-21 0,-22 22 16,22-22-16,0 21 0,0 1 16,0-22-16,0 21 0,0-21 0,0 22 15,-21-1-15,21-21 0,0 21 0,-21 1 16,21-1-16,0 0 0,0 1 16,0-22-16,0 21 0,-21 1 0,21-1 15,0 0-15,-21 1 0,21-1 0,0 0 16,0-21-16,0 22 0,0-1 15,0 0-15,0 1 0,-21-1 16,21 0-16,0 1 0,0-1 0,0 0 16,0 1-16,0-1 0,-22 0 0,22 1 15,0-1-15,0 0 0,0 1 16,0-1-16,0 43 0,0-43 16,0 0-16,-21 1 0,21-1 0,0 0 15,0 1-15,0-1 0,-21 0 16,21 1-16,0 20 0,0-20 0,-21-1 15,21 0-15,0 1 0,0-1 0,0 0 16,0 1-16,0-1 0,-21 0 0,21 1 16,0 20-16,-21-21 15,21 1-15,0-1 0,0 0 0,-22 1 16,22-1-16,0 0 0,0 1 0,-21-1 16,21 0-16,-21 1 0,21-22 15,-21 21-15,21 1 0,0-1 0,0 0 16,0-21-16,0 22 0,-21-1 0,21-21 15,0 22-15,0-1 0,-21 0 0,21 1 16,0-1-16,0 0 0,0 1 16,0-1-16,0 21 0,0-20 15,0-1-15,0 0 0,0 1 0,0-1 0,0 0 16,0 1-16,0-1 0,-22 0 16,22 1-16,0-1 0,0 0 15,0 1-15,0 20 0,-21-20 0,21-1 16,0 0-16,0 1 0,0-1 0,0 21 15,0-20-15,0-1 0,0 0 16,0 1-16,0-1 0,0 0 0,0 1 16,0-1-16,0 0 0,0 1 0,0 20 15,0-20-15,0-1 0,0 0 0,0 1 16,0 20-16,0-21 0,0 1 16,0-1-16,0 0 0,0 1 15,0-1-15,0 0 0,0 1 0,0-1 0,0 0 16,0 1-16,0-1 0,0 0 0,0 1 15,0-1-15,0 0 16,0 1-16,0-1 0,0 0 0,0 22 16,0-22-16,0 1 0,0-1 0,0-21 15,0 21-15,0 1 0,0-1 0,0 0 16,0 1-16,0-1 0,0 0 0,0 1 16,0-22-16,0 21 0,0 1 15,0-1-15,0 0 0,0 1 0,0-1 16,21 0-16,-21 1 0,0-22 0,0 21 15,0 0-15,0 1 0,0-1 16,0-21-16,0 22 0,0-1 16,0 0-16,0 1 0,0-1 0,0 0 0,0 1 15,0-1-15,0 0 0,0 1 16,0-1-16,0 0 0,0-21 0,0 22 16,0-1-16,0 0 0,22-20 15,-22 20-15,0 0 0,0 1 0,0-22 16,0 21-16,0 0 0,0 1 0,0-1 15,0 0-15,0 1 0,0-1 0,0 0 16,0 1-16,0-1 0,0 0 16,0 1-16,0-1 0,0 0 0,0 1 15,0-1-15,0 0 0,0 1 16,0-1-16,0 0 0,0 1 0,0-1 16,0 22-16,0-22 0,0 0 15,0 22-15,0-22 0,0 0 0,0 64 16,0-63-16,0 20 0,0-21 15,0 1-15,0 20 0,0-20 0,0 20 16,0 1-16,0-1 0,0-21 16,0 22-16,0-1 0,0 1 0,0-22 15,0 22-15,0-1 0,0-20 0,0 20 16,0 1-16,0-22 0,0 21 16,0 1-16,0-1 0,0 1 0,0-22 15,0 22-15,0-1 0,0 1 16,0-22-16,0 22 0,0-22 0,0 21 15,0-20-15,0 20 0,-22-20 16,22 20-16,0 1 0,0-22 0,0 21 16,0-20-16,0 20 0,-21-20 0,21 20 15,0-21-15,0 22 0,0-22 16,0 1-16,0 20 0,0-21 0,-21 1 16,21 20-16,0-20 0,0-1 0,0 0 15,-21 22-15,21-22 0,0 0 16,0 1-16,0 20 0,0-20 0,0-1 15,0 0-15,0 1 0,-21-22 0,21 21 16,0 0-16,0 1 0,0-1 16,-21 0-16,21 1 0,0-1 15,0 0-15,0 1 0,0-1 0,0-21 16,0 22-16,0-1 0,0-21 0,0 21 16,0 1-16,-22-22 0,22 21 15,0-21-15,0 1 0,0 20 0,-21-21 16,21 0-16,0 22 0,0-22 0,0 0 15,0 0-15,0 0 0,0 22 16,0-22-16,0 0 0,0 0 0,0 0 16,0 0-16,0 1 0,0-1 15,0 0-15,0 0 16,0 0-16,0 0 0,0 1 16,0-1-16,0 0 15,-21-21-15,21 21 0,0 0 16,0 0-16,0 1 15,0-1-15,0 0 16,0 0-16,0 0 0,0 0 16,0 1-16,0-1 15,-21-21-15,21 21 0,0 0 16,0 0-16,0 0 0,-21-21 16,21 22-16,0-1 0,0 0 15,0 0 1,0-42 46,0 0-62,0 0 16,0-1-16,0 1 0</inkml:trace>
  <inkml:trace contextRef="#ctx0" brushRef="#br0" timeOffset="11512.08">16214 699 0,'21'0'0,"0"0"0,-21-22 15,21 1-15,0 0 16,-21 0 0,0 0-16,0 0 15,-21 21-15,0 0 0,0-22 16,0 22-16,-1 0 0,1-21 0,0 21 16,0 0-16,0 0 0,0 0 15,-1 0-15,1 0 0,-21 0 16,21 21-16,0 1 0,-22-22 15,22 21-15,-21 0 0,21 21 0,-22-21 16,22 22-16,-21-22 0,21 21 16,-1 1-16,1-1 0,0 0 0,0 1 15,21-1-15,0 0 0,0 1 16,0-1-16,0 0 0,0 1 0,0-22 16,21 21-16,0-21 0,0 0 0,1 1 15,-1-1-15,0 0 0,0 0 16,0 0-16,0-21 0,22 0 15,-22 0-15,0 0 0,21 0 0,-20 0 16,-1 0-16,21 0 0,-21-21 16,0 21-16,22-21 0,-22 0 0,0 0 15,0 21-15,0-22 0,1 1 16,-1-63 0,-21 62-16,0 1 0,-21 0 15,-1 0-15,1 0 0,-21 21 0,21-21 16,0 21-16,-22 0 0,22 0 15,0 0-15,0 0 0,0 0 0,-1 0 16,1 0-16,0 0 16,21 21-16,21-21 31,0 0-15,1 0-16,-1 0 0,0 0 0,0 0 15,0 0-15,22-21 16,-22 21-16,0 0 0,0 0 15,-21 21-15,21 0 16,-21 0-16,0 0 0,0 22 16,0-22-16,0 0 0,0 0 15,0 21-15,0-20 0,-21 20 0,21-21 16,-21 21-16,0-20 0,21 20 0,-21 0 16,-1-21-16,1 22 0,21-22 15,0 21-15,-21-21 0,0 22 0,21-22 16,0 0-16,0 0 15,0 0-15,0 1 0,0-1 16,0-42 15,0-1-31,21 1 0,0 0 16,-21 0-16,0-21 0,21 20 16,1-20-16,-1 21 0</inkml:trace>
  <inkml:trace contextRef="#ctx0" brushRef="#br0" timeOffset="11828.9">16764 720 0,'0'0'15,"0"21"16,0 0-31,-21 0 0,21 0 0,-21 1 16,-1 20-16,22-21 0,0 21 16,-21 1-16,21-22 0,-21 21 0,21 1 15,0-22-15,-21 21 0,0 0 16,21-20-16,-21-1 0,21 0 16,0 0-16,0 0 0,0 0 0,0 1 15,0-1-15,0 0 16,21-21-1,0-21 1,-21 0-16,21 21 0,0-22 0</inkml:trace>
  <inkml:trace contextRef="#ctx0" brushRef="#br0" timeOffset="12244.4">16976 974 0,'0'0'0,"0"21"31,-22 0-31,1 0 16,21 0-16,-21 1 0,0-1 0,0 0 15,21 21-15,0-21 0,-21 1 16,21-1-16,0 0 0,0 0 0,0 0 16,0 0-16,0 1 0,0-1 15,21-21-15,0 0 0,0 0 16,0 0-16,0 0 0,1 0 15,20 0-15,-21 0 0,0-21 0,0 21 16,1-22-16,20 1 0,-21 21 16,0-21-16,-21 0 0,21 0 15,-21 0-15,22-1 0,-22-20 0,0 21 16,0 0-16,0 0 0,0-22 16,-22 22-16,1 0 0,0 0 0,0 0 15,-21 21-15,20 0 0,1 0 16,0 0-16,0 0 0,0 0 0,0 0 15,-1 0-15,1 21 0,0-21 16,21 21-16,-21-21 0,21 21 0,0 0 16,0 0-16,21-21 15,0 0-15,0 0 16,1 0-16</inkml:trace>
  <inkml:trace contextRef="#ctx0" brushRef="#br0" timeOffset="12816.08">17589 699 0,'0'0'0,"0"-22"0,0 44 47,0-1-47,0 0 0,0 0 0,-21 0 16,21 22-16,0-1 15,0 0-15,0-21 0,0 22 0,-21-1 16,21 0-16,-21 1 0,21-1 16,-21 0-16,21-20 0,0 20 0,-21-21 15,21 0-15,-22 0 0,22 1 0,-21-1 16,21 0-16,0 0 16,0-42 15,0 0-16,0 0-15,0-1 0,21 1 0,-21 0 16,22 0-16,-1 0 0,0 0 0,0-1 16,0-20-16,22 21 0,-22 0 15,0 0-15,21-1 0,-21 22 16,22 0-16,-22 0 0,0 0 0,0 0 16,0 0-16,1 0 0,-1 22 15,0-1-15,-21 0 0,0 0 0,0 0 16,0 0-16,0 1 0,0-1 15,0 0-15,0 0 0,-21 0 0,0 0 16,-1 1-16,-20-1 0,21 0 0,-21 0 16,20-21-16,-20 21 0,0 0 15,21-21-15,-1 0 0,-20 0 0,21 0 16,0 22-16,0-22 0,-1 0 16,1 0-16,0 0 15,21-22 16,0 1-31,21 21 0,0-21 16</inkml:trace>
  <inkml:trace contextRef="#ctx0" brushRef="#br0" timeOffset="13608.5">18457 1058 0,'0'0'0,"-42"-21"15,21 0-15,0 21 0,-1 0 16,1 0-16,0 0 0,0 0 0,0 0 16,-22 0-16,22 21 0,-21 0 15,21 1-15,0-1 0,-22 21 0,22-21 16,0 22-16,21-22 0,0 0 0,-21 21 15,21-21-15,0 1 16,0-1-16,0 0 0,0 0 0,0 0 16,21-21-16,0 0 15,0 0-15,0 0 0,1 0 0,-1 0 16,21 0-16,-21 0 0,0 0 16,1 0-16,20-21 0,-21 0 0,0 0 15,0 0-15,1-1 0,-1 1 0,0 0 16,-21 0-16,0-21 0,21 20 15,-21-20-15,0 21 0,21-21 0,-21 20 16,0 1-16,0 0 0,0 0 16,0 42 15,-21 0-31,21 0 0,-21 1 0,21-1 16,0 21-16,0-21 0,-21 0 0,21 22 15,-21-22-15,21 0 0,0 21 16,0-20-16,0-1 0,0 0 15,0 0-15,21-21 0,0 0 16,0 21-16,0-21 0,0 0 0,1 0 16,-1 0-16,0 0 0,0 0 15,21-21-15,-20 0 0,-1 21 0,0-21 16,21 0-16,-21-22 0,1 22 0,-1-21 16,0-1-16,0 22 0,0-42 15,0 20-15,-21 1 0,22 0 16,-1-1-16,-21-20 0,0 42 15,0-22-15,0 22 0,0 0 0,0 0 16,0 0-16,-21 42 31,21 0-31,-22 21 16,1 1-16,21-1 0,0 0 0,0 1 16,-21-1-16,21 0 0,-21 1 0,21-1 15,0 0-15,0 1 0,0-1 16,0-21-16,0 22 0,0-22 0,0 0 15,21 0-15,0 0 0,0 0 16,1-21-16,-1 0 16,0 0-16,0 0 0,0 0 0,0 0 15,1 0-15,-1-21 0</inkml:trace>
  <inkml:trace contextRef="#ctx0" brushRef="#br0" timeOffset="14343.65">19939 889 0,'0'0'16,"0"-21"-16,0 0 0,0 0 0,0-1 15,-21 1-15,21 0 0,0 0 16,0 0-16,0 0 16,21 21-16,0 0 15,0 0-15,0 0 16,1 0-16,-1 21 0,0 0 15,0 0-15,0 21 0,0 1 16,1-1-16,-22 0 0,0 22 16,21-22-16,-21 1 0,0-1 15,0 21-15,0-20 0,0-22 0,0 21 16,0 1-16,0-22 0,0 0 0,0 0 16,0 0-16,0 0 0,0-42 46,0 0-46,0 0 0,0 0 0,0 0 16,0-22-16,21 22 0,-21-21 16,21-1-16,0 1 0,-21-21 0,21 20 15,1-20-15,-1 20 16,0-20-16,0 21 0,0-1 0,22 22 16,-22-21-16,0 21 0,0-1 0,0 1 15,0 21-15,-21-21 0,22 21 16,-1 0-16,0 0 15,-21 21 1,0 0-16,21-21 0,-21 22 0,0-1 16,0 0-16,0 0 0</inkml:trace>
  <inkml:trace contextRef="#ctx0" brushRef="#br0" timeOffset="15889.54">20786 1228 0,'21'0'0,"-42"0"0,63 0 16,-21-21-16,-21-1 0,21 22 15,0-21-15,-21 0 0,0 0 0,22 0 16,-22 0-16,21-1 0,-21 1 16,0 0-16,0 0 0,0 0 0,0 0 15,0-1-15,-21 1 0,-1 21 16,1 0-16,0 0 0,0 0 0,0 0 15,0 0-15,-1 21 0,1 1 16,-21 20-16,21-21 0,0 21 16,-1-20-16,-20 20 0,21 0 0,0 1 15,0-22-15,-1 21 0,22-21 16,0 0-16,0 22 0,0-22 0,0 0 16,22 0-16,-1-21 15,0 0-15,21 0 0,-21 0 16,1 0-16,-1 0 0,21 0 0,-21 0 15,0-21-15,1 0 0,20 0 16,-21 0-16,0-1 0,0 1 0,-21 0 16,22-21-16,-1 21 0,-21-22 15,21 22-15,-21 0 0,0-21 0,0 20 16,0 1-16,21 0 16,-21 0-16,0 42 31,0 0-16,0 0-15,0 1 0,0-1 16,0 0-16,0 21 0,-21-21 0,21 1 16,0-1-16,0 0 0,0 0 0,0 0 15,0 0-15,0 1 0,0-1 16,21 0-16,0-21 0,0 0 16,1 0-16,-1 0 15,0 0-15,0 0 0,0-21 0,22 0 16,-22 21-16,0-22 0,0 1 15,0 0-15,22 0 0,-22 0 16,0-22-16,0 22 0,-21-21 0,0 21 16,21 0-16,-21-22 0,0 22 15,0 0-15,0 0 0,0 0 16,-21 21 0,0 0-16,0 0 15,21 21-15,0 0 0,0 0 16,0 0-16,0 0 0,0 1 15,0-1-15,21 0 16,-21 0-16,21 0 0,-21 0 0,0 1 16,21-1-16,-21 0 0,21 0 15,-21 0-15,0 0 16,22 1-16,-1-1 16,0-21-16,0 0 15,0 0-15,0 0 0,1 0 0,20 0 16,-21 0-16,0 0 0,22 0 15,-22-21-15,21-1 0,-21 22 0,22-21 16,-22 0-16,0 0 0,0 0 0,21 0 16,-20-1-16,-22 1 0,21-21 15,0 21-15,-21-22 0,21 22 16,-21 0-16,0-21 0,0 21 16,0-1-16,0 1 0,-21 21 15,0 0-15,0 0 16,-1 0-16,-20 0 0,21 0 0,0 21 15,-22 1-15,22-1 0,0 0 16,0 0-16,0 0 0,-22 22 0,22-22 16,21 0-16,-21 21 0,0-21 0,21 1 15,0-1-15,0 0 0,0 0 16,0 0-16,0 0 0,0 1 0,0-1 16,21-21-16,0 0 15,0 0-15,1 0 16,-1 0-16,21 0 0,-21 0 15,0-21-15,1-1 0,-1 22 0,0-21 16,0 0-16,0 0 0,0 0 0,1 0 16,-1-1-16,-21-20 0,0 21 15,21 0-15,-21 0 0,0-1 0,21 1 16,-21 0-16,0 0 16,0 42 15,0 0-31,0 0 0,0 1 0,0-1 15,0 0-15,0 0 0,0 21 16,-21-20-16,21-1 0,0 0 16,0 0-16,0 0 0,0 0 0,0 1 15,0-1-15,0 0 0,0 0 16,21-21-16,0 0 0,0 21 0,1-21 16,-1 0-16,0 0 0,21 0 15,-21 0-15,22 0 0,-22-21 0,21 0 16,-21 21-16,22-21 0,-22 0 0,0-1 15,0 1-15,0 0 0,1 0 16,-22 0-16,0 0 0,21-22 0,-21 22 16,0 0-16,0 0 0,0 0 15,0 42 17,0 0-17,-21 0-15,21 0 0,0 0 0,0 1 16,0-1-16,0 0 15,0 0-15,0 0 0,0 0 0,0 1 16,0-1 0,21-21-1,0-21 1,-21-1 0,0 1-16</inkml:trace>
  <inkml:trace contextRef="#ctx0" brushRef="#br0" timeOffset="16068.43">22500 868 0,'0'0'0,"-21"-21"31,0 21-31,0 0 0,-1 0 16,22 21-1,0 0 16,22-21-31,-1 0 16</inkml:trace>
  <inkml:trace contextRef="#ctx0" brushRef="#br0" timeOffset="16643.11">22923 677 0,'0'0'0,"0"-21"15,-21 21-15,0 0 0,0 0 16,0 0-16,21 21 16,-21 1-16,21-1 0,-22 0 15,22 21-15,0-21 0,-21 22 16,21-1-16,0-21 0,0 22 16,0-1-16,0 0 0,0-21 0,0 22 15,0-22-15,0 21 0,0-21 16,0 1-16,0-1 0,0 0 0,0 0 15,0 0-15,0 0 16,0-42 31,0 0-47,0 0 0,21 0 0,-21 0 16,22-1-16,-22 1 0,21 0 15,-21 0-15,21-21 0,0 20 0,0 1 16,0 0-16,1 0 15,-1 0-15,21 21 0,-21-21 0,0 21 16,22-22-16,-22 22 0,21 0 16,1 0-16,-22 22 0,0-1 0,21 0 15,-21 0-15,1 0 0,-1 0 0,-21 1 16,0 20-16,0-21 0,0 0 16,0 0-16,-64 43 15,43-43-15,-21 0 0,-1-21 0,1 21 16,21 1-16,-21-22 0,-1 0 0,22 21 15,-21-21-15,21 0 0,-1 0 16,1 0-16,0 0 0,0 0 16,0 0-16,21-21 31,0-1-31,21 22 0,0-21 0,0 0 16,0 0-16,1 0 0</inkml:trace>
  <inkml:trace contextRef="#ctx0" brushRef="#br0" timeOffset="16917.02">23643 487 0,'0'0'0,"0"21"31,0 0-31,0 22 0,-21-22 15,21 21-15,-21 0 0,21 1 16,-21-1-16,21 22 0,-22-22 16,22 0-16,0 22 0,0-22 0,0 0 15,-21 1-15,21-22 0,0 21 0,0-21 16,0 1-16,0-1 0,0 0 0,0 0 16,21-21-1,1 0-15,-1 0 16,0-21-16</inkml:trace>
  <inkml:trace contextRef="#ctx0" brushRef="#br0" timeOffset="17352.21">23834 1058 0,'0'22'15,"21"-22"1,0 0-1,0 0-15,0 0 0,0 0 16,22 0-16,-22 0 0,0 0 16,0 0-16,0-22 0,1 22 0,-1-21 15,0 0-15,0 21 0,0-21 16,0 0-16,-21 0 0,0-1 0,22-20 16,-22 21-16,0 0 15,0 0-15,-22 21 16,1 0-16,0 0 15,0 0-15,0 21 0,0 0 0,-22 21 16,22-21-16,0 22 0,0-22 0,0 21 16,-1-21-16,1 22 0,0-22 15,21 21-15,0-21 0,0 1 0,0-1 16,0 0 0,21 0-16,0-21 0,1 21 0,-1-21 15,0 0-15,0 0 0,21 0 0,-20 0 16,-1 0-16,21 0 0,-21 0 15,0 0-15,1 0 0,-1 0 0,0-21 16,0 21-16,0-21 0,-21 0 16,0 0-16,0-1 15</inkml:trace>
  <inkml:trace contextRef="#ctx0" brushRef="#br0" timeOffset="18916.39">2773 1736 0,'-21'0'0,"42"0"0,-64 0 0,1 0 15,21 0-15,0 0 16,-22 0-16,22 0 0,0 0 0,0 0 15,0 0-15,0 0 0,-1 0 16,44 0 31,-1 0-31,0 0-16,21 0 0,-21 0 0,22 0 15,20 0-15,-20 0 0,20 0 16,-21 0-16,22 0 0,-1 0 0,1 0 15,-1 0-15,1 0 0,-1 0 16,22 0-16,0 0 0,-1 0 16,22 0-16,-21-21 0,21 21 15,21 0-15,-21 0 0,21 0 0,0 0 16,21 0-16,0 0 0,-21 0 16,21 0-16,-21 0 0,0 0 0,21 0 15,-21 0-15,0 0 0,21 0 16,-42 0-16,21 0 0,0 0 0,0 0 15,-21 0-15,21 0 0,0 0 16,0 0-16,-21 0 0,21 0 0,0 0 16,-21 0-16,21 0 0,-21 0 15,21 0-15,-22 0 0,22 0 0,-21 0 16,0 0-16,0 0 0,-21 0 16,20 0-16,-20 0 0,0 0 15,-1 0-15,-20 0 0,21 0 0,-22 0 16,1 0-16,-1 0 0,-21 0 15,22 0-15,-22 0 0,-21 0 0,22 0 16,-22 0-16,0 0 16,-42 0 15,0 0-15,0 0-1</inkml:trace>
  <inkml:trace contextRef="#ctx0" brushRef="#br0" timeOffset="20125.2">15854 1757 0,'0'0'0,"-21"0"0,-1 0 16,1 0-16,0 0 16,21 21 30,21-21-46,0 0 16,1 0-16,-1 0 16,0 0-16,0 0 0,0 0 0,22 0 15,-22 0-15,21 0 0,-21 0 0,22 0 16,-1 0-16,0 0 0,64 0 16,-42 0-16,-22 0 0,21 0 15,1 0-15,-1 0 0,1 0 16,-1 0-16,1 0 0,-1 21 0,1-21 15,-1 0-15,1 0 0,-1 0 16,22 0-16,-21 0 0,20 0 0,-20 0 16,20 0-16,1 0 0,0 0 15,-22 0-15,22 0 0,0 0 0,-1 0 16,1 0-16,21 0 0,-22 0 16,22 0-16,-21 0 0,21 0 15,-22 0-15,1 0 0,0 0 0,-22 0 16,22 0-16,0 0 0,-22 0 15,22 0-15,-1 0 0,-20 0 0,21 0 16,-1 0-16,1 0 0,0 0 16,-1 0-16,1 0 0,0 0 0,-1 0 15,-20 0-15,20 0 0,1 0 0,0 0 16,-1 0-16,1 0 16,0 0-16,-1 0 0,1 0 0,-21 0 0,20 0 15,-20 0-15,-1 0 0,22-21 16,-22 21-16,1 0 0,-1 0 15,1 0-15,-1 0 0,22 0 16,-21 0-16,-1 0 0,22 0 0,-22 0 16,1 0-16,-1 0 0,1 0 15,-1-21-15,1 21 0,-22 0 0,22 0 16,-1 0-16,-21 0 0,22 0 16,-1 0-16,-20 0 0,20 0 0,1 0 15,-22 0-15,22 0 0,-22 0 16,0 0-16,1 0 0,-1 0 15,0 0-15,-21 0 0,1 0 0,-1 0 16,0 0-16,0 0 0,0 0 16</inkml:trace>
  <inkml:trace contextRef="#ctx0" brushRef="#br0" timeOffset="21743.58">466 2773 0,'21'0'47,"-21"-21"-31,0 0 0,21-1-1,-21 1-15,0 0 16,0 0-16,0 0 15,0 0 1,0-1-16,0 1 16,0 0-1,0 0-15,0 42 47,0 0-31,0 0-16,0 1 0,0-1 15,0 21-15,-21-21 0,21 22 16,0-22-16,0 21 0,-21 0 16,21-20-16,-22 20 0,22-21 15,0 21-15,0-20 0,0 20 0,0-21 16,0 0-16,0 0 0,-21 22 16,21-22-16,0 0 0,0 0 0,0 0 15,0 1-15,0-44 78,0 1-78,0 0 0,0 0 16,0 0-16</inkml:trace>
  <inkml:trace contextRef="#ctx0" brushRef="#br0" timeOffset="22373.22">910 2963 0,'0'22'31,"-21"-1"-31,42-21 62,-21-21-30,0-1-17,-21 22 17,0 0-17,21 22-15,0-1 16,0 0-1,0-42 48,21 21-63,0 0 125</inkml:trace>
  <inkml:trace contextRef="#ctx0" brushRef="#br0" timeOffset="24603.82">1863 2942 0,'0'0'0,"21"0"15,0 0 1,-21-21-16,21 21 15,0-21-15,0 21 0,-21-21 0,0 0 16,22-1-16,-22 1 16,0 0-16,0 0 0,0 0 0,0 0 15,0-1-15,0 1 0,0-21 16,-22 21-16,1 0 0,0-1 16,0 1-16,0 0 0,0 21 0,-22 0 15,22 0-15,-21 0 0,21 0 16,-22 0-16,1 21 0,21 0 0,-22 1 15,1 20-15,21-21 16,-21 21-16,20 1 0,1-1 0,0-21 16,0 22-16,21-1 0,0 0 15,0-21-15,0 1 0,0 20 16,21-21-16,0 0 0,0-21 0,1 21 16,20-21-16,-21 0 0,21 0 15,-20 0-15,20 0 0,-21 0 0,21 0 16,1-21-16,-22 0 0,21 21 15,-21-21-15,22 0 0,-22 0 0,0-22 16,0 22-16,22 0 0,-43-21 16,21 20-16,0-20 0,-21 21 15,0-21-15,0 20 0,0 1 16,0-21-16,0 21 0,0 0 16,0 42 15,-21 0-31,21 0 0,-21 0 0,21 22 15,-22-22-15,22 21 0,0-21 16,0 85 0,0-85-16,0 0 0,0 1 15,22-1-15,-1 0 0,0-21 16,0 21-16,0-21 0,0 0 16,22 0-16,-22 0 0,21 0 0,-21-21 15,22 0-15,-1 21 16,-21-21-16,22-1 0,-1 1 0,-21 0 15,0-21-15,0 21 0,1-1 16,-1-20-16,-21 21 0,21 0 0,-21-22 16,0 1-16,0 21 15,-21 21 1,0 0 0,-1 21-16,22 0 0,0 0 15,-21 1-15,0-1 0,21 0 0,-21 0 16,21 21-16,0-20 0,0-1 15,0 0-15,0 21 0,-21 1 16,21-22-16,0 0 16,0 0-16,0 0 0,21-21 31,0 0-15,0-21-16,0 0 15,-21 0-15,22 0 0,-1-1 0,-21 1 16,21 0-16,0 0 0,0 0 15,-21-22-15,21 22 0,1-21 0,-1 21 16,-21 0-16,21-1 0,0 22 16,-21-21-16,21 21 0,0 0 15,-21 21-15,22-21 16,-22 22-16,21-1 0,-21 0 16,0 0-16,0 0 0,0 0 15,0 1-15,21-1 0,-21 0 0,0 0 16,21 0-16,-21 0 0,0 1 15,0-1-15,21 0 0,0-21 0,-21 21 16,22 0-16,-1-21 0,0 0 16,0 0-16,0 0 0,0 0 0,1 0 15,-1 0-15,0 0 0,0-21 0,0 0 16,0 21-16,22-21 0,-22 0 16,0-1-16,0 1 0,0 0 15,1-21-15,-1 21 0,-21-1 16,0 1-16,21-21 0,-21 21 0,0 0 15,0-1-15,0 1 0,0 0 16,0 42 15,0 0-31,0 1 0,0-1 16,0 0-16,0 0 0,0 0 16,0 0-16,0 1 0,0-1 0,0 0 15,0 0-15,21 0 16,0-21-16,0 21 15,1-21-15,-1 0 0,0 0 0,0 0 16,21 0-16,-20 0 0,-1-21 16,0 0-16,21 21 0,-21-21 0,1 0 15,-1 0-15,0-1 0,-21 1 16,21 0-16,0 0 0,-21 0 0,0 0 16,0-1-16,0 1 0,21 0 15,-21 0-15,0 0 0,0 0 16,0 42 15,0 0-31,0 0 16,-21 0-16,21 0 0,0 1 0,0 20 15,0-21-15,0 21 0,0-20 16,-21 20-16,21 0 0,0 1 0,0-1 16,-21 0-16,21 22 0,0-1 15,0-20-15,0 20 0,0 1 16,0-1-16,0 22 0,0-22 0,21 1 15,-21-1-15,0 1 0,0 20 16,0-20-16,0 21 0,0-22 0,0 1 16,0-1-16,0 1 0,0-1 0,0 1 15,0-22-15,0 0 0,-21 1 16,0-22-16,21 21 0,-21-21 0,-1 0 16,1 1-16,0-22 0,0 0 15,0 0-15,0 0 0,-1 0 16,1 0-16,-21-22 0,21 1 15,0 0-15,-22 0 0,22-21 0,-21-1 16,21 1-16,-22 0 0,22-22 16,0 1-16,0-1 0,0 1 0,-1-22 15,22 21-15,0 22 0,0-21 16,0-1-16,0 1 0,0 20 0,22-20 16,-1-1-16,0 22 0,-21-22 15,21 22-15,0-21 0,0 20 0,1 1 16,-1-22-16,0 43 0,0-21 15,0 0-15,0 20 0,1 1 16,-1 0-16,0 0 0,-21 0 0,0 0 16,21 21-16,-21-22 0,0 1 15</inkml:trace>
  <inkml:trace contextRef="#ctx0" brushRef="#br0" timeOffset="25295.94">4106 2455 0,'0'0'0,"21"-21"0,-21 0 15,0 0-15,22 21 0,-22-21 0,21 21 16,-21-21-16,21 21 16,0 0-16,0 0 0,0 0 15,1 21-15,-1 0 16,0 0-16,0 21 0,-21 1 0,21-22 16,0 42-16,1-20 0,-1-1 15,-21 0-15,21 1 0,-21-1 0,0 0 16,0 1-16,0-1 0,0-21 0,0 22 15,0-22-15,0 0 16,0 0-16,-21 0 0,21 0 0,0-42 47,0 0-47,0 0 0,0 0 16,0-22-16,21 1 0,0 0 15,-21-1-15,21 1 0,0-21 0,22 20 16,-22-20-16,0-1 0,0 22 15,22-22-15,-22 22 0,0 0 0,21-1 16,-21 22-16,1-21 0,20 21 16,-21 21-16,0-21 0,0 21 15,-21-22-15,22 22 0,-1 0 16,-21 22-16,0-1 16,0 0-16,0 0 0,0 0 15,0 0-15,0 1 16,0-1-16,-21 0 0,21 0 0</inkml:trace>
  <inkml:trace contextRef="#ctx0" brushRef="#br0" timeOffset="27522.18">5143 2836 0,'43'-21'15,"-22"21"-15,-21-21 0,0 0 0,21 0 16,-21 0-16,0-1 16,0 1-16,0 0 0,0 0 0,0 0 15,0 0-15,0-1 0,-21 1 16,21 0-16,-21 0 0,0 0 0,-1 21 16,-20 0-16,21 0 0,0 0 15,0 0-15,-22 21 0,1 0 16,0 0-16,20 22 15,1-22-15,0 21 0,0-21 0,0 22 16,0-1-16,-1-21 0,22 21 0,0 1 16,-21-22-16,21 0 0,0 0 15,0 0-15,0 1 0,21-1 0,1 0 16,-1-21-16,0 0 0,0 0 16,0 0-16,0 0 0,1 0 0,-1 0 15,0 0-15,0-21 0,21 0 0,-20 21 16,-1-22-16,0 1 0,0 0 15,0 0-15,0 0 0,1 0 0,-1-22 16,0 22-16,-21-21 0,21 21 16,-21-22-16,0 22 0,0 0 0,0-21 15,0 20-15,0 1 16,0 0-16,0 42 31,0 0-31,0 1 0,0-1 16,0 0-16,0 0 0,0 0 0,-21 22 15,21-22-15,0 0 0,0 21 16,-21-21-16,21 1 0,0-1 0,0 0 16,0 0-16,0 0 0,0 0 15,21 1-15,0-22 0,0 0 16,0 0-16,1 0 16,-1 0-16,21 0 0,-21 0 0,0 0 15,1-22-15,20 1 0,-21 0 16,21 0-16,-20 0 0,20 0 15,-21-1-15,21 1 0,1-42 16,-22 20-16,0 22 0,-21-21 16,0 21-16,0 0 0,0-1 15,-21 22 1,0 0-16,0 0 0,-1 22 16,1-22-16,21 21 0,0 0 0,-21-21 15,21 21-15,0 0 0,0 0 16,0 1-16,0-1 0,0 0 15,21 0-15,0 0 0,1 0 16,-1 1-16,-21-1 16,21-21-16,0 21 0,-21 0 0,21-21 15,-21 21-15,21 0 0,-21 1 16,22-22-16,-1 0 0,0 21 16,0-21-16,0 0 0,0 0 15,1 0-15,-1 0 0,0 0 16,0 0-16,21 0 0,-20 0 0,-1-21 15,0 21-15,21-22 0,-21 1 16,1 0-16,-1 21 0,0-21 0,0 0 16,0-22-16,0 22 0,-21 0 15,0 0-15,0 0 0,0-22 16,0 22-16,0 0 0,0 0 0,0 0 0,0 0 16,0-1-16,-21 1 15,0 21-15,0 0 0,0 0 16,0 0-16,-1 0 15,1 0-15,0 21 0,0-21 0,0 22 16,0-1-16,-1 0 0,1 0 0,21 0 16,-21 22-16,21-22 0,-21 0 15,21 21-15,0-21 0,0 1 0,0-1 16,0 0-16,0 0 0,0 0 16,0 0-16,0 1 0,21-1 15,0-21-15,0 0 0,1 0 16,-1 0-16,0 0 15,0 0-15,0 0 0,0-21 16,1-1-16,-1 1 0,0 0 0,0 0 16,0 0-16,0 0 0,1-1 15,-22-20-15,0 21 0,21 0 0,-21-22 16,21 22-16,-21-21 0,0 21 16,0 0-16,0-1 0,0 1 15,0 42 16,0 1-31,0-1 16,-21 21-16,21-21 0,0 0 0,0 1 16,0 20-16,0-21 0,0 0 15,0 0-15,0 1 0,0-1 16,0 0-16,0 0 0,0 0 0,21 0 16,0-21-16,0 0 0,0 0 15,22 0-15,-22 0 16,0 0-16,0 0 0,22-21 0,-22 21 15,0-21-15,21 0 0,-21 21 16,1-21-16,-1 0 0,0-1 0,0 1 16,0-21-16,0 21 0,-21 0 15,22-1-15,-22-20 0,0 21 0,0 0 16,0 0-16,0-1 16,0 44 15,0-1-31,-22 0 0,22 0 15,0 0-15,0 0 0,-21 1 16,21-1-16,0 21 0,0-21 0,0 0 16,0 1-16,0-1 0,0 0 15,0 0-15,0 0 0,21 0 16,1-21-16,-1 22 0,0-22 16,0 0-16,0 0 0,0 0 15,1 0-15,20 0 0,-21-22 0,0 22 16,22-21-16,-22 0 0,0 0 15,21 0-15,-21 0 0,1-1 16,-1-20-16,0 21 0,0-21 0,-21-1 16,21 1-16,-21 0 0,21-1 15,-21 1-15,0 0 0,0-1 0,0 1 16,0 0-16,0 20 0,0-20 16,0 21-16,0 0 0,0 0 15,-21 21-15,0 21 16,21 0-16,0 0 15,-21 0-15,21 0 0,0 22 16,0-22-16,0 21 0,0 1 0,0-1 16,0-21-16,0 21 0,0 1 15,0-22-15,0 21 0,0-21 0,0 22 16,0-22-16,0 0 0,0 0 16,0 0-16,0 1 0,0-1 0,0 0 15,0 0 1,0-42 15,0 0-31,0 0 16,21-1-16,0 1 0,-21 0 15,21 0-15,1 0 0,-1 0 0,-21-1 0,21 1 16,0 0-16,0 0 16,0 0-16,1 21 0,-1-21 0,0 21 15,21 0-15,-21 0 0,1 0 16,-1 0-16,0 0 0,0 0 15,0 21-15,0 0 0,-21 0 0,22-21 16,-1 21-16,-21 0 0,21 1 16,-21-1-16,0 0 0,0 0 0,0 21 15,0-20-15,-21-1 16,0 0-16,-1-21 0,1 21 0,0 0 16,0-21-16,-21 21 0,20-21 0,1 0 15,-21 22-15,21-22 0,0 0 16,-1 0-16,-20 0 0,21 0 15,0 0-15,0 0 0,-1 0 16,1 0 15,21-22-31,0 1 16,21 0 0,1 21-16,-22-21 0,21 0 15,0 0-15</inkml:trace>
  <inkml:trace contextRef="#ctx0" brushRef="#br0" timeOffset="27844">8128 2138 0,'0'0'0,"0"-21"0,-21 42 46,0 0-30,21 21-16,-22-20 0,22 20 16,0-21-16,0 21 0,-21 1 0,21 20 15,-21-20-15,21-1 0,-21 0 16,0 1-16,21-1 0,0 0 0,0 1 16,0-1-16,-21-21 0,21 0 15,0 22-15,0-22 0,0 0 0,0 0 16,0 0-16,21-21 31,0 0-31,0 0 16,0 0-16,0-21 0,1 0 0</inkml:trace>
  <inkml:trace contextRef="#ctx0" brushRef="#br0" timeOffset="28281.76">8234 2731 0,'21'0'16,"0"0"-16,0 0 15,0 0-15,1 0 16,-1-22-16,0 22 0,0-21 16,0 21-16,0-21 0,1 0 0,-1 0 15,0 21-15,0-21 0,0-1 0,0 1 16,-21 0-16,0 0 0,0 0 0,0 0 15,0-1 1,-21 1-16,0 21 16,0 0-16,0 0 0,0 0 15,-1 0-15,1 21 0,0 1 0,0-22 16,0 21-16,0 21 0,21-21 0,-22 0 16,22 1-16,-21 20 0,21-21 15,0 21-15,0-20 0,0-1 0,0 21 16,0-21-16,0 0 0,0 1 15,0-1-15,21 0 0,1-21 0,-1 21 16,-21 0-16,42-21 0,-21 0 0,0 0 16,22 0-16,-22 0 0,21 0 15,-21 0-15,22 0 0,-22 0 16,21-21-16,-21 21 0,22-21 0,-22 0 16,0 0-16,0-1 0,0 1 15,1 0-15,-1 0 0,0 0 0</inkml:trace>
  <inkml:trace contextRef="#ctx0" brushRef="#br0" timeOffset="28655.74">6583 2328 0,'0'-21'31,"0"0"-15,0 42 31</inkml:trace>
  <inkml:trace contextRef="#ctx0" brushRef="#br0" timeOffset="31500.29">9800 2498 0,'0'-21'16,"0"-1"0,0 1-1,0 0-15,0 0 16,0 0-16,0 0 16,0-1-16,-21 22 31,0 0-31,0 22 15,-1-1-15,1 21 0,0-21 16,21 22-16,-21-1 0,0 0 16,0 1-16,21-1 0,0 0 0,0-21 15,-22 22-15,22-1 0,0-21 16,0 0-16,0 22 0,0-22 16,0 0-16,22-21 15,-1 0 1,21 0-16,-21 0 0,0-21 15,1 0-15,-1 0 0,21-1 16,-21 1-16,0 0 0,1 0 0,-1-21 16,0 20-16,0 1 0,0 0 15,-21 0-15,21 0 0,-21 0 0,22 21 16,-1 0 15,-21 21-31,0 0 0,21 0 16,-21 0-16,0 0 0,0 1 0,0-1 15,0 0-15,0 0 16,0 0-16,21 0 0,0-21 0,-21 22 16,21-1-16,1 0 15,-1-21-15,0 0 0,0 0 16,0 0-16,0 0 0,1 0 0,20 0 16,-21 0-16,0-21 0,0 21 15,1-21-15,-1-1 0,0 1 16,0 0-16,-21 0 0,21 0 0,-21 0 15,21-22-15,-21 22 0,0-21 0,0 21 16,0-22-16,0 1 0,22 21 0,-22-22 16,0 22-16,0 0 15,0 0-15,0 0 0,0 0 16,-22 42 0,22 0-1,0 0-15,0 0 0,-21 0 0,21 22 16,0-22-16,-21 21 0,21-21 15,0 22-15,0-22 0,0 0 0,0 21 16,0-20-16,0-1 0,21 0 0,-21 0 16,21-21-16,1 21 0,-1-21 15,0 0-15,0 0 16,0 0-16,0 0 0,22 0 0,-22 0 16,0 0-16,21 0 0,-20-21 15,20 0-15,-21 0 0,0 0 0,22-22 16,-22 22-16,0-21 0,0-1 15,-21 1-15,21 0 0,0-43 16,-21 43-16,0-1 0,22 1 16,-22 0-16,0-1 0,0 22 0,0 0 15,0-21-15,0 21 0,0-1 16,-22 22-16,1 0 16,0 0-16,0 22 0,21-1 15,0 0-15,0 0 0,0 21 16,0-20-16,0 20 0,0-21 15,0 21-15,0 1 0,0-1 0,0 0 16,0-20-16,0 20 0,0 0 16,0-21-16,0 22 0,0-22 0,0 0 15,0 21-15,0-20 0,0-1 16,0 0-16,0-42 47,0 0-47,0-1 15,21 1-15,-21 0 0,0 0 0,21 0 16,0-22-16,1 22 0,-22 0 16,21 0-16,0-21 0,0 20 0,0 22 15,0-21-15,1 0 0,-1 21 16,0 0-16,0 0 0,-21 21 16,21 0-16,0 1 15,-21-1-15,0 21 0,0-21 16,0 0-16,0 1 0,0-1 0,22 21 15,-22-21-15,0 0 0,21-21 16,-21 22-16,21-1 0,0-21 16,0 21-16,0-21 0,1 0 15,-1 0-15,0 0 0,21 0 0,-21 0 16,1-21-16,-1 0 0,0 21 16,0-22-16,0 1 0,0 0 0,1 0 15,-1 0-15,-21-22 0,0 22 16,21 0-16,-21-21 0,0 21 0,21-1 15,-21 1-15,0 0 0,0 0 16,0 0-16,0 42 31,-21 0-31,21 0 16,0 22-16,-21-22 0,21 0 0,0 0 16,0 0-16,0 22 0,0-22 15,0 0-15,0 0 0,0 0 0,0 0 16,0 1-16,0-1 15,21-21 1,0 0-16,0 0 16,0 0-16,1-21 15,-1 21-15,-21-22 0,21 1 16,-21 0-16,0 0 0,0 0 0</inkml:trace>
  <inkml:trace contextRef="#ctx0" brushRef="#br0" timeOffset="31692.18">11726 2180 0,'0'0'0,"-42"0"15,21 0 1,21 21 31,21-21-32,-21 22-15,21-22 0</inkml:trace>
  <inkml:trace contextRef="#ctx0" brushRef="#br0" timeOffset="32000">12171 2244 0,'0'0'0,"-64"0"31,43 0-31,0 0 0,0 0 0,0 0 16,-1 0-16,1 21 16,0 0-16,0 0 0,21 0 0,0 1 15,0 20-15,0-21 0,0 21 0,0-20 16,0 20-16,0-21 0,0 21 15,0-20-15,0-1 0,21 0 16,0 0-16,0 0 0,1 0 0,-1-21 16,0 22-16,0-22 0,0 0 15,22 0-15,-22 0 0,0 0 0,0 0 16,21-22-16,-20 1 0,-1 21 0</inkml:trace>
  <inkml:trace contextRef="#ctx0" brushRef="#br0" timeOffset="32512.72">12531 2011 0,'0'0'0,"0"-21"15,0 0 1,0 42 0,0 0-1,0 0-15,0 0 0,0 22 0,0-22 16,0 0-16,0 21 0,0-21 0,0 22 15,0-1-15,0-21 0,0 22 16,0-1-16,0-21 0,0 21 0,0 1 16,0-22-16,0 0 0,0 0 15,0 0-15,0 1 0,0-1 16,0 0-16,0-42 47,0 0-47,0-1 15,0 1-15,0-21 0,0 21 16,21 0-16,0-22 0,-21 22 0,21-21 16,0 21-16,0-1 0,22-20 15,-22 21-15,0 0 0,21 21 0,-20 0 16,20-21-16,-21 21 0,0 0 0,22 0 16,-22 21-16,0 0 0,0 0 15,0 0-15,-21 22 0,0-22 16,0 21-16,0-21 0,0 22 0,0-22 15,0 21-15,0-21 0,0 0 16,0 1-16,0-1 0,0 0 0,0 0 16,0 0-16,0 0 0,-21-21 15,21 22-15,-21-22 16,0 0 0,0 0-16</inkml:trace>
  <inkml:trace contextRef="#ctx0" brushRef="#br0" timeOffset="33411.65">1397 3852 0,'0'0'0,"0"-21"15,0 0 1,-21 21 0,21 21-1,0 0 1,0 1-16,0 20 0,0-21 0,0 21 15,0 1-15,0-1 0,-21 0 16,21 1-16,0-1 0,-22 0 0,22-20 16,0 20-16,0-21 0,0 0 15,0 0-15,0 1 16,22-22 15,-1 0-31,-21-22 0,21 1 16,0 0-16</inkml:trace>
  <inkml:trace contextRef="#ctx0" brushRef="#br0" timeOffset="33871.9">1968 3810 0,'-21'0'16,"0"0"-1,0 0-15,0 0 0,0 21 0,-1 0 16,1 1-16,0-1 16,0 0-16,0 0 0,0 0 0,-1 0 15,22 1-15,-21-1 0,21 0 16,0 0-16,0 0 0,0 0 16,21-21-1,1 0-15,-1 0 0,0 0 0,21 0 16,-21 0-16,1 0 0,20 0 15,-21 0-15,0 0 0,22 0 0,-22 0 16,0 22-16,0-22 0,0 21 16,0-21-16,1 21 0,-22 0 15,0 0-15,0 0 16,0 1-16,-22-22 0,1 21 0,0 0 16,0 0-16,0-21 0,0 21 15,-1-21-15,1 0 0,0 21 0,0-21 16,0 22-16,0-22 15,-1 0-15,1 0 0,0 0 0,0 0 16,0 0 0,21-22-16,0 1 15,-21 21-15,21-21 0,0 0 16,0 0-16,-22 21 0</inkml:trace>
  <inkml:trace contextRef="#ctx0" brushRef="#br0" timeOffset="34088.76">1545 3641 0,'21'-21'16,"-21"-1"-1,21 22-15,1 0 47,-1 0-31</inkml:trace>
  <inkml:trace contextRef="#ctx0" brushRef="#br0" timeOffset="35040.74">4530 4064 0,'42'0'31,"-21"-21"-31,0 21 0,0-42 0,1 42 16,-22-22-16,0 1 0,0 0 15,21 0-15,-21 0 16,0 0-16,0-1 0,-21 22 16,-1-21-16,1 0 0,0 21 15,0-21-15,0 0 0,0 21 0,-22 0 16,22 0-16,0 0 0,-21 0 16,20 0-16,-20 0 0,21 21 0,-21 0 15,20 0-15,1 22 0,-21-22 16,21 21-16,0 0 0,-1-20 0,22 20 15,-21 0-15,21 1 0,0-1 16,0 0-16,0-21 0,0 22 0,0-22 16,0 0-16,21 0 0,1 0 0,-1-21 15,0 0-15,21 0 16,-21 0-16,22 0 0,-22 0 0,21 0 16,1-21-16,-22 21 0,21-21 15,0 0-15,1-21 0,-1 20 0,-21 1 16,22-21-16,-1 0 0,-21 20 15,0-20-15,22 0 0,-22-1 0,0 1 16,-21 0-16,21-1 0,-21 1 0,21 0 16,-21-1-16,0 1 0,0 0 15,0-1-15,0 22 0,0-21 0,0 21 16,0 0-16,-21 21 16,0 0-16,0 0 15,21 21-15,0 21 16,-21-21-16,21 22 0,0-22 0,0 21 15,0 0-15,0 1 0,0-1 0,0 0 16,0 1-16,0 20 0,0-20 16,0-22-16,0 21 0,0 0 0,21 1 15,-21-22-15,21 0 0,0 0 16,-21 0-16,21 1 0,0-1 0,1-21 16,-1 0-16,0 0 0,0 0 15,0 0-15,-21-21 16,21-1-16</inkml:trace>
  <inkml:trace contextRef="#ctx0" brushRef="#br0" timeOffset="35444.51">5207 4022 0,'0'0'0,"21"0"15,0 0 1,0 0-16,1 0 0,-1-21 16,0-1-16,0 1 15,0 21-15,0-21 0,1 21 0,-22-21 16,0 0-16,21 21 16,-21-21-16,0-1 0,0 1 15,-21 21-15,-1 0 16,1 0-16,0 0 0,0 0 15,0 21-15,0-21 0,-1 22 0,1-1 16,0 0-16,0 0 0,0 21 16,0-20-16,-1 20 0,1 0 15,21-21-15,0 22 0,0-1 0,0-21 0,-21 22 16,21-22-16,0 0 0,0 0 16,0 0-16,21 0 0,-21 1 0,21-1 15,1-21-15,-1 0 0,21 0 16,-21 0-16,0 0 0,22 0 15,-22 0-15,21 0 0,1-21 0,-22-1 16,21 1-16</inkml:trace>
  <inkml:trace contextRef="#ctx0" brushRef="#br0" timeOffset="35992.44">5969 3916 0,'0'0'0,"0"-21"0,0 0 16,-21 21-1,0 0 1,-1 0-16,1 0 0,21 21 16,-21-21-16,0 21 0,0 0 15,0 0-15,-1 22 0,1-22 0,0 0 16,0 21-16,21-21 0,0 22 16,0-22-16,0 21 0,0-21 0,0 1 15,0-1-15,21 0 0,0 0 0,0-21 16,22 21-16,-22-21 0,0 0 15,21 0-15,-20 0 0,20 0 0,-21 0 16,21 0-16,-20-21 0,20 21 16,-21-21-16,0 0 0,22 0 0,-22-1 15,0 1-15,0 0 0,0-21 0,0 21 16,1-22-16,-1 1 16,0 0-16,-21 20 0,0-20 0,21 0 15,-21-1-15,21 1 0,-21 21 0,0-21 16,0 20-16,0 1 0,0 0 15,0 0-15,-21 21 32,21 21-32,-21 0 0,21 0 15,0 1-15,0-1 0,0 21 16,0-21-16,-21 22 0,21-1 0,0-21 16,0 21-16,-21 1 0,21-1 0,0-21 15,0 22-15,0-1 0,0-21 16,0 21-16,0-20 0,0-1 15,0 0-15,0 0 0,0 0 16,21-21-16,0 0 16,0 0-16,0 0 0,0 0 15,1 0-15,-1-21 0,21 21 16,-21-21-16</inkml:trace>
  <inkml:trace contextRef="#ctx0" brushRef="#br0" timeOffset="36839.51">7006 3916 0,'0'0'16,"0"-21"-16,0 0 0,0-1 15,-21 22-15,0 0 16,0 0-16,-1 0 16,1 0-16,0 22 0,-21-22 0,21 21 15,-1 0-15,1 0 0,0 0 16,0 0-16,0 22 0,0-22 0,-1 21 15,22-21-15,0 22 0,0-22 0,0 42 16,0-41-16,0-1 16,0 0-16,22 0 0,-1 0 0,0-21 15,0 21-15,0-21 0,22 0 16,-22 0-16,0 0 0,0 0 16,21 0-16,-20-21 0,-1 0 15,0 0-15,0 21 0,0-21 0,0 0 16,1-1-16,-1-20 0,-21 21 15,21 0-15,-21-22 0,21 22 0,-21-21 16,0 21-16,0 0 0,0-1 16,0 1-16,0 0 0,0 42 31,0 0-31,0 1 16,0-1-16,0 21 0,0-21 0,0 0 15,0 1-15,0 20 0,0-21 0,0 0 16,0 0-16,0 1 15,0-1-15,21-21 0,-21 21 0,21 0 16,1-21-16,-1 0 0,0 0 16,0 0-16,0 0 15,0 0-15,1 0 0,-1-21 0,0 0 16,0 0-16,0-1 0,0 1 16,-21 0-16,22 0 0,-1 0 15,-21 0-15,21-22 0,0 22 0,-21-21 16,21 21-16,0-1 0,1 1 15,-1 0-15,-21 0 0,21 21 16,0 0-16,0-21 0,0 21 0,1 0 16,-1 0-16,-21 21 15,0 0-15,21 0 0,-21 0 0,21 1 16,-21-1-16,21 0 0,-21 0 0,0 0 16,0 0-16,0 1 0,0-1 15,0 0-15,0 0 0,0 0 0,0 0 16,0 1-16,0-44 47,0 1-47,0 0 0,0 0 15,21 0-15,-21 0 0,22-22 16,-22 22-16,0 0 0,21-21 16,0 20-16,0 1 0,-21 0 15,0 0-15,21 0 0,0 0 0,1-1 16,-1 22-1,0 0-15,0 0 16,0 0-16,0 0 16</inkml:trace>
  <inkml:trace contextRef="#ctx0" brushRef="#br0" timeOffset="37208.31">8213 4043 0,'0'0'0,"0"21"0,21-21 16,0 0 0,0 0-16,0 0 0,0-21 15,1 0-15,-1 21 0,-21-21 0,21-1 16,0 22-16,0-21 0,0 0 16,1 21-16,-22-21 0,0 0 0,21 0 15,-21-1-15,0 1 16,-21 21-1,-1 0-15,1 0 16,0 0-16,21 21 0,-21-21 16,21 22-16,-21-1 0,21 0 15,-21 0-15,21 21 0,0-20 0,0-1 16,0 0-16,0 0 0,0 0 16,0 0-16,0 1 0,0-1 0,0 0 15,0 0-15,0 0 0,21-21 16,0 0-16,0 0 0,0 0 15,0 0-15,1 0 0,-1 0 0,0 0 16,0 0-16,21 0 0,-20-21 0,-1 21 16</inkml:trace>
  <inkml:trace contextRef="#ctx0" brushRef="#br0" timeOffset="37722.24">9038 3874 0,'0'0'0,"-21"-22"31,0 22-31,0 0 0,-1 0 0,1 0 16,0 0-16,0 0 0,0 22 15,0-22-15,-1 21 0,1 0 16,21 0-16,-21 0 0,21 0 0,-21 22 16,21-22-16,0 0 0,0 0 0,0 0 15,0 1-15,0-1 0,0 0 16,0 0-16,0 0 0,21 0 15,0-21-15,0 0 16,1 0-16,-1 0 16,0 0-16,0-21 0,0 21 0,0-21 15,1 0-15,-1 0 0,0 0 16,0-22-16,0 22 0,0 0 16,1-21-16,-22-1 0,21 22 0,-21-21 15,21-1-15,-21 1 0,0 0 16,0-1-16,0 22 0,21-21 0,-21 0 15,0 20-15,0 1 0,0 0 0,0 0 16,0 42 15,0 21-31,0-20 0,-21-1 0,21 21 16,0 0-16,0-20 0,0 20 16,0 0-16,0 1 0,0-1 0,-21 0 15,21-21-15,0 22 0,0-1 0,0-21 16,0 0-16,0 1 0,21-1 15,-21 0-15,21 0 0,0-21 0,0 0 16,1 0-16,-1 0 0,21 0 16,-21-21-16,0 21 0</inkml:trace>
  <inkml:trace contextRef="#ctx0" brushRef="#br0" timeOffset="40395.8">10245 3747 0,'0'-22'0,"0"44"0,0-65 0,0 22 15,0 0-15,0 0 0,0 0 0,0-1 16,0 44 15,-22-1-31,22 0 0,-21 0 16,21 0-16,0 22 0,0-22 0,-21 21 15,0 0-15,21-20 0,-21 20 0,21 0 16,0 1-16,-21-22 0,21 0 16,-22 21-16,22-21 0,0 1 15,22-22 17,-1 0-32,-21-22 15,21 1-15,0 0 0,0 0 16,0 0-16,1-22 0,-1 22 0,-21 0 15,21 0-15,0 0 0,0 0 16,-21-1-16,21 22 16,1 0-16,-1 0 0,-21 22 15,0-1-15,0 0 0,21-21 16,-21 42-16,0-21 0,21 1 16,-21-1-16,0 0 0,0 0 15,0 0-15,0 0 0,21-21 16,0 22-16,1-22 0,-1 0 0,0 0 15,0 0-15,0 0 16,0 0-16,1 0 0,-1-22 16,0 1-16,0 0 0,0 21 0,22-21 15,-22-21-15,-21 20 0,21 1 0,0 0 16,0-21-16,-21 21 0,0-1 16,0-20-16,21 21 0,-21-21 0,0 20 15,0 1-15,0 0 0,0 0 16,0 0-16,0 0 0,0 42 31,0 0-15,0 0-16,-21 0 0,21 0 0,0 1 15,0-1-15,0 21 0,0-21 0,0 0 16,0 22-16,0-22 0,0 0 16,0 21-16,0-20 0,0-1 0,0 0 15,0 0-15,21 0 0,1-21 0,-1 21 16,0-21-16,0 0 15,0 0-15,0 0 0,1 0 0,20 0 16,-21-21-16,0 0 0,0 0 16,1 21-16,-1-21 0,0 0 0,0-1 15,0 1-15,0-21 0,-21 21 16,0 0-16,22-1 0,-22 1 16,21 0-16,-21 0 0,0 0 15,0 0-15,0-1 16,0 44 15,0-1-31,-21-21 0,21 21 0,0 0 16,-22 0-16,22 0 0,0 1 15,0-1-15,0 0 0,0 0 0,0 0 16,0 22-16,0-22 0,0 0 16,0 0-16,22 0 0,-1-21 0,-21 21 15,21 1-15,0-22 0,0 0 16,0 0-16,1 0 15,-1 0-15,0 0 0,0 0 16,0-22-16,0 22 0,1-21 0,-1 0 16,0 0-16,0 0 0,-21-22 15,21 22-15,0 0 0,1-21 0,-1 21 16,-21-22-16,21 1 0,-21 0 0,21 20 16,-21-20-16,0 0 0,0 21 15,21-22-15,-21 1 16,0 21-16,0 0 0,0-1 0,-21 22 31,0 0-15,21 22-16,-21-1 0,21 0 15,-21 0-15,21 0 0,0 22 0,0-22 16,0 21-16,0 0 0,0-20 0,0 20 16,0-21-16,0 21 0,0-20 15,0-1-15,0 21 0,0-21 0,0 0 16,21 1-16,0-1 0,-21 0 0,21-21 15,0 0-15,0 21 0,1-21 16,-1 0-16,0 0 0,0 0 0,0 0 16,0-21-16,1 0 0,-1 21 15,0-21-15,21-1 0,-21 1 0,1 0 16,-22 0-16,21-21 0,0 20 16,0-20-16,0 21 0,-21-21 15,0-1-15,21-20 0,1 20 16,-22 1-16,0 21 0,0 0 0,0 0 15,0-1-15,0 1 16,0 42 0,0 1-1,0-1-15,-22 0 0,22 0 0,-21 0 16,21 22-16,-21-22 0,21 21 0,0-21 16,0 22-16,0-22 0,0 21 15,-21-21-15,21 0 0,0 22 0,0-22 16,0 0-16,0 0 0,0 0 15,0 1-15,0-1 16,0-42 15,21 21-31,-21-22 0,21 1 16,0 0-16,1 0 0,-1 0 16,-21 0-16,21 21 0,0-22 15,-21 1-15,21 21 0,0 0 16,-21 21 15,0 1-31,0-1 16,0 0-16,0 0 15,0 0-15,0 0 16,22 1-16,-1-22 0,0 21 16,0-21-16,0 0 0,0 0 15,1 0-15,-1 0 0,21 0 16,-21 0-16,0 0 0,1-21 0,-1 21 15,0-22-15,0 1 0,0 0 16,0 0-16,-21 0 0,0 0 16,22-1-16,-22 1 0,21 0 0,-21 0 15,0 0-15,0 0 0,0-1 16,0 1-16,0 42 31,0 1-15,0-1-16,0 0 0,-21 0 15,21 0-15,0 0 0,0 1 16,0-1-16,0 0 0,0 0 0,0 0 16,0 0-16,0 1 0,21-1 15,0 0-15,0-21 0,0 0 16,0 21-16,1-21 0,-1 0 0,0 0 16,0 0-16,21 0 0,-20 0 15,-1-21-15,0 0 0,21 21 0,-21-21 16,1-1-16,-1 1 0,0 0 15,0 0-15,0 0 0,-21 0 0,0-1 16,0 1-16,0-21 0,0 21 16,0 0-16,0-1 0,0 1 15,0 42 17,0 1-32,0-1 15,-21 0-15,21 0 0,0 0 16,0 0-16,-21 1 0,21-1 0,0 0 15,0 0-15,0 0 0,0 0 16,0 1-16,-21-1 16,21-42 31,0-1-32,0 1-15,0 0 0,0 0 0,0 0 16,0 0-16,0-22 0,21 22 15,-21 0-15,21-21 0,0 20 0,0-20 16,1 21-16,20 0 0,-21-22 16,0 43-16,22-21 0,-22 0 0,21 21 15,-21 0-15,0 0 0,22 0 16,-22 21-16,0 0 0,0 1 16,-21-1-16,0 21 0,21-21 0,-21 0 15,0 22-15,0-22 0,0 0 0,0 21 16,0-20-16,0 20 15,0-21-15,0 0 0,0 0 16,-21 1-16,0-1 0,21 0 16,0-42 15,0 0-15,0-1-16,0 1 0,0 0 15</inkml:trace>
  <inkml:trace contextRef="#ctx0" brushRef="#br0" timeOffset="40603.69">13187 3323 0,'0'0'16,"-21"0"-16,-1-21 15,22 42 32,-21 0-16</inkml:trace>
  <inkml:trace contextRef="#ctx0" brushRef="#br0" timeOffset="40908.43">11557 3577 0,'0'21'0,"21"-21"15,0 0-15,0 0 16,1 0-16,-1 0 0,21 0 0,-21 0 16,0 0-16,22 0 0,-22 0 15,0 0-15,21 0 0,-20 0 0,-1-21 16,0 21-16,-21-21 16,0 0-1,0 0-15</inkml:trace>
  <inkml:trace contextRef="#ctx0" brushRef="#br0" timeOffset="41120.31">11324 3302 0,'0'0'0,"-21"0"31,0 0-15</inkml:trace>
  <inkml:trace contextRef="#ctx0" brushRef="#br0" timeOffset="42449.2">1439 5313 0,'0'-21'62,"0"0"-46,0-1 0,0 1-16,0 0 15,0 0-15,0 0 16,0 0-16,0-1 15,0 1-15,0 0 0,0 0 16,0 0-16,0 0 16,0-1-16,0 1 0,0 42 31,0 1-15,0 20-16,-21-21 15,21 21-15,-21-20 0,21 20 0,0 0 16,0 1-16,-21-1 0,21 0 15,-21 1-15,-1-1 0,22 0 16,0-21-16,0 22 0,-21-1 0,21-21 16,-21 22-16,21-22 0,0 0 15,-21 0-15,21 0 0,0 0 16,0-42 46,0 0-62,0 0 16,-21 0-16,0 21 0</inkml:trace>
  <inkml:trace contextRef="#ctx0" brushRef="#br0" timeOffset="43211.81">889 5461 0,'0'0'0,"-42"21"15,42 0 1,21-21 15,0 0-15,0 0-16,0 0 0,0 0 0,22-21 16,-1 21-16,0-21 0,1 21 15,-1-21-15,22 0 0,-22 0 0,21-1 16,1 1-16,-22 21 0,1-21 15,20 0-15,-21 0 0,-20 0 0,20-1 16,-21 1-16,21 0 0,-20 0 16,-1 0-16,-21 0 0,21-1 15,-21 1-15,0 0 0,0 0 0,0 0 16,0 0-16,0-1 16,0 44 15,0-1-31,-21 0 15,21 0-15,0 21 0,0-20 16,-21 20-16,21 0 0,-22-21 0,22 22 16,0-1-16,0-21 0,-21 22 15,21-1-15,-21-21 0,21 43 16,0-43-16,0 21 0,-21-21 16,21 0-16,-21 1 0,21-1 15,0-42 32,0-1-47,0 1 16,0 0-16,0 0 0,0 0 15,0-22-15,21 22 0,0-21 16,0 21-16,22 0 0,-22-22 0,0 22 16,21 0-16,-21 0 0,22 0 15,-22-1-15,21 22 0,-21 0 0,1 0 16,-1 0-16,0 0 0,0 0 15,0 22-15,0-1 0,-21 0 16,0 0-16,0 21 0,0-20 0,0-1 16,0 0-16,0 21 0,0-21 0,0 1 15,0-1-15,-21 0 16,21 0-16,0 0 0,-21-21 0,21 21 16,0 1-1,0-44 16,0 1-15,0 0-16,21 0 0,-21 0 16,21 0-16</inkml:trace>
  <inkml:trace contextRef="#ctx0" brushRef="#br0" timeOffset="43671.55">2307 5419 0,'0'21'31,"21"-21"-31,0 0 32,1 0-32,-1 0 0,0 0 0,0-21 15,0 0-15,0 21 16,1-22-16,-1 22 0,0-21 0,0 0 15,0 0-15,0 21 0,-21-21 16,0 0-16,0-1 0,-21 22 31,0 0-15,0 0-16,0 0 0,0 22 16,-22-1-16,22 0 0,0 0 0,0 0 15,0 0-15,-1 1 0,22-1 16,0 21-16,-21-21 0,21 22 0,0-22 15,0 0-15,0 21 0,0-21 16,0 1-16,21-1 16,1 0-16,-1-21 0,0 0 0,0 0 15,0 0-15,22 0 0,-22 0 16,21 0-16,-21-21 0,0 0 0,22 21 16,-22-22-16,0 1 0,0 0 15,0 21-15,1-21 0,-1 0 0,-21 0 16,0-1-16</inkml:trace>
  <inkml:trace contextRef="#ctx0" brushRef="#br0" timeOffset="44912.95">4085 5207 0,'0'-21'15,"0"0"17,-21 21-17,21 21 1,-21 0 0,21 0-16,0 0 0,0 1 0,0-1 15,0 0-15,0 0 0,0 0 16,0 0-16,0 22 0,0-22 0,0 0 15,0 0-15,0 0 0,0 1 16,0-1-16,0 0 0,0 0 16,0 0-16,0-42 47,0 0-32,-21 0-15,21 0 0,0-1 16,0 1-16,0-21 0,0 21 15,0 0-15,0-1 0,0-20 16,0 21-16,0 0 0,21-22 0,-21 22 16,21 0-16,0 0 0,-21 0 15,21 0-15,0 21 0,-21-22 0,22 22 16,-1 0-16,0 0 16,-21 22-16,21-1 0,-21 0 0,21 0 15,0 0-15,-21 22 0,22-22 16,-22 0-16,0 21 0,0-21 0,0 1 15,0-1-15,0 0 0,0 21 0,0-21 16,0 1 0,0-1-16,0 0 15,0-42 17,0 0-32,0-1 15,21 1-15,-21-21 16,0 21-16,0 0 0,21-22 0,0 22 15,0 0-15,0-21 0,1-1 16,-1 22-16,0 0 0,21-21 0,1 20 16,-22 1-16,21 0 0,0 21 15,-20 0-15,20 0 0,-21 0 0,21 0 16,-20 21-16,-1 0 0,-21 1 0,21-1 16,-21 0-16,0 0 15,0 21-15,0-20 0,0-1 0,0 0 16,0 21-16,0-21 0,0 1 0,0-1 15,0 0-15,0 0 16,0 0-16,0 0 31,0-42 1,21 0-17,-21 0-15,21 0 16,0 0-16</inkml:trace>
  <inkml:trace contextRef="#ctx0" brushRef="#br0" timeOffset="45359.75">5122 5313 0,'0'21'31,"21"-21"-16,1 0-15,-1 0 16,0 0 0,0-21-16,0 21 0,0-21 0,1 0 15,-1 21-15,-21-22 0,21 1 16,0 21-16,0-21 0,-21 0 0,0 0 16,0 0-16,0-1 0,0 1 15,0 0-15,0 0 16,-21 21-16,0 0 15,0 0-15,0 0 16,-1 0-16,1 21 0,21 0 0,-21 0 16,0 1-16,21-1 0,-21 0 0,21 0 15,0 0-15,0 0 16,0 1-16,0 20 0,0-21 0,0 0 16,0 0-16,0 1 0,0-1 15,0 0-15,0 0 0,0 0 16,21-21-1,0 0-15,0 0 0,0 0 16,1 0-16,-1 0 0,0-21 16,0 21-16,0-21 0,0 0 0,1 21 15,-1-21-15,-21-1 0</inkml:trace>
  <inkml:trace contextRef="#ctx0" brushRef="#br0" timeOffset="45681.62">5863 4826 0,'21'0'0,"-42"0"0,42-21 15,-21 42 17,0 0-32,0 0 0,0 1 15,0-1-15,0 0 0,0 21 16,0-21-16,-21 22 0,21-22 0,-21 21 15,21-21-15,0 22 0,0-22 16,0 21-16,-21-21 0,21 1 16,0 20-16,-21-21 0,21 0 0,0 0 15,0 1-15,0-1 16,0 0-16,21-42 47,0 0-47,0-1 0,0 1 15,-21 0-15</inkml:trace>
  <inkml:trace contextRef="#ctx0" brushRef="#br0" timeOffset="46228.32">6181 4763 0,'0'0'0,"0"21"31,0 0-31,0 0 16,0 0-16,0 0 0,0 22 16,0-22-16,0 0 0,0 21 0,0-20 15,0 20-15,0 0 0,0-21 16,0 22-16,0-22 0,0 0 0,0 0 16,0 22-16,0-22 0,0 0 15,0 0-15,0 0 0,0 0 16,0 1-1,0-44 32,0 1-47,0 0 0,0 0 16,0 0-16,0 0 0,0-1 16,0 1-16,21 0 0,0-21 15,0 21-15,-21-1 0,21 1 0,0 0 16,1 0-16,-1 0 0,0 21 15,0 0-15,0 0 0,0 0 16,1 21 0,-22 0-16,21 0 0,-21 0 15,0 1-15,0-1 0,0 0 0,0 21 16,0-21-16,0 1 0,0-1 0,0 0 16,0 0-16,0 0 15,0 0-15,0 1 16,-21-22 15,21-22-15,-22 22-16,22-21 0,-21 0 15</inkml:trace>
  <inkml:trace contextRef="#ctx0" brushRef="#br0" timeOffset="46494.12">5778 5038 0,'0'0'0,"22"0"32,-1 0-17,0 0-15,0 0 0,0-21 0,0 21 0,1 0 16,20 0-16,-21-22 15,0 22-15,0 0 0,1 0 0,-1 0 16,0-21-16,0 21 16,0 0-1</inkml:trace>
  <inkml:trace contextRef="#ctx0" brushRef="#br0" timeOffset="47115.77">6900 4995 0,'-21'0'46,"0"22"-46,0-1 0,0 0 16,-1 0-16,1 0 0,0 0 16,0 22-16,0-22 0,0 0 0,-1 21 15,22-20-15,0-1 0,-21 21 0,21-21 16,0 0-16,0 1 0,0-1 16,0 0-16,21 0 0,1-21 15,-1 0-15,0 21 0,0-21 16,0 0-16,22 0 0,-22 0 15,21 0-15,-21 0 0,22 0 0,-22-21 16,0 21-16,21-21 0,-21 0 0,22 0 16,-22-1-16,-21 1 15,0 0-15,0 0 0,21 0 0,-21-22 16,0 22-16,0 0 0,0-21 0,0 21 16,-21-1-16,0 1 0,0 0 15,-1 21-15,22-21 0,-21 21 0,0 0 16,0 0-16,0 0 0,0 0 15,-1 0-15,22 21 16,-21-21 0,21 21-16,0 0 15,21-21-15,1 0 0,-1 0 16</inkml:trace>
  <inkml:trace contextRef="#ctx0" brushRef="#br0" timeOffset="47833.12">7768 5144 0,'0'-64'15,"-21"43"1,0 21-16,0 0 15,-1 0-15,1 0 0,0 0 16,0 0-16,0 0 0,0 0 16,-1 21-16,1 0 0,0 0 0,0-21 15,0 22-15,21 20 0,-21-21 0,-1 0 16,1 0-16,0 1 0,21 20 16,0-21-16,0 0 0,0 0 15,0 1-15,0-1 0,0 0 0,0 0 16,0 0-16,0 0 15,21 1-15,0-22 16,1 0-16,-1 0 0,0 0 16,0 0-16,0 0 0,0-22 15,1 22-15,-1-21 0,0 0 0,0 0 16,0 21-16,0-21 0,1 0 0,-1-22 16,0 22-16,0 0 0,0-21 15,-21-1-15,21 1 0,1 0 0,-1-1 16,0 1-16,0-64 15,0 64-15,-21-22 0,0 22 0,0 21 16,0-22-16,0 22 0,0-21 16,0 21-16,0 0 0,0 42 47,0 0-47,-21 21 0,21-21 15,-21 22-15,21-1 0,0 0 0,0 1 16,0-1-16,0 0 0,0 1 0,0-1 15,0 0-15,0 1 0,0-1 16,0-21-16,0 22 0,0-1 0,0-21 16,0 0-16,0 0 0,0 1 0,0-1 15,0 0-15,21-21 0,0 21 16,0-21-16,1 0 0,-1 0 16,0 0-16,0 0 0,21 0 0,-20 0 15,-1 0-15,0 0 0,0-21 16,0 21-16,0-21 0,1 0 15,-1-1-15,-21 1 16,0 0 0</inkml:trace>
  <inkml:trace contextRef="#ctx0" brushRef="#br0" timeOffset="48044">8318 5398 0,'0'0'16</inkml:trace>
  <inkml:trace contextRef="#ctx0" brushRef="#br0" timeOffset="60380.25">2117 7112 0,'0'0'0,"21"0"0,-21-21 16,0 0-16,0 0 16,0-1-1,0 1 1,0 42 31,0 1-47,0-1 0,0 21 0,0 0 15,0 1-15,0-1 16,0 0-16,0 22 0,0-22 0,0 1 0,0 20 16,0-21-16,0 1 15,0-1-15,0 0 0,0 1 0,0-1 16,0-21-16,-21 22 0,21-22 15,0 0-15,0 0 0,-22 0 0,22 0 16,0 1 0,0-44-1,0 1-15,0 0 16,0 0-16,0 0 0,0-22 16</inkml:trace>
  <inkml:trace contextRef="#ctx0" brushRef="#br0" timeOffset="60786.01">2053 7133 0,'-21'-21'0,"-21"0"15,42 0-15,0 0 16,0-1-16,21 22 15,-21-21-15,21 21 0,21 0 16,-21-21-16,1 0 0,20 21 16,0 0-16,1 0 0,-1 0 15,-21 0-15,21 0 0,1 21 16,-1 0-16,-21 0 0,0 1 0,1-1 16,-1 0-16,-21 21 0,0-21 15,0 22-15,0-1 0,-21-21 0,-1 22 16,-20-22-16,21 21 0,-21-21 0,20 0 15,-20 1-15,21-1 0,0 0 16,-22 0-16,22-21 0,0 21 0,0-21 16,0 0-1,21-21 17,21 0-32,0 0 0,0 0 15,0-1-15,1 1 16</inkml:trace>
  <inkml:trace contextRef="#ctx0" brushRef="#br0" timeOffset="61315.71">2857 7070 0,'0'-21'0,"0"-1"16,0 44 15,-21-1-15,21 0-16,0 0 0,-21 21 15,21-20-15,0 20 0,0 0 0,0-21 16,0 22-16,0-1 0,0-21 16,0 22-16,0-22 0,0 0 0,0 0 15,0 0-15,0 0 0,0 1 0,0-1 16,21-21-1,0 0-15,1 0 0,-1 0 16,0-21-16,0 21 0,-21-22 16,21 1-16,0 0 0,-21 0 15,22 0-15,-22 0 0,21-1 0,-21-20 16,0 21-16,21-21 0,-21 20 16,0-20-16,0 0 0,0 21 0,0-1 15,0 1-15,0 0 0,0 0 0,0 0 16,0 42 15,0 0-31,0 0 0,0 0 16,0 1-16,0-1 0,0 21 0,0-21 15,0 22-15,0-22 0,0 0 16,0 21-16,0-21 0,0 1 16,0-1-16,0 0 0,0 0 0,0 0 15,0 0-15,21-21 16,0 0-1,0 0-15,1-21 0,-1 21 16</inkml:trace>
  <inkml:trace contextRef="#ctx0" brushRef="#br0" timeOffset="61860.4">3429 6922 0,'-21'0'16,"21"21"-16,-21-21 0,21 21 16,0 0-16,0 0 0,0 0 15,0 22-15,0-22 0,0 21 0,0-21 16,0 22-16,0-1 0,0-21 16,0 22-16,-22-22 0,22 21 0,0-21 15,0 22-15,-21-22 0,21 0 0,0 0 16,0 0-16,0 0 0,0 1 15,0-44 32,0 1-47,0 0 16,0 0-16,0 0 0,0 0 16,0-22-16,21 22 0,1 0 0,-22 0 15,21 0-15,0-1 0,0 1 0,21 0 16,-20 0-16,-1 21 0,0 0 15,0-21-15,0 21 0,0 0 0,1 0 16,20 0-16,-21 21 0,-21 0 16,21-21-16,0 21 0,1 0 0,-22 1 15,0 20-15,0-21 0,0 0 0,0 0 16,0 1-16,0-1 0,0 0 16,-22 0-16,1 0 0,0 0 15,0 1-15,0-1 0,0-21 0,-22 21 16,22-21-16,0 0 0,0 21 15,-22-21-15,22 0 0,0 0 0,0 0 16,0 0-16,0 0 16,21-21-16,0 0 15,0 0-15,0-1 0,0 1 0</inkml:trace>
  <inkml:trace contextRef="#ctx0" brushRef="#br0" timeOffset="63002.03">4022 7027 0,'0'-21'0,"0"42"0,0-63 16,-22 42 15,22 21-15,0 0-16,-21 1 15,21-1-15,0 21 0,0-21 16,0 0-16,0 22 0,0-1 0,0 0 16,0-20-16,0 20 0,0-21 0,0 21 15,0-20-15,0 20 0,0-21 16,0 0-16,0 0 0,0 1 16,0-1-16,21-21 0,1 21 15,-1-21-15,0 0 16,0 0-16,0-21 15,0 21-15,-21-21 0,0-1 0,22 22 16,-1-21-16,-21 0 0,21 0 16,-21 0-16,0-22 0,21 22 0,-21 0 15,0 0-15,21 0 0,-21 0 16,0-1-16,0 1 0,0 42 47,0 1-47,0-1 15,0 21-15,0-21 0,0 0 0,0 1 16,0-1-16,0 0 0,0 0 16,0 0-16,0 0 0,0 1 15,0-1-15,21-21 0,1 21 16,-1-21-16,0 0 16,0 0-16,0 0 0,0 0 15,1 0-15,-1-21 0,-21 0 16,21 21-16,0-22 0,0 1 15,-21 0-15,21 0 0,1 0 16,-22 0-16,21-22 0,0 22 0,0-21 0,-21 21 16,21-22-16,0 22 15,1 0-15,-1 0 0,0 0 0,-21-1 16,21 22-16,0 0 0,0 0 0,1 0 16,-1 0-1,0 0-15,-21 22 16,21-22-16,-21 21 15,21-21 17,-21-21-1,0-1-31,0 1 16,-21 21-1,21-21-15,-21 21 0,0 0 16,0 0-16,-1 0 0,1 0 15,0 0-15,0 0 0,0 21 16,0 0-16,-1 1 16,22-1-16,-21 21 0,21-21 0,-21 0 15,21 22-15,0-22 0,-21 0 16,21 21-16,0-20 0,0-1 0,0 0 16,0 0-16,0 0 0,21-21 15,0 21-15,0 1 0,1-22 0,20 0 16,-21 0-16,0 0 0,0 0 15,1 0-15,-1 0 0,21 0 16,-21-22-16,0 22 0,1-21 0,20 0 16,-21 0-16,0 0 15,0 0-15,-21-1 0,0 1 0,22 0 16,-22-21-16,0 21 0,0-1 0</inkml:trace>
  <inkml:trace contextRef="#ctx0" brushRef="#br0" timeOffset="63196.67">4424 6985 0,'-21'0'16</inkml:trace>
  <inkml:trace contextRef="#ctx0" brushRef="#br0" timeOffset="63731.65">6054 7070 0,'0'-21'0,"21"-22"31,0 43-16,0 0 17,-21 21-32,0 1 0,0-1 15,0 0-15,0 0 0,21 21 0,-21-20 16,0-1-16,21 21 0,-21 0 16,0-20-16,0-1 0,0 21 0,0-21 15,22 0-15,-22 1 0,0-1 16,0 0-16,21 0 0,0-21 47,-21-21-47,21 21 0,-21-21 0,0 0 15,21-1-15</inkml:trace>
  <inkml:trace contextRef="#ctx0" brushRef="#br0" timeOffset="63979.51">6477 6985 0,'0'0'16,"-21"0"0,0 0-16,21 21 15,-22 0-15,1 1 0,0-1 0,0 0 16,0 21-16,0-21 0,-1 22 16,22-1-16,-21-21 0,0 22 15,0-22-15,0 21 0,21-21 0,0 22 0,-21-22 16,21 0-16,0 0 15,0 0-15,0 0 0,21-21 32,0 0-32,0 0 15,0 0-15,0-21 0</inkml:trace>
  <inkml:trace contextRef="#ctx0" brushRef="#br0" timeOffset="64433.25">6773 7049 0,'0'0'0,"-21"0"31,0 0-31,0 0 0,21 21 0,0 0 16,-21 0-16,-1 0 0,1 0 15,21 1-15,0-1 0,0 0 0,-21 21 16,21-21-16,-21 1 0,21-1 0,0 42 15,0-42-15,0 1 0,0-1 16,0 0-16,21-21 16,0 0-16,0 21 0,1-21 0,-1 0 15,0 0-15,21 0 0,-21 0 0,1 0 16,20-21-16,-21 21 16,0-21-16,0 0 0,1 21 0,-1-22 15,0 1-15,0 0 0,0 0 0,-21 0 16,0-22-16,0 22 0,0 0 15,0-21-15,0 21 0,0-22 16,0 22-16,-21 0 0,0-21 0,0 20 16,0 1-16,-1 21 0,1 0 15,0 0-15,0 0 0,0 0 0,0 0 16,-22 0-16,43 21 0,-21-21 0,0 22 16,21-1-16,-21 0 0,21 0 15,0 0-15,0 0 0,0 1 16,21-1-16,0 0 0,43 0 15,-43-21-15</inkml:trace>
  <inkml:trace contextRef="#ctx0" brushRef="#br0" timeOffset="64688.26">7345 7070 0,'0'0'16,"0"21"15,0 0-31,0 0 0,0 0 0,0 1 16,0-1-16,0 0 0,-21 0 15,21 21-15,-22-20 0,22-1 0,0 0 16,0 0-16,0 0 0,-21 0 16,21 1-1,0-44 16,0 1-31,21 0 0</inkml:trace>
  <inkml:trace contextRef="#ctx0" brushRef="#br0" timeOffset="64856.17">7345 6943 0,'0'-21'0,"0"42"0,0-21 62,0 21-46,0 0-16,21-21 15,-21 21-15,21-21 0</inkml:trace>
  <inkml:trace contextRef="#ctx0" brushRef="#br0" timeOffset="65479.86">8086 7133 0,'0'-63'31,"0"42"-31,0-1 0,-22 22 0,1-21 16,0 21-16,0 0 0,0 0 0,0 0 15,-1 0-15,1 0 16,-21 0-16,21 0 0,0 0 0,-1 21 0,1 1 16,0-1-16,0 0 0,0 0 15,0 21-15,-1-20 0,22-1 16,0 21-16,0-21 0,0 22 0,0-22 16,0 0-16,0 0 0,0 0 0,0 0 15,22 1-15,-1-22 0,0 21 16,0-21-16,0 0 0,0 0 0,1 0 15,-1 0-15,21 0 0,-21 0 0,0-21 16,1 21-16,-1-22 0,21 1 0,-21 0 16,0 0-16,1 0 0,-22-22 15,21 22-15,0-21 0,0 0 16,0-22-16,0 22 0,-21-1 16,22 1-16,-22 0 0,0-1 15,21-41-15,-21 63 0,21-22 16,-21 22-16,0-21 0,0 21 0,0-1 15,-21 44 17,0-1-32,21 0 0,-22 21 15,22-21-15,0 22 0,0-1 16,0 0-16,0 1 0,0-1 0,0 0 0,0 1 16,0-1-16,0 0 0,0 43 15,0-64-15,0 22 16,22-22-16,-1 0 0,-21 0 0,21 0 15,0 0-15,0 1 0,0-22 0,1 0 16,-1 0-16,0 0 0,0 0 0,0 0 16,0-22-16,1 1 0,-1 21 15,0-21-15,0 0 0</inkml:trace>
  <inkml:trace contextRef="#ctx0" brushRef="#br0" timeOffset="66351.78">9991 7112 0,'0'0'16,"21"-21"-16,21 21 16,-42-21-16,0 0 0,21 21 0,-21-22 15,21 1-15,-21 0 16,0 0-16,0 0 0,0 0 0,0-1 15,-21 22-15,0-21 0,0 0 0,-21 21 16,20 0-16,-20 0 0,-21 0 16,20 0-16,22 0 0,-21 0 15,-1 21-15,1 0 0,21 1 0,-21-1 16,20 0-16,-20 21 0,21-21 16,0 22-16,0-22 0,-1 0 0,22 21 15,0-20-15,0 20 0,0-21 0,0 0 16,0 0-16,0 1 0,22-22 15,-1 21-15,21-21 0,-21 0 16,22 0-16,-22 0 0,21 0 0,0 0 16,1 0-16,-1 0 0,0-21 0,1-1 15,-1 22-15,-21-21 0,22 0 16,-1-21-16,-21 21 0,0-1 0,22-20 16,-22 21-16,0-21 0,-21-1 0,21 22 15,-21-21-15,21-1 0,-21 1 16,0 0-16,0-1 0,0 22 0,0-63 15,0 62-15,0 1 0,0 0 16,-21 21 0,0 0-16,0 21 15,21 0-15,-21 22 0,21-22 16,0 21-16,0 1 0,0-1 16,0 0-16,0 1 0,0-1 0,0 0 15,0 1-15,0-1 0,0-21 0,0 21 16,0-20-16,0 20 0,21-21 15,0 0-15,0 0 0,0 1 16,0-22-16,1 0 0,20 0 0,-21 0 16,0 0-16,0 0 0,1 0 15,-1-22-15</inkml:trace>
  <inkml:trace contextRef="#ctx0" brushRef="#br0" timeOffset="66720.1">10520 7112 0,'0'0'0,"-21"0"16,42 0 15,0 0-31,0-21 0,0 21 0,-21-21 16,21 21-16,1-21 0,-1-1 0,0 22 15,0-21-15,0 21 0,-21-21 16,0 0-16,21 21 0,-21-21 0,0 0 15,-21 21 1,0 0-16,0 0 0,0 0 16,0 0-16,-1 21 0,1 0 15,0 0-15,0-21 0,0 21 0,0 22 16,21-22-16,0 0 0,-22 0 0,22 0 16,0 0-16,0 1 0,0-1 15,0 0-15,0 0 0,0 0 0,22 0 16,-1 1-16,0-22 0,0 0 15,0 0-15,0 0 0,1 0 16,20 0-16,-21 0 0,0 0 0,22 0 16,-22 0-16,0-22 0,21 1 0</inkml:trace>
  <inkml:trace contextRef="#ctx0" brushRef="#br0" timeOffset="67401.05">11028 6964 0,'0'-21'16,"0"42"-16,0-21 31,0 21-31,-21 0 16,21 0-16,0 1 0,0-1 15,0 0-15,0 0 0,0 0 0,0 22 16,-22-22-16,22 0 0,0 0 0,0 0 16,0 0-16,-21 1 15,21-1-15,0 0 16,0-42 15,0 0-15,0-1-16,0 1 0,0 0 0,0 0 15,0 0-15,0 0 0,0-1 0,0 1 16,0-21-16,21 21 0,1 0 16,-1-1-16,0 1 0,0 0 0,21 0 15,-20 0-15,-1 21 0,21 0 0,-21 0 16,0 0-16,22 0 0,-22 0 15,0 0-15,0 21 0,0 0 16,-21 0-16,22 0 0,-22 1 16,0-1-16,0 0 0,0 0 0,0 0 15,0 22-15,0-22 0,0 0 16,0 0-16,0 0 0,0 0 16,0 1-16,-22-22 31,22-22-16,0 1 1,0 0-16,0 0 0,22 0 16,-1 0-16,-21-1 0,21-20 0,0 21 15,0 0-15,22 0 0,-22-1 16,0 1-16,0 0 0,0 0 0,0 0 16,1 21-16,-1 0 0,0 0 15,0 0-15,-21 21 0,0 0 16,0 0-16,0 0 0,0 1 0,0-1 15,0 0-15,0 0 0,0 0 16,0 22-16,0-22 0,0 0 0,0 0 16,0 0-16,-21 0 0,21 1 0,-21-1 15,21 0 1,21-21 15,0-21-31,0 21 0</inkml:trace>
  <inkml:trace contextRef="#ctx0" brushRef="#br0" timeOffset="67827.81">12065 6964 0,'-42'0'15,"20"21"1,1 0-16,0 0 15,0 1-15,0 20 0,0-21 16,21 0-16,0 0 0,0 1 16,-22-1-16,22 21 0,0-21 0,0 0 15,0 1-15,0-1 16,0 0-16,22-21 0,-1 21 16,0-21-16,0 0 0,0 0 0,0 0 15,1 0-15,-1 0 0,0-21 16,21 21-16,-21-21 0,1 0 0,-1 21 15,0-22-15,0 1 0,0-21 0,-21 21 16,0 0-16,21-22 0,-21 22 16,0-21-16,0 21 0,0-1 0,0-20 15,0 21-15,-21 0 0,0 0 16,0 21-16,0 0 0,0-22 0,-1 22 16,1 0-16,0 0 0,0 0 15,0 22-15,0-22 0,-1 21 0,22 0 16,0 0-16,0 0 0,0 0 15,0 1-15,22-1 16,-1-21-16</inkml:trace>
  <inkml:trace contextRef="#ctx0" brushRef="#br0" timeOffset="68109.64">12636 6858 0,'0'0'0,"0"-21"16,-21 21-1,0 21 1,21 0-16,-21-21 0,0 21 0,21 22 16,0-22-16,-21 0 0,-1 0 15,22 22-15,-21-22 0,21 21 0,-21-21 16,21 0-16,0 22 0,0-22 0,0 0 15,0 0-15,0 0 0,0 1 16,0-1-16,21 0 16,0-21-16,1 0 0,-1 0 15,0 0-15,0 0 0,21 0 0</inkml:trace>
  <inkml:trace contextRef="#ctx0" brushRef="#br0" timeOffset="68420.47">13039 6858 0,'-22'0'0,"44"0"0,-44-21 0,44 21 32,-1 0-17,0 0-15,0 0 0,0 0 0,0 21 16,1 0-16,-1 0 0,0 1 15,0-1-15,-21 0 0,0 21 0,0-21 16,0 1-16,0 20 0,0-21 0,0 21 16,0-20-16,-21-1 0,0 21 0,0-21 15,-1 0-15,1 1 0,0-1 16,0-21-16,0 21 0,0 0 16,42-21 15</inkml:trace>
  <inkml:trace contextRef="#ctx0" brushRef="#br0" timeOffset="69101.08">13843 6879 0,'0'0'0,"0"-21"0,0 0 0,-21 21 16,0 0 0,21-21-16,-22 21 15,1 0-15,0 0 0,0 21 0,0-21 16,0 21-16,-1-21 0,1 21 16,0 0-16,0 1 0,21-1 15,-21-21-15,21 21 0,0 0 0,0 0 31,0 0-31,21-21 0,0 0 0,-21 22 16,21-22-16,0 21 0,-21 0 16,22 0-16,-22 0 15,0 0-15,0 1 16,0-1-16,0 0 16,-22 0-1,1-21-15,0 21 0,0-21 16,0 0-16,0 0 0,-1 0 15,44 0 48,-1 0-63,0 0 16,0 0-16,0 0 0,-21 21 15,21-21-15,-21 22 16,22-1-16,-22 0 0,0 0 15,0 0-15,0 22 16,0-22-16,-22 0 0,1 0 0,21 0 16,-21 0-16,0 1 0,0-1 15,21 0-15,-21 0 0,-1 0 0,22 0 16,-21 1-16,0-1 0,21 0 16,-21-21-16,21 21 0,0 0 15,0 0 1,21-21-16,0 0 0,0 0 15,1 0-15,-1 0 0,0 0 16,0 0-16,-21-21 16,21 21-1</inkml:trace>
  <inkml:trace contextRef="#ctx0" brushRef="#br0" timeOffset="70063.38">13123 10224 0,'-21'0'16,"0"0"-1,42 0 17,0 0-32,0 0 0,1 0 0,-1 0 15,0 0-15,0 0 0,0 0 16,0 0-16,1 0 0,-1 0 0,-21 21 15,0 0-15,0 0 16,0 0-16,-21 0 16,-1 1-16,-20-1 0,21 0 0,0 21 15,-22-21-15,22 1 0,0 20 16,0-21-16,0 0 0,0 0 0,-1 1 16,22-1-16,-21 0 0,21 0 15,0 0-15,21-21 31,1 0-31,-1 0 16,0 0-16,0 0 0,0 0 0,-21-21 16,21 21-16,-21 21 31,0 0-15,0 1-16,0-1 0,0 0 15,22 0-15,-22 0 0,0 0 16,0 22-16,21-22 0,-21 0 0,0 0 15,0 0-15,0 1 0,0-1 16,0 0-16,0 0 0,-21 0 0,-1 0 16,1 1-16,0-1 0,0 0 0,-21 0 15,20-21-15,1 21 0,0-21 0,0 0 16,21 21-16,-21-21 0,0 0 16,-1 0 15,22-21-31,0 0 0,0 0 15,-21 0-15,21 0 0</inkml:trace>
  <inkml:trace contextRef="#ctx0" brushRef="#br0" timeOffset="70835.94">6646 8848 0,'0'0'0,"0"-21"0,0-1 0,0 1 15,0 0-15,0 0 16,0 42 15,0 0-31,0 0 0,0 1 16,0-1-16,-21 21 0,21-21 15,0 22-15,0-22 0,0 0 0,0 21 16,-21-21-16,21 1 0,0-1 0,0 0 16,0 0-16,0 0 15,0 0-15,0 1 16,0-44 15,0 1-31,0 0 0,0 0 16,21 0-16</inkml:trace>
  <inkml:trace contextRef="#ctx0" brushRef="#br0" timeOffset="71196.53">6625 8488 0,'-21'-21'0,"42"42"0,-63-42 15,21 21-15,-1 0 16,1 0-16,21 21 16,-21 0-16,21 0 15,0 0-15,0 1 0,21-22 16,0 0-16,1 0 0,-1 0 0,0 0 16,0 0-16,0 0 0,22 0 15,-22 0-15,0 0 0,0-22 0,0 22 16,0-21-16,1 0 0,-22 0 15,0 0-15,0 0 16,0-1-16,-22 1 16,1 0-16,0 21 0,0 0 0,0 0 15,0 0-15,-22 0 0,22 0 16,0 0-16,0 0 0,0 21 0,21 0 16,-22 1-16,22-1 0,0 0 15,0 0-15,0 0 0,0 0 16,0 1-16,22-22 0,62 42 15,-41-21-15,-1-21 0,-21 0 16,21 0-16</inkml:trace>
  <inkml:trace contextRef="#ctx0" brushRef="#br0" timeOffset="71668.27">7197 8636 0,'0'21'15,"0"0"-15,-22-21 16,22 22-16,0-1 0,0 0 0,0 21 16,-21-21-16,21 1 0,0-1 15,0 0-15,0 21 0,0-21 0,0 1 16,0-1-16,0 0 0,0 0 16,0 0-16,0 0 0,0 1 0,0-1 15,0 0-15,-21-21 31,0 0-15,21-21-16,-21 0 16,21-1-16,0 1 0,0-21 0,0 21 15,0-22-15,0 22 0,0-21 16,21 0-16,0-1 0,0 22 0,0-21 16,1 21-16,20-1 0,-21-20 0,21 42 15,-20-21-15,20 21 0,0 0 0,1 0 16,-22 0-16,21 0 0,-21 21 15,0 0-15,22 0 0,-43 1 16,21 20-16,-21-21 0,21 21 0,-21 1 0,0-22 16,0 21-16,0-21 15,0 22-15,0-22 0,0 0 0,-21 0 16,21 22-16,-21-43 0,21 21 0,0 0 16,21-42 15</inkml:trace>
  <inkml:trace contextRef="#ctx0" brushRef="#br0" timeOffset="71948.12">8107 8361 0,'0'0'0,"-21"42"31,21-21-31,0 1 0,0-1 16,-22 0-16,22 21 0,-21 1 15,0-1-15,21 0 0,-21 1 0,21-1 0,-21 0 16,0 1-16,21-1 0,0 0 0,0 1 16,0-22-16,0 0 0,0 21 15,0-21-15,0 1 0,0-1 16,21-21-16,0 0 15,0 0-15,0 0 16,-21-21-16,21-1 0</inkml:trace>
  <inkml:trace contextRef="#ctx0" brushRef="#br0" timeOffset="72165.99">7874 8742 0,'0'0'0,"21"0"32,0 0-32,0 0 15,1 0-15,20 0 0,-21-21 16,0 21-16,0 0 0,1 0 16,-1 0-16,0-21 0,0 21 0,0 0 15,-21-22-15,21 22 16</inkml:trace>
  <inkml:trace contextRef="#ctx0" brushRef="#br0" timeOffset="72896.94">9461 8827 0,'0'0'0,"22"-22"0,-22 1 0,21 21 16,-21-21-16,0 0 0,0 0 0,21 0 16,-21-1-16,0 1 0,0 0 15,0 0-15,0 0 0,-21 0 16,21-1-16,-21 1 0,-1 0 0,1 21 16,0-21-16,0 21 0,0 0 15,-22 0-15,22 0 0,0 21 16,0-21-16,-21 21 0,20 0 0,-20 1 15,21 20-15,-21-21 0,-1 21 0,22 1 16,-21-22-16,21 21 16,-1 1-16,1-1 0,21 0 0,0 1 15,0-1-15,0 21 0,0-41 16,43-1-16,-22-21 0,0 21 16,21-21-16,-21 0 0,64 0 15,-43 0-15,1 0 0,-22-21 0,21 0 16,1-1-16,-22 1 0,21 0 15,-21 0-15,22 0 0,-22-22 0,0 22 16,0-21-16,0 21 0,-21-22 0,0-20 16,21 21-16,-21 20 0,0 1 15,0 0-15,0 0 0,0 0 16,0 42 15,0 0-31,-21 0 16,21 0-16,0 22 0,0-22 0,0 0 15,0 21-15,0-20 0,0 20 0,0-21 16,0 21-16,21-20 0,1-1 16,-22 0-16,21 0 0,0 0 0,0-21 15,0 21-15,0-21 0,1 0 0,-1 0 16,0 0-16,21 0 16,-21 0-16,1 0 0,-1 0 0,21-21 0,-21 0 15</inkml:trace>
  <inkml:trace contextRef="#ctx0" brushRef="#br0" timeOffset="73203.75">10499 8636 0,'0'0'0,"0"21"16,21-21-1,0 0 1,0 0-16,0 0 0,0 0 16,43 0-1,-43 0-15,0 0 16</inkml:trace>
  <inkml:trace contextRef="#ctx0" brushRef="#br0" timeOffset="73396.64">10456 8827 0,'0'21'0,"0"-42"0,0 63 15,21-42 17,1 0-32,-1 0 0,0 0 15,0 0-15,0 0 16,0 0-16,1 0 0,-1-21 16,0 21-16,0-21 0,0 21 0,22-22 15,-22 22-15</inkml:trace>
  <inkml:trace contextRef="#ctx0" brushRef="#br0" timeOffset="73736.46">11451 8467 0,'0'-21'0,"0"42"0,0-64 0,-21 22 16,0 42 15,21 1-15,0-1-16,0 0 0,0 0 16,0 0-16,-21 22 0,21-22 0,0 0 15,0 21-15,0-21 0,0 22 0,0-22 16,0 21-16,0-21 0,-22 1 0,22-1 15,0 21-15,0-21 16,0 0-16,22-21 16,-1 0-1,0 0-15</inkml:trace>
  <inkml:trace contextRef="#ctx0" brushRef="#br0" timeOffset="74192.73">11769 8488 0,'0'0'15,"0"21"17,-22 0-32,1 0 15,21 1-15,0-1 16,0 21-16,-21-21 0,21 0 0,-21 22 15,21-22-15,0 0 0,0 21 16,0-20-16,0-1 0,0 0 0,0 0 16,0 0-16,0 0 0,0 1 0,21-22 15,0 0-15,0 0 0,1 0 16,-1 0-16,0 0 0,0 0 16,21-22-16,-20 1 0,-1 21 0,0-21 15,0 0-15,0 0 0,0 0 0,1-22 16,-1 22-16,0-21 0,-21 21 15,0-22-15,21 22 0,-21-21 0,0 21 16,0-22-16,0 22 0,0-21 16,-21 21-16,0-1 15,0 1-15,-1 21 0,-20 0 0,21 0 16,0 0-16,0 0 0,-1 21 0,1 1 16,0-1-16,0 0 0,0-21 0,21 21 15,0 0-15,-21 0 0,21 1 16,0-1-16,0 0 0,0 0 15,21 0 1</inkml:trace>
  <inkml:trace contextRef="#ctx0" brushRef="#br0" timeOffset="74492.31">12636 8530 0,'0'0'16,"-21"0"-16,21-21 0,-21 21 16,0 0 15,21 21 16,0 0-47,0 1 15,0-1-15,0 0 0,-21 0 16</inkml:trace>
  <inkml:trace contextRef="#ctx0" brushRef="#br0" timeOffset="74800.14">12636 8932 0,'0'22'0,"0"-1"31,22 0-16,-1 0 1,-21 0-16,0 0 16,0 1-16,0-1 15,-43 0-15,22 0 0,0-21 16,-21 21-16,-1 0 0,1 1 16,-43 20-16,43-21 0,-21-21 15,20 21-15,1 0 0,0-21 0,-1 0 16,22 0-16,0 0 0,-21 0 15</inkml:trace>
  <inkml:trace contextRef="#ctx0" brushRef="#br0" timeOffset="85959.9">14901 2498 0,'0'0'0,"0"-21"0,21-1 15,1 1-15,-22 0 16,21 0-16,0 0 0,-21 0 16,21 21-1,-21 21 16,-21 0-31,21 21 16,-21-21-16,0 22 0,-1-1 16,22 0-16,-21 1 0,0-22 0,0 21 15,0 1-15,21-1 0,-21-21 0,-1 21 16,22-20-16,-21-1 0,21 0 16,0 0-16,0 0 0,-21 0 15,21 1-15,-21-22 16,21-22 15,21 1-31,0 0 16</inkml:trace>
  <inkml:trace contextRef="#ctx0" brushRef="#br0" timeOffset="86184.77">15134 2794 0,'0'0'0,"21"0"16,-21-21 31,21 21 15,1 0-62</inkml:trace>
  <inkml:trace contextRef="#ctx0" brushRef="#br0" timeOffset="88077.73">16489 2667 0,'0'0'0,"0"21"16,21-21 15,0-21-31,0 0 16,-21 0-16,21 21 0,-21-21 15,0-1-15,0 1 0,0 0 16,0 0-16,0 0 16,0 0-16,0-1 0,-21 1 0,0 0 15,0 0-15,0 0 0,-22 21 0,22-21 16,0 21-16,-21-22 0,21 22 16,-22 0-16,22 0 0,-21 0 0,21 22 15,-1-1-15,1-21 0,-21 42 16,42-21-16,-21 0 0,0 22 0,21-22 15,-22 21-15,22 1 0,0-22 0,0 21 16,0-21-16,0 22 0,0-22 16,0 0-16,0 0 0,22 0 0,-1 0 15,0 1-15,0-22 0,0 21 16,0-21-16,1 0 0,-1 0 16,21 0-16,-21 0 0,0 0 0,22 0 15,-22-21-15,21 21 0,-21-22 16,22 1-16,-22 0 0,0 0 0,0 0 15,0 0-15,1-1 0,-1-20 0,0 21 16,0-21-16,-21 20 0,0 1 16,0-21-16,0 21 0,0 0 15,0-1-15,0 44 16,0-1 0,0 0-16,0 0 0,-21 0 0,21 22 15,0-22-15,-21 0 16,21 21-16,0-21 0,0 22 0,0-22 15,0 0-15,0 0 0,0 0 0,0 1 16,21-1-16,0 0 0,0-21 16,0 0-16,1 0 0,20 0 0,-21 0 15,0 0-15,22 0 0,-22 0 16,21-21-16,-21 0 0,22 21 0,-22-22 16,21 1-16,-21 0 0,0 0 0,-21-43 15,22 43-15,-22 0 16,0 0-16,0-21 0,0 20 0,0 1 15,0 0-15,0 0 0,-22 21 16,1 0-16,0 21 16,21 0-1,-21 0-15,21 1 0,-21-1 16,21 0-16,-21 21 0,21-21 16,0 1-16,0-1 0,0 0 0,0 0 0,-22 0 15,22 0-15,0 1 31,0-44-15,22 1 0,-22 0-16,21 0 0,-21 0 0,0 0 15,21-1-15,0 1 0,-21 0 16,0-21-16,21 21 0,-21-1 0,21 22 16,-21-21-16,22 21 31,-22 21-31,21 1 15,-21-1-15,0 0 0,0 0 16,0 0-16,0 0 0,21 1 0,-21-1 16,21 0-16,-21 0 0,21 0 15,0 0-15,1-21 0,-1 22 16,0-22-16,21 0 0,-21 0 16,1 0-16,-1 0 0,21 0 15,-21 0-15,22-22 0,-22 1 16,21 21-16,-21-21 0,0 0 0,1 0 0,-1 0 15,0-1-15,0 1 16,0-21-16,-21 21 0,21 0 0,-21-1 16,0 1-16,0 0 0,0 0 15,0 42 1,0 0 0,0 0-16,-21-21 0,0 22 0,21-1 15,0 21-15,0-21 0,0 0 16,0 1-16,0-1 0,0 0 0,0 0 15,0 0 1,21-21-16,0 21 0,1-21 16,-1 0-16,0 0 0,0 0 0,0 0 0,0 0 15,22 0-15,-22-21 16,0 0-16,0 21 0,0-21 0,1 0 16,-1 0-16,0-1 0,-21 1 15,0-21-15,21 21 0,0 0 0,-21-1 16,0-20-16,21 21 0,-21 0 0,22 0 15,-22-1-15,0 1 16,0 42 15,0 1-31,0-1 0,0 0 0,0 0 16,0 21-16,-22-20 0,1 20 16,21 0-16,-21 1 0,0-1 15,21 0-15,-21 22 0,21-22 0,0 0 16,-21 22-16,21-1 0,0 1 0,-22-1 15,22 1-15,0-1 0,0 1 16,0 63-16,0-64 0,22-20 16,-22 20-16,0 1 0,0-22 0,0 22 15,0-1-15,0-21 0,21 22 16,-21-22-16,0 1 0,0-1 16,0-21-16,0 21 0,0-20 0,0-1 0,0-42 31,0-1-16,0 1-15,-21 0 0,21-21 0,-22 21 16,1-22-16,0-20 0,21 20 0,-21 1 16,0 0-16,0-22 0,-1 22 15,22-22-15,0 1 0,-21 21 0,21-22 16,-21 22-16,21-22 0,0 22 0,0 0 16,0 20-16,0-20 0,0 0 15,0 21-15,0-1 0,21-20 0,-21 21 16,21 0-16,1 0 0,-22-1 0,21 1 15,0 0-15,-21-21 0,21 21 16,0-1-16,0 1 0</inkml:trace>
  <inkml:trace contextRef="#ctx0" brushRef="#br0" timeOffset="88709.36">19198 2434 0,'0'0'0,"0"-21"0,-21 21 0,21-21 16,0 0-16,0 0 16,-21 21-1,21 21 1,21 0-1,0 0-15,0 21 0,-21 1 0,21-1 16,1 0-16,-22 22 0,0-22 0,21 1 16,0-1-16,-21 0 0,21 1 15,-21-1-15,0 0 0,0-21 0,0 1 16,21-1-16,-21 0 0,0 0 16,21-21-16,-21-21 15,22 0 1,-1-22-16,-21 22 15,21 0-15,-21-21 0,21-1 0,0 1 16,0 0-16,1-22 0,-1 1 16,0 20-16,0-20 0,0-1 15,0 22-15,1 0 0,-1-1 0,0 1 16,0 21-16,0 0 0,0 0 16,-21-1-16,0 1 0,22 21 15,-1 0 16,-21 21-31,0 1 0,21-22 16,-21 21-16,21 0 0,0 0 16</inkml:trace>
  <inkml:trace contextRef="#ctx0" brushRef="#br0" timeOffset="90232.49">20256 2731 0,'0'0'0,"22"0"0,-22-22 16,21 1 0,-21 0-16,21 0 0,-21 0 15,0 0-15,0-1 0,0 1 16,0 0-16,0 0 0,0-21 0,0 20 16,-21 1-16,0 0 0,-1 0 15,1 21-15,21-21 0,-21 21 0,0 0 16,0 0-16,0 0 0,-1 21 15,1-21-15,21 21 0,-21 21 16,0-20-16,0 20 0,0-21 0,-1 21 16,1 1-16,21-22 0,0 21 15,-21 1-15,21-22 0,0 21 0,0-21 16,0 0-16,0 1 0,0-1 0,0 0 16,0 0-16,21-21 15,0 0-15,1 0 0,-1 0 16,21 0-16,-21 0 0,0 0 0,1-21 15,20 0-15,-21 0 0,0-1 16,0 1-16,22-21 0,-22 21 16,-21-22-16,21 22 0,0-21 15,-21 0-15,21 20 0,-21-20 0,0 21 16,0 0-16,0 0 0,0-1 0,0 1 16,0 42-1,0 1 1,0-1-16,-21 21 15,21-21-15,-21 0 0,21 22 0,0-22 16,0 21-16,0-21 0,0 1 16,0 20-16,0-21 0,0 0 15,0 0-15,21 1 0,0-22 16,1 0-16,-1 21 0,0-21 0,0 0 16,0 0-16,22 0 0,-22 0 15,21-21-15,-21 21 0,22-22 0,-22 1 16,21 0-16,0 0 0,-20-21 15,-1 20-15,21 1 0,-21-21 0,-21 21 16,0-22-16,21 22 0,-21 0 0,0 0 16,0 0-16,0 0 0,-21 21 15,0-22-15,0 22 0,0 0 16,0 0-16,-1 0 16,22 22-16,-21-1 15,21 0-15,0 0 0,0 0 0,0 0 16,0 1-16,21-1 0,-21 0 15,22 0-15,-1 0 0,-21 0 0,21 1 16,0 20-16,-21-21 0,21 0 16,0 0-16,-21 1 0,22-1 15,-22 0-15,0 0 0,21-21 16,0 0-16,0 21 16,0-21-16,0 0 0,1 0 15,-1 0-15,0 0 0,21 0 0,-21 0 16,22-21-16,-22 21 0,21-21 15,1 21-15,-1-21 0,-21 0 16,21 21-16,-20-22 0,20 1 0,-21 0 16,0 0-16,-21 0 0,21 0 15,-21-22-15,0 22 0,0-21 16,0 21-16,0-22 0,0 22 0,0 0 16,0 0-16,-21 0 0,0-1 0,0 22 15,0 0-15,0 0 0,-22 0 16,1 0-16,21 22 15,0-1-15,-22 0 0,22 21 0,0-21 16,0 22-16,0-22 0,-1 21 0,1 1 16,21-22-16,0 0 0,0 21 0,0-21 15,0 1-15,0-1 0,21 0 16,1 0-16,-1-21 16,0 0-16,0 0 0,0 0 15,0 0-15,1 0 0,20 0 0,-21 0 16,0-21-16,0 0 0,1 21 15,-1-21-15,0-1 0,-21 1 0,21 0 16,0-21-16,-21 21 0,21-1 0,-21-20 16,0 21-16,0 0 0,0 0 15,0-1-15,22 1 0,-22 0 0,0 42 32,0 0-32,-22 1 15,22-1-15,0 0 0,-21 0 16,21 21-16,0-20 0,0-1 15,0 0-15,0 0 0,0 0 0,0 0 16,0 1-16,0-1 0,21-21 16,1 0-16,-1 0 0,0 0 15,0 0-15,0 0 0,22 0 0,-1 0 16,-21 0-16,21 0 0,-20-21 0,20-1 16,-21 1-16,21 0 0,-20 0 15,-1 0-15,0 0 0,0-1 0,-21-20 16,21 21-16,-21 0 0,21 0 15,-21-1-15,0 44 32,0-1-32,0 0 15,0 0-15,-21 0 0,21 0 0,0 1 16,-21-1-16,21 0 0,0 0 0,0 0 16,0 0-16,0 1 15,0-1-15,21-21 16,0 0-16,1 0 0,-1 0 15,0 0-15,0 0 16,0-21-16,0 21 0,1-22 16,-22 1-16,21 0 0,0 0 15,-21-21-15</inkml:trace>
  <inkml:trace contextRef="#ctx0" brushRef="#br0" timeOffset="90421.39">22161 2328 0,'0'0'0,"-42"0"32,63 0 30,0 0-62,1 0 16,-1 0-16,0 0 0</inkml:trace>
  <inkml:trace contextRef="#ctx0" brushRef="#br0" timeOffset="90966.07">22691 2138 0,'0'0'15,"0"-21"-15,-22 21 16,1 0-16,0 0 0,21 21 15,-21-21-15,0 21 16,21 0-16,-21 0 0,21 22 0,0-22 16,0 21-16,0 1 0,-22-1 15,22 0-15,0 1 0,-21-1 16,21 0-16,0 1 0,0-1 0,0-21 16,-21 21-16,21-20 0,0-1 15,0 0-15,-21 0 0,21 0 16,0 0-16,0-42 31,0 0-15,0 0-16,21 0 15,0-22-15,0 22 0,1 0 0,-1 0 16,0-21-16,0 20 0,21 1 0,-20-21 16,20 21-16,-21 0 0,21-1 15,1 22-15,-22-21 0,21 21 16,1 0-16,-22 0 0,0 0 0,0 21 15,0 1-15,0-1 0,-21 0 16,22 42-16,-22-41 0,0-1 16,-22 21-16,1-21 0,0 0 0,0 1 15,0-1-15,-22 0 0,1 0 16,0 0-16,-1 0 0,1-21 0,0 22 16,21-22-16,-22 0 15,22 21-15,-21-21 0,21 0 0,-1 0 16,1 0-16,0 0 15,21-21 1,0-1-16,21 1 0,0 0 16,1 21-16,-1-21 0</inkml:trace>
  <inkml:trace contextRef="#ctx0" brushRef="#br0" timeOffset="91267.9">23283 2201 0,'0'-21'0,"0"42"0,21-63 0,-21 21 16,22 0-16,-22 0 0,0 42 31,0 0-31,0 0 0,0 0 16,0 22-16,0-22 0,0 21 0,0 22 15,0-22-15,0 0 0,-22 1 16,22-1-16,-21 0 0,21 1 0,-21-1 15,21 0-15,0-21 0,0 1 16,0 20-16,0-21 0,0 0 16,0 0-16,0 1 15,21-22 1,-21-22 0,21 22-16,1-21 0,20 0 0,-21 0 15</inkml:trace>
  <inkml:trace contextRef="#ctx0" brushRef="#br0" timeOffset="91615.7">23601 2667 0,'21'0'31,"0"0"-31,0 0 16,0 0-16,1 0 0,-1 0 0,0 0 0,0-21 15,0 0-15,0 21 16,1-21-16,-1 21 0,0-22 0,0 1 15,-21 0-15,0 0 0,0 0 16,0 0-16,0-1 16,-21 22-16,0 0 0,0-21 0,-1 21 15,-20 0-15,21 0 0,0 21 16,-22-21-16,22 22 0,0-1 0,0 21 16,0-21-16,0 0 0,-1 22 0,1-1 15,21 0-15,0-20 16,0-1-16,0 0 0,0 0 0,0 0 15,0 0-15,43-21 0,-43 22 0,42-22 16,-21 0-16,0 0 16,0 0-16,1 0 0,-1 0 0,21 0 15,-21 0-15,0 0 0,1-22 0,-1 22 16,0-21-16</inkml:trace>
  <inkml:trace contextRef="#ctx0" brushRef="#br0" timeOffset="94176.2">24998 2519 0,'0'-21'16,"0"0"-1,0-1-15,0 1 16,0 0-16,0 0 0,0 0 15,0 0-15,0-1 0,0 1 16,0 0-16,21 0 16,-21 42 15,0 0-15,0 0-16,0 1 0,-21 20 15,0-21-15,21 0 0,0 22 16,-22-22-16,22 21 0,-21-21 0,21 22 15,-21-22-15,21 0 0,0 21 16,0-21-16,0 1 0,0-1 0,0 0 16,0 0-16,21 0 15,0-21 1,1 0-16,-1 0 0,0 0 16,0 0-16,-21-21 0,21 0 15,0 21-15,1-21 0,-1 0 16,0-1-16,0 1 0,0 0 0,0 0 15,-21 0-15,22 0 0,-1-1 16,0 1-16,-21 0 0,0 0 0,21 0 16,0 21-16,-21-21 0,0 42 31,0 0-31,0 0 16,0 0-16,0 0 15,0 1-15,0-1 0,0 0 0,0 0 16,0 0-16,0 0 0,0 1 0,0-1 15,0 0-15,0 0 16,21-21-16,1 0 16,-1 0-1,0 0-15,0 0 0,0 0 16,-21-21-16,21 21 0,1-21 16,-22 0-16,0-1 0,21 1 15,-21 0-15,21 0 0,-21 0 16,0 0-16,0-1 0</inkml:trace>
  <inkml:trace contextRef="#ctx0" brushRef="#br0" timeOffset="94671.92">25633 2434 0,'0'0'0,"0"-21"0,21 0 16,0 21-16,-21-21 15,0 0-15,21 21 16,-21-22-16,21 1 0,-21 0 15,0 0 1,22 21-16,-22-21 16,21 21-16,-42 0 78,21 21-31,0 0-16,-22-21-31,22 21 16,0 0-16,0 1 15,0-1-15,-21 0 0,21 0 16,-21 21-16,21-20 0,0-1 0,0 0 15,-21 0-15,21 0 16,-21 22-16,21-22 0,-21 0 0,21 0 16,0 0-16,0 0 0,0 1 15,0-44 48,0 1-63</inkml:trace>
  <inkml:trace contextRef="#ctx0" brushRef="#br0" timeOffset="95398.5">26268 2096 0,'0'-22'0,"0"44"0,0-65 15,-21 43-15,-1 0 16,1 0-16,0 0 16,21 21-16,0 1 0,-21 20 15,21-21-15,-21 21 0,21-20 0,0 20 16,0 0-16,0 1 0,0-1 16,0 0-16,0 1 0,-21-1 0,21 0 15,0-21-15,0 22 0,0-22 16,0 0-16,0 0 0,0 0 15,0 1-15,0-1 0,0-42 47,0-1-47,21 1 16,-21 0-16,0-21 0,21 21 16,0-1-16,0-20 0,0 21 0,1 0 15,-22-22-15,21 22 0,0 0 16,0 0-16,0 21 0,0 0 15,1 0-15,-22 21 0,0 0 16,0 0 0,0 22-16,0-22 0,0 0 0,0 0 15,0 0-15,0 1 0,0-1 16,21 0-16,-21 0 0,21 0 0,-21 0 16,21-21-16,0 22 0,0-22 15,1 0-15,-1 0 0,0 0 16,21 0-16,-21 0 0,1 0 0,-1 0 15,21 0-15,-21-22 0,0 1 0,1 0 16,-1 0-16,0 0 0,0 0 16,0-1-16,-21-20 0,21 21 0,-21 0 15,22-22-15,-22 22 0,0 0 16,0 0-16,0 42 31,-22 0-31,22 0 16,0 1-16,-21-1 0,0 21 0,21-21 15,0 0-15,0 1 0,0-1 0,0 21 16,0-21-16,0 0 16,0 1-16,0-1 0,21-21 15,0 0-15,1 0 16,-1 0-16,0 0 0,0 0 16,0 0-16,0-21 0,1 21 0,-1-22 15</inkml:trace>
  <inkml:trace contextRef="#ctx0" brushRef="#br0" timeOffset="95598.39">26966 2244 0,'0'0'16,"-21"0"-16,0 0 0,0 0 15,0 0 1,21 21 15,21-21-31,-21 21 16,21-21-16,0 21 0</inkml:trace>
  <inkml:trace contextRef="#ctx0" brushRef="#br0" timeOffset="96373.95">27368 2328 0,'0'0'0,"0"-42"31,-21 42-15,0 0-16,0 21 16,0 0-16,21 1 0,-21 20 15,21-21-15,-22 21 0,1-20 0,21 20 16,0-21-16,0 21 0,0 1 15,0-22-15,0 0 0,0 21 0,0-20 16,0-1-16,0 0 0,21 0 0,1-21 16,-1 21-16,0 0 0,0-21 15,0 0-15,22 0 0,-22 0 0,0 0 16,21 0-16,-21 0 0,22 0 0,-1-42 16,0 21-16,-20 0 15,-1 0-15,0-22 0,0 22 16,0-21-16,0-1 0,1 1 0,-1 0 15,0-22-15,0 22 0,-21 0 16,21-22-16,-21 22 0,21 21 0,-21-22 16,0 1-16,0 21 0,0 0 15,0-1-15,0 44 16,0-1 0,-21 21-16,0-21 0,21 0 15,-21 22-15,21-1 0,0 0 0,0-20 16,-21 20-16,21 0 0,-21 1 15,21-1-15,-22 0 0,22-21 16,0 22-16,-21-22 0,21 0 0,-21 0 0,21 0 16,0 1-16,-21-22 15,21 21-15,0-42 32,0-1-32,0 1 15,21 0-15,0 0 0,0-21 16,1 20-16,-1-20 0,21 21 15,-21-21-15,22 20 0,-22-20 0,21 21 16,0 0-16,1 0 0,-22 21 16,21 0-16,-21 0 0,22 0 0,-22 0 15,0 0-15,0 21 0,0 0 16,-21 0-16,0 21 0,0-20 0,22-1 16,-22 21-16,0-21 0,0 22 15,0-22-15,0 0 0,0 0 0,0 0 16,0 0-16,0 1 0,0-1 15,-22 0-15,22 0 0,-21 0 16,0-21 15,0 0-15,21-21-16,0 0 0</inkml:trace>
  <inkml:trace contextRef="#ctx0" brushRef="#br0" timeOffset="96759.72">29739 2371 0,'0'0'0,"0"-21"31,0 42 1,0 0-32,0 0 0,0 21 0,-21-20 15,21-1-15,0 21 0,0-21 16,0 22-16,0-22 0,-21 0 0,21 21 15,0-21-15,0 1 0,0-1 16,0 0-16,0 0 16,21-21 31,0 0-47,0-21 0</inkml:trace>
  <inkml:trace contextRef="#ctx0" brushRef="#br0" timeOffset="97204.47">30501 2328 0,'-63'-21'32,"41"21"-32,-20 0 0,21 21 15,-21-21-15,-1 22 0,22-1 16,-21-21-16,-1 21 0,22 0 0,0 0 15,0 0-15,0-21 0,21 22 16,-21-1-16,21 0 0,0 0 16,21-21-16,0 21 15,0-21-15,21 0 0,-20 0 0,20 0 16,0 0-16,1 21 0,-22-21 0,21 0 16,0 0-16,1 0 0,-22 22 15,0-22-15,21 0 0,-20 21 0,-1-21 16,-21 21-16,0 0 15,0 0-15,0 0 0,0 1 0,0-1 16,0 0-16,-21-21 0,-1 21 16,1 0-16,0-21 0,0 21 15,-21-21-15,20 0 0,-20 0 0,21 22 16,-21-22-16,20 0 0,1 0 16,0 0-16,-21 0 0,21 0 0,-1 0 15,1 0-15,0 0 16,0 0-16,21-22 15,-21 22-15,21-21 16,0 0-16</inkml:trace>
  <inkml:trace contextRef="#ctx0" brushRef="#br0" timeOffset="97424.34">29612 2159 0,'0'0'15,"-21"0"-15,0 0 0,21-21 16,-21 21 15,-1 0-15,1 21-1</inkml:trace>
  <inkml:trace contextRef="#ctx0" brushRef="#br0" timeOffset="98783.64">16150 4530 0,'0'-21'63,"0"-1"-48,0 1-15,0 0 0,0 0 16,0 0-16,0 0 16,0-1-16,-21 1 0,0 0 15,0 21-15,-1-21 0,1 0 0,0 21 16,-42 0-16,41 0 16,-20 0-16,21 0 0,0 0 0,-22 21 15,1 0-15,21 0 0,0 0 16,-22 1-16,22 20 0,0-21 15,0 21-15,21 1 0,0-22 16,0 21-16,0-21 0,0 22 0,0-22 0,0 0 16,0 0-16,21 0 0,0 1 15,0-1-15,1-21 0,-1 0 0,0 0 16,0 0-16,21 0 0,-20 0 0,-1 0 16,21-21-16,0-1 0,-20 1 15,20 0-15,-21 0 0,21 0 0,-20 0 16,20-1-16,-21-20 0,0 0 0,0-1 15,1 1-15,-1 0 0,0-1 16,-21-20-16,0-1 0,21 22 16,-21-21-16,21-1 0,-21 22 0,0-22 15,0 22-15,0 0 0,0-1 16,0 22-16,0 0 0,0 0 0,0 0 16,0 42-1,-21 0-15,0 21 16,21 1-16,0-1 0,-21 0 0,0 22 15,21-22-15,-22 22 0,22-22 16,0 21-16,0-20 0,0 20 0,0-20 16,0-1-16,0-21 0,0 21 15,0-20-15,0-1 0,0 0 16,22 0-16,-1 0 0,0 0 0,0-21 16,0 0-16,0 0 0,1 0 15,-1 0-15,21 0 0,-21-21 16</inkml:trace>
  <inkml:trace contextRef="#ctx0" brushRef="#br0" timeOffset="99172.42">16616 4424 0,'0'0'0,"-21"21"0,-1-21 15,22 21-15,22-21 31,-1 0-15,0 0-16,0-21 0,0 21 0,0-21 16,1 21-16,-1-21 0,0 21 15,0-21-15,-21-1 0,21 22 0,-21-21 16,21 0-16,-21 0 0,0 0 16,0 0-16,0-1 15,-21 22-15,0 0 0,0 0 16,0 0-16,0 22 0,-1-22 0,-20 21 15,21 0-15,0 21 0,0-21 16,-1 1-16,1 20 0,0-21 16,21 0-16,0 0 0,-21 22 0,21-22 15,0 0-15,0 0 0,0 0 16,0 1-16,21-1 0,0-21 16,0 0-16,1 0 0,20 0 0,-21 0 15,21 0-15,1 0 0,-22 0 16,21 0-16,1-21 0,-22 21 0</inkml:trace>
  <inkml:trace contextRef="#ctx0" brushRef="#br0" timeOffset="99708.11">17335 4255 0,'0'0'0,"0"-22"16,22 1-16,-22 0 15,-22 21 1,1 0-16,0 0 0,0 21 15,0 0-15,0 22 0,-1-22 16,1 0-16,0 0 0,21 22 0,0-22 16,-21 21-16,21-21 0,0 22 15,0-22-15,0 0 0,0 0 0,0 0 16,0 0-16,21 1 0,0-1 16,0 0-16,1-21 0,-1 0 0,0 21 15,21-21-15,1 0 0,-22 0 16,21 0-16,-21 0 0,22-21 0,-1 21 15,-21-21-15,21 0 0,-20-1 16,-1 1-16,0 0 0,0 0 0,0-21 16,0 20-16,1-20 0,-1 0 0,-21-1 15,21 1-15,-21-21 0,21 20 16,-21-20-16,0 20 0,21 1 0,-21 0 16,21-1-16,-21 22 0,0 0 15,0 0-15,0 0 0,0 0 0,0 42 31,0 0-31,0 21 16,0-21-16,0 22 0,0 20 0,0-20 16,0-1-16,-21 21 0,21-20 15,-21-1-15,21 22 0,0-22 16,0-21-16,0 21 0,0 1 0,0-22 16,0 21-16,0-21 0,0 1 15,21-1-15,0 0 0,1 0 16,-1-21-16,0 0 0,0 0 15,21 0-15,-20 0 0,-1 0 0,0 0 16,21-21-16,-21 21 0,22-21 16</inkml:trace>
  <inkml:trace contextRef="#ctx0" brushRef="#br0" timeOffset="100208.86">18648 4297 0,'0'-21'0,"0"42"0,0-63 0,0 20 0,0 1 15,0 0-15,-21 0 16,-1 0-16,1 0 0,-21 21 0,21 0 16,0 0-16,-1 0 0,-20 0 15,21 0-15,-21 21 0,20-21 0,1 21 16,-21 0-16,21 21 0,0-20 0,-22 20 16,43-21-16,-21 21 0,0-20 15,21 20-15,-21-21 0,21 0 16,0 22-16,0-22 0,0 0 0,0 0 0,0 0 15,21 0-15,0-21 16,0 22-16,0-22 0,1 0 0,-1 0 16,21 0-16,-21 0 0,43 0 15,-43 0-15,0-22 0,21 1 16,-20 21-16,-1-21 0,21 0 0,-21-21 16,0 20-16,-21 1 0,22-21 0,-1 21 15,-21-22-15,0 22 0,0 0 16,0-21-16,0 21 0,0-1 0,0 44 47,0-1-47,0 0 0,-21 0 0,21 21 15,0-20-15,0 20 0,0-21 16,0 0-16,0 22 0,0-22 0,0 0 16,0 0-16,0 0 0,0 0 0,0 1 15,21-22-15,0 0 16,0 21-16,0-21 0,0 0 0,1 0 15,-1 0-15,0 0 0,0 0 0,0 0 16,0-21-16,22-1 16,-22 1-16</inkml:trace>
  <inkml:trace contextRef="#ctx0" brushRef="#br0" timeOffset="100598.64">19050 4318 0,'0'0'0,"0"-21"0,0 0 16,0 0-1,21-1-15,0 22 16,0 0-16,1 0 0,-1 0 16,0 0-16,0 0 0,0 0 15,0 0-15,1 22 0,-1-1 0,0 0 16,0 0-16,-21 0 0,21 22 0,0-22 16,-21 63-1,0-62-15,0 41 16,0-42-16,0 0 0,0 1 15,0-1-15,-21 0 16,0-21 0,0 0-16,21-21 15,-21 21-15,21-21 16,0-1-16,0 1 0,0 0 16,0 0-16,21-21 0,0 20 0,0 1 15,0-21-15,1 21 0,-1 0 16,0-22-16,0 22 0,0 0 0,0 0 15,1 0-15,20 21 0,-21-22 0,0 22 16,0 0-16,1 0 16,-1 0-16,0 0 0,0 0 0,0 0 15</inkml:trace>
  <inkml:trace contextRef="#ctx0" brushRef="#br0" timeOffset="100960.43">19791 4509 0,'21'0'15,"-42"0"-15,63 0 0,-21 0 0,0 0 16,1-22-16,-1 1 16,0 21-16,0-21 0,0 0 0,-21 0 15,21 21-15,1-21 0,-22-1 16,21 1-16,-21 0 0,0 0 15,0 0-15,-21 21 16,-1 0-16,1 0 0,0 0 16,0 0-16,21 21 0,-21 0 0,0 0 15,-1 0-15,22 1 0,-21-1 0,21 0 16,0 0-16,0 0 0,0 0 16,0 1-16,0-1 0,0 0 0,0 0 15,0 0-15,21-21 0,1 21 0,-1 1 16,0-22-16,0 0 0,0 0 15,0 0-15,1 0 0,-1 0 16,0 0-16,21 0 0,-21 0 0,1 0 16,20 0-16</inkml:trace>
  <inkml:trace contextRef="#ctx0" brushRef="#br0" timeOffset="101516.41">20913 4339 0,'0'0'0,"0"-21"0,0 0 0,0 0 15,0 0-15,0-1 0,-22 1 16,1 21-16,0-21 0,0 0 16,0 21-16,-22 0 0,22 0 15,0 0-15,-21 0 0,21 0 0,-22 0 16,1 21-16,21 0 0,-22 0 16,22 1-16,-21-1 0,21 0 0,0 21 15,-1-21-15,1 1 0,0 41 16,21-42-16,0 0 0,0 1 15,0-1-15,21 0 0,0 0 0,1 0 16,-1-21-16,0 21 0,0-21 16,0 0-16,0 0 0,22 0 0,-22 0 15,0 0-15,0 0 0,43 0 16,-43-21-16,0 0 0,0 0 16,0 0-16,1-22 0,-1 22 0,0-21 15,-21 0-15,21-22 0,0 22 16,0-22-16,-21 1 0,22-1 0,-22 22 15,0-22-15,21 22 0,0 0 0,-21-1 16,21 1-16,-21 21 0,0-21 16,0 20-16,0 1 0,-21 21 31,0 21-31,0 1 0,21-1 0,0 21 16,0 0-16,-22 1 0,22-1 15,0 22-15,0-1 0,0-21 0,0 22 16,0-22-16,0 1 0,22-1 15,-22 0-15,21 1 0,0-1 0,-21-21 16,21 0-16,0 0 0,0 1 16,-21-1-16,22-21 0,-1 0 0,0 21 15,0-21-15,0 0 0,0 0 0,1 0 16,-1 0-16,0-21 0,0 0 16,0-1-16,0 1 0,1 0 0</inkml:trace>
  <inkml:trace contextRef="#ctx0" brushRef="#br0" timeOffset="104425.64">22860 3916 0,'0'0'0,"0"-64"16,0 43-1,0 0-15,0 0 0,0 0 16,0-22-16,0 22 0,0 0 0,0 0 15,0 0-15,-21 21 0,21-21 16,-21 21-16,-1 0 0,1 0 16,0 0-16,0 0 0,-21 42 15,-1-21-15,22 21 0,0-20 16,-21 20-16,20 0 0,1 1 0,0-1 16,0 21-16,21-20 0,0 20 0,-21-20 15,21 20-15,0-21 0,0 1 16,0-1-16,21 0 0,0-20 0,0 20 15,22-21-15,-1 0 0,-21-21 16,21 21-16,1-21 0,20 0 0,-20 0 16,-1 0-16,0 0 0,1 0 15,-1-21-15,0 0 0,1 0 16,-22 0-16,21 0 0,-21-22 0,0 22 16,1-21-16,-1-1 0,0 1 0,0-21 15,-21 20-15,0-20 16,21 20-16,-21-20 0,0 21 0,0-1 0,0-20 15,-21 20-15,21 22 0,-21-21 16,0 0-16,-22 20 0,22 1 0,-21 0 16,21 0-16,-22 21 0,-41 0 15,41 0-15,1 21 0,0 0 16,-1 22-16,22-22 0,-21 21 16,21-21-16,-22 22 0,22-1 15,0 21-15,21-20 0,0 20 0,0-20 16,0-1-16,0 0 0,0 1 0,0-1 15,21 0-15,22 1 0,-22-22 16,0 21-16,21-21 0,1 0 16,-1 1-16,0-22 0,1 21 0,-1-21 0,0 0 15,1 0-15,-1 0 0,0 0 16,1-21-16,-1 21 0,0-22 0,1 1 16,-22 0-16,21 0 0,-21 0 15,22 0-15,-22-22 0,0 22 16,0-21-16,0 21 0,0-22 0,1 1 15,-22 21-15,0-22 0,0 22 16,0 0-16,0 0 0,-22 21 31,1 21-31,0 0 0,21 0 16,0 1-16,-21-1 0,21 21 0,0-21 16,0 22-16,0-22 0,0 0 0,0 0 15,0 0-15,0 0 0,21 1 16,0-1-16,0 0 0,1-21 15,-1 0-15,0 21 0,21-21 0,-21 0 0,22 0 16,-22 0-16,21 0 0,-21 0 16,43-42-16,-43 21 15,21 21-15,-20-43 0,-1 22 0,0 0 16,0 0-16,0-22 0,0 22 16,-21-21-16,0 21 0,22 0 0,-22-1 15,21 1-15,-21 42 31,-21 1-31,21-1 16,-22 0-16,22 0 0,-21 0 16,21 22-16,0-22 0,0 0 15,0 0-15,0 21 0,0-20 0,0 20 16,0-21-16,0 0 0,21 0 16,1-21-16,-1 0 15,0 22-15,0-22 0,0 0 16,0 0-16,1 0 0,-1 0 15,0-22-15,0 1 0,21 21 0,-20-21 16,-1-21-16,0 21 0,0-1 0,0-20 16,0 0-16,1-1 0,-22 1 15,21 0-15,0-1 0,0-20 16,0 21-16,-21-1 0,0 1 0,0 0 16,21-1-16,-21 22 0,0-21 15,0 21-15,0-1 0,0 1 16,-21 21-16,21 21 15,-21 1-15,0-1 16,21 0-16,-21 0 0,21 21 0,0 1 16,0-1-16,0 0 0,0 1 15,0-1-15,0 0 0,0 1 0,0-1 16,0 0-16,0-20 0,0 20 0,0 0 16,21-21-16,-21 1 0,21-1 15,-21 0-15,21 0 0,0-21 0,22 21 16,-22-21-16,0 0 15,21 0-15,-20 0 0,20 0 16,0-21-16,1 21 0,-22-21 0,21 0 16,0 0-16,1-1 0,-1 1 0,0 0 15,-20-21-15,-1 21 0,21-22 16,-42 22-16,21-21 0,-21 21 0,0-1 16,0-20-16,0 21 0,0 0 15,-21 21 1,0 0-16,0 0 0,0 21 15,21 0-15,0 0 0,0 0 16,0 1-16,0-1 0,0 0 0,0 21 16,0-21-16,0 1 0,0-1 15,21 0-15,0 0 0,-21 0 0,21 0 16,-21 1-16,0-1 0,0 0 16,21-21-16,-42 0 46,0-21-46,21 0 0,-21 21 16,0-22-16,-1 22 16,1 0-16,0 0 15,21 22 1,0-1 0,21 0-16,0-21 15,1 0-15,-1 0 0,0 21 16,0-21-16,0 0 0,0 0 15,1 0-15,20 0 0,0 0 0,-21 0 16,22 0-16,-22-21 0,21 0 16,1 21-16,-22-21 0,0-1 0,21 1 15,-21 0-15,1 0 0,-1-21 0,0 20 16,0-20-16,-21 21 0,0 0 16,0 0-16,0-1 0,0 1 0,0 0 15,0 0-15,-21 21 16,21 21-1,-21-21-15,21 21 16,-21 0-16,21 22 0,0-22 0,0 0 0,0 0 16,0 22-16,0-22 15,0 0-15,0 0 0,0 0 0,0 0 16,21 1-16,0-22 0,0 21 0,0 0 16,0-21-16,1 0 0,20 21 15,0-21-15,22 0 0,-22 0 0,0 0 16,22 0-16,-22 0 0,22 0 0,-22-21 15,0 21-15,1-21 0,-1 0 16,-21-1-16,22 1 0,-1-42 16,-21 20-16,0 22 0,-21-21 0,0 21 15,0-22-15,0 22 0,0 0 16,0 0-16,0 0 0,-42 0 0,21-1 16,0 22-16,-1 0 0,-20 0 15,21 0-15,-21 0 0,20 0 16,-20 22-16,21-1 0,-21 0 0,20 0 15,1 21-15,0-20 0,0 20 16,21 0-16,0-21 0,0 1 0,0 20 16,0-21-16,0 0 0,0 0 0,0 1 15,21-1-15,0 0 0,0-21 0,1 0 16,-1 0-16,0 0 16,0 0-16,0 0 0,0 0 0,1 0 15,-1-21-15,0 21 0,0-21 0,0-1 16,0-20-16,1 21 0,-22-21 15,21 20-15,0-20 0,-21 0 0,0-1 16,21 1-16,0 0 0,-21-1 16,21 1-16,-21 21 0,0-21 0,22-1 15,-22 22-15,21 0 0,-21-21 0,0 20 16,0 1-16,-21 21 31,21 21-31,-22 1 0,22-1 16,0 0-16,-21 0 0,21 21 15,-21 1-15,21-22 0,-21 21 16,21 1-16,0-1 0,0 0 16,0 1-16,0-1 0,0-21 0,0 21 15,0 1-15,0-22 0,0 21 0,0-21 16,21 1-16,-21-1 0,21-21 16,22 21-16,-22 0 0,21-21 0,-21 0 15,22 0-15,-1 0 0,0 0 0,1 0 16,-1 0-16,-21-21 0,21 0 15,1 0-15,-22-1 0,0 1 16,0 0-16,22 0 0,-22-21 0,-21 20 16,21-20-16,-21 0 0,0-1 15,0 22-15,0 0 0,0 0 16,-21 21-16,0 0 0,-1 0 16,1 21-16,0 0 15,0 0-15,0 1 0,21 20 0,0-21 16,-21 21-16,21-20 0,0 20 15,0-21-15,0 0 0,0 0 0,0 1 16,0-1-16,0 0 0,21 0 0,0-21 16,0 21-16,0-21 0,0 0 15,1 0-15,41 0 0,-42 0 16,0 0-16,1 0 0,-1 0 0,21-21 16,-21 0-16,0 0 0,1 21 15,-1-43-15,21 1 16,-21 21-16,-21-21 0,0 20 0,21-20 15</inkml:trace>
  <inkml:trace contextRef="#ctx0" brushRef="#br0" timeOffset="104700.49">25739 3514 0,'0'0'0,"-43"0"0,22 0 16,0 0-16,0-21 15,0 21 1,-1 0 46,1 0-62,0 0 16,0 0-16,0 0 0</inkml:trace>
  <inkml:trace contextRef="#ctx0" brushRef="#br0" timeOffset="104938.35">23982 3852 0,'21'0'16,"21"0"-1,-21 0-15,1 0 0,20 0 0,0 0 16,-21 0-16,22 0 0,-1 0 16,0 0-16,1 0 0,-1-21 0,0 21 15,1 0-15,-1 0 0,0 0 16,-20 0-16,20-21 0,0 21 15,-21-21-15,22 21 0,-22 0 0</inkml:trace>
  <inkml:trace contextRef="#ctx0" brushRef="#br0" timeOffset="105524.02">28257 3704 0,'0'0'0,"0"-21"0,0 0 15,0 0-15,0 0 0,0-1 16,22 1-16,-22 0 0,0 0 16,21 21-16,-21-21 0,0 42 15,0 0 1,0 21-16,0-20 16,0 20-16,-21-21 0,21 21 15,0 1-15,-22-1 0,22 0 0,-21 1 16,21-1-16,0-21 0,0 22 0,-21-1 15,0-21-15,21 21 0,-21-20 16,21-1-16,0 0 0,0 0 16,-21 0-16,21 0 0,0 1 15,-22-22 17,1-22-32,0 1 15,0 0-15</inkml:trace>
  <inkml:trace contextRef="#ctx0" brushRef="#br0" timeOffset="106397.52">27644 4022 0,'21'0'31,"0"0"-31,21 0 16,1 0-16,-1 0 0,0 0 15,1 0-15,20-21 0,1 21 0,-1-22 16,22 22-16,-22-21 0,1 0 15,-1 21-15,-20-21 0,20 0 0,-21 0 16,1-1-16,-1 1 0,0 0 0,1 0 16,-22 0-16,0 0 15,0-22-15,-21 22 0,0 0 0,0-21 16,0 20-16,0 1 0,0 0 0,0 0 16,-21 0-16,0 21 15,0 0-15,21 21 16,-21 0-16,21 0 15,-22 22-15,22-22 0,-21 21 0,21-21 16,0 22-16,0-22 0,-21 21 16,21 0-16,-21-20 0,21 20 0,0 0 15,0-21-15,-21 22 0,21-22 0,0 21 16,0-21-16,0 1 0,0-1 16,0 0-16,0 0 0,21-42 46,-21 0-46,21 21 16,-21-21-16,21-1 0,0 1 16,-21 0-16,22 0 0,-1-21 0,-21 20 15,21 1-15,0 0 0,0 0 0,0 0 16,1 0-16,-22-1 0,21 22 16,0 0-16,-21 22 15,0-1 1,0 0-16,0 0 0,0 21 15,0-20-15,0-1 0,0 0 0,0 0 16,0 0-16,0 0 16,0 1-16,0-1 0,21 0 0,0 0 15,0 0-15,1-21 0,-1 21 0,0-21 16,21 0-16,-21 22 0,22-22 16,-1 0-16,0 0 0,1 0 0,-1 0 15,0 0-15,1 0 0,-22-22 0,21 1 16,1 0-16,-22 0 0,0 0 15,0 0-15,0-1 0,22-62 16,-43 63-16,0-22 0,0 22 16,0 0-16,0 0 0,0 0 0,-22 21 31,1 0-31,0 0 0,0 21 16,0 0-16,0 0 0,-1 0 0,1 22 15,0-22-15,21 21 0,0-21 16,0 0-16,0 1 0,0-1 0,0 0 15,21 0-15,0 0 0,1-21 0,-1 21 16,0-21-16,0 0 0,21 0 16,-20 0-16,20 0 0,-21 0 0,21 0 15,-20 0-15,20 0 0,-21 0 16,0-21-16,0 21 0,-21-21 0,0 0 16,0 0-16</inkml:trace>
  <inkml:trace contextRef="#ctx0" brushRef="#br0" timeOffset="107508.6">17780 5567 0,'0'-21'15,"0"42"-15,0-63 0,-21 42 0,21-22 16,0 1 0,-21 21-1,21 21 1,0 1-16,0-1 15,0 0-15,0 0 0,0 21 0,0-20 16,0 20-16,0-21 0,0 21 0,0-20 16,0 20-16,0-21 0,0 0 15,0 22-15,-22-22 0,22 21 16,-21-42-16,21 21 0,0 0 0,0-42 47,0 0-32,0 0-15,0 0 0,0 0 16,0-1-16,0 1 0,0-21 16,0 21-16,21-22 0,1 1 0,-22 21 15,21-21-15,0 20 0,0 1 16,0-21-16,22 21 0,-22 21 0,0-21 16,21 21-16,-21-22 0,22 22 0,-22 0 15,0 0-15,21 22 0,-20-1 16,-1 0-16,0 0 0,0 0 0,-21 0 15,0 1-15,21 20 0,-21-21 0,0 0 16,0 0-16,0 1 16,0-1-16,0 21 0,0-21 0,-21 0 15,21 1-15,-21-1 16,0-21-16,0 0 16,21-21-1,0-1-15,0 1 16,0 0-16,0 0 0,0 0 15,0-22-15,21 22 0,-21-21 0,21 0 16,21 20-16,-21-20 0,1 21 0,20 0 16,-21 0-16,21-1 0,-20 1 15,62 21-15,-63 0 0,22 0 16,-1 0-16,-21 21 0,0 1 16,1 20-16,-1-21 0,-21 0 15,21 22-15,-21-22 0,0 0 16,0 21-16,0-21 0,0 22 15,0-22-15,0 0 0,0 0 16,0 0-16,21-42 63,-21 0-63</inkml:trace>
  <inkml:trace contextRef="#ctx0" brushRef="#br0" timeOffset="107872.39">18881 5757 0,'21'0'15,"0"0"1,0 0-16,0 0 0,0 0 16,1-21-16,-1 0 15,0 21-15,-21-21 0,21 21 0,0-21 16,0 0-16,1-1 0,-1 22 0,-21-21 15,0 0-15,0 0 0,0 0 16,0 0-16,0-1 0,-21 22 16,-1 0-16,1 0 0,0 0 15,0 0-15,0 0 0,0 22 16,-1-1-16,-20 0 0,21 21 16,21-21-16,-21 22 0,0-22 0,-1 21 15,22-21-15,0 22 0,0-22 16,0 0-16,0 21 0,0-20 0,0-1 15,0 0-15,22-21 0,-1 21 16,0-21-16,0 0 0,0 0 16,0 0-16,1 0 0,20 0 0,-21 0 15,21-21-15,1 21 0,-1-21 0,0 0 16,1-1-16,-1 1 0</inkml:trace>
  <inkml:trace contextRef="#ctx0" brushRef="#br0" timeOffset="108133.25">19727 5355 0,'0'0'0,"0"-21"0,0 0 0,-21 21 16,0 0-1,0 0-15,0 21 16,21 21-16,-22-20 0,22-1 16,-21 21-16,21 0 0,0 1 0,0-1 15,0 0-15,0 1 0,0-1 16,0-21-16,0 22 0,-21-1 0,21-21 15,0 0-15,0 22 0,0-22 0,0 0 16,0 0-16,0 0 16,21-21-1,0 0-15,1 0 16,-22-21-16,21 0 0,0 21 16,0-21-16</inkml:trace>
  <inkml:trace contextRef="#ctx0" brushRef="#br0" timeOffset="108600.39">20002 5355 0,'0'0'0,"0"21"16,0 1-16,0-1 16,0 0-16,0 21 0,0-21 0,0 22 15,0-22-15,0 21 0,0 1 0,-21-22 16,21 21-16,-21-21 0,21 22 15,-21-1-15,21-21 0,0 0 16,0 0-16,0 1 0,0-1 0,0-42 47,0-1-31,0 1-16,0 0 0,0 0 15,21 0-15,-21 0 0,0-1 0,21 1 16,0-21-16,1 21 0,-1 0 15,0-1-15,0 1 0,0 0 16,0 21-16,1 0 0,20 0 0,-21 0 16,0 0-16,0 0 0,1 0 15,-22 21-15,0 0 0,21 1 0,-21-1 16,0 21-16,0-21 0,0 0 0,0 22 16,0-22-16,0 0 0,0 0 0,0 0 15,0 1-15,0-1 16,0 0-16,-21-21 0,21 21 15,-22-21 1,1-21 0,0 0-1,21 0-15</inkml:trace>
  <inkml:trace contextRef="#ctx0" brushRef="#br0" timeOffset="108781.08">19600 5588 0,'-21'0'0,"21"-21"16,21 21 15,0 0-31,1 0 0,-1 0 0,21 0 16,-21 0-16,0-21 0,1 21 15,20 0-15,-21 0 0,21 0 0</inkml:trace>
  <inkml:trace contextRef="#ctx0" brushRef="#br0" timeOffset="109239.81">20849 5567 0,'0'0'0,"-21"0"15,0 0-15,0 0 16,-1 21-16,-20-21 0,21 21 16,0 0-16,0 1 0,-1-1 15,1 0-15,0 0 0,0 21 0,21-20 16,0-1-16,0 0 0,0 0 0,0 0 16,0 0-16,0 1 0,21-22 15,-21 21-15,21 0 0,0-21 0,1 0 16,-1 21-16,21-21 0,-21 0 0,43 0 15,-43 0 1,0 0-16,0-21 0,22 21 0,-22-21 16,0 0-16,0 21 0,0-22 0,0 1 15,-21-21-15,0 21 0,0 0 16,22-22-16,-22 22 0,0-21 0,0-1 16,0 22-16,-22 0 0,1 0 0,0 0 15,21 0-15,-21-1 0,-21 22 16,20 0-16,1 0 0,0 0 0,0 0 15,0 0-15,0 0 0,21 22 0,0-1 16,0 0-16,0 0 16,0 0-16,0 0 0,0 1 0,21-22 15,0 21-15,0 0 0,0-21 16,0 0-16</inkml:trace>
  <inkml:trace contextRef="#ctx0" brushRef="#br0" timeOffset="109852.02">21653 5588 0,'0'0'0,"-21"-42"16,0 42-16,0 0 16,0 0-16,0 0 0,-1 0 15,1 0-15,0 0 0,0 0 16,0 21-16,-22 0 0,22 21 0,0-20 15,-21-1-15,21 21 0,-1-21 16,1 0-16,0 22 0,21-22 0,0 21 16,0-21-16,0 1 0,0-1 0,0 0 15,0 0-15,0 0 0,0 0 16,21-21-16,0 22 0,1-22 0,-1 0 16,0 0-16,21 0 0,-21 0 0,1 0 15,-1 0-15,21 0 0,-21 0 16,0-22-16,1 1 0,20 0 0,-21 0 15,0 0-15,0 0 0,1-22 0,-1 22 16,0-21-16,-21-22 0,21 22 16,0 0-16,-21-22 0,0 22 15,21-22-15,1-42 0,-22 64 16,0 0-16,0-22 0,0 43 0,21-21 16,-21 21-16,0-1 0,0 44 31,-21-1-31,-1 0 15,1 21-15,21-21 0,-21 22 0,0-1 16,21 0-16,-21 1 0,21-1 0,0 22 16,0-22-16,0 0 0,0 22 15,0-22-15,0 0 0,0-20 0,21 20 16,0-21-16,0 21 0,0 1 16,1-43-16,-1 21 15,0-21-15,0 0 0,0 0 0,0 0 16,1 0-16,-1 0 0,0 0 0,0 0 15,0-21-15,0 21 16,1-21-16,-1-1 0,-21 1 16,0 0-1</inkml:trace>
  <inkml:trace contextRef="#ctx0" brushRef="#br0" timeOffset="110007.93">22119 5927 0,'0'0'16,"-21"0"-16,21 21 0,-21-21 16,21 21-16,-21-21 15,-1 0-15,22 21 0,-21-21 32</inkml:trace>
  <inkml:trace contextRef="#ctx0" brushRef="#br0" timeOffset="110948.01">18394 8975 0,'0'-21'15,"0"-1"-15,0 1 16,-21 21 0,21 21-1,-22 1-15,22 20 0,0-21 0,0 0 16,0 22-16,0-1 0,0 0 15,0 1-15,0-1 0,0 0 0,0 1 16,0-1-16,0 21 0,0-20 0,0-1 16,0 0-16,0 22 0,0-22 15,0 1-15,0-22 0,0 21 0,0-21 16,0 0-16,0 1 0,0-1 0,0 0 16,22-21-1,-1 0 1,-21-21-16,0 0 0,21-1 0,-21 1 15,21 0-15,0-21 0,-21 21 0,0-22 16,21 1-16</inkml:trace>
  <inkml:trace contextRef="#ctx0" brushRef="#br0" timeOffset="111251.83">18373 9123 0,'-22'-21'0,"44"42"0,-65-63 0,22 42 15,0-22-15,0 1 0,21 0 16,21 0-1,21 0-15,-21 21 0,22-21 16,-1 21-16,0 0 0,1-22 0,-1 22 16,22 0-16,-22 0 0,0 22 15,1-22-15,-1 21 0,-21 0 0,21 0 16,-20 0-16,-22 22 0,0-22 0,0 0 16,0 0-16,0 0 0,-22 0 15,1 1-15,0-1 0,0 0 0,-21-21 16,-1 21-16,22-21 0,-21 21 0,21-21 15,-1 0-15,1 0 0,0 0 16,0 0-16,42-21 31,0 0-15,0 0-16,1 0 0,20-1 0,-21 22 16</inkml:trace>
  <inkml:trace contextRef="#ctx0" brushRef="#br0" timeOffset="111676.59">19008 8975 0,'0'0'0,"0"21"16,0 0-1,0 0-15,0 0 0,-22 1 0,22-1 16,0 0-16,-21 0 0,21 0 16,0 0-16,0 22 0,0-22 0,0 0 15,0 0-15,0 0 16,0 1-16,0-1 0,21-21 15,1 0-15,-1 0 16,0 0-16,0 0 0,0 0 0,0 0 16,1-21-16,-1-1 0,21 22 0,-21-21 15,0 0-15,1 0 0,-1-21 16,0 20-16,0 1 0,0 0 0,-21-21 16,0 21-16,21-22 0,-21 22 0,0 0 15,0 0-15,0 42 31,0 0-31,0 0 0,0 0 16,0 1-16,0 20 0,0-21 16,0 0-16,-21 22 0,21-22 15,0 0-15,0 0 0,0 0 0,0 0 16,0 1-16,21-1 0,1-21 16,-1 0-16,0 0 15,0 0-15,0 0 0,0 0 0,1 0 16,-1-21-16,0 21 0,0-22 0,0 1 15</inkml:trace>
  <inkml:trace contextRef="#ctx0" brushRef="#br0" timeOffset="112140.33">19727 8742 0,'0'-21'0,"0"42"0,0-63 0,0 20 0,0 44 31,0-1-31,0 0 15,0 21-15,0-21 0,0 22 0,0-1 16,0 0-16,0 1 0,0-22 16,0 21-16,0 1 0,0-22 0,0 21 15,0-21-15,0 64 16,0-64-16,0 0 0,0 0 16,-21-21-16,21-21 46,0 0-46,0 0 16,0 0-16,0 0 0,21-1 0,0 1 16,1 0-16,-1 0 0,0 0 0,0 0 15,21-1-15,-20 1 0,-1 21 16,21 0-16,-21-21 0,0 21 0,22 0 16,-22 0-16,21 0 0,-21 21 0,1 0 15,-1 1-15,0-22 0,0 21 16,-21 0-16,0 0 0,0 0 0,0 0 15,-21 1-15,0-1 0,0 0 0,-1-21 16,-20 21-16,0 0 0,21 0 0,-22-21 16,1 22-16,21-22 15,-22 0-15,22 0 0,0 0 0,0 21 16,0-21-16,21-21 16,0-1-16</inkml:trace>
  <inkml:trace contextRef="#ctx0" brushRef="#br0" timeOffset="113296.36">20574 8615 0,'0'0'0,"0"-21"0,-21 21 47,21 21-47,0 0 0,0 21 0,-21-20 15,-1 20-15,22 0 0,-21 1 16,21-1-16,0 21 0,0-20 0,-21-22 16,21 21-16,0 1 0,0-22 15,0 21-15,0-21 0,0 0 0,0 1 16,21-22-16,0 21 0,1-21 0,-1 0 16,0 0-16,0 0 0,21 0 15,-20 0-15,-1 0 0,21-21 0,-21-1 16,22 1-16,-1 0 15,-21 0-15,0 0 0,0-22 0,-21 22 16,0 0-16,0-21 0,0 21 0,0-1 16,0 1-16,0 0 0,0 0 0,0 42 31,0 0-15,0 0-16,0 22 0,0-22 0,0 21 15,0-21-15,0 1 0,0 20 16,0-21-16,0 0 0,0 0 0,0 1 15,22-1-15,-1 0 0,0 0 0,0-21 16,0 0-16,0 21 0,1-21 16,-1 0-16,0 0 0,0 0 15,0 0-15,0 0 0,1-21 0,-1 0 16,0 0-16,0 21 16,0-21-16,-21-22 0,21 22 0,1 0 15,-1-21-15,0 20 0,0-20 16,0 0-16,0 21 0,22-22 0,-22 22 15,0-21-15,0 21 0,0 21 16,1-22-16,-1 22 0,0 0 0,0 0 16,-21 22-1,21-1-15,-21 0 16,0 0-16,0 0 0,0 0 16,0 1-1,21-22 16,-21-22-31,0 1 16,0 0-16,0 0 16,-21 0-16,0 21 15,0-21-15,0 21 16,0 0-16,-22 0 0,22 0 16,0 21-16,0 0 0,-22 0 0,22 0 15,0 0-15,0 22 0,0-22 16,0 21-16,-1-21 0,22 22 0,0-1 15,0-21-15,0 22 16,0-1-16,22-42 0,-1 21 0,21 0 16,-21 0-16,0-21 0,1 0 0,20 0 15,-21 0-15,21 0 0,-20 0 0,20 0 16,-21 0-16,21 0 0,-20-21 16,20 0-16,-21 21 0,0-21 15,0 0-15,1 0 0,-1-1 0,0 1 16,-21-21-16,21 0 0,-21 20 0</inkml:trace>
  <inkml:trace contextRef="#ctx0" brushRef="#br0" timeOffset="113492.05">21294 8530 0,'0'0'0,"0"21"0,-22-21 0,1 0 15,21 22-15,0-1 32,21-21-1</inkml:trace>
  <inkml:trace contextRef="#ctx0" brushRef="#br0" timeOffset="114111.7">23135 8848 0,'0'-21'0,"0"42"0,0-64 0,0 22 0,-21 0 16,21 0-16,0 0 16,21 21-16,0 0 15,0 0-15,1 0 0,-1 21 16,0 0-16,0 21 0,0-20 16,0 20-16,1 0 0,-22 1 0,0-1 15,0-21-15,0 21 0,0 1 16,0-22-16,0 21 0,0-21 15,0 1-15,-22-1 0,22 0 0,0 0 16,0 0-16,0-42 31,0 0-15,0 0-16,22 0 0,-1-1 0,-21 1 16,21-21-16,0 21 0,0-22 15,0 1-15,1 0 0,-1-1 0,0 1 16,0 0-16,0-1 0,0 22 0,1-21 15,-1 21-15,-21 0 0,21 21 16,0 21 15,-21 0-31,0 0 16</inkml:trace>
  <inkml:trace contextRef="#ctx0" brushRef="#br0" timeOffset="114568.59">24151 8848 0,'0'0'0,"0"-21"0,-21-1 15,0 22-15,0-21 16,-1 21-16,-20 0 0,21 0 16,0 0-16,0 21 0,-22 1 0,22-1 15,0 0-15,-21 0 0,20 21 16,1-20-16,-21 20 0,21-21 0,0 21 15,21-20-15,-22 20 0,22-21 0,0 0 16,0 0-16,0 1 0,0-1 16,22 0-16,-1 0 0,0 0 0,21-21 15,-21 0-15,22 0 0,-1 0 0,-21 0 16,22 0-16,-22 0 0,21 0 0,0 0 16,-20-21-16,20 21 0,-21-21 15,0 0-15,22 0 0,-22-1 0,0-20 16,0 21-16,0-21 0,-21 20 15,0-20-15,21 0 0,-21-1 16,0 22-16,0-21 0,0 21 0,0-22 16,-21 22-16,0 0 0,0 21 15,0 0-15,0 0 0,-1 0 0,1 0 16,-21 0-16,21 21 0,0 0 0,-22 22 16,22-22-16,21 0 15,0 0-15,0 22 0,0-22 0,0 0 16,0 0-16,0 0 0,0 0 0,21-21 15,0 22-15,1-22 0,20 0 16</inkml:trace>
  <inkml:trace contextRef="#ctx0" brushRef="#br0" timeOffset="114816.45">24723 8932 0,'0'0'16,"-22"22"-1,1-1 1,0 0-16,21 0 0,-21 0 0,21 0 16,-21 1-16,21-1 0,-21 0 0,-1 0 15,22 0-15,0 0 0,0 1 16,0-1-16,0 0 16,-21-21-16,21 21 0,0-42 46,21 0-46,-21 0 0,0-1 16</inkml:trace>
  <inkml:trace contextRef="#ctx0" brushRef="#br0" timeOffset="114996.04">24680 8700 0,'0'0'0,"0"-22"15,-21 22 16,21 22-15,0-1 0,21 0-1,0-21-15,1 0 0,-1 21 16,0-21-16,0 21 0</inkml:trace>
  <inkml:trace contextRef="#ctx0" brushRef="#br0" timeOffset="115552.75">25633 8932 0,'0'0'16,"0"-21"-16,0 0 0,-21 21 0,-1-21 15,1 0-15,0 21 0,0 0 0,0-21 16,0 21-16,-1 0 0,1 0 15,0 0-15,-21 21 0,21 0 0,-1 0 16,-20 0-16,21 0 0,0 1 0,0-1 16,-1 21-16,22-21 0,0 22 15,0-22-15,0 0 0,0 21 16,0-21-16,0 1 0,22-1 0,-1 0 16,0 0-16,0 0 0,0-21 15,0 21-15,1-21 0,-1 0 0,0 0 16,0 0-16,0 0 0,0 0 0,22 0 15,-22-21-15,0 21 0,0-21 16,0 0-16,1 0 0,-1 0 0,0-1 16,0-20-16,0 0 0,0-1 0,1 1 15,-1 0-15,-21-1 0,21-20 16,0 21-16,0-22 0,0 22 16,1-1-16,-22 1 0,0 0 0,0-1 0,21 22 15,-21 0-15,0 0 0,0 0 16,0 0-16,0 42 15,-21 0-15,21 0 16,0 0-16,-22 22 0,22-1 16,-21 0-16,21 22 0,0-1 0,0-20 15,0 20-15,0-21 0,0 64 16,0-63-16,0-1 0,0-21 0,0 21 16,0-20-16,0-1 0,0 0 15,21 0-15,1-21 0,-1 0 16,0 0-16,0 0 15</inkml:trace>
  <inkml:trace contextRef="#ctx0" brushRef="#br0" timeOffset="116347.93">28152 9335 0,'0'0'0,"0"-22"16,21 22-16,-21-21 0,0 0 16,0 0-16,21 0 0,-21 0 15,0-1-15,0 1 0,0-21 16,0 21-16,0-43 15,0 43-15,0 0 0,-21-21 0,0 20 16,-1 1-16,1 0 0,0 21 16,0 0-16,-21-21 0,-22 21 15,43 0-15,-21 21 0,-1 0 0,1 0 16,0 1-16,20-1 0,-20 21 16,21-21-16,-21 22 0,20-1 0,22-21 15,0 21-15,-21-20 0,21-1 0,0 0 16,0 21-16,0-21 0,21-21 15,1 22-15,-1-22 0,0 0 16,21 21-16,-21-21 0,1 0 0,20 0 16,0 0-16,-21 0 0,22 0 15,-1-21-15,0-1 0,1 22 0,-22-21 16,21 0-16,-21-21 0,1 21 0,20-22 16,-21 22-16,0-21 0,0-1 15,1-20-15,20-22 16,-21 22-16,0 20 0,-21 1 0,0 0 0,21-1 15,-21 1-15,22 21 0,-22 0 16,0 0-16,0-1 0,0 44 16,0-1-1,-22 0-15,1 21 16,0 1-16,21-1 0,-21 0 0,0 22 16,21-22-16,0 0 0,0 22 0,0-22 15,0 1-15,0-1 0,0-21 16,0 21-16,0-20 0,0-1 0,0 0 15,0 0-15,0 0 0,21-21 0,0 0 16,-21 21-16,21-21 0,0 0 16,1 0-16,-1 0 0,0 0 15</inkml:trace>
  <inkml:trace contextRef="#ctx0" brushRef="#br0" timeOffset="116728.44">28660 9186 0,'0'-21'16,"21"21"0,0-21-16,0 0 15,0 21-15,0-21 16,1 0-16,-1-1 0,0 22 16,0-21-16,0 0 0,0 0 0,1 0 15,-22 0-15,21-1 16,-42 22-1,-1 0-15,1 0 16,0 22-16,0-22 16,-21 21-16,20 21 0,1-21 0,0 0 15,0 1-15,0-1 0,0 0 0,21 21 16,-22-21-16,22 1 0,0-1 0,0 0 16,0 0-16,22-21 0,-1 21 15,0 0-15,0-21 0,0 22 0,22-22 16,-22 0-16,21 0 0,0 0 15,1 0-15,-1 0 0,0 0 0,-20 0 16,20 0-16,0-22 0,22 1 16,-22 0-16,-21 0 0,22 0 15,-22 0-15</inkml:trace>
  <inkml:trace contextRef="#ctx0" brushRef="#br0" timeOffset="117408.05">29379 9123 0,'0'-42'16,"21"20"-16,-21-83 15,-21 274 1,42-317-1,-21 169 1,0 0-16,-21 0 0,21 0 0,0 1 16,0-1-16,-21 21 0,21-21 0,-21 0 15,21 1-15,0-1 0,0 0 16,-21 0-16,21 0 16,0 0-16,-21-21 0,21-21 62,0 0-46,0 0-16,0 0 0,0 0 0,0-1 15,21-20-15,0 21 0,0-21 16,0 20-16,0-20 0,22 0 16,-1-1-16,-21 22 0,0 0 15,22 21-15,-22 0 0,0 0 0,0 0 16,22 0-16,-22 21 0,-21 0 0,21 1 15,0-1-15,-21 21 0,21-21 0,-21 22 16,0-22-16,0 21 0,0-21 16,0 0-16,0 1 0,0 20 15,0-21-15,0 0 0,0 0 16,0 1 0,-21-22-1,0-22 1,21 1-1,0 0-15,0 0 0,0 0 16,0 0-16,21-1 0,0-20 0,-21 21 16,21 0-16,22-22 0,-22 1 15,0 21-15,21-21 0,-20 20 16,20 1-16,-21 0 0,0 0 0,22 0 16,-22 21-16,0 0 0,0 0 15,-21 21-15,0 0 0,21 0 0,-21 0 16,0 1-16,0-1 0,0 21 15,0-21-15,0 0 0,0 1 0,0 20 16,0-21-16,0 0 0,0 0 16,0 1-16,-21-22 15,21 21-15,21-21 32,0-21-17,1-1-15,-1 22 0,0-21 16</inkml:trace>
  <inkml:trace contextRef="#ctx0" brushRef="#br0" timeOffset="117800.82">30607 8805 0,'0'0'0,"0"-21"0,0 0 16,-21 21 0,0 21-16,-1 0 0,1-21 15,0 22-15,0 20 0,0-21 16,21 0-16,-21 22 0,-1-22 0,1 21 15,0-21-15,21 0 0,0 22 16,0-22-16,0 0 0,0 0 16,0 0-16,0 1 0,0-1 0,21-21 15,0 21-15,1-21 0,-1 0 0,0 0 16,0 0-16,0 0 0,22 0 16,-22 0-16,0 0 0,0-21 0,0 0 15,22-1-15,-22 1 0,0 0 16,0 0-16,-21-21 0,21 20 15,-21-20-15,21 0 0,-21-1 0,0 1 0,0 21 16,0-21-16,0 20 0,0 1 16,-21 0-16,0 21 0,0 0 0,0 0 15,0 0-15,-1 0 16,1 0-16,0 0 0,-21 0 0,21 21 16,-1 0-16,22 1 0,0-1 15,0 0-15,0 0 16,22-21-16,-1 0 15</inkml:trace>
  <inkml:trace contextRef="#ctx0" brushRef="#br0" timeOffset="118092.21">31263 8594 0,'-21'0'0,"42"0"0,-63 0 0,21 0 16,-1 21-16,1 0 0,0 0 0,0 22 16,-21-1-16,20-21 0,1 43 15,21-22-15,-21 0 0,0 1 0,21-1 16,-21 0-16,21-21 0,0 22 16,0-22-16,0 0 0,0 0 0,0 0 15,21 1-15,0-1 0,0 0 0,0-21 16,1 0-16,-1 0 0,0 0 15,21 0-15,-21 0 0,22 0 0,-22 0 16,21 0-16,-21-21 0,22 0 16,-1-1-16,0 1 0</inkml:trace>
  <inkml:trace contextRef="#ctx0" brushRef="#br0" timeOffset="118356.05">31686 8657 0,'0'0'16,"0"-21"-16,0 0 0,22 0 0,-22 0 0,21 21 15,0 0-15,-21-22 0,21 22 16,0 0-16,0 0 0,1 0 16,-1 0-16,0 22 15,0-1-15,0 0 16,-21 21-16,21-21 0,-21 22 16,0-1-16,0 0 0,0 1 0,0-1 15,0 22-15,-21-22 0,0 0 0,0-21 16,0 22-16,0-22 0,-1 21 15,1-42-15,0 21 0,0 1 0,0-22 16</inkml:trace>
  <inkml:trace contextRef="#ctx0" brushRef="#br0" timeOffset="118969.71">32745 8488 0,'0'0'0,"-64"-42"32,43 42-32,0 0 0,0 0 0,-22 0 0,22 0 15,-21 0-15,21 0 0,-22 21 16,22 0-16,0-21 0,0 0 0,0 21 15,0-21 1,21 21-16,0 0 16,21-21-16,0 22 15,0-22-15,0 21 0,0-21 0,1 21 16,-1 0-16,0 0 16,0 0-16,-21 1 0,0-1 0,0 21 15,0-21-15,0 0 0,0 22 16,-21-22-16,0 0 0,0 21 0,-22-20 15,22-1-15,-21 0 0,21-21 16,-22 21-16,22 0 0,-21-21 0,21 0 16,-22 0-16,22 0 0,0 0 15,0 0-15,0 0 0,42 0 32,21 0-17,-21 0-15,0 0 0,22 0 0,-1-21 16,-21 21-16,22 0 0,-22 0 15,21 21-15,-21 0 0,-21 1 16,0-1-16,0 0 0,0 21 16,0-21-16,-21 22 0,0-22 0,0 21 15,-22-21-15,22 1 0,0 20 16,-21-21-16,21 0 0,21 22 0,0-22 16,0 0-16,0 0 0,0 0 15,0 0-15,0 1 16,21-22-16,0 0 0,0 0 15,21 0-15,-20 0 0,-1 0 0,21 0 16,-21 0-16,0 0 0,1 0 16,-1-22-16,0 1 0,0 21 0</inkml:trace>
  <inkml:trace contextRef="#ctx0" brushRef="#br0" timeOffset="119721.01">31263 11494 0,'0'0'0,"0"-22"0,-21 1 15,21 0-15,0 0 0,0 0 16,0 0-16,0-1 0,0 1 15,21 0-15,-21 0 0,21 0 0,0 0 16,1 21-16,20-22 0,-21 1 16,0 0-16,22 21 0,-22 0 0,0-21 15,0 21-15,0 0 0,0 0 16,-21 21-16,0 0 16,0 0-16,-21 22 0,0-22 15,-21 21-15,-1-21 0,1 22 16,0-22-16,-1 21 0,1 1 0,0-22 15,-1 21-15,22-21 0,-21 22 16,21-22-16,0 0 0,-1 0 0,22 0 16,0 0-16,0 1 0,0-1 15,22 0-15,-1-21 0,21 0 16,-21 0-16,22 0 0,-22 0 0,21 0 16,0 0-16,1 0 0,-1 0 15,-21 0-15,22 0 0,20-21 16,-42 21-16,0 0 15,-21 21-15,0 0 16,0 0-16,0 0 0,0 1 0,0-1 16,0 0-16,-21 0 15,21 21-15,0-20 0,0-1 0,0 0 16,0 21-16,-21-21 0,21 1 16,-21 20-16,0-21 0,0 0 15,-1 0-15,1-21 0,0 0 16,0 22-16,0-22 0,-22 0 15,22 0-15,-42 0 0,20-22 16,22 1-16,-21 0 0,21 0 0,-22-21 16,1 20-16,0-20 0</inkml:trace>
  <inkml:trace contextRef="#ctx0" brushRef="#br0" timeOffset="120132.67">29019 10626 0,'43'-21'31,"-22"21"-31,0 0 0,43-22 16,-22 22-16,0 0 0,22 0 0,-22-21 15,22 21-15,-1 0 16,1-21-16,20 21 0,-20 0 0,-1-21 16,22 0-16,-22 21 0,22 0 0,-21 0 15,20-21-15,-20 21 0,-1 0 0,1 0 16,-22 0-16,0 0 0,1 0 0,-22 0 15,21 0-15,-63 0 47,-21 0-47,21 0 0,-22 21 0,1-21 16,-22 0-16,1 0 0,-1 21 0,1-21 16,-22 21-16</inkml:trace>
  <inkml:trace contextRef="#ctx0" brushRef="#br0" timeOffset="120421.51">29125 10774 0,'-21'0'0,"21"21"15,21-21 1,0 0-16,22 0 0,41 0 16,-41 0-16,20 0 0,1 0 15,-1 0-15,1-21 0,-1 21 16,1 0-16,20 0 0,-20 0 0,-1 0 15,22 0-15,-21 0 0,-22-21 0,21 21 16,-20 0-16,-1 0 0,-21 0 16,0 0-16,1 0 0,-44 0 31,1 0-31,0 0 0,-21 0 16,21 0-16,-85 0 15,63 0-15,1 21 0,-21-21 0,20 0 16,-20 21-16,20 0 0</inkml:trace>
  <inkml:trace contextRef="#ctx0" brushRef="#br0" timeOffset="120656.09">29062 11155 0,'0'0'0,"-21"21"0,21 0 16,0 0-16,0 1 15,21-22-15,21 0 0,0 0 0,1 0 16,-1 0-16,22 0 0,-1-22 0,-21 22 15,22-21-15,-1 21 16,22 0-16,-21-21 0,-1 21 0,1 0 0,-22 0 16,21-21-16,1 21 0,-22 0 15,1 0-15,-22 0 0,21 0 16,-21 0-16,-21-21 0,0 0 16,0-1-1</inkml:trace>
  <inkml:trace contextRef="#ctx0" brushRef="#br0" timeOffset="121321.72">24130 7853 0,'0'0'0,"0"-21"0,0 0 15,0 42 17,0 0-32,0 0 15,-21 0-15,0 0 0,21 1 16,-22-1-16,22 0 0,0 0 16,-21 0-16,21 0 0,-21 1 0,21-1 15,0 0-15,0 0 0,0-42 47</inkml:trace>
  <inkml:trace contextRef="#ctx0" brushRef="#br0" timeOffset="121692.2">24193 7408 0,'0'0'0,"-21"0"0,0 22 16,0-1-16,21 0 0,-21-21 15,21 21-15,0 0 0,0 0 16,21-21 0,0 0-16,0 0 0,0 0 15,1 0-15,-1 0 16,0 0-16,0 0 0,0-21 0,-21 0 15,0 0-15,0 0 0,0 0 16,0-1-16,0 1 16,0 0-16,-21 0 0,0 21 15,0 0-15,0 0 0,-1 0 16,1 0-16,0 0 0,0 21 16,0-21-16,21 21 0,0 0 0,0 1 15,0-1-15,0 0 0,0 0 0,0 0 16,0 0-16,0 1 0,0-1 15,0 0-15,21-21 0,0 21 0,0-21 16</inkml:trace>
  <inkml:trace contextRef="#ctx0" brushRef="#br0" timeOffset="122161.93">24701 7811 0,'0'0'0,"-42"63"16,21-42 0,21 0-16,0 1 15,-21-22-15,21 21 0,-21 0 0,-1-21 16,22 21-16,-21-21 47,21-21-47,0 0 0,0 0 15,0-1 1,0 1-16,0 0 0,0 0 0,21 0 16,1-22-16,-1 22 0,0 0 0,0-21 15,0 21-15,22-1 0,-1 1 16,0 0-16,-21 0 0,22 0 16,-1 21-16,0 0 0,1 0 0,20 21 15,-42 0-15,22 0 0,-43 0 16,21 22-16,-21-22 0,21 21 0,-21-21 15,0 22-15,0-22 0,0 21 0,0-21 16,-21 22-16,21-22 16,-21 0-16,21 0 0,0 0 0,0 1 15,-21-1-15,21-42 47,21 21-47,-21-22 0,21 1 0,0-21 16</inkml:trace>
  <inkml:trace contextRef="#ctx0" brushRef="#br0" timeOffset="122464.75">25654 7133 0,'0'0'0,"0"-21"15,-21 42 16,21 0-31,-21 22 0,21-22 16,-22 21-16,22 1 0,0-1 0,-21 0 16,0 22-16,21-22 0,-21 0 15,0 22-15,21-22 0,-21 1 0,21-1 16,0 0-16,0 1 0,0-22 0,0 21 16,0-21-16,0 0 0,0 1 15,0-1-15,0 0 0,21-21 16,0 0-1,0 0-15,0 0 0,0-21 16,1 0-16,-1-1 0,0 22 16,0-21-16,-21 0 0</inkml:trace>
  <inkml:trace contextRef="#ctx0" brushRef="#br0" timeOffset="122677.63">25358 7599 0,'21'0'16,"0"0"-16,0 0 0,0 0 15,0 0-15,1 0 0,-1-21 0,0 21 16,0-21-16,0 21 0,0 0 0,1 0 16,-1 0-16,0 0 0,0-22 15,0 22-15,0 0 0,1 0 16,-1-21-16</inkml:trace>
  <inkml:trace contextRef="#ctx0" brushRef="#br0" timeOffset="123456.83">27136 7662 0,'0'0'0,"21"-21"0,21-42 16,-42 42-16,0-1 16,0 1-16,21 0 0,-21 0 0,0 0 15,0-22-15,0 22 0,0-21 0,0 21 16,0-22-16,-42-20 15,21 42-15,0 0 0,-1-1 0,1 1 16,0 21-16,-21 0 0,21 0 0,-22 21 16,22 1-16,-21-1 15,21 21-15,-1-21 0,1 22 0,-21-1 16,21 0-16,0 22 0,-1-22 0,22 0 16,0 1-16,-21-1 0,21-21 15,0 22-15,0-22 0,0 21 0,0-21 16,0 0-16,21-21 0,1 22 15,-1-1-15,0-21 0,0 0 0,0 0 16,22 0-16,-22 0 0,21 0 0,-21 0 16,22 0-16,-22-21 0,21-1 15,-21 1-15,22 21 0,-22-21 0,0-21 16,0 21-16,0-1 0,0-20 16,1 21-16,-1-21 0,-21-1 0,0 1 15,0 0-15,0 20 0,0-20 16,0 21-16,0 0 0,0 0 0,0-1 15,0 44 1,0-1-16,0 0 0,0 0 16,-21 21-16,21-20 0,-22 20 0,22 0 15,0-21-15,0 22 0,0-22 0,0 0 16,0 21-16,0-20 0,22-1 16,-1 0-16,0 0 0,0-21 15,0 0-15,-21 21 0,21-21 16,1 0-16,-1 0 0,0 0 15,0 0-15,0 0 0,0-21 16,1 0-16,-1 21 0,0-21 0,0 0 16</inkml:trace>
  <inkml:trace contextRef="#ctx0" brushRef="#br0" timeOffset="123723.41">28109 7260 0,'0'0'0,"-21"0"15,42 0 17,0 0-32,1 0 0,-1 0 15,0 0-15,0 0 16,0 0-16,0 0 15,-21 21 1,22-21-16</inkml:trace>
  <inkml:trace contextRef="#ctx0" brushRef="#br0" timeOffset="123888.32">28046 7430 0,'0'0'0,"0"21"0,-43 0 15,43 0 1,22-21 15,-1 0-31,0 0 0,0 0 0,0 0 16,0 0-16,1-21 0,-1 21 16,0-21-16,0 21 0</inkml:trace>
  <inkml:trace contextRef="#ctx0" brushRef="#br0" timeOffset="124225.13">29125 6964 0,'-84'0'32,"62"21"-32,22 0 0,-21 0 15,21 1-15,0-1 0,0 0 0,0 0 16,-21 21-16,21 1 0,0-22 0,0 21 16,0 1-16,0-22 0,0 21 15,0-21-15,0 0 0,0 22 0,0-22 16,0 0-16,0 0 0,0 0 15,0 1 1,21-22 0,0 0-16,1-22 15</inkml:trace>
  <inkml:trace contextRef="#ctx0" brushRef="#br0" timeOffset="124661.87">29464 7133 0,'0'0'15,"21"-21"-15,-21 0 0,0 0 16,-21 21 15,0 21-31,0 0 16,21 21-16,-22-20 0,1-1 0,21 21 16,0-21-16,0 22 0,0-22 15,0 0-15,0 21 0,0-21 16,0 1-16,0-1 0,0 0 0,0 0 15,21-21-15,-21 21 0,22-21 16,-1 0-16,0 0 0,21 0 0,-21 0 16,1 0-16,-1 0 0,21 0 15,-21 0-15,0-21 0,22 0 0,-22 21 16,0-42-16,0 20 0,0 1 0,1-21 16,-1 0-16,0-1 0,-21 1 15,0 0-15,0-1 0,0 22 0,0-21 16,0 21-16,0-1 0,-21 1 0,0 0 15,-1 21-15,1 0 16,-21 0-16,21 0 0,0 0 16,-1 0-16,1 0 0,0 0 0,0 0 15,0 21-15,0-21 0,21 21 16,0 1-16,0-1 16,21 0-1,0-21-15,0 0 0,0 0 16</inkml:trace>
  <inkml:trace contextRef="#ctx0" brushRef="#br0" timeOffset="124916.75">30459 7154 0,'0'-21'31,"0"42"32,0 1-63,0-1 15,0 0-15,-21 0 16,21 0-16</inkml:trace>
  <inkml:trace contextRef="#ctx0" brushRef="#br0" timeOffset="125156.6">30395 7578 0,'0'0'15,"0"21"-15,0 0 0,-21-21 0,21 21 16,0 0-16,0 1 15,0-1-15,-21 0 0,0 0 16,0 0-16,21 0 16,0 1-16,-22-1 0,1 0 0,0 0 15,0 0-15,21 0 0,-21-21 16,0 22-16,-1-1 0,1-21 0,0 21 16,0-21-16,0 0 0,0 0 0,-22 0 15,22 21-15,0-21 0</inkml:trace>
  <inkml:trace contextRef="#ctx0" brushRef="#br1" timeOffset="168288.67">4127 9229 0,'0'0'0,"-21"0"16,0-21-16,0 21 15,0 0-15,21-22 0,-21 22 0,-1 0 16,1 0-16,0-21 16,0 21-16,0 0 15,0 0-15,-1 0 16,22-21 15,22 21 0,-1 0-31,0 0 0,0 0 0,21 0 16,-20 0-16,20 0 0,-21 0 16,21 0-16,1 0 0,-1 0 0,22 0 15,-22 0-15,21 0 0,-20 0 16,20 0-16,1 0 0,-22 0 0,22 0 15,-22 0-15,21 0 0,-20 0 0,-1 0 16,0 0-16,1 0 16,-1 0-16,0-21 0,1 21 0,-1 0 15,-21 0-15,22 0 0,-1 0 0,-21-21 16,21 21-16,-20 0 0,20 0 16,-21 0-16,0 0 0,22 0 0,-22-21 15,0 21-15,0 0 0,0 0 0,0 0 16,1 0-1,-1 0-15,-42 0 79,-1 0-64,1 0-15,0 0 0,0 0 16,0 0-16</inkml:trace>
  <inkml:trace contextRef="#ctx0" brushRef="#br1" timeOffset="168880.34">4191 9165 0,'-64'0'32,"1271"-84"-32,-2350 168 0,1058-84 0,64 0 31,0 0-31,42 0 62,0 0-62,0 0 0,1 0 0,-1 0 16,0 0-16,21 0 0,-21 0 16,22 0-16,-22 0 0,21 0 0,1 0 15,-1 0-15,0 0 0,1 0 16,-1 0-16,21 0 0,-20 0 0,-1 0 15,22 0-15,-22 0 0,21 0 0,-20 0 16,-1 0-16,0 0 0,1 0 16,-1-21-16,0 21 0,1 0 15,-1 0-15,22-21 0,-22 21 0,-21 0 16,0 0-16,0-21 16,1 21-16,-1 0 0,0 0 0,0 0 15,0 0-15,-21-21 0,21 21 47,-21-22-16,0 1 1</inkml:trace>
  <inkml:trace contextRef="#ctx0" brushRef="#br1" timeOffset="169527.97">5376 8678 0,'0'0'16,"-21"0"-16,0 0 0,21 22 62,0-1-62,21 0 16,-21 0-16,21 0 0,0-21 16,1 21-16,-22 1 0,21-1 0,0 0 15,0 0-15,0-21 0,0 21 16,1 0-16,-1 1 0,0-22 0,0 21 15,0-21-15,0 0 0,1 21 16,20-21-16,-21 0 0,0 0 0,0 0 16,22 0-16,-22 0 15,0 0-15,0 0 16,0 0-16,-21 21 47,-21-21-32,0 21-15,0-21 0,0 21 0,0-21 16,-22 22-16,22-22 0,0 21 16,-21 0-16,20 0 0,-20-21 0,21 21 15,0 0-15,-22 1 0,22-1 0,0-21 16,-21 21-16,21 0 0,-1 0 16,1-21-16,0 21 0,0 1 15,0-1-15,21 0 0,-21-21 16,21 21-16,-22 0 0,1 0 15,0 1 1,21-1-16,0 0 16,-21-21-16</inkml:trace>
  <inkml:trace contextRef="#ctx0" brushRef="#br1" timeOffset="180792.85">22310 7768 0,'0'0'0,"-22"0"0,1 0 16,0 0-16,0 0 15,0 0-15,0 0 0,-1 0 16,1 0-16,0 0 0,0 0 0,0 0 15,0 0-15,-22 0 0,22 0 16,0 0-16,-21 0 0,20 0 0,1 0 16,0 0-16,0 0 0,0 0 0,0 0 15,-1 0-15,1 0 0,0 0 16,0 0-16,0 0 0,-22 0 0,22 0 16,0 0-16,-21 0 0,21 0 15,-1 0-15,1 0 0,0 0 0,0 0 16,0 0-16,0 0 0,42 0 62,0 0-46,0 0-16,0 0 0,0 0 0,1 0 16,-1 0-16,0 0 0,0 0 15,21 0-15,-20 0 0,20 0 0,0 0 16,1 0-16,-1 0 0,0 0 15,22 0-15,-22 0 0,0 0 16,22 0-16,-1 0 0,-20 0 0,20 0 16,1 0-16,20 0 0,-20 0 15,-1 0-15,1 0 0,-1 0 0,1 0 16,-1-21-16,1 21 0,-22 0 16,1 0-16,-1 0 0,0 0 0,-21 0 15,22 0-15,-22 0 0,21 0 0,-21 0 16,1 0-16,-1 0 0,0 0 15,0 0-15,0 0 47,0 0-31,-21-21 15,0 0-15</inkml:trace>
  <inkml:trace contextRef="#ctx0" brushRef="#br1" timeOffset="181495.99">23050 7430 0,'0'0'0,"0"21"78,0 0-78,0 0 15,22-21-15,-1 21 0,0-21 16,0 21-16,0 1 16,0-22-16,1 21 0,-1-21 15,0 21-15,-21 0 0,21-21 0,0 21 16,0-21-16,-21 21 0,22-21 16,-1 22-16,0-22 0,0 21 15,0-21-15,0 0 16,1 21-16,-1-21 0,0 0 15,0 0-15,0 0 16,-42 0 31,0 0-47,0 0 16,0 21-16,-1-21 0,1 0 0,0 0 15,0 21-15,0-21 0,0 0 16,-1 21-16,1-21 0,0 0 0,0 22 15,0-1-15,-22-21 0,22 21 16,0-21-16,-21 21 0,21-21 0,-1 21 16,-20-21-16,21 21 0,-21 1 15,20-22-15,1 21 0,-21-21 0,21 21 16,0-21-16,-1 21 16,1-21-16,0 21 15,0-21 63,0 0-62,0 21-16,-1 1 0</inkml:trace>
  <inkml:trace contextRef="#ctx0" brushRef="#br0" timeOffset="197355.79">783 12192 0,'-21'-21'16,"0"0"-1,21 0-15,-21-1 16,21 1-16,0 0 16,0 0-16,0 0 15,0 0-15,0-1 0,0 1 16,0 0-16,0 0 15,21 0-15,0 21 0,0 0 16,0-21-16,0 21 0,1 0 16,-1 0-16,0 0 0,0 0 0,0 0 15,0 21-15,1 0 0,-1 0 16,-21 0-16,21 0 0,0 22 0,-21-22 16,21 21-16,-21 1 0,0-1 15,0 43-15,-21-43 0,-21 0 16,21 1-16,-1-1 0,-20-21 15,0 21-15,21-20 0,-22 20 16,1-21-16,21 0 0,-22 0 16,22 1-16,-21-22 0,0 21 15,20-21-15,1 0 0,-21 0 0,21 0 16,0 0-16,-1-21 0,1 21 16,0-22-16,21 1 0,0 0 0,0 0 15,0-21-15,0 20 0,0 1 16,0-21-16,0 21 0,0-22 0,0 22 15,21 0-15,0 0 0,1 21 16,-1-21-16,0 21 0,21 0 16,-21 0-16,1 0 0,-1 21 0,21 0 15,-21-21-15,0 21 16,1 0-16,20 1 0,-21-1 0,-21 0 16,21 0-16,0 21 0,-21-20 15,22-1-15,-22 0 0,0 0 16,21 0-16,-21 0 0,21 1 15,-21-1 1,21-21 15</inkml:trace>
  <inkml:trace contextRef="#ctx0" brushRef="#br0" timeOffset="197552.68">1270 12383 0,'0'0'16,"0"-22"15,0 1 31</inkml:trace>
  <inkml:trace contextRef="#ctx0" brushRef="#br0" timeOffset="198379.64">2879 12002 0,'21'0'47,"-21"-22"-47,21 22 15,0-21-15,0 21 0,-21-21 0,21 0 16,1 21-16,-22-21 0,0 0 16,0-1-16,0 1 0,0 0 15,0 0 1,-43 21-16,22 0 0,0 0 16,-21 0-16,20 0 0,-20 0 0,0 0 15,-1 21-15,1 0 0,0-21 16,-1 21-16,22 1 0,-21-1 0,21 0 15,0 0-15,-1 0 0,22 0 16,0 1-16,0-1 0,0 0 16,0 0-16,22 0 15,-1-21-15,0 21 0,21-21 0,-21 22 16,1-1-16,20-21 0,-21 21 0,21 0 16,1-21-16,-22 21 0,21 0 15,-21 1-15,1-1 0,-1-21 0,0 21 16,-21 0-16,0 0 0,0 0 15,0 1-15,0-1 0,0 0 0,-42 0 16,20 0-16,-20 0 0,0 1 16,-1-1-16,1 0 0,-21 0 0,-1-21 15,22 21-15,-22-21 0,22 0 16,-22 0-16,22 0 0,0 0 16,-1 0-16,22 0 0,-21-21 0,21 0 15,0 21-15,-1-21 0,1 0 16,0-1-16,0 1 0,0-21 0,21 21 15,-21 0-15,21-22 0,0 22 16,0 0-16,0 0 0,0 0 0,0-1 16,21 1-16,0 21 0,0-21 15,0 21-15,0 0 0,1 0 0,-1-21 16,21 21-16,0 0 0,-20 0 16</inkml:trace>
  <inkml:trace contextRef="#ctx0" brushRef="#br0" timeOffset="198733.03">3260 12065 0,'0'0'0,"0"-21"16,0 0-16,-22 21 15,1 0 1,0 0-16,0 0 16,0 0-16,0 21 0,-1 0 0,1 0 15,0 0-15,0 1 0,0 20 16,0 0-16,21-21 0,-22 22 0,1-22 16,0 21-16,21-21 0,-21 22 15,21-22-15,0 0 0,0 0 0,0 0 16,0 1-16,21-1 15,0-21-15,0 0 0,1 0 16,20 0-16,-21 0 0,0 0 0,22 0 16,-1 0-16,0-21 0,-21-1 15,22 22-15,-1-21 0</inkml:trace>
  <inkml:trace contextRef="#ctx0" brushRef="#br0" timeOffset="199187.77">3704 12107 0,'0'-21'0,"0"42"0,0-63 16,0 21-16,-21 21 31,0 21-15,0 0-16,-1 0 16,1 22-16,21-22 0,-21 0 15,0 21-15,21-20 0,-21-1 16,21 21-16,-21-21 0,21 0 0,-22 1 15,22-1-15,0 0 0,0 0 0,0 0 16,22-21-16,-1 0 16,0 0-16,0 0 0,0 0 0,0 0 15,1 0-15,-1 0 0,21 0 16,-21 0-16,0-21 0,1 0 0,20 0 16,-21 21-16,0-21 0,0-1 0,1-20 15,-1 21-15,0 0 0,0-22 16,-21 22-16,0 0 0,0-21 0,0 21 15,0-1-15,0 1 16,-21 0-16,0 0 0,0 0 0,-22 21 16,22 0-16,-21 0 0,21 0 0,-22 0 15,22 21-15,-21-21 0,21 21 16,-1 0-16,1 0 0,0 1 0,0-1 16,21 0-16,0 0 15,0 0-15,0 0 0,0 1 0,21-22 16,0 21-16,0-21 0,22 21 0,-22-21 15,21 0-15,-21 0 0</inkml:trace>
  <inkml:trace contextRef="#ctx0" brushRef="#br0" timeOffset="199508.31">4276 12065 0,'0'0'16,"-22"0"-1,1 21 1,21 0-16,-21 1 0,21-1 16,0 21-16,0-21 0,0 22 15,-21-22-15,21 21 0,-21 0 0,21 1 16,0-1-16,0 0 0,0 1 0,0-1 16,0 0-16,-21 1 0,21-1 15,-22 22-15,22-22 0,0 0 0,0 1 16,-21-22-16,21 21 0,-21 0 15,21-20-15,0-1 0,0 0 16,0 0-16,0 0 0,0 0 0,0-42 47,0 0-47,0 0 0,0 0 0,0-22 16,0 1-16</inkml:trace>
  <inkml:trace contextRef="#ctx0" brushRef="#br0" timeOffset="199824.13">4170 12256 0,'0'-22'0,"0"44"0,0-65 0,0 22 15,0 0-15,0 0 0,0 0 16,0-1-16,21 1 0,0 21 16,0-21-16,0 0 0,22 21 0,-22 0 15,0 0-15,21 0 0,-20 0 16,-1 0-16,21 21 0,-42 0 0,21 0 15,-21 1-15,0-1 0,0 0 0,0 21 16,-21-21-16,0 1 0,0-1 16,0 0-16,-22 0 0,22 0 0,-21 0 15,21 1-15,-22-22 16,1 21-16,21-21 0,0 0 16,-1 0-16,44-21 46,-1 21-46,0-22 0,0 22 0,0-21 16,22 0-16</inkml:trace>
  <inkml:trace contextRef="#ctx0" brushRef="#br0" timeOffset="200203.88">4678 12277 0,'21'0'15,"0"0"1,0 0-16,0 0 16,1-21-16,-1 21 15,-21-22-15,21 1 0,0 21 0,0-21 16,0 0-16,1 0 0,-1 0 0,-21-1 16,21 1-16,-21 0 15,0 0-15,-21 21 16,0 0-1,-1 0-15,1 0 0,0 0 16,-21 21-16,21 0 0,-22-21 0,22 21 16,-21 1-16,21 20 0,-1-21 0,1 0 15,0 22-15,21-22 0,0 0 16,-21 0-16,21 0 0,0 22 0,0-22 16,0 0-16,0 0 15,0 0-15,21-21 0,-21 21 0,21-21 16,0 0-16,1 0 0,-1 0 15,0 0-15,21 0 0,-21 0 0,1 0 16,20-21-16,-21 21 0,0-21 0</inkml:trace>
  <inkml:trace contextRef="#ctx0" brushRef="#br0" timeOffset="201196.05">6202 11980 0,'-21'-21'16,"42"42"-16,-64-42 0,43 0 15,-21 21 1,0 0-16,0 21 0,0 0 16,0 1-16,21-1 0,-22 0 15,1 21-15,0-21 0,21 1 16,-21 20-16,21-21 0,-21 0 0,21 22 15,0-22-15,0 0 0,0 0 0,0 0 16,0 0-16,0 1 0,0-1 16,21-21-16,0 0 15,0 21-15,0-21 0,1 0 0,20 0 16,-21 0-16,0 0 0,0 0 16,22-21-16,-22 21 0,0-21 0,0 21 15,0-22-15,1 1 0,-1 0 0,0 0 16,-21 0-16,0-22 0,0 1 15,0 0-15,0 21 0,-21-22 16,0 22-16,-1-21 0,-20 21 0,21-1 16,0 1-16,0 0 0,-1 21 15,1 0-15,0 0 0,0 0 0,0 0 16,21 21 0,21 0-1,0-21-15,0 0 0,0 0 16,22 22-16,-22-22 0,21 0 15,1 0-15,-1 0 0,0 0 0,22 0 16,-22-22-16,0 22 0,1-21 0,20 0 16,-42 21-16,22-21 0,-1 0 15,-21 21-15,0-21 0,1 21 0,-1-22 16,-21 1 0,-21 21-1,-1 0 1,1 21-16,0-21 0,21 22 15,-21 20-15,21-21 0,0 0 16,-21 22-16,21-1 0,-21 0 0,21 1 16,-22-1-16,22 0 0,0 1 0,0-1 15,0 0-15,0 1 0,0-1 16,0 0-16,0 1 0,0-1 0,0 21 16,0-20-16,0-1 0,0 22 0,22-22 15,-22 0-15,21 22 0,-21-22 16,0 0-16,0 1 0,0-1 0,0 0 15,0 1-15,0-1 0,0 0 0,0-20 16,0 20-16,-21-21 16,-1 0-16,1 0 0,0 1 0,0-1 15,0-21-15,0 0 16,-1 0-16,1-21 0,21-1 16,-21 1-16,0 0 15,21 0-15,-21 0 0,21 0 0,0-1 16,0 1-16,-21 0 0,21 0 15,0-21-15,0 20 0,0 1 0,0 0 16,21-21-16</inkml:trace>
  <inkml:trace contextRef="#ctx0" brushRef="#br0" timeOffset="201907.64">8191 11875 0,'0'0'0,"0"-22"0,22-41 16,-22 42 0,0 0-16,0 42 31,0 0-31,0 0 15,-22 21-15,22 1 0,-21-1 16,0 0-16,21 22 0,-21-22 0,21 1 16,-21 20-16,0-21 0,21 1 15,-22-1-15,1 0 0,0-20 0,0 20 16,0-21-16,0 0 0,-1 22 0,1-43 16,21 21-16,-21 0 0,0-21 15,0 0-15,0 0 0,-1 0 16,1 0-16,21-21 15,-21 0-15,21-1 0,0 1 16,0 0-16,0 0 0,0-21 0,0 20 16,0-20-16,0 21 0,0-21 0,0 20 15,21 1-15,-21 0 16,0 0-16,21 21 0,1-21 0,-1 21 16,0 21-1,0-21-15,-21 21 0,21 0 16,-21 0-16,0 1 0,21-1 0,1 21 15,-22-21-15,0 0 0,21 1 0,0-1 16,0 0-16,-21 0 0,21-21 16,0 21-16,-21 0 0,43-21 15,-22 0-15,0 0 0,0 0 0,0 0 16,1 0-16,-1 0 16,0 0-16,0-21 0,0 0 15,0 21-15,1-21 0,-1 0 0,0 0 16</inkml:trace>
  <inkml:trace contextRef="#ctx0" brushRef="#br0" timeOffset="202320.16">8509 12086 0,'0'0'0,"-21"0"16,21 21 0,-21 1-16,-1-1 0,22 0 15,-21 0-15,21 0 0,0 0 0,-21 1 16,21-1-16,-21 21 0,21-21 15,0 0-15,0 1 0,0-1 0,0 0 16,0 0-16,0 0 16,21-21-16,0 0 15,0 0-15,1 0 16,-1 0-16,0 0 0,0 0 0,0 0 16,0-21-16,1 0 0,-1 0 15,0 0-15,0-1 0,0 1 0,0 0 16,-21-21-16,0 21 0,0-43 15,0 22-15,0 21 0,0-22 16,0 22-16,0 0 0,-21 21 0,0-21 16,0 21-16,0 0 0,0 0 0,-22 0 15,22 0-15,0 0 0,0 21 16,0-21-16,21 21 0,0 0 16,-22 0-16,22 1 0,0-1 0,0 0 15,0 0-15,0 0 0,0 0 16,22 1-16,-1-1 0,0-21 15,0 0-15,0 0 0,22 0 16,-1 0-16</inkml:trace>
  <inkml:trace contextRef="#ctx0" brushRef="#br0" timeOffset="202597">9250 12086 0,'0'-21'16,"0"42"-16,0-63 0,0 21 15,-21 21-15,-1 0 16,1 0-16,-21 0 0,21 0 0,0 0 16,-1 0-16,-20 21 0,21 0 15,0 0-15,-22 0 0,22 22 0,0-22 16,0 0-16,0 21 0,21-20 0,0-1 16,-21 0-16,21 21 0,0-21 15,0 1-15,0-1 0,21 0 16,0 0-16,0 0 0,0-21 0,22 21 15,-1-21-15,-21 0 16,21 0-16,1 0 0,-1 0 0,0 0 16,1 0-16,-1 0 0,0 0 0</inkml:trace>
  <inkml:trace contextRef="#ctx0" brushRef="#br0" timeOffset="203304.62">9758 12213 0,'0'0'0,"0"-21"0,0 0 16,0-21-16,0 20 0,0 1 0,0 0 15,0 0-15,-21 21 0,-1-21 0,1 21 16,-21 0-16,21 0 0,0 0 16,-1 0-16,-20 0 0,21 21 0,-21 0 15,20 0-15,1 0 0,0 1 16,0-1-16,0 21 0,0-21 16,-1 0-16,22 22 0,-21-22 0,21 0 15,0 0-15,0 0 0,0 1 0,0-1 16,0 0-16,0 0 0,21-21 15,1 21-15,-1-21 0,0 0 0,0 0 16,0 0-16,0 0 0,22 0 16,-22 0-16,0 0 0,0-21 0,22 0 15,-22 0-15,0 21 0,0-21 0,0-1 16,0 1-16,-21-21 0,0 21 0,22 0 16,-22-1-16,21-20 0,-21 21 15,0 0-15,0 0 0,0-1 16,0 1-16,-21 21 31,21 21-31,-22 1 0,1-1 16,21 0-16,-21 0 0,21 0 0,0 0 15,0 22-15,0-22 0,0 0 16,0 21-16,0-20 0,0-1 0,0 0 16,0 0-16,0 0 0,21 0 0,0-21 15,1 22-15,-1-22 0,0 0 16,42 0-16,-41 0 0,20 0 15,-21 0-15,21 0 0,1 0 0,-22 0 16,21-22-16,-21 1 0,22 0 16,-22 0-16,21-21 0,-21 20 15,1-20-15,20 0 0,-21-1 0,0 1 16,-21 0-16,21-1 0,-21 1 16,22 0-16,-22-1 0,0 1 0,0 0 15,0 21-15,0-1 0,0 1 0,0 0 16,-22 21-16,1 0 0,0 0 15,0 0-15,21 21 0,-21 0 0,0 1 16,21-1-16,0 21 0,0 0 0,0 1 16,0-1-16,0 0 0,0 1 15,0-1-15,0 0 0,0 1 0,0-22 16,0 21-16,0-21 0,0 1 16,21-1-16,0 0 0,0 0 0,-21 0 15,21-21-15,0 0 0,-21 21 16,22-21-16,-1 0 0,0 0 0,0 0 15</inkml:trace>
  <inkml:trace contextRef="#ctx0" brushRef="#br0" timeOffset="204144.14">1799 13229 0,'0'0'0,"-21"-63"31,21 42-31,0-1 16,21 22-1,0 0-15,0 0 16,1 0-16,-1 22 0,0 20 16,0-21-16,21 21 0,-20 1 15,-1-1-15,0 0 0,-21 1 16,21-1-16,-21 0 0,21 1 0,-21-1 15,0 0-15,0 1 0,0-22 16,0 0-16,0 0 0,0 0 0,0 1 16,0-44 15,0 1-31,0 0 0,0-21 16,0 21-16,0-22 0,21 1 0,1 0 15,-1-1-15,-21 1 0,21 0 16,0-1-16,-21 1 0,21 0 0,0-1 15,1 1-15,-1 0 0,0 20 16,0 1-16,0 0 0,0 21 16,1 0-16,-1 0 15,-21 21-15,21 22 0,-21-22 16,0 0-16,0 0 0,0 21 0,0-20 16,0 20-16,0-21 0,0 0 15</inkml:trace>
  <inkml:trace contextRef="#ctx0" brushRef="#br0" timeOffset="205540.39">2857 13610 0,'0'0'15,"22"-21"-15,-22 0 0,21 0 0,-21 0 16,0-22-16,0 22 0,0 0 0,0 0 15,-21 0-15,-1-1 0,1 1 16,0 0-16,0 0 0,0 21 0,-22 0 16,22 0-16,0 0 0,-21 21 0,-1 0 15,22 0-15,-21 1 0,21-1 16,0 21-16,-1 0 0,1 1 0,0-1 16,21-21-16,-21 22 15,21-1-15,0-21 0,0 21 0,0-20 16,21-1-16,0 0 0,0 0 15,1-21-15,-1 0 0,21 21 0,-21-21 16,0 0-16,22 0 0,-1 0 16,-21-21-16,22 0 0,-22 0 0,21 0 15,-21-1-15,0 1 0,1 0 16,-1-21-16,0 21 0,0-22 0,-21 22 16,0-21-16,0-1 0,0 22 0,0 0 15,21 0-15,-21 0 0,0 0 16,0 42 15,0 0-31,-21 0 16,21 0-16,0 22 0,0-22 0,-21 21 15,21-21-15,0 22 0,0-22 16,0 0-16,0 21 0,0-21 0,0 1 16,21-1-16,0 0 0,0-21 15,1 21-15,-1-21 0,0 0 16,21 0-16,-21 0 0,22 0 0,-22 0 15,21 0-15,-21-21 0,22 0 0,-1 0 16,-21-1-16,0 1 0,1 0 16,20-21-16,-42 21 0,21-22 0,0 22 15,-21-21-15,0 21 0,0-22 16,0 22-16,0 0 0,0 0 16,0 0-16,-21 21 15,0 0-15,0 0 0,21 21 16,-21-21-16,21 21 0,-22 0 15,22 0-15,0 0 0,0 1 16,0-1-16,22 21 0,-22-21 16,21 0-16,-21 1 0,21-1 0,0 0 15,-21 0-15,21 0 16,0 0-16,1-21 0,-22 22 0,21-1 16,0-21-16,0 0 0,0 21 15,0-21-15,1 0 0,20 0 16,-21 0-16,21 0 0,-20 0 0,-1 0 15,21 0-15,-21-21 0,0 0 16,22-1-16,-22 22 0,0-21 0,0 0 16,0 0-16,-21-21 0,0 20 0,22 1 15,-22-21-15,0 21 0,0-22 16,0 22-16,0 0 0,0 0 0,-22 0 16,1 0-16,0 21 15,0-22-15,0 22 0,0 0 16,-1 0-16,1 22 0,0-1 0,0 0 15,0 0-15,0 21 0,-1-20 16,22 20-16,-21-21 0,21 21 16,0-20-16,0 20 0,0-21 15,0 0-15,0 0 0,0 1 0,0-1 16,21 0-16,1-21 0,-1 0 0,0 0 16,0 0-16,0 0 0,0 0 15,1 0-15,-1 0 0,0-21 0,21 0 16,-21-1-16,1 1 0,-1 0 15,-21 0-15,21 0 0,0 0 0,-21-22 16,21 22-16,-21 0 0,0 0 0,0 0 16,0-1-16,0 1 0,0 42 47,0 1-47,0-1 0,0 21 15,0-21-15,0 0 0,0 1 0,0-1 16,0 21-16,0-21 0,0 0 15,0 1-15,21-1 0,1-21 16,-1 0-16,0 0 0,0 0 16,0 0-16,0 0 0,22 0 0,-22 0 15,21-21-15,-21 21 0,1-22 0,20 1 16,-21 0-16,0 0 0,0 0 0,1-22 16,-1 22-16,0 0 15,-21 0-15,21 21 0,-21-21 0,0 42 31,-21 0-31,21 0 16,-21 0-16,0 1 0,21-1 16,0 0-16,0 0 0,0 0 15,0 0 1,0-42 15,0 0-15</inkml:trace>
  <inkml:trace contextRef="#ctx0" brushRef="#br0" timeOffset="205707.3">4572 13335 0,'0'0'0,"-42"0"31,20 0-31,1 0 16,21 21-1,21-21 1,1 0-16,-1 0 0</inkml:trace>
  <inkml:trace contextRef="#ctx0" brushRef="#br0" timeOffset="206240.51">5059 13123 0,'0'0'16,"-21"0"-16,21-21 0,-22 21 0,1 0 16,0 0-16,21 21 15,-21 1-15,21-1 0,0 0 0,0 0 16,-21 21-16,21-20 0,0 20 16,-21 0-16,21 1 0,0-22 0,-22 21 15,22 0-15,0 1 0,0-1 16,0-21-16,0 22 0,0-22 15,-21 0-15,21 0 0,0 0 0,0 0 16,0 1-16,0-44 31,0 1-31,0 0 16,0 0-16,21-21 16,1 20-16,-1 1 0,0 0 0,0-21 15,0 21-15,0-1 0,22 1 0,-1 0 16,-21 0-16,22 0 0,-1 21 15,-21 0-15,21 0 0,1 0 0,-22 0 16,21 0-16,-21 0 0,1 21 16,-22 0-16,0 0 0,21 0 15,-21 1-15,0-1 0,0 42 16,-21-42-16,-1 1 0,1-1 0,-21 0 16,21 0-16,0 0 15,-22 0-15,22 1 0,0-1 0,0-21 16,-22 21-16,22-21 0,0 0 0,0 0 0,0 0 15,0 0 1,21-21 0,0 0-16,21 21 15,0-22-15,-21 1 0,21 0 16</inkml:trace>
  <inkml:trace contextRef="#ctx0" brushRef="#br0" timeOffset="206504.36">5715 13123 0,'0'0'0,"-42"64"31,20-43-31,22 0 0,0 22 16,-21-22-16,21 21 0,-21 0 15,21 1-15,0-1 0,0 0 0,0-20 16,-21 20-16,21 0 0,-21 1 15,21-1-15,0-21 0,0 0 0,0 22 16,0-22-16,0 0 0,0 0 16,0 0-16,21-21 15,0 0 1,0-21-16,22 0 0,-22 0 16</inkml:trace>
  <inkml:trace contextRef="#ctx0" brushRef="#br0" timeOffset="206861.15">5905 13568 0,'0'0'0,"-21"21"15,21 0 1,0 0-16,21-21 16,1 0-16,-1 0 0,0 0 15,21 0-15,-21 0 0,1 0 16,-1-21-16,21 21 0,-21-21 0,0 21 15,1-21-15,-1 0 0,0 21 0,0-21 16,-21-1-16,0 1 16,0 0-16,0 0 0,0 0 15,0 0-15,-21 21 0,0 0 0,0-22 16,-1 22-16,1 0 0,-21 0 16,21 22-16,0-22 0,-1 21 15,1 21-15,21-21 0,0 0 0,0 22 16,-21-22-16,21 21 0,0-21 15,0 1-15,0 20 0,0-21 0,0 0 16,21 0-16,0 1 0,1-22 16,-1 0-16,0 0 0,0 0 15,0 0-15,0 0 0,1 0 0</inkml:trace>
  <inkml:trace contextRef="#ctx0" brushRef="#br0" timeOffset="209303.56">8043 13441 0,'0'0'0,"-21"-42"0,0 20 0,21 1 16,-21 0-16,0 0 0,-1 0 0,22 0 16,-21-1-16,0 22 0,0-21 15,0 21-15,0 0 16,21 21-16,-22-21 0,22 22 16,-21 20-16,0-21 0,21 0 0,0 22 15,0-1-15,-21 0 0,21 1 16,-21-1-16,21 0 0,0-21 0,-21 22 15,21-22-15,0 21 0,0-21 0,0 1 16,0-1-16,21-21 16,0 0-16,0 0 15,0-21-15,0-1 16,1 1-16,20 0 0,-21-21 0,0 21 16,0-1-16,1-20 0,-1 21 0,0 0 15,0 0-15,-21-1 16,0 1-16,21 0 0,-21 42 31,0 0-31,21 1 0,-21 20 16,0-21-16,0 0 0,0 0 15,0 1-15,22-1 0,-22 0 0,21 0 16,0 0-16,0-21 16,0 21-16,0-21 0,1 0 15,-1 0-15,0 0 0,0-21 16,0 21-16,0-21 0,1 0 15,-22 0-15,21 0 0,0-1 16,0 1-16,-21 0 0,21 0 0,-21-21 16,21 20-16,-21 1 0,0-21 15,0 21-15,22 0 0,-22-22 0,0 22 16,0 0-16,0 0 16,-22 42-1,22 0 1,0 0-16,0 0 15,0 1-15,0 20 0,0-21 0,0 21 16,0-20-16,0-1 0,0 21 0,0-21 16,0 0-16,0 1 0,22-1 15,-1 0-15,0-21 16,0 21-16,0-21 0,0 0 0,1 0 16,20 0-16,-21 0 0,0-21 15,22 0-15,-22 0 0,21 21 0,-21-22 16,0 1-16,1 0 0,20-21 0,-42 21 15,21-1-15,0 1 0,-21 0 16,21 0-16,-21 0 0,0 0 0,22-1 16,-22 1-1,-22 21 1,1 0-16,21 21 0,-21 1 16,0-1-16,21 0 15,-21 21-15,21-21 0,-21 1 16,21-1-16,0 0 0,0 0 0,0 0 15,0 0-15,21 1 0,0-1 16,-21 0-16,21 0 0,0-21 0,43 0 16,-43 0-16,21 0 0,-21 0 15,22 0-15,-22-21 0,21 21 16,-21-21-16,1 0 0,20-1 0,-21 1 16,0 0-16,0 0 0,1-21 15,-1 20-15,0-20 0,0 21 0,-21-21 16,21-1-16,0 1 0,-21 21 15,0-22-15,22 1 0,-1 21 0,-21 0 0,21-22 16,-21 22 0,0 0-16,-21 42 15,21 0 1,-21 1-16,-1-1 0,22 21 16,-21-21-16,21 22 0,0-22 0,-21 21 15,21-21-15,0 22 0,0-22 16,0 21-16,0-21 0,0 22 0,21-22 15,-21 0-15,21 0 0,1 0 0,-1 0 16,0-21-16,0 0 0,21 0 16,-20 0-16,20 0 0,0 0 0,1 0 15,-1 0-15,0-21 0,1 0 0,41-21 16,-41 21 0,-22-1-16,21 1 0,-21-21 0,0 21 15,1-22-15,-1 22 0,-21-21 0,0 21 16,21-22-16,-21 22 0,0-21 15,0 21-15,0 0 0,0-1 16,0 1-16,-21 21 0,0 0 16,-1 0-16,1 0 0,0 21 15,21 1-15,0-1 0,-21 0 0,21 21 16,-21-21-16,21 43 16,0-43-16,0 21 0,0-20 0,-21-1 15,21 21-15,0-21 0,0 22 16,0-22-16,0 21 0,-22-21 15,22 0-15,0 1 16,0-44 15,22 1-31,-1 0 16,0 0-16,-21 0 0,21 0 0,0-1 16,-21 1-16,21 0 0,1 21 0,-22-21 15,0 0-15,21 21 16,0 0-1,-21 21-15,0 0 0,0 0 16,0 0 0,0 1-16,0-1 0,0 0 15,21 0-15,0 0 0,0-21 16,1 0-16,-1 21 0,0-21 16,0 0-16,0 0 0,22 0 0,-22 0 15,0 0-15,0 0 0,21 0 0,-20-21 16,-1 21-16,0-21 0,21 21 15,-21-21-15,1 0 0,-1 0 0,-21-1 16,42-20-16,-42 21 0,0 0 16,0 0-16,0-1 0,0 1 15,0 42 17,0 1-32,0-1 15,0 0-15,0 0 0,0 0 16,0 0-16,0 1 0,0-1 0,0 0 15,0 0-15,0 0 0,0 0 16,21-21-16,0 0 16,1 0-16,-1 0 0,0 0 15,0 0-15,0 0 0,0 0 16,1 0-16,-1-21 0,0 21 0,0-21 16,-21 0-16,0 0 0,21 0 0,-21-1 15,21 1-15,-21 0 0,0 0 16,0 0-16,0 0 0,0-1 15,0 1-15,0 42 32,0 1-32,0-1 15,0 0-15,0 0 0,0 0 16,0 0-16,0 1 0,0-1 0,0 0 16,-21 0-16,21 0 15,-21-21-15,21 21 0,0-42 47,0 0-31,0 0-16,0 0 0,0 0 0,0-1 15,21-20-15,-21 21 0,43 0 16,-22-22-16,0 22 0,0 0 0,21-21 16,1 21-16,-22 21 0,64-22 15,-43 22-15,0 0 0,1 0 16,-1 0-16,-21 22 0,21-1 0,-20 0 15,-1 0-15,-21 21 0,0-20 0,0 41 16,0-42-16,0 0 16,0 1-16,0 20 0,0-21 0,0 0 15,-21-21-15,21 21 0,-22 1 16,1-22-16,21 21 0,-21-21 16,21-21-1,0-1 1,0 1-16,0 0 0,0 0 15</inkml:trace>
  <inkml:trace contextRef="#ctx0" brushRef="#br0" timeOffset="209488.46">11409 12996 0,'0'0'0,"0"-21"0,-21 21 15,-1-21-15,1 21 0,0 0 31,21 21-15,-21-21 0,21 21-16,-21 1 15,0-22 1</inkml:trace>
  <inkml:trace contextRef="#ctx0" brushRef="#br0" timeOffset="209720.32">9588 13272 0,'-21'0'0,"42"0"0,-21 0 31,22 0-31,-1 0 0,0 0 16,21 0-16,1 0 0,-22-22 0,21 22 15,-21 0-15,22-21 0,-22 21 0,0-21 16,0 21-16,0 0 0,-21-21 16</inkml:trace>
  <inkml:trace contextRef="#ctx0" brushRef="#br0" timeOffset="209893.23">9229 13102 0,'-22'0'0,"44"0"0,-86 0 0,43 0 16,0 0-16,0 0 16,42 0 15,0 0-15,0 0-16,0 0 0,22 0 15</inkml:trace>
  <inkml:trace contextRef="#ctx0" brushRef="#br0" timeOffset="210336.98">12573 13039 0,'0'0'0,"0"-21"15,0-1-15,-21 1 0,0 21 32,21 21-32,-22 1 15,22-1-15,0 0 0,-21 21 0,0-21 16,21 22-16,-21-22 0,0 21 16,21 22-16,-21-43 15,-1 21-15,22-21 0,-21 22 0,21-22 16,0 0-16,-21 21 0,21-20 15,0-1-15,0 0 0,-21-21 16</inkml:trace>
  <inkml:trace contextRef="#ctx0" brushRef="#br0" timeOffset="210968.62">11917 13399 0,'0'0'15,"21"-22"1,0 22 0,0-21-16,0 21 0,22 0 0,-1-21 15,0 21-15,1-21 0,-1 21 16,22-21-16,-1 0 0,-21-1 0,22 1 16,-22 0-16,22 0 0,-22 0 0,0 0 15,1-1-15,-1 1 0,-21 0 16,22 0-16,-43 0 15,21 0-15,-21-1 0,0 1 16,-21 21-16,-1 0 16,1 0-16,0 0 0,21 21 0,-21 1 15,0-1-15,0 0 0,-1 0 16,22 0-16,-21 22 0,21-22 0,-21 21 16,21-21-16,0 22 0,-21-22 0,21 21 15,-21-21-15,21 22 0,-21-22 16,21 0-16,0 0 0,0 21 0,0-20 15,0-1-15,-22-21 0,22 21 0,0 0 16,-21-21-16,21-21 47,0 0-31,0 0-16,0-1 0,21 1 15,1 0-15,-1-21 0,0 21 0,0-1 16,0 1-16,22 0 0,-22 21 15,21-21-15,-21 0 0,22 21 0,-22 0 16,21 0-16,-21 0 0,0 0 0,1 0 16,-1 21-16,-21 0 15,0 0-15,21 0 0,-21 1 0,0-1 16,0 0-16,0 0 0,0 0 16,-21 0-16,0 1 0,21-1 15,0 0-15,-22 0 16,44-21 15,-1 0-31,21-42 16,-42 21-16,21 21 0</inkml:trace>
  <inkml:trace contextRef="#ctx0" brushRef="#br0" timeOffset="211336.41">13123 13377 0,'0'22'0,"21"-22"16,1 0 0,-1 0-16,0 0 0,0 0 15,0 0-15,0 0 0,22 0 16,-22 0-16,0 0 0,0 0 16,0-22-16,1 22 0,-22-21 15,21 21-15,-21-21 0,0 0 16,-21 21-1,-1 0-15,-20 0 0,21 0 16,0 21-16,-22 0 0,22-21 0,-21 21 16,21 1-16,-22 20 0,22-21 15,0 0-15,21 0 0,-21 22 0,21-22 16,0 0-16,0 0 0,0 0 16,0 1-16,0-1 15,21-21-15,0 0 0,22 0 0,-22 0 16,21 0-16,0 0 0,1 0 0,-1-21 15,0 21-15,-20-22 0,20 22 16,0-21-16,-21 0 0,1 21 0,-1-21 16,0 0-16</inkml:trace>
  <inkml:trace contextRef="#ctx0" brushRef="#br0" timeOffset="212351.83">7514 14182 0,'-21'0'16,"0"0"-1,21 21-15,0 0 0,0 0 16,-21 0-16,21 1 0,0-1 0,0 21 16,0-21-16,0 0 0,0 1 15,0 20-15,0-21 0,-22 0 0,22 0 16,0 1-16,0-1 0,-21-21 16,21 21-1,0-42 1,0 0-1,0-1-15,0 1 16,0 0-16,0 0 0,21 0 0,1 0 16,-22-22-16,21 22 0,0 0 15,-21 0-15,21 0 0,0-1 0,-21 1 16,21 21-16,1-21 0,-1 21 0,0 0 16,0 0-16,0 0 0,0 0 15,1 21-15,-1 0 0,-21 1 0,21-1 16,-21 0-16,21 0 0,-21 0 15,0 22-15,0-22 0,0 0 16,0 0-16,0 0 0,0 0 0,0 1 16,0-44 31,0 1-47,0 0 15,21 0-15,0 0 0,-21 0 0,22-1 16,-1 1-16,0-21 0,0 21 0,0 0 15,0-1-15,1-20 0,20 42 16,-21-21-16,0 0 0,22 21 0,-22 0 16,0 0-16,0 0 0,0 0 0,0 21 15,-21 0-15,0 0 16,0 0-16,22 1 0,-22-1 0,0 21 16,0-21-16,0 0 0,0 1 0,0 20 15,-22-21-15,22 0 0,-21 0 16,21 1-16,0-1 0,0 0 15,0-42 17,21 21-17,-21-21-15</inkml:trace>
  <inkml:trace contextRef="#ctx0" brushRef="#br0" timeOffset="212724.62">8403 14415 0,'42'0'16,"-20"0"-16,-1 0 15,0 0-15,0-22 0,0 1 0,0 21 16,1-21-16,-1 0 0,0 21 0,0-21 16,0 21-16,-21-21 0,0-1 15,0 1-15,0 0 16,-21 21-16,0 0 15,0 0-15,0 0 0,-1 0 0,1 0 16,0 0-16,0 0 0,0 0 16,0 21-16,-1 0 0,22 1 15,0-1-15,0 0 0,0 0 0,-21 21 16,21-20-16,0-1 0,0 21 0,0-21 16,0 0-16,0 1 0,0-1 15,0 0-15,0 0 0,0 0 0,21 0 16,1-21-16,-1 22 0,0-22 15,21 0-15,-21 0 0,1 0 16,20 0-16,-21 0 0,21-22 0,-20 1 16,-1 0-16,21 0 0,-21 0 15</inkml:trace>
  <inkml:trace contextRef="#ctx0" brushRef="#br0" timeOffset="212967.48">9186 14034 0,'0'0'0,"0"-22"0,0 44 32,0-1-32,0 21 15,0-21-15,0 0 0,-21 22 16,21-1-16,-21 0 0,21 43 16,0-64-16,0 22 0,-21-1 15,21-21-15,0 21 0,-21-20 0,21-1 16,0 0-16,0 0 15,21-21 1,0 0 0,-21-21-16,21 0 0,0 0 0</inkml:trace>
  <inkml:trace contextRef="#ctx0" brushRef="#br0" timeOffset="213452.2">9525 14012 0,'0'0'0,"0"22"16,-21-1-16,21 0 15,0 0-15,0 0 0,0 0 16,0 1-16,-21-1 0,21 21 0,0-21 16,0 22-16,-22-1 0,22-21 0,0 21 15,0-20-15,0 20 0,0-21 16,-21 0-16,21 0 0,0 1 0,-21-1 15,21 0-15,0-42 47,0 0-47,0-1 0,0-20 16,0 21-16,21 0 0,0 0 16,-21-22-16,22 22 0,-1 0 15,0-21-15,0 20 0,21 1 0,-20 21 16,20-21-16,-21 21 0,0 0 15,22 0-15,-22 0 0,0 0 0,21 0 16,-21 21-16,1 0 0,-1 1 0,0-1 16,-21 0-16,0 0 0,0 21 15,0-20-15,0-1 0,0 0 0,0 21 16,0-21-16,0 1 0,-21-1 16,0 0-16,-1-21 0,22 21 0,0 0 15,-21-21-15,21-21 47,21 21-47,1-21 0</inkml:trace>
  <inkml:trace contextRef="#ctx0" brushRef="#br0" timeOffset="213843.98">10287 14203 0,'0'0'0,"-42"0"32,20 0-32,22 21 0,-21-21 0,0 21 15,0 0-15,21 1 0,-21-1 0,0 0 16,-1 0-16,22 0 0,0 0 16,-21 22-16,21-22 0,-21 0 0,21 0 15,0 0-15,0 1 0,0-1 16,21-21-16,0 0 15,1 0-15,-1 0 0,0 0 16,0 0-16,0 0 0,0 0 0,1-21 16,-1-1-16,0 1 0,0 21 15,0-21-15,-21 0 0,0 0 0,21 0 16,-21-1-16,0-20 0,0 21 16,0 0-16,0 0 0,0-1 15,0 1-15,-21 0 0,0 21 16,0 0-16,0 0 0,21 21 31,0 0-31,0 1 16,21-1-16</inkml:trace>
  <inkml:trace contextRef="#ctx0" brushRef="#br0" timeOffset="214447.63">11070 14203 0,'0'0'0,"-21"-21"0,0 0 16,0 21-16,-1 0 0,1 0 16,0 0-16,0 0 0,0 0 15,0 0-15,-1 0 0,1 21 0,0-21 16,0 21-16,0 0 0,0 0 0,-1-21 15,1 43-15,21-22 16,-21 0-16,0 0 0,21 0 0,-21 0 16,21 22-16,0-22 0,0 0 0,0 0 15,0 0-15,0 1 16,21-22-16,0 0 0,0 0 0,0 0 16,1 0-16,-1 0 0,0 0 0,21 0 15,-21 0-15,1-22 0,20 1 16,-21 0-16,0 0 0,0 0 0,22 0 15,-22-1-15,0-20 0,21 0 16,-20-1-16,-22 1 0,21 21 16,0-21-16,-21-1 0,21 22 0,-21-21 15,0-1-15,0 22 0,0-21 16,0 21-16,0 0 0,0-1 16,0 1-16,0 0 0,0 0 0,0 42 31,0 0-31,0 0 15,0 1-15,-21-1 0,21 21 0,-21-21 16,21 22-16,0-22 0,0 21 0,0 0 16,0 1-16,0-22 0,-21 21 15,21 1-15,0-1 0,0-21 0,0 21 16,0-20-16,0 20 0,0-21 0,0 0 16,21 0-16,-21 1 15,21-1-15,0-21 0,21 21 16,-20-21-16,-1 0 0,21 0 0,-21 0 15,0-21-15,1 21 0,-1-21 16,21-1-16,-21 1 0</inkml:trace>
  <inkml:trace contextRef="#ctx0" brushRef="#br0" timeOffset="-214660.31">8975 14245 0,'0'0'0,"21"0"0,21 0 0,-21 0 0,43 0 16,-22 0-16,0 0 16,-20 0-16,20 0 0,0-21 15,-21 21-15,22-21 0,-22 21 0,0 0 16,0 0-16,0 0 15</inkml:trace>
  <inkml:trace contextRef="#ctx0" brushRef="#br1" timeOffset="-206760.77">3641 8107 0,'0'-21'31,"21"21"-31,0 0 16,0 0-1,-21-21-15,0-1 16,21 22-16,0-21 16,-21 0 15,0 0-15,0 0-1,0 0 1,-21 21-1,0 0-15,0 0 0,0 0 16,0 0-16,-1 0 16,1 0-16,0 0 0,0 0 0,0 0 15,0 0-15,-1 21 0,1-21 16,0 0-16,0 21 16,0-21-16,0 0 15,21 21-15,-22-21 0,1 21 16,21 0-16,-21-21 0,21 22 15,-21-1-15,0 0 16,0 0-16,21 0 16,-22-21-16,22 21 0,-21 1 15,21-1-15,-21-21 0,21 21 16,-21-21-16,21 21 0,-21-21 16,21 21-16,0 0 15,0 1 1,0-1-1,0 0 1,0 0 0,0 0-1,0 0 1,21-21-16,0 0 16,-21 22-16,21-22 15,0 0-15,1 21 31,-1-21-31,0 0 16,-21 21-16,21-21 16,-21 21-16,21-21 0,0 0 15,-21 21-15,0 0 16,22 1 0,-22-1-1,0 0-15,0 0 16,0 0-1,0 0-15,0 1 16,0-1 0,0 0-16,0 0 15,0 0 1,0 0-16,0 1 16,0-1-16,0 0 15,0 0-15,-22-21 16,22 21-16,-21 0 15,21 1 1,-21-22-16,21 21 0,-21-21 0,21 21 16,-21-21-16,0 21 15,-1-21-15,1 21 16,0-21 0,0 0-16,21 21 0,-21-21 15,42 0 48,0-21-63,0 21 15,0 0 1,1 0 0,-1 0-1,0 0-15,-21 21 16,21-21-16,-21 22 15,21-1-15,-21 0 16,0 0 0,0 0-1,0 0-15,0 1 16,0-1-16,0 0 16,0 0-1,0 0 1,0 0-16,0 1 15,0-1-15,0 0 16,0 0-16,-21-21 0,21 21 16,0 0-16,0 1 15,-21-22-15,21 21 0,0 0 16,0 0-16,0 0 16,0 0-16,0 1 15,-21-22-15,21 21 0,0 0 16,0 0-16,-21-21 15,21 21-15,0 0 16,0 1-16,0-1 16,-22-21-16,22 21 0,0 0 15,-21 0 1,21 0-16,0 1 16,-21-22-16,21 21 15,0 0-15,0 0 16,-21-21-16,21 21 15,0 0 1,0 1-16,0-1 16,0 0-1,0 0 1,0 0 0,0 0-1,0 1 1,0-1-1,0 0-15,0 0 16,0 0 15,0 0-15,21-21 0,-21 22-1,21-22-15,-21 21 16,21-21-1,1 0-15,-22 21 16,21-21 0,0 0-1,0 0 1,-21 21 0,21-21-1,0 0-15,1 0 0,-1 0 16,-21 21-16,21-21 15,0 0-15,0 0 16,0 0-16,1 0 16,-1 0-16,0 0 15,0 0-15,0 0 16,0 0-16,1 0 16,-1 0-16,0 0 15,0 0-15,0 0 16,0 0-16,1 0 0,-1 0 15,0 0-15,0 0 16,0 0-16,0 0 16,1 0 15,-22-21 250,-22 21-109,1 0-156,0 0-16,0 0 15,0 0-15,0 0 16</inkml:trace>
  <inkml:trace contextRef="#ctx0" brushRef="#br1" timeOffset="-202420.19">14118 7281 0,'-21'22'31,"0"-22"-31,21 21 16,-21-21-1,42 0 17,0 0-17,0 0-15,0 0 0,22 0 16,-1 0-16,0 0 0,1 0 15,-22 0-15,21 0 0,0 0 0,1 0 16,-1 0-16,-21 0 0,22-21 16,-22 21-16,0 0 0,0 0 0,0 0 15,0 0-15</inkml:trace>
  <inkml:trace contextRef="#ctx0" brushRef="#br1" timeOffset="-201107.92">13483 10964 0,'0'0'16,"-21"0"-16,0 0 15,0 0-15,-1 0 16,44 0 46,-1 0-62,0 0 0,0 0 16,0 0-16,22 0 0,-22 0 16,21 0-16,0 0 0,1 0 0,-1 0 15,0 0-15,1 0 0,-1 0 0,0 0 16,-20 0-16,20 0 0,0 0 16,-21 0-16,22 0 0,-22 0 15,0 0-15,0 0 0,0 0 16,1 0-16,-1-21 31,-21 0 32,-21 21-63,-1 0 15,22-21-15,-21 21 0,0-21 16,0 0-16,0-1 15,0 1 1,-1 21 0,22-21-1,0 42 32,22-21-47,-1 0 16,0 21-16,0-21 0,0 0 15,0 0-15,1 0 0,-1 22 16,0-22-16,0 0 0,0 0 16,0 0-16,1 0 15,-22 21 17,0 0-32,-22 0 0,1-21 15,0 21-15,0-21 0,0 21 0,0 1 16,-1-1-16,1 0 0,-21 0 15,21 0-15,0 0 0,-1 1 0,1-1 16,0-21-16,0 21 0,21 0 0,-21-21 16,0 21-1,21-42 1,0 0-16,0 0 16,0 0-16</inkml:trace>
  <inkml:trace contextRef="#ctx0" brushRef="#br1" timeOffset="-200053.04">14541 7027 0,'-21'0'0,"0"0"16,0 0 0,21 22-16,0-1 31,21-21-31,0 21 0,0-21 0,1 21 15,-1-21-15,0 21 0,0-21 16,0 21-16,0-21 0,1 0 0,-1 22 16,0-22-16,0 0 0,0 0 15,0 0-15,1 0 0,-1 0 16,0 0-16,0 0 0,0 0 16,-42 0 15,0 21-31,0 0 15,0 0-15,-1 0 0,1 0 0,-21 1 16,21-1-16,0 0 0,-1 21 16,1-21-16,0 1 0,0-1 0,0 0 15,0 0-15,-1 0 0,22 0 16,-21 1-16,0-22 16,21 21-16,-21-21 0,21 21 15,-21-21 1,0 0-1,21 21-15</inkml:trace>
  <inkml:trace contextRef="#ctx0" brushRef="#br1" timeOffset="-198452.76">7599 9631 0,'21'-21'47,"0"21"-47,0-21 15,-21-1-15,21 1 0,-21 0 16,22 21-16,-22-21 0,0 0 15,0 0-15,-22 21 16,1 0-16,0 0 16,0 0-16,0 0 0,0 0 15,-1 0-15,-20 21 0,21-21 16,0 21-16,0 0 0,-1 0 0,1 0 16,0 1-16,0-1 0,0 0 15,21 0-15,0 0 0,0 0 16,0 1-16,0-1 15,21-21-15,0 21 0,0-21 16,22 21-16,-22-21 0,0 21 0,21 0 16,-21-21-16,1 22 0,20-22 0,-21 21 15,0 0-15,-21 0 0,0 0 16,0 0-16,0 1 16,-21-1-16,0 0 0,0-21 0,-22 21 15,1-21-15,21 0 16,-21 21-16,-1-21 0,1 0 0,21 0 15,-22 0-15,22 0 0,0 0 0,0 0 16,0-21-16,0 21 0,-1-21 16,1 0-16,0 0 0,21-1 15,-21 1-15,0 0 0,21 0 0,0 0 16,0 0-16,0-1 16,21 22-1,0 0 1,0 0-16</inkml:trace>
  <inkml:trace contextRef="#ctx0" brushRef="#br1" timeOffset="-197952.04">8213 9610 0,'-64'-21'31,"43"21"-31,0 0 16,0 0-16,-1 21 0,1 0 16,-21 0-16,21 0 0,0 0 0,-1 22 15,1-22-15,0 21 0,0-21 0,0 22 16,21-1-16,0-21 0,-21 0 15,21 22-15,0-22 0,0 0 0,0 0 16,0 0-16,0 1 0,21-1 0,0-21 16,0 0-16,0 21 0,22-21 15,-22 0-15,21 0 0,-21 0 0,0 0 16,22 0-16,-22-21 0,21 0 16,-21 21-16,1-22 0,-1 1 0,0 0 15,0 0-15,0 0 0,0 0 16,-21-22-16,0 22 0,0-21 0,0 21 15,0-22-15,0 22 0,0-42 16,-21 20-16,21 22 0,-21 0 16,0 21-16,0-21 0,0 21 0,-1 0 15,1 0-15,0 0 16,0 0-16,21 21 16,-21 0-16,21 0 0,0 0 15,0 1-15,21-1 16,0-21-16,0 0 0</inkml:trace>
  <inkml:trace contextRef="#ctx0" brushRef="#br1" timeOffset="-197632.04">8763 9525 0,'0'0'0,"-21"0"0,0 0 16,-1 21-16,22 0 0,0 22 15,0-22 1,0 0-16,-21 21 0,21 1 0,0-22 16,-21 21-16,21 1 0,0-22 0,0 21 15,-21-21-15,21 22 0,0-22 16,-21 0-16,21 0 0,0 0 0,0 0 15,0 1-15,0-1 0,21-21 47,-21-21-47,21 21 0,0-22 16</inkml:trace>
  <inkml:trace contextRef="#ctx0" brushRef="#br1" timeOffset="-197328.22">8678 9610 0,'0'0'16,"0"-21"-16,0-1 0,0 1 0,0 0 15,21 0-15,1 21 0,-1-21 16,0 21-16,0 0 0,21 0 16,1 0-16,-22 0 0,21 0 0,1 0 15,-1 0-15,0 21 0,-21 0 0,1 0 16,-1 0-16,-21 22 0,0-22 15,-21 42-15,-1-20 0,1-22 16,-21 0-16,0 21 0,-1-20 16,1-1-16,-22 0 0,22 0 15,0 0-15,21-21 0,-22 21 0,22-21 16,-21 0-16,21 0 16,21 22-16,21-44 15,21 22 1,-21-21-16,22 0 0</inkml:trace>
  <inkml:trace contextRef="#ctx0" brushRef="#br1" timeOffset="-196984.41">10033 9440 0,'0'0'16,"0"-21"-16,-21 0 0,0 21 0,-1-21 15,1 21-15,0 0 16,0 0-16,0 0 0,0 0 0,-1 0 16,-20 0-16,21 21 0,0 0 0,-22 0 15,22 22-15,-21-22 0,21 21 16,0 1-16,-1-1 0,1 0 15,0 22-15,0-22 0,0 0 0,21-20 16,-21 20-16,21 0 0,0-21 16,0 1-16,0-1 0,42 0 0,-21 0 15,21 0-15,-20-21 0,20 0 0,21 21 16,-20-21-16,-1 0 0,22 0 0,-22 0 16,0 0-16</inkml:trace>
  <inkml:trace contextRef="#ctx0" brushRef="#br1" timeOffset="-196480.7">10753 9652 0,'-22'-21'0,"44"42"0,-65-63 0,22 42 0,0-21 15,0-1-15,0 22 0,-1 0 16,-20 0-16,21 0 0,0 0 15,0 0-15,-1 0 0,1 0 0,-21 22 0,21-1 16,0 0-16,-1 0 0,-20 21 16,21-20-16,0-1 0,0 21 0,-1-21 15,1 0-15,21 22 0,0-22 16,0 0-16,0 0 0,0 0 0,0 1 16,0-1-16,21-21 15,1 0-15,-1 0 0,0 0 16,0 0-16,0 0 0,0 0 15,22 0-15,-22-21 0,21-1 0,-21 22 16,1-21-16,20 0 0,-21 0 0,0-21 16,0 20-16,1 1 0,-22-21 15,0 21-15,0 0 0,0-22 0,0 22 16,0 0-16,-22 21 16,1 21-1,21 0-15,-21 0 16,21 1-16,0-1 0,0 0 0,0 0 15,0 0-15,0 22 0,0-22 16,0 0-16,21 0 0,0 0 16,1 0-16,-1-21 0,0 22 15,0-22-15,0 0 0,0 0 0,1 0 16,20 0-16,-21 0 0,0 0 0,22 0 16,-22 0-16,0-22 0,21 1 0</inkml:trace>
  <inkml:trace contextRef="#ctx0" brushRef="#br1" timeOffset="-196168.88">11112 9356 0,'0'-43'16,"22"22"-1,-1 21-15,0 0 16,0 0-16,0 0 0,0 0 0,1 21 15,-1 1-15,21-1 0,-21 0 0,0 0 16,1 21-16,-1-20 0,0 20 16,0 0-16,-21-21 0,0 22 0,0-1 15,0 0-15,0 1 0,0-1 16,0 0-16,0 1 0,-21-22 0,0 21 16,0-21-16,-1 22 0,1-22 15,-42 21-15,42-21 0,-22-21 16,22 22-16,0-1 0,0-21 0,0 0 15</inkml:trace>
  <inkml:trace contextRef="#ctx0" brushRef="#br0" timeOffset="-172841.3">14922 11790 0,'0'0'0,"0"21"16,-21-21 15,0 0-31,0 0 16,0 0-16,0 0 16,-1-21-1,22 0-15,-21 21 16,21-21-16,0-1 0,0 1 15,0 0-15,0 0 16,21 0-16,1 21 0,-1-21 16,0 21-16,0 0 15,0 0-15,0 0 0,1 0 0,-1 0 16,0 0-16,0 0 0,0 0 16,0 21-16,1 0 0,-1-21 15,0 21-15,0 0 0,0 0 0,0 1 16,-21-1-16,0 0 0,0 21 15,0-21-15,0 22 0,0-22 0,0 21 16,0-21-16,-21 22 0,0-1 0,-21-21 16,21 22-16,-22-22 0,22 21 15,-21-21-15,-1 0 0,22 1 0,-21-1 16,-22 21-16,43-21 16,-21-21-16,21 21 0,0-21 0,-1 0 15,-20 0-15,21 0 0,0 0 0,0 0 16,-1 0-16,22-21 15,-21 0-15,21 0 0,-21 0 0,21 0 16,0-1-16,0 1 0,0-21 0,0 21 16,0 0-16,0-1 0,0 1 15,0 0-15,21 21 0,0-21 0,-21 0 16,22 21-16,-1 0 0,0 0 16,0 0-16,0 0 0,0 0 0,22 0 15,-22 21-15,0 0 0,0-21 16,0 21-16,1 0 0,-1 1 0,0-1 15,-21 0-15,21 0 0,-21 0 16,21 0-16,-21 1 0,0-1 16,0 0-16,21 0 0,-21 0 0,22-21 15,-22 21-15,0 1 0,21-22 16,-21 21 0,21-21-16,0 0 0,0 0 15,0-21-15,1 21 0</inkml:trace>
  <inkml:trace contextRef="#ctx0" brushRef="#br0" timeOffset="-172635.41">15494 12150 0,'0'0'0,"0"-21"0,0-1 15,21 22 32,0 0-31</inkml:trace>
  <inkml:trace contextRef="#ctx0" brushRef="#br0" timeOffset="-171787.15">16785 11790 0,'21'0'31,"0"0"-31,1 0 16,-1-21-16,0 0 0,0-1 15,0 22-15,22-21 0,-22 0 16,0 0-16,21 0 0,-21 0 0,1-1 16,-1 1-16,-21 0 15,0 0-15,-21 21 0,-1 0 16,-20 0-16,0 0 0,-1 0 0,1 0 16,0 0-16,-22 0 0,22 21 15,0 0-15,-1 0 0,1-21 16,21 22-16,-22-1 0,43 0 15,0 0-15,0 0 16,22-21-16,20 21 0,-21 1 0,21-22 16,1 21-16,-22 0 0,21-21 15,1 21-15,-1 0 0,0 0 0,-21 1 16,22 20-16,-22-21 0,21 0 16,-21 22-16,-21-22 0,0 21 0,0 0 15,0-20-15,-21 20 0,0-21 0,-21 0 16,-1 22-16,1-22 0,0 0 15,-22 0-15,22-21 0,0 0 0,-1 0 16,-20 0-16,20 0 0,1 0 16,21 0-16,-21-21 0,-1 0 15,22 0-15,-21-1 0,21 1 0,-1 0 16,1 0-16,21-21 0,0 20 16,-21 1-16,21-21 0,0 21 0,0 0 15,0-1-15,0 1 0,21 21 16,0 0-16,1 0 0,-1 0 15,0 0-15,21 0 0,-21 0 0,1 0 16,20 0-16,0 0 0,-21 0 16</inkml:trace>
  <inkml:trace contextRef="#ctx0" brushRef="#br0" timeOffset="-171103.67">17484 11811 0,'0'0'0,"0"-21"0,0 0 16,-22 21 0,22-21-16,-21 21 0,0 0 0,0 0 15,0 0-15,0 0 0,-22 21 16,22 0-16,0 0 0,0 0 0,0 0 16,-22 1-16,43 20 0,-21-21 0,0 21 15,0-20-15,21 20 16,0-21-16,0 43 0,0-43 15,0 21-15,0-21 0,0 0 16,0 1-16,21-22 0,0 21 0,0 0 16,0-21-16,22 0 0,-22 0 0,21 0 15,1 0-15,-1 0 0,0-21 16,1 0-16,-1-1 0,0 1 0,-21 0 16,22 0-16,-1 0 0,-21 0 15,22-22-15,-22 22 0,21-21 0,-21-1 16,0 22-16,1 0 0,-1-21 0,0 21 15,-21-1-15,21 1 0,0 0 16,-21 42 15,-21-21-31,0 21 16,0 1-16,0-1 0,-1 0 0,22 21 16,-21-21-16,0 22 0,0-22 0,0 0 15,21 21-15,0-20 0,-21-1 16,21 0-16,0 0 0,0 0 0,0 0 15,0 1-15,21-22 0,0 0 16,0 0-16,0 0 0,0 0 0,1 0 16,-1 0-16,21 0 0,-21-22 15,0 1-15,1 21 0,-1-21 16,0 0-16,21-21 0,-42 20 0,21 1 16,1-21-16,-22 21 0,0-22 0,0 22 15,0 0-15,0-21 0,0 21 16,-22-1-16,1 22 0,0-21 0,0 0 15,0 21-15,0 0 0,-1 0 0,-20 0 16,21 0-16,0 0 0,0 0 16,-1 21-16,1 0 0,0 1 0,0-1 15,21 0-15,0 0 16,0 0-16,0 0 0,42 1 16,-21-22-16,1 0 0,20 0 15</inkml:trace>
  <inkml:trace contextRef="#ctx0" brushRef="#br0" timeOffset="-170752.88">18563 11853 0,'0'0'0,"0"-21"0,0 0 0,-21 21 16,0 0-16,0 0 15,-1 0 1,22 21-16,-21 0 0,21 1 15,-21 20-15,21-21 16,-21 21-16,21 1 0,0-1 0,-21 0 16,0 22-16,-1-22 0,22 22 0,-21-22 15,0 22-15,21-1 0,-21 1 16,21-22-16,0 21 0,-21 22 0,21-21 16,-21-1-16,21 1 0,0-22 0,0 21 15,0-20-15,0-1 0,0 0 16,0 1-16,-22-22 0,22 0 0,0 0 15,0 0-15,0-42 32,22 0-32,-22-21 15,21 21-15,0-22 0,-21 1 16,21 0-16,0-22 0</inkml:trace>
  <inkml:trace contextRef="#ctx0" brushRef="#br0" timeOffset="-170450.37">18394 12361 0,'0'0'0,"-21"-42"15,21 21-15,0-21 0,-22 20 16,22-20-16,0 21 0,0-21 0,0 20 16,0 1-16,0-21 0,22 21 15,-1 0-15,21-1 0,-21 1 16,22 0-16,-1 0 0,0 21 0,1 0 0,-1 0 16,0 0-16,-21 0 15,22 21-15,-22 0 0,0 0 0,0 22 16,-21-22-16,0 21 0,0-21 0,-21 22 15,0-22-15,0 21 0,-22-21 16,1 1-16,21-1 0,-21 0 0,-1 0 16,1 0-16,21 0 0,-22-21 15,22 0-15,0 22 0,0-22 16,0 0-16,21-22 16,21 1-1,0 21-15,0-21 0,0 0 0,22 21 16,-22-21-16,21 0 0</inkml:trace>
  <inkml:trace contextRef="#ctx0" brushRef="#br0" timeOffset="-170091.58">18923 12171 0,'21'0'0,"-42"0"0,63 0 15,-21 0-15,1 0 0,-22-21 16,21 21-16,0-21 0,21-1 15,-21 22-15,1-21 0,20 0 0,-21 0 16,0 0-16,22 0 0,-22-1 0,-21 1 16,21 21-16,-21-21 15,0 0-15,0 0 0,-21 21 16,0 0-16,-22 0 0,1 0 16,21 0-16,-22 0 0,22 21 15,-21 0-15,0 0 0,20 0 0,1 1 16,0-1-16,0 21 0,21-21 15,0 0-15,0 22 0,0-22 0,0 0 16,0 0-16,0 22 0,21-22 0,0-21 16,0 21-16,1 0 0,20-21 15,-21 21-15,0-21 0,22 0 0,-22 0 16,21 0-16,-21 0 0,0 0 0,22 0 16,-22 0-16,0-21 0,0 21 15,0-21-15,22 0 0</inkml:trace>
  <inkml:trace contextRef="#ctx0" brushRef="#br0" timeOffset="-168984.4">20383 11896 0,'0'0'0,"0"-21"0,0-1 16,0 1-16,0 0 16,0 0-1,-21 21 1,21 21-16,-21-21 15,0 21-15,0 0 0,0 1 16,21 20-16,-22-21 0,1 21 0,0-20 16,21-1-16,0 21 0,0-21 0,0 0 15,0 1-15,0-1 16,0 0-16,0 0 0,21-21 0,-21 21 16,43-21-16,-22 0 0,0 0 0,0 0 15,21 0-15,-20 0 0,20 0 16,-21 0-16,21-21 0,-20 0 0,-1 21 15,21-21-15,-21 0 0,0-22 16,-21 22-16,0 0 0,22 0 0,-22-22 16,0 22-16,0 0 0,-22-21 0,1 21 15,0-1-15,0 1 0,0 21 16,0-21-16,-1 21 0,1 0 16,0 0-16,0 0 0,42 0 31,0 0-31,0 0 0,22 0 15,-22 0-15,21 0 0,1 0 0,20 0 16,-21 0-16,1-21 0,-1 21 16,0 0-16,1-21 0,-1 21 0,0-21 15,1 21-15,-22-22 0,0 22 16,0-21-16,0 0 16,-21 0-16,0 0 15,0 42 16,0 0-31,-21 0 16,21 0 0,0 22-16,-21-22 0,21 0 0,-21 21 15,21 1-15,0-22 0,-21 21 0,21 22 16,-21-22-16,21 0 0,0 22 16,0-22-16,-22 22 0,22-22 0,0 22 15,0-22-15,0 21 0,0-20 16,0 20-16,0 1 0,22-1 0,-1-20 15,-21 20-15,21 1 0,-21-1 16,0 1-16,21-22 0,-21 21 0,0-20 16,0-1-16,0 22 0,0-22 0,0 0 15,0 1-15,0-1 0,0 0 0,0 1 16,-21-22-16,0 21 0,0-21 16,-1 0-16,22 1 0,-21-22 15,0 21-15,0-21 16,0-21-16,21-1 0,-21 1 15,21 0-15,0-21 0,0-1 16,0 1-16,0 0 0,0-22 0,-22-63 16,1 64-16,21-1 0,0-20 15,0-1-15,0 21 0,0-20 16,0 20-16,0 1 0,0 20 0,0-20 16,0 21-16,21-1 0,-21 1 0,22 0 15,-1 20-15,0-20 0,0 21 16,0-21-16,22-22 15,-22 43-15,0 0 0,21 0 16,-21-1-16,1 1 0,20 21 0,-21-21 16,0 21-16,0 0 0,1-21 0,-1 21 15,0 0-15,-21-21 16,0 0 0</inkml:trace>
  <inkml:trace contextRef="#ctx0" brushRef="#br0" timeOffset="-167187.73">23685 11578 0,'0'0'0,"22"-21"0,-22 0 0,0 0 15,21 0-15,-21-1 16,0 1-16,0 0 0,0 0 15,-21 21-15,-1 0 16,1 0-16,0 0 0,0 0 0,-21 0 16,-1 21-16,22 0 0,-21 0 0,-1 22 15,1-22-15,0 21 0,21-21 16,-22 22-16,22-1 0,-21 0 0,21 1 16,-1-22-16,1 21 15,21 1-15,0-1 0,0 0 0,0 1 0,0-1 16,21-21-16,22 0 15,-22 22-15,0-43 0,21 21 0,1 0 16,-1-21-16,0 0 0,1 0 0,-1 0 16,0 0-16,1 0 0,-1-21 15,0 0-15,1 21 0,-22-22 0,0 1 16,0 0-16,-21 0 0,21 0 0,-21-22 16,0 22-16,0 0 0,-21 0 15,0 0-15,0 0 0,0-1 0,0 1 16,-1 21-16,1-21 0,0 21 0,0 0 15,0 0-15,0 0 0,-1 0 16,44 0 31,-1 0-47,0 21 16,0 0-16,0 1 0,0-1 15,-21 0-15,0 0 0,22 21 0,-22 1 16,0-1-16,0 0 0,0 1 0,0 20 15,0-20-15,-22 20 0,1-21 16,0 22-16,21-22 0,-21 1 16,0 20-16,0-21 0,-1 43 0,22-43 15,-21-20-15,21 20 16,0-21-16,0 0 0,0 0 16,21-21-1,1-21-15,-1 0 16,0 0-16,0-21 0,0 20 0,0-20 15,1 0-15,20-1 0</inkml:trace>
  <inkml:trace contextRef="#ctx0" brushRef="#br0" timeOffset="-166908.89">24469 11472 0,'21'-21'16,"-42"42"-16,42-63 0,-21 21 0,-21 21 15,-1 0-15,1 21 16,0 0-16,0 22 16,0-22-16,0 21 0,-1-21 0,1 22 15,0-1-15,21 0 0,-21 1 0,0-1 16,21 0-16,0-21 0,-21 22 16,21-1-16,0 0 0,0-20 0,0 20 15,0-21-15,0 0 0,0 0 0,0 1 16,0-1-16,21-21 0,0 0 15,0 0-15,0 0 16,22 0-16,-22-21 0,0-1 0,21 1 16,1 0-16</inkml:trace>
  <inkml:trace contextRef="#ctx0" brushRef="#br0" timeOffset="-166541.09">24744 11769 0,'0'0'0,"0"-21"0,-21 21 16,-1 0-1,1 0-15,0 21 0,0 0 16,0 0-16,0-21 0,-1 42 0,22-20 0,0-1 16,-21 0-16,21 0 0,0 0 15,0 0-15,0 1 0,0-1 16,0 0-16,21 0 0,1 0 16,20-21-16,-21 0 0,0 0 15,22 0-15,-1 0 0,-21 0 0,21 0 16,-20-21-16,20 0 0,-21 0 0,0 21 15,0-21-15,1-1 0,-22-20 16,0 21-16,0 0 0,0 0 0,0-1 16,0 1-16,-22 0 0,1 0 0,-21 0 15,21 21-15,-22 0 0,-20-21 16,42 21-16,-22 0 0,22 0 16,0 0-16,0 0 0,0 0 15,0 21-15,21 0 16,21 0-16,0-21 15,0 0-15,0 0 0,22 0 0,-1 0 16,0 0-16,1 0 0,-1 0 16</inkml:trace>
  <inkml:trace contextRef="#ctx0" brushRef="#br0" timeOffset="-166048.64">25358 11557 0,'21'-21'15,"-42"42"-15,42-63 0,-21 21 0,0-1 16,0 1-16,21 0 0,-21 42 31,0 0-15,0 1-16,-21 20 0,21-21 0,-21 21 15,21 1-15,0-1 0,-22 0 0,1 1 16,21-1-16,0 0 0,0 22 16,-21-1-16,21-20 0,0-1 15,-21 0-15,21-20 0,0-1 16,0 0-16,0 0 0,-21-42 47,21 0-47,0 0 0,0-1 15,0 1-15,0 0 0,0-21 0,21 21 16,0-22-16,0 22 16,0 0-16,1-21 0,20 20 0,-21 1 15,21 0-15,1 21 0,-1-21 0,-21 21 16,22 0-16,-1 0 0,0 0 15,-21 0-15,22 21 0,-22 0 0,21 22 16,-42-22-16,0 0 0,0 0 16,0 21-16,0-20 0,-21-1 15,-21 0-15,21 0 0,-22 0 0,22 0 16,-21 1-16,-1-1 0,22-21 0,-21 21 16,0-21-16,20 0 15,1 0-15,-21 0 0,21 0 16,0 0-16,21-21 15,21 21 1,0-21-16,0 21 0</inkml:trace>
  <inkml:trace contextRef="#ctx0" brushRef="#br0" timeOffset="-165307.64">26268 11811 0,'21'-21'0,"-42"42"0,42-106 31,-42 85-15,0 0-16,-1 0 0,1 0 15,0 0-15,-21 0 0,21 22 16,-1-1-16,1 0 0,0 21 0,0-21 16,0 1-16,21 20 0,0-21 15,-21 43-15,21-22 0,0-21 16,0 0-16,0 0 0,0 1 0,0-1 15,21-21-15,0 0 0,0 21 16,21-21-16,-20 0 0,-1 0 16,0-21-16,0 21 0,0-21 0,0-1 15,1 1-15,-1 0 0,-21 0 16,21-21-16,0 20 0,-21-20 16,21 21-16,-21 0 0,21-22 0,-21 22 15,0 0-15,22 0 0,-22 42 31,-22-21-15,22 21-16,0 0 0,0 22 16,-21-22-16,21 0 0,0 0 15,-21 43-15,21-43 0,0 0 0,0 21 16,0-20-16,0-1 0,21-21 16,22 42-16,-22-42 15,0 0-15,21 21 0,-21-21 0,22 0 0,-22 0 16,21 0-16,-21-21 15,22 21-15,-22-21 0,0 0 0,21 0 16,-20-22-16,20 22 0,-21-21 0,0-1 16,0 1-16,1 0 0,-1-1 15,0 1-15,0 0 0,21-64 16,-42 64-16,0-1 0,0 1 16,0 0-16,0 20 0,0-20 15,0 21-15,-21 42 16,0 0-16,21 0 0,-21 22 15,0-22-15,0 21 0,-1 1 16,22-1-16,0 0 0,0 22 0,0-22 0,0 0 16,0 1-16,0-1 15,0 0-15,0 1 0,0-22 0,22 0 16,-1 21-16,21-20 0,-21-1 0,0-21 16,22 21-16,-1-21 0,-21 0 15,22 0-15,-1 0 0,-21 0 0,21 0 16,-20 0-16,20-21 0,-21 0 15,21-1-15,-20 1 0,20 21 0</inkml:trace>
  <inkml:trace contextRef="#ctx0" brushRef="#br0" timeOffset="-164418.62">15790 13060 0,'0'0'0,"0"-21"16,0 0-16,0-1 0,0 1 16,0 0-16,0 0 15,0 42 16,0 0-31,21 22 0,1-22 0,-1 21 16,-21 0-16,21 1 0,0-1 16,0 0-16,0 1 0,-21-1 0,0 0 15,22 1-15,-1-1 0,-21 0 0,0-20 16,21-1-16,-21 21 0,0-21 16,0 0-16,21-21 15,0 0 1,-21-21-16,0 0 0,0 0 0,21 0 15,1-22-15,-22 22 0,21-21 16,-21 0-16,21-1 0,0 1 16,0 0-16,-21-1 0,21 1 0,1-22 15,-1 22-15,0 0 0,0-1 0,0 22 16,0-21-16,-21 21 0,22 21 16,-22 21-1,0 0 1,0 0-16,21 0 0,-21 1 0,0-1 15,21 0-15,-21 0 0,0 21 16,21-20-16,0-1 0</inkml:trace>
  <inkml:trace contextRef="#ctx0" brushRef="#br0" timeOffset="-163036.72">16849 13356 0,'0'0'0,"0"-21"15,0 0-15,21 0 0,-21 0 16,0-1-16,0 1 0,0 0 16,0 0-16,0 0 0,-21 21 15,-1 0-15,1 0 0,0 0 16,0 0-16,0 0 0,-22 21 16,22-21-16,0 21 0,-21 0 0,21 22 15,-1-22-15,1 0 0,-21 0 16,21 21-16,21-20 0,-21-1 0,21 21 15,0-21-15,0 0 0,0 1 0,0-1 16,0 0-16,21 0 0,21-21 16,-21 21-16,0-21 0,43 0 15,-43 0-15,21-21 16,-20 0-16,-1 0 0,21 0 0,-21-1 16,0 1-16,1 0 0,-1 0 15,-21 0-15,0 0 0,21-1 0,-21 1 16,0-21-16,0 21 0,0 0 15,0-1-15,0 1 0,0 0 16,0 42 0,0 0-1,0 1-15,0-1 16,0 0-16,0 0 0,0 0 0,0 0 16,0 22-16,0-22 0,0 0 0,0 0 15,0 0-15,0 1 0,0-1 16,21-21-16,-21 21 0,21-21 15,22 0-15,-22 0 0,0 0 0,0 0 16,21 0-16,-20 0 0,20-21 0,-21 21 16,21-21-16,-20-1 0,20 1 15,-21 0-15,0 0 0,0 0 16,1 0-16,-1-1 0,0 1 0,-21 0 16,0 0-16,0 0 0,0 0 0,0-1 15,-21 22 1,0 0-16,-1 0 15,1 0-15,21 22 16,0-1-16,0 0 16,0 0-16,0 0 0,0 0 15,0 1-15,21-1 0,1-21 16,-1 21-16,-21 0 0,21 0 16,0 0-16,-21 1 0,21-1 0,0-21 15,-21 21-15,22 0 0,-1-21 16,0 21-16,0-21 0,0 0 0,0 0 15,1 21-15,-1-21 0,21 0 16,-21 0-16,22 0 0,-22-21 0,42 0 16,-42 0-16,1 21 0,20-21 15,-21 0-15,0-1 0,-21 1 16,21 0-16,-21 0 0,22-21 0,-22 20 16,0-20-16,0 21 15,0-21-15,0 20 16,-22 1-16,1 21 0,0 0 15,0 0-15,0 0 0,0 0 16,-1 0-16,1 21 0,0 1 0,0-1 16,0 0-16,0 0 0,-1 0 0,1 22 15,21-22-15,0 0 0,-21 21 16,21-21-16,0 1 0,0-1 0,0 0 16,0 0-16,21 0 0,0 0 15,1-21-15,-1 0 0,0 0 16,0 0-16,0 0 0,0 0 15,1 0-15,-1-21 0,0 0 0,0 0 16,0 0-16,0 0 0,-21-1 0,22-20 16,-22 21-16,21 0 15,-21 0-15,0-1 0,0 1 16,0 0-16,0 0 0,0 42 47,0 0-47,-21 0 0,21 1 0,0-1 15,0 21-15,0-21 0,0 0 0,0 1 16,0-1-16,0 0 0,0 0 16,0 0-16,21-21 0,-21 21 15,21-21-15,0 0 0,0 0 0,0 0 16,1 0-16,20 0 0,0 0 16,-21-21-16,22 21 0,-22-21 0,21 0 15,-21 0-15,1 0 0,-1-1 16,0 1-16,0 0 0,0 0 0,-21 0 15,21 21-15,-21-21 0,0 42 32,0 0-32,0 0 15,-21 0-15,21 0 0,0 1 0,-21-1 16,21 0-16,0 0 16,0 0-16,0 0 15,21-21 16,0 0-31,-21-21 16,0 0-16,22 21 0,-22-21 16,21 0-16</inkml:trace>
  <inkml:trace contextRef="#ctx0" brushRef="#br0" timeOffset="-162879.81">18478 13229 0,'-21'-21'15,"42"42"-15,-42-63 0,21 21 0,-21 21 0,0 0 16,21 21 15,0 0-15,21-21-1,0 0-15,0 0 0,1 0 16,-1 0-16</inkml:trace>
  <inkml:trace contextRef="#ctx0" brushRef="#br0" timeOffset="-162396.28">18859 13018 0,'0'-22'16,"0"44"-16,0-65 0,0 22 0,0 42 31,0 0-15,0 1-16,0-1 0,0 21 0,0-21 16,0 22-16,-21-22 0,21 21 15,-21 0-15,21-20 0,0 20 0,0-21 16,-21 21-16,21-20 0,-21-1 0,21 0 15,0 0-15,0 0 0,0 0 16,0-42 15,0 0-15,21 0-16,0 0 0,0 0 16,-21-1-16,21 1 0,1 0 15,-1 0-15,0 0 0,0 21 16,0-21-16,0 21 0,1-22 0,-1 22 15,0 0-15,0 0 0,0 22 16,0-1-16,1-21 0,-1 21 0,0 0 16,-21 0-16,0 22 0,0-1 15,0-21-15,0 0 16,0 0-16,0 1 0,-42 20 16,-1-21-16,22 0 0,0 0 0,-21 1 0,20-22 15,1 0-15,-21 21 0,21-21 16,0 0-16,-1 0 0,1 0 0,0 0 15,21-21 1,0-1-16,0 1 16,21-21-16,0 21 0,-21 0 15,22-1-15</inkml:trace>
  <inkml:trace contextRef="#ctx0" brushRef="#br0" timeOffset="-162148.2">19600 12891 0,'0'0'0,"0"21"31,0 0-31,0 21 0,-21-21 16,0 22-16,21-22 0,-21 21 0,0 1 16,21-1-16,-22-21 0,22 21 0,0 1 15,-21-22-15,21 21 0,-21-21 16,21 22-16,0-22 0,0 0 0,0 0 15,0 0-15,0 1 0,0-1 16,21-21 0,0 0-16,1 0 0,-1 0 0,0-21 15</inkml:trace>
  <inkml:trace contextRef="#ctx0" brushRef="#br0" timeOffset="-161775.42">19791 13314 0,'21'0'31,"0"0"-15,0 0-16,0 0 0,1 0 0,20 0 16,-21-21-16,21 21 0,-20 0 0,-1-21 15,21-1-15,-21 22 0,0-21 16,1 21-16,-1-21 0,-21 0 15,-21 21 1,-1 0-16,1 0 0,0 0 16,0 21-16,0-21 0,-22 21 15,22 0-15,0 1 0,0-1 0,21 21 16,0-21-16,-21 0 0,21 1 16,0-1-16,0 21 0,0-21 0,0 0 15,0 1-15,0-1 0,0 0 0,21-21 16,0 21-16,0-21 0,0 0 15,1 0-15,20 21 0,-21-21 0,21 0 16,1 0-16,-22 0 0,21-21 0,1 21 16,-22-21-16,21 0 15</inkml:trace>
  <inkml:trace contextRef="#ctx0" brushRef="#br0" timeOffset="-161376.65">21717 13208 0,'0'0'0,"0"-21"16,-21 21-16,0-21 0,-1 21 31,22 21-31,-21-21 16,21 21-16,0 0 0,0 0 0,-21 1 15,21 20-15,0-21 0,0 0 0,0 0 16,0 1-16,-21-1 0,21 0 15,-21 0-15,21 0 0,0 0 16,0 1-16,0-1 0,0 0 16,21-21-1,0 0-15,0 0 0,22-21 16,-22 21-16,21-21 0</inkml:trace>
  <inkml:trace contextRef="#ctx0" brushRef="#br0" timeOffset="-161016.85">22183 13187 0,'21'-21'0,"-42"42"0,63-63 16,-21 20-16,-42 22 16,0 0-1,0 0-15,-1 0 0,1 22 16,-21-22-16,21 21 0,0 0 0,-22 0 16,22 0-16,0 0 0,0-21 15,21 22-15,0-1 0,0 0 16,21-21-16,0 0 0,0 21 15,22-21-15,-22 0 0,21 0 16,-21 21-16,22-21 0,-22 21 0,0-21 16,21 22-16,-21-22 0,1 21 15,-1 0-15,0-21 0,-21 21 0,0 0 16,0 0-16,-21 1 0,0-1 16,-1-21-16,-20 21 0,21-21 15,-21 0-15,20 21 0,-20-21 16,0 0-16,-1 0 0,1 0 15,21 0-15,0 0 16,21-21-16,0 0 0,0 0 16,0-1-16,0 1 0,0 0 15,0 0-15,0 0 0</inkml:trace>
  <inkml:trace contextRef="#ctx0" brushRef="#br0" timeOffset="-160831.96">21738 12975 0,'-21'0'0,"42"0"0,-63 0 15,21 0 1</inkml:trace>
  <inkml:trace contextRef="#ctx0" brushRef="#br0" timeOffset="-158344.2">23834 13081 0,'0'-21'0,"0"-85"31,21 85-31,-21 0 16,0 0-16,0-1 16,0 44-1,0-1 1,0 0-16,0 21 0,0-21 0,0 22 15,-21-1-15,21-21 16,-22 22-16,22-1 0,-21-21 0,0 21 0,21-20 16,0 20-16,-21-21 0,0 0 15,21 0-15,0 1 0,0-1 16,0 0-16,21-21 31,0-21-31,0 21 16,0-21-16,-21-1 0,22 1 0,-1 0 15,0 0-15,0-21 0,0 20 16,0 1-16,1-21 0,-1 21 0,0 0 16,-21-1-16,21 1 0,0 21 15,-21 21 1,0 1 0,0-1-16,0 0 0,0 0 0,0 21 15,0-20-15,21-1 0,-21 0 16,0 0-16,22 0 0,-22 0 0,21 1 15,0-1-15,0 0 16,0-21-16,0 0 0,1 0 0,20 0 16,-21 0-16,0 0 0,22 0 0,-22 0 15,0 0-15,21-21 0,-21 0 16,22-1-16,-22 1 0,21 0 0,-21 0 16,22-21-16,-22-1 0,-21 1 15,21 21-15,-21-22 16,21 1-16,-21 21 0,0-21 0,0-1 15,0 22-15,0 0 0,0 0 16,0 0-16,0 42 16,0 0-16,0 0 15,-21 0-15,0 0 0,21 22 16,-21-22-16,21 21 0,0 1 0,-21-22 16,21 21-16,0 0 0,0-20 15,0 20-15,0-21 0,0 0 0,0 0 16,21 1-16,0-1 0,-21 0 0,42 0 15,-21-21 1,22 0-16,-22 0 0,0 0 0,21 0 16,-20 0-16,20-21 0,-21 0 0,21 21 15,-20-21-15,-1-1 0,0 1 16,21-21-16,-21 21 0,-21 0 16,0-22-16,22 22 0,-22 0 0,0 0 15,21 21-15,-21-21 0,-21 42 47,-1 0-47,22 0 0,0 0 16,0 0-16,-21 1 0,21-1 15,0 0-15,0 0 16,0 0-16,0 0 0,0 1 16,21-1-16,1-21 0,-1 21 15,0-21-15,0 0 16,0 0-16,0 0 0,1 0 0,-1 0 15,0-21-15,0 0 0,0-1 16,0 1-16,1 0 0,-1 0 0,0 0 16,-21-22-16,21 22 0,0-21 0,-21 0 15,0 20-15,21-20 0,1 0 16,-22-1-16,0 1 0,21 0 0,0-1 16,-21 22-16,0-21 0,0 21 15,0 0-15,0 42 31,-21 0-31,0 21 0,21-21 0,-22 22 16,22-1-16,-21 0 0,21 1 0,-21-1 16,21 0-16,0 1 0,0-1 15,0 0-15,0-20 0,0 20 0,0-21 16,0 0-16,0 22 0,0-22 16,21 0-16,0-21 0,1 21 15,-1-21-15,0 0 0,0 0 0,21 0 16,-20 0-16,20 0 15,-21-21-15,21 0 0,-20 0 0,20-1 0,-21 1 16,21-21-16,-20 21 0,-1-22 16,0 1-16,0 0 0,0 21 15,-21-64-15,0 43 0,21 20 16,-21-20-16,0 21 0,0 0 16,0 0-16,0-1 15,-21 22-15,21 22 16,0-1-16,-21 0 0,21 0 15,-21 0-15,21 22 0,0-22 0,0 21 16,0-21-16,0 22 0,-21-22 16,21 21-16,0-21 0,-21 22 15,21-22-15,-22 0 0,22 0 0,0 0 16,0 0-16,0 1 0,-21-1 16,21 0-16,0 0 15,21-42 16,1 21-31,-22-21 0,21 0 0,0-1 16,0 1-16,0 0 0,0 21 16,1-21-16,-1 0 0,0 0 0,0-1 15,21 1-15,-42 0 16,22 21-16,-22 21 31,0 0-31,0 1 0,0-1 16,0 0-16,0 0 15,0 0-15,0 0 0,21 1 16,21-1-16,-21-21 16,0 0-16,1 0 0,20 21 15,0-21-15,-21 0 0,22 0 0,-22 0 16,0 0-16,21 0 0,-20 0 0,-1-21 16,0 0-16,0 21 0,-21-22 15,21 1-15,-21 0 0,21 0 0,1 0 16,-22 0-16,0-1 0,0 1 0,0 0 15,0 0-15,0 42 32,0 0-17,-22 0-15,22 1 16,0-1-16,0 0 0,-21 0 0,21 0 16,0 0-16,0 1 0,0-1 15,0 0-15,0 0 0,21 0 16,1-21-16,-1 0 15,0 0-15,0 0 0,21 0 16,-20 0-16,20 0 0,-21-21 16,0 0-16,22 21 0,-1-42 0,-21 20 15,0 1-15,0 0 16,-21-21-16,22 21 0,-1-1 0,-21 1 16,21 0-16,-21 0 0,0 0 0,0 0 15,-21 42 1,21 0-1,0 0-15,-21-21 0,-1 21 16,1 0-16,21 1 0,0-1 0,-21 0 16,0 0-16,21 0 0,-21 0 0,21 1 15,0-1-15,-21 0 16,21 0-16,-22-21 16,22-21 15,0 0-31,0 0 15,0-1-15,0 1 0,22 0 16,-1 0-16,0 0 0,0-22 16,0 22-16,0 0 0,1-21 0,-1 21 15,21-1-15,-21 1 0,0 0 0,22 21 16,-22 0-16,0 0 0,0 0 16,22 0-16,-22 21 0,0 0 15,-21 1-15,0-1 0,0 0 16,0 21-16,0-21 0,0 22 0,0-22 15,0 0-15,0 0 0,0 0 0,0 1 16,-21-1-16,21 0 16,-21 0-16,21 0 0,-22-21 15,22 21-15,0-42 32,0 0-32,-21 0 15,21 0-15</inkml:trace>
  <inkml:trace contextRef="#ctx0" brushRef="#br0" timeOffset="-158160.31">26966 12933 0,'0'0'0,"0"-21"0,-21 0 16,0-1 0,0 22 46,0 0-62,-1 0 0,22 22 16,-21-22-16</inkml:trace>
  <inkml:trace contextRef="#ctx0" brushRef="#br0" timeOffset="-157944.43">25633 13187 0,'21'0'0,"0"0"0,0 0 16,0 0-16,22 0 0,-22 0 16,0 0-16,0 0 0,22 0 0,-43-21 15,21 21-15,0-21 0,-21-1 16,0 1-1</inkml:trace>
  <inkml:trace contextRef="#ctx0" brushRef="#br0" timeOffset="-157784.52">25336 13039 0,'-21'0'0,"42"0"0,-63 0 0,21 0 15,0 0 1,42 0 15,0 0-15</inkml:trace>
  <inkml:trace contextRef="#ctx0" brushRef="#br0" timeOffset="-157303.8">28130 12742 0,'0'106'32,"0"-85"-32,0 22 0,0-22 0,0 21 0,0-21 15,0 22-15,0-1 0,-21-21 16,21 22-16,-21-22 0,21 0 16,-21 21-16,21-21 0,0 1 0,-21-1 15,21 0-15,-21-21 16,-1 21-16,1-21 15,0 0-15,0 0 0,0 0 16</inkml:trace>
  <inkml:trace contextRef="#ctx0" brushRef="#br0" timeOffset="-156490.89">27665 13166 0,'0'0'0,"0"-21"16,0-1-16,0 1 15,21 21-15,0 0 0,0 0 16,0 0-16,22 0 0,-22 0 0,21 0 15,1 0-15,-1 0 0,21 0 0,-20-21 16,20 21-16,-20-21 0,20 21 16,-21-21-16,1 21 0,-1-21 0,0-1 15,1 1-15,-22 0 0,0 0 16,0 0-16,-21 0 0,0-1 0,0 1 16,0 0-16,0-21 0,0 21 15,0-1-15,0 1 0,0 0 16,0 42-1,0 0 1,-21 1-16,21 20 0,-21 0 0,21-21 16,0 22-16,-21-1 0,21 0 0,-21 1 15,21-22-15,-22 21 0,22-21 16,0 22-16,0-22 0,0 0 0,0 0 16,0 0-16,0 1 0,0-1 15,0 0-15,0-42 63,0 0-63,0-1 0,22 1 0,-1 0 15,0 0-15,-21 0 0,21 0 16,0-22-16,0 22 0,1 0 0,-1 0 16,0 0-16,0 21 0,0 0 15,0 0-15,1 0 16,-22 21-16,0 0 0,0 0 15,0 0-15,0 0 16,0 1-16,0-1 0,0 0 0,0 0 16,0 0-16,0 0 0,0 1 15,0-1-15,0 0 16,21-21-16,0 0 16,0 0-16,0 0 0,0 0 15,1 0-15,20 0 0,-21 0 0,21 0 16,-20-21-16,20 21 0,-21-21 0,0-1 15,0 1-15,22 0 0,-22 0 16,-21 0-16,21 0 0,-21-1 0,0 1 16,21 0-16,-21 0 0,0 0 15,0 0-15,-21 21 16,0 0-16,0 0 0,0 0 0,-1 21 16,1-21-16,0 21 0,21 0 15,-21 0-15,21 0 0,-21 1 16,21-1-16,0 0 0,0 0 0,0 0 15,0 0-15,21 1 16,0-22-16,0 21 0,0-21 0,1 0 16,-1 21-16,21-21 0,-21 0 15,0 0-15,1 0 0,20 0 0,-21 0 16,0 0-16,22 0 0,-22-21 0,0 21 16</inkml:trace>
  <inkml:trace contextRef="#ctx0" brushRef="#br0" timeOffset="-154879.99">30057 12869 0,'-64'-21'31,"128"42"-31,-149-42 0,64 21 16,-22 43-16,22-22 0,0 0 15,21 21-15,-21-21 0,0 22 16,0-22-16,21 21 0,0-21 16,0 1-16,0 20 0,0-21 0,0 0 0,0 0 15,0 1-15,21-1 16,0 0-16,0-21 0,0 21 0,0-21 16,1 0-16,20 21 0,0-21 0,-21 0 15,22 0-15,-1 0 0,-21 0 16,22-21-16,-1 21 0,21-42 15,-41 21-15,20-1 0,-21 1 16,0-21-16,0 0 0,1-1 0,-1 1 16,-21 0-16,0-1 0,21 1 15,-21-22-15,0 22 0,0 0 0,0 21 16,0-1-16,0 1 0,0 0 16,-21 21-1,21 21-15,-21 0 16,21 22-16,-22-22 0,1 21 15,21 1-15,0-1 0,0 0 0,0 1 16,0-1-16,0-21 0,0 21 16,0 1-16,0-22 0,0 21 0,0-21 15,0 1-15,21-1 0,1 0 16,-1 0-16,0-21 0,0 21 0,21-21 16,-20 0-16,20 0 0,-21 0 15,21 0-15,-20 0 0,20 0 0,-21-21 16,21 0-16,-20 21 0,-1-21 15,21 0-15,-21-22 0,0 22 0,1 0 16,-1-21-16,-21 20 0,21 1 0,-21-21 16,0 21-16,0 0 15,0-1-15,-21 1 0,0 21 0,-1 0 16,1 0-16,0 0 0,0 0 0,0 0 16,0 0-16,-1 21 0,1 1 15,0-1-15,0 21 0,21-21 0,-21 0 16,0 1-16,21 20 0,0-21 15,0 0-15,0 0 0,0 1 0,0-1 16,0 0-16,0 0 16,21-21-16,0 0 0,0 0 15,0 0-15,0 0 16,1 0-16,-1 0 0,0-21 16,0 21-16,0-21 0,-21 0 0,43-22 15,-43 22-15,21 0 16,-21 0-16,0 0 0,0-22 15,21 22-15,-42 42 32,0 0-32,21 1 15,0-1-15,-22 0 0,22 0 16,0 0-16,0 0 0,0 1 16,0-1-16,0 0 0,0 0 15,22-21 1,-1 0-16,0 21 0,21-21 15,1 0-15,-22 0 0,21 0 0,0 0 16,1-21-16,-1 0 0,0 0 16,-20 0-16,20-1 0,-21 1 0,21 0 15,-20-21-15,-1 21 0,0-1 16,0-20-16,-21 21 0,0 0 0,0 0 16,0-1-16,-21 22 15,0 22-15,21-1 16,-21 0-16,21 0 0,0 0 15,0 0-15,0 22 0,0-22 16,0 0-16,0 0 0,0 0 16,0 1-16,0-1 0,0 0 15,0 0-15,0 0 0,-22-21 47,1 0-31,21-21-16,-21 0 0,0 21 15,0 0-15,21-21 16,0 42 31,0 0-31,21-21-16,0 0 0,0 0 0,0 21 15,1-21-15,-1 0 0,0 0 16,0 0-16,21 0 0,-20 0 0,-1 0 15,21 0-15,0-21 0,-20 0 16,20 21-16,-21-21 0,21 0 0,1-1 16,-22 1-16,0 0 0,21-21 15,-20 21-15,-1-22 0,-21 22 0,21 0 16,-21-21-16,0 20 0,0 1 16,0 0-16,-21 21 0,0 0 15,-1 0-15,-20 0 0,21 21 16,0-21-16,0 43 0,-1-22 15,22 0-15,0 0 0,0 21 0,0-20 16,0-1-16,0 21 0,0-21 16,0 0-16,22 1 0,-22-1 0,21 0 15,0 0-15,-21 0 16,0 0-16,21-21 0,-21 22 0,0-1 31,-21-21-31,0 0 16,0 0-16,-1 0 15,1 0-15,0 0 0,0 0 16,0 0 0,21-21-16,-21 21 0,21-22 15,-22 22 1,22-21-16</inkml:trace>
  <inkml:trace contextRef="#ctx0" brushRef="#br1" timeOffset="-143396.43">20362 7916 0,'0'0'0,"0"-21"0,21 21 0,-21-21 16,0 0-16,-21 0 16,-21 21-16,21-21 0,-22-1 15,22 22-15,-21-21 0,-22 21 16,22-21-16,-21 21 0,20-21 0,-20 21 16,-22-21-16,22 21 0,-1 0 15,-21 0-15,1 0 0,-1 0 0,22 0 16,-22 0-16,0 21 0,1 0 0,20-21 15,-105 42-15,84-20 16,-21-1-16,22 0 0,-1 21 0,0-21 16,1 22-16,-1-1 0,0 0 15,22 22-15,-1-22 0,1 22 0,-1-22 16,1 22-16,-1-1 16,22-21-16,-22 22 0,22-1 0,0 1 15,-1-1-15,1 1 0,0-1 0,-1 22 16,22-21-16,-21-1 0,21 1 15,0-1-15,-1 1 0,22-1 0,0-21 16,0 22-16,0-1 0,0 1 16,22-1-16,-1 22 0,0-21 0,21-22 15,-21 21-15,22 1 0,-1-1 0,22-20 16,-22 20-16,21-20 16,-20-1-16,20 0 0,-20 1 0,20-1 0,22 0 15,-22 1-15,22-22 0,0 0 16,-1 21-16,1-21 0,0-21 15,20 22-15,65-22 0,-86 0 16,1 0-16,21 0 0,-21 0 16,-1 0-16,22 0 0,-21 0 0,-1 0 15,1-22-15,-21 22 0,-1-21 0,1 0 16,-1 21-16,1-21 0,-22 21 16,0-21-16,1 0 0,-1 21 15,-21-22-15,21 22 0,-20-21 0,-22 0 16,0 0-1,0 0-15,0 0 16,0-1-16,-22 1 16,1 0-16,21 0 15</inkml:trace>
  <inkml:trace contextRef="#ctx0" brushRef="#br1" timeOffset="-142944.68">19981 10012 0,'0'0'0,"0"21"16,21 0-1,1-21-15,-1 0 16,0 21-16,0-21 0,21 0 0,-20 0 15,20 0-15,-21 0 0,21 0 0,-20 0 16,20 0-16,-21 0 0,21 0 16,-20 0-16,20 0 0,-21 0 0,0 0 15,0 0-15,-21 22 16,-21-22 0,0 0-16,0 21 0,0 0 0,-22-21 15,1 21-15,0 0 0,-22 0 16,22 1-16,0 20 0,-1-21 15,1 21-15,-43 22 0,43-43 16,21 0-16,-22 0 0,22 1 0,0-1 16,0 0-16,0 0 0,0-21 15,21 21-15,0 0 16,-22 1 15,1-22-31,0 21 16</inkml:trace>
  <inkml:trace contextRef="#ctx0" brushRef="#br0" timeOffset="756.16">635 15769 0,'-21'0'31,"0"0"-15,-1 0-16,1-21 15,0 21 1,21-21 15,21 0-15,0 21-1,1 0-15,-1-21 0,0 21 16,0 0-16,21 0 0,-20 0 0,-1 0 0,0 0 16,0 0-1,0 21-15,-21 0 0,21-21 0,-21 21 16,0 0-16,0 0 0,0 22 15,-21-22-15,0 0 0,0 21 0,0-20 16,0-1-16,-1 21 0,1-21 16,0 0-16,0 1 0,0-1 15,0 0-15,-1-21 0,22 21 0,-21-21 16,42-21 31,1 0-32,-1 21-15,0-21 0,0 21 16,0-22-16,0 22 0,1 0 0,-1 0 16,21-21-16,0 21 15,-20 0-15,-1 0 0,0 0 16,0 0-16,0 21 0,0-21 0,-21 22 16,22-1-16,-1-21 0,-21 21 15,0 0-15,0 0 0,0 0 0,0 1 16,0 20-16,0-21 0,0 0 15,-21 0-15,-1 1 0,1-1 16,0 0-16,0 0 0,0-21 16,0 21-16,-1 0 0,-20-21 0,21 22 15,-21-22-15,20 0 0,1 0 16,-21 0-16,21 0 0,0 0 0,-22 0 16,22 0-16,0 0 0,0-22 15,0 22-15,-1-21 0,1 21 0,0-21 16,0 21-16,0-21 0,21 0 15,-21 21 1,-1 0-16,22-21 16,0-1 15,22 22-31,-1 0 0,0-21 16</inkml:trace>
  <inkml:trace contextRef="#ctx0" brushRef="#br0" timeOffset="1555.71">1503 15960 0,'0'0'0,"-21"0"15,-1 0 1,22 21-16,-21-21 0,21 21 15,0 0 1,0 0-16,0 1 16,21-22 31,1 0-32,-22-22 1,0 1-16,0 0 31,-22 21-15,1 0-16,0 0 0,21 21 15,0 0 1,-21-21-16,21 22 0,0-1 0,0 0 16,0 0-1,21-21 1,0 0-1,0 0 1,-21-21 0,-21 21 31</inkml:trace>
  <inkml:trace contextRef="#ctx0" brushRef="#br0" timeOffset="5711.07">2773 15494 0,'0'21'141,"0"0"-110,0 1 0,21-22 1</inkml:trace>
  <inkml:trace contextRef="#ctx0" brushRef="#br0" timeOffset="7815.87">3048 15579 0,'0'-21'62,"0"-1"-62,0 1 16,0 0-16,-21 21 16,21-21-16,-21 0 0,21 0 15,-22 21-15,22-22 0,-21 1 16,0 21-16,0-21 15,0 21-15,-22 0 0,22 0 0,0 0 16,-21 0-16,21 0 0,-22 21 16,1 0-16,0 1 0,-1-1 0,22 0 15,-21 0-15,-1 0 0,1 22 16,21-22-16,0 21 0,0-21 0,-1 22 16,22-1-16,0-21 0,0 21 15,0 1-15,0-22 0,0 21 16,0 1-16,22-22 0,-1 0 15,21 21-15,-21-21 0,22 1 0,-22-1 16,21 0-16,0 0 0,1 0 0,-1-21 16,0 0-16,1 21 0,-1-21 15,0 0-15,-20 0 0,20 0 0,0 0 16,1 0-16,-1-21 0,-21 0 16,21 21-16,-20-21 0,20 0 0,-21 0 15,0-1-15,0 1 0,1 0 16,-22-21-16,21 21 0,-21-1 0,0 1 15,0 0-15,0 0 0,0 0 16,-21 0-16,-1-1 0,1 22 0,0 0 16,21-21-16,-21 21 0,-21 0 15,20 0-15,1 0 0,0 0 0,0 21 16,0 1-16,0-1 16,-1 0-16,1 0 0,21 0 15,0 22-15,0-22 0,0 0 0,-21 0 16,21 0-16,0 0 0,0 1 15,0-1-15,0 0 0,21 0 0,0-21 16,1 0-16,-22 21 0,21-21 0,0 0 16,21 0-16,-21 0 0,1 0 15,-1-21-15,21 0 0,-21 21 0,0-21 16,1 0-16,-1-1 0,0 22 16,0-21-16,-21 0 0,0 0 0,0 0 15,0 0-15,0-1 0,0 1 16,0 0-16,0 0 0,0 0 15,0 0-15,0 42 32,0 0-32,0 0 15,0 0-15,0 0 0,0 1 16,0-1-16,0 0 0,0 0 0,0 0 16,0 0-16,21 1 0,-21-1 15,21-21-15,1 21 0,-1 0 16,0-21-16,0 0 0,0 0 0,0 0 15,22 0-15,-22 0 0,21 0 16,-21-21-16,1 0 0,20 21 0,-21-21 16,0-1-16,0 1 0,1 0 0,-22 0 15,0 0-15,21 0 0,-21-22 16,0 22-16,0 0 0,0 0 0,0 0 16,0-1-16,0 1 15,-21 21-15,21 21 16,-22 1-16,22-1 15,-21 0-15,21 0 0,-21 0 16,21 0-16,0 22 0,0-22 0,0 0 16,0 0-16,-21 0 0,21 1 15,0-1-15,0 0 0,0 0 16,0-42 31,0 0-47,0 0 0,0-1 15,0 1-15,21 0 0,-21 0 0,21-21 16,-21 20-16,0 1 0,21-21 16,1 21-16,-22 0 0,21 21 0,-21-22 15,21 22-15,0 0 0,0 0 16,0 0-16,-21 22 16,0-1-16,22 21 15,-22-21-15,0 0 0,0 1 0,21-1 0,-21 0 16,0 21-16,0-21 15,0 1-15,21-22 0,0 21 0,-21 0 16,21 0-16,0-21 0,1 0 16,-1 0-16,0 0 0,0 0 15,0 0-15,0-21 0,1 21 16,-1-21-16,-21 0 0,21-1 16,-21 1-16,21 0 0,-21 0 15,0 0-15,0 0 0,0-22 0,0 22 0,0 0 16,0 0-16,0 0 15,0-1-15,0 44 47,0-1-47,0 0 0,0 0 0,0 0 16,0 0-16,0 1 0,0-1 16,0 0-16,0 0 0,0 0 0,-21 0 15,21 1-15,0-1 0,0 0 16,0-42 31,0 0-47,0-1 0,0 1 15,0-21-15,0 21 0,0-22 16,21 22-16,0 0 0,-21-21 16,21 21-16,22-1 0,-22 22 0,0 0 15,21 0-15,-20 0 0,-1 0 0,0 0 16,0 0-16,0 22 0,-21-1 15,0 0-15,0 21 0,0-21 0,0 1 16,21-1-16,-21 0 0,0 0 0,0 0 16,22 0-16,-22 1 15,0-1-15,21-21 0,0 0 16,0 0-16,0 0 0,0 0 16,1 0-16,-1-21 15,21 21-15,-21-22 0,0 1 0,-21 0 16,22 0-16,-1 0 0,-21 0 15,21-1-15,-21 1 0,0 0 0,0 0 16,0 0-16,0-22 0,0 22 16,0 0-16,0 0 15,0 42 1,0 0 0,-21 0-16,21 1 0,0-1 15,0 0-15,-21 0 0,21 0 0,0 0 16,0 22-16,0-22 0,0 0 0,0 0 15,0 0-15,0 1 0,0-1 16,0 0-16,21 0 16,0-21-16,0 0 0,0 0 0,0 0 15,1 0-15,-1 0 0,0 0 16,0 0-16,0 0 0,0 0 0,1-21 16,-1 0-16,0 0 0,0-1 0,-21 1 15,0 0-15,0 0 0,0 0 16,0-22-16,0 22 0,0 0 0,0-21 15,0 21-15,0-1 0,-21 1 0,0 0 16,0 21-16,-1 0 0,1 0 16,0 0-16,0 0 0,0 0 15,0 0-15,21 21 0,-22-21 16,22 21-16,0 1 0,-21-1 16,21 0-16,-21 0 0,21 0 15,0 0-15,0 1 0,0-1 16,21-21-1,0 0-15,1 0 0</inkml:trace>
  <inkml:trace contextRef="#ctx0" brushRef="#br0" timeOffset="8127.69">5397 15536 0,'0'0'15,"0"-21"-15,0 0 0,0 0 0,0 0 16,0 42 0,-21 0-1,21 0-15,0 0 0,0 1 0,-21 20 16,21-21-16,-21 21 0,21-20 16,0 20-16,0 0 0,0-21 0,0 22 15,0-1-15,0-21 0,0 22 0,0-22 16,0 0-16,0 21 0,0-21 15,0 1-15,0-1 16,0 0-16,0 0 0,21-21 16,0 0-1,0-21-15,-21 0 16,22 0-16,-22-1 0</inkml:trace>
  <inkml:trace contextRef="#ctx0" brushRef="#br0" timeOffset="8339.57">5122 15833 0,'0'0'0,"0"21"15,21-21-15,1 0 16,20 0-16,-21 0 16,0-21-16,22 21 0,-22 0 15,21 0-15,-21-21 0,22-1 0,-22 22 16,21 0-16,-21 0 0,0-21 0,1 21 15,-1 0-15,-21-21 16</inkml:trace>
  <inkml:trace contextRef="#ctx0" brushRef="#br0" timeOffset="9079.25">6392 15494 0,'0'-21'16,"0"42"-16,0-63 16,0 63 15,-21-21-31,21 21 0,0 21 0,0-20 15,-21 20-15,21-21 0,0 21 16,0 1-16,0-22 0,-21 21 0,21 1 16,0 41-16,0-63 0,-21 22 15,21-22-15,0 21 0,-22-21 16,22 1-16,0-1 0,0 0 0,-21 0 16,0-21 15,21-21-31,0 0 15,0 0-15,0-1 0,0 1 0,0-21 16,21 21-16,0 0 0,-21-22 16,22 22-16,20 0 0,-21 0 0,0 0 15,22-1-15,-1 1 0,0 0 0,-21 0 16,22 21-16,-1 0 0,0 0 16,1 0-16,-22 0 0,21 0 15,-21 21-15,1 0 0,-1 0 0,0 1 16,-21-1-16,0 0 0,0 0 0,0 21 15,-21-20-15,0-1 0,-1 21 16,-20-21-16,21 0 0,-21 1 0,-1-1 16,1 0-16,0 0 0,-1 0 15,22-21-15,-21 0 0,21 21 0,-1-21 16,1 0-16,-21 0 0,21 0 16,0 0-16,21-21 15,0 0 1,0 0-16,21 0 15,0 0-15,21 21 0,-21-22 16,1 1-16,20 0 0,-21 21 0</inkml:trace>
  <inkml:trace contextRef="#ctx0" brushRef="#br0" timeOffset="9447.58">7027 15917 0,'0'0'15,"21"0"-15,1 0 0,-1 0 0,0 0 16,0 0-16,0-21 0,0 21 16,1-21-16,-1 21 0,0-21 15,-21 0-15,21 21 0,0-21 16,0-1-16,-21 1 0,22 0 16,-22 0-16,-22 21 31,1 0-31,0 0 0,0 0 0,0 0 15,0 21-15,-1-21 0,1 21 16,0 0-16,0 1 0,0-1 0,0 21 16,21-21-16,0 0 0,0 1 15,0-1-15,0 0 0,0 0 0,0 0 16,0 0-16,0 1 0,21-1 16,0-21-16,0 0 0,0 21 0,0-21 15,1 0-15,20 0 16,-21 0-16,0 0 0,0 0 15,1 0-15,-1 0 0,-21-21 0,21 21 16,0-21-16</inkml:trace>
  <inkml:trace contextRef="#ctx0" brushRef="#br0" timeOffset="11558.93">8424 15685 0,'0'0'0,"0"-43"15,0 22-15,0 0 16,0 0-16,-21 0 0,21-1 16,0 1-16,-21 21 0,0 0 15,0 0-15,-1 0 16,1 21-16,0 1 0,21-1 0,-21 0 15,0 0-15,0 21 0,21-20 0,0 20 16,0-21-16,-22 21 0,22 1 16,0-22-16,0 21 0,0-21 0,0 1 15,22-1-15,-1 0 0,0 0 16,0 0-16,0-21 0,0 0 0,22 0 16,-1 21-16,-21-21 0,22 0 0,41 0 15,-41-21-15,-1 0 16,0 21-16,-21-21 0,22 0 15,-1 0-15,0-22 0,-20 22 0,-1 0 16,21-21-16,-21 20 0,0-20 0,1 0 16,-22 21-16,0-22 0,21 1 15,-21 21-15,0 0 0,0-22 0,0 22 16,0 0-16,-21 21 31,-1 21-31,22 0 0,-21 0 0,0 1 16,21-1-16,0 21 0,-21-21 15,0 22-15,21-22 0,-21 21 0,21 0 16,0 1-16,0-22 0,0 21 0,0-21 16,0 22-16,0-22 0,21 0 15,0 0-15,0 0 0,0 1 16,0-1-16,1-21 0,20 0 0,-21 0 16,21 0-16,-20 0 0,20 0 0,-21 0 15,21 0-15,1-21 0,-22-1 16,21 1-16,-21 0 0,22 0 0,-22 0 15,0 0-15,0-22 0,-21 22 0,0 0 16,0-21-16,0 20 0,0 1 16,0 0-16,0 0 0,0 0 0,0 0 15,-21 21-15,0 0 0,0 0 16,0 0 0,-1 0-16,1 0 0,0 21 0,0 0 15,21 0-15,-21-21 0,0 21 0,-1 22 16,22-22-16,-21 0 0,21 0 15,0 0-15,0 0 0,0 1 0,0-1 16,0 0-16,0 0 0,0 0 0,0 0 16,21-21-16,1 0 15,-1 0-15,0 0 0,0 0 16,0 0-16,0-21 0,1 21 0,-1-21 16,0 0-16,-21 0 0,21 0 15,-21-1-15,21 1 0,-21 0 16,0-21-16,0 21 0,0-1 0,0 1 15,21 21-15,-21-21 0,0 0 0,0 42 32,0 0-17,0 0-15,0 1 0,0-1 16,0 0-16,0 0 0,0 0 16,0 0-16,0 1 0,0-1 15,0 0-15,0 0 0,0 0 0,22-21 16,-22 21-16,21-21 15,0 0-15,0 0 0,0 0 16,0 0-16,1-21 0,20 0 0,-21 0 16,21 0-16,-20 0 0,20-1 15,-21 1-15,21-21 0,-20 21 0,-1 0 16,0-22-16,0 22 0,-21 0 0,0 0 16,0 0-16,0-1 0,0 1 15,-21 42 1,0 1-1,21-1-15,0 0 0,0 0 16,0 0-16,0 0 0,0 1 16,0-1-16,0 0 0,0 0 15,21 0-15,-21 0 0,21 1 0,-21-1 16,21 0-16,-21 0 0,21-21 0,-21 21 16,0 0-1,-21-42 16,0 0-15,0 0-16,0 0 0,21 0 16,-21 21-16,-1 0 0,22-22 0,-21 22 15,0 0 1,0 22-16,21-1 16,0 0-16,0 0 15,0 0-15,0 0 16,21-21-16,0 22 0,0-22 15,1 21-15,-1-21 0,0 0 0,21 0 16,-21 0-16,1 0 0,20 0 16,-21 0-16,0-21 0,22-1 0,-22 22 15,21-21-15,0 0 0,-20-21 0,20 21 16,-21-1-16,0-20 0,0 21 16,1-21-16,-1 20 0,-21 1 0,21-21 15,-21 21-15,0-22 0,0 22 16,0 0-16,0 0 0,-21 21 15,0 0-15,-1 0 16,22 21-16,0 0 0,0 0 0,0 1 16,0-1-16,0 0 0,0 0 0,0 0 15,0 0-15,0 22 0,0-22 16,0 0-16,0 0 0,0 0 0,22 1 16,-1-1-16,0 0 0,-21 0 15,0 0-15,21-21 16,-42 0 15,0 0-31,0 0 16,21-21-1,-22 21-15,22 21 32,0 0-17,22-21-15,-1 0 0,0 0 16,0 0-16,0 0 0,0 0 0,1 0 15,-1 0-15,0 0 16,0 0-16,21-21 0,-20 21 0,-1-21 16,21 0-16,-21 21 0,22-21 0,-22 0 15,0-1-15,0 1 0,0 0 0,0 0 16,1 0-16,-22 0 0,0-1 0,0 1 16,0 0-16,0 0 0,0 42 46,-22 0-46,22 0 0,0 1 16,0-1-16,-21 0 0,21 0 0,0 0 16,0 0-16,0 1 0,0-1 15,0 0-15,0 0 0,0 0 16,21-21-16,1 0 16,-1 0-16,0 0 15,0 0-15,0-21 0,0 21 16,1-21-16,-22 0 0,21 0 0,-21-1 15,21 1-15</inkml:trace>
  <inkml:trace contextRef="#ctx0" brushRef="#br0" timeOffset="11739.83">10880 15494 0,'0'0'0,"-22"0"0,1 0 0,0 0 15,21-21-15,21 21 47,0 0-47,1 0 0,-1 0 16,0 0-16,0 0 15</inkml:trace>
  <inkml:trace contextRef="#ctx0" brushRef="#br0" timeOffset="13423.48">11493 15960 0,'-21'0'15,"21"-21"1,21 21 0,1-22-16,-1 1 0,0 21 0,0-21 15,0 0-15,22 0 0,-22 21 16,21-21-16,-21-1 0,22 1 0,-1-21 15,-21 21-15,0 0 0,0-1 0,1-20 16,-22 21-16,0-21 16,0 20-16,0-20 0,0 21 0,0 0 15,0 0-15,-22-1 0,1 22 16,0 0-16,0 0 0,0 0 16,0 22-16,-1-1 0,1 0 15,21 21-15,-21 1 0,21-22 0,-21 21 16,0 0-16,21 1 0,0 20 15,-21-20-15,-1 20 0,22-21 0,-21 22 16,21-22-16,0 22 0,0-22 0,0 22 16,0-22-16,0 21 0,0-20 15,0 20-15,0-20 0,0-1 16,0 0-16,0 1 0,0-1 0,0 0 0,0-21 16,0 22-16,0-22 15,0 0-15,21 0 0,1-21 0,-1 0 16,0 0-16,0 0 0,0 0 15,0-21-15,1 0 0,20 0 16,-21 0-16,0-22 0,0 22 0,1-21 16,-1-1-16,0 1 0,0 0 0,-21-1 15,0 1-15,0-21 0,0 20 16,0-20-16,0 20 0,-21 1 0,0 0 16,0 21-16,-22-22 0,22 22 0,-21 0 15,21 0-15,-1 21 16,22-21 15,22 21-31,-1 0 0,0 0 16,0-22-16,0 22 0,22-21 0,-22 21 15,21-21-15,0 21 0,-20-21 0,20 0 16,0 21-16,-21-21 0,22-1 16,-22 1-16,0 21 0,0-21 0,-21 0 15,21 21-15,-21-21 0,0 0 16,-21 21-1,0 0-15,0 0 16,0 0-16,0 21 16,21 0-16,-22-21 0,22 21 15,0 0-15,0 0 0,0 1 16,0-1-16,0 0 0,0 0 0,0 0 16,22 0-16,-1 1 0,0-22 0,-21 21 15,21-21-15,0 0 0,0 21 16,22-21-16,-22 0 0,21 0 0,-21 0 15,22 0-15,-1 0 0,-21-21 0,22 21 16,-1-21-16,-21-1 0,21 1 16,22-21-16,-22 21 0,-21 0 15,1-1-15,-1 1 0,-21 0 16,0 0-16,0 0 0,0 0 16,0-1-16,-21 22 15,-1 0-15,1 0 0,0 0 16,0 22-16,21-1 0,-21-21 15,21 21-15,-21 0 0,21 0 0,0 0 16,0 1-16,0-1 0,0 21 0,0-21 16,0 0-16,0 1 0,21-1 15,0-21-15,0 21 0,0 0 0,0-21 16,22 0-16,-1 0 0,0 0 0,1 0 16,-1 0-16,0 0 0,22 0 15,-22-21-15,1 21 0,20-21 16,-21 0-16,1-1 0,-22 1 0,0 0 15,21 0-15,-42 0 0,0 0 0,22-1 16,-22 1-16,0 0 0,0 0 16,-22 21-16,1-21 0,0 21 15,0 0-15,0 0 0,-22 0 16,22 0-16,0 0 0,0 21 16,-21 0-16,20-21 0,1 21 0,0 0 15,0 1-15,0-22 0,21 21 16,0 0-16,0 0 0,0 0 15,0 0-15,0 1 0,0-1 0,0 0 16,21-21-16,0 0 0,0 21 0,0-21 16,22 0-16,-22 0 15,0 0-15,0 0 0,22-21 0,-22 0 16,0 21-16,0-21 0,0-1 0,0-20 16,1 21-16,-1-21 0,-21 20 15,21-20-15,-21 0 0,21-1 0,-21 1 16,0 0-16,0-1 0,0-20 0,0 21 15,0-22-15,0 22 0,0-1 16,0 1-16,0 21 0,0-21 0,0 20 16,0 1-16,-21 42 31,21 22-31,-21-22 0,21 21 0,-21 1 16,21-1-16,0 21 0,-22-20 15,22 20-15,-21-20 0,21-1 16,-21 0-16,21 22 0,0-22 0,0 0 15,0 1-15,0-22 0,0 21 0,0-21 16,0 22-16,0-22 0,0 0 0,21-21 16,0 21-16,1-21 15,-1 0-15,0 0 0,0 0 0,0 0 16,0-21-16,22 0 0,-22 21 16,0-21-16,21 0 0,-20-1 0,-1-20 15,0 21-15,-21 0 0,0 0 0,0-1 16,0 1-16,0 0 0</inkml:trace>
  <inkml:trace contextRef="#ctx0" brushRef="#br0" timeOffset="13655.35">12531 15282 0,'0'0'15,"-22"0"-15,1 0 16,0 0-16,0 0 0,0 0 16,0 0-16,-1 0 15,1 22 32,0-1-47,0-21 0</inkml:trace>
  <inkml:trace contextRef="#ctx0" brushRef="#br0" timeOffset="14459.15">3725 16785 0,'0'0'0,"0"21"0,21-21 31,1 0-31,-1 0 16,0-21-16,0 0 15,0 0-15,-21 0 0,0 0 16,0-1-16,0 1 16,-21 21-16,0 0 0,0 0 15,-22 0-15,22 0 0,-21 0 16,0 0-16,-22 21 0,22-21 0,-1 22 15,1-1-15,0 0 0,21 0 0,-22 0 16,43 0-16,0 1 16,0-1-16,0 0 0,0 0 0,21 0 15,1-21-15,-1 21 16,21 1-16,-21-22 0,22 21 0,-1 0 16,0 0-16,1-21 0,-22 21 15,21 0-15,-21 1 0,0-1 0,1 0 16,-22 0-16,0 0 0,0 0 15,-22 1-15,1-1 0,0-21 16,0 21-16,-21-21 0,-1 0 0,1 0 16,0 0-16,-1 0 0,1 0 15,21 0-15,-22 0 0,1-21 0,0 0 16,21-1-16,-1 1 0,-20 0 16,21 0-16,0 0 0,0 0 0,21-1 15,0 1-15,0 0 16,0 0-16,21 0 15,0 21-15,0 0 0,21 0 16,-20 0-16,20 0 0,0-21 16</inkml:trace>
  <inkml:trace contextRef="#ctx0" brushRef="#br0" timeOffset="14732.23">4170 16743 0,'0'0'0,"0"-21"16,0 42 15,-21-21-31,21 21 0,0 0 16,-22 0-16,22 22 0,0-22 0,0 21 16,-21-21-16,0 22 0,21-22 15,-21 21-15,21-21 0,0 22 0,0-22 16,0 0-16,0 0 15,0 0-15,21-21 16,0 0-16,0 0 16,-21-21-1</inkml:trace>
  <inkml:trace contextRef="#ctx0" brushRef="#br0" timeOffset="14895.13">3916 17060 0,'-21'0'0,"42"0"0,-42-21 15,21 0 1,21 21-16,0 0 0,0-21 16,0 21-16,0 0 0,1-21 15,-1 21-15,21-21 0,-21 21 0,22-22 16,-1 22-16,-21 0 0,21-21 16,1 21-16,-22 0 0,21-21 0</inkml:trace>
  <inkml:trace contextRef="#ctx0" brushRef="#br0" timeOffset="15431.83">4699 16976 0,'0'0'0,"42"-21"31,-21 21-31,-21-22 0,22 1 0,-22 0 16,0 0-16,0 0 0,0 0 15,0-1-15,-22 1 0,1 0 16,0 0-16,0 21 0,0 0 16,-22 0-16,22 0 0,0 0 15,-21 0-15,21 21 0,-1 0 0,1 0 16,0 1-16,0-1 0,0 21 16,21-21-16,-21 22 0,21-22 0,0 21 15,0-21-15,0 22 0,0-22 0,0 0 16,0 0-16,0 0 0,21 0 15,0-21-15,0 0 0,0 0 16,0 0-16,1 0 0,-1 0 16,0 0-16,0-21 0,0 0 0,0 21 15,1-21-15,-1 0 0,0-22 0,0 22 16,0 0-16,0-21 16,-21 21-16,22-22 0,-22 22 0,0-21 15,0 21-15,0-1 0,0 1 16,0 0-16,0 42 15,-22 0-15,22 1 16,0-1-16,0 0 0,0 0 16,0 21-16,0-20 0,0 20 0,0-21 15,0 21-15,0-20 0,0-1 16,22 0-16,-1 0 0,-21 0 0,21 0 16,0-21-16,0 22 0,0-22 15,1 0-15,-1 0 0,0 0 16,0 0-16,-21-22 0,21 1 15,0 0-15</inkml:trace>
  <inkml:trace contextRef="#ctx0" brushRef="#br0" timeOffset="16259.94">5207 16510 0,'0'64'31,"0"-43"-31,0 0 0,0 21 16,-21 1-16,21-1 0,0-21 16,-21 21-16,21 1 0,0-1 15,0 0-15,0-20 0,0 20 0,0-21 16,0 0-16,0 22 0,0-22 0,0 0 16,0 0-16,21-21 15,0 0-15,0 0 0,0 0 16,0 0-16,1-21 0,-1 0 15,21 0-15,-21-1 0,0 1 0,1 0 16,-22-21-16,21 21 0,-21-1 0,21 1 16,-21 0-16,21 0 0,-21 0 15,0 42 17,0 0-32,0 0 15,0 0-15,0 1 0,0-1 0,0 0 16,21 0-16,0 0 0,-21 0 15,22-21-15,-1 22 0,0-22 16,0 21-16,0-21 0,0 0 16,1 0-16,-1 0 0,0 0 15,0 0-15,0 0 0,0 0 0,1-21 16,-1 21-16,0-22 0,21 1 0,-21 0 16,1-21-16,-1 21 0,0-1 15,0 1-15,0-21 0,0 21 16,1 21-16,20-21 0,-21-1 0,0 22 15,0 0-15,1 0 16,-1 0 0,-21 22-16,0-1 15,0 0 1,0-42 31,0 0-47,0-1 0,0 1 15,-21 21 1,-1 0-16,1 0 16,0 0-16,0 0 15,0 0-15,21 21 0,-21 1 16,-1-1-16,22 0 0,0 0 0,-21 21 16,0-20-16,21 20 0,-21-21 0,21 0 15,0 22-15,0-22 0,0 0 16,0 0-16,21 0 0,0-21 0,-21 21 15,21-21-15,1 0 0,-1 0 0,0 0 16,0 0-16,0 0 0,22 0 16,-22 0-16,0 0 0,0-21 0,21 21 15,-20-21-15,-1 0 0,-21 0 16,21 0-16,-21-1 0,21 1 16,-21 0-16</inkml:trace>
  <inkml:trace contextRef="#ctx0" brushRef="#br0" timeOffset="16495.99">5990 16552 0,'-21'0'31,"0"0"47,0 0-78</inkml:trace>
  <inkml:trace contextRef="#ctx0" brushRef="#br0" timeOffset="16687.88">5186 16701 0,'-21'21'0,"42"-21"47,0 0-47,0 0 0,21 0 15,-20 0-15,20 0 0,0 0 16,1 0-16,-1 0 0,0 0 0,22-21 15,-22 21-15,22-22 0</inkml:trace>
  <inkml:trace contextRef="#ctx0" brushRef="#br0" timeOffset="17551.63">7429 16785 0,'-21'0'15,"42"0"-15,-42-21 16,21 0 0,0 0-16,21 0 15,1-1 1,-22 1-16,0 0 16,-22 21-16,1 0 15,0 0-15,0 0 0,0 0 16,-22 0-16,22 21 0,0 0 15,0-21-15,0 22 0,0-1 0,-1 0 0,1 0 16,0 0-16,21 0 0,0 1 16,0-1-16,0 0 15,0 0-15,0 0 0,21 0 16,0-21-16,1 22 0,-1-22 16,0 0-16,0 0 0,21 0 0,-20 21 15,-1-21-15,21 0 0,-21 0 16,0 0-16,1 0 0,-1 0 0,0 0 15,-42 0 17,-22 0-32,22 0 0,0 0 0,-21 0 15,-1 0-15,22 21 0,-21-21 0,21 21 16,-22 0-16,22 0 16,0 1-16,0-1 0,21 0 0,0 0 15,-21 0-15,21 0 16,0 1-16,0-1 0,21-21 15,0 0-15,0 0 0,0 0 16,1 0-16,-1 0 0,0 0 16,21 0-16,-21 0 0,22-21 0,-22-1 15,21 22-15,-21-21 0,22 0 16,-22 21-16,0 0 0,0-21 16,-21 42-1,0 0-15,-21-21 16,0 21-16,0 22 0,0-22 15,21 0-15,-22 0 0,1 22 0,0-22 16,0 21-16,21 0 0,-21-20 16,0 20-16,21-21 0,-22 21 15,22-20-15,0-1 0,0 0 0,0 0 16,0 0-16,22-21 31,-22-21-15,21 0-16,0 0 0,21-22 0</inkml:trace>
  <inkml:trace contextRef="#ctx0" brushRef="#br0" timeOffset="18836.36">8318 16933 0,'0'-21'0,"0"42"0,0-63 0,0 21 0,0 0 16,-21 0-16,0 21 31,21 21-31,0 0 16,0 0-16,0 0 0,-21 0 0,21 22 15,0-22-15,0 21 0,-21-21 16,21 22-16,0-22 0,0 21 16,0-21-16,0 1 0,0-1 0,-21 0 15,21 0-15,0 0 16,0-42 15,0 0-31,0 0 0,0-22 16,21 22-16,-21 0 0,0 0 0,21-21 15,0 20-15,-21-20 16,21 21-16,-21 0 0,21-22 0,1 43 16,-22-21-16,0 0 0,21 21 15,0 0-15,0 0 0,-21 21 16,21 0-16,0 1 0,-21-1 16,0 0-16,22 0 0,-22 21 15,21-20-15,-21 20 0,21-21 0,-21 0 16,0 0-16,21 1 0,-21-1 0,21 0 15,0 0-15,1-21 16,-1 0-16,0 0 0,0 0 16,0 0-16,0 0 0,1 0 0,-1 0 15,0-21-15,21 0 0,-21 0 16,1-1-16,-1 1 0,0 0 0,0 0 16,0-21-16,0 20 0,1 1 15,-22-21-15,0 21 0,0 0 0,21-1 16,-21 1-16,0 42 31,0 1-31,0-1 0,-21 0 16,21 0-16,0 0 0,0 0 0,0 1 15,0-1-15,0 0 0,0 0 16,0 0-16,0 0 0,0 1 16,0-1-16,21-21 15,0 0-15,0 0 16,0 0-16,22 0 0,-22 0 0,-21-21 15,21-1-15,0 1 0,0 0 16,-21 0-16,0 0 0,0 0 16,0-1-16,-21 1 0,0 0 0,-21 0 15,20 0-15,1 0 0,0-1 16,-21 22-16,21 0 0,-1-21 0,1 21 16,21-21-16,0 0 15,21 21 1,22 0-16,-22-21 15,0 21-15,21 0 0,1 0 0,-1-21 16,0 21-16,1 0 0,-1 0 0,-21 0 16,22 0-16,-1 21 0,-21 0 15,21-21-15,-20 21 0,-1 0 0,0 0 16,0 22-16,-21-22 0,0 0 16,0 0-16,0 0 0,0 1 0,0-1 15,0 0-15,0 0 0,0 0 16,0 0-16,0 1 0,0-1 15,-21 0-15,0-21 32,21-21-17,0 0-15,0-1 0,0 1 16,0 0-16,0 0 0,0-21 16,0 20-16,21 1 0,0-21 15,0 0-15,0 20 0,22 1 0,-22-21 16,0 21-16,21 21 0,-20-21 15,20 21-15,-21 0 0,0 0 0,22 0 16,-22 21-16,0 0 0,0 0 0,0 0 16,0 22-16,1-22 15,-22 0-15,21 21 0,-21-21 0,21 22 0,-21-22 16,0 0-16,0 0 0,0 22 16,0-22-16,0 0 0,0 0 15,0 0-15,0 0 16,0-42 15,0 0-15</inkml:trace>
  <inkml:trace contextRef="#ctx0" brushRef="#br0" timeOffset="19711.42">10647 17314 0,'0'0'0,"0"22"0,-85-1 32,64-21-32,0 0 15,0 0 1,21-21-16,0-1 0,0 1 15,0 0-15,0 0 0,21 0 16,0 0-16,0-22 0,0 22 16,0-21-16,1-1 0,-1 1 15,0 21-15,0-21 0,0-1 0,0 22 16,-21 0-16,0 0 0,-21 21 31,0 21-31,0 0 16,0 0-16,0 0 0,21 1 0,0-1 15,0 0-15,0 21 0,0-21 16,0 1-16,0-1 0,21 0 0,0 0 16,0 0-16,0 0 0,0 1 15,1-1-15,-1 0 0,0 0 0,0-21 16,-21 21-16,0 0 0,21-21 16,-21 22-16,-21-22 15,0 0 1,0 0-16,0 0 0,-1 0 0,1 0 15,0-22-15,0 1 0,0 21 16,0-21-16,-1 21 0,1 0 0,21-21 16,0 42 15,0 0-31,0 0 16,0 1-16,21-1 0,1-21 0,-1 21 15,0-21-15,21 0 0,-21 21 0,1-21 16,20 0-16,-21 0 15,21 0-15,1 0 0,-22 0 0,21-21 16,1 21-16,-1-21 0,-21 0 0,21-1 16,-20 1-16,20 0 0,-21 0 15,0 0-15,0-22 0,1 22 0,-1-21 16,0 0-16,-21-1 0,0 1 16,0 0-16,21-1 0,-21 1 15,0 0-15,0-1 0,0 22 0,0 0 0,0 0 16,0 42-1,0 0 1,-21 0-16,21 22 0,-21-1 0,21 0 0,0-21 16,-21 22-16,21-1 15,-22 0-15,22 1 0,0-1 0,0 0 16,0-20-16,0-1 0,0 21 0,0-21 16,0 0-16,22 1 0,-1-22 15,-21 21-15,21-21 0,0 0 16,0 0-16,0 0 15,1 0-15,-22-21 0,21-1 16,-21 1-16,0 0 0,0 0 16</inkml:trace>
  <inkml:trace contextRef="#ctx0" brushRef="#br0" timeOffset="19919.3">11239 16976 0,'-21'21'0,"21"0"31,21-21-15,1 0-1,-1 0-15,0 0 0,0 0 0,0 0 16,0 0-16,22 0 0,-22 0 0,0 0 16,0 0-16,0-21 15,1 21-15,-1 0 0,0 0 0,-21-21 16</inkml:trace>
  <inkml:trace contextRef="#ctx0" brushRef="#br0" timeOffset="21273.09">12044 17166 0,'21'-21'16,"-21"0"-16,0 0 16,0 0-16,0-1 0,-21 1 15,0 0-15,-1 0 0,1 0 16,0 0-16,0-1 0,0 22 0,0 0 16,-1 0-16,1 0 0,0 0 15,0 0-15,0 22 0,0-1 0,-1 21 16,1-21-16,0 0 0,21 22 0,0-22 15,-21 21-15,21-21 0,0 22 16,0-22-16,0 0 0,0 0 0,21 0 16,0 1-16,22-22 0,-22 21 15,0-21-15,0 0 16,21 0-16,-20 0 0,20 0 0,-21 0 16,0-21-16,22-1 0,-22 22 0,0-21 15,0 0-15,0 0 16,0 0-16,1 0 0,-1-22 0,-21 1 15,0 21-15,21 0 0,-21-1 16,0 1-16,0 42 31,0 1-31,0-1 0,0 0 16,0 0-16,0 0 0,0 0 16,0 1-16,0-1 0,0 0 0,0 0 15,0 0-15,0 0 16,21-21-16,0 0 0,0 0 15,1 0-15,-1 0 0,0 0 16,0 0-16,0 0 0,0-21 16,1 21-16,-1-21 0,0 0 0,0 0 15,0 0-15,0-22 0,1 22 16,-1-21-16,0-1 0,0 1 0,-21 0 16,21-1-16,-21-20 0,21 21 0,-21-1 15,0 1-15,0 0 0,0 20 16,0-20-16,0 21 15,0 42-15,0 21 16,0-20-16,-21 20 16,21-21-16,-21 21 0,0 1 0,21 20 15,-21-20-15,21-1 0,0-21 0,0 21 16,0 1-16,0-22 0,0 21 16,0-21-16,0 1 0,0-1 0,0 0 15,0 0-15,21-21 16,0 0-16,0 0 0,0 0 15,1 0-15,-1 0 0,0 0 16,0-21-16,0 0 0,0 21 16,1-21-16,-1-1 0,0 1 15,-21 0-15,0 0 0,21 0 16,-21 42 15,0 0-31,0 0 0,0 0 0,0 1 16,0-1-16,0 0 15,0 0-15,0 0 0,21-21 16,-21 21-16,21-21 16,1 0-16,-1 0 0,0 0 15,0 0-15,0 0 0,0-21 0,22 0 16,-22 21-16,0-21 0,0 0 16,0 0-16,1-1 0,-1 1 15,21 0-15,-21-21 0,0 21 0,1-1 16,-1-20-16,0 21 0,0 21 15,-21-21-15,21 0 0,0 21 16,-21 21 0,0 0-1,0 0 1,0-42 31,0 0-32,0 0 1,-21 21 0,0 21-1,0 0 1,0 0-16,21 0 0,0 0 16,0 1-16,-21-1 0,21 0 0,-22 0 15,22 0-15,0 0 0,0 1 16,0-1-16,0 0 0,0 0 15,0 0-15,22-21 16,-1 0-16,0 0 0,0 0 16,0 0-16,0 0 0,1 0 0,-1 0 15,0 0-15,0 0 16,0-21-16,0 0 0,1 21 0,-1-21 16,0 0-16,-21-1 0,0 1 0,21 0 15</inkml:trace>
  <inkml:trace contextRef="#ctx0" brushRef="#br0" timeOffset="21490.97">13483 16701 0,'-21'0'16,"42"0"-16,-63 0 15,21 0 1,21 21 15,0 0 0,-22-21-31,1 0 0,0 0 16</inkml:trace>
  <inkml:trace contextRef="#ctx0" brushRef="#br0" timeOffset="21727.44">12552 16912 0,'0'0'0,"0"21"0,0 1 16,21-22 15,0 0-31,0 0 0,0 0 0,1 0 16,-1 0-16,0 0 15,0 0-15,0 0 0,0 0 0,1 0 16,-1 0-16,0 0 0,0 0 16</inkml:trace>
  <inkml:trace contextRef="#ctx0" brushRef="#br0" timeOffset="45423">14795 15177 0,'0'0'0,"-21"0"31,21-22-31,-21 22 16,21-21 0,0 0-1,0 0-15,21 0 16,0 21-16,1 0 0,-1-21 16,0 21-16,0 0 0,0-22 0,0 22 15,22 0-15,-22 0 16,0 0-16,0 0 0,0 0 0,1 0 15,-1 0-15,0 0 0,-21 22 0,21-1 16,-21 0-16,0 21 16,0-21-16,0 1 0,0-1 0,-21 21 15,0-21-15,0 0 0,-22 1 0,22 20 16,0-21-16,-21 0 0,20 0 16,-20 1-16,21-1 0,0-21 0,0 21 15,-1-21-15,1 0 16,0 0-1,21-21 1,0 0-16,0-1 16,0 1-1,21 21-15,0 0 0,1-21 16,-1 21-16,0 0 0,0 0 16,0 0-16,0 0 0,1 0 15,-1 0-15,0 0 0,0 0 0,0 21 16,0 0-16,1-21 0,-1 22 15,0-1-15,-21 0 0,0 0 0,0 0 16,0 0-16,0 1 0,0-1 16,0 0-16,0 0 0,-21 0 0,0 0 15,-1-21-15,1 22 0,0-1 16,-21 0-16,21-21 0,-22 21 16,22-21-16,-21 0 0,21 21 0,-22-21 15,22 0-15,-21 0 0,21 0 0,-22 0 16,22 0-16,0 0 0,0 0 15,0 0-15,-1-21 0,1 21 0,0-21 16,0 21-16,0 0 0,21-21 0,0 0 16,0-1-1</inkml:trace>
  <inkml:trace contextRef="#ctx0" brushRef="#br0" timeOffset="46479.39">15579 15473 0,'0'-21'32,"0"42"-1,-22-21-15,22 21-1,-21-21-15,42 0 47,1 0-31,-22-21-16,0 0 15,0 0 1,0-1-16,0 44 62,-22-1-62,22 0 16,22-21 62,-22-21-78,0 0 31,0 42 48,0-42 14,-22 21-77,1 0 15,21 21-15</inkml:trace>
  <inkml:trace contextRef="#ctx0" brushRef="#br0" timeOffset="47948.26">17568 15219 0,'0'0'0,"0"-21"0,21 0 15,-21-1 1,0 1-16,22 0 0,-22 0 16,0 0-16,0 0 15,0-1-15,0 1 16,0 0-16,0 0 0,-22 21 16,1 0-16,0 0 0,0 0 15,0 0-15,-22 0 16,22 0-16,-21 0 0,21 0 0,-22 21 15,22 0-15,-21 0 0,0 22 0,20-1 16,-20 0-16,21 1 0,-21-1 16,20 0-16,1 1 0,0 20 0,0-20 15,21 41-15,0-41 16,0-1-16,0-21 0,0 21 0,0-20 16,0 20-16,42-21 0,-21 0 0,1 0 15,20 1-15,-21-1 0,21-21 16,1 0-16,20 21 0,297-63 31,-296 20-31,-22 1 16,0 0-16,-21 21 0,22-21 15,-22 0-15,0 0 0,-21-1 0,0-20 16,0 21-16,0 0 0,0 0 0,0-1 16,0 1-16,0 0 0,0 0 15,-21 0-15,0 0 0,0 21 0,-1 0 16,-20 0-16,21 0 0,0 0 0,0 0 15,-22 0-15,22 21 0,0 0 16,0 0-16,-22 0 0,22 0 0,0 1 16,0-1-16,21 0 0,0 0 0,-21 0 15,21 0-15,0 1 0,0-1 16,0 0-16,0 0 16,21-21-16,0 0 0,0 0 15,0 0-15,1 0 0,-1 0 16,0 0-16,0 0 0,21-21 0,-20 0 15,-1 0-15,0 21 0,0-22 0,0 1 16,-21 0-16,21 0 16,-21 0-16,0 0 0,0-1 0,0 1 15,0 42 17,0 1-32,0-1 15,0 0-15,0 0 0,0 0 16,0 0-16,0 1 0,0-1 15,0 0-15,22-21 16,-1 0-16,21 0 0,-21 0 16,0 0-16,1 0 0,-1 0 0,0 0 15,21-21-15,-21 21 0,1-21 16,20 21-16,-21-22 0,0 1 0,0 0 16,1 0-16,-22 0 0,0 0 0,0-1 15,21 1-15,-21 0 0,0 0 16,0 0-16,0 0 0,0-1 15,0 44 1,0-1 0,0 0-16,-21 0 0,21 0 15,0 0-15,0 22 0,0-22 0,0 0 16,0 0-16,0 0 0,0 22 16,0-22-16,-22-21 0,22 21 0,0 0 15,0 0-15,0-42 47,0 0-47,-21 21 16,21-21-16,0 0 0,0 0 15,0-1-15,0 1 0,0 0 16,0-21-16,0 21 0,0-22 0,21 22 16,1-21-16,20 21 0,-21-1 0,21 1 15,1 0-15,-1 0 0,0 21 16,1 0-16,-1 0 0,0 0 0,-20 21 15,20 0-15,-21 0 0,0 1 0,0 20 16,1-21-16,-22 0 0,21 22 16,-21-22-16,0 21 0,0-21 0,0 0 15,0 1-15,-21 20 0,-1-21 0,22 0 16,-21 0-16,0 1 0,21-1 16,-21-21-16,21 21 15,21-21 16,0-21-31,-21 0 16,21-1-16</inkml:trace>
  <inkml:trace contextRef="#ctx0" brushRef="#br0" timeOffset="48705.44">19812 15177 0,'0'0'0,"0"-22"0,0 1 0,0 0 16,0 0-16,0 0 0,0 0 15,0-1-15,0 1 16,0 42 15,0 1-31,0 20 0,0 0 0,0 1 16,0-1-16,21 0 0,-21 22 0,0-22 15,0 0-15,0 22 0,0-22 16,0 1-16,0-1 0,0 0 0,0-21 16,0 22-16,0-22 0,0 0 0,0 0 15,0 0-15,0 1 0,0-1 16,-21-21-16,21 21 0,-21-21 16,21-21-1,0 0 1,0-1-16,0 1 0,0 0 15,0 0-15,0 0 0,21 0 0,-21-22 16,21 22-16,0 0 0,0-21 16,22 20-16,-22 1 0,0 0 0,21 0 15,1 21-15,-22-21 0,21 21 0,-21 0 16,22 0-16,-22 0 0,21 0 16,-21 21-16,1 0 0,20 0 0,-42 0 15,21 22-15,-21-22 0,0 0 0,0 21 16,0-20-16,-21 20 0,0-21 15,0 21-15,-22-20 0,1-1 0,21 0 16,-22 0-16,1 0 0,21-21 0,-21 21 16,20-21-16,-20 0 15,21 22-15,0-22 0,0 0 0,-1 0 16,1 0-16,0-22 16,21 1-16,0 0 15,0 0 1,21 0-16,0 21 15,-21-21-15,22 21 0,-1-22 16,0 22-16,0 0 0</inkml:trace>
  <inkml:trace contextRef="#ctx0" brushRef="#br0" timeOffset="49071.24">20426 15748 0,'0'0'0,"21"0"0,0 0 15,0 0 1,0 0-16,1 0 0,-1 0 0,0 0 16,0-21-16,0 21 0,0-21 0,1 0 15,-1 21-15,0-22 0,0 1 16,0 21-16,0-21 0,1 0 0,-22 0 16,21 0-16,-21-1 0,0 1 15,0 0-15,0 0 0,-21 21 16,-1 0-16,1 0 0,0 0 15,0 0-15,0 0 0,-22 21 0,22 0 16,0 0-16,0 1 0,0 20 16,0-21-16,21 0 0,0 22 0,-22 20 15,22-42-15,0 0 0,0 1 16,0-1-16,0 0 0,0 0 16,22 0-16,-22 0 0,21-21 0,0 0 15,42 22-15,-41-22 0,-1 0 16,0 0-16,21 0 0,-21 0 15,22-22-15,-1 1 0,-21 21 16,22-21-16</inkml:trace>
  <inkml:trace contextRef="#ctx0" brushRef="#br0" timeOffset="52641.27">22627 15473 0,'0'-106'31,"0"85"-31,0 0 16,0 0-16,0-1 0,0 1 16,0 0-16,0 0 0,-21 21 0,21-21 0,-21 21 15,0 0-15,-1 0 16,1 0-16,0 0 0,0 0 15,0 21-15,0 0 0,-1 0 16,1 0-16,0 22 0,21-1 0,-21-21 16,21 22-16,-21-1 0,21 0 0,0 1 15,0-1-15,0 0 0,0-21 16,0 22-16,0-22 0,21 0 0,0 0 16,0 0-16,0 1 0,1-1 0,20-21 15,-21 21-15,21-21 0,1 0 16,-22 0-16,21 0 0,1 0 0,-1 0 15,0-21-15,1 0 0,-22 21 16,21-22-16,0 1 0,-20 0 16,20-21-16,-21 21 0,0-22 0,0 1 15,1 0-15,-1-1 0,0-41 16,0 41-16,-21 1 0,0-22 16,0 22-16,0 0 0,21 21 0,-21-22 15,0 22-15,0 0 0,0 42 31,0 0-31,0 0 0,0 1 0,0 20 16,0 0-16,0 1 0,-21-1 16,21 0-16,0 22 0,0-22 0,0 0 15,0 1-15,0-1 0,0 0 16,0-20-16,0 20 0,0-21 16,0 21-16,21-20 0,0-1 0,-21 0 15,22 0-15,-1 0 0,0-21 0,0 0 16,0 21-16,0-21 0,1 0 15,20 0-15,-21 0 0,0-21 0,22 0 16,-22 21-16,21-21 0,-21 0 0,0 0 16,22-22-16,-22 22 0,0 0 15,0-21-15,0 20 0,1-20 16,-22 21-16,0 0 0,0-43 16,0 43-16,0 0 0,0 0 0,-22 0 15,1 21 1,0 0-16,0 0 0,0 21 15,0 0-15,-1 0 0,1 0 0,0 0 16,21 1-16,-21-1 0,0 0 16,21 21-16,-21-21 0,21 1 0,0-1 15,0 0-15,0 0 0,0 0 0,0 0 16,0 1-16,0-1 16,0 0-16,21-21 0,0 0 0,-21 21 15,21-21-15,0 0 0,0 0 16,1 0-16,-1-21 15,-21 0-15,21 21 0,0-21 0,-21-1 16,0 1-16,21 0 0,0 0 16,-21 0-16,0 0 0,22-1 15,-22-20-15,21 21 0,-21 0 0,21 0 16,-21-1-16,0 1 0,0 42 31,0 1-15,0-1-16,0 0 0,0 21 15,0-21-15,-21 1 0,21-1 16,0 0-16,0 0 0,0 0 0,0 0 16,0 1-16,0-1 0,21 0 15,0-21-15,0 0 0,0 0 16,1 0-16,20 0 0,-21 0 0,43 0 16,-43 0-16,21-21 15,-21 0-15,22-1 0,-22 1 16,21 0-16,-21 0 0,22 0 0,-22-22 15,0 22-15,0-21 0,0 21 0,0-22 16,-21 22-16,22 0 0,-22 0 16,0 0-16,-22 21 15,1 0-15,0 21 0,21 0 16,-21-21-16,0 21 0,21 0 16,-21 22-16,21-22 0,0 0 15,0 0-15,0 0 0,0 1 0,0-1 16,0 0-16,0 0 0,0 0 15,0 0-15,21 1 0,0-1 16,-21 0-16,0 0 0,0-42 47,-21 0-31,0 0-16,21-1 15,-22 22 1,1 0 15,21 22-31,0-1 0,0 0 16,0 0-16,0 0 0,21 0 15,1-21-15,-1 0 0,0 22 16,0-22-16,0 0 0,0 0 0,1 0 16,20 0-16,0 0 0,1 0 0,-22-22 15,21 1-15,0 0 0,1 0 16,-1 0-16,0 0 0,1-1 0,-1-20 15,0 0-15,1 21 0,-1-22 16,-21 1-16,22 0 0,-43 20 0,0-20 16,0 21-16,0 0 0,0 0 0,0-1 15,-22 22-15,-20 0 0,21 0 16,0 0-16,0 22 0,-1-1 16,1 0-16,0-21 0,21 42 0,-21-21 15,21 1-15,0-1 0,0 0 0,0 21 16,0-21-16,0 1 0,21-1 15,0 0-15,-21 0 0,21 0 0,-21 0 16,0 1-16,22-1 0,-1-21 16,-21 21-16,21 0 0,-21-42 47,0 0-47,-21 0 15,42 21 32,0 0-31,-21 21-16,21-21 0,0 0 0,1 0 15,-1 21-15,21-21 0,-21 0 0,0 0 16,22 0-16,-22 0 0,21 0 16,-21 0-16,22 0 0,-22-21 0,0 21 15,0-21-15,0 21 0,1-22 0,-1 1 16,0 0-16,-21 0 0,0 0 15,0 0-15,0-22 0,0 22 0,21 0 16,-21-21-16,0 20 0,0 1 16,0 0-16,0 42 31,0 0-31,-21 1 0,21-1 0,-21 0 16,21 0-16,0 21 0,0-20 15,0-1-15,0 0 0,0 0 0,0 21 16,0-20-16,21-1 0,0-21 0,0 21 15,0 0-15,1 0 0,-1-21 16,0 0-16,21 0 0,-21 0 0,1 0 16,20 0-16,-21 0 0,0-21 15,22 0-15,-22 0 0,0 0 16,0-1-16,0-20 0,22 0 16,-22 21-16,0-22 0,0-20 0,21 20 15,-20 1-15,-1-21 0,0 20 16,0-20-16,0-22 0,-21 43 15,21 21-15,-21-1 0,0 1 0,0 64 32,-21-22-32,0 21 15,0 0-15,0 1 0,0-1 16,-1 0-16,22 22 0,0-22 16,-21 22-16,21-1 0,-21-20 0,21 20 15,0-21-15,0 22 0,0-22 0,0 64 16,-21-64-16,21 1 15,0-1-15,0 0 0,0 1 0,0-22 16,0 21-16,0-21 0,21 22 0,-21-1 16,21-21-16,0 0 15,-21 1-15,22-22 0,-1 0 0,0 0 16,0 0-16,0 0 16,0-22-16,1 1 0,-1 0 15,-21 0-15,0-21 0,21 20 0,-21-20 16,0-21-16,0 20 0,0-20 0,-21 20 15,0-20-15,-1 21 16,1-22-16,-21 22 0,21-1 0,-22 22 16,22-21-16,0 21 0,21 0 15,-21 21-15,21-22 0,21 22 32,0 22-17,0-22-15,1 0 0,-1 0 16,21 0-16,-21 0 0,22 0 0,20 0 15,-21 0-15,-20-22 0,20 22 16,-21-21-16,21 21 0,-20-21 16,-1 0-16,0 0 0,-21 0 15,0-1-15,21 1 0,-21 0 16,0 0-16,0 0 0,0 0 16,0-1-16,0 44 31,0-1-31,0 0 15,0 0-15,0 0 0,0 22 0,0-22 16,0 0-16,0 21 0,0-21 16,0 1-16,0-1 0,21 0 15,0 0-15,-21 0 0,22 0 0,-1-21 0,0 22 16,0-22-16,21 0 0,-20 0 16,-1 0-16,21 0 0,-21 0 0,22 0 15,-22 0-15,0 0 0,42-43 16,-20 22-16,-22 21 0,0-42 15,21 21-15,-20-1 0,-1 1 16,0 0-16,-21-21 0,0 21 0,21-1 16,-21 1-16,0 0 0,0 0 15,0 42 1,-21 0-16,21 0 16,-21 1-16,21-1 0,0 0 15,0 21-15,0-21 0,0 1 0,0 20 16,0-21-16,0 0 0,0 0 0,21 1 15,0-1-15,0 0 16,22 0-16,-22 0 0,21 0 0,0 1 16,1-22-16,-1 21 0,22-21 0,-22 0 15,0 0-15,1 0 0,-1 0 16,0 0-16,1-21 0,-1-1 0,0 1 16,-21 0-16,22 0 0,-1 0 0,-21 0 15,0-22-15,22 22 0,-22-21 16,-21 21-16,0-1 0,0 1 0,0-21 15,0 21-15,-21 0 16,-22 21-16,22 0 0,-21-22 0,0 22 16,-1 0-16,22 0 0,-21 22 0,-1-1 15,22-21-15,-21 21 0,21 0 16,0 0-16,-1 0 0,22 22 16,0-22-16,0 0 0,0 0 0,0 0 15,0 1-15,22-1 0,-1 0 0,0 0 16,0 0-16,0 0 0,0 1 15,1-22-15,-1 0 0,0 0 0,0 0 16,0 0-16,22 0 0,-22 0 0,0-22 16,0 1-16,0 0 15,0 0-15,1-21 0,-22 20 16,21-20-16,0 0 0,-21-64 0,21 42 16,0 1-16,-21-1 0,21 1 15,-21-22-15,0 22 0,0 20 16,0 1-16,0 0 0,0-1 0,0 22 15,0 0-15,0 0 0,-21 42 16,0 0 0,0 22-16,0-22 0,0 21 15,-1 0-15,1 22 0,21-1 16,0-20-16,0 20 0,0 1 0,0-22 0,0 22 16,21-22-16,1 0 0,-1 22 15,0-43-15,0 21 0,0 1 16,22-1-16,-22-21 0,0 0 0,0 0 15,0 1-15,0-22 0,1 0 16,-1 21-16,0-21 0,0 0 0,0 0 16,0 0-16,1-21 0,-1-1 0,0 1 15,21 0-15,-21 0 0,1 0 16,-22 0-16,21-1 0,0-41 16,-21 21-16,0-1 0</inkml:trace>
  <inkml:trace contextRef="#ctx0" brushRef="#br0" timeOffset="52879.39">26755 15304 0,'-22'0'0,"44"0"0,-86 0 0,43 0 0,0 0 15,0 0 1,42 0 31</inkml:trace>
  <inkml:trace contextRef="#ctx0" brushRef="#br0" timeOffset="53063.39">25379 15282 0,'-43'22'0,"86"-44"0,-107 44 16,43-1-16,0-21 0,0 0 0,0 0 16,-1 21-16,1 0 0,0-21 15,0 0-15,0 0 16,21-21-1,21 21-15</inkml:trace>
  <inkml:trace contextRef="#ctx0" brushRef="#br0" timeOffset="53564.12">29993 15473 0,'0'0'0,"0"21"32,0 0-32,0 0 15,0 1-15,0-1 0,0 0 0,0 0 16,0 0-16,-21 0 0,21 1 0,0-1 16,-21-21-16,21 21 0,-21-21 31,-1 0-16,22-21-15</inkml:trace>
  <inkml:trace contextRef="#ctx0" brushRef="#br0" timeOffset="53752.01">29908 15325 0,'-21'0'31,"21"21"1,0 0-32,21-21 15,1 21 1,-1-21-16,0 0 0</inkml:trace>
  <inkml:trace contextRef="#ctx0" brushRef="#br0" timeOffset="54199.75">30395 15367 0,'0'0'0,"0"21"16,0 0-1,0 1-15,0-1 0,0 0 0,0 0 16,0 0-16,0 0 0,0 1 16,0-1-16,0 0 0,0 0 0,0 0 15,0 0-15,0 1 16,-21-1-1,0-21-15,0 0 16,0 0 0,21-21-16,0-1 15,0 1-15,0 0 0,0 0 16,0 0-16,21 0 0,0-1 0,0-20 16,0 21-16,0-21 0,1 20 15,20-20-15,-21 21 0,21 0 0,-20 0 16,20 21-16,-21 0 0,0 0 0,22 0 15,-22 21-15,0 0 0,0 0 16,0 0-16,-21 22 0,0-22 16,0 21-16,0-21 0,0 22 15,0-22-15,0 21 0,-21 0 16,0-20-16,21-1 0,0 0 0,-21-21 16,21 21-16,-21-21 15,42 0 16,0-21-31,0 0 0,-21 0 16,21-1-16</inkml:trace>
  <inkml:trace contextRef="#ctx0" brushRef="#br0" timeOffset="54443.61">31073 15198 0,'84'-127'0,"-253"444"15,254-507-15,-1 42 0,-63 126 0,-21 1 0,22 0 16,-22 42-1,0 0-15,0 1 0,0-1 16,0 21-16,0 0 0,-22 1 0,22-1 16,-21 0-16,0 1 0,0-1 15,21 0-15,-21 1 0,0-1 16,-1-21-16,22 22 0,0-22 0,-21 0 16,21 21-16,-21-21 0,21 1 15,0-1-15,21-21 16,0 0-1,1 0-15,-1 0 0,21 0 0,-21-21 16</inkml:trace>
  <inkml:trace contextRef="#ctx0" brushRef="#br0" timeOffset="54776.69">31517 15409 0,'0'0'0,"-21"22"31,0-1-31,0 0 0,-1 0 16,-20 0-16,21 22 0,0-22 0,0 0 15,-1 21-15,22-21 0,0 1 16,0-1-16,0 0 0,0 0 16,22 0-16,-1-21 0,21 21 15,-21-21-15,22 0 0,-22 0 0,21 0 16,0 0-16,-20 0 0,20 0 16,-21-21-16,0 0 0,0 0 15,-21 0-15,0 0 0,0-22 0,22 1 16,-22 0-16,0-1 0,0 1 0,-22 21 15,1-22-15,21 1 0,-21 21 16,-21 0-16,21 21 0,-1 0 0,1 0 16,-21 0-16,21 0 0,0 0 15,-1 0-15,1 21 0,0 0 0,0 0 16,21 0-16,-21 1 16,0-1-16</inkml:trace>
  <inkml:trace contextRef="#ctx0" brushRef="#br0" timeOffset="55043.53">30776 15113 0,'0'0'0,"85"-42"15,-43 21 1,1 21-16,20 0 15,-21 0-15,22-22 0,-22 22 0,22 0 16,-1-21-16,1 21 0,-1 0 16,-20 0-16,-1 0 0,0 0 0,1 0 15,-22 0-15,0 0 0,0 0 16,0 0-16,-42 0 31,0 0-31,-21 0 0,-1 0 16,-20 21-16</inkml:trace>
  <inkml:trace contextRef="#ctx0" brushRef="#br0" timeOffset="55876.05">18605 16870 0,'0'0'0,"22"0"0,-1 0 15,0-21-15,0 21 0,0-21 0,0-1 16,1 1-16,-1 0 0,-21 0 16,0 0-16,0 0 0,0-1 15,-21 1-15,-1 21 0,1-21 0,-21 21 16,0-21-16,-1 21 0,-20 0 15,20 0-15,-20 0 0,21 21 16,-1 0-16,-20 0 0,20-21 0,22 22 16,-21-1-16,21 0 0,21 0 15,0 0-15,0 0 0,0 1 0,0-1 16,21 0-16,0 0 0,0 0 16,22 0-16,-1 1 0,0-1 0,1 0 15,-1 0-15,0 0 0,1 22 0,-22-22 16,21 0-16,-21 0 0,0 0 15,-21 0-15,0 22 0,0-22 0,0 0 16,-21 0-16,-21 0 0,0-21 16,-1 22-16,1-1 0,-22-21 0,22 0 15,-21 21-15,-1-21 0,22 0 16,-1 0-16,-20 0 0,21-21 16,20 21-16,-20-21 0,0-1 0,21 1 15,-1 0-15,1 0 0,0-21 0,0 20 16,21 1-16,0-21 0,0 21 15,0 0-15,0-1 0,0 1 0,21 0 16,0 21-16,0 0 0,1 0 16,-1 0-16,0 0 0,0 0 0,21 0 15,-20 21-15,-1 0 0,0-21 16,0 22-16,0-22 0</inkml:trace>
  <inkml:trace contextRef="#ctx0" brushRef="#br0" timeOffset="56179.88">18902 16637 0,'0'0'0,"0"-21"0,0 0 0,0 0 16,0 63 15,0-21-31,0 0 15,0 22-15,21-1 0,-21 0 0,0 1 16,0-1-16,0 0 0,0 1 16,0-1-16,-21-21 0,21 21 15,0 1-15,-21-22 0,21 0 0,-22 0 16,1 0-16,21 1 0,0-1 0,-21-21 31,0-21-15</inkml:trace>
  <inkml:trace contextRef="#ctx0" brushRef="#br0" timeOffset="56363.77">18669 17082 0,'0'21'16,"0"-64"-16,0 65 0,21-44 16,0 1-16,0 21 15,1 0-15,-1-21 0,0 21 16,0 0-16,21 0 0,-20-21 0,-1 21 15,21 0-15,-21 0 0,0 0 16,22-21-16,-22 21 0,0 0 0,0 0 16,0 0-16,1 0 0,-1 0 15,0 0-15</inkml:trace>
  <inkml:trace contextRef="#ctx0" brushRef="#br0" timeOffset="57684.03">19537 17039 0,'-21'0'16,"42"0"-16,21 0 0,-21 0 0,0 0 0,1-21 16,-1 21-16,-21-21 0,0 0 15,0 0-15,0-1 16,0 1-16,0 0 0,-21 0 16,-1 21-16,22-21 0,-21 21 0,0 0 15,0 0-15,0 0 0,-22 0 16,22 0-16,0 0 0,0 0 15,-21 21-15,20 0 0,1 21 0,0-20 16,0-1-16,0 21 0,0-21 16,21 22-16,0-22 0,0 0 15,0 0-15,0 21 0,0-20 16,0-1-16,21-21 0,0 0 0,0 0 16,0 0-16,0 0 0,1 0 0,-1 0 15,0 0-15,0 0 0,0-21 16,0-1-16,1 22 0,-1-21 0,0 0 15,0 0-15,0-21 0,-21 20 16,0 1-16,21-21 0,-21 21 0,22-22 16,-22 22-16,0 0 0,0 0 0,0 0 15,0 42 1,0 0-16,0 0 16,0 0-16,0 22 0,0-22 15,0 0-15,0 21 0,0-20 16,0-1-16,0 0 0,0 0 0,0 0 15,0 0-15,21 1 0,0-22 16,0 0-16,0 0 0,0 0 0,1 0 16,-1 0-16,0 0 0,21 0 0,-21 0 15,1-22-15,-1 1 0,0 21 16,0-21-16,0 0 0,0-21 16,1 20-16,-1-20 0,-21 21 15,0-21-15,21-1 0,-21 1 0,0 0 16,0-1-16,21 1 0,-21 0 0,0 20 15,0-20-15,0 21 0,0 0 16,-21 42 0,21 0-1,0 21-15,0 1 0,0-1 16,0 0-16,0 1 0,0-1 0,0 0 16,0 1-16,0-1 0,0 0 15,0-20-15,21 20 0,0-21 0,0 21 16,1-20-16,-1-22 0,0 21 0,0 0 15,0-21-15,0 0 16,1 0-16,20 0 0,-21 0 0,0 0 16,22-21-16,-22 21 0,0-21 0,0-1 15,0 1-15,22 0 0,-43-21 16,21 21-16,0-22 0,-21 1 0,21 21 16,-21-22-16,0 22 0,0-21 15,0 21-15,0 42 16,0 0-1,21 0-15,-21 22 0,0-22 16,0 21-16,0-21 0,0 0 0,21 22 16,-21-22-16,0 0 0,22 0 15,-1 0-15,0 1 0,0-22 16,0 0-16,0 21 0,1-21 0,-1 0 16,0 0-16,21 0 0,-21 0 15,1 0-15,-1-21 0,0-1 0,0 1 16,0 0-16,0 0 0,1 0 0,-22 0 15,21-22-15,-21 22 0,21-21 16,-21 21-16,0-22 0,21 22 0,0 0 16,-21 0-16,21 0 0,1 21 15,-1 0 1,-21 21-16,0 0 16,21 0-16,-21 0 15,0 0-15,0-42 63,0 0-48,0 0-15,-21 0 0,21 0 16,-21-1-16,-1 22 16,1 0-16,0 0 15,0 0-15,21 22 0,-21-1 0,21 0 16,-21 21-16,21-21 15,-22 22-15,22-1 0,0-21 0,-21 22 16,21-1-16,0-21 0,0 0 16,0 0-16,0 1 0,0-1 0,0 0 15,0 0-15,21-21 0,1 0 16,-1 0-16,0 0 0,0 0 16,0 0-16,0 0 0,22 0 0,-22 0 15,0-21-15,0 0 0,0 0 16,1 21-16,-22-22 0,0 1 0,21 0 15,-21 0-15</inkml:trace>
  <inkml:trace contextRef="#ctx0" brushRef="#br0" timeOffset="57899.46">20870 16552 0,'0'22'16,"-21"-22"47,0 0-63,0 0 15</inkml:trace>
  <inkml:trace contextRef="#ctx0" brushRef="#br0" timeOffset="58091.35">19981 16828 0,'0'0'16,"21"0"-16,1 0 15,-1 0-15,0 0 0,0 0 0,0 0 16,22 0-16,-1 0 0,-21 0 0,21 0 15,1 0-15,-1 0 16,0-22-16,-20 22 0,20 0 0,0 0 0,-21 0 16,22 0-16</inkml:trace>
  <inkml:trace contextRef="#ctx0" brushRef="#br0" timeOffset="58879.93">22669 16955 0,'0'-22'31,"0"1"-15,0 0-16,0 0 0,0 0 15,0 0-15,22 21 0,-22-22 0,0 1 16,0 0-16,0 0 16,-22 0-16,1 21 0,0 0 0,0 0 15,-21 0-15,20 0 16,1 0-16,-21 21 0,21 0 0,-22 0 15,22 0-15,0 1 0,0 20 0,0-21 16,0 0-16,21 0 0,0 22 16,0-22-16,0 0 0,0 0 0,0 0 15,21 1-15,0-22 0,0 21 16,21 0-16,-20-21 0,20 0 0,-21 21 16,21-21-16,1 0 0,-1 0 0,-21 0 15,22 0-15,-22 0 0,0 0 16,0 0-16,-21-21 15,-21 21 1,0 0-16,-22 0 0,22 0 16,-21 0-16,0 0 0,-1 0 0,1 0 15,0 0-15,-1 21 0,1-21 16,21 21-16,0 0 0,-1-21 0,1 22 16,0-22-16,21 21 0,0 0 15,0 0 1,21-21-16,0 0 0,1 0 0,-1 0 15,0 0-15,21 0 0,-21 0 16,22 0-16,-1 0 0,-21 0 0,22 0 16,-22 0-16,21 0 0,-21 0 15,0 0-15,1 0 0,-22 21 16,0 0-16,0 1 0,0-1 16,-22 0-16,1 21 15,0-21-15,0 1 0,-21 20 0,20-21 16,1 0-16,0 22 0,0-22 15,21 0-15,0 0 0,-21 0 0,21 0 16,0 1-16,0-1 0,0 0 16,0 0-16,21 0 15,0-21-15,0 0 0,22 0 16,-22-21-16</inkml:trace>
  <inkml:trace contextRef="#ctx0" brushRef="#br0" timeOffset="60125.62">23812 16933 0,'0'0'0,"-21"-21"0,0 21 0,0 0 0,0 0 32,21 21-32,0 1 0,-21-1 0,21 0 15,0 0-15,0 21 0,0-20 0,-22 20 16,22-21-16,0 21 0,0-20 16,0-1-16,0 0 0,-21 0 0,21 0 15,0 0-15,-21-21 0,0 0 31,0 0-15,21-21-16,0 0 0,0 0 16,0 0-16,0 0 0,0-22 0,0 22 15,21 0-15,0-21 16,0 20-16,0 1 0,1-21 0,-1 21 16,0 0-16,21-1 0,-21 22 15,22 0-15,-22 0 0,0 0 0,0 0 16,0 0-16,1 22 0,-1-1 0,0 0 15,-21 21-15,0-21 0,0 1 16,0 20-16,0-21 0,0 0 0,0 22 16,0-22-16,0 0 0,0 0 15,21-21-15,-21 21 0,21 0 16,0-21-16,1 0 0,-1 0 0,0 0 16,0 0-16,0 0 15,0 0-15,1-21 0,-1 0 0,0 0 16,0 21-16,0-21 0,0 0 15,1-22-15,-1 22 0,0 0 0,-21 0 16,21 0-16,-21-1 0,0 1 16,21 0-16,-21 0 0,0 42 15,0 0 1,-21 0-16,0 1 0,21-1 16,-21 0-16,21 0 0,0 21 0,0-20 15,0-1-15,0 0 0,0 0 16,0 0-16,0 0 0,0 1 0,0-1 15,21-21-15,0 21 16,0-21-16,0 0 0,1 0 16,-1 0-16,0 0 0,0 0 0,0-21 15,0 21-15,-21-21 0,0-1 16,22 1-16,-22 0 0,0 0 0,0 0 16,0 0-16,0-1 0,-22 1 15,22-21-15,-21 21 0,0 0 0,0-1 16,0 22-16,0-21 0,-1 21 0,1 0 15,42 0 17,1-21-17,-1 21-15,0 0 0,0 0 0,21 0 16,-20 0-16,20 0 0,0 0 16,-21 0-16,22 0 0,-22 0 15,21 0-15,-21 21 0,1-21 0,-1 21 16,0 1-16,0-1 0,0-21 15,-21 21-15,0 0 0,0 0 0,0 0 16,0 1-16,0-1 0,0 0 16,0 0-16,0 0 0,0 0 15,-21-21-15,21 22 0,-21-22 16,0 0 0,0 0-1,21-22-15,0 1 16,0 0-16,0 0 15,0 0-15,21 0 0,0-22 0,0 22 16,0-21-16,0 21 0,22-22 16,-22 22-16,21-21 0,-21 21 0,22-1 15,-1 1-15,-21 21 0,22 0 16,-22 0-16,0 0 0,0 21 0,21 22 16,-42-1-16,22-21 0,-22 0 15,0 1-15,0 20 0,0-21 16,0 0-16,0 0 0,0 1 0,0-1 15,-22 0-15,22 0 16,-21 0-16,21-42 47</inkml:trace>
  <inkml:trace contextRef="#ctx0" brushRef="#br0" timeOffset="61035.1">25950 17230 0,'0'0'0,"0"21"0,-21 0 15,21-42 32,21 0-31,0 21-16,1-21 0,-1-1 16,0 1-16,0-21 0,0 21 0,22-22 15,-22 22-15,0-21 0,0 0 16,0-1-16,0 22 0,-21-21 0,22 21 15,-22-1-15,0 1 0,0 0 16,-22 21 0,1 0-16,0 21 0,0 0 15,0 1-15,21-1 0,0 0 0,0 0 16,0 21-16,0-20 0,0-1 0,21 21 16,0-21-16,0 22 0,0-22 15,1 21-15,-1-21 0,0 0 0,0 1 16,0-1-16,0 0 0,1 0 15,-22 0-15,0 0 0,0 1 16,-22-22 0,1 0-16,0 0 15,0 0-15,-21-22 0,20 1 0,1 21 16,-21-21-16,21 0 0,0 21 16,-1-21-16,1 21 0,0-21 0,21 42 31,0 0-31,21-21 15,0 21-15,1 0 0,-1 0 16,0-21-16,21 22 0,-21-22 0,1 0 16,20 21-16,0-21 0,-21 0 0,22 0 15,-1 0-15,-21 0 16,22 0-16,-1 0 0,0-21 0,1 21 16,-22-22-16,21 1 0,-21 0 15,0 0-15,1 0 0,-1-22 0,0 22 16,-21-63-16,21 20 0,-21 22 15,0-22-15,0 1 0,21 20 16,-21-20-16,0 21 0,0-1 0,0 1 16,0 21-16,0 0 0,0 42 15,0 0 1,0 21-16,0-21 0,-21 22 16,0-1-16,21 22 0,0-22 0,-21 0 15,0 22-15,21-22 0,-22 0 16,22 1-16,0-22 0,0 21 15,0-21-15,0 22 0,0-22 0,0 0 16,0 0-16,0 0 16,22-21-16,-1 0 0,0 0 15,0 0-15,0 0 0,0 0 0,1 0 16,-1 0-16,0-21 16,0 0-16,-21 0 0,21 0 15,-21 0-15,0-1 0</inkml:trace>
  <inkml:trace contextRef="#ctx0" brushRef="#br0" timeOffset="61212.01">26712 17018 0,'-21'0'16,"42"0"0,0 0-1,1 0-15,-1 0 0,0 0 0,0 0 16,21 0-16,-20 0 0,-1 0 15,21 0-15,-21 0 0,22 0 0,-22-21 16,21 21-16,-21 0 0,0 0 16</inkml:trace>
  <inkml:trace contextRef="#ctx0" brushRef="#br0" timeOffset="62607.21">27728 17251 0,'21'0'16,"-42"0"-16,64 0 0,-22 0 0,-21-21 15,0 0 1,0-1-16,0 1 0,0 0 0,0 0 16,-21 0-16,-1-22 0,1 1 0,0 21 15,0-21-15,21-1 16,-42 22-16,20 0 0,1 21 0,0 0 15,0 0-15,0 0 0,0 0 16,-1 42-16,-20-21 0,21 1 0,-21 20 16,20 0-16,1 1 0,0-22 15,0 21-15,0 0 0,21-20 0,0 20 16,0-21-16,0 0 0,21 0 0,-21 1 16,21-22-16,21 21 0,-20-21 15,-1 0-15,21 0 0,-21 0 0,0 0 16,1 0-16,20 0 0,-21 0 15,0-21-15,0 21 0,1-22 0,-1 1 16,-21 0-16,21 0 0,0-21 16,-21 20-16,0-20 0,21 21 15,-21-21-15,21 20 0,-21 1 0,0 0 16,0 0-16,0 42 16,0 0-1,0 0-15,0 1 0,0-1 16,0 0-16,0 21 0,0-21 0,0 1 15,0-1-15,0 0 0,0 0 0,22 0 16,-22 0-16,21-21 16,0 22-16,21-22 0,-21 0 0,1 0 0,20 0 15,-21 0-15,21 0 0,-20 0 16,-1 0-16,21-22 0,-21 22 16,0-21-16,1 0 0,-1-21 0,0 21 15,0-22-15,-21 22 0,21-42 16,-21 20-16,21-20 0,-21 20 0,0-20 15,22-1-15,-22 22 0,0-21 16,0 41-16,0-20 0,0 21 0,0 0 16,-22 21-1,22 21-15,-21 0 0,0 21 16,0-20-16,21 20 0,0 0 0,-21 1 16,21-1-16,0 21 0,-21-20 15,21-1-15,0 0 0,0 1 16,0-1-16,0-21 0,0 22 15,0-22-15,21 0 0,0 0 0,0 0 16,0 0-16,0 1 0,1-22 0,-1 0 16,0 0-16,0 0 15,0 0-15,0 0 0,1 0 0,-1-22 16,0 1-16,0 0 0,-21 0 16,21 0-16,0-22 0,1 22 0,-1 0 15,0-21-15,-21 21 0,0-1 16,21 22-16,-21 22 15,0-1 1,0 0-16,0 21 16,-21-21-16,21 1 0,0-1 0,0 0 15,0 0-15,0 0 16,0 0-16,0 1 0,21-22 16,0 0-16,0 0 15,1 0-15,-1 0 0,0 0 0,0 0 16,0 0-16,0-22 0,1 1 0,-1 0 15,0 0-15,0 0 0,0 0 16,0-1-16,22-20 0,-22 0 0,0 21 16,0-22-16,0 22 15,1 0-15,-1 0 0,-21 0 0,21 21 16,-21 21 0,0 0-16,0 0 15,0 0-15,0 0 16,0 1-1,0-44 32,0 1-47,0 0 0,0 0 16,0 0-16,0 0 16,0-1-16,0 1 0,-21 21 31,0 0-31,-1 21 0,1 1 0,0-1 15,0 0-15,0 0 0,0 21 16,-1-20-16,1 20 0,0-21 0,21 21 16,-21-20-16,21-1 0,0 0 0,0 0 15,0 0-15,21 0 0,0 1 16,0-1-16,1-21 0,-1 21 0,21-21 16,0 0-16,-20 0 15,20 0-15,0 0 0,-21 0 0,22 0 16,-22 0-16,0-21 0,0 0 0,0 21 15,22-22-15,-22 1 16,0 0-16,-21 0 0,21-21 0,0 20 16,1 1-16,-22-21 0,0 21 15,21-22-15,-21 22 0</inkml:trace>
  <inkml:trace contextRef="#ctx0" brushRef="#br0" timeOffset="62843.59">29168 16574 0,'0'0'0,"-22"0"0,1 0 0,21-22 15,-21 22-15,0 0 16,0 0 0,0 0 62,-1 0-78</inkml:trace>
  <inkml:trace contextRef="#ctx0" brushRef="#br0" timeOffset="63075.45">27982 16679 0,'0'0'0,"-21"22"0,0-1 0,0-21 16,21 42 0,21-42-1,0 0-15,0 0 0,0 0 16,22 0-16,-22 0 0,21 0 0,1 0 16,-22 0-16,21 0 0,0-21 0,-20 21 15,20 0-15,-21 0 0,0-21 16,0 21-16,1 0 0,-1-21 15</inkml:trace>
  <inkml:trace contextRef="#ctx0" brushRef="#br0" timeOffset="135360.36">5524 7239 0,'0'0'0,"0"21"47,0 0-47,0 1 15,0-1-15,0 0 16,-21 21-16,21-21 0,0 1 16,-21 20-16,21-21 0,-21 21 15,0-20-15,21 20 0,0-21 0,0 21 16,-21-20-16,21-1 0,-22 21 0,22-21 16,-21 0-16,21 1 0,0-1 15,0 0-15,0 0 16,0-42 31,0 0-47,0 0 15,0-1-15</inkml:trace>
  <inkml:trace contextRef="#ctx0" brushRef="#br0" timeOffset="135828.09">5524 7239 0,'212'445'187</inkml:trace>
  <inkml:trace contextRef="#ctx0" brushRef="#br0" timeOffset="136052.96">5524 6265 0,'0'0'0,"0"-21"62,0 0-31,0 42 16,0 0-47,0 1 16,0-1-16,0 21 0,0 0 15</inkml:trace>
  <inkml:trace contextRef="#ctx0" brushRef="#br0" timeOffset="136559.55">5567 6498 0,'0'0'0,"0"-21"15,0 0 1</inkml:trace>
  <inkml:trace contextRef="#ctx0" brushRef="#br0" timeOffset="137047.27">5588 6456 0,'0'0'0,"0"-42"16,0 20-16,0 1 15,-21 21-15,0-21 16,-1 21-16,1 0 16,0 0-16,0 21 15,21 0-15,-21 1 0,0-1 16,21 0-16,-22 0 15,22 0-15,0 0 0,0 1 0,0-1 16,0 0-16,0 0 16,0 0-16,22 0 0,-1-21 15,0 22-15,0-22 0,0 0 0,0 21 16,1-21-16,-1 21 16,0-21-16,0 21 0,-21 0 15,0 0-15,0 1 16,0-1-1,-21-21-15,0 21 0,0-21 0,-1 21 16,-20-21-16,21 0 0,0 21 0,-22-21 16,22 0-16,0 0 0,0 0 15,0 0-15,0 0 0,-1 0 16,22-21 15,22 0-31,-1 0 16,0 21-16,0-21 0</inkml:trace>
  <inkml:trace contextRef="#ctx0" brushRef="#br0" timeOffset="137344.09">5863 6287 0,'42'-22'31,"-42"44"-31,0-1 16,0 0-16,0 0 0,0 0 0,0 0 15,0 22-15,0-22 16,0 0-16,0 21 0,0-20 0,0 20 16,-21-21-16,21 0 0,0 0 0,-21 1 15,21-1-15,0 0 0,0 0 16,0 0-16,21-21 31,0 0-15,-21-21-16</inkml:trace>
  <inkml:trace contextRef="#ctx0" brushRef="#br0" timeOffset="137547">5673 6646 0,'42'0'32,"-21"0"-32,0 0 0,0-21 0,22 21 15,-22-21-15,0 21 0,21-21 16,-20 21-16,20-21 0,-21 21 0,0 0 16,0-21-16,1 21 0,-1 0 0,0-22 15,0 22 1,-21-21-16</inkml:trace>
  <inkml:trace contextRef="#ctx0" brushRef="#br0" timeOffset="138072.2">6350 6392 0,'0'0'15,"0"-21"-15,0 0 16,0 0-16,-21 21 16,0-21-16,-1 21 15,1 0 1,0 21-16,0 0 0,21 0 16,0 0-16,-21 1 0,0-1 0,21 21 15,0-21-15,0 0 0,0 1 16,0 20-16,0-21 0,0 0 0,0 0 15,0 1-15,21-22 16,0 0-16,0 0 16,0-22-16,0 1 15,1 21-15,-22-21 0,0 0 0,21 0 16,0 0-16,-21-1 0,0-20 16,0 21-16,0 0 0,0 0 15,0-1-15,0 1 0,0 0 0,0 0 16,0 42 15,0 0-31,0 0 16,0 1-16,0-1 0,0 0 15,21 0-15,-21 0 0,0 0 0,21 1 16,-21-1-16,0 0 16,21-21-16,-21 21 0,22-21 0,-1 0 31,0 0-16,-21-21-15,0 0 16</inkml:trace>
  <inkml:trace contextRef="#ctx0" brushRef="#br0" timeOffset="138948.29">6519 6054 0,'0'0'0,"0"21"31,0 0-15,0 0-16,0 0 0,0 1 15,0-1-15,21 0 0,-21 0 16,0 21-16,0-20 0,0-1 16,22 21-16,-22-21 0,0 0 0,0 1 15,0 20-15,21-21 0,-21 0 0,21 0 16,-21 1-16,21-1 15,0-21-15,0 0 0,-21 21 0,22-21 16,-1 0-16,0 0 0,0 0 16,-21-21-16,21 0 15,-21-1-15,21 1 0,-21 0 16,22 0-16,-22 0 0,0-22 0,0 22 16,0 0-16,0 0 0,21-21 15,0 42 1,-21 21 15,0 0-31,21 0 0,-21 0 16,21 0-16,-21 1 0,0-1 15,0 0-15,21-21 0,-21 21 16,22-21-16,-22 21 0,21-21 16,0 0-16,0 0 0,0-21 15,0 21 1,-21-21-16,22 0 0,-1 21 0,0-21 15,-21-1-15,21 1 0,-21-21 16,0 21-16,21 0 0,0-1 0,1 1 16,-22 0-16,0 0 15,0 0 79,0 0-78,0-1-1,-22 22 17,22 22-17,-21-1-15,0 0 0,21 0 16,-21 0-16,21 0 0,0 1 15,0-1-15,0 0 0,0 0 0,0 0 16,0 0-16,0 1 0,0-1 0,0 0 16,21 0-16,0 0 15,0-21-15,1 0 16,-1 0-16,0 0 0,0 0 16,-21-21-1,21 21-15,0-21 0,-21 0 0,0 0 16,0-1-16,22 1 0,-22 0 15,0 0-15,0 0 0,0 0 0,0-1 16</inkml:trace>
  <inkml:trace contextRef="#ctx0" brushRef="#br0" timeOffset="139211.13">6900 6011 0,'0'0'0</inkml:trace>
  <inkml:trace contextRef="#ctx0" brushRef="#br0" timeOffset="139471.99">6477 6223 0,'21'0'15,"0"0"1,0 0-16,1-21 0,-1 21 16,0 0-16,0-21 0,0 0 0,0 21 15,1 0-15,-1 0 0,0-22 16,0 22-1,-42 0 1,0 0 0,0 0-16</inkml:trace>
  <inkml:trace contextRef="#ctx0" brushRef="#br0" timeOffset="144687.61">6223 8403 0,'0'-21'31,"0"0"0,-21 21 16,0 0-31,-1 0-1,1 0-15,0 0 16,0 0-16,0 0 0,0 21 16,21 0-16,-22-21 15,1 21-15,0-21 0,21 22 0,0-1 16,-21 0-16,21 0 16,0 0-1,0 0 1,21-21-16,0 22 0,0-22 15,1 21-15,-1 0 16,0-21-16,0 21 0,0 0 16,0 0-16,1 1 0,-22-1 15,21 0-15,0 0 16,-21 0-16,21-21 0,-21 21 0,0 1 16,0-1-16,0 0 0,21-21 15,-21 21-15,0 0 0,0 0 0,0 1 16,0-1-16,0 0 0,0 0 0,-21 0 15,0 0-15,21 1 0,-21-1 0,0 0 16,-1 0-16,1-21 16,21 21-16,-21 0 0,21 1 0,-21-22 15,0 21-15,21 0 16,-21-21-16,21-21 78,21 21-62,0 0-1,0 0 1,0 0 0,0 21-1,-21 0 1,0 0-16,0 0 15,0 1-15,0-1 16,0 0-16,0 0 16,0 0-16,0 0 0,0 1 15,0-1-15,0 0 0,0 0 0,0 0 16,0 0-16,-21 22 0,21-22 16,-21 0-16,21 0 0,0 0 0,0 1 15,-21-1-15,21 0 0,0 0 0,-21 0 16,21 0-16,0 1 0,0-1 15,0 0-15,0 0 0,0 0 16,0 0-16,0 1 16,0-1-16,0 0 0,0 0 15,0 0-15,0 0 0,0 1 16,0-1 0,21-21-16,0 0 15,0 0-15,0 0 16,1 0-16,-1 0 0,0 0 31,0 0-31,0 0 0,0 0 16,1 0-16,-1 0 15,-21-21-15,21 21 16,-42 0 31</inkml:trace>
  <inkml:trace contextRef="#ctx0" brushRef="#br0" timeOffset="-202157.39">7302 9208 0,'-21'0'0,"0"0"15,0 0-15,0 0 16,0 0-16,-1 0 15,1 0-15,0 0 0,0 0 16,0 0-16,0 0 0,-1 0 0,1 0 16,0 0-16,0 0 15,0 0-15,0 0 0,-1 0 16,1 0-16,0 0 0,0 0 16,0 0-16,0 0 0,-1 0 15,1 0 1,0 0-16,42 0 140,0 0-140,1 0 16,-1 0-16,0 0 16,0 0-16,0 0 15,0 0-15,1 0 0,-1 0 0,0 0 16,0 0-16,0 0 16,0 0-16,1 0 0,-1 0 0,0 0 15,0 0-15,0 0 0,22 0 16,-22 0-16,0 0 0,0 0 15,21 0-15,-20 0 0,20 0 0,-21 0 16,21 0-16,1 0 0,63 0 16,-64 0-16,0 0 15,1 0-15,-22 0 0,63 0 16,-41 0-16,-22 0 0,64 0 16,-43 0-16,0 0 0,1 0 15,-22 0-15,21 0 0,0 0 0,1 0 16,-1 0-16,-21 0 0,22 0 0,-1 0 15,0 0-15,1 0 0,-1 0 16,0 0-16,1 0 0,-1 0 16,0 0-16,1 0 0,-1 0 0,0 0 15,22 0-15,-22 0 0,0 0 16,1 0-16,-1 0 0,0-22 16,-20 22-16,20 0 0,0 0 0,-21 0 15,22 0-15,20 0 16,-42 0-16,22 0 0,-22 0 0,0 0 15,0 0-15,22 0 0,-22 0 0,0 0 16,0 0-16,0 0 0,0 0 16,1 0-16,-1 0 15,0 0-15,0 0 16,-21-21 46,21 21-62,-21-21 16,21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14:10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2519 0,'0'-21'0,"0"-85"15,0 85 1,0 0-16,0-1 0,0 1 16,0 0-1,-21 21 1,21 21-16,-21 0 0,21 1 16,0-1-16,0 21 0,0 0 0,-21 22 15,21-22-15,0 22 0,0-22 16,0 22-16,0-1 0,-21-21 15,21 22-15,0-1 0,0-20 16,0 84-16,0-85 0,0 22 16,0-22-16,0 0 0,-22 1 0,22-1 15,0 0-15,-21-21 0,21 1 16,0-1-16,0 0 0,0 0 0,0 0 16,-21-21-1,21-21 1,0 0-16,0 0 0,-21 0 15,21-22-15,0 22 0,0-21 0</inkml:trace>
  <inkml:trace contextRef="#ctx0" brushRef="#br0" timeOffset="351.79">4276 2688 0,'0'0'0,"-22"-21"0,22 0 0,0 0 16,-21 21-16,21-21 0,-21-1 15,21-20-15,0 21 0,0 0 0,0 0 16,21-1-16,0 22 0,22-21 16,-22 0-16,21 0 0,1 21 0,-1-21 15,21 21-15,-20 0 0,20 0 16,1 0-16,-22 0 0,0 21 16,22 0-16,-22 0 0,-21 22 0,1-1 15,-1-21-15,-21 21 0,0 1 16,0-1-16,0 0 0,-43-20 15,22 20-15,-21-21 0,-43 43 16,64-43-16,-21 0 0,-1 0 0,22-21 16,-21 21-16,63-21 47,0-21-32,0 0-15,1 21 0,-1-21 16,0 0-16</inkml:trace>
  <inkml:trace contextRef="#ctx0" brushRef="#br0" timeOffset="819.91">5186 2498 0,'21'0'0,"-21"-21"31,0 42-31,0 0 16,0 0-16,0 0 0,0 0 15,0 22-15,0-22 0,0 21 0,-21-21 16,21 22-16,0-22 0,-21 21 16,21-21-16,0 1 0,0 20 15,0-21-15,0 0 0,0 0 0,21 1 16,0-22-16,0 0 16,0 0-16,0 0 0,1 0 0,-1 0 15,0 0-15,21-22 0,-21 1 16,22 0-16,-22 0 0,21 0 0,-21 0 15,1-22-15,20 22 0,-21-21 0,0 21 16,-21-22-16,21 22 0,-21 0 16,22-21-16,-22 20 0,0 1 15,0 42 1,0 1 0,-22-1-16,1 21 0,0-21 15,21 22-15,0-1 0,-21-21 0,0 21 16,21-20-16,0 20 0,0-21 15,0 0-15,0 22 0,0-22 0,0 0 16,0 0-16,0 0 0,21-21 16,0 0-16,0 0 15,22 0-15,-22 0 0,0 0 0,21-21 16,-21 0-16,22 0 0,-22-22 16,21 22-16</inkml:trace>
  <inkml:trace contextRef="#ctx0" brushRef="#br0" timeOffset="1296.01">6075 2244 0,'0'-21'0,"0"42"0,0-64 0,0 65 31,0-1-31,0 0 16,0 21-16,0-21 0,0 22 0,0-1 15,0 0-15,0 22 0,0-22 16,0 1-16,-21-1 0,21 0 0,0 1 15,0-1-15,-22-21 16,22 21-16,0-20 0,0-1 0,-21 0 0,21 0 16,0 0-1,0-42 1,0 0 0,0 0-16,0 0 15,0-1-15,21 1 0,1 0 0,-22 0 16,21 0-16,0 0 0,0-1 15,21 1-15,-20 0 0,-1 0 0,0 21 16,0 0-16,0 0 0,0 0 16,1 0-16,-1 21 0,0 0 0,0-21 15,-21 21-15,21 22 0,-21-22 16,0 0-16,0 0 0,0 0 16,-21 1-16,0-1 0,0 0 0,0 0 15,-1 0-15,-20 0 0,21 1 16,0-1-16,-22-21 0,22 21 0,0-21 15,0 0-15,0 0 0,0 0 16,-1 0-16,22-21 16,0 0-16,0-1 15,0 1-15,22 0 0</inkml:trace>
  <inkml:trace contextRef="#ctx0" brushRef="#br0" timeOffset="2188.48">6710 2201 0,'0'0'0,"-21"0"16,21 22 0,0-1-16,0 21 0,0-21 15,0 22-15,0-1 0,0 0 16,-22 1-16,22 20 0,0-21 0,0 1 15,-21 20-15,21-20 16,0-22-16,0 21 0,0 0 0,0-20 16,0-1-16,21 0 0,1 0 0,-1-21 15,0 0-15,0 0 0,0 0 16,0 0-16,1 0 0,20 0 0,-21-21 16,0 21-16,0-21 0,22 0 15,-22-1-15,0 1 0,0 0 0,-21 0 16,21 0-16,-21 0 0,22-1 15,-22 1-15,0 0 0,0 42 32,0 0-32,0 1 15,0-1-15,0 0 0,0 0 0,0 21 16,0-20-16,0-1 16,0 0-16,0 0 0,0 0 15,21-21-15,0 0 0,0 21 0,0-21 16,0 0-16,1 0 0,-1 0 15,0 0-15,0-21 0,0 21 0,0-21 16,22 0-16,-22 0 0,0 0 16,0-1-16,0 1 0,-21 0 0,22 0 15,-1-21-15,0 20 0,-21-20 16,21 21-16,0-21 0,-21 20 0,0 1 16,21 0-16,1 0 0,-1 21 15,0 0 1,0 0-16,-21 21 15,0 0-15,0 0 16,0 1-16,0-1 16,21-21-16,0-21 31,-21-1-31,0 1 16,0 0-16,0 0 15,0 0-15,0 0 0,0-1 16,-21 22-1,0 0 1,0 0 0,21 22-16,0-1 0,-21 0 0,0 0 15,-1 21-15,1-20 0,21 20 0,-21-21 16,21 21-16,-21-20 0,21-1 16,0 21-16,0-21 0,0 0 0,0 1 15,0-1-15,21-21 0,0 21 16,0-21-16,1 0 0,-1 0 0,0 0 15,0 0-15,21 0 0,-20 0 0,20 0 16,-21 0-16,21-21 0,-20 0 16,20 21-16,-21-22 0,0 1 15,0 21-15,1-21 0,-1 0 16,-21 0-16,21 0 0,-21-22 0,0 22 16</inkml:trace>
  <inkml:trace contextRef="#ctx0" brushRef="#br0" timeOffset="2395.58">7302 2223 0,'-21'0'0,"0"0"31,0 0-31,42 21 31,0-21-15,0 21-16,1-21 0</inkml:trace>
  <inkml:trace contextRef="#ctx0" brushRef="#br0" timeOffset="2875.62">9694 2455 0,'0'0'0,"0"-21"0,-21 0 16,21 0-16,0 0 0,0 0 15,0-1-15,0 44 31,0-1-31,0 0 0,0 21 16,0 1-16,21-22 0,-21 21 16,0 0-16,0 1 0,0-1 0,21 0 15,-21 1-15,0-22 0,0 21 0,22-21 16,-22 1-16,0-1 0,0 0 16,21 0-16,0-21 0,0 0 31,0 0-31,-21-21 15,0 0-15,21 0 0,1-1 16</inkml:trace>
  <inkml:trace contextRef="#ctx0" brushRef="#br0" timeOffset="3113.55">10139 2350 0,'0'0'0,"21"-22"0,-21 44 31,-21-1-16,0 0-15,-1 0 16,1 0-16,-21 0 0,21 22 0,-22-1 0,22-21 16,0 22-16,-21-1 0,21-21 15,-1 21-15,1-20 0,0 20 16,0-21-16,21 0 0,-21 0 0,21 1 16,0-1-16,0 0 15,21-21-15,0 0 0,0 0 0,0 0 16,1 0-16,-1 0 0,21-21 15</inkml:trace>
  <inkml:trace contextRef="#ctx0" brushRef="#br0" timeOffset="3524.74">10477 2477 0,'0'0'0,"0"-22"0,0 44 46,-21-1-46,0 0 0,0 0 0,0 0 16,21 0-16,-21 22 0,-1-22 0,22 21 16,-21-21-16,21 1 0,0 41 15,0-42-15,0 0 0,0 1 16,0-1-16,21-21 16,1 0-16,-1 21 0,0-21 0,21 0 15,-21 0-15,22 0 0,-22-21 16,0 21-16,0-21 15,0-1-15,22 1 0,-22 0 0,0 0 16,-21 0-16,0-22 0,21 22 16,-21-21-16,0 21 0,0-22 0,0 22 15,-21-21-15,0 21 0,0 0 0,0 21 16,-1 0-16,1 0 0,0 0 16,0 0-16,0 0 0,0 0 0,-1 21 15,1 0-15,21 0 0,0 0 16,-21 0-16,21 1 0,0-1 15,0 0-15,0 0 0,0 0 0,0 0 16,21-21-16,0 0 0,1 0 16,20 0-16</inkml:trace>
  <inkml:trace contextRef="#ctx0" brushRef="#br0" timeOffset="3735.62">11134 2540 0,'0'21'0,"0"0"16,0 1-16,0-1 16,0 0-16,0 0 0,0 0 0,-22 0 15,22 1-15,0-1 0,0 0 16,0 0-16,0 0 0,-21-21 0,21 21 16,0 1-16</inkml:trace>
  <inkml:trace contextRef="#ctx0" brushRef="#br0" timeOffset="3912.45">11112 2371 0,'0'0'0,"-21"-21"0,0-1 0,0 22 15,21-21-15,-21 21 0,0 0 16,-1 0-1,22 21 1,0 1-16,0-1 0,22 0 16,-1-21-16,0 21 15,0 0-15</inkml:trace>
  <inkml:trace contextRef="#ctx0" brushRef="#br0" timeOffset="4455.14">11896 2646 0,'0'-21'0,"0"-22"16,0 22-16,0 0 0,-22 0 16,22 0-16,-21 0 0,0-1 15,0 22-15,0-21 0,0 21 16,-1 0-16,1 0 0,0 0 0,0 0 15,0 21-15,-22 1 0,22-1 16,0 0-16,0 0 0,0 21 0,21 1 16,-21-22-16,21 21 0,-22-21 15,22 1-15,0 20 0,0-21 16,0 0-16,0 0 0,0 1 0,22-1 16,-1-21-16,0 21 0,0-21 15,0 0-15,0 0 0,1 0 0,-1 0 16,0 0-16,21 0 0,-21 0 15,1-21-15,20 0 0,-21-1 0,21 1 16,-20 0-16,-1 0 0,21-21 0,-21 20 16,0-20-16,1-21 0,-1 20 15,0-20-15,0 20 0,0-20 0,-21 21 16,0-22-16,21 22 0,-21-1 16,0 1-16,0 21 0,0 0 0,0 0 15,0-1-15,-21 22 16,0 22-16,0-1 15,21 0-15,-21 0 0,0 21 0,21 1 16,0-1-16,-22 22 0,22-22 16,0 21-16,-21-20 0,21 20 0,0-20 15,0-1-15,0 0 0,21 1 0,1-1 16,-22-21-16,21 0 0,0 0 16,0 1-16,0-1 0,0-21 0,1 0 15</inkml:trace>
  <inkml:trace contextRef="#ctx0" brushRef="#br0" timeOffset="6483.84">14118 2561 0,'0'0'0,"21"-21"0,-21 0 15,0 42 48,0 0-63,21-21 15,-21 21-15,22-21 32,-22-21-1,0 0-31,21 21 16,-21-21-16,21 0 0,-21 0 0,21-1 15,0 1-15,0 0 0,1-21 16,-1 21-16,0-1 0,0-20 0,0 0 15,0 21-15,1-22 0,-1 22 0,0 0 16,0 0-16,0 0 0,-21-1 16,21 1-16,-42 21 15,0 21 1,0-21-16,0 22 0,-22-1 0,22 0 16,0 21-16,0-21 0,0 1 15,21 20-15,0-21 0,0 21 16,0-20-16,0-1 0,21 21 0,0-21 15,0 0-15,0 22 0,-21-22 16,22 0-16,-1 0 0,0 0 0,0 1 16,-21-1-16,0 0 0,21-21 15,-21 21-15,-21-21 16,0 0 0,0 0-16,0 0 0,-22 0 15,22 0-15,0-21 0,0 0 0,0 21 16,-1 0-16,1-21 0,0 21 15,0 0-15,21 21 32,0 0-17,21-21-15,0 21 0,0 0 0,1-21 16,-1 21-16,0-21 0,0 0 16,21 0-16,-20 0 0,-1 0 0,21 0 15,-21 0-15,22 0 0,-22 0 0,21 0 16,-21-21-16,0 0 0,1 0 15,-1 0-15,0 0 0,0-1 0,0 1 16,0-21-16,-21 0 0,22 20 16,-22-20-16,21 21 0,-21-21 0,0 20 15,0 1-15,0 0 16,0 0-16,0 42 31,0 0-31,0 0 0,-21 1 16,21 20-16,-22 0 0,22-21 0,0 22 15,0-22-15,0 21 0,0-21 16,0 22-16,0-22 0,0 0 0,0 0 16,0 0-16,22-21 0,-1 22 0,0-22 15,0 0-15,0 0 0,0 0 16,1 0-16,-1-22 0,21 22 0,-21-21 16,22 0-16,-1 0 15,-21 0-15,21-22 0,-20 1 0,-1 21 16,21-21-16,-21-1 0,0 1 0,1 21 15,-22-22-15,21 22 0,-21 0 16,21 0-16,-21 0 0,0 42 16,-21 0-1,0 0-15,-1 0 0,1 1 0,21 20 16,-21-21-16,21 21 0,-21 1 16,21-22-16,0 21 0,0-21 0,0 1 15,0-1-15,0 0 0,21 0 0,0 0 16,0-21-16,1 0 0,-1 0 15,0 0-15,21 0 0,-21 0 16,22 0-16,-22-21 0,21 0 16,-21 0-16,22 0 0,-22-22 0,0 22 15,0-21-15,0-1 0,1 1 0,-1 0 16,-21-1-16,0 1 0,0 0 16,0-1-16,0 1 0,0 0 0,0-1 15,0 1-15,0 21 0,0 0 16,0 42-1,0 0-15,0 0 16,-21 0-16,21 22 0,-22-1 0,22 0 16,-21-20-16,21 20 0,0 0 0,0 1 15,0-1-15,0 0 16,0 1-16,0-1 0,0-21 0,0 0 16,0 22-16,0-22 0,0 0 15,0 0-15,0-42 31,21 21-31,-21-21 16,22 0-16,-22-1 0,21 1 0,0-21 16,0 21-16,0-22 0,0 22 15,1 0-15,-1-21 0,21 21 0,-21-1 16,22 22-16,-22-21 0,42 21 16,-20 0-16,-1 0 0,-21 0 15,0 0-15,22 21 0,-22 1 16,-21-1-16,0 0 0,0 0 15,0 0-15,0 22 0,0-22 0,-21 0 16,-1 0-16,1 0 0,-21 0 16,21 1-16,0-1 0,-22-21 0,1 21 15,21 0-15,-22-21 0,22 0 16,0 0-16,0 21 0,-21-21 0,20 0 16,1 0-16,21-21 15,0 0 1,0 0-16,21 21 0,1-21 15</inkml:trace>
  <inkml:trace contextRef="#ctx0" brushRef="#br0" timeOffset="6752.69">16870 2032 0,'0'0'0,"-21"0"16,-85 64 0,85-43-16,-1 0 0,1 21 0,0-21 15,0 1-15,0 20 0,0 0 0,-1-21 16,22 22-16,0-1 0,0 0 16,0-20-16,0 20 0,0-21 15,0 0-15,22 0 0,-1 1 16,0-1-16,21 0 0,-21-21 0,22 0 15,-1 0-15,0 0 0,22-21 16</inkml:trace>
  <inkml:trace contextRef="#ctx0" brushRef="#br0" timeOffset="7003.55">17568 1947 0,'0'0'16,"21"0"-16,85 64 16,-85-43-16,1 21 0,-22-20 15,21 20-15,-21-21 0,0 21 16,0 1-16,0-1 0,0 0 0,0 1 16,-21-1-16,-1 0 0,1 1 15,0-1-15,0 0 0,0-20 16,-22 20-16,22-21 0,-21 21 0,0-20 15,-1-1-15,1 0 0,0 0 16,-22 0-16</inkml:trace>
  <inkml:trace contextRef="#ctx0" brushRef="#br0" timeOffset="8823.56">19346 1651 0,'0'0'16,"-42"0"-16,21 0 0,-22 0 0,1 0 0,-21 0 15,20 0-15,1 0 0,-22 21 16,22 0-16,21-21 0,-21 0 0,20 0 16,1 22-16,0-1 0,21 0 15,0 0 1,0 0-16,42 0 15,-20 1-15,-1-1 0,0 0 0,0 0 16,21 21-16,-20-20 0,-1 20 16,0-21-16,0 21 0,-21-20 0,0 41 15,0-21-15,0-20 16,-21-1-16,0 21 0,0-21 0,-1 0 16,-20 1-16,21-22 0,-21 21 15,20-21-15,1 0 0,0 0 0,0 0 16,0 0-16,42 0 31,0 0-31,0-21 0,22 21 0,-22 0 16,0 0-16,0 0 0,0 21 15,0 0-15,-21 0 0,0 0 0,0 22 16,0-1-16,0 0 0,0 22 16,-42-1-16,21-20 0,0 20 15,-22-21-15,22 22 0,-21-22 16,21 1-16,0-1 0,-1-21 0,22 21 15,0-20-15,0 20 0,0-21 16,0 0-16,22-21 0,-1 21 0,0-21 16,0 0-16,21 0 0,-20 0 0,-1 0 15,21 0-15,-21 0 0,0 0 16,1 0-16,-1-21 0,0 0 0,0 21 16,-21-21-16</inkml:trace>
  <inkml:trace contextRef="#ctx0" brushRef="#br0" timeOffset="9352.16">9694 4509 0,'0'21'0,"0"-42"0,0 63 16,0-21-16,0 0 0,0 0 15,0 43-15,0-43 0,0 21 16,0-20-16,0-1 0,0 21 0,0-21 16,0 0-16,-21 1 0,21-1 15,0 0-15,-21 0 0,21 0 0,0 0 16,-21-21 15,21-21-31,0 0 0,0 0 16,0 0-16,0 0 0</inkml:trace>
  <inkml:trace contextRef="#ctx0" brushRef="#br0" timeOffset="9524.06">9694 4297 0,'0'0'0,"0"-21"16,-21 21 15,0 0-31,21 21 15,0 0-15,0 0 0,21 0 16,0-21 0,0 22-16,1-22 0</inkml:trace>
  <inkml:trace contextRef="#ctx0" brushRef="#br0" timeOffset="9958.45">10181 4509 0,'0'0'0,"0"21"0,0 0 0,0 0 0,0 0 16,0 0-16,0 1 0,0-1 15,0 0-15,0 0 0,0 0 0,0 0 16,-21 1-16,21-1 0,-21 0 0,21 0 16,0 0-16,0 0 15,-21-21-15,21-21 31,0 0-31,0-21 16,0 21-16,21-1 0,0 1 16,0-21-16,0 21 0,0-22 15,1 22-15,20-21 0,-21 21 0,0-22 16,22 22-16,-22 0 0,21 0 0,-21 21 16,22 0-16,-22 0 0,0 0 15,21 21-15,-21 0 0,1 0 16,-22 1-16,21-1 0,-21 21 0,0-21 15,0 22-15,0-1 0,0-21 16,0 21-16,0-20 0,0 20 0,-21-21 16,21 0-16,-22 0 0,22 1 15,0-1-15,0 0 0,22-21 16,-1-21 0,0 0-16,0-1 0,0 1 15</inkml:trace>
  <inkml:trace contextRef="#ctx0" brushRef="#br0" timeOffset="10191.52">11155 4128 0,'0'0'0,"0"21"0,0 0 16,0 0-16,0 21 0,0 1 15,0-22-15,0 21 0,0 22 0,-21-22 16,-1 0-16,1 1 0,21-1 0,-21 0 15,0 1-15,21-1 0,0 0 16,-21-20-16,21 20 0,0-21 0,0 21 16,0-20-16,0-1 0,0 0 15,21-21 1,0 0-16,-21-21 0,21 0 0,0 21 16</inkml:trace>
  <inkml:trace contextRef="#ctx0" brushRef="#br0" timeOffset="10351.43">10943 4614 0,'-21'0'0,"0"-21"31,21 0-31,21 21 16,0-21-16,0 21 0,0 0 0,22 0 16,-1-21-16,-21 21 0,22 0 0,-1-21 15,0 21-15,-21-22 0,22 22 16,-22 0-16</inkml:trace>
  <inkml:trace contextRef="#ctx0" brushRef="#br0" timeOffset="10975.66">12700 4614 0,'0'-21'31,"0"0"-15,0 0-16,21 0 0,-21 0 15,21-22-15,-21 22 0,0 0 0,0-21 16,0 20-16,0-20 0,0 21 15,0 0-15,0-22 0,-21 43 0,0-21 16,0 21-16,0 0 0,-1 0 16,1 21-16,0 1 0,0-1 0,-21 21 15,20 0-15,-20-20 0,21 20 16,-21 0-16,20 1 0,-20-1 16,21 0-16,0-21 0,21 22 0,0-22 15,0 21-15,0-21 0,0 1 16,0-1-16,0 0 0,21 0 0,0-21 15,0 0-15,0 0 0,1 0 0,20 0 16,0 0-16,-21-21 0,22 0 16,-1 0-16,0-1 0,-20 1 0,20-21 15,-21 21-15,21 0 0,-20-22 16,-1 1-16,0 21 0,0-22 0,-21 22 16,0-21-16,0 21 0,0 0 0,0-1 15,0 44 16,0-1-31,0 0 0,0 0 0,0 21 16,0-20-16,-21-1 0,21 0 16,0 21-16,0-21 0,0 1 0,0-1 15,21 0-15,0 0 0,0 0 16,1 0-16,-1-21 0,21 0 16,-21 22-16,22-22 0,-22 0 0,21 0 15,0 0-15,1-22 0,-1 1 16,0 21-16</inkml:trace>
  <inkml:trace contextRef="#ctx0" brushRef="#br0" timeOffset="11188.54">13695 4339 0,'42'0'15,"-42"-21"1,21 21-16,0 0 0,1 0 15,-1 0-15,0 0 0,0 0 16,0 0-16,0 0 0,1 0 0,-1 21 16,0-21-1,-21 21-15,0 1 16,-21-22-16,0 21 0,-22-21 0,22 21 16</inkml:trace>
  <inkml:trace contextRef="#ctx0" brushRef="#br0" timeOffset="11320.46">13652 4551 0,'0'0'0,"0"21"15,0 0 1,22-21-16,-1 0 0,0 0 16,0 0-16,21 0 0,-20 0 15,-1 0-15,21 0 0,-21 0 16,22-21-16,-22 21 0,21-21 0,0 21 16,1-21-16</inkml:trace>
  <inkml:trace contextRef="#ctx0" brushRef="#br0" timeOffset="11588.31">14711 4043 0,'0'0'0,"-21"42"31,21-21-15,-22 1-16,22 20 0,-21 0 15,21-21-15,0 22 0,-21-1 16,0-21-16,0 22 0,21-1 0,-21-21 16,21 0-16,0 22 0,0-22 15,0 0-15,0 0 0,0 0 16,21-21 0,0 0-16,0 0 15,0 0-15,0-21 0</inkml:trace>
  <inkml:trace contextRef="#ctx0" brushRef="#br0" timeOffset="11975.31">15219 4149 0,'21'-21'0,"-42"42"0,42-64 16,-42 43 0,0 22-16,-22-1 15,22 0-15,0 0 0,0 21 16,0-20-16,-22 20 0,22-21 0,0 21 15,0 1-15,21-22 0,0 21 16,-21-21-16,21 85 16,21-85-16,0-21 0,0 22 15,0-1-15,22-21 0,-1 0 16,-21 0-16,21 0 0,1 0 0,-1 0 16,0-21-16,1-1 0,-1 1 0,-21 0 15,22 0-15,-22 0 16,0 0-16,0-22 0,-21 1 0,0 0 15,0-43-15,0 43 0,0-1 16,-21 22-16,0-21 0,0 21 16,-22-1-16,22 1 0,-21 21 0,-1 0 15,1 0-15,21 0 0,-21 0 16,20 21-16,1 1 0,0-1 0,21 0 16,0 0-16,0 0 0,21 0 15,-21 1-15,43-22 0,-22 0 16,21 21-16</inkml:trace>
  <inkml:trace contextRef="#ctx0" brushRef="#br0" timeOffset="12175.2">16214 4255 0,'-22'-22'31,"1"22"-15,21 22 0,0-1-16,0 0 15,0 0-15,0 0 16,0 0-16</inkml:trace>
  <inkml:trace contextRef="#ctx0" brushRef="#br0" timeOffset="12348.1">16298 4678 0,'0'21'0,"0"-42"0,0 63 0,0-21 0,-21 1 15,21 20-15,-21-21 0,0 0 16,0 0-16,-1 1 0,1-1 0,0 0 16,0 0-16,0 0 0,-22-21 0,22 21 15,-21-21-15,21 22 0,-22-22 16,1 21-16</inkml:trace>
  <inkml:trace contextRef="#ctx0" brushRef="#br0" timeOffset="12828.52">9525 5842 0,'-21'0'15,"21"21"-15,0 0 0,0 1 16,-21-1-16,21 21 0,0-21 15,0 0-15,0 1 0,-22-1 0,22 0 16,-21 0-16,21 0 0,0 0 16,0 1-16,0-44 31,0 1-15,0 0-1</inkml:trace>
  <inkml:trace contextRef="#ctx0" brushRef="#br0" timeOffset="12987.43">9483 5630 0,'0'0'0,"0"-21"0,0 0 15,0 42 32,21 0-31,0-21-16,0 22 0,0-22 0,0 21 15</inkml:trace>
  <inkml:trace contextRef="#ctx0" brushRef="#br0" timeOffset="13651.66">10139 5757 0,'0'0'0,"0"22"0,0-1 0,-21 0 16,21 0-16,-22-21 0,1 21 15,21 0-15,0 1 0,0-1 0,-21 0 16,21 0-16,-21 0 0,21 22 0,-21-22 16,21 0-16,0 0 15,-21 0-15,-1 0 16,22-42 15,0 0-15,0 0-16,22-21 0,-1 20 15,0 1-15,0-21 0,21 0 0,-20 20 16,20-20-16,-21 21 0,21-21 16,-20 20-16,20 1 0,-21 0 0,0 0 15,22 21-15,-22 0 0,0 0 16,0 21-16,-21 0 0,0 0 0,21 22 16,-21-22-16,0 0 0,0 21 0,0-20 15,0 20-15,0-21 16,0 21-16,0-20 0,-21-1 0,21 21 15,0-21-15,0 0 0,0 1 16,21-22-16,0 0 16,1 0-16,-1 0 0,21 0 0,-21 0 15,0-22-15,1 1 0,20 0 0,-21 0 16,0 0-16,22 0 0,-22-1 16,0 1-16,0-21 0,0 0 0,-21 20 15,21-20-15,-21 0 0,22-1 0,-22 1 16,0 0-16,0 21 0,0-1 15,0 1-15,0 0 0,0 0 16,0 42 0,0 0-16,-22 22 15,1-22-15,21 21 0,-21 0 0,21-20 16,0 20-16,-21 0 0,0 1 0,21-1 16,0-21-16,0 21 0,0-20 15,0-1-15,0 0 0,0 0 0,0 0 16,0 0-16,21-21 0,0 22 0,0-22 15,0 0-15,1 0 16,-1 0-16,0-22 16,-21 1-16</inkml:trace>
  <inkml:trace contextRef="#ctx0" brushRef="#br0" timeOffset="13815.56">10689 5863 0,'-21'-21'16,"42"42"-16,-21-42 31,21 21-31,0 0 0,1 0 16,20 0-16,0 0 0,-21-21 15,43 21-15,-22 0 0,22 0 0,-1-21 16,1 21-16,-1 0 0,1-21 0</inkml:trace>
  <inkml:trace contextRef="#ctx0" brushRef="#br0" timeOffset="14296">12467 5419 0,'0'21'16,"0"0"0,-21 0-16,0 22 0,0-22 0,21 21 15,-22 0-15,1 1 0,21-1 0,0 0 16,-21-20-16,0 20 0,21 0 15,-21 1-15,21-22 0,0 21 16,-21-21-16,21 0 0,-22 1 0,22-1 16,-21 0-16,21 0 15,0-42 17,0 0-17,0 0-15,0-1 0,21 1 0,1 0 16,-1-21-16,0 21 0,21-1 0,-21 1 15,22-21-15,-1 21 0,-21 0 16,22 21-16,-1-22 0,0 22 0,1 0 16,-1 0-16,0 0 0,-21 0 0,22 22 15,-22-22-15,0 21 16,0 0-16,-21 0 0,0 0 0,0 0 16,0 1-16,0-1 0,-21 0 0,0 0 15,-21 0-15,20 0 0,-20 1 16,0-1-16,-43 0 0,43 0 15,-22-21-15,22 0 0,0 0 0,-1 0 16,22 0-16,0 0 0,0 0 16,0 0-16,21-21 0,0 0 15,0 0-15,21-1 0</inkml:trace>
  <inkml:trace contextRef="#ctx0" brushRef="#br0" timeOffset="14623.82">13420 5736 0,'0'0'0,"21"0"32,0 21-17,0-21-15,0 0 0,0 0 0,1 0 16,-1 0-16,0 0 0,21 0 0,-21 0 16,1 0-16,-1 0 0,0 0 15,0 0-15,-42 0 16,-21 0-1,20 0-15,-20 0 0</inkml:trace>
  <inkml:trace contextRef="#ctx0" brushRef="#br0" timeOffset="14756.74">13377 5863 0,'0'0'0,"0"21"0,21 1 16,1-22-1,-1 0-15,21 0 16,-21 0-16,0 0 0,22 0 0,-22 0 15,21 0-15,1-22 0,-1 22 0,0-21 16,1 0-16</inkml:trace>
  <inkml:trace contextRef="#ctx0" brushRef="#br0" timeOffset="15267.45">14584 5546 0,'0'-21'16,"0"42"-16,0-64 0,21 22 0,-21 0 16,21 21-16,-21-21 0,21 0 15,0 21-15,1-21 0,-1 21 16,0 0-16,0 0 16,0 21-16,0 0 0,-21 0 0,0 0 15,22 22-15,-22-1 0,0-21 0,0 21 16,0 1-16,0-1 0,0 0 15,-22-20-15,1 20 0,0 0 0,-21-21 16,21 1-16,-22 20 0,22-21 0,-21 0 16,-1-21-16,22 21 15,-21 1-15,21-22 0,-22 0 0,22 0 16,0 0-16,0 0 0,0 0 0,0 0 16,21-22-16,0 1 0,0 0 15,0 0-15,0 0 0,0 0 0,21-22 16,-21 22-16,21-21 0,0 21 0,21-22 15,-20 22-15,-1 0 0,0 0 16,0 21-16,0 0 0,0 0 0,1 0 16,-1 0-16,0 0 15,-21 21-15,0 0 0,0 0 16,21 0-16,-21 1 0,21-1 0,-21 0 16,21 0-16,-21 0 0,22 0 15,-1 1-15,-21-1 0,21 0 0,0-21 16,-21 21-16,21-21 0,0 0 0,1 0 15,-1 0-15,21 0 0,-21 0 16,0 0-16,22 0 0,-22-21 0,21 0 16</inkml:trace>
  <inkml:trace contextRef="#ctx0" brushRef="#br0" timeOffset="15640.24">15452 5567 0,'0'0'0,"0"-21"16,-22 21-1,1 0-15,0 0 0,21 21 0,-21 0 16,0 0-16,0 0 0,-1 1 16,1 20-16,0-21 0,21 0 0,-21 22 15,21-22-15,0 0 0,0 0 0,0 0 16,0 0-16,21 1 0,0-1 16,0-21-16,1 21 0,-1-21 0,21 0 15,-21 0-15,0 0 0,22 0 0,-22 0 16,21 0-16,-21-21 0,22 21 15,-22-21-15,21-1 0,-21 1 16,1-21-16,-22 21 0,0-22 16,0 1-16,0 21 0,0-21 0,0-1 15,0 22-15,-22 0 0,1 0 0,0 0 16,0-1-16,-21 22 0,20 0 16,1 0-16,-21 0 0,21 0 0,0 0 15,-1 22-15,22-1 0,0 0 16,0 0-16,0 0 15,0 0-15,22 1 0,-1-22 16,0 0-16,0 0 0,0 21 0</inkml:trace>
  <inkml:trace contextRef="#ctx0" brushRef="#br0" timeOffset="15816.14">16129 5630 0,'0'-21'0,"0"0"16,-21 21 0,21 21 15,0 0-31,0 1 0</inkml:trace>
  <inkml:trace contextRef="#ctx0" brushRef="#br0" timeOffset="16020.02">16129 5948 0,'0'0'0,"0"21"0,0 0 16,0 0 0,0 1-16,0-1 15,-21 0-15,0 0 16,-1-21-16,22 21 0,-21 0 0,0-21 15,0 22-15,-21-22 0,20 21 16,-20-21-16,21 21 0,-21-21 16,20 0-16</inkml:trace>
  <inkml:trace contextRef="#ctx0" brushRef="#br0" timeOffset="16907.09">17759 6795 0,'0'0'0,"127"-64"31,-106 64-31,21-21 16,-21 21-16,22 0 0,20 0 16,-20 0-16,-22 0 0,0 21 15,0 0-15,-21 0 0,0 1 0,0-1 16,0 21-16,-21-21 0,0 22 0,0-22 16,-22 21-16,1 0 0,0-20 15,-1 20-15,22 0 0,-21 1 0,21-1 16,-1 0-16,1 1 0,21-1 15,0 0-15,0-21 0,0 1 0,21 20 16,1-21-16,-1-21 0,0 21 0,0 0 16,21-21-16,-20 0 0,20 0 15,-21 0-15,0 0 0,22 0 16,-22 0-16,0-21 0,0 0 0,-21 0 16,0 0-16,0 0 15,-21 21 1,0 0-16,0 0 0,-1 0 0,1 21 15,0-21-15,21 21 0,0 0 16,-21 21-16,21-20 0,0-1 0,0 21 16,0-21-16,0 22 0,0-22 0,0 21 15,0-21-15,0 0 0,0 22 16,21-22-16,-21 0 0,0 21 16,0-20-16,0-1 0,0 0 0,-21 0 15,0 0-15,0 0 0,-1-21 0,1 22 16,0-1-16,0-21 0,0 0 15,0 21-15,-1-21 0,1 0 0,0 0 16,0 0-16,0 0 0,0 0 0,-1 0 16,1 0-16,0 0 0,0 0 15</inkml:trace>
  <inkml:trace contextRef="#ctx0" brushRef="#br0" timeOffset="17672.48">7599 9948 0,'0'0'0,"0"-21"0,-21 21 32,-1 0-32,22 43 0,0-22 15,-21 21-15,0 0 0,0 22 0,21-1 16,-21 22-16,0-21 0,-1 20 16,1 1-16,21-22 0,-21 22 0,0-21 15,0-1-15,0 1 0,21-1 0,-22-21 16,22 22-16,-21-22 0,21-21 15,0 22-15,0-22 0,0 0 0,0 0 16,0-42 0,0 0-16,0 0 15,21 0-15,-21-22 0,0 22 16</inkml:trace>
  <inkml:trace contextRef="#ctx0" brushRef="#br0" timeOffset="17976.04">7281 10224 0,'0'0'0,"0"-43"0,-21 1 16,21 0-16,-21-1 0,21-20 16,0 20-16,0 1 15,21 21-15,0-21 0,0-1 0,22 22 16,-22 0-16,21 0 0,1 0 0,-1 21 16,0 0-16,22 0 0,20 63 15,-41-42-15,-1 22 0,-21 20 16,0-21-16,-21 1 0,0-1 0,-21 0 15,0 22-15,-21-22 0,21 1 16,-22-1-16,1-21 0,0 21 0,-1-20 16,1 20-16,21-21 0,-22-21 15,22 21-15,0-21 0,0 0 16,21-21 0,0 0-16,0 0 15,21 0-15,0-22 0,0 22 0,1 0 16,20 0-16</inkml:trace>
  <inkml:trace contextRef="#ctx0" brushRef="#br0" timeOffset="18424.78">8086 9948 0,'0'0'0,"21"0"0,-21 22 16,0-1-1,0 0-15,0 0 0,-21 0 0,-1 22 16,22-22-16,-21 21 0,21-21 15,0 22-15,0-22 0,0 21 0,0-21 16,0 22-16,0-22 0,0 0 0,0 0 16,0 0-16,0 0 15,21-21-15,1 0 0,-1 0 16,21 0-16,-21 0 0,0-21 16,22 0-16,-22 0 0,21-21 15,-21 20-15,22-20 0,-22 21 0,0-21 16,0 20-16,0-20 0,-21 21 0,0 0 15,22-22-15,-22 22 16,0 0-16,-22 42 16,22 0-16,-21 1 15,0-1-15,21 0 16,-21 21-16,21-21 0,-21 22 0,21-22 16,-21 21-16,21-21 0,0 22 0,0-22 0,0 0 15,0 0-15,0 0 0,21 1 16,0-22-16,0 0 0,0 21 15,0-21-15,1 0 0,20 0 0,-21 0 16,21-21-16,-20-1 0,20 1 16,0 0-16,1 0 0,-22-21 0,21 20 15,-21-20-15,22 21 0,-22-21 0,0-1 16</inkml:trace>
  <inkml:trace contextRef="#ctx0" brushRef="#br0" timeOffset="18843.54">8953 9970 0,'0'0'0,"0"-43"0,0 1 15,0 21-15,0-22 0,0 22 0,0 0 16,-21 21-1,0 0-15,21 21 0,0 0 0,-21 22 16,21-22-16,-21 21 0,21 1 16,0-22-16,0 21 0,-21 0 15,21 1-15,-22-1 0,22 0 0,-21-20 16,21 20-16,0 0 0,0-21 0,0 1 16,0 20-16,-21-21 0,21 0 15,0 0-15,0-42 31,0 0-31,0 0 16,21 0-16,0-22 0,1 22 0,-1 0 16,0-21-16,0 21 0,0-1 0,22 1 15,-22 0-15,21 0 0,-21 0 16,22 0-16,-22 21 0,21 0 16,-21 0-16,0 0 0,22 0 0,-22 0 15,0 21-15,0 0 0,0 0 0,-21 0 16,0 0-16,0 1 0,0-1 15,0 0-15,-21 0 0,0 0 0,-21 0 16,21 1-16,-1-1 0,-20 0 0,0 0 16,21 0-16,-22 0 0,1 1 15,21-22-15,0 0 0,-22 21 16,22-21-16,0 0 0,21-21 16,0-1-1,0 1-15,21 0 0,0 0 0,0 0 16</inkml:trace>
  <inkml:trace contextRef="#ctx0" brushRef="#br0" timeOffset="19652.09">9652 9779 0,'0'21'0,"0"0"0,-21 1 16,0-1-16,-1 21 0,22-21 0,-21 22 15,21-1-15,0 0 0,-21 1 16,21-1-16,-21 0 0,21 1 0,0-1 16,0 0-16,0 1 0,0-22 15,0 21-15,0-21 0,0 0 0,21 1 16,0-22-16,0 0 0,1 0 0,-1 0 16,21 0-16,-21-22 0,22 22 15,-1-21-15,0 0 0,-21-21 0,22 21 16,-1-1-16,-21 1 0,22-21 0,-22 21 15,0 0-15,-21-22 0,0 22 16,21 0-16,-21 0 0,0 42 31,0 0-15,-21 0-16,21 0 0,0 1 0,0-1 16,0 0-16,0 21 0,0-21 0,0 1 15,0-1-15,0 0 0,0 0 0,0 0 16,0 0-16,21-21 0,0 0 15,0 0-15,1 0 0,-1 0 0,0 0 16,0 0-16,0 0 0,22-21 0,-22 0 16,0 0-16,0 0 0,0 0 15,0-1-15,22 1 0,-1-42 16,-21 42-16,0-1 0,1 1 0,-1 0 16,21-21-16,-21 21 15,0-1-15,1 22 0,-1 0 94,-21-21-78,0 0-16,0 0 15,-21 21 1,-1 0-16,1 0 15,0 0-15,0 0 0,0 21 16,21 0-16,0 0 16,-21 1-16,-1-1 0,22 0 0,-21 42 15,21-41-15,0 20 0,0-21 16,0 0-16,0 0 0,0 1 16,21-1-16,-21 0 0,22 0 0,-1 0 15,0-21-15,21 0 0,-21 21 0,1-21 16,-1 0-16,21 0 0,22-21 15,-43 21-15,21-21 0,-21 0 16,0 0-16,1 0 0,-1-1 0,0 1 16,-21 0-16,21-21 0</inkml:trace>
  <inkml:trace contextRef="#ctx0" brushRef="#br0" timeOffset="19840.02">10329 9758 0,'-42'21'16,"63"-21"31,0 0-32,0 0-15</inkml:trace>
  <inkml:trace contextRef="#ctx0" brushRef="#br0" timeOffset="20439.43">12615 10033 0,'0'-21'15,"0"42"-15,21-63 0,-21 21 0,22-1 0,-1 1 16,0 21-16,0 0 16,0 0-16,-21 21 15,21 1-15,1 20 0,-1-21 16,-21 21-16,0-20 0,0 20 0,21 0 15,-21-21-15,0 22 0,0-1 0,0-21 16,0 22-16,0-22 0,0 21 16,0-21-16,0 0 0,0 1 15,21-22 1,-21-22-16,0 1 16,21 0-16,0-21 0,1 21 0,-22-1 15,21-20-15,0 0 0,0 21 16,0-22-16,0 1 0,22 0 15,-22-1-15,0 1 0,21 0 0,-20-1 16,20 1-16,-42 21 0,0 0 16,21 21-16,0 0 15,-21 21 1,0 0-16,0 0 0,0 0 16</inkml:trace>
  <inkml:trace contextRef="#ctx0" brushRef="#br0" timeOffset="20897.18">13652 9927 0,'0'0'16,"0"-21"-16,-21 21 31,0 21-31,21 0 0,-21-21 16,0 22-16,21-1 0,-21 21 0,21-21 15,-22 0-15,1 1 0,21 20 0,0-21 16,-21 0-16,21 22 0,0-22 16,0 0-16,0 0 0,0 0 0,21 0 15,0-21-15,1 22 0,20-22 16,-21 0-16,21 0 0,1 0 16,-22 0-16,21-22 0,1 22 0,-22-21 15,21 0-15,-21 21 0,22-21 0,-22 0 16,0 0-16,0-1 0,-21-20 0,0 21 15,0 0-15,0 0 0,0-22 16,-21 22-16,-64-64 16,64 64-16,0 0 0,-21 21 15,20 0-15,-20 0 0,21 0 16,0 0-16,-22 21 0,22 0 0,0 1 16,-21-1-16,21 0 0,-1 0 0,22 0 0,0 0 15,0 22-15,0-22 16,0 0-16,0 0 0,22-21 0,-1 21 15,0 1-15,21-22 0,-21 0 0,22 0 16,-1 0-16,0 0 0,1 0 16,20 0-16</inkml:trace>
  <inkml:trace contextRef="#ctx0" brushRef="#br0" timeOffset="21112.06">14266 10012 0,'0'0'0,"21"-21"0,-21 0 0,0-1 15,-21 44 16,0-1-31,21 21 16,-21-21-16,21 0 0,-21 1 16,21 20-16,-21-21 0,21 0 0,-22 0 15,22 1-15,0-1 0,0 21 16,0-21-16,0 0 16,0-42 15,22 0-31,-22 0 0,21 21 0,-21-21 15</inkml:trace>
  <inkml:trace contextRef="#ctx0" brushRef="#br0" timeOffset="21255.98">14224 9885 0,'0'0'0,"0"-21"0,0-22 0,0 1 0,0 21 16,0-21-16,0 20 16,-21 22-16,0 0 15,21 22-15,-22-1 16,22 0-16,0 0 0,0 0 15,0 0-15,0 1 0,0-1 0,22 0 16,20 0-16</inkml:trace>
  <inkml:trace contextRef="#ctx0" brushRef="#br0" timeOffset="21772.96">15028 10033 0,'0'0'16,"0"-21"-16,0 0 0,0 0 0,0-1 16,-21 1-16,0 0 0,0 21 0,0-21 15,-1 21-15,1 0 0,0 0 16,0 0-16,0 0 0,0 21 0,-22 0 16,22 0-16,0 1 0,-21 20 0,20-21 15,1 21-15,0-20 16,0 20-16,0-21 0,21 0 0,0 22 0,0-22 15,0 0-15,0 0 0,0 0 0,21-21 16,0 21-16,0-21 16,0 0-16,22 0 0,-22 0 0,0 0 15,21 0-15,-20-21 0,-1 21 16,21-21-16,-21 0 0,22 0 0,-22 0 16,21-1-16,-21 1 0,0-21 0,1 0 15,-1-1-15,0 1 0,0 0 0,0-22 16,0 22-16,-21-22 0,22 1 15,-22 20-15,0-20 0,0 21 0,0-1 16,0 22-16,0 0 16,0 0-16,-22 42 0,1 21 15,0 1-15,0-1 0,21 0 0,-21 22 16,0-1-16,21-20 16,0 20-16,0-21 0,0 22 0,0-22 15,0 1-15,0-22 0,21 21 0,0-21 16,0 0-16,0 1 0,0-1 15,1 0-15,-1 0 0,0-21 0,0 0 16,21 0-16,-20 0 0,-1 0 0,0 0 16</inkml:trace>
  <inkml:trace contextRef="#ctx0" brushRef="#br0" timeOffset="23288.86">17505 10118 0,'0'-21'0,"0"-1"0,0 1 15,0 0-15,0 0 16,0 0-16,0 0 0,0-1 0,0 1 16,0-21-16,0 21 0,-21 0 15,-1-1-15,1 1 0,-21 0 0,21 21 16,-22 0-16,22 0 0,-21 0 0,0 0 15,-1 21-15,1 0 0,0 1 16,-1 20-16,22 0 0,-21 1 0,-22 62 16,43-62-16,21-1 15,0-21-15,0 22 16,0-22-16,0 0 0,0 0 0,21-21 16,0 21-16,22-21 0,-22 0 0,21 0 15,-21 0-15,22 0 0,-1-21 16,0 21-16,1-21 0,-1 0 0,0 0 15,1-1-15,-1 1 0,0 0 0,-20 0 16,20-21-16,-21 20 0,0 1 16,-21-21-16,0 21 0,0-43 15,0 43-15,-21 21 32,0 0-32,0 21 0,21 0 15,0 1-15,-21 20 0,21-21 0,0 0 16,0 0-16,0 1 0,0-1 15,0 0-15,21 0 0,0 0 0,0 0 16,0-21-16,22 22 0,-1-22 0,-21 21 16,21-21-16,1 0 0,-1 0 15,0 0-15,1 0 0,-1 0 0,0-21 16,22-1-16,-22 22 0,1-21 0,-1 0 16,0 0-16,1 0 0,-22 0 15,0-1-15,0-20 0,-21 21 0,0 0 16,0-22-16,0 22 0,0 0 0,-21 0 15,0 0-15,0 0 16,-1 21-16,-20 0 0,21 0 0,-21 0 16,-1 21-16,1 0 0,0 0 0,20 0 15,-20 0-15,21 1 0,0-1 16,0 21-16,-1-21 0,22 0 0,0 22 16,0-22-16,0 0 0,22-21 15,-1 21-15,0-21 0,0 0 16,0 0-16,22 0 0,-22 0 0,63 0 15,-62 0-15,20-21 0,21-21 16,-20 21-16,-22-1 16,21 1-16,-21 0 0,1-21 0,-1-1 15,0 22-15,0-42 0,-21 20 16,21 1-16,-21-21 0,0 20 16,21 1-16,-21 0 0,0-1 0,22 22 15,-22 0-15,0 0 0,-22 42 31,1 0-31,0 0 0,21 22 0,-21-22 16,21 21-16,-21 0 0,21 1 0,-21-1 16,21 0-16,0 22 0,0-43 15,0 21-15,0 1 0,21-22 16,0 21-16,0-21 0,0 1 0,0-1 16,22 0-16,-22 0 0,21-21 0,1 21 15,-1-21-15,0 0 0,1 0 16,-1 0-16,0 0 0,22 0 0,-22-21 15,0 0-15,-20 21 0,20-21 16,-21 0-16,0-1 0,22 1 0,-43 0 16,21-21-16,-21 21 0,0-22 0,0 22 15,0-21-15,0-1 0,0 22 16,-21 0-16,-1 0 0,1 21 0,0 0 16,-21 0-16,21 0 0,-1 21 0,-20 0 15,21 0-15,-21 1 0,20 20 16,1-21-16,0 21 0,0-20 0,21 20 15,-21-21-15,21 0 0,0 0 0,0 1 16,0-1-16,21 0 16,0 0-16,0 0 0,0-21 0,1 0 15,-1 21-15,0-21 0,0 0 0,0 0 16,22 0-16,-22 0 0,0-21 16,21 0-16,-21 0 0,1 0 0,-1 0 15,21-1-15,-21 1 0,0-21 0,1 0 16,-1-1-16,-21 1 0,21-22 15,0 1-15,0 21 0,-21-22 0,0 1 16,21-1-16,-21 22 0,22-1 16,-22-41-16,0 63 0,0-1 15,-22 44 1,1-1-16,0 21 16,0 0-16,0 1 0,0-1 15,-1 22-15,1-1 0,21-21 0,0 1 16,-21 20-16,21-20 0,0-1 0,0 0 15,0 1-15,0-22 0,21 21 16,0-21-16,1 0 0,20 1 0,-21-1 16,21-21-16,1 0 0,-22 0 0,21 0 15,1 0-15</inkml:trace>
  <inkml:trace contextRef="#ctx0" brushRef="#br0" timeOffset="23746.07">20532 9610 0,'0'-21'0,"0"42"0,-22-64 0,1 43 16,0 0-16,-21 0 0,-1 0 0,1 0 15,21 0-15,-21 22 0,-1-22 16,22 21-16,0 0 0,0 0 0,21 0 16,0 0-16,0 1 0,0-1 15,21 0-15,0-21 16,0 21-16,22-21 0,-22 21 0,0-21 15,21 21-15,-21-21 0,1 22 16,-22-1-16,0 0 0,0 0 16,0 0-16,0 0 0,-22 1 0,1-1 15,0-21-15,0 21 0,-21 0 0,-1 0 16,22 0-16,-21-21 0,21 22 16,-1-22-16,1 0 0,21 21 0,21-21 46,1 0-46,-1 0 0,0 0 16,0 21-16,0-21 0,-21 21 16,0 0-16,0 0 15,0 1-15,0-1 0,0 0 0,0 0 16,0 21-16,-21-20 0,0-1 0,0 0 16,0 0-16,21 0 0,-22 0 15,1 1-15,21-1 0,0 0 16,-21-21-16,21 21 0,-21-21 15,0 21-15</inkml:trace>
  <inkml:trace contextRef="#ctx0" brushRef="#br0" timeOffset="24219.33">14012 12129 0,'-21'-22'0,"42"44"0,-42-65 15,0 43-15,21 21 16,0 22-1,0-22-15,0 21 0,0 1 16,0-22-16,-21 21 0,21 0 0,0 1 16,0-22-16,0 21 0,0-21 0,0 1 15,0-1-15,-21 0 16,21 0-16,0-42 31,0 0-31</inkml:trace>
  <inkml:trace contextRef="#ctx0" brushRef="#br0" timeOffset="24384.23">14012 11853 0,'0'-21'16,"0"42"-16,0-63 0,0 21 0,0 42 47,0 0-47,0 0 15,21 1-15,1-22 0,-22 21 16,21-21-16</inkml:trace>
  <inkml:trace contextRef="#ctx0" brushRef="#br0" timeOffset="24827.98">14457 12086 0,'0'21'0,"0"-42"0,0 64 0,0-1 15,0-21-15,0 0 0,0 0 0,0 1 16,0 20-16,0-21 16,-21 0-16,21 0 0,-22 1 0,22-1 15,-21 0-15,21 0 0,-21 0 0,21 0 16,-21 1-16,0-22 16,21-22 15,0 1-31,0-21 15,0 21-15,42 0 0,-21-22 0,0 1 16,1 0-16,-1-1 0,21 1 0,-21 0 16,22-1-16,-22 1 0,21 21 15,-21 0-15,22-1 0,-22 22 0,0 0 16,0 22-16,0-1 0,0 0 16,-21 0-16,22 21 0,-22-20 15,0 20-15,0 0 0,0 1 0,0-22 16,0 21-16,0-21 0,-22 22 15,22-22-15,0 0 0,0 0 0,0 0 16,0 0-16,0 1 0,22-22 31,-1 0-31,0 0 0,0-22 16,0 1-16,0 0 0,1 0 0,-1 0 16,0-22-16,0 1 0</inkml:trace>
  <inkml:trace contextRef="#ctx0" brushRef="#br0" timeOffset="25032.86">15240 11790 0,'0'0'0,"0"-21"0,0 0 0,0-1 0,-21 44 31,0 20-31,21-21 16,-22 21-16,22 1 0,-21-1 0,0 0 16,21 1-16,0-1 0,-21 22 0,0-22 15,21 0-15,-21 1 0,21-1 16,0-21-16,0 21 0,0-20 0,0-1 15,0 21-15,0-21 16,0 0-16,21-21 31</inkml:trace>
  <inkml:trace contextRef="#ctx0" brushRef="#br0" timeOffset="25207.76">14986 12129 0,'0'0'16,"0"-22"-16,21 22 16,0 0-1,0 0-15,22-21 0,-22 21 0,21 0 16,-21 0-16,22 0 0,-1-21 16,0 21-16,22 0 0,-22-21 15,1 21-15</inkml:trace>
  <inkml:trace contextRef="#ctx0" brushRef="#br0" timeOffset="25760.25">16637 12150 0,'0'0'0,"21"-64"31,-21 43-31,0 0 0,0 0 0,0-22 16,-21 22-16,0 0 0,21 0 0,-43-21 15,22 20-15,0 22 0,0-21 16,0 0-16,-22 21 0,22 0 0,0 0 16,-21 0-16,-1 21 0,22 0 0,-21 1 15,0 20-15,-1 0 0,22 1 16,-21-1-16,21 21 0,-22-20 0,22-1 15,0 0-15,0 1 0,21-1 16,0-21-16,0 22 0,0-22 0,0 0 16,0 0-16,21-21 0,0 21 15,21-21-15,-20 0 0,20 0 0,0 0 16,1 0-16,-1-21 0,0 0 16,1 0-16,-1 0 0,21-1 0,-20 1 15,-1 0-15,-21-21 0,22 21 0,-22-22 16,0 22-16,0-21 0,0-1 15,-21 1-15,0 0 0,0 21 0,0-1 16,0 1-16,0 0 0,-21 21 16,21 21-16,-21 0 15,0 1-15,0-1 0,21 21 0,0 0 16,-22-20-16,22 20 0,0 0 16,0-21-16,0 22 0,0-22 15,0 0-15,22 21 0,-1-20 16,-21-1-16,42-21 0,-21 0 0,0 0 15,1 0-15,20 0 0,-21 0 16,21-21-16,-20 21 0</inkml:trace>
  <inkml:trace contextRef="#ctx0" brushRef="#br0" timeOffset="25984.12">17314 11959 0,'21'0'32,"1"21"-17,-1-21-15,0 0 16,0 0-16,0 0 0,0 0 0,1 0 16,-1 0-16,0 0 0,0 0 0,0 0 15,-42 0 1,0 0-16</inkml:trace>
  <inkml:trace contextRef="#ctx0" brushRef="#br0" timeOffset="26124.04">17251 12171 0,'0'0'0,"0"21"0,0 0 0,0 0 16,21-21 15,0 0-31,0 0 0,0 0 16,1 0-16,-1-21 0,0 21 15,0-21-15,0 0 0,22 0 0</inkml:trace>
  <inkml:trace contextRef="#ctx0" brushRef="#br0" timeOffset="26383.89">18097 11684 0,'0'0'0,"-21"0"0,0 0 15,21 21 1,-21-21-16,21 21 0,-21 1 0,21-1 16,-21 0-16,21 21 0,0-21 0,0 22 15,0-22-15,-22 21 0,22-21 16,0 22-16,0-22 0,0 21 0,0-21 16,0 22-16,0-22 0,0 0 15,0 0-15,0 0 0,0 1 16,22-22 15,-22-22-31,42 1 0</inkml:trace>
  <inkml:trace contextRef="#ctx0" brushRef="#br0" timeOffset="26751.74">18394 11832 0,'0'-42'0,"0"84"0,0-105 15,-21 84 16,-1 0-31,1 21 0,0-20 16,0 20-16,0-21 0,0 21 16,-1 1-16,1-22 0,0 21 15,21-21-15,0 22 0,0-22 0,0 0 16,0 0-16,21 0 0,22 22 16,-22-43-16,0 0 0,21 0 15,-21 0-15,22 0 0,-22 0 0,21 0 16,1-21-16,-22-1 0,21 1 0,-21 0 15,0 0-15,1 0 0,-1-22 16,-21 1-16,0 0 0,0-1 0,0 1 16,0 0-16,0 21 0,0-22 0,0 22 15,-21-21-15,21 21 0,-22 21 16,1-22-16,0 22 0,0 0 16,0 0-16,0 0 0,-1 0 0,1 22 15,0-22-15,0 21 0,21 0 16,0 0-16,-21 0 0,21 0 15,0 1-15,21-1 16</inkml:trace>
  <inkml:trace contextRef="#ctx0" brushRef="#br0" timeOffset="26960.93">19050 11917 0,'0'-21'32,"0"42"15,0 0-32,0 0-15</inkml:trace>
  <inkml:trace contextRef="#ctx0" brushRef="#br0" timeOffset="27178.7">19050 12319 0,'0'21'0,"21"-21"16,-21 21-16,0 1 0,0-1 15,0 0-15,0 0 16,0 0-16,-21 0 15,0 1-15,0-1 16,-1-21-16,1 21 0,0-21 0,21 21 16,-42-21-16,21 0 15,-1 21-15,1-21 0,0 0 0,-21 21 0,21-21 16</inkml:trace>
  <inkml:trace contextRef="#ctx0" brushRef="#br0" timeOffset="27683.44">13123 13716 0,'0'-21'0,"0"42"0,21-42 0,-21 0 16,0 42 15,0 0-31,0 0 16,0 0-16,0 1 0,0-1 15,0 0-15,0 0 0,0 0 0,0 0 16,0 1-16,0-1 0,0 0 16,0-42 15</inkml:trace>
  <inkml:trace contextRef="#ctx0" brushRef="#br0" timeOffset="27855.36">13144 13547 0,'0'0'16,"0"-43"-16,22 22 0,-22-21 0,21 21 16,-21 0-16,0-1 0,0 1 0,0 0 15,0 42 17,0 0-32,21 1 15,0-1 1,0 0-16,0-21 0,1 21 0</inkml:trace>
  <inkml:trace contextRef="#ctx0" brushRef="#br0" timeOffset="28535.31">13970 13568 0,'0'21'0,"0"-42"0,0 63 16,0-21-16,0 22 0,0-1 15,0-21 1,0 0-16,-21 1 0,21-1 0,0 0 16,-21 21-16,21-21 0,-22 1 0,1-1 15,21 0-15,-21-21 0,0 21 16,21 0-16,-21-21 0,0 0 16,21-21-1,0 0 1,0-21-16,0 20 0,0 1 15,0-21-15,21 0 0,0 20 16,0-20-16,0 0 0,0-1 16,1 22-16,-1-21 0,21 21 0,-21 0 15,0-1-15,1 22 0,-1 0 0,0 0 16,-21 22-16,21-1 16,-21 0-16,0 21 0,21-21 15,-21 22-15,0-1 0,0-21 0,0 22 16,0-1-16,0 0 0,0-21 0,0 22 15,0-22-15,0 0 0,0 0 16,0 0-16,21-21 0,1 22 0,-1-22 16,0 0-16,0 0 0,0 0 15,0 0-15,22 0 0,-22-22 16,0 1-16,21 0 0,-20 0 0,-1 0 16,21-22-16,-21 22 0,0-21 15,1 0-15,-1-1 0,0-20 16,0 20-16,-21 1 0,0 0 0,0-1 15,21 1-15,-21 0 0,0 21 16,0-22-16,0 22 0,-21 21 16,0 0-1,21 21-15,0 0 0,-21 22 16,0-22-16,-1 21 0,22 1 16,0-1-16,-21 21 0,21-20 0,-21-1 0,21 0 15,0-20-15,0 20 0,0 0 16,0-21-16,0 1 0,0-1 0,21 0 15,-21 0-15,21 0 0,1-21 16,-1 0-16,0 0 16,0 0-16,0 0 0,-21-21 15</inkml:trace>
  <inkml:trace contextRef="#ctx0" brushRef="#br0" timeOffset="28736.2">14457 13758 0,'21'0'31,"-21"-21"-31,21 21 16,0 0-16,0 0 0,1-21 15,-1 21-15,21 0 0,-21 0 0,22-21 16,-22 21-16,21 0 0,22-21 15</inkml:trace>
  <inkml:trace contextRef="#ctx0" brushRef="#br0" timeOffset="29267.69">16044 13272 0,'-63'0'16,"42"0"-16,-1 21 15,1 0-15,21 0 0,0 0 16,-21 22-16,0-22 0,21 21 0,-21 0 16,21 1-16,0-1 0,0 0 0,0 1 15,0-1-15,0 0 0,0-20 16,-21 20-16,21-21 0,-22 0 0,22 22 15,0-22-15,0 0 16,-21 0-16,0-21 16,21-21-1,0 0 1,0 0-16,0-1 0,0 1 16,0-21-16,0 21 0,0 0 0,0-22 15,21 22-15,0-21 0,22 21 16,-22-1-16,21 1 0,1 0 0,-1 0 15,0 21-15,1 0 0,20 0 0,-21 21 16,1 0-16,-22 0 0,21 1 16,-21-1-16,1 0 0,-22 0 0,0 21 15,0-20-15,-22-1 0,1 0 16,-21 0-16,0 0 0,-1 0 16,1 1-16,-43 20 0,43-21 15,0-21-15,-1 0 0,1 21 16,21-21-16,0 0 0,-1 0 0,22-21 15,0 0 1,22 0-16,-1 0 0,21 21 16</inkml:trace>
  <inkml:trace contextRef="#ctx0" brushRef="#br0" timeOffset="29491.56">16912 13526 0,'21'0'31,"0"0"-31,1 0 0,-1 0 16,0 0-16,-21 21 0,21-21 15,0 0-15,-21 21 0,21-21 16,-21 21-16,-21-21 15</inkml:trace>
  <inkml:trace contextRef="#ctx0" brushRef="#br0" timeOffset="29639.48">16849 13716 0,'0'21'0,"0"-42"0,21 42 47,0-21-47,0 0 15,0 0-15,0 0 0,1 0 0,-1-21 16,0 21-16,21-21 0,-21 21 0</inkml:trace>
  <inkml:trace contextRef="#ctx0" brushRef="#br0" timeOffset="30833.69">17716 13335 0,'-21'0'0,"21"-21"31,0 0-31,21 0 15,1-1-15,-1 1 0,0 21 0,0-21 16,21 0-16,-20 21 0,-1 0 16,21-21-16,-21 21 0,0 0 0,22 0 15,-22 21-15,0 0 0,0 0 16,-21 22-16,0-22 0,0 21 16,0 0-16,0 64 0,-21-63 15,0-1-15,-21 0 0,-1 1 16,1-1-16,21 0 0,-22-21 0,1 1 15,0-1-15,21 0 0,-1 0 0,-20-21 16,21 0-16,0 0 0,0 0 16,21-21-16,0 0 15,0 0-15,0-1 0,0 1 0,21 0 16,-21-21-16,21 21 0,0-22 16,21 22-16,-20 0 0,-1 0 0,0 0 15,0 21-15,0 0 16,0 0-16,1 0 0,-1 21 15,-21 0-15,0 0 0,21 21 0,-21-20 16,21-1-16,-21 0 0,21 21 16,-21-21-16,0 1 0,0-1 0,21-21 15,1 21-15,-1 0 0,0-21 0,0 0 16,0 21-16,0-21 0,1 0 16,20 0-16,0 0 0,-21-21 15,22 21-15,-22-21 0,21 0 16,-21 0-16,22 21 0,-22-22 0,21-20 15,-21 21-15,1 0 0,-1-22 0,21 22 16,-21-21-16,-21 21 16,21 0-16,1-22 0,-22 22 0,21 21 15,-21-21-15,-43 42 32,43 0-32,-42 0 0,42 1 0,-42-1 15,42 21-15,-21-21 0,-1 22 0,1-22 16,21 21-16,0-21 0,0 0 15,0 22-15,0-22 0,21-21 0,22 42 16,-22-42-16,0 0 16,0 0-16,22 0 0,-22 0 15,21 0-15,-21-21 0,22 0 0,-22 0 0,21 0 16,-21-22-16,0 22 16,1-21-16,-1-1 0,0 1 0,0 0 15,-21-1-15,0 1 0,0 21 0,0-21 16,0 20-16,-21 1 0,0 0 15,0 21-15,-1 0 0,-20 0 0,21 0 16,-21 0-16,20 0 0,1 0 0,-21 0 16,21 21-16,0 0 0,21 1 15,0-1-15,-22-21 0,22 21 0,0 0 16,0 0-16,22-21 0,-1 0 16,21 21-16,-21-21 0,22 0 0</inkml:trace>
  <inkml:trace contextRef="#ctx0" brushRef="#br0" timeOffset="31007.61">19240 13462 0,'0'0'0,"0"-21"0,0 0 16,0 42 31,0 0-47,0 0 15,0 0-15,0 1 16,0-1-16</inkml:trace>
  <inkml:trace contextRef="#ctx0" brushRef="#br0" timeOffset="31204.5">19367 13949 0,'0'21'0,"0"-42"0,0 63 16,-21-21-1,21 1-15,0-1 16,0 0-16,0 0 16,0 0-16,-21 0 15,0-21-15,0 22 0,0-1 16,-1-21-16,1 21 0,0 0 0,-21 0 16,-1-21-16,22 21 0,0-21 15</inkml:trace>
  <inkml:trace contextRef="#ctx0" brushRef="#br0" timeOffset="31728.2">20066 14203 0,'0'0'0,"21"0"0,21-21 31,-20 21-15,-22 21 0,0 0-1,0 0-15,0 0 16,0 1-16,-22 20 0,1-21 0,0 0 16,0 0-16,0 1 0,0-1 15,-1 0-15,1 21 0,0-21 0,0 1 16,0-1-16,21 0 0,0 0 15,-21-21-15,21 21 0,0 0 16,0 1 0,21-22-1,-21 21-15,0 0 32,0 0-32,0 0 15,-21 0-15,-1-21 0,1 22 0,21-1 16,-21 0-16,21 0 0,0 0 15,0 22-15,0-22 0,0 0 0,0 21 16,0-21-16,0 22 0,0-1 0,21-21 16,-21 22-16,0-22 0,0 21 15,0-21-15,-21 0 0,0 1 16,0-1-16,-22 0 0,22-21 0,0 21 16,0-21-16,0 0 0,0 0 15,-1 0-15,1 0 0,0 0 0,0-21 16</inkml:trace>
  <inkml:trace contextRef="#ctx0" brushRef="#br1" timeOffset="38225.51">10118 5186 0,'-22'0'0,"1"0"16,0 0-16,0 0 0,0 0 0,0 0 16,-1 0-16,1 0 0,0 0 15,0 0 1,63 0 31,1 0-32,-22 0-15,0 0 0,0 0 0,21 0 16,-20 0-16,20 0 16,0 0-16,-21 0 0,22 0 0,-1 0 15,-21 0-15,22 0 0,-1 0 16,0 0-16,1 0 0,-1 0 0,0 0 15,1 0-15,-1 0 0,0 0 0,22 0 16,-22 0-16,0 0 0,22 0 16,-22 0-16,22 0 0,-22 0 15,22 0-15,-22 0 0,21 0 0,-20 0 16,-1 0-16,22 0 0,-22 0 0,21 0 16,-20-21-16,20 21 0,-20 0 15,20 0-15,1 0 0,-22 0 16,21-21-16,1 21 0,-1 0 0,-20 0 15,20 0-15,1 0 0,-22-22 16,22 22-16,-22 0 0,21 0 0,-20 0 16,-1 0-16,0-21 0,22 21 15,-22 0-15,1 0 0,-1 0 0,21-21 16,-20 21-16,20 0 0,-20 0 0,-1-21 16,21 21-16,1 0 0,-22 0 15,22-21-15,-22 21 0,22 0 0,-22 0 16,21-21-16,-20 21 0,-1-22 15,0 22-15,1 0 0,20-21 16,-20 21-16,-1 0 0,0-21 16,1 21-16,-1 0 0,21-21 0,-20 21 15,-1-21-15,22 21 0,-22 0 16,21 0-16,-20-21 0,20 21 0,-20 0 16,20 0-16,-21-22 0,1 22 0,-1 0 15,22 0-15,-22-21 0,0 21 16,-21 0-16,22 0 0,-1-21 15,0 21-15,1 0 0,-1 0 0,43-21 16,-22 21-16,-20 0 0,-1 0 16,0 0-16,1-21 15,-1 21-15,0 0 0,1-21 0,-1 21 16,-21 0-16,21 0 0,-20 0 16,-1 0-16,0 0 0,-21-22 0,21 22 15,0-21 1</inkml:trace>
  <inkml:trace contextRef="#ctx0" brushRef="#br1" timeOffset="38387.42">15579 4763 0,'0'21'31,"-22"-21"-31,1 0 15,21 21-15,-21-21 16,0 0-16</inkml:trace>
  <inkml:trace contextRef="#ctx0" brushRef="#br1" timeOffset="39587.69">9948 6541 0,'0'0'15,"-21"0"-15,0 0 0,0 21 16,0-21-16,-1 0 0,1 0 16,21 21-16,0 0 31,21-21-31,1 0 0,-1 0 16,0 0-16,0 0 0,21 0 15,-20 0-15,20 0 0,-21 0 0,21 0 16,1 0-16,-1 0 0,22 0 0,-22 0 15,0-21-15,22 21 0,-22 0 16,22 0-16,-22 0 0,21-21 0,1 21 16,21 0-16,-22 0 0,1 0 15,20 0-15,-20 0 0,20 0 16,1 0-16,-21-21 0,20 21 0,-20 0 16,20 0-16,1 0 0,0 0 15,-1 0-15,1 0 0,0 0 0,21 0 16,-22 0-16,1 0 0,0 0 15,-22 0-15,22 0 0,-1 0 0,-20 0 16,21 0-16,-22 0 0,22 0 0,-1 0 16,-20 0-16,21 0 0,-1 0 15,1 0-15,-22 0 0,22 0 16,-21 0-16,20 0 0,-20 0 0,20 0 16,-20 0-16,-1-22 0,22 22 0,-21 0 15,-1 0-15,22 0 0,-22-21 0,1 21 16,-1 0-16,1 0 15,-1-21-15,-20 21 0,20 0 0,1 0 16,-22-21-16,21 21 0,-20 0 16,20 0-16,-20 0 0,20-21 0,1 21 15,-22 0-15,21 0 0,1 0 0,-1 0 16,-20 0-16,20-21 0,-20 21 16,-1 0-16,0 0 0,1-22 0,-1 22 15,0 0-15,-21 0 0,22 0 16,-22-21-16,21 21 0,-21 0 0,1 0 15,20 0-15,-21-21 0,0 21 16,22 0-16,-22 0 0,0 0 16,0 0-1,-21-21 17</inkml:trace>
  <inkml:trace contextRef="#ctx0" brushRef="#br1" timeOffset="41107.83">19897 2413 0,'0'0'15,"-22"0"-15,65 0 31,-22 0-15,0 0-16,21 0 0,-20 0 0,20 0 16,21 0-16,1 0 0,-1 0 15,22 0-15,21 0 0,-21 0 16,20 0-16,-20 0 0,21 0 0,-21 0 16,-1 0-16,1 0 0,0 0 15,-22 0-15,1 0 0,20 21 16,-20-21-16,-22 0 0,22 0 15,-22 0-15,0 0 0,-21 21 0,22-21 16,-22 0-16,21 0 0,-21 0 16,1 22-16,-1-22 0,0 21 15,-21 0-15,21 0 16,-21 0-16,0 0 16,0 1-16,0-1 0,0 0 15,0 0-15,0 21 0,0-20 0,0-1 16,0 21-16,0-21 0,0 22 15,0-22-15,0 21 0,-21 0 16,21-20-16,0 20 0,0 0 16,0 22-16,0-22 0,0 22 0,0-22 15,0 21-15,0 1 0,0-22 16,0 22-16,0-1 0,0-20 0,0 20 16,0 1-16,0-22 0,0 21 15,0 1-15,0-1 0,0 1 0,0-1 16,0 1-16,0-1 0,0 1 0,0-22 15,0 22-15,0-1 0,0 1 16,0-1-16,0 1 0,-21-1 0,21 1 16,0-1-16,-21 22 0,21-22 15,0 1-15,0-1 0,0 1 0,0 63 16,0-64-16,0 1 16,0-1-16,0 22 0,0-21 15,0-1-15,-22 1 0,22-1 0,0-21 16,-21 22-16,21-1 0,0-20 15,0 20-15,-21-20 0,0-1 0,21 21 16,-21-20-16,21-1 0,-21 22 0,21-22 16,-22 0-16,1 1 0,21-1 15,0 0-15,0 1 0,-21-1 0,21 0 16,-21-21-16,0 1 0,21 20 16,-21-21-16,21 0 0,-22 0 0,1 1 15,21-1-15,-21-21 0,0 21 0,0 0 16,0-21-1,-1 0-15,1 0 0,21 21 0,-42-21 16,21 0-16,0 0 0,-1 0 0,1 0 16,-21 0-16,0 0 0,-1 0 15,1 0-15,0 0 0,-22 0 0,1 0 16,-1 0-16,1 0 0,-22 0 0,0 0 16,1 0-16,-1 0 0,0 0 15,1 0-15,-1 0 0,0 0 0,1 0 16,-1 0-16,21 0 0,-20 0 0,-1 0 15,0 0-15,22 0 0,-22 0 16,22 21-16,-1-21 0,1 0 16,20 0-16,1 0 0,0 0 0,21 0 15,-22 0-15,22 0 0,0 0 16,21-21 31,0 0-47</inkml:trace>
  <inkml:trace contextRef="#ctx0" brushRef="#br1" timeOffset="41537.15">19558 6646 0,'0'0'0,"0"-21"0,0 0 16,-21 21 15,0 21-31,-1-21 0,1 21 16,-21 1-16,21-1 0,0 0 15,-22 0-15,1 0 0,21 0 0,-22 1 16,22-1-16,-21 0 0,0 0 0,-1 0 16,22 0-16,-21 1 0,21-22 0,-1 21 15,1-21-15,0 0 16,42 0 31,0 0-47,1 0 0,-1 21 0,0 0 15,21-21-15,-21 21 0,22 0 0,-22 1 16,21-1-16,1 0 0,-22 0 16,21 0-16,-21 0 0,22 1 0,-1-1 15,-21 0-15,0 0 0,22 0 16,-22 0-16,0-21 0,0 22 0,0-1 15,0-21-15,1-21 47,-22-1-47</inkml:trace>
  <inkml:trace contextRef="#ctx0" brushRef="#br1" timeOffset="42554.19">19706 2477 0,'0'0'0,"21"-22"32,0 1-17,1 21-15,-1-21 0,0 0 16,21 0-16,-21 0 0,22-1 16,-22 1-16,21 0 0,-21 0 0,22 0 15,-1 0-15,-21 21 0,22-22 16,-22 1-16,0 21 0,0 0 0,0-21 15,-42 21 1,0 0 0,0 21-16,0-21 0,-1 21 15,1 1-15,-21-22 0,21 21 0,0-21 16,-1 21-16,1 0 0,0-21 16,0 21-16,0-21 0,0 21 15,-1 1-15,1-22 0,21 21 16,-21-21-16,21 21 0,0 0 15,0 0 1,0 0-16,0 1 0,0-1 16,0 0-16,21 0 0,0 0 15,-21 22-15,22-22 0,-1 21 0,0-21 16,0 0-16,0 22 0,0-22 16,1 0-16,-1 21 0,-21-20 0,21-1 15,0-21-15,0 21 0,-21 0 0,0 0 16,21-21-16,-21 21 15,0 1 1,-21-22 15,0 0-31,0 0 16</inkml:trace>
  <inkml:trace contextRef="#ctx0" brushRef="#br1" timeOffset="44687.98">3746 5313 0,'0'0'0,"0"-21"0,0 0 16,0-1-16,-21 22 0,21-21 15,-21 21-15,0 0 16,0 0 0,0 21-16,21 22 15,-22-22-15,1 21 0,0 1 0,0-1 16,0 21-16,0-20 0,-1 20 15,-20 1-15,21-1 0,0 1 16,-22-22-16,22 22 0,-21-22 0,21 21 16,-22-20-16,22-1 0,0-21 15,0 22-15,0-22 0,21 0 0,0 0 16,-21-21-16,21-21 16,0 0-1,0 0-15,0-1 16,0-20-16,0 21 0,0-21 0,0-1 15,0 1-15,0 0 16,0-1-16,0 1 0,0 0 0,0 20 0,0-20 16,21 21-16,-21 0 0,21 21 15,-21 21 1,21 0-16,-21 0 0,0 0 16,21 43-16,0-22 0,-21 1 15,22-22-15,-22 21 0,21-21 16,-21 22-16,21-22 0,0 0 0,-21 0 15,21 0-15,0 0 0,1-21 0,-1 22 16,0-22-16,21 0 0,-21 0 16,1 0-16,20 0 0,-21 0 15,21 0-15,-20-22 0,20 1 0,0 21 16,-21-21-16,1 0 0,-1 0 0,21 0 16,-21-22-16,-21 22 0,21 0 15,-21 0-15,22 0 0,-22-1 16,21 1-16,-21 0 0,0 0 0,0 0 15,0 42 17,-21 0-32,21 0 15,-22 0-15,1 1 0,21-1 0,0 0 16,0 0-16,0 21 0,0-20 16,0-1-16,0 0 0,0 0 0,0 0 15,21 0-15,1 1 0,-1-22 16,0 0-16,0 0 15,0 0-15,0 0 0,22 0 0,-22 0 16,0-22-16,0 22 0,0-21 16,1 0-16,-1 0 0,0 0 15,0 0-15,-21-1 0,0 1 0,21 0 16,-21-21-16,0 21 0,0-22 16,0 22-16,0-21 0,0 21 0,-21-1 15,0 1-15,0 0 0,21 0 16,-21 21-16,-1 0 0,1 0 0,0 0 15,0 21-15,0-21 0,0 21 16,-1 0-16,1 1 0,0-1 0,21 0 16,0 0-16,0 0 0,0 0 15,0 1-15,0-1 0,0 0 16,21-21-16,0 0 16</inkml:trace>
  <inkml:trace contextRef="#ctx0" brushRef="#br1" timeOffset="44971.82">4762 5588 0,'0'0'0,"-63"0"16,42 0-1,-22 0-15,22 21 0,-21 0 0,21 1 0,-22-22 16,22 42-16,-21-21 15,21 0-15,0 0 0,-1 22 0,1-22 16,0 21-16,0-21 0,21 1 16,0 20-16,0-21 0,0 0 0,0 0 15,0 1-15,0-1 0,0 0 16,21 0-16,0 0 0,0-21 0,1 0 16,20 21-16,-21-21 0,21 0 0,-20 0 15,20 0-15,0 0 0,1 0 16</inkml:trace>
  <inkml:trace contextRef="#ctx0" brushRef="#br1" timeOffset="45681.21">5228 5694 0,'0'0'0,"0"-21"0,0 0 0,-21 21 15,0 0-15,0 0 16,-1 0-16,1 0 0,0 0 0,0 21 15,0 0-15,0 0 0,-1 0 0,1 0 16,21 1-16,-21 20 0,0-21 16,21 0-16,-21 22 0,21-22 0,0 0 15,0 0-15,0 0 16,0 0-16,0 1 0,21-22 16,0 0-16,0 0 0,0 0 0,1 0 15,-1 0-15,0 0 0,0 0 16,0 0-16,0-22 0,1 1 0,-1 0 15,0 0-15,-21 0 0,21 0 0,-21-1 16,21 1-16,-21 0 0,21-21 16,-21 21-16,0-1 0,0 1 0,0 0 15,0 0 1,0 42 0,0 0-1,-21 0-15,21 1 0,-21-1 0,21 0 16,0 0-16,0 0 0,0 22 0,0-22 15,0 0-15,0 0 0,0 0 16,0 0-16,0 1 0,0-1 0,0 0 16,21-21-16,0 0 0,1 0 15,-1 0-15,0 0 16,21 0-16,-21 0 0,22 0 0,-22-21 16,21 0-16,-21-1 0,22 1 15,-1 0-15,-21 0 0,22-21 0,-22-1 16,42-41-16,-20 41 0,-22 1 15,0-22-15,0 22 16,0 0-16,0-1 0,-21 1 0,0 0 16,0-1-16,0 22 0,0 0 0,0 0 15,-21 21-15,0 0 16,0 0-16,0 21 0,0 0 0,-1 22 16,1-22-16,-21 21 0,21 22 15,21-22-15,0 0 0,-21 22 0,21-22 16,0 0-16,0 22 0,0-43 15,0 21-15,21 1 0,0-22 0,-21 0 16,21 21-16,21-20 0,-20-22 0,-1 21 16,21-21-16,-21 0 0,22 0 15,-22 0-15,21 0 0,-21 0 16,0 0-16,1 0 0</inkml:trace>
  <inkml:trace contextRef="#ctx0" brushRef="#br1" timeOffset="46254.88">6456 5334 0,'0'0'0,"-21"0"0,21-21 0,21 21 31,0 0-31,-21 21 0,21 0 15,0 22-15,-21-22 0,21 21 16,1 0-16,-1 1 0,-21-1 16,0 0-16,0 1 0,21 20 0,-21-20 15,0-1-15,0-21 0,21 21 16,-21-20-16,0 20 0,0-21 0,0 0 16,0 0-16,21-21 15,0 0-15,1-21 16,-22 0-16,21 0 15,-21 0-15,21-22 0,-21 22 16,21-21-16,0 0 0,-21-1 0,0 1 16,21 0-16,1-1 0,-22-63 15,21 64-15,0 0 0,0-1 16,-21 22-16,0 0 0,0 0 16,21 0-16,0 21 15,-21 21 1,22 0-16,-1 0 0,-21 0 0,0 1 15,0-1-15,21 0 0,-21 0 16</inkml:trace>
  <inkml:trace contextRef="#ctx0" brushRef="#br1" timeOffset="46969.47">7451 5736 0,'0'-21'0,"0"42"0,0-63 16,0 21-16,0 0 0,0-1 16,-22 1-16,1 0 0,0 0 0,0 0 15,0 0-15,0 21 0,-1 0 0,-20 0 16,0 21 0,42 0-16,-21 0 0,-1 0 0,1 22 15,0-1-15,0-21 0,0 21 16,21 1-16,-21-22 0,21 21 0,0-21 15,0 22-15,0-22 0,0 0 16,0 0-16,21 0 0,0-21 0,0 22 16,0-22-16,0 0 0,1 0 15,-1 0-15,0 0 0,0 0 0,0 0 16,22-22-16,-22 1 0,0 0 16,0 21-16,0-21 0,0-21 15,1 20-15,-22 1 0,0 0 0,21-21 16,-21 21-16,0-22 0,0 22 0,0 0 15,0 0-15,0 0 0,0-22 16,-21 64 0,21 1-16,-22-1 15,22 0-15,0 0 0,0 0 16,0 0-16,0 1 0,0 20 16,0-21-16,0 0 0,0 0 0,0 1 15,0-1-15,0 0 0,22 0 16,-1-21-16,0 0 0,0 0 15,21 0-15,-20 0 16,-1 0-16,0 0 0,21-21 0,-21 21 16,1-21-16,20 0 0,-21-1 15,0-20-15,0 21 0,1 0 0,-22-22 16,0 22-16,21-21 0,-21 21 0,0-22 16,0 22-16,0 0 15,-21 21-15,-1 0 16,1 21-16,0 0 0,21 1 15,-21-1-15,21 0 0,-21 21 16,21-21-16,0 1 0,0 20 0,0-21 16,0 0-16,0 0 0,0 1 0,0-1 15,21 0-15,0 0 16,0-21-16,0 0 0,1 21 0,20-21 16,-21 0-16,0 0 0,22 0 0,-22 0 15,21 0-15,-21-21 0</inkml:trace>
  <inkml:trace contextRef="#ctx0" brushRef="#br1" timeOffset="47559.13">8297 5630 0,'0'0'0,"-42"-21"32,21 21-32,0 0 0,-1 0 0,1 21 15,0-21-15,0 22 0,0 20 16,0-21-16,-22 0 0,43 0 0,-21 22 15,0-22-15,21 0 0,-21 0 0,21 0 16,0 1-16,0-1 0,0 0 16,21-21-16,0 0 0,0 0 15,0 0-15,1 0 0,-1 0 16,0 0-16,21-21 0,-21 21 16,1-21-16,-1-1 0,0 1 0,0 0 15,-21 0-15,21 0 0,-21 0 16,21-1-16,-21 1 0,0 0 15,0 0-15,-21 42 32,21 0-32,-21-21 0,21 21 0,-21 1 15,21 20-15,0 0 16,0-21-16,0 1 0,0-1 16,0 0-16,21-21 15,0 0-15,0 0 16,1 0-16,-1 0 15,0 0-15,0-21 0,0 0 16,0-1-16,1 1 0,-22 0 16,0 0-16,21 0 15,-21 0-15,0 42 32,0 0-32,0 0 15,-21 0-15,21 0 0,-22 1 16,22-1-16,0 0 15,0-42 48,22 0-63</inkml:trace>
  <inkml:trace contextRef="#ctx0" brushRef="#br1" timeOffset="47720.04">8488 5588 0,'0'0'0,"0"-42"16,-21 42 15,42 0 16,0 0-47,0 0 0,0 0 16</inkml:trace>
  <inkml:trace contextRef="#ctx0" brushRef="#br1" timeOffset="48175.79">8848 5419 0,'0'0'0,"-22"0"32,1 21-32,21 0 0,-21-21 0,0 21 15,0 0-15,21 22 0,0-22 16,-21 0-16,-1 21 0,22-20 15,0 20-15,0-21 0,0 21 0,-21-20 16,21-1-16,0 0 0,0 21 16,0-21-16,0 1 0,-21-22 0,21 21 15,0 0-15,0 0 16,0-42 15,0 0-31,0 0 16,0-1-16,0 1 15,0 0-15,0 0 0,0 0 0,0 0 16,21-1-16,22 1 16,-22 0-16,0 21 0,0-21 15,0 21-15,0 0 0,1 0 0,-22 21 16,0 0-16,0 0 0,0 1 16,0-1-16,0 0 0,0 0 15,0 0-15,-22 0 0,1 1 0,0-1 16,0-21-16,0 21 0,0 0 15,-1-21-15,1 21 0,0-21 16,21-21 15,21 21-31,0-21 0,1 0 16</inkml:trace>
  <inkml:trace contextRef="#ctx0" brushRef="#br1" timeOffset="48399.65">9059 5398 0,'0'21'31,"0"0"-31,0 0 0,0 0 16,-21 0-16,21 1 0,0 20 0,-21-21 16,21 21-16,0 1 0,-21-22 15,21 21-15,0-21 0,0 22 16,-21-22-16,21 0 0,-22 0 0,22 0 15,0 1-15,0-1 0,0 0 16,22-21 0,-1 0-16</inkml:trace>
  <inkml:trace contextRef="#ctx0" brushRef="#br1" timeOffset="48711.48">9038 5863 0,'0'43'31,"21"-43"-15,0 0-1,1 0-15,-1-22 0,0 22 16,0-21-16,0 0 0,-21 0 16,21 0-16,-21 0 15,0-1-15,0 1 0,-21 0 16,0 21-16,0 0 15,0 0-15,0 0 0,-1 21 0,1 0 16,0 1-16,0 20 0,0-21 0,0 0 16,-1 22-16,22-22 15,0 21-15,-21-21 0,21 0 0,0 1 0,0-1 16,0 0-16,0 0 16,21-21-16,1 0 0,-1 0 15,0 0-15,0 0 0</inkml:trace>
  <inkml:trace contextRef="#ctx0" brushRef="#br1" timeOffset="60356.4">17124 10710 0,'0'0'0,"-21"0"16,-1 0-16,1 0 15,0 0-15,0 0 0,0 0 16,0 0-16,-1 0 31,44 0 47,-1 0-78,0 0 0,21 0 0,1 0 16,-1 0-16,0-21 0,22 21 15,20 0-15,-20 0 0,21-21 0,-1 21 16,1 0-16,0 0 0,-1-21 16,1 21-16,0-21 0,20 21 0,-20 0 15,21-21-15,-21 21 0,20 0 0,-20-22 16,21 22-16,-21 0 0,-1 0 16,1 0-16,0-21 0,-22 21 15,22 0-15,-22 0 0,1 0 16,-1 0-16,-20-21 0,20 21 0,-21 0 15,-20 0-15,20 0 0,-21 0 0,0 0 16,0-21-16,1 21 16,-22 21 62</inkml:trace>
  <inkml:trace contextRef="#ctx0" brushRef="#br1" timeOffset="61687.89">13970 12848 0,'0'0'0,"-21"-21"0,0 21 15,-1 0-15,1 0 0,0-21 0,0 21 16,0 0-16,0 0 0,-1 0 16,22-21-16,-21 21 0,0 0 15,42 0 48,0 0-63,1 0 0,-1 0 15,0 0-15,0 0 0,21 0 0,1 0 16,-1 0-16,0 0 0,1 0 16,20 0-16,1 0 0,20 0 0,-20 0 15,21 0-15,-22 0 0,22 0 0,-1 0 16,22 0-16,0 0 0,127 0 16,-127 0-16,21 0 0,0 0 15,-21 0-15,21 0 0,-22 0 16,22 0-16,0 0 0,0 0 15,0 0-15,0 0 0,-21 0 0,21 0 16,-21 0-16,0 0 0,0 0 16,0 0-16,21 0 0,-43 0 15,22 0-15,-21 0 0,-1 0 0,-20 0 16,-1 0-16,1 0 0,-22 0 0,1 0 16,-1 0-16,-21 0 0,21 0 15,-20 0-15,-1 0 16,-21-21 31,-21 21-47,-1 0 0,1 0 15,0 0-15,0 0 16,0 0-16,-22 21 0,1 0 16</inkml:trace>
  <inkml:trace contextRef="#ctx0" brushRef="#br1" timeOffset="62367.82">13441 14520 0,'0'0'15,"-21"22"-15,42-22 31,21 0-31,0 0 16,1 0-16,-1 0 0,22 0 0,-1 0 16,22 0-16,-1 0 0,1 0 15,21 0-15,0-22 0,0 22 0,21-21 16,0 21-16,0 0 0,21 0 16,148 0-16,-148-21 15,0 21-15,1 0 0,-1 0 0,-21 0 16,21 0-16,-21 0 0,21 0 0,-21-21 15,-21 21-15,21 0 0,-21 0 16,-22 0-16,22 0 0,-21 0 0,21-21 16,-43 21-16,22 0 0,-22 0 0,1 0 15,-1 0-15,-20 0 0,-1 0 16,-21 0-16,0 0 0,1 0 0,-1 0 16,-21-21-16,0-1 31,-21 1-31,21 0 15,-22 0-15,22 0 0</inkml:trace>
  <inkml:trace contextRef="#ctx0" brushRef="#br1" timeOffset="64123.54">20680 11451 0,'-21'0'0,"-1"0"31,44 0 0,-1 0-31,0 0 0,21 0 0,-21 0 16,43 0-16,-22 0 0,22 0 16,-22 0-16,22 0 0,-1-21 0,1 21 15,20-21-15,-20 21 0,-1 0 0,22-21 16,-22 21-16,22-21 16,-21 21-16,-1-22 0,-21 22 0,22 0 15,-22-21-15,-21 21 0,22-21 16,-1 21-16,-21 0 0,0 0 0,-21-21 15,22 21-15,-22 21 32,0 0-17,0 0-15,0 1 0,0-1 0,-22 21 16,22-21-16,0 22 0,-21-1 0,0 0 16,21 1-16,0-1 0,-21 21 15,0 1-15,0-22 0,21 43 16,-22-22-16,22 1 0,0-1 15,-21 1-15,21 21 0,0-22 0,0 1 16,0-1-16,0 1 0,0-1 0,0 22 16,0-22-16,0 1 0,0 20 15,0-20-15,0-1 0,0-20 0,0 20 16,21 1-16,-21-22 0,0 43 16,0-43-16,0 0 0,22 43 15,-22-64-15,0 22 0,0-22 16,21 21-16,-21-21 0,0 0 15,0 1-15,0-1 0,0 0 0,0 0 16,0 0-16,0 0 16,0 1-1,-21-22 1,-1 0 0,-20 0-16,21 0 0,-21 0 0,-22 0 15,22 0-15,-85 0 0,42 0 16,22 0-16,-22 0 0,0 0 15,1 0-15,20 0 0,-21 0 0,22 0 16,-1 0-16,22 0 0,-21 0 16,20 0-16,22 0 0,-42 0 15,20 0-15,22 0 0,0 0 0,0 0 16,0 0 0,21-22 15,21 1-16,0 21-15,0-21 0,0 0 16,0 0-16,1 0 0,-1 21 16,-21-22-16,21 1 0,0 0 0,0 0 15,-21 0-15,21-22 0,-21 22 0,22 0 16,-22 0-16,0 0 0,0 0 16,0-1-16,21 22 0,-42 22 46,-1-22-30,1 21-16,0-21 0,21 21 0,-21 0 16,0 0-16,-22-21 0,22 21 15,0 1-15,0-1 0,-21 0 0,20 0 16,1 0-16,-21-21 0,21 21 16,0-21-16,-1 0 0,1 22 0,0-22 15,21 21 1,21 0-1,0 0-15,1-21 0,-1 21 16,21-21-16,-21 21 0,22 1 16,-22-1-16,21 0 0,0-21 15,1 21-15,-1 0 0,-21 0 0,22-21 16,-22 22-16,0-1 0,0-21 16,0 21-16,0-21 0,-21-21 46,0 0-46,0-1 0</inkml:trace>
  <inkml:trace contextRef="#ctx0" brushRef="#br1" timeOffset="64907.13">20553 11451 0,'0'21'16,"0"1"15,21-22-15,0-22-1,0 22-15,0-21 16,22 0-16,-22 21 0,0-21 16,21 21-16,-20-21 0,20 0 0,-21-1 15,21 1-15,-20 21 0,20-21 16,-21 0-16,0 0 0,22 21 16,-22-21-16,0 21 0,0 0 0,0-22 15,-21 1 1,-21 21 15,0 0-31,0 21 0,-22-21 16,22 22-16,0-1 0,-21 0 0,21 0 15,-22 0-15,1 0 16,21 1-16,-22-1 0,1 0 0,21 0 16,-21 0-16,20-21 0,1 21 0,0 1 15,0-22-15,0 0 0,21 21 16,21-21 15,0 21-31,0-21 0,22 0 16,-22 21-16,0 0 0,0-21 15,21 21-15,-20 1 0,-1-1 0,0 0 16,-21 0-16,0 0 0,21 0 0,-21 1 16,0-1-16,0 0 0,0 0 15,0 0-15,0 0 16,0 1-16,0-1 15,0 0-15,-21-21 32,0 0-17</inkml:trace>
  <inkml:trace contextRef="#ctx0" brushRef="#br1" timeOffset="66208.34">9461 12107 0,'0'0'0,"22"0"0,-22-21 0,21 0 15,-21 0-15,0 0 16,0 0-16,0-1 16,0 1-16,-21 0 15,-1 21 1,22 21-16,0 22 0,-21-22 15,0 42-15,0-20 0,0 20 16,0-21-16,-1 22 0,-20-1 16,0 1-16,21 21 0,-22-22 0,1 1 15,-22-1-15,22 1 0,0-1 16,-22 1-16,22-22 0,0 0 0,-1 1 16,1-1-16,21 0 0,0-21 15,-1 1-15,1-22 0,21 21 0,-21-21 16,0 0-16,21-21 15,0-1-15,0 1 0,0-21 16,0 0-16,0-1 0,0 1 16,0-22-16,0 22 0,21-21 0,0 20 15,0 1-15,1 0 0,-1-1 16,0 22-16,0 0 0,21 21 0,-20 0 16,-1 0-16,42 42 15,-42-21-15,1 1 0,-1 20 0,0 0 16,0 1-16,0-1 0,0 0 0,1-21 15,-1 22-15,0-1 0,0-21 0,0 0 16,0 1-16,1-1 0,-1 0 16,0 0-16,0 0 0,0-21 15,0 0-15,1 0 0,-1 0 0,21 0 16,-21 0-16,0 0 0,1 0 16,-1-21-16,0 21 0,0-21 0,0 0 15,0-22-15</inkml:trace>
  <inkml:trace contextRef="#ctx0" brushRef="#br1" timeOffset="66460.28">9779 12425 0,'0'0'0,"0"-21"0,0 0 0,0-1 0,0 1 16,21 21 0,0 21-16,-21 1 15,21-1-15,1 21 0,-1-21 16,0 22-16,0-22 0,0 21 0,0-21 15,1 22-15,-1-1 0,0-21 16,0 0-16,0 22 0,0-22 0,1 0 16,-1 0-16,-21 0 0,21 0 0,-21 1 15,21-22-15,0 0 16,-21-22 0,21 1-16,-21 0 15,0-21-15</inkml:trace>
  <inkml:trace contextRef="#ctx0" brushRef="#br1" timeOffset="66633.17">10393 12277 0,'0'-21'16,"0"42"-16,0-85 0,0 43 0,0 42 31,-21 0-31,-1 22 0,1-1 16,0-21-16,0 22 0,0-1 0,0 0 15,-1 1-15,1 20 0,0-21 16,0 22-16,-21-22 0,20 22 0,1-1 15,-21-20-15,0 20 0,20-21 16,-20 22-16,0-22 0</inkml:trace>
  <inkml:trace contextRef="#ctx0" brushRef="#br1" timeOffset="69656.1">7959 1270 0,'0'-21'0,"0"0"16,0 42 31,0 0-47,0 0 15,0 22-15,-22-22 0,22 0 16,-21 0-16,0 21 0,21-20 0,0-1 16,0 21-16,-21-21 0,21 0 0,0 1 15,-21-1-15,21 0 0,0 0 16,0 0-16,21-21 31,-21-21-15,21 0-16,-21 0 0,0 0 0</inkml:trace>
  <inkml:trace contextRef="#ctx0" brushRef="#br1" timeOffset="70063.86">7959 804 0,'0'0'0,"-22"0"0,1 0 15,0 0 1,21 22-16,-21-1 0,21 0 0,0 0 16,-21-21-16,21 21 15,0 0-15,0 1 0,0-1 0,0 0 16,21-21-16,0 0 15,0 0-15,0 0 0,1 0 16,-1 0-16,0 0 0,0 0 16,0-21-16,0 0 0,1-1 0,-1 1 15,-21 0-15,0 0 0,0 0 16,0 0-16,0-1 0,0 1 0,0 0 16,-21 0-16,-1 21 0,1 0 15,0 0-15,0 0 0,0 0 0,0 0 16,-22 0-16,22 21 0,0 0 15,0 0-15,0-21 0,21 43 16,0-22-16,0 0 0,0 0 16,0 0-16,0 1 0,0-1 15,0 0-15,21 0 0,0-21 16,0 0-16,0 21 0,0-21 16</inkml:trace>
  <inkml:trace contextRef="#ctx0" brushRef="#br1" timeOffset="70595.58">8424 995 0,'0'42'31,"0"-21"-31,0 1 0,0-1 16,0 0-16,0 0 0,0 0 0,-21 0 15,21 1-15,-21-1 0,21 0 16,0 21-16,-21-21 0,21 1 0,0-1 16,0 0-16,0 0 0,0 0 15,0 0-15,0 1 32,0-44-17,0 1 1,0 0-16,0 0 15,0 0-15,0 0 0,21-22 16,0 22-16,-21-21 0,21 21 0,0-22 16,1 1-16,-1 21 0,21-22 15,-21 22-15,22 0 0,-22 21 0,0-21 16,21 21-16,-21 0 0,22 0 16,-22 0-16,0 21 0,0 0 0,0 0 15,1 1-15,-22 20 0,0-21 16,0 21-16,0-20 0,0 20 15,0-21-15,0 21 0,-22-20 0,1-1 16,21 21-16,-21-21 0,21 0 0,0 1 16,0-1-16,0 0 15,0 0-15,21-21 32,0 0-32,1 0 0,-22-21 15,0 0-15,21 0 0,0-1 0,0 1 16</inkml:trace>
  <inkml:trace contextRef="#ctx0" brushRef="#br1" timeOffset="70935.53">9398 614 0,'0'0'0,"0"-21"0,0 42 47,0 0-47,0 0 0,0 0 0,-21 1 15,0 20-15,21 0 0,-22-21 16,22 22-16,0 20 0,-21-20 0,0-1 16,21 0-16,-21 1 0,21-1 15,0 0-15,-21 1 0,21-22 16,-21 21-16,21-21 0,0 22 0,0-22 15,0 0-15,0 0 0,0 0 16,0 0-16,21-21 16,0 0-1,0 0-15,0 0 0,0-21 16,1 0-16,-1 0 0,-21 0 0</inkml:trace>
  <inkml:trace contextRef="#ctx0" brushRef="#br1" timeOffset="71195.59">9186 974 0,'21'0'31,"1"0"-31,-1 0 0,0 0 16,0 0-16,0 0 0,22 0 15,-22 0-15,0 0 0,0 0 0,0 0 16,0 0-16,1 0 0,-1 0 16,0 0-16,-21-21 0</inkml:trace>
  <inkml:trace contextRef="#ctx0" brushRef="#br1" timeOffset="72144.52">10880 1207 0,'63'0'31,"-42"0"-31,-21-22 0,21 22 16,1-21-16,-22 0 0,21 0 15,0 0-15,-21 0 0,0-1 16,0-20-16,0 21 15,0 0-15,0 0 0,-21-1 0,0 1 16,-1 0-16,1 21 0,0-21 16,0 21-16,-21 0 0,20 0 0,-20 21 15,0-21-15,-43 64 0,43-43 16,21 21-16,-22 0 0,22 1 16,-21-1-16,21 0 0,21 1 15,0-22-15,-22 21 0,22-21 0,0 22 16,0-22-16,0 0 0,22 0 15,-1-21-15,-21 21 0,42-21 0,-21 0 16,22 0-16,-22 0 0,21 0 16,0 0-16,1-21 0,-1 21 0,22-21 15,-22 0-15,0 0 0,-21 0 16,22-1-16,-1 1 0,-21-21 0,0 21 16,1-22-16,-1 1 0,0 21 0,-21-21 15,0-1-15,0 1 0,0 21 16,0 0-16,0-1 0,0 1 0,0 0 15,0 42 1,0 0-16,0 1 16,0-1-16,0 21 0,0-21 15,0 22-15,0-22 0,0 21 16,0-21-16,0 22 0,21-22 0,-21 0 16,21 0-16,-21 0 0,21 0 15,1 1-15,-1-1 0,0 0 16,0-21-16,0 0 0,0 0 0,1 0 15,-1 0-15,0 0 0,21 0 16,-21-21-16,22 21 0,-22-21 0,21-1 16</inkml:trace>
  <inkml:trace contextRef="#ctx0" brushRef="#br1" timeOffset="72435.35">12255 995 0,'0'0'0,"0"21"0,22-21 47,-1 0-47,0 0 0,0 0 16,0 0-16,0 0 0,1 0 0,-1 0 15,0 0-15,0 0 0,0 0 0,0 0 16,1 0-16,-1 0 0,0 0 16,-42 0 15,-22 21-31</inkml:trace>
  <inkml:trace contextRef="#ctx0" brushRef="#br1" timeOffset="72613.25">12277 1207 0,'0'0'0,"0"21"0,0 0 16,0 0-1,21-21 1,0 0-16,0 0 16,0 0-16,0 0 0,1 0 15,-1 0-15,0 0 16,0-21-16,-21 0 0,21 21 0,0-21 15</inkml:trace>
  <inkml:trace contextRef="#ctx0" brushRef="#br1" timeOffset="73348.83">13652 762 0,'0'0'0,"43"-42"32,-43 21-32,21 21 0,0-22 15,0 22-15,0 0 0,1 0 16,-1 0-16,0 22 0,0-1 0,-21 0 15,21 21-15,-21-21 0,21 22 16,-21-22-16,0 21 0,0 1 16,0-1-16,0-21 0,-21 21 15,0 1-15,-21-22 0,21 21 0,-1-21 16,-20 22-16,21-22 0,-21 0 0,-1 0 16,22 0-16,-21-21 0,21 22 15,-22-1-15,22-21 0,-21 0 0,21 0 16,-22 0-16,22 0 0,0 0 0,0 0 15,0 0-15,-1 0 0,1-21 16,21-1-16,0 1 0,0 0 0,0 0 16,0-21-16,0 20 0,0-20 15,0 21-15,0-21 0,0 20 0,21 1 16,1 0-16,-1 0 0,0 0 16,0 0-16,0 21 0,22 0 15,-22 0-15,-21 21 0,21 0 16,0 0-16,0 0 0,0 22 15,1-22-15,-22 0 0,21 0 0,0 0 16,-21 22-16,21-22 0,-21 0 0,21 0 16,0 0-16,1 0 15,-1 1-15,0-22 0,0 0 0,-21 21 16,21-21-16,22 0 0,-22 0 0,0 0 16,21 0-16,-21 0 0,22-21 15,-22-1-15,21 1 0,1 21 16,-1-21-16</inkml:trace>
  <inkml:trace contextRef="#ctx0" brushRef="#br1" timeOffset="73788.33">14647 783 0,'0'0'0,"-21"0"15,0 0-15,0 0 16,21 21-16,-21-21 0,-1 22 0,22 20 15,-21-21-15,0 0 0,21 22 16,-21-22-16,21 21 0,0 0 0,-21-20 16,21 20-16,0-21 0,0 0 15,0 0-15,0 1 0,0-1 16,21 0-16,0-21 0,-21 21 0,21-21 16,0 0-16,22 0 0,-22 0 0,0 0 15,0 0-15,0 0 0,22 0 16,-22-21-16,0 0 0,21 0 0,-20-1 15,-1 1-15,0-21 16,0 21-16,0-22 0,0 1 0,-21 0 0,0-1 16,0 22-16,0-21 0,0 0 15,0-1-15,0 22 0,-21 0 16,0 0-16,0 0 0,0-1 0,0 22 16,-1 0-16,-20 0 0,21 0 15,-21 0-15,20 0 0,1 0 16,0 22-16,0-1 0,21 0 15,0 0-15,0 0 0,0 0 16,0 1-16,0-1 0,0 0 16,21-21-16,0 21 0,0-21 15,1 0-15</inkml:trace>
  <inkml:trace contextRef="#ctx0" brushRef="#br1" timeOffset="74063.89">15960 804 0,'0'-21'16,"0"0"-1,0 42 63,0 0-62,0 1-16,0-1 0,-22 0 16</inkml:trace>
  <inkml:trace contextRef="#ctx0" brushRef="#br1" timeOffset="74310.75">15981 1228 0,'0'0'0,"0"21"32,21 0-32,-21 0 15,0 0-15,0 1 16,0-1-16,0 0 0,0 0 15,0 0-15,-21 0 0,0-21 16,21 22-16,-22-1 0,1 0 0,0 0 16,0 0-16,-21 0 0,20 1 0,1-1 15,-21 0-15,0 0 0,20-21 16,-20 21-16,21-21 0</inkml:trace>
  <inkml:trace contextRef="#ctx0" brushRef="#br1" timeOffset="77367.59">9334 7430 0,'0'0'0,"22"-22"0,-1 1 0,0 21 15,0-21-15,0 0 0,-21 0 16,21 0-16,-21-1 0,0 1 15,0 0-15,0 0 0,0 0 16,0 0-16,0-1 0,-21 22 16,0 0-16,0 0 15,0 0-15,-22 0 0,22 0 0,-21 0 16,21 0-16,-22 22 0,1-1 0,21 0 16,-21-21-16,20 42 0,1-21 15,0 1-15,0-1 0,0 0 16,21 0-16,0 0 0,0 0 0,0 1 15,0-1-15,21 0 0,0-21 0,21 21 16,-20 0-16,20-21 0,-21 21 16,21-21-16,1 22 0,-22-1 15,21-21-15,-21 21 0,1 0 0,-1 0 16,0-21-16,-21 21 0,0 1 16,0-1-16,0 0 0,-21 0 15,-22 0-15,1 0 0,0 1 0,-1-22 16,-20 21-16,21-21 0,-22 0 0,1 0 15,20 0-15,-20 0 0,20 0 16,1 0-16,0-21 0,-1-1 0,22 22 16,-21-21-16,21 0 0,0-21 0,21 21 15,0-1-15,-22 1 0,22-21 16,0 21-16,0 0 0,0-1 0,0-20 16,22 21-16,-1 0 0,0 21 15,21-21-15,-21 21 0,1 0 16,20 0-16,-21 0 0,21 0 0,-20 0 15,20 0-15,0 0 0</inkml:trace>
  <inkml:trace contextRef="#ctx0" brushRef="#br1" timeOffset="77860.3">10075 7324 0,'-21'0'15,"0"0"-15,0 0 16,0 21-16,-1 0 0,1 0 0,0 0 16,-21 22-16,21-22 0,-1 0 15,1 21-15,-21-20 0,21 20 0,0-21 16,21 21-16,0-20 0,-22-1 0,22 21 15,0-21-15,0 0 16,22 1-16,-1-22 0,0 0 0,21 21 16,-21-21-16,22 0 0,-22 0 0,21 0 15,1 0-15,-22 0 0,21-21 16,0-1-16,-20 22 0,20-21 16,-21 0-16,0 0 0,22 0 0,-22 0 15,0-1-15,-21-20 0,0 21 0,21-21 16,-21 20-16,0-20 0,0 0 15,0-1-15,0 22 0,-21-21 0,0 21 16,0 0-16,-22-1 0,22 1 0,0 21 16,-21 0-16,20 0 0,-20 0 0,0 0 15,21 21-15,-1 1 0,-20-22 16,21 21-16,21 21 0,0-21 0,-21 0 16,21 1-16,0 20 0,0-21 0,0 0 15,0 0-15,21 1 16,0-1-16,0-21 0,0 21 0,22-21 15</inkml:trace>
  <inkml:trace contextRef="#ctx0" brushRef="#br1" timeOffset="78151.14">10901 7303 0,'-64'63'31,"43"-42"-15,0 0-16,21 1 0,0 20 0,-21-21 15,0 21-15,21 1 0,-22-22 0,22 21 16,0 1-16,0-22 0,-21 21 0,21-21 16,-21 22-16,21-22 0,0 0 15,-21 21-15,21-21 0,0 1 0,0-1 16,0 0-16,0 0 0,21-21 15,0 0 1,0-42 0,1 21-16</inkml:trace>
  <inkml:trace contextRef="#ctx0" brushRef="#br1" timeOffset="78447.89">10816 7408 0,'0'0'0,"0"-42"16,0 21-16,21 21 0,0-21 16,1 21-16,20-21 0,-21 21 0,21 0 15,-20 0-15,20 0 0,0 0 16,-21 0-16,22 0 0,-22 21 0,0 0 16,0 0-16,0 0 0,-21 22 0,0-22 15,0 21-15,0 0 0,0-20 0,-21 20 16,0-21-16,-21 21 15,21-20-15,-22-1 0,1 21 0,0-21 16,-1-21-16,1 21 0,0 1 0,20-1 16,-20-21-16,21 21 0,0-21 15,-22 0-15,22 0 0,0 0 16,21-21 0</inkml:trace>
  <inkml:trace contextRef="#ctx0" brushRef="#br1" timeOffset="80583.34">12488 7006 0,'0'0'0,"21"-21"0,1 0 0,-1-21 15,-21 20-15,0 1 0,0 0 16,-43 21 0,22 21-16,0 0 0,-21 1 0,21 20 15,-22 0-15,1 1 0,0 20 16,20 1-16,-20-1 0,0-21 0,-1 22 15,22-1-15,0 1 0,0-22 16,21 22-16,0-22 0,0 0 16,0 1-16,0-1 0,0-21 0,21 22 15,0-22-15,22 0 0,-22 0 0,0 0 16,21 0-16,1 1 0,-22-1 16,21-21-16,0 0 0,1 0 0,-22 0 15,21 0-15</inkml:trace>
  <inkml:trace contextRef="#ctx0" brushRef="#br1" timeOffset="81027.28">13187 7408 0,'0'0'0,"0"-21"0,0-21 16,0 21-16,0 0 0,0-1 15,-21 1-15,-1 0 0,1 0 0,0 21 16,0 0-16,-21 0 0,20 0 0,1 0 15,-21 0-15,21 21 0,-22 21 16,22-20-16,0-1 0,-21 21 0,21 0 16,-1 1-16,1-22 0,0 21 0,21-21 15,0 22-15,0-22 0,0 0 16,0 0-16,0 0 0,0 1 16,21-22-16,0 0 0,22 0 0,-22 0 15,0 0-15,0 0 0,22 0 16,-22 0-16,21 0 0,-21-22 0,22 1 15,-22 0-15,21 21 0,-21-21 0,0 0 16,1-22-16,-1 22 0,0 0 16,-21 0-16,0-21 0,21 20 0,-21 1 15,0 0-15,0 42 32,0 0-32,0 1 0,0 20 0,21-21 15,-21 21-15,0-20 0,0-1 16,21 21-16,1-21 0,-22 0 0,21 1 15,0-1-15,0 0 0,0 0 16,0-21-16,22 0 16,-22 0-16,0 0 0</inkml:trace>
  <inkml:trace contextRef="#ctx0" brushRef="#br1" timeOffset="81360.1">13864 6858 0,'0'0'0,"0"-21"0,0 0 0,21 0 15,0-1-15,1 22 16,-1 0-16,0 0 0,0 0 0,0 0 16,0 22-16,1 20 0,20-21 0,-21 21 15,0 1-15,0-1 0,1 0 16,-1 1-16,0 20 0,-21-20 0,21 20 15,0 43-15,-21-64 16,0 22-16,0-22 0,0 0 0,0 1 16,-21-1-16,0-21 0,0 22 0,-22-22 15,22 21-15,-21-21 0,21 0 16,-22 1-16,22-22 0,0 21 0,0-21 16,0 0-16,21-21 31,0-1-16</inkml:trace>
  <inkml:trace contextRef="#ctx0" brushRef="#br1" timeOffset="81789.27">15028 7557 0,'0'0'0,"-42"127"31,42-106-31,-21 0 0,0 0 15,21 0-15,-22 0 0,1 1 0,21-1 16,-21 0-16,0 0 0,0-21 16,0 21-16,-1 0 0,1-21 0,0 0 15,0 0-15</inkml:trace>
  <inkml:trace contextRef="#ctx0" brushRef="#br1" timeOffset="84291.61">10520 550 0,'0'-21'16,"0"0"0,0 0-16,0 0 15,0 0 1,0-1-16,21 22 0,-21-21 15,0 0-15,0 0 0,0 0 0,0 0 16,0-1-16,0 44 47,0-1-31,0 21-16,0-21 0,0 22 0,0-22 15,0 21-15,0 0 0,0 1 16,0-1-16,0 0 0,0 1 0,0-1 15,0 22-15,0-22 0,-21 0 16,21 1-16,0-1 0,-21 0 0,21-21 16,0 22-16,0-22 0,0 0 15,0 0-15,0 0 0,0 1 0,-22-1 16,22 0-16,0-42 62,0 0-46,0-1-16,0 1 16,0 0-16,22 0 0,-22 0 0,0 0 15,21-1-15,-21 1 0,21 0 0,0 0 16,-21 0-16,21 0 0,0-1 16,1 1-16,-1 0 0,0 21 0,0-21 15,21 21-15,-20 0 0,20 0 16,0 0-16,1 0 0,-1 0 15,-21 0-15,21 0 0,-20 21 16,20 0-16,-21 0 0,0 1 0,0-1 16,1 0-16,-1 0 0,-21 0 15,0 0-15,0 1 0,0-1 0,0 0 16,-21 0-16,-1 0 0,1 0 16,0 1-16,0-1 0,0 0 0,-22 0 15,22 0-15,-21 0 0,21 1 0,-22-22 16,22 21-16,-21 0 0,0-21 15,-1 0-15,1 21 0,21-21 0,-22 0 16,1 0-16,21 0 0,0 0 16,0 0-16,-1 0 0,-20 0 15,42-21 95,0 0-110,0 0 15</inkml:trace>
  <inkml:trace contextRef="#ctx0" brushRef="#br1" timeOffset="90783.6">10435 1207 0,'0'0'0,"0"-22"0,0 1 15,0 0-15,0 0 16,0 0-16,0 0 0,0-1 16,0 1-16,0 0 0,0 0 15,0 0-15,-21 0 0,0-1 16,0 1-16,-1 21 15,-20 0-15,21 0 16,0 0-16,0 0 0,-1 21 0,-20 1 16,21-1-16,0 0 0,-22 21 15,22-21-15,0 22 0,21-1 0,0-21 16,-21 22-16,21-1 0,0 0 16,0-21-16,0 22 0,0-22 0,0 21 15,21-21-15,0 1 0,0-1 16,22 0-16,-22 0 0,21 0 15,1-21-15,-22 0 0,21 0 0,0 0 16,1 0-16,-22 0 0,21-21 0,1 0 16,-1 0-16,0 0 15,1-1-15,-22 1 0,21-21 0,-21 21 16,0-22-16,1-20 0,-1 21 16,0-22-16,-21 1 0,0-22 0,21 21 15,-21 1-15,0-1 0,21 1 16,-21-1-16,0 1 0,0 21 0,0-22 15,0 22-15,0-1 0,0 1 16,0 0-16,0 21 0,0-1 16,0 1-16,-21 21 15,0 21-15,0 1 0,21 20 16,-21 0-16,-1 1 0,1 20 16,0 1-16,0-1 0,0 22 0,0-1 15,21 1-15,0-21 0,0 20 16,0-20-16,0-1 0,21 1 0,0-22 15,21 0-15,1 1 0,-1-1 16,21 0-16,1-20 0,-1-1 0,1 0 16,21 0-16,-22-21 0,1 21 15</inkml:trace>
  <inkml:trace contextRef="#ctx0" brushRef="#br1" timeOffset="92255.89">13039 6795 0,'0'0'0,"0"-22"0,0 1 0,0 0 0,0 0 15,0 0-15,0 42 47,0 0-47,0 21 0,0-20 16,0 20-16,0-21 0,0 21 15,21 1-15,0-1 0,-21 0 0,21 1 16,-21-1-16,0 22 0,0-22 16,0 0-16,21 22 0,-21-22 0,0 0 15,0 1-15,0-1 0,0 0 0,0 1 16,0-1-16,0-21 0,0 0 15,0 1-15,0-1 0,0 0 0,0 0 16,0-42 31,0 0-47,0 0 16,0-1-16,21 1 0,-21 0 15,22 0-15,-1-21 0,-21 20 0,0-20 16,21 0-16,-21 21 0,0-22 15,0 1-15,0 21 0,0-22 0,-21 22 16,0 0-16,-1 0 0,-20 21 16,0 0-16,-1 0 0,1 0 0,0 21 15,-1 0-15,1 22 0,0-22 0,-1 21 16,22-21-16,0 22 0,-21-1 0,21 0 16,-1 1-16,22-22 0,-21 21 15,21-21-15,0 22 0,0-22 16,0 0-16,0 0 0,21-21 15,1 0-15,-1 0 0,0 0 0,0 0 16,21 0-16</inkml:trace>
  <inkml:trace contextRef="#ctx0" brushRef="#br1" timeOffset="95647.77">12319 15431 0,'0'0'0,"0"-22"16,21 1-16,0 0 0,-21 0 16,21-21-16,1 20 0,-22-20 0,21 21 15,-21-21-15,21 20 0,-21-20 16,0 21-16,0 0 0,0-22 0,0 22 16,-21 0-16,0 0 0,-22 0 0,22 0 15,-21-1-15,-22 1 0,1 21 16,-1 0-16,1 0 0,-1 0 15,1 0-15,-1 0 0,22 0 16,-22 21-16,22-21 0,21 22 0,-21-1 16,20 0-16,22 21 0,0-21 0,0 22 15,0-22-15,22 21 0,-1-21 16,0 22-16,21-22 0,-21 21 0,43-21 16,-22 1-16,1-1 0,20 0 15,-21 21-15,1-21 0,-1 1 0,0-1 16,1 0-16,-22 0 0,0 0 15,-21 0-15,0 1 0,-21-1 0,0 0 16,-22 0-16,1 0 0,-21 0 0,20-21 16,-20 22-16,-1-22 15,1 0-15,-1 0 0,22 0 0,0 0 16,-43 0-16,43-22 16,20 1-16,-20 21 0,21-21 0,0 0 15,21 0-15,0 0 0,0-22 0,0 22 16,0 0-16,0-21 0,0 20 15,21 1-15,0 0 0,0 0 0,0-21 16,22 20-16,-1 1 0,22 21 16,-22-21-16</inkml:trace>
  <inkml:trace contextRef="#ctx0" brushRef="#br1" timeOffset="96039.55">12954 15092 0,'0'0'0,"0"21"0,0 0 16,0 0-16,0 1 0,-21-1 15,-22 21-15,22-21 0,0 22 0,-21-1 16,21 0-16,-22-21 0,22 22 0,0-1 16,0-21-16,0 22 0,21-22 15,0 0-15,0 0 0,0 0 0,21-21 16,0 0-16,0 21 15,0-21-15,22 0 0,-22 0 0,21 0 16,0-21-16,1 21 0,-1-21 0,-21 0 16,22 0-16,-1 0 0,0-22 15,-21 22-15,1-21 0,-1 21 0,0-22 16,-21 1-16,0 0 0,0-1 16,0 1-16,-21 21 0,0-22 0,-1 22 15,1 0-15,0 0 0,-21 21 0,21 0 16,-1 0-16,-20 0 0,21 0 15,0 21-15,0 0 0,21 0 0,0 1 16,0-1-16,0 0 16,0 0-16,0 0 0,0 0 0,0 1 15,21-22-15,0 21 0</inkml:trace>
  <inkml:trace contextRef="#ctx0" brushRef="#br1" timeOffset="96297.62">13695 15113 0,'0'106'31,"0"-85"-31,0 21 16,0 1-16,0-1 0,0-21 0,0 22 15,0-1-15,0-21 0,0 21 0,0-20 16,0-1-16,0 0 0,0 0 15,0 0-15,0 0 0,0 1 0,0-1 16,-21-21 0,-1-21-1,22-1-15</inkml:trace>
  <inkml:trace contextRef="#ctx0" brushRef="#br1" timeOffset="96547.47">13610 15346 0,'0'0'0,"0"-42"0,0-1 15,0 22-15,0-21 0,21-1 0,0 22 16,-21-21-16,22 21 0,20 0 0,-21-1 16,21 1-16,-20 21 0,41 0 15,-21 0-15,1 0 0,-1 0 16,0 21-16,1 1 0,-22 20 0,0-21 16,0 21-16,-21-20 0,0 20 0,-21 0 15,0 1-15,0-22 0,-22 21 0,1-21 16,0 0-16,-22 22 0,22-22 15,-22-21-15,22 21 0,0 0 16,-1-21-16,1 0 0,0 0 16,-1 0-16,22 0 0,0 0 0,21-21 15</inkml:trace>
  <inkml:trace contextRef="#ctx0" brushRef="#br1" timeOffset="96872.31">15452 14817 0,'-85'0'31,"64"0"-31,-22 0 0,22 21 0,0 0 0,0 0 15,-21 0-15,20 22 0,-20-1 0,0 0 16,21 22-16,-22-22 0,1 22 16,21-22-16,-22 22 0,22-22 0,0 21 15,-21-20-15,21-1 0,-1 0 0,22 1 16,0-22-16,0 21 0,0-21 16,0 22-16,0-22 0,0 0 0,0 0 15,22 0-15,20 1 0,-21-22 16,21 21-16,1-21 0,-1 0 15,0 0-15,1 0 0,20 0 0</inkml:trace>
  <inkml:trace contextRef="#ctx0" brushRef="#br1" timeOffset="97367.59">16129 15325 0,'0'0'16,"-85"-85"-1,64 85-15,0 0 16,-21 0-16,20 0 0,-20 0 16,21 21-16,0 0 0,-22 1 15,1-1-15,21 21 0,0-21 0,-22 0 16,22 22-16,0-22 0,0 0 16,0 0-16,21 22 0,0-22 0,0 0 15,0 0-15,0 0 0,0 0 16,21-21-16,0 22 15,0-22-15,0 0 0,1 0 0,20 0 16,-21 0-16,0 0 0,0-22 0,22 1 16,-22 21-16,0-21 15,21-21-15,-20 21 0,-1-22 0,21 22 16,-21-21-16,0-22 0,1 22 0,20-22 16,-21 22-16,0-21 0,0-1 15,1 22-15,-22-22 0,21 22 0,0 0 16,-21-1-16,0 1 0,0 0 15,0 20-15,0 44 16,0-1-16,0 0 16,0 0-16,-21 21 0,0 1 0,-1-1 15,22 0-15,0 22 0,0-22 0,-21 1 16,21-1-16,0 0 0,0 1 16,0-1-16,0 0 0,0-21 15,0 1-15,0 20 0,0-21 0,21 0 16,-21 0-16,22-21 0,-1 0 15</inkml:trace>
  <inkml:trace contextRef="#ctx0" brushRef="#br1" timeOffset="97740.37">16891 14690 0,'0'0'0,"0"-43"31,21 43-15,0 0-16,-21 22 0,21-1 16,22 0-16,-22 0 0,21 0 0,1 0 15,-1 1-15,21-1 0,-20 21 16,20-21-16,-20 22 0,-1-1 15,0 0-15,1 1 0,-22 20 0,0-21 16,0 22-16,-21-22 0,0 22 0,0-22 16,-21 0-16,0 22 0,-22-22 0,1 1 15,0-1-15,-64 21 16,42-20-16,1-22 0,-1 21 16,22-21-16,-21 1 0,20-1 0,1-21 15,0 21-15,-1 0 0,22-21 0,-21 0 16,21 0-16,-22 0 0,22 0 15,-21 0-15</inkml:trace>
  <inkml:trace contextRef="#ctx0" brushRef="#br1" timeOffset="101204.3">8551 1672 0,'0'0'0,"-42"0"0,21 0 0,0 0 0,-1 0 15,-20 0-15,21 0 0,0 0 16,0 0-16,-1 21 0,1-21 15,21 22 1,21-1 15,1-21-31,-1 0 0,0 21 16,0-21-16,0 0 0,22 21 16,-1-21-16,21 0 0,1 0 0,-1 21 15,1-21-15,21 0 0,20 0 16,-20 0-16,21 0 0,-21 0 0,20 0 15,-20 0-15,42 0 16,-21 0-16,21 0 0,0 0 0,0 0 16,21 0-16,-21 0 0,21 0 15,0 0-15,22 0 0,-22-21 0,21 21 16,-21 0-16,22-21 0,-22 21 16,21 0-16,-21 0 0,1-21 0,-1 21 15,0 0-15,-21 0 0,21 0 16,-21-21-16,-21 21 0,21 0 0,-21-22 15,-22 22-15,1 0 0,0 0 16,-22 0-16,-20 0 0,-1 0 16,-21 0-16,0 0 0,-42 0 31,0 0-31,-21 0 0,-1 22 16,1-22-16,-22 0 0,1 0 0,-1 0 15</inkml:trace>
  <inkml:trace contextRef="#ctx0" brushRef="#br1" timeOffset="102242.01">8594 1757 0,'0'0'0,"0"-21"0,0 0 15,0-1-15,-22 1 0,1 0 16,0 0-16,21 0 0,-21 0 16,0-1-16,0 1 0,-22 0 0,22 0 15,-21 0-15,-1 21 0,1-21 16,0-1-16,-22 1 0,1 0 16,-1 21-16,-20-21 0,20 0 0,-21 0 15,22-1-15,-22 1 0,1 0 16,20 0-16,-21 0 0,1 0 0,-1 21 15,-21-22-15,22 1 0,-22 0 16,0 21-16,0 0 0,0-21 0,-21 21 16,21 0-16,-21 0 0,0 0 15,0 0-15,0 0 0,0 0 16,0 0-16,22 0 0,-22 0 0,0 0 16,0 21-16,-22 0 0,22-21 15,-21 21-15,21 1 0,-21-1 16,21 21-16,-21-21 0,21 0 15,-21 22-15,21-22 0,-21 21 0,21 1 16,0-1-16,21 0 0,-21 22 16,21-22-16,0 22 0,0-1 0,0 1 15,22-1-15,-1 1 0,0 20 16,1-20-16,20 20 0,1-20 16,-1 42-16,22-22 0,0 1 0,-1 21 15,1-21-15,0 20 0,20 1 16,1 0-16,0 0 0,0 21 0,21-21 15,0 0-15,0-1 0,0 22 16,0-21-16,21 0 0,0 21 16,0-21-16,22 0 0,-1-22 15,0 22-15,1 0 0,20 0 0,1 0 16,20 0-16,-20-1 0,21-20 0,-1 0 16,1 21-16,0-22 0,-1 1 15,22-22-15,-21 22 0,21 0 0,-1-22 16,22 1-16,-21-1 0,21 1 15,-21-1-15,21-20 0,0-1 16,0 0-16,0 1 0,0-22 0,21 21 16,-21-21-16,0-21 0,0 21 0,0 1 15,-21-22-15,21 0 0,-21 21 16,0-21-16,-22 0 0,22 0 0,-21 0 16,-22 0-16,22 0 0,-21 0 15,-22 0-15,21 0 0,-20 0 0,-1 0 16,-21-21-16,22 21 0,-22-22 0,21 1 15</inkml:trace>
  <inkml:trace contextRef="#ctx0" brushRef="#br1" timeOffset="102524.85">6223 6138 0,'0'0'0,"21"0"31,21 0-31,-20 0 16,-1 0-16,21 0 0,0 0 0,1 0 16,-1 0-16,0 0 0,22 0 15,-22 0-15,1 22 0,-1-22 0,-21 21 16,0 0-16,0-21 0,1 21 0,-22 0 16,0 0-16,0 1 0,-22-1 15,-20 0-15,0 0 0,-1 0 0,1 22 16,-21-22-16,-1 0 0,22 0 0,-22 21 15,22-20-15,-22-1 0,22 0 16,0-21-16,-1 21 0,-41 0 16,41-21-16</inkml:trace>
  <inkml:trace contextRef="#ctx0" brushRef="#br1" timeOffset="103474.3">5715 6689 0,'21'0'0,"-42"0"0,63-21 0,-42-1 15,0 1-15,-21 21 32,0 0-32,0 0 0,-22 0 0,22 0 15,-21 0-15,0 21 0,-1 1 0,1-1 16,0 0-16,-1 0 0,1 0 15,0 0-15,-1 22 0,1-1 0,0-21 16,-1 22-16,1-1 0,-22 21 0,22-20 16,0 20-16,-1 1 0,-20 20 15,21-20-15,-1 21 0,-20-1 0,20 1 16,1 21-16,0-22 0,-1 22 0,1 0 16,21 21-16,-21-21 0,20 0 15,1 21-15,0-21 0,21 21 16,-21-22-16,21 128 15,0-106-15,21 0 0,0-21 0,0 21 0,1 0 16,20-21-16,-21 21 0,21-21 0,1 21 16,-1 0-16,0 0 0,22 0 15,-22 0-15,22-21 0,-1 21 0,1 0 16,-1 0-16,1 0 0,-1 0 16,22-22-16,0 22 0,-1-21 0,22 0 15,-21 0-15,21 0 0,-1 0 0,128 105 16,-106-126-16,-21 21 0,42-22 15,-21 1-15,21 0 0,-21-1 0,22 1 16,-1-21-16,0 20 0,0-20 16,0-1-16,0-20 0,1 20 15,-1-21-15,0 22 0,0-22 0,0 1 16,149 41-16,-149-63 0,0 22 16,-21-1-16,21-21 0,-21 0 15,-21 1-15,21-1 0,-21 0 0,0 0 16,-22-21-16,1 0 0,0 0 0,-22 0 15,22 0-15,-43 0 0,22-21 0,-22 0 16,21 21-16,-41-21 0,20-22 16,-21 22-16,0 0 0,0 0 0,-21 0 15,0-22-15,0 22 0,0 0 16,0 0-16,-21 0 0,0-1 0,0 1 16,0 0-16,0 0 0,-22 0 0,22 21 15,0-21-15,-43 21 16,43-22-16,0 22 0,0-21 0,0 21 15,0 0-15,-1 0 0,1 0 16,0 0-16,0 0 0,21 21 31,21-21-15,0 22-16,0-22 0,1 0 16,-1 0-16,21 0 0,-21 21 15,22-21-15,-1 21 0,0-21 16,-21 0-16,22 21 0,-1-21 0,-21 21 15,22-21-15,-22 21 0,0-21 0,0 22 16,0-1-16,-21 0 0,0 0 16,0 0-16,0 0 0,-21 1 0,0-1 15,-21 0-15,20 21 0,-20-21 16,21 1-16,-21 20 0,-1-21 16,1 0-16,-22 22 0,22-22 0,-21 21 0,20-21 15,-20 22-15,-1-22 0,-63 21 16</inkml:trace>
  <inkml:trace contextRef="#ctx0" brushRef="#br1" timeOffset="155764.85">9525 5165 0,'0'0'15,"0"21"-15,-21-21 0,0 0 0,-1 0 16,22 21 15,22-21 1,-1 0-32,21 0 0,-21 0 15,22 0-15,-1 0 16,0 0-16,22 0 0,-1 0 0,1 0 15,-1 0-15,1 0 0,20 0 16,-20 0-16,21 0 0,-22 0 0,22 0 16,-22 0-16,22 0 0,0 0 0,-1 0 15,22 0-15,-21 0 0,21 0 16,-22 0-16,22 0 0,-21 0 0,-1 0 16,1 0-16,21 0 0,0 0 15,-22 0-15,22 0 0,0-21 0,0 21 16,0-21-16,0 21 0,-22-21 0,22 21 15,0-22-15,0 22 16,0-21-16,-1 21 0,107-21 16,-106 21-16,0 0 0,0-21 15,-1 21-15,1 0 0,0 0 0,0 0 16,0 0-16,0 0 0,-1 0 0,1 0 16,0 0-16,0 0 0,-21 0 15,20 0-15,1 0 0,0 0 0,-21 0 16,21 0-16,-1 0 0,-20 0 15,0 0-15,-1 0 0,1 0 0,-21 0 16,-1 0-16,1 0 0,-1 0 0,1 0 16,-22 0-16,21 0 0,-20 0 15,20 0-15,-20 0 0,-1 0 0,21 0 16,-20 0-16,-22 0 16,21-21-16,1 21 0,-22 0 0,0 0 15,0 0-15,-42 0 31,0 0-31,0-21 0,-22 21 16,1 0-16,-22 0 0</inkml:trace>
  <inkml:trace contextRef="#ctx0" brushRef="#br1" timeOffset="157623.37">9758 6604 0,'0'0'0,"-21"0"0,21 21 15,21-21 17,0 0-17,21 0-15,-21 0 16,1 0-16,20 0 0,-21 0 0,21 0 16,1 0-16,-1 0 0,-21 0 0,22 0 15,20 0-15,-21 0 0,1 0 16,-1 0-16,22 0 0,-22 0 0,21 0 15,1 0-15,-1 0 0,1 0 16,-1 0-16,22 0 0,0 0 16,-1 0-16,1 0 0,0 0 0,21 0 15,-22 0-15,1 0 0,21 0 0,-22 0 16,22 0-16,0 0 0,21 0 16,-21 0-16,21 0 0,-21 0 0,21 0 15,0 0-15,0 0 0,21 0 0,-21 0 16,0 0-16,21 0 0,-21-21 15,0 21-15,21 0 0,-21 0 0,0 0 16,0 0-16,21 0 0,-21 0 0,-21 0 16,21 0-16,0 0 0,-21 0 15,0 0-15,21 0 0,-21 0 16,0 0-16,-1 0 0,1 0 16,-21 0-16,21 0 0,-43 0 0,22 0 15,-22 0-15,43 0 0,-63 0 16,-1 0-16,-21 0 0,0 0 15,0 0-15,1 0 0,-22-21 204,-22 21 452,1-21-656,0 21 15,-21-21-15,21-1 0,-22 22 0</inkml:trace>
  <inkml:trace contextRef="#ctx0" brushRef="#br1" timeOffset="160643.78">15219 3112 0,'0'0'0,"-21"0"16,-22 0-16,22 0 0,-21 0 15,21 0-15,-1 0 0,44 0 31,20 0-31,21 0 0,1 0 16,21 0-16,-1 0 0,22 0 16,0 0-16,0 0 0,0 0 0,21 0 15,0 0-15,21 0 0,-21 21 16,0-21-16,0 0 0,0 0 0,0 21 16,0-21-16,0 0 0,0 21 15,0-21-15,-21 0 0,-22 0 0,1 21 16,0-21-16,-22 0 0,1 0 15,-22 0-15,0 0 0,-21 21 16,1-21-16,-1 0 0,0 0 16,-21-21 15,-21 21-31,0 0 16,21-21-16,-22 21 31,1 0-16,0 0-15,0-21 16,0 21-16,0 0 0,-1 0 16</inkml:trace>
  <inkml:trace contextRef="#ctx0" brushRef="#br1" timeOffset="201284.01">3302 1461 0,'0'0'0,"-21"0"0,0 21 16,-1-21-1,22 21-15,0-42 47,0 0-47,22-1 0,-1 1 16,0 0-16,21 0 0,1-21 0,-22-1 15,21 1-15,22 0 0,-22-22 16,21 22-16,-20-22 0,-1 22 0,22-22 16,-22 1-16,0 21 0,1-1 15,-22 1-15,0 21 0,0 0 0,-21-1 16,0 1-16,-21 21 15,0 0 1,0 21-16,-22 1 0,22-1 16,0 0-16,-21 0 0,20 21 0,1-20 15,-21 20-15,42 0 0,-21-21 16,21 22-16,0-22 0,0 21 0,0-21 16,0 22-16,0-22 0,21 0 15,0 0-15,0 0 0,0 1 0,1-1 16,20 0-16,-21 0 0,0 0 15,0-21-15,1 21 0,-1 1 0,-21-1 16,0 0-16,0 0 16,-43 0-16,22-21 15,-21 0-15,21 21 0,-43-21 0,22 0 16,0 0-16,-1 0 16,1 0-16,0 0 0,-1 0 0,1 0 15,21 0-15,0 0 0,-1 0 16,1 0-16,21-21 0,0 0 15,21 0 1,1 21-16,-1-21 0,0 0 0,21 21 16,-21-22-16,22 1 0,-1 0 15</inkml:trace>
  <inkml:trace contextRef="#ctx0" brushRef="#br1" timeOffset="201547.86">4424 720 0,'0'0'16,"-21"0"-16,-1 0 16,1 0-16,0 0 15,0 21-15,21 0 0,-21 0 0,0 0 16,21 22-16,-22-22 0,22 21 16,-21 1-16,21-1 0,-21 0 0,0 1 15,0-1-15,21 0 0,-21 1 16,-1-22-16,22 21 0,0-21 0,0 0 15,-21 1-15,21-1 0,0 0 16,0-42 15</inkml:trace>
  <inkml:trace contextRef="#ctx0" brushRef="#br1" timeOffset="201728.75">3895 1143 0,'0'0'0,"0"-21"0,21 21 16,-21-21-16,21 21 0,21-21 15,-21 21-15,1-22 0,20 22 0,-21 0 16,21-21-16,-20 21 0,20-21 16,0 21-16,1-21 0,-1 0 15,0 21-15,1-21 0,-22 21 0,21-22 16,-21 22-16</inkml:trace>
  <inkml:trace contextRef="#ctx0" brushRef="#br1" timeOffset="203139.44">5016 1058 0,'22'-42'32,"-22"21"-32,0 0 15,0 0-15,-22-1 0,1 22 0,0-21 16,0 0-16,0 21 0,0 0 16,-1 0-16,1 0 0,0 0 0,0 0 15,0 0-15,-22 21 0,-20 43 16,21-22-16,20-21 0,-20 22 15,21-1-15,0 0 16,0-21-16,-1 22 0,22-22 0,0 0 16,0 0-16,0 0 0,0 1 15,22-22-15,-1 0 0,0 0 16,21 0-16,-21 0 0,1 0 0,20 0 16,-21 0-16,0-22 0,22 1 15,-22 0-15,42-21 0,-42 21 16,1-1-16,-1 1 0,0 0 15,0-21-15,0 21 0,0-43 16,-21 43-16,22-21 0,-22 20 16,0 1-16,0 42 31,0 1-31,0-1 0,0 21 0,0-21 16,-22 22-16,22-22 0,0 21 0,0 0 15,0-20-15,0-1 0,0 42 16,0-42-16,22 1 0,-1-22 15,0 21-15,0-21 0,0 0 16,0 0-16,1 0 0,-1 0 0,21 0 16,-21 0-16,22-21 0,-22-1 15,21 1-15,-21 0 0,22 0 0,-22 0 16,0-22-16,21 22 0,-21-21 0,1 0 16,-1-1-16,0-20 15,0 20-15,0 1 0,-21-21 0,21 20 16,1 1-16,-22-22 0,0 43 15,21-21-15,-21 0 0,21 20 0,-21 1 16,0 42 0,0 22-1,0-22-15,-21 21 0,0-21 16,-1 43-16,1-22 0,0 1 0,21 20 16,-21-21-16,21 1 0,-21 20 0,21-20 15,0-1-15,0 0 0,0 1 16,0-22-16,0 21 0,0-21 0,0 0 15,0 1-15,21-22 16,0 21-16,0-21 0,0 0 0,1 0 16,-1 0-16,0 0 0,21 0 0,-21 0 15,1 0-15,20-21 0,-21-1 16,0 1-16,22 0 0,-22 0 0,0 0 16,0-22-16,0 22 0,-21 0 15,21-21-15,1 21 0,-22-1 0,21 1 16,-21 0-16,21 21 15,-21 21-15,0 0 16,0 1-16,0-1 0,0 0 16,0 0-16,0 0 15,0 0-15,21 1 0,0-1 0,0-21 16,1 0 0,-1 0-16,0 0 15,0 0-15,0-21 0,0-1 16,1 22-16,-1-21 0,0 0 15,0 0-15,0 0 0,22 0 0,-22-22 16,0 22-16,0-21 0,0 21 16,0-22-16,1 22 0,-1 0 0,0 0 15,0 0-15,-21-1 0,21 22 16,0 0-16,-21 22 31,0-1-15,0-42 31,0-1-32,0 1-15,0 0 16,-21 21 0,0 0-1,0 21-15,21 0 0,-21 1 16,0-1-16,-1 0 0,1 21 0,0 1 15,0-22-15,0 21 0,21 0 16,0-20-16,0 20 0,0-21 16,0 21-16,0-20 0,0-1 0,21 0 15,0 0-15,0-21 0,0 21 16,1-21-16,20 0 0,-21 0 0,21 0 16,1 0-16,-22 0 0,21 0 0,1 0 15,-22-21-15,21 21 0,-21-21 16,0 0-16,1 0 0,20-1 0,-21 1 15,0 0-15,-21 0 0,21-21 16,1-1-16,-22 22 0</inkml:trace>
  <inkml:trace contextRef="#ctx0" brushRef="#br1" timeOffset="203367.31">6625 487 0,'0'0'0,"-21"0"0,0 21 0,0-21 15,-1 21 1,1-21-16,21 21 31,-21-21-15,0 0-1</inkml:trace>
  <inkml:trace contextRef="#ctx0" brushRef="#br1" timeOffset="203625.16">5440 868 0,'0'21'0,"0"-42"0,21 42 15,0-21-15,0 0 0,0 0 0,1 0 16,-1 0-16,21 0 0,-21 0 16,0-21-16,22 21 0,-22-21 0,0 21 15,0 0-15,0 0 0,1-21 16,-22-1-1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31:14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1228 0,'21'0'78</inkml:trace>
  <inkml:trace contextRef="#ctx0" brushRef="#br0" timeOffset="33744.55">3852 3133 0,'0'-21'16,"21"21"-16,-21-22 0,0 1 15,0 0 1,0 0 15,0 42 16,0 0-47,0 0 16,22 1-16,-22-1 0,0 0 15,0 21-15,0 1 0,0-22 0,0 21 16,0 0-16,0-20 0,0 20 15,0-21-15,0 21 0,0-20 0,0-1 16,0 0-16,0 0 0,0 0 16,0 0-16,0 1 0,0-1 15,0-42 32,0-1-47,0 1 16,-22 0-16,22 0 0</inkml:trace>
  <inkml:trace contextRef="#ctx0" brushRef="#br0" timeOffset="34363.87">3916 2731 0,'0'0'0,"0"-22"0,0 1 15,0 0-15,0 0 16,0 0-16,-21 21 0,21-21 0,-22 21 16,1 0-1,0 0-15,0 0 0,21 21 16,0 0-16,0 0 15,0 0-15,0 0 0,0 1 0,0-1 16,0 0-16,0 0 16,0 0-16,21-21 15,0 0-15,0 0 16,22-42 0,-43 21-16,0 0 15,0-1-15,0 1 0,0 0 16,0 0-16,0 0 0,-21 0 15,-1 21-15,22-22 0,-21 22 0,0 0 16,0 0 0,0 0-16,21 22 15,-21-22-15,21 21 0,0 0 16,0 0-16,0 0 0,0 0 0,0 1 16,0-1-16,0 0 15,21 0-15,0-21 0,-21 21 0,21 0 16</inkml:trace>
  <inkml:trace contextRef="#ctx0" brushRef="#br0" timeOffset="35644.14">4212 2963 0,'0'0'0,"0"22"15,-21-1-15,21 0 16,0 0-16,-21 0 0,21 0 16,0 1-16,0-1 0,0 21 15,0-21-15,0 22 0,0-22 16,0 21-16,0-21 0,0 22 16,0-22-16,0 21 0,0-21 0,0 0 15,0 1-15,0-1 0,-21 0 0,21 0 16,0 0-1,-22-21 1,22-21 0,0 0-16,0 0 0,0 0 0,0-1 15,0-20-15,0 0 0,0-1 16,0 1-16,0 0 0,0-1 16,0 1-16,22 0 0,-1-1 0,0 22 15,21-21-15,1 21 0,-1 0 16,0-1-16,1 22 0,20-21 15,-21 21-15,1 0 0,-1 0 0,0 0 16,-20 21-16,20-21 0,-21 22 0,0-1 16,0 0-16,-21 0 0,0 21 15,0-20-15,0 20 0,0 0 16,0 1-16,0-22 0,0 21 0,0 0 16,0-20-16,0-1 0,0 21 0,0-21 15,0 0-15,0 1 16,0-1-16,22 0 15,-1-21-15,0 0 0,0 0 16,0 0-16,0 0 0,1-21 16,20 0-16,-21-1 0,21 1 0,-20-21 15,20 21-15,-21-22 0,21 1 16,1 0-16,-22-22 0,21 43 0,-21-21 16,22-1-16,-22 22 0,0 0 15,-21 0-15,0 0 0,0 0 0,-21 21 31,0 0-31,0 0 0,-1 21 16,1 0-16,0 0 16,21 0-16,0 0 0,-21 1 0,21-1 0,0 0 15,0 0-15,0 0 0,0 0 16,0 1-16,0-1 0,21 0 16,-21 0-16,21 0 0,0 0 0,-21 1 15,0-1-15,22 0 0,-22 0 16,0 0-16,21 0 0,-21 1 15,-21-22 1,-1 0-16,1 0 16,0 0-16,0 0 15,0 0-15,0 0 0,-1-22 0,22 1 16,-21 21-16,0-21 16,0 21-16,21 21 31,0 0-31,0 1 15,0-1-15,0 0 0,21-21 16,0 21-16,0 0 0,1-21 16,-1 21-16,0-21 0,0 0 15,0 0-15,22 0 0,-22 0 0,21 0 16,-21 0-16,22-21 0,-1 0 16,-21 0-16,21 21 0,-20-21 0,20-22 15,-21 22-15,21-21 0,-20 21 16,-1-22-16,21-20 0,-21 21 15,0-1-15,1-20 0,-1 20 16,0 1-16,0-21 0,0 20 0,-21 1 16,0 0-16,21 20 0,-21-20 0,0 21 15,0 0-15,0 0 0,0 42 32,0 0-17,0 21-15,-21-21 0,21 22 0,-21-22 16,21 21-16,0 1 0,-21-1 15,-21 43-15,42-43 0,0 0 16,-22 1-16,22-1 0,0 0 16,-21-21-16,21 22 0,0-22 15,0 0-15,0 0 0,0 0 0,0 1 16,0-1 0,21-21-16,1 0 0,-1 0 15,0 0-15,0 0 16,-21-21-16,0-1 0,21 1 0,0 0 15,-21 0-15,0 0 16</inkml:trace>
  <inkml:trace contextRef="#ctx0" brushRef="#br0" timeOffset="35875.46">5630 3112 0,'0'0'0,"21"0"15,1 0 1,-1 0-16,0 0 0,0 0 0,0 0 16,22 0-16,-22 0 0,0 0 15,21-22-15,-21 22 0,1 0 0,-1 0 16,0 0-16,0 0 0</inkml:trace>
  <inkml:trace contextRef="#ctx0" brushRef="#br0" timeOffset="37269.58">6498 3366 0,'0'0'15,"64"0"1,-43-22-16,0 1 0,0 0 16,0 0-16,0 0 0,1 0 15,-1-1-15,0 1 0,-21 0 0,0 0 16,0 0-16,0-22 0,0 22 16,0 0-16,0 0 0,-21 21 0,0-21 15,-1 21-15,1 0 0,-21 0 0,21 0 16,0 0-16,-22 0 0,22 0 15,-21 0-15,21 21 0,-22 0 0,22 0 16,-21 0-16,21 1 0,-1-1 16,1 21-16,0-21 0,0 22 0,0-1 15,21-21-15,0 21 0,0 1 16,0-22-16,0 0 0,0 0 16,0 0-16,0 1 0,0-1 15,21 0-15,0-21 0,0 0 0,0 0 16,1 0-16,-1 0 0,21 0 0,-21 0 15,22 0-15,-22 0 0,0-21 16,21 0-16,-21-1 0,22 1 0,-22 0 16,0-21-16,21 21 0,-20-22 15,-1 1-15,0 21 0,0-22 0,-21 1 16,0 21-16,21 0 0,-21 0 16,0-1-16,0 1 0,0 42 46,-21-21-46,21 22 0,-21 20 0,21-21 16,0 0-16,-21 22 0,21-22 16,0 21-16,0-21 0,0 0 0,0 22 15,0-22-15,0 0 0,21 0 16,0-21-16,0 21 0,0 1 0,1-22 16,-1 0-16,0 0 0,21 0 0,-21 0 15,22 0-15,-1 0 0,-21-22 16,22 1-16,-22 0 0,21 0 15,-21 0-15,0 0 0,1-22 0,-1 22 16,-21-21-16,0 21 0,21-22 16,-21 22-16,0 0 0,0 0 0,0 0 15,0-1-15,0 44 32,0-1-17,0 0-15,0 0 0,0 0 0,0 22 16,0-22-16,-21 0 0,21 0 0,0 21 15,0-20-15,-21-1 0,21 0 16,0 0-16,0 0 0,0 0 16,0 1-16,-22-22 31,22-22-15,0 1-16,0 0 15,0 0-15,0 0 0,0 0 0,22-22 16,-22 22-16,21-21 0,0 21 15,0-22-15,0 22 0,0 0 0,1 0 16,20 0-16,-21-1 0,21 1 16,-20 21-16,20 0 0,-21 0 0,21 0 15,-20 0-15,-1 0 0,0 0 0,0 21 16,0 1-16,-21-1 0,21 0 16,-21 0-16,0 0 0,0 22 15,0-22-15,0 21 0,0-21 0,0 0 16,0 22-16,0-22 0,0 0 0,0 0 15,0 0-15,0 1 0,22-1 16,-22 0-16,21-21 0,0 0 16,0 21-16,0-21 0,0 0 0,22 0 15,-22 0-15,21 0 0,1-21 16,-22 0-16,21 0 0,0-1 0,-20 1 16,20-21-16,-21 0 0,0-1 0,22 1 15,-22 0-15,0-22 0,0 22 16,-21-22-16,21 22 0,0-22 0,-21 22 15,0 0-15,0-1 0,22 1 16,-22 21-16,21-21 0,-21 20 0,0 1 16,0 0-16,0 0 15,0 42 1,0 0-16,0 0 0,0 1 16,0-1-16,0 21 0,0-21 15,0 22-15,-21-1 0,21 0 0,-22 1 16,22-1-16,-21 0 0,21 1 15,0-1-15,-21 0 0,21 1 0,-21-1 16,21-21-16,0 21 0,0 1 0,0-22 16,0 0-16,0 0 0,0 0 15,0 1-15,0-1 0,0 0 16,21-21 0,0 0-16,0 0 0,1 0 15,-1 0-15,0-21 0,0 0 16,0-1-16,0 1 15,1 0-15,-22 0 0,21 0 16,-21 0-16</inkml:trace>
  <inkml:trace contextRef="#ctx0" brushRef="#br0" timeOffset="37495.46">8128 3112 0,'-21'0'16,"63"0"-1,-21 0 1,0 0-16,1 0 0,-1 0 0,0 0 16,21 0-16,-21 0 0,1 0 0,20 0 15,-21 0-15,0 0 0,0 0 16,1 0-16,-1 0 0,0 0 0,0 0 16,-21-22-1</inkml:trace>
  <inkml:trace contextRef="#ctx0" brushRef="#br0" timeOffset="38064.14">9588 3196 0,'0'0'15,"-21"-21"-15,0 21 0,0 0 0,-21 0 16,63 0 15,21 0-15,0 0-16,1 0 0,20 21 15,22-21-15,-22 0 0,22 0 0,21 21 16,-21-21-16,-1 0 0,1 0 16,21 0-16,-22 22 0,1-22 0,21 0 15,-21 0-15,-1 0 0,-20 0 16,-1 21-16,1-21 0,-1 0 0,-20 0 16,-1 0-16,-21 0 0,21 0 0,-20 0 15,-22-21 16,0-1-15,0 1-16,0 0 16,0 0-16,0 0 15,0 0-15,-22-1 16</inkml:trace>
  <inkml:trace contextRef="#ctx0" brushRef="#br0" timeOffset="38379.89">11155 3027 0,'0'0'0,"-21"0"0,-1-21 0,1 21 15,0 0-15,-42-21 31,63 42-15,21 0 0,0-21-16,0 21 15,0-21-15,0 21 0,1-21 16,-1 0-16,21 21 0,-21-21 0,0 22 16,1-22-16,-1 0 15,0 21-15,0-21 0,0 0 0,0 21 16,-21 0-16,0 0 15,-21 0-15,0 1 16,0-22-16,-21 21 0,20 0 0,-20 21 16,21-21-16,-21 1 0,20-1 15,-20 0-15,21 0 0,-21 0 16,20 0-16,1 1 0,0-1 0,0-21 0,21 21 16,0 0-1,0-42 1,21 21-16,0-21 15</inkml:trace>
  <inkml:trace contextRef="#ctx0" brushRef="#br0" timeOffset="39000.07">12150 3006 0,'0'0'0,"21"0"0,0-21 31,-21-1-31,-21 22 32,0 0-17,-1 22-15,1-1 0,0 0 0,0 0 16,0 21-16,0-20 16,-1 20-16,1 0 0,0 1 0,0-22 15,0 21-15,21 0 0,0 1 0,0-22 16,0 21-16,0-21 0,0 1 15,0-1-15,21 0 0,0 0 0,21 0 16,-20-21-16,20 0 0,0 0 16,1 0-16,-1 0 0,0 0 0,1 0 15,-1-21-15,0 0 0,1 0 0,-22 0 16,21-1-16,-21-20 0,22 21 16,-22-21-16,-21-1 0,0 1 15,0 0-15,0-1 0,0 1 0,0 0 16,0-1-16,-21 1 0,-1 21 15,1-22-15,0 22 0,0 0 0,-21 21 16,20-21-16,-20 21 0,21 0 16,-21 0-16,20 0 0,1 0 0,-21 0 15,21 21-15,0-21 0,-1 21 16,1 0-16,21 1 0,-21-1 16,21 0-16,0 0 0,0 0 15,21-21-15,0 0 16,1 0-16,-1 0 0,21 0 0</inkml:trace>
  <inkml:trace contextRef="#ctx0" brushRef="#br0" timeOffset="39609.42">12933 2477 0,'0'0'16,"-21"0"-1,21 21 1,-22 0-16,22 0 0,-21 0 0,21 22 16,0-1-16,0 0 0,0 1 15,0-1-15,0 0 0,-21 1 16,21 20-16,0-21 0,0 1 0,0-1 16,-21 22-16,21-22 0,0 0 0,0 1 15,0-1-15,0 0 0,0-21 16,0 22-16,0-22 0,0 0 15,0 0-15,0 0 0,0 1 16,-21-22 15,21-22-31,0 1 0,0 0 0,0 0 16,0 0-16,0-22 0,0 22 16,0-21-16,0 0 0,0 20 0,21-20 15,0 21-15,0-21 0,0 20 16,22 1-16,-22 0 0,21 0 15,-21 21-15,22-21 0,-1 21 0,-21 0 16,22 0-16,-1 0 0,-21 0 16,21 0-16,-20 0 0,-1 21 0,21 0 15,-42 0-15,21 0 0,-21 1 0,21-1 16,-21 0-16,0 21 0,0-21 16,0 1-16,-21 20 0,0-21 0,0 0 15,0 0-15,0 1 0,-22-1 16,22-21-16,0 21 0,-21 0 0,20-21 15,1 21-15,-21-21 0,21 0 0,0 0 16,21 21-16,-22-21 16,1 0-16,21-21 47,21 21-47,1-21 0,-1 0 15,0 21-15</inkml:trace>
  <inkml:trace contextRef="#ctx0" brushRef="#br0" timeOffset="40091.23">13610 3323 0,'0'0'0,"21"-21"0,43-64 31,-43 64-31,0 0 0,-21 0 16,0 0-16,0 0 0,0-1 0,21 1 16,-21 0-16,0 0 0,0 0 15,0 42 17,0 0-17,0 0-15,0 0 16,0 1-16,0 20 0,0 0 15,0-21-15,0 22 0,0-1 0,0 0 16,0 22-16,0-22 0,0 1 16,0-1-16,0 0 0,0 1 0,0-1 15,0 0-15,0 22 0,0-22 0,0 0 16,0 1-16,0-1 0,0 0 16,0 1-16,-21-1 0,21 0 0,0 1 15,0-22-15,0 21 0,0-21 0,-21 22 16,21-22-16,-21 0 0,21 0 15,0 0-15,-21-21 16,-1 0 0,22-21-1,0 0-15,0 0 16,0 0-16,0-22 0,0 22 0,22-21 16,-22 0-16,21-1 0</inkml:trace>
  <inkml:trace contextRef="#ctx0" brushRef="#br0" timeOffset="40343.56">13822 2815 0,'0'0'0,"-21"0"0,-1 0 31,44 21 16,-1 1-31,0-22 0,-21 21-16</inkml:trace>
  <inkml:trace contextRef="#ctx0" brushRef="#br0" timeOffset="40715.35">14097 3112 0,'0'21'0,"21"-21"0,0 0 16,0 0-16,22 0 0,-22 0 15,0 0-15,0 0 0,0 0 16,22-21-16,-22-1 0,0 22 0,0-21 15,0 21-15,1-21 0,-1 0 0,-21 0 16,0 0 0,0-1-16,-21 22 15,-1 0-15,1 0 16,-21 0-16,21 0 0,0 22 16,-22-1-16,22 0 0,-21 0 0,21 0 15,-1 0-15,1 22 0,0-22 16,0 21-16,21-21 0,0 22 0,0-22 15,0 0-15,0 0 0,0 22 16,0-22-16,21-21 0,-21 21 0,21 0 16,22-21-16,-22 0 0,0 0 0,21 0 15,-21 0-15,22 0 0,-1 0 16,-21 0-16,22-21 0,-22 21 16,21-21-16,0 0 0,-20-1 0</inkml:trace>
  <inkml:trace contextRef="#ctx0" brushRef="#br0" timeOffset="41348.22">14986 3006 0,'0'0'0,"21"0"0,-21-21 0,0-1 0,0 1 15,-21 21 17,0 0-32,0 0 15,-1 0-15,1 21 0,0 1 16,0-1-16,21 0 0,-21 0 15,21 0-15,-21 22 0,21-22 16,0 0-16,0 21 0,0-21 0,0 1 16,0 20-16,0-21 0,0 0 0,0 0 15,21 1-15,0-22 0,0 21 16,0 0-16,22-21 0,-22 0 0,0 0 16,21 0-16,-21 0 0,22 0 15,-22 0-15,21 0 0,-21-21 0,1 0 16,20-1-16,-21 1 0,0-21 0,22 21 15,-22-22-15,0 1 0,21-21 16,-21 20-16,1-20 0,20 20 16,-21-20-16,0-1 0,0 1 15,22 21-15,-43-1 0,21 1 0,0 0 16,-21-1-16,0 22 0,0 0 0,0 0 16,0 0-16,0-1 15,-21 22 1,0 22-16,0 20 15,-1-21-15,22 21 0,-21-20 16,21 20-16,0 0 0,0 1 16,-21 20-16,0-21 0,21 1 0,-21-1 15,21 0-15,0 1 0,0-1 16,-21 0-16,21 1 0,0-22 16,0 21-16,0 1 0,0-22 0,21 0 15,-21 21-15,21-21 0,0-21 16,0 22-16,0-1 0,1-21 0,-1 0 15,0 0-15,0 21 0,0-21 0,0 0 16,22 0-16,-22 0 0,0 0 16,0 0-16,0-21 0,1 21 15,-1-21-15,-21-1 0,21 1 16,-21 0-16,21 0 0,-21 0 16,0-22-16,0 22 0,0 0 15</inkml:trace>
  <inkml:trace contextRef="#ctx0" brushRef="#br0" timeOffset="41648.36">15430 2858 0,'-21'0'16,"42"0"-16,-63 0 0,63 0 31,0 0-31,22 0 16,-1 0-16,0 0 0,1 0 15,20 0-15,-20 0 0,20 0 16,-21 0-16,1 0 0,20 0 0,-20 0 16,-1 0-16,0 0 0,-21 0 15,22 0-15,-22 0 0,0 0 16,-42 0 46</inkml:trace>
  <inkml:trace contextRef="#ctx0" brushRef="#br0" timeOffset="44387.32">4000 3937 0,'0'0'0,"22"0"93,-1 0-93,0 0 0,0 0 16,0 0-16,22 0 16,-22 0-16,0 0 0,21 0 0,-21 0 15,22 0-15,20 0 16,-20 0-16,20 0 0,-21 0 0,43 0 16,-21 0-16,-1 0 0,1 0 15,20 0-15,-20 0 0,84 0 16,-63 21-16,-22-21 0,22 0 15,21 0-15,-22 0 0,22 0 0,106 0 16,-106 0-16,-22 0 0,22 0 16,0 0-16,0 0 0,0 0 15,-1 0-15,1 0 0,-21 0 0,21 0 16,0 0-16,-22 0 0,1 0 16,0 0-16,-1 0 0,1-21 15,0 21-15,-1 0 0,1 0 0,0 0 16,-1 0-16,-20 0 0,-1 0 15,1 0-15,-1 0 0,-20 0 0,-1 0 16,0 0-16,1 0 0,-22 0 16,0 0-16,0 0 0,0 0 15,0 0-15,1 0 16,-1 0 0,-21-21 15,-21 21-16,-1 0-15</inkml:trace>
  <inkml:trace contextRef="#ctx0" brushRef="#br0" timeOffset="46591.55">14457 4487 0,'0'-21'0,"21"21"16,0-21 0,0 21-1,0 0 1,1 21-16,-22 0 0,21 1 15,0-1-15,-21 0 0,21 21 0,0 1 16,0-1-16,-21 0 0,22 22 16,-1-22-16,-21 22 0,0-22 15,42 64-15,-42-43 0,0-20 16,21-1-16,-21 0 0,21-21 0,-21 22 16,0-22-16,0 0 0,0 0 0,0 0 15,22 1 1,-22-44-1,0 1-15,0 0 16,0 0-16,0 0 0,0-22 16,0 1-16,0 0 0,0-22 0,0 1 15,21-1-15,0 1 0,-21-1 16,21 1-16,0-1 0,0 1 0,1 20 16,-1-20-16,21 21 0,-21-1 15,22 1-15,-22 21 0,0-22 0,21 22 16,-21 0-16,1 21 0,-1-21 0,-21 42 62,0 0-62,-21 0 0,-1 1 16,22-1-16,-21-21 16,21 21-16,0 0 0,0 0 0</inkml:trace>
  <inkml:trace contextRef="#ctx0" brushRef="#br0" timeOffset="48253.64">15557 5144 0,'0'0'0,"22"0"0,-1 0 0,0 0 16,0-22-16,0 22 0,0-21 0,-21-21 15,0 21-15,0 0 0,0-22 16,0 22-16,0-21 0,0-1 0,0 1 16,-21 21-16,0-21 0,21 20 15,-42 1-15,42 0 0,-43 0 0,22 21 16,0 0-16,0 0 0,0 0 0,0 0 16,-1 21-16,1 0 0,-21 22 15,21-22-15,0 21 0,-1 0 16,-20 22-16,21-22 0,0 1 15,0-1-15,-22 0 0,43 1 0,-21-1 16,21 0-16,-21 1 0,21-22 0,0 0 16,0 21-16,21-21 0,-21 1 15,21-22-15,0 21 0,22-21 0,-22 0 16,0 0-16,21 0 0,1 0 0,-22 0 16,21 0-16,1 0 0,-22-21 15,21-1-15,0 1 0,-20 0 0,20 0 16,-21 0-16,0-22 0,0 22 15,22-21-15,-43 0 0,21-1 0,-21 22 16,21-21-16,-21-1 0,0 22 16,21-21-16,-21 21 0,0 0 15,0-1-15,0 1 16,-21 21 0,0 21-16,0 1 0,21-1 15,0 0-15,-21 0 0,-1 21 16,22-20-16,-21 20 0,21-21 0,0 21 15,0 1-15,0-22 0,0 21 0,0-21 16,0 1-16,0-1 0,0 0 16,0 0-16,0 0 0,0 0 0,21 1 15,1-22-15,-1 0 0,0 0 16,0 21-16,0-21 0,22 0 0,-22 0 16,21 0-16,0-21 0,-20-1 15,20 22-15,0-21 0,1-21 16,-1 21-16,0 0 0,-21-22 0,22 1 15,-22 21-15,0-22 0,0 1 16,0 21-16,-21-21 0,0 20 0,0 1 16,0 0-16,0 0 0,-21 0 0,0 21 15,0 0-15,0 0 0,0 0 16,-1 0-16,1 0 0,0 0 0,0 0 16,0 21-16,21 0 0,0 0 15,0 0-15,0 1 0,0-1 16,0 0-16,21 0 0,-21 0 15,21 0-15,0 1 0,0-1 16,-21 0-16,22 0 0,-1 0 0,-21 0 16,21 1-16,-21-1 0,21 0 15,0 0-15,-21 0 0,0 0 0,21 1 16,22-1-16,-22 0 0,0-21 16,0 0-16,0 21 0,1-21 15,20 0-15,-21 0 0,21 0 0,1 0 16,-22 0-16,21 0 0,1-21 15,-22 0-15,21 0 0,0 21 0,-20-22 16,20 1-16,-21 0 0,0 0 0,0-21 16,1 20-16,-1 1 15,0-21-15,-21 21 0,0-22 0,0 22 16,0-21-16,0 21 0,0 0 16,0-1-16,0 1 0,0 0 15,0 0-15,-21 21 0,0 0 0,-1 0 16,1 0-16,-21 0 0,21 0 15,0 21-15,-1 0 0,1 0 0,0 1 16,-21 20-16,21-21 0,21 0 16,-22 22-16,1-22 0,21 21 0,0-21 15,-21 0-15,21 1 0,0 20 0,0-21 16,0 0-16,21 0 16,0-21-16,1 0 0,-1 22 15,0-22-15,0 0 0,0 0 16,0 0-16,1 0 0,-1 0 0,0-22 15,0 22-15,0-21 0,0 0 0,1 0 16,-1 0-16,0 0 0,0-1 16,0-20-16,-21 21 0,21-21 0,1 20 15,-22-20-15,21 21 0,-21-21 16,0 20-16,21 1 0,-21 0 0,0 0 16,21 21-16,-21-21 0,-21 21 31,0 0-31,0 21 0,21 0 0,-22 0 15,1 0-15,21 22 16,0-22-16,0 0 0,0 21 0,0-20 16,0-1-16,0 21 0,0-21 0,0 0 15,0 1-15,0-1 0,0 0 16,21-21-16,1 21 0,-1 0 0,0-21 16,0 0-16,0 21 0,22-21 15,-1 0-15,-21 0 0,21 0 16,-20 0-16,-1 0 0,21-21 0,-21 0 15,0 0-15,22 0 0,-22 0 16,0-1-16,21-20 0,-20 21 16,-22-21-16,42-22 0,-42 43 15,21 0-15,-21 0 0,0-1 16,0 1-16,-21 42 31,21 1-31,-21 20 16,21-21-16,0 0 0,0 0 15,0 22-15,0-22 0,0 0 0,0 0 16,0 0-16,0 1 0,0-1 16,21 0-1,0-21-15,0 0 0,0 0 16,1 0 0,-1 0-16,-21-21 15,0 0-15,0-1 0,21 1 16,-21 0-16,0-21 0,0 21 15</inkml:trace>
  <inkml:trace contextRef="#ctx0" brushRef="#br0" timeOffset="48443.99">17716 4572 0,'0'0'0,"-21"0"0,21-21 15,-21 21-15,0 0 31,42 0 32</inkml:trace>
  <inkml:trace contextRef="#ctx0" brushRef="#br0" timeOffset="49099.7">18076 4382 0,'0'21'31,"-21"0"-31,21 0 16,0 0-16,0 0 0,0 22 15,0-22-15,-21 21 0,21-21 0,0 22 16,-21-1-16,21 0 0,0 22 16,-21-22-16,21 1 0,0-1 0,0 0 15,0 22-15,-22-43 0,22 21 16,0 1-16,-21-22 0,21 21 0,0-21 16,0 0-16,0 1 0,0-1 15,0 0-15,0 0 0,0 0 16,0-42 15,0 0-31,0 0 16,21 0-16,1-1 0,-22 1 15,21 0-15,-21-21 0,21 21 16,0-1-16,0-20 0,0 21 0,1 0 16,-22 0-16,42-22 0,-21 22 15,0 0-15,0 21 0,1-21 0,20 0 16,-21 21-16,0 0 0,0 0 15,1 0-15,-1 0 0,0 0 16,0 21-16,0-21 0,0 21 0,-21 0 16,22 0-16,-22 22 0,21-22 15,-21 0-15,0 21 0,0-21 0,0 1 16,0-1-16,0 0 0,0 21 0,-21-42 16,-1 21-16,1 1 0,-21-1 15,21-21-15,-22 21 0,1 0 16,0-21-16,-1 0 0,1 21 0,21-21 0,-21 0 15,-1 0-15,22 0 0,0 0 16,-21 0-16,20 0 16,22-21 15,22 0-31,-1 21 16,0-21-16,0 0 0,0-1 15,0 1-15</inkml:trace>
  <inkml:trace contextRef="#ctx0" brushRef="#br0" timeOffset="49419.52">18944 4403 0,'0'21'31,"0"0"-31,0 0 16,0 0-16,0 22 0,0-22 16,0 21-16,0 1 0,0-1 0,0 0 15,0 22-15,-21-22 0,0 0 16,21 1-16,-21-1 0,21 0 0,0 1 16,0-1-16,-22-21 0,22 22 0,0-22 15,0 0-15,0 0 16,-21 0-16,21 0 0,21-21 31,1 0-15,-22-21-16,21 21 0,0-21 0</inkml:trace>
  <inkml:trace contextRef="#ctx0" brushRef="#br0" timeOffset="49887.25">19092 5059 0,'0'0'0,"21"0"15,1 0 1,-1 0-16,0 0 16,0 0-16,0 0 0,0-21 15,1 21-15,-1-21 0,0-1 16,0 22-16,0-21 0,-21 0 15,21 21-15,1-21 0,-22 0 0,0 0 16,0-1-16,0 1 0,0 0 16,0 0-16,0 0 0,-22 0 15,1 21 1,0 0-16,0 0 0,0 0 16,0 21-16,-1 0 0,1 0 0,0 0 15,0 22-15,0-1 0,0-21 16,-1 21-16,22 1 0,0-1 0,-21-21 15,21 22-15,0-22 0,0 21 16,0-21-16,0 22 0,0-22 0,21 0 16,-21 0-16,22-21 0,-1 21 0,0 0 15,21-21-15,-21 0 0,22 22 16,-22-22-16,21 0 0,-21 0 0,22 0 16,-22 0-16,0 0 0,0 0 0,22 0 15,-22-22-15,0 1 0,0 21 16,-21-21-16,21 0 15,-21 0-15,0 0 0</inkml:trace>
  <inkml:trace contextRef="#ctx0" brushRef="#br0" timeOffset="50495.82">15790 5652 0,'0'0'0,"64"-43"31,-85 43 0,-1 21-31,-20 1 0,0-1 16,-1 0-16,1 0 0,-21 21 0,-1-20 16,1 20-16,-22 0 0,0 1 15,1-22-15,-1 21 0,0 0 0,1 1 16,20-22-16,-21 0 0,22 21 15,-1-20-15,1-1 0,-1 0 16,1 0-16,21 0 0,-1 0 0,22 1 16,-21-22-16,21 21 0,-1-21 0,1 21 15,0 0-15,0-21 16,21 21-16,-21-21 0,21-21 31,21 0-15,21 0-16,-21 0 0</inkml:trace>
  <inkml:trace contextRef="#ctx0" brushRef="#br0" timeOffset="50843.45">16468 5736 0,'0'0'0,"0"21"15,0 1-15,0-1 16,0 21-16,0-21 0,-22 22 0,1-22 16,0 21-16,21 0 15,0 1-15,-21-1 0,0 0 0,0 1 16,21-1-16,-22 22 0,1-22 0,21 0 15,-21 22-15,21-22 0,0 0 16,-21 1-16,21-1 0,0-21 0,-21 22 16,21-22-16,0 0 0,0 0 0,0 0 15,0 0 1,21-21-16,0 0 0,0 0 16,0 0-16,1-21 0,20 0 0,0 21 0</inkml:trace>
  <inkml:trace contextRef="#ctx0" brushRef="#br0" timeOffset="51252.22">17653 5652 0,'0'0'0,"0"-22"0,21 22 0,0 0 15,0 0-15,1 0 16,-1 0-16,-21 22 16,21-1-16,0 0 0,0 0 0,0 21 15,1-20-15,-1 20 0,21 0 0,0 1 16,1-1-16,-1 0 0,0 1 16,22-1-16,-22 21 0,22-20 0,-1-1 15,-20 0-15,20 1 0,1-1 0,-22 0 16,21 1-16,-20-1 0,-1-21 15,0 22-15,-20-22 0,20 0 0,-21 0 16,21 0-16,-42 0 0,22 1 16,-1-22-16,0 0 0,0 0 47,-21-22-1</inkml:trace>
  <inkml:trace contextRef="#ctx0" brushRef="#br0" timeOffset="53027.52">12150 6541 0,'0'-22'0,"21"22"16,-21-21 0,-21 0-1,-1 21 1,1 0-16,21-21 15,-21 21 1,21-21 47,0 42-32,0 0-16,0 0-15,0 0 0,0 1 16,0-1-16,0 0 0,0 21 0,0 1 16,-21-1-16,0 0 0,21 1 15,-21 20-15,-1-21 0,1 22 16,0-22-16,0 22 0,-21-22 0,20 0 16,1 22-16,0-22 0,0 1 0,0-1 15,-22 0-15,22 1 0,0-22 16,0 21-16,0-21 0,0 0 0,-1-21 15,22 22-15,-21-22 0,0 0 16,21-22 0,0 1-16,0 0 0,0 0 15,0 0-15,0 0 0,0-22 0,0 1 16,0 0-16,0-1 0,0 22 16,0-21-16,0-1 0,21 1 15,0 21-15,1-21 0,-22 20 0,21 1 16,0 0-16,-21 0 0,21 0 15,0 21-15,0-21 0,1 21 16,-22 21-16,21 0 16,0 0-16,-21 0 0,21 22 15,-21-22-15,0 21 0,21-21 0,0 22 16,-21-1-16,22 0 0,-22-21 0,21 22 16,0-22-16,0 0 0,0 21 15,0-20-15,1-1 0,-1-21 16,0 21-16,21-21 0,-21 21 0,1-21 15,20 0-15,-21 0 0,0 0 0,0 0 16,22-21-16,-22 21 0,0-21 16,0 0-16,0 21 0,-21-22 0,22 1 15,-22 0-15,21 0 0,-21 0 16,0 0-16,0-1 0,0 1 16,0 0-16,0 0 0,0 0 31,21 21-16,-21-21-15,21 21 0,-21-22 0,21 22 16,0-21-16</inkml:trace>
  <inkml:trace contextRef="#ctx0" brushRef="#br0" timeOffset="54123.55">16425 6879 0,'0'-42'31,"0"21"-31,-21 21 0,0 0 0,0 0 16,0 0-16,-1 0 0,1 0 0,-21 0 15,0 0-15,-1 0 16,22 21-16,-21 0 0,-1-21 0,1 21 16,0 0-16,-1 1 0,1-1 0,21 21 15,-21-21-15,20 22 0,-20-22 16,21 21-16,0 22 0,0-22 0,-1 0 15,1 1-15,0 20 0,0-21 0,0 43 16,21-43-16,0 1 16,0-1-16,0-21 0,21 43 15,0-43-15,0 0 0,0 0 0,22-21 16,-22 21-16,21-21 0,-21 0 16,22 0-16,-1 0 0,-21 0 15,22 0-15,-1 0 0,0 0 0,-21-21 16,22 0-16,-1 0 0,-21 0 15,22 0-15,-22-1 0,0 1 0,0 0 16,0 0-16,-21 0 0,0-22 0,0 22 16,0 0-16,0 0 0,-21 0 15,0 21-15,0-21 0,-22 21 0,22 0 16,0 0-16,-21 0 0,-22 0 16,43 0-16,0 0 0,0 0 15,0 0-15,-1 0 0,1 0 16,21 21-16,21-21 31,1 0-15,-1 0-16,0 0 0,0 0 0,0 0 15,0 0-15,1 0 0,-1 0 0,0 0 16,0 0-16,0 0 0,-21 21 16,21-21-16,1 21 0,-22 0 0,0 0 15,21 1-15,-21-1 0,0 0 16,0 21-16,0-21 0,0 22 0,0-22 15,0 64-15,-21-43 0,21 0 16,-22 1-16,1-1 0,21 0 0,0 1 16,-21-1-16,0 0 15,21-21-15,-21 22 0,21-22 0,0 0 16,0 0-16,0 0 0,0 1 16,21-44 15,0 1-31,0 0 0,0-21 0</inkml:trace>
  <inkml:trace contextRef="#ctx0" brushRef="#br0" timeOffset="54580.29">19367 7049 0,'-21'0'16,"21"21"-16,0 0 0,0 0 16,0 0-16,0 0 0,0 64 15,0-64-15,0 22 0,0-22 16,0 21-16,0-21 0,0 22 0,-21-22 15,21 0-15,-21 0 16,0 0-16,0-21 0,-1 0 47,22-21-47,0 0 0,0 0 0,0 0 16</inkml:trace>
  <inkml:trace contextRef="#ctx0" brushRef="#br0" timeOffset="54779.78">19389 6816 0,'0'0'15,"0"-21"-15,-22 21 32,1 0-17,21 21-15,0 0 16,0 0-16,0 0 0,0 0 15,0 1-15,21-22 16,1 21-16,-1-21 0</inkml:trace>
  <inkml:trace contextRef="#ctx0" brushRef="#br0" timeOffset="55275.47">19770 7154 0,'0'43'0,"0"-86"0,-22 107 0,22-43 16,0 0-16,-21 22 0,21-22 0,0 0 16,0 0-16,0 0 0,0 0 15,0 1-15,-21-22 16,0 0-1,21-22 1,0 1 0,0 0-16,0 0 15,0 0-15,0-22 0,21 22 0,0-21 16,-21 0-16,21 20 0,1-20 16,-1 0-16,21-1 0,-21 22 0,22 0 15,-22 0-15,21 0 0,-21 0 16,0 21-16,22 0 0,-22 0 0,0 0 15,0 21-15,0 21 16,-21-21-16,0 0 0,0 22 16,0-22-16,0 0 0,0 21 0,0-20 15,0 20-15,0-21 0,0 0 0,-21 0 16,0 1-16,21-1 0,0 0 16,-21 0-16,0-21 15,21-21 16,21 0-15,0 21-16,0-21 0</inkml:trace>
  <inkml:trace contextRef="#ctx0" brushRef="#br0" timeOffset="55695.95">20680 7027 0,'0'0'15,"42"-21"-15,0 21 0,1-21 0,-22 21 0,0-21 16,0 21-16,-21-21 15,-21 21 1,0 0-16,0 0 0,-22 0 16,1 0-16,21 21 0,-21-21 15,-1 21-15,1 0 0,0 0 0,-1 1 16,22-22-16,-21 21 0,21 0 0,-1 0 16,22 0-16,0 0 0,0 1 15,0-1-15,22 0 0,-1-21 16,0 21-16,21-21 0,-21 21 0,22-21 15,-1 21-15,-21-21 0,22 22 16,-22-22-16,42 42 16,-42-42-16,1 21 0,-1 0 0,0 0 15,-21 1 1,-21-1-16,0-21 16,-22 0-16,22 21 0,-21-21 15,21 0-15,-22 0 0,1 0 0,0 0 16,20 0-16,-20 0 0,21 0 0,-21 0 15,20 0-15,1 0 0,0 0 16,21-21 0,21 0-16,22-1 15,-22 22-15,0-21 0,21 0 16,1 0-16</inkml:trace>
  <inkml:trace contextRef="#ctx0" brushRef="#br0" timeOffset="55979.52">21357 6668 0,'0'0'0,"0"21"32,0 0-32,0 0 0,0 21 0,-21-20 15,0 20-15,21-21 16,-21 21-16,21 1 0,-22-1 0,1 0 0,0 1 15,21-1-15,-21 0 0,0 1 16,21-1-16,-21 0 0,21 1 16,0-22-16,0 21 0,0-21 0,0 1 15,0-1-15,0 0 0,0 0 0,0 0 16,21-21 0,0-21-1,-21 0-15,21 21 0</inkml:trace>
  <inkml:trace contextRef="#ctx0" brushRef="#br0" timeOffset="56170.41">21103 7176 0,'21'0'31,"0"-22"-31,1 22 0,-1 0 16,0-21-16,0 21 0,0 0 15,0 0-15,1-21 0,20 21 0,-21 0 16,0 0-16,0-21 0,1 21 16,-1 0-16,0 0 0</inkml:trace>
  <inkml:trace contextRef="#ctx0" brushRef="#br0" timeOffset="57456.34">22034 7197 0,'0'0'0,"0"-21"0,0-1 16,0 1-16,0 0 0,0 0 0,0 0 15,0 0-15,0-1 0,-21 1 0,0 0 16,0 21-1,0-21-15,0 21 0,-1 0 16,-20 0-16,21 21 0,0 0 0,0 0 16,-1 1-16,-20-1 0,21 21 15,0-21-15,-22 22 0,22-22 0,0 21 16,0 0-16,0-20 0,21 20 0,0-21 16,0 0-16,0 0 0,0 1 15,0-1-15,21 0 0,0 0 0,21-21 16,-20 0-16,-1 0 0,21 0 15,-21 0-15,22 0 0,-22 0 0,0 0 16,21-21-16,-21 0 0,1 21 0,-1-21 16,21-22-16,-21 22 15,0 0-15,-21 0 0,22-22 0,-1 22 16,-21-21-16,21 21 0,-21 0 0,0-1 16,0 1-16,-21 42 31,21 1-31,-21-1 15,21 0-15,-22 21 0,22-21 16,0 1-16,0-1 0,0 0 0,0 0 16,0 0-16,0 0 0,22 1 15,-1-1-15,0-21 0,0 21 0,0-21 16,0 0-16,22 0 0,-22 0 0,0 0 16,21 0-16,-20 0 15,-1 0-15,0 0 0,21-21 0,-21 0 16,1-1-16,-1 1 0,-21 0 0,21 0 15,-21 0-15,21-22 0,-21 22 16,0 0-16,0 0 0,0 0 0,0 0 16,0-1-16,0 44 31,0-1-31,0 0 0,0 0 0,0 0 16,-21 0-16,0 1 0,21 20 15,-21-21-15,21 0 0,0 0 0,-22 1 16,22-1-16,-21 0 0,21 0 31,-21-21-31,21-21 31,0 0-31,0 0 16,21-1-16,0 1 0,1 0 0,-1 0 16,0-21-16,0 20 0,0-20 0,22 21 15,-22-21-15,21 20 0,0 1 16,1 0-16,-1 21 0,0 0 0,-20 0 15,-1 0-15,21 0 0,-21 0 16,-21 21-16,0 0 0,0 1 16,0 20-16,0-21 0,0 0 0,0 22 15,-21-22-15,21 0 16,-21 0-16,21 21 0,0-20 0,0-1 16,0 0-16,0 0 0,0 0 15,0 0-15,21 1 16,0-22-16,0 0 0,22 0 15,-22 0-15,0 0 0,0 0 0,0-22 16,22 1-16,-22 0 0,0 0 16,0-21-16,0 20 0,1-20 0,-1 0 15,0-22-15,0 22 0,0-22 0,-21 22 16,21-21-16,1-1 16,-1 22-16,-21-22 0,21 1 0,0 20 15,-21 1-15,21 0 0,-21 21 16,0-1-16,0 1 0,0 0 0,-21 42 31,0-21-31,0 43 0,0-22 16,-1 0-16,22 21 0,-21 1 0,21-1 15,-21-21-15,21 21 0,0 22 16,0-22-16,0 1 0,0-1 16,0 0-16,0 1 0,0-1 0,0 0 15,0 1-15,0-22 0,0 21 0,0-21 16,0 0-16,0 1 0,21-1 15,0-21-15,-21 21 0,22-21 16,-1 0-16,0 0 16,0-21-16,0 0 0,0-1 15,1 1-15,-1 0 0,21 0 0,-21 0 16,0 0-16,1-22 0,-1 22 16</inkml:trace>
  <inkml:trace contextRef="#ctx0" brushRef="#br0" timeOffset="57744.86">23241 6985 0,'0'0'0,"-21"0"0,42 0 47,0 0-47,0 0 0,22 0 16,-22 0-16,21 0 0,0 0 0,1 0 15,-1-21-15,-21 21 0,22 0 16,-1 0-16,-21-21 0,21 21 0,-20 0 16,20 0-16,-21-21 0,0 21 0,0 0 15,1 0-15,-22-22 0,21 22 16,-21-21 0,-21 21-1,-1 0-15,1 0 16,-21 0-16,0 0 0</inkml:trace>
  <inkml:trace contextRef="#ctx0" brushRef="#br0" timeOffset="58671.97">11007 7853 0,'0'0'0,"-43"21"0,1-21 16,21 0-16,-22 0 0,22 0 0,0 0 16,0 0-16,-21 0 15,42 21 1,21-21-1,0 0 1,0 0-16,0 0 0,22 0 16,-1 0-16,0 0 0,1 0 0,-1 0 15,0 0-15,22 0 0,-22 0 0,22 0 16,-22 0-16,21 0 0,-20 0 16,20 0-16,-20 0 0,20 0 0,-21 0 15,1 0-15,20-21 0,-20 21 0,-1 0 16,0 0-16,22-21 0,-22 21 0,0 0 15,22 0-15,-22-21 0,22 21 16,-22 0-16,22 0 0,-22 0 16,0 0-16,22 0 0,-22 0 0,0 0 15,-20 0-15,20 0 0,-21 0 16,0 0-16,0 0 0,-42 0 31,0 0-15,0 0-16,0 0 15,21-21 32</inkml:trace>
  <inkml:trace contextRef="#ctx0" brushRef="#br0" timeOffset="59792.41">15113 8319 0,'21'0'46,"0"0"-46,22 0 16,-1 0-16,0 0 0,1 0 0,20 0 16,-21 0-16,22 0 0,-1 0 0,1 0 15,-1 0-15,1 0 0,-22 0 16,22 0-16,-22 0 0,0 0 0,1 0 16,-1-22-16,0 22 0,-20 0 0,20 0 15,-21 0-15,0 0 0,0 0 16,1 0-16,-1 0 0,0 0 15,0 0-15,-42 0 110,0 0-79,0 0-15,-1 0 31,22-21-32,-21 21 141,21-21-140,0 0 0</inkml:trace>
  <inkml:trace contextRef="#ctx0" brushRef="#br0" timeOffset="61600.3">18902 7832 0,'-21'0'0,"-1"0"0,1 0 15,42 0 32,1 0-47,-1 0 16,0 0-16,0 0 15,0 0-15,0 0 0,1 0 16,-1 0-16,0 0 16,0 21-16,0-21 0,0 0 0,1 0 15,20 0-15,-21 0 0,0 0 0,22 0 16,-22 0-16,21 0 0,-21 0 16,22 0-16,-1 0 0,0 0 15,1 0-15,-22 0 0,42 0 0,-20 0 16,-1 21-16,0-21 0,22 0 15,-22 0-15,0 0 0,22 0 0,-22 0 16,1 0-16,20 0 0,1 0 0,-22 0 16,21 0-16,1 21 0,-1-21 15,-20 0-15,20 0 0,1 0 16,-1 0-16,1 0 0,-1 0 0,1 0 0,-22 0 16,22 0-16,-1 0 0,1 0 15,-1 0-15,1 0 0,-22 0 0,43 0 16,-22 0-16,1 0 0,-1 0 15,1 0-15,-1 0 0,22 0 0,-22 0 16,1 0-16,-1 0 0,1 0 16,-1 0-16,1 0 0,-1 0 0,1 0 15,-1 0-15,1 0 0,-1 0 16,1 0-16,-1 0 0,1 0 0,20 0 16,-41 21-16,20-21 0,1 0 15,-1 0-15,-20 0 0,-1 0 0,0 0 16,1 0-16,-1 0 0,-21 0 15,21 0-15,-20 0 0,-1 0 0,0 0 16,0 0-16,0 0 16,0 0-1,1 0 1,-1 0 343,-21-21-202,-21 0-142</inkml:trace>
  <inkml:trace contextRef="#ctx0" brushRef="#br0" timeOffset="62344.21">24765 5249 0,'0'0'0,"0"-21"0,-21 21 47,0 0-47,-1 21 0,1 1 16,0-1-16,0 21 0,0-21 15,0 22-15,-1-1 0,1 0 0,-21 1 16,21-1-16,0 0 0,-1 1 16,1-1-16,21 0 0,0 1 0,-21-1 15,21-21-15,0 21 0,0-20 16,0-1-16,0 0 0,21 0 0,0-21 15,1 21-15,20-21 16,-21 0-16,21 0 0,-20 0 0,20-21 16,0 0-16,1 0 0,-1 0 0,0-1 15,1-20-15,-1 21 0,0-21 16,-21-1-16,22 1 0,-22 0 16,0-22-16,0 22 0,-21-1 0,0 22 15,0-21-15,0 21 0,0 0 16,-21-1-16,-21 1 0,21 0 0,-1 21 15,-20 0-15,0 0 0,-1 0 16,22 0-16,-21 0 0,0 0 0,20 0 16,-20 0-16,21 21 0,0-21 15,0 21-15,-1-21 0,22 22 0,22-22 32,-1 0-32</inkml:trace>
  <inkml:trace contextRef="#ctx0" brushRef="#br0" timeOffset="63259.28">25294 5080 0,'0'0'16,"0"-21"-16,0 42 31,0 0-15,0 0-16,-21 22 0,21-22 0,-21 21 15,21-21-15,0 22 0,0-1 16,-21 0-16,21 1 0,-22-1 0,22 0 16,-21 1-16,21-1 0,0 0 15,0 1-15,0-1 0,-21-21 0,21 22 16,0-22-16,-21 0 0,21 0 16,0 0-16,0 0 0,0 1 0,-21-22 15,21-22 16,0 1-31,21 0 16,-21 0-16,21-21 0,0 20 0,0 1 16,1 0-16,-1-21 0,0 21 0,0-1 15,0 1-15,0 0 0,22 0 16,-22 0-16,21 21 0,-21 0 0,22 0 16,-22 0-16,21 0 0,-21 21 15,1 0-15,-1 0 0,0 0 16,-21 43-16,0-22 0,0-21 15,0 1-15,-21 20 0,-22-21 16,22 0-16,-21 0 0,0 1 0,20-1 16,-20 0-16,0 0 0,-1-21 0,22 21 15,0-21-15,-21 0 0,21 0 16,-1 21-16,1-21 0,0 0 16,42 0 15,0 0-16,1 0-15,20 0 0,-21 0 16,21 0-16,-20 0 0,20 0 0,0-21 16,1 21-16,-1-21 0,0 0 15,1 21-15,-1-21 0,0 0 0,1-1 16,-1-20-16,0 21 0,1 0 0,-1-22 16,-21 22-16,0-21 0,0 21 15,22-22-15,-43 22 0,21 0 0,-21 0 16,21 0-16,-21 0 0,0-1 15,0 1-15,-21 21 16,0 0 0,0 0-16,-1 21 0,22 1 15,-21-1-15,0 0 0,21 21 0,0-21 16,-21 22-16,21-1 0,-21 0 16,21 1-16,0-1 0,0 0 0,0 1 15,0-1-15,0 0 0,0-20 0,0 20 16,0 0-16,21 1 0,0-22 15,-21 21-15,21 0 0,0-20 0,-21 20 16,0 0-16,22-21 0,-22 22 0,0-22 16,21 0-16,-21 0 0,0 0 15,0 1-15,0-1 0,0-42 47,0-1-47,0 1 0,0 0 16,0-21-16,0 21 0,0-22 15,0 1-15,0-22 0</inkml:trace>
  <inkml:trace contextRef="#ctx0" brushRef="#br0" timeOffset="63452.17">26162 5398 0,'0'-22'0,"0"44"0,0-65 0,0 22 15,0 0-15,0 0 16,0 42 31,21-21-47,-21 21 15,21 0-15,0-21 16,-21 21-16,22-21 0,-22 22 0</inkml:trace>
  <inkml:trace contextRef="#ctx0" brushRef="#br0" timeOffset="63787.98">26416 5546 0,'0'0'0,"85"0"31,-64 0-31,0 0 16,0-21-16,0 21 0,-21-22 0,21 22 15,-21-21-15,0 0 16,-21 21-1,0 0 1,0 0-16,0 0 0,0 21 16,-1-21-16,1 21 0,0 1 15,0-1-15,0 21 0,21-21 0,0 22 16,0-1-16,-21-21 0,21 0 0,0 22 16,0-22-16,0 0 0,0 0 15,0 0-15,0 0 0,0 1 16,21-1-16,0-21 0,0 0 15,0 0-15,0 0 0,1 0 16,-1 0-16,21-21 0,-21 21 0,22-22 16,-22 1-16</inkml:trace>
  <inkml:trace contextRef="#ctx0" brushRef="#br0" timeOffset="64327.67">27093 5440 0,'0'0'0,"-21"0"31,0 0-31,0 0 0,0 0 16,-1 21-16,1 0 15,0 0-15,21 1 0,-21-1 0,0 0 16,21 21-16,-21-21 0,21 22 16,0-22-16,0 21 0,0-21 0,0 1 15,0 20-15,0-21 0,0 0 0,0 0 16,21-21-16,0 22 0,0-22 15,0 0-15,0 0 0,1 0 0,-1 0 16,21 0-16,-21 0 0,22 0 16,-22 0-16,21-22 0,-21 1 0,22-21 15,20-22-15,-42 22 16,0-21-16,22 20 0,-22 1 16,0-22-16,0 22 0,0-21 0,1 20 15,-22 1-15,21 0 0,0-1 16,-21 1-16,0 21 0,0-22 0,0 22 15,0 0-15,0 0 16,0 42 0,0 0-16,0 0 15,0 1-15,0 20 0,0-21 0,0 21 16,0-20-16,0 20 0,0 0 0,-21-21 16,21 22-16,-21-1 0,21 0 15,-22 1-15,22-1 0,-21 0 16,21-20-16,0 20 0,0-21 15,0 21-15,0-20 0,0-1 0,0 0 16,0 0-16,21-21 16,1 0-1,-1-21-15,0 0 0,0 0 16,0-1-16,22 1 0</inkml:trace>
  <inkml:trace contextRef="#ctx0" brushRef="#br0" timeOffset="64619.5">27517 5376 0,'0'0'0,"-22"0"16,44 0 15,-1 0-31,0 0 0,0 0 0,21 0 16,-20 0-16,20 0 0,-21 0 15,21 0-15,-20 0 0,20 0 0,0-21 16,-21 21-16,1 0 0,-1 0 16,0 0-16,0 0 0,-42 0 47,0 0-32,0 0-15,-1 21 0,1-21 16,-21 22-16</inkml:trace>
  <inkml:trace contextRef="#ctx0" brushRef="#br0" timeOffset="65232.15">20426 9144 0,'0'0'16,"-21"0"-16,-22 21 15,64-21 1,1 0-16,20 21 15,0-21-15,1 0 0,20 0 0,-21 0 16,22 0-16,-1 0 0,1 0 0,-1 0 16,-20 0-16,20 0 0,-20 0 15,-1 0-15,0 0 0,1 0 0,-22 0 16,0 0-16,-21 22 0,-21-22 31,0 0-31,-22 0 0,22 0 0</inkml:trace>
  <inkml:trace contextRef="#ctx0" brushRef="#br0" timeOffset="65492.04">20764 9229 0,'0'21'31,"0"0"-31,0 0 0,0 0 16,0 1-16,-21-1 15,21 0-15,-21 21 0,21-21 0,-21 22 16,0-1-16,21 0 0,-21-20 0,-1 20 16,22 0-16,-21 1 0,21-1 15,-21 0-15,21-21 0,0 22 0,-21-22 16,21 0-16,0 0 0,0 0 0,0 1 16,21-22-1,0 0-15,0-22 16,1 22-16</inkml:trace>
  <inkml:trace contextRef="#ctx0" brushRef="#br0" timeOffset="66107.69">21040 9716 0,'0'0'0,"21"-22"16,0 1-16,0 21 15,-21-21-15,21 0 0,0 21 16,1-21-16,-1 21 0,0-43 16,0 22-16,-21 0 15,21 21-15,-21-21 0,-21 21 32,0 21-17,0 0-15,0 0 0,-1 1 16,1-1-16,0 21 0,0-21 0,0 22 15,0-22-15,-1 21 0,22-21 16,0 22-16,0-22 0,0 0 0,0 0 16,0 0-16,0 0 0,0 1 15,22-22-15,-1 0 0,0 0 16,0 0-16,0 0 0,22 0 0,-22 0 16,21-22-16,-21 22 0,22-21 15,-1 0-15,0 0 0,-21 0 0,22 0 16,-22-1-16,21 1 0,-21-21 0,1 21 15,-1-22-15,-21 22 16,0 0-16,0 0 0,0 0 0,0 0 16,-21 21-1,21 21 1,0 0-16,0 0 0,0 0 0,0 0 16,0 1-16,0-1 0,0 0 15,21 21-15,0-21 0,-21 1 0,21-1 16,0 0-16,0 0 0,1 0 0,-22 0 15,0 1-15,0-1 16,-22 0 0,-20-21-16,21 0 0,0 0 0,-22 0 15,22 0-15,0 0 16,0 0-16,0 0 0,0 0 0,21-21 16,0 0-16,0-1 0,0 1 15,0 0-15,0 0 0</inkml:trace>
  <inkml:trace contextRef="#ctx0" brushRef="#br0" timeOffset="66392.53">21971 9229 0,'0'0'0,"21"-21"0,-21-1 16,0 44 15,0-1-31,0 0 0,0 0 15,0 21-15,0-20 0,-21 20 16,21 0-16,-21 1 0,21-1 0,-21 0 16,21 1-16,-22 20 0,22-21 15,0 1-15,-21-1 0,21-21 0,0 22 16,0-22-16,-21 0 0,21 0 16,0 0-16,0 0 0,21-21 15,0 0 1,-21-21-1,0 0-15,0 0 0,0 0 16</inkml:trace>
  <inkml:trace contextRef="#ctx0" brushRef="#br0" timeOffset="66551.42">21759 9525 0,'0'0'0,"-21"0"0,21-21 15,21 21 1,0 0-1,1 0-15,-1 0 0,0 0 0,21 0 16,-21 0-16,1 0 16,20 0-16,-21 0 0,0 0 0,22 0 15,-22-21-15</inkml:trace>
  <inkml:trace contextRef="#ctx0" brushRef="#br0" timeOffset="66967.21">22564 9292 0,'-22'0'16,"1"21"-1,0 1-15,0-1 0,21 0 16,-21 0-16,0 0 0,-1 22 16,1-22-16,21 21 0,-21 0 15,0 1-15,0-22 0,21 21 0,0 1 16,0-1-16,0-21 0,0 21 0,0-20 15,0-1-15,0 0 0,0 0 16,0 0-16,21 0 0,0-21 0,0 0 16,22 0-16,-22 0 0,21 0 15,-21 0-15,22 0 0,-1 0 0,0-21 16,1 21-16,-22-21 0,21 0 16,0-21-16,-20 20 0,20-20 0,-21 21 15,0-21-15,0-1 0,-21-20 0,0 20 16,0 1-16,0 0 0,0-1 15,0 22-15,-21 0 0,0 0 16,0 0-16,0 0 0,0-1 0,-22 22 16,22 0-16,0 0 0,0 0 0,0 0 15,-22 0-15,43 22 0,-21-1 16,0 0-16,0 0 0,21 0 16</inkml:trace>
  <inkml:trace contextRef="#ctx0" brushRef="#br0" timeOffset="67448.21">24320 9123 0,'0'0'0,"-21"0"31,0 0-16,0 21-15,21 0 16,-21 0-16,21 1 0,-21-1 0,-1 21 16,1-21-16,0 22 0,21-1 15,-21 0-15,0 1 0,0-1 0,-1 0 16,22 1-16,-21 20 16,21-21-16,-21 1 0,21-22 0,0 21 0,0-21 15,0 22-15,0-22 0,0 0 16,0 0-16,21-21 0,0 21 15,1-21-15,-1 0 0,0 0 0,0 0 16,0 0-16,0 0 0,1 0 0,-1-21 16,0 0-16,0 21 0,0-21 15,-21 0-15,21-22 0,-21 22 0,0 0 16,0-21-16,0 21 0</inkml:trace>
  <inkml:trace contextRef="#ctx0" brushRef="#br0" timeOffset="67624.11">23876 9589 0,'-21'0'16,"42"0"-16,-63 0 0,63 0 31,0 0-31,0 0 16,21 0-16,-20 0 0,-1 0 0,21 0 16,0 0-16,-20 0 0,20 0 0,0 0 15,1 0-15,-1 0 0,0-22 16,1 1-16,-1 21 0,21-21 0</inkml:trace>
  <inkml:trace contextRef="#ctx0" brushRef="#br0" timeOffset="67850.99">25336 9483 0,'0'0'0,"22"0"47,-1 0-47,0 0 16,0 0-16,0 0 15,0 0-15,1 0 0,-1 0 16,-42 0 15</inkml:trace>
  <inkml:trace contextRef="#ctx0" brushRef="#br0" timeOffset="67999.63">25252 9652 0,'0'0'16,"0"21"-16,0 0 0,0 1 15,0-1 1,21-21 0,0 0-16,0 0 15,0 0-15,1 0 0,-1-21 16,0 21-16,0-22 0,21 1 0</inkml:trace>
  <inkml:trace contextRef="#ctx0" brushRef="#br0" timeOffset="68499.35">26374 9271 0,'0'0'15,"-22"0"-15,1 0 16,21 21-16,-21 0 0,21 1 16,0-1-16,-21 21 0,21-21 15,0 0-15,0 22 0,-21-22 16,21 21-16,0-21 0,0 22 16,0-22-16,0 21 0,0-21 0,0 1 0,0-1 15,0 0-15,0 0 16,-21-21-16,21 21 0,-22-21 15,22-21 1,0 0-16,0 0 16,0 0-16,0-22 0,0 22 15,0 0-15,0-21 0,22-1 16,-1 22-16,0-21 0,0 21 0,0-22 16,0 22-16,1-21 0,20 21 0,0-1 15,1 1-15,-1 21 0,0-21 16,1 21-16,-1 0 0,-21 0 15,21 0-15,1 21 0,-22 0 0,0 1 16,0-1-16,0 0 0,-21 0 16,0 21-16,0-20 0,0 20 0,0 0 15,-21-21-15,0 22 0,0-22 16,0 0-16,0 21 0,-1-20 0,1-1 16,0 0-16,0-21 15,42 0 1,0 0-16</inkml:trace>
  <inkml:trace contextRef="#ctx0" brushRef="#br0" timeOffset="68843.06">27093 9525 0,'0'0'0,"21"0"0,1 0 15,-1-21-15,0 0 0,0 21 16,0 0-16,0-21 0,1 21 0,-1-22 15,0 1-15,0 21 0,0-21 16,0 0-16,1 21 0,-1-21 0,0 0 16,-21-1-16,0 1 15,0 0-15,-21 21 16,0 0-16,-1 0 16,-20 21-16,21 0 0,-21-21 15,20 22-15,1 20 0,-21-21 0,21 0 16,0 0-16,-1 22 0,22-22 0,0 21 15,0-21-15,0 1 0,0-1 16,0 0-16,0 0 0,0 0 0,0 0 16,0 1-16,22-22 0,-1 0 0,21 0 15,-21 0-15,0 0 0,22 0 16,-1 0-16,-21 0 0,22-22 0,-1 22 16,-21-21-16,21 0 0</inkml:trace>
  <inkml:trace contextRef="#ctx0" brushRef="#br0" timeOffset="69343.49">27728 9356 0,'0'0'0,"21"-21"0,-21-1 0,0 1 0,0 0 16,0 42 15,0 0-31,0 1 0,-21-1 16,21 21-16,0-21 0,0 22 15,-21-22-15,21 0 0,-21 21 0,21-21 16,-21 1-16,21-1 0,0 0 0,0 0 15,0 0-15,0 0 16,21-21 0,0 0-16,0 0 0,0-21 15,1 21-15,-1-21 0,0 0 16,0 0-16,0 0 0,0-1 0,1-20 16,-1 21-16,0 0 0,0 0 0,0-1 15,0 1-15,1 21 16,-22 21-1,0 1 1,-22-1-16,1 0 0,21 0 0,0 21 16,0-20-16,0-1 0,0 0 0,0 0 15,0 0-15,0 0 0,0 1 16,21-22-16,1 21 0,-1-21 0,0 0 16,0 0-16,21 0 0,-20 0 15,20 0-15,-21-21 0,0 21 16,0-22-16,1 1 0,-1-21 0,0 21 15,0-22-15,-21 1 0,0 21 16,0-21-16,0-1 0,0 22 0,0-21 16,0 21-16,0-1 0,0 1 0,0 0 15,0 0-15,0 0 16,0 0 0</inkml:trace>
  <inkml:trace contextRef="#ctx0" brushRef="#br0" timeOffset="69695.44">29019 8805 0,'0'0'0,"0"-21"32,22 21-32,20 0 15,-21 0-15,21 0 0,22 0 0,-22 0 16,1 0-16,20 0 0,-21 0 15,22 0-15,-22 0 0,1 21 0,-22-21 16,21 0-16,-21 0 0,0 0 16,-42 0-1,0 0-15,-21 0 16,21 0-16</inkml:trace>
  <inkml:trace contextRef="#ctx0" brushRef="#br0" timeOffset="69908">29295 8784 0,'-22'0'0,"-20"64"31,42-43-31,-21 0 0,0 21 0,21-20 16,0 20-16,0 0 0,-21 1 15,21-1-15,-22 0 0,22 1 0,-21-1 16,21 0-16,0 1 0,0-22 16,-21 21-16,21-21 0,0 22 0,-21-22 15,21 21-15,0-21 0,0 0 0,0 1 16,-21-1-16,21 0 15,21-21 17</inkml:trace>
  <inkml:trace contextRef="#ctx0" brushRef="#br0" timeOffset="70419.86">29358 9440 0,'0'0'15,"0"-21"-15,0 0 0,21 21 0,0-21 16,-21 0-16,0 0 15,22 21-15,-22-22 0,21 22 16,0-21-16,-21 0 0,0 0 0,21 21 16,0-21-16,0 0 15,-42 42 17,0-21-17,0 21-15,0 0 0,0 0 0,-1 22 16,1-22-16,0 0 0,0 0 15,0 0-15,21 0 0,0 1 0,0-1 16,0 0-16,0 0 0,0 0 16,21-21-16,0 0 0,0 0 15,0 0-15,1 0 0,-1 0 0,0 0 16,0 0-16,21-21 0,-20 0 16,20 0-16,-21 0 0,21-1 15,-20 1-15,20 0 0,-21 0 16,0 0-16,0 0 0,1-1 0,-1 1 15,0 21-15,0 0 0,0 0 0,-21 21 32,0 1-32,0-1 0,0 0 15,0 0-15,0 0 0,0 0 16,0 1-16,0-1 0,-21 0 0,21 0 16,-21 0-16,0 0 0,0-21 15,21 22-15,-22-22 0,1 0 0,21 21 16,-21-21-16,0 0 0,0 0 15,21-21 1,0-1 0,0 1-16,21 0 0,0 0 0</inkml:trace>
  <inkml:trace contextRef="#ctx0" brushRef="#br0" timeOffset="70654.92">30311 8869 0,'0'0'0,"0"-21"0,0-22 31,0 65-31,0-1 0,0 0 16,-22 21-16,22-21 0,-21 22 15,0-1-15,0 22 0,0-22 16,21 0-16,-43 43 0,22-64 16,21 21-16,0 1 0,0-22 15,0 0-15,0 0 0,0 0 0,0 1 16,0-1-16,0 0 0,21-21 15,1 0 1,-1-21-16,-21 0 0</inkml:trace>
  <inkml:trace contextRef="#ctx0" brushRef="#br0" timeOffset="70811.84">30078 9186 0,'0'0'16,"21"0"-1,0 0-15,0 0 16,0 0-16,1 0 0,20 0 0,-21 0 16,21 0-16,1 0 0,-22 0 15,21 0-15,-21 0 0,22 0 0</inkml:trace>
  <inkml:trace contextRef="#ctx0" brushRef="#br0" timeOffset="71299.98">30882 9017 0,'0'-21'16,"-21"21"15,0 21-16,21 0-15,-21-21 16,-1 43-16,22-22 0,-21 0 16,0 0-16,0 21 0,21-20 15,-21 20-15,0-21 0,-1 0 0,22 22 16,0-22-16,0 0 0,0 0 0,0 0 16,0 0-16,0 1 0,0-1 15,0 0-15,22 0 0,-1-21 0,0 0 16,21 21-16,-21-21 0,22 0 15,-1 0-15,0 0 0,-20-21 0,20 0 16,0 0-16,1 0 0,-1-1 16,-21-20-16,0 21 0,0-21 0,22-1 15,-43-20-15,0 20 0,0 1 16,0 0-16,0-1 0,0 22 0,-21-21 16,-1 21-16,1 0 15,0-1-15,0 22 0,0 0 0,-22 0 16,22 0-16,0 0 0,0 22 0,0-1 15,21 0-15,0 0 0,0 0 16,0 0-16,0 1 0,21-1 0,0-21 16,0 21-16,22 0 0,-22-21 15</inkml:trace>
  <inkml:trace contextRef="#ctx0" brushRef="#br0" timeOffset="71555.83">31898 8954 0,'0'0'0,"0"-22"16,-21 22-1,0 22-15,0-1 0,-1 0 0,1 0 16,0 0-16,-21 22 0,21-1 16,-1-21-16,1 21 0,0 1 0,0-22 15,0 21-15,21 1 0,-21-22 16,21 21-16,0-21 0,0 0 0,0 1 15,0 20-15,21-21 0,0 0 16,21-21-16,-21 21 0,22-21 16,-22 0-16,21 0 0,1 0 0,-22 0 15,21-21-15</inkml:trace>
  <inkml:trace contextRef="#ctx0" brushRef="#br0" timeOffset="71847.87">32321 8932 0,'0'0'0,"22"-21"0,-22 0 0,21 21 16,0-21-16,0 21 0,0 0 15,0 0-15,1 0 0,-1 21 16,0 0-16,21-21 0,-21 43 0,1-22 16,-1 0-16,-21 21 15,0 1-15,0-1 0,0 0 0,0-21 16,0 22-16,-21-1 0,-1 0 15,1 1-15,-21-22 0,21 21 0,-22 1 16,22-22-16,-21 0 0,21 0 16,0 0-16,-1 0 0,1-21 0,0 0 15,21 22-15,0-44 32,21 22-32,0-21 0,1 0 15</inkml:trace>
  <inkml:trace contextRef="#ctx0" brushRef="#br0" timeOffset="72048.09">33253 9165 0,'0'0'0,"-21"0"16,-1 0-1,22 21 48,0 1-48</inkml:trace>
  <inkml:trace contextRef="#ctx0" brushRef="#br0" timeOffset="72287.89">33126 9525 0,'0'0'0,"-21"0"0,21 21 16,0 0 0,0 1-16,0-1 0,0 0 0,0 0 15,0 21-15,0-20 0,0 20 16,0-21-16,0 21 0,0 1 0,0-22 16,-22 21-16,1-21 15,0 22-15,0-22 0,-21 0 0,20 21 16,-20-20-16,0-1 0,-1 0 15,1 0-15,-21 0 0,20-21 0,-20 21 16,-1 1-16,22-22 0,-22 0 16,-20 21-16</inkml:trace>
  <inkml:trace contextRef="#ctx0" brushRef="#br0" timeOffset="73247.72">23961 10308 0,'-22'0'0,"1"0"0,0 0 15,0 0-15,0 0 0,0 0 16,-1 0-16,1 0 0,0 0 0,0 0 16,0 0-16,0 0 0,-1 0 15,44 0 16,-1 0-31,21 0 16,-21 0-16,22 0 0,-1 0 0,0 0 16,1 0-16,20 0 0,-21 0 0,1 0 15,20 0-15,1 0 16,-1-21-16,-20 21 0,20 0 0,1 0 16,-1 0-16,-21 0 0,22 0 0,-22-21 15,-21 21-15,22 0 0,-22 0 16,0 0-16,-42 0 62,0 0-46,0 0-16,-1 0 16,1 0-16,0 0 0,0 0 15,0 0-15,0 0 0,-1 0 16,1 21-16,-21-21 0</inkml:trace>
  <inkml:trace contextRef="#ctx0" brushRef="#br0" timeOffset="73667.48">23643 10456 0,'0'0'0,"0"22"0,-21-22 0,0 0 32,42 0-17,0 0 1,21 0-16,-20 0 0,20 0 0,0 21 16,22-21-16,-22 0 0,22 0 15,-1 0-15,1 0 0,-1 0 0,1 0 16,-1 0-16,1 0 0,-1 0 0,1 0 15,-1 0-15,-21 0 0,1 0 16,-1 0-16,0 0 0,1 0 16,-22 0-16,0 0 0,0 0 0,0 0 31,-42 0 16,0 0-47,0 0 15,0 0-15,0 0 0,-1 0 16,1 0-16,0 0 0,0-21 0,0 21 16,0 0-16,-1 0 0</inkml:trace>
  <inkml:trace contextRef="#ctx0" brushRef="#br0" timeOffset="74108.28">23707 10266 0,'0'0'15,"-22"0"1,44 0 15,-1 0-31,0 0 0,21 0 16,1 0-16,-1 0 0,0 0 0,1 0 15,20 0-15,-21 0 0,22 0 0,-1 0 16,-20 0-16,20 0 0,-20 0 16,-1-21-16,0 21 0,1 0 0,-1 0 15,-21 0-15,0 0 0,0 0 0,1 0 16,-44 0 62,1 0-62,0 0-16,0 0 15,0 0-15,0 21 0,-1-21 0</inkml:trace>
  <inkml:trace contextRef="#ctx0" brushRef="#br0" timeOffset="74708.95">23664 10499 0,'0'0'0,"-21"21"31,42-21-16,0 0-15,1 0 16,-1 0-16,21 0 0,0 0 0,22 0 16,-22 0-16,22 0 0,-1 0 15,1 0-15,-22 0 0,22 0 0,20 0 16,-20 0-16,-1 0 0,-20 0 16,20 0-16,-21 0 0,1 0 0,-1 0 15,-21 0-15,22-21 0,-22 21 16,0 0-1,0 0 1,-42 0 265,0 0-265,0 0-16,-1 21 16</inkml:trace>
  <inkml:trace contextRef="#ctx0" brushRef="#br0" timeOffset="75308.48">24024 11049 0,'0'0'0,"0"-21"16,0 0-16,21 0 16,-21-1-16,21 22 0,-21-21 0,22 21 15,-22-21-15,0 42 47,0 0-31,0 1-16,0-1 0,0 0 0,0 21 15,0-21-15,0 22 0,0-1 16,0 0-16,0-20 0,0 20 0,0 0 16,0 1-16,0-1 0,0 0 0,0-21 15,0 22-15,0-22 0,0 21 16,0-21-16,0 1 0,0-1 15,0 0-15,21 0 0,-21 0 16,0-42 15,0 0-31</inkml:trace>
  <inkml:trace contextRef="#ctx0" brushRef="#br0" timeOffset="75691.78">24257 10986 0,'0'0'0,"21"-85"31,-21 64-31,0 42 31,0 0-15,0 0-16,0 0 0,0 1 15,0 20-15,0-21 0,0 21 0,0 1 16,0-1-16,0 0 0,0 1 16,0-1-16,0 0 0,0 1 15,0-22-15,0 21 0,-21-21 0,21 22 16,0-22-16,0 0 0,0 0 0,0 0 16,0 1-16,0-1 15,0 0-15,-21-21 0,21 21 16,-21-21 31,-1 0-32,1 0-15,0 0 16</inkml:trace>
  <inkml:trace contextRef="#ctx0" brushRef="#br0" timeOffset="76182.91">23728 11536 0,'0'0'0,"0"-21"0,0 0 15,0-1 1,21 22 15,0 22-31,-21-1 0,21-21 0,0 21 16,-21 0-16,22 0 0,-1 0 15,0 1-15,0-1 0,-21 0 0,21 0 16,0 21-16,1-20 0,-1-1 0,-21 0 16,21 0-16,-21 0 0,0 0 15,21 1-15,0-1 0,0 0 16,-21 0-16,22-21 15,-1 0-15,0 0 0,0 0 16,0-21-16,0 0 0,1 0 16,-1-1-16,0 1 0,0 0 0,0 0 15,0 0-15,22 0 16,-22-1-16,0-20 0,21 21 0,-20 0 16,-1 0-16,21 21 0,-21-22 0,-21 1 15,21 21-15,1-21 16,-1 21-16,-21 21 47,0 0-32,-21-21-15,-1 22 0</inkml:trace>
  <inkml:trace contextRef="#ctx0" brushRef="#br0" timeOffset="76663.64">23410 12637 0,'0'0'0,"0"-22"0,0 1 16,0 0-16,0 0 16,0 0-16,21 0 15,1 21-15,-22 21 31,0 21-31,0-21 16,0 22-16,0-22 0,0 21 16,-22 0-16,22 1 0,-21 20 0,21-20 15,0-1-15,0 0 0,-21-21 16,21 22-16,-21-1 0,21-21 0,0 0 16,0 1-16,0-1 0,0 0 15,0 0-15,0 0 16,0-42 15,0 0-31,0 0 0,0 0 16,0-1-16</inkml:trace>
  <inkml:trace contextRef="#ctx0" brushRef="#br0" timeOffset="77167.47">23474 12679 0,'21'-21'0,"-42"42"0,42-63 0,-21 20 16,21 1-16,0 0 0,0 0 16,1 0-16,-1 0 15,0 21-15,0-22 0,0 1 0,0 21 16,1 0-16,-1 0 0,0 0 0,21 0 16,-21 0-16,22 0 0,-22 0 15,0 21-15,0 1 0,0-22 16,1 21-16,-22 0 0,21 0 0,-21 0 15,0 0-15,0 22 0,-21-22 16,-1 0-16,-20 0 0,21 0 0,-21 1 16,-1-1-16,1 0 0,0 0 15,-1-21-15,1 21 0,0 0 0,20-21 16,-20 0-16,21 0 0,0 0 0,0 0 16,-1 0-1,22-21-15,0 0 16,22 21-1,-22 21 1,21 0-16,0-21 0,-21 22 16,21-1-16,0 0 0,-21 0 0,21 0 15,1 0-15,-1 1 0,-21-1 0,21 0 16,0 0-16,0 0 0,-21 0 16,21 1-16,1-22 0,-1 21 15,0-21-15,0 21 16,0-21-1,0 0 1,1 0-16,-22-21 0,21 21 0,0-21 16,0 21-16,0-22 0</inkml:trace>
  <inkml:trace contextRef="#ctx0" brushRef="#br0" timeOffset="77504.28">24236 12912 0,'-21'0'16,"-1"21"0,22 0-16,-21 0 15,21 0-15,0 1 16,21-22 0,1 0-16,-1 0 15,0 0-15,0 0 16,-21-22-16,0 1 15,0 0-15,0 0 16,0 0-16,0 0 0,-21 21 16,0 0-1,0 0 1,21 21-16,0 0 16,0 0-1,21-21 1,0 0-16,0 0 15</inkml:trace>
  <inkml:trace contextRef="#ctx0" brushRef="#br0" timeOffset="77827.89">24532 12658 0,'0'-21'0,"0"42"0,21-42 0,-21-1 15,21 1-15,-21 0 0,22 0 16,-1 21-16,0 0 15,-21 21 1,21-21-16,-21 21 0,21 0 16,-21 22-16,0-22 0,0 0 0,0 21 15,0-20-15,0 20 0,0 0 16,0-21-16,0 22 0,0-22 0,0 21 16,0-21-16,0 1 0,0-1 15,0 21-15,0-21 0,0 0 16,0 1-1,0-44 17,21 1-32,1 0 15,-1 0-15,-21 0 0,21 0 16,0-1-16,0 1 0,0 0 0</inkml:trace>
  <inkml:trace contextRef="#ctx0" brushRef="#br0" timeOffset="78111.92">25082 12531 0,'0'0'0,"22"-21"0,-1 21 16,-21 21 15,-21-21-31,-1 21 0,1 0 16,0 0-16,0 22 0,0-22 15,0 21-15,-1-21 0,1 22 0,-42 41 16,42-41-16,-1-1 0,1 0 15,0-21-15,0 22 0,0-22 16,0 0-16,21 0 0,0 0 0,0 1 16,-22-1-16,1-21 62,0 0-62,0 0 0,0 0 16</inkml:trace>
  <inkml:trace contextRef="#ctx0" brushRef="#br0" timeOffset="85146.87">11070 8192 0,'0'0'0,"-21"0"0,0 0 16,0 0-16,-1 0 0,1 0 0,0-22 15,0 22-15,-21 0 0,20 0 16,1 0-16,0-21 0,-21 21 0,21 0 15,-1 0-15,1 0 0,0 0 16,0 0-16,0 0 0,0 0 0,21-21 16,21 21-1,0 0 1,21 0-16,1 0 0,20-21 0,1 21 16,20 0-16,22 0 0,0 0 15,0 0-15,-22 0 0,22 0 0,0 0 16,0 0-16,0 0 0,-22 0 0,1 0 15,0 0-15,-22 0 0,1 0 16,-22 0-16,22 0 0,-22 0 0,-21 0 16,0 0-16,0 0 0,1 0 0,-1 0 15,-21 21-15</inkml:trace>
  <inkml:trace contextRef="#ctx0" brushRef="#br0" timeOffset="85895.43">15049 8615 0,'-42'0'31,"21"0"-31,0 0 16,0 0-16,-1 0 15,22 21 17,22-21-17,-1 0-15,0 0 0,21 21 16,1-21-16,20 0 0,1 0 16,-1 0-16,22 0 0,-1 0 0,1 21 15,0-21-15,21 0 0,-22 0 16,1 0-16,0 0 0,-1 0 0,86 0 15,-107 0-15,1 0 0,-1 0 16,1 0-16,-22 0 0,0 0 16,-21 0-16,1 0 0,-1 0 0,0 0 15,-21-21 63</inkml:trace>
  <inkml:trace contextRef="#ctx0" brushRef="#br0" timeOffset="89843.05">22521 6117 0,'0'0'15,"-21"21"-15,21 1 16,-21-1-1,21 0 1,0 0-16,0-42 63,0 0-63,0 0 15,0-1-15,0 1 0,0 0 0,0 0 16,0 0-16,0-22 0,0 22 0,0-21 15,0 0-15,0-1 0,0 1 16,0-22-16,21 22 0,0-21 0,-21 20 16,21-20-16,22-1 0,-22 22 15,0-22-15,21 1 0,-20-1 16,20 1-16,0 21 0,22-22 0,-22 1 16,0-1-16,22 1 0,-1 20 15,1-20-15,-1 20 0,22 22 0,0-21 16,-22 0-16,22 20 0,0 1 15,-1 0-15,1 21 0,0 0 0,-22 0 16,1 0-16,-1 0 0,-21 21 0,1 22 16,-1-22-16,-21 21 0,0 22 15,1-22-15,-1 0 0,-21 22 0,21-22 16,-21 22-16,0-22 0,0 0 16,0-21-16,0 22 0,0-22 15,0 0-15,0 0 0,0 0 0,0 1 16,0-1-1,0 0 1,0 0 15,-21-21 1,0 0-32</inkml:trace>
  <inkml:trace contextRef="#ctx0" brushRef="#br0" timeOffset="90172.86">23939 5186 0,'0'0'0,"-21"-21"0,0 21 0,0 0 16,21-21-16,21 42 31,0 0-31,0-21 0,-21 21 16,22 0-16,-1 0 0,0 1 0,0-1 15,0 0-15,0 0 0,-21 0 16,22 0-16,-1 1 0,0-1 0,0 0 16,0 0-16,0-21 0,1 0 15,-1 0-15,0 0 16,0 0-16,0 0 0,0-21 16,-21 0-16,22 0 0,-1-1 0,0 1 15,0 0-15,-21-21 0,21 21 16,0-22-16,1 22 0,-22 0 0,21-21 15,0 42-15,-21-22 0,0 1 16,21 21-16,0 0 0,0 0 16,-21 21-16,22 1 0</inkml:trace>
  <inkml:trace contextRef="#ctx0" brushRef="#br0" timeOffset="94243.62">23558 10308 0,'-21'0'0,"21"21"0,0 1 15,-21 20-15,0-21 0,0 0 16,21 0-16,0 1 0,0 20 15,-21-21-15,21 0 0,-22 0 16,22 1-16,0-44 47,0 1-47,22 0 0,-22 0 16,21 0-16,-21 0 0,0-1 15,21 1-15,-21 0 0,0 0 0,0 0 16,0 0-16,0-1 0,0 1 15,0 0-15,0 0 0,0 0 16,21 21-16,0 0 31,0 0-31,1 0 16,-1 0-16,0 0 0,0 0 16,21 21-16,1-21 0,-1 0 15,0 0-15,22 21 0,-22-21 0,22 0 16,-1 0-16,1 21 0,-22-21 0,22 0 15,-1 0-15,1 0 0,-22 0 16,21 0-16,1 0 0,-22 0 0,22 0 16,-22-21-16,0 21 0,1-21 15,-1 21-15,-21 0 0,22 0 16,-22-21-16,0 21 0,0 0 0,-21 21 31,-21-21-31,0 21 16,0 0-16,-1-21 0,1 21 0,0 1 15,0-1-15,21 0 0,0 0 16,-21 0-16,21 0 0,0 1 0,-21-1 16,21 21-16,0-21 0,0 0 15,0 1-15,0-1 16,0 0-16,0 0 0,-22-21 31,1 0-15,0 0-16,0 0 0,0 0 0,0-21 15,-1 21-15,1-21 16,-21 0-16,0 21 0,20-22 0,-20 1 16,0 21-16,-22-21 0,22 0 0,-22 21 15,22-21-15,0 21 0,-22 0 16,22 0-16,0-21 0,-43 21 16,43 0-16,20 0 0,1 0 0,0 0 15,42 0 16,0 0-31,22 0 16,-1 0-16,0 0 0,1 0 16,20 0-16,1 0 0,-1 0 0,-20 0 0,20 0 15,1 0-15,-1 0 16,1 0-16,-22 0 0,21 0 0,-20 0 16,-22 0-16,21 0 0,-21 0 0,-42 0 31,0-22-31,-21 22 0,-1-21 0,1 21 15,-21 0-15,-22-21 0,21 0 0,-20 21 16,-22 0-16,0 0 0,21-21 16,-20 21-16,20 0 0,0 0 0,22 0 15,-1 0-15,22 0 0,0 0 16,20 0-16,44 0 16,-1 0-16,21 0 15,22 0-15,-1 21 0,1-21 16,20 21-16,1-21 0,0 0 0,20 21 15,-20-21-15,0 0 0,-1 21 0,-20-21 16,21 0-16,-22 0 0,-21 0 16,22 22-16,-43-22 0,0 0 0,0 0 15,-42 0 1,-21 0-16,21 0 0,-22-22 0,-20 22 16,21-21-16,-22 21 0,1 0 0,-1-21 15,1 21-15,-1 0 0,-21 0 16,22 0-16,-1-21 0,22 21 15,0 0-15,-1 0 0,1 0 0,21 0 16,0 0-16,42 0 16,0 0-16,0 0 0,43 0 15,-22 0-15,22 0 0,-22 0 16,21 0-16,1 0 0,-1 0 0,1 0 16,-1 0-16,1 0 0,-1-21 0,1 21 15,-22 0-15,1 0 0,-22-21 16,0 21-16,-21-22 15,-42 22-15,-1 0 16,1-21-16,-22 21 0,1 0 0,-1 0 16,-20 0-16,20 0 0,-20 0 15,20 0-15,1 0 0,20 0 16,-20 0-16,42 0 0,-1 0 0,1 0 16,42 0-16,22 0 15,-1 0-15,0 0 0,22 0 16,-1 21-16,1-21 0,21 0 0,-22 0 15,22 0-15,-22 0 0,22 0 16,-22 0-16,1 0 0,-22 0 0,22 0 16,-22 0-16,-21 0 0,0 0 0,-42 0 31,-21-21-31,21 21 0,-22 0 16,22 0-16,-21 0 0,21-21 15,0 21-15,-1 0 0,1 0 16,0 0-16</inkml:trace>
  <inkml:trace contextRef="#ctx0" brushRef="#br0" timeOffset="131888.57">17251 12319 0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33:29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2223 0,'0'0'0,"0"-22"0,0 1 0,0 0 16,0 0-16,21 21 16,0 0-1,0 0-15,0 21 0,22 0 16,20 22-1,-42-22-15,1 0 0,41 42 16,-42-20-16,0-1 0,1 0 16,-1 22-16,0-22 0,0 1 0,-21-1 15,21 21-15,-21-20 0,0-22 16,0 64-16,0-64 0,0 21 16,21-21-16,-21 0 0,0 1 15,22-22 16,-22-22-31,0 1 0,21-21 16,-21 21-16,21-22 0,-21 22 0,0-42 16,21 20-16,0 1 0,-21-21 0,21-1 15,1 1-15,-22 20 0,21-20 16,0 20-16,21-62 16,-42 62-16,21 22 0,1-21 15,-1 21-15,-21-1 0,0 1 0,21 0 16,-21 0-16,21 21 15,-21 21 1,0 0-16,0 0 16,0 1-16,0-1 15,0 0-15</inkml:trace>
  <inkml:trace contextRef="#ctx0" brushRef="#br0" timeOffset="1513.82">17293 2836 0,'21'-21'0,"-42"42"0,63-63 0,-20 0 15,-22 21-15,0-22 0,0 22 16,0-21-16,0-1 0,0 1 15,-22 0-15,1-1 0,21 22 0,-42-21 16,21 21-16,0 0 0,-1-1 0,1 22 16,-21 0-16,21 0 0,0 0 15,-22 22-15,22-1 0,0 0 16,-21 0-16,20 21 0,1 1 0,-21-1 16,21 0-16,0 1 0,-1-1 0,22 0 15,0-20-15,0 20 0,0 0 16,0-21-16,0 1 0,0-1 0,0 0 15,43 21-15,-1-42 16,-21 0-16,0 0 0,1 0 16,-1 0-16,21 0 0,-21-21 0,0 21 15,22-21-15,-22 0 16,0 0-16,0-1 0,22-20 0,-22 21 16,0-21-16,-21-1 0,21 22 15,-21-21-15,21-1 0,-21 1 0,0 21 16,0 0-16,0 0 0,0-1 15,0 1-15,0 42 16,0 1-16,0-1 0,0 0 16,0 0-16,0 21 0,0-20 15,-21 20-15,21 0 0,0-21 0,0 22 16,0-22-16,0 21 0,0-21 16,0 22-16,0-22 0,0 0 0,21 0 15,0 0-15,1-21 0,-22 22 0,42-22 16,-21 0-16,0 0 15,22 0-15,-22 0 0,21 0 0,0 0 0,-20 0 16,20-22-16,0 1 16,-21 0-16,22-21 0,-1 21 0,-21-22 15,0 1-15,1 0 0,-1-1 0,0 1 16,-21 21-16,0-22 0,0 22 16,0-21-16,0 21 0,0 0 0,-21 21 15,0 0-15,-1 0 16,1 0-16,0 0 0,21 21 15,0 0 1,0 0-16,0 0 0,0 0 16,21 1-16,-21-1 0,21 21 15,1-21-15,-22 0 0,0 1 0,21-1 16,-21 0-16,21 21 0,-21-21 16,0 1-16,0-1 0,0 0 15,0 0-15,21 0 0,-21 0 0,21 1 16,0 20-16,1-42 15,-1 21-15,21-21 0,-21 0 16,22 0-16,-1 0 0,0 0 0,1 0 16,-1-21-16,0 0 0,1 21 15,-1-21-15,0-22 0,-21 22 16,22 0-16,-1-21 0,-21 20 0,0-20 16,1 0-16,-22-1 0,0 22 15,0-21-15,0 0 0,0-1 0,0 22 16,0-21-16,0 21 0,-22-1 15,1 22-15,0-21 0,0 21 0,0 0 16,0 0-16,-1 0 0,1 21 16,0-21-16,0 43 0,0-22 0,0 21 15,-1-21-15,1 22 0,0-1 16,0 0-16,0-20 0,21 20 0,0 0 16,0-21-16,0 22 0,0-22 0,0 0 15,0 0-15,0 0 0,0 1 16,21-1-16,0-21 0,0 0 15,0 0-15,1 0 0,-1 0 16,0 0-16,0 0 0,21-21 0,-20 21 16,-1-22-16,0 1 0,0 0 0,0-21 15,0 21-15,1-22 0,-1 22 16,0-21-16,-21 21 0,21-22 16,0 22-16,0-42 0,-21 41 15,0 44 1,0-1-1,-21 0-15,21 0 0,0 0 16,0 22-16,-21-22 0,21 21 0,0-21 16,0 22-16,0-22 15,0 0-15,0 0 0,0 0 0,0 0 16,0 1-16,0-1 0,0 0 0,21 0 16,0-21-16,1 0 15,-1 0-15,0 0 0,0 0 0,21 0 16,-20-21-16,-1 0 0,21-22 15,-21 22-15,0-21 0,1 21 16,-1-22-16,-21 22 0,0-21 16,21 21-16,-21 0 0,0-1 15,0 1-15,0 42 16,0 1-16,0-1 16,0 0-16,0 21 0,0-21 15,-21 1-15,21 20 0,0-21 16,0 0-16,0 0 0,0 1 15,0-1-15,0 0 0,0 0 0,0 0 16,0-42 15,21 0-31,-21 0 16</inkml:trace>
  <inkml:trace contextRef="#ctx0" brushRef="#br0" timeOffset="1685.01">19113 2413 0,'0'0'0,"0"-42"0,0 21 16,0-1-16,-21 22 0,21-21 0,-21 21 16,21-21-16,-21 21 15,21 21 17,21-21-32,0 0 0,0 0 15,1 21-15,20-21 0,-21 0 16</inkml:trace>
  <inkml:trace contextRef="#ctx0" brushRef="#br0" timeOffset="2197.19">19685 2117 0,'0'0'0,"0"-21"16,0 42 15,0 0-31,0 0 0,-21 0 0,21 22 15,0-1-15,0 0 0,-21 1 16,21-1-16,0 21 0,0-20 0,-22 20 16,22 1-16,-21-22 0,21 22 0,-21-22 15,21 43-15,-21-43 16,21 0-16,-21-21 0,21 22 16,0-22-16,0 0 0,0 0 0,0 0 15,0-42 16,0 0-15,0 0-16,0 0 0,0-22 0,21 22 16,0-21-16,0 0 0,0 20 0,1-20 15,20 0-15,-21 21 0,21-22 16,1 22-16,-1 0 0,22 0 16,-22 21-16,-21 0 0,21 0 15,-20 0-15,-1 21 0,0 0 16,0 0-16,0 22 0,-21-22 0,0 0 15,0 21-15,0-21 0,0 1 16,-21 20-16,0-21 0,0 0 0,0 0 16,-22 1-16,22-1 0,-21 0 15,-22 21-15,43-42 0,-21 21 16,21-21-16,-1 0 0,1 0 0,0 22 16,21-44 15,0 1-31,0 0 0,21 0 0</inkml:trace>
  <inkml:trace contextRef="#ctx0" brushRef="#br0" timeOffset="2460.08">20447 2138 0,'0'0'0,"0"-21"15,21-64 1,-21 106-1,0 0 1,0 1-16,0 20 0,0-21 16,0 43-16,0-22 0,-21 21 0,0 1 15,0 21-15,21-22 0,-22 1 16,1-1-16,0 1 0,0-1 16,0-21-16,0 1 0,-1 41 15,22-41-15,0-22 0,0 0 16,0 0-16,22-21 15,-1 0-15,0 0 0</inkml:trace>
  <inkml:trace contextRef="#ctx0" brushRef="#br0" timeOffset="2884.02">20849 2858 0,'0'0'0,"0"21"16,0 0-16,0 0 31,21-21-31,0 0 0,22 0 0,-22 0 16,21 0-16,-21-21 0,22 21 16,-1-21-16,0 0 0,1-1 0,-1 1 15,0 0-15,1 0 0,-22 0 16,21 0-16,-21-22 0,-21 22 0,0 0 15,0 0-15,0 0 0,-21 21 16,0 0-16,0 0 16,-21 0-16,20 21 0,-20-21 0,0 21 15,-1 21-15,1-21 0,0 22 16,-1-1-16,1 0 0,0 1 0,21-1 16,-1 0-16,1-20 0,21 20 0,0-21 15,0 21-15,0-20 0,21 20 16,22-21-16,-22 0 0,21-21 0,1 21 15,20 1-15,-21-22 0,22 0 16,-1 0-16,-20 0 0,20 0 0,-20 0 16,20-22-16,-21 22 0,1-21 0,-22 0 15,21 0-15,-21 21 0</inkml:trace>
  <inkml:trace contextRef="#ctx0" brushRef="#br0" timeOffset="3659.8">17865 3768 0,'0'0'16,"21"-21"-16,21-22 0,-21 22 0,0-21 15,22 21-15,-22-22 0,21 22 0,-21 0 16,22-21-16,-22 20 0,21 1 16,-42 0-16,0 42 15,0 0 1,-42 1-16,21-1 0,-22 21 0,-20 0 16,21 1-16,-43-1 0,21 0 15,-41 22-15,20-22 0,-21 22 0,0-1 16,0 1-16,1-1 0,20-20 15,0 20-15,1 1 0,-1-22 0,21 0 16,1-21-16,-1 22 0,22-22 0,21 0 16,-21 0-16,20 0 0,1-21 15,42-21 17,-21 0-32,22 0 15,-1-21-15,0 20 0,0 1 0,0-21 16,0 21-16,22-22 0,-22 22 15,0 0-15,-21-21 0,21 21 0,0-1 16,1 22-16,-22-21 0,0 42 31,0 1-31,-22-1 0,22 0 16,-21 0-16,0 21 0,-21 1 0,21-1 16,-1-21-16,-20 22 0,21-1 15,0-21-15,0 21 0,-1-20 16,22 20-16,0-21 0,0 0 15,22-21 1,-1 0-16,21 0 0,-21 0 0,0 0 16,22 0-16,-1 0 0,0-21 15,1 0-15,20 21 0,-20-21 0,-1 0 16,0 21-16,1-22 0,-1 22 0,-21 0 16</inkml:trace>
  <inkml:trace contextRef="#ctx0" brushRef="#br0" timeOffset="4356.47">15113 5038 0,'0'0'0,"0"-43"0,0 1 0,0-64 15,0 85-15,0-21 0,0-22 16,0 43-16,0 0 0,0 42 31,0 0-31,0 22 16,0-1-16,0 0 0,0 22 0,-21-1 16,0 22-16,-1-22 0,-20 1 0,21-1 15,0 1-15,-22-1 0,1 1 16,21-1-16,-21-20 0,20 20 0,-20-20 15,21-1-15,0-21 0,0 21 16,-1-20-16,1-1 0,0 0 16,0-21-16,21-21 15,0 0 1,0-1-16,0 1 0,0 0 16,0-21-16,0-1 0,21 1 0,0 0 15,0-1-15,-21 1 0,22 21 0,-1-21 16,0 20-16,-21 1 0,21 0 15,0 0-15,0 21 0,1 0 16,-22 21-16,21 0 0,0 0 16,-21 1-16,21 20 0,-21-21 0,21 21 15,-21 1-15,0-1 0,21-21 16,1 22-16,-22-1 0,21-21 0,0 0 16,0 22-16,0-22 0,0 0 15,1-21-15,-1 21 0,0 0 0,0-21 16,0 0-16,0 0 0,1 0 0,20 0 15,-21 0-15,0 0 0,0 0 16,22-21-16,-22 0 0,0 0 0,21 0 16</inkml:trace>
  <inkml:trace contextRef="#ctx0" brushRef="#br0" timeOffset="4932.25">19410 3323 0,'0'0'0,"0"-21"0,0 42 32,0 0-32,21 22 15,0-1-15,-21 0 0,21 1 16,0-1-16,-21 22 0,22-1 0,-22-21 16,21 43-16,0-21 0,0-1 0,0 22 15,0-22-15,1 22 0,20 42 16,-21-85-16,0 22 0,0-22 15,1 0-15,-1 1 0,0-1 16,0 22-16,0-43 0,-21 0 16,21 21-16,-21-21 0,0 1 15,-21-22 17,0 0-32,0 0 0,0 0 0,0 0 15,-1-22-15,22 1 0,-21 0 16</inkml:trace>
  <inkml:trace contextRef="#ctx0" brushRef="#br0" timeOffset="5224.08">19643 4551 0,'0'0'0,"-64"-64"32,64 86-17,0-1-15,0 0 16,0 0-16,0 0 0,42 22 16,-20-22-16,-1 0 0,-21 0 15,21-21-15,0 21 0,0 0 16,43 1-16,-43-22 15,0 0-15,0 0 0,0 0 16,43 0-16,-43 0 0,0-22 16,0 1-16,22 21 0,-22-42 0,0 21 15,0 0-15,0-1 0,1-20 16,-1 21-16,21-43 16,-42 43-16,21 0 0,-21 0 0,0 42 31,0 0-31,-21 0 15,21 1-15,-21-1 0,0 0 16,0 0-16,21 0 0</inkml:trace>
  <inkml:trace contextRef="#ctx0" brushRef="#br0" timeOffset="5944.67">20108 5271 0,'0'0'0,"21"-22"0,-21 1 15,0 0-15,0 0 0,0 0 16,-21 21-16,0 0 0,0-21 15,0 21-15,0 0 0,-22 0 0,22 0 16,-21 21-16,-1-21 0,-20 63 16,21-42-16,-1 1 0,1 20 15,0 0-15,20-21 0,-20 22 0,0 20 16,21-20-16,-22-1 0,22 0 0,21 22 16,0-22-16,0 0 0,0 1 15,0-1-15,0-21 0,21 22 0,0-22 16,1 21-16,20-21 0,0 0 15,1 1-15,-1-22 0,0 21 16,1-21-16,20 0 0,-21 0 0,1 0 16,-1 0-16,0 0 0,1-21 0,-1-1 15,0 22-15,-20-21 0,20 0 16,-21-21-16,-21 21 0,0-22 0,0 22 16,0-21-16,0-1 0,0 22 0,0 0 15,-21-21-15,0 21 0,0-1 16,-1 22-16,1-21 0,-21 21 15,21 0-15,0 0 0,-1 0 16,44 0 15,-1 0-31,0 0 16,0 0-16,21 0 0,-20 0 16,-1 21-16,0-21 0,21 22 0,-21-1 15,1 0-15,-1 0 0,-21 0 0,0 0 16,21 1-16,-21 20 0,0-21 15,0 21-15,0-20 0,-21 20 0,0 0 16,-1-21-16,1 22 0,0-1 0,-21-21 16,21 22-16,-22-1 0,22 0 0,0-21 15,0 22-15,0-1 0,-1-21 16,1 22-16,21-22 0,-21 0 0,21 0 16,21-21-1,0 0-15,1-21 16,-1 0-16,0 0 0,21-1 0</inkml:trace>
  <inkml:trace contextRef="#ctx0" brushRef="#br0" timeOffset="6679.25">21188 3366 0,'0'0'0,"-21"-43"16,21 64 15,0 1-31,21-1 16,0 21-16,0-21 0,21 22 0,-20-22 15,41 21-15,-21 0 0,22 1 16,-22-1-16,22 0 0,-1-20 0,1 20 15,-1 0-15,-20 1 0,20-1 0,1 0 16,-22 1-16,0-1 0,22 0 16,-22 1-16,0-1 0,1-21 0,-1 21 15,0-20-15,1 20 0,-1-21 16,0 0-16,-20 0 0,20 1 0,-21-22 16,0 0-16,0 21 0,1-21 0,-1 0 15,0 0-15,-21-21 16,0-1-16,0 1 15,0 0-15,-21 0 16,0 0-16,-1 0 0,1-1 0,21 1 16,-21 0-16,0 0 0,21 0 0,-21 21 15,21-21-15,0-1 16,21 22 0,0 0-16,0 0 15,0 0-15,1 0 0,-1 22 0,0-22 16,0 21-16,0 0 0,0 0 15,-21 21-15,0-20 0,0-1 16,0 0-16,0 21 0,-21-21 0,0 1 16,0-1-16,0 0 0,-22 0 0,1 0 15,-43 22 1,64-22-16,0-21 0,0 21 0,0-21 16</inkml:trace>
  <inkml:trace contextRef="#ctx0" brushRef="#br0" timeOffset="7140.57">23114 5207 0,'0'0'0,"0"21"31,0 0-15,-21 1-16,21-1 0,0 0 0,0 0 16,-21 21-16,-1-20 0,22-1 15,-21 0-15,21 21 0,0-21 0,0 1 16,0-1-16,-21 0 0,21 0 0,0 0 15,0 0-15,0-42 47,21 0-47,-21 0 16,0 0-16</inkml:trace>
  <inkml:trace contextRef="#ctx0" brushRef="#br0" timeOffset="7307.88">23135 4974 0,'0'0'0,"0"-21"0,0-21 16,-21 42-1,21 21 17,21-21-17,-21 21-15,21-21 0,0 0 0,1 21 16</inkml:trace>
  <inkml:trace contextRef="#ctx0" brushRef="#br0" timeOffset="7788.83">23558 5588 0,'0'0'0,"-21"0"0,0-21 31,21 0-31,0 0 0,0-1 16,0-20-16,0 21 0,0 0 15,0-22-15,21-20 0,0 21 16,22 20-16,-22-20 0,0 0 16,21 21-16,1-1 0,-22 1 0,21 0 15,1 21-15,-1 0 0,-21 0 16,21 0-16,-20 21 0,20 0 16,-21 1-16,0-1 0,-21 21 0,21-21 0,-21 22 15,0-22-15,0 21 0,0-21 16,0 22-16,0-22 0,0 0 0,-21 0 15,0 0-15,21 0 0,-21 1 0,0-22 16,0 21-16,-1-21 0,22 21 16,0-42 15,0 0-15,22-1-16,-1 1 0</inkml:trace>
  <inkml:trace contextRef="#ctx0" brushRef="#br0" timeOffset="8224.12">24659 5080 0,'0'0'0,"0"-21"16,-21 21-1,0 0-15,-22 0 16,22 21-16,-21-21 0,0 21 16,-1 0-16,22-21 0,-21 22 0,21-1 15,-22-21-15,22 21 0,0 0 0,21 0 16,0 0-16,0 1 16,0-1-16,21-21 15,0 0-15,0 21 0,22-21 16,-22 21-16,21-21 0,1 21 0,-22 0 15,21-21-15,-21 22 0,0-1 16,22 0-16,-22 0 16,-21 0-16,0 0 0,0 1 15,-21-1-15,0-21 0,-1 0 16,1 0-16,0 21 0,-21-21 16,21 0-16,-22 0 0,22 0 15,0 0-15,0 0 0,-22 0 0,43-21 31,0 0-31,0-1 0,22 1 16,-1 0-16,0 0 0</inkml:trace>
  <inkml:trace contextRef="#ctx0" brushRef="#br0" timeOffset="8533.95">25209 4784 0,'0'0'0,"0"-21"0,0-1 0,0 1 16,0 0-16,0 42 31,0 0-31,0 1 0,0-1 0,0 21 16,0 0-16,-21 1 0,21-1 16,-21 22-16,0-22 0,0 0 15,21 22-15,-21-22 0,-22 43 16,43-43-16,-21 0 0,21-20 15,-21 20-15,21-21 0,0 0 0,0 0 16,0 1-16,0-1 0,0 0 16,21-21-16,0 0 0,0 0 15,1 0-15,20 0 0,-21 0 0,0 0 16,0-21-16,1 0 0,-1 21 0,0-22 16</inkml:trace>
  <inkml:trace contextRef="#ctx0" brushRef="#br0" timeOffset="8712.84">24934 5228 0,'0'0'0,"-21"0"0,42 0 31,0 0-31,22-21 16,-22 21-16,0 0 0,21 0 15,1 0-15,-22 0 0,21 0 0,1 0 16,-1 0-16,-21 0 0,21 0 15,1 0-15,-22 0 0,21 0 0</inkml:trace>
  <inkml:trace contextRef="#ctx0" brushRef="#br0" timeOffset="9732.33">25802 5355 0,'21'0'0,"64"-21"16,-64 0 0,-21 0-16,0 0 0,0-1 15,0 1-15,0-21 0,0 21 16,-21 0-16,0-1 0,0 1 0,-22 0 16,22 0-16,0 21 15,0 0-15,0 0 0,-1 0 0,-20 0 16,21 21-16,0 0 0,-22 0 15,22 22-15,0-22 0,0 21 16,0-21-16,0 22 0,-1-1 0,22-21 0,0 22 16,0-22-16,0 0 0,0 42 15,0-41-15,0-1 0,22 0 16,-1-21-16,0 21 0,0-21 0,21 0 16,-20 0-16,-1 0 0,21 0 0,-21 0 15,22-21-15,-22 0 0,42-22 16,-42 22-16,22 0 0,-22 0 15,0-21-15,0 20 0,0-20 16,1 21-16,-1-21 0,-21 20 16,0 1-16,0 0 0,0 0 15,0 42 1,-21 0 0,-1 0-16,22 1 0,0-1 0,-21 21 15,21-21-15,0 0 0,-21 1 16,21 20-16,0-21 0,0 0 15,0 0-15,0 1 0,0-1 0,21 0 16,0-21-16,1 21 0,-1-21 0,0 0 16,0 0-16,0 0 0,22 0 0,-22 0 15,0 0-15,0 0 0,21-21 16,-20 0-16,-1 0 16,0-1-16,-21 1 0,0 0 0,21-21 15,-21 21-15,0-1 0,21-20 0,-21 21 16,0 0-16,0 0 0,0-1 15,0 1-15,0 42 32,0 1-17,0-1-15,0 0 0,0 0 0,0 0 16,0 0-16,0 1 0,-21-1 16,21 0-16,-21 0 0,21 0 15,-21 0-15,21 1 0,0-1 0,0 0 16,0 0-16,0 0 15,-21-21-15,21-21 32,0 0-32,0 0 15,0 0-15,0-1 0,21 1 16,-21 0-16,21-21 0,0 21 0,0-1 16,0-20-16,1 21 0,20 0 15,0-22-15,-21 22 0,22 0 0,-1 0 16,0 21-16,1 0 0,-22 0 15,21 0-15,-21 0 0,1 0 0,-1 0 16,0 21-16,-21 0 0,0 22 16,0-22-16,0 0 0,0 21 15,0-21-15,-21 22 0,0-22 0,-1 0 16,1 21-16,21-20 0,-21-1 0,0 0 16,0 0-16,21 0 15,-21 0-15,21 1 0,0-1 0,21-21 31,0-21-15,-21-1-16,21 22 0,0-21 16,0 0-16</inkml:trace>
  <inkml:trace contextRef="#ctx0" brushRef="#br0" timeOffset="10056.09">27263 4763 0,'0'0'0,"0"-22"0,0 1 16,0 0-16,-22 21 16,1 0-1,21 42-15,-21-20 16,21 20-16,-21 0 0,0 1 16,21-1-16,0 0 0,-21 22 15,-1-22-15,1 0 0,0 22 0,21-22 16,-21 1-16,0-1 0,0 0 15,21-21-15,0 22 0,0-22 0,0 0 16,0 0-16,0 0 0,0 1 0,0-1 16,0 0-16,21-21 0,0 0 15,0 0-15,0 0 0,0 0 0,22 0 16,-22 0-16,0 0 0,21 0 0,-20-21 16,-1 0-16,21-1 0,-21 1 15,0 0-15,1 0 0,-1 0 0</inkml:trace>
  <inkml:trace contextRef="#ctx0" brushRef="#br0" timeOffset="10339.93">27114 5080 0,'22'0'31,"20"0"-16,-21 0-15,0 0 0,22 0 16,-1 0-16,-21 0 0,21 0 0,-20 0 16,20 0-16,0 0 0,-21 0 15,22 0-15,-22 0 0,0 0 16,0 0-16,0 0 0,1 0 0,-22-21 16,0 0 15,0 0-16</inkml:trace>
  <inkml:trace contextRef="#ctx0" brushRef="#br0" timeOffset="18614.84">23537 6287 0,'-21'0'0,"0"0"16,0 0 0,21-22-16,-21 22 15,-1 0 1,22-21-16,0 0 47,22 21-47,-1 0 0,0 0 15,0 0-15,21 0 0,1 0 16,-1 0-16,22 0 0,-22 0 16,43 0-16,-22 0 0,22 0 15,-1 0-15,1 0 0,21 0 0,21 0 16,0 0-16,0 0 0,0 0 0,21 0 15,-21 0-15,21 0 0,0 0 16,1 0-16,20 0 0,-21-21 0,0 21 16,-21 0-16,21 0 0,1 0 15,-22 0-15,21 0 0,-21 0 0,-21 0 16,-1 0-16,1 0 0,-21 0 16,-22 0-16,1 0 0,-1-21 0,-20 21 15,-22 0-15,0 0 0,0 0 0,0 0 16,1 0-1,-22-21 1,0-1-16,0 1 16,0 0-16,0 0 0</inkml:trace>
  <inkml:trace contextRef="#ctx0" brushRef="#br0" timeOffset="19488.32">25675 4636 0,'0'0'0,"-21"0"0,-21 21 16,20-21-16,1 0 0,0 0 0,0 0 15,0 0-15,0 0 16,-1 0-16,1 0 0,21-21 16,0-1-16,0 1 0,0 0 0,0 0 15,0 0-15,21 0 0,1-22 16,20 22-16,-21-21 0,43-1 0,-22 1 16,21-21-16,1 20 0,21-20 15,-1-1-15,1 22 0,0 0 0,20-1 16,-20 1-16,21 21 0,21 0 15,-21-1-15,0 1 0,21 0 16,63 21-16,-105 0 16,-1 0-16,-20 0 0,21 0 0,-43 0 15,0 0-15,1 0 0,-1 0 16,-21 0-16,0 0 0,-21 21 0,-21-21 47,0 0-47,0 0 15,0 0-15,-1 0 16,22-21-16,-21 21 0,0-21 16,21 0-16,-21 21 0,0-21 0,0-1 15,-1 22-15,22-21 16,-21 21-16,0 0 16,21-21-16,-21 21 0,0 0 15,42 0 16,0 21-15,0-21-16,0 0 0,22 21 0,-22-21 16,21 0-16,-21 22 0,1-1 15,20-21-15,-21 21 0,0-21 0,-21 21 16,0 0-16,0 0 0,0 1 16,-21-1-16,-21 21 0,21-21 0,-43 22 15,22-22-15,-1 21 16,1-21-16,-21 22 0,20-22 0,1 0 15,0 0-15,20 0 0,1 0 0,0 1 16</inkml:trace>
  <inkml:trace contextRef="#ctx0" brushRef="#br0" timeOffset="20172.28">28787 2688 0,'0'0'0,"0"-21"0,0 0 0,0 0 15,0 0-15,0-1 0,-22 22 16,1 0-16,0 0 0,0 0 16,0 22-16,0-1 15,-1 0-15,1 0 0,0 21 0,0-20 16,21 20-16,-21 0 0,0 1 16,-1-22-16,22 21 0,0 0 15,0 1-15,0-1 0,0 0 0,0 1 16,0-1-16,0-21 0,0 22 15,22-1-15,-1-21 0,21 0 0,-21 0 16,22-21-16,-1 0 0,0 0 16,22 0-16,-22-21 0,22 0 0,-1-21 15,1 21-15,41-43 16,-62 22-16,-1-1 0,-21 1 0,0 0 16,1-1-16,-22 1 0,0 0 15,0-22-15,-22 22 0,1 0 0,-21 20 16,0-20-16,-1 21 0,1 0 15,0 0-15,-22 21 0,22 0 16,-1 0-16,1 21 0,21 0 16,-21-21-16,20 21 0,1 0 0,21 22 15,0-22-15,0 0 0,0 0 16,0 0-16,21 0 0,1-21 16,20 22-16,-21-22 0,21 0 15,1 0-15</inkml:trace>
  <inkml:trace contextRef="#ctx0" brushRef="#br0" timeOffset="20708.97">29591 2265 0,'0'-21'16,"0"42"-16,0 0 31,0 0-31,0 0 15,0 22-15,0-1 0,0 22 0,0-22 16,0 0-16,0 22 0,0-22 16,0 0-16,-21 1 0,21 20 0,0-20 15,-21-22-15,21 21 0,0 0 16,0-20-16,-22 20 0,22-21 16,-21 0-16,21 0 0,0 1 15,-21-22-15,0 0 16,0 0-16,21-22 15,0 1 1,0 0-16,0 0 0,0 0 16,0-22-16,21 22 0,0-21 0,0 21 15,0-22-15,1 22 0,20 0 16,-21 0-16,21 0 0,22 0 0,-22 21 16,1 0-16,-1 0 0,0 0 15,1 21-15,-1 0 0,0 0 0,-21 0 16,1 0-16,-1 1 15,0-1-15,-21 21 0,0-21 0,0 0 16,0 1-16,-21-22 0,0 21 16,-22 0-16,22 0 0,-21-21 0,-1 21 15,1-21-15,21 21 0,-21-21 16,-1 0-16,1 0 0,21 22 0,-22-22 16,22 0-16,0 0 0,21-22 31,21 22-16,0 0-15,1-21 0</inkml:trace>
  <inkml:trace contextRef="#ctx0" brushRef="#br0" timeOffset="21112.58">30205 2985 0,'21'0'16,"-42"0"-16,63-22 0,-21 1 0,0 21 15,-21-21-15,22 0 0,20-21 16,-42 20-16,21 1 0,0 0 16,0-21-16,1 21 0,-22-1 15,21 22-15,-21-21 0,21 0 16,-21 42 0,0 0-1,0 1-15,0-1 0,0 21 16,-21-21-16,0 22 0,21-1 0,0-21 15,0 21-15,-22 1 0,22-1 16,0 0-16,-21 22 0,21-22 0,0 1 16,0 20-16,0-21 0,0 1 15,0-1-15,0 0 0,-21 1 16,21-1-16,0 0 0,0-20 0,0 20 16,-21-21-16,21 0 0,-21 0 0,21 1 15,-21-1-15,21 0 16,0-42-1,0 0 1,0-1-16,0 1 0,0 0 16,0-21-16,0 21 0</inkml:trace>
  <inkml:trace contextRef="#ctx0" brushRef="#br0" timeOffset="21320.46">30438 2477 0,'0'0'0,"0"-22"0,0-41 32,0 42-32,21 21 31,-21 21 0,21 0-31,-21 0 0,21-21 16,0 21-16,-21 1 0</inkml:trace>
  <inkml:trace contextRef="#ctx0" brushRef="#br0" timeOffset="21656.26">30797 2731 0,'0'0'0,"22"0"0,-1 0 0,0 0 0,0 0 16,0 0-16,0-22 0,1 1 15,-1 0-15,21 0 16,-21 0-16,0 0 0,-21-1 0,0 1 16,0 0-16,-21 21 15,0 0-15,0 0 16,0 0-16,0 0 0,-1 21 0,1 0 16,0 1-16,0-1 0,0 21 15,0-21-15,-1 22 0,22-22 16,0 0-16,-21 21 0,21-21 0,-21 1 15,21 20-15,0-21 0,0 0 16,0 0-16,21 1 16,0-22-16,1 0 0,-1 21 0,0-21 15,0 0-15,21 0 0,-20 0 16,20 0-16,0-21 0,-21 21 16,43-22-16</inkml:trace>
  <inkml:trace contextRef="#ctx0" brushRef="#br0" timeOffset="22224.94">31623 2561 0,'0'0'0,"0"-21"16,21 0-16,-21 0 0,0 0 15,-21 21-15,0 0 16,0 0-16,-22 21 16,22 0-16,0 0 0,0 0 15,0 22-15,-1-22 0,1 21 0,21 0 16,0-20-16,0 20 0,0-21 15,0 21-15,0-20 0,0-1 0,0 0 16,21 21-16,1-42 0,-1 21 16,0 1-16,0-22 0,0 0 0,0 0 15,1 0-15,-1 0 0,21 0 16,-21 0-16,0 0 0,22 0 16,-22-22-16,0 1 0,21-21 15,-20 21-15,-1-22 0,0 1 0,0 0 16,0-1-16,0-20 0,1-1 15,-1 1-15,0 21 0,0-22 16,0 22-16,0-22 0,-21 22 0,22 21 16,-22-22-16,0 22 0,0 0 15,0 0-15,0 0 0,-22 21 32,1 21-32,0 21 15,0-21-15,0 22 0,0-22 0,21 21 16,-22 22-16,22-22 15,-21 22-15,21-22 0,0 21 0,-21-20 16,21 20-16,0-20 0,-21-1 16,21 0-16,0-21 0,0 22 0,0-22 15,0 0-15,0 0 0,21 0 16,0-21-16,0 22 0,1-22 0,-1 0 16,0 0-16,0 0 0,0 0 15,0 0-15,22 0 0,-22 0 16,21-22-16,-21 1 0,1 21 0,-1-21 15,0 0-15,0-21 0,0 20 16,-21 1-16,0 0 0</inkml:trace>
  <inkml:trace contextRef="#ctx0" brushRef="#br0" timeOffset="22487.06">32131 2519 0,'0'0'15,"-21"0"-15,42 0 16,0 0 0,0 0-16,22-21 0,-22 21 15,21-21-15,0 21 0,1 0 16,-22 0-16,21-22 0,-21 22 16,1 0-16,-1 0 0,0 0 15,-21-21-15,-21 21 47,0 21-47,-1-21 0,1 22 16</inkml:trace>
  <inkml:trace contextRef="#ctx0" brushRef="#br0" timeOffset="32401.2">18838 8784 0,'-21'0'15,"0"0"-15,0 0 16,0 0 0,-1 0-16,1 0 15,0 0-15,0 0 16,0 0-16,0 0 16,-1 0-16,1 0 15,0 0-15,42 0 63,0 0-63,1 0 0,20 0 15,-21 0-15,21 0 0,22 0 16,-22 0-16,1-21 0,20 21 16,1 0-16,-22 0 0,21-21 0,1 21 15,-1 0-15,-20 0 0,-1 0 16,0 0-16,1 0 0,-22 0 0,42 0 15,-63 21 17,-21-21-32,-21 0 15,21 0-15,-22 21 0,1-21 16,21 0-16,-21 0 0,-1 21 16</inkml:trace>
  <inkml:trace contextRef="#ctx0" brushRef="#br0" timeOffset="32718.02">18965 8827 0,'0'-43'31,"-21"43"-31,21-21 16,0 42 15,0 0-31,0 1 0,0-1 0,0 0 16,0 21-16,0 1 15,21-1-15,-21 0 0,0 1 0,0-1 16,0 0-16,0 22 0,0-22 0,0 0 16,-21 64-16,21-63 15,0-1-15,0 0 0,0 1 0,0-22 16,0 21-16,0-21 0,0 0 0,0 1 16,0-1-16,0 0 0,21-21 31,0-21-31,1 0 15,-1-22-15,0 22 0,0-21 16</inkml:trace>
  <inkml:trace contextRef="#ctx0" brushRef="#br0" timeOffset="33444.62">19304 9313 0,'21'0'47,"0"0"-47,0 0 16,1-21-16,-1 21 0,0 0 15,-21-21-15,21 0 0,0 21 0,-21-21 16,0 0-16,21 21 0,-21-22 0,0 1 16,0 0-1,0 0-15,-21 21 16,0 0-1,0 21-15,0 0 0,21 0 16,-21 1-16,-1-1 0,1 0 0,21 0 16,-21 0-16,0 22 0,21-22 15,-21 0-15,21 21 0,-21-21 0,21 1 16,-22-1-16,22 0 0,0 0 16,0 0-16,0 0 0,0 1 0,0-1 0,0 0 15,22-21-15,-1 0 16,0 0-16,0 0 0,0 0 15,0 0-15,1 0 0,20 0 0,-21 0 16,0-21-16,22 0 0,-1-1 16,0 1-16,1 0 0,-1 0 0,-21 0 15,21-22-15,1 22 0,-1 0 0,0-21 16,-20 21-16,20-22 0,-21 22 16,0 0-16,0 0 0,-21 0 15,-21 21 1,0 0-16,0 0 15,0 0-15,0 21 0,-1 0 16,1-21-16,0 21 0,21 0 0,0 0 16,0 1-16,0-1 15,0 0-15,0 0 0,0 0 16,0 0-16,21-21 0,0 22 0,1-22 16,-1 21-16,-21 0 0,21-21 15,0 21-15,-21 0 0,21 0 16,-21 1-16,0-1 0,-21 0 15,0-21 1,-21 21-16,20-21 0,1 0 16,0 0-16,0 0 0,0 0 0,-22 0 15,22-21-15,0 0 16,0 0-16,21-1 16,0 1-16,0 0 15,21 0-15,0 21 0,0-21 16,1 0-16,-1-1 0,0 1 0</inkml:trace>
  <inkml:trace contextRef="#ctx0" brushRef="#br0" timeOffset="33777.68">20510 8700 0,'0'0'0,"0"-22"0,0 1 0,0 0 16,-21 0-16,0 21 15,0 0 1,0 0-16,21 21 0,0 21 16,0-20-16,0 20 15,0 0-15,0 1 0,0-1 0,0 0 16,0 22-16,0-22 0,0 22 16,0-22-16,-21 0 0,21 1 0,-22-1 15,1 43-15,21-43 0,0-21 16,-21 21-16,21-20 0,0 20 15,0-21-15,0 0 0,0 0 16,0 1-16,21-22 0,0 0 16,1 0-1,-1 0-15,0-22 0,0 22 0,0-21 16,0 0-16,1 0 0,-1-43 16</inkml:trace>
  <inkml:trace contextRef="#ctx0" brushRef="#br0" timeOffset="33964.57">20320 9186 0,'0'0'0,"-85"0"31,85 22-15,21-22-16,1 0 16,20 0-16,-21 0 0,21 0 15,1 0-15,-22 0 0,21 0 0,1 0 16,-1 0-16,-21 0 0,21-22 15,1 1-15,-1 21 0,0-21 0,1 0 16</inkml:trace>
  <inkml:trace contextRef="#ctx0" brushRef="#br0" timeOffset="34380.76">22352 8827 0,'0'21'0,"0"-64"15,0 65-15,0-65 0,0 22 0,0 0 16,0 0-16,0-22 0,0 22 0,0 0 16,0 0-16,0 0 0,0 0 15,0 42 16,0 21-31,0-21 16,-21 22-16,0 20 0,21-21 16,-22 22-16,1-22 0,0 22 0,0-1 15,0-20-15,0 20 0,-1-21 16,1 1-16,21-1 0,0 0 16,-21 1-16,21-1 0,0-21 0,0 0 15,0 1-15,0-1 0,0 0 0,21 0 16,0-21-16,1 0 0,-1 0 15,0 0-15,0 0 0,0 0 0,22 0 16,-22-21-16,0 0 0,21 21 0,-21-21 16,1-1-16,-1 1 0,21-42 15,-42 42-15</inkml:trace>
  <inkml:trace contextRef="#ctx0" brushRef="#br0" timeOffset="34562.18">22098 9123 0,'0'0'16,"-21"0"-16,21 21 0,-21-21 0,42 0 31,0 0-31,0 0 16,0 0-16,0 0 0,1 0 0,-1 0 16,21 0-16,0 0 0,1 0 15,-1-21-15,22 21 0,-1 0 16,1-21-16</inkml:trace>
  <inkml:trace contextRef="#ctx0" brushRef="#br0" timeOffset="34793.05">23939 9059 0,'22'0'63,"-1"0"-63,0 0 0,0 0 15,0 0-15,0 0 0,1 0 0,-1 0 16,0 0-16,0 0 0,0 0 16,-21 22-16</inkml:trace>
  <inkml:trace contextRef="#ctx0" brushRef="#br0" timeOffset="34950.96">23855 9313 0,'0'0'0,"0"22"0,0-1 0,0 0 15,21-21 1,0 0-16,0 0 16,0 0-16,1 0 0,-1 0 0,21 0 15,-21 0-15,0 0 0,22 0 0,-22-21 16,21 21-16,-21-21 0,1 21 15</inkml:trace>
  <inkml:trace contextRef="#ctx0" brushRef="#br0" timeOffset="35692.74">25167 9102 0,'0'0'0,"-21"-21"0,21-64 16,0 64-16,0 0 15,0-1-15,0 1 0,21 0 16,0 21-16,0 0 0,1 0 15,-1 0-15,0 0 0,21 0 0,-21 0 16,1 21-16,-1 0 0,21 22 16,-21-22-16,-21 21 0,21 1 0,-21-22 15,0 42-15,0-20 16,0-22-16,0 21 0,0-21 0,-21 0 16,0 1-16,21-1 0,-21 0 15,0 0-15,21 0 16,-21-21-16,21-21 15,0 0 1,0 0-16,0 0 0,0-1 16,0-20-16,21 21 0,0-21 15,0-1-15,0 1 0,22 21 16,-22-22-16,21 1 0,0 0 0,1 21 16,20-1-16,-20 1 0,20 0 0,-21 21 15,1 0-15,-1 0 0,0 0 0,1 21 16,-1 0-16,-21 22 15,0-22-15,-21 21 0,0 1 0,0-1 16,0-21-16,0 21 0,0 1 0,-42-22 16,42 21-16,-21-21 0,0 22 15,0-22-15,21 0 0,-22-21 0,22 21 16,0 0-16,22-21 31,-1 0-31,0-21 16,0 0-16,0 21 0</inkml:trace>
  <inkml:trace contextRef="#ctx0" brushRef="#br0" timeOffset="36052.46">26310 9186 0,'21'0'31,"0"0"-31,-21-21 16,22 0-16,-1 21 0,0-21 0,0 21 15,0-21-15,0 21 0,22-21 16,-22-1-16,21 1 0,-21 0 0,22 0 16,-22 0-16,-21 0 15,21-1-15,-21 1 0,-21 21 16,0 0-16,0 0 0,-1 0 16,1 0-16,-21 21 15,-22 43-15,43-43 0,0 21 16,0-20-16,0 20 0,0 0 0,-1-21 15,22 22-15,-21-22 0,21 0 16,0 0-16,0 22 16,0-22-16,21 0 0,22 0 0,-22-21 15,0 0-15,0 0 0,22 0 16,-1 0-16,0 0 0,-21 0 0,22 0 16,-1 0-16,0-21 0,43-21 15,-43 20-15,1 1 0</inkml:trace>
  <inkml:trace contextRef="#ctx0" brushRef="#br0" timeOffset="36577.54">27199 8996 0,'0'0'0,"0"-21"16,21 21-16,-21-21 0,0-1 15,0 44 1,0-1-16,-21 0 16,21 0-16,-21 21 0,0-20 0,21 20 15,-21-21-15,-1 0 0,22 22 0,0-22 16,-21 0-16,21 0 0,-21 0 15,21 0-15,0 1 0,0-1 16,21-21 0,0 0-16,1 0 15,-1 0-15,0-21 0,0 21 0,0-22 16,22 1-16,-22 0 0,0 0 0,0 0 16,0-22-16,0 22 0,1 0 15,-1 0-15,0 0 0,-21 0 0,21 21 16,-21 21-1,0 0 1,0 0-16,0 0 0,0 22 0,0-22 16,-21 0-16,21 0 0,0 0 0,0 0 15,0 1-15,21-1 16,0-21-16,0 0 0,1 21 0,-1-21 16,21 0-16,0 0 0,-20 0 15,20 0-15,-21 0 0,21 0 16,-20 0-16,-1-21 0,0 0 0,0-1 15,-21 1-15,0 0 0,0-42 16,0 41-16,0-20 0,0 21 16,-21-21-16,0-1 0,0 22 0,21-21 15,-22 21-15,22-1 0,0 1 16,22 21 15,-1 0-15,21 0-16,-21 0 15,22 0-15</inkml:trace>
  <inkml:trace contextRef="#ctx0" brushRef="#br0" timeOffset="36836.39">28765 8551 0,'0'0'0,"22"-21"32,-1 21-32,21-21 0,43 21 15,-43 0-15,22 0 0,-22 0 16,21 0-16,-20 0 0,-1 0 0,22 0 16,-22 0-16,0 0 0,1 0 0,-22 0 15,0 0-15,0 21 0,-42-21 31,0 0-31,-22 0 0</inkml:trace>
  <inkml:trace contextRef="#ctx0" brushRef="#br0" timeOffset="37088.61">29125 8530 0,'-21'0'0,"-42"85"16,63-64-1,-22 0-15,1 64 0,0-43 16,21 1-16,-21 20 0,21-21 16,-21 1-16,0-1 0,21 0 0,0 1 15,0-1-15,0 0 0,0 1 16,0-1-16,0-21 16,0 0-16,0 1 0,0-1 15,0 0-15,21-21 0,0 0 16,0 0-16,0 0 15,22 0-15,-22-21 0,0 0 16</inkml:trace>
  <inkml:trace contextRef="#ctx0" brushRef="#br0" timeOffset="37636.49">29337 9165 0,'21'0'15,"0"0"1,-21-21-16,21 21 15,1 0-15,-1-21 0,0 21 16,0-21-16,0 0 0,0-1 16,1 1-16,-1 21 0,-21-21 0,0 0 15,0 0-15,0 0 16,0-1-16,0 1 0,-21 21 16,-1 0-16,1 0 0,0 0 15,0 21-15,0 1 0,0 20 16,-1-21-16,1 0 0,0 22 0,0-22 15,0 21-15,21-21 0,-21 0 16,21 22-16,0-22 0,0 0 0,0 0 16,0 0-16,21 1 0,0-22 0,0 21 15,0-21-15,0 0 0,22 0 16,-22 0-16,21 0 0,1 0 0,-22 0 16,21 0-16,0-21 0,22 21 15,-22-22-15,1 1 0,-1 0 16,0-21-16,-21 21 0,22-1 15,-22-20-15,0 21 0,0-21 0,-21 20 0,0 1 16,0 0-16,0 0 0,-21 21 16,0 0-16,0 0 15,0 21-15,-1 0 16,22 0-16,-21 1 0,21-1 0,0 0 16,0 21-16,0-21 0,0 1 0,0-1 15,0 0-15,-21 0 16,21 0-16,0 0 0,0 1 0,-21-1 15,0 0-15,42-42 47,-21 0-47,42 21 0,-21-22 16</inkml:trace>
  <inkml:trace contextRef="#ctx0" brushRef="#br0" timeOffset="37868.36">30522 8615 0,'0'0'0,"0"-21"0,0 42 31,-21-21-31,21 42 0,-21-21 16,0 1-16,21 20 0,0 0 0,-21 1 16,-1-1-16,1 21 0,21-20 15,-21-1-15,0 0 0,0 1 0,21-1 16,0-21-16,-21 22 0,21-22 0,0 0 15,0 21-15,0-21 0,0 1 16,21-22-16,0 0 16,0 0-16,0 0 0</inkml:trace>
  <inkml:trace contextRef="#ctx0" brushRef="#br0" timeOffset="38050.26">30268 9038 0,'0'0'15,"-21"0"-15,0 0 0,0 0 0,21-21 16,21 21 0,0 0-16,0 0 0,0 0 0,1 0 15,20 0-15,-21 0 0,21 0 16,1 0-16,41 0 16,-41 0-16,-1 0 0,0 0 0,43 0 15,-43 0-15</inkml:trace>
  <inkml:trace contextRef="#ctx0" brushRef="#br0" timeOffset="38345.64">31411 8636 0,'0'0'0,"0"-21"16,-21 21-16,0 0 0,0 0 15,0 0-15,-1 21 0,1 0 16,0 0-16,0 22 0,0-1 16,0 0-16,-1 1 0,1-1 15,0 0-15,0 1 0,21-1 0,0 0 16,0 1-16,-21-1 0,21 0 16,0-20-16,0 20 0,21-21 0,-21 0 15,42 0-15,-21 1 0,1-1 16,20-21-16,-21 21 0,21-21 0,1 0 15,-1 0-15,0 0 0,1 0 0,-1 0 16</inkml:trace>
  <inkml:trace contextRef="#ctx0" brushRef="#br0" timeOffset="38636.48">31940 8657 0,'0'0'0,"0"-21"0,0 0 15,22 0-15,-1 21 16,0 0-16,21 0 0,-21 0 16,1 0-16,20 0 0,-21 21 0,21-21 15,-20 42-15,-1-21 0,0 22 16,-21-1-16,0 0 0,0 22 16,0-22-16,0 22 0,-21-22 0,0 0 15,-1 1-15,1-1 0,0 0 0,0-20 16,0 20-16,0-21 0,-1 0 0,22 0 15,0 1-15,-21-22 16,21 21-16,-21-21 0,42 0 31,0-21-31,-21-1 16</inkml:trace>
  <inkml:trace contextRef="#ctx0" brushRef="#br0" timeOffset="38869.46">32851 8869 0,'-22'0'16,"44"0"-16,-44-21 0,1 21 16,0 0-1,21 21 1,-21 0-1,21 0-15,0 0 16,0 1-16,0-1 0,0 0 0,-21 0 16,21 0-16,0 0 0</inkml:trace>
  <inkml:trace contextRef="#ctx0" brushRef="#br0" timeOffset="39093.33">32745 9398 0,'0'0'16,"0"21"-16,0 0 0,0 1 16,0-1-16,0 0 15,0 0-15,0 0 16,-21 0-16,21 1 16,-22-1-16,22 0 0,-21 0 0,0 0 15,0 0-15,0-21 0,0 22 0,-22-1 16,22 0-16,-21-21 0,21 21 15,-22-21-15,1 0 0,0 21 0,20 0 16</inkml:trace>
  <inkml:trace contextRef="#ctx0" brushRef="#br0" timeOffset="40144.49">21971 9864 0,'-21'0'47,"0"0"-31,-1 0-16,1 0 16,0 0-1,42 0 16,0 0-31,1 0 0,-1 0 16,0 0-16,21 0 0,22 0 16,-1-21-16,43-1 15,-64 22-15,22 0 0,21 0 0,-22 0 16,1 0-16,-1-21 0,1 21 16,-1 0-16,1 0 0,-22 0 0,43-21 15,-64 21-15,21 0 0,-21 0 16,0 0-1,-42-21 17,0 21-32,0 0 0,0 0 15,0 0-15,-1 0 0,-20 0 0,21 0 16,0 0-16</inkml:trace>
  <inkml:trace contextRef="#ctx0" brushRef="#br0" timeOffset="40518.28">21865 9885 0,'0'0'0,"-21"21"0,0-21 15,42 0 32,0 0-47,0 0 0,0 0 0,1 0 16,20 0-16,0 0 0,43 0 15,-43-21-15,22 21 16,-22 0-16,22 0 0,-1-21 0,1 21 0,-1-21 16,1 21-16,-1 0 15,1 0-15,-1-22 0,-21 22 0,1 0 16,-1 0-16,-21 0 0,0 0 0,1 0 15,-44 0 17,1 22-32,0-22 15,21 21-15,-42-21 0,21 0 16,-1 21-16</inkml:trace>
  <inkml:trace contextRef="#ctx0" brushRef="#br0" timeOffset="40928.5">21759 10329 0,'0'0'0,"0"-21"16,-21 21-16,0 0 16,21 21-1,0 1-15,0-1 16,-21 0-16,21 0 0,0 21 0,-21-20 16,21 20-16,0 0 0,0-21 0,0 22 15,-22-1-15,22 0 0,0-20 16,0 20-16,-21 0 0,21-21 0,-21 1 15,0 20-15,21-21 0,0 0 0,-21 0 16,21 1-16,0-1 16,-21-21-16,21-21 31,0-1-15,0 1-16,0 0 0,0-21 0,0 21 15,0-1-15,0-20 0</inkml:trace>
  <inkml:trace contextRef="#ctx0" brushRef="#br0" timeOffset="41384.17">21548 10562 0,'0'0'0,"21"-21"0,-21 0 0,21-21 0,0 20 16,-21 1-16,21 0 0,0 0 0,-21 0 15,22 0-15,-1 21 0,0-22 16,0 1-16,21 0 0,-20 21 0,-1-21 16,21 21-16,-21 0 0,22 0 15,-22 0-15,0 0 0,21 0 0,-21 0 16,1 21-16,-1 0 0,0 0 0,-21 1 15,0 20-15,0-21 0,0 21 16,0-20-16,0-1 0,-21 21 16,-22-21-16,22 22 0,-21-22 0,0 0 15,20 21-15,-20-21 0,0 1 0,21-22 16,-1 21-16,-20-21 0,21 0 16,0 21-16,0-21 0,-1 0 15,22-21-15,-21 0 16,21-1-1,0 44 17,21-22-17,-21 21-15,22 0 0,-1 21 16,0-21-16,0 1 0,0-1 16,0 0-16,1 21 15,-1-21-15,0-21 0,-21 22 16,21-1-16,0-21 0,0 0 15,-21 21-15,22-21 16,-1 0-16,0-21 31,0 21-31,0-21 0,-21-1 0</inkml:trace>
  <inkml:trace contextRef="#ctx0" brushRef="#br0" timeOffset="41718.16">22246 10753 0,'0'21'16,"-21"0"-1,21 0-15,21-21 32,0 0-17,0 0-15,1 0 0,-1 0 16,0-21-16,0 0 15,-21 0-15,0 0 16,0-1 0,-21 22-16,0 0 0,0 0 15,-1 0-15,1 0 0,0 0 16,0 0-16,21 22 16,-21-22-16,21 21 0,-21-21 15,21 21-15,21-21 31,0 0-31,0 0 0,0 0 16</inkml:trace>
  <inkml:trace contextRef="#ctx0" brushRef="#br0" timeOffset="42055.92">22669 10435 0,'0'-21'0,"0"42"0,0-63 15,0 21-15,0 0 16,22 21-16,-1 21 31,0-21-31,-21 21 0,21 0 16,-21 0-16,21 22 0,0-22 16,-21 0-16,0 21 0,0 1 0,22-22 15,-22 21-15,0-21 0,0 22 16,0-22-16,0 21 0,0-21 0,0 0 15,0 22-15,0-22 0,0 0 0,0 0 16,0 0-16,0 1 16,21-44 31,-21 1-47,0 0 0,21 0 15,0 0-15,-21 0 0</inkml:trace>
  <inkml:trace contextRef="#ctx0" brushRef="#br0" timeOffset="42424.04">23283 10308 0,'0'0'15,"-21"21"16,0 1-31,21-1 0,-21 0 0,0 0 16,-1 21-16,1-20 0,0 20 16,0-21-16,0 21 0,0-20 0,-1 20 15,1-21-15,0 21 0,0-20 16,0 20-16,0-21 0,-1 0 0,1 0 16,21 1-16,0-1 0,-21 0 0,21 0 15,-21 0-15,21 0 16,-21-21-16,21 22 0,0-1 15,-21-21 79</inkml:trace>
  <inkml:trace contextRef="#ctx0" brushRef="#br0" timeOffset="46520.6">21167 12192 0,'0'-21'16,"0"0"-1,0 0-15,0-1 16,0 1 0,0 42-1,-22 1 1,22-1-16,0 0 0,-21 0 16,21 21-16,0 1 0,0-22 15,0 21-15,-21 1 0,21-22 0,0 21 16,-21 0-16,21-20 0,0-1 15,0 0-15,0 0 0,0 0 16,0 0-16,0 1 0,0-44 47,0 1-47,0 0 0</inkml:trace>
  <inkml:trace contextRef="#ctx0" brushRef="#br0" timeOffset="46720.49">21082 11959 0,'0'0'0,"0"-21"0,0 0 15,0 0 1,0 42 31,0 0-47,0 0 15,0 0-15,21-21 0,0 22 16,0-1-16</inkml:trace>
  <inkml:trace contextRef="#ctx0" brushRef="#br0" timeOffset="47176.23">21632 12129 0,'0'0'0,"0"21"0,-21 0 0,0 0 15,0 0-15,0 0 0,-1 22 16,1-22-16,21 0 0,0 0 0,-21 0 16,21 22-16,-21-22 0,21 0 0,0 0 15,0 0-15,0 1 0,0-1 16,0 0-16,-21 0 0,21-42 47,0 0-32,0 0-15,0-1 0,0 1 16,21-21-16,-21 21 0,21-22 16,0 22-16,0-21 0,22 0 0,-22-1 15,21 1-15,1 21 0,-22 0 0,21-1 16,0 1-16,-20 21 0,20 0 16,-21 0-16,21 0 0,-20 21 0,-1 1 15,-21-1-15,0 0 0,21 21 16,-21-21-16,0 22 0,0 20 15,0-42-15,0 22 0,-21-22 16,0 0-16,21 0 0,-22 22 16,22-22-16,-21-21 0,21 21 0,-21 0 15,21 0-15,21-21 32,0-21-32,1 21 15,-1-21-15,0 0 0</inkml:trace>
  <inkml:trace contextRef="#ctx0" brushRef="#br0" timeOffset="47520.03">22373 12150 0,'0'0'0,"0"-43"31,-21 43-31,0 0 16,-22 0-16,22 22 0,0-22 15,0 21-15,0 0 0,0 0 0,-1-21 16,1 21-16,21 0 0,0 1 15,0-1-15,0 0 0,21 0 16,1 0-16,-1 0 0,0 1 16,0-1-16,0-21 0,0 21 15,1 0-15,-1 0 0,-21 0 16,21-21-16,-21 22 0,0-1 0,0 0 16,0 0-16,-21-21 15,0 21-15,-1-21 0,-20 0 0,21 0 16,0 21-16,-22-21 0,22 0 0,0 0 15,0 0-15,0 0 0,0 0 16,-1 0-16,22-21 0,0 0 0,0 0 16,0 0-16,0 0 15,0-1-15,22 1 16,-1 0-16,0 0 0</inkml:trace>
  <inkml:trace contextRef="#ctx0" brushRef="#br0" timeOffset="47763.67">22839 11896 0,'0'0'0,"-21"0"15,-1 0 1,22 42-16,-21-21 0,21 0 16,-21 22-16,0-1 0,21 0 0,-21 1 15,21 41-15,-21-62 16,21 20-16,-22 0 0,22 1 0,-21-22 15,21 21-15,0-21 0,0 0 0,0 1 16,0-1-16,0 0 0,0 0 16</inkml:trace>
  <inkml:trace contextRef="#ctx0" brushRef="#br0" timeOffset="47944.57">22394 12446 0,'-21'0'0,"42"0"0,-63 0 0,21 0 16,0 0-16,21-21 0,21 21 31,0 0-31,21 0 16,-21 0-16,22-21 0,-1 21 0,0 0 16,1 0-16,-1 0 0,0-21 15,1 21-15,-1-22 0,0 22 16,-20 0-16,20 0 0,-21 0 0</inkml:trace>
  <inkml:trace contextRef="#ctx0" brushRef="#br0" timeOffset="49050.43">23220 12446 0,'0'0'16,"21"0"-1,0 0-15,-21-21 0,21 21 16,0-21-16,-21 0 0,0-1 15,0 1-15,0 0 16,0 0-16,0 0 0,0 0 16,-21 21-16,0-22 0,0 22 0,0 0 15,0 0-15,-1 0 0,1 0 16,-21 22-16,21-22 0,0 21 0,-1 0 16,-20 21-16,21-21 0,-21 1 0,20 20 15,1-21-15,0 0 0,0 22 16,0-1-16,21-21 0,0 0 15,0 0-15,21 1 0,0-22 16,0 0-16,0 0 0,22 0 16,-22 0-16,0 0 0,21 0 15,-20-22-15,-1 22 0,21-21 0,-21 0 16,0 21-16,1-21 0,-1 0 16,-21 0-16,21-22 0,0 22 0,-21 0 15,21 0-15,-21 0 0,0-1 16,0 1-16,-21 42 31,21 1-31,-21-1 16,21 0-16,0 0 0,0 0 0,0 0 15,0 1-15,0-1 0,0 0 16,21-21-16,0 21 16,0-21-16,1 0 0,-1 0 15,0 0-15,0 0 0,0-21 0,0 21 16,1-21-16,-1 0 0,0-1 0,0 22 15,0-21-15,-21 0 0,0 0 16,21-21-16,-21 20 0,0 1 0,0 0 16,0 0-16,0 0 0,0 0 15,0 42 1,-21 0-16,21 21 16,0-21-16,-21 1 0,21-1 15,-21 0-15,21 0 0,-21 0 0,21 0 16,0 1-16,0-1 0,0 0 15,21-21 17,-21-21-32,21 21 15,0-21-15,0-1 0,-21 1 0,22 0 16,-1 0-16,-21 0 0,21 0 16,0-1-16,-21 1 0,0 0 15,21 21-15,-21 21 31,0 0-31,0 1 0,0-1 0,0 0 16,0 0-16,0 0 0,0 0 16,0 1-16,0-1 0,21 0 15,1 0-15,-1-21 0,21 0 16,-21 21-16,0-21 0,1 0 16,20 0-16,-21 0 0,21-21 15,-20 0-15,20 21 0,-21-21 0,0 0 16,22-1-16,-22 1 0,0 0 0,0-21 15,-21-1-15,21 22 0,-21-21 16,21 0-16,-21-22 0,0 22 0,0-1 16,0-20-16,0 21 0,0-1 0,0 1 15,0 21-15,0 0 0,0-1 16,0 1-16,-21 21 16,0 0-16,21 21 0,-21 22 0,21-22 0,0 21 15,0 1-15,-21-1 16,21 0-16,-21 22 0,21-22 0,0 0 15,-22 1-15,22 41 0,0-41 16,0-22-16,0 21 0,0-21 16,0 1-16,0-1 0,0 0 15,22-21-15,-1 0 16,0 0-16,0 0 16,0-21-16,-21 0 0,21 21 15,-21-22-15</inkml:trace>
  <inkml:trace contextRef="#ctx0" brushRef="#br0" timeOffset="49216.34">24045 12298 0,'0'0'0,"-21"0"15,42 0 32,0 0-47,1 0 0,-1 0 16,21 0-16,-21 0 0,22 0 15,-1-21-15,0 0 0,1 21 0,-1-22 16</inkml:trace>
  <inkml:trace contextRef="#ctx0" brushRef="#br0" timeOffset="49611.53">24786 11917 0,'0'-21'0,"0"42"0,0-63 0,0 20 15,21 22 1,-21 22 0,21-1-16,-21 0 0,22 0 15,-22 21-15,21 1 0,-21-1 16,0 0-16,0 1 0,0-1 0,0 0 16,0 1-16,0-22 0,0 21 15,0-21-15,0 22 0,0-22 16,0 0-16,0 0 0,0 0 15,21-42 17,0 0-32,-21 0 0,21 0 15,0-22-15,1 22 0,-1-21 0,-21 21 16,21-22-16,0 1 0,0-21 16,0 20-16,1 1 0,-1 0 15,0-1-15,0 22 0,-21 0 0,21-21 16,0 42-16,1 0 15,-1 0 1,-21 21-16,21 0 0,0 0 16,0 0-16</inkml:trace>
  <inkml:trace contextRef="#ctx0" brushRef="#br0" timeOffset="50884.68">25633 12361 0,'0'0'0,"21"0"0,0 0 15,0-21-15,0 0 0,-21 0 16,0 0-16,22 0 0,-1-1 16,-21 1-16,21-21 0,-21 0 15,0 20-15,0-20 0,0 21 0,0-21 16,0 20-16,0 1 0,-21 21 16,0 0-1,-1 0-15,1 43 0,-21-22 0,21 21 16,-22-21-16,22 22 0,-21-1 0,21 0 15,-22 1-15,22-22 0,0 21 16,0 0-16,21-20 0,0-1 16,0 21-16,0-21 0,0 0 15,21-21-15,0 0 0,0 0 16,22 0-16,-22 0 0,0 0 16,0-21-16,0 21 15,1-21-15,20 0 0,-21 0 0,0 0 16,22-43-16,-22 43 0,0-21 15,-21-1-15,0 22 0,21-21 16,-21 21-16,0-1 0,0 1 0,-21 21 31,0 21-31,21 1 16,-21-1-16,21 0 0,-22 21 16,22-21-16,0 1 0,0 20 0,0-21 15,0 0-15,0 0 0,0 1 0,22-1 16,-1 0-16,21-21 0,-21 21 0,0-21 15,1 0-15,20 0 0,-21 0 16,21 0-16,-20 0 0,20 0 0,-21-21 16,21 21-16,-20-21 0,41-22 15,-21 1-15,-20 21 0,-1-21 16,0 20-16,0-20 0,0 0 16,-21-1-16,0 22 0,0 0 0,21 0 15,-21 0-15,-21 42 16,0 0-1,21 0-15,0 22 0,0-22 0,0 0 16,0 21-16,0-21 0,0 22 16,0-22-16,0 0 0,0 0 0,0 0 15,42 22-15,-20-43 16,-1 21-16,0-21 0,0 0 0,0 0 16,0 0-16,1 0 0,-1 0 0,21 0 15,-21 0-15,0-21 0,22 0 16,-22 21-16,0-22 0,21 1 0,-20 0 15,-1 0-15,21 0 0,-21 0 0,0-22 16,-21 22-16,22-21 0,-22 21 16,0-22-16,0 22 0,0 0 0,0 0 15,-22 21 1,1 0-16,0 21 16,0 0-16,0 0 0,0 0 0,-1 1 15,1 20-15,0-21 0,0 0 0,0 0 16,21 22-16,0-22 0,-21 0 15,21 0-15,0 0 16,0 1-16,21-22 16,0 0-16,0 0 15,0 0-15,0-22 0,1 22 16,-1-21-16,-21 0 0,21 0 0,0 0 16,-21 0-16,21-1 15,0 1-15,-21 0 0,22 0 0,-22 0 16,0 0-16,0 42 31,0 0-31,0 0 0,0 0 16,0 22-16,0-22 0,0 0 0,0 0 15,0 0-15,0 0 16,21 1-16,0-22 16,0 0-16,0 0 0,0 0 0,22 0 15,-22 0-15,0 0 0,0 0 16,0-22-16,1 1 0,-1 21 0,0-21 15,21 0-15,-21 0 0,1 0 16,-1-1-16,0 1 0,0 0 0,-21 0 16,21 21-16,-21 21 15,0 0 1,0 0-16,0 1 16,0-1-16,-21 0 0,21 0 0,0 0 15,0 0-15,0 1 0,0-1 16,0 0-1,21-21 1,0 0-16,1-21 16,-1 0-1,-21-1-15,21 22 0</inkml:trace>
  <inkml:trace contextRef="#ctx0" brushRef="#br0" timeOffset="51044.59">27474 12002 0,'0'0'0,"0"-22"0,0 1 16,-21 21-16,0 0 16,21 21 31,21-21-47,0 0 15</inkml:trace>
  <inkml:trace contextRef="#ctx0" brushRef="#br0" timeOffset="51565.7">27940 11832 0,'0'0'0,"0"-21"0,0 0 16,0 0-16,0 0 16,-21 21-1,21 21 1,-21 0-16,21 0 15,0 0-15,0 22 0,-22-1 16,22-21-16,0 64 0,-21-43 16,21 0-16,-21 1 0,21-1 15,-21-21-15,21 22 0,0-1 16,0-21-16,0 21 0,0-20 16,0-1-16,0 0 15,21-42 16,0 21-31,-21-21 0,21-1 16,-21 1-16,22 0 0,-1 0 0,0-21 16,0 20-16,0 1 0,22 0 0,-22 0 15,21 0-15,-21 0 0,22 21 16,-1 0-16,-21 0 0,21 0 0,22 21 16,-43-21-16,21 21 15,-20 0-15,-22 0 0,0 0 16,0 22-16,0-22 0,0 0 0,0 0 15,0 0-15,-22 1 0,1-1 0,0 0 16,-21-21-16,-22 42 16,22-42-16,-22 21 0,22-21 15,0 0-15,-1 0 0,22 0 16,0 0-16,42 0 31,0-21-31,1 21 0,20-21 16,-21 0-16</inkml:trace>
  <inkml:trace contextRef="#ctx0" brushRef="#br0" timeOffset="51860.53">29062 11621 0,'-21'0'0,"-1"0"0,1 0 16,0 0-16,0 0 15,21 21-15,-21 0 0,0 0 16,21 0-16,0 0 0,-22 22 0,1-22 16,21 21-16,-21 1 0,21-1 0,0 0 15,0 1-15,-21 41 16,0-41-16,21-22 0,0 21 0,0-21 16,0 22-16,0-22 0,-21 0 15,21 0-15,0 0 0,0 0 0,0 1 16,21-22 15,0 0-31,0-22 0,0 22 16,0-21-16</inkml:trace>
  <inkml:trace contextRef="#ctx0" brushRef="#br0" timeOffset="52250.31">29189 12234 0,'21'-21'31,"0"21"-15,0 0-16,0 0 0,1 0 0,20 0 15,-21 0-15,21 0 0,-20-21 16,-1 21-16,0 0 0,21-21 16,-42 0-16,0 0 0,0-1 15,0 1-15,0 0 16,0 0-16,-21 0 0,21 0 15,-21 21-15,0 0 0,0 0 0,-1 0 16,1 0-16,0 0 0,-21 42 16,21-21-16,-1 21 0,1-20 15,0-1-15,0 21 16,21-21-16,0 43 0,0-43 0,0 0 16,0 21-16,0-20 0,0-1 15,21-21-15,0 21 0,0 0 0,1-21 16,-1 21-16,0-21 0,0 0 0,0 0 15,0 0-15,22 0 0,-22 0 16,21 0-16,-21 0 16,1-21-16,-1 21 0,0-21 15,-21 0-15</inkml:trace>
  <inkml:trace contextRef="#ctx0" brushRef="#br0" timeOffset="53890.51">21929 9673 0,'0'21'0,"0"1"31,-22-22 32,1 0-63,0 0 15,0 0-15,0-22 0,0 1 16,-1 0-16,1 21 0,0-21 0,21-21 15,-21 20-15,0-20 0,0 21 16,-1-21-16,22-1 0,0-20 0,0-43 16,0 64-16,0-22 0,0 1 15,0-1-15,0 1 0,22-1 0,-1 1 16,0-1-16,0 1 0,0-1 16,0 1-16,22-1 0,-22 1 0,21-1 15,1 1-15,-22-1 0,21 1 0,0 20 16,1-20-16,20-1 0,-20 22 15,20 0-15,1 20 0,-1 1 16,1 0-16,20 0 0,-20 21 0,20 0 16,22 21-16,-21 0 0,0 0 0,-1 22 15,-20-1-15,20 22 0,-20-1 16,-1 1-16,1-1 0,-22 1 0,1-1 16,-1 22-16,-21-22 0,0 22 15,-21-22-15,0 22 0,0-21 0,0 20 16,0-20-16,-21-1 0,0 1 0,-21-22 15,-1 0-15,1 22 0,-64 21 16,43-64-16,-1 21 0,1 0 16,-1 1-16,1-22 0,-1 21 0,1-21 15,20 22-15,-20-22 0,-1 0 0,22 0 16</inkml:trace>
  <inkml:trace contextRef="#ctx0" brushRef="#br0" timeOffset="61610.21">19325 12467 0,'0'0'0,"-21"0"0,0 0 0,-43 0 16,43 0-16,0 0 0,-21 0 15,20 0-15,1 0 0,-21 0 0,0 0 16,20-21-16,-20 21 0,-43 0 16,43 0-16,0 0 0,-1 0 0,1 0 15,0 0-15,21 0 16,-22-21-16,1 21 0,0 0 0,20 0 0,1 0 16,0 0-16,42 0 31,22 0-31,-1 0 0,21 0 0,1-21 15,-1 21-15,22 0 0,-21 0 0,20 0 16,1 0-16,21-21 0,-22 21 16,22 0-16,-21 0 0,0 0 15,20 0-15,-20-22 0,0 22 0,-22 0 0,1 0 16,-1 0-16,1 0 0,-1 0 16,-20 0-16,-1 0 0,-21 0 0,21 0 15,-20 0-15,-22-21 31,-22 21-15,1 0-16,-21 0 0,21-21 0,0 21 16,-22 0-16</inkml:trace>
  <inkml:trace contextRef="#ctx0" brushRef="#br0" timeOffset="62005.27">18605 12361 0,'-21'0'0,"42"0"0,-84 0 16,42 0-16,-22 0 0,22 22 15,0-22-15,0 0 0,42 0 16,21 0-1,-20 0-15,41 0 0,-21 0 0,22 0 16,-1 0-16,22 0 0,-21-22 16,20 22-16,1 0 0,21 0 0,-22 0 15,1 0-15,21 0 0,-21 0 16,-1 0-16,-20 0 0,20 0 0,-20 0 16,-1-21-16,1 21 0,-22 0 0,43 0 15,-43 0-15,1 0 16,-22 0-16,0 0 0,0 0 0,-42 0 47,0 0-47,0-21 0,-1 21 15,1 0-15</inkml:trace>
  <inkml:trace contextRef="#ctx0" brushRef="#br0" timeOffset="62594.06">19727 11938 0,'-21'0'0,"0"0"16,21 21 15,0 0-15,0 1-16,21-22 15,0 21-15,0 0 16,1-21-16,-22 21 0,21-21 0,0 21 16,0 0-16,0-21 0,0 22 15,1-1-15,-1 0 0,21 0 0,-21 0 16,0 0-16,22 1 0,-22-1 16,21-21-16,-21 21 0,22 0 15,-22-21-15,21 21 0,-21-21 0,1 0 16,20 0-16,-21 0 0,0 21 0,22-21 15,-22 0-15,0 0 0,0 0 0,0 0 16,0 0 0,-42 22-1,0-22-15,0 21 16,0-21-16,-22 21 0,1 0 16,0 0-16,-22 0 0,22 1 15,-22-1-15,1 0 0,-43 42 0,64-41 16,-22 20-16,22-21 15,0 0-15,20 22 0,-20-22 0,21 0 16,0 0-16</inkml:trace>
  <inkml:trace contextRef="#ctx0" brushRef="#br0" timeOffset="63040.69">18690 12594 0,'-21'21'31,"42"-21"0,0 0-31,0 0 0,22 0 0,-1 0 16,22-21-16,20 21 0,1-21 0,0 21 16,42-21-16,0 0 0,0 21 15,0-21-15,0-1 0,0 1 0,-22 21 16,22-21-16,-21 0 0,0 21 0,-21-21 16,-1 21-16,-20 0 0</inkml:trace>
  <inkml:trace contextRef="#ctx0" brushRef="#br0" timeOffset="64700.39">21865 9800 0,'0'0'0,"21"21"16,0-21-16,1 22 15,-1-22-15,0 0 0,21 0 0,1 0 16,-1 0-16,21 0 0,22 0 0,0 0 15</inkml:trace>
  <inkml:trace contextRef="#ctx0" brushRef="#br0" timeOffset="71100.1">15198 6308 0,'-22'-21'0,"44"42"0,-65-42 0,22 21 16,0 0-16,0 0 0,0 0 15,-1 0-15,1 0 0,0 0 0,0 0 16,0 0-16,42 0 31,0 0-31,43 0 0,-1 0 0,1 0 16,41 0-16,1 0 15,0-22-15,42 1 0,0 21 0,43-21 16,-22 0-16,22 0 0,-1 0 0</inkml:trace>
  <inkml:trace contextRef="#ctx0" brushRef="#br0" timeOffset="71537.14">19875 6392 0,'0'0'15,"-21"0"-15,0 0 0,0 22 0,0-22 0,42 0 32,21 0-32,1 0 0,20 0 15,22 0-15,21 0 0,21 0 0,42 0 16,0-22-16,1 22 0,20 0 16,1-21-16,-1 0 0</inkml:trace>
  <inkml:trace contextRef="#ctx0" brushRef="#br0" timeOffset="71980.89">24257 6329 0,'0'0'15,"-42"0"-15,20 0 0,1-21 0,64 21 16,-1 0-16,43 0 15,20 0-15,44 0 0,-1 0 16,42 0-16,212 0 0,-169 0 16</inkml:trace>
  <inkml:trace contextRef="#ctx0" brushRef="#br0" timeOffset="83712.41">9038 8234 0,'0'0'0,"-21"0"31,0 0-15,0 0-16</inkml:trace>
  <inkml:trace contextRef="#ctx0" brushRef="#br0" timeOffset="83973.26">9377 8488 0,'0'0'15,"21"0"1,0 0-16,-21-21 16,-21 21 30,0 0-46,0 0 16,-1 21-16</inkml:trace>
  <inkml:trace contextRef="#ctx0" brushRef="#br0" timeOffset="84144.17">9186 8657 0,'0'21'15,"21"-21"-15,-21-21 47</inkml:trace>
  <inkml:trace contextRef="#ctx0" brushRef="#br0" timeOffset="84352.73">9546 8911 0,'0'21'16,"0"-42"-16,21 42 31,0-21-31</inkml:trace>
  <inkml:trace contextRef="#ctx0" brushRef="#br0" timeOffset="84548.62">9610 9038 0,'-22'0'32</inkml:trace>
  <inkml:trace contextRef="#ctx0" brushRef="#br0" timeOffset="84721.52">9821 9038 0,'0'0'16,"21"0"-16,-21-21 0,22 21 0,-22-21 15,21 21-15,0 0 0,-21-21 16,21 21-16</inkml:trace>
  <inkml:trace contextRef="#ctx0" brushRef="#br0" timeOffset="87489.38">8424 7620 0,'0'-21'0,"0"0"0,0 0 15,0-1 1,0 1 0,0 0-1,0 0 1,0 0-1,0 42 32,0 0-31,0 21-16,0-20 16,0 20-16,0-21 0,0 21 0,0 1 15,0 20-15,-21-20 0,21 20 0,-21-21 16,0 22-16,21-1 0,-21 1 15,21-22-15,0 22 0,0-22 0,-22 0 16,22 1-16,0-1 0,0-21 0,0 22 16,22-22-1,-1 0-15,21-21 0,-21 0 16,22 0-16,-1 0 0,0 0 0,1 0 16,20-21-16,-21 0 0,1-1 15,20 1-15,-20 0 0,20-21 16,-21-1-16,1 22 0,-22-21 0,21 0 0,-21-22 15,1 22-15,-1-1 16,-21-20-16,0 21 0,0-1 0,0 1 0,0 0 16,-21-1-16,-1 1 0,1 0 0,0-1 15,0 22-15,-21-21 16,-1 21-16,22-1 0,-21 1 0,-1 21 16,22 0-16,-21 0 0,0 0 15,-1 0-15,22 21 0,-21 1 0,21-1 16,-1 0-16,1-21 0,0 21 15,21 0-15,0 0 0,0 1 0,21-1 16,0-21-16,1 0 0,20 0 16,-21 0-16</inkml:trace>
  <inkml:trace contextRef="#ctx0" brushRef="#br0" timeOffset="88524.67">9483 7006 0,'0'0'0,"0"21"31,0 1-15,0-1-16,0 21 0,0 0 0,0 1 16,0 20-16,-22 1 0,22-22 0,0 22 15,-21-1-15,21 1 0,0 63 16,-21-64-16,0-21 0,21 22 15,-21-1-15,21 1 0,0-1 0,-21-20 16,-1 20-16,22-20 16,-21-1-16,21 0 0,0 1 0,0-22 15,0 0-15,0 0 0,0 0 0,0 0 16,0 1-16,-21-44 31,21 1-15,0 0-16,0-21 0,0 21 15,0-1-15,0-20 0,0 0 0,0 21 16,0-22-16,21 22 0,0-21 0,1 21 16,-1-1-16,21 1 0,-21 0 15,0 0-15,22 0 0,-1 21 16,-21 0-16,22 0 0,-1 0 0,-21 0 16,21 0-16,-20 21 0,-1 0 15,0 0-15,0 0 0,0 1 0,-21-1 16,0 42-16,0-20 15,0-22-15,-21 0 0,0 21 0,0-21 16,0 1-16,-22-1 0,22 21 0,0-21 16,-21-21-16,20 21 15,1 1-15,-42-1 0,42-21 0,-1 21 16,1-21-16,0 0 16,21-21 30,21 21-46,0 0 0,1 0 16,-1 0-16,0 0 0,21-21 16,-21 21-16,22 0 0,20-43 15,-20 43-15,-1-21 0,0 0 16,1 21-16,-1-21 0,0 0 0,22-22 16,-22 22-16,-21 0 0,22-21 0,-1 20 15,-21-20-15,21 0 0,-20-1 16,-1 22-16,0-21 0,0 21 0,0-22 15,0 22-15,-21 0 0,22 0 16,-22 42 15,0 21-15,0-20-16,0 20 0,0-21 0,0 21 16,0 1-16,0 20 0,0-20 15,0-1-15,0 21 0,0-20 0,0-1 16,0 22-16,0-22 0,0 21 0,0 1 15,0-22-15,0 22 0,-22-1 16,22 1-16,0-1 0,0 1 0,0-22 16,0 22-16,0-1 0,0-21 0,-21 1 15,21-1-15,-21 0 0,21 1 16,-21-1-16,0-21 0,21 22 0,-21-22 16,21 0-16,-22 0 0,1 21 15,0-20-15,0-22 16,0 0-16,0 0 15,21-22-15,-22 1 0,1 0 0,21 0 16,-21 0-16,21-22 0,0 22 0,0-21 16,0 0-16,0-1 0,0-20 15,0 20-15,21-20 0,0-1 0,1-20 16,-1 20-16,0 1 0,0-22 0</inkml:trace>
  <inkml:trace contextRef="#ctx0" brushRef="#br0" timeOffset="88724.42">10393 7451 0,'0'-21'16,"21"21"15,0 0-15,0 0-1,0 21-15,1-21 16,-1 21-16</inkml:trace>
  <inkml:trace contextRef="#ctx0" brushRef="#br0" timeOffset="89109.2">10964 8043 0,'21'-21'0,"-42"42"0,64-42 0,-22 0 16,0 0-16,0 0 0,0 0 0,0-1 15,-21 1-15,22 0 0,-22 0 0,21 0 16,-21 0-16,0-1 15,0 1-15,-21 21 0,-1 0 16,1 0-16,0 0 0,0 0 0,0 0 16,-22 21-16,22 1 0,0-1 15,-21 0-15,21 0 0,-1 0 0,1 22 16,-21 20-16,42-42 0,-21 22 16,21-22-16,0 21 0,0-21 15,0 0-15,0 1 0,21-1 16,0 0-16,21 0 0,22-21 15,-43 21-15,21-21 0,1 0 16,-1 0-16,0 0 0,1 0 16,-1-21-16,0 21 0</inkml:trace>
  <inkml:trace contextRef="#ctx0" brushRef="#br0" timeOffset="89724.74">11832 7811 0,'0'-22'0,"21"-62"31,-42 84-15,0 0-16,0 0 0,0 0 15,-1 21-15,1-21 0,21 21 0,-21 0 16,0 0-16,0 22 0,0-22 16,21 0-16,-22 21 0,22 1 0,0-22 15,0 21-15,0 1 0,0-22 0,0 21 16,0-21-16,0 0 0,0 22 0,22-22 15,-22 0-15,21 0 0,0-21 16,0 21-16,21-21 0,-20 0 0,-1 0 16,0 0-16,21 0 0,-21 0 0,22 0 15,-1 0-15,-21-21 0,22 0 16,-22 0-16,21-21 0,85-149 31,-106 149-31,0-1 0,1 1 16,-1-21-16,0 20 0,-21-20 0,21 20 15,0-20-15,0 21 0,-21-22 0,22 22 16,-1-22-16,-21 22 0,21 0 16,-21-1-16,21 1 0,-21 21 15,0 0-15,0 42 16,0 0-16,-21 21 16,21 1-16,-21 20 0,0-21 15,-1 22-15,1-1 0,0-20 0,21 20 16,-21 1-16,0-1 0,0 1 15,-1-1-15,1 1 0,21-1 0,0-20 16,0 20-16,0-21 0,0 1 16,0-1-16,0-21 0,21 22 0,1-22 15,-1 0-15,0 0 0,0-21 0,43 0 16,-43 0-16,21 0 16,-21 0-16,22 0 0,20-21 15,-21 0-15,-20 0 0,20-1 0,-21 1 16,0 0-16,22 0 0,-22-21 15,0 20-15,0-20 0,0 21 0,-21-21 16,0-1-16,0 22 0</inkml:trace>
  <inkml:trace contextRef="#ctx0" brushRef="#br0" timeOffset="89937.36">12319 7768 0,'0'0'0,"-21"0"0,0 0 0,21 21 15,21-21 1,0 0 0,0 0-16,0 0 0,0 0 0,22 0 15,-22 0-15,0 0 0,43 0 16,-43 0-16,21 0 0,-21 0 16,0 0-16,1 0 0,-1 0 15,0 0-15,0 0 0</inkml:trace>
  <inkml:trace contextRef="#ctx0" brushRef="#br0" timeOffset="90560.68">8996 8975 0,'0'0'0,"-64"-21"15,43 21 1,0-22-16,0 22 0,0 0 16,-1-21-1,44 21 1,20 0-16,-21 0 16,21 0-16,1 0 0,20 0 0,-20 0 15,20 0-15,85-21 0,-84 21 16,20 0-16,22-21 0,-21 21 15,21-21-15,0 21 0,21 0 0,-22 0 16,1 0-16,21 0 0,127-21 16,-127 21-16,21 0 0,-21 0 15,22 0-15,-22-22 0,0 22 16,0-21-16,0 21 0,0 0 0,-22 0 16,22-21-16,0 21 0,-21 0 0,0-21 15,0 21-15,0 0 0,0-21 16,-22 21-16,22 0 0,-21 0 0,-1 0 15,-20 0-15,-1 0 0,1 0 0,-1 0 16,-20 0-16,-1 0 0,-21 0 0,0 0 16,1 0-16,-1 0 0,0 0 15,0 21-15,-21 0 32</inkml:trace>
  <inkml:trace contextRef="#ctx0" brushRef="#br0" timeOffset="91656.28">7472 11684 0,'0'0'0,"0"-21"0,0 0 15,0-43-15,0 43 0,0 0 16,0 0-16,0 0 0,0-1 16,0 44-1,0-1 1,0 21-16,0-21 0,0 0 15,0 22-15,0-1 0,0-21 0,0 22 16,0-22-16,0 21 0,0-21 0,0 22 16,0-22-16,0 21 0,0-21 15,0 0-15,0 1 0,-21-1 16,21 0-16,-22-21 16</inkml:trace>
  <inkml:trace contextRef="#ctx0" brushRef="#br0" timeOffset="92090.03">7302 11091 0,'0'0'0,"0"22"47,0-1-47,0 0 16,22-21-1,-1 0-15,0 0 16,0-21-16,-21 0 15,0-1-15,21 22 0,-21-21 16,0 0-16,-21 0 16,0 21-1,0 0-15,0 0 0,-1 0 16,1 0 0,21 21-16,0 0 0,0 0 15,0 22-15,0-22 0,0 0 0,0 21 16,0-20-16,0 20 0,21-21 15,1 21-15,-1-20 0,0-1 16</inkml:trace>
  <inkml:trace contextRef="#ctx0" brushRef="#br0" timeOffset="92579.87">8128 11515 0,'0'0'0,"0"21"0,0 0 16,0 0-16,-21 0 16,21 1-16,-21-1 0,21 0 0,0 0 15,0 0-15,-22 0 0,22 22 16,-21-22-16,21 0 0,0 0 0,0 22 16,-21-22-16,21 0 0,-21 0 0,21 0 15,0 0-15,0 1 0,0-1 16,-21 0-16,21-42 47,0 0-47,0-1 0,0 1 0,0 0 15,21 0-15,0-21 0,0 20 0,0-20 16,1 21-16,20-21 16,-21-1-16,21 1 0,1 0 0,-1 20 15,0-20-15,1 21 0,-1 21 0,0 0 16,1 0-16,-1 0 0,0 0 15,1 21-15,-22 0 0,0 0 0,0 1 16,0 20-16,-21 0 0,0-21 0,0 22 16,0-1-16,0-21 0,0 22 15,-21-1-15,0-21 0,0 21 0,21-20 16,0-1-16,-21 0 0,21 0 0,0 0 16,0 0-1,21-21-15,0 0 0,0-21 16,0 21-16,22-21 0,-22 0 15,21 0-15</inkml:trace>
  <inkml:trace contextRef="#ctx0" brushRef="#br0" timeOffset="93352.43">9504 11557 0,'0'0'0,"21"-21"0,0 21 0,-21-21 0,0 0 15,-21 21-15,0 0 16,0 0-16,-22 0 0,22 0 15,-21 0-15,-1 21 0,1 0 0,0 0 16,-22 21-16,22-20 0,21-22 16,0 21-16,-1 0 15,1 0-15,21 0 0,0 0 16,0 1-16,21-1 0,1 0 16,20-21-16,-21 21 0,21-21 0,1 21 15,-1 0-15,0-21 0,1 22 16,-22-1-16,21 0 0,1 0 0,-22 0 15,0 0-15,0 1 0,-21-1 16,0 0-16,0 0 0,0 0 16,-21 0-16,-21 1 0,20-1 0,-20-21 15,0 21-15,-1-21 0,1 0 0,0 21 16,-22-21-16,22 0 0,0 0 16,-22 0-16,22 0 0,-1 0 15,22 0-15,-21 0 0,21-21 0,0 21 16,-1 0-16,1-21 0,0 21 15,42 0 1,0 0-16,1 0 16,-1 0-16,0 0 0,21 21 15,1-21-15,-22 21 0,21-21 0,0 0 16,1 21-16,-1-21 0,0 0 0,1 0 16,-1 0-16,0 0 0,1 0 15,-1 0-15,0-21 0,22 0 16,-22 21-16,-21-21 0,64-22 15,-43 22-15,1-21 0,-1 21 16,-21-22-16,22 1 0,-22 0 0,21-1 16,-21-20-16,0 21 0,22-22 0,-22 22 15,0-22-15,-21 1 0,21-43 16,-21 42-16,0 22 0,0 0 16,0-1-16,0 1 0,0 21 0,-21 0 15,0 0-15,21-1 0,-21 22 0,0 0 16,-1 0-16,1 43 15,0-1-15,0 0 0,0 1 0,21-1 16,0 0-16,0 22 0,0-22 0,0 1 16,0-1-16,0 0 0,0 1 15,0-1-15,0 0 0,0 1 16,0-22-16,21 21 0,-21-21 0,21 22 16,0-22-16,-21 0 0,0 0 15,21 0-15,1 0 0,-1 1 16,0-22-16,0 0 0,0 0 0,0 0 15,1 0-15,20-22 0,-21 22 16,-21-21-16,21 0 0</inkml:trace>
  <inkml:trace contextRef="#ctx0" brushRef="#br0" timeOffset="93552.32">9758 11642 0,'0'0'16,"-21"0"-16,-22 0 0,64 0 31,1 0-31,-1 0 0,21 0 16,-21 0-16,22 0 0,-1 0 15,0 0-15,1 0 0,-1 0 0,0 0 16,22-21-16,-22-1 0,0 22 0,1 0 16,-1-21-16,0 21 0,1-21 15,-22 0-15,21 0 0</inkml:trace>
  <inkml:trace contextRef="#ctx0" brushRef="#br0" timeOffset="94977.31">10985 12086 0,'-21'0'16,"42"0"-16,-42-21 31,42 0-31,1 0 15,-1 21-15,0-21 0,-21-1 0,21 1 16,0 0-16,0-21 0,1-1 16,-22 1-16,21 21 15,-21 0-15,0-22 0,0 1 0,0 21 16,0-21-16,-21 20 0,-1 1 0,1 0 16,-21 0-16,21 0 0,-22 21 15,1 0-15,21 0 0,-21 0 0,-64 63 16,85-42-16,-22 1 15,22 20-15,0 0 0,21-21 16,0 22-16,-21-1 0,21-21 0,0 22 16,0-22-16,0 21 0,0-21 0,0 0 15,0 1-15,0-1 0,21 0 16,0 0-16,0 0 0,0-21 16,1 0-16,41 0 15,-42 0-15,0 0 0,22-21 0,-22 0 16,21 21-16,1-21 0,-22-22 15,21 22-15,0 0 0,-20-21 0,20 21 16,-21-22-16,21 22 0,-20-21 16,-1-1-16,0 22 0,-21-21 0,0 21 15,0-22-15,21 22 0,-21 0 0,-21 21 32,0 21-32,0 0 15,21 1-15,-22 20 0,22-21 0,-21 21 16,21-20-16,-21 20 0,21-21 0,0 21 15,0-20-15,0 20 0,0-21 16,21 0-16,0 0 0,1 1 0,20-22 16,-21 21-16,0-21 0,22 0 15,-1 0-15,-21 0 0,21 0 16,1 0-16,-1-21 0,-21-1 0,22 1 16,-1 0-16,0 0 0,-21 0 0,22-22 15,-22 22-15,21 0 0,-21-21 16,-21 21-16,22-22 0,-22 22 15,0-21-15,0 21 0,0-22 0,0 22 16,0 0-16,0 42 31,-22 0-31,22 22 0,0-22 0,-21 0 16,0 21-16,0-21 0,21 22 0,0-22 16,0 21-16,-21-21 0,21 1 15,0-1-15,-21 0 0,21 0 0,0 0 16,0 0-16,0 1 15,21-22 1,0-22-16,0 22 0,-21-21 16,21 0-16,0 0 0,1 0 0,20-22 15,-21 22-15,0-21 0,22 21 16,-22-22-16,0 22 0,21-21 16,-21 0-16,22 20 0,-22 1 0,0 0 0,0 21 15,0 0-15,1 0 0,-1 0 16,-21 21-16,21 22 15,-21-22-15,0 0 0,21 0 16,-21 21-16,0-20 0,0-1 0,0 0 16,21 0-16,0 0 0,-21 0 15,22 1-15,-1-1 0,0 0 0,0 0 16,0-21-16,0 0 0,1 0 0,20 0 16,-21 0-16,21 0 0,-20 0 15,20 0-15,0-21 0,1 0 0,-22 0 16,21-1-16,-21 1 0,0-21 0,22 21 15,-22-22-15,0 1 0,-21-21 16,21 20-16,-21-20 0,21-1 16,-21 1-16,22 20 0,-22-20 0,0-1 15,0 1-15,0 21 0,0-1 0,0 1 16,0 0-16,0 20 0,0 1 16,0 0-16,0 0 0,0 42 15,0 0 1,0 22-16,-22-1 0,22 0 15,-21 1-15,21 20 0,0 43 16,-21-43-16,21 1 0,0-22 0,-21 22 16,21-22-16,0 0 0,0 1 15,0-1-15,0 0 0,0 1 16,0-22-16,0 21 0,21-21 0,-21 1 16,21-1-16,0 0 0,1-21 0,-1 21 15,0-21-15,0 0 0,0 0 16,22 0-16,-22 0 0,0 0 0,21-42 15,-21 21-15,1-1 0,-1 1 16,0 0-16,0 0 0</inkml:trace>
  <inkml:trace contextRef="#ctx0" brushRef="#br0" timeOffset="95204.18">12763 11430 0,'0'0'0,"-21"21"0,42 22 32,1-43-32,20 0 0,0 0 15,1 0-15,41 21 16,-41-21-16,-1 0 0,21 0 0,-20 0 16,-1 0-16,0 0 0,1-21 15,20 21-15,-20-22 0,-1 22 0,0-21 16,1 0-16,-1 21 0,0-21 0,1 0 15,-22 0-15</inkml:trace>
  <inkml:trace contextRef="#ctx0" brushRef="#br0" timeOffset="95711.89">10689 8975 0,'0'0'0,"0"-21"0,0-1 16,0-20-16,0 21 0,0 0 15,0 0-15,0 42 32,0 21-32,0 0 0,21 1 15,-21 20-15,21 1 0,-21-1 0,0 22 16,0 0-16,0 20 0,0-20 15,0 21-15,0 0 0,0-22 16,0 22-16,0-21 0,0 0 0,0-1 16,0 1-16,0-22 0,0 22 0,0-21 15,-21-1-15,21-21 0,0 22 16,0-22-16,0 1 0,0-1 0,0 0 16,0-21-16,0 1 0,0 20 0,0-21 15,0 0-15,21-21 0,1 0 16,-1-21-16,0 0 15,0 0-15,0 0 0,0-22 0</inkml:trace>
  <inkml:trace contextRef="#ctx0" brushRef="#br0" timeOffset="96060.49">11345 9081 0,'-21'-43'16,"0"43"-16,0 0 0,21 21 15,0 1-15,0-1 0,-21 0 16,21 21-16,-22 1 0,22-1 0,-21 0 16,21 22-16,0-22 0,0 43 15,0-22-15,-21 22 0,21 0 0,-42 63 16,42-64-16,-21-20 15,21 21-15,-22-22 0,1 22 0,21-22 16,0 22-16,-21-22 0,21-20 0,-21 20 16,21-20-16,-21-1 0,21 0 15,0 1-15,0-1 0,0-21 0,0 0 16,0 22-16,0-22 16,-21-21-16,-1 0 15,1 0-15,21-21 16</inkml:trace>
  <inkml:trace contextRef="#ctx0" brushRef="#br0" timeOffset="96380.31">10181 10351 0,'-21'0'0,"42"0"0,-63-22 16,21 1-16,-1 0 0,22 0 15,22 21 1,20 0-1,-21 0-15,0 21 0,22 0 16,-1 0-16,0 22 0,1-1 0,-1 0 16,0 1-16,22-1 0,-22 0 15,0 1-15,1-1 0,-1 0 0,0-20 16,22 62 0,-22-63-16,-21 1 0,1 20 0,-1-21 0,0 0 15,0 0-15,0 1 0,-21-1 16,21-21-16,-21 21 15,22-21-15,-22-21 16,21 0 0,-21-1-16,21 1 0,0 0 0,0-21 15,-21-1-15</inkml:trace>
  <inkml:trace contextRef="#ctx0" brushRef="#br0" timeOffset="96608.18">11874 10139 0,'0'0'16,"0"21"-1,-21-21-15,-21 21 0,21 22 16,-22-22-16,1 21 0,21 22 0,-21-22 16,-1 0-16,1 22 0,0-22 15,20 22-15,-62 20 16,63-41-16,-22-1 0,22 0 0,0-21 15,0 1-15,0-1 0,21 0 16,0 0-16,0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35:15.2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635 0,'0'-21'16,"0"0"0,0 0-1,0-1-15,0 1 0,0 0 16,0 0-16,0 0 16,0 0-16,-21 21 0,21-22 15,0 1-15,0 0 16,-21 21 15,21 21-31,0 0 16,0 1-16,0-1 0,0 21 0,0-21 15,0 22-15,0 20 0,0-21 16,0 22-16,0-1 0,0 1 0,0-1 16,0 1-16,0-1 0,0 1 15,0-1-15,0-20 0,0 20 16,0-20-16,0-1 0,0 0 0,0-21 15,0 22-15,0-22 16,0 21-16,0-21 0,0 1 0,0-1 16,-21-21 15,21-21-15,-22-1-16,22 1 15,-21 0-15,21 0 0</inkml:trace>
  <inkml:trace contextRef="#ctx0" brushRef="#br0" timeOffset="699.19">825 910 0,'0'0'0,"0"-21"0,-21 0 0,0 0 0,21 0 16,-21-1-16,21 1 0,0 0 15,0 0-15,0-21 0,0 20 0,0 1 16,0 0-16,0 0 0,0-21 16,0 20-16,21 1 0,0 0 15,22 0-15,-22-21 0,21 20 0,-21 1 16,22 0-16,-1 0 16,21 0-16,-20 21 0,-1 0 0,22 0 15,-22 0-15,0 21 0,22 0 16,-22 0-16,0 22 0,-20-1 0,20 21 15,-21-20-15,0 20 0,0-20 16,-21 20-16,0 1 0,0-1 0,0 1 16,0-22-16,0 21 0,0-20 15,0 20-15,0-20 0,0-22 16,0 21-16,0 0 0,0-20 0,0-1 16,0 0-16,0 0 15,0-42 16,0 0-31,0 0 0,0-1 16,0 1-16,0-21 0,0 21 16,22-43-16,-1 22 0,-21-22 0,21 22 15,0-21-15,0-1 0,0 1 16,1-1-16,-1 22 0,21-22 0,-21 22 16,22 0-16,-1-43 15,0 64-15,-21 0 0,22-1 0,-22 1 16,0 21-16,21 0 0,-20 0 15,-1 0-15,0 21 0,0 1 16,0 20-16,0-21 0,-21 21 0,0 22 16,0-22-16,0 22 15,0-1-15,0 22 0,-21-22 0,0 1 16,0-1-16,0 1 0,0-1 16,-1 1-16,1-22 0,0 22 0,21-22 15,0 0-15,-21 1 16,21 20-16,-21-42 0,21 22 0,0-1 0,0-21 15,0 0-15,0 1 0,0-1 16,0 0-16,21-21 0,0 0 16,0-21-16,0 0 15,-21-1-15</inkml:trace>
  <inkml:trace contextRef="#ctx0" brushRef="#br0" timeOffset="1236.89">2434 1461 0,'0'21'31,"21"-21"-15,0 0-16,1 0 16,-1-21-16,0-1 0,0 22 0,0-21 15,0 0-15,1 0 0,-1 0 16,0 0-16,0-1 0,0 1 0,0 0 15,1 0-15,-22 0 16,0 0-16,0-1 0,0 1 0,0 0 0,0 0 16,-22 21-1,1 0-15,0 0 0,0 0 16,0 21-16,0 0 0,-1 0 16,1 1-16,0 20 0,0-21 0,0 21 15,0-20-15,21 20 0,0 0 16,-22-21-16,22 22 0,0-1 0,0-21 15,0 22-15,0-22 0,0 0 16,22 0-16,-1 0 0,0 0 0,0-21 16,0 0-16,0 22 0,22-22 15,-22 0-15,21 0 0,-21-22 16,22 1-16,-1 0 0,-21 0 16,22 0-16,-1 0 0,-21-22 0</inkml:trace>
  <inkml:trace contextRef="#ctx0" brushRef="#br0" timeOffset="1535.71">3344 656 0,'0'0'15,"0"-42"-15,0 21 0,0 0 0,0-1 16,0 1-16,-21 21 16,21 21-1,-21 22-15,21-22 16,0 21-16,0 1 0,0 20 0,0-21 15,0 22-15,-21-1 0,21 1 16,-21-1-16,21 1 0,0-1 16,0-20-16,-22 20 0,22-20 15,-21-1-15,21 0 0,-21-21 16,21 22-16,0-1 0,0-21 0,0 0 16,0 1-16,0-1 0,0 0 0,0-42 31,21 0-16,0-22-15,1 22 0,-1-21 0</inkml:trace>
  <inkml:trace contextRef="#ctx0" brushRef="#br0" timeOffset="2080.42">3704 487 0,'0'21'31,"0"0"-31,0 0 0,0 22 16,0-1-16,0 0 0,0 22 15,0-1-15,-21 1 0,0-1 0,0 1 16,21-1-16,-22 1 0,1-22 16,21 22-16,0-22 0,0 0 15,-21 1-15,21-22 0,0 21 16,0-21-16,0 1 0,0-1 0,-21 0 15,21 0-15,0 0 0,0 0 16,0-42 15,0 0-31,0 0 16,0 0-16,21 0 0,-21-1 16,21-20-16,-21 21 0,21-21 0,1-1 15,20-20-15,-21 20 0,0 1 16,22 21-16,-22 0 15,0 0-15,21-1 0,-21 22 0,22 0 16,-22 0-16,0 0 0,21 0 16,-20 0-16,-1 0 0,0 22 0,0-1 15,0 0-15,0 0 0,1 21 16,-22-20-16,0-1 0,0 21 0,0-21 16,0 22-16,0-1 15,0-21-15,0 21 0,0-20 0,0-1 16,0 0-16,0 0 0,-22-21 0,22 21 15,-21-21-15,21 21 16,-21-42 15,21 0-31,0 0 0</inkml:trace>
  <inkml:trace contextRef="#ctx0" brushRef="#br0" timeOffset="2335.29">3217 1058 0,'0'0'0,"21"0"32,1-21-17,-1 21-15,21-21 0,-21 21 16,22 0-16,-1 0 0,0-21 0,-21 21 15,22 0-15,-1 0 0,0-21 16,1 21-16,-22 0 0,21 0 0,-21 0 16,1 0-16,-1 0 0,0 0 15,0 0-15,0 0 16</inkml:trace>
  <inkml:trace contextRef="#ctx0" brushRef="#br0" timeOffset="2875.78">4572 1122 0,'0'-42'31,"-21"42"0,0 21-31,-1-21 0,22 21 16,-21 21-16,0-21 0,21 1 0,0-1 16,-21 21-16,0-21 0,21 22 15,0-22-15,0 21 0,0-21 0,0 0 16,0 1-16,0-1 0,0 0 0,21 0 15,0 0-15,0-21 0,0 21 16,1-21-16,-1 0 0,0 0 16,0 0-16,0 0 0,22 0 0,-22 0 15,0-21-15,0 21 0,0-21 0,22 0 16,-22 0-16,0 0 0,0-1 16,-21 1-16,21 0 0,0 0 15,-21-21-15,0 20 0,0-20 0,0 0 16,0 21-16,0-22 0,0 22 15,0-21-15,0 21 0,-21-1 0,21 1 16,-21 21-16,0 0 0,0 0 16,0 0-16,-1 0 0,1 0 0,0 0 15,0 0-15,21 21 0,-21-21 16,21 22-16,0-1 0,-21-21 0,21 21 16,0 0-16,21 0 15,0-21-15</inkml:trace>
  <inkml:trace contextRef="#ctx0" brushRef="#br0" timeOffset="3524.79">5588 1016 0,'0'0'0,"0"-21"0,-21 0 15,0 21-15,-1-21 0,1 21 0,0 0 16,0 0-16,0 0 0,0 0 16,-1 0-16,-20 21 0,21 0 15,0-21-15,-22 42 0,22-21 0,0 1 16,-21 20-16,21-21 0,-1 21 16,1 1-16,0-1 0,0-21 0,0 22 15,0-1-15,21-21 0,0 21 16,0-20-16,0-1 0,0 0 15,0 21-15,21-42 0,0 21 0,0 1 16,0-22-16,22 0 0,-22 0 0,21 0 16,-21 0-16,22 0 0,-1 0 15,-21 0-15,21-22 0,1 1 0,-22 0 16,21-21-16,1 21 0,-22-22 16,21 22-16,-21-21 0,22-22 15,-22 22-15,0-22 0,0 1 0,43-64 16,-43 63-16,0-20 0,-21 20 15,21 1-15,0-1 0,-21-63 16,0 85-16,0 0 0,0-1 16,0 1-16,0 21 0,0 0 15,0-1-15,-21 22 16,0 0-16,21 22 16,-21-1-16,0 0 0,21 21 0,-22 1 15,1-1-15,21 21 16,-21 1-16,0 84 0,0-63 0,21-22 15,0 85-15,0-84 16,0-22-16,0 22 0,0-22 16,0 22-16,0-43 0,0 21 0,0 0 15,0-20-15,21-1 0,0 0 16,0 0-16,0 0 0,1-21 0,20 0 16,-21 0-16,0 0 0,22 0 0,-22 0 15,21 0-15,0-21 0,1-21 16,-1 21-16,-21-1 0</inkml:trace>
  <inkml:trace contextRef="#ctx0" brushRef="#br0" timeOffset="4331.33">7493 720 0,'0'-21'0,"0"42"0,21-85 0,-21 43 16,0 0-16,0 0 0,0 0 15,0-22-15,0 22 0,0 0 16,0 0-16,-21 0 0,21-1 15,-21 22-15,0-21 0,-1 21 16,1 0-16,0 0 0,0 21 16,0 1-16,0-1 0,-1 21 15,1-21-15,-21 22 0,0 62 16,-1-41-16,22-1 16,-21 1-16,21 21 0,-1-22 0,1 1 15,0-1-15,21 1 0,0-1 0,0 1 16,0-22-16,0 21 0,21-20 0,22 41 15,-22-41-15,21-22 0,0 21 16,-20-21-16,20 1 16,0-1-16,22-21 0,-22 0 0,22 0 15,-22 0-15,21 0 0,1 0 16,-1 0-16,1-21 0,-1-1 0,1 1 16,-1-21-16,-20 0 0,20 20 0,-20-20 15,-1 0-15,0-1 0,-21-20 16,22 21-16,-22-22 0,-21 1 0,21-22 15,-21 21-15,0-20 0,0 20 16,0 1-16,0-22 0,-21 22 0,0 20 16,-22-20-16,22-1 15,-42 22-15,20 0 0,-20 20 0,-1-20 0,1 21 16,-1 21-16,1 0 0,-1 0 16,1 0-16,21 0 0,-22 0 15,22 21-15,-1 0 0,1 0 0,21 22 16,-21-22-16,20 21 0,1 1 15,0-22-15,0 21 0,0 0 0,21 1 16,-21-1-16,21-21 0,0 22 16,0-1-16,0 0 0,0-21 0,0 1 15,21 20-15,0-21 0</inkml:trace>
  <inkml:trace contextRef="#ctx0" brushRef="#br0" timeOffset="4972.57">8297 1334 0,'0'0'0,"0"-22"0,0-41 31,0 42-31,0 0 0,0-1 0,0 1 16,0-21 0,21 42-16,1 0 15,-1 0-15,0 0 0,0 21 16,0 0-16,0 0 0,1 22 16,-1-1-16,0-21 0,-21 22 0,21-1 15,-21 0-15,21 1 0,-21-1 16,0-21-16,0 21 0,0-20 0,0 20 15,0-21-15,0 0 0,0 0 16,0 1-16,21-22 16,1-22-1,-22 1-15,0 0 0,21 0 16,0 0-16,0 0 0,-21-22 0,21 22 16,0 0-16,-21-21 0,22 20 15,-1-20-15,-21 0 0,21 21 16,0-22-16,0 1 0,0 21 0,-21 0 15,22-1-15,-22 1 0,21 0 16,-21 42 15,0 0-31,0 1 16,0-1-16</inkml:trace>
  <inkml:trace contextRef="#ctx0" brushRef="#br0" timeOffset="6528.15">9038 1693 0,'42'22'32,"-42"-44"-32,22 1 0,-1 21 0,0-21 15,-21 0-15,21 0 0,0 0 0,-21-22 16,21 22-16,-21 0 0,22 0 15,-22-22-15,21 22 0,-21 0 16,0 0-16,0-21 0,0 20 0,0 1 16,0 0-16,-21 21 31,-1 21-15,1-21-16,21 21 0,-21 1 0,21-1 15,-21 0-15,21 21 0,-21-21 0,21 1 16,0 20-16,-21-21 0,21 21 15,0-20-15,0 20 0,0-21 0,0 0 16,0 22-16,0-22 0,21 21 16,-21-21-16,21-21 0,0 21 15,0-21-15,0 0 0,1 0 0,-1 0 16,21 0-16,-21 0 0,22-21 16,20 0-16,-42 0 0,0 0 15,22 0-15,-22-22 16,21 22-16,1-42 0,-22 41 0,0-20 15,-21 0-15,21 21 0,-21-22 0,0 22 16,0-21-16,0 21 16,0-1-16,0 1 0,-21 21 15,0 0-15,0 0 0,-1 0 16,1 0-16,0 0 0,0 21 16,0 1-16,21-1 0,0 0 15,-21 0-15,21 0 16,21 0-16,0-21 15,0 0-15,0 0 16,22 0-16,-22 0 0,0 0 0,21-21 16,-21 21-16,1-21 0,20 21 0,-21-21 15,0 0-15,22 21 16,-22-21-16,0-1 0,0 1 0,-21 0 16,21 0-16,-21 0 15,-21 21 16,21 21-31,-21 0 0,21 0 16,-21 0-16,0 1 0,21 20 16,0-21-16,-22 0 0,22 22 0,-21-22 15,21 0-15,0 21 0,-21-21 0,21 22 16,0-22-16,0 0 0,0 0 16,0 0-16,0 1 0,21-1 15,0 0-15,1-21 0,-1 0 16,21 0-16,-21 0 0,22 0 0,-22 0 15,21 0-15,0-21 0,-20 0 16,20-1-16,0 1 0,-21 0 0,22-21 16,20-22-16,-42 22 15,1 0-15,-1-1 0,0 1 0,0 0 16,0-22-16,-21 22 0,0-1 0,21-20 16,-21 21-16,22-1 0,-22 1 15,0 0-15,0 20 0,0-20 0,0 21 16,0 0-16,0 0 15,-22 21 1,1 0-16,21 21 16,0 0-16,-21 0 0,21 21 0,-21 1 15,21-22-15,-21 21 0,21 22 16,0-22-16,0 0 0,0 1 16,-21-1-16,21 0 0,0 1 0,0 20 15,0-20-15,0 20 16,0-21-16,0-20 0,0 41 15,0-42-15,21 0 0,0 1 16,0-22-16,0 0 0,0 21 16,22-21-16,-1 0 15,0 0-15,1-21 16,-22-1-16,0 22 0,0-21 0,22-21 16,-22 21-16,0 0 0,0-1 0,-21 1 15,21 0-15,0-21 0,1 21 16,-22-1-16,0 1 0,0 0 15,0 0-15,-22 42 32,1 0-17,0-21-15,21 21 0,-21 1 0,21-1 16,0 0-16,0 0 0,0 0 16,0 0-16,0 1 0,0 20 0,0-21 15,0 0-15,0 0 0,21 1 16,0-1-16,0-21 0,1 0 15,-1 21-15,0-21 0,0 0 0,21 0 16,-20 0-16,20 0 0,0 0 16,-21-21-16,22 0 0,-22-1 0,0 1 15,21 0-15,-20 0 0,-22 0 0,21 0 16,0-22-16,-21 22 0,0-21 16,0-1-16,0 22 0,0-21 15,0 0-15,0 20 0,-21-20 0,0 21 16,-1-21-16,1 20 15,0 22-15,0 0 0,0 0 0,-22 0 16,22 0-16,-21 22 16,21-1-16,0 0 0,-22 0 15,22 0-15,0 0 0,0 22 0,21-22 16,-21 0-16,21 0 0,0 0 0,0 1 16,0-1-16,0 0 15,21 0-15,0-21 0,0 0 16,0 0-16,22 0 0,-22 0 0,21 0 15,-21 0-15</inkml:trace>
  <inkml:trace contextRef="#ctx0" brushRef="#br0" timeOffset="8359.67">11874 1376 0,'0'0'0,"0"-21"0,0 0 16,0-1-16,0 1 0,-21 0 15,0 0-15,0 0 16,0 21-16,0 0 0,-1 0 16,1 0-16,0 0 15,0 0-15,0 0 0,0 0 0,-1 21 16,1 0-16,0 0 0,0 22 0,0-22 16,0 0-16,-1 21 0,22-21 15,0 22-15,-21-22 0,21 21 16,0 1-16,0-22 0,0 0 0,0 21 15,0-21-15,0 1 0,21-1 16,1 0-16,-1-21 0,0 0 0,0 21 16,0-21-16,0 0 0,22 0 0,-22 0 15,0-21-15,21 0 0,1 0 16,-22-1-16,0 1 0,-21-21 16,21 21-16,0 0 0,-21-22 0,22 22 15,-22-21-15,0-1 16,0 22-16,0-21 0,0 21 0,21 0 0,-21-22 15,0 22-15,21 21 0,-21-21 16,0 42 0,0 0-1,0 0-15,0 1 16,0 20-16,0-21 0,0 0 0,0 22 16,0-22-16,0 0 0,0 21 0,0-21 15,21 1-15,0-1 16,0 0-16,1 0 0,20 0 0,-21 0 0,21-21 15,1 22-15,-1-22 0,0 0 0,1 0 16,-1 0-16,0 0 0,1 0 16,-1 0-16,0 0 0,1-22 15,-22 1-15,21 21 0,1-21 16,-22 0-16,0-21 0,21 20 0,-21 1 16,-21 0-16,0-21 0,22 21 0,-22-1 15,0-20-15,0 21 0,0 0 16,-22 0-16,1-1 0,0 1 0,0 0 15,0 0-15,0 21 0,-1 0 0,1 0 16,0 0-16,0 0 0,0 0 16,0 0-16,-1 21 0,1 0 15,0 0-15,0 1 0,0-1 0,0 0 16,-1 21-16,22-21 0,0 1 16,-21-1-16,21 21 0,0-21 0,0 0 15,0 1-15,0-1 0,0 0 16,0 0-16,21 0 0,1-21 0,-22 21 15,21-21-15,0 0 0,0 0 0,0 0 16,0 0-16,1 0 0,-1 0 16,21-42-16,-21 21 0,0 0 15,1 0-15,-1-1 0,-21-20 0,21 21 16,-21-21-16,21-1 0,-21 1 16,0 0-16,21-22 0,0 22 0,1-22 15,-22 1-15,0-1 0,21 1 16,-21 20-16,21-20 0,-21 21 15,0-1-15,0 1 0,0 0 0,0 20 16,0 1-16,0 0 0,-21 21 16,0 0-1,-1 0-15,22 21 16,-21 0-16,21 1 0,-21 20 0,21 0 16,0 1-16,0-1 0,0 0 0,0 22 15,0-22-15,0 22 0,0-22 16,0 21-16,0-20 0,-21-1 0,21 22 15,0-22-15,0 0 0,0 1 16,0-1-16,0-21 0,0 21 0,0-20 16,21 20-16,0-21 0,-21 0 15,21 0-15,1-21 0,-1 22 16,21-22-16,-21 0 0,0 0 0,22 0 16,-22 0-16,21 0 0,1-22 0,-22 1 15,21 0-15,0 0 0,-20 0 16,20 0-16,0-43 0,1 43 15,-22-21-15,-21 20 0,21-20 0,-21 21 16,21 0-16,-21-22 16,0 22-16,0 0 0,0 0 0,0 0 15,0 42 17,-21 0-32,0 0 0,21 0 15,-21 1-15,21-1 0,0 0 16,0 0-16,0 0 0,-22 0 0,22 1 15,0-1-15,0 0 0,0 0 0,0 0 16,0 0-16,22 1 0,-1-1 16,0-21-16,-21 21 0,21-21 0,0 0 15,0 21-15,1-21 0,20 0 0,-21 0 16,0 0-16,0 0 0,22 0 16,-22-21-16,0 0 0,0 21 15,0-21-15,1-1 0,-1 1 0,0 0 16,0 0-16,-21 0 0,0 0 15,0-1-15,0 1 0,21 0 0,-21 0 16,0 0-16,0 0 16,0 42 15,0 0-31,0 0 16,0 0-16,0 0 0,0 1 15,-21-1-15,21 0 0,0 0 0,0 0 16,0 0-16,0 1 0,-21 20 15,21-21-15,0 0 16,0 0 0,0-42 15,-21 0-15,21 0-16,0 0 0,0 0 15,0-1-15,0 1 0,0 0 0,0-21 16,0 21-16,21-1 0,0-20 15,0 21-15,22-21 0,-22 20 0,21-20 16,0 21-16,1 0 0,-1 0 16,22-1-16,-1 22 0,1 0 0,-22 0 15,21 0-15,1 0 16,42 0-16,-64 22 0,-21-1 0,0 21 16,22-21-16,-43 0 0,0 43 15,0-22-15,0-21 0,-21 22 16,-1-22-16,1 21 0,0-21 15,0 22-15,0-22 0,0 0 0,21 0 16,-22 0-16,1 1 0,21-1 16,21-21 15,1-21-31,-1 21 16,0-22-16</inkml:trace>
  <inkml:trace contextRef="#ctx0" brushRef="#br0" timeOffset="9199.76">15473 1418 0,'0'0'0,"0"-21"0,0 0 16,21 0-16,-21 0 16,21-1-16,-21 1 0,0 0 15,0 0-15,0 0 0,0 0 0,0-1 16,0 1-16,0 0 0,0 0 16,-21 21-1,0 0-15,-22 0 0,22 21 0,0 0 16,-21-21-16,-1 21 0,22 22 15,-21-22-15,0 0 0,-1 0 0,22 0 16,0 22-16,-21-22 0,42 0 16,-22 0-16,22 0 0,-21 1 15,21-1-15,0 0 0,0 0 0,0 0 16,0 0-16,21-21 16,1 0-16,-1 0 0,0 0 0,0 0 15,21 0-15,-20 0 0,20 0 0,-21 0 16,21-21-16,-20 0 0,20 21 15,-21-21-15,0 0 0,0 0 0,1-1 16,-1 1-16,-21 0 0,21 0 0,-21 0 16,21 0-16,-21-1 0,0 1 15,0 0-15,21 21 0,-21 21 47,0 0-47,0 1 0,0-1 16,0 0-16,0 0 0,-21 0 15,21 0-15,-21 1 0,21 20 16,0-21-16,0 21 0,0-20 0,-21 20 16,21-21-16,0 21 0,0 1 15,0-1-15,0-21 0,0 22 0,-21-1 16,21 0-16,0 1 0,0-1 0,0 0 16,0-21-16,-22 22 0,22-1 0,-21 0 15,21-20-15,0 20 0,0 0 16,-21 1-16,21-1 0,-21 21 15,21-20-15,0-1 0,0 0 0,0-20 16,0 20-16,0-21 0,0 0 16,0 22-16,0-22 0,0 0 15,0 0-15,0 0 0,-21-21 47,0 0-31,-1-21-16,1 21 15,0-21-15,0 21 0,0-21 0,0 21 16,-1-21-16,22-1 0,-21 22 0,21-21 16,-21 0-16,21-21 0,-21 21 15,21-1-15</inkml:trace>
  <inkml:trace contextRef="#ctx0" brushRef="#br0" timeOffset="9555.56">13758 868 0,'0'0'0,"-21"-21"15,0 21 79</inkml:trace>
  <inkml:trace contextRef="#ctx0" brushRef="#br0" timeOffset="10835.61">2117 2138 0,'0'0'0,"-22"0"15,-62 0 1,63 0-1,42 0 17,21 0-17,-21 0-15,0 0 0,22 0 16,-1 0-16,0 0 0,22 0 0,-1 0 16,1 0-16,-1 0 0,1 0 15,21-21-15,-1 21 0,-20 0 0,105 0 16,-105 0-16,20 0 15,1 0-15,0-21 0,20 21 16,-20 0-16,21 0 0,0 0 0,-22 0 16,22 0-16,0 0 0,0 0 15,21 0-15,-21 0 0,21 0 0,0 0 16,0 0-16,0 0 0,21 0 0,-21 0 16,0 0-16,21 0 0,-21 0 15,21 0-15,-21 0 0,21 0 16,-21 0-16,22 0 0,-1 0 0,0 0 15,0 0-15,0-22 0,22 22 0,-22 0 16,0 0-16,21 0 0,-21 0 0,22 0 16,-1-21-16,-21 21 0,22 0 15,-22 0-15,21-21 0,0 21 16,1 0-16,-22 0 0,21 0 0,1 0 16,-1-21-16,0 21 0,1 0 15,-22 0-15,190 0 0,-189 0 16,20 0-16,0 0 0,-21 0 15,22 0-15,-22-21 0,0 21 0,0 0 16,22 0-16,-22 0 0,0 0 0,-21 0 16,21 0-16,-21 0 0,0 0 15,21 0-15,-21 0 0,0 0 0,0 0 16,-21 0-16,21 0 0,-21 0 16,0 0-16,0 0 0,-1 0 15,-20 0-15,21 0 0,-21 0 0,-1 0 16,1 0-16,0 0 0,-22 0 0,1 0 15,-1 21-15,1-21 0,-22 0 16,21 0-16,-20 0 0,-22 0 0,21 0 16,1 0-16,-22 0 0,0 0 0,0 0 15,0 0-15</inkml:trace>
  <inkml:trace contextRef="#ctx0" brushRef="#br0" timeOffset="10988.52">14986 2053 0,'-21'0'47,"0"0"-47,-1 21 0</inkml:trace>
  <inkml:trace contextRef="#ctx0" brushRef="#br0" timeOffset="16212.25">1672 3027 0,'0'0'0,"0"21"63,0 0-32,0 0-31,21-21 47,0 0-47,1 0 0,-1 0 16,0 0-16,0-21 15,0 21-15,0-21 0,1 21 16,-1-21-16,-21 0 16,21 0-16,0 21 0,-21-22 15,0 1-15,0 0 0,0 0 16,0 0-16,0 0 15,-21 21-15,0 0 0,0 0 16,-22 0-16,22 0 0,-21 21 16,-1-21-16,1 21 0,-43 21 15,43-21-15,0 1 0,-1-1 16,22 0-16,-21 0 0,21 0 16,0-21-16,21 21 0,0 1 0,0-1 15,0 0-15,0 0 16,0 0-16,21 0 15,0 1-15,0-1 0,0-21 16,22 21-16,-22 0 0,21-21 0,-21 21 16,0 0-16,22 1 0,-22-22 15,21 21-15,-21 0 0,1-21 0,-1 21 16,21 0-16,-21-21 0,0 21 16,-21 1-16,22-1 0,-22 0 15,0 0-15,0 0 0,0 0 16,0 1-16,-22-1 0,1 0 0,0-21 15,0 21-15,-21 0 0,-22 22 16,43-43-16,-21 21 0,-1-21 16,1 0-16,0 0 15,-1 0-15,1 0 0,0 0 0,20 0 16,-20 0-16,0 0 0,-1-21 16,22-1-16,-21 1 0,21 0 0,0 0 15,-1 0-15,1 21 0,0-21 16,21-1-16,-21 1 0,21 0 15,-21 21 1,21-21 0,21 21-1,0 0-15,0 0 0,0 0 16</inkml:trace>
  <inkml:trace contextRef="#ctx0" brushRef="#br0" timeOffset="16879.96">2413 3535 0,'0'0'0,"0"-21"0,21 0 0,-21-1 15,0 1 1,0 0-16,0 0 0,0 0 0,0 0 16,0-1-16,-21 1 0,21-21 15,-21 21-15,0 0 0,-1-1 0,1 1 16,0 0-16,0 21 0,0 0 16,0 0-16,-1 0 0,1 0 15,0 0-15,0 0 0,0 21 16,0 0-16,-1 1 0,1 20 0,0-21 15,0 21-15,0 1 0,0-1 0,-1 0 16,1-20-16,21 20 0,-21 0 16,21-21-16,0 22 0,0-22 15,0 21-15,0-21 16,21-21-16,0 0 0,1 0 16,-1 0-16,0 0 0,0 0 0,0 0 15,22 0-15,-22-21 0,21 21 16,-21-21-16,22 0 0,-1 0 0,-21 0 15,21-22-15,-20 22 0,20 0 16,-21-21-16,0-1 0,0 22 0,-21-21 16,0 21-16,0-22 0,0 22 15,0 0-15,0 0 0,0 0 0,0-1 16,-21 44 15,21-1-31,0 0 0,-21 0 0,21 21 16,0-20-16,0-1 0,0 21 15,0-21-15,0 0 0,0 22 0,0-22 16,0 0-16,0 0 0,0 0 16,21 1-16,0-22 0,-21 21 0,22-21 15,-1 21-15,0-21 16,0 0-16,0 0 0,0 0 16,1 0-16,-22-21 0,21 21 15,0-21-15,0-1 0,0 1 16</inkml:trace>
  <inkml:trace contextRef="#ctx0" brushRef="#br0" timeOffset="17652.54">2879 3175 0,'0'0'16,"0"21"15,0 0-31,0 1 16,0-1-16,0 0 0,0 21 0,0-21 15,0 1-15,0 20 0,0-21 0,0 0 16,0 22-16,0-22 0,0 0 16,0 0-16,-22 0 0,22 0 0,0 1 15,-21-1-15,21 0 16,0 0 0,0-42 15,0 0-16,0 0-15,0-1 0,0 1 16,0 0-16,0 0 0,0-21 0,0 20 16,0-20-16,0 21 0,21-21 15,-21 20-15,22-20 0,-1 21 16,-21 0-16,21 0 0,0-1 0,0 1 16,0 21-16,1-21 0,-1 21 15,0 0-15,0 0 0,0 0 16,0 21-16,1 0 0,-1 1 15,0-1-15,0 0 0,0 0 0,-21 21 16,21-20-16,-21-1 0,22 21 16,-22-21-16,0 0 0,0 1 0,0-1 15,0 0-15,21 0 0,-21 0 16,0 0-16,0 1 0,0-1 16,-21-21 15,21-21-16,0-1 1,0 1-16,0 0 0,0 0 0,0 0 16,0 0-16,21-22 0,0 22 15,0-21-15,0 21 0,-21-22 0,43 22 16,-22 0-16,0 0 0,0 0 0,0-1 16,22 1-16,-22 21 0,0 0 15,21 0-15,-21 0 0,1 0 16,-1 21-16,0 22 15,0-22-15,-21 21 0,0-21 0,0 1 16,0 20-16,0-21 0,0 0 16,0 22-16,0-22 0,0 0 15,0 0-15,0 0 0,0 0 16,0 1-16,-21-22 0,21 21 16,0-42 30,21 21-46</inkml:trace>
  <inkml:trace contextRef="#ctx0" brushRef="#br0" timeOffset="18084.18">3958 3450 0,'21'21'15,"0"-21"1,1 0-16,-1 0 16,0 0-16,0-21 0,0 21 15,0-21-15,1 21 0,-1-21 16,0 0-16,0 0 0,0-1 16,-21 1-16,21 0 0,-21 0 15,0 0-15,0 0 0,0-1 0,0 1 16,-21 0-16,0 0 15,0 21-15,0 0 16,0 0-16,-1 0 0,1 0 0,0 0 16,0 21-16,-21 21 0,20-20 15,1 20-15,21-21 0,0 21 16,0 1-16,0-22 0,0 21 0,0 1 16,0-22-16,0 21 0,0-21 15,0 0-15,21 1 0,-21-1 0,22 0 16,-1 0-16,0 0 0,0-21 0,0 0 15,0 21-15,22-21 16,-22 0-16,21 0 0,-21 0 0,1 0 0,20 0 16,-21-21-16,21 21 0,-20-21 15,-1 0-15,0 0 0,21 21 16</inkml:trace>
  <inkml:trace contextRef="#ctx0" brushRef="#br0" timeOffset="18960.09">6138 2963 0,'0'0'0,"0"-21"0,21 0 0,-21 0 0,0 0 16,0 0-16,0-1 0,0 1 16,0 0-16,0 0 0,0 0 0,0 0 15,0-1-15,-21 1 0,21 0 16,-21 21-16,0 0 15,0 0-15,0 21 0,-1 0 16,1 1-16,0-1 0,0 0 16,0 21-16,0 1 0,-1-1 0,-20 0 15,21 1-15,21-1 16,-21 21-16,0-20 0,-1 20 0,22-20 16,0 62-16,0-62 0,0-1 15,0 0-15,22-20 0,-1 20 16,0-21-16,21 0 0,-21 0 0,22 1 15,-22-1-15,21-21 0,1 0 0,-22 0 16,21 0-16,0 0 0,-20 0 16,20-21-16,0 21 0,1-22 0,-1 1 15,0 0-15,1 0 0,-22-21 16,21-1-16,43-20 16,-64 20-16,0-20 0,21 21 0,-20-1 15,-22-20-15,21 20 0,-21 1 16,0-21-16,0 20 0,0-20 0,0 20 15,0-20-15,-21 21 0,-1-1 16,1 1-16,-21 0 0,0 20 0,20-20 16,-20 21-16,0 0 0,-1 0 0,1 21 15,0 0-15,-1 0 0,1 0 16,-21 21-16,20 0 0,1 0 16,21 0-16,-22 22 0,22-22 15,0 21-15,0-21 0,0 22 0,0-1 16,21-21-16,-22 21 0,22 1 15,0-22-15,0 21 0,0-21 16,0 22-16,22-22 0,-1 0 0,0 21 16,0-20-16,0-1 0,22 0 15,-1 0-15,0-21 0,1 21 0</inkml:trace>
  <inkml:trace contextRef="#ctx0" brushRef="#br0" timeOffset="19343.88">7027 3027 0,'0'0'0,"-21"0"31,0 0-31,21 21 16,-21 0-16,0-21 0,21 43 0,0-22 15,0 21-15,-22-21 0,22 22 16,0-1-16,-21 0 0,21 22 0,0-22 15,0 22-15,0-22 0,0 0 16,0 22-16,0-1 0,0-20 0,0 20 16,0 1-16,0-1 0,0 1 0,0-1 15,-21 1-15,21-1 0,0 1 0,-21-1 16,21-21-16,0 22 16,0-22-16,0 22 0,0-22 0,0 0 15,0-20-15,0 20 0,0-21 0,0 0 16,0 0-16,0 1 0,0-44 31,0 1-15,0 0-16,0 0 0,0-21 0,21 20 15,-21-20-15,21 0 0,-21-22 16,0 22-16,21-22 0</inkml:trace>
  <inkml:trace contextRef="#ctx0" brushRef="#br0" timeOffset="19683.68">6985 3471 0,'0'0'0,"0"-42"0,0 0 16,-21 21-16,21-22 0,-21 22 16,21 0-16,0-21 0,0 20 0,0 1 15,0 0-15,0 0 16,0 0-16,21 0 0,0-1 16,0 22-16,0-21 0,22 21 0,-22 0 15,21 0-15,-21 0 0,22 0 16,-22 0-16,0 0 0,21 0 15,-21 21-15,1 22 0,-22-22 16,0 0-16,0 21 0,0 1 16,0-22-16,0 21 0,-22 1 0,1-22 0,0 21 15,-21-21-15,21 0 0,-1 1 16,-20-1-16,21 0 0,0 0 16,0 0-16,-1-21 0,1 0 0,0 21 15,21-42 16,21 0-15,0 0-16,1 21 0,-1-21 16,21 0-16</inkml:trace>
  <inkml:trace contextRef="#ctx0" brushRef="#br0" timeOffset="20040.48">7493 3344 0,'0'0'0,"21"0"0,0 0 0,-21-21 16,21 21-16,1-21 0,-1 0 16,0 0-16,0 21 0,0-21 15,-21-1-15,21 1 0,1 0 0,-1 0 16,0 0-16,-21 0 0,0-1 16,0 1-16,0 0 0,0 0 15,-21 21 1,0 0-16,-1 0 15,1 0-15,0 0 0,0 21 0,0 0 16,0 0-16,-1 22 0,1-22 16,21 0-16,0 21 0,0-20 15,0 20-15,0-21 0,0 0 0,0 22 16,0-22-16,0 0 0,0 0 16,0 0-16,21-21 0,1 21 0,-1-21 15,0 0-15,0 0 0,0 0 0,0 0 16,22 0-16,-22 0 0,0 0 15,0 0-15,22 0 0,-22-21 16,0 21-16</inkml:trace>
  <inkml:trace contextRef="#ctx0" brushRef="#br0" timeOffset="20455.49">7980 3217 0,'0'0'0,"0"-21"0,0 0 0,0 0 15,0 0-15,0 0 0,0-1 16,0 1-16,21 21 15,-21-21-15,21 21 0,0 0 16,0-21-16,1 21 0,-1 0 16,0 0-16,21 0 0,-21 0 0,1 0 15,-1 21-15,0-21 0,0 21 16,0 22-16,0-22 0,-21 0 16,0 21-16,0 1 0,0-22 0,0 21 15,0-21-15,0 22 0,0-22 16,0 0-16,0 0 0,0 0 0,-21 0 15,0 1-15,0-22 32,0 0-32,21-22 15,0 1-15,0 0 16,0 0-16,0-21 0,0 20 0,0 1 16,42-63-16,-42 62 0,21-20 15,-21 0-15,21 21 0,1-1 16,-1-20-16,-21 21 0,21 0 15,0 0-15,0 21 0,-21-22 0,21 22 16,1 0-16,-1 0 0,0 0 16,0 0-16,0 0 0,0 0 15,1 0-15,-22 22 0,21-1 0</inkml:trace>
  <inkml:trace contextRef="#ctx0" brushRef="#br0" timeOffset="21060.42">9123 3239 0,'0'0'0,"21"-22"0,0 22 0,0-21 0,0 0 16,-21-21-16,22 21 0,-22-1 15,0 1-15,0 0 0,0 0 16,0 0-16,-22 0 0,1-1 0,0 22 15,0-21-15,-21 0 0,20 21 0,-20 0 16,21 0-16,-21 0 0,20 0 16,-20 21-16,0 0 0,21-21 0,-22 22 15,22 20-15,0-21 0,0 0 0,0 22 16,-1-22-16,1 21 16,21 0-16,0-20 0,0 20 0,0 0 15,0-21-15,0 1 0,0 20 0,0-21 16,0 0-16,21-21 0,1 21 15,-1-21-15,0 0 0,0 0 0,21 0 16,-20 0-16,-1 0 0,21 0 16,-21 0-16,22-21 0,-22 0 0,0 0 15,21 0-15,-21 0 0,1-1 0,20-41 16,-21 42-16,0-22 16,-21 22-16,0-21 0,21 21 0,-21-22 15,0 22-15,22-21 0,-22 21 16,0 0-16,0-1 0,0 1 15,0 42 17,-22 1-32,22-1 0,-21 21 15,21-21-15,-21 0 0,21 22 0,0-22 16,0 21-16,0 22 0,0-43 16,0 21-16,0-21 0,0 1 15,0-1-15,0 0 0,0 0 16,21-21-16,0 21 0,1-21 0,-1 0 15,0 0-15,0 0 0,21 0 16,1-21-16,-22 0 0,0 21 16,0-21-16</inkml:trace>
  <inkml:trace contextRef="#ctx0" brushRef="#br0" timeOffset="22499.59">9842 2477 0,'0'0'0,"0"-22"0,-21 22 16,0 0-1,0 0-15,0 22 0,0-22 16,21 21-16,-22 21 0,1-21 16,0 22-16,0-22 0,0 21 15,21 0-15,-21 22 0,-1-22 0,22 1 16,-21-1-16,21 0 0,0 1 15,-21-1-15,21-21 0,0 21 0,0 1 16,0-1-16,0 0 0,0-20 0,0 20 16,0-21-16,0 21 0,21-20 15,0-1-15,1 0 0,-1 0 16,0-21-16,21 0 0,-21 0 0,1 0 16,-1 0-16,0 0 0,21 0 15,-21 0-15,1-21 0,20 0 0,-21 0 16,21-1-16,-20 1 0,20 0 15,-21 0-15,0-21 0,0 20 16,1-20-16,-1 21 0,0 0 0,-21-22 16,0 22-16,0 0 0,21-21 0,-21 21 15,0-1-15,-21 44 32,21-1-17,-21 21-15,0-21 16,21 0-16,-22 1 0,22 20 0,0-21 15,0 0-15,0 22 0,0-22 0,0 0 16,0 0-16,0 0 0,0 0 16,0 1-16,22-1 0,-1-21 15,0 0-15,0 21 0,0-21 0,0 0 16,1 0-16,-1 0 0,0 0 0,0 0 16,0-21-16,0 0 0,1-1 15,-1 22-15,0-42 0,-21 21 0,21 0 16,21-43-16,-42 43 0,22 0 15,-1 0-15,-21-22 0,0 22 16,21 0-16,-21 0 0,0 42 47,0 0-47,0 0 0,0 1 0,-21-1 16,21 0-16,0 42 15,0-41-15,0-1 0,0 0 16,0 0-16,0 0 0,0 0 0,0 1 15,0-1-15,21-21 16,0 0-16,0 0 16,0 0-16,1 0 0,-1-21 15,-21-1-15,21 22 0,-21-21 16,0 0-16,0 0 0,0 0 16,0-22-16,0 22 15,0-21-15,-21 21 0,0 0 0,-1-1 0,22 1 16,-21 0-16,0 21 0,0-21 15,0 21-15,21-21 32,21 21-17,0-21-15,0 21 16,0 0-16,1 0 0,-1-22 0,21 22 16,-21 0-16,0 0 0,1 0 15,-1 0-15,0 0 0,0 0 0,0 0 16,0 0-16,1 0 0,-1 0 15,0 22-15,-21-1 0,21 0 16,0 0 0,-21 0-16,0 0 0,0 1 15,0-1-15,0 0 16,0 0-16,0 0 0,0 0 0,0 1 16,0-1-16,0 0 15,-21 0-15,21 0 16,-21 0-1,21-42 17,0 0-17,0 0-15,0 0 16,0 0-16,0-1 0,0-20 0,0 21 16,0 0-16,21-22 15,-21 22-15,21-21 0,0 21 0,1 0 16,-1-22-16,0 22 0,21 0 0,1 0 15,-22 0-15,21-1 0,0 1 16,-20 21-16,20-21 0,-21 21 16,21 0-16,-20 0 0,20 0 0,-21 0 0,0 21 15,0-21-15,1 21 0,-22 22 16,21-22-16,-21 21 0,0-21 16,0 1-16,0-1 0,0 0 0,0 21 15,0-21-15,0 1 16,0-1-16,-21 42 0,21-42 15,-22 1-15,22-1 0,0 0 0,0 0 16,-21 0-16,21 0 16,0 1-16,-21-22 15,21-22 17,0 1-32,0 0 15,0 0-15</inkml:trace>
  <inkml:trace contextRef="#ctx0" brushRef="#br0" timeOffset="22776.44">11028 2582 0,'-21'0'0,"42"0"0,-64 0 16,22 0 62,0 0-78,0 0 15</inkml:trace>
  <inkml:trace contextRef="#ctx0" brushRef="#br0" timeOffset="23067.27">9419 2773 0,'0'0'0,"21"0"31,0 0-31,1 0 16,-1 0-16,0 0 0,21 0 0,-21-21 15,22 21-15,-22 0 0,21-21 16,1 21-16,-22 0 0,21 0 0,0 0 15,-20 0-15,-1 0 0,21 0 16,-21-22-16,0 22 16</inkml:trace>
  <inkml:trace contextRef="#ctx0" brushRef="#br0" timeOffset="24713.03">13441 3112 0,'0'0'0,"0"-22"0,21 22 16,-21-21-16,0 0 0,0 0 15,0 0-15,0 0 16,0-1-16,0 1 0,0 0 0,0 0 16,-21 0-16,0 0 0,-1 21 0,1-22 15,-21 1-15,21 0 16,0 0-16,-22 21 0,22 0 0,-21 0 16,-1 0-16,1 0 0,0 0 0,-1 0 15,1 21-15,0-21 0,-1 21 16,1 0-16,0 1 0,21-1 0,-1 21 15,-20-21-15,21 22 0,21-22 16,0 21-16,-21-21 0,21 22 0,0-22 16,0 21-16,0-21 0,0 0 15,21 1-15,0-1 0,0 0 0,0 0 16,1-21-16,-1 0 0,21 0 16,-21 0-16,0 0 0,22 0 0,-22 0 15,21 0-15,1 0 0,-22-21 16,21 0-16,-21 0 0,22-1 0,-1 1 15,-21 0-15,21 0 0,-20 0 0,20 0 16,-21-1-16,0 1 0,0 0 16,1-21-16,-22 21 0,0-1 0,0 1 15,0 0-15,0 0 0,0 0 16,0 0-16,0-1 16,-22 44-1,1-1 1,0 0-16,21 0 0,0 0 15,0 22-15,0-22 0,0 0 0,0 0 16,0 21-16,0-20 0,0 20 16,0-21-16,0 0 0,21 22 0,0-22 15,-21 0-15,22 0 0,-1 0 0,21 0 16,-21-21-16,0 22 0,22-22 16,-22 21-16,21-21 0,1 0 0,-22 0 15,21 0-15,0 0 0,1 0 16,20-21-16,-20-1 0,-1 1 15,0 0-15,1 0 0,-1 0 0,0 0 16,-21-1-16,22 1 0,-22 0 0,0-21 16,0 21-16,-21-1 0,0-20 15,0 21-15,0-21 0,0 20 0,0-41 16,-21 42-16,0 0 16,0-1-16,0 22 0,-1 0 0,1 0 15,0 0-15,-21 0 0,21 0 0,-1 0 16,1 22-16,-21-22 0,21 21 15,0 0-15,-1 0 0,-20 0 0,21 0 16,21 1-16,-21-1 0,21 0 0,0 0 16,0 0-16,0 0 0,0 1 15,0-1-15,21 0 0,0-21 16,0 21-16,22-21 0,-22 0 16,21 0-16,-21 0 0,22 0 15,-22 0-15,21 0 0,22-21 16,-22 0-16,-21 21 0,0-21 15,0 21-15,1-22 0,-1 22 16,-21-21-16,0 42 47,0 1-31,-21-1-16,21 0 0,0 21 15,0-21-15,0 22 0,0-1 0,-22 0 16,22 1-16,0-1 0,0 0 15,0 1-15,0-1 0,0 0 0,0 1 16,0-1-16,0 0 0,0 22 16,0-22-16,0 22 0,22-22 0,-1 22 15,-21-22-15,21 64 0,0-43 16,-21-20-16,0 62 16,0-62-16,0-1 0,0 0 0,0-20 15,0 20-15,-21-21 0,0 21 16,0-20-16,-1-1 0,1 0 0,0 0 0,0 0 15,0 0-15,0-21 0,-22 0 16,22 0-16,0-21 16,0 0-16,0 0 0,-1 0 15,1-22-15,21 22 0,-21-21 16,0 0-16,21-1 0,0-20 0,0-1 16,0-42-16,0 22 0,0 20 15,0 1-15,0-1 0,0 1 0,0 20 16,0-20-16,21 21 0,0-22 15,0 22-15,22-22 0,-22 22 16,21 21-16,-21-22 0,22 22 0,-22 0 16,21-21-16,-21 21 0,22-1 15,-22 1-15,21 0 0,1 0 16,-22 0-16</inkml:trace>
  <inkml:trace contextRef="#ctx0" brushRef="#br0" timeOffset="25899.73">14922 2900 0,'0'0'0,"0"-21"0,0 0 15,0-1-15,-21 1 0,21 0 16,-21 21-16,0-21 0,21 0 0,-21 21 16,0 0-16,-1 0 0,1 0 15,0 0-15,0 0 0,0 21 0,0 0 16,-1 0-16,1 0 15,0 22-15,-21-22 0,42 21 0,-21 1 16,-1-22-16,1 21 0,21 0 16,0-20-16,0 20 0,0-21 0,0 0 15,0 0-15,0 1 0,0-1 0,21 0 16,1-21-16,-1 0 0,0 0 0,0 0 16,21 0-16,-20 0 0,20-21 15,-21 0-15,0 21 0,22-22 0,-22 1 16,0 0-16,0 0 0,0 0 15,0 0-15,1-1 0,-1 1 0,0 0 16,-21 0-16,0 0 0,21 0 0,-21-1 16,0 1-16,0 0 15,-21 42 32,21 0-47,0 1 16,0-1-16,0 0 0,0 0 0,0 21 15,0-20-15,0-1 0,0 0 0,0 0 16,0 0-16,21 0 0,0 1 16,0-1-16,1-21 0,-1 21 0,0-21 15,21 0-15,-21 0 0,22 0 16,-22 0-16,21 0 0,-21 0 16,22-21-16,-22 21 0,42-43 15,-20 22-15,-22 0 0,0 0 16,0 0-16,0 0 0,1-22 0,-1 22 15,-21 0-15,0 0 0,0-43 16,0 43-16,-21 21 31,-1 21-31,1 0 16,0 1-16,21-1 0,0 0 16,0 0-16,0 21 0,0-20 0,0-1 15,0 0-15,21 21 0,-21-21 0,21 1 16,1-1-16,-1-21 15,0 21-15,0-21 0,21 0 0,-20 0 16,20 0-16,-21 0 0,21 0 0,-20 0 16,20 0-16,-21 0 0,0-21 15,0 0-15,1-1 0,-1 1 0,0 0 16,-21-21-16,0 21 0,0-1 16,21-20-16,-21 21 0,0 0 15,0 0-15,0-22 0,0 22 0,0 0 16,0 42-1,-21 0 1,21 0-16,0 1 16,0-1-16,-21 21 0,21-21 15,-21 0-15,21 1 0,0 20 0,-22-21 16,22 0-16,0 0 0,0 1 0,0-1 16,0 0-16,0 0 15,0-42 32,0 0-47,0 0 0,0-1 0,0 1 16,0 0-16,0-21 0,0 21 15,0-1-15,0-20 0,22 21 0,-1-21 16,0 20-16,0-20 0,0 21 16,22-21-16,-22 20 0,21 1 15,0 0-15,1 0 0,20 21 16,-20 0-16,-1 0 0,-21 21 15,0 0-15,0 0 0,1 22 16,-22-1-16,0-21 0,0 22 0,0-22 16,0 21-16,-22-21 0,1 22 15,0-22-15,21 0 0,0 0 0,-21 21 16,21-20-16,-21-1 16,0-21-1,21-21 1,-22-1-1,22 1-15</inkml:trace>
  <inkml:trace contextRef="#ctx0" brushRef="#br0" timeOffset="26123.14">15536 2561 0</inkml:trace>
  <inkml:trace contextRef="#ctx0" brushRef="#br0" timeOffset="27029.6">18161 2540 0,'0'-21'31,"0"0"-31,0 0 0,0-1 16,0 1-16,0 0 15,0 0-15,-21 0 16,0 21-16,-22-21 0,22 21 16,0 0-16,0 0 0,0 0 15,-22 0-15,22 0 0,0 21 0,-21 0 16,20 0-16,-20 0 15,21 22-15,-21-22 0,20 21 0,1-21 16,0 22-16,0-22 0,21 21 0,0-21 16,0 0-16,0 22 0,85-1 15,-64-21-15,21 0 16,0-21-16,1 0 0,-22 0 16,21 0-16,1 0 0,-1 0 0,0 0 15,-21 0-15,1 0 0,-1 0 0,0 0 16,-21-21-1,-21 21-15,0-21 16,-1 21-16,-20 0 0,21 0 16,-21 0-16,20 0 0,-20 0 15,21 21-15,-21 0 0,20-21 0,-20 22 16,21-1-16,-21 0 0,20 0 0,1 0 16,0 0-16,0 1 0,21-1 15,0 0-15,0 0 16,21-21-1,0 0-15,0 0 0,22 0 16,-22 0-16,0 0 0,21 0 16,-20 0-16,20 0 0,-21-21 0,21 21 15,-20 0-15,-1-21 0,0 21 0,0 0 16,0-21-16,-42 42 31,0-21-15,0 21-16,0 0 0,-1 0 0,1 0 15,0 1-15,-21 20 0,21-21 16,-1 21-16,1-20 0,0 20 0,0-21 16,0 21-16,0 1 0,21-22 15,0 0-15,0 21 0,0-20 0,0-1 16,0 0-16,0 0 0,0 0 16,21-21 15,0 0-31,0 0 0,0-21 0,-21 0 15</inkml:trace>
  <inkml:trace contextRef="#ctx0" brushRef="#br0" timeOffset="28563.86">19473 2836 0,'0'0'15,"21"-42"1,-21 21-16,0 0 0,0 0 16,0-1-16,0 1 0,0 0 0,0 0 15,-21 0-15,21 0 16,-21-1-16,0 1 0,0 0 0,0 21 15,-64 0-15,43 0 16,20 0-16,-20 0 0,0 21 16,21 0-16,-22 22 0,22-22 0,-21 21 15,21-21-15,-1 22 0,-20-1 16,21 0-16,0-20 0,21 20 0,0 0 16,-21-21-16,21 43 0,0-43 15,0 0-15,0 0 0,21 1 16,0-22-16,0 0 0,0 0 0,0 0 15,22 0-15,-22 0 0,0 0 16,21 0-16,-20-22 0,20 22 16,-21-21-16,21 0 0,-20 0 0,41 0 15,-21-22-15,-20 22 16,-1 0-16,0 0 0,0 0 0,0-22 16,0 22-16,1 0 0,-22 0 15,0 0-15,0 0 0,0-1 0,0 44 47,-22-1-47,1 0 0,21 0 0,0 21 16,-21-20-16,0-1 0,21 21 15,0-21-15,0 0 0,0 1 16,0 20-16,0-21 0,0 0 0,0 0 16,21-21-16,0 22 0,22-1 15,-22-21-15,21 0 0,43 0 16,-43 0-16,0 0 0,22 0 0,-22 0 15,1 0-15,20-21 0,-21 21 16,1-22-16,-1 1 0,0 0 0,-20 0 16,20 0-16,-21-22 0,21 22 0,-20-21 15,-1 21-15,0-22 0,-21 1 16,0 0-16,0 21 0,0-22 0,0-20 16,-21 42-16,21-1 15,-21 1-15,-1 0 0,1 21 0,0 0 16,-21 0-16,21 0 0,-1 0 0,1 21 15,-21 0-15,21 1 16,0-1-16,-1 21 0,-20-21 0,21 22 16,0-22-16,21 21 0,0-21 0,0 22 15,0-22-15,0 21 0,0-21 16,0 0-16,0 1 0,42-1 16,-21 0-16,22-21 0,-22 0 15,0 0-15,0 0 0,0 0 0,0 0 16,1 0-16,-1 0 0,0 0 0,0 0 15,0-21-15,0 21 16,1-21-16,-22-1 0,0 1 0,21 0 16,-21 0-16,0 0 0,21 0 15,-21-1 17,0 44-1,0-1-31,0 0 0,0 0 0,-21 0 15,21 0-15,-21 22 0,21-22 0,-22 21 16,22 1-16,-21-1 0,21 0 16,0 22-16,0 20 0,0-20 15,0-22-15,0 22 0,-21-22 16,21 22-16,0-22 0,0 0 16,0 22-16,0-22 0,0 0 0,0 22 15,0-22-15,-21 22 0,21-22 0,0 22 16,0-22-16,0 21 0,-21 22 15,21-43-15,-21 1 0,-1-1 16,22-21-16,-21 22 0,21-22 0,-21 0 16,0 21-16,21-21 0,-21-21 0,0 22 15,-1-1-15,1-21 16,0 0-16,0 0 16,0 0-16,21-21 0,-21-1 0,-1 1 15,22 0-15,-21-21 0,0-1 16,0 1-16,0 0 0,21-22 0,-21-20 15,-1 20-15,1 1 0,21-22 16,0 21-16,0-20 0,0 20 16,0 1-16,21-22 0,1 22 0,-1-1 15,0 1-15,0-1 0,0 1 0,22 20 16,-22 1-16,21-22 16,-21 43-16,0-21 0,1 21 15,-1 0-15,0 21 0,-21-22 0,21 1 0,0 21 16,0-21-16,1 21 0,-1-21 15,0 21-15,0-21 0,0 21 16,0 0-16,1 0 16,-1-21-16</inkml:trace>
  <inkml:trace contextRef="#ctx0" brushRef="#br0" timeOffset="29875.6">20955 2794 0,'0'-21'15,"0"-85"1,0 85-16,0 0 16,-21 0-1,0-1-15,-1 22 0,1 0 0,0 0 16,-21 0-16,21 0 0,-1 0 0,-20 22 15,0-1-15,21 0 0,-1 0 16,-20 0-16,21 22 0,-21-1 0,20 0 16,1-21-16,0 22 0,0-1 15,0 0-15,21-20 0,-21 20 0,21-21 16,0 21-16,0-20 0,0-1 0,21 0 16,0 0-16,0-21 0,0 21 15,0-21-15,1 0 0,-1 0 16,0 0-16,21 0 0,-21 0 0,1 0 15,-1-21-15,0 21 0,0-21 16,21 0-16,1 0 16,-22-1-16,0 1 0,0 0 0,-21-21 15,21 21-15,1-1 0,-22 1 0,0-21 16,21 21-16,0-22 16,-21 22-16,0 0 0,0 0 0,0 42 46,0 0-46,0 0 0,-21 1 0,21-1 16,0 0-16,0 0 0,0 21 16,0-20-16,0-1 0,0 0 15,0 0-15,0 0 0,0 0 0,0 1 16,0-1-16,21-21 0,0 0 16,0 21-16,0-21 0,1 0 15,-1 0-15,0 0 0,0 0 16,0-21-16,22 21 0,-22-21 0,0 21 15,0-22-15,0 1 0,-21 0 16,21 0-16,22-21 0,-22 20 16,-21 1-16,21-21 0,-21 21 0,21 0 15,-21-1-15,0 1 16,0 0-16,0 0 0,0 42 31,0 0-31,0 0 16,0 1-16,0-1 0,-21 0 0,0 21 15,21-21-15,0 22 16,-21-22-16,21 0 0,0 0 0,0 0 16,0 1-16,0-1 0,21 0 15,0-21-15,0 0 0,0 21 16,1-21-16,20 0 0,-21 0 0,21 0 16,1 0-16,-1 0 0,0 0 0,-20-21 15,20 21-15,-21-21 16,21 0-16,-20 21 0,-1-22 0,0 1 0,21-21 15,-42 0-15,0 20 16,21 1-16,-21 0 0,0-21 16,0 21-16,0-1 0,0 1 15,0 42 17,0 1-32,0-1 0,0 0 0,0 0 15,0 0-15,-21 0 0,21 1 16,-21-1-16,21 0 0,0 0 0,0 0 15,-21 0-15,21 1 0,0-1 16,-21 0-16,21 0 16,0 0-1,0-42 17,0 0-17,0 0-15,0 0 16,0-1-16,0 1 0,0 0 0,0 0 15,42-21-15,-42-1 0,21 22 16,0-21-16,1-1 0,-1 22 16,0-21-16,21 21 0,-21-22 0,22 22 15,-1 0-15,0 0 16,1 0-16,20 21 0,22 0 16,-43 0-16,1 21 0,-22 0 0,21 0 15,-21 0-15,-21 22 0,0-22 16,0 21-16,0 1 0,0-22 0,0 21 15,0 0-15,-42 43 16,21-64-16,21 0 0,-21 1 16,-1-1-16,22 0 0,-21 0 0,21 0 15,-21 0-15,0-21 16,21 22-16,0-44 31</inkml:trace>
  <inkml:trace contextRef="#ctx0" brushRef="#br0" timeOffset="30331.68">21336 2265 0,'0'0'15,"-21"0"-15,21 21 0,0 0 31,21-21-15,0 0-16,0 0 0,0 0 16,1 0-16,-1 0 0,0-21 15,0 21-15,-21-21 0,0 0 16,0 0-16,0-1 16,-21 22 15,0 0-16,0 0-15,-1 0 16,22 22-16,0-1 16,0 0-16,0 0 15</inkml:trace>
  <inkml:trace contextRef="#ctx0" brushRef="#br0" timeOffset="38484.74">5842 5588 0,'0'0'0,"0"-21"0,0 0 16,-21 0-16,21-1 15,0 1-15,-21 0 0,-1 0 16,1 21-16,0 0 31,0 0-31,0 0 0,0 21 16,-1 0-16,1 0 0,0 1 16,21 20-16,-21 0 0,0 1 0,0-1 15,-1 21-15,-20 64 16,21-63-16,0-1 0,21 22 15,-21-21-15,-1 20 0,1 86 16,21-86-16,0 22 0,0-21 0,0-1 16,-21 1-16,21 0 0,0-1 15,-21 22-15,21 0 0,0 0 0,-21-21 16,0 20-16,-1 1 0,1 0 0,21 106 16,-21-106-16,21-1 0,-21 1 15,21 0-15,-21-21 16,21 105-16,0-105 0,0 0 15,0 63-15,0-85 0,0 1 0,0-22 16,0 22-16,21-22 0,0-21 16,-21 21-16,21-20 0,0-1 15,1-21-15,-1 0 16,-21-21-16,21 21 0,0-43 16,-21 22-16,21-21 0</inkml:trace>
  <inkml:trace contextRef="#ctx0" brushRef="#br0" timeOffset="39768.01">5842 5652 0,'0'0'0,"-21"0"15,42-22 17,0 22-32,0 0 0,22 0 15,-22-21-15,42 21 0,-20 0 16,20 0-16,1-21 0,-1 21 0,22 0 16,-1 0-16,1 0 0,21-21 0,21 21 15,-21 0-15,21 0 0,-21 0 16,21 0-16,0-21 0,21 21 15,0 0-15,0 0 0,0 0 16,-21 0-16,21-21 0,1 21 0,-1 0 16,0 0-16,0 0 0,-21 0 0,0 0 15,0 0-15,-21 0 0,0 0 16,21-22-16,-43 22 0,22 0 0,-21 0 16,0 0-16,-1 0 0,-20 0 0,-1 0 15,1 0-15,-22 0 0,0 0 16,1 0-16,-1 0 15,-21 0-15,0 0 0,1 22 16,-22-1-16,0 0 16,0 0-16,0 0 15,0 22-15,0-22 0,0 0 0,0 42 16,0-20-16,0-1 16,0 0-16,0 1 0,0-1 0,0 0 15,0 1-15,-22-1 0,22 22 0,0-22 16,0 21-16,-21 1 0,21-1 0,0 1 15,0-1-15,0 1 0,0-1 16,-21 1-16,21-1 0,-21 1 0,21 21 16,-21-22-16,-22 85 0,43-63 15,-21 0-15,0-22 0,0 22 16,0-1-16,0 1 0,-1-21 16,1 20-16,21-20 0,-21 20 0,21-20 15,-21 21-15,21-22 0,0 64 16,0-63-16,0-22 0,0 21 15,0-20-15,0-1 0,21 0 0,0 1 16,-21-1-16,0 0 0,21 1 0,1 20 16,-1-42-16,-21 43 15,21-22-15,-21-21 0,21 22 16,-21-22-16,0 0 0,0 0 0,0 0 16,0 1-16,0-1 15,0 0-15,0 0 0,-21 0 16,0-21-1,0 21-15,-1-21 0,1 22 0,0-22 16,0 21-16,0-21 0,-22 0 0,22 21 16,-21-21-16,-22 21 0,22-21 15,0 0-15,-1 0 0,1 0 16,0 21-16,-22-21 0,22 0 0,-22 0 16,1 0-16,-1 0 0,1 0 0,-1 21 15,-20-21-15,20 0 0,-20 0 16,-1 0-16,0 0 0,-63 22 15,63-22-15,1 0 0,-107 0 16,107 0-16,-1 0 0,-21 0 0,21 0 16,-20 0-16,20-22 0,-127 22 15,128-21-15,-22 21 0,-85 0 16,85 0-16,22-21 0,-1 21 16,0 0-16,1 0 0,-1 0 0,0 0 15,-63 0-15,64 0 0,20 0 16,-21 0-16,22-21 0,-22 21 15,22 0-15,-22 0 0,22 0 0,-22 0 16,21-21-16,1 21 0,21 0 0,-1 0 16,1 0-16,21 0 0,0-21 15,-1 21-15,1 0 0,21-22 32,0 1-17,0 0 1,21 0-16,1 0 0</inkml:trace>
  <inkml:trace contextRef="#ctx0" brushRef="#br0" timeOffset="40579.9">7027 6773 0,'0'0'0,"0"-21"31,0 0-31,0 0 0,0 0 16,-21 21 0,21 21-1,0 0-15,0 0 0,-21 0 16,21 22-16,0-1 0,0 0 15,0 1-15,0 20 0,-21 1 16,21-1-16,0 1 0,0-1 0,0 1 16,0-22-16,0 22 0,0-1 0,-21 1 15,21-1-15,0 43 0,0-43 16,0 1-16,0-1 0,0-20 16,0 20-16,-22 43 0,22-64 15,-21 1-15,21-1 0,0-21 0,0 22 16,0-22-16,0 42 15,0-84 17,0 0-32,0 0 0,0 0 15,0-1-15,0-20 0</inkml:trace>
  <inkml:trace contextRef="#ctx0" brushRef="#br0" timeOffset="41436.41">7048 6498 0,'0'0'16,"0"-21"-1,22 21-15,-1 0 16,0 0-16,0 0 0,0 0 0,22 0 16,-22 0-16,21 0 0,0 0 15,1 0-15,20 0 0,-20-21 16,20 21-16,1 0 0,-1 0 0,22 0 15,-22-21-15,1 21 0,20 0 0,-20 0 16,63-21-16,-85 21 16,22 0-16,-22 0 0,0 0 0,1 0 15,-22 0-15,21 0 0,-21 0 16,1 0-16,-1 0 16,-21 21-16,21-21 15,-21 21-15,0 0 0,0 0 0,0 0 16,0 22-16,0-22 0,0 0 15,0 0-15,0 22 0,0-22 16,0 21-16,0-21 0,0 22 16,0-1-16,0-21 0,0 21 0,0 1 15,0-1-15,0 0 0,0 1 0,0-1 16,0 0-16,0 1 0,0-1 16,0 0-16,0 22 0,0-22 0,0 64 15,0-64-15,21 22 0,-21 21 16,0-43-16,0 21 15,0-20-15,0-1 0,0 22 0,0-22 16,0 0-16,0 1 0,0-1 0,0 0 16,0-21-16,0 22 0,0-22 15,0 0-15,0 0 0,0 0 0,-21 1 16,21-1-16,-21 0 0,0 0 16,-1-21-16,1 21 15,0-21-15,-21 0 0,21 0 0,-1 0 16,-20 0-16,0 0 0,-1 0 0,-20 0 15,-1 0-15,1 0 0,-1 0 16,1 21-16,-22-21 0,22 0 0,-22 0 16,0 0-16,1 0 0,20 0 0,-20 0 15,20 0-15,1 0 0,-1 0 0,1 0 16,-1 0-16,22 0 0,-22 0 16,22 0-16,0 0 0,-1 0 0,1 0 15,21 0-15,-22 0 0,22 0 0,-21 0 16,42-21-1,0 0 1,21 0-16,0 0 16,0 21-16,1-21 0</inkml:trace>
  <inkml:trace contextRef="#ctx0" brushRef="#br0" timeOffset="41847.43">7747 7070 0,'-42'21'31,"42"0"-31,0 0 0,0 0 0,0 1 16,0 20-16,0-21 0,0 21 15,0 1-15,0-1 0,0 0 0,0 1 16,0 41-16,0-41 16,0-22-16,0 21 0,0 1 15,0-1-15,0-21 0,0 43 16,0-43-16,0 0 0,0 0 0,0 0 15,0 0-15,0 1 0,0-1 16,0 0 0,0-42 15,0 0-31,0-1 0</inkml:trace>
  <inkml:trace contextRef="#ctx0" brushRef="#br0" timeOffset="42232.23">7324 7578 0,'-22'0'15,"22"-21"16,22 21-31,-1-22 16,0 22-16,0 0 0,0 0 16,22-21-16,-22 21 0,21 0 15,0 0-15,1 0 0,-1-21 0,0 21 16,-20 0-16,20 0 0,0-21 0,1 21 16,-1 0-16,-21 0 0,0 0 15,22 0-15,-22-21 0,0 21 0,0 0 16,-42 0 62,0 0-78,21 21 16,-21-21-16</inkml:trace>
  <inkml:trace contextRef="#ctx0" brushRef="#br0" timeOffset="102037.32">1503 10181 0,'-21'0'94,"-1"0"-79</inkml:trace>
  <inkml:trace contextRef="#ctx0" brushRef="#br0" timeOffset="104763.74">1460 10456 0,'0'-21'31,"0"0"-15,0 0-16,0 0 15,22 0-15,-22-1 16,0 1-16,21 0 0,-21 0 15,21 0-15,-21 0 0,0-1 16,0 1-16,0 0 0,21 0 16,-21 0-16,0 0 15,0 42 32,-21 0-47,21 21 0,0-21 16,0 22-16,-21-1 0,0 0 15,-1 22-15,22-22 0,-21 22 16,0-1-16,0 1 0,0-1 0,0 1 16,-22-22-16,22 22 0,0-22 15,0 21-15,0-20 0,-1-1 16,1 0-16,0 1 0,0-22 0,0 21 16,0-21-16,21 1 0,-22-22 15,1 0-15,21-22 16,0 1-16,0 0 15,0-21-15,0 21 0,-21-22 0,21 22 16,0-21-16,0-1 0,0 22 16,0-21-16,0 0 0,0 20 0,0 1 15,0-21-15,0 21 0,0 0 16,0-1-16,21 22 16,0 0-1,1 0-15,-22 22 0,21-1 0,0 0 16,-21 0-16,21 0 0,0 0 15,0 22-15,1-22 0,-1 21 0,0-21 16,0 22-16,0-22 0,0 21 16,1 1-16,-1-22 0,0 0 0,0 21 15,21-21-15,-20 1 0,-1-1 16,0 0-16,21 0 0,-21-21 0,22 0 16,-22 0-16,21 0 0,-21 0 15,22 0-15,-22-21 0,21 21 16,1-21-16,-22-22 0,21 22 0,-21-21 15,0 21-15,1-22 0,-1 1 16,0-21-16,0 20 0,0 1 0,0-22 16,-21 1-16,0-1 0,0 1 15,0-1-15,0-20 0,0 41 0,0-20 16,0-1-16,-21 22 0,0 0 0,0-1 16,0 1-16,0 0 15,-1 21-15,-20-1 0,21 1 0,-21 0 16,20 21-16,-20 0 0,0 0 15,-1 0-15,22 0 0,-21 0 0,0 21 16,-1 0-16,1 1 0,0 20 16,-1-21-16,1 21 0,0 1 0,20 20 15,1-20-15,0 20 0,21 1 16,-21-1-16,21 1 0,0-1 0,0 1 16,21-1-16,0-21 0,0 1 15,1-1-15,-1 22 0,21-43 0,0 21 16,-20 0-16,20-20 0,0-1 15,1 21-15,-1-42 0,21 21 0,-20 0 16,-1-21-16,0 0 0,1 0 16,-1 0-16,0 0 0,1 0 0,20 0 15,-20-21-15,-1 0 0,0 0 16,1-21-16,-1 20 0,0 1 16,1-21-16,-22 21 0,21 0 0,-21-22 15,0 22-15,-21-21 0,0 21 16,22-22-16,-22 22 0,0 0 15,0 0-15,0 0 0,0-1 0,0 1 16,-22 21-16,1 0 0,0 0 16,0 0-16,0 21 0,0 1 15,21-1-15,-22 0 0,1 0 16,0 0-16,0 22 0,21-22 16,0 0-16,-21 21 0,21-21 0,0 22 15,0-22-15,0 21 0,0-21 16,0 1-16,0-1 0,21 21 0,0-21 15,0 0-15,0-21 0,22 22 16,-22-1-16,42-21 0,-20 0 16,-1 0-16,-21 0 0,22 0 15,-22 0-15,21-21 0,-21-1 0,0 22 16,1-21-16,20 0 0,-21 0 0,-21-21 16,21 20-16,0 1 0,1 0 15,-22-21-15,0 21 0,0-1 16,21-20-16,-21 21 0,0 0 0,0 0 15,0-1-15,0 1 16,21 21 0,-21 21-1,0 1-15,0-1 16,0 0-16,0 0 0,21 21 16,-21-20-16,0-1 0,0 0 15,0 0-15,0 0 0,21 0 16,-21 1-16,21-1 0,-21 0 0,22-21 15,-22 21-15,21-21 16,0 0-16,0 0 0,0 0 0,0 0 16,22-21-16,-22 0 0,0 0 15,0 21-15,0-22 16,1 1-16,-1-21 0,0 21 0,0 0 16,0-1-16,-21-20 0,21 21 0,-21 0 15,22 0-15,-22-22 0,21 22 16,-21 0-16,0 0 0,0 0 15,0-1 1,0 44 0,0-1-1,0 0-15,0 0 0,0 0 0,0 0 16,0 1-16,0-1 16,0 21-16,0-21 0,0 0 15,0 1-15,21-1 0,-21 0 16,21 0-16,0 0 15,0-21-15,1 0 0,-1 21 0,0-21 16,0 0-16,0 0 0,0 0 0,1 0 16,-1 0-16,21 0 0,-21 0 15,43-42-15,-43 42 0,0-21 16,21 0-16,-20 0 0,-1-1 0,0 1 16,0-21-16,0 21 0,-21 0 15,0-1-15,0-20 0,0 0 16,0 21-16,0-1 0,0 1 15,0 0-15,-21 21 16,0 0 0,0 0-16,0 21 0,-1 0 15,22 1-15,-21-1 0,21 0 16,0 0-16,-21 0 0,21 0 0,0 22 16,0-22-16,0 0 0,0 0 0,0 0 15,0 1-15,0-1 0,0 0 16,21 0-16,-21 0 0,21-21 0,1 21 15,20-21-15,-21 0 16,21 0-16,-20 0 0,-1 0 16,0 0-16,0 0 0,0-21 15,0 0-15,22 0 0,-22 0 0,0 0 16,0-1-16,0 1 0,1-21 0,-1 0 16,21-1-16,-21 1 0,0 0 15,-21-1-15,22-20 0,-1 20 0,0-20 16,0-1-16,-21 22 0,21 0 0,-21-1 15,0 1-15,21 0 0,1 21 16,-22-1-16,21-20 0,-21 21 16,0 0-16,-21 21 31,-1 21-31,1 0 0,21 0 0,-21 0 16,21 1-16,0 20 0,-21 0 15,0 1-15,21-1 0,-21 0 16,-1 1-16,22-1 0,0 0 0,0 22 15,0-22-15,0 0 0,0-20 0,0 20 16,0 0-16,0-21 0,0 22 16,0-22-16,0 21 0,22-21 15,-22 1-15,21-1 0,0 0 0,0-21 16,0 21-16,0-21 16,1 0-16,20 0 0,-21 0 0,0 0 15,0 0-15,1-21 0,-1 21 16,21-21-16,-21 0 0,0-1 0,22-20 15,-22 21-15,0-21 16,0 20-16,-21 1 0,0-21 0,21 21 16,-21 0-16,0-1 0,22 1 0,-22-21 15,-22 63 17,1 0-17,21 0-15,0 1 0,0-1 0,0 21 16,0-21-16,0 0 0,0 1 15,0-1-15,0 0 0,0 0 0,0 0 16,0 0-16,0 1 0,21-1 16,1-21-16,-1 0 0,0 0 15,0 0-15,0 0 0,0 0 16,1 0-16,-1 0 0,21-21 16,-21-1-16,0 22 0,1-21 0,-22 0 15,0 0-15,21 0 16,-21 0-16,0-22 0,0 22 0,0-21 0,0 21 15,0-1-15,0-20 0,-43 0 16,22 21-16,0-1 0,0 22 16,0 0-16,0 0 0,-1 0 15,1 0-15,0 0 0,0 22 16,0-1-16,21 0 0,-21-21 0,21 21 16,-22 0-16,22 0 0,0 1 15,0-1-15,0 0 16</inkml:trace>
  <inkml:trace contextRef="#ctx0" brushRef="#br0" timeOffset="105304.67">5673 10710 0,'0'0'0,"0"-21"16,0-21 0,0 21-16,-22 21 31,1 0-31,0 21 16,21 0-16,-21 0 0,21 0 0,-21 22 15,21-1-15,0-21 0,0 43 0,0-22 16,0 0-16,0 22 0,0-1 15,-21 1-15,21-1 0,-22 1 16,22-1-16,0 1 0,0-1 0,-42 64 16,21-84-16,21 20 0,-21 1 0,21-22 15,-21 0-15,-1 22 16,22-22-16,0 1 0,-21-1 0,0 43 16,0-64-16,21 0 15,0 0 1,0-42-1,0 0-15,0 0 0,0-1 16,0-20-16,0 0 0,0-1 0,0 1 16</inkml:trace>
  <inkml:trace contextRef="#ctx0" brushRef="#br0" timeOffset="105676.87">5313 10901 0,'0'0'0,"0"-21"0,0 0 16,-21-1-16,21 1 16,-22 0-16,22 0 0,0 0 0,0 0 15,0-1-15,22 1 0,-1 0 0,0 0 16,21 0-16,-21 0 0,22-1 16,-1 22-16,0-21 0,22 21 0,42-21 15,-64 21-15,22 0 16,-22 21-16,0 0 0,1 1 0,-1 20 15,-21-21-15,0 0 0,-21 22 16,0-22-16,0 21 0,0-21 0,0 0 0,-21 22 16,0-22-16,-21 0 15,-1 0-15,22 0 0,-21 22 0,-1-43 16,1 21-16,-43 21 0,64-42 16,0 21-16,-21-21 0,21 0 15,-1 0-15,44 0 31,-22-21-31,21 21 16,21-21-16,-21 0 16</inkml:trace>
  <inkml:trace contextRef="#ctx0" brushRef="#br0" timeOffset="105937.71">6202 10668 0,'0'21'32,"0"0"-32,0 1 0,0-1 15,0 0-15,0 0 0,0 0 0,0 0 16,0 22-16,-21-22 0,21 0 0,-22 0 16,22 0-16,-21 1 0,21-1 15,0 0-15,0 0 0,-21 0 16,42-21 15,-21-21-15,21 0-16,1 0 0</inkml:trace>
  <inkml:trace contextRef="#ctx0" brushRef="#br0" timeOffset="106287.69">6265 10393 0,'0'0'0,"-21"0"0,0 0 15,0 0-15,0 0 16,-1 0 0,22 21-16,0 0 15,22-21 17,-1 0-32,0 0 15,0 0-15,-21-21 0,21 21 0,-21-21 16,21 21-16,-21-21 0,0 0 15,0-1-15,0 1 16,-21 21-16,0 0 16,0 0-16,0 0 0,0 0 15,-1 0-15,1 0 0,0 0 16,21 21-16,-21 1 0,21-1 16,0 0-16,0 0 0,0 0 0,0 22 15,0-22-15,0 0 0,0 0 16,0 21-16,0-20 0,21-1 15,0 0-15,0 0 0,1-21 0,-1 21 16</inkml:trace>
  <inkml:trace contextRef="#ctx0" brushRef="#br0" timeOffset="107689.07">6583 10689 0,'0'21'0,"0"1"15,-21-1-15,21 0 16,0 0-16,0 0 0,-22 0 16,22 1-16,0-1 0,0 0 0,0 0 15,0 0-15,-21 0 0,21 1 0,0-1 16,-21-21-16,21 21 0,0 0 0,0 0 16,0 0-16,0-42 46,0 0-46,0 0 0,0 0 16,0 0-16,0-1 16,21-20-16,0 21 0,1-21 0,-1 20 15,-21-20-15,21 21 0,0-21 0,21 20 16,-20 1-16,-1 0 0,0 0 16,0 21-16,0 0 0,22 0 0,-22 0 15,0 0-15,0 21 0,-21 0 0,21 0 16,0 1-16,-21-1 0,22 0 0,-22 0 15,0 0-15,0 0 0,0 22 16,0-22-16,21 0 0,-21 21 16,21-42-16,-21 22 0,21-1 15,0-21-15,0 0 16,1 0 0,-1 0-16,-21-21 0,21 21 15,0-22-15,0 1 0,0 0 0,1 21 16,-1-42-16,0 21 0,0-1 0,0 1 15,0-21-15,1 21 0,-1 0 16,0-22-16,21 22 0,-21 0 0,1 0 16,-1 0-16,21-1 0,-21 1 0,0 21 15,1 0-15,-1 0 0,0 0 16,0 21-16,-21 1 16,0-1-16,0 0 0,0 0 15,0 0-15,0 0 0,0 1 16,0-1-1,0 0-15,21-21 16,0 0 0,-21-21-1,0 0-15,0-1 16,0 1-16,0 0 0,0 0 16,0 0-16,0 0 0,-21-1 15,0 22-15,0 0 16,0 0-16,0 0 0,-1 0 0,1 0 15,0 22-15,0-22 0,0 21 0,0 0 16,-1 0-16,1 0 0,0 22 16,-21-1-16,21-21 15,21 21-15,0-20 0,0-1 0,-22 0 16,22 0-16,0 0 0,0 0 0,0 1 16,0-1-16,0 0 0,0 0 15,22-21-15,-1 21 0,0-21 16,0 0-16,0 0 0,0 0 0,1 0 15,-1 0-15,0-21 0,21 0 0,-21 21 16,1-21-16,20-22 16,-21 22-16,0 0 0,-21 0 0,21 0 15,-21 0-15,22-22 0,-22 22 0,0 0 16,0 0-16,0 0 0,0-1 16,0 1-16,0 0 0,0 0 15,0 42 16,21 0-31,-21 0 0,0 1 16,0-1-16,21 0 0,-21 0 16,0 0-16,0 22 0,0-22 0,0 21 15,0-21-15,0 22 0,0-1 0,21 0 16,-21 1-16,0-1 0,0 0 0,0 22 16,0-22-16,0 22 15,0-22-15,0 21 0,0 1 0,0-22 0,0 22 16,0-1-16,0 107 15,-21-107-15,21 1 0,0-1 16,0-21-16,0 22 0,-21-1 16,21-20-16,-21 20 0,21-20 0,-22-1 15,22 0-15,-21 1 0,0-22 0,0 21 16,21-21-16,-21 0 0,0-21 0,-43 22 16,43-22-1,0 0-15,0 0 0,-1-22 0,-20-20 16,21 21-16,0 0 0,0-22 15,-1 1-15,1 0 0,21-1 16,0 1-16,-21-21 0,0-1 0,21 1 16,0-1-16,0 1 0,0-1 15,-21 1-15,21-128 16,0 128-16,0-1 0,0 22 0,0-22 16,0 22-16,21-22 0,-21 22 15,21 21-15,0-21 0,0-1 0,1 22 16,-1 0-16,0 0 0,0 0 0,0-1 15,0 1-15,22 0 0,20-21 16,-42 21-16,1 21 16,-1-22-16,0 1 0</inkml:trace>
  <inkml:trace contextRef="#ctx0" brushRef="#br0" timeOffset="109923.98">8848 10478 0,'0'0'0,"-22"-22"16,1 22-1,0 0 1,21 22-16,-21-1 0,21 0 0,0 0 16,0 0-16,0 0 0,0 22 15,0 20-15,0-20 16,0-22-16,0 21 0,-21 0 0,21-20 16,0-1-16,0 21 0,0-21 15,0 0-15,0 1 0,0-1 16,0 0-16,-21-42 47,21 0-47,0-1 15,0 1-15,0 0 0,0 0 0,0-21 16,0 20-16,0-20 0,0 0 0,21 21 16,0-22-16,0 1 15,0 21-15,0-22 0,1 22 0,-1 0 16,21 0-16,-21 0 0,0 0 0,1 21 15,41 0-15,-42 0 16,0 21-16,1 0 0,-1 0 16,21 43-16,-21-43 0,-21 21 15,0-21-15,21 22 0,-21-22 0,22 21 16,-22-21-16,0 0 0,0 22 16,0-22-16,0 0 0,0 0 15,0 0-15,0 1 16,0-44 15,0 1-31,0 0 16,0 0-16,0 0 0,0 0 0,0-1 15,0-20-15,0 21 0,0-21 0,21 20 16,0-20-16,0 0 0,0-22 16,0 43-16,22-21 0,-22 21 15,0-1-15,0 1 0,22 21 0,-1 0 16,-21 0-1,21 0-15,-20 43 0,-1-1 0,-21-21 16,21 21-16,-21-20 0,0 20 16,0-21-16,0 21 0,0 1 15,0-22-15,0 0 0,-21 21 0,21-20 16,0-1-16,0 21 0,0-21 16,21 0-16,0-21 0,0 0 15,22 0-15,-22 0 16,0 0-16,0 0 0,21-21 0,-20 0 15,20 0-15,-21 21 0,43-64 16,-22 43-16,-21 0 0,0-21 16,0 21-16,1-22 0,-22 22 15,0-21-15,21 21 0,-21-22 0,0 1 16,0 21-16,0 0 0,0-1 16,-21 22-1,-1 0 1,22 22-16,0-1 0,-21 0 0,21 0 15,-21 21-15,21-20 0,0 20 0,0-21 16,0 21-16,0-20 0,0-1 16,0 21-16,0-21 0,0 0 0,0 1 15,21 20-15,-21-21 0,21 0 16,1-21-16,-1 0 0,-21 21 0,21-21 16,42 0-1,-41 0-15,-1 0 0,0 0 0,21-21 0,-21 0 16,1 0-16,20 0 15,-21 0-15,0-1 0,0-20 0,1 21 16,-1 0-16,-21-22 0,21-20 16,0 21-16,-21-1 15,21 22-15,-21-21 0,0 21 16,21-1-16,-21 44 31,-21-1-31,0 21 16,21-21-16,-21 0 0,21 22 15,0-22-15,0 21 0,0-21 0,0 22 16,0-22-16,0 0 0,0 21 16,0-20-16,0-1 0,0 0 0,0 0 15,21 0-15,0 0 16,0-21-16,22 22 0,-22-22 16,0 0-16,21 0 0,-20 0 0,20 0 15,-21 0-15,21-22 0,-20 1 0,20 0 16,0 0-16,-21 0 0,22 0 15,-22-1-15,21-20 0,-21 0 0,1 21 16,-1-22-16,0-20 0,0 20 0,0 1 16,0-21-16,1 20 0,-22 1 15,0 0-15,0-1 0,0 22 0,21-42 16,-21 41-16,0 1 16,-21 21-16,-1 0 15,22 21-15,0 1 16,-21-1-16,0 0 0,21 0 0,0 21 15,0-20-15,0 20 0,-21 0 0,21 1 16,0-1-16,-21 0 0,21 1 0,0-1 16,0 21-16,0-41 15,0 20-15,0-21 0,0 21 0,0-20 16,0-1-16,21 0 0,0 0 0,0 0 16,0 0-16,1-21 15,-1 0-15,21 0 0,-21 0 16,0 0-16,1 0 0,41 0 15,-42 0-15,22-21 0,-22 0 0,0 0 16,21 0-16,-21 0 0,1-1 16,20-20-16,-21 0 0,0 21 0,0-22 15,1 1-15,-1-22 0,0 22 0,0-64 16,-21 64-16,21-22 0,-21 22 16,21 0-16,-21 21 0,0-22 15,0 22-15,0 0 0,0 0 0,-21 42 47,0-21-47,0 21 0,21 0 16,0 22-16,-21 20 0,21-21 15,-21 1-15,21-1 0,-22 0 0,22 1 16,0-1-16,-21 0 16,21 1-16,-21-1 0,21 22 0,0-22 15,0-21-15,0 0 0,0 0 0,0 1 16,0-1-16,21 0 0,0 0 15,1-21-15,-1 0 0,0 21 0,21-21 16,-21 0-16,1 0 0,-1 0 16,0 0-16,0-21 0,0 0 15,0 21-15,22-21 0,-22 0 0,0-1 16,0 1-16,0 0 0,-21-21 0,22 21 16,-22-1-16,21-20 0,-21-21 15,0 41-15,0 1 0,0-21 16,0 63 15,0 0-31,-21 0 0,21 1 0,-22 20 16,22-21-16,0 0 0,0 22 0,0-22 15,0 0-15,0 0 0,0 0 16,0 0-16,0 1 0,0-1 0,0 0 16,22-21-16,-1 21 15,0-21-15,0 0 0,0 0 0,0 0 0,1 0 16,-1 0-16,0-21 0,0 21 15,0-21-15,0 0 0,1-22 16,-1 22-16,0 0 0</inkml:trace>
  <inkml:trace contextRef="#ctx0" brushRef="#br0" timeOffset="110143.87">12340 10139 0,'0'0'0,"-21"0"0,0 0 15,0 0-15,-1 0 16,22 21 0,-21-21 62</inkml:trace>
  <inkml:trace contextRef="#ctx0" brushRef="#br0" timeOffset="110354.76">11493 10583 0,'22'0'0,"62"0"32,-63 0-32,1 0 0,-1-21 15,0 21-15,0-21 0,0 21 0,0 0 0,22-21 16,-1 0-16,-21 21 16</inkml:trace>
  <inkml:trace contextRef="#ctx0" brushRef="#br0" timeOffset="110955.24">12679 10647 0,'0'-21'15,"0"42"-15,0-63 0,0 20 0,0 1 0,0 0 16,0 0-16,0 0 16,0 42 15,0 0-31,0 0 16,0 22-16,0-22 0,0 21 0,0 0 15,-21 1-15,21-1 0,0 0 16,0 1-16,-22-1 0,22 22 0,0-1 15,0-21-15,-21 22 0,21-1 0,-21 1 16,21 42-16,-21-43 0,0 1 16,21-1-16,0-20 0,-21 20 15,21-21-15,-22 22 0,22-22 0,-21 1 16,21 20-16,0-21 0,0 1 16,-21-1-16,21-21 0,-21 43 0,21-43 15,0 0-15,0 0 0,-21-21 16,21-21-1,0 0 1,0 0-16,21 0 0,-21-22 0,0 1 16,21 0-16,-21-1 0,21 1 0,0-22 15,-21 1-15,0-1 0</inkml:trace>
  <inkml:trace contextRef="#ctx0" brushRef="#br0" timeOffset="111292.49">12552 10774 0,'0'0'0,"0"-21"0,0 0 0,0-22 16,0 22-16,0 0 0,0 0 0,21 0 0,0-1 16,0 1-16,-21 0 15,21 21-15,1-21 0,20 21 16,-21 0-16,0 0 0,22 0 0,-1 0 16,-21 0-16,21 0 0,-20 0 0,20 0 15,-21 21-15,21 0 0,-20 0 16,-1 1-16,-21-1 0,0 21 15,0 0-15,0-20 0,-21 20 16,-22-21-16,22 0 16,-21 0-16,21 1 0,-22-1 0,-20 21 15,20-42-15,22 21 0,0-21 0,0 0 16,0 21-16,0-21 0,-1 0 16,22-21 15,0 0-31,22 0 15,-1 0-15,0 0 0,0-1 16,21-20-16</inkml:trace>
  <inkml:trace contextRef="#ctx0" brushRef="#br0" timeOffset="111611.42">13462 9991 0,'0'0'15,"0"-21"-15,0-1 0,0 44 47,0-1-47,-21 0 0,21 0 0,0 21 16,-21 1-16,21-1 0,-22 0 0,1 1 16,0 20-16,21 1 0,0-22 15,-21 22-15,21-1 0,-21-21 0,21 1 16,0-1-16,0 0 0,0 1 0,0-22 15,0 0-15,0 0 0,0 0 0,0 22 16,0-22 0,0-42 15,0 0-31,21-1 0,0 1 16,0 0-16,0 0 0</inkml:trace>
  <inkml:trace contextRef="#ctx0" brushRef="#br0" timeOffset="112048.18">13568 10647 0,'0'0'0,"0"21"0,0 0 16,0 0 0,0 1-16,21-22 0,0 0 15,0 0-15,0 0 16,1 0-16,-1 0 0,0 0 0,0 0 15,0 0-15,0 0 0,1-22 0,-1 22 16,-21-21-16,21 0 0,0 21 0,0-21 16,-21 0-16,0 0 0,21-1 15,-21 1-15,0 0 0,0 0 16,0 0-16,0 0 0,-21 21 16,0 0-16,0 0 0,0 0 15,0 0-15,-1 0 0,1 0 0,-21 21 16,21-21-16,0 21 0,-1 0 15,1 21-15,0-20 0,0-1 0,21 0 16,0 21-16,0-21 0,0 1 16,0-1-16,0 0 0,21 21 15,-21-21-15,21 1 0,0-22 0,1 21 16,-1-21-16,0 0 0,0 21 0,0-21 16,0 0-16,22 0 0,-22 0 15,0 0-15,0 0 0,0 0 0,1-21 16,-1 21-16,0 0 0,-21-21 15,0-1-15,0 1 16</inkml:trace>
  <inkml:trace contextRef="#ctx0" brushRef="#br0" timeOffset="122601.08">15240 10329 0,'0'0'0,"0"-21"16,0 0-16,0 0 0,0 0 15,0 0-15,0-1 0,0 1 16,0 42 15,0 1-15,0 20-16,0-21 0,0 21 16,0-20-16,0 20 0,0 0 0,0 1 15,-21-1-15,21 0 0,-21 1 16,-1-1-16,22-21 0,-21 21 15,21-20-15,0-1 0,0 0 0,0 0 16,0 0-16,21-21 31,-21-21-31,22 21 0,-1-21 0,0 0 16,0 0-16,0-1 0,0 1 0,1 0 16,-1 0-16,0-21 0,0 20 15,-21 1-15,21 0 0,0 0 0,-21 0 16,0 0-16,22 21 15,-1 21 1,-21 0 0,0 0-16,0 0 0,0 0 0,0 1 15,0-1-15,0 0 0,0 0 16,0 0-16,0 0 0,21 1 16,0-1-16,0-21 15,0 0 1,1 0-16,-1 0 0,0 0 0,0 0 15,0 0-15,0-21 0,1-1 16,-1 1-16,0 0 16,0 0-16,-21 0 0,21 0 0,0-22 15,-21 1-15,22 21 0,-22-22 0,0 1 16,0 21-16,21-21 0,-21 20 16,0 1-16,0 0 0,0 0 15,0 42 1,0 0-1,0 0-15,0 1 0,-21-1 0,21 21 16,0-21-16,0 22 0,0-1 0,-22-21 16,22 21-16,0-20 0,0 20 15,0-21-15,0 0 0,0 0 0,0 1 16,0-1-16,0 0 0,22-21 0,-1 21 16,0-21-16,0 0 15,21 0-15,-20 0 0,-1 0 0,0 0 16,21-21-16,-21 21 0,1-21 15,-1 0-15,0-1 0,21 1 16,-21 0-16,1-21 0,-1 21 0,-21-22 16,21 22-16,-21-21 0,21-1 0,-21 22 15,0-21-15,0 21 0,0 0 16,0-1-16,-21 44 16,0-1-1,21 0-15,-21 21 0,21-21 16,0 22-16,-22-22 0,22 0 0,0 21 15,0-20-15,0-1 0,0 0 0,0 0 16,0 0-16,0 0 16,22-21-1,-1 0-15,0 0 16,0-21-16,0 0 16</inkml:trace>
  <inkml:trace contextRef="#ctx0" brushRef="#br0" timeOffset="122912.16">16341 10118 0,'-43'0'32,"43"21"-32,21-21 15,1 0-15,-1 0 16,0 0-16,0 0 15,0-21-15,-21 0 0,0-1 16,0 1 0,-21 21-16,0 0 0,0 0 15,0 0-15,-1 0 0,-20 0 0,21 0 16,-43 43-16,43-43 0,0 21 16,0 0-16,21 0 15,0 0-15,0 0 0,0 1 16,21-22-16,21 0 15,-20 0-15,20 0 0,0 0 16</inkml:trace>
  <inkml:trace contextRef="#ctx0" brushRef="#br0" timeOffset="123219.98">16954 9885 0,'-21'-21'16,"42"42"-16,-63-42 0,21 21 0,0 0 16,21 21-16,-21 0 0,21 0 15,-22 0-15,1 1 0,21 20 16,-21-21-16,21 21 0,-21 1 0,0-1 16,21 0-16,-21 1 0,-1 20 0,22-20 15,-21-1-15,0 21 0,21-20 16,0-1-16,-21 0 0,21-20 15,-21 20-15,21-21 0,0 43 16,0-43-16,21-21 16,0 0-16,0 0 15,0-21-15,1-1 16,20 1-16,-21-21 0</inkml:trace>
  <inkml:trace contextRef="#ctx0" brushRef="#br0" timeOffset="123711.83">17230 9885 0,'0'0'0,"0"-21"0,0 42 31,0 0-31,0 0 16,-22 22-16,22-1 0,-21-21 0,21 21 15,-21 1-15,21-1 16,0 0-16,-21 22 0,0-22 0,0 1 15,-1-1-15,1 85 16,0-85-16,21-21 0,0 22 16,0-22-16,0 0 0,-21 0 0,21 0 15,0-42 17,0 0-32,0 0 15,0 0-15,0 0 0,0-1 0,21-20 16,-21 21-16,21-21 0,0 20 15,1-20-15,-1 0 0,0 21 0,0-1 16,21-20-16,-20 21 0,20 0 16,21 0-16,-20 21 0,-22-22 15,21 22-15,-21 0 0,1 0 16,20 0-16,-21 22 0,-21-1 0,21 0 16,-21 21-16,21-21 0,-21 22 15,0-22-15,0 64 0,0-43 16,0-21-16,0 21 0,0-20 0,0 20 15,0-21-15,-21 0 0,21 0 16,0 1-16,0-1 0,-21-21 16,21 21-16,-21-21 15,21-21-15,-21 21 0,21-21 16</inkml:trace>
  <inkml:trace contextRef="#ctx0" brushRef="#br0" timeOffset="123928.72">16679 10351 0,'0'-22'16,"21"1"0,1 21-16,-1 0 0,0 0 15,0-21-15,21 21 0,-20 0 16,20-21-16,-21 21 0,21 0 0,-20-21 15,20 21-15,-21 0 0,0 0 16,0 0-16,1 0 0,-1 0 16</inkml:trace>
  <inkml:trace contextRef="#ctx0" brushRef="#br0" timeOffset="126064.82">18986 10710 0,'0'0'0,"-63"0"31,42 0-31,21-21 16,0 0-16,0 0 0,0 0 15,0 0-15,21-1 16,-21-20-16,21 21 0,0-21 0,0 20 15,1-20-15,20 0 0,-21-1 0,21 1 16,1-21-16,-22 20 0,21 1 16,1 0-16,-22-1 0,0 22 0,0-21 15,0 21-15,-21-1 0,-21 22 16,0 0 0,0 0-16,0 0 0,-1 22 0,1-1 15,0 21-15,0-21 0,21 0 0,-21 22 16,21-1-16,0-21 15,0 22-15,0-1 0,21 0 0,0 1 16,0-1-16,0 0 0,1-21 0,-22 22 16,21-22-16,0 21 0,-21-21 15,0 1-15,0-1 0,0 0 0,0 0 16,0 0-16,-21 0 16,0-21-16,-1 0 0,1 0 15,-21 0-15,21 0 0,0-21 0,-1 21 16,1-21-16,21 0 0,-21 0 0,0 0 15,0-22-15,21 22 0,0 0 16,-21-21-16,21 20 0,-22 1 0,22 0 16,0 0-16,0 0 0,0 42 31,0 0-31,0 21 16,0-20-16,0-1 0,0 21 0,0-21 15,0 0-15,22 1 0,-1 20 16,0-21-16,0 0 0,0 0 0,22 1 15,-22-22-15,21 21 0,0 0 0,1-21 16,-1 0-16,22 0 0,-22 0 16,0 0-16,22 0 0,-22 0 0,22-21 15,-22 0-15,21 21 0,-20-22 16,-1 1-16,-21 0 0,22 0 0,-22-21 16,21 20-16,-21 1 0,-21-21 15,0 0-15,21 20 0,-21-20 0,0 0 16,0-1-16,0 22 0,0-21 0,-21 21 15,0 0-15,0-1 0,0 22 16,0 0-16,-1 0 0,1 0 16,0 0-16,-21 0 0,21 22 15,-1-1-15,1 21 0,0-21 0,-21 22 16,21-1-16,-1 0 0,22 1 16,-21-1-16,21 0 0,-21-21 0,21 22 0,0-22 15,0 42 1,21-63-16,0 22 0,1-1 0,-1-21 15,0 0-15,0 0 0,43 0 16,-43 0-16,0 0 0,21-21 16,-21 21-16,1-22 0,-1 1 0,0 0 15,0 0-15,0-21 0,0 20 0,-21-41 16,22 21-16,-22-1 16,0 22-16,0-21 0,0 21 0,0-1 15,0 1-15,0 0 0,0 42 31,0 0-31,0 1 16,-22-1-16,22 21 0,-21-21 0,21 22 16,0-22-16,0 21 0,0-21 15,0 22-15,0-22 0,0 0 16,0 0-16,0 0 0,21 0 0,1 1 16,-1-22-16,0 0 0,0 21 0,0-21 15,0 0-15,1 0 0,-1 0 16,21 0-16,22-43 0,-43 43 15,21-21-15,-21 0 0,22 0 0,-22-21 16,0 20-16,0 1 0,0-21 16,0 21-16,-21-22 0,0 22 0,0-21 15,0 21-15,0 0 0,0-1 16,-21 22 0,0 0-16,0 22 15,21-1-15,0 0 0,-21 0 0,0 0 16,21 22-16,-22-22 0,22 21 15,0-21-15,0 0 0,0 1 0,0 20 16,0-21-16,0 0 0,0 0 0,0 1 16,0-1-16,0-42 47,0-1-47,0 1 15,0 0-15,0 0 0,0-21 16,22 20-16,-1-20 0,0 21 15,-21-21-15,21 20 0,0-20 0,-21 21 16,21-21-16,1 20 0,-1 1 16,0 0-16,0 21 15,0 0-15,0 21 16,-21 0-16,0 22 0,22-22 16,-22 0-16,0 21 0,21-20 0,-21-1 15,0 21-15,0-21 0,0 22 0,0-22 16,21 0-16,0 0 0,-21 21 15,21-42-15,-21 22 0,0-1 0,21 0 16,1-21-16,-1 0 16,0 0-1,0 0-15,-21-21 0,21 21 16,0-21-16,1-1 0,-1 1 0,-21-21 16,21 21-16,21-43 0,-21 22 15,1 0-15,20-1 0,-21 22 16,0-21-16,0 21 0,1-1 15,-1 1-15,0 0 0,-21 0 0,21 21 16,0 0-16,-21 21 16,0 0-16,0 0 15,0 1-15,0 20 0,0-21 16,0 0-16,0 0 0,0 22 0,-21-22 16,21 0-16,0 21 0,0-20 15,0-1-15,0 0 0,0 0 0,0 21 16,21-20-16,0-1 15,1-21-15,-1 0 0,0 0 16,0 0-16,0 0 0,22 0 0,-22 0 16,21 0-16,-21 0 0,22-21 0,-22-1 15,21 1-15,-21 21 0,0-42 16,22 21-16,-22 0 0,0-1 0,0-20 16,0 21-16,-21-21 0,0-1 15,0 22-15,0-21 0,0 21 16,0-1-16,0 1 0,-21 0 15,0 21-15,0 0 0,0 0 16,-22 21-16,22 0 0,0 1 16,0-1-16,0 0 0,21 21 0,0-21 15,-21 22-15,21-22 0,0 21 0,0 22 16,0-43-16,0 0 16,21 0-16,0 0 0,0 1 0,0-1 15,0-21-15,1 0 0,-1 21 0,0-21 16,0 0-16,21 0 0,-20 0 0,-1 0 15,0 0-15,0-21 0,0 0 16,0-1-16,1 1 0,-22 0 16,21 0-16,0-21 0</inkml:trace>
  <inkml:trace contextRef="#ctx0" brushRef="#br0" timeOffset="130840.55">23093 10075 0,'0'0'0,"0"-21"0,-21 42 47,21 1-31,0-1-16,-22 0 0,22 0 0,0 0 15,0 0-15,0 1 0,0-1 16,-21 21-16,21-21 0,-21 0 0,21 1 16,-21 20-16,21-21 0,0 0 0,0 0 15,-21 1-15,0-1 16,21 0-16,0-42 31,0 0-15,0-1-16,0 1 0,0 0 15,21 0-15,-21 0 0,21-22 0,0 22 16,-21 0-16,21-21 0,0 21 0,-21-1 16,22 1-16,-1 0 0,-21 0 15,21 21-15,0 0 16,0 21-16,-21 0 15,21 0-15,-21 1 0,0-1 16,0 21-16,0-21 0,22 0 0,-22 22 16,0-22-16,21 21 0,-21-21 0,0 1 15,0-1-15,21 0 0,0-21 16,-21 21-16,21-21 0,0 0 16,1 0-16,-1 0 15,0 0-15,0 0 16,0-21-16,0 0 0,-21 0 0,22-1 15,-1 1-15,0 0 0,-21 0 0,21-21 16,0 20-16,0 1 0,1-21 16,20 21-16,-21-22 0,0 1 0,22 21 15,-22 0-15,21 0 0,-21-1 0,22 1 16,-1 0-16,-21 21 0,21 0 16,-20 0-16,-1 0 0,0 21 15,0 0-15,-21 1 0,0-1 0,21 0 0,-21 0 16,0 0-16,0 0 0,0 22 15,0-22-15,0 0 0,0 0 16,0 0-16,0 1 0,0-1 16,21-21 15,-21-21-31,22 21 16,-22-22-16,21 1 0,-21 0 15,0 0-15,0 0 0,0 0 16,0-1-16,0 1 0,0 0 0,0 0 15,-21 0-15,-1 0 0,1 21 0,21-22 16,-21 1-16,0 21 0,-21 0 16,20 0-16,1 0 15,0 0-15,0 21 0,0 1 0,0-1 16,-22 0-16,22 0 0,0 21 0,0-20 16,0 20-16,-1-21 0,1 21 15,0 1-15,0-22 0,21 21 0,-21-21 16,21 22-16,0-22 0,0 0 0,0 0 15,0 0-15,21 1 16,0-22-16,0 0 0,22 0 16,-22 0-16,0 0 0,64-22 15,-64 1-15,21 21 0,0-21 16,1 0-16,-22 0 0,21-22 0,-21 22 0,1 0 16,-1-21-16,0 21 0,0-22 15,-21 22-15,0-21 0,0 21 16,0-1-16,0 1 0,0 0 0,0 0 15,0 0-15,0 42 32,-21-21-32,21 21 0,-21 0 0,21 22 15,-21-22-15,21 0 0,0 21 0,0-21 16,0 22-16,0-22 0,0 21 0,0-21 16,0 1-16,0-1 15,21 0-15,0 0 0,0-21 0,0 0 0,0 21 16,1-21-16,-1 0 0,0 0 0,0 0 15,21 0-15,-20-21 16,-1 0-16,21 0 0,-21 0 0,0-1 16,1 1-16,-1 0 0,0 0 0,0-21 15,-21 20-15,0 1 0,21-21 16,-21 21-16,21 0 0,-21-1 0,0 1 16,0 0-16,0 0 0,-21 42 31,21 0-31,-21 0 15,0 1-15,21-1 0,0 21 0,-21-21 16,0 0-16,21 22 0,-22-22 0,22 21 16,0-21-16,0 1 0,-21-1 15,21 0-15,0 0 0,0 0 16,21-21 15,-21-21-15,0 0-16,22 0 0,-1 0 0,0-1 15,-21-20-15,21 21 0,0 0 0,0-22 16,-21 22-16,22-21 0,-1 21 16,0 0-16,-21-1 0,21 1 0,0 0 15,0 21-15,1-21 0,-1 21 16,-21 21 0,21-21-16,-21 21 0,21 0 15,-21 1-15,0-1 0,0 21 0,0-21 16,0 0-16,0 22 0,0-22 15,0 21-15,21-21 0,-21 1 0,21-1 16,1 0-16,-22 0 0,21 0 0,0 0 16,0-21-16,0 0 0,0 0 15,1 0-15,-1 0 16,-21-21-16,21 21 0,0-21 0,0 0 16,0 0-16,1 0 0,-1-22 0,-21 22 15,21-21-15,0 21 0,0-22 16,0 22-16,1-21 0,-1 21 15,-21-22-15,21 22 0,0 0 0,0 21 16,-21-21-16,21 0 0,1 21 0,-1 0 16,0 0-1,-21 21-15,0 0 16,0 0-16,0 0 0,0 0 16,0 1-16,0-1 0,0 21 15,0-21-15,0 0 0,0 1 0,0-1 16,0 0-16,0 0 0,0 0 0,0 0 15,0 1-15,21-22 0,0 21 16,0-21-16,1 0 0,-1 21 16,21-21-16,-21 0 0,22 0 0,-22 0 15,21 0-15,0 0 0,-20-21 0,20 21 16,0-21-16,1-1 0,-1 1 16,-21 0-16,21 0 0,-20-21 0,-1 20 15,0 1-15,0-21 0,0 21 0,-21-22 16,21 22-16,-21 0 0,0 0 15,0 0-15,0-22 0,-21 43 16,0 0-16,0 0 16,0 0-16,0 0 0,-1 22 15,1-1-15,0 21 0,21-21 0,-21 0 16,21 22-16,-21-1 0,21-21 16,0 22-16,0-22 0,0 0 0,0 21 15,21-21-15,0 1 0,-21-1 16,42 0-16,-20-21 0,-1 21 0,0-21 15,21 0-15,1 0 0,-22 0 0,21 0 16,0 0-16,1 0 0,-1-21 16,-21 0-16,22 0 0,-22-1 0,0 1 15,21 0-15,-21 0 0,1-21 0,-1 20 16,0 1-16</inkml:trace>
  <inkml:trace contextRef="#ctx0" brushRef="#br0" timeOffset="139337.29">27898 9800 0,'-22'0'31,"22"-21"-15,0 0-1,0 0 1,0 0-16,0-1 0,0 1 16,0 0-16,0 0 0,0 0 15,0 0-15,0-1 16,0 1-16,0 0 0,22 0 15,-22 0-15,0 0 0,0-1 16,0 1-16,21 21 16,-21-21-16,21 21 31,-21 21-15,0 0-16,0 22 15,0-22-15,0 21 0,0 1 0,0-1 16,0 21-16,0-20 0,0 20 15,0-20-15,0-1 0,0 0 0,0 22 16,0-22-16,0 0 0,0-20 16,0 20-16,0 0 0,0-21 15,0 22-15,0-22 0,0 0 0,0 21 16,0-20-16,0-1 0,0 0 16,0 0-1,0-42 1,0 0-16,0 0 15,0-22-15,0 22 16,0 0-16,0 0 0,0 0 0,21-22 16,0 22-16,-21 0 0,21 0 0,1-22 15,-1 22-15,0 0 0,0 0 16,0 0-16,0 21 0,1-21 16,-1-1-16,0 22 0,0 0 0,0-21 15,0 21-15,1 0 0,-1 0 16,0 0-16,21 0 0,-21 21 0,1 1 15,-1-1-15,0 0 0,0 0 0,0 0 16,0 0-16,-21 1 0,0-1 16,22 21-16,-22-21 0,0 0 0,0 1 15,0-1-15,0 0 0,0 0 0,-22 0 16,1 0-16,0 1 0,0-1 16,-21-21-16,20 21 0,1-21 0,-21 21 15,21-21-15,0 0 0,-22 0 0,22 0 16,0 0-16,0 0 0,-22 0 15,22-21-15,0 0 0,0 21 16,0-21-16,0 21 0,21-22 0,-22 22 16,22 22 15,22-1-15,-1 0-16,0-21 0,0 21 0,0-21 15,22 21-15,-22-21 0,0 0 16,21 0-16,-21 0 0,22 0 0,-1 0 15,-21 0-15,22 0 0,-1 0 0,-21 0 16,21 0-16,-20-21 0,20 0 16,0 0-16,-21 21 0,22-21 15,-22-1-15,0 1 0,0 0 0,22-21 16,-43 21-16,21-1 0,0-20 16,0 21-16,-21 0 0,0-22 0,21 22 15,-21 0-15,21 0 0,-21 0 16,0 42-1,0 0 1,0 0-16,-21 0 0,0 22 16,21-22-16,-21 0 0,21 21 0,0-20 15,0-1-15,0 21 0,0-21 0,0 0 16,0 1-16,0-1 0,21 0 16,0 0-16,0-21 0,1 0 15,-1 0-15,0 0 0,0 0 16,0 0-16,0 0 0,1 0 0,20-42 15,0 21-15,-21-1 0,1 1 16,-1 0-16,0 0 0,0 0 16,-21-22-16,21 22 0,0 0 0,1-21 15,-22-22-15,21 22 0,-21 21 16,21 0-16,-21-1 0,0 1 16,0 0-16,0 42 15,0 0 1,-21 1-16,0-1 0,-1 21 15,22-21-15,-21 22 0,21-22 0,-21 21 16,21-21-16,0 22 0,0-22 0,0 21 16,0-21-16,0 0 0,0 1 15,0-1-15,21 0 0,0 0 0,1-21 16,-1 0-16,0 21 0,0-21 16,21 0-16,-20 0 0,-1 0 0,21 0 15,-21-21-15,0 0 0,1 0 16,-1 0-16,21-1 0,-21 1 0,0-21 15,1 21-15,-1-22 0,0 1 0,0 0 16,0-1-16,0 1 0,1-21 16,20-43-16,-21 63 0,0-20 15,0-1-15,-21 22 0,0 0 16,22-1-16,-22 1 0,0 0 0,0 21 16,0-1-16,0 1 0,-22 21 15,1 21 1,0 22-16,21-22 0,-21 21 0,0 22 15,0-22-15,-1 22 0,22-22 16,-21 21-16,21 1 0,-21-22 16,21 22-16,0-22 0,0 43 0,0-43 15,0 0-15,0-20 16,0 20-16,0-21 0,0 21 0,0-20 16,0-1-16,21 0 0,0 0 0,1 0 15,-1-21-15,0 0 16,0 0-16,0 0 0,0 0 0,1 0 15,-1 0-15,0 0 0,0-21 0,21 0 16,-20 21-16,-1-21 0,0 0 16,0-1-16,0 1 0,0 0 0,1 0 15,-1-21-15,-21 20 0,0 1 16</inkml:trace>
  <inkml:trace contextRef="#ctx0" brushRef="#br0" timeOffset="139584.24">29781 9927 0,'22'0'31,"-1"0"-31,0 0 0,0 0 16,0 0-16,0 0 0,22 0 0,-22-21 15,21 21-15,1 0 0,-22 0 0,21-21 16,-21 21-16,22 0 0,-22 0 15,21 0-15,-21-21 0,0 21 0,1 0 16,-1 0-16,0 0 0,0 0 16,0 0-16,0-21 15</inkml:trace>
  <inkml:trace contextRef="#ctx0" brushRef="#br0" timeOffset="140936.7">2625 11875 0,'0'-22'0,"0"44"0,-22-65 0,1 43 15,0-21-15,21 0 0,0 0 16,0 42 15,21 0-31,22 0 0,-22 22 0,0-1 16,21 0-16,-21 22 0,22-1 15,-22-20-15,0 20 0,21 1 16,-42-1-16,22 1 0,-1 41 0,-21-62 16,0-1-16,21 0 0,-21 1 15,0-1-15,0 0 0,0-20 0,0-1 16,0 0-16,21-21 0,0 0 31,-21-21-31,0 0 0,21-22 16,-21 22-16,0-21 0,0-1 15,22 1-15,-22 0 0,21-22 0,0 22 16,-21-22-16,21 1 0,-21-1 0,21 1 16,-21-1-16,21 1 0,-21-1 15,22 1-15,-1 21 0,-21-1 0,21 22 16,-21-21-16,21 21 0,-21-1 16,0 1-16,21 21 15,0 0 1,-21 21-1,0 1-15,0-1 0,0 0 16,22 21-16,-22-21 0,21 22 0,0-22 16,-21 21-16</inkml:trace>
  <inkml:trace contextRef="#ctx0" brushRef="#br0" timeOffset="143904.85">3810 12594 0,'21'0'0,"21"-106"32,-20 85-32,-22 0 0,0 0 0,0 0 15,0-22-15,0 22 0,0 0 0,0-21 16,-22-1-16,1 22 0,0 0 15,0-21-15,0 21 0,0-1 0,-1 1 16,1 21-16,0 0 0,0 0 16,-21 0-16,20 21 0,-20 1 0,21-1 15,-21 21-15,20-21 0,-20 22 0,21-1 16,0 0-16,-22 43 16,43-43-16,0-21 0,0 22 15,0-1-15,0-21 0,0 0 0,0 1 16,22-1-16,-1 0 0,0 0 15,0-21-15,0 0 0,0 0 0,43 0 16,-43 0-16,21 0 0,-20-21 16,20 0-16,-21 0 0,0-1 15,22 1-15,-22 0 0,0 0 0,0-21 16,0 20-16,0-20 0,1 21 0,-22-21 16,0 20-16,21-20 15,-21 0-15,21 21 0,-21-1 0,0-20 0,21 21 16,-21 0-16,0 0 15,0 42 1,0 0-16,0 0 16,0 0-16,0 0 0,0 22 0,0-22 15,0 21-15,0-21 0,0 22 16,0-1-16,0-21 0,0 22 0,0-22 16,0 0-16,0 21 0,0 1 15,0-22-15,21 0 16,0 0-16,1-21 0,-1 0 15,0 0-15,0 0 0,0 0 0,0-21 16,1 0-16,-1 0 0,21-1 16,-21 1-16,0 0 0,1 0 15,-1 0-15,0 0 0,0-22 0,0 22 16,-21-21-16,0 21 0,21-22 16,-21 22-16,0-21 0,0 21 0,0-1 15,0 1-15,-21 21 0,0 0 16,0 0-16,0 0 0,0 21 15,-22-21-15,22 22 0,0-1 0,0 0 16,21 0-16,0 0 0,0 0 16,0 1-16,0-1 0,0 0 15,21 0-15,0-21 16,21 21-16,-20-21 0,-1 21 0,21 1 16,-21-22-16,0 21 0,1-21 0,20 21 15,-21 0-15,0-21 0,0 21 16,1 0-16,-1 1 0,0-22 0,0 21 15,-21 0-15,21 0 0,0-21 0,1 21 16,-1 0-16,0-21 16,0 22-16,0-22 0,22 0 0,-1 0 15,0 0-15,-21 0 0,1 0 16,20 0-16,-21-22 0,21 1 16,-20 21-16,-1-21 0,0 0 0,21 0 15,-21 0-15,1-1 0,-1 1 0,-21 0 16,21 0-16,-21 0 0,0-22 15,0 22-15,0 0 0,0-21 16,0 21-16,0-1 0,0-20 0,-21 21 16,21 0-16,-21 0 0,-1 21 0,1 0 15,0 0-15,0 0 0,0 0 16,-22 0-16,22 0 0,0 21 0,0 0 16,0 0-16,0 0 0,-22 22 0,43-22 15,-21 21-15,0-21 0,21 22 16,-21-22-16,21 21 0,0-21 0,0 43 15,0-43-15,0 0 0,21 0 16,0 0-16,21-21 0,-20 0 16,-1 0-16,0 0 0,0 0 15,0 0-15,22 0 0,-22-21 16,0 21-16,0-21 0,0 0 0,0 0 16,-21 0-16,22-1 0,-1 1 15,-21 0-15,0 0 0,0 0 0,0 0 16,0-1-16,0-20 0,0 21 15,0 0-15,0 0 16,0 42 0,0 0-16,0 0 15,0 0-15,0 0 0,0 1 16,0-1-16,0 0 16,0 0-16,0 0 0,0 0 0,0 1 15,0-1-15,0 0 0,0 0 16,21-21-16,0 0 0,0 21 15,0-21-15,1 0 0,-1 0 16,0 0-16,21 0 0,-21-21 0,1 0 16,20 0-16,-21 0 0,0 21 15,0-22-15,1 1 0,-1 0 16,0 0-16,-21 0 0,0 0 16,0-1-16,21-20 0,-21 21 15,21 0-15,-21 0 0,0 42 31,0 0-31,0 0 16,0 0-16,0 0 0,0 1 16,0-1-16,0 0 0,-21 0 15,21 0-15,0 0 0,0 1 0,0-1 16,0 0-16,0 0 0,0 0 16,0 0-16,21-21 0,0 0 15,1 0-15,-1 0 0,0 0 16,0 0-16,0 0 0,0 0 0,22 0 0,-22-21 15,0 0-15,21 0 0,-20 21 0,20-42 16,-21 20-16,0-20 16,0 21-16,1 0 0,-1-22 15,-21 1-15,0 0 0,21 21 0,-21-43 16,0 22-16,0-1 0,21 1 0,-21 0 16,0-1-16,0 1 0,0 0 15,0 21-15,0-22 0,0 22 0,0 0 16,-21 0-16,0 21 15,0 0-15,21 21 0,0 0 16,-22 0-16,22 22 0,-21-22 16,21 21-16,0 0 0,0 1 0,0-1 15,0 0-15,0 1 0,0-1 0,0 0 16,0 1-16,0-1 16,0-21-16,0 22 0,0-1 0,0-21 15,21 0-15,-21 22 0,22-22 0,-1 0 16,0 0-16,-21 0 0,21-21 0,0 21 15,0-21-15,22 0 0,-22 0 16,0 0-16,0 0 0,0 0 0,22 0 16,-22-21-16,0 0 0,21 21 0,-20-21 15,-1 0-15,21 0 0,-21-1 0,0-20 16,1 21-16,-1 0 16,0 0-16,0-22 0,0 22 0,0 0 0,1 0 15,-22 0-15,0-1 0,21 22 16,-21 22 15,0-1-31,0 0 0,0 0 16,-21 0-16,21 0 0,0 1 0,0-1 15,0 0-15,-22 0 0,22 0 0,0 0 16,0 1-16,0-1 0,0 0 16,0 0-16,22-21 15,-1 0-15,0 0 0,0 0 0,0 0 16,0 0-16,22-21 0,-22 21 15,0-21-15,21 21 0,-20-21 0,-1-1 16,21 22-16,-21-21 0,0 0 0,22-21 16,-22 21-16,0-1 15,-21 1-15,21 0 0,0 0 16,-21 42 15,0 0-31,0 0 16,0 1-16,0-1 0,-21 0 15,21 0-15,0 0 0,-21-21 16,21 21-16,0 1 0,0-1 0,0 0 16,21 0-1,0-21-15,1 0 0,-1 0 16,0 0-16,0 0 16,0 0-16,0 0 0,1-21 0,-1 21 15,-21-21-15,21 0 0,0-1 0,-21 1 16,0 0-16,0 0 0,0 0 15,0 0-15,0-22 0,0 22 16,0 0-16,-21 0 0,0 0 0,0 21 16,-1-22-16,1 22 0,0 0 0,0 0 15,0 0-15,0 0 0,-1 0 16,44 0 15,-1 0-31,21 0 16,-21 0-16,0-21 0,22 0 15,-1 21-15,0-21 0,-20 21 16,20-21-16,-21 21 0,43 0 16,-22 0-16,-21 0 0,0 0 0,0 0 15,1 0-15,-1 21 16,-21 0-16,21 0 0,-21 0 16,0 1-16,21-1 0,-21 0 15,0 0-15,0 0 0,0 0 0,0 1 16,0-1-16,0 0 0,0 0 15,0 0-15,0 0 0,0 1 16,0-1 0,0-42 15,0-1-15,0 1-16,0 0 0,21 0 15,0 0-15,1 0 0,-1-22 0,0 22 16,0-21-16,21-22 0,-20 43 15,-1-21-15,21 21 16,-21-1-16,0 1 0,22 0 0,-22 0 16,0 21-16,0 0 0,0 0 0,1 0 0,-1 21 15,-21 0-15,0 0 16,21 1-16,-21-1 0,0 0 0,21 21 16,-21-21-16,0 1 0,0 41 15,0-42-15,0 0 0,0 1 0,0-1 16,0 0-16,0 0 0,0 0 15,0 0-15,21-21 16,0 0-16,1 0 0,-1 0 16,0 0-16,0 0 0,0 0 15,0 0-15,1-21 0,-1 0 16,-21 0-16,21 0 0,0 0 16,0-1-16,-21 1 0,0 0 0,21-21 15,-21 21-15,0-22 0,0 22 16,0-21-16,0 21 0,0-22 0,0 1 15,0 21-15,-21-22 0</inkml:trace>
  <inkml:trace contextRef="#ctx0" brushRef="#br0" timeOffset="144183.69">7154 11832 0,'0'0'0,"-21"0"0,0 0 15,0 0-15,0 0 0,-1 0 16,1 0 78,0 0-94</inkml:trace>
  <inkml:trace contextRef="#ctx0" brushRef="#br0" timeOffset="144399.57">6181 12319 0,'0'0'0,"21"0"31,0 0-31,0 0 0,0 0 0,0-21 16,1 21-16,-1-21 0,0 21 16,0-21-16,0 21 0,0-22 0,1 22 15,-1 0-15,0-21 0,0 21 16,-21-21-16,0 0 15</inkml:trace>
  <inkml:trace contextRef="#ctx0" brushRef="#br0" timeOffset="144607.35">5821 12150 0,'0'0'16,"-21"0"-16,-1 0 0,1 0 31,42 0 32,1 0-63</inkml:trace>
  <inkml:trace contextRef="#ctx0" brushRef="#br0" timeOffset="145124.59">9779 12256 0,'0'0'0,"0"-22"0,0 1 16,0 0-16,0 0 0,0 0 15,0 0-15,0-1 0,0 1 0,0 0 16,21 21 0,0 0-1,-21 21-15,0 0 0,0 22 16,0-22-16,0 21 0,0-21 0,0 22 15,0-1-15,0-21 0,0 22 0,0-22 16,0 0-16,0 21 16,-21-21-16,21 1 0,0-1 15,0 0-15,0-42 32,0 0-17,21-1-15,-21 1 0</inkml:trace>
  <inkml:trace contextRef="#ctx0" brushRef="#br0" timeOffset="145493.38">9864 11769 0,'0'0'0,"-22"0"16,1 0-16,0 21 15,21 0-15,0 0 16,0 0-16,0 1 0,0-1 15,0 0-15,21 0 16,0-21-16,1 0 16,-1 0-16,0 0 0,0-21 0,0 21 15,0-21-15,1 0 0,-1 21 0,-21-22 16,0 1-16,0 0 16,0 0-16,0 0 0,0 0 0,-21 21 15,-1-22-15,1 1 0,0 21 16,0-21-16,0 21 0,0 0 15,-1 0-15,1 0 16,0 21-16,21 0 0,0 1 16,-21-1-16,21 0 0,0 0 0,0 0 15,0 0-15,0 1 0,0-1 16,21 0-16,0 0 0,0 21 16,1-42-16,20 22 0,-21-22 0,0 0 15</inkml:trace>
  <inkml:trace contextRef="#ctx0" brushRef="#br0" timeOffset="145948.59">10266 12044 0,'0'63'16,"0"-41"-16,0-1 16,0 0-16,0 0 0,0 0 0,0 0 15,0 1-15,0-1 0,0 21 16,0-21-16,0 0 0,0 1 0,0-1 15,0 0-15,0 0 0,0 0 16,0 0-16,0 1 0,0-44 63,0 1-63,0 0 0,0-21 15,0 21-15,21-1 0,0-20 16,-21 21-16,21-21 0,0-1 0,1 1 15,-1 0-15,0-1 0,0 1 0,21 21 16,1-22-16,-22 22 0,21 0 16,1 0-16,-1 21 0,0 0 0,-21 0 15,22 21-15,-22 0 0,21 0 0,-21 22 16,1-22-16,-1 21 0,-21 1 16,0-1-16,0 0 0,0 1 0,0 20 15,0-21-15,0-20 0,-21 20 16,-1 0-16,1-21 0,21 22 0,-21-22 15,21 0-15,-21 0 0,21 0 16,0 1-16,21-22 31,0-22-31</inkml:trace>
  <inkml:trace contextRef="#ctx0" brushRef="#br0" timeOffset="146403.35">12636 11748 0,'0'-22'0,"0"44"0,0-65 16,0 22-16,-21 0 0,21 0 0,0 42 31,0 21-16,0-21-15,0 22 0,0-1 16,0 0-16,0 1 0,0 20 0,0-20 16,0 20-16,0-21 0,0 1 0,0 20 15,0-20-15,0-1 0,0 0 0,0-21 16,0 22-16,0-22 0,0 0 16,0 0-16,0 0 0,0 1 15,0-44 16,0 1-31</inkml:trace>
  <inkml:trace contextRef="#ctx0" brushRef="#br0" timeOffset="147265.75">12192 12234 0,'0'0'0,"-21"0"0,42 0 31,0 0-31,0-21 15,0 21-15,22-21 0,-22 21 0,21-21 16,1 21-16,-1-21 0,0 0 16,1-1-16,20 22 0,-21-21 15,1-21-15,20 21 0,-20 0 0,20-1 16,-21 1-16,1 0 0,-22-21 16,21 21-16,-21-1 0,1 1 0,-1-21 15,-21 21-15,0 0 0,0-1 0,0 1 16,0 0-16,0 0 0,-21 21 0,-1-21 15,1 21-15,0 0 0,0 0 16,0 0-16,0 0 0,-1 0 0,1 21 16,21 0-16,0 0 0,0 0 15,0 22-15,0-22 0,0 21 0,0 1 16,0-1-16,0 64 16,0-64-16,0 0 0,0 1 0,0-1 15,0 0-15,-21 1 0,21-22 0,0 21 16,0-21-16,0 1 0,0-1 15,0 0-15,0 0 0,0 0 0,0-42 47,0 0-47,0 0 16,21 0-16,-21-1 0,21 1 0,1-21 16,-1 21-16,0 0 0,0-22 0,0 22 15,0-21-15,22 21 0,-22-1 16,21 1-16,-21 0 0,1 21 15,-1 0-15,21 0 0,-21 0 0,0 21 16,1 0-16,-22 1 16,21-1-16,-21 0 0,0 0 0,0 21 15,0-20-15,0-1 0,0 0 0,0 21 16,21-21-16,-21 1 0,21-1 0,0-21 16,-21 21-16,21 0 0,1-21 15,-1 0-15,0 21 0,21-21 0,-21 0 16,22 0-16,-22 0 0,0 0 0,21 0 15,-20-21-15,20 21 0,-21-21 16,21 21-16,-20-21 0,-1 0 0,0-1 16,21 1-16,-21-21 0,-21 21 15,22-22-15,-22 22 0,0-21 0,0 21 16,0-22-16,0 22 0,0-21 16,0 21-16,0 0 0,-22 21 0,1 0 15,0 0-15,0 0 0,0 21 16,21 0-16,-21 21 0,21-21 0,-22 1 15,22 20-15,0 0 0,0-21 16,0 22-16,0-22 0,0 0 0,0 21 16,0-20-16,43 20 15,-22-21-15,0-21 0,0 21 16,0-21-16,1 0 0,20 0 0,-21 0 16,21 0-16,-20 0 0,20 0 0,-21 0 15,21 0-15,-20 0 0,-1-21 0,21 0 16,-21 0-16</inkml:trace>
  <inkml:trace contextRef="#ctx0" brushRef="#br0" timeOffset="151119.38">15833 12171 0,'0'-21'15,"0"0"1,0-1-16,0 1 16,21 0-16,-21 0 0,21 0 15,-21 0-15,0-22 0,21 22 0,-21 0 16,0-21-16,0 20 0,0 1 0,0-21 16,-21 21-16,21 0 0,-21-1 15,-22 22-15,43-21 0,-21 21 16,0 0-16,0 0 0,0 21 0,0 1 15,-1-1-15,1 21 0,0-21 16,0 22-16,0-1 0,0 21 0,21-20 16,0-1-16,-22 22 0,22-22 0,0 0 15,0 1-15,0-1 0,0-21 16,0 21-16,0-20 0,0-1 0,22 0 16,-1-21-16,0 0 0,0 21 15,0-21-15,0 0 0,22 0 0,-22 0 16,0-21-16,21 0 0,-20 21 15,20-21-15,-21-1 0,0 1 0,22 0 16,-22-21-16,0 21 0,0-22 0,0 22 16,-21-21-16,21-1 0,-21 1 15,22 0-15,-22 21 0,0-22 0,0 22 16,0 0-16,0 0 0,0 0 0,0 42 31,0 0-31,-22 21 16,22-21-16,0 22 0,0-22 0,0 21 15,0 1-15,0-22 0,0 21 16,0-21-16,0 22 0,0-22 16,0 0-16,0 0 0,22 0 0,-1 0 15,0-21-15,0 22 0,0-22 0,22 0 16,-22 0-16,21 0 0,0 0 16,-20 0-16,20 0 0,0 0 0,1-22 15,-22 22-15,21-21 0,0 0 0,-20 0 16,20-21-16,-21 20 0,21 1 15,-20-21-15,-1 21 0,0-22 0,-21-20 16,0 42-16,0 0 0,0-22 16,0 22-16,0 0 0,-21 21 31,0 0-31,-1 21 0,1 0 16,21 0-16,0 1 0,0-1 0,0 0 15,0 0-15,0 21 0,0-20 16,0-1-16,0 0 0,21 0 0,1 0 15,-1 0-15,0 1 0,0-1 0,0 0 16,0 0-16,1 0 0,-1 0 16,0-21-16,0 22 0,21-1 0,-20-21 15,-1 0-15,0 21 0,21-21 16,-21 0-16,22 0 0,-1 0 0,-21 0 16,22 0-16,-1 0 0,0-21 0,1 0 15,-1 21-15,-21-22 0,21 1 16,-20 0-16,20-21 0,-21 21 0,0-22 15,0 22-15,-21-21 0,22-22 16,-22 22-16,0 0 0,0 20 16,0 1-16,0 0 0,0 0 0,-22 21 15,1 0-15,0 0 0,0 0 0,0 0 16,-22 21-16,22-21 0,-21 21 16,0 0-16,-1 1 0,1 20 0,21-21 15,-22 21-15,22-20 0,0-1 16,0 21-16,0-21 0,21 0 15,0 22-15,0-22 0,0 0 0,0 0 16,21 0-16,0-21 0,0 0 16,22 22-16,-22-22 0,0 0 0,21 0 15,1 0-15,-22 0 0,0 0 16,21-22-16,-21 1 0,22 21 0,-22-21 16,0 0-16,0 0 0,-21 0 15,21-1-15,-21 1 0,22 0 0,-22 0 16,0 0-16,0 0 0,0-1 15,0 44 17,0-1-17,0 0-15,0 0 0,-22 0 0,22 0 16,0 1-16,0-1 0,0 21 0,0 0 16,0-20-16,0 20 0,0 0 15,0 1-15,0-1 0,0 21 0,0-20 16,-21 20-16,21-20 0,0 20 0,-21 1 15,0-1-15,21-21 0,-21 22 0,0-1 16,-1 1-16,22-1 16,-21 1-16,0-1 0,0 1 0,0-1 0,0 1 15,-22-1-15,22 1 0,0-1 0,-21 1 16,20-22-16,1 22 0,-21-22 16,21 0-16,0 1 0,-22-22 15,22 0-15,0 0 0,0 0 0,0-21 16,-1 0-16,1-21 15,0-21-15,21 21 0,0-22 16,0 1-16,0-21 0,0-1 16,0 1-16,21-1 0,0-21 0,1 1 15,20-1-15,0 0 0,1-20 0,-1-1 16,21 21-16,1-21 0,-22 0 0,22 22 16,-1-22-16,1 21 0,-1 1 15,43-65-15,-42 65 0,-22 20 16,0 1-16,1-1 0,-22 22 15,21 0-15,-21-1 0,-21 22 16,0 0-16,0-21 16,-21 42-16,0 0 15,0 0-15,0 21 0,21 0 16,-22 0-16,22 0 0,0 0 16,0 1-16,0-1 0,0 0 15,0 0-15,0 0 0,0 0 16,22 1-16,-1-1 0,-21 0 0,21 0 15,-21 0-15,21-21 0,-21 21 0,0 1 16,21-1-16,-21 0 0,21-21 16,-21 21-16,22 0 15,-1 0-15,0-21 0,0 0 16,0 0-16,0 0 0,1 0 16,-1 0-16,0 0 0,0 0 15,0-21-15,22 21 0,-22-21 0,0 0 16,0 0-16,0 0 0,22-1 0,-22 1 15,0-21-15,-21 21 0,21-22 16,0 22-16,-21-21 0,0 21 0,0 0 16,0-1-16,0 1 0,0 42 31,0 1-31,0-1 16,-21 0-16,21 21 0,-21-21 0,0 22 15,21-22-15,0 21 0,0-21 0,0 22 16,0-22-16,0 0 0,0 21 15,0-20-15,21-1 0,0 0 16,0-21-16,22 21 0,-22-21 16,0 0-16,0 0 0,0 0 15,22 0-15,-22 0 0,0-21 0,21 21 16,-21-21-16,1 0 0,-1 21 0,0-22 16,0-20-16,0 21 0,0 0 0,1-22 15,-22 22-15,0-21 0,0 21 16,21-22-16,-21 22 0,0 0 15,0 0-15,0 0 0,-21 21 32,21 21-17,-22 0-15,22 21 0,-21-20 0,21-1 16,0 21-16,0-21 0,0 0 16,0 22-16,0-22 0,0 0 0,0 0 15,0 0-15,21 1 0,1-1 16,-22 0-16,21-21 0,0 21 0,0-21 15,0 0-15,0 0 0,1 0 16,20 0-16,-21 0 0,21 0 0,-20 0 0,20-21 16,-21 0-16,21 0 0,-20-1 15,-1 1-15,21 0 0,-21 0 16,22-43-16,-43 43 0,21-21 16,-21 0-16,0 20 0,21-20 0,-21 21 15,0 0-15,-21 21 31,0 42-31,-1-21 0,22 0 16,-21 22-16,21-22 0,0 21 0,-21-21 16,21 1-16,-21 20 15,21-21-15,-21 0 0,21 0 0,0 1 0,0-1 16,0 0-16,0 0 0,0 0 16,0-42 15,0 0-16,0 0-15,21 0 0,0-1 0,-21 1 16,21 0-16,0 0 0,-21-21 16,22 20-16,-1-20 0,0 0 0,0 21 15,0-1-15,0-20 0,-21 21 16,43 0-16,-43 0 0,21 21 16,-21 21-16,0 0 15,0 21-15,0-21 0,0 22 16,0-22-16,0 21 0,0-21 0,0 22 15,21-22-15,-21 21 16,0-21-16,21 1 0,0-1 0,-21 0 16,22 0-16,-22 0 0,21-21 0,0 21 15,0-21 1,0-21 0,0 0-16,1 21 0,-22-42 0,21 21 15,0-1-15,-21 1 0,21-21 0,0 0 16,0-1-16,1 1 15,-1 0-15,21-1 0,-21 1 0,0 21 16,22-43-16,-22 43 0,0 21 16,0 0-16,-21 21 15,0 0 1,0 1-16,0 20 0,0-21 0,0 0 16,0 22-16,0-22 0,21 21 15,-21-21-15,22 22 0,-22-22 0,0 0 16,21 0-16,0 0 0,0 0 0,0 1 15,0-1-15,1 0 0,20-21 16,-21 0-16,0 0 0,0 0 16,22 0-16,-22 0 0,21 0 0,-21-21 15,22 21-15,-22-21 0,21-1 16,-21 1-16,22 0 0,-22-21 0,0 21 16,0-22-16,0 1 0,1 21 15,-22-22-15,0 1 0,0 21 0,0 0 16,0 0-16,0-1 0,0 1 0,-22 21 15,1 0-15,0 0 16,21 21-16,-21-21 0,0 22 0,21-1 16,0 0-16,-21 0 0,21 21 0,0-20 15,0-1-15,0 0 0,0 21 16,0-21-16,0 1 0,0-1 0,21 0 16,0-21-16,0 21 0,0 0 0,22-21 15,-22 21-15,21-21 0,0 0 16,-20 0-16,20 0 0,-21 0 15,21 0-15,1 0 0,-22 0 0,0-21 16,21 0-16,-20 0 0,-1 0 0,0 0 16,21-22-16,-21 22 0,1-21 15,-1-1-15,-21 1 0,21-21 16,0 20-16,-21 22 0,0 0 16,0 0-16,0 42 15,0 0 1,-21 0-16,0 0 0,21 22 0,-21-22 15,21 21-15,0-21 0,-22 22 16,1-22-16,21 21 0,0-21 16,0 1-16,-21-1 0,21 0 0,-21 0 15,21 0-15,0 0 0,0-42 47,0 0-47,0 0 0,21 0 16,0 0-16,0-1 0,1-20 15,-1 21-15,0-21 0,21 20 0,-21-20 16,1 21-16,20-21 0,-21 20 0,0 1 16,22 0-16,-22 21 0,0 0 15,0 0-15,0 0 16,-21 21-16,21 0 0,-21 22 16,0-22-16,0 21 0,0-21 0,0 22 15,0-22-15,0 0 0,0 21 16,22-20-16,-22-1 0,0 0 0,21 0 15,0 0-15,0 0 0,0-21 0,-21 22 16,21-22-16,1 21 0,-1-21 16,0 0-16,0 0 0,21 0 0,-20 0 15,-1 0-15,0-21 0,0-1 0,0 1 16,0 0-16,1 0 0,-1 0 16,0-22-16,0 22 0,0-21 15,0-64-15,1 64 0,-1-22 16,0-42-16,0 64 0,-21 0 15,21-22-15,-21 1 16,21 42-16,-42 42 31,21 0-15,0 21-16,-21-21 0,21 22 0,-21-22 16,0 21-16,21 1 0,-21-1 15,21 21-15,0-20 0,-22-1 0,1 0 16,21 1-16,0-1 0,0-21 15,0 22-15,0-22 0,0 21 0,0-21 0,0 0 16,0 1-16,21-1 16,1-21-16,-1 0 15,0 0-15,0 0 0,0 0 16,0 0-16,1-21 0,-1-1 16,-21 1-16,21 0 0,0 21 15,0-21-15</inkml:trace>
  <inkml:trace contextRef="#ctx0" brushRef="#br0" timeOffset="151351.25">22077 11959 0,'0'0'0,"0"21"15,21-21-15,0 22 16,0-22-16,0 0 0,1 0 15,20 0-15,-21 0 0,0 0 0,22 0 16,-22 0-16,0 0 0,0 0 16,0 0-16,0 0 0,1 0 0,-1 0 15,0 0-15,-21-22 16,0 1-16</inkml:trace>
  <inkml:trace contextRef="#ctx0" brushRef="#br0" timeOffset="153072.04">24088 11853 0,'0'0'0,"21"-21"16,0 0-16,-21 0 0,0 0 16,0 0-16,0-1 0,0 1 15,0 0-15,0 0 16,0 42-1,0 0-15,0 0 16,0 1-16,0 20 0,0 0 0,0 22 16,-21-22-16,0 22 0,-1-22 15,22 21-15,-21 1 0,0-22 0,0 1 16,0 20-16,0-21 0,-22 1 16,-20 20-16,42-42 0,-1 22 15,-20-22-15,21 0 0,0 0 16,0-21-16,-1 21 0,1-21 0,0 0 15,0 0-15,0-21 16,0 0-16,21 0 0,0 0 16,0 0-16,0-1 0,0-20 0,0 21 15,0-21-15,0-1 0,0 1 0,0 0 16,0-1-16,21 1 0,0 0 16,0-1-16,-21 22 0,0 0 0,0 0 15,21 0-15,-21-1 0,21 22 16,-21 22-16,0-1 15,0 0-15,22 0 0,-22 21 0,21-20 16,0-1-16,-21 21 0,21 0 16,0 1-16,-21-22 15,21 0-15,1 0 0,-1 0 0,-21 1 16,42-1-16,-21-21 0,0 21 0,1-21 16,-1 0-16,21 0 0,-21 0 0,22 0 15,-22 0-15,0 0 0,21 0 16,-21 0-16,1 0 0,-1-21 0,21 0 15,-21-1-15,0 1 0,-21 0 0,22 0 16,-1 0-16,-21-22 0,0 22 16,21-21-16,-21 21 0,21-22 0,-21 22 15,0 0-15,0 0 0,0 0 0,0 42 32,0 0-17,0 0-15,0 22 0,-21-22 16,0 0-16,21 0 0,-21 21 15,21-20-15,0-1 0,0 0 0,0 0 16,0 21-16,0-20 0,0-1 16,0 0-16,21 0 0,0-21 15,0 0-15,0 0 0,0 0 16,1 0-16,-1 0 0,21 0 0,-21 0 16,22 0-16,-22-21 0,21 0 0,-21 0 15,22-1-15,-1 1 0,0 0 16,-21 0-16,22-21 0,-22-1 15,21 22-15,-21-21 0,1-1 0,-1 22 16,0-21-16,-21 21 0,21 0 16,-21-1-16,-21 22 15,0 22 1,0-1-16,21 0 0,-22 0 16,22 21-16,-21-20 0,21-1 0,0 0 15,0 21-15,0-21 0,0 1 0,0-1 16,0 0-16,0 0 0,0 0 15,0 0-15,21 1 0,-21-1 16,22-21 0,-44-21 15,22-1-31,-21 22 0,0-21 16,0 21-16,21-21 0,-21 21 0,0 0 15,-1-21-15,1 42 31,21 0-31,0 0 16,21 1-16,1-1 16,-1 0-16,21-21 0,-21 0 15,0 0-15,22 21 0,-1-21 0,-21 0 16,22 0-16,-1 0 0,-21 0 16,21 0-16,1 0 0,-1-21 15,-21 0-15,22 21 0,-22-21 0,0-1 16,0 1-16,0 0 0,0-21 15,1 21-15,-1-22 0,0 1 0,-21-22 16,21 22-16,0-21 0,-21 20 0,0-20 16,21-1-16,1 22 0,-22-22 0,21 22 15,-21 0-15,0-1 0,21 1 16,-21 21-16,0 0 0,0 42 31,-21 21-31,0-21 0,21 1 16,-22 20-16,1 0 0,21 1 0,-21-1 15,21 0-15,-21 1 0,0 20 16,21-21-16,0 1 0,0-1 16,0 22-16,0-22 0,0 0 0,0-21 15,0 22-15,0-1 0,0-21 0,21 0 16,0 1-16,0-1 0,0 0 16,1 0-16,-1-21 0,21 0 15,-21 21-15,0-21 0,22 0 0,-22 0 16,21 0-16,-21 0 0,22 0 0,-22-21 0,21 0 15,-21 21-15,1-21 16,20 0-16,-21 21 0,0-22 0,0 1 0,22-42 16,-43 42-16,0-1 15,0 1-15</inkml:trace>
  <inkml:trace contextRef="#ctx0" brushRef="#br0" timeOffset="153343.88">25569 11769 0,'-21'0'0,"42"0"0,-42 21 15,42-21-15,0 0 16,22 0-16,-22 0 0,0 0 16,21 0-16,1 0 0,-22 0 0,21 0 15,1 0-15,-1 0 0,-21 0 16,21 0-16,1 0 0,-22 0 0,0 0 15,0 0-15,0 0 0,1 0 0,-22-21 16,21 21-16,-21-21 16,0-1-16,-21 22 15,-1-21-15,-20 21 0,21-21 0,0 21 16,-22-21-16</inkml:trace>
  <inkml:trace contextRef="#ctx0" brushRef="#br0" timeOffset="153620.32">24723 11642 0,'0'0'0,"-22"0"15,22 21 32,-21-21 0</inkml:trace>
  <inkml:trace contextRef="#ctx0" brushRef="#br0" timeOffset="167447.94">6075 13737 0,'0'0'0,"21"-21"0,-21 0 0,21 0 16,-21 0-16,0-1 0,0 1 16,0-21-16,21 21 0,-21 0 0,0-1 15,0 1-15,0 0 0,21 0 16,-21 0-16,0 0 0,0-1 16,0 44 30,0-1-46,0 21 0,0-21 0,0 22 16,-21 20-16,21-21 0,-21 22 16,0-22-16,21 22 0,0-22 0,-21 0 15,0 22-15,21-22 0,-22 1 0,22-22 16,0 21-16,0-21 0,-21 0 16,21 1-16,0-1 0,0 0 0,0 0 15,0 0 1,0-42 15,0 0-15,21 0-16,1 0 15,-1-1-15</inkml:trace>
  <inkml:trace contextRef="#ctx0" brushRef="#br0" timeOffset="167779.76">6435 13907 0,'0'0'0,"21"21"0,-21 0 16,0 0-16,0 0 0,0 0 15,0 1 1,21-22 15,0 0-31,0 0 16,-21-22-16,21 1 15,-21 0-15,0 0 0,0 0 16,0 0 0,-21 21-1,0 0-15,21 21 16,-21 0-16,0 0 16,21 0-1,21-21 1,0 0-1,0 0-15</inkml:trace>
  <inkml:trace contextRef="#ctx0" brushRef="#br0" timeOffset="169758.47">8234 13610 0,'0'-21'0,"0"-64"32,0 64-32,0 0 0,0 0 0,0 0 15,0 0-15,0-1 0,0 1 0,0 0 16,0 0-16,0 0 0,0 0 16,0-1-16,0 1 15,-21 21 1,21 21-16,0 1 0,0-1 15,-22 21-15,1 0 0,21 1 0,-21-1 16,0 22-16,0-22 0,0 21 0,-1 1 16,1-22-16,0 22 0,-21-22 15,21 0-15,-1 1 0,1-1 0,-21-21 16,21 22-16,0-22 0,21 0 16,-22 0-16,1-21 0,21 21 15,-21-21-15,0 0 16,0-21-16,21 0 15,-21 0-15,21 0 16,0-22-16,0 22 0,0 0 0,0-21 16,0-1-16,0 1 0,0 21 0,0-22 15,0 1-15,0 0 0,0 21 16,0-1-16,0 1 0,0 0 0,21 21 16,-21 21-1,0 0-15,21 1 0,0-1 0,-21 21 16,21 0-16,0-20 0,-21 20 15,22 0-15,-1-21 0,-21 22 0,21-22 16,21 42-16,-21-41 16,1-1-16,-1 0 0,0-21 0,21 0 15,1 21-15,-1-21 0,0 0 0,1 0 16,-1 0-16,0-21 0,22 0 16,-22 0-16,22 21 0,-1-22 0,-21 1 15,22 0-15,-22 0 0,1-21 16,-22 20-16,0 1 0,21 0 15,-42-21-15,0 21 0,0-22 0,0 22 16,0 0-16,0 0 0,0 0 0,-21-1 16,0 22-16,0 0 15,0 0-15,-1 0 0,1 0 0,-21 43 16,21-22-16,0 0 16,-1 0-16,1 22 0,21-22 0,0 21 15,0-21-15,0 22 0,0-22 0,0 0 16,0 0-16,0 0 0,21 0 15,22 1-15,-22-22 0,0 21 0,21-21 16,1 0-16,-1 0 0,0 0 0,1 0 16,-1 0-16,0 0 0,22 0 15,-22-21-15,1-1 0,-1 1 0,-21 21 16,21-21-16,-20 0 0,20 0 0,-21-22 16,-21 22-16,21 0 15,-21 0-15,21 0 0,-21-22 0,0 22 16,0 0-16,0 42 31,0 0-15,0 1-16,0 20 0,0-21 0,0 0 15,0 0-15,-21 1 0,21-1 16,-21 0-16,21 0 0,0 0 0,0 0 16,0 1-16,0-1 31,0-42 0,0-1-31,0 1 0,0 0 16,0 0-16,21 0 0,0 0 15,-21-1-15,22 1 0,-1-21 0,0 21 16,0 0-16,0-1 0,0 1 16,1 21-16,-1 0 0,0 0 15,0 0-15,0 0 0,0 21 16,-21 1-16,0-1 0,0 0 15,22 0-15,-22 0 0,42 64 32,-21-64-32,0-21 0,0 21 0,1 0 15,20-21-15,0 0 0,1 0 16,-1 0-16,-21 0 0,21 0 0,22 0 16,-22 0-16,1 0 0,-22 0 0,21-21 15,0 21-15,1-21 0,-22 21 16,0-21-16,0 0 0,0 0 0,1-1 15,-22 1-15,21 0 0,-21 0 16,0-21-16,0 20 0,0-20 0,0 21 16,0 0-16,-21 0 0,21-1 0,-22 1 15,1 21-15,0 0 16,0 0-16,0 0 0,0 21 16,-1 1-16,1-1 0,0 0 0,0 0 0,0 0 15,0 0-15,21 22 0,-22-22 16,22 0-16,0 0 0,0 0 15,22-21 1,-22 22-16,21-22 0,0 0 0,0 0 16,21 0-16,-20 0 0,-1-22 15,0 22-15,0-21 0,0 0 0,0 21 16,-21-21-16,0 0 0,22 21 0,-1-21 16,-21-1-16,0 1 15,21 0 1,-21 42 15,0 0-31,0 1 16,-21-1-16,21 21 0,0-21 0,0 0 15,0 22-15,-21-22 0,21 0 0,0 21 16,0-20-16,0 20 0,0-21 16,0 21-16,0 1 0,0-1 0,0 0 15,21 1-15,-21-1 0,0 0 0,0 22 16,0-22-16,0 1 0,0 20 15,0-21-15,0 22 0,0-22 0,0 1 16,-21-1-16,21 0 0,-22 1 16,1-1-16,0 0 0,0 1 0,-21-1 15,20 0-15,1-42 16,0 21-16,0 1 0,0-22 0,0 0 16,-1 0-16,1-22 0,0 1 15,0 0-15,0 0 0,21-21 0,-21 20 16,21-20-16,-22 0 0,22-1 15,0-20-15,0 21 0,0-22 0,0 1 16,0-1-16,0 1 0,0-1 0,22 22 16,-22-22-16,21 22 0,0 0 15,0-1-15,0 1 0,0 21 0,1-22 16,-1 22-16,21-21 16,-21 21-16,0-22 0,1 22 15,20 0-15,-21 0 0,0 0 0,0 0 16</inkml:trace>
  <inkml:trace contextRef="#ctx0" brushRef="#br0" timeOffset="170046.31">10689 13483 0,'0'0'0,"0"-21"0,0 0 0,0 0 16,0 0-16,0-1 15,-21 22 16,21 22-15,0-1-16,0 21 0,0-21 0,0 22 16,0-1-16,0 0 0,-21 1 0,21-1 15,0 0-15,-21 1 0,21-1 16,0 0-16,0-21 0,-22 22 0,22-22 16,0 0-16,-21 0 0,21 0 15,0 1-15,0-1 0,21-21 16,1 0-16,-1-21 15,21-1-15,-21 22 16,0-21-16</inkml:trace>
  <inkml:trace contextRef="#ctx0" brushRef="#br0" timeOffset="170508.54">11049 13420 0,'0'0'0,"0"-21"0,0-1 31,0 44-16,0 20-15,0-21 16,0 21-16,0-20 0,0 20 16,0 0-16,0 1 0,0-1 0,0 0 15,0 1-15,0-1 0,0-21 0,-21 21 16,21-20-16,0 20 0,0-21 16,0 0-16,-21-21 0,21 21 0,0 1 15,-22-22 16,22-22-31,0 1 16,0 0-16,0 0 0,0 0 16,0 0-16,0-1 0,0-20 0,22 21 15,-22-21-15,21 20 0,0-20 0,0 21 16,21-21-16,-20 20 0,20 1 16,-21 0-16,0 21 0,22 0 0,-1 0 15,-21 21-15,0 0 16,0 1-16,-21-1 0,0 21 15,0-21-15,0 22 0,0-22 0,0 21 16,0-21-16,0 22 0,0-22 0,0 0 16,-21 0-16,21 0 0,-21 0 15,21 1-15,-21-1 0,21 0 16,0-42 15,-21 0-31,0-1 16</inkml:trace>
  <inkml:trace contextRef="#ctx0" brushRef="#br0" timeOffset="170725.47">10647 13631 0,'-21'0'16,"42"0"-16,-64 0 0,65 0 31,-1 0-31,0 0 0,0 0 0,0 0 15,22 0-15,-22 0 0,21 0 16,0 0-16,-20 0 0,20 0 0,-21 0 16,21 0-16,-20 0 0,20-21 0,-21 21 15,0 0-15,0 0 0,1 0 16,-22-21 0</inkml:trace>
  <inkml:trace contextRef="#ctx0" brushRef="#br0" timeOffset="171759.41">12806 13610 0,'-21'0'16,"42"0"-16,-42-21 0,-1 0 0,1 0 15,0 21-15,0-21 0,0 21 16,0 0-16,-1 21 15,22 0-15,-21 0 16,21 0-16,-21 0 0,0 22 0,21-22 0,-21 0 16,21 21-16,0-20 0,-21 20 15,21-21-15,0 0 0,0 0 16,0 1-16,0-1 0,0 0 0,0 0 16,21-21-16,0 21 0,0-21 15,0 0-15,0 0 16,1 0-16,-1 0 0,0 0 0,0-21 15,0 21-15,0-21 0,-21 0 0,22 21 16,-1-21-16,-21-1 0,0 1 16,0-21-16,0 21 0,0 0 0,0-1 15,0-20-15,-21 21 0,-1 0 16,1-22-16,0 22 0,0 0 16,0 0-16,0 21 0,-1 0 15,44 0 16,-1 0-31,0 0 0,0 0 0,0 0 16,22-21-16,-22 21 0,21 0 16,0-21-16,1 21 0,-1-22 0,0 22 15,-20-21-15,20 21 0,0 0 0,-21-21 16,22 21-16,-22-21 0,0 21 16,0 0-16,0 0 15,-21-21-15,0 42 31,0 0-15,0 0-16,-21 0 0,21 1 0,0 20 16,0 0-16,0 1 0,0-1 15,0 0-15,-21 22 0,21-22 0,0 22 16,0-22-16,0 21 0,0 1 0,0-1 16,0-20-16,0 41 0,0-20 15,21-1-15,-21 22 0,0-21 0,0 20 16,21-20-16,-21-1 0,0 22 0,0-22 15,0 1-15,0-1 0,0 22 0,0-43 16,0 22-16,0-1 16,0-20-16,0-1 0,0 0 0,-21-20 15,21-1-15,0 0 0,-21-21 16,21-21 0,-21-22-16,0 22 15,0-21-15,-1 0 0,1-1 0,0 1 16,0-22-16,0 22 0,0-21 0,-1-1 15,22 1-15,0-1 0,0 1 16,0-22-16,0 21 0,0-20 0,0 20 16,22 1-16,-1-1 0,0 22 0,0-22 15,21 22-15,-20 0 0,20 21 16,0-22-16,1 22 0,-1-21 16,0 21-16,1-22 0,-1 22 0,0 0 15,1-21-15,-1 20 0,0-20 16,1 21-16</inkml:trace>
  <inkml:trace contextRef="#ctx0" brushRef="#br0" timeOffset="172092.34">14711 13420 0,'0'0'0,"0"-21"16,0-43 0,0 43-16,0 0 0,0 0 15,-21 42 17,21 0-32,-22 0 0,22 21 0,-21 1 15,21-1-15,0 0 0,0 22 0,-21-22 16,21 1-16,-21 20 0,21-21 15,0 1-15,0-1 0,-21-21 0,21 22 16,-21-22-16,21 0 0,0 0 16,-22 0-16,22 0 0,-21-21 31,0 0-31</inkml:trace>
  <inkml:trace contextRef="#ctx0" brushRef="#br0" timeOffset="172880.14">14118 13801 0,'-21'0'0,"42"0"0,-63 0 0,42-21 0,21-1 31,0 22-31,21 0 16,-20 0-16,20 0 0,-21-21 0,21 21 16,22-21-16,-22 21 0,1-21 15,20 0-15,-21 21 0,22-21 16,-1-1-16,-20 1 0,20-21 0,-20 21 15,-1 0-15,0-1 0,1 1 0,-22 0 16,21-21-16,-21 21 0,-21-1 16,0 1-16,0 0 0,0 0 0,0 0 15,0 0-15,-21 21 16,0 0-16,0 0 16,0 0-16,21 21 0,-22 0 0,1 21 15,21-21-15,0 22 0,-21-1 0,0 0 16,21 1-16,-21-1 0,21 0 15,0 1-15,0-1 0,0 0 16,-21 22-16,21-22 0,0-21 16,0 1-16,0-1 0,-22 0 15,22 0-15,0 0 0,0 0 16,22-42 15,-1 0-31,0 21 0,-21-21 16,21 0-16,21-43 15,-20 43-15,-1 0 0,0 0 0,0-22 16,0 22-16,0 0 0,1 21 0,-1-21 16,0 21-1,0 21 1,-21 0-16,0 0 0,0 1 0,0-1 16,0 0-16,0 21 0,0-21 0,0 1 15,0-1-15,21 0 0,0 0 16,-21 0-16,22-21 0,-1 21 0,0-21 15,0 0-15,0 22 0,0-22 0,1 0 16,-1 0-16,0 0 0,0 0 16,21 0-16,-20 0 0,-1-22 15,0 22-15,0-21 0,0 0 0,0 0 16,1 0-16,-22 0 0,0-1 0,21 1 16,-21-21-16,21 21 0,-21 0 15,0-22-15,0 22 0,0 0 16,-21 21-1,0 21-15,21 0 0,-22 0 0,1 1 16,0-1-16,0 21 0,21-21 16,0 0-16,-21 1 0,21 20 0,0-21 15,0 0-15,0 0 0,42 1 16,-21-22-16,0 0 0,1 0 16,-1 0-16,0 0 0,0 0 15,21 0-15,1 0 0,-1-22 0</inkml:trace>
  <inkml:trace contextRef="#ctx0" brushRef="#br0" timeOffset="176653.62">17462 13737 0,'0'-21'15,"22"0"-15,-22 0 0,0 0 16,0-1-16,0 1 0,0 0 16,0 0-16,0 0 0,0 0 0,0-1 15,-22-20-15,1 21 0,0 21 16,0-21-16,-21 0 0,20 21 0,1 0 16,-21 0-16,21 0 0,0 0 15,-22 21-15,22 0 0,0 0 0,0 0 16,0 22-16,-22-1 0,43-21 15,-21 21-15,0 1 0,21-1 0,0 0 16,0-20-16,0 20 0,0-21 16,0 0-16,0 0 0,21 1 0,0-1 15,0 0-15,1-21 0,20 0 16,0 0-16,-21 0 0,1 0 16,20 0-16,-21 0 0,21-21 0,-20 0 15,20 21-15,-21-22 0,21 1 16,-20-21-16,-1 21 0,0 0 0,0-22 15,0 22-15,-21-21 0,21 21 16,-21-22-16,0 22 0,0 0 16,0 0-16,0 0 0,-21 21 15,0 0-15,21 21 16,-21 0-16,21 0 0,0 21 16,0-20-16,-21 20 0,21 21 15,0-41-15,0 20 0,0-21 16,0 0-16,0 0 0,21 1 0,0-1 15,0 0-15,0-21 0,1 21 0,-1-21 16,0 0-16,0 0 0,0 0 16,22 0-16,-22 0 0,0 0 15,0 0-15,21-21 0,-20 0 0,20 21 16,-21-21-16,0-1 0,22 1 0,-22-21 16,0 21-16,0 0 0,0-22 15,-21 22-15,0-21 0,0 21 0,0-22 16,0 22-16,0 0 0,0 0 15,0 0-15,-21 21 0,0 0 16,0 0-16,0 21 16,-1 0-16,22 0 0,-21 0 15,21 22-15,0-22 0,0 21 0,0-21 16,0 22-16,0-22 0,21 21 16,1-21-16,-22 0 0,21 22 15,0-22-15,0 0 0,0-21 0,0 21 16,1 0-16,20-21 0,-21 0 15,21 22-15,-20-22 0,20 0 0,0 0 16,1 0-16,-1 0 0,21 0 0,-20 0 16,-1-22-16,0 1 0,1 0 15,-1 21-15,0-42 0,1 21 0,-22-1 16,21 1-16,-21-21 0,1 21 0,-22-22 16,0 22-16,0-21 0,0 21 15,0-22-15,0 22 0,0 0 0,0 0 16,-22 21-16,1 0 0,-21-21 15,21 21-15,0 0 0,-22 0 16,22 21-16,-21 0 0,21-21 0,-22 42 16,22-20-16,0-1 0,0 21 0,0-21 15,-1 0-15,22 22 0,-21-22 16,21 0-16,0 0 0,0 0 0,0 1 16,21-1-16,1 0 0,-1-21 0,0 0 15,21 21-15,-21-21 0,1 0 16,20 0-16,-21 0 0,0 0 0,22 0 15,-22-21-15,0 21 0,0-21 0,0 0 16,0 21-16,1-22 16,-1 1-16,0 0 0,-21 0 0,0 0 15,0-22-15,21 22 0,-21 0 0,0 0 16,21 0-16,-21 0 16,0 42 15,0 0-31,0 0 15,0 21-15,0-20 0,0-1 0,0 21 16,0-21-16,0 22 0,0-22 16,0 21-16,0-21 0,0 22 0,0-1 15,0-21-15,0 21 0,21 1 0,-21-1 16,0 22-16,22-22 0,-22 21 16,0-20-16,0 20 0,21-20 15,-21 20-15,0-21 0,0 22 0,0-22 16,0 1-16,0-1 0,0 0 15,0 22-15,0-22 0,-21 0 0,21 1 16,-22-1-16,1-21 0,0 22 0,0-1 16,0-21-16,0 0 0,-1 22 15,1-22-15,0-21 0,0 21 0,0-21 16,0 0-16,-1 0 0,22-21 16,-21 21-16,0-43 0,21 22 0,0 0 15,0-21-15,0-1 0,0 1 16,0-21-16,0 20 0,0-20 15,0-1-15,21 1 0,0-1 0,1 1 16,-1-22-16,21 0 0,-21 1 0,0 20 16,22-20-16,-1-1 0,-21 21 15,22-20-15,20-1 0,-21 22 0,1-22 16,-1 21-16,0 1 0,1 21 16,-22-22-16,0 22 0,-21 21 0,0-1 15,0 1-15,-21 0 16,0 21-16,0 0 0,-43 21 0,22-21 15,21 21-15,-22 1 16,22-1-16,0 0 0,21 0 0,0 0 16,0 0-16,0 1 0,0-1 15,0 0-15,0 0 0,21 0 16,0 0-16,-21 1 0,21-1 0,1 0 16,-1 0-16,0 0 0,0-21 15,0 21-15,0 1 0,1-22 0,-1 21 16,0-21-16,0 0 0,0 0 15,0 0-15,1 0 16,-1 0-16,0 0 0,0-21 0,21 21 16,-20-22-16,-1 22 0,0-21 0,0 0 15,0 0-15,0-21 0,22 20 16,-43 1-16,42-42 16,-21 42-16,-21-22 0,0 22 0,0 0 15,0 42 16,-21 0-31,0 0 16,21 1-16,-21 20 0,21-21 16,0 21-16,-21-20 0,21-1 0,0 21 15,0-21-15,0 0 0,0 1 16,0-1-16,0 0 0,21 0 0,0 0 16,0-21-16,0 0 0,0 21 0,1-21 15,-1 0-15,0 0 0,0 0 16,0 0-16,0 0 0,1-21 0,20 0 15,-21 21-15,0-21 0,0 0 16,-21 0-16,22-1 0,-22-20 16,21 21-16,-21 0 0,0-22 0,0 22 15,0-21-15,0 21 0,0 0 0,0-1 16,0 44 15,0-1-31,0 0 0,0 0 0,0 0 16,0 0-16,0 1 0,0 20 15,0-21-15,0 0 0,0 0 16,0 1-16,0-1 0,21 0 0,0 0 16,-21 0-16,21-21 0,0 21 0,1-21 15,-1 0-15,0 0 16,21 0-16,-21 0 0,1 0 0,-1 0 16,21-21-16,-21 0 0,0 21 15,1-21-15,-1 0 0,0 0 0,0-1 16,0-20-16,-21 21 0,0-21 0,0 20 15,0-20-15,0 21 0,0 0 16,0-22-16,0 22 0,0 42 31,0 1-15,-21-1-16,0 21 0,0-21 0,21 22 16,0-22-16,-21 0 0,-1 0 15,22 0-15,-21 0 0,21 1 16,0-1-16,-21-21 15,21-21 17,0-1-17,21 1-15,0 0 0,1-21 16,-1-1-16,21 22 0,-21-21 16,0 0-16,22 20 0,-1-20 0,22 0 15,-22 21-15,-21-1 16,21 22-16,-20 0 0,-1 0 15,21 0-15,-42 22 0,0-1 0,21 0 16,-21 0-16,0 21 0,0-20 16,0 20-16,0-21 0,0 21 15,0-20-15,0 41 0,-21-42 16,21 0-16,0 1 0,0-1 16,0-42 30,0-1-46,0 1 0,21 0 16,0 0-16,-21 0 0,43-43 16,-22 22-16,0 21 0,0-22 15,0 1-15,22 21 0,-1-43 16,-21 43-16,0 21 0,1-21 16,-1 21-16,0 0 0,-21 21 15,0 0-15,0 1 16,0-1-16,0 21 0,0-21 0,0 0 15,0 1-15,0-1 0,0 21 0,0-21 16,0 0-16,0 1 0,21-1 16,-21 0-16,21 0 0,0-21 0,1 21 15,-1 0-15,0-21 0,0 0 16,0 0-16,22 0 0,-22 0 0,0 0 16,0 0-16,21 0 0,-20 0 15,-1-21-15,21 21 0,-21-21 0,0 0 16,1 0-16,-1 0 0,-21-22 15,0 22-15,21-21 0,-21 21 0,0-22 16,0 22-16,0-21 0,0 21 16,0-1-16,0 1 0,-21 21 15,0 21 1,-1-21-16,22 22 0,-21 20 16,21-21-16,0 0 0,-21 22 0,21-22 15,0 0-15,0 0 0,0 21 0,0-20 16,0-1-16,21 0 0,0 0 15,1-21-15,-1 21 0,0 0 16,21-21-16,-21 0 0,22 0 0,-1 0 16,-21 0-16,0 0 0,22 0 15,-22 0-15,0 0 0,0-21 0,0 0 16,-21 0-16,22 0 0,-1 0 0,-21-1 16,0-20-16,0 21 0,0-21 15,21 20-15,-21-41 16,0 42-16,0 0 0,0-1 0,0 44 31,0-1-31,-21 0 0,0 0 0,21 0 16,0 0-16,-22 22 0,1-22 15,21 0-15,-21 0 0,21 0 16,-21 22-16,21-22 0,0 0 16,-21-21-16,21 21 0,0-42 46,0 0-46,0 0 16,21 0-16,0-1 0,-21 1 0,21 0 16,0-21-16,1 21 0,-1-1 0,0-20 15,0 21-15,0-21 16,0 20-16,1 1 0,-1 21 16,0-21-16,0 21 0,0 0 0,0 21 15,1 0-15,-22 1 16,0-1-16,21 21 0,-21-21 0,21 0 15,-21 22-15,0-22 0,0 0 0,21 0 16,-21 22-16,0-22 0,0 0 16,21 0-16,0 0 0,-21 0 15,22-21-15,-1 0 16,0 0-16,0 0 16,0 0-16,-21-21 0,21 21 15,-21-21-15,22 0 0,-22-21 16,21 20-16,0-20 0,-21 0 15,21-1-15,0 1 0,-21 0 0,21-1 16,1-20-16,-1 21 0,0-1 0,0 1 16,0 0-16,-21 20 0,21 1 15,-21-21-15,0 21 0,0 0 16,-21 21 0,0 21-16,0 0 0,0 0 15,0 0-15,-1 0 0,1 22 0,0-22 16,0 21-16,21 1 0,0-1 15,0 0-15,0 1 0,0 41 16,0-41-16,0-1 0,0-21 16,21 21-16,0-20 0,0-1 15,-21 0-15,22 0 0,-1 0 0,0-21 16,0 0-16,0 0 16,0 0-16,1 0 15,-1-21-15,0 0 0,0 0 16,0 0-16,0-22 0,1 22 15,-1-21-15</inkml:trace>
  <inkml:trace contextRef="#ctx0" brushRef="#br0" timeOffset="176911.54">22606 13377 0,'0'0'0,"-42"0"0,63 0 31,0 0-31,0 0 15,21 0-15,1 0 0,-1 0 0,0 0 16,1 0-16,-1 0 0,22 0 16,-22 0-16,0 0 0,1 0 0,-1 0 15,0-21-15,-21 21 0,22 0 0,-22 0 16,0 0-16,-21-21 16,-21 21 15,0-21-16,0 21-15,-22 0 0,22 0 0,-21 0 16</inkml:trace>
  <inkml:trace contextRef="#ctx0" brushRef="#br0" timeOffset="178271.81">5969 15134 0,'-21'-21'16,"21"0"-16,-21 21 0,-1-21 16,1 0-1,0-1-15,21 1 16,0 0-16,0 0 15,0 0-15,0 0 16,21 21-16,-21-22 16,21 22-16,1 0 0,-1 0 0,0 0 15,0 0-15,0 0 0,0 0 16,1 22-16,-1-22 0,0 21 0,0 0 16,0 0-16,0 21 0,-21-20 0,22 20 15,-22-21-15,21 21 0,-21 1 16,0-1-16,0 0 0,0 1 0,0-1 15,0 0-15,-21 1 0,-1-22 16,-20 21-16,21 1 0,0-22 16,-22 21-16,22-21 0,-21 0 0,21 1 15,-22-1-15,22 0 0,-21 0 0,21-21 16,-22 0-16,22 21 0,0-21 16,0 0-16,0 0 0,0 0 0,-1-21 15,1 0-15,0 21 0,21-21 0,0 0 16,-21-22-16,21 22 0,-21 0 15,21-21-15,0 20 0,0-20 0,0 0 16,0 21-16,0-22 0,0 1 16,21 21-16,-21-22 0,21 22 0,0 0 15,0 21-15,1-21 0,-1 21 16,0 0-16,0 0 0,0 21 16,0 0-16,1 0 0,-1 1 0,0-1 15,0 21-15,0-21 0,0 22 0,1-22 16,-22 21-16,0-21 0,21 22 15,0-22-15,-21 0 0,21 0 0,-21 0 16,0 0-16,21 1 0,-21-1 0,21 0 16,-21 0-16,22-21 15,-1 0-15,0 0 0,-21 21 16,21-21-16,0 0 16,0 0-1,1-21 1,-22 0-16</inkml:trace>
  <inkml:trace contextRef="#ctx0" brushRef="#br0" timeOffset="179379.73">6667 15409 0,'-21'0'16,"21"22"0,0-1-16,0 0 15,0-42 48,0 0-48,0-1-15,-21 22 47,0 22-16,21-1-15,21-21 31</inkml:trace>
  <inkml:trace contextRef="#ctx0" brushRef="#br0" timeOffset="181361.94">8107 14944 0,'0'0'0,"0"-64"15,0 43-15,-21 0 0,21 0 16,-22 21-16,1 0 15,0 0-15,0 0 16,21 21-16,-21-21 0,0 21 0,-1 0 16,1 22-16,0-22 0,0 21 15,21 0-15,-21 1 0,0-1 0,-1 0 16,22 22-16,-21-22 0,21 1 16,0-1-16,0 0 0,0 1 15,21-1-15,1 0 0,-1-21 0,0 1 16,0-1-16,0 0 0,43 21 15,-22-42-15,-21 0 0,22 0 16,-22 0-16,0 0 0,21 0 16,-21 0-16,22 0 0,-22-21 0,0 0 0,21 0 15,-20 0-15,-1-1 0,0 1 16,0 0-16,0-21 0,0 21 0,1-22 16,-22 1-16,0 0 0,0-1 0,0 1 15,0 0-15,0-1 16,0 1-16,-22 0 0,1-1 0,0 1 15,-21 0-15,21 20 0,-1-20 0,-20 21 16,21 0-16,0 0 0,-22 21 16,22 0-16,-148 42 15,148-21-15,0 0 16,-1 0-16,1 22 0,21-1 16,0 22-16,-21-22 0,21 0 0,0 1 15,0 20-15,0-21 0,0 1 16,21-1-16,-21-21 0,21 22 15,1-22-15,-1 0 0,21 0 0,-21 0 0,0-21 16,22 0-16,-22 0 0,21 0 16,-21 0-16,22 0 0,-1 0 15,0 0-15,-20-21 0,20 0 0,0 0 16,1 0-16,-22-1 0,21 1 16,0 0-16,-20 0 0,-1 0 0,0 0 15,0-1-15,0 1 0,-21 0 0,21 0 16,-21 42 15,0 0-31,0 0 0,0 1 0,0-1 16,0 0-16,0 0 0,0 0 15,0 0-15,0 1 0,0-1 0,0 0 16,0 0-16,0 0 0,22-21 16,-1 21-16,0-21 0,0 0 15,0 22-15,22-22 0,-1 0 16,-21 0-16,21 0 0,22 0 15,-22-22-15,-21 22 0,22-21 0,-22 0 16,0 21-16,0-21 0,0 0 16,1 0-16,-1 21 0,-21-22 0,0 1 15,0 0-15,0 42 32,0 0-17,0 1-15,0-1 0,0 0 16,0 0-16,21 0 15,0-21-15,-21 21 0,21-21 0,0 0 16,-21 22-16,22-22 0,-1 0 0,0 0 16,21 0-16,-21 0 0,1 0 15,20 0-15,-21 0 0,21-22 0,1 1 16,-22 21-16,21-21 0,-21 21 0,1-21 16,20 0-16,-21 0 0,0-1 0,-21 1 15,0 0-15,0 0 0,0 0 16,0 0-16,0-22 0,0 22 0,0-21 15,-21 21-15,0-1 0,0-20 0,-22 21 16,22 21-16,0-21 16,-21 0-16,21 21 0,-1 0 0,-20 0 15,21 0-15,0 21 0,0 0 0,-1 0 16,1 0-16,0 0 0,21 22 16,0-22-16,-21 21 0,21 1 0,0-22 15,0 21-15,0-21 0,0 22 0,0-22 16,0 0-16,21 0 0,0 0 15,0 0-15,1-21 0,-1 0 0,0 22 16,0-22-16,21 0 0,-20 0 0,-1 0 16,21 0-16,-21-22 0,0 1 15,22 21-15,-1-42 0,-21 21 16,0 0-16,1-22 0,-22 22 16,21-21-16,-21-1 0,21 1 0,-21 0 15,0-1-15,0 1 0,0-21 16,0 20-16,0 1 0,0-64 15,0 64-15,0 21 0,0-22 0,0 1 16,0 21-16,0 0 0,-21 21 16,0 0-1,-1 21-15,22 0 0,0 21 16,-21-21-16,21 22 0,-21-1 16,21 0-16,0 1 0,0-1 0,0 0 15,0 1-15,0-1 0,0 0 0,21 1 16,0-1-16,1-21 15,-1 22-15,0-1 0,0-21 0,0 0 16,22 22-16,-22-22 0,21 0 16,-21-21-16,22 0 0,-22 0 15,21 0-15,0 0 0,-20 0 0,20 0 16,-21 0-16,21-21 0,-20 0 0,-1 21 16,0-22-16,0 1 0,0 0 0,-21 0 15,21 0-15,-21 0 16,0-1-16,0 1 0,0 0 0,0 0 0,-21 21 15,0 0 1,0 21 0,0 0-16,21 0 0,-21 1 15,21-1-15,0 0 0,0 0 0,0 0 16,0 0-16,0 1 0,0-1 16,0 0-16,0 0 0,21-21 15,0 0-15,0 0 16,0 0-16,0 0 15,1 0-15,-1-21 0,-21 0 0,21 21 16,0-21-16,0-1 0,0 1 0,1 0 16,-1 0-16,0-21 0,-21 20 0,0 1 15,21 0-15,0 0 16,-21 42 0,0 0-1,0 0-15,0 1 16,0-1-16,0 0 0,0 0 0,0 0 15,0 0-15,0 1 0,0-1 16,0 0 0,21-21 15,1-21-15,-1 0-16</inkml:trace>
  <inkml:trace contextRef="#ctx0" brushRef="#br0" timeOffset="182496.29">11769 15494 0,'42'-106'32,"-42"85"-32,21 0 15,-21 0-15,0-22 0,21 22 16,0-21-16,-21 21 0,22-22 0,-22 22 15,0-21-15,0 21 0,0 0 0,0-1 16,0 1-16,0 0 0,-22 21 31,1 21-31,0 0 16,0 1-16,21-1 0,-21 21 16,0-21-16,21 22 0,-22-1 0,22 0 15,0-21-15,-21 22 0,21-22 0,0 21 16,0-21-16,0 1 0,0-1 15,0 0-15,21 0 0,1 0 0,-1-21 16,0 21-16,21-21 0,-21 0 0,1 0 16,-1 0-16,21 0 0,-21 0 0,22 0 15,-22 0-15,0 0 0,0-21 16,0 21-16,0-21 0,1 0 0,-1 0 16,0 0-16,-21-1 0,0 1 0,0 0 15,0 0-15,0 0 16,0-22-16,-21 22 0,0 0 0,-1 0 15,1 0-15,0 0 0,0-1 0,0 22 16,0 0-16,-1 0 0,1 0 16,0 0-16,0 0 15,42 0 1,0 0 0,0 0-16,1-21 0,20 21 0,-21 0 15,21-21-15,1 21 0,-22-21 0,21 21 16,1-21-16,-1 0 0,0 21 15,-21-22-15,22 1 0,-22 21 0,21-21 16,-21 0-16,1 21 0,-1-21 16,-21 0-16,21 21 15,-21-22-15,21 22 0,-21 22 47,0-1-47,0 0 0,0 21 16,0-21-16,0 22 0,0-22 0,0 21 15,0 1-15,0-1 0,0 0 16,0 22-16,0-22 0,0 0 0,0 22 16,0-22-16,0 1 0,-21 20 0,21-21 15,0 22-15,0-22 0,0 22 16,0-1-16,0 1 0,0-1 16,0 1-16,0-1 0,0-20 0,21 20 15,-21 1-15,0-22 0,0 0 0,21 22 16,-21-22-16,21 0 0,-21-20 15,0 20-15,0-21 0,0 0 0,0 0 16,0-42 15,0 0-31,-21 0 16,0 0-16,21 0 0,-21-22 0,0 22 16,0-21-16,21-1 0,-22 1 15,22 0-15,-21-1 0,21-20 0,0 21 16,0-22-16,0 1 0,0-1 15,0 1-15,0-1 0,0 1 0,21 20 16,1 1-16,-1 0 0,-21-1 16,42-20-16,-21 20 0,0 22 15,1 0-15,-1 0 0,0 0 0,0 21 16,43-43 0,-43 43-16,0-21 0,0 0 0,0 21 0,22-21 15,-22 0-15</inkml:trace>
  <inkml:trace contextRef="#ctx0" brushRef="#br0" timeOffset="186088.95">14690 14923 0,'-22'0'0,"44"0"0,-44-22 16,22 1-16,-21 0 0,21 0 15,-21-21-15,21 20 0,-21 1 0,0 0 16,21 0-16,-21 0 0,21 0 0,-22-1 16,1 22-16,0 0 0,0 0 15,0 0-15,0 0 0,-1 0 16,-20 0-16,21 22 0,0 20 16,0-21-16,-1 0 0,1 22 0,0-1 15,0 0-15,0 1 0,0 41 16,21-20-16,-22-22 0,22 22 15,0-22-15,0 0 0,0 1 16,0-1-16,22-21 0,20 43 16,-21-43-16,0 0 0,22 0 0,-22 0 15,21-21-15,0 0 0,-20 0 16,20 0-16,0 0 0,-21 0 0,22 0 16,-1 0-16,-21-21 0,22 0 0,-1 0 15,-21 0-15,21-1 16,1-20-16,-22 21 0,21-64 15,-21 43-15,-21 0 0,0-64 0,0 63 16,-21 1-16,0 0 16,0-22-16,0 22 0,0 0 0,-22-1 15,22 1-15,-21 21 0,21-22 0,-22 22 16,1 21-16,21 0 0,-22 0 16,1 0-16,21 0 0,-21 21 0,20 1 15,-20 20-15,21 0 0,0 1 16,0-1-16,-1 0 0,22 22 0,0-22 15,0 22-15,0-1 0,0-21 0,0 1 16,0-1-16,0 0 0,22 1 16,20-22-16,-21 21 0,0-21 0,22 1 15,-1-22-15,-21 21 0,21-21 0,1 0 16,-1 0-16,0 0 0,-20 0 16,20 0-16,0 0 0,1-21 15,-1-1-15,0 1 0,-21 0 0,22 0 16,-1 0-16,-21 0 0,22-22 0,-22 22 15,0 0-15,21-21 0,-21 20 16,1 1-16,-1 0 0,0 0 0,-21 0 16,21 21-16,0 21 15,-21 0 1,0 0-16,0 0 0,0 1 16,0-1-16,0 0 0,0 0 15,21-21 16,1 0-15,-22-21-16,21 21 16,-21-21-16,0 0 0,0-1 0,0 1 15,0 0-15,0 0 0,0 0 16,-21 0-16,21-1 0,-22 22 16,22-21-16,-21 21 0,0 0 15,0 0-15,0 0 0,21 21 16,-21 1-16,21-1 0,0 21 15,0-21-15,-22 22 0,22-22 0,0 21 16,0-21-16,-21 22 0,21-1 16,0-21-16,0 0 0,0 0 15,0 1-15,0-1 0,21 0 0,1 0 16,-1-21-16,0 0 0,0 21 0,0-21 16,0 0-16,1 0 0,20 0 15,-21 0-15,0-21 0,22 21 0,-22-21 16,0 0-16,0 0 0,0-1 0,22 1 15,-22 0-15,0-21 0,0 21 16,-21-22-16,21 1 0,0 21 0,1-22 16,-22 22-16,0 0 0,21 0 0,0 0 15,0 21 1,-21 21 15,0 0-31,0 0 16,0 0-16,21-21 15,-21-21 32,0 0-47,0 0 16,0 0-16,0 0 16,0-1-1,-21 22-15,0 0 16,0 22-16,21-1 15,-21 0-15,21 0 0,0 0 16,0 0-16,-22 22 0,22-22 0,0 21 16,-21-21-16,21 1 0,0-1 15,0 21-15,0-21 0,0 0 16,21 1-16,1-22 0,-1 0 0,0 21 16,0-21-16,21 0 15,1 0-15,-22 0 0,0 0 16,0-21-16,0 21 0,22-22 0,-22 1 15,0 0-15,0 0 0,0 0 16,1 0-16,-1-22 0,0 22 16,-21-21-16,0 21 0,21-22 0,-21 22 15,21 0-15,-21 0 0,0 0 0,0 42 32,0 0-32,0 0 15,-21 0-15,21 22 0,-21-22 0,21 42 16,0-42-16,0 22 15,0-22-15,0 0 0,0 0 0,0 0 16,0 1-16,21-1 0,0-21 0,0 21 16,22-21-16,-22 21 0,21-21 15,-21 0-15,22 0 0,-1 0 16,-21 0-16,22 0 0,-22-21 0,21 0 16,-21 21-16,0-21 0,1-1 0,-1 1 15,0 0-15,0 0 16,0-43-16,-21 43 0,0-21 0,0 21 15,0-22-15,0 22 0,0 0 0,0 0 16,0 0-16,0 42 31,0 0-31,0 0 0,0 0 0,0 22 16,0-22-16,-21 0 0,21 21 16,0-20-16,0-1 0,-21 0 0,21 0 15,0 0-15,0 0 0,0 1 16,21-1-16,0-21 15,0 0-15,1 0 0,-1 0 0,0 0 16,0 0-16,0 0 0,0 0 0,22 0 16,-22-21-16,0-1 0,0 1 15,22 0-15,-22 0 0,0 0 0,0 0 16,0-22-16,-21 22 0,0 0 0,21 0 16,-21 0-16,0-1 0,0 1 15,0 0-15,0 42 31,0 0-31,0 1 16,0-1-16,0 0 0,0 0 16,0 0-16,0 0 0,0 1 0,0-1 15,22 0-15,-22 0 0,21 0 0,0 0 16,0-21-16,21 22 0,-20-1 16,20-21-16,-21 0 0,21 21 0,1-21 15,-1 0-15,0 0 0,-20 0 0,20 0 16,0 0-16,1 0 15,-22-21-15,21 0 0,-21 21 0,0-22 0,22-20 16,-22 0-16,0 21 16,-21-1-16,0-20 0,0 21 0,0-21 15,0 20-15,0-20 0,0 21 0,0 0 16,-21 0-16,0 21 0,0-22 16,-1 22-16,1 0 0,0 0 0,0 0 15,0 22-15,0-1 0,-1 0 16,1 0-16,0 0 0,-21 43 15,21-22-15,21 0 0,-22-20 0,22 20 16,0-21-16,0 0 0,0 0 16,0 1-16,22-1 0,-1 0 0,0-21 15,0 21-15,0-21 0,0 0 0,1 0 16,-1 0-16,0 0 0,0 0 16,21 0-16,-42-21 0,22 21 0,-1-21 15,0 0-15,0-1 0,-21 1 0,0 0 16,21-21-16,-21 21 15,21-22-15,-21 22 0,0 0 0,0 0 16,0 0-16,0-1 0,0 44 31,0-1-31,0 0 0,0 0 16,0 0-16,0 0 0,0 1 0,0-1 16,0 0-16,0 0 0,22-21 0,-1 21 15,21 0 1,0 1-16,-20-22 0,-1 0 0,0 0 15,0 0-15,0 0 0,0 0 16,1-22-16,-1 22 0,0-21 0,0 0 16,0 0-16,0 0 0,-21 0 15,0-1-15,22 1 0,-22-21 0,21 21 16,-21 0-16,21-1 16,-21 44-1,0-1 1,0 0-16,0 0 0,0 0 0,0 0 15,0 1-15,-21-1 0,21 0 16,0 0-16,-21 0 0,21 0 16,-22-21 15,22-21-15,0 0-16,0 0 15,0 0-15,0 0 0,22-1 16,-22 1-16,21 0 0,-21 0 0,0-21 15,21 20-15,0 22 0,0-42 16,0 42-16,1 0 16,-1 0-16,-21 21 0,0 0 15,0 1-15,0-1 0,0 0 0,21 0 16,-21 0-16,0 0 0,0 1 16,0-1-16,0 0 0,21 0 15,-21 0-15,21 0 0,0-21 16,1 0-1,-1 0 1,0 0-16,-21-21 0,0 0 16,21 21-16,0-21 0,-21-21 0,21 20 15,1 1-15,-1-21 0,0 21 16,-21 0-16,21-22 0,0 22 0,0 0 16,22 0-16,-1 21 0,-21 0 15,0 0-15,1 0 16,-22 21-16,0 0 15,21-21-15,-21 21 0,0 0 16,21-21 0,-21 22-16,0-44 31,0 1-15,0 0-16,0 0 15,0 0-15,0 0 16,0-1-16,0 1 15,-21 21 1,0 0-16,-1 0 0,1 0 16,0 0-16,0 21 15,0 1-15,0-1 0,21 21 16,-22-21-16,22 0 0,0 1 0,0 20 16,0-21-16,0 0 15,0 22-15,0-22 0,0 0 0,22 0 16,-1 0-16,0 0 0,0 1 0,0-1 15,0-21-15,1 0 0,-1 21 0,0-21 16,21 0-16,-21 0 0,1 0 16,20 0-16,-21 0 0,0-21 0,22 0 15,-22-1-15,0 1 0,0 0 0,21-21 16,-20-1-16,-1 22 16,0-21-16,-21 0 0,21 20 15,-21-20-15,0 21 0,0 0 0,0 0 0,-21 21 16,0 0-16,0 0 15,-1 0-15,1 0 0,21 21 16,-21 0-16,0 0 0,21 21 0,-21-20 16,21 20-16,0 0 0,0-21 0,0 22 15,0-22-15,0 0 0,0 0 16,0 0-16,21 1 0,0-1 0,0 0 16,0-21-16,1 21 0,20-21 0,-21 0 15,21 0-15,1 0 0,-22 0 16,21 0-16,-21 0 0,1 0 15,20 0-15,-21-21 0,21-21 16,-42 20-16,22 1 0,-22 0 16,21 0-16,-21 0 0,0 0 0,0-1 0,0 1 15,0 0-15,-21 0 0,-22-21 16</inkml:trace>
  <inkml:trace contextRef="#ctx0" brushRef="#br0" timeOffset="187216.31">6244 16489 0,'0'0'0,"-85"-85"31,64 64-31,0 0 0,21 0 16,0 0-16,-21 21 15,21-22-15,0 1 0,0 0 16,21 21-16,0-21 0,0 21 15,1 0-15,-1 0 0,0 0 16,21 0-16,-21 21 0,1 0 0,-1 0 16,0 1-16,0-1 0,-21 0 15,0 0-15,0 21 0,0-20 0,0 20 16,0-21-16,-21 0 0,0 22 0,-22-22 16,22 0-16,0 21 0,-21-21 15,21 1-15,-1-22 0,-20 21 0,21 0 16,0-21-16,0 0 15,-1 0-15,1 0 16,21-21-16,0 0 16,21-1-16,1 22 0,-1 0 15,0 0-15,21 0 0,-21 0 16,1 0-16,20 0 0,-21 0 0,21 0 16,1 0-16,-22 22 0,0-1 15,21 0-15,-20 0 0,-1 0 0,0 0 16,-21 1-16,0-1 0,0 0 0,0 0 15,0 0-15,0 22 0,-21-22 16,0 0-16,-1 0 0,1 0 0,-21-21 16,21 21-16,-22 1 0,22-22 15,0 0-15,-21 0 0,21 0 16,-1 0-16,1 0 0,0 0 0,0 0 16,0-22-16,0 22 0,-1-21 15,1 0-15,0 0 0,0 0 16,0 0-16,21-1 0,-21 22 0,21-21 15,0 0 1,0 0-16,0 0 31,21 21-31,21-21 16,-21 21-16</inkml:trace>
  <inkml:trace contextRef="#ctx0" brushRef="#br0" timeOffset="187427.84">6921 16701 0,'0'0'0,"22"0"0,-1-22 15,0 22-15,0 0 0,0 0 63,0 0-32,1-21-15</inkml:trace>
  <inkml:trace contextRef="#ctx0" brushRef="#br0" timeOffset="188848.03">8551 16870 0,'0'-21'31,"0"0"-31,0-1 16,0 1-16,-21 0 0,21 0 0,0 0 16,0 0-16,-21-1 0,21 1 15,0 0-15,-21 0 0,0 0 16,21 0-16,-22-1 0,1 22 0,0-21 16,0 0-16,0 21 0,0 0 0,-22 0 15,22 0-15,0 0 0,-21 0 16,20 21-16,-20 0 0,21 1 0,-21 20 15,20-21-15,1 21 0,21 1 16,0-1-16,-21-21 0,21 22 0,0-1 16,0 0-16,0-21 0,0 22 0,0-22 15,21 0-15,0 0 0,1 0 16,-1-21-16,0 0 0,0 0 0,0 0 16,22 0-16,-22 0 0,0 0 0,21 0 15,-21-21-15,1 0 16,20 0-16,-21 0 0,0 0 0,22-1 15,-22 1-15,0-21 0,0 21 0,0-22 16,0 1-16,1 21 0,-1-21 16,0-1-16,-21 1 0,0 0 0,0-1 15,0 1-15,0 0 0,0-1 0,0 22 16,0 0-16,0 0 0,0 0 16,-21 21-16,0 0 15,-1 21-15,1 0 16,21 0-16,-21 0 0,21 22 15,0-1-15,0-21 0,0 21 0,0 1 16,0-1-16,0 0 0,0 1 16,0-1-16,21 0 0,0 1 15,1-22-15,-1 0 0,0 21 0,21-20 16,-21-1-16,1-21 0,20 21 0,43-21 16,-64 0-16,21 0 15,0 0-15,1 0 0,-22 0 0,21-21 16,1 0-16,-22-1 0,0 22 0,21-21 15,-21 0-15,1-21 0,-1 21 16,-21-1-16,0 1 0,0-21 0,0 0 16,0 20-16,0 1 0,0 0 15,-21 0-15,-1 21 16,1 0-16,0 0 0,0 0 16,0 0-16,0 21 0,-1 0 15,1 0-15,21 1 0,-21-1 0,0 21 16,0-21-16,21 0 0,0 22 15,0-22-15,0 0 0,0 0 0,0 0 16,0 1-16,0-1 0,0 0 16,21-21-1,0 0-15,0 0 0,0-21 16,1 21-16,-1-21 0,0-1 0,0 22 16,0-21-16,0 0 0,-21 0 15,22 0-15,-1 0 0,-21-1 0,0 1 16,0 0-16,21 0 0,-21 0 15,0 0-15,21 21 16,-21 21 0,0 0-16,0 0 15,0 0-15,0 0 0,0 1 16,0 20-16,0-21 0,0 0 0,0 0 16,0 1-16,0-1 0,21 0 0,0 0 15,1-21-15,-22 21 0,21-21 16,0 0-16,0 0 0,0 0 0,0 0 15,1 0-15,-1-21 0,0 0 16,0 21-16,0-21 0,0 0 16,1-1-16,-1-20 0,0 21 15,0 0-15,0-22 0,0 1 0,1 0 16,-22-1-16,0 22 0,21-21 16,-21-22-16,21 22 0,-21 0 0,0-1 15,0 1-15,21 0 0,-21 21 0,21-22 16,-21 22-16,0 0 0,0 0 15,-21 21 1,0 21-16,21 0 16,-21 0-16,0 22 0,21-22 15,0 21-15,0 0 0,-22 1 0,22-1 16,0 22-16,0-22 0,0 0 0,0 1 16,0 20-16,0-21 15,22-20-15,-22 20 0,21-21 16,0 0-16,0 0 0,0-21 0,-21 22 15,21-1-15,1-21 0,-1 0 0,0 0 16,0 0-16,0 0 0,0 0 16,1-21-16,-1-1 0,0 22 15,0-21-15,-21 0 0,0 0 16,21 21-16,-21-21 0,0 0 0</inkml:trace>
  <inkml:trace contextRef="#ctx0" brushRef="#br0" timeOffset="189051.76">9652 16637 0,'0'0'0,"21"0"31,0 0-31,0 0 0,1 0 16,-1-21-16,0 21 0,0 0 15,21 0-15,-20-21 0,-1 21 0,0 0 16,21 0-16,-21-21 0,1 21 0,-1 0 15,0 0-15,0 0 16,0 0-16,-21-22 0,21 22 0,1 0 16</inkml:trace>
  <inkml:trace contextRef="#ctx0" brushRef="#br0" timeOffset="189631.36">10647 16849 0,'21'0'0,"-42"0"0,42-21 0,-21-1 16,0 1-16,0 0 16,0 0-16,0 0 0,0 0 0,0-1 15,-21 1-15,21-21 0,-21 21 16,-1 0-16,22-1 0,-21 1 0,0 0 15,0 0-15,0 21 0,0 0 16,-1 0-16,1 0 0,0 0 16,0 21-16,0 0 0,0 0 15,-1 1-15,1-1 0,21 21 0,-21-21 16,0 0-16,21 22 0,-21-22 16,21 0-16,0 0 0,0 0 15,0 1-15,0-1 0,0 0 0,21-21 16,0 0-16,0 0 15,0 0-15,1 0 0,-1 0 0,0 0 16,0-21-16,0 21 0,0-21 0,22-1 16,-22 1-16,0 0 0,0 0 15,0 0-15,1 0 0,-1-1 0,-21 1 16,0 0-16,0-21 0,0 21 16,0-1-16,0 44 31,-21-1-31,21 0 0,0 0 15,0 0-15,0 22 0,0-22 16,0 21-16,0-21 0,0 0 0,0 22 16,0-22-16,0 0 0,0 0 15,0 0-15,21-21 0,0 22 16,0-22-16,0 0 0,0 0 0,1 0 16,-1 0-16,0 0 0,0-22 0,0 1 15,22 21-15,-22-21 0,21 0 16</inkml:trace>
  <inkml:trace contextRef="#ctx0" brushRef="#br0" timeOffset="190055.67">11536 16256 0,'0'-21'15,"0"42"-15,0-63 0,0 21 16,-21-1-16,21 1 0,-22 0 0,22 0 16,-21 21-16,21-21 0,-21 21 15,0 0 1,0 21-16,21 0 0,-21 0 0,-1 0 15,22 22-15,-21-1 0,0 0 0,21 1 16,0 20-16,-21-20 0,21-1 16,-21 0-16,21 22 0,-21-22 0,21 0 15,0 1-15,0-22 0,0 21 0,0-21 16,0 22-16,0-22 0,0 0 16,0 0-16,21-21 15,0 0-15,0 0 16,0 0-1,-21-21-15,21 21 0,-21-21 0,0 0 16,0 0-16,0-1 0,0 1 16,0 0-16</inkml:trace>
  <inkml:trace contextRef="#ctx0" brushRef="#br0" timeOffset="190812.75">11176 16679 0,'0'0'0,"-21"22"15,21-1 1,0 0-16,21-21 15,0 0 1,0 0-16,0 0 0,22 0 0,-22 0 16,21 0-16,-21 0 0,22-21 0,-1 21 15,-21-21-15,22-1 0,-1 22 16,0-21-16,-21 0 0,22 21 16,-22-21-16,0 21 0,0 0 0,0 0 15,1 0-15,-22 21 31,0 0-31,0 0 16,0 1-16,0-1 0,0 0 16,0 0-16,0 0 0,0 0 0,0 1 15,0-1-15,0 0 0,21-21 0,0 21 16,0-21-16,0 0 16,0 0-16,1 0 0,-1 0 0,0 0 15,0 0-15,21 0 0,-20-21 0,-1 0 16,0 21-16,21-21 0,-21-1 15,1 1-15,-22 0 0,21 0 16,0-21-16,0 20 0,-21 1 16,0 0-16,0 0 0,0 42 47,0 0-47,0 0 0,0 1 0,0-1 15,0 0-15,0 21 0,-21-21 16,21 22-16,0-1 0,0-21 15,-21 22-15,21-1 0,-21 0 0,21 1 16,-22-1-16,22 0 0,0 1 16,0-1-16,-21 0 0,0 1 0,21 20 15,-21-21-15,0 1 0,0-1 0,21 0 16,-22 1-16,22-1 0,-21-21 16,21 22-16,0-22 0,0 0 0,0 0 15,-21 0-15,21 0 0,0-42 31,0 0-31,0 0 0,0 0 0,0 0 16,0-22-16,0 22 0,0-21 0,0-1 16,0 1-16,0-21 0,0 20 15,0 1-15,0-22 0,21 22 16,-21 0-16,0-1 0,0 1 0,21 21 0,1-21 16,-22 20-16,21 1 15,0 0-15,0 21 0,0-21 0,0 21 16,1-21-16,-1 21 0,0-21 0,0 21 15,21 0-15,-20-22 0,20 1 16,-21 21-16,21-21 0,-20 0 0,20 21 16,-21-21-16,21 21 0</inkml:trace>
  <inkml:trace contextRef="#ctx0" brushRef="#br0" timeOffset="191120.11">12785 16658 0,'0'-21'0,"0"-21"16,0 63 15,0 21-15,0-21-16,0 22 0,0-22 0,0 21 16,0 1-16,-22-1 0,22 0 0,0 22 15,0-22-15,-21 0 0,21 1 16,0-1-16,0 0 0,-21 22 0,21-22 15,-21 1-15,21-1 0,0 0 16,0-21-16,0 22 0,-21-1 16,21-21-16,0 0 0,0 1 0,-21-1 15,21 0-15,0-42 32,0 0-32,0-1 0,21 1 15,0-21-15</inkml:trace>
  <inkml:trace contextRef="#ctx0" brushRef="#br0" timeOffset="191463.92">12721 16955 0,'0'0'0,"0"-22"0,0-20 0,-21 21 15,21 0-15,0-22 0,0 22 0,0 0 16,0 0-16,0 0 0,0 0 16,0-1-16,0 1 15,0 0-15,21 0 0,0 0 0,0 21 16,-21-21-16,22-1 0,-1 22 0,0 0 15,0-21-15,0 21 0,22 0 16,-22 0-16,0 0 0,0 0 0,0 0 16,0 21-16,1 1 0,-22-1 0,0 0 15,0 0-15,0 0 0,0 0 0,0 1 16,0-1-16,-22 0 0,1 0 16,21 0-16,-42 0 0,0 22 15,20-43-15,1 21 0,0-21 16,0 0-16,0 21 0,0-21 15,-1 0-15,22-21 32,22 0-17,-22 0-15,21 21 16,0-22-16</inkml:trace>
  <inkml:trace contextRef="#ctx0" brushRef="#br0" timeOffset="192176.06">13144 16806 0,'0'0'0,"22"0"0,-1 0 0,0 0 16,0 0-16,0 0 15,0-21-15,-21 0 0,22 0 16,-1 21-16,-21-21 0,21 0 16,-21-1-16,21 1 0,-21 0 0,0 0 15,0 0-15,0 0 0,0-1 0,0 1 16,-21 21-1,0 0 1,0 0-16,-1 0 0,1 0 16,21 21-16,-21-21 0,0 22 0,21-1 15,-21 0-15,21 0 0,0 0 16,0 0-16,0 22 0,0-22 16,0 0-16,0 0 0,0 0 0,0 1 0,21-1 15,0 0 1,0-21-16,0 21 0,1-21 0,-1 0 15,0 0-15,0 0 0,0 0 0,0 0 16,1 0-16,-1 0 0,0-21 16,21 21-16,-21-21 0,1 0 0,-1-1 15,0 1-15,0 0 0,0-21 0,0 21 16,1-1-16,-1-20 0,-21 21 16,21-21-16,0 20 0,0 1 0,-21-21 15,0 21-15,0 0 16,0-1-16,-21 22 31,0 22-31,0-1 16,21 0-16,0 0 0,0 0 15,0 0-15,0 1 16,0-1-16,0 0 0,0 0 0,0 0 16,21-21-16,0 21 0,-21 1 0,21-22 15,0 21-15,1 0 16,-1-21-16,-21 21 0,21-21 15,-21 21-15,-21-21 32,21 21-17,-21-21-15,-1 0 0,1 0 0,0 0 16,0 0-16,0 0 0,0 0 0,-1 0 16,1 0-1,42 0 32,1-21-47</inkml:trace>
  <inkml:trace contextRef="#ctx0" brushRef="#br0" timeOffset="192451.9">14499 16785 0,'0'-21'62,"-21"21"-46,21-21-1</inkml:trace>
  <inkml:trace contextRef="#ctx0" brushRef="#br1" timeOffset="202183.57">19177 11049 0,'0'0'0,"-21"0"0,0 0 0,-1 0 16,1 0-16,0 0 15,0 0-15,0 0 0,-22 0 0,22 0 16,0 0-16,0 0 0,0 0 0,-22 0 16,22 0-16,-21 0 0,21 0 15,-22 0-15,22 0 0,-21 0 16,21 0-16,-22 0 0,22 0 0,0 0 15,0 0-15,0 0 0,0 0 0,-1 0 16,1 0-16,42 0 78,1 0-62,-1 0-16,0 0 0,0 0 0,0 0 15,0 0-15,22 0 0,-22 0 0,0 0 16,0 0-16,0 0 0,1 0 16,20 0-16,-21 0 0,0 0 15,0 0-15,22 0 0,-22 0 0,0 0 16,0 0-16,22 0 0,-22 0 16,21 0-16,-21 0 0,22 0 0,-22 0 15,21 0-15,0 0 0,1 0 0,-22 0 16,21 0-16,1 0 0,-1 0 15,0 0-15,1 0 0,-1 0 0,0 0 16,1 0-16,-1 0 0,-21 0 0,21 0 16,1 0-16,-22 0 0,0 0 15,21 0-15,-20 0 0,20-21 0,-21 21 16,0 0-16,22 0 0,-22 0 0,21 0 16,-21 0-16,22 0 15,-22 0-15,21 0 0,-21 0 0,22 0 16,-1 0-16,21 0 0,-20 0 15,-22 0-15,21 0 0,1 0 16,-22 0-16,21 0 0,0 0 0,1 0 16,-1 0-16,0 0 0,1 0 0,-1 0 15,0 0-15,-20 0 0,20 0 16,0 0-16,-21 0 0,22 0 0,-22 0 16,21 0-16,-21 0 0,22 0 0,-22 0 15,21 0-15,1 0 0,-1 0 16,-21 0-16,21 0 0,1-21 15,-1 21-15,22 0 0,-22 0 0,0 0 16,1 0-16,-1 0 0,0 0 16,1 0-16,20 0 0,-21 0 0,-20 0 15,20 0-15,0 0 0,1 0 0,-1 0 16,-21 0-16,21 0 0,1 0 16,-22 0-16,21 0 0,1 0 0,-22 0 15,21 0-15,0 0 0,1 0 0,-22 0 16,21 0-16,1 0 0,-1 0 15,0 0-15,-21 0 0,22 0 16,-1 0-16,-21 0 0,22 0 0,-1 0 16,-21 0-16,21 0 0,1 0 15,-22 0-15,21 0 0,-21 0 16,22 0-16,-22 0 0,21 0 0,1 0 0,-22 0 16,21 0-16,-21 0 0,22 0 15,-22 0-15,21 0 0,-21 0 0,22 0 16,-1 0-16,-21 0 0,21 0 0,1 0 15,-22 0-15,21 0 0,1 0 16,-1 0-16,0 0 0,1 0 0,-1 0 16,-21 0-16,21 0 0,1 0 0,-1-21 15,0 21-15,1 0 16,-22 0-16,21 0 0,-21 0 0,22 0 0,-22 0 16,42 0-16,-41 0 15,20 0-15,-21 0 0,0 0 16,0 0-16,22-22 0,-22 22 0,0 0 15,21 0-15,1 0 0,-22 0 16,21 0-16,1 0 0,-1 0 0,0 0 16,1 0-16,-1 0 0,0 0 0,-21 0 15,22 0-15,-1 0 0,22 0 16,-22 0-16,-21 0 0,21 0 16,-20 0-16,-1 0 0,21 0 0,-21 0 15,0 0-15,22 0 0,-22 0 16,21 0-16,-21 0 0,22 0 15,-1 0-15,-21 0 0,22 0 0,-1-21 16,-21 21-16,21 0 0,1 0 0,-22 0 16,21 0-16,-21 0 0,22 0 15,-22 0-15,21 0 0,-21 0 0,1 0 16,20 0-16,-21 0 0,0 0 0,22-21 16,-22 21-16,0 0 0,21 0 15,-21 0-15,1 0 0,-1 0 0,21 0 16,-21 0-16,0 0 0,22 0 0,-22 0 15,0 0-15,0 0 0,0 0 16,1 0-16,20 0 0,-21 0 16,0 0-16,0-21 0,1 21 15,-1 0-15,0 0 16,0 0-16,-21-21 16,21 21-16,0 0 15</inkml:trace>
  <inkml:trace contextRef="#ctx0" brushRef="#br1" timeOffset="209199.62">4424 12912 0,'-21'0'32,"-1"0"-32,1 0 15,0 0-15,0 0 0,-21 0 0,20 21 16,1-21-16,-21 0 0,21 0 0,0 21 15,-22-21-15,22 0 0,-21 0 16,21 0-16,-22 0 0,22 21 16,-21-21-16,21 0 0,-22 0 0,1 0 15,21 0-15,-22 21 0,1-21 16,21 0-16,-21 0 0,20 0 0,1 0 16,-21 0-16,21 0 0,0 0 15,-1 0-15,1 0 0,0 0 16,0 0-16,0 0 15,42 22 64,0-22-79,0 0 0,0 0 0,1 0 15,-1 0-15,0 0 0,21 0 16,-21 0-16,22 0 0,-22 0 0,21 0 15,1 0-15,-22 0 0,21 0 16,0 0-16,-20 0 0,20 0 16,0 0-16,1 0 0,-22 0 0,21 0 0,0 0 15,1 0-15,20 0 0,-20 0 16,20-22-16,1 22 0,-22-21 0,21 21 16,1 0-16,-1 0 0,1-21 15,-1 21-15,1 0 0,-1 0 0,1-21 16,-1 21-16,1 0 0,-1 0 15,1 0-15,-1-21 0,1 21 0,21 0 16,-22 0-16,1 0 0,-1 0 0,1 0 16,-1 0-16,22 0 0,-22 0 15,1 0-15,-1 0 0,1 0 0,-22 0 16,22 0-16,-1 0 0,1 0 0,-1 0 16,1 0-16,-1 0 0,1 0 15,-1 0-15,22 0 0,-22 0 0,1 0 16,-1 0-16,1 0 0,-1-21 0,1 21 15,-1 0-15,1 0 0,-22 0 0,22 0 16,-1 0-16,-21 0 16,1 0-16,20-22 0,-20 22 0,-1 0 15,0 0-15,1 0 0,-1 0 0,0 0 16,-21 0-16,22 0 0,-22 0 0,0 0 16,0 0-16,0 0 15,1 0 1,-1 0 46</inkml:trace>
  <inkml:trace contextRef="#ctx0" brushRef="#br1" timeOffset="210627.61">13208 12785 0,'0'-21'62,"21"21"-62,0 0 16,0 0-16,1 0 0,-1 0 15,0 0-15,0 0 0,0 0 0,22 0 16,-22 0-16,0 0 16,21 0-16,-21 0 0,22 0 0,-22 0 0,21 0 15,-21 0-15,22 21 0,-1-21 16,0 0-16,1 0 0,-1 0 16,0 0-16,1 21 0,-1-21 0,22 21 15,-1-21-15,-21 0 0,22 21 0,-1-21 16,1 0-16,-1 0 0,-20 21 15,20-21-15,1 0 0,-1 0 0,1 22 16,-22-22-16,22 0 0,-1 0 0,1 21 16,-1-21-16,1 0 0,-1 0 15,1 0-15,-22 0 0,21 21 0,1-21 16,-1 0-16,1 0 0,-1 0 0,1 0 16,-1 0-16,-20 0 0,20 0 15,1 0-15,20 0 0,-20 0 16,-1 0-16,22 0 0,0 0 0,-22 0 15,22 0-15,0 0 0,-1 0 0,1 0 16,0 0-16,-1 0 0,-20 0 16,20 0-16,1 0 0,-21 0 0,20 0 15,1 0-15,0 0 0,-1 0 0,-20 0 16,20 0-16,1 0 0,-21 0 16,20 0-16,-20 0 0,20 0 0,-20 0 15,21 0-15,-1 0 0,1 0 16,0 0-16,-22 0 0,22 0 0,-1 0 15,1 0-15,0 0 0,-1 0 16,1 0-16,-21 0 0,20 0 0,1 0 16,0 0-16,-1 0 0,1 0 0,0 0 15,-22 0-15,22 0 0,-1 0 16,43 0-16,-42 0 0,-21 0 16,-1 0-16,1 0 0,-1 0 0,1 0 15,-1 0-15,1 0 0,-1 0 16,1 0-16,-1 21 0,-21-21 0,22 0 15,-22 0-15,22 0 0,-22 0 0,0 0 16,1 0-16,-1 0 16,-21 21-16,22-21 0,-22 0 0,0 0 15,0 0-15,0 0 0,0 0 0,1 0 32,-22-21-17</inkml:trace>
  <inkml:trace contextRef="#ctx0" brushRef="#br1" timeOffset="210764.54">21145 12954 0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43:38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16129 0,'-21'0'93,"0"0"-93,0 0 16,0 0-16,21 21 0,-21-21 0,-1 0 16,1 0-16,0 21 0,0-21 0,0 0 15,0 0-15,-1 0 0,1 0 16,0 0-16,0 0 15,0 0 1,0 0 15,42 0 63,0 0-78,0 0-16,0-21 15,22 21-15,-22 0 0,21 0 0,0 0 16,1 0-16,-1-21 0,0 21 16,1 0-16,-1 0 0,0 0 15,43 0-15,-43 0 0,1 0 16,-22 0-16,0 0 0,0 0 15,0 0-15,1 0 32,-22-21 30</inkml:trace>
  <inkml:trace contextRef="#ctx0" brushRef="#br0" timeOffset="1000.42">6964 16129 0,'0'0'15,"-21"0"-15,-1 0 16,1 0-16,0 0 16,0 0-16,0 0 0,0 0 15,-1 0-15,1 0 16,0 0-16,0 0 0,0 0 0,0 0 15,-22 0-15,22 0 0,0 0 0,0 0 16,0 0-16,-1 0 16,1 21-1,21 0 63,21-21-62,22 0-16,-22 0 0,21 0 0,1 0 16,20 0-16,1 0 0,-1 0 0,1 0 15,20 0-15,-20 0 0,-1 0 16,22 0-16,-22 0 0,1-21 0,-22 21 16,22 0-16,-22 0 0,0 0 15,1 0-15,-1 0 0,-21 0 0,22 0 16,-22 0-16,0 0 0,0 0 15,-42 0 189,0 0-189,0 0-15</inkml:trace>
  <inkml:trace contextRef="#ctx0" brushRef="#br0" timeOffset="7051.72">7239 16129 0,'0'0'0,"-21"0"16,21 21-16,0-42 156,0 0-109,-21 21 531,21-21-562,21 21 109,0 0-125,-21 21 16,21-21-16,-21 21 0,21-21 0,0 0 15,-21 21-15,22 0 16,-1-21-16,0 22 0,0-1 15,0-21-15,-21 21 0,21-21 0,1 0 16,-1 21-16,0-21 0,0 21 16,0-21-16,0 21 0,1-21 15,-1 0-15,0 22 0,0-22 0,0 21 16,0-21-16,1 0 0,-1 21 16,0-21-16,0 0 0,0 21 0,0-21 15,1 0-15,-1 21 0,0-21 16,0 21-16,0-21 15,0 0-15,1 22 0,-1-22 16,0 0-16,0 21 16,0-21-16,0 0 0,1 21 15,-1-21-15,0 0 16,0 0-16,0 0 16,0 21-16,1-21 0,-1 0 15,0 0-15,0 0 0,0 21 16,22-21-16,-22 0 0,0 0 15,21 0-15,1 0 0,-1 0 0,0 21 16,43-21-16,-43 0 16,1 0-16,20 0 0,-21 0 15,22 0-15,-22 0 0,22 22 0,-1-22 16,-20 0-16,20 0 0,-21 0 0,1 0 16,20 0-16,1 0 0,-22 0 15,0 0-15,22 0 0,-1 0 16,-20 0-16,20 0 0,1 0 0,-1 0 15,1 0-15,-1 0 0,1 0 0,-1 0 16,1 0-16,-1 0 0,1 0 0,-22 0 16,22 0-16,-1 0 0,1 0 0,-1 0 15,1 0-15,-1 0 0,1 0 16,-1 0-16,1 0 0,-1 0 16,1 0-16,-1 0 0,1 0 0,-1 0 15,1 0-15,-22 0 0,21 0 0,1 0 16,-1 0-16,-20-22 0,20 22 15,-20 0-15,20 0 0,1 0 0,-22 0 16,21-21-16,1 21 0,-22 0 0,22-21 16,-1 21-16,1 0 0,-1 0 15,1-21-15,-1 21 0,-20 0 0,20 0 16,1-21-16,-1 21 0,1 0 0,-1 0 16,1-21-16,-22 21 15,21 0-15,1 0 0,-1-22 0,1 22 0,-1-21 16,1 21-16,-1 0 0,1 0 15,-1-21-15,1 21 0,-1 0 16,-20 0-16,20-21 0,-20 21 0,20 0 16,1 0-16,-22-21 0,21 0 0,43 21 15,-42-22-15,-22 22 16,22 0-16,-1-21 0,1 21 0,-22 0 16,21-21-16,1 21 0,-1 0 0,-20-21 15,20 21-15,1-21 0,-1 21 16,1 0-16,-1-21 0,1 21 0,-1 0 15,1-22-15,-1 22 0,22 0 0,-22-21 16,1 21-16,-1 0 0,22-21 16,42 0-16,-63 21 15,-1-21-15,1 21 0,-1-21 0,22 21 16,-22 0-16,1-22 0,-1 22 0,22 0 16,-22-21-16,22 0 0,-21 21 15,-1-21-15,22 21 0,-22-21 0,1 21 16,-1-21-16,1 21 0,-1-22 0,1 22 15,-1-21-15,22 0 0,-22 21 16,1-21-16,-1 0 0,22 21 0,-21-21 16,-1-1-16,1 22 0,-1-21 15,-21 0-15,22 0 0,-22 0 16,22 21-16,-22-21 0,0-1 0,22 1 16,-22 0-16,1 0 0,-1 0 0,0-22 15,22 22-15,-22 0 0,22 0 0,-22-21 16,21 20-16,-20-20 0,20 21 15,1-21-15,-1 20 0,-20-20 0,20 0 16,1 21-16,-22-22 0,21 1 0,-20 21 16,20-22-16,1 22 0,-22-21 15,22 0-15,-1-1 0,-21 22 16,22-21-16,-1-1 0,-20 1 0,20 0 16,-20-1-16,20 1 0,-21 0 0,1-22 15,20 22-15,22-64 16,-43 64-16,1-1 0,-1 1 0,0-21 15,1 20-15,-1 1 0,0-22 0,1 22 16,-1 0-16,0-22 0,1 1 16,-1 20-16,-21-20 0,21 21 0,1-22 15,-1 22-15,-21-22 0,22 22 0,-22-22 16,21 22-16,-21-21 0,0 20 16,22-20-16,-22 20 0,0-20 0,0-1 15,0 22-15,22-21 0,-22-1 0,21-42 16,-21 64-1,1 0-15,-1-22 0,0 22 0,0-1 16,0-20-16,0 21 0,-21-1 0,22-20 16,-1 20-16,0-20 0,-21 21 15,21-22-15,0 1 0,-21 20 16,43-63-16,-22 43 0,0-1 0,0 22 16,0-21-16,-21-1 0,21 1 15,1-1-15,-1 1 0,0-22 0,0 21 16,0 1-16,-21-1 0,43-63 15,-22 64-15,-21-1 0,21 1 0,0-1 16,0-20-16,0 20 16,-21 1-16,22-22 0,-1 22 0,0-1 0,21-84 15,-21 84-15,1-20 0,-1 20 16,-21-20-16,21-1 16,0 21-16,0-20 0,-21 20 0,21-20 15,-21 20-15,22 1 0,-22-22 0,0 21 16,21-20-16,-21 20 0,21-20 15,-21 20-15,0-21 0,0 22 0,0-1 16,0-20-16,21 20 0,-21 1 0,0-22 16,0 22-16,0-22 0,0 21 15,0-20-15,0 20 0,0 1 0,0-1 16,0-20-16,0 20 0,0 1 0,0-22 16,0 21-16,0 1 0,-21-22 15,21 22-15,-21-1 0,0-20 16,21 20-16,0 1 0,-22-1 0,1 1 15,0-1-15,21 1 0,-21-1 0,0 1 16,0-1-16,-1-21 0,-20-42 16,21 64-16,0-1 0,-22 22 15,22-21-15,0-1 0,0 1 0,-21-1 16,20 1-16,1-1 0,-21 22 16,-22-85-16,43 63 0,0 22 15,-21-22-15,21 22 0,-22 0 16,22-22-16,-21 22 0,21 0 15,-22-22-15,1 22 0,0-1 0,-1-20 16,-20 21-16,-22-64 0,22 63 16,20 1-16,-20 0 0,-1-1 15,22 22-15,-22-21 0,22 0 0,-21 20 16,-1-20-16,22 0 0,-22 21 0,1-22 16,20 1-16,-20 21 0,-1-22 15,1 1-15,-1 21 0,-20-21 0,20-1 16,1 22-16,-22-21 0,22 21 15,-1-22-15,-21 22 0,22-21 0,-1 21 16,1-1-16,-22 1 0,22-21 0,-1 21 16,-20 0-16,20-1 0,-21 22 15,22-21-15,-22 0 0,22 0 0,-22 0 16,22 0-16,-22 21 16,21-22-16,1 1 0,-22 21 0,22-21 15,-1 21-15,-20-21 0,20 21 0,-21 0 16,-63-42-16,85 42 15,-22 0-15,22-22 0,-22 22 0,21 0 16,1 0-16,-22 0 0,22-21 0,-1 21 16,1 0-16,-22 0 0,22 0 15,-1 0-15,-21 0 0,22 0 0,-1 0 16,-20 0-16,20 0 0,1 0 0,-22 0 16,22 0-16,-1 0 0,1 0 15,-1 0-15,1 0 0,-1 0 0,-21 0 16,22 0-16,-1 21 0,-63-21 15,64 0-15,-1 0 16,1 22-16,-1-22 0,1 0 0,-1 0 16,1 21-16,-1-21 0,1 21 0,-1-21 15,1 0-15,-1 21 0,-20-21 16,20 0-16,1 21 0,-1-21 0,1 0 16,-22 0-16,22 21 0,-1-21 0,22 0 15,-22 22-15,1-22 0,-1 0 16,22 0-16,-22 21 0,1-21 0,-1 0 15,22 21-15,-21-21 0,-1 0 0,1 21 16,-1-21-16,1 0 0,-1 21 16,1 0-16,20-21 0,-20 0 15,20 0-15,-41 22 0,63-22 16,-22 0-16,22 21 0,0-21 16,0 0-16,-22 0 15,43 21-15,-21-21 0,0 0 0,0 0 16,0 21-16,0-21 15,-1 0-15,1 21 0,0-21 16,0 0 0,21 21-16,-21-21 0,0 0 15,-1 0 1,22 22 0,-21-22 15,21-22 94,0 1-125,0 0 15,21 21-15,-21-21 16,22 21-16,-22-21 0</inkml:trace>
  <inkml:trace contextRef="#ctx0" brushRef="#br0" timeOffset="7585.43">12531 3747 0,'0'-22'0,"0"44"62,0-1-46,0 0-16,0 0 0,-22 0 15,1 0-15,0 1 0,0-1 16,21 0-16,-21 0 0,0 0 16,21 0-16,-22-21 0,22 22 0,-21-1 15,0-21 1,21 21-16,21-21 78,0 0-78,1 0 0,-1 0 0,0 21 16,0-21-16,0 0 0,0 0 0,1 0 15,20 0-15,-21 21 0,0-21 16,0 0-16,1 0 0,-1 21 0,0-21 16,0 0-16,-21 22 15,21-22 1,0 21-16</inkml:trace>
  <inkml:trace contextRef="#ctx0" brushRef="#br0" timeOffset="12870.04">9779 4276 0,'0'0'0,"0"21"0,-21-21 16,0 0 62,21-21-62,0 0-1,0-1-15,0 1 16,0 0 0,21 21-16,0 0 15,0 0-15,0 0 16,0 0-16,1 0 0,-1 0 0,0 0 16,0 0-16,-21 21 0,21-21 0,0 21 15,1 1-15,-22-1 0,0 0 16,21 0-16,-21 0 0,21 0 15,-21 1-15,0-1 0,0 0 0,0 0 16,0 0-16,0 0 0,-21 1 16,0-1-16,21 0 0,-22 0 0,1 0 15,-21 0-15,21 1 0,0-1 16,-22 0-16,22-21 0,0 21 0,0 0 16,0-21-16,-1 0 0,1 21 0,0-21 15,0 0-15,0 0 16,0 0-16,21-21 0,-22 0 15,22 0-15,0 0 0,0 0 16,0-1-16,0 1 0,0 0 16,0 0-16,0 0 15,0 0-15,22 21 16,-1 0-16,0 0 16,0 0-16,0 0 0,0 21 15,1-21-15,-1 21 0,0 0 16,-21 0-16,21-21 0,0 21 0,0 1 15,-21-1-15,22-21 0,-22 21 0,21 0 16,0-21-16,-21 21 0,21 0 16,0-21-1,0 0 1,1 0-16,-1 0 16,0-21-16,0 0 15,0 0-15,0 21 0</inkml:trace>
  <inkml:trace contextRef="#ctx0" brushRef="#br0" timeOffset="13351.73">10435 4297 0,'-21'21'15,"0"0"1,21 0-16,-21-21 0,21 22 0,-22-1 16,22 0-16,0 0 0,0 0 0,-21 0 15,21 1-15,0-1 0,0 0 16,0 0-16,0 0 0,0 0 16,0 1-16,0-1 15,21-21-15,1 0 16,-1 0-16,0 0 15,0 0-15,0 0 0,0 0 16,1-21 0,-1-1-16,0 1 0,-21 0 0,21 0 15,-21-21-15,21 20 0,-21 1 16,0 0-16,0-21 0,0 21 16,0-1-16,-21 1 0,0 0 0,21 0 15,-21 0-15,0 21 0,-1 0 16,1 0-16,0 0 0,0 0 15,0 0-15,0 21 0,21 0 16,-22 0-16,22 0 0,-21 1 16,21-1-16,0 0 0,0 0 15,0 0-15,0 0 16,21-21-16,1 0 16,-1 0-16</inkml:trace>
  <inkml:trace contextRef="#ctx0" brushRef="#br0" timeOffset="15189.52">13525 4297 0,'0'-21'94,"22"21"-47,-22-21-32,0-1 1,0 1 15,0 0-15,0 0-16,0 42 47,0 0-32,0 0-15,0 1 0,0-1 16,0 0-16,0 0 0,0 0 15,0 0 1,-22-21 31,22-21-47,0 0 0,0 0 16,0 0-16,0 0 15,0-1 1,22 1-16,-1 21 15,0-21-15,0 21 16,0 0-16,0 0 0,1 0 0,-1 0 16,0 0-16,0 0 0,0 21 0,0-21 15,-21 21-15,22 1 16,-22-1-16,0 0 0,0 0 16,0 0-16,-22 0 15,1 1-15,0-1 0,0-21 0,0 21 16,0 0-16,-1-21 0,1 0 0,0 21 15,0-21-15,0 0 0,42 0 47,0 0-31,0 0-16,0 0 0,1 0 16,-1 0-16,0 0 0,0 0 15,0 0-15,0 21 16,-21 1-16,22-1 15,-22 0-15,0 0 16,0 0-16,-22 0 0,1-21 16,0 22-16,0-1 0,0-21 0,0 21 15,-1-21-15,1 0 0,0 0 16,0 0-16,0 0 0,0 0 0,-1 0 16,1 0-16,0 0 15,21-21 1,0 0-1,21-1 1,0 1-16,1 21 16,-22-21-16,21 21 0,0-21 0,21 21 15</inkml:trace>
  <inkml:trace contextRef="#ctx0" brushRef="#br0" timeOffset="15712.22">14055 4255 0,'0'0'0,"0"-22"16,21 22 15,-21 22-31,0-1 16,0 0-16,0 0 16,0 0-16,0 0 0,0 22 0,0-22 15,-21 0-15,21 0 0,-22 0 0,22 1 16,0-1-16,-21 0 0,0 0 15,21 0-15,21-21 47,0-21-47,1 21 0,-1-21 16,0 0-16,0 21 0,0 0 16,0-21-16,1-1 15,-1 22-15,-21-21 0,21 0 16,0 0-16,-21 0 15,0 0 1,0 42 15,0 0-31,0 0 16,0 0-16,0 0 0,0 1 16,-21-1-16,21 0 0,-21 0 15,0 0-15,21 0 0,0 1 16,-22-22-16,22 21 15,-21-21-15,21-21 63,21-1-63,1 1 0</inkml:trace>
  <inkml:trace contextRef="#ctx0" brushRef="#br0" timeOffset="15899.9">14436 4424 0,'21'0'94,"-21"-21"-79,21 21-15</inkml:trace>
  <inkml:trace contextRef="#ctx0" brushRef="#br0" timeOffset="16459.58">14838 4339 0,'0'0'0,"0"-21"0,0 0 16,21 21-16,-21-21 15,0 0-15,0-1 0,0 1 16,0 0-16,0 0 16,-21 21-16,0 0 0,-1 0 15,1 0-15,0 0 0,0 0 16,0 21-16,0-21 0,-1 21 0,1 0 16,0 1-16,0-1 0,21 0 15,-21 0-15,21 0 0,0 0 16,0 1-1,21-22-15,0 0 0,0 0 16,0 0-16,1 0 0,-1 0 16,0 0-16,0-22 0,0 22 0,0-21 15,1 21-15,-1-21 0,0 21 16,0-21-16,-21 0 0,0 0 16,0 42 30,0 0-46,0 0 0,-21 0 16,21 0-16,0 1 0,-21-1 0,21 0 16,0 0-16,0 0 0,-21 22 15,21-22-15,0 0 0,-22 0 16,22 0-16,0 0 16,0 1-16,-21-22 31,0 0-31,0 0 15,0 0 1,21-22 0,0 1-1,0 0-15,0 0 16</inkml:trace>
  <inkml:trace contextRef="#ctx0" brushRef="#br0" timeOffset="16891.33">15134 4233 0,'0'0'0,"0"22"47,0-1-47,-21-21 0,21 21 15,0 0-15,-21 0 0,0 22 16,21-22-16,0 0 0,0 0 0,0 0 15,-22 0-15,22 1 0,0-1 16,0 0-16,0 0 16,22-21-16,-1 0 15,0 0-15,0 0 0,0 0 16,0 0-16,1 0 0,20 0 16,-21-21-16,0 0 0,0 21 0,1-21 15,-22-1-15,21-20 0,-21 0 16,0 21-16,0-22 0,0 1 15,0 21-15,-21-22 0,-1 22 0,1-21 16,0 21-16,0 0 0,0 21 16,0 0-16,-1 0 0,1 0 15,0 0-15,0 21 0,21 0 16,-21-21-16,21 21 16,0 0-16,0 0 0,-21 1 15,21-1-15,-22 0 0,22 0 16,-21 0-16,0 0 15</inkml:trace>
  <inkml:trace contextRef="#ctx0" brushRef="#br0" timeOffset="19568">9673 6265 0,'-21'0'47,"0"0"-31,21-21-1,0 0 1,0 0-16,21 21 16,0 0-16,0 0 0,0 0 15,1 0-15,-1 0 0,0 0 16,-21 21-16,21 0 0,0 0 0,-21 22 15,0-22-15,0 0 16,0 0-16,0 0 0,0 22 0,0-22 16,-42 0-16,21 0 0,0 0 0,-1 1 15,1-1-15,0 0 0,0-21 16,0 21-16,0-21 16,-1 0-16,1 0 15,21-21-15,-21 0 16,21 0-16,0-1 0,-21 1 0,21 0 15,0 0-15,0 0 0,0 0 0,0-1 16,0 1-16,21 21 16,0 0-1,0 0-15,1 21 16,-1-21-16,0 22 0,0-1 16,-21 0-16,21-21 0,0 21 15,-21 0-15,0 0 0,22-21 0,-1 22 16,0-1-16,0-21 15,-21 21-15,21-21 16,0 0-16,1 0 0,-1-21 16,0 21-16,0-21 15,-21-1-15</inkml:trace>
  <inkml:trace contextRef="#ctx0" brushRef="#br0" timeOffset="19932.8">10118 6265 0,'0'-21'0,"21"21"0,-21 21 31,0 1-31,-21-1 16,-1 0-16,22 0 15,0 0-15,0 0 0,-21 1 0,21 20 16,0-21-16,0 0 0,0 0 0,0 1 16,0-1-16,21-21 15,1 0-15,-1 0 0,0 0 16,0 0-16,0 0 0,0 0 15,1-21-15,-1-1 0,0 1 16,0 0-16,0-21 16,-21 21-16,0-1 0,0 1 0,0-21 15,-21 21-15,21 0 16,-21-1-16,0 22 0,0 0 0,-22-21 16,22 21-16,0 0 0,0 0 0,0 0 15,-1 0-15,22 21 16,0 1-16,0-1 15,0 0 1,22-21-16,-1 0 0,0 0 16,0 0-16,0 0 0</inkml:trace>
  <inkml:trace contextRef="#ctx0" brushRef="#br0" timeOffset="20195.65">10647 6244 0,'0'21'31,"0"1"-31,0-1 16,0 0-16,0 0 0,-21 0 0,21 0 16,0 1-16,0 20 0,0-21 0,0 0 15,0 0-15,-22 1 16,22-1-16,0 0 0,0 0 15,0-42 17,0 0-17,0 0-15</inkml:trace>
  <inkml:trace contextRef="#ctx0" brushRef="#br0" timeOffset="20381.55">10499 6414 0,'0'-22'31,"21"22"-31,0 0 16,0 0-16,0 0 0,0-21 15,1 21-15,-1 0 16,0 0-16,0 0 0,0-21 0,0 21 16,1 0-16,-1 0 0,-21-21 15,21 21-15,0 0 0,0-21 16,0 21-16</inkml:trace>
  <inkml:trace contextRef="#ctx0" brushRef="#br0" timeOffset="20912.15">11112 6265 0,'22'-21'16,"-1"21"-1,-21-21-15,21 21 16,0-21-16,0 21 0,0 0 16,1 0-16,-1 0 15,-21 21 1,0 0-16,0 0 0,-21 1 16,-1-1-16,1 0 0,0-21 15,0 21-15,0 0 0,0-21 16,-1 21-16,1-21 15,21-21 17,21 21-32,1-21 15,-1 21-15,0 0 0,0 0 16,0 0-16,0 0 16,1 0-16,-1 0 0,0 21 15,0 0-15,-21 1 0,21-22 16,-21 21-16,0 0 0,0 0 15,0 0-15,0 0 0,-21-21 16,0 22-16,0-1 0,0-21 0,-1 21 16,-20-21-16,21 0 0,0 21 15,0-21-15,-1 0 0,-20 0 0,21 0 16,0 0-16,0 0 16,21-21-1,0 0 1,21 0-1,0-1-15,0 1 16,0 21-16</inkml:trace>
  <inkml:trace contextRef="#ctx0" brushRef="#br0" timeOffset="21423.79">11620 6202 0,'0'21'32,"0"0"-32,0 0 15,0 1-15,-21-1 0,21 0 16,-21 0-16,21 0 0,-21 0 16,0 1-16,21-1 0,0 0 15,21-21 16,0 0-15,0 0-16,0 0 16,1 0-16,-22-21 0,21 21 15,0-21-15,-21-1 16,21 1-16,0 0 16,-21 0-16,21 0 15,-21 42 32,0 0-47,-21 0 0,21 0 0,0 1 16,0-1-16,0 0 0,0 0 15,-21-21-15,21 21 0,0 0 16,-21 1-16,21-1 0,0 0 0,0 0 31,0-42 16,0 0-47,0 0 16</inkml:trace>
  <inkml:trace contextRef="#ctx0" brushRef="#br0" timeOffset="21612.14">11811 6414 0,'21'0'94,"0"0"-94</inkml:trace>
  <inkml:trace contextRef="#ctx0" brushRef="#br0" timeOffset="22175.23">12255 6329 0,'22'0'0,"-22"-21"0,21 21 16,-21-21-16,21 21 15,-21-22-15,0 1 16,0 0-16,0 0 15,-21 21-15,0 0 0,-1 0 16,1 0-16,0 0 0,0 0 16,0 0-16,0 21 0,-1 0 0,1-21 15,0 21-15,0 1 0,0-1 16,21 0-16,0 0 0,0 0 16,0 0-1,21-21-15,0 0 16,0 0-16,0 0 0,1 0 15,-1 0-15,0 0 0,0-21 0,0 21 16,0-21-16,1 0 0,-1 21 16,-21-21-16,0 42 47,0 0-32,0 0-15,0 0 0,0 1 16,0-1-16,0 0 0,0 0 15,0 0-15,0 0 0,0 1 16,0-1-16,0 0 16,-21-21-16,21 21 0,-22-21 15,22 21-15,-21-21 0,0 0 0,0 0 16,0 0-16,0 0 16,-1 0-16,1 0 0,0 0 0,0 0 15,21-21-15,-21 21 0,21-21 31,0 0-15,21 0-16,0 21 0,0-22 16</inkml:trace>
  <inkml:trace contextRef="#ctx0" brushRef="#br0" timeOffset="22595.42">12552 6265 0,'-21'22'47,"-1"-1"-47,22 0 16,0 0-16,-21 0 0,21 0 16,0 1-16,-21-1 0,21 0 0,0 0 15,0 0-15,0 0 16,0 1-16,0-1 0,21-21 15,0 0-15,1 0 0,-1 0 16,0 0-16,0 0 16,0-21-16,0 21 0,1-22 0,-1 1 15,0 0-15,0 0 0,-21 0 0,0 0 16,0-1-16,0 1 0,0 0 16,0 0-16,0 0 0,0 0 0,0-1 15,-21 22-15,21-21 0,-21 21 16,0 0-16,-1 0 0,1 0 15,0 0 1,0 0-16,21 21 16,-21-21-1,21 22-15,-21-22 16,21 21-16</inkml:trace>
  <inkml:trace contextRef="#ctx0" brushRef="#br0" timeOffset="25752.23">3302 16468 0,'0'-21'0,"0"-1"15,0 1-15,0 0 0,0 0 16,0 0-16,0 0 16,0 42 15,0 0-15,0 0-16,-21 21 0,21-20 0,-21 20 15,21-21-15,0 21 0,-22 1 16,22-1-16,-21 0 0,21 1 0,0-1 15,0-21-15,0 22 0,0-1 16,0-21-16,0 0 0,0 0 16,0 1-16,0-1 0,0 0 15,21-21 1,1 0 0,-1 0-16,0 0 0,-21-21 15,21 0-15,-21-22 16</inkml:trace>
  <inkml:trace contextRef="#ctx0" brushRef="#br0" timeOffset="25996.08">3027 16722 0,'42'0'15,"-21"0"-15,0 0 16,1 0-16,-1 0 0,0 0 0,0 0 16,0-21-16,0 21 0,1 0 15,-1-22-15,0 22 0,0-21 0,0 21 16,0 0 0,-21-21-16,22 21 0</inkml:trace>
  <inkml:trace contextRef="#ctx0" brushRef="#br0" timeOffset="26331.9">3810 16722 0,'42'21'16,"-84"-42"-16,84 63 0,-21-42 31,-21-21-15,0 0 15,0 0-15,-21 21-1,0 0 16,21 21-31,21-21 47,0 0-31</inkml:trace>
  <inkml:trace contextRef="#ctx0" brushRef="#br0" timeOffset="27935.96">4339 16658 0,'0'-21'31,"0"0"-31,0 0 15,0 0 1,0-1-16,-21 22 16,0-21-16,0 21 15,21-21-15,-22 21 0,1 0 0,0 0 16,0 0-16,0 0 16,0 21-16,21 0 0,-22-21 0,1 22 15,0-1-15,21 21 0,0-21 16,-21 0-16,21 22 0,-21-1 0,21-21 15,0 22-15,0-22 0,0 0 16,0 21-16,0-21 0,0 1 16,21-1-16,-21 0 0,21-21 15,0 0-15,0 0 16,1 0-16,-1 0 0,0-21 16,0 0-16,0-1 0,-21 1 15,21 0-15,1 0 0,-1-21 0,0 20 16,-21 1-16,0-21 0,21 21 15,-21 0-15,21-1 0,-21 1 0,0 0 16,0 0-16,0 42 47,0 0-47,0 0 0,0 1 16,0-1-16,0 0 0,0 0 0,0 0 15,0 0-15,0 1 0,0 20 16,0-21-16,0 0 0,21-21 0,1 43 15,-22-22-15,21-21 16,-21 21-16,21-21 0,0 0 16,0 0-16,0 0 0,1 0 15,-1 0-15,0 0 0,0-21 16,0 0-16,0 21 0,1-22 0,-1 1 16,0 21-16,0-21 15,0 0-15,0 0 0,1 0 0,-1-1 0,-21 1 16,0 0-16,0 0 15,0 0-15,0-22 16,-21 22-16,-1 21 0,1 0 0,21-21 16,-21 21-16,0 0 15,0 0-15,0 21 16,-1 0-16,22 1 16,-21-1-16,21 0 0,-21 21 15,21-21-15,0 1 0,0-1 16,0 0-16,0 0 0,0 0 0,0 0 15,0 1-15,0-1 16,21-21-16,0 0 0,1 0 16,-1 0-1,0 0-15,0-21 16,-21-1-16,21 22 0,-21-21 0,21 0 16,-21 0-16,0 0 0,0 0 15,0-22-15,22 22 0,-22-21 0,0 21 16,0-22-16,0 22 0,0 0 15,0 0-15,0-22 0,0 22 16,0 0-16,0 42 47,0 0-47,0 1 16,0-1-16,0 21 0,0-21 0,0 0 15,0 22-15,0-22 0,0 21 0,0-21 16,0 1-16,0-1 0,0 0 15,21 0-15,-21 0 0,21 0 0,0 1 16,-21-1-16,21-21 0,0 0 16,1 21-16,-1-21 0,21 0 0,-21 0 15,0 0-15,1 0 0,-1 0 16,0-21-16,0 0 0,0-1 0,0 22 16,1-21-16,-1 0 0,-21 0 15,0 0-15,21 0 0,-21-1 16,21 1-16,-21 0 0,0 0 0,0 0 15,0 0-15,0-1 16,-21 22-16,0 0 16,0 0-1,-1 0-15,1 22 0,0-1 16,21 0-16,-21 0 16,0 0-16,21 0 0,0 22 0,-21-22 15,21 0-15,0 0 0,0 0 16,0 1-16,0-1 0,21-21 15,-21 21-15,21-21 0,0 0 16,0 0-16,0 0 16,1-21-16,-1 0 15,-21-1-15,21 1 0,-21 0 0,21 0 16,-21 0-16,0-22 0,21 22 16,-21-21-16,0 0 0,0 20 0,0-20 15,0 21-15,0-21 0,0 20 16,0 1-16,0 0 0,0 0 0,0 0 15,0 42 17,0 0-32,0 21 0,-21-20 15,21 20-15,0-21 0,0 21 16,0 1-16,0-1 0,0-21 0,0 22 16,0-22-16,0 21 15,0-21-15,0 0 0,0 1 0,0-1 16,21 0-16,0 0 0,1-21 15,-1 0-15,0 0 0,0 0 16,0 0-16,0 0 0,22 0 0,-22-21 16,0 0-16,21 0 0</inkml:trace>
  <inkml:trace contextRef="#ctx0" brushRef="#br0" timeOffset="28263.92">6054 16341 0,'0'0'0,"-22"0"16,1 0 0,0 0-16,0 0 0,0 21 15,0 0-15,21 0 0,-22 0 0,1 22 16,0-22-16,0 21 0,21-21 15,-21 22-15,21-1 0,-21 0 16,21 1-16,0-1 0,0 22 0,0-22 16,0 0-16,0-21 0,0 22 15,0-1-15,0 22 0,0-43 16,21 0-16,0 0 0,0 0 16,0 0-16,0 1 0,1-22 0,-1 0 15,0 0-15,0 0 0,0 0 16,0 0-16,1-22 0</inkml:trace>
  <inkml:trace contextRef="#ctx0" brushRef="#br0" timeOffset="29416.21">6308 16616 0,'-22'0'0,"1"0"63,21-21-48,0 0 1,0-1 0,21 22-1,1 0 1,-1 22-16,-21-1 16,21 0-16,-21 0 0,0 0 15,0 22-15,0-22 0,0 21 0,0 0 16,0-20-16,0 20 0,0-21 0,0 21 15,0-20-15,0-1 0,-21 0 16,21 0-16,-21-21 0,-1 21 16,1-21-1,0 0-15,0 0 16,0-21-16,21 0 16,0 0-16,-21 0 15,21-1-15,0 1 0,0 0 16,0 0-16,0 0 15,21 21 1,0 21 0,0 0-16,0 0 0,-21 0 15,21-21-15,1 22 0,-22-1 16,0 0-16,21 0 16,0 0-16,0-21 15,0 0 1,0 0-16,1 0 15,-1 0-15,-21-21 16,21 0-16</inkml:trace>
  <inkml:trace contextRef="#ctx0" brushRef="#br0" timeOffset="29807.99">6646 16701 0,'0'0'0,"21"-22"0,-21 1 0,-21 42 46,21 1-46,-21-1 16,21 0-16,0 0 0,-21 21 0,21-20 16,0-1-16,0 0 0,0 0 0,0 0 15,0 0-15,0 1 0,0-1 16,0 0-16,0 0 0,21-21 16,0 0-16,0 0 15,1 0-15,-1 0 0,0 0 0,0 0 16,0 0-16,0-21 0,1 0 15,-1 0-15,0-1 0,0 1 0,-21 0 16,0-21-16,21 21 0,-21-1 0,0-20 16,0 21-16,0 0 15,0 0-15,-21-1 0,0 1 0,0 21 16,0 0-16,-1 0 0,1 0 0,0 0 16,0 0-16,0 0 15,0 21-15,21 1 0,-22-1 16,22 0-16,-21 0 15,21 0-15,0 0 0,21-21 16,1 22 0,-1-22-16,0 0 0</inkml:trace>
  <inkml:trace contextRef="#ctx0" brushRef="#br0" timeOffset="30079.83">7175 16806 0,'22'22'16,"-1"-22"15,-21-22-15,0 1-16,-21 21 31,-1 0-15,1 21-16,21 1 15,-21-22-15,21 21 0,0 0 16,0 0 0,21-21-1,0 0-15,1-21 16</inkml:trace>
  <inkml:trace contextRef="#ctx0" brushRef="#br0" timeOffset="30543.57">7641 16595 0,'-21'0'47,"0"21"-47,21 0 15,-21 0-15,-1 0 0,22 1 0,-21-1 16,0 0-16,0 0 0,21 21 0,0-20 15,-21-1-15,21 0 0,-21 21 16,21-21-16,0 1 0,0-1 16,0 0-16,0 0 0,0 0 0,0 0 15,21-21 1,0 0-16,0 0 0,0 0 0,0 0 0,1 0 16,20 0-16,-21 0 15,21-21-15,-20 0 0,-1 21 0,0-21 16,0 0-16,0 0 0,0-1 15,1 1-15,-22 0 0,0-21 0,0 21 16,0-22-16,0 22 0,0 0 0,-22-21 16,1 20-16,0 1 0,0 21 15,-21-21-15,20 21 0,1-21 0,0 21 16,0 0-16,-21 0 0,20 0 16,1 21-16,0 0 0,0 0 15,21 1-15,0-1 16,0 0-16,0 0 15,21-21-15,0 0 16,0 0-16,1 0 0</inkml:trace>
  <inkml:trace contextRef="#ctx0" brushRef="#br0" timeOffset="31336.69">8213 16976 0,'0'0'0,"21"0"15,-21 21 32,-21-21-47,-1 0 16,1 0 15,21-21 0,0 0-15,21 21 31,-21 21-32,22 0 1,-22 0-16,0 0 16,0 0-1,0 1 1,0-44 15,0 1-15,0 0-16,0 0 0,0 0 15,0 0-15,0-1 16,21 22 0,0 0-16,0 0 15,0 0-15,-21 22 16,21-1-16,-21 0 0,22 0 0,-22 0 15,0 0-15,0 1 0,0-1 0,0 21 16,-22-21-16,-20 0 0,21 1 16,0-1-16,21 0 0,-21-21 0,21 21 15,-22-21-15</inkml:trace>
  <inkml:trace contextRef="#ctx0" brushRef="#br0" timeOffset="32140.02">9186 16595 0,'0'0'0,"-21"0"15,21-21 1,0-1 0,21 22-1,0 0 1,1-21-16,-1 21 0,0 0 15,0 0-15,0 21 16,-21 1-16,21-22 0,-21 21 0,0 0 16,0 0-16,0 0 0,0 0 0,-21 1 15,0-1-15,0 0 0,0-21 16,0 21-16,21 0 0,-22-21 16,1 0-16,21 21 0,-21-21 15,21-21 1,0 0-1,21 21-15,0-21 16,1 21-16,-22-21 0,21 21 0,0 0 16,0 0-16,0 0 0,0 0 15,1 0-15,-1 0 0,0 21 0,0-21 16,-21 21-16,0 0 0,21 0 16,-21 1-16,0-1 0,0 0 0,0 0 15,-21 0-15,21 0 0,-21 1 0,0-1 16,-22 0-16,22-21 0,0 21 15,0 0-15,0-21 0,-22 0 16,22 21-16,0-21 0,0 0 16,0 0-16,0 0 0,-1-21 15,22 0 1,0 0-16,0 0 31,22 21-31,-1-21 16,0-1-16,0 22 0</inkml:trace>
  <inkml:trace contextRef="#ctx0" brushRef="#br0" timeOffset="32579.76">9737 16658 0,'0'0'0,"21"0"0,-21-21 16,0 0-16,-21 21 31,-1 21-15,1 0-16,0 0 0,21 1 15,-21 20-15,0-21 0,0 21 0,21-20 16,0 20-16,-22-21 16,22 21-16,0-20 0,-21-1 0,21 0 15,0 0-15,0 0 0,0 0 0,21-21 16,1 0-16,-1 22 0,0-22 15,0 0-15,0 0 0,22 0 0,-22-22 16,21 22-16,-21-21 0,22 0 16,-22 0-16,21 0 0,-21-22 0,0 22 15,1 0-15,-22-21 0,0 21 0,0-22 16,0 22-16,0-21 0,-22 21 16,1-1-16,0 1 0,0 0 15,0 21-15,-22 0 0,22 0 0,0 0 16,0 0-16,0 0 0,0 0 0,-1 0 15,1 21-15,0 0 0,21 1 16,-21-1-16,21 0 0,0 0 16,0 0-16,0 0 0,0 1 0,0-1 15,21 0-15,0-21 0,0 21 0,1-21 16</inkml:trace>
  <inkml:trace contextRef="#ctx0" brushRef="#br0" timeOffset="32911.58">10329 16997 0,'0'0'0,"0"21"0,0 0 15,-21 0 1,0-21 0,21-21 15,0 0-31,0 0 0,0 0 15,0 0-15,0-1 16,21 22 0,-21 22-1,0-1-15,0 0 16,0 0-16,0 0 0,0 0 0,0 1 16,0-1-16,0 0 0,-21 0 0,0 0 15,0 0-15,-1 1 0,1-1 16,0 0-16,0 0 0,0-21 0,0 0 15,-1 0-15</inkml:trace>
  <inkml:trace contextRef="#ctx0" brushRef="#br0" timeOffset="33393.44">10731 16658 0,'0'0'0,"0"-21"31,-21 21-15,21 21-16,-21 0 15,0 1-15,21-1 16,0 0-16,-21 21 0,21-21 0,0 1 15,-21-1-15,21 0 0,0 21 16,0-21-16,0 1 0,0-1 16,0 0-16,0 0 0,21-21 0,0 21 15,0-21-15,0 0 0,0 0 16,1 0-16,-1 0 0,21 0 0,-21 0 16,22 0-16,-1-21 0,-21 0 0,21 0 15,-20 0-15,20-1 0,-21 1 16,21-21-16,-20-22 0,-22 22 15,0 21-15,0-21 0,0-1 16,0 22-16,0 0 0,-22 0 0,1 0 16,0-1-16,0 1 0,0 21 0,-22 0 15,22 0-15,-21 0 16,21 0-16,0 21 0,-22 1 0,22-22 16,0 21-16,21 0 0,-21 0 0,21 0 15,0 0-15,0 1 16,0-1-16,21 0 0,0 0 15</inkml:trace>
  <inkml:trace contextRef="#ctx0" brushRef="#br0" timeOffset="34175.56">11620 16955 0,'-21'0'32,"0"0"-32,0 0 234,21 21-140,0 0-79,0 0-15,0 0 16,0 0 0,-21-21-16,0 0 31,21-21-16,0 0 1,0 0-16,21 0 16,-21 0-16,21 21 0,0 0 15,0 0 1,-21 21 0,0 0-16,0 0 0,0 0 0,0 0 15,0 22-15,0-22 0,0 0 16,0 0-16,-21 0 0,0 22 0,0-22 15,21 0-15,-21-21 0,21 21 16,-22-21-16</inkml:trace>
  <inkml:trace contextRef="#ctx0" brushRef="#br0" timeOffset="35044.36">12298 16679 0,'0'0'0,"-21"0"0,42-21 47,0 21-47,0 0 0,0 0 0,0 0 16,1 0-16,-1 0 0,21 0 15,-21-21-15,0 21 0,1 0 16,-1 0-16,0 0 0,0 0 0,-42 0 47,0 0-47,0 0 0,-1 0 15,1 0-15,0 0 0,0 0 16,0 0-16,0 0 0,-1 0 0,1 0 16,0 0-16,0 0 15,0 21 1,21 0-1,0 1-15,0-1 16,-21 0-16,21 0 0,0 0 16,0 0-16,0 1 0,-22-22 15,22 21-15,0 0 0,-21 0 16,21-42 62,21 21-78,1 0 0,-1-21 0,0 21 16,0 0-16,0-21 0,0 21 15,1 0-15,-1 0 0,0 0 16,21 0-16,-21 0 0,1 0 16,-1 0-16,0 21 0,0 0 0,0-21 15,0 21-15,1-21 0,-22 21 16,0 0-16,0 1 0,0-1 15,0 0-15,-22 0 16,1 0-16,0-21 0,0 21 0,-21 1 16,-1-22-16,22 0 0,-21 21 0,21-21 15,-22 0-15,22 0 0,0 0 16,0 0-16,0 0 0,-1 0 0,1 0 16,21-21 15,21 21-16,1-22-15,-1 1 16,0 21-16,0-21 0,21 21 0</inkml:trace>
  <inkml:trace contextRef="#ctx0" brushRef="#br0" timeOffset="35584.71">12827 16362 0,'0'0'0,"-21"-21"16,21 0-1,-21 21-15,21 21 47,21 0-47,0-21 16,0 21-16,0 0 0,0 22 0,1-22 15,-1 0-15,0 21 0,0-21 16,-21 22-16,0-1 0,21 0 0,-21 1 16,0-1-16,0-21 0,0 22 0,0-1 15,-21 0-15,0 1 0,0-1 16,-22-21-16,22 21 0,-21-20 16,0 20-16,20-21 0,-20 0 15,0 0-15,-1 1 0,22-1 0,0-21 16,0 21-16,0-21 0,21-21 47,0 0-32,21 21-15,0-22 0,0 1 16,0 21-16</inkml:trace>
  <inkml:trace contextRef="#ctx0" brushRef="#br0" timeOffset="35855.56">13462 16764 0,'0'0'16,"0"21"125</inkml:trace>
  <inkml:trace contextRef="#ctx0" brushRef="#br0" timeOffset="36084.43">13610 17060 0,'0'0'0,"0"22"0,0-1 16,0 0-16,0 0 0,-21-21 15,21 21-15,-21 0 16,0 1-16,-1-22 0,1 21 0,0 0 15,0 0-15,0 0 0,0 0 16,-1 1-16,1-22 0,0 21 16,0-21-16,0 0 0,21 21 0,-21-21 15</inkml:trace>
  <inkml:trace contextRef="#ctx0" brushRef="#br0" timeOffset="38395.67">13949 17124 0,'0'0'0,"0"-21"16,0 0 0,0-1 15,0 44 16,0-1-32,21-21 1,-21 21-16,21 0 16,-21 0-16,0 0 0,21 1 15,0-22-15,-21 21 16,22-21-16,-22 21 0,21 0 0,0-21 15,0 21-15,0-21 0,0 21 0,-21 1 16,22-22-16,-1 21 16,0-21-16,0 21 0,0-21 0,0 21 15,1 0-15,-1-21 16,0 21-16,0 1 0,0-22 16,0 21-16,1 0 0,-1-21 15,21 21-15,-21-21 0,0 0 16,22 21-16,-22-21 0,21 0 0,22 21 15,-22-21-15,22 22 0,-22-22 16,21 0-16,22 0 0,-21 0 0,20 0 16,-20 21-16,20-21 0,1 0 0,-21 0 15,20 0-15,-20 0 0,-1 0 16,1 0-16,-22 0 0,22 0 0,-1 0 16,-21 0-16,1 0 0,20 0 15,-20 0-15,-1 0 0,21 0 16,-20 0-16,-1 0 0,22 0 0,-22 0 15,21-21-15,-20 21 0,20 0 16,-20 0-16,20-22 0,-21 22 0,22 0 16,42-21-16,-43 21 0,1 0 15,20 0-15,-20-21 0,-1 0 16,22 21-16,-21 0 0,20-21 0,-20 21 16,20 0-16,-20-21 0,-1 21 0,22-22 15,-21 22-15,-1-21 16,1 21-16,-1-21 0,1 21 0,-1-21 0,1 0 15,-1 21-15,1-21 0,-1-1 16,1 22-16,-1-21 0,22 0 16,-22 0-16,1 0 0,-1 0 0,1-1 15,-1 1-15,1 0 0,-1 0 0,1 0 16,-1-22-16,1 22 0,-1 0 16,1-21-16,-1 21 0,22-1 0,-22-20 15,22 21-15,-21-21 0,-1-1 16,22 22-16,-22-21 0,22 21 0,-22-22 15,1 1-15,21 21 0,-22-22 0,85-20 16,-63 21-16,-22-1 16,1 1-16,-1 0 0,22-1 15,-21 1-15,-1 0 0,1-22 0,-22 22 16,21-22-16,1 1 0,-1 20 0,1-20 16,-1-1-16,1 22 0,-1-21 15,-20-1-15,84-63 16,-64 64-16,-20-22 0,20 21 0,-21 1 0,1-1 15,-1 1-15,0-1 0,1 1 16,-1-1-16,0 1 0,1-22 0,-1 22 16,0-1-16,1-20 0,20 20 15,-20 1-15,-1-22 0,0 21 0,22-20 16,-22 20-16,22-20 0,-22 20 16,21-21-16,-20 1 0,20-1 0,-20 0 15,20 1-15,-21-1 0,1 0 0,-1 1 16,0-1-16,1 0 0,-22 1 15,21-1-15,-21 0 0,1-20 0,20 20 16,0-84-16,-21 84 0,-21 0 16,22 1-16,-1-1 0,0-21 15,0 21-15,-21 1 0,21-1 0,0 0 16,-21-84-16,22 84 0,-22-20 16,21 20-16,-21 0 0,0 1 15,0-1-15,0 0 0,0 1 0,0-1 16,0 0-16,0 1 0,-21-1 15,-1 0-15,22 1 0,-42-86 16,21 86-16,0-1 0,0 21 0,-1-20 16,1-1-16,0 0 0,0 1 15,-21-1-15,20 22 0,-20-22 0,21 21 16,-21-20-16,20-1 0,-20 22 0,0-22 16,-1 0-16,1 22 0,0-22 15,-22 22-15,22-1 0,0-21 16,-22 22-16,22-1 0,-22 1 0,22-22 0,-64-42 15,43 64-15,20-1 16,-20 1-16,-1 20 0,22-20 16,-22-1-16,1 22 0,-1-21 0,1 20 15,-1-20-15,-84-43 0,64 64 16,-65-64-16,65 42 16,20 22-16,-20 0 0,-1-1 0,0 1 15,22 0-15,-128-43 0,107 43 16,-1-1-16,0 22 0,1-21 15,-1-1-15,0 1 0,1 21 16,-1-21-16,0-1 0,1 1 0,-22 21 16,21-22-16,0 1 0,-20 21 0,-86-43 15,106 22-15,1 21 16,-1 0-16,-21-22 0,22 22 0,-1 0 16,0 0-16,1 0 0,-22 0 0,21-1 15,0 1-15,1 0 0,-1 21 16,0-21-16,22 0 0,-22 0 0,1-1 15,-1 22-15,0-21 0,1 0 0,-1 21 16,21-21-16,-20 0 0,-1 21 16,0-21-16,1 21 0,-1 0 0,22-22 15,-86 22-15,86-21 0,-22 21 16,22-21-16,-22 21 0,22 0 16,-1 0-16,-21 0 0,22-21 0,-1 21 15,-63 0-15,64 0 16,-1 0-16,1 0 0,-1 0 0,22 0 15,-21 0-15,-1 0 0,-21 0 16,22 0-16,-1 0 0,-63 0 16,64 0-16,21 0 0,-1 21 15,1-21-15,0 21 0,-1-21 0,1 21 16,0-21-16,20 22 0,-20-22 0,21 21 16,-21-21-16,20 21 0,-20 0 15,21-21-15,0 21 0,0-21 0,-1 21 16,1-21-16,0 22 0,0-1 0,0-21 15,0 21-15,-1 0 16,1 0-16,0 0 16,21 1-16,-21-22 0,0 21 15,0 0-15,-1 0 16,1 0-16,0 0 0,0 1 16,0-1-16,21 0 0,-21 0 15,-1 0-15,22 0 16,0 1-16,-21-22 0,21 21 0,-21-21 15,21 21 1,-21-21 15,21-21-15,0 0 0,0-1-1,0 1 1,0 0-16,21 21 15</inkml:trace>
  <inkml:trace contextRef="#ctx0" brushRef="#br0" timeOffset="38888.01">14372 6138 0,'0'0'0,"0"-21"16,0 42 31,0 1-47,21-1 15,-21 0-15,21 0 0,-21 0 16,0 0-16,0 22 0,22-22 16,-22 0-16,0 21 0,0-20 0,21-1 15,-21 0-15,0 0 0,0 0 0,0 22 16,0-22-16,0 0 15,0 0-15,0 0 16,0 0 0,21-21 31,0 0-47,0-21 0,0 0 15,1 0-15,-1 0 0,21 0 16,-21-1-16,22 1 0,-22 0 0,21 0 15,0-21-15,-20 20 0,20 1 16,0 21-16,-21-21 0,22 0 0,-22 21 16,0 0-16,21-21 0,-20 21 15,-1 0-15,-42 0 63,-1 21-63,1-21 0</inkml:trace>
  <inkml:trace contextRef="#ctx0" brushRef="#br0" timeOffset="40389.86">10266 7387 0,'-21'0'0,"21"-21"47,0 0-32,0 0 1,0 0-1,21 21 1,0 0-16,0 21 16,0 0-1,0 0-15,-21 0 0,0 22 16,0-22-16,0 0 0,0 21 0,0-21 16,0 22-16,0-1 0,-21-21 15,21 22-15,-21-22 0,-21 0 0,21 21 16,-1-21-16,1 1 0,-21-1 0,21 0 15,0-21-15,-1 21 0,1-21 16,0 21-16,0-21 0,0 0 16,0 0-16,-1 0 0,22-21 15,0 0-15,0 0 0,-21 0 16,21-1-16,0 1 0,0 0 16,0 0-16,0 0 0,0 0 0,0-1 15,0 1-15,21 0 0,1 0 0,-1 21 16,0 0-16,0 0 15,0 0-15,0 0 0,1 21 16,-22 0-16,21-21 0,0 21 16,-21 1-16,0-1 0,21 0 15,-21 0-15,21 0 0,0 0 0,-21 1 16,22-22-16,-1 0 16,0 0-1,0 0-15,0 0 0,0 0 16,1 0-16,-1-22 0</inkml:trace>
  <inkml:trace contextRef="#ctx0" brushRef="#br0" timeOffset="40753.66">10647 7430 0,'0'0'0,"0"21"15,0 0-15,-21 0 16,21 0-16,-22 0 0,1 1 0,21-1 0,0 0 15,-21 0-15,21 0 16,0 0-16,-21 1 0,21-1 0,0 0 16,0 0-16,0 0 0,21-21 15,0 0-15,0 0 0,1 0 16,-1 0-16,0 0 16,0-21-16,0 21 0,0-21 0,1 0 15,-1 0-15,-21-1 0,0 1 0,21-21 16,-21 21-16,0 0 15,0-1-15,0 1 0,-21 0 16,0 0-16,-1 21 0,1 0 0,0 0 16,0 0-16,0 0 0,0 0 15,-1 63 1,22-41 0,0-1-16,22-21 15,-22 21 1</inkml:trace>
  <inkml:trace contextRef="#ctx0" brushRef="#br0" timeOffset="40976.53">11007 7620 0,'0'-21'63,"21"21"-16,0 0-47</inkml:trace>
  <inkml:trace contextRef="#ctx0" brushRef="#br0" timeOffset="41387.87">11472 7472 0,'-42'21'15,"21"-21"-15,0 21 0,21 0 16,-22-21-16,1 22 15,0-1-15,21 0 0,-21 0 0,0 0 16,0 0-16,21 1 0,0-1 0,-22 0 0,22 0 16,0 0-16,0 0 15,0 1-15,22-22 16,-1 0-16,0 0 0,0 0 0,21 0 16,-20 0-16,-1 0 0,21 0 0,-21-22 15,22 22-15,-22-21 0,0 21 16,0-21-16,21 0 0,-20 0 0,-1 0 15,-21-1-15,21-20 0,-21 21 16,0 0-16,0 0 0,0-22 16,-21 22-16,0 21 0,-1-21 15,1 0-15,0 21 0,0 0 0,0 0 0,-22 0 16,22 0-16,0 0 0,0 0 0,0 21 16,0-21-16,-1 21 15,22 0-15,0 0 0,22-21 16,-1 22-16</inkml:trace>
  <inkml:trace contextRef="#ctx0" brushRef="#br0" timeOffset="42215.45">13462 7303 0,'0'0'0,"0"-22"0,0 1 16,-21 21-1,21-21-15,-21 0 16,21 0 0,0 0-1,21 21 1,0 0-16,0 0 0,0 0 16,0 0-16,1 0 15,-1 0-15,0 0 0,0 21 0,0 0 16,-21 0-16,0 0 0,0 22 15,0-22-15,0 21 0,0-21 16,0 0-16,-21 1 0,21-1 0,-21 0 16,0 0-16,0-21 0,-1 21 15,1-21-15,21 21 0,-21-21 16,21-21 15,21 21-15,0 0-16,1 0 0,-1-21 15,0 21-15,0 0 16,0 0-16,0 21 0,-21 0 16,0 1-16,22-22 0,-22 21 15,0 0-15,0 0 0,0 0 16,0 0-16,-22 1 0,1-22 16,0 21-16,0 0 0,0-21 0,0 0 15,-1 0-15,1 0 0,0 0 16,0 0-16,0 0 15,0-21 1,21 0 0,0-1-16,0 1 15,0 0 1,21 21-16,-21-21 0</inkml:trace>
  <inkml:trace contextRef="#ctx0" brushRef="#br0" timeOffset="42616.04">13949 7324 0,'-21'0'32,"-1"21"-17,1 0-15,0 0 0,0 22 0,21-22 16,-21 0-16,0 0 0,21 0 0,-22 22 15,22-22-15,0 0 0,0 0 16,0 0-16,0 0 0,0 1 16,22-22-16,-1 0 0,0 0 15,0 0-15,0 0 0,0 0 0,22 0 16,-22 0-16,21-22 16,-21 1-16,1 0 0,20 0 0,-21 0 15,-21 0-15,21-1 0,-21 1 0,0-21 0,0 21 16,0 0-16,0-1 15,-21 1-15,0 0 0,0 0 0,0 0 16,-1 21-16,1 0 0,0 0 0,0 0 16,0 0-16,0 21 0,21 0 15,-22 0-15,22 0 0,0 1 16,0-1-16,0 0 0,0 0 16,0 0-16,22-21 0,-1 21 15,0-21-15</inkml:trace>
  <inkml:trace contextRef="#ctx0" brushRef="#br0" timeOffset="42815.47">14351 7535 0,'0'0'0,"-21"0"94</inkml:trace>
  <inkml:trace contextRef="#ctx0" brushRef="#br0" timeOffset="43211.95">14753 7324 0,'0'0'0,"0"-21"0,0-1 16,0 44-1,0-1-15,0 0 16,0 0-16,0 0 0,0 0 16,-21 1-16,0-1 0,21 21 0,-21-21 0,21 0 15,0 1-15,0-1 0,0 0 16,0 0-16,0 0 0,0 0 15,21-21-15,0 0 16,0 0-16,0 0 0,0 0 0,1 0 16,-1-21-16,0 21 0,0-21 15,0 0-15,0 0 0,1 0 0,-1-1 16,0 1-16,0-21 0,-21 21 16,21-22-16,-21 22 0,0-21 0,0 21 15,0-22-15,0 22 0,0 0 0,-21 0 16,0 0-16,0 21 0,0 0 15,-1 0-15,1 0 0,0 0 0,0 0 16,-21 21-16,20 0 0,1-21 0,21 21 16,0 0-16,0 1 0,0-1 15,0 0-15,0 0 16,21 0-16</inkml:trace>
  <inkml:trace contextRef="#ctx0" brushRef="#br0" timeOffset="43565.74">16171 7133 0,'21'0'16,"-42"0"-16,64 0 0,-22 0 0,0 0 15,0 0-15,0 0 0,0 0 0,1 0 16,20 0-16,-21 0 0,0 0 0,22 0 16,-22 0-16,21 0 0,-21 0 15,0 0-15,1 0 0,-1-21 16,0 21-16,-42 0 31,0 0-31,-1 0 16,1 0-16,0 0 0,-21 0 0,21 0 15</inkml:trace>
  <inkml:trace contextRef="#ctx0" brushRef="#br0" timeOffset="43975.51">16319 7091 0,'0'0'0,"-21"0"15,0 0-15,0 0 0,0 0 16,0 21-16,-1 0 15,1 0-15,21 1 0,0-1 16,-21 0-16,21 0 0,-21-21 0,21 21 16,-21 0-16,21 1 0,0-1 15,0 0-15,0 0 0,21-21 47,0 0-47,-21-21 16,21 21-16,0 0 0,-21-21 0,22 21 15,-1 0-15,0-21 0,0 21 16,0 0-16,22 0 0,-22 0 0,21 0 16,-21 0-16,0 0 0,22 0 0,-22 0 15,21 21-15,-21 0 16,1-21-16,-1 21 0,0 0 0,-21 0 16,0 1-16,0-1 0,0 0 0,0 0 15,-21 0-15,0 0 16,-1 1-16,1-22 0,-21 21 0,21 0 15,-22-21-15,22 21 0,0-21 0,-21 0 16,21 0-16,-1 0 0,1 21 0,0-21 16,0 0-16,0 0 15,0 0-15,-1 0 16,1 21-16,0-21 0,0 0 0,0 22 16,0-1-16</inkml:trace>
  <inkml:trace contextRef="#ctx0" brushRef="#br0" timeOffset="58412.51">23177 5080 0,'0'-21'437</inkml:trace>
  <inkml:trace contextRef="#ctx0" brushRef="#br0" timeOffset="62239.89">25061 5249 0,'0'0'0,"-21"0"0,0 0 31,0 0 1,0 0 30</inkml:trace>
  <inkml:trace contextRef="#ctx0" brushRef="#br0" timeOffset="63532.73">24299 5313 0,'-21'0'15,"0"0"1,0 0 0,0 0-1,-1 0 1,1 0-16,0 0 15,0 0 1,0 0-16,42 0 47,21 0-31,1 0-16,-1 0 0,0 0 0,43 0 15,0-21-15,-1 21 0,22-21 16,0 21-16,0-22 0,0 22 0,-1-21 15,-20 21-15,-21 0 0,-1-21 16,1 21-16,-22-21 0,0 21 0,-21 0 16,1 0-16,-1 0 15,-21-21 32,21 0-16</inkml:trace>
  <inkml:trace contextRef="#ctx0" brushRef="#br0" timeOffset="63979.47">27114 5059 0,'-21'0'16,"-21"21"-1,63-21 17,0 0-17,22 0-15,-22 0 0,21 0 0,22 0 16,-1-21-16,-21 21 0,22 0 15,21-21-15,-22 21 0,22-21 0,-1 21 16,1-22-16,0 22 0,-1-21 0,1 21 16,0 0-16,-22 0 0,1-21 15,-22 21-15,0 0 0,-20 0 0,20 0 16,-42-21-16</inkml:trace>
  <inkml:trace contextRef="#ctx0" brushRef="#br0" timeOffset="64432.76">24384 6456 0,'0'21'16,"0"0"0,21-21-1,21 0-15,1 0 0,20 0 0,1 0 16,-1-21-16,22 21 0,0-21 0,-1 0 16,22 21-16,-21-21 15,-1-1-15,22 22 0,-21-21 0,-22 0 16,22 21-16,-21 0 0,-1-21 0,-21 21 15,1 0-15,-1 0 0,0-21 16,-20 21-16,-1 0 0,0 0 16,0-21-16,0 21 0</inkml:trace>
  <inkml:trace contextRef="#ctx0" brushRef="#br0" timeOffset="64799.55">27876 6181 0,'-21'0'0,"0"0"0,21-21 31,42 21-15,-20 0-16,20 0 0,0 0 0,1-22 16,-1 22-16,0 0 0,22 0 15,-1-21-15,-20 21 0,20-21 0,1 21 16,-22 0-16,21 0 0,-20-21 16,-1 21-16,0 0 0,1 0 0,-22-21 15,0 21-15,0 0 0,0 0 0,-21-21 16,-21 21-1,-21 0 1,21 0-16,-22 0 0,1 0 16</inkml:trace>
  <inkml:trace contextRef="#ctx0" brushRef="#br0" timeOffset="65435.67">24723 7430 0,'-22'0'0,"44"0"0,-86 21 0,43-21 15,0 21-15,0-21 0,21 21 16,21-21-16,21 0 0,0 0 16,1 0-16,20 0 0,1 0 0,-1 0 15,1 0-15,20 0 0,1-21 16,-21 0-16,20 21 0,1-21 0,-22-1 16,1 22-16,21-21 0,-22 0 15,-21 21-15,22-21 0,-22 21 0,1 0 16,-1-21-16,0 21 0,-21-21 0,1 21 15,-1 0-15,0 0 16,-21-22 250,21 1-266</inkml:trace>
  <inkml:trace contextRef="#ctx0" brushRef="#br0" timeOffset="65892.41">27495 7324 0,'0'42'31,"43"-42"-31,-22 0 0,21 0 0,22 0 15,-1 0-15,22 0 0,0-21 16,-1 21-16,22-21 0,-21 21 0,-1-21 16,-20-1-16,21 22 0,-22 0 0,1-21 15,-22 21-15,0 0 0,1 0 16,-22 0-16,21 0 0,-21-21 16,-42 21 15,0 0-31,0 0 0,0 0 15</inkml:trace>
  <inkml:trace contextRef="#ctx0" brushRef="#br0" timeOffset="66520.16">25442 8573 0,'0'21'0,"21"-21"31,1 0-15,-1 0-16,21 0 0,-21 0 0,22 0 15,-1 0-15,21 0 0,-20 0 16,-1 0-16,0 0 0,22 0 0,-22 0 15,1-21-15,-1 21 0,0-22 0,22 22 16,-22 0-16,-21 0 0,0-21 16,1 21-16,-1 0 0,0 0 0,0 0 47,0 0-32,-21-21 1,21 21-16,1 0 15</inkml:trace>
  <inkml:trace contextRef="#ctx0" brushRef="#br0" timeOffset="66927.96">27749 8424 0,'0'0'0,"0"22"15,22-22 1,-1 0-16,0 0 0,0 0 16,21 0-16,-20 0 0,20 0 0,0 0 15,1-22-15,-1 22 0,0 0 0,1-21 16,-1 21-16,21-21 0,-20 21 16,-1 0-16,-21 0 0,22-21 15,-1 21-15,-21 0 0,21 0 0,-20 0 16,-1 0-16,0 0 0,-21-21 15,-21 21 1,0 0 0,-1-21-16</inkml:trace>
  <inkml:trace contextRef="#ctx0" brushRef="#br0" timeOffset="68264.03">23685 5249 0,'0'0'0,"0"-21"15,22 0-15,-22 0 16,0 0-1,-22 21 1,1 0-16,0 0 16,0 0-16,0 0 0,0 0 0,-22 0 15,22 0-15,-21 21 0,-1-21 16,22 21-16,-21 0 0,0 0 0,20 1 16,-20-1-16,21 21 0,-21-21 15,20 22-15,1-1 0,0-21 0,0 21 16,0 1-16,21-1 0,0 0 15,0 1-15,0-1 0,21-21 0,0 22 16,0-22-16,22 21 0,-1-21 16,0 0-16,1 1 0,-1 20 0,0-21 15,1 0-15,-1 0 0,0 1 16,1-1-16,-1 0 0,0 21 0,-21-21 16,1 1-16,-1-1 0,-21 21 15,0-21-15,0 0 0,0 22 0,-21-22 16,-1 21-16,1-21 0,0 22 15,-21-22-15,21 21 0,-22-21 0,1 1 16,21-1-16,-22 0 0,22 0 0,-21 0 16,21 0-16,0 1 0,-1-22 15,1 0-15,0 21 0,0-21 16,21 21 15,21-21-31,0 0 0,0 21 0,1-21 16,20 21-16,0 0 0,-21-21 15,22 22-15,-1-1 0,0 0 16,-20 0-16,20 0 0,0 0 0,-21 1 16,1-1-16,-1 21 0,0-21 0,0 22 15,-21-1-15,21 43 16,-21-43-16,0 21 0,0 1 0,0-1 16,0 1-16,0-1 0,0 1 0,0-1 15,0 1-15,0-1 0,0 1 16,0-1-16,0-20 0,0 20 0,0-20 15,0-1-15,0 21 0,-21-20 0,21-1 16,0 0-16,-21 1 0,21-22 0,0 21 16,0 1-16,0-1 0,-21-21 15,21 0-15,0 22 0,0-22 16,0 0-16,0 0 0,0 0 16,21-21-16,0 0 15,0-21-15,0 0 0,22 0 0,-22-22 16,21 1-16,1 0 0,20-22 0</inkml:trace>
  <inkml:trace contextRef="#ctx0" brushRef="#br0" timeOffset="81243.81">4297 17272 0,'0'0'0,"-21"0"0,21 21 0,-22-21 16,22 21-1,22-21 1,-1 0-16,21 0 0,-21 0 16,22 0-16,20 0 0,-21-21 15,22 21-15,-1 0 0,64-21 16,-63 21-16,-1 0 0,1 0 15,-22 0-15,1-21 0,-1 21 16,0 0-16,1 0 0,-22 0 0,0 0 16,0 0-16,0 0 0,-21-21 47,-21 0-32,21-1-15</inkml:trace>
  <inkml:trace contextRef="#ctx0" brushRef="#br0" timeOffset="81824.5">3916 16277 0,'-21'0'16,"42"0"31,0 0-32,0 0-15,21 0 0,-20 0 0,20 0 16,0-21-16,1 21 0,-1 0 16,21 0-16,-20 0 0,-1 0 0,22-21 15,-22 21-15,0 0 0,-21 0 0,22 0 16,-1 0-16,-21 0 0,0 0 15,1 0-15,-1 0 16,0 0 15</inkml:trace>
  <inkml:trace contextRef="#ctx0" brushRef="#br0" timeOffset="87110.12">8932 1461 0,'-21'0'31,"0"0"-15,21 21 15,21-21 63,0 0-94,0 0 16,1 0-16,-1 0 15,0 0-15,0 0 0,0 0 16,0 0-16,1 0 0,-1 0 0,21 0 15,-21 0-15,0 0 0,1 0 16,-1-21-16,0 21 0,0 0 16,0 0-16,0 0 0,1 0 0,20 0 15,-21 0-15,0 0 0,22-22 0,20 22 16,-21 0-16,1 0 16,-1 0-16,22 0 0,-22 0 0,0-21 15,22 21-15,-22 0 0,0 0 16,22 0-16,-22 0 0,1 0 0,-1 0 15,64 0-15,-43-21 16,-20 21-16,20 0 0,-21 0 0,22 0 16,63-21-16,-42 21 0,-22 0 15,22 0-15,-1 0 0,-20 0 16,21 0-16,63-21 16,-85 21-16,1 0 0,-22 0 15,22 0-15,-22 0 0,21 0 0,-20 0 16,-1-21-16,22 21 0,-22 0 0,0 0 15,1 0-15,-1 0 0,0-22 16,1 22-16,20 0 0,22-21 16,-43 21-16,-21 0 0,22 0 15,-1 0-15,-21 0 0,21 0 0,1 0 16,-22 0-16,0 0 16,0 0-16,0 0 0,1 0 0,-1-21 15,0 21-15,0 0 16,-42 0 62,0 0-78,-22 0 0,1-21 0,-21 21 16,-1 0-16,1 0 0,-22 0 0</inkml:trace>
  <inkml:trace contextRef="#ctx0" brushRef="#br0" timeOffset="88188.5">9059 1609 0,'-21'0'16,"0"0"-1,42 0 48,0 0-47,0 0-16,1 0 0,-1 0 15,0 0-15,0 0 0,21 0 16,-20 0-16,-1-21 0,21 21 15,-21 0-15,0 0 0,1 0 16,20 0-16,-21 0 0,0-22 0,22 22 16,-22 0-16,21 0 0,22 0 15,-22-21-15,0 21 0,1 0 16,-1 0-16,0 0 0,22-21 16,-22 21-16,0-21 0,22 21 0,-22 0 15,1 0-15,-1 0 0,0-21 16,43 21-16,-43 0 0,1 0 15,-1 0-15,-21-21 0,21 21 0,1 0 16,-1 0-16,0 0 0,1 0 16,-1 0-16,0-22 0,1 22 0,-1 0 15,0 0-15,1 0 16,20 0-16,-20 0 0,41 0 16,-41 0-16,-1 0 0,0 0 0,1-21 15,-1 21-15,-21 0 0,21 0 16,1 0-16,-22-21 0,21 21 0,1 0 15,-22 0-15,21 0 0,0 0 16,1 0-16,-22 0 0,64-21 16,-43 21-16,-21 0 0,21 0 0,1 0 15,-22 0-15,21 0 0,1 0 16,-22-21-16,21 21 0,-21 0 0,22 0 16,-22 0-16,0 0 0,0 0 15,0 0-15,0 0 0,1-21 16,-1 21-16,0 0 15,0 0-15,0 0 16,0 0 0,1 0-16</inkml:trace>
  <inkml:trace contextRef="#ctx0" brushRef="#br0" timeOffset="89113.88">14541 1185 0,'22'0'16,"-1"0"-1,0-21 1,-21 0-16,0 0 16,0 0-1,0 0-15,0-1 0,0 1 16,0 0-16,0 0 0,-21 21 16,0-21-16,-1 21 0,1 0 15,0 0-15,0 0 0,-21 0 16,20 21-16,1 0 0,0 0 15,-21 0-15,21 1 0,-22-1 0,22 21 16,-21-21-16,21 22 0,-1-22 16,1 0-16,0 21 0,21-21 15,0 1-15,0-1 0,0 0 0,0 0 16,0 0-16,0 0 0,21-21 16,0 0-16,1 0 0,-1 0 15,0 0-15,21 0 0,-21 0 16,1 0-16,20-21 0,-21 21 0,0-21 15,22 0-15,-22 0 0,0 0 16,0-1-16,0 1 0,0 0 16,1 0-16,-1 0 0,0 0 0,0-64 15,-21 64 1,21 21-16,-21 21 31,0 0-31,0 0 16,0 0-16,0 1 0,0-1 0,0 0 15,0 0-15,0 0 16,0 0-16,0 1 0,0-1 16,0 0-1,21-21 1,1 0-16,-1 0 0,0 0 0,0 0 16,21-21-16,-20 21 15</inkml:trace>
  <inkml:trace contextRef="#ctx0" brushRef="#br0" timeOffset="91861.26">15367 1016 0,'0'0'0,"0"-21"16,0 0-1,0 0-15,0-1 0,-21 22 16,0 0-1,-1 0-15,1 0 0,0 0 0,0 22 16,-21-22-16,20 21 0,1 0 16,-21 0-16,21 0 0,0 22 0,-1-22 15,1 0-15,0 0 0,0 21 16,21-20-16,-21-1 0,21 0 0,0 0 16,0 0-16,0 0 15,21-21-15,0 0 0,0 0 16,0 22-16,1-22 0,20 0 0,-21 0 15,21 0-15,1 0 0,-22-22 0,21 22 16,-21-21-16,1 21 0,20-21 16,-21 0-16,0 0 0,0 0 15,-21-1-15,0 1 0,22 0 16,-22 0-16,0 0 0,-22 42 47,22 0-47,-21 0 0,21 0 15,-21 1-15,21-1 16,0 0-16,0 21 0,0-21 0,0 1 16,0 41-16,0-21 0,0 1 15,0-1-15,0 0 0,0 1 16,0-1-16,0 43 0,0-22 16,0-20-16,0-1 0,0 0 15,0 1-15,0-1 0,0 0 0,0-21 16,0 22-16,0-22 0,0 21 0,0-21 15,0 1-15,0-1 0,-21 0 16,0-21-16,0 21 0,-1-21 16,1 0-16,0 21 0,0-21 0,0 0 15,0 0-15,-1 0 0,1 0 0,-21 0 16,21 0-16,0-21 0,-1 0 16,22 0-16,0 0 0,0-1 0,0 1 15,0-21-15,0 0 0,0-1 0,22 1 16,-1-22-16,21 1 0,-21 21 15,22-43-15,-1 21 0,0 1 16,1-1-16,20 1 0,-21 21 0,22-22 16,-22 1-16,64-43 15,-64 63-15,1 1 0,-22 0 0,0-1 16,0 22-16,0 0 0,-21 0 16,0 0-16,0 0 15,-21 21 1,0 0-16,21 21 0,-21-21 15,21 21-15,-21-21 0,21 21 16,0 0-16,0 0 0,0 1 16,0-1-16,0 0 0,0 0 0,21 0 15,-21 0-15,0 1 16,0-1-16,0 0 0,21-21 16,-21 21-16,21 0 15,-21 0-15,21-21 16,1 0-16,-1 0 15,0 0 1,0 0-16,0 0 0,0 0 16,1-21-16,-1 21 0,-21-21 15,21 0-15,0 0 0,0 0 0,0-22 16,-21 22-16,22 0 0,-1-21 0,0 20 16,-21 1-16,0 0 15,0 0-15,21 0 0,-21 42 31,-21 0-15,21 0-16,-21 0 0,21 1 16,0-1-16,0 21 0,-21-21 15,21 0-15,0 1 0,0-1 0,0 0 16,0 0-16,0 0 0,0 0 16,21 1-16,0-22 15,0 21-15,0-21 0,0 0 0,1 0 16,-1 0-16,0 0 0,21 0 15,-21-21-15,1-1 0,-1 22 0,21-21 16,-21 0-16,0 0 0,-21 0 16,22 0-16,-1-1 0,-21-20 0,21 21 15,-21 0-15,0 0 0,0-1 16,0 44 31,0-1-47,0 0 0,0 0 15,-21 0-15,21 0 0,0 1 16,0-1-16,0 0 0,0 0 16,0 0-16,0 0 0,0 1 0,21-22 15,0 0-15,-21 21 0,42-21 16,-20 0-16,20 0 0,-21 0 16,0 0-16,0 0 0,22 0 15,-22-21-15,0-1 0,0 22 16,0-21-16,1 0 0,-1 0 0,0 0 15,0-22-15,0 22 0,-21 0 16,0 0-16,0 0 0,0 0 0,0-1 16,0 1-16,0 42 31,0 1-15,0-1-16,-21 0 0,21 0 0,0 0 15,-21 0-15,21 1 0,0-1 16,0 0-16,0 0 0,0 21 15,0-20-15,0-1 16,0 0 0,0-42 15,0 0-31,0-1 16,0 1-16,0 0 15,0 0-15,0 0 0,0 0 0,21-22 16,0 22-16,-21 0 0,21 0 0,1 0 15,-1 21-15,-21-22 0,21 1 16,0 21-16,0 0 0,0 0 16,1 0-16,-1 0 0,-21 21 15,21 1-15,0-22 0,-21 21 16,21 0-16,-21 0 0,0 0 0,0 0 16,0 22-16,0-22 15,0 0-15,0 0 0,0 0 16,0 1-16,0-1 15,21-21 1,1-21 0,-22-1-16,21 1 15,0 0-15,0 0 16,-21 0-16,21-22 0,0 22 0,1 0 16,-1 0-16,0-21 0,0 20 15,21 1-15,-20 0 0,-1 21 16,0-21-16,0 21 0,0 0 0,0 0 15,1 21 1,-22 21-16,0-20 0,0-1 16,0 0-16,0 0 0,0 0 15,0 0-15,-22 1 0,22-1 0,0 0 16,0 0-16,0 0 0,0 0 0,0 1 16,0-1-16,22-21 15,-1 0-15,-21 21 0,21-21 0,0 0 16,21 0-16,-20 0 0,-1 0 15,0 0-15,0 0 0,21 0 16,-20-21-16,-1 0 0,21 21 0,-21-22 16,0 1-16,1 0 0,-1 0 15,0-21-15,0 20 0,-21 1 0,21-21 16,-21 21-16,0 0 0,0-1 16,0 1-16,0 0 15,-21 21-15,0 0 16,0 0-16,21 21 0,-21 0 0,-1 1 15,1-1-15,21 0 0,0 0 0,-21 0 16,21 0-16,0 22 0,0-22 16,0 0-16,0 0 0,0 0 0,0 1 15,0-1-15,21-21 16,0 21-16,1-21 0,-1 0 0,0 21 16,0-21-16,0 0 0,22 0 0,-22 0 15,0 0-15,42 0 16,-20-21-16,-22 21 0,0-21 0,21 0 15,-20 21-15,-1-22 0,0 1 16,-21-21-16,21 21 0,-21 0 0,0-1 16,0 1-16,0 0 0,0 0 0,0 0 15,0 42 17,0 0-32,-21 0 15,21 0-15,-21 22 0,21-22 16,-21 0-16,21 0 0,0 0 0,-22 1 15,22-1-15,0 0 16,-21-21-16,21 21 0,0 0 0,0-42 63,0 0-63,0 0 0,0 0 15,21-1-15,1 1 0,-1 0 16,0 0-16,0-21 0,0 20 15,0-20-15,22 21 0,-22 0 0,0 0 16,21-1-16,-20 22 0,20-21 16,-21 21-16,0 0 0,22 0 0,-1 0 15,-21 21-15,0 1 0,0-1 16,-21 0-16,0 0 0,0 0 16,0 0-16,0 1 0,0-1 0,0 21 15,0-21-15,0 0 0,-21 1 16,0 20-16,0-42 15,0 21-15,0 0 0,21 0 0,-22-21 16,22 22-16,-21-22 16,42 0 15,1 0-15,-1-22-16,0 1 0,0 0 0</inkml:trace>
  <inkml:trace contextRef="#ctx0" brushRef="#br0" timeOffset="92157.09">19219 804 0,'0'0'0,"0"-21"0,0 0 16,21 0-16,-21 0 0,22 21 16,-22-21-16,0 42 31,0 0-31,0 0 15,-22 21-15,1-20 0,21 20 0,-21 0 16,0 1-16,21 20 0,-21-21 16,21 1-16,-21-1 0,-1-21 0,22 22 15,0-1-15,0-21 0,0 0 0,-21 0 16,21 22 0,0-22-16,0 0 0,0 0 15,21-21 1,1 0-16,-1-21 15,0 21-15,0-21 0,0 0 16</inkml:trace>
  <inkml:trace contextRef="#ctx0" brushRef="#br0" timeOffset="92599.84">19727 1058 0,'-21'0'31,"0"0"-15,0 0-16,0 0 16,-1 0-16,1 0 0,0 22 0,0-1 15,0 0-15,0-21 16,21 21-16,0 0 0,0 0 16,0 1-16,0-1 15,0 0-15,21-21 16,0 21-16,0-21 0,0 21 15,0-21-15,1 0 0,20 21 16,-21-21-16,0 0 0,0 0 16,-21 22-16,22-22 0,-1 0 0,0 21 15,-21 0 1,0 0-16,-21-21 16,0 0-16,-1 0 15,1 21-15,0-21 0,0 0 0,-21 0 16,20 0-16,1 0 0,0 21 15,0-21-15,0 0 16,0 0-16,-1 0 16,1 0-1,21-21 1,0 0-16,0 0 16</inkml:trace>
  <inkml:trace contextRef="#ctx0" brushRef="#br0" timeOffset="92955.64">18986 826 0,'0'0'0,"-42"0"0,21-22 0,-43 22 31,86 0-15,-1 0-16,0 0 16,21 0-16,1 0 0,-1 0 0,21 0 15,-20 0-15,20 0 0,-20 0 16,20 0-16,-21 0 0,22 22 16,-22-22-16,1 0 0,41 0 15,-41 21-15,-1-21 0,-21 0 16,21 0-16,-20 0 0,-1 0 15,0 0 1,-42 0 15,0 0-31,-1 0 16</inkml:trace>
  <inkml:trace contextRef="#ctx0" brushRef="#br0" timeOffset="97168.68">5292 16129 0,'0'0'0,"21"0"62,0 0-31,0 0-15,-21 21-16,21-21 0,0 21 16,-21 1-16,22-22 0,-1 21 15,0 0-15,0-21 0,0 21 16,0-21-16,1 21 0,-1-21 15,0 0-15,0 21 0,0-21 16,0 0-16,1 0 0,-1 22 16,21-22-16,-21 0 15,22 0-15,-22 0 0,0 0 16,0-22-16,0 22 0,0 0 16,1-21-16,-22 0 0,21 21 15,0-21-15,21 0 0,-21 0 16,1-1-16,-1 22 0,0-21 15,0 0-15,0 21 0,0 0 16,1-21-16,-1 21 0,0 0 0,0 0 16,0 0-16,0 0 15,1 0-15,-1 0 16,0 21-16,0-21 0,0 21 16,0 0-16,1-21 0,-1 22 15,0-22-15,0 0 0,0 0 16,0 21-16,1-21 0,-1 0 15,-21 21-15,21-21 16,0 0-16,0 0 31,0 0-15,1-21 0,-1 0-16,0-1 0,0 1 15,0 0-15,0 0 0,1 0 16,20 21-16,-21-21 0,0-1 0,0 22 15,1 0-15,20 0 0,-21 0 16,0 0-16,0 0 0,22 0 0,-22 22 16,0-22-16,0 21 0,0 0 0,22 0 15,-22-21-15,0 21 0,21 0 16,-20 1-16,20-22 0,-21 21 0,21 0 16,1-21-16,-22 0 0,21 21 0,1-21 15,-1 0-15,0 0 16,-21 0-16,22 0 0,-1 0 0,0 0 0,64-21 15,-85 0 1,22 21-16,-22-21 0,0 21 16,21-43-16,-42 22 0,22 0 15,-22 0-15,21 0 16,-21-1 0,-21 22 30,-1 0-46,1 0 0,0 0 16,0 22-16,-21-22 0,-1 0 0</inkml:trace>
  <inkml:trace contextRef="#ctx0" brushRef="#br0" timeOffset="98185.12">5609 16023 0,'0'-21'31,"0"42"-15,0 0-16,0 1 0,0-1 16,0 21-16,0-21 0,0 0 15,0 1-15,0 41 0,0-42 16,21 0-16,0 1 0,-21-1 0,22 0 16,-1-21-16,0 21 0,0-21 15,0 0-15,22 0 16,-22 0-16,0 0 0,0 0 0,0 0 15,22 0-15,-22 0 0,0 0 0,0-21 16,0 0-16,0 21 0,22-21 16,-22-1-16,0 1 0,21-21 15,1 21-15,-22 0 0,0-1 16,21 1-16,-20 0 0,20 21 0,-21-21 16,0 0-16,22 21 0,-22 0 15,0 0-15,21 0 0,-21 0 0,1 0 16,41 0-16,-42 21 0,22-21 15,-22 21-15,0 0 0,21 22 16,-21-43-16,1 21 0,-1 0 16,0 0-16,0 0 0,0-21 15,0 21-15,-21 1 16,22-1-16,-1-21 0,-21 21 16,21-21 15,-21-21-31,0 0 15,0-1-15,21 1 0,0 0 16,-21 0-16,21 0 0,1 0 16,-1-1-16,0 1 0,0 0 0,0 0 0,0 0 15,1 0-15,-1 21 0,42-22 16,-42 22-16,1 0 16,20 0-16,-21 22 0,0-22 0,0 21 0,1 0 15,-1 0-15,0 0 0,-21 0 16,21 1-16,0-22 0,0 21 15,22 0-15,-22 0 0,0-21 16,0 0-16,0 0 0,22 0 16,-22 0-16,0 0 0,21 0 0,-20 0 15,20 0-15,-21-21 0,0 21 16,0-21-16,1 0 0,-1 21 0,0-22 16,-21 1-16,0 0 0,0 0 15,0 0 1,0 0 15,0-1-15,21 1-16</inkml:trace>
  <inkml:trace contextRef="#ctx0" brushRef="#br0" timeOffset="98896.15">8996 15748 0,'-43'0'0,"86"0"0,-128 0 0,64 0 15,-21 0-15,20 0 0,-41 0 16,84 0 15,0 21-31,0-21 0,22 0 16,20 0-16,-20 0 0,20 0 0,1 0 15,-1 0-15,22 0 0,-22 0 16,1 0-16,-1 0 0,1 0 0,-1 0 16,-20 0-16,20 0 0,-21 0 0,1 0 15,-1 0-15,0 0 0,-20 0 16,-1 0-16,0 0 0,-42 0 31,0 0-31,-1 0 16,1 0-16,-21 0 15,0 0-15,20 0 0,-20 0 0,0 0 0,-1 0 16,-20 0-16,21 0 0,-22 0 16,22 0-16,-22 0 0,1 0 15,20 0-15,-20 0 0,-1 0 0,22 0 16,-21 21-16,20-21 0,1 0 0,21 0 16,-22 0-16,22 0 0,0 0 15,42 0 1,0 0-16,1 0 15,62 0-15,-41 22 16,20-22-16,-21 0 0,22 0 0,-22 0 16,22 0-16,-22 0 0,22 0 0,-22 0 15,0 0-15,1 0 0,-1 0 0,0 0 16,1 0-16,-22 0 16,0 0-16,21 0 0,-21 0 15,-21-22-15,0 1 16,0 0-1</inkml:trace>
  <inkml:trace contextRef="#ctx0" brushRef="#br0" timeOffset="99199.98">9588 15621 0,'0'-21'16,"0"42"-16,-21-42 0,42 21 31,1 0-15,-1 0-16,0 0 15,0 0-15,21 21 0,-20-21 0,-1 0 16,0 0-16,0 21 0,0-21 16,0 21-16,1-21 0,-22 22 0,0-1 15,0 0-15,0 0 0,0 0 16,0 22-16,0-22 0,-22 0 16,-62 64-16,63-64 15,-22 0-15,22 21 0,0-21 0,0 1 16,-22-1-16,22-21 15,21 21-15,-21 0 0,0-21 16,42 0 0,0 0-1,22-21-15,-22 0 0,21 21 0</inkml:trace>
  <inkml:trace contextRef="#ctx0" brushRef="#br0" timeOffset="99604.74">11239 15198 0,'-21'-21'0,"42"42"0,-63-64 16,42 22-16,-21 21 16,0-21-16,0 21 15,21 21-15,-22 0 0,22 1 16,0-1-16,0 21 0,0 0 16,0 1-16,0-1 0,0 0 15,0 22-15,0-22 0,0 1 0,0 20 0,0-21 16,0 1-16,0-1 0,-21 43 15,21-64-15,0 21 16,0-21-16,0 22 0,0-22 0,-21 0 16,21 0-16,0 0 0,0-42 31,0 0-15,0 0-16,0 0 0</inkml:trace>
  <inkml:trace contextRef="#ctx0" brushRef="#br0" timeOffset="99921.56">10922 15579 0,'0'-43'0,"0"86"0,-21-107 0,21 22 16,-21 0-16,21 20 0,0-62 15,0 63-15,0-22 0,0 22 16,0-21-16,0 21 0,21-22 0,0 22 16,0 0-16,21 0 0,-20 0 0,62-22 15,-41 22-15,-1 21 16,0 0-16,1 0 0,-1 0 0,43 21 15,-43 22-15,-21-22 0,0 21 16,0 0-16,-21 1 0,0-1 16,0 22-16,0-22 0,-21 0 0,0 1 15,-21-1-15,21 0 0,-22-21 16,1 22-16,21-22 0,-22 0 0,22 0 16,-21 0-16,21 1 0,0-22 15,-1 21-15,44-21 31,-1 0-31,0 0 16,0 0-16,0-21 0,0 21 0</inkml:trace>
  <inkml:trace contextRef="#ctx0" brushRef="#br0" timeOffset="102805.28">11769 15536 0,'0'0'0,"21"0"0,-21-21 0,0 0 16,0 0-16,0 0 16,-21 0-1,-1 21-15,1 0 0,0 0 16,0 0-16,0 0 0,0 21 16,-1-21-16,1 21 0,0 0 15,0 0-15,0 0 0,21 1 16,-21-1-16,-1 0 0,22 0 0,0 0 15,0 0-15,0 1 0,0-1 16,0 0-16,0 0 16,22-21-16,-1 0 15,0 0-15,0 0 16,0 0-16,0 0 0,1-21 0,-1 21 16,0-21-16,0 0 0,0-1 0,0 1 15,1 0-15,-1 0 0,0 0 16,-21 0-16,0-1 0,21 1 0,-21 0 15,0 0-15,21 0 0,-21 0 16,0 42 15,0 0-31,0 0 0,-21 0 0,21 22 16,0-22-16,0 0 0,0 0 0,0 0 16,0 0-16,0 1 15,0-1-15,0 0 0,0 0 0,21 0 16,0 0-16,1-21 0,-1 0 15,0 0-15,21 0 0,1 0 16,-22 0-16,42 0 0,-20-21 0,-1 0 16,0 0-16,1 21 0,-1-21 0,0 0 15,-21-1-15,1 1 0,-1-21 16,0 21-16,-21 0 0,0-1 0,0-20 16,0 21-16,0 0 0,-21 21 15,0 0-15,-1 0 0,1 0 16,0 0-16,0 21 15,0-21-15,0 21 0,21 0 0,0 0 16,0 22-16,0-22 16,0 0-16,0 0 0,0 0 15,21 1-15,0-1 0,0-21 0,0 21 16,0 0-16,43 0 0,-43-21 16,0 0-16,0 21 0,1-21 15,20 0-15,-21 0 0,0 0 0,22 0 16,-22 0-16,21 0 0,-21 0 0,22-21 15,-22 21-15,0-21 0,21 0 16,-21 21-16,1-21 0,-1 0 16,0-1-16,-21 1 0,0 0 0,0 0 15,0 0-15,0 0 0,0-1 0,0 1 16,-21 0-16,0 0 0,-1 0 16,1 21-16,0 0 0,0 0 0,0 0 15,0 0-15,-1 0 0,1 0 0,21 21 16,-21 0-16,0-21 0,0 21 15,21 0-15,0 1 0,0-1 0,-21 0 16,21 0-16,0 0 0,0 0 0,0 1 16,0-1-16,21 0 15,0 0-15,0-21 16,0 21-16,0-21 0,1 0 0,-1 0 16,21 0-16,0 0 0,-20 0 15,-1-21-15,0 21 0,0-21 16,0 0-16,-21 0 0,0-1 15,21 1-15,-21 0 0,0 0 0,0 0 16,0 0-16,0-1 16,-21 22-16,21-21 0,-21 21 15,0 0-15,21 21 16,-21 1-16,21-1 0,0 0 16,0 0-16,0 0 15,0 0-15,0 1 0,0-1 0,21-21 16,0 21-16,0-21 0,0 0 15,1 0-15,-1 0 0,0 0 16,21 0-16,-21 0 0,1 0 0,-1 0 16,21 0-16,-21 0 0,0-21 0,1 0 15,-1-1-15,0 1 16,-21 0-16,0 0 0,0 0 0,0-22 16,0 22-16,0 0 0,0 0 0,0 0 15,0 0-15,0 42 31,0 0-15,-21 0-16,21 0 0,-21 0 16,21 1-16,0 20 0,0-21 0,0 0 15,-22 0-15,22 1 0,0-1 0,0 0 16,0 0-16,0 0 0,0 0 16,-21 1-16,21-44 46,0 1-46,0 0 16,0 0-16,0 0 0,0 0 0,0-1 16,0 1-16,21 0 0,1 0 0,-22-21 15,21 20-15,0 1 16,0 21-16,-21-21 0,21 0 0,0 21 16,1 0-16,-1 0 0,0 0 15,0 0-15,-21 21 16,0 0-16,0 0 0,21-21 0,-21 22 15,0-1-15,21 0 0,-21 0 0,0 0 16,0 0-16,0 1 0,22-1 16,-22 0-16,21-21 15,0 0 1,0 0-16,-21-21 16,21 0-1,0-1-15,-21 1 16,0 0-16,22-21 0,-22 21 0,21-1 15,0 1-15,-21 0 0,21 0 16,0 0-16,0 21 0,1-21 0,-22-1 16,42 22-16,-21 0 0,0 0 15,0 22 1,-21-1-16,0 0 0,0 0 16,22 0-16,-22 0 0,0 1 0,0-1 15,21 0-15,-21 0 0,0 0 16,21 0-16,0 1 15,0-22-15,0 0 16,1 0-16,-1 0 0,0 0 16,0 0-16,0 0 0,0 0 15,22 0-15,-22 0 0,21-22 0,-21 1 16,1 0-16,-1 21 0,21-21 0,-21-21 16,0-1-16,-21 22 15,0 0-15,0 0 0,0 0 16,0-1-16,-21 22 0,0 0 15,0 0-15,0 0 16,0 0-16,-1 22 0,22-1 16,0 0-16,0 0 0,0 0 0,0 0 15,0 1-15,0-1 0,0 0 16,0 0-16,0 0 16,22 0-16,-1-21 0,0 22 15,0-22-15,21 0 0,-20 21 0,-1-21 0,0 0 16,0 0-16,0 0 0,0 0 15,1 0-15,-1 0 0,0 0 0,0-21 16,0 21-16,0-22 0,1 1 0,-22 0 16,21 0-16,0-21 0,-21 20 15,0-20-15,21 0 0,-21-1 16,0 1-16,0 0 0,0-1 0,0 1 16,0 0-16,0 21 0,0-22 0,0 22 15,0 0-15,0 0 0,0 42 31,-21 0-31,21 0 16,0 0-16,-21 22 0,21-22 16,-21 42-16,21-20 0,0-22 15,0 21-15,0-21 0,0 22 0,0-1 16,0-21-16,0 0 0,0 22 16,21-22-16,0 0 0,0 0 0,0 0 15,0 1-15,1-22 0,-1 21 0,0-21 16,0 0-16,0 0 0,0 0 15,1 0-15,-1 0 0,0 0 16,0-21-16,0 21 0,0-22 16,1 1-16,-1 0 0,0 0 15,-21-21-15,21 20 0,-21 1 0,0 0 16,0 0-16,0 0 0,0 0 0,0-1 16,-21 22-1,21 22 1,0-1-16,-21-21 0,21 21 15,0 0-15,0 0 0,0 0 0,0 1 16,0-1-16,0 0 0,0 0 16,0 0-16,21-21 15,0 21-15,0-21 0,0 0 16,1 0-16,-1 0 0,0 0 16,0 0-16,0 0 15,0-21-15,1 0 0,-22 0 16,21 0-16,0 0 0,-21-22 15,21 22-15,-21 0 0,21 0 16,0 0-16,-21-1 0,22 1 16,-1 21-16,0 0 15,-21 21-15,21 1 16,-21-1-16,0 0 0,0 0 0,0 0 16,0 0-16,21 1 0,-21-1 15,21 0-15,-21 0 16,22-21-16,-1 0 0,0 0 15,0 0-15,0 0 0,0 0 16,1 0-16,-1 0 16,0 0-16,0-21 0,0 0 0,0 0 15,22-22-15,-43 22 0,0 0 16,21-21-16,-21 20 0,0-20 0,21 21 16,-21 0-16,0 0 15,0 42 1,0 0-16,-21 0 15,21 0-15,0 0 0,0 1 16,0-1-16,0 0 0,0 21 16,0-21-16,0 1 15,0-1-15,0 0 16,0 0-16,-21-21 16,21 21-1,-21-21-15,-1 0 16,22-21-1,-21 21-15,21-21 16,-21 0-16,0 0 16,0-1-16</inkml:trace>
  <inkml:trace contextRef="#ctx0" brushRef="#br0" timeOffset="103071.75">14584 15282 0,'0'0'16,"-21"0"-16,-1 0 0,44-21 31,-1 21-31,21-21 0,-21 21 16,22-21-16,-22 21 0,21-21 15,0 21-15,1 0 0,-1 0 0,0-21 16,1 21-16,-1 0 0,0 0 15,-20 0-15,-1 0 0,0 0 0,0 0 16,-42 0 15</inkml:trace>
  <inkml:trace contextRef="#ctx0" brushRef="#br0" timeOffset="115440.26">9186 5334 0,'0'0'0,"-21"0"0,0 21 15,0-21-15,-22 0 16,22 0-16,0 0 0,0 0 0,-21 21 16,20-21-16,1 0 0,0 0 0,0 0 15,21 22-15,-21-22 16,42 0 0,0 0-16,21 0 15,-20 0-15,41 0 0,-21 0 16,1 0-16,20 0 0,-20 0 0,20 0 15,-21 0-15,22 0 0,-1 0 0,1 0 16,-1 0-16,22 0 0,-21 0 16,-1 0-16,22 0 0,-22 0 0,1 0 15,-1 0-15,1 0 0,-22 0 0,22 0 16,-22 0-16,0 0 16,1 0-16,-22-22 0,21 22 0,-21 0 15,43 0-15,-43 0 16,0 0-16,0 0 31,0 0-31,1 0 0,-1-21 16,21 21-16,0 0 0,1-21 15</inkml:trace>
  <inkml:trace contextRef="#ctx0" brushRef="#br0" timeOffset="115935.98">11917 5334 0,'0'0'0,"-43"0"0,22 0 16,0 0-16,-21 21 0,21-21 0,-1 0 15,22 21-15,-21-21 16,21 22-16,21-22 16,1 0-16,20 0 15,0 0-15,22 0 0,-1 0 16,1 0-16,20 0 0,1 0 0,0 0 15,-1 0-15,1 0 0,0 0 0,-1 0 16,1 0-16,0-22 0,-1 22 16,1 0-16,0 0 0,-22 0 15,22-21-15,-22 21 0,22 0 0,-43 0 16,85 0-16,-84 0 16,-1 0-16,-21 0 0,22 0 0,-22 0 15,0 0-15,0 0 0,0 0 16,0 0-16,-42 0 31,0 0-15,0 0-16</inkml:trace>
  <inkml:trace contextRef="#ctx0" brushRef="#br0" timeOffset="117765.22">5376 16193 0,'0'-22'16,"-21"22"-16,0 0 47,0 0-32,21 22-15,0-1 0,-21-21 31,21 21-31,21-21 32,0 21-32,0-21 15,21 0-15,-20 0 0,20 0 0,0 0 16,22 0-16,-22 0 0,22 0 16,-1 0-16,1 0 0,-1 0 0,1 0 15,-22 0-15,21 0 0,-20-21 16,20 21-16,-20-21 0,-1 21 15,0 0-15,1 0 0,-1-21 0,-21 21 16,21 0-16,-20 0 0,-1 0 16,0 0-16,0 0 0,0 0 0,0 0 15,1 0 48,-1 0-63</inkml:trace>
  <inkml:trace contextRef="#ctx0" brushRef="#br0" timeOffset="119128.62">6900 16171 0,'0'0'16,"-21"0"-16,0 0 16,0 0 15,21 22 31,21-22-46,0 0-16,0 0 16,0 0-16,1 0 0,-1 0 15,0 0-15,0 0 0,0 0 16,22 0-16,-22 0 0,21 0 0,0 0 16,1 0-16,-1 0 0,0 0 15,1 0-15,20-22 0,-20 22 0,20-21 16,1 21-16,-1 0 0,1-21 0,-1 21 15,1-21-15,-1 21 16,1 0-16,-1-21 0,1 21 0,-22 0 0,0-21 16,1 21-16,-22 0 0,0 0 15,0 0-15,0 0 0,-21-22 766,-21 22-735,0-21-31,0 21 0</inkml:trace>
  <inkml:trace contextRef="#ctx0" brushRef="#br0" timeOffset="137317.16">19579 12150 0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46:00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2582 0,'0'0'0,"21"-21"0,-21 0 0,0 0 16,0 0-16,0 0 15,0-1-15,0 1 0,0 0 16,0 0-16,0 0 0,0 0 15,-21 21 1,-1 0-16,1 0 0,0 0 16,0 0-16,0 0 0,0 0 15,-1 21-15,1 21 0,-21-21 0,21 22 16,-22-1-16,1 0 0,21 22 16,-21-1-16,-1-20 0,1 20 0,21 1 15,-22-1-15,1 1 0,21-1 16,0 1-16,0-1 0,21 1 0,0-22 15,0 21-15,0-20 16,0-1-16,21 0 0,0-20 0,21 20 16,-21-42-16,22 21 0,-1-21 15,22 0-15,-22 0 0,0 0 0,22 0 16,-22 0-16,0-21 0,1 0 0,-1 0 16,0-22-16,1 22 0,-22-21 15,21-1-15,-21 22 0,1-21 0,-22 0 16,0 20-16,0-20 0,0 21 15,-22 0-15,1 0 0,0-1 0,-21 1 16,21 21-16,-22 0 0,22 0 16,-21 0-16,21 0 0,-22 0 0,22 0 15,-21 0-15,21 0 16,-1 0-16,1 0 0,0 0 0,0 0 16,42 0-1,0 0 1,0-21-16,1 21 0,20-21 0,-21 21 15,21-21-15,-20 21 0,20 0 16,-21-21-16,21 21 0,-20-22 0,20 22 16,-21 0-16,21 0 0,-20 0 15,-1 0-15,0 22 0,0-1 16,-21 0-16,0 0 0,0 0 0,0 22 16,0-1-16,-21 43 15,21-22-15,-21-21 0,0 22 0,-1-1 16,22 1-16,-21-22 0,0 22 15,0-22-15,21 22 0,-21-22 16,21 0-16,-21 1 0,-1-1 0,22 0 16,0 1-16,0-22 0,-21 21 0,21-21 15,0 0-15,-21 1 0,21-1 16,0-42 15,0-1-31,0 1 0,0-21 0,0 0 16,0-1-16</inkml:trace>
  <inkml:trace contextRef="#ctx0" brushRef="#br0" timeOffset="736.32">3450 3048 0,'0'-21'0,"0"42"31,0 0-31,0 0 16,0 22-16,0-22 0,0 0 0,0 21 15,0-20-15,0 20 0,0-21 16,-21 0-16,21 0 0,0 22 0,0-22 16,-21-21-16,21 21 15,0 0 1,0-42-1,0 0-15,-21 0 16,21 0-16,-22-22 0,22 22 16,0-21-16,0 21 0,0-22 15,0 22-15,0-42 16,0 41-16,22 1 0,-1 0 0,0 0 16,0 0-16,0 0 0,0-1 15,1 22-15,20 0 0,-21 0 0,0 0 16,0 0-16,1 0 0,-1 0 15,0 0-15,0 22 0,0-1 0,0 0 16,1 0-16,-22 21 0,0-20 16,0-1-16,0 21 0,0-21 0,0 0 15,0 22-15,0-22 0,0 0 16,0 0-16,0 0 0,0 1 0,0-1 16,0 0-16,-22-21 0,1 0 15,21-21 1,0 0-1,0-1-15,0 1 0,0 0 16,0-21-16,0-1 0,0 22 0,0-21 16,0 21-16,21-22 0,1 22 0,-1 0 15,0-21-15,0 21 16,0-1-16,22 22 0,-22-21 0,0 21 16,21 0-16,-21 0 0,1 0 0,-1 21 15,0-21-15,0 22 0,0-1 16,-21 0-16,21 0 0,-21 0 0,0 22 15,0-22-15,0 0 0,0 21 16,0-21-16,0 1 0,0-1 16,-21 21-16,0-21 0,21 0 0,-21-21 15,21 22-15,0-1 0,-21-21 16,21 21-16,0-42 16,0 0-1</inkml:trace>
  <inkml:trace contextRef="#ctx0" brushRef="#br0" timeOffset="1495.54">4720 2921 0,'0'0'0,"0"-21"0,-21 0 15,0 21-15,0 0 0,-1-21 0,1 21 16,0 0-16,0 0 0,0 0 16,0 0-16,-22 21 0,22-21 0,0 21 15,-21 0-15,20 0 0,1 22 0,0-22 16,0 21-16,0-21 0,0 22 16,21-1-16,0-21 0,-22 21 0,22-20 15,0 20-15,0-21 0,0 21 16,0-20-16,22-1 0,-1 0 15,21-21-15,-21 0 16,0 0-16,1 0 0,20 0 0,-21 0 16,21-21-16,-20 0 0,20 21 15,-21-22-15,0-20 0,22 21 16,-22 0-16,0-22 0,21 1 16,-21 0-16,-21 21 0,0-22 0,0 22 15,22 0-15,-22 0 0,0 0 16,0-1-16,0 1 0,0 42 31,-22 1-31,22-1 16,0 0-16,0 0 0,0 0 0,0 22 15,0-22-15,0 0 16,0 21-16,0-21 0,0 1 0,0-1 16,0 0-16,0 0 0,0 0 0,22 0 15,-1 1-15,0-22 16,0 0-16,0 0 0,0 0 0,22 0 15,-22 0-15,21-43 0,-21 22 16,22 21-16,-22-42 0,0 21 16,0-1-16,0 1 0,-21 0 0,22-21 15,-1 21-15,-21-1 0,0-20 0,21 21 16,-21 0-16,21 0 0,-21-1 16,0 44 15,0-1-31,0 0 0,0 0 15,0 0-15,0 0 0,0 1 0,0-1 16,-21 21-16,21-21 0,-21 0 16,21 1-16,0-1 0,0 0 0,0 0 15,0 0-15,0 0 0,21-42 47,0 0-47,-21 0 0,21 0 16</inkml:trace>
  <inkml:trace contextRef="#ctx0" brushRef="#br0" timeOffset="1888.32">5419 2709 0,'0'0'15,"-22"0"-15,1 22 0,0-22 0,21 21 16,-21 0-16,21 0 0,-21-21 0,0 21 15,21 0-15,0 1 16,0-1-16,0 0 16,21-21-16,0 0 15,0 0-15,0 0 0,0 0 16,1-21-16,-1 0 0,0 21 16,0-22-16,0 1 0,-21 0 15,0 0-15,21 0 0,-21 0 0,0-1 16,0 1-16,0 0 0,-21 0 0,0 0 15,0 21-15,0 0 16,0 0-16,-1 0 0,1 0 0,0 21 16,0-21-16,0 21 0,0 0 15,-1 0-15,22 1 0,0-1 0,0 0 16,0 0-16,0 0 0,0 0 16,22-21-1,-1 0-15,0 0 0,0 0 0,0 0 16,0 0-16,1 0 0,20 0 15,-21-21-15</inkml:trace>
  <inkml:trace contextRef="#ctx0" brushRef="#br0" timeOffset="2220.65">5990 2413 0,'0'-21'0,"0"42"0,0-63 0,0 21 15,0-1-15,0 1 16,0 0-16,0 42 47,0 0-47,-21 1 0,21-1 0,-21 21 15,21 0-15,-21 1 0,21-1 16,-22 22-16,1-22 0,21 21 0,-21-20 16,0 20-16,0-20 0,0 20 0,-1-21 15,1 22-15,0-22 0,0 1 16,0 20-16,0-21 0,21 43 15,-22-64-15,22 22 0,0-22 0,0 0 16,0 0-16,0 0 0,0 0 16,22 1-16,-1-22 0,0 0 0,0 0 15,0 0-15,0 0 0,22-22 16,-1 1-16,-21 0 16,0 0-16,22-21 0</inkml:trace>
  <inkml:trace contextRef="#ctx0" brushRef="#br0" timeOffset="2552.87">6667 2900 0,'0'-21'62,"0"0"-46,-21 42 31,21 0-32,0 0 1,0 0 0,0 0-16</inkml:trace>
  <inkml:trace contextRef="#ctx0" brushRef="#br0" timeOffset="2792.24">6562 3239 0,'0'0'15,"0"21"-15,0 0 0,21-21 32,0 0-17,0 0 1,-21-21 0,0 0 46</inkml:trace>
  <inkml:trace contextRef="#ctx0" brushRef="#br0" timeOffset="3401.89">9419 2498 0,'-21'-21'0,"42"42"0,-42-64 15,21 22-15,0 0 0,-21 21 16,21-21-16,-21 21 16,21 21-1,0 0-15,0 0 0,0 22 0,0-1 16,0 0-16,0 1 0,0 20 15,0 1-15,0 63 0,0-64 16,0 1-16,0-1 0,-22 1 0,22-1 16,-21-20-16,21 20 0,-21-21 15,21 22-15,0-22 0,0-21 0,0 22 16,0-22-16,0 0 0,0 0 0,0 0 16,0 1-16,0-44 31,0 1-31,0 0 15,0-21-15,0 21 0,0-22 16</inkml:trace>
  <inkml:trace contextRef="#ctx0" brushRef="#br0" timeOffset="5035.95">9377 2667 0,'0'-21'16,"0"42"-16,0-63 0,0 21 0,0-1 15,0 1-15,0 0 0,0 0 16,0 0 15,21 42 1,0-21-32,0 0 15,0 21-15,22-21 0,-22 0 0,21 0 16,1 21-16,20-21 0,1 0 15,-22 0-15,21 0 0,22 21 0,-21-21 16,-1 0-16,1 0 0,20 0 16,-20 0-16,20 0 0,1 0 0,0 0 15,21 0-15,-1 0 0,1 0 16,0 0-16,0 0 0,0 0 0,127-21 16,-128 21-16,1 0 15,21 0-15,-21 0 0,21 0 0,-21-21 16,21 21-16,-21 0 0,21 0 0,0 0 15,-21 0-15,42 0 0,-21 0 16,0 0-16,0 0 0,21 0 0,-21 0 16,0 0-16,21 0 0,-21 0 15,0 0-15,0 0 0,0 0 0,0 0 16,0 0-16,-21 0 0,0 0 16,21 0-16,-21 0 0,-1 0 0,1 0 15,0 0-15,-21 0 0,-1 0 16,1 0-16,0-21 0,-22 21 0,22 0 15,-22 0-15,1 0 0,-22 0 16,22-21-16,-22 21 0,22 0 0,-22 0 16,0 0-16,1-21 0,20 21 15,-42 0-15,0-22 0,22 22 16,-22-21-16,0 21 0,0 0 16,-21-21-16,21 21 15,-21 21 16,0 0-31,0 1 16,0-1-16,0 0 0,0 0 16,0 21-16,0-20 0,0 20 0,-21 0 15,21 1-15,0-1 0,0-21 16,-21 21-16,21 1 0,-21-1 0,21 0 16,-21 1-16,21 41 0,0-41 15,0-1-15,0 0 0,0 22 16,0-22-16,0 1 0,0 41 15,0-41-15,0-22 0,-21 21 16,21 0-16,0-20 0,-22 20 0,22-21 16,-21 21-16,21-20 0,0-1 15,-21 0-15,21 0 0,-21 0 0,0 22 16,0-43-16,-1 21 16,1-21-16,0 0 0,0 0 15,0 21-15,0-21 0,-1 0 0,1 0 16,-21 0-16,21 0 0,-22 0 0,1 0 15,0 0-15,-1 0 0,1 0 16,-64 0-16,43 0 0,-1 0 16,1 0-16,-22 0 0,22 0 0,-22 0 15,0 0-15,22 0 0,-22 0 16,0 0-16,1 0 0,-1 0 0,-21 0 16,22 0-16,-22-21 0,21 21 0,-21 0 15,22 0-15,-86-21 0,86 21 16,-1 0-16,0 0 15,22 0-15,-22 0 0,0 0 0,1 0 16,-1 0-16,0 0 0,1 0 0,-1 0 16,-21 0-16,22 0 0,-1 0 15,-21 0-15,21 0 0,1 0 0,-22 0 16,21 0-16,1 0 0,20 0 0,-21 0 16,22 0-16,-1 0 0,1 0 15,21 0-15,-22 0 0,22 0 0,-22 0 16,22 0-16,-22 0 0,22 0 15,-85 0-15,64 0 0,-1 0 16,-21 0-16,22 0 0,-22 0 0,22 0 16,-1 0-16,1 0 0,-1-22 15,22 22-15,-22 0 0,22 0 0,0 0 16,-1 0-16,1 0 0,0 0 16,-1 0-16,1 0 0,0 0 0,-1 0 15,1 0-15,21 0 0,-21 0 0,-1 0 16,1 0-16,0 0 0,20 0 15,1 0-15,-21 0 0,21 0 0,0 0 16,-1 0-16,22-21 47,-21 21 0,0 0-32,21-21-15,-21 21 16,0 0-16,0 0 16,-1-21-16,1 21 0,0 0 15,0 0-15,0 0 0,0 0 16,-1 0-16,1 0 0,0 0 16,0 0-16,0 0 15,0 0 1,-1 0-1,1 0 1,0 0 0,0-21-16,0 21 15,0 0-15,-1 0 16,22-21 0,-21 21-16,0 0 15,21-22 16,0 1-15</inkml:trace>
  <inkml:trace contextRef="#ctx0" brushRef="#br0" timeOffset="11073.78">9546 3831 0,'0'-21'78,"-21"21"-47,0 0-31,0 0 16,21-21-1,-22 21-15,1 0 16,21-21-16,-21 21 16,0 0-16,21-21 15,-21 21-15,0 0 0,-1-22 16,1 22-16,0 0 15,0 0-15,0 0 16,0-21-16,-1 21 16,1 0-1,0 0-15,0 0 0,0 0 16</inkml:trace>
  <inkml:trace contextRef="#ctx0" brushRef="#br0" timeOffset="12452.68">8467 5334 0,'0'0'0,"-22"21"16,1-21-1,0 0-15,0 21 16,0-21-1,21 22 17,-21-22-32,42 0 47,0 0-47,0-22 0,0 22 15,22-21-15,20 0 0,-21 0 16,43 0-16,-21 0 0,20-1 0,1-20 15,0 21-15,-1-21 0,1-1 0,0 1 16,-1 21-16,22-22 0,-21 1 16,-1 0-16,1-1 0,0 1 0,-1 0 15,-20 21-15,84-43 0,-106 43 16,22 0-16,-22 21 16,1-21-16,-1-1 0,-21 1 0,21 21 0,-20 0 15,-1-21-15,0 21 16,0-21-1,-42 21 17,0 0-32,0 0 15,-1 0-15,1 0 0,0 0 16</inkml:trace>
  <inkml:trace contextRef="#ctx0" brushRef="#br0" timeOffset="12899.51">9885 4466 0,'0'0'0,"-21"0"16,42 0 30,21 0-46,-21 0 16,22 0-16,-22 0 0,21 0 16,0 0-16,1 0 0,-1 0 0,0-21 15,-20 21-15,20 0 0,0 0 0,-21-21 16,22 21-16,-22 0 16,21 0-16,-21 0 0,1 0 0,-1-21 15,0 21-15,-42 21 31,0-21-31,-1 21 16,1 0-16,0 0 0,0 22 0,-21-22 16,20 0-16,-20 21 0,21 1 15,-21-22-15,20 21 0,-20-21 0,21 22 16,0-22-16,0 0 0,-1 21 0,1-20 16,21-1-16,0 0 15,0 0-15,0 0 16,0 0-1</inkml:trace>
  <inkml:trace contextRef="#ctx0" brushRef="#br0" timeOffset="14173.84">9419 5990 0,'-21'0'0,"0"0"15,0 0 1,-1 0 0,44 0 15,-1 0-31,0 0 0,0 0 15,21 0-15,22 0 0,-22-21 16,22 21-16,-1 0 0,1 0 16,-1-21-16,22 21 0,-43 0 0,22 0 15,-1 0-15,-20-21 0,20 21 0,-21 0 16,-20 0-16,20 0 0,-21 0 16,0 0-16,0 0 0,-42 0 31,0 0-16,0 0-15,0 21 0,-22-21 0,22 0 16,-21 0-16,0 21 0,-1-21 16,1 0-16</inkml:trace>
  <inkml:trace contextRef="#ctx0" brushRef="#br0" timeOffset="14476.67">9737 5990 0,'-22'0'32,"22"21"-17,0 1-15,0-1 16,0 0-16,0 0 0,0 0 16,0 0-16,0 22 0,0-22 0,0 21 0,0 1 15,0-1-15,0 0 16,0 1-16,0-1 0,0 0 0,0 1 15,0-1-15,0-21 0,0 21 16,0-20-16,0-1 0,0 0 16,0 0-16,0 0 0,0 0 15,22-21 1,-1 0-16,-21-21 16,0 0-16,21 0 0,0 21 0</inkml:trace>
  <inkml:trace contextRef="#ctx0" brushRef="#br0" timeOffset="14908.42">10393 6223 0,'0'0'15,"0"21"1,-21 0-1,-1 1-15,22-1 0,-21 0 0,21 0 16,0 0-16,-21 0 0,21 22 16,0-22-16,0 21 0,0-21 15,0 22-15,0-22 0,0 0 0,0 0 16,21 22-16,0-43 0,1 21 16,-1 0-16,0 0 0,0-21 0,0 0 15,0 0-15,1 0 0,-1 0 0,42 0 16,-42-21-16,1 0 15,-1 0-15,0-1 0,0 1 0,-21 0 16,0-21-16,0 21 0,0-22 0,0 1 16,0 0-16,0 20 0,0-20 15,0 0-15,-21 21 0,0-1 0,0 1 16,-1 0-16,22 0 0,-21 21 0,0 0 16,0 0-16,0 0 15,0 0-15,-1 0 0,22 21 0,-21-21 16,0 21-16,21 0 15,0 1-15,-21-1 0,0 0 16,21 0-16</inkml:trace>
  <inkml:trace contextRef="#ctx0" brushRef="#br0" timeOffset="17376.32">9356 7789 0,'0'-21'16,"21"21"0,-21-21-16,21 0 15,0 21-15,0-21 0,0 21 0,1-21 16,-1-1-16,0 1 0,21 21 0,-21-21 15,1 0-15,-1 0 16,0 0-16,0-1 0,-21 1 16,0 0-16,-21 21 15,-21 0-15,20 0 0,-20 0 16,0 21-16,-1 0 0,1 1 0,0-1 16,-22 0-16,22 0 0,0 0 15,-1 0-15,1 1 0,0-1 0,20 0 16,-20-21-16,42 21 0,0 0 0,0 0 15,21 1 1,0-22-16,1 21 0,-1-21 0,21 21 16,0 0-16,1-21 0,-1 21 0,0 0 15,-20 1-15,20-1 16,0 0-16,1 0 0,-1 0 0,-21 0 16,0 22-16,0-22 0,1 0 15,-22 0-15,0 22 0,0-22 0,-43 21 16,22 0-16,-21-20 0,-1-1 15,22 0-15,-21-21 0,0 21 16,-1-21-16,1 0 0,0 0 0,20 0 16,-20 0-16,21 0 0,-21 0 0,20 0 15,1-21-15,0 0 0,-21 0 16,-1-43-16,22 43 0,21 0 16,-21-22-16,0 1 0,21 21 0,0 0 15,0-22-15,0 22 16,0 0-16,21 21 15,0 0-15,0 0 16,1 21-16,-1 0 0,0 1 0,0-1 16,0 0-16,0 21 0,1-21 0,-1 22 15,0-22-15,-21 21 0,21-21 16,0 22-16,0-22 0,1 0 0,-22 0 16,21 0-16,0-21 0,0 22 0,21-22 15,-20 0-15,-1 0 0,0 0 16,0 0-16,21 0 0,-20 0 0,-1-22 15,0 1-15,21 0 0,-21 0 16,22 0-16,-22 0 0,0-1 16,21-20-16,-20 21 0,-1-21 0,0 20 15,-21-20-15,0 21 0,21-21 16,-21 20-16,0 1 0,0 0 16,0 0-16,0 0 0,-21 42 31,21 0-31,-21 0 0,21 22 0,0-22 15,0 0-15,0 21 0,0 1 0,0-22 16,0 0-16,0 21 0,0-21 16,0 1-16,0-1 0,0 0 0,0 0 15,21 0-15,0 0 16,0-21-16,0 0 0,1 0 16,-1 0-16,0 0 0,21 0 0,-21 0 15,1-21-15,-1 0 0,0 21 16,42-42-16,-41 21 0,-1-22 15,0 1-15,0 21 0,0-22 16,-21 22-16,0-21 0,0 21 16,0 0-16,0-1 0,0 1 0,0 42 31,-21 1-15,0 20-16,21-21 0,-21 0 0,21 22 15,0-22-15,0 42 16,0-42-16,0 1 0,0 20 15,0-21-15,21 0 0,-21 0 16,21-21-16,0 0 0,0 0 0,1 0 16,-1 0-16,0 0 0,42 0 15,-41-21-15,-1 0 0,21 0 16,-21 0-16,0 0 0,1-22 0,-1 22 16,0-21-16,0-1 0,0 1 15,0 0-15,1-1 0,-22 1 0,0 0 16,0-1-16,0 1 0,0 0 0,0-1 15,0 1-15,0 21 0,0 0 16,0 0-16,0-1 0,-22 22 0,1 0 16,0 0-1,21 22-15,0 20 0,0-21 16,0 21-16,-21-20 0,21 20 16,0 21-16,0-20 0,0-1 0,0 0 0,0 1 15,-21-1-15,21 0 0,0 1 16,0-1-16,0-21 0,0 0 0,0 1 15,0-1-15,0 0 0,0 0 16,0-42 15,0 0-15,0 0-16,0-1 0,0 1 16,0 0-16,0 0 0,21 0 0,0 0 15,-21-22-15,21 22 0,0 0 0,22 0 16,20-22-16,-42 22 15,22 0-15,-1 21 0,-21 0 0,22 0 16,-1 0-16,-21 0 0,21 21 0,-20-21 16,-1 21-16,0 1 0,0-1 15,-21 0-15,21 0 0,-21 21 0,0-20 16,0-1-16,-21 0 0,0 0 0,0 0 16,0 22-16,-22-22 0,22-21 15,-21 21-15,21 0 0,-22 0 16,22-21-16,0 0 0,-43 21 15,43-21-15,0 0 0,0 0 0,0 0 16,0 0-16,-1 0 0,1-21 16,0 21-16,21-21 15,21 21 32,0 0-47,22 0 0,-22 0 0,0 0 16,21 0-16,1 0 0,-1 0 15,43-21-15,-43 0 0,22 21 16,-22-21-16,21 21 0,-20-22 16,20 1-16,-20 0 0,-1 21 15,0-21-15,-21 0 0,22 0 0,-22-1 16,0 1-16,-21-21 16,0 21-16,0 0 0,0-1 0,0 1 15,0 0-15,0 0 0,-21 42 31,21 0-15,0 0-16,-21 1 0,21 20 0,0 0 16,0-21-16,0 22 0,0-1 0,0 0 15,0 1-15,0-22 16,0 21-16,0 1 0,0-1 0,0 0 16,0 64-16,0-64 0,0 22 15,0-22-15,0 22 0,0-22 0,0 22 16,0-22-16,0 0 0,0 1 15,0-1-15,0-21 0,0 21 0,0-20 16,0 20-16,0-21 0,0-42 47,0 0-47,0 0 0,0-1 16,0 1-16,0 0 0,0 0 0,0-21 15,0 20-15,0-20 0,0 0 16,0-22-16</inkml:trace>
  <inkml:trace contextRef="#ctx0" brushRef="#br0" timeOffset="17604.18">11451 7768 0,'0'0'15,"-21"0"-15,0 0 0,21 21 63,0 1-48,21-1 1,0-21-16,-21 21 16,0 0-16,21-21 0,-21 21 0,21-21 15</inkml:trace>
  <inkml:trace contextRef="#ctx0" brushRef="#br0" timeOffset="17967.98">11726 8086 0,'21'0'0,"-42"0"0,64 0 15,-22 0-15,0-21 0,-21-1 0,21 22 16,0-21-16,0 0 0,1 0 0,-22 0 15,21 0-15,-21-1 0,21 1 16,-21 0-16,0 0 0,0 0 16,-21 21-16,0 0 15,-1 0-15,1 0 0,0 0 16,0 21-16,0-21 0,0 21 0,-1 0 16,1 0-16,0 22 0,0-22 0,0 21 15,21 1-15,0-22 16,0 21-16,0 0 0,0-20 0,0-1 15,0 21-15,0-21 0,21 0 0,0-21 16,0 22-16,-21-1 0,21-21 16,1 0-16,-1 21 0,0-21 0,0 0 15,0 0-15,0 0 0,43-21 16,-43 21-16,21-21 0,1-1 16,-1 1-16</inkml:trace>
  <inkml:trace contextRef="#ctx0" brushRef="#br0" timeOffset="18540.52">12531 7853 0,'0'0'0,"0"-21"16,0 0-16,-43-1 15,22 22 1,0 0-16,0 0 0,0 0 16,-1 22-16,22-1 0,-21 0 15,0 0-15,21 0 0,0 0 16,-21 22-16,21-22 0,-21 21 0,21-21 15,0 22-15,0-1 0,0-21 0,0 22 16,0-22-16,0 0 0,0 0 16,0 0-16,0 0 0,0 1 0,21-1 15,-21 0-15,21-21 0,0 0 16,0 0-16,22 0 0,-22 0 0,0 0 16,21 0-16,-20 0 0,-1-21 15,21 21-15,-21-21 0,22-1 0,-22 1 16,21-21-16,-21 21 0,0-22 0,1 1 15,-1 21-15,0-43 0,0 22 16,0 0-16,-21-22 0,0 22 0,21 0 16,1-64-16,-22 42 15,0 22-15,0 0 0,0-1 0,0 1 16,0 21-16,0 0 0,0-1 0,0 1 16,0 42-1,0 22 1,-22-22-16,22 21 0,-21 1 0,21-1 15,-21 0-15,21 1 0,0-1 16,0 0-16,-21 1 0,21 20 0,-21 22 16,21-43-16,0 0 0,-21 1 15,21-1-15,0 22 16,0-22-16,0-21 0,0 0 0,0 0 16,0 1-16,21-22 15,0 0 1,0 0-16,0 0 0,0 0 15,1 0-15,-22-22 0,21 1 0,0 0 16,-21 0-16,21 0 16</inkml:trace>
  <inkml:trace contextRef="#ctx0" brushRef="#br0" timeOffset="18768.43">12827 7747 0,'0'0'0,"0"21"32,21-21-32,0 0 0,22 21 15,-22-21-15,0 0 0,21 0 16,-21 0-16,22 0 0,-22 0 0,64 0 16,-43 0-16,-21 0 15,21 0-15,1-21 0,-22 21 0,0 0 16,0 0-16,0-21 0,1 21 0,-22-21 15,0 0-15</inkml:trace>
  <inkml:trace contextRef="#ctx0" brushRef="#br0" timeOffset="19617.14">7832 6837 0,'0'0'15,"-22"0"-15,1-21 0,0 21 0,0 0 16,21-21-16,21 42 31,0-21-15,22 21-16,-1-21 0,0 0 0,22 21 15,-22-21-15,22 0 0,-22 21 16,21-21-16,-20 0 0,20 0 0,-20 0 16,20 0-16,-21 0 0,1 0 15,20 0-15,-20 0 0,-1 0 16,0 0-16,-21 0 0,1 0 0,-1-21 15,0 21-15,-42 0 32,0-21-32,-1 21 0,1 0 0,0 0 15,-21 0-15,21-21 0,-1 21 16,1 0-16,21-21 0,-21 21 16,42 0 30,0 0-46,1 0 0,-1 0 16,-21 21-16,21-21 16,-21 21-16,0 0 15,0 0-15,0 0 16,-21-21-16,0 22 0,-1-1 16,1 0-16,-21 0 0,21 0 0,-22 0 15,1 1-15,-43 41 0</inkml:trace>
  <inkml:trace contextRef="#ctx0" brushRef="#br0" timeOffset="20224.79">7281 7980 0,'43'21'32,"-22"-21"-32,0 0 15,21 0-15,-21 0 0,22 21 0,-1-21 0,22 0 16,-22 0-16,21 0 0,-20 0 15,20 0-15,-20 0 0,-1 0 16,21 0-16,-20 0 0,-1-21 0,0 21 16,1-21-16,-1 21 0,-21 0 0,22 0 15,-22-21-15,0 21 0,0 0 16,-21-21-16,0-1 31,0 1-15,-21 21-16,0 0 0,0-21 15,-1 0-15,1 21 16,0 0-16,42 0 63,-21 21-63,21-21 15,1 0-15,-1 21 0,0-21 16,-21 21-16,21-21 0,0 22 15,-21-1-15,0 0 16,0 0-16,0 0 0,-21 0 0,-21 1 16,21-1-16,-22 0 0,1 0 15,0 21-15,-1-20 0,22-1 16,-21 0-16,-1 0 0,22-21 0,0 21 16,0 0-16</inkml:trace>
  <inkml:trace contextRef="#ctx0" brushRef="#br0" timeOffset="21139.8">7175 10054 0,'0'0'0,"0"21"31,22-21-31,-1 0 16,0 0-16,0 0 0,0 0 0,22 0 15,-1 22-15,0-22 0,1 0 16,-1 0-16,0 0 0,22 0 0,-22 0 16,0 0-16,1 0 0,20 0 0,-20 0 15,-1 0-15,-21 0 0,21 0 16,1 0-16,-22 0 0,0 0 0,0 0 16,0 0-16,-21-22 31,-21 22-16,21-21-15,-21 21 0,0 0 16,-21-21-16,20 0 0,1 21 16,0 0-16,-21 0 0,21-21 0,-1 21 15,1 0-15,0 0 0,21-21 16,-21 21-16,42 0 31,0 0-31,0 0 0,22 0 16,-22 0-16,0 0 0,21 21 15,-20-21-15,-1 21 0,-21 0 16,21-21-16,-21 42 0,0-20 16,0-1-16,0 0 0,-21 0 15,0 0-15,-1 0 0,1 1 0,-21-1 16,21 0-16,-22 0 0,1 0 0,21 0 16,0 1-16,0-22 0,-1 21 15,44-21 1,20 0-16,-21 0 15,21-21-15</inkml:trace>
  <inkml:trace contextRef="#ctx0" brushRef="#br0" timeOffset="24006.33">10647 9589 0,'0'0'0,"21"0"0,-21-22 16,21 1-16,0 21 0,0-21 16,-21 0-1,0 0 1,0 0-1,0-1 1,-21 22-16,0 0 0,0 0 16,0 0-16,0 0 0,-1 0 15,-20 0-15,21 22 0,0-1 0,-22 0 16,22 0-16,0 0 16,-21 0-16,21 22 0,-22-22 0,22 21 15,0-21-15,0 22 0,0-22 0,-1 21 16,22 1-16,-21-22 0,21 21 15,0-21-15,0 0 0,0 1 0,0-1 16,0 0-16,21 0 0,1 0 16,-1-21-16,0 21 0,0-21 0,0 0 15,0 0-15,22 0 0,-22 0 0,0 0 16,21 0-16,-20 0 0,20 0 0,0 0 16,-21-21-16,22 21 0,-1-21 15,0 21-15,1-21 0,-1 0 0,0 21 16,1-21-16,-1-1 0</inkml:trace>
  <inkml:trace contextRef="#ctx0" brushRef="#br0" timeOffset="24308.16">11515 9483 0,'0'-21'0,"0"42"0,0-64 0,-22 43 31,1 0-31,0 0 0,0 0 16,0 0-16,-22 22 0,22-1 0,-21 0 16,21 0-16,-22 21 0,1-20 15,21 20-15,-21 0 0,20-21 16,1 22-16,0-1 0,21 0 0,0-20 0,0 20 16,0-21-16,0 21 0,21-20 15,0-1-15,1 0 0,-1-21 16,21 21-16,-21 0 0,22-21 0,-1 0 15,0 0-15,-21 0 0,22 0 0,-1 0 16,0 0-16,1 0 0,-22-21 16,21 21-16,-21-21 0,1 21 0,-1-21 15</inkml:trace>
  <inkml:trace contextRef="#ctx0" brushRef="#br0" timeOffset="25305.42">7578 11599 0,'-22'0'0,"44"0"0,-86 0 16,43 0-16,0-21 0,0 21 0,-1 0 16,1 0-16,0 0 15,42 0 17,22 0-32,-1 0 15,0 0-15,1 0 0,20 0 0,1 0 16,-1 0-16,1 0 0,41 0 15,-41 0-15,-1 0 0,-20 0 16,20 0-16,-20-21 0,-1 21 0,-21 0 16,21 0-16,-20-21 15,-1 21-15,0 0 0,0 0 0,0 0 16,-21-21 0,-21 0-1,0 21-15,0 0 16,21-22-16,-21 22 0,-1 0 15,22-21 1,-21 21-16,42 0 31,1 0-15,-1 0-16,-21 21 0,21 1 16,0-22-16,-21 21 0,21 0 0,-21 0 15,0 0-15,0 0 0,0 1 16,0 20-16,-21-21 0,0 0 0,0 0 15,0 22-15,-1-22 0,-20 0 0,21 0 16,0 0-16</inkml:trace>
  <inkml:trace contextRef="#ctx0" brushRef="#br0" timeOffset="27034.73">9737 11155 0,'0'0'15,"-22"0"-15,1-21 0,0 21 0,0 0 16,0 0-16,0 21 0,-1 0 0,-20 0 15,42 0-15,-21 22 0,0-22 16,0 21-16,-1 1 0,1-1 0,21 0 16,-21 22-16,0-22 0,21 0 15,-21 1-15,0-22 0,-1 21 0,22 1 16,-21-22-16,21 0 0,-21 0 16,21 0-16,0 22 0,-21-43 15,0 0 1,21-22-16,0 1 15,0 0-15,0 0 0,0 0 16,0 0-16,0-22 0,0 22 0,0-21 16,0 21-16,0-22 0,0 22 15,0-21-15,21 21 0,-21-1 16,21 1-16,0 21 16,0 0-16,-21 21 15,22-21-15,-22 22 0,21 20 0,0-21 16,-21 0-16,0 0 0,21 1 0,-21 20 15,21-21-15,0 0 0,-21 0 16,22 1-16,-1-1 0,0 0 0,0 0 16,21 0-16,-20-21 0,20 0 15,-21 0-15,21 0 0,-20 0 16,20 0-16,-21 0 0,21-21 0,1 21 16,-22-21-16,21 0 0,-21 0 15,22-1-15,-22-20 0,0 21 0,0-21 16,0 20-16,1-20 0,-1 0 15,-21-1-15,0 1 0,0-21 16,0 20-16,0 1 0,0 0 0,0-22 0,-21 43 16,-1-21-16,1 20 0,-21-20 15,21 42-15,-22-21 0,1 0 16,0 21-16,-1 0 0,-20 0 0,21 0 0,-1 21 16,1 0-16,21 0 0,-22 0 15,22 22-15,0-1 0,0 43 16,0-43-16,21 0 0,0 1 15,0 20-15,0-20 0,21-1 16,0 0-16,0-21 0,22 22 0,-22-1 16,21-21-16,0 0 0,22 1 0,-22-1 15,22 0-15,-1 0 0,-20-21 16,20 0-16,1 0 0,-22 0 0,21 0 16,-20 0-16,-1 0 0,22 0 0,-22-21 15,-21 21-15,21-21 0,1 0 16,-22-1-16,0 1 0,0 0 15,0-21-15,1 21 0,-22-43 0,0 22 16,0 21-16,0-1 0,0-20 16,0 21-16,-22 0 0,1 21 15,0 0-15,0 0 0,0 21 16,-22 0-16,22 0 0,0 0 16,0 1-16,0-1 0,0 21 0,21-21 15,0 0-15,0 1 0,0-1 0,0 0 16,0 0-16,0 0 0,0 0 0,0 1 15,0-1 1,21-21-16,0 0 0,0 0 16,0 0-16,0-21 15,1-1-15,-22 1 0,0 0 16,21 0-16,0 0 0,-21 0 0,0-22 16,21-20-16,-21 42 0,0-1 15,0-20-15,0 21 16,0 0-16,0 42 15,0 0 1,0 0-16,0 0 0,0 1 16,0-1-16,0 21 0,0-21 0,0 0 15,0 22-15,0-22 0,0 0 0,0 0 16,21 0-16,0 1 0,-21-1 0,22-21 16,-1 21-16,0-21 0,0 0 15,0 0-15,0 0 0,1 0 0,-1 0 16,0 0-16,21 0 0,-21-21 0,1 0 15,20-1-15,-21 1 0,21 0 16,-20 0-16,-1-21 0,0 20 16,0-20-16,0 0 0,0-22 0,1 22 15,-22 0-15,0-22 0,0 22 16,0-1-16,21 1 0,-21 0 0,0-1 16,0 22-16,0 0 0,0 0 0,0 0 15,-21 21 1,21 21-16,-22-21 15,1 21-15,21 21 0,-21-20 0,21 20 16,-21 0-16,21 1 0,-21-1 0,21 0 16,0 22-16,0-22 0,0 0 15,0 1-15,0-22 0,0 21 16,21 1-16,0-22 0,0 0 0,-21 0 16,21 0-16,1 0 0,-1 1 15,0-22-15,21 0 0,-21 21 0,1-21 16,-1 0-16,21 0 0,-21 0 0,0 0 15,1-21-15,20-1 0,-21 1 0,0 21 16,0-21-16,1 0 0,-1 0 16,0-22-16,-21 22 0,0 0 0,21 0 15,-21-21-15,0 20 0,0 1 0,0 0 16,0 0-16,0 0 0,-21 21 31,0 21-31,0-21 16,-1 21-16,22 0 0,0 0 15,-21 1-15,21-1 0,0 0 0,0 21 16,0-21-16,0 1 0,0-1 0,0 0 16,0 0-16,0 0 0,0 0 15,21-21-15,-21 22 0,22-22 16,-1 0-16,0 21 0,0-21 16,0 0-16,0 0 0,1 0 15,-1-21-15,0-1 16,0 22-16,0-21 0,0 0 0,-21 0 15,22 0-15,-1 0 0,-21-22 0,21 1 16</inkml:trace>
  <inkml:trace contextRef="#ctx0" brushRef="#br0" timeOffset="27296.58">10774 11155 0,'0'0'0,"-21"0"0,21 21 15,21-21 1,0 0-16,0 0 16,21 0-16,-20 0 0,20-21 0,0 0 15,1 21-15,-22 0 0,21-21 0,0 21 16,1 0-16,-22 0 0,21-22 15,-21 22-15,22-21 0,-22 21 0,0 0 16,0 0-16,-21-21 0</inkml:trace>
  <inkml:trace contextRef="#ctx0" brushRef="#br0" timeOffset="29747.92">11366 6392 0,'22'0'0,"-1"0"16,-21 22-1,0-1-15,0 0 16,0 0 15,0-42 16,0 0-47,21 21 0,0-21 16,0-1-16,22 1 0,-1-21 15,0 21-15,22 0 0,-1-22 0,1 22 16,-1-21-16,22-1 0,84-41 16,-84 41-16,0 1 15,-1 0-15,1-22 0,0 1 0,-22-1 16,22 1-16,21-1 0,-22 1 16,1-1-16,0 1 0,-1-1 0,-20 1 15,20-22-15,-20 22 0,-1-1 16,-20 1-16,63-43 15,-85 63-15,21 1 0,-21 0 0,-21 21 16,0-1-16,21 1 0,-21 0 0,0 0 16,0 0-16,-21 21 31,0 0-15,21 21-1,-21 0-15,0 0 16,21 22-16</inkml:trace>
  <inkml:trace contextRef="#ctx0" brushRef="#br0" timeOffset="30424.57">13716 8128 0,'0'0'0,"21"-21"31,0 21-15,0-21-16,-21 0 0,22-22 0,-1 22 16,0-21-16,21 21 15,-21-22-15,1 1 0,-1-22 0,0 22 16,21-21-16,-21-1 0,1-21 0,-1 1 16,0-1-16,21-21 0,-21 22 15,1-22-15,-1 0 0,0 0 0,21-233 16,-42 234-16,0-1 15,0 21-15,0 0 0,0-20 16,0 20-16,0 0 0,0 1 0,0 20 16,0-21-16,-21 22 0,21 21 15,-21-22-15,0 22 0,0-1 0,21 1 16,-22 0-16,1-1 0,0 22 0,21 0 16,-21 0-16,21 0 0,-21 21 15,21 21 16,0 0-31,0 0 0,0 0 16,0 22-16,0-22 0,0 21 16,0 22-16,0-22 0</inkml:trace>
  <inkml:trace contextRef="#ctx0" brushRef="#br0" timeOffset="31218.44">12361 9800 0,'0'0'0,"0"21"0,0 1 0,-21-22 0,21 21 15,0 0-15,0 0 0,0 21 16,21-20-16,0-1 0,1 0 16,-1 0-16,21 0 0,-21 0 0,22 1 15,20-1-15,-21-21 0,22 21 0,-1 0 16,1-21-16,21 0 0,-1 0 16,86 0-16,-65 0 0,1 0 15,-21-21-15,21 21 0,0-21 16,21 0-16,-22-1 0,107-41 15,-106 21-15,-21 20 0,20-20 16,-20 0-16,0-22 0,-1 22 0,1-22 16,-21 22-16,20-21 0,-20-1 0,-1 1 15,22-1-15,-43-21 0,22 22 0,-1-22 16,-20 1-16,20-22 0,-21 21 16,1-21-16,-1 22 0,-21-22 0,22 0 15,-22 0-15,21 0 0,-21 0 0,0 1 16,-21-1-16,0 0 0,0 0 15,0 0-15,0 0 0,0 1 0,0-107 16,-21 106-16,21 0 16,-21 22-16,0-43 0,0 42 15,0-21-15,-1 0 0,1 22 0,0-1 16,0 0-16,0 22 0,0-1 16,-1-20-16,1 20 0,0 22 0,0-22 15,-21 22-15,-22-64 0,43 85 16,-21-21-16,-1 20 15,22-20-15,-21 21 0,21 21 0,-22-21 0,22 21 16,-21 0-16,-1 0 16,22 0-16,0 21 15,21 0-15,0 21 0,0-20 0,0 20 16,0 0-16,0 1 0,0-1 16,0 21-16</inkml:trace>
  <inkml:trace contextRef="#ctx0" brushRef="#br0" timeOffset="32184.41">11959 10901 0,'0'0'0,"-21"21"0,21 0 16,0 0-16,0 1 15,21-1-15,0 0 0,0 0 16,1 0-16,20 0 0,-21 1 0,21-1 16,22 0-16,-22 0 0,22 0 15,-1 0-15,22 1 0,-22-1 0,22 0 16,21 0-16,0-21 0,0 0 15,21 21-15,0-21 0,-22 0 0,22 0 0,0 0 16,22-21-16,-22 0 16,0 0-16,21 0 0,-21-1 0,0-20 0,0 0 15,21 21-15,-21-22 0,0 1 0,0 0 16,0-1-16,0 1 0,106-64 16,-106 43-16,-21-1 15,-1 1-15,1-1 0,0 1 0,-21-1 16,21 1-16,-22-22 0,1 21 0,0-20 15,-1-1-15,-20 0 0,-1 1 0,1-1 16,-1 0-16,-20 1 0,20-22 16,-21 21-16,1 1 0,-1-22 0,0 21 15,1 0-15,-22-20 0,0 20 0,0 0 16,-21 1-16,0-1 0,0 0 16,-21 1-16,0-1 0,0 0 0,-22-21 15,1 22-15,-21-107 16,20 107-16,1-22 0,21 0 15,-22 21-15,22-21 0,-21 1 0,21-1 16,-22 21-16,22-21 0,-21-105 16,0 105-16,20 21 0,1-21 15,-21 22-15,21-22 0,-22 21 16,1 0-16,-21 22 0,20-22 0,-20 1 16,-1 20-16,1 1 0,-1-1 0,-84-63 15,85 64-15,-22 20 0,0 1 16,22-22-16,-22 22 0,0 21 15,1-21-15,-1-1 0,22 22 0,-86-42 16,86 41-16,-1 1 16,1 0-16,-1 0 0,22 0 15,0 21-15,-22 0 0,22-21 0,0 21 16,-1 0-16,1 0 0,0 0 0,-1 0 16,22 0-16,0 0 0,0 0 15,0 0-15,-1 0 0,1 0 16,21 21-16,0 0 15,0 0-15,0 0 16,0 0 0,21-21-16,1 0 15</inkml:trace>
  <inkml:trace contextRef="#ctx0" brushRef="#br0" timeOffset="33952.01">10350 1820 0,'0'-21'0,"0"42"0,0-63 16,0 21-16,0 0 0,22 0 16,-22-1-16,21 1 0,-21 0 0,0 0 15,21 0-15,-21-22 0,21 22 16,0 0-16,-21-21 0,0 21 0,0-1 16,0 1-16,0 0 0,0 0 15,0 0-15,-21 21 16,0 0-16,-21 0 0,-1 21 15,1-21-15,-22 21 0,22 0 16,-21 0-16,-1-21 0,22 22 0,-22-1 16,43 0-16,-21 0 0,42 0 15,0 0-15,0 1 0,21-1 16,0 0-16,21 21 0,-20-21 16,20 1-16,0 20 0,1-21 15,-1 0-15,-21 22 0,43-1 16,-43 0-16,0-21 0,-21 1 0,0-1 15,0 0-15,-21 0 0,0 0 16,-1 0-16,-20 1 0,21-22 16,-21 0-16,-1 0 0,1 0 15,0 0-15,-1 0 0,22-22 0,-21 22 16,21-21-16,-22 0 0,22 0 16,0 0-16,0 0 0,0-1 0,-1 22 15,22-21-15,-21 0 16,42 21-1,1 21-15,-1 0 0,21 1 16,-21-22-16,22 21 0,-22 0 16,21 0-16,0 0 0,1-21 15,-1 21-15,-21 1 0,22-22 16,-1 0-16,21 0 0,-20 0 0,-1 0 16,0 0-16,1 0 0,-1-22 15,0 1-15,1 0 0,-1 0 0,22 0 16,-22 0-16,0-1 0,1-20 15,-1 21-15,-21 0 0,0-22 0,0 22 16,-21-21-16,22 21 0,-22 0 16,0-1-16,0 1 0,0 0 0,-22 21 15,1 0-15,0 0 0,0 0 16,0 21-16,0 0 0,-1 1 16,1-1-16,0 0 0,0 21 15,21-21-15,0 22 0,0-22 0,0 21 16,0-21-16,0 1 15,0-1-15,0 0 0,21 0 16,21 0-16,-20-21 0,-1 0 0,0 21 0,21-21 16,1 0-16,-22 0 0,21 0 15,0 0-15,1-21 0,20 0 16,-42 0-16</inkml:trace>
  <inkml:trace contextRef="#ctx0" brushRef="#br0" timeOffset="34722.4">11557 1524 0,'0'0'15,"-21"0"-15,0 21 16,-1 0-16,1-21 0,0 22 16,0 20-16,-21-21 0,20 0 0,1 0 15,0 22-15,0-1 0,0-21 16,0 22-16,21-22 0,0 21 15,0-21-15,0 0 0,0 1 0,0-1 16,0 0-16,0 0 16,21-21-16,0 0 0,0 0 15,0 0-15,0 0 0,22 0 0,-22-21 16,0 0-16,0 0 0,0-1 16,1 1-16,-1 0 0,0 0 15,-21-21-15,0 20 0,21-20 0,-21 21 16,0-21-16,0 20 0,0-20 15,0 21-15,0 0 0,0 42 32,0 0-32,0 0 0,0 0 15,0 1-15,0-1 0,0 21 16,0-21-16,0 0 0,0 22 0,0-22 16,21 0-16,-21 0 0,0 0 15,21 1-15,1-22 16,-1 0-16,-21 21 0,21-21 15,0 0 1,-21-21-16,21-1 0,0 1 16,-21 0-16,0 0 0,0 0 15,22 0-15,-1-1 0,-21-20 0,21 21 16,-21-21-16,0 20 0,21 1 16,0 0-16,0 0 0,1 0 0,-1 0 15,0 21-15,0 0 0,0 0 16,22 0-16,-22 0 0,0 0 0,0 21 15,0 0-15,0 21 0,1-21 16,-1 1-16,-21 20 0,21-21 16,-21 21-16,0-20 0,0-1 0,0 21 15,0-21-15,0 0 0,0 1 16,-21-22-16,21 21 0,-21 0 0,-1-21 31,22-21-15,0 0-16,0-1 0,0 1 15,0 0-15,0 0 0,0 0 0,0-22 16,0 22-16,0-21 0,22 21 16,-1 0-16,-21-22 0,21 22 0,0 0 15,0 0-15,0 0 16,1 21-16,-1 0 16,0 0-16</inkml:trace>
  <inkml:trace contextRef="#ctx0" brushRef="#br0" timeOffset="35007.75">12594 1545 0,'0'21'16,"-21"-21"-1,0 22-15,21-1 0,-21 0 16,-1 0-16,22 21 0,-21-20 0,21-1 15,0 21-15,-21-21 0,21 0 16,-21 22-16,21-22 0,0 0 0,0 0 16,0 0-16,0 1 15,0-1-15,21-21 0,0 0 0,0 0 16,-21 21-16,22-21 0,-1 0 16,0 0-16,0 0 0,0-21 0,0 0 15,1 21-15,-1-22 0,0-20 0,21 21 16,-21-21-16,22 20 0</inkml:trace>
  <inkml:trace contextRef="#ctx0" brushRef="#br0" timeOffset="35475.99">13039 1355 0,'0'-21'15,"0"42"-15,0-85 0,0 43 0,0 0 16,0 0-16,0 0 0,-22 21 16,1 0-16,21 21 15,0 0-15,-21 0 0,21 0 16,0 22-16,0-22 0,0 21 0,0-21 15,0 22-15,0-22 0,0 21 16,0 0-16,0 1 0,0-1 16,0 0-16,0-20 0,-21 20 0,21-21 15,0 21-15,0-20 0,0-1 0,0 0 16,0 0-16,-21-21 31,21-21-15,0 0-16,0 0 15,0-22-15,0 22 0,0-21 0,21 21 16,0-22-16,0 1 0,22 21 16,-1 0-16,-21-1 0,21 1 0,1 0 15,-22 0-15,21 21 0,1 0 16,-22 0-16,21 0 0,-21 0 0,0 21 16,1 0-16,-1 0 15,-21 22-15,0-22 0,0 0 0,0 21 16,0-20-16,0 20 0,0-21 0,0 0 15,0 22-15,0-22 0,0 0 16,0 0-16,0 0 0,0 0 16,-21-21-16,21 22 15,-22-22 1</inkml:trace>
  <inkml:trace contextRef="#ctx0" brushRef="#br0" timeOffset="37839.94">12785 4868 0,'0'0'0,"0"22"16,21-22 0,0 0-1,21 0-15,-21 0 0,22 0 16,-1-22-16,0 1 0,1 21 0,20-21 15,-20 0-15,-1 0 0,21 0 16,-20 21-16,-22-22 0,21 1 0,1 0 16,-22 21-16,21-42 15,-42 21-15,0-1 16,21 22-16,-21-21 0,0 42 31,0 1-15,0-1-16,0 0 0,21 21 0,-21 1 15,0-1-15,0 0 0,0 1 0,0-1 16,0 21-16,0-20 0,0-1 16,0 43-16,0-64 0,0 21 15,0 1-15,0-22 0,0 0 0,0 0 16,0 0-16,0 0 0,0 1 16</inkml:trace>
  <inkml:trace contextRef="#ctx0" brushRef="#br0" timeOffset="38372.98">13970 5419 0,'0'0'0,"-21"0"15,0 0 1,21 21-16,0 0 0,-22 0 0,1 0 16,21 1-16,-21-1 0,21 21 0,0-21 15,-21 0-15,0 1 0,21 20 16,-21-21-16,21 0 0,0 0 0,0 1 15,-22-1-15,22-42 47,22-1-47,-22 1 16,21-21-16,0 21 0,-21-22 16,21 22-16,0-21 0,0 0 0,1-1 15,-1 1-15,0 0 0,0-1 0,0 1 16,0 21-16,1-22 0,20 22 15,-21 0-15,0 21 0,0 0 0,1 0 16,-1 0-16,0 21 0,0 0 16,0 1-16,0-1 15,-21 0-15,22 0 0,-22 0 0,21 0 16,0 1-16,-21-1 0,21 0 0,0-21 16,0 21-16,-21 0 15,22 0-15,-1-21 0,-21 22 0,21-22 16,0 0-16</inkml:trace>
  <inkml:trace contextRef="#ctx0" brushRef="#br0" timeOffset="39052.66">15028 5969 0,'0'-21'0,"0"42"0,0-63 0,-21 21 16,21-1-16,0 1 0,0 0 16,0 0-16,0 0 0,0 0 15,0-1-15,0 1 16,0 0-16,0 0 16,21 21-16,0 0 15,1 0 1,-1 21-16,-21 0 0,0 0 15,0 1-15,0-1 0,21 21 16,-21-21-16,0 22 0,0-22 0,0 0 16,0 21-16,0-21 0,0 1 15,0-1-15,0 0 0,0 0 16,-21-21 0,21-21 15,-21 21-31,21-21 0,-22 0 0,22-1 15,0 1-15,0-21 0,0 21 16,0-22-16,0 22 0,0-21 0,0 0 16,0 20-16,0-20 0,0 21 0,22 0 15,-1 0-15,0-1 0,21 22 16,-21 0-16,1 0 0,-1 22 16,21-1-16,-21 0 0,22 0 15,-22 0-15,21 22 0,-21-22 0,22 0 16,-22 21-16,21-21 0,-21 1 0,0-1 15,22 0-15,-22-21 0,0 21 16,0 0-16,0-21 0,1 0 16,-1 21-16,0-21 0,0 0 0</inkml:trace>
  <inkml:trace contextRef="#ctx0" brushRef="#br0" timeOffset="39592.44">16256 5757 0,'0'0'0,"-42"22"31,20-1-31,22 0 0,0 0 0,0 0 16,0 0-16,0 1 0,0-1 0,-21 0 15,21 0-15,0 21 0,0-20 16,0-1-16,0 0 0,0 21 0,0-21 16,0 1-16,0-1 0,0 0 0,0 0 15,0 0-15,0 0 16,0-42 15,0 0-31,0 0 16,0 0-1,0-22-15,0 22 0,0 0 0,0-21 16,0 21-16,0-22 0,0 1 0,0 21 16,0-22-16,21 22 15,-21-21-15,22 21 0,-22-22 0,21 22 0,-21 0 16,21 21-16,0-21 0,0 21 16,0 0-16,1 21 0,-22 0 15,21 0-15,0 1 0,0 20 0,21-21 16,-20 0-16,-1 0 0,21 43 15,-21-43-15,0 0 0,1 0 16,-22 1-16,21-1 0,0-21 0,0 21 16,-21 0-16,21 0 15</inkml:trace>
  <inkml:trace contextRef="#ctx0" brushRef="#br0" timeOffset="42304.64">10033 6816 0,'0'0'15,"-21"0"-15,0 21 0,-22-21 0,22 0 16,0 0-16,0 0 0,0 0 16,-1 21-16,1-21 0,21 21 31,0 0-31,0 1 16,21-22-16,1 21 0,20-21 15,0 21-15,-21-21 0,43 21 0,-22-21 16,1 0-16,-1 21 0,21-21 0,1 0 15,-1 0-15,1 0 0,21 0 16,20 0-16,1-21 0,21 0 0,-21 21 16,127-42-16,-127 20 0</inkml:trace>
  <inkml:trace contextRef="#ctx0" brushRef="#br0" timeOffset="44224.45">9440 8869 0,'-21'-21'0,"21"0"15,0-1 1,0 1 15,21 21 0,0 0-15,1 0-16,-1 0 16,0 0-16,0-21 0,0 21 0,0 0 15,1 0-15,20 0 0,-21 0 0,21 0 16,1 0-16,-1-21 0,0 21 16,1 0-16,20 0 0,-20 0 0,20 0 15,64-21-15,-85 21 0,22 0 16,-1-21-16,1 21 0,21 0 0,-22 0 15,64-22-15,-42 22 16,-22 0-16,107 0 0,-86 0 16,-20 0-16,20 0 0,1 0 0,-21 0 15,20 0-15,1 0 0,-22 0 0,22 0 16,-21 0-16,20 0 0,-20 0 16,-1 0-16,1 0 0,-1 0 0</inkml:trace>
  <inkml:trace contextRef="#ctx0" brushRef="#br0" timeOffset="45611.84">10626 10583 0,'-22'0'0,"1"0"16,0 0-1,0 0 1,0 0-16,0 0 0,-1 0 16,1 0-16,0 0 0,0 0 15,0 0-15,0 22 0,-1-22 16,1 21-16,0-21 0,0 0 16,21 21-16,-21-21 0,0 0 15,21 21-15,-22-21 0,44 0 47,-1 0-47,0 0 16,0 0-16,0 0 0,0 0 0,22 0 15,-1 0-15,0 0 0,1 0 0,-1-21 16,0 21-16,22 0 0,-1-21 0,-20 0 16,20 21-16,-20 0 0,20 0 0,1-22 15,-22 22-15,21 0 0</inkml:trace>
  <inkml:trace contextRef="#ctx0" brushRef="#br0" timeOffset="46207.92">9991 12446 0,'-22'0'31,"22"-21"-31,22 21 16,-1 0-1,0-21-15,0 21 0,0 0 16,22 0-16,-22 0 0,0 0 0,21 0 15,1 0-15,-1-21 0,0 21 16,1 0-16,-1 0 0,0 0 0,1-22 16,20 22-16,-21 0 0,1-21 0,-1 0 15,0 21-15,1 0 0,-1-21 16,-21 21-16,22 0 0,-22-21 0</inkml:trace>
  <inkml:trace contextRef="#ctx0" brushRef="#br0" timeOffset="50528.41">9694 13568 0,'0'0'0,"-21"0"0,-21-21 0,21 0 0,-1-1 16,1 1-16,0 0 0,0 0 15,0 21-15,0-21 0,21 0 0,0-1 16,-22 22-16,22 22 31,0-1-31,0 21 0,0 0 16,0 1-16,0 20 0,22 1 15,-22-1-15,21 1 0,0-1 16,-21 1-16,21-1 0,-21 1 0,21-1 16,0 1-16,-21-1 0,0 1 0,0-1 15,22-20-15,-22 20 0,21 1 16,-21-22-16,0 0 0,0 1 0,0-1 16,0-21-16,21 0 0,-21 22 0,0-22 15,0 0-15,0 0 16,0-42-1,0 0-15,0 0 0,0-1 16</inkml:trace>
  <inkml:trace contextRef="#ctx0" brushRef="#br0" timeOffset="51440.9">9588 13631 0,'0'0'0,"0"-21"0,0 0 15,-21 0-15,21 0 0,0 0 16,0-1 0,21 22-16,1 0 15,-1 0-15,21 0 0,0 0 16,1 0-16,20-21 0,1 21 0,-1 0 16,22 0-16,0 0 0,-1 0 15,1-21-15,21 21 0,0 0 0,-1 0 16,22 0-16,22 0 0,-22 0 15,21 0-15,0 0 0,0 0 0,21 0 16,1 0-16,-22 0 0,21 0 16,22 0-16,-22 0 0,22 0 0,-1 0 15,1 0-15,20 0 0,-20 0 0,-1 0 16,22 0-16,-22 0 0,1 0 16,-1 0-16,1 0 0,-1 0 15,1 0-15,-22 0 0,1 0 0,-1 0 0,-21 0 16,21 0-16,-20 0 15,-1-21-15,-21 21 0,21 0 0,-21 0 16,-21 0-16,0 0 0,-1 0 0,1 0 16,-21 0-16,0 0 0,-1 0 15,-20 0-15,20 0 0,-20 0 0,-22 0 16,1 0-16,-1 21 0,0 0 16,-21-21-16,1 21 0,-22 1 15,0-1-15,0 0 0,0 0 0,0 0 16,-22 0-16,1 1 0,0-1 0,21 21 15,0-21-15,-21 0 0,0 22 16,21-22-16,0 21 0,0-21 0,-21 22 0,21-22 16,0 21-16,-22-21 15,22 64-15,-21-64 0,21 22 16,0-1-16,0 0 0,-21-21 0,0 22 16,21-1-16,-21 0 0,21-20 15,-21 20-15,21-21 0,-22 0 0,1 22 16,21-22-16,-21 0 0,0 0 15,0-21-15,0 21 16,-1-21-16,1 0 0,0 0 16,0 0-16,-21 0 0,20 0 15,-20 0-15,-21 0 0,20 0 16,-20 0-16,-22 0 0,-84 0 16,63 0-16,-21 0 0,21 0 0,-21 0 15,-21 0-15,-21 0 0,-1 0 16,-20 0-16,20 21 0,-20-21 0,-22 0 15,22 0-15,-22 0 0,22 0 0,-22 0 16,0 0-16,1 22 0,-1-22 16,0 0-16,1 0 0,-1 0 0,-233 21 15,234-21-15,-1 21 0,0-21 16,1 21-16,20-21 0,22 0 16,0 21-16,20-21 0,1 0 0,-106 0 15,148 0-15,1 21 16,20-21-16,-21 0 0,43 0 0,-22 0 15,21 0-15,22 0 16,-21 0-16,20 0 0,-20-21 0,20 21 16,22-21-16,-42 21 0,42-21 15,-1 21-15,-20-21 0</inkml:trace>
  <inkml:trace contextRef="#ctx0" brushRef="#br0" timeOffset="52546.26">5778 14012 0,'0'-21'16,"0"0"0,0 0-16,22 21 0,-1-21 15,21 0-15,-21 21 0,22-22 16,-22 1-16,21 0 0,0 0 0,-20-21 15,20 20-15,0 1 0,-21 0 0,1-21 16,-1 21-16,0-1 0,-21-20 16,0 21-16,0 0 0,0 0 0,-42-1 15,20 1-15,-20 0 0,21 21 16,-43 0-16,22 0 0,-21 0 0,-1 0 16,1 21-16,-1 0 0,1 1 0,-1 20 15,1 0-15,20-21 16,-20 22-16,20-1 0,22-21 0,0 22 15,0-22-15,21 21 0,0-21 16,0 22-16,21-22 0,0 0 0,0 21 16,22-21-16,-1 22 0,-21-22 15,22 21-15,-1-21 0,0 22 0,-21-22 16,1 21-16,-1 1 0,-21-1 0,0-21 16,0 21-16,0 1 0,0-22 15,-21 21-15,-1-21 0,1 22 0,-21-22 16,21 0-16,-22-21 0,22 21 15,-21-21-15,21 0 0,-22 0 0,22 0 16,0 0-16,-21 0 0,21-21 16,-1 0-16,1 0 0,0 0 0,21-22 15,-21 22-15,21-21 0,-21 21 16,21-22-16,0 1 0,0 21 0,0 0 16,0-22-16,0 22 15,0 0-15,0 42 16,0 0-16,0 0 15,0 1-15,0 20 16,0-21-16,21 0 0,0 0 16,0 1-16,0 20 0,1-21 0,-1 0 15,0-21-15,21 21 0,1 1 16,-1-22-16,0 0 0,1 0 0,20 0 16,-21 0-16,22 0 0,42 0 15,-43-22-15,-20 1 0,20 0 16,1 0-16,-22 0 0,21-22 0,-20 22 15,20 0-15,-20 0 0,-22-21 16,21 20-16,-21 1 0,0 0 0,-21-21 16,0 21-16,0-1 15,0 1-15,-21 21 0,0 0 16,0 0-16,0 0 16,0 21-16,21 1 15,0-1-15,0 0 0,0 0 0,0 0 16,0 0-16,0 1 0,0 20 15,0-21-15,0 0 0,0 0 16,0 1-16,0-1 0,0 0 16,21 0-16,0-21 0,0 21 15,0 0-15,0-21 0,1 22 16,-1-22-16,0 0 0,0 0 0,0 0 16,0 21-16,1-21 0,20 0 15,-21 0-15,0 0 0,22 0 16,-22-21-16,21-1 0,0 1 0,-20 21 0,20-21 15,0 0-15,-21 0 0,22 0 16,-22-1-16,0-20 0,0 21 16</inkml:trace>
  <inkml:trace contextRef="#ctx0" brushRef="#br0" timeOffset="54005.03">7112 14118 0,'0'0'0,"0"-21"16,-21 21-16,0 0 0,21-21 15,-22 21-15,1 0 0,0 0 16,0 0-16,0 21 0,0-21 15,-1 21-15,1 0 0,0 1 0,0-1 16,0 21-16,0-21 0,-1 0 16,1 22-16,21-22 0,-21 21 15,21-21-15,0 1 0,0-1 0,0 0 16,0 0-16,0 0 0,0 0 0,21-21 16,0 22-16,1-22 15,-1 0-15,0 0 0,0 0 16,0 0-16,0 0 0,1-22 15,-1 1-15,0 0 0,-21 0 16,21 0-16,-21 0 0,21-1 0,-21 1 16,0 0-16,21 0 0,-21 0 15,22 0-15,-22-1 0,0 1 0,0 0 16,0 42 15,0 0-31,0 1 16,0-1-16,21 0 0,-21 0 15,21 0-15,-21 0 0,0 1 16,21-1-16,-21 0 0,21 0 16,-21 0-16,21 0 0,1-21 15,-1 0-15,0 0 0,0 0 16,0 0-16,0 0 0,1 0 16,-1 0-16,0-21 0,0 0 0,0 0 15,0 0-15,1 0 0,-1-1 16,0 1-16,0 0 0,-21 0 15,0 0-15,0 0 0,0-1 0,0 1 16,0 0-16,0 0 0,-21 21 16,0-21-16,0 21 0,-1 0 15,1 0-15,0 0 0,21 21 16,0 0 0,0 0-16,0 0 0,0 1 0,0-1 15,21 0-15,0 0 0,-21 0 0,22 22 16,-1-43-16,0 21 0,0 0 15,0 0-15,0-21 0,1 0 0,-1 21 16,0-21-16,21 0 16,-21 0-16,1 0 0,-1 0 0,0-21 15,0 0-15,0 0 16,0 0-16,-21-1 0,0 1 0,0 0 16,22 0-16,-22 0 0,21 0 15,-21-1-15,0 1 0,0 0 0,21 0 16,0 0-16,0 21 15,0 0 1,1 0 31,-22-21 0,0-1-32,-22 22-15,1 0 16,0 0-16,0 0 0,0 0 16,0 0-16,21 22 15,-22-1-15,1 0 16,21 0-16,0 0 0,0 0 0,0 22 16,0-22-16,0 0 0,0 0 15,0 0-15,0 1 0,21-1 0,-21 0 16,22 0-16,-1 0 0,0-21 15,0 21-15,0-21 0,0 0 0,1 22 16,-1-22-16,0 0 0,21 0 16,-21 0-16,22 0 0,-22 0 0,21-22 15,-21 1-15,22 21 0,-22-21 16,0 0-16,0-21 0,0 20 0,1 1 16,-1 0-16,-21-21 0,0 21 0,21-22 15,-21 22-15,0-21 0,21 21 16,-21-43-16,0 22 0,0-1 15,0 22-15,0-21 0,0 21 0,0 0 16,0-1-16,0 1 0,0 0 16,0 42-1,21 0-15,-21 1 16,0 20-16,0-21 0,0 21 0,0 1 16,0-22-16,0 21 0,0 22 15,0-22-15,-21 0 0,21-20 16,0 20-16,0-21 0,0 21 15,0-20-15,-21-1 0,21 0 0,0 0 16,0 0-16,-21-21 16,21-21 15,0 0-31,-21 21 0,21-21 0,0 0 16,0-22-16,0 22 15,0 0-15,21-21 0,-21 20 0,21 1 0,0 0 16,0 0-16,0 0 0,1 0 0,-1 21 15,0 0-15,21 0 16,-21 0-16,1 0 0,-1 21 16,0-21-16,-21 21 0,21 0 0,-21 0 15,0 0-15,0 1 0,0-1 16,0 0-16,-21 0 0,0 0 0,0 0 16,-1 1-16,22-1 0,-21 0 15,0 0-15,21 0 0</inkml:trace>
  <inkml:trace contextRef="#ctx0" brushRef="#br0" timeOffset="54880.01">11515 15579 0,'0'0'0,"-22"0"0,1 21 16,0-21-16,0 21 0,0 0 15,0 0-15,-1-21 0,1 22 16,21-1-16,-21-21 0,21 21 0,-21 0 16,21 0-16,0 0 15,-21-21-15,42 0 32,0 0-32,0-21 15,0 21-15,1-21 0,-1 0 16,21 0-16,0-22 0,-20 22 15,20-21-15,21 0 0,-20-1 0,-1 1 16,22 0-16,-22-1 0,21 1 16,-20 0-16,20-22 0,-20 22 0,20-22 15,-21 22-15,-20 21 0,-1 0 16,-21-1-16,0 1 16,-21 21-1,-22 0-15,22 0 0,0 0 0,0 0 16,-22 21-16,22 1 0,-21-22 0,21 21 15,0-21-15,-22 21 0,22-21 16,0 0-16,0 21 0,42-21 47,0-21-47,0 21 0,22-21 16,-22 0-16,21 21 0,43-43 15,-64 22-15,21 21 0,1-21 16,-1 21-16,-21 0 0,0-21 0,0 21 15,1 0-15,-1 0 0,0 21 16,-21 0-16,0 0 16,0 0-16,0 22 0,0-22 0,-42 42 15,20-20-15,22-22 0,-21 21 16,0 1-16,0-22 0,0 21 16,21-21-16,0 22 0,0-22 0,0 0 15,0 0-15,0 0 0,21-21 16,21 0-16</inkml:trace>
  <inkml:trace contextRef="#ctx0" brushRef="#br0" timeOffset="55236.73">13695 15028 0,'0'0'0,"-21"-21"0,-1 21 16,1 0-16,21 21 16,-21 1-16,21-1 15,-21 21-15,21-21 0,0 22 0,-21-22 16,21 21-16,0 0 0,0 1 0,0-1 15,-21 0-15,21 1 0,-22-1 16,22 0-16,0 22 16,-21-22-16,21 1 0,0-22 0,-21 0 0,21 0 15,0 21-15,0-20 16,0-1-16,0-42 16,21-1-1,0 1-15</inkml:trace>
  <inkml:trace contextRef="#ctx0" brushRef="#br0" timeOffset="55509.57">13547 15240 0,'0'-42'0,"0"84"0,0-127 15,0 64-15,0 0 0,0 0 16,21 0-16,-21 0 0,21-1 16,0 1-16,0 0 0,0 21 15,1 0-15,-1 0 16,0 0-16,0 0 0,0 0 0,0 0 15,22 0-15,-22 21 0,0-21 0,21 21 16,-20 1-16,-1-1 0,-21 0 16,0 0-16,0 0 0,0 0 0,0 1 15,-21-1-15,-1 0 0,-20 21 0,21-21 16,-21 1-16,-1-1 0,1 0 16,21 0-16,-22 0 0,22 0 0,0-21 15,0 0-15,0 0 0,21-21 31</inkml:trace>
  <inkml:trace contextRef="#ctx0" brushRef="#br0" timeOffset="56769.75">14118 14880 0,'0'0'0,"21"0"0,-21 21 31,0 1-31,0-1 15,0 0-15,0 0 0,0 0 0,-21 22 16,21-22-16,0 21 0,-21 0 0,21-20 16,0 20-16,0 0 0,0-21 15,0 22-15,-21-22 0,21 0 16,0 0-16,0 0 0,0 1 0,0-1 16,21-21 15,-21-21-31,21-1 0,0 1 15,-21 0-15,21 0 0,1 0 0,-22 0 16,21-1-16,0 1 0,-21 0 16,21 0-16,0 0 0,0 21 15,1 0 1,-22 21-16,21 0 16,-21 0-16,0 0 0,0 1 15,0-1-15,0 0 0,21 0 16,-21 0-16,0 0 0,21-21 15,-21 22-15,21-22 16,0 0-16,1 0 0,-1 0 16,0 0-16,0-22 0,0 22 15,0-21-15,1 21 0,-1-21 16,0 0-16,0 0 0,0 0 0,0 21 16,-21-22-16,0 1 0,22 21 15,-22 21 16,0 1-31,21-1 0,-21 0 16,0 0-16,0 0 0,0 0 16,0 1-16,0-1 15,0 0-15,21-21 16,0 0-16,0 0 16,-21-21-1,21 21-15,-21-21 0,0-1 16,0 1-16,0 0 0,0 0 0,0 0 15,-21 0-15,21-1 0,-21 1 16,0 21-16,21-21 0,0 0 0,-21 0 16,0 0-16,21-1 31,21 1-15,0 21-16,0 0 0,0 0 15,0 0-15,1 0 16,20 0-16,-21 21 0,0-21 0,0 22 15,1-1-15,-1 0 0,0-21 0,21 42 16,-21-21-16,-21 1 0,0-1 16,0 0-16,22 0 0,-22 0 15,0 0-15,0 1 0,0-1 16,0 0-16,-22-21 0,22 21 0,-21-21 16,21-21 15,0 0-31,0 0 15,0-1-15,0 1 0,21 0 0,1 0 16,-22-21-16,21 20 0,0 1 16,0 0-16,0 0 0,0 0 0,1 0 15,-1 21-15,0 0 0,0 0 0,0 0 16,0 21 0,-21 0-16,0 21 15,0 1-15,0-22 0,0 0 16,0 0-16,0 0 0,0 0 15,0 1-15,0-1 16,0 0-16,22-21 0,-1 21 0,0-21 16,0 0-16,0 0 0,0 0 15,1 0-15,-1 0 0,0 0 16,21-21-16,-21 21 0,1-21 0,-1 0 16,21-1-16,-21 1 0,-21 0 0,21 0 15,1 0-15,-22 0 0,0-1 16,0 1-16,0 0 0,0 0 0,-22 21 15,1 0 1,0 0-16,21 21 0,-21 0 16,0 0-16,0 1 0,-1-1 0,22 0 15,0 21-15,-21-21 0,21 1 16,0-1-16,0 0 0,0 21 16,0-21-16,21-21 15,1 0-15,-1 0 0,21 0 16,-21 0-16,0 0 0,1-21 15,-1 0-15,0 0 0</inkml:trace>
  <inkml:trace contextRef="#ctx0" brushRef="#br0" timeOffset="57523.87">10858 16849 0,'0'21'0,"0"-42"0,0 63 15,0-21-15,0 0 16,0 1-16,0-1 15,22-21 1,-1 0-16,0 0 0,0 0 0,0 0 16,22-21-16,-1 21 0,0-22 0,1 1 15,-1 0-15,21 0 16,1 0-16,-22 0 0,22-1 0,20 1 16,-20-21-16,-1 21 0,1 0 0,-1-1 15,-20 1-15,20 0 0,-42 21 16,22-21-16,-22 21 0,-21-21 15,-21 21-15,0 0 0,-22 0 16,22 0-16,-21 0 0,-1 0 16,22 0-16,-21 0 0,0 21 0,20-21 15,1 0-15,0 0 0,0 0 0,42 0 47,0 0-47,0 0 0,22 0 16,-22 0-16,21-21 0,-21 21 0,22-21 15,-22 21-15,21 0 0,-21 0 16,1 0-16,-1 0 0,0 0 0,-21 21 16,0 0-16,0 0 0,0 21 15,0-20-15,-21-1 0,0 0 16,-1 21-16,1-21 0,0 1 0,0 20 16,0-21-16,0 0 0,21 43 15,0-43-15,0 0 16,0 0-16,21-21 15,0 0-15,0 0 16</inkml:trace>
  <inkml:trace contextRef="#ctx0" brushRef="#br0" timeOffset="60113.73">13822 16404 0,'0'0'0,"21"0"0,0 0 0,0-63 15,0 42-15,1-1 0,-22 1 16,0-21-16,0 21 0,0 0 16,0-22-16,0 22 0,0 0 0,-22 0 15,1 21-15,0 0 16,0 0-16,0 0 0,-22 21 0,1 21 16,0 1-16,21-1 15,-1-21-15,1 21 0,0 1 16,0-1-16,0 0 0,21 22 0,0-22 15,0 1-15,0-1 0,0 0 16,0 1-16,0-1 0,0-21 0,0 21 16,21-20-16,0 20 0,0-42 0,0 21 15,22 0-15,-22-21 0,21 0 16,1 0-16,-1 0 0,0-21 0,1 0 16,-1 0-16,0 0 0,1-1 15,-1 1-15,0-21 0,1 21 0,-22 0 16,0-1-16,0 1 0,0 0 0,-21 0 15,0 0-15,0 42 32,-21-21-32,21 42 15,0-21-15,0 1 0,0-1 16,0 21-16,0-21 0,0 22 0,21-22 16,0 0-16,-21 21 0,22-21 15,-1-21-15,21 22 0,-21-1 0,0-21 16,22 0-16,-22 0 0,21 0 0,-21 0 15,22 0-15,-22-21 0,0-1 16,21 1-16,-20 0 0,-1 0 0,0 0 16,0 0-16,-21-1 0,0 1 0,0-21 15,0 0 1,-21 20-16,0-20 0,0 21 16,-1 0-16,-20 0 0,21-1 0,-21 22 15,-1 0-15,22 0 0,-42 0 16,20 0-16,22 0 0,0 22 0,21 20 15,0-21-15,0 0 16,0 0-16,0 22 0,0-22 0,21 0 16,0 0-16,0 0 0,1 1 0,-1-22 15,21 0-15,-21 21 0,43-21 16,-43 0-16,21 0 0,1-21 16,-22-1-16,21 1 0,0 21 15,-20-21-15,20 0 0,-21 0 0,0 0 16,0-1-16,1 22 0,-1 0 15,-21-21-15,21 21 0,-21 21 16,0 1 0,0-1-16,0 0 0,0 0 0,0 0 15,0 0-15,0 22 0,0-22 16,0 0-16,0 0 0,21 0 0,-21 1 16,0-1-16,21-21 15,0 0 1,-21-21-16,22-1 15,-22 1-15,21 0 16,0 0-16,-21 0 0,21-22 0,0 22 16,-21 0-16,21-21 0,-21 21 0,0-1 15,22 1-15,-1 0 0,0 21 16,0 0 0,0 21-16,-21 0 0,21 1 0,-21-1 15,0 0-15,0 0 0,22 21 16,-1-20-16,-21-1 0,21 0 0,-21 0 15,21 0-15,0 0 0,0 1 16,-21-1-16,22-21 0,-1 0 16,0 0-16,0 0 0,0 0 0,0 0 0,1-21 15,-1-1-15,0 22 16,0-21-16,0 0 0,0-42 16,1 41-16,-22-20 0,21 21 0,-21 0 15,0 0-15,0-1 16,0 44-1,0-1-15,0 0 16,0 0-16,0 0 0,0 0 16,0 1-16,0 20 0,21-21 0,0 0 15,-21 0-15,21 1 0,0-1 16,22 0-16,-22-21 0,0 0 16,43 0-16,-22 0 0,0 0 15,1 0-15,-22-21 16,21 0-16,-21 21 0,22-22 0,-22 1 15,0 0-15,0-21 0,0 21 0,-21-1 16,21 1-16,-21 0 0,0 0 16,0 0-16,0 0 0,0-1 15,-21 22-15,0 22 16,21-1-16,0 0 0,0 0 16,-21 21-16,21 1 0,0-1 0,-21 0 15,21 1-15,0-1 0,0 22 16,-21-22-16,21 21 0,-22-20 15,22 20-15,0-20 0,0 20 0,0-21 0,0 22 16,0-22-16,0 1 16,0-22-16,0 21 0,0-21 0,0 0 15,0 1-15,0-44 16,0 1 0,0-21-16,0 21 0,0-22 0,0 1 15,0 0-15,0-1 0</inkml:trace>
  <inkml:trace contextRef="#ctx0" brushRef="#br0" timeOffset="61168.9">16214 16679 0,'0'0'0,"21"-21"0,-21 0 15,21 0-15,0 0 0,-21 0 0,21 21 16,0 0-16,1 0 0,-1 0 16,0 0-16,0 0 15,0 0-15,0 21 0,1 0 0,-1-21 16,-21 21-16,21 0 0,-21 22 0,0-22 15,0 0-15,0 0 0,0 43 16,-21-43-16,0 0 0,-1 0 16,1 0-16,0 0 0,0 1 0,0-22 15,0 21-15,-1-21 16,44 0 0,-1 0-16,0 0 15,0-21-15,0 21 16,0-22-16,1 1 0,-1 0 0,0 0 15,21 0-15,-21 0 0,1-1 0,-1 1 16,21-42-16,-21 42 16,0 21-16,1-22 0,-22 44 31,0-1-31,0 0 16,0 0-16,0 0 0,0 0 15,0 22-15,0-22 0,0 0 0,0 0 16,0 0-16,0 1 0,21-22 15,0 0-15,0 0 16,0 0-16,0 0 16,1 0-16,-1 0 0,0-22 0,0 1 15,0 0-15,0 0 0,1 0 0,-1 0 16,0-1-16,-21 1 0,21 21 16,-21-21-16,0 42 15,0 0 1,0 1-16,0-1 0,0 0 15,0 0-15,0 0 0,0 0 0,0 1 16,0-1-16,0 0 16,0 0-16,21-21 0,0 0 15,-21 21-15,22-21 0,-1 0 0,0 0 0,0 0 16,0 0-16,22 0 0,-22-21 16,21 0-16,-21 0 0,22 0 15,-1-1-15,-21-20 0,21 21 0,1-21 16,-22-1-16,0 1 0,0 0 15,0-1-15,1-20 0,-22 20 0,0 1 16,0-21-16,0 20 0,0 22 0,0-21 16,0 21-16,0-1 0,0 1 15,-22 21-15,22 21 16,-21 1-16,21-1 0,0 21 0,-21-21 16,21 22-16,-21-1 0,21-21 15,0 21-15,0 1 0,0-1 0,0 0 16,0 1-16,0-1 0,21-21 15,0 22-15,0-22 0,-21 21 16,43-21-16,-22 0 0,0 1 0,0-1 16,0-21-16,22 0 0,-22 0 15,0 0-15,0 0 0,22 0 0,-22-21 16,0 21-16,0-22 0,0 1 0,0 0 16,1-21-16,-22 21 0,0-1 0,21-20 15,-21 21-15,0-21 0,0 20 16,0 1-16,0 0 0,0 42 31,0 0-31,0 1 0,-21-1 16,21 0-16,0 0 0,0 0 0,0 22 15,0-22-15,0 0 0,0 0 0,0 0 16,0 0-16,0 1 0,21-1 16,0-21-16,-21 21 0,21-21 15,0 0-15,-21-21 16,0 0-1,0-1-15,0 1 0,0-21 16,0 21-16,-21 0 0,0-22 0,-21 22 16</inkml:trace>
  <inkml:trace contextRef="#ctx0" brushRef="#br0" timeOffset="61359.79">17145 16468 0,'0'0'0,"21"0"31,21 0-31,-20 0 0,41-21 0,-21-1 0,22 22 16,-22-21-16,22 21 0,-1 0 15,1-21-15,-1 21 0,1-21 0,-1 21 16,1-21-16,-22 21 0,0 0 0,1 0 16,-22 0-16</inkml:trace>
  <inkml:trace contextRef="#ctx0" brushRef="#br0" timeOffset="61984.1">10858 17822 0,'0'0'0,"22"22"16,-1-22-16,-21 21 0,21-21 0,0 0 15,43 0-15,-22 0 16,0 0-16,22 0 0,-22 0 0,22 0 16,-1 0-16,1 0 0,20-21 15,-20 21-15,20-22 0,-20 1 16,21 0-16,-22 21 0,22-21 0,-22 0 15,-20 0-15,20 21 0,-42-22 0,22 22 16,-22 0-16,-21-21 16,-21 21-16,-22 0 15,22 0-15,0 0 0,-21 0 16,20 0-16,1 0 0,0 0 0,0 0 16,42 0 15,0 0-31,0 0 0,1 0 0,-1 0 15,0 21-15,0-21 0,0 22 16,-21-1-16,21-21 0,-21 21 0,0 0 16,0 0-16,0 22 0,-21-22 15,0 0-15,0 0 0,0 0 16,0 0-16,-1 1 0,1-1 0,0 0 16</inkml:trace>
  <inkml:trace contextRef="#ctx0" brushRef="#br0" timeOffset="62291.92">13483 17420 0,'0'0'0,"21"0"0,-21-21 15,-21 42 17,21 0-32,0 1 15,0-1-15,0 21 0,0 0 16,0-20-16,0 20 0,0 0 0,0 1 16,0-1-16,0-21 0,-21 21 15,21-20-15,0-1 0,0 21 0,0-21 16,0 0-16,0-42 47</inkml:trace>
  <inkml:trace contextRef="#ctx0" brushRef="#br0" timeOffset="62717.57">13483 17484 0,'0'21'0,"0"-42"0,21 0 0,0-22 16,-21 22-16,22 0 0,-1 0 15,0 21-15,0-21 0,0-1 0,0 22 16,22 0-16,-22 0 0,21 0 16,1 0-16,-1 0 0,-21 0 0,21 0 15,1 22-15,-22-22 0,0 21 0,-21 0 16,0 0-16,0 0 0,0 0 16,-21 1-16,-21 41 0,-1-42 15,22 0-15,-21 1 0,21-22 16,-1 21-16,1-21 0,0 0 15,0 0-15,42-21 32,0 21-32,22 0 0,-1 0 15,0 0-15,1 0 0,-1 0 16,0 0-16,1 0 0,-1 0 0,0 0 16,-21 21-16,22 0 0,-1 0 0,-21-21 15,0 21-15,1 0 0,-1 1 16,-21-1-16,0 0 0,0 0 0,0 0 15,-21-21-15,-1 21 0,-20 1 16,21-22-16,-21 21 0,-1-21 16,22 0-16,-64 21 0,43-21 0,21 0 15,0 0-15,0 0 0,-1 0 16,22-21-16,0 0 16,0-1-16</inkml:trace>
  <inkml:trace contextRef="#ctx0" brushRef="#br0" timeOffset="63302.24">14690 17484 0,'0'127'31,"0"-85"-31,-22-21 0,22 0 0,-21 22 16,21-22-16,0 0 15,0 0-15,0 22 0,0-22 16,0 0-16,21-21 16,1 0-1,-1 0-15,-21-21 0,21 0 16,-21-1-16,0 1 16,21 0-16,-21 0 0,0 0 0,0 0 15,0-1-15,0-20 0,0 21 16,21 0-16,0 0 0,1-1 15,-22 1-15,21 21 0,0-21 0,0 21 16,0 0-16,0 0 0,1 0 0,20 21 16,-21-21-16,-21 21 15,0 1-15,21-1 0,-21 0 0,0 21 16,0-21-16,0 1 0,0 20 16,0-21-16,0 0 0,0 0 0,21 1 15,-21-1-15,22 0 0,-1 0 16,0 0-16,21-21 0,-21 0 15,1 0-15,-1 0 0,0 0 0,0-21 16,0 21-16,0-21 0,1 0 16,-22 0-16,0-1 0,0 1 0,0 0 15,0 0-15,0 0 0,0-22 16,-22 22-16,1 0 0,0 0 0,0-21 16,0 42-16,0-22 0,-1 1 15,1 21-15,0 0 0,0 0 16,0 0-16,0 0 0,21 21 15,21-21 17,0 0-32,0 0 0</inkml:trace>
  <inkml:trace contextRef="#ctx0" brushRef="#br0" timeOffset="63852.93">15600 17378 0,'0'0'0,"21"21"16,-21 0-1,0 0-15,0 1 0,0 20 16,0-21-16,0 0 0,0 22 16,0-22-16,-21 21 0,0 0 0,-1-20 15,1 20-15,0-21 0,-21 21 0,21-20 16,-1-1-16,1 0 0,0 0 15,21 0-15,0-42 32,21 0-17,0 0-15,1 0 0,-1-1 0,-21 1 16,21 0-16,0 0 0,21 0 16,-20 0-16,-1 21 0,0-22 0,0 22 15,21 0-15,-20-21 0,-1 21 16,0 0-16,0 0 0,0 0 0,0 0 15,1 0-15,-22 21 16,0 1 0,-22-22-16,1 0 15,0 21-15,0-21 16,0 21-16,21 0 16,-21 0-16,21 0 15,0 1 1,0-1-16,0 0 0,0 0 15,0 0-15,0 0 16,21-21-16,0 22 0,0-22 0,0 21 16,0-21-16,1 0 15,-1 0-15,0 0 16,-21-21-16,21-1 0,-21 1 16,0 0-16,21 0 0</inkml:trace>
  <inkml:trace contextRef="#ctx0" brushRef="#br0" timeOffset="64832.61">5630 14838 0,'0'0'16,"-21"0"-16,0 0 0,0 0 0,0-21 15,-1 21-15,1 0 16,0 0-16,0 0 0,0 0 15,42 0 17,0 0-32,0 0 15,22 0-15,20 0 0,-21-21 16,22 21-16,21 0 0,-22 0 0,22 0 16,-22 0-16,22 0 0,0 0 0,20 0 15,-20-22-15,21 22 0,0 0 16,105 0-16,-126 0 0,21 0 15,0 0-15,-22 0 0,22 0 0,-21 0 16,21 0-16,-22 0 0,1 0 16,0 0-16,-1 0 0,1 0 0,-21 0 15,20 0-15,-20 0 0,-1 0 16,-20 0-16,-1 0 0,0 0 16,1 0-16,-22 0 0,0 0 0,0 0 15,0 0-15,-42 22 31,0-22-31,0 0 16,0 0-16,-1 0 0,1 0 16,0 0-16,0 0 0,-21 0 0,20 0 15,-20 21-15,0-21 0,-1 0 0,1 0 16,0 0-16</inkml:trace>
  <inkml:trace contextRef="#ctx0" brushRef="#br0" timeOffset="65292.35">5969 14986 0,'0'0'16,"0"-21"15,21 21-15,0 0-16,0 0 0,22 0 16,-1 0-16,22-21 0,-1 21 0,1 0 15,20 0-15,1 0 0,0 0 0,-1-21 16,22 21-16,-21 0 0,-1 0 15,22 0-15,-21 0 0,0 0 0,-1 0 16,1 0-16,0 0 0,-1 0 0,1 0 16,-22 0-16,22 0 0,-21 0 15,-1 0-15,1 0 0,-1 0 0,-21 0 16,22 0-16,-22 0 0,-21 0 16,22 0-16,-22 0 0,0 0 15,0 0-15,0 0 47,1 0-47,-1-22 16</inkml:trace>
  <inkml:trace contextRef="#ctx0" brushRef="#br0" timeOffset="66137.39">16743 15367 0,'0'0'16,"-21"0"-16,-1 0 15,1 0-15,21 21 16,0 0-16,0 1 16,0-1-1,21 0-15,22-21 0,-22 0 16,0 21-16,21-21 0,1 0 15,-1 0-15,22 0 0,-1 0 0,-21 0 16,85 0-16,-63 0 0,-1-21 16,1 21-16,-1-21 0,1 0 15,-22 21-15,1-22 0,-1 1 0,0-21 16,1 21-16,-1 0 0,-21-22 16,21 1-16,-20 0 0,-1-1 15,0 1-15,0 0 0,-21-1 0,0 1 0,21 0 16,-21-1-16,0 1 0,0 0 15,0-1-15,0 1 0,0 21 16,0-22-16,-21 22 0,0 0 0,21 0 16,-21 0-16,0 0 0,-1-1 0,1 22 15,21-21-15,-21 21 16,0 0-16,0 0 16,21-21 15,21 21-16</inkml:trace>
  <inkml:trace contextRef="#ctx0" brushRef="#br0" timeOffset="66453.21">18013 14393 0,'0'22'15,"-21"-22"1,-1 21-16,1-21 0,0 21 15,-21-21-15,21 0 0,-22 0 0,22 0 16,-21 0-16,21 21 0,-22-21 16,22 0-16,-21 0 0,21 0 0,-22 0 15,22 0-15,0 0 16,21 21 0,21 0-16,21 1 15,-20-1-15,-1 0 0,0 0 16,42 43-16,-41-43 15,-1 21-15,0-21 0,0 0 0,21 1 16,-20-1-16,-1 0 0,-21 21 16,21-21-16,21 22 0,-21-22 15,1 0-15,-22 0 0,21 0 16,0 1-16</inkml:trace>
  <inkml:trace contextRef="#ctx0" brushRef="#br0" timeOffset="67346.39">18711 16743 0,'0'0'0,"-21"21"0,0-21 15,42 0 1,0 0-1,0 0-15,1-21 0,41 0 16,-21 0-16,1-1 0,-1 22 16,0-21-16,1-21 0,-1 21 0,0 0 15,22-22-15,-22 22 0,22-21 0,-22-1 16,22 1-16,-22 0 0,0-22 16,22 1-16,-22-1 0,0 1 15,-20-1-15,20 1 0,-21-1 0,21-20 16,-42 20-16,22 1 0,-22-22 15,0 21-15,0-20 0,0-1 0,-22 22 16,-20-86-16,21 65 0,-21 41 16,-1-20-16,-20-1 0,20 22 15,-20 0-15,21-1 0,-85-20 16,84 42-16,1 21 0,-22-21 0,22 21 16,0-22-16,21 22 0,-22 0 15,1 0-15,21 0 0,0 0 0,-22 0 16,22 0-16,0 0 0,0 0 15,42 0 32,0 0-47,0 0 0,0 0 0,22 0 16,-22 0-16,21 0 0,-21-21 0,22 21 16,-22-21-16,21 0 0,-21 21 15,1-21-15,-1 21 0,0 0 0,0 0 16,0-21-16,0 21 0,-21-22 31,-21 22-15,0 0-16,-21 0 15,21 0-15,-22 0 0,22 0 0,-21 0 16,21 0-16,-22 0 0,22 0 16,-21 0-16,21 0 0,-1 0 15,1 0-15,0 0 0,0 0 0,0 0 16,0 0-16,21 22 15,0-1-15,0 0 0,0 0 16,0 0-16,0 0 0,21 1 0,0-1 16,0 0-16,0 0 0,0 0 15,1 0-15,20 1 0,0-1 0,-21 0 16,22-21-16,-1 21 0,0 0 0,-20 0 16,20 1-16</inkml:trace>
  <inkml:trace contextRef="#ctx0" brushRef="#br0" timeOffset="68519.53">17272 18119 0,'0'0'0,"21"0"0,0 21 0,0-21 16,1 0-16,-22 21 0,21-21 16,21 0-16,-21 0 0,0 21 15,22-21-15,-1 0 0,0 0 0,1 0 16,-1 0-16,22-21 0,-1 21 16,1-21-16,-1 0 0,85 0 15,-63-1-15,0 1 0,-1-21 16,1 21-16,0 0 0,105-43 15,-105 43-15,-1-21 0,1-1 0,0 22 16,-1-21-16,86-43 16,-107 43-16,22-1 0,-22 1 0,1 0 15,-1-1-15,1-20 0,-1 21 16,-20-1-16,20-20 0,-20-1 0,20-42 16,-21 43-16,1-1 15,20-84-15,-42 85 16,1-1-16,20-20 0,-21 20 0,0 1 15,0-1-15,22-84 0,-22 106 16,-21-22-16,0 1 0,21 20 16,-21-20-16,21 20 0,-21 1 0,0 0 15,0-1-15,0 1 0,0 0 0,-21 21 16,0-22-16,21 22 0,-21 0 16,21 0-16,-21 0 0,21-1 15,-22 22 1,1 0 15,21 22-15,0-1-1,-21-21-15,21 21 16,-21-21 109,0 0-125,0 0 0,-1 0 16,1 0-16,0 21 15,0-21-15,0 0 0,0 0 31,42 0 1,0 0-17,0 0-15,0-21 16,0 21-16,1 0 0,-1-21 0,21 0 16,0-1-16,-20 22 15,-1-21-15,0 21 0,0-21 16,0 21-16,0-21 0,1 21 15,-22 21 32,0 0-47,0 0 0,0 22 16,0-22-16,0 21 0,0 1 0,0-1 16,0-21-16,0 21 0,21-20 0,0 20 15,0-21-15,-21 0 0,21 0 16,0 1-16,1-22 0,-1 0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3T01:47:13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3895 0,'0'0'0,"0"21"31,0 0 0,-21 0-15,21 0-1,0 1 1,-21-22 15,21-22 1,0 1-17,0 0-15,0 0 16,21 21-16,-21-21 0,21 0 15,0-1-15,1 22 47,-22-21-47,21 21 203,0-21-203,0 0 16,0 0-16,0 21 0,1-21 16,20-1-16,-21-20 0,0 21 15,22-21-15,-1 20 0,-21-20 0,21 0 16,-20-1-16,20 1 0,-21-21 16,21 20-16,-20 1 0,20-43 15,-21 64-15,0 0 0,-21 0 16,0 0-16,-21 42 15,0 0-15,-21 0 16,-1 21-16,1-20 0,0 20 16,20 0-16,-20 1 0,0-22 0,-1 21 15,22 0-15,0-20 0,0-1 0,0 0 16,21 0-16,0 0 0,0 0 16,21 1-16,0-22 15,21 21-15,-20-21 0,-1 21 16,21-21-16,-21 21 0,22-21 0,-22 21 15,0 0-15,0-21 0,0 22 16,0-22-16,-21 21 0,0 0 0,0 0 16,0 0-16,-21-21 0,0 21 15,0 1-15,0-22 16,-22 0-16,22 0 0,0 0 0,0 0 16,0 0-16,0 0 0,-1 0 0,1 0 15,0-22-15,0 22 0,0-21 16,21 0-16,-21 0 0,21 0 15,-22 21-15,22-21 0,22 42 47,-1 0-47,0 0 16,0 0-16,0 0 0,0 1 0,1-1 16,-1 0-16,0 0 0,21-21 15,-21 21-15,1 0 0,20-21 16,-21 0-16,21 0 0,1 0 0,-22 0 15,21 0-15,1 0 0,-1-21 16,0 0-16,1 0 0,-1 0 0,0 0 16,1-1-16,-1 1 0,0-21 0,1 21 15,-22 0-15,21-22 0,-21 22 16,0-21-16,1 21 0,-22-22 16,0 1-16,0 21 0,0 0 0,0-22 15,-22 22-15,1 0 0,0 21 16,0 0-16,0 0 0,0 0 15,-1 0-15,22 42 0,-21-21 16,0 1-16,21 20 0,0-21 16,0 21-16,0-20 0,0 20 15,0-21-15,0 0 0,21 0 0,0 22 16,1-43-16,-1 21 0,0 0 16,21-21-16,-21 0 0,22 21 0,-22-21 15,21 0-15,-21 0 0,22 0 0,-1 0 16,-21-21-16,22 21 0,-1-21 15,-21 0-15,21 21 0,-20-21 0,-1-1 16,0 1-16,0 0 0,0-21 0,0 21 16,-21-1-16,0 1 0,0-21 15,0 21-15,0 0 0,0-1 0,0 1 16,22 21 0,-22 21-1,0 1-15,0-1 0,0 0 16,0 0-16,0 0 0,0 0 15,0 1-15,0-1 0,0 0 0,0 0 16,-22 0-16,22 0 0,0 1 16,0-1-16,0 0 15,-21-21-15,21-21 32,0 0-32,0-1 0,21 1 15,-21 0-15,22 0 0,-1-21 0,0 20 16,-21 1-16,21-21 15,0 21-15,0 0 0,22-1 0,-22 1 16,21 0-16,-21 21 0,1 0 16,-1 0-16,0 21 15,-21 0-15,0 1 0,21-1 16,-21 0-16,21 0 0,0 0 16,-21 22-16,22-22 0,-1 0 0,0 0 15,0 0-15,0-21 0,43 43 16,-22-43-16,-21 0 15,22 21-15,-1-21 0,43 0 16,-43 0-16,0 0 0,1-21 0,20 21 16,-21-22-16,1 1 0,-1 0 15,-21 0-15,22 0 0,-22 0 0,0-1 16,0 1-16,0-21 0,-21 21 0,0-22 16,0 22-16,0-21 0,0 21 15,-21-43-15,0 43 0,0 0 16,0 21-16,-22 0 0,22 0 15,-21 0-15,-1 0 0,22 0 0,-21 21 16,0 21-16,-1-20 0,1 20 0,21-21 16,0 21-16,-1 1 15,1-22-15,0 21 0,21-21 0,0 22 16,0-22-16,0 21 0,21-21 16,-21 1-16,21-1 0,1-21 15,20 0-15,-21 21 0,0-21 16,22 0-16,-22 0 0,21 0 0,0 0 15,-20-21-15,20 0 0,-21 21 0,21-22 16,1 1-16,-22-21 0,42 0 16,-20-1-16,-22 1 0,0 0 15,0-22-15,0 22 0,1-1 0,-22-20 16,0-1-16,21 22 0,-21 0 0,0-22 16,21 22-16,-21-22 15,0 22-15,0 0 0,0 21 0,0-22 16,0 22-16,0 0 0,-21 21 15,0 21 1,21 0-16,-22 22 0,22-1 0,0 0 16,0 22-16,-21-22 0,0 233 31,21-232-31,0 20 0,0 1 0,0-22 0,0 0 16,21 1-16,0-1 0,1-21 15,-1 0-15,0 0 0,0 1 0,0-1 16,22 0-16,-22-21 0,21 0 0,0 0 15,-20 0-15,20 0 16,21 0-16,-20-21 0,-1 0 0,22-22 16</inkml:trace>
  <inkml:trace contextRef="#ctx0" brushRef="#br0" timeOffset="440.74">10541 3006 0,'0'0'0,"0"-106"32,0 127-17,0 21-15,0-20 16,0 20-16,0 21 0,0-20 0,0 20 16,0 1-16,0 20 0,-21-20 0,0-1 15,-1 22-15,22-21 16,-21-22-16,0 21 0,21 1 0,-21-22 15,21 22-15,-21-22 0,21 0 0,0 1 16,0-22-16,0 21 0,0-21 16,0 1-16,0-1 0,0 0 15,21-42 1,-21 0 0,0-1-16,21 1 0,-21 0 0,21-21 15</inkml:trace>
  <inkml:trace contextRef="#ctx0" brushRef="#br0" timeOffset="700.28">10456 3048 0,'0'-21'0,"0"42"0,0-84 0,0 41 16,-21 1-16,21 0 16,0 0-16,21 21 15,0-21-15,1 21 0,20 0 0,0 0 16,1 0-16,20 0 0,1 0 15,20 0-15,1 0 0,21 0 0,0 0 16,105 0-16,-84 0 16,0 0-16,21 0 0,1 0 0,20 0 15,-21 0-15,21 0 0,22 0 0,-22 0 16,22 0-16,-22 0 0,22 0 16,-22 0-16,0 0 0,1 0 15,-22 0-15,0 0 0,0 0 0</inkml:trace>
  <inkml:trace contextRef="#ctx0" brushRef="#br0" timeOffset="1293.57">15198 2815 0,'0'0'0,"84"0"0,-20 0 16,-1-21-16,-20 21 0,-1 0 0,0 0 15,1 0-15,-22 0 0,0 0 0,0 0 16,-21 21 0,0 0-16,-21 1 15,0-1-15,0 0 16,-1 0-16,22 21 0,-21-20 15,0-1-15,21 21 0,-21 0 0,21 1 16,0-22-16,0 21 0,-21 22 16,21-22-16,0 0 0,0 1 0,0-1 15,0 0-15,0 22 0,0-22 0,0 1 16,0-1-16,0 0 0,0 1 16,0-1-16,0 0 0,0 1 15,0-1-15,0 0 0,0 22 16,0-22-16,0 0 0,0-20 0,0-1 15,21 21-15,-21-21 0,0 0 0,0 1 16,0-1-16,-21-21 31,-22 0-31,22 0 0,-42 0 16,20 0-16,-20-21 0,-1 21 0,1-22 16,-22 1-16,22 21 0,-22-21 15,0 21-15,-20-21 0,20 21 0,-21-21 16,0 21-16,0-21 0,-21 21 0,22 0 15,-149-22-15,105 22 16,-147 0-16,127 0 0,-1 0 16,-20 0-16,-1 0 0,1 0 0,-1 0 15,1 0-15,-22 22 0,22-22 16,-22 21-16,22 0 0,20-21 16,1 21-16,0-21 0,42 0 0,0 0 15,0 21-15,42-21 0,0 0 16,1 0-16,20 0 0,1 0 0,20 0 15,1 0-15,21 0 0,0 0 16,-1 0-16,22-21 0,22 0 16,-1 0-16,21 21 15,0-21-15,22-1 0,-1 1 0,1 0 16,-1 0-16</inkml:trace>
  <inkml:trace contextRef="#ctx0" brushRef="#br0" timeOffset="1994.48">13060 2921 0,'0'0'0,"21"0"0,0 0 16,0 0-16,22 0 0,-22 0 15,21 0-15,0 0 0,1 0 0,-1 0 16,22 0-16,-1-21 0,22 21 0,-1 0 16,1 0-16,21-21 15,21 21-15,-21 0 0,21-21 0,0 21 16,0 0-16,0 0 0,-21 0 15,-1 0-15,1 0 0,0 0 0,0 0 16,-43 0-16,22 0 0,-21 0 0,-1 0 16,1 0-16,-22 0 0,0 0 15,-21 0-15,22 0 0,-22 0 0,0 0 16,0 0-16,0 0 0,1 0 16,-1 0-16,0 0 15,-42 0 16,0 0-31,-22 0 0,22 0 16,-21 0-16</inkml:trace>
  <inkml:trace contextRef="#ctx0" brushRef="#br0" timeOffset="2660.89">10139 6202 0,'0'0'0,"-43"0"0,1 0 16,21 0-16,-21 0 0,20 0 0,1 0 15,0 0-15,42 0 32,0-21-17,1 21-15,20-21 0,0-1 0,22 22 0,-22-21 16,22 0-16,-1 0 0,1 0 15,-1 0-15,22-22 0,-22 22 16,107-42-16,-86 20 0,-20 1 16,20 0-16,1 20 0,-21-20 0,-1 0 15,1 21-15,-22-1 16,0 1-16,1 0 0,-43 0 16,-22 21-16,-20 0 15,21 0-15,-21 21 0,-1-21 16,1 21-16,0 0 0,-1-21 0,1 22 15,21-22-15,0 0 0,-1 0 16,1 0-16,42-22 31,1 22-31,-1 0 16,0 0-16,21-21 0,-21 21 16,1 0-16,-1 0 0,0 0 0,0 21 15,0-21-15,-21 22 0,0-1 0,0 0 16,0 0-16,0 21 0,0-20 15,0-1-15,-21 21 0,0-21 0,0 0 16,-22 43-16,43-43 0,-21 0 16,21 0-16,0 1 0,21-22 31,1 0-31</inkml:trace>
  <inkml:trace contextRef="#ctx0" brushRef="#br0" timeOffset="2979.71">12552 5249 0,'0'0'0,"0"22"31,0-1-31,0 0 16,-21 21-16,21-21 0,-22 22 0,1-1 15,21 0-15,-21 1 0,21-1 16,-21 64-16,21-64 0,-21 1 16,21-1-16,0 21 0,-21-20 0,-1-1 15,22 0-15,-21 1 0,21-22 16,0 21-16,0-21 0,0 1 0,0-1 16,0 0-16,21-21 15,-21-21 1,22 0-16,-22-1 0,0 1 15,0 0-15,0 0 0</inkml:trace>
  <inkml:trace contextRef="#ctx0" brushRef="#br0" timeOffset="3249.56">12255 5630 0,'0'0'0,"-21"-42"0,21 21 0,0-21 0,0-1 16,0 22-16,0-21 0,21 21 15,1-1-15,-1 1 0,21 0 0,22-42 16,-22 63-16,0-22 0,1 1 15,41 21-15,-41 0 16,-1 0-16,0 21 0,-21-21 0,22 22 16,-1 20-16,-42 0 0,0-21 15,0 22-15,0-22 0,0 21 16,-42-21-16,21 22 0,-22-22 16,22 0-16,-21 21 0,21-20 0,-1-1 15,-20 0-15,21 0 0,21 0 0,-21-21 16,21 21-16,21-42 15,0 21 1,0-21-16,0 0 0,22 0 0</inkml:trace>
  <inkml:trace contextRef="#ctx0" brushRef="#br0" timeOffset="3992.17">13250 5144 0,'0'21'0,"0"0"15,-21 0-15,0 0 0,0 0 16,21 22-16,0-1 0,-21-21 0,-1 22 16,1-1-16,21 0 0,-21 1 0,0-1 15,21 0-15,-21 1 0,0-1 16,-1 0-16,22-21 0,0 1 0,0 20 16,-21-21-16,21 0 0,0 0 15,0-42 16,0 0-31,21 0 0,1 0 16,-1 0-16,0-1 0,0 1 16,0 0-16,0 0 0,1 0 15,-1 0-15,0-1 0,0 1 0,0 21 16,0 0-16,1 0 16,-1 0-16,0 21 15,-21 1-15,0-1 0,21 0 16,0 0-16,-21 0 15,0 0-15,21 1 0,-21-1 16,22 0-16,-1-21 16,0 0-16,0 0 15,0 0-15,0 0 16,1 0-16,-1-21 0,0 21 16,0-21-16,0-1 0,0 1 0,-21 0 15,22 0-15,-1 0 0,0 0 16,0-1-16,-21 1 0,21 0 15,-21 42 1,0 0 0,0 1-16,0-1 0,0 0 15,0 0-15,0 0 0,0 0 0,0 1 16,0-1-16,21 0 16,1-21-16,-1 0 0,0 0 15,0 0-15,0 0 0,22 0 16,-22 0-16,0 0 0,21 0 0,-21-21 15,1 21-15,-1-21 0,0-1 16,0 1-16,0 21 0,-21-21 0,0 0 16,0 0-16,0 0 0,-21-1 15,0 1-15,-21 0 0,20 0 0,1 0 16,-21 0-16,0 21 0,20 0 16,-20-22-16,21 22 0,-21 0 0,20 0 15,1 0-15,0 0 0,42 0 47</inkml:trace>
  <inkml:trace contextRef="#ctx0" brushRef="#br0" timeOffset="4262.01">14351 4995 0,'-42'106'16,"42"-63"-16,0-1 16,-22 0-16,1 22 0,0-22 15,0 43-15,21-22 16,-21-42-16,21 22 0,0-1 0,-21 0 16,21-20-16,0-1 0,0 0 15,-22 0-15,22 0 0,0 0 16,22-21-16,-1 0 15,0 0-15,0 0 0,0-21 0,0 21 16,1-21-16,20 0 0,0-21 16,1 20-16</inkml:trace>
  <inkml:trace contextRef="#ctx0" brushRef="#br0" timeOffset="4555.85">14584 5525 0,'0'42'15,"0"-21"1,0 0-16,0 0 0,0 1 15,0-1-15,0 0 0,0 0 16,0 0-16,0 0 16,21-21-16,0 0 15,0 0-15,0 0 0,1 0 0,-1 0 16,0 0-16,0 0 0,0-21 0,0 0 16,1 21-16,-1-21 0,0 0 15,-21 0-15,0-1 0,0-20 16,0 21-16,0 0 0,-21 0 15,0-1-15,-1 1 0,1 21 16,0 0-16,0-21 0,0 21 16,0 0-16,-1 0 0,1 0 0,0 0 15,0-21-15,0 21 0,0 0 16,-1 0-16,22-21 16,-21 21-16</inkml:trace>
  <inkml:trace contextRef="#ctx0" brushRef="#br0" timeOffset="4764.35">14076 5249 0,'0'0'15,"21"0"1,0 0-16,0 0 16,22 0-16,-1 0 0,0 0 0,22 0 15,-22 0-15,22-21 0,-22 21 16,21 0-16,-20 0 0,63-21 15,-64 21-15,-21 0 0,64 0 16,-64 0-16,0-21 0,0 21 0,0 0 16</inkml:trace>
  <inkml:trace contextRef="#ctx0" brushRef="#br0" timeOffset="5509.15">9483 8234 0,'0'0'0,"-43"0"0,22 21 0,0 0 15,0-21-15,0 21 0,-1 1 16,22-1-16,0 0 0,0 0 16,0 0-16,22-21 0,20 0 15,0 21-15,1-21 0,20 0 0,22 0 16,-1 0-16,1 0 0,0-21 0,21 0 15,-22 0-15,22 0 0,-21 0 16,21-1-16,-1-20 0,-20 21 0,21-21 16,-21 20-16,-1-20 0,1 21 0,-22 0 15,-20 0-15,-1-22 0,0 22 16,-20 0-16,-22 0 0,0 0 0,-22-1 16,1 1-16,-21 21 0,0 0 15,20 0-15,-20-21 0,0 21 16,-1 0-16,1 0 0,21 0 15,-21 0-15,20 0 16,22-21-16,22 21 16,-1 0-16,0 0 15,0 0-15,0 21 0,22-21 0,-22 21 16,21-21-16,-21 21 0,0 1 16,1-1-16,-1 42 0,0-42 15,-21 1-15,0 20 0,0-21 0,-21 21 16,0-20-16,-1-1 0,1 42 15,21-42-15,-21 1 0,42-22 32,22 0-32</inkml:trace>
  <inkml:trace contextRef="#ctx0" brushRef="#br0" timeOffset="5909.24">11726 7768 0,'0'0'0,"21"-42"0,1 21 0,-1 0 0,-21-1 16,21 22-16,0-21 0,0 21 0,0 0 16,1 0-16,-1 0 15,0 21-15,-21 1 0,21-1 16,0 0-16,0 21 0,-21-21 0,22 22 16,-1-1-16,-21 0 0,21-20 15,0 20-15,-21 0 0,0 1 0,21-1 16,0-21-16,-21 21 0,0-20 0,0-1 15,22 0-15,-22 0 0,21-21 16,-21-21 0,0 0-1,0 0-15,0-1 0,21 1 0,-21-21 16,21 0-16,-21-1 0,21 1 16,-21 0-16,0-1 0,21 1 0,1 0 15,-1-1-15,-21-20 0,21 20 16,0 1-16,-21 21 0,21-21 0,0 20 15,1 1-15,-22 0 0,21 0 16,0 21-16,0 0 0,0 0 16,0 21-1,1 0-15,-22 0 16</inkml:trace>
  <inkml:trace contextRef="#ctx0" brushRef="#br0" timeOffset="6116.12">12700 7789 0,'0'22'16,"0"-44"-16,0 65 0,0-1 0,0 0 0,0-20 16,0 20-16,0-21 0,-21 21 15,21-20-15,-21-1 0,21 21 0,0-21 16,-22-21-16,22 21 0,0 1 0,22-44 47,-22 1-47,21 0 15,-21 0-15,0 0 0,0 0 16,21-22-16</inkml:trace>
  <inkml:trace contextRef="#ctx0" brushRef="#br0" timeOffset="6249.05">12742 7620 0,'0'0'0,"0"-21"0,0 42 31,0 0-16,0 0-15,0 1 0,21-22 16,1 21-16,-1-21 0,0 21 0</inkml:trace>
  <inkml:trace contextRef="#ctx0" brushRef="#br0" timeOffset="7317.07">13801 7662 0,'0'-21'0,"0"42"0,0-63 0,0 21 15,0 0-15,0 0 0,-22 21 0,1 0 16,0 0-16,0 0 0,0 0 16,-22 0-16,22 21 0,-21 0 0,21 0 15,-22 0-15,22 22 0,0-22 16,-21 21-16,42 0 0,-21 1 0,21-22 15,-22 21-15,22 1 0,0-1 16,0-21-16,0 21 0,0-20 0,22-1 16,-1 0-16,0 0 0,0 0 15,0-21-15,22 0 0,-22 0 0,0 0 16,21 0-16,-21 0 0,22 0 0,-22-21 16,21-21-16,-21 21 0,1-1 0,20-20 15,-21 0-15,0 21 0,0-22 16,1-20-16,-1 20 0,0 1 0,0-21 15,-21-1-15,0 1 0,0-1 0,21 1 16,-21-1-16,21 1 0,-21 20 16,0 1-16,0 0 0,0 20 0,0 1 15,0 0-15,-21 42 16,0 0 0,0 22-16,21-1 0,-21 0 0,0 22 15,21-22-15,0 22 0,0-22 0,0 22 16,0-22-16,0 0 15,0 22-15,0-22 0,21-21 0,0 22 16,0-1-16,-21-21 0,21 21 0,22-20 16,-22-1-16,0 0 0,0 0 0,21-21 15,-20 0-15,20 0 0,0 0 0,1 0 16,-22 0-16,21-21 0,0 21 0,22-42 16,-22 20-16,-21 1 15,22-21-15,-22 21 0,0 0 0,0-22 16,0 22-16,-21 0 0,0 0 15,0 0-15,0-1 0,0 1 0,-21 21 16,0 21 0,0 1-16,0-1 0,0 0 15,21 0-15,-22 0 0,22 22 0,-21-22 16,21 0-16,0 21 0,0-21 16,0 1-16,0-1 0,0 0 0,0 0 15,21 0-15,1-21 0,-1 21 16,0-21-16,21 0 0,-21 0 15,1 0-15,-1 0 0,21-21 16,-21 0-16,22 0 0,-22 0 0,21 0 16,-21-1-16,22 1 0,-22 0 0,21 0 15,-21 0-15,22 0 0,-22-1 16,0 1-16,-21 0 0,21 21 0,-21 21 31,0 0-31,0 1 0,-21-1 16,21 0-16,0 0 0,0 0 15,0 0-15,0 22 0,0-22 0,0 0 16,0 0-16,0 0 0,21-21 16,0 0-16,22 22 0,-22-22 15,0 0-15,21 0 0,-21 0 0,22 0 16,-22-22-16,21 22 0,-21-21 16,1 0-16,20 0 0,-21 0 15,0 0-15,0-1 0,-21 1 0,0-21 16,22 21-16,-22-22 0,0 22 0,0-21 15,0 0-15,-22 20 0,1 1 16,0 0-16,-21 0 0,21 0 16,-22 0-16,1 21 0,0 0 0,-1 0 0,-41 0 15,62 0-15,-20 0 0,0 21 16,21-21-16,-22 21 0,22-21 16,0 21-16,-21 0 0,20-21 15,-20 21-15</inkml:trace>
  <inkml:trace contextRef="#ctx0" brushRef="#br0" timeOffset="7910.21">9102 10351 0,'0'0'0,"-43"21"0,1-21 0,0 0 15,20 0-15,1 0 0,42 0 31,22 0-31,-1 0 0,22 0 0,-1 0 16,1-21-16,-1-1 0,22 1 16,21 0-16,-22 0 0,22 0 15,0 0-15,-21-1 0,20 1 0,1 0 0,-21 0 16,0 0-16,84-22 16,-106 43-16,1-21 0,-22 0 15,1 21-15,-1 0 0,-21 0 0,0-21 16,-42 21-1,0 0-15,0 0 0,0 0 16,-1 0-16,1 0 16,21-21-1,21 21 1,1 0-16,-1 0 16,0 0-16,-21 21 0,21 0 0,-21 0 15,0 0-15,0 22 0,0-22 16,0 0-16,-21 0 0,0 22 15,0-22-15,-1 21 0,-20-21 16,0 43-16,21-43 0,-1 21 16,1-21-16,21 1 0,21-44 31</inkml:trace>
  <inkml:trace contextRef="#ctx0" brushRef="#br0" timeOffset="10617.1">12742 10054 0,'43'0'0,"-86"0"0,107 0 0,-85 0 47,21-21-47,0 0 15,0 0-15,0 0 16,-22-1-16,22 1 0,0 0 16,0 0-16,-21 0 0,0-22 0,0 22 15,0 0-15,21 0 0,-43 0 16,22 0-16,0 21 0,0 0 16,-21 0-16,-1 0 0,22 0 0,-21 0 15,-1 21-15,1 0 0,-21 42 16,20-41-16,22 20 0,-21 0 15,21-21-15,-1 22 0,22-1 0,0 0 16,-21-20-16,21 20 0,0-21 0,0 0 16,0 0-16,21 1 0,1-1 0,-1 0 15,21-21-15,-21 0 0,22 0 16,-1 0-16,0 0 0,-21-21 0,22 21 16,-1-21-16,0-1 0,1 1 15,41-42-15,-41 20 0,-1 1 0,-21 0 16,22-1-16,-1 1 0,0-21 15,1-1-15,-22 1 0,0-1 16,21 1-16,-21-43 0,-21 42 16,0 1-16,0 20 0,0 22 0,0-21 15,0 21-15,-21 21 16,0 0-16,0 0 0,0 0 0,0 21 16,-1 21-16,-20 22 15,42-22-15,-21 0 0,21 22 16,-21-1-16,21-20 0,0 20 0,0-20 0,0 20 15,0-21-15,0 22 0,0-43 16,21 21-16,0 1 0,0-22 0,0 0 16,1 21-16,-1-42 0,21 22 15,0-22-15,-20 0 0,20 0 0,0 0 16,1 0-16,-1 0 0,0 0 0,1 0 16,-1-22-16,-21 1 0,21 0 0,1 0 15,-22-21-15,21 20 0,-21 1 16,1-21-16,20 21 0,-21-22 0,0 22 15,0-21-15,-21 21 16,0 42 0,0 0-16,-21 0 15,21 0-15,0 1 0,0-1 16,0 0-16,0 0 0,0 21 0,0-20 16,0-1-16,0 0 0,21 0 0,1-21 15,-1 21-15,0 0 0,21-21 16,-21 0-16,1 0 0,20 0 0,-21 0 15,0 0-15,22 0 0,-22 0 16,0 0-16,0-21 0,0 0 0,0 21 0,1-21 16,-22 0-16,0 0 0,0-1 15,0-20-15,0 21 0,0-21 0,0-22 16,0 22-16,-22 21 0,1-22 16,0 22-16,0-21 0,-21 21 0,20-1 15,1 22-15,0 0 16,0 0-16,0 0 0,0 0 0,-1 0 15,1 22-15,0-1 0,21 0 0,0 85 16,0-85-16,0 0 16,0 21-16,0-20 0,21 20 15,0-21-15,-21 0 0,22 0 0,-1 1 16,21-1-16,22 0 0,-43-21 16,21 0-16,0 0 0,1 0 15,-1 0-15,0 0 0,1 0 0,20-21 16,-20 0-16,20-1 0,22-20 15,-43 0-15,0 21 0,1-22 16,-1 22-16,-21 0 0,22-21 16,-22 20-16,0 1 0,21-21 15,-21 42-15,-21 21 32,0 0-17,-21-21 1,21 21-16,0-42 62,-21 21-62,0 0 16,0 0 0,0 0-16,-1 0 15,22 21-15,0 1 0,-21-1 0,0 0 16,21 0-16,0 0 0,-21 0 15,21 22-15,-21-22 0,21 21 0,-21-21 16,21 1-16,0 20 0,0-21 0,0 0 16,0 0-16,21 1 0,0-1 15,0-21-15,0 21 0,22-21 0,-22 0 16,21 0-16,0 0 0,-20 0 0,62 0 16,-41 0-16,-1-21 0,-21 21 15,21-21-15,1-1 16,-22 1-16,0 0 0,21 0 0,-20 0 15,-22 0-15,21-22 0,-21 22 0,21-21 16,-21 21-16,0-43 0,0 43 16,0 0-16,0 0 0,0 42 31,0 0-31,-21 0 0,21 0 0,-21 22 16,21-22-16,0 0 0,0 21 15,0-21-15,0 1 0,0-1 16,0 0-16,0 0 0,21 0 0,0-21 0,0 21 15,0-21-15,22 0 0,-22 0 16,0 0-16,21 0 0,-21 0 16,22 0-16,-22 0 0,0 0 0,21-21 15,-20 21-15,-1-21 0,0 0 0,0 0 16,0 0-16,0-1 0,-21 1 16,0-21-16,22 21 0,-22-22 0,21-20 15,-21 42-15,0 0 0,0-1 16,0 1-16,0 0 0,0 42 15,0 0 1,0 1-16,0 20 0,0-21 16,0 0-16,-21 43 0,21-22 0,-22-21 15,22 22-15,0-22 0,0 0 16,0 0-16,0 0 16,22-21-1,-1 0 1,0 0-16,-21-21 0,0 0 15,21 21-15,0-21 0,-21 0 0,0-1 16,21 1-16,-21-21 0,22 21 16,-1 0-16,-21-1 0,21 1 0,-21 0 15,0 0-15,21 21 0,0 0 0,0 0 16,-21 21-16,0 0 16,0 0-16,0 1 0,0-1 15,0 0-15,0 0 0,22 0 16,-22 0-16,0 1 0,21-1 15,0-21-15,0 0 16,0 0-16,0 0 16,1 0-16,-1 0 0,0 0 15,0-21-15,0-1 0,0 1 16,1 0-16,-1 0 0,-21 0 0,21 0 16,0-1-16,0 1 0,-21 0 15,21 0-15,1 21 0,-1-21 0,0 21 16,0 0-1,-21 21-15,0 0 16,0 0-16,0 0 0,0 1 0,0-1 16,0 0-16,0 0 0,0 0 15,21 0-15,0 1 0,-21-1 0,43 0 16,-22-21-16,21 0 16,-21 0-16,1 0 0,-1 0 15,0 0-15,0 0 0,0 0 0,0-21 16,22 0-16,-22 21 0,0-22 15,-21 1-15,21 0 0,0 0 16,1 0-16,-1 0 0,0-1 16,0 1-16,-21 0 0,21 0 0,0 0 15,-21 0-15,22-1 0,-22 1 0,0 0 16,-22 42 15,1 0-31,0 1 0,0-1 0,0 0 16,0 0-16,-1 0 0,22 0 15,-21 1-15,21-1 0,0 0 0,0 0 16,0 0-16,0 0 0,0 1 16,0-1-16,0 0 0,21-21 15,1 0-15,-1 21 16,0-21-16,0 0 0,0 0 0,22 0 16,-22 0-16,0 0 0,21 0 15,-21-21-15,1 0 0,-1 21 16,0-21-16,0-1 0,0 1 15,0 0-15,1-21 0,-1 21 0,0-22 16,-21 1-16,42-64 0,-42 64 16,21-1-16,-21-20 0,0 21 15,0-22-15,0 22 0,22-1 0,-22 1 16,0 0-16,21 21 0,-21-22 0,0 22 16,0 42-1,0 0-15,-21 1 0,-1 20 16,1-21-16,0 21 0,0 1 0,0 20 15,0-20-15,-1-1 0,1 64 16,21-64-16,0 0 16,0 1-16,0-1 0,0-21 0,0 22 15,0-22-15,21 0 0,-21 0 0,0 0 16,22 0-16,-22 1 0,0-1 16,21 0-1,0-21-15,0 0 16,0 0-1,0-21-15,1 0 0,-1 21 16</inkml:trace>
  <inkml:trace contextRef="#ctx0" brushRef="#br0" timeOffset="10911.92">17060 9567 0,'0'0'0,"-21"0"0,21-21 16,21 21-16,0 0 15,1 0-15,20 0 0,0 0 0,1 0 16,-1 0-16,0 0 0,1 0 16,-1-21-16,0 21 0,1 0 0,-1 0 15,0 0-15,1 0 0,-22 0 16,0 0-16,0 0 0,0 0 15,0 0-15,1 0 0,-22-21 47,0 0-31</inkml:trace>
  <inkml:trace contextRef="#ctx0" brushRef="#br0" timeOffset="12992.4">5376 5525 0,'0'0'0,"-21"0"15,0 0-15,0 0 16,0 0-16,-1 0 15,1 0 1,0 21-16,42-21 78,0 0-62,22 0-16,-1 0 0,0-21 0,22-1 15,-1 22-15,22-21 0,0 0 16,-1 0-16,1 0 0,0 21 0,-1-21 16,-20-1-16,21 1 0,20 0 15,-20 0-15,21 0 0,-21 0 0,20-1 16,1 1-16,-21 0 0,21 0 16,-22 0-16,22 0 0,-21-1 0,0 1 15,-1 0-15,22 0 16,-21 0-16,-1 21 0,-20-21 0,21-1 15,-22 1-15,-21 0 0,22 21 16,-22-21-16,-21 21 0,22 0 0,-22-21 16,0 21-16,-21-21 15,-21 21 48,0 0-63,0 0 0,-1 0 15,1 0-15</inkml:trace>
  <inkml:trace contextRef="#ctx0" brushRef="#br0" timeOffset="13864.99">15684 5927 0,'0'0'0,"-21"0"0,0 0 0,0 0 16,0 0-16,0 0 0,21 21 16,-22-21-16,22 21 15,0 0-15,0 0 0,0 1 16,0-1-16,22 0 16,-1-21-16,0 21 0,21-21 0,-21 0 15,22 21-15,-1-21 0,0 21 0,1-21 16,-1 0-16,22 0 0,-1 0 15,-21 0-15,22 0 0,-1 0 0,1-21 16,21 0-16,-22 21 0,1-21 16,20 0-16,-20 0 0,-1-1 0,1-20 15,-1 21-15,1-21 0,-1-1 16,1 1-16,-1-22 0,-20 1 16,20 21-16,43-85 0,-64 63 15,1 1-15,-22-22 0,0 21 16,0 1-16,-21-1 0,0 1 0,0-22 15,-21 43-15,-21-22 0,-1 22 16,1 0-16,0-1 0,-22 1 0,1 21 16,-1 0-16,1 0 0,-22-1 15,21 22-15,-20-21 0,20 21 0,-84 0 16,85 0-16,20 0 16,1 0-16,0 0 0,-22 0 15,22 0-15,21 0 0,-1 0 16,44 0-1,-1 0 1,21 0-16</inkml:trace>
  <inkml:trace contextRef="#ctx0" brushRef="#br0" timeOffset="14201.3">16997 4339 0,'0'0'0,"-21"0"15,-1 0-15,1 0 16,0 21-16,-21-21 16,-1 22-16,1-1 0,0-21 0,-22 21 15,1-21-15,20 21 0,-20 0 16,-1-21-16,22 21 0,0-21 0,21 0 16,-1 0-16,1 22 0,21-1 31,0 0-31,21-21 0,1 21 15,-1 0-15,0 0 0,21 1 0,1-1 16,-22 0-16,21 0 0,0 21 0,1 1 16,-1-22-16,0 21 15,1 1-15,-22-22 0,21 21 0,1 0 0,-22-20 16,21 20-16,-21 0 0,0-21 16,22 1-16,-22 20 0,0-21 15,0 21-15,0-20 0</inkml:trace>
  <inkml:trace contextRef="#ctx0" brushRef="#br0" timeOffset="14828.2">16679 7832 0,'-21'0'0,"42"0"0,-63 0 15,42 21-15,0 0 16,0 0-16,21 0 16,0-21-16,22 0 0,-22 0 15,21 0-15,0 0 0,22 0 16,-1 0-16,1 0 0,-1-21 0,86 0 16,-65 0-16,22 0 0,-21 0 15,-1-22-15,22 22 0,-21 0 16,0-21-16,-1-1 0,22 1 0,-21 0 15,105-85-15,-105 63 16,0 1-16,-1-22 0,-20 0 0,20 22 16,-20-43-16,21 21 0,-22 1 15,1-22-15,-22 0 0,21 21 0,-20 1 16,-22-22-16,21 21 0,-42 22 16,0-22-16,0 0 0,0 22 15,-21-22-15,0 22 0,-21-1 0,-1 1 16,1 20-16,0-20 0,-22 42 15,1-22-15,-22 22 0,21-21 16,-20 21-16,-1 21 0,22 0 0,-22-22 16,21 22-16,1 0 0,-64 0 15,85 22-15,-1-22 0,1 21 16,0-21-16,20 21 0,1-21 16,42 0-1,22 0 1</inkml:trace>
  <inkml:trace contextRef="#ctx0" brushRef="#br0" timeOffset="15105">18690 5249 0,'-42'22'15,"21"-22"-15,-22 21 0,1 0 0,0-21 16,-1 21-16,-20 0 0,20-21 15,1 21-15,0-21 0,-1 22 16,1-22-16,0 0 0,21 0 16,-1 21-16,1-21 0,0 0 0,21 21 31,0 0-31,21 0 0,0 0 16,1 1-16,20-1 0,0 0 15,1 21-15,-1 1 0,0-22 0,1 21 16,-1 0-16,0 1 0,1-1 0,-1 0 15,-21 1-15</inkml:trace>
  <inkml:trace contextRef="#ctx0" brushRef="#br0" timeOffset="15860.08">17970 9843 0,'0'0'15,"-21"0"-15,0 0 0,21 21 16,21-21 15,22 0-31,-22 0 0,85 0 16,-43 0-16,1 0 0,-1-21 0,1-1 16,20 1-16,1 0 0,0-21 15,-1 21-15,1-1 0,0-20 0,84-43 16,-84 64-16,20-21 0,-20 0 15,0-1-15,21-20 0,-22 20 16,1-20-16,0-1 0,-1-20 0,-20 20 16,20-20-16,-20-1 0,-1 0 0,1 1 15,-1-1-15,1 0 16,-22 1-16,1-1 0,-1 0 0,0 1 16,-21-1-16,-21 0 0,0 1 0,0 20 15,0-21-15,-42-42 16,21 64-16,-21-1 0,-1 1 0,22 21 15,-21-22-15,-1 22 0,1-1 16,0 22-16,-1-21 0,1 42 0,0-21 16,-1 0-16,1 21 0,0 0 15,-1 0-15,1 0 0,0 0 16,21 0-16,-22 0 0,1 0 0,21 0 16,-22 0-16,22 0 0,0 0 15,-21 0-15,21 0 16,21-22-1,21 22-15,0-21 0,0 0 16</inkml:trace>
  <inkml:trace contextRef="#ctx0" brushRef="#br0" timeOffset="16183.89">20129 6922 0,'-42'0'31,"21"0"-31,-21 21 0,20 0 16,-20-21-16,21 21 0,-21-21 0,-1 21 16,1-21-16,0 21 0,-1-21 15,1 22-15,0-22 0,20 0 0,1 0 16,0 21-16,0-21 0,0 21 16,21 0-1,0 0-15,0 0 0,0 1 0,21 20 16,0 0-16,0 1 0,0-1 15,22-21-15,-22 21 0,0 1 0,21-1 16,-20 0-16,20-20 0,-21 20 16,21-21-16,-20 0 0,-1 22 15,0-22-15,21 0 0,-21-21 0,1 21 16,-22 0-16,21-21 0,0 21 16</inkml:trace>
  <inkml:trace contextRef="#ctx0" brushRef="#br0" timeOffset="24204.57">5122 5271 0,'0'0'0,"-21"0"0,21 21 0,-21-21 16,21 21-16,0 0 15,0 0 1,21-21-16,0 0 0,0 0 16,1 0-16,20 0 0,-21 0 15,43 0-15,-22 0 0,0 0 16,22 0-16,63-21 0,-64 21 16,1-21-16,-1 0 0,22 21 0,-22-21 15,1-1-15,-1 22 0,22-21 16,-21 0-16,126-21 15,-126 21-15,20-1 0,-20 1 16,20 0-16,86-21 0,-86 21 16,1-22-16,0 22 0,-1-21 0,22 21 15,0-22-15,0 1 0,-21 0 0,20 20 16,1-20-16,0 0 0,-21-1 16,-1 1-16,22 0 0,-42-1 15,20-20-15,1 21 0,-21-22 0,20 22 0,-20-22 16,-1 1-16,1 20 15,-1-20-15,1-1 0,-22 22 0,0-21 16,1 20-16,-1-20 0,0 20 0,1-20 16,-22 21-16,21-22 0,-21 1 15,1-1-15,20-63 0,-21 85 16,0-22-16,-21 1 0,0 20 0,0-20 16,0 21-16,0-22 0,0 22 15,-21-22-15,-42-20 16,41 41-16,-20-20 0,-21 42 15,20-22-15,-20 1 0,20 21 0,-20-22 16,21 22-16,-22 21 0,22-21 0,-22 0 16,22 21-16,0 0 0,-1 0 15,1 0-15,0 0 0,-1 0 0,22 0 16,-21 21-16,21-21 0,-1 21 16,1-21-16,0 0 0,0 0 0,0 0 15,0 0-15,-1 0 0,1 0 16,0 0-16,0-21 15,21 0-15,-21 0 0,21 0 0,0-1 16,-21 1-16,-1-21 0,22 21 16,-21 0-16,21-22 0,-21 1 15,0 0-15,0 20 0,-22-20 0,22 0 16,-21-1-16,0 1 0,-1 0 16,1-1-16,0 1 0,-22 21 0,22 0 15,-22 0-15,1-1 0,-1 22 16,-20 0-16,-1 0 0,0 0 0,-21 22 15,1-1-15,-1 0 0,21 0 16,-21 0-16,43 22 0,-22-1 0,22-21 16,-1 21-16,22 1 15,-22-1-15,22 0 0,-22 1 0,22-1 16,-21 0-16,20 1 0,-20 20 0,-22 22 16,43-22-16,-1-20 15,1-1-15,0 0 0,-1-20 0,1-1 0,21 21 16,0-21-16,0-21 15,-1 21-15,1-21 0,0 0 32,0-21-32,0 0 15,21 0-15,-21 21 0,-22-21 0,22 0 16,0-1-16,-21 22 0,-1-21 16,1 21-16,0 0 0,-22 0 0,1 0 15,20 0-15,-20 0 0,-1 0 16,1 21-16,-1-21 0,1 43 0,-1-22 15,-20 0-15,20 21 16,1-20-16,-1 20 0,1 0 0,-1 1 16,22-1-16,-1 21 0,1-20 0,0 20 15,21 1-15,-22-22 0,43 22 16,0-1-16,0 1 0,0-1 0,0-21 16,0 22-16,0-22 0,0 1 15,0-1-15,0 0 0,0-21 0,21 22 16,1-22-16,-22 0 0,21-21 0,-21 21 15,21-21 1,-21-21 0,0 0-16,0 0 15,0 0-15,0-1 16,-21 1-16,0 0 0,-1 21 16,-20-21-16,21 21 0,0 0 15,-22 0-15,1 0 0,0 0 0,-1 21 16,-20 0-16,21 0 0,-1 1 0,1-1 15,0 21-15,-1-21 0,1 22 16,21 20-16,-22-21 0,22 1 16,0 20-16,0-20 0,0 20 15,21-21-15,0 22 0,0-22 0,0 1 16,0-1-16,0 0 0,21 1 0,0-1 16,0-21-16,0 21 0,1-20 0,20 20 15,0-21-15,1 0 0,-1 0 16,0 1-16,1-1 0,20-21 15,-21 0-15,1 21 0,-1-21 0,22 0 16,-43 0-16,21 0 0,0 0 0,-20 0 16,-1 0-16,0 0 0,0 0 15,-21-21-15,0 42 32,-21-21-32,21 21 0,-21 21 0,0-20 15,-43 62-15,43-41 16,0 20-16,-22 1 0,22-22 15,-21 21-15,0 1 0,20-1 0,1 1 0,0-1 16,0-20-16,21-1 16,-21 22-16,21-22 0,0 0 0,0-21 15,21 22-15,0-22 0,21 21 0,22 1 16,-22-22-16,22 0 0,-22 0 16,0-21-16,22 0 0,-1 0 15,1 0-15,-1 0 0,1 0 0,-1 0 16,22 0-16,-21-21 0,-1 21 0,1-21 15,-22 0-15,21 21 0,-20-22 0,-1 22 16,-21 0-16,0-21 0,1 21 16,-1 0-16,0 0 0,0 0 47,0 0-32,0 0-15,1 0 0,-1 0 16</inkml:trace>
  <inkml:trace contextRef="#ctx0" brushRef="#br0" timeOffset="25303.56">9652 6181 0,'-21'0'31,"42"0"-15,0 0 0,21 0-16,1 0 0,-1 0 0,22-21 15,-1 21-15,1-22 0,-1 1 16,1 21-16,-1-21 0,1 0 0,20 0 15,-20 0-15,-1-22 0,64-20 16,-63 42-16,20-1 0,-20-20 16,-1 21-16,1-21 0,-22 20 0,22 1 15,-22-21-15,22 21 0,-22 0 16,-21-1-16,21 22 0,-20-21 0,20 0 16</inkml:trace>
  <inkml:trace contextRef="#ctx0" brushRef="#br0" timeOffset="25757.3">11112 5419 0,'22'0'31,"-1"0"-31,0 0 16,0 0-16,0 0 0,0 0 0,1 0 16,-1 0-16,0 0 0,0 0 0,21 0 15,-20 0 1,-1 0-16,0 0 0,0 21 16,-21 0-16,0 0 0,0 0 15,0 1-15,0-1 0,-21 21 16,0-21-16,-22 64 0,1-22 15,0-20-15,-1 20 0,-20 1 0,21-22 16,-22 22-16,-42 41 16,43-41-16</inkml:trace>
  <inkml:trace contextRef="#ctx0" brushRef="#br0" timeOffset="26341.19">9694 8446 0,'127'-22'31,"-106"22"-31,22 0 16,-1-21-16,0 0 0,1 0 0,20 21 15,1-21-15,-1 0 0,1-1 16,-1 1-16,1 0 0,20-21 0,-20 21 15,21-1-15,-22 1 0,85-21 16,-63 21-16,-22 0 0,1-1 16,-1 22-16,1-21 0,-1 0 0,-20 21 15,-1-21-15,0 21 0,1 0 0,-1-21 16,-21 21-16,0 0 0,1-21 0,-1 21 16,-21-22-1,21 22-15,-21-21 0,0 0 16,0 0-16</inkml:trace>
  <inkml:trace contextRef="#ctx0" brushRef="#br0" timeOffset="26629.03">11155 7662 0,'-21'0'0,"-1"0"16,1 0-16,21 22 31,21-22-31,1 0 16,-1 0-16,0 0 0,0 0 0,21 0 15,-20 0-15,-1 0 0,42 0 16,-20 0-16,-22 0 0,0 21 0,0-21 16,0 21-16,0-21 0,1 21 0,-22 0 15,0 0-15,0 22 0,0-22 16,0 21-16,-22 1 0,1-1 0,-21 21 15,21-20-15,-22 20 0,1-20 16,-64 62-16,64-62 0,-22 20 0,22-20 16</inkml:trace>
  <inkml:trace contextRef="#ctx0" brushRef="#br0" timeOffset="27228.69">10414 9843 0,'0'-22'0,"0"1"15,0 0-15,21 21 0,-21-21 16,21 21 0,0 0-1,1 21-15,-1-21 16,0 21-16,0-21 0,0 21 15,22-21-15,-1 22 0,-21-22 0,64 21 16,-43 0-16,0-21 16,1 0-16,-1 0 0,0 21 0,-20-21 0,62 0 15,-63 21-15,22-21 0,-22 0 16,0 21-16,0-21 0,0 22 16,1-22-16,-22 21 0,21-21 15,-21 21-15,0 0 0,0 0 0,-21 0 16,-1 1-16,1-1 0,-21 0 0,0 21 15,-22-21-15,1 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5086-1B66-4AC8-B03F-035A845D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1DB1F-1FE4-4624-836F-3BAD795E8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23A30-00B3-4074-8228-AB7D6D59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BC3E-57B9-4C47-9F82-BEF226D6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70BC-2376-47D4-9CE6-2FD620D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5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1E06-504D-4CDE-B7C3-3F9F264B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33AB3-8F33-4E5D-8344-DA52BF39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E0DFC-4563-4936-9CD3-E92E4EFA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3DFC2-4FEB-483B-8786-3F077C7F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5A47-0B8D-4416-8EE7-A9B71E6C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18C54-A4D7-4E88-A5BC-58A0035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62B4-9328-4AFB-B3C8-441DF39F0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750E-F61B-49C7-AE9B-A906330A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FF0B-F4C2-45D8-83EF-398A7AF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2D74-C55B-4306-B122-124AF9FC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2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029F-56CD-48DF-A5B0-994227E2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E105-74F1-4ECE-BB96-75881AC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A956-5D08-4323-A835-0E352CD8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3C346-14FE-4450-B558-A2F1BE80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CDD7-B0B6-4EB7-A541-418F76E8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60A-B2D1-485C-99CE-64879C1F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5CE94-C83E-441C-B899-25A8AB59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38B4-4FBC-43DC-8CC9-32D44152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93F5-0B06-4779-8F38-E7482922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E9E6-2F0A-40A8-AD70-9F278BE2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874D-A722-43DE-899B-5FCCB6DE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6D6E-DD5B-4242-904B-6FE1FB0F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9374-694A-4375-BEF8-3C6937E7B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1EF0-D603-4935-B0E7-1C1E45B0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907A-ADF7-448D-AB7D-6D9FF350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2A9E3-B6D7-48BA-B515-B0D923C2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1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4131-7CBD-4B94-977A-E9912841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0BB83-87EE-4FBD-BB92-6EEFD80C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0DBF8-6358-4CF0-AD32-46D0CC943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79109-E0FA-4BFC-9D0B-43D02F293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AD272-B437-482A-B697-ACBE7C6D4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63E69-2FDF-49D8-986B-127505CC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95738-34FC-4C65-B244-ACF55356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6A1BA-5017-4830-9B69-9A5B307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356C-F01D-4F09-975B-DEA19100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E33B2-03D3-40BE-A08A-5A1BAA55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B8C4A-291C-4874-95DD-274C2DB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3D838-2561-4BE2-805D-0437D2EB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1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7E3A7-DEEB-47C3-8587-8979F111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BFD9C-6C48-426E-9A24-F32B2200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FA86-5AC9-492F-8CDB-D429FCBB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1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5B65-A5FC-4026-8875-649630F0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C323-4A9E-4CA2-BBD2-6874A777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234E5-477E-41BD-AB65-596D28C8E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6C57D-37F5-42F2-BE63-0ED9B252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6654E-F0E0-47F5-B8AE-2D95A6F9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EA0E-E6B9-41B1-B538-08AD13BC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A0E-2B95-403C-B08E-6ADFC4B4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0F4D4-B0F4-47B6-B3D4-0FAD79C8B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77F74-0054-4A01-84AE-1E3B7C42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8B671-E17E-43A2-B2B3-43268F2E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ADCC-2187-4C1E-8F7A-A8AE9BC4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0A087-740C-4C73-A1B0-0502C3E6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3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D8D6-06AB-44BF-8BC9-672FEF14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15EF-DEED-4546-849B-F60D84AF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3C769-239F-446C-94B7-EFBB0BFA3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841D-22E7-4E28-BBE6-BD78EA68990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156CB-E943-41EC-A31A-F04F4453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D973-4496-47A5-A39B-D508087AC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07E3E-61BD-4D78-95EB-63C76209AE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8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122FCE-28B2-4975-8E0C-338204A85F46}"/>
                  </a:ext>
                </a:extLst>
              </p14:cNvPr>
              <p14:cNvContentPartPr/>
              <p14:nvPr/>
            </p14:nvContentPartPr>
            <p14:xfrm>
              <a:off x="541080" y="312480"/>
              <a:ext cx="8557560" cy="203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122FCE-28B2-4975-8E0C-338204A85F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303120"/>
                <a:ext cx="8576280" cy="20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76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4514D1-D689-43BD-905A-DBB22E9C770D}"/>
                  </a:ext>
                </a:extLst>
              </p14:cNvPr>
              <p14:cNvContentPartPr/>
              <p14:nvPr/>
            </p14:nvContentPartPr>
            <p14:xfrm>
              <a:off x="563760" y="259200"/>
              <a:ext cx="667548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4514D1-D689-43BD-905A-DBB22E9C77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249840"/>
                <a:ext cx="669420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8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FD8FE6-7293-404E-8EEC-51B1842A0B88}"/>
                  </a:ext>
                </a:extLst>
              </p14:cNvPr>
              <p14:cNvContentPartPr/>
              <p14:nvPr/>
            </p14:nvContentPartPr>
            <p14:xfrm>
              <a:off x="114120" y="122040"/>
              <a:ext cx="11674440" cy="628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FD8FE6-7293-404E-8EEC-51B1842A0B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12680"/>
                <a:ext cx="11693160" cy="63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A672E9-8CA9-4D9D-833B-73BE6FE1E5D5}"/>
                  </a:ext>
                </a:extLst>
              </p14:cNvPr>
              <p14:cNvContentPartPr/>
              <p14:nvPr/>
            </p14:nvContentPartPr>
            <p14:xfrm>
              <a:off x="685800" y="99000"/>
              <a:ext cx="725472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A672E9-8CA9-4D9D-833B-73BE6FE1E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89640"/>
                <a:ext cx="727344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5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A0D462-F6D6-4738-8310-CFD91A44478D}"/>
                  </a:ext>
                </a:extLst>
              </p14:cNvPr>
              <p14:cNvContentPartPr/>
              <p14:nvPr/>
            </p14:nvContentPartPr>
            <p14:xfrm>
              <a:off x="967680" y="442080"/>
              <a:ext cx="11003760" cy="432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A0D462-F6D6-4738-8310-CFD91A444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432720"/>
                <a:ext cx="1102248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70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EA65DD-853F-49D0-BBFF-0550F05B59CE}"/>
                  </a:ext>
                </a:extLst>
              </p14:cNvPr>
              <p14:cNvContentPartPr/>
              <p14:nvPr/>
            </p14:nvContentPartPr>
            <p14:xfrm>
              <a:off x="2621160" y="723960"/>
              <a:ext cx="9205560" cy="38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EA65DD-853F-49D0-BBFF-0550F05B5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1800" y="714600"/>
                <a:ext cx="9224280" cy="39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65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EF815C-84CC-4DD7-A5B6-DFCCE980134B}"/>
                  </a:ext>
                </a:extLst>
              </p14:cNvPr>
              <p14:cNvContentPartPr/>
              <p14:nvPr/>
            </p14:nvContentPartPr>
            <p14:xfrm>
              <a:off x="274320" y="106560"/>
              <a:ext cx="10675800" cy="630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EF815C-84CC-4DD7-A5B6-DFCCE9801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97200"/>
                <a:ext cx="1069452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74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501FD-7753-4D2B-9A09-223B4C4DDC52}"/>
              </a:ext>
            </a:extLst>
          </p:cNvPr>
          <p:cNvSpPr txBox="1"/>
          <p:nvPr/>
        </p:nvSpPr>
        <p:spPr>
          <a:xfrm>
            <a:off x="999460" y="563526"/>
            <a:ext cx="8147198" cy="5543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Test8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Test8();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(20,34.90);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E7D503-8F40-4273-A7AA-E5478647D267}"/>
                  </a:ext>
                </a:extLst>
              </p14:cNvPr>
              <p14:cNvContentPartPr/>
              <p14:nvPr/>
            </p14:nvContentPartPr>
            <p14:xfrm>
              <a:off x="1089720" y="251640"/>
              <a:ext cx="9266040" cy="608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E7D503-8F40-4273-A7AA-E5478647D2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360" y="242280"/>
                <a:ext cx="928476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69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24D193-82CA-4A78-94D3-BEB9DFC5EC50}"/>
                  </a:ext>
                </a:extLst>
              </p14:cNvPr>
              <p14:cNvContentPartPr/>
              <p14:nvPr/>
            </p14:nvContentPartPr>
            <p14:xfrm>
              <a:off x="899280" y="434520"/>
              <a:ext cx="6507720" cy="611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24D193-82CA-4A78-94D3-BEB9DFC5EC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425160"/>
                <a:ext cx="6526440" cy="61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6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7C79-451F-4C28-A971-CB2C352F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463A-A1EE-4AA9-AA44-8C9FA708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D0F84C-DC0D-4FD2-860F-1CC44181DD15}"/>
                  </a:ext>
                </a:extLst>
              </p14:cNvPr>
              <p14:cNvContentPartPr/>
              <p14:nvPr/>
            </p14:nvContentPartPr>
            <p14:xfrm>
              <a:off x="1181160" y="609480"/>
              <a:ext cx="6202800" cy="316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D0F84C-DC0D-4FD2-860F-1CC44181D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600120"/>
                <a:ext cx="6221520" cy="31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1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2021-07-03T01:21:03Z</dcterms:created>
  <dcterms:modified xsi:type="dcterms:W3CDTF">2021-07-03T01:59:16Z</dcterms:modified>
</cp:coreProperties>
</file>