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1:02:51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826 0,'0'-22'47,"0"1"-31,0 0-1,0 0-15,0 0 16,0 0 0,0-1-16,0 1 15,0 0-15,0 0 16,0 0-16,0 0 16,0-1-1,-21 22 16,21 22-15,0-1 0,0 0-16,0 21 0,0 1 15,0-1-15,0 0 0,0 22 16,0-22-16,0 22 0,0-1 16,0 1-16,0-1 0,0 1 0,-22-1 15,22 1-15,-21-22 0,21 0 16,0 1-16,-21-1 0,21 0 0,0-21 15,0 43-15,0-43 16,0 0-16,-21 0 16,0-42 15,21 0-15,0 0-16,0 0 0,0 0 15,0-22-15,0 22 0</inkml:trace>
  <inkml:trace contextRef="#ctx0" brushRef="#br0" timeOffset="803.41">2328 931 0,'0'0'16,"0"-21"-16,0 0 0,-21 0 15,21 0-15,0 0 16,0-1-16,0 1 0,0 0 0,0 0 16,0 0-16,21 0 0,0-1 15,1 1-15,-1 0 0,0 0 0,0 0 16,43 0 0,-22-1-16,0 1 0,-21 21 0,22 0 15,-22-21-15,21 21 0,-21 0 16,22 0-16,-22 21 0,0 0 0,0 1 15,0-1-15,1 21 0,20 43 16,-21-43-16,0 22 0,-21-1 16,0-21-16,0 22 0,21-1 15,-21 1-15,0-22 0,0 22 0,0-22 16,0 0-16,0 1 0,0-22 16,0 42-16,0-20 0,0-22 15,0 0-15,0 0 16,-21-21 15,21-21-15,0 0-16,0 0 0,0 0 15,0-1-15,0 1 0,0-63 16,0 41-16,0 1 0,21 0 16,1-22-16,-1 1 0,-21-1 0,21 1 15,0-1-15,0 1 0,0-1 16,22 1-16,-22 20 0,21 1 15,-21 0-15,1-1 0,20 1 0,-21 21 16,21 0-16,-20-1 0,20 1 16,0 21-16,-21 0 15,1 0-15,-1 21 0,0 43 16,-21-43-16,21 21 16,-21 1-16,0-1 0,0 22 0,0-1 15,0-21-15,0 22 0,0 63 16,0-64-16,0-20 0,0 20 15,0-20-15,0-1 0,0 0 16,0 1-16,0-1 0,-21-21 0,21 21 16,0-20-16,0 20 15,0 21-15,0-41 16,-21-1-16,21 0 0,0-42 62,0 0-62,0-1 0,0 1 0,0 0 16,0 0-16,0 0 0,0 0 16</inkml:trace>
  <inkml:trace contextRef="#ctx0" brushRef="#br0" timeOffset="1284.59">3810 1355 0,'42'0'16,"-21"0"-16,1 0 16,-1 0-16,0 0 15,0-21-15,0-1 16,0 1-16,-21 0 0,22 0 15,-22 0-15,21 0 0,-21-1 16,0 1-16,0 0 0,0-21 0,0 21 16,0-1-16,0 1 0,0 0 15,-21 0-15,-1 21 16,1 0-16,0 0 16,0 0-16,21 21 0,-21 0 15,0 0-15,21 1 0,-22-1 0,1 21 16,21-21-16,-21 22 0,21-22 15,0 21-15,-21-21 0,21 22 0,0-22 16,0 21 0,0 0-16,0-20 0,0-1 0,0 0 15,0 0-15,21 0 16,0-21-16,0 0 16,1 0-16,-1 0 0,0 0 15,0 0-15,0 0 0,0 0 16,1-21-16,-1 21 0,0-21 0,21 0 15,-21 0-15,1-22 0</inkml:trace>
  <inkml:trace contextRef="#ctx0" brushRef="#br0" timeOffset="1640.4">4572 445 0,'0'0'16,"0"21"15,0 0-31,0 21 16,0-21-16,0 22 0,0 41 0,0-41 16,0 20-16,0 1 0,0-22 0,0 22 15,0-1-15,-21-21 0,21 1 16,0-1-16,0 0 0,0 1 0,0-1 15,0-21-15,0 0 0,0 1 16,0-1-16,0 0 0,0 0 0,0 0 16,0 0-1,0-42 17,0 0-17,0 0-15,0 0 0,21 0 0,0-22 16,0 1-16</inkml:trace>
  <inkml:trace contextRef="#ctx0" brushRef="#br0" timeOffset="2255.57">5016 275 0,'0'0'0,"0"-21"0,0 42 31,0 0-31,0 1 16,0-1-16,0 21 0,0-21 0,0 64 16,0 0-1,0-22-15,0-21 0,0 22 0,0-1 16,0 1-16,0-1 0,-21-20 0,21 20 16,0-20-16,0 20 0,-21-21 15,21 1-15,0-1 0,-21-21 0,21 22 16,0-22-16,0 21 15,0-21-15,0 0 0,-21 1 0,21-1 16,0 0-16,-21 0 0,21 0 16,0-42 15,0 0-15,0 0-16,0 0 0,0-1 15,0-20-15,21 21 0,0 0 16,-21-22-16,21 1 0,0 21 15,0-21-15,1-1 0,-1 1 0,0 21 16,0-22-16,0 22 0,0-21 16,1 21-16,-1 0 0,0-1 0,0 22 15,0 0-15,0 0 0,1 0 16,20 22-16,-21-1 0,21 21 16,-20 0-16,-22-20 15,0 20-15,21 0 0,-21-21 0,0 22 16,0-1-16,0-21 0,0 22 15,0-22-15,0 21 0,0 0 16,-21-20-16,21-1 0,0 0 16,0 0-16,-22-21 15,22 21-15,-21-21 16,0-21 15,0 21-31,21-21 0,-21 0 16</inkml:trace>
  <inkml:trace contextRef="#ctx0" brushRef="#br0" timeOffset="2528.41">4381 1016 0,'0'0'0,"-21"0"0,42 0 31,1-21-31,20 21 0,-21 0 0,21-21 16,1 21-16,-1 0 0,0 0 15,1-21-15,-1 21 0,0 0 0,1 0 16,-1-22-16,22 22 16,-1 0-16,-42 0 0,0 0 15,1 0-15,-22-21 16,21 21-1</inkml:trace>
  <inkml:trace contextRef="#ctx0" brushRef="#br0" timeOffset="3421.42">5927 1037 0,'0'0'15,"21"0"-15,-21-21 0,0 0 16,0 0-16,0 0 15,-21 21 1,-1 0-16,1 0 16,0 0-16,0 0 15,0 0-15,0 21 0,-1 0 0,-20 21 16,21 1-16,0-22 0,21 21 16,-21 0-16,21 1 0,-22 20 15,22-20-15,0-22 0,0 0 16,0 21-16,0-21 0,0 1 15,0-1-15,0 0 0,22-21 0,-1 21 16,0-21-16,0 0 0,0 0 16,0 0-16,1 0 0,-1 0 15,42 0 1,-20-21-16,-22 0 0,0 21 16,0-21-16,21-22 0,-20 22 15,-1-21-15,0 21 0,-21-1 16,0-20-16,21 0 0,-21-64 15,0 64 1,-21 20-16,0-20 0,-22 21 0,22-21 0,-21 20 16,21 1-16,-22 21 0,22-21 15,-21 21-15,0 0 0,20 0 0,-62 21 16,41 0 0,43 1-16,0-1 0,0 0 15,0 0-15,0 0 0,0 0 16,0 1-16,22-1 0,-1 0 15,42 21-15,-20-42 16,-22 21-16</inkml:trace>
  <inkml:trace contextRef="#ctx0" brushRef="#br0" timeOffset="4147.37">6540 1080 0,'0'-22'0,"0"44"0,0-65 0,22 22 16,-22 0-16,0 0 0,0 0 15,0-22-15,0 22 16,0 0-16,-22 21 0,1 0 16,0 0-16,0 0 0,0 0 15,0 0-15,-1 0 0,1 21 16,-21 0-16,21 0 0,0 1 0,-1-1 15,1 21-15,0-21 0,0 22 16,0-1-16,0-21 0,21 21 0,-22 22 16,22-22-16,0-21 15,-21 43-15,21-43 0,0 0 16,0 22 0,0-22-16,21 0 15,1 0-15,-1-21 0,0 0 0,0 0 16,0 0-16,0 0 15,1 0-15,-1-21 0,0 0 0,21 0 16,1-1-16,-22 1 16,0 0-16,0-21 0,0 21 0,22-22 15,-22 1-15,0 0 0,0-22 0,0 22 16,0-22-16,1 22 0,-1-22 16,0 1-16,0-1 0,0 22 0,22-64 15,-43 64-15,21-64 16,-21 85-16,0-21 15,0-1-15,0 22 0,0 0 16,0 0-16,0 0 0,0-1 0,0 44 31,0-1-31,0 0 0,0 21 0,0-21 16,0 22-16,0-1 0,0 0 16,0 1-16,0-1 0,0 0 0,0 1 15,0-1-15,-21 22 0,21-22 16,0 21-16,0-20 0,-22 84 15,1-43 1,21-41-16,0-22 0,0 21 16,0-21-16,0 1 0,0-1 0,0 0 15,0 0-15,0 0 0,0 0 16,0 22-16,21-43 47,1 0-47,-1 0 0,0-21 15</inkml:trace>
  <inkml:trace contextRef="#ctx0" brushRef="#br0" timeOffset="4760.3">7578 974 0,'0'0'0,"21"-21"0,0-1 16,-21 1-16,0 0 16,-21 21-1,0 0-15,-1 0 0,1 0 16,0 0-16,0 21 0,0 0 0,0-21 16,-1 22-16,1-1 0,0 0 15,0 0-15,0 0 0,0 22 16,-1-22-16,22 0 0,0 0 15,0 0-15,0 0 0,0 1 16,0-1-16,22-21 16,-1 21-16,0-21 15,0 0-15,-21 21 0,21-21 0,0 0 16,1 0-16,-1 0 0,0 0 16,0 0-16,0 21 0,0-21 0,1 0 15,-1 0-15,0 0 0,0 21 16,0-21-16,0 22 0,-21-1 15,0 0 1,0 0 0,0 0-16,-21 0 15,0-21-15,0 22 0,0-22 16,0 0-16,-1 21 0,-20-21 16,0 0-16,21 0 0,-1 21 15,1-21-15,0 0 16,0 0-16,0 0 0,0 0 15,-1 0-15,1 0 16,21-21 62</inkml:trace>
  <inkml:trace contextRef="#ctx0" brushRef="#br0" timeOffset="6185.2">2709 1990 0,'-21'0'31,"0"0"-31,21-21 0,-21 21 0,0 0 31,-1 0-15,22-22 0,-21 22-1,0 0 1,42 0 31,0 0-32,1 0-15,-1 0 0,21 0 16,-21 22-16,0-22 0,22 0 0,-22 0 16,21 0-16,1 0 0,-1 21 15,0-21-15,1 0 0,-1 0 0,0 0 16,22 0-16,-22 0 0,22 0 16,-1 0-16,1 0 0,20 0 0,-20 0 15,20 0-15,22 0 0,-21 0 16,0 0-16,-1 0 0,22 0 0,190 0 15,-105 21 1,-85-21-16,-22 0 16,22 0-16,-21 0 0,0 21 0,-1-21 15,1 0-15,0 0 0,-1 0 0,1 0 16,21 0-16,-22 0 0,1 0 16,0 0-16,-1 0 0,86 0 15,-86 0-15,-20 0 0,21 0 16,-1 0-16,-20 0 0,20 0 0,-20 0 15,-1 0-15,64 0 0,-63 21 16,-1-21-16,-20 0 16,-1 0-16,0 0 0,-20 0 0,41 0 15,-42 0-15,0 0 0,1 0 16,-1 0-16,0 0 16,0 0-16,-42 0 62,0 0-62,0 0 0,-1-21 16,-20 21-16</inkml:trace>
  <inkml:trace contextRef="#ctx0" brushRef="#br0" timeOffset="7135.5">4106 2096 0,'0'0'0,"-233"0"32,191 0-32,21 0 0,-21 0 15,-22 0 1,43 0-16,-43 0 0,43 21 0,0-21 16,0 0-16,0 0 15,0 0-15,-1 0 0,1 0 16,0 21-16,0-21 0,0 0 15,0 0-15,-1 0 16,1 0-16,0 0 0,0 0 16,0 0-1,21-21 1,-21 21 0,-1 0 30,1 0-14,0 0-32,42 0 62,0 0-62,1 0 0,20 0 16,-21 0-16,64 0 0,-43 0 15,22 0-15,-1 0 0,1 0 16,-1 0-16,22 0 0,126 0 16,-147 0-16,84 0 15,-63 0-15,84 0 16,-84 0-16,-1 0 0,86 0 16,-86 0-16,1-21 0,0 21 15,21 0-15,-22 0 0,1 0 16,169 0-16,-169 0 15,-1 0-15,1 0 0,0 0 16,84 0-16,-106 0 0,22 0 16,63 0-16,-84 0 0,20 0 15,-20 0-15,-1 0 0,1 0 16,-1 0-16,1 0 0,-1 0 0,-20 0 16,20 0-16,1 0 0,-22 0 15,22 0-15,-22 0 0,0 0 0,1 0 16,-22 0-16,21 0 0,-21 0 15,0 0-15,1 0 0,-1 0 0,0 0 16,0 0-16,-21 21 47,21-21-47,0 0 31,1 0-15</inkml:trace>
  <inkml:trace contextRef="#ctx0" brushRef="#br0" timeOffset="48064.42">7726 3133 0,'0'0'16,"21"-21"-16,-21-1 16,0 1-1,0 0 1,-21 21 0,0 0-16,-1-21 15,1 21-15,0 0 16,0 0-16,0 0 0,0 0 15,-1 0-15,1 0 0,0 0 16,0 0-16,0 0 0,0 0 16,-22 21-16,1 0 0,21-21 15,0 21-15,-1 1 0,1-22 0,0 21 16,0 0-16,0 0 0,0 0 16,-22 0-16,22 1 0,0 20 0,0-21 15,-22 21-15,22 1 16,0-22-16,0 0 0,21 21 0,-21-20 15,0 20-15,21-21 0,0 21 0,-22-20 16,22 20-16,0-21 0,-21 21 16,21-20-16,0 62 15,0-63-15,0 22 0,0-1 0,21-21 16,1 22-16,-22-22 0,21 21 16,0-21-16,0 22 0,0-22 0,22 21 15,-22-21-15,0 22 0,21-43 16,-21 21-16,22 0 15,-22 0-15,21 0 0,-21 0 0,22-21 0,-1 22 16,0-22-16,1 0 0,-1 21 0,0-21 16,22 0-16,-22 0 0,1 0 15,20 0-15,-21 0 0,1 0 0,20-21 16,-20-1-16,20 1 0,-21 21 16,22-21-16,-22 0 0,22 0 15,-22-22-15,43-20 0,-43 42 16,0-22-16,1 1 0,-1 21 0,-21-21 15,22-1-15,-22 22 0,21-21 16,-21-1-16,-21 22 0,21-21 0,-21 0 16,0-1-16,0-20 15,0 20-15,0 1 0,0 0 0,-21-1 16,0 1-16,0 0 0,-21-1 0,20 22 16,-20-21-16,21 21 0,-21-22 15,-1 22-15,22 0 0,-21 0 16,-1 0-16,1 0 0,0-1 0,-43 1 15,64 0-15,-21 21 16,-1-21-16,1 21 0,21-21 0,-22 21 16,1 0-16,21 0 0,-21 0 15,-1 0-15,22 0 0,-21 0 0,-1 21 16,22 0-16,-21 0 0,0-21 0,20 21 16,1 1-16,-21-1 0,21 0 15,0-21-15,-1 21 0,22 0 0,0 0 16,-21 1-16,0-1 15,21 0-15,0 0 0,-21 0 16,21 0-16,0 1 16</inkml:trace>
  <inkml:trace contextRef="#ctx0" brushRef="#br0" timeOffset="48515.79">7345 3493 0,'-21'0'15,"21"21"-15,-22-21 16,22 21-16,0 0 0,-21 0 15,21 0-15,0 1 0,0-1 16,0 0-16,0 0 0,0 0 16,0 0-1,21-21-15,1 0 16,-1 0-16,0 0 0,0 0 0,0-21 16,0 21-16,1-21 0,-1 21 15,0-21-15,-21 0 0,0 0 16,0-1-16,0 1 15,0 0-15,0 0 16,-21 21-16,0 0 0,21-21 16,-22 21-16,1 0 0,0 0 15,0 0 1,21 21-16,0 0 16,21-21 15,0 0-31</inkml:trace>
  <inkml:trace contextRef="#ctx0" brushRef="#br0" timeOffset="48935.56">7895 3429 0,'42'-21'16,"-42"42"15,0 0-15,0 0-16,0 1 0,0-1 15,0 0-15,0 0 0,0 0 16,0 0 0,22-21-16,-1 22 15,0-22-15,0 0 0,21 0 16,-20 0-16,-1 0 0,0-22 0,0 22 15,0-21-15,0 0 0,-21 0 16,0 0-16,0 0 16,0-1-16,0 1 0,-21 0 15,0 21-15,0 0 0,0 0 16,0 0-16,-1 0 16,1 0-16,0 0 15,0 0-15,21 21 16,0 0-1,0 1-15,-21-22 16,21 21-16,0 0 16</inkml:trace>
  <inkml:trace contextRef="#ctx0" brushRef="#br0" timeOffset="49344.32">7451 3874 0,'-43'42'16,"43"-21"-1,0 0-15,21 0 16,1-21-16,-1 22 0,21-22 0,-21 0 16,22 0-16,-22 0 0,21 0 15,0 0-15,1 0 0,-1 0 0,0 0 16,1 0-16,-1 0 0,0 0 16,1-22-16,-1 22 0,-21 0 15,0-21-15,22 0 0,-22 21 16,0-21-16,-21 0 15,-21 21 32,21 21-31,-21-21-16,21 21 0</inkml:trace>
  <inkml:trace contextRef="#ctx0" brushRef="#br0" timeOffset="49798.06">7747 4466 0,'0'0'0,"0"-84"32,0 62-32,0 1 15,0 42 17,0 1-17,0 20-15,0-21 0,0 21 16,0-20-16,0 20 0,0 0 0,0 64 15,-21-42-15,0-1 0,21-21 16,-22 22-16,1-22 0,0 22 16,21-22-16,0 0 0,-21 1 0,21-22 15,-21 21-15,21-21 0,-21 1 0,21-1 16,0 0-16,-22-21 16,1 0-1,21-21 1,0 0-16,0-1 0,0 1 15,0 0-15,0 0 0,0-43 16,0 22-16</inkml:trace>
  <inkml:trace contextRef="#ctx0" brushRef="#br0" timeOffset="50296.58">7705 4699 0,'-22'0'31,"1"0"-31,0 0 0,0 21 16,0-21-16,0 21 0,-1-21 16,1 22-16,0-1 0,0 0 0,0 0 15,0 0-15,-1 0 0,1 22 0,-21-22 16,21 0-16,0 0 0,-1 0 16,1 1-16,0-22 0,0 21 0,21 0 15,-21-21-15,0 21 0,42-42 63,0 0-63,0 21 0,0-21 0,0-1 15,1 1-15,-1 0 0,21 0 16,-21 0-16,22 0 0,-1-1 0,0 1 16,1-21-16,-22 21 0,106-22 15,-106 22-15,21 0 16,-21 21-16,1 0 0,20 0 15,-21 0-15,0 21 0,-21 0 16,0 1-16,21-1 0,-21 0 0,22 21 16,-22-21-16,0 22 0,0 41 15,0 1 1,0-64-16,0 0 16,0 1-16,0-1 0,0 0 0,0 0 15,21-21 16,-21-21-31,21 0 16,-21 0-16,21-1 0</inkml:trace>
  <inkml:trace contextRef="#ctx0" brushRef="#br0" timeOffset="51971.38">8255 2625 0,'0'0'0,"0"21"0,21-21 47,0 0-31,0 0-16,1 0 0,20-21 0,-21 0 15,0-1-15,43-20 16,-22 21-16,0 0 0,1-22 16,-22 22-16,21-21 0,-21 21 0,1-22 15,-1 22-15,0 0 0,0-21 16,-21-1-16,0 22 0,0 0 16,0 0-16,0 0 0,0 0 15,-21 21 1,0 0-1,0 21-15,21 0 0,-22 0 0,1 0 16,21 0-16,-21 22 0,0 20 16,0-20-16,21 20 0,-21 1 15,-1-1-15,1 1 0,-21 84 16,21-85-16,0 1 0,-1-1 16,22 1-16,0-1 0,-21-20 0,21 20 15,-21 1-15,21-1 0,0 1 16,0-22-16,-21 21 0,21 22 15,-21-43-15,21-20 0,0 20 0,0-21 16,0 0-16,0 0 0,0 1 16,0-1-16,21-21 15,0 0-15,0 0 16,0-21-16,1 21 0,-1-22 16,21-20-16,-21 0 15,0 21-15,1-22 0,-22 1 16,21 0-16,0-1 0,-21 1 0,0-22 15,0 22-15,0-21 0,0 20 0,0 1 16,0 0-16,0-1 0,-21 1 16,0 21-16,-1-22 0,1 22 0,-21 0 15,21 0-15,0 0 0,-1 21 16,1 0-16,0-21 0,0 21 0,0 0 16,0 0-16,-1 0 0,22 21 31,0 0-16,22-21-15,-1 0 16,0 0-16,21 0 0,-21 0 0,22 0 16,-22 0-16,21-21 0,22 0 15,-22 21-15,0-22 0,22 1 0,-22 21 16,1-21-16,-1 0 0,0 0 0,1 0 16,-22-1-16,0 1 0,0 0 15,0 0-15,-21 0 0,0 0 0,0-1 16,0 1-1,-21 21-15,0 0 0,0 0 0,0 0 16,-1 0-16,1 21 0,0 1 16,0-1-16,21 0 15,0 0-15,-21 21 0,21-20 16,0-1-16,0 0 16,21 0-16,-21 0 0,21 0 0,0-21 15,-21 22-15,21-22 0,1 21 16,-1-21-16,0 21 0,0-21 0,0 21 15,0-21 1,-21 21-16,22-21 0,-1 0 16,0 0 15,0 0-31,0 0 16,0 0-1,-21-21-15,22 0 0,-1 21 16,-21-21-16,21 0 0,0 21 0,-21-22 15,0 1-15,21 0 0,0 0 16,-21 0-16,0 0 0,0-1 16,0 44 15,0-1-31,0 0 0,0 0 16,0 0-16,0 0 15,-21 1-15,21-1 0,-21 0 0,21 0 16,-21-21-16,21 21 15,21-21 32,-21-21-31,0 0-16,21 0 0,-21 0 0</inkml:trace>
  <inkml:trace contextRef="#ctx0" brushRef="#br0" timeOffset="52152.28">9377 2540 0,'0'21'16,"0"0"-1,0 1 1,0-1-1</inkml:trace>
  <inkml:trace contextRef="#ctx0" brushRef="#br0" timeOffset="52540.2">9504 2900 0,'21'0'15,"0"0"-15,0 0 0,0 0 16,1 0-16,-1-21 16,0 21-16,0-21 0,0-1 15,0 1-15,1 21 0,-22-21 16,0 0-16,21 0 0,-21 0 0,0-1 16,0 1-1,-21 21 1,-1 0-16,1 0 0,0 21 15,0-21-15,0 22 0,0-1 16,-1 0-16,1 0 0,21 0 0,-21 0 16,0 22-16,21-22 15,0 0-15,0 0 0,0 0 16,0 1-16,21-22 0,0 0 16,0 0-16,1 0 0,20 0 15,-21 0-15,43 0 0,-1 0 16,-21 0-16,1 0 15,-1-22-15,0 1 0,1 0 0,-22 0 16</inkml:trace>
  <inkml:trace contextRef="#ctx0" brushRef="#br0" timeOffset="53047.93">10287 2604 0,'-21'21'31,"21"0"-31,-21-21 0,-1 21 15,22 0-15,-21 0 0,21 1 0,-21-1 16,21 0-16,0 0 0,-21 0 16,21 0-16,-21 1 0,21-1 0,0 0 15,0 0-15,-21 0 0,21 0 16,0 1 0,0-44 46,0 1-62,0 0 16,0 0-16,0 0 0,21 0 15,0-1-15,0 1 0,-21 0 16,21 0-16,0 0 0,1 0 0,-1-1 16,0 1-16,0 0 0,21 0 15,-20 21-15,-1-21 0,0 21 16,0 0-16,0 0 0,0 0 0,1 21 15,-22 0 1,21 0-16,-21 0 0,0 1 0,0-1 16,0 0-16,0 0 0,0 0 0,0 0 15,0 1-15,0-1 0,0 0 16,0 0-16,0 0 0,-21-21 16,21 21-16,21-21 62,0 0-62,-21-21 0</inkml:trace>
  <inkml:trace contextRef="#ctx0" brushRef="#br0" timeOffset="53723.55">11176 2604 0,'0'-22'16,"0"44"-16,-21-44 0,0 22 15,-1 0-15,1 0 0,-21 0 16,21 0-16,0 0 0,-85 64 15,63-43-15,1 0 16,21 0-16,-21 1 0,20-1 0,1 0 16,0 0-16,0 0 0,0 0 15,21 1-15,0 41 16,0-42-16,0 0 16,0 1-16,21-22 0,0 0 15,21 0-15,-20 0 16,-1 0-16,0 0 0,0 0 15,21 0-15,-20-22 0,-1 22 0,0-21 16,21 0-16,-21 0 0,1 0 0,-1-22 16,0 22-16,21-21 0,-21 0 15,1-1-15,-1-20 0,0 20 0,0 1 16,-21-21-16,42-64 16,-42 84-16,0 22 0,0-21 15,22 21-15,-22-1 0,0 1 16,0 0-16,0 42 31,-22 0-15,22 1-16,-21 20 0,0-21 15,21 0-15,-21 22 0,21-22 0,0 21 16,0 0-16,0 1 0,-21-1 16,21-21-16,0 22 0,0-22 0,0 42 15,0-42-15,0 22 16,0-22-16,21-21 0,-21 21 0,0 0 15,21-21-15,0 0 0,0 21 0,1-21 16,-1 0-16,0 0 16,0 0-16,43 0 15,-43 0-15,0-21 0,0 0 16,0 0-16,0 0 16</inkml:trace>
  <inkml:trace contextRef="#ctx0" brushRef="#br0" timeOffset="76766.87">9313 3429 0,'0'0'0,"-106"21"16,85-21 0,0 0-16,0 0 0,0 0 15,0 0-15,-1 0 0,1 0 0,0 0 16,0 0-16,0 0 15,0 0 1,42 0 47,0 0-48,0 0-15,0 0 0,22 0 0,-22 0 16,21 0-16,0 0 0,1 0 15,41 0-15,-41 0 0,20 0 16,1 0-16,-1 0 16,22-21-16,-22 21 0,22-21 0,0 21 0,-1 0 15,1 0-15,0-21 0,-1 21 16,1 0-16,0 0 0,-1 0 16,1 0-16,-21-21 0,20 21 0,-20 0 15,-1 0-15,1 0 0,-1 0 16,-20-22-16,-1 22 0,0 0 0,1 0 15,-1 0-15,-21 0 0,0 0 0,0 0 16,1 0-16,-1 0 16,0 0-1,-21-21-15,0 0 32,-21 0-17,0 21-15,-22 0 16,22 0-16,-21 0 0</inkml:trace>
  <inkml:trace contextRef="#ctx0" brushRef="#br0" timeOffset="77424.5">9229 3535 0,'21'0'16,"0"0"-16,0 0 16,0 0-16,0 0 0,1 0 15,-1 0-15,0 0 0,0 0 16,21 0-16,1 0 0,-1 0 0,0-21 15,22 21-15,-1 0 0,1 0 0,-1 0 16,1 0-16,-1 0 0,1 0 16,-1 0-16,1 0 0,21 0 0,-22-21 15,1 21-15,-1 0 0,1 0 16,-1 0-16,1 0 0,-1 0 16,-21-22-16,22 22 0,-22 0 0,85 0 15,-106 0 1,22 0-16,-22-21 0,0 21 0,0 0 15,0 0-15,-21-21 47</inkml:trace>
  <inkml:trace contextRef="#ctx0" brushRef="#br0" timeOffset="80805.39">10012 4403 0,'0'0'0,"-21"0"31,21-21-31,-22 21 31,22-22-31,0 1 16,0 0-1,0 0-15,22 0 16,-1 21-16,0-21 0,0 21 16,0 0-16,-21-22 0,21 22 15,1 0-15,-1 0 16,0 0-16,0 0 0,0 0 16,0 0-16,-21 22 0,22-1 15,-22 0-15,0 0 0,0 0 16,0 0-16,0 1 0,0-1 0,-22 21 15,1-21-15,21 0 0,-21 1 16,0-1-16,-21 0 0,20 0 16,-20 0-16,21 0 0,0 1 15,0-1-15,-1-21 0,1 21 0,0-21 16,0 21 0,0-21-16,42 0 46,0 0-30,0 0-16,0 0 0,1 0 0,-1 0 16,21-21-16,-21 21 0,0 0 15,1 0-15,-1 0 0,0 0 0,21 0 16,-21 0-16,1 0 0,-1-21 16,0 21-16,0 0 15,0 0-15,0 0 31,-21-21-31,0-1 16,22 1-16</inkml:trace>
  <inkml:trace contextRef="#ctx0" brushRef="#br0" timeOffset="81052.25">10562 4191 0,'0'0'0,"21"0"0,0 0 0,43-21 16,-43 21-16,21 0 0,-20-21 16,-1 0-16,21 21 0,-21 0 0,0 0 15,1-22-15,-1 22 0,0 0 16,0 0-16,0-21 0,-42 0 31,0 21-31</inkml:trace>
  <inkml:trace contextRef="#ctx0" brushRef="#br0" timeOffset="81503.62">10541 4276 0,'0'21'16,"21"-21"15,0 0-31,0 0 16,1 0-16,-1 0 0,0 0 15,0 0-15,0 0 0,0 0 0,1 0 16,-1 0-16,0 0 16,-21 21-16,21 21 0,0-20 15,-21-1-15,0 0 0,0 0 16,0 0-16,-21 0 16,0 1-16,0-1 0,0-21 0,-1 21 15,1 0-15,0 0 0,0-21 16,0 0-16,-22 21 0,22-21 15,0 0-15,0 0 0,0 0 16,0 0-16,-1 0 0,1 0 16,21-21 15,0 0-31,21 0 16,1 0-1,-1 0-15,0 21 0,-21-22 0</inkml:trace>
  <inkml:trace contextRef="#ctx0" brushRef="#br0" timeOffset="82323.14">11155 4106 0,'0'22'16,"0"-1"-16,0 0 16,0 0-16,-21 21 15,21-20-15,-22-1 0,22 0 0,0 0 16,-21 0-16,21 43 16,0-43-16,0 0 0,0 0 15,0 0-15,21-21 16,1 22-16,-1-22 0,0 0 0,0 0 15,0 0-15,0 0 0,1 0 16,-1 0-16,0 0 0,0-22 16,0 1-16,0 0 0,1 21 0,-1-21 15,0 0-15,-21 0 0,21-1 0,-21-20 16,21 21-16,-21 0 16,21 0-16,-21-1 0,0 1 0,0 0 0,0 0 15,0 0-15,0 0 0,0-1 16,0 44 31,0-1-47,0 21 15,0-21-15,0 0 0,0 1 0,0 20 16,0-21-16,0 21 0,0-20 0,0 20 16,0-21-16,0 21 0,0 1 15,0-22-15,0 21 0,0 1 0,0-1 16,0 0-16,0 1 0,0-1 0,0 0 15,0 1-15,0-1 0,0 0 16,0 43-16,0-43 0,0 1 16,0-22-16,0 21 0,0-21 15,0 22-15,0-22 0,-21 0 0,21 0 16,-21 0-16,0 0 0,0 1 16,21-1-16,-64 0 15,43 0-15,0-21 0,0 0 0,0 0 16,-1 0-16,1 0 0,0 0 15,0 0-15,-21-21 0,20 0 16,1 0-16,21-1 0,-21 1 0,21 0 16,0-21-16,0 21 0,0-22 15,0 1-15,0 0 0,0-1 16,0 1-16,21-22 0,0 22 0,1 0 16,-1-22-16,0 22 0,0 0 0,0-1 15,0 22-15,1-21 0,-22 21 16,42-43-16,-21 43 0,0 0 15,0 0-15,1-1 0,-1 1 0,0 21 16,0-21-16,0 0 0,0 0 16,1 21-16,-1-21 15</inkml:trace>
  <inkml:trace contextRef="#ctx0" brushRef="#br0" timeOffset="82735.77">11620 4255 0,'0'-43'16,"0"22"-16,22 0 15,-1 21 1,0 0-16,0 0 16,0 0-16,0 0 15,1 21-15,-22 0 0,21-21 16,0 43-16,-21-22 0,0 0 15,21 21-15,-21-21 0,0 1 16,0-1-16,0 0 0,0 0 0,0 0 16,-21-21-16,21 21 0,-21 1 15,21-1-15,-21-21 16,-1 0-16,1 0 16,21-21-1,0-1-15,21 22 16,-21-21-16,22 0 0,-1 0 0,-21 0 15,21 0-15,0-1 0,0-20 0,-21 21 16,21 0-16,1-22 0,-1 22 16,0 0-16,0 0 0,0 0 0,0 0 15,1-1-15,-1 22 0,-21-21 16,21 21-16,0 0 0,0 0 16</inkml:trace>
  <inkml:trace contextRef="#ctx0" brushRef="#br0" timeOffset="83232.88">12446 4106 0,'0'0'16,"0"-21"-16,0 0 15,-21 21 1,0 0-16,-1 0 16,1 0-16,0 0 0,0 0 15,0 21-15,0 0 0,-1-21 0,1 22 16,21-1-16,-21 0 0,0 0 15,21 0-15,0 0 0,0 1 16,0-1-16,21 0 16,0 0-16,0-21 15,1 0-15,-1 21 0,0-21 0,0 0 16,-21 21-16,21 1 0,0-22 0,1 21 16,-22 0-1,0 0-15,-22 0 16,1-21-16,0 0 15,0 0-15,0 21 0,-22-21 16,22 0-16,0 0 0,0 0 0,0 0 16,0 0-16,-1 0 0,1 0 0,0 0 15,0 0-15,21-21 16,-21 21-16,0 0 0,-1-21 0,-20 21 16</inkml:trace>
  <inkml:trace contextRef="#ctx0" brushRef="#br0" timeOffset="88471.41">16489 2794 0,'0'0'0,"21"0"0,-21-21 15,0 0-15,0 0 0,0-1 16,0 44 15,0-1-31,0 0 16,0 0-16,0 21 0,0-20 16,-21 20-16,21 0 0,-21 1 0,-1-1 15,22 0-15,0-21 0,-21 22 16,21-1-16,-21-21 0,21 0 15,0 22-15,0-22 0,0 0 16,0 0-16,0-42 47,0 0-47,0 0 0,0 0 0</inkml:trace>
  <inkml:trace contextRef="#ctx0" brushRef="#br0" timeOffset="88880.17">16595 2434 0,'0'21'0,"0"1"31,21-22-15,0 0 0,0-22-16,0 22 15,-21-21-15,21 0 0,1 21 0,-22-21 16,0 0-16,0 0 0,0-1 16,0 1-16,0 0 15,0 0 1,-22 21-16,1 0 0,0 0 0,0 0 15,0 0-15,0 0 16,-1 0-16,22 21 0,-21-21 16,0 21-16,21 0 0,0 1 15,-21-22-15,21 21 0,0 0 16,0 0-16,0 0 16,0 0-16,0 1 0,21-1 15,0 0-15,0-21 0</inkml:trace>
  <inkml:trace contextRef="#ctx0" brushRef="#br0" timeOffset="90660.13">16912 2773 0,'0'0'0,"0"21"15,-21 0-15,0 0 16,21 1-16,0-1 0,-21 0 15,21 0-15,-22 0 0,22 0 16,0 1-16,0-1 0,0 0 16,-21 0-16,21 0 0,0 0 15,0 1-15,0-1 32,-21-21-1,21-21-31,0-1 15,0 1-15,0 0 16,0 0-16,0 0 0,21 0 16,0-1-16,1-20 0,-1 21 0,0 0 15,0 0-15,0-1 16,0 1-16,1 0 0,-1 0 0,0 21 16,0 0-16,0 0 0,0 0 0,1 0 15,-1 0-15,0 0 16,-21 21-16,21 0 0,-21 0 15,21 1-15,-21-1 0,0 0 16,0 0-16,0 0 0,0 0 0,0 1 16,0-1-16,0 0 0,0 0 0,0 0 15,0 0 1,21-21 31,1-21-47,-1 0 15,-21 0-15,21 21 0,-21-21 16,21 0-16,0-1 0,-21 1 0,21 0 16,1-21-16,-1 21 0,-21-1 15,21 1-15,0 0 0,-21 0 0,21 0 16,0 21 0,-21 21-1,0 0-15,0 0 0,0 0 16,0 1-16,0 20 0,0-21 15,0 0-15,0 0 0,0 1 0,0-1 16,0 0-16,22 0 16,-1 0-16,-21 0 0,21-21 15,0 22-15,0-22 0,0 0 16,1 0-16,-1 0 16,0 0-16,0 0 0,0-22 15,0 22-15,-21-21 0,22 0 16,-1 21-16,-21-21 0,0 0 0,21 0 15,-21-1-15,21-20 0,-21 21 16,0 0-16,0 0 0,0-1 0,0 1 16,0 0-16,0 0 0,21 21 78,0 0-63,1 0-15,-1 0 16,0 0-16,0 0 0,0 0 0,0-21 16,1 21-16,-1 0 0,0 0 15,0-21-15,0 21 0,0 0 0,1 0 16,-22-22-16,21 22 16,-21 22 15,0-1-31,-21 0 0,-1 0 15,22 0-15,-21 22 0,21-22 16,-21 0-16,0 0 0,21 0 16,0 0-16,0 1 0,0 20 15,0-21-15,0 0 16,0 0-16,21-21 16,0 0-16,0 0 0,1 0 15,-1 0-15,0 0 0,21 0 16,-21 0-16,1 0 0,20-21 0,-21 21 15,21-21-15,-20 0 0,-1 21 16,21-21-16,-21 0 0,0-22 0,1 22 16,-1-21-16,-21 21 15,21-22-15,-21 1 0,21 0 0,-21-1 16,0 1-16,21 0 0,-21-1 0,21 1 16,1 0-16,-22-1 0,0 1 15,0 21-15,21 0 0,-21-1 16,0 1-16,21 0 0,-21 42 31,0 0-15,-21 1-16,0-1 0,21 21 0,0 0 15,-22 1-15,1-22 0,0 21 16,21 22-16,0-43 0,-21 21 0,21 1 16,-21-1-16,21 0 0,0-21 15,0 22-15,0-22 0,0 0 16,0 43-16,0-43 0,0 0 15,0 0-15,21-21 16,0 21-16,0-21 0,0 0 16,1 0-16,-1 0 0,21 0 15,-21 0-15,0 0 0,22-21 0,-22 21 16,21-21-16,-21 0 0,1 0 0,-1-1 16,21 1-16,-42 0 15,21 0-15,0 0 0,-21 0 0,22-1 0,-22 1 16,0-21-1,0 21-15,0 0 0,0-1 16,-22 22 0,1 0-16,21 22 15,-21-1-15,21 0 16,-21 0-16,21 0 0,0 0 0,0 1 16,0-1-16,0 0 0,0 0 0,-21 0 15,21 0-15,0 1 0,0-1 16,0 0-16,0 0 0,0 0 15,21-21 1,0 21-16,0-21 0,0 0 16,1 0-1,-1 0-15,0 0 0,0 0 16,0 0-16,22 0 0,-22-21 0,0 21 16,0 0-16,0-21 0,0 21 15,1 0-15,-22-21 0,21 21 0,0-21 16,0 0-16,-21-1 15,0 1-15,0 0 0</inkml:trace>
  <inkml:trace contextRef="#ctx0" brushRef="#br0" timeOffset="90915.98">18669 2498 0,'0'0'0,"0"-21"16,21 21 0,0 0-16,0 0 0,1-22 0,-1 22 15,0 0-15,21 0 0,-21-21 16,1 21-16,20 0 0,-21 0 0,0-21 16,0 21-16,22-21 15,-22 21-15,21 0 16,-42-21-16,0 0 15</inkml:trace>
  <inkml:trace contextRef="#ctx0" brushRef="#br0" timeOffset="91147.85">18161 2328 0,'0'0'0,"-64"0"31,43 0-15</inkml:trace>
  <inkml:trace contextRef="#ctx0" brushRef="#br0" timeOffset="91596.15">0 13674 0,'0'148'31,"0"-106"-15,0 22-16,0-1 0</inkml:trace>
  <inkml:trace contextRef="#ctx0" brushRef="#br0" timeOffset="140108.79">14372 2815 0,'0'-21'0,"0"42"0,21-42 16,-21 0-16,0 0 0,0 0 16,0-1-16,0 1 0,0 0 15,-21 0-15,21 0 16,0 42 15,0 0-31,21 0 16,0 0-16,-21 1 0,22 20 0,-1-21 15,0 21-15,-21 1 16,21-1-16,21 43 0,-20-43 16,-1 22-16,0-22 0,0 21 15,21 64-15,-20-84 0,-1 20 16,21-20-16,-21-1 0,0 0 16,1 1-16,-1-1 0,-21 0 15,21 1-15,0-22 0,0 21 0,-21-21 16,0 0-16,21 22 0,1-22 0,-22 0 15,0 0-15,21 0 0,-21-42 63,0 0-63,0 0 0,0 0 16,-21 0-16,-1-1 0</inkml:trace>
  <inkml:trace contextRef="#ctx0" brushRef="#br0" timeOffset="140500.57">15346 2794 0,'0'0'0,"0"-21"0,-21 21 31,-1 0-31,1 21 0,0 0 0,-64 22 16,43-1-16,-21-21 15,-1 21-15,22 1 0,-22 20 0,1-20 16,-1 20-16,1 1 0,-22-1 16,22 1-16,-22-1 0,0 1 0,22-22 15,-1 21-15,1-20 0,-1-1 16,22 0-16,-22-20 0,43 20 15,-21-21-15,21 0 0,0 0 0,-1 1 16,1-1-16,21 0 16,-21-21 15,0 0-15,0 0-16,0-21 15,-22 21-15,1-21 0</inkml:trace>
  <inkml:trace contextRef="#ctx0" brushRef="#br0" timeOffset="144188.23">889 6244 0,'-21'0'0,"0"21"15,-1-21 1,22 22-16,0-1 16,-21-21-1,21 21-15,0 0 31,21-21-15,1 0 0,-22-21-16,21 0 15,-21 0 1,0-1 0,0 1-16,-21 21 62,21 21-62,-22-21 0,22 22 0,0-1 16,0 0-1,0 0-15,0 0 16,22-21 15,-1 0-15,0-21-1,-21 0 1,0 0 0,0 0-1,-21 21-15,0 0 16,-1 0 0,1 0-16,21 21 0,-21 0 15,0 0-15,21 0 16,0 0-16,0 1 15,0-1 1,0 0-16,21-21 16</inkml:trace>
  <inkml:trace contextRef="#ctx0" brushRef="#br0" timeOffset="144684.37">1439 6287 0,'0'0'0,"-21"0"0,0 0 15,0 0 1,21 21-16,21-21 78,0 0-78,-21-21 16,0-1-1,0 1 17,-21 21-32,0 0 0,0 0 15,-1 0-15,1 0 16,0 21-16,0-21 0,21 22 16,0-1-16,-21-21 15,21 21-15,0 0 0,0 0 16,0 0-16,0 1 15,0-1 1,0 0-16,0 0 16</inkml:trace>
  <inkml:trace contextRef="#ctx0" brushRef="#br0" timeOffset="145295.64">2752 6435 0,'0'0'0,"21"-21"0,-21-1 16,0 1-16,0 0 15,0 0-15,0 0 0,0 0 16,0 42 15,-21 0-31,21 0 0,-22 21 16,22-20-16,-21 20 0,21 21 15,-21-20-15,0 20 0,21-20 0,-21 20 16,0 1-16,21-22 0,-22 21 16,1 1-16,0-1 0,21-20 0,-21 20 15,0-20-15,21 62 16,-21-62-16,21-1 0,-22-21 0,22 0 16,0 22-16,0-22 15,0 0-15,0-42 31,0 0-31,0-22 0,0 22 16,22-21-16</inkml:trace>
  <inkml:trace contextRef="#ctx0" brushRef="#br0" timeOffset="146060.2">2455 6583 0,'0'0'0,"-21"-21"16,0-22-16,21 22 16,0 0-16,0 0 0,0-21 15,0 20-15,21 1 0,21-21 16,-20 21-16,20 0 16,-21 21-16,21-22 0,1 1 0,-22 21 15,21-21-15,1 21 0,-1 0 16,0-21-16,22 21 0,-22 0 0,-21 0 15,22 0-15,-1 0 0,0 21 16,-21 0-16,1 0 0,-1 22 16,0-22-16,-21 21 0,0 22 0,-21-22 15,0 0-15,-1 22 0,-20-22 16,0 1-16,-1 20 0,-20-21 0,-85 43 16,105-64-1,1 0-15,21 1 0,-21-1 0,20-21 16,1 0-16,0 0 0,0 0 0,42-21 31,0-1-31,0 22 16,22-21-16,-1 0 0,-21 0 15,22 21-15,-1-21 0,0 0 16,1-1-16,-1 22 0,0-21 0,1 21 16,-1 0-16,0 0 0,-21 0 15,22 0-15,-1 0 0,0 0 0,-20 21 16,20 1-16,-21-1 0,0 0 15,0 0-15,1 0 0,-1 22 0,-21-22 16,0 0-16,0 21 0,0-21 0,0 22 16,0-1-16,-21-21 0,-1 22 15,1-1-15,-21 0 0,0-21 0,-1 22 16,-20-1-16,20-21 0,-20 22 0,-1-22 16,-20 0-16,20 21 0,1-21 15,-22-21-15,22 22 0,-22-22 16,21 0-16,1 0 0,-1 0 0,22 0 15,0 0-15,-1-22 0,1 1 16,0 0-16,21 0 0,-1-21 0,1-1 16,0-41-16,21 41 15,0 1-15,0 0 0,0-1 0,21 22 16,0-21-16,1 21 0,-1-1 16,0 1-16,0 0 0,21 0 0,-20 21 15,20 0-15,-21 0 0,0 0 16,22 0-16,-22 0 0,0 0 0,0 0 15,0 0-15,0 0 0,1 0 0,-1 21 16,0-21-16,0 0 0,0 0 16,0 21-16</inkml:trace>
  <inkml:trace contextRef="#ctx0" brushRef="#br0" timeOffset="146484.06">4106 6329 0,'0'0'0,"0"-21"0,21 0 16,-21-1-16,22 1 0,-22 0 15,0 0-15,-22 21 31,1 21-31,0-21 16,21 21-16,0 22 0,-21-22 0,0 42 16,0-20-16,21-1 0,-22 21 0,1 1 15,0-1-15,-21 1 0,-1 42 16,1-43-16,21 1 0,0-1 16,0 1-16,-22-22 0,22 22 15,0-22-15,0 0 0,0 1 0,-22 41 16,43-63-16,-21 1 0,21-1 15,-21 0-15,21 0 0,-21-21 16,21 21-16,21-42 31,0 0-15,0 0-16,-21 0 16,21-1-16,1 1 0</inkml:trace>
  <inkml:trace contextRef="#ctx0" brushRef="#br0" timeOffset="146993.39">4212 6900 0,'0'0'0,"21"0"0,-21-21 15,-21 42 16,0 1-15,0-1-16,21 0 0,-21 0 0,-1 0 16,22 0-16,-21 1 0,0 20 15,21-21-15,-42 43 16,42-22-16,-21-21 0,21 21 0,0-20 16,0-1-16,0 0 0,0 0 15,0 0-15,0 0 0,0 1 16,21-22-16,0 0 15,0 0-15,0 0 0,0 0 16,22-22-16,-22 1 0,21 0 0,-21 0 16,22 21-16,-1-42 0,-21 20 0,0 1 15,1 0-15,-1-21 0,0 21 16,0-1-16,-21-20 0,0 21 0,0-21 16,0 20-16,0-20 0,0 21 0,0 0 15,-21 0-15,0-1 0,0 1 16,-1 21-16,1 0 0,21-21 15,-21 21-15,0 0 0,0 0 0,0 0 16,-1 0-16,22 21 16,-21-21-16,0 21 0,21 1 15,-21-22-15,21 21 0,0 0 16,0 0 0,21-21-16,0 0 0,0 0 0,1 0 15</inkml:trace>
  <inkml:trace contextRef="#ctx0" brushRef="#br0" timeOffset="147967.82">5038 6816 0,'0'0'15,"0"-21"-15,0-1 16,-22 22-16,1 0 0,0 0 15,0 0-15,0 0 0,0 22 16,-22-22-16,22 21 0,0 0 0,0 0 16,0 0-16,-1 0 0,1 1 15,0-1-15,0 0 0,21 21 0,0-21 16,-21 22-16,21-22 0,0 21 0,0-21 16,0 22-16,0-22 15,0 0-15,21 21 0,0-20 0,-21-1 16,21 0-16,0 0 0,1-21 0,-1 21 15,21-21-15,-21 0 0,0 0 0,1 0 16,-1 0-16,21 0 0,-21 0 16,0-21-16,22 0 0,-22 21 15,0-21-15,0 0 0,0-1 0,1-20 0,-1 21 16,0-21-16,0 20 0,0-20 16,-21 21-16,21-21 0,1-1 0,-22 1 15,0 0-15,21-1 0,-21-20 0,21-22 16,-21 43-16,0-1 15,21 22-15,-21-21 0,0 21 16,0-22-16,0 22 0,0 42 31,0 1-31,0-1 16,0 0-16,-21 21 0,21 1 0,-21-22 16,21 21-16,-21 0 0,21 1 15,-22-1-15,1 64 16,21-64-16,-21-21 0,0 22 0,21-22 15,0 0-15,-21 21 0,21-20 16,-21-1-16,21 0 16,0 0-16,-22-21 15,22-21 1,0 0 0,0 0-16,0-1 0,0-20 15,22 21-15,-1 0 0,0 0 0,-21-1 16,21 1-16,0 0 0,0 0 15,22 0-15,-22 21 0,0-21 0,0 21 16,0 0-16,1 0 0,-1 0 16,-42 21 15,-1-21-31,1 0 16,0 0-16,0 21 15,0-21-15,0 0 0,-1 0 16,1 0-16,0 0 0,0 0 0,0 0 31,21 21-31,0 0 16,0 0-16,0 1 15,0-1-15,0 0 0,21 0 16,0 0-16,-21 0 0,21 1 0,0-1 16,1 0-16,-22 0 0,21-21 0,0 21 15,0 0-15,0 1 0,0-1 16,1-21-16,-1 21 15,0-21 1,0 0-16,-21-21 31,21 21-31,-21-21 0,0-1 0,0 1 16,0 0-16</inkml:trace>
  <inkml:trace contextRef="#ctx0" brushRef="#br0" timeOffset="148793.42">7197 6710 0,'0'0'0,"0"-21"0,21 0 0,-21-1 15,0 1-15,0 0 16,-21 21-16,-1 0 16,1 21-1,0-21-15,0 43 0,21-22 0,-21 0 16,0 21-16,21 1 0,-22-1 0,22 0 16,-21 1-16,21-1 0,0 0 15,-21 1-15,21-22 0,0 21 0,0 0 16,0-20-16,0-1 0,0 21 0,0-21 15,21-21-15,-21 21 0,21 1 16,1-22-16,-1 0 16,0 0-16,0 0 0,0 0 0,0-22 15,1 1-15,-1 21 0,21-21 16,-21-21-16,0 21 0,1-1 0,-1-20 16,0 21-16,0-21 0,0 20 0,0-20 15,-21 0-15,0-1 0,0 1 16,0 0-16,0-1 0,-21 22 0,0-21 15,-21 0-15,21 20 0,-1 1 0,1 0 16,-21 21-16,21 0 0,0 0 16,-22 0-16,22 0 0,0 0 0,0 0 15,0 0-15,-1 21 0,22 0 16,-21-21-16,21 22 0,0-1 16,0 0-16,0 0 0,21 0 15,1 0-15,20-21 0,-21 22 16,0-22-16,22 0 0,-22 0 0,21 0 15,0 0-15,1 0 0,-1 0 0,22 0 16,-22 0-16</inkml:trace>
  <inkml:trace contextRef="#ctx0" brushRef="#br0" timeOffset="149296.64">8149 6456 0,'0'0'0,"0"-21"0,0 0 15,0-1-15,0-20 0,0 21 0,0 0 16,0 0-1,-21-1-15,0 22 0,0 0 0,-1 0 16,1 0-16,0 22 16,21-1-16,-21 0 0,0 21 15,0-21-15,-1 85 16,22-63-16,-21 20 0,21 1 0,0-1 0,-21 1 16,21-1-16,-21 1 0,21-1 15,0 1-15,0 20 0,0-20 0,0 20 16,0 1-16,0-21 0,0 84 15,0-85-15,0 1 0,0-1 16,21 1-16,-21-22 0,0 22 16,21-22-16,0 21 0,-21-20 0,22-1 15,-22 0-15,0 1 0,21-22 0,-21 21 16,0-21-16,0 1 0,0-1 0,0 0 16,-21 0-16,-1-21 15,1 0-15,-21 0 0,21 0 16,0 0-16,-1-21 0,-20 0 0,21 0 15,-21-1-15,-1-20 0,1 0 16,21-1-16,-22 1 0,1 0 16,0-22-16,21 1 0,-1 20 0,1-20 0,0-1 15,21 1-15,0-1 0,0 1 16,0-1-16,0 22 0,21 0 16,0-22-16,1 22 0,-1 0 0,21 20 15,-21-20-15,22 21 0,-1 0 16,-21 0-16,21-1 0,1 1 0,-1 0 15,0 0-15,1 0 0,-1 0 0,0 21 16,-20-22-16,20 1 0</inkml:trace>
  <inkml:trace contextRef="#ctx0" brushRef="#br0" timeOffset="150420.51">9546 6837 0,'0'0'15,"-21"21"-15,0-21 16,21 21-16,21-21 31,0 0-15,21 0-16,-20-21 0,20 0 0,-21 21 15,21-21-15,1-22 0,-1 22 16,0 0-16,1 0 0,-1-21 0,0 20 16,1-20-16,-22 0 0,0 21 0,0-22 15,-21 22-15,0-21 0,0 21 16,0-1-16,0 1 0,-21 0 0,0 21 16,-21 0-16,-43-21 15,43 21-15,-1 0 0,-20 0 0,20 21 16,1-21-16,0 21 0,21 0 15,-22 1-15,22-1 0,21 0 0,0 21 16,-21-21-16,21 22 0,0-22 0,0 21 16,0-21-16,21 22 0,0-1 15,0 0-15,1-20 0,-1 20 0,0 0 16,21-21-16,-21 22 0,1-22 0,-1 21 16,0 1-16,0-22 0,-21 21 15,0-21-15,0 0 0,0 22 16,0-22-16,-21 0 0,0 0 0,0 0 15,-22 1-15,1-22 0,0 0 0,-1 0 16,1 0-16,0 0 0,-1 0 16,1 0-16,-22-22 0,22 1 15,21-21-15,0 21 0,0 0 0,-1-22 16,1 22-16,0-21 0,21 21 16,0-22-16,0-20 0,0 42 15,0-22-15,0-20 16,21 63-1,0 0-15,1 21 16,-22 0-16,21 0 0,21 43 16,-42-43-16,21 21 0,0 1 15,1-1-15,-22 0 0,21 1 16,0-22-16,0 21 0,-21 0 0,21-20 16,0-1-16,1 0 0,-1 0 0,0 0 15,0 0-15,0-21 0,22 0 16,20 0-16,-21 0 0,1-21 15,-1 0-15,0 0 0,1 0 0,-1-22 16,0 22-16,22-21 0,-22 0 16,1-1-16,-1 1 0,0 0 0,1-1 15,41-126-15,-63 127 16,1-22-16,-1 22 0,-21-22 16,0 22-16,21 0 0,-21-1 15,0 22-15,0 0 0,0 0 0,0 0 16,0-1-16,-21 44 15,21-1-15,-21 0 0,21 21 16,-22 1-16,1-1 0,21 21 0,-21 1 16,0-22-16,0 22 0,21-1 15,-21-20-15,-1 20 0,22-21 16,0 22-16,-21-22 0,21 1 0,-21-1 0,21-21 16,0 21-16,0-20 0,0-1 0,0 21 15,21-42 1,0 0-16,1 0 15,-1 0-15,-21-21 16,0 0-16,0 0 0</inkml:trace>
  <inkml:trace contextRef="#ctx0" brushRef="#br0" timeOffset="150635.39">10118 6922 0,'21'0'31,"0"0"-15,0-22-16,21 22 0,-20-21 15,-1 21-15,21 0 0,-21-21 0,22 21 16,-22 0-16,21 0 0,-21-21 0,0 21 16,1 0-16,-1 0 0,0 0 15,0 0-15,0 0 16</inkml:trace>
  <inkml:trace contextRef="#ctx0" brushRef="#br0" timeOffset="151523.88">11028 7176 0,'0'0'0,"42"0"15,-21-22-15,0 1 16,1 21-16,-22-21 0,0 0 0,21 0 16,-21 0-16,0-1 0,21-20 15,-21 0-15,0 21 0,0-1 16,0 1-16,-21 0 0,-22-21 16,22 21-16,0-1 0,0 22 15,0 0-15,-22 0 0,22 0 0,-42 22 16,42-1-16,-22 0 0,22 0 15,-21 21-15,21-20 0,-1 20 16,1-21-16,0 21 0,0-20 0,21 20 16,0-21-16,0 21 0,0-20 15,0 41-15,21-42 16,0 0-16,0-21 0,1 0 0,-1 0 16,0 0-16,21 0 0,-21 0 15,1 0-15,20 0 0,-21 0 0,21-21 16,-20 0-16,83-42 15,-83 41-15,-1-20 0,0 21 16,-21 0-16,21-43 16,0 43-16,-21 0 0,0-21 0,0 20 15,0 1-15,0 0 0,-21 21 32,0 0-32,21 21 0,-21 0 15,21 1-15,0-1 0,0 21 0,-21-21 16,21 0-16,-22 22 0,22-22 15,0 21-15,0-21 0,0 22 0,0 20 16,0-42-16,22 22 16,-1-43-16,0 21 15,21-21-15,-21 0 16,1 0-16,20 0 0,-21 0 0,21-21 16,1 0-16,-22-1 0,42-20 15,-20 21-15,-22-21 0,21 20 16,-21-20-16,43-43 0,-43 43 15,0 0-15,-21-22 0,21 22 0,1-22 16,-1 22-16,-21-21 0,0-1 16,21 1-16,-21 20 0,21 1 0,-21 0 15,0-1-15,0 22 0,0 0 16,0 0-16,0 0 0,0 42 16,0 0-1,0 21-15,0 1 0,0-1 0,0 0 16,-21 22-16,0-22 0,0 22 15,21-1-15,-22-21 0,1 1 16,21 20-16,0-20 0,-21-1 0,21 0 16,-21 1-16,21-1 0,0-21 0,0 21 15,0-20-15,0-1 0,0 0 16,0 0-16,0 0 0,0 0 0,21-21 16,0 0-1,0 0-15,1-21 16,-1 0-16,-21 0 0,0 0 0,21 0 15</inkml:trace>
  <inkml:trace contextRef="#ctx0" brushRef="#br0" timeOffset="151727.76">11599 6858 0,'0'0'0,"-21"0"0,42 0 31,0 0-31,1 0 0,20 0 16,-21 0-16,21 0 0,1 0 0,-22 0 16,21-21-16,1 21 0,-22 0 15,42 0-15,-42 0 16</inkml:trace>
  <inkml:trace contextRef="#ctx0" brushRef="#br0" timeOffset="152140.53">11980 7176 0,'0'0'16,"21"0"-1,1 0-15,-1 0 0,0 0 16,0 0-16,0 0 0,0-22 0,22 1 15,-22 21-15,0-21 0,0 0 16,22 0-16,-1 0 0,-21-1 16,0 1-16,-21 0 0,0 0 0,0 0 15,0 0-15,0-1 0,0 1 0,0 0 16,-21 0 0,0 21-16,0 0 0,0 0 15,-1 21-15,1-21 0,0 21 0,0 0 16,0 1-16,0 20 0,-1-21 15,1 21-15,21-20 0,-21 20 0,21-21 16,-21 21-16,21 1 0,0-1 16,0 0-16,0-20 0,21-1 15,0 0-15,0-21 16,1 0-16,20 0 0,-21 0 0,21 0 16,1 0-16,-22 0 0,21-21 0,1 21 15,-22-21-15,21-1 0,-21 1 0,22 0 16,-22-21-16</inkml:trace>
  <inkml:trace contextRef="#ctx0" brushRef="#br0" timeOffset="152816.14">12700 6943 0,'0'-21'15,"-21"21"1,0 0 0,-1 21-16,22 0 15,0 0-15,0 0 0,-21 0 16,21 22-16,-21-22 0,21 0 0,0 0 15,0 22-15,-21-22 0,21 0 0,0 0 16,0 0-16,-21 0 0,21 1 16,0-1-16,0 0 0,0-42 47,0 0-32,0-1-15,0 1 0,0-21 0,0 21 16,21 0-16,-21-22 0,21 22 15,-21-21-15,21 21 0,0-22 0,1 22 16,-1-21-16,0 21 0,0-1 16,21 1-16,-20 0 0,20 0 0,-21 21 15,21 0-15,-20 0 0,20 0 0,-21 0 16,21 0-16,-20 0 0,-1 21 16,0 0-16,0 0 0,0 1 0,-21 20 15,21-21-15,-21 0 0,0 22 0,0-22 16,0 21-16,0-21 15,0 22-15,0-22 0,-21 0 0,0 21 0,21-21 16,-21 1-16,21-1 0,-21-21 0,21 21 16,-21-21-16,-1 0 0,1 0 31,21-21-15,0 0-16,0-1 0,0 1 0,0 0 15,21 0-15,-21-21 0,22 20 16,20-20-16,-21 0 0,0 21 0,22-22 15,-1 1-15,-21 21 0,21 0 0,1-1 16,41 1-16,-41 21 0,-22 0 16,21 0-16,-21 0 15,1 0-15,-1 0 0,0 21 0,0 1 0,0-1 16,0 0-16,-21 21 0,0-21 16,0 1-16,0-1 0,0 21 15,0-21-15,0 0 0,0 1 0,0-1 16,-21 0-16,0 0 0,21 0 0,0 0 15,-21-21-15,0 22 0,0-22 16,-1 0 0</inkml:trace>
  <inkml:trace contextRef="#ctx0" brushRef="#br0" timeOffset="153457.78">13779 7176 0,'0'0'16,"22"0"15,-1 0-31,0 0 16,0 0-16,0 0 0,0-22 15,22 22-15,-22-21 0,21 0 16,1 21-16,-22-21 0,0 0 0,21 0 0,-21 21 16,1-22-16,-1 1 0,0 0 15,-21 0-15,0 0 0,0 0 16,0-1-16,0 1 0,0 0 0,-21 0 15,0 21-15,-1 0 0,1 0 16,0 0-16,-21 0 0,21 0 16,-1 21-16,1 0 0,0 0 0,0 1 15,21-1-15,0 0 0,-21 0 16,21 21-16,0-20 0,0-1 0,0 0 16,0 0-16,0 0 0,0 0 0,0 1 15,21-1-15,0 0 0,0 0 16,22-21-16,-22 21 0,0-21 15,21 0-15,-21 0 0,1 0 16,20 21-16,-21-21 0,0 0 0,22 0 16,-22 0-16,0 0 0,0 0 0,0-21 15,0 0-15,1 21 0</inkml:trace>
  <inkml:trace contextRef="#ctx0" brushRef="#br0" timeOffset="153955.49">14647 6900 0,'0'22'32,"0"-1"-17,0 0-15,0 0 0,-21 21 16,21-20-16,0 20 0,0-21 0,-21 0 16,21 0-16,-21 22 0,21-22 15,0 0-15,-21 0 0,21 0 0,0 1 16,0-1-16,-22-21 15,22 21-15,-21-21 16,21-21 0,0 0-1,0-1-15,0 1 0,0 0 0,0 0 16,0 0-16,0-22 0,21 22 16,-21-21-16,22 21 0,-1-22 15,0 1-15,0 21 0,21-21 0,-20 20 16,20 1-16,-21-21 0,21 42 0,1-21 15,-1 21-15,22 0 16,-22 0-16,0 21 0,-21-21 0,1 21 16,20 0-16,-21 22 0,0-22 0,-21 0 15,0 21-15,0-21 0,0 22 16,0-1-16,0-21 0,0 22 0,0-1 16,-21 0-16,21-21 0,0 1 15,-21-1-15,21 0 0,-21-21 0,21 21 16,0-42 31,0 0-47,0 0 0,0-1 15,21 1-15,0-21 0</inkml:trace>
  <inkml:trace contextRef="#ctx0" brushRef="#br0" timeOffset="154257.32">15600 6202 0,'0'0'0,"0"-21"15,0 42 1,0 0-16,0 0 16,0 22-16,0-1 0,0 0 0,-21 1 15,-1 20-15,22-21 0,-21 22 16,0 63-16,0-85 0,0 22 15,0-1-15,-1-20 0,22-1 0,-21 0 16,21 1-16,-21-1 0,21 0 16,0-21-16,0 22 0,0-22 0,0 0 15,-21 21 1,21-20-16,21-44 31,0 1-31,0 0 16</inkml:trace>
  <inkml:trace contextRef="#ctx0" brushRef="#br0" timeOffset="154746.04">15917 7027 0,'0'0'0,"21"-21"0,1 21 0,-22-21 16,21 21-16,0-21 0,0 0 15,0 0-15,-21-1 0,0 1 16,0 0-16,-21 21 15,0 0 1,0 0-16,-22 0 0,22 0 16,0 21-16,-21 0 0,-1 1 15,43-1-15,0 0 0,-21 0 16,21 0-16,0 0 16,21-21-1,1 22-15,-1-22 16,0 0-16,0 0 0,0 21 0,0-21 15,1 0-15,-1 0 0,0 21 16,0-21-16,0 0 0,0 21 0,1-21 16,-1 21-16,-21 0 15,21-21-15,-21 22 0,0-1 0,0 0 16,0 0 0,-21 0-16,0-21 0,-1 21 0,1-21 15,0 22-15,0-22 0,-21 0 0,20 0 16,1 21-16,0-21 0,0 0 0,0 0 15,0 0-15,-1 0 0,1 0 16,0 0-16,0 0 16,21-21 15,0-1-31,0 1 16,0 0-16,0 0 15,0 0-15</inkml:trace>
  <inkml:trace contextRef="#ctx0" brushRef="#br0" timeOffset="155199.78">15367 6625 0,'0'0'0,"0"-21"32,0 0-32,21 21 15,0 0-15,0 0 0,22 0 0,-1 0 16,-21-21-16,22 21 0,-1 0 0,0 0 16,1 0-16,-1 0 0,0 0 15,1 0-15,-22 0 0,21 0 0,-21 0 16,22-21-16,-22 21 0,0 0 0,0 0 15,0 0 1,-21-22 0,-21 22 109,0 0-125</inkml:trace>
  <inkml:trace contextRef="#ctx0" brushRef="#br0" timeOffset="157917.23">17695 6646 0,'0'-21'16,"0"0"-16,-21 21 15,21-21-15,-21 42 32,0 0-32,21 0 0,-21 1 15,21 20-15,0-21 0,-22 21 16,1 1-16,0-1 0,21-21 0,-21 22 15,0-1-15,21-21 0,0 21 0,-21-20 16,21 20-16,-22-21 0,22 0 16,0 22-16,0-22 15,22-21 17,-1 0-32,0-21 0,0-1 15,0 1-15,0 0 0,1 0 0,-1 0 16,0 0-16,0-1 0,0 1 15,0-21-15,1 21 0,-1 0 0,0-22 16,-21 22-16,21 0 0,0-21 16,-21 20-16,0 1 0,0 42 31,0 1-31,0-1 16,0 0-16,0 0 0,0 0 15,0 0-15,0 22 0,0-22 16,0 0-16,0 0 0,0 0 0,0 1 15,0-1-15,0 0 0,21-21 16,-21 21-16,22 0 0,-1-21 0,-21 21 16,21-21-16,0 0 0,0 0 15,0 0-15,1 0 0,-1 0 16,0-21-16,0 21 0,0-21 0,0 0 16,22 21-16,-1-42 0,-21 20 15,0 1-15,1-21 0,-22 21 0,21 0 16,0-22-16,0 1 0,-21 21 15,0-22-15,21 1 0,-21 21 0,0-21 16,0 20-16,0-20 0,0 21 16,0 0-16,0 0 15,-21 21 1,0 0-16,21 21 0,-21-21 16,0 21-16,21 21 0,0-21 0,0 1 15,0-1-15,0 0 0,0 0 0,0 0 16,0 0-16,0 1 0,21-1 15,0-21-15,21 21 0,-21-21 0,1 0 16,41 0-16,-21 0 0,1 0 16,-1 0-16,0-21 0,1 21 15,-1-21-15,22-1 0,-22 1 0,0 0 16,1 0-16,-1-21 0,0 20 16,-21-20-16,22 21 0,-22-21 15,0-1-15,0 1 0,0 0 0,1 20 16,-22-20-16,0 0 0,0 21 0,0-1 15,0-20-15,0 21 16,-22 0-16,1 21 0,0 0 0,0 0 16,0 0-16,0 21 0,-1 0 0,1 0 15,0 0-15,21 22 0,-21-1 16,0 0-16,0 22 0,-1-22 16,1 22-16,0-22 0,21 22 0,-21-22 15,0 0-15,21 22 0,0-22 0,-21 0 16,-1 1-16,22-22 0,-21 21 15,21 1-15,0-22 0,0 0 0,0 21 16,0-21-16,0 1 0,0-1 16,0-42 15,21-1-31,1 22 16,-1-21-16,0 0 0,-21 0 15,21-21-15,0 20 0,0 1 0,1 0 16,-1 0-16,21-43 15,-21 64-15,-21-21 0,21 21 0,1 0 16,-1 0 0,-21 21-16,0 1 15,0-1-15,0 0 16,0 0-16,0 0 0,0 0 0,0 1 16,0-1-16,0 0 0,21 0 15,0 0-15,0-21 16,0 21-16,1-21 0,-1 0 15,21 0-15,-21 0 0,0 0 16,1 0-16,-1-21 0,0 21 16,0-21-16,0 0 0,0 21 15,1-21-15,-1 0 0,0-1 0,0 1 0,-21 0 16,21 0-16,-21-21 0,21 20 16,-21 1-16,0 0 15,0 0-15,0 0 0,0 0 0,0 42 31,0 0-31,-21 0 16,0 0-16,21 0 0,-21 1 0,21-1 16,0 0-16,0 0 0,0 0 0,-21 0 15,21 1-15,0-1 0,0 0 16,0 0-16,0 0 0,21-21 16,0 0-1,0 0-15,0 0 16,1 0-16,-22-21 15,0 0-15,21 0 16,-21 0-16</inkml:trace>
  <inkml:trace contextRef="#ctx0" brushRef="#br0" timeOffset="158112.12">19600 6604 0,'0'21'62,"21"-21"-30</inkml:trace>
  <inkml:trace contextRef="#ctx0" brushRef="#br0" timeOffset="158436.93">20002 6668 0,'0'0'0,"0"-22"15,-21 22 1,0 0-1,0 0-15,21 22 0,-21-1 0,0 0 16,21 0-16,-22 0 0,1 22 0,21-22 16,-21 0-16,21 21 0,-21-21 15,21 22-15,-21-22 0,21 0 0,0 21 16,0-20-16,0-1 0,0 0 0,0 0 16,21-21-16,0 21 0,0-21 15,0 0-15,22 21 0,-1-21 16,0 0-16,-20 0 0,20 0 15,-21 0-15,21-21 0,1 21 16,-22-21-16,21 0 0,1 0 0,-22 0 16,21-1-16,-21-20 0</inkml:trace>
  <inkml:trace contextRef="#ctx0" brushRef="#br0" timeOffset="158947.64">20659 6244 0,'0'0'0,"0"-42"0,0 21 15,0 0-15,-22 42 32,22 0-32,0 0 0,-21 21 15,0-20-15,21 20 0,-21 0 0,21 1 16,-21-1-16,21 21 0,0-20 16,-21-1-16,-1 0 0,1 1 0,21-1 15,0 0-15,-21 1 0,21-1 0,-21 0 16,21 1-16,0-22 0,-21 0 15,21 21-15,-21-20 0,21-1 0,-22 0 16,1 0-16,21 0 0,0-42 47,0 0-31,0 0-16,21 0 0,1-1 0,-1 1 15,0 0-15,0 0 0,21-21 16,-20 20-16,20-20 0,21-21 15,-20 41-15,-1 1 0,-21 0 0,22 0 16,-22 21-16,0 0 0,21 0 16,-21 0-16,1 0 0,-22 21 15,0 0-15,21 0 0,-21 43 16,0-43-16,0 0 16,0 22-16,-21-22 0,21 0 0,-22 0 15,22 0-15,-21-21 0,21 21 16,-21 1-16,21-1 0,21-21 62,22-21-62</inkml:trace>
  <inkml:trace contextRef="#ctx0" brushRef="#br0" timeOffset="160048.01">22098 6541 0,'0'0'0,"-21"21"46,21 0-46,0 21 0,-21-21 16,21 1-16,-22 20 0,22-21 0,-21 21 16,21-20-16,-21 20 0,21-21 0,0 21 15,0-20-15,0 20 0,0-21 16,0 0-16,0 0 0,0 1 16,0-1-16,0 0 0,0 0 15,21-21 16,0-21-31,1 0 16,-22 0-16,21-1 0,0 1 16,0 0-16,0 0 0,-21 0 15,21-22-15,1 22 0,-1 0 0,0-21 16,0 21-16,0-1 0,-21 1 16,21 0-16,-21 42 31,0 0-31,0 1 0,0-1 15,-21 0-15,21 0 0,0 0 16,0 22-16,-21-22 0,21 0 0,0 0 16,0 0-16,0 0 0,0 1 0,0-1 15,0 0-15,21-21 16,-21 21-16,21-21 0,1 0 16,-1 0-16,0 0 0,0 0 15,0 0-15,0 0 0,1-21 16,-1 21-16,0-21 0,0 0 0,-21-1 15,21 1-15,0 0 0,1 0 0,-1 0 16,0-22-16,0 22 0,-21 0 0,21-21 16,0 21-16,1-1 15,-1-20-15,-21 21 0,0 0 16,0 42 0,0 0-1,-21 0-15,-1 0 0,22 1 0,-21-1 16,21 0-16,-21 21 0,21-21 0,-21 1 15,21-1-15,0 21 0,0-21 16,0 0-16,0 1 0,0-1 0,0 0 16,21-21-16,0 21 0,0 0 15,1-21-15,-1 21 0,0-21 0,0 0 16,0 0-16,0 0 0,1 0 0,20 0 16,-21 0-16,0 0 0,22 0 15,-22-21-15,42 0 16,-20 0-16,-22 0 0,21 0 0,0-1 15,-20 1-15,41-42 0,-21 42 16,-20-1-16,-1 1 0,0-21 0,-21 21 16,0 0-16,0-1 0,0 1 15,0 0-15,-21 21 16,0 0-16,-1 0 16,1 21-16,0-21 15,0 21-15,0 1 0,0 20 0,-1-21 0,-20 21 16,42 1-16,0-22 15,0 0-15,0 0 0,0 0 16,0 1-16,21-1 0,-21 0 16,21-21-16,1 21 0,-1-21 0,0 0 15,0 0-15,0 0 0,0 0 16,1 0-16,-1 0 0,0 0 0,0 0 16,0 0-16,0 0 0,1 0 15,-22-21-15,21 21 0,-21-21 16,0 0-16,0-1 15,0 1 1</inkml:trace>
  <inkml:trace contextRef="#ctx0" brushRef="#br0" timeOffset="160207.92">23537 7091 0,'0'0'0,"-21"0"16,0 0 15</inkml:trace>
  <inkml:trace contextRef="#ctx0" brushRef="#br0" timeOffset="163324.14">23241 6922 0,'21'0'16,"-21"-22"-1,0 1 1,21 21 0,-21-21-16,21 21 0,-21-21 15,22 21-15,-22-21 16,21 21-16,0-21 16,-21 42 46,-21 0-46,21 0-16,0 0 15,-21-21-15,-1 21 0,22 1 0,-21-1 16,21 0-16,0 0 0,-21 0 0,21 0 16,-21 1-16,21-1 15,0 0-15,0 0 0,0 0 0,0 0 16,0 1-16,21-1 15,0-21-15,0 0 16,1 0-16,-1 0 0,0 0 0,0 0 16,0 0-16,0 0 0,1 0 0,-1 0 15,0-21-15,0 21 0,0-22 16,0 1-16,1 0 0,-1 0 16,0 0-16,0 0 0,0-1 0,0-20 15,1 21-15,20-21 0,-21-1 16,0 1-16,0 21 0,1-22 0,-1 1 15,-21 0-15,21-1 0,21-41 16,-42 41-16,0 22 0,21-21 16,-21 21-16,0 0 0,0 42 31,-21 0-31,0 0 0,0 0 16,0 0-16,21 22 0,-21-1 0,-1 0 15,1-20-15,21 20 0,0 0 0,-21 1 16,0-22-16,21 21 15,0 0-15,0-20 0,0 20 0,0-21 16,0 0-16,0 22 0,0-22 0,0 0 16,0 0-16,0 0 15,21 0-15,0-21 0,0 0 16,1 0-16,-1 0 0,0 0 0,0 0 16,0 0-16,0 0 0,1-21 15,20 0-15,-21 0 0,0 0 0,0 0 16,1-1-16,-1-20 0,21 21 15,-21-21-15,0-1 0,22-41 16,-43 41-16,21 1 0,-21-22 16,21 22-16,-21 0 0,0-1 15,0 1-15,0 0 0,0 21 0,0-1 16,0 1-16,0 0 0,0 0 0,0 42 31,-21 0-31,21 0 16,-21 22-16,21-1 0,-21-21 0,21 22 15,0 20-15,-22-21 0,1 1 16,21-1-16,-21 0 0,21 1 0,0-1 16,0-21-16,0 22 0,0-1 0,0-21 15,0 0-15,0 0 0,0 22 0,0-22 16,0 0-16,21 0 16,0-21-16,1 21 15,-1-21-15,0 0 0,0 0 0,0 0 16,0 0-16,1 0 0,-1-21 15,0 0-15,0 21 0,0-21 0,-21 0 16,21 21-16,-21-21 0,22-1 0,-22 1 16,0 0-16,0 0 0,0 0 15,0 0-15</inkml:trace>
  <inkml:trace contextRef="#ctx0" brushRef="#br0" timeOffset="163565">23326 6265 0,'0'0'16,"-22"0"-16,22 22 46,22-22-30,-1 0-16,0 0 0,0 0 0,0 0 16</inkml:trace>
  <inkml:trace contextRef="#ctx0" brushRef="#br0" timeOffset="165216.06">1947 9102 0,'0'-21'32,"21"21"-32,-21-22 0,22 22 15,-1-21-15,-21 0 0,21 21 16,0-21-16,0 0 0,0 21 0,-21-21 16,22-1-16,-22 1 0,21 0 15,-21 0-15,0 0 0,0 0 16,0-1-16,0 1 0,0 0 15,0 0-15,-21 0 0,-1 21 16,1-21-16,0-1 0,0 1 0,0 21 16,-22 0-16,22-21 0,-21 21 15,21 0-15,-22 0 0,22 0 0,-21 21 16,0 0-16,20-21 0,-20 22 16,0-1-16,21 21 0,-22-21 0,22 0 15,0 22-15,0-22 0,0 21 16,21-21-16,-22 22 0,22-22 0,0 0 15,0 0-15,22 0 16,-1 1-16,0-22 0,21 0 0,-21 0 16,22 0-16,-22 0 0,21 0 15,1-22-15,-22 1 0,21 0 0,0 0 16,1 0-16,-1 0 0,-21-1 16,22 1-16,-22 0 0,0 0 15,21 0-15,-42 0 0,21-1 0,-21 1 16,0 0-16,0 0 15,0 0-15,0 42 32,0 0-17,0 0-15,0 22 16,0-22-16,0 21 0,0-21 0,0 64 16,0-43-16,0 22 0,0-22 15,0 0-15,0 22 16,0-22-16,0 22 0,0-1 0,0-20 0,0 20 15,0 1-15,0-1 16,0 1-16,0-1 0,0 1 0,22-1 16,-22 1-16,0-1 0,0 1 0,0-1 15,0-21-15,0 22 0,0-1 16,0-20-16,0 63 0,0-64 16,0 0-16,-22-21 0,22 22 0,-21-22 15,0 0-15,21 0 0,-21-21 16,0 0-16,0 0 0,-1 0 15,1-21-15,-21 0 0,21-21 16,0 20-16,-1-20 0,-20-21 16,21 20-16,0-20 0,-22-1 0,22 1 15,0-1-15,-21 1 0,21-1 16,-1-20-16,1 20 0,0-126 16,21 147-16,0-20 0,0 20 15,21 1-15,0 0 0,1-1 16,-1 22-16,21-21 0,-21 21 0,22-22 15,-22 22-15,21 0 0,-21 0 16,22 0-16,-22 0 0,0-1 0,21 22 16,-21-21-16,1 0 0,-1 21 15,0 0-15,0-21 0,0 21 16,0 0-16</inkml:trace>
  <inkml:trace contextRef="#ctx0" brushRef="#br0" timeOffset="165848.69">2265 9102 0,'21'0'0,"21"0"16,-21 0-1,-21-21-15,22 21 0,-1-22 0,0 1 16,0 21-16,-21-21 0,21 0 16,0 0-16,1 21 0,-1-21 15,0-1-15,0 1 0,-21 0 0,0 0 16,21 0-16,-21 0 0,0-1 15,0 1-15,0 0 0,0 0 0,-21 0 16,0 21-16,0 0 16,0 0-16,-1 0 0,1 21 15,0 0-15,0 0 0,0 22 16,21-22-16,0 21 0,0 0 16,0 1-16,-21-22 0,21 21 0,0 1 15,0-1-15,0-21 0,0 21 16,0-20-16,21-1 0,0 0 0,-21 0 15,21 0-15,21-21 0,-20 0 16,-1 0-16,21 0 0,-21 0 16,22 0-16,-22-21 0,21 21 0,-21-21 15,22 0-15,-1 0 0,-21-1 0,21-20 16,1 21-16,-22-21 0,0-1 16,21 1-16,-20 0 0,-1-1 0,0 1 15,0-22-15,0 22 0,-21 0 0,21-1 16,-21 1-16,22 0 0,-22-1 15,0 1-15,0 21 0,0 0 0,0 0 16,0-1-16,0 44 31,-22-1-31,1 0 0,21 21 16,-21 1-16,21-1 0,0 0 16,-21 1-16,0-1 0,21 0 0,-21 1 15,21-1-15,0 0 0,0 1 0,0-1 16,0-21-16,0 21 0,0-20 15,0-1-15,0 0 0,0 0 16,21-21-16,0 0 16,0 0-1,-21-21-15,0 0 0,0 0 16,0-1-16,0 1 0</inkml:trace>
  <inkml:trace contextRef="#ctx0" brushRef="#br0" timeOffset="166043.57">2963 8805 0,'-21'-21'31,"42"21"-15,0 0-16,1-21 0,-1 21 16,0 0-16,0 0 0,0 0 15,0 0-15,1 0 0,-1 0 0,0-21 16,21 21-16,-21 0 0,1 0 15,-1 0-15,0 0 0,0 0 16,0 0-16</inkml:trace>
  <inkml:trace contextRef="#ctx0" brushRef="#br0" timeOffset="168749.42">4297 9102 0,'0'0'0,"-21"0"0,-1 0 15,1 0 1,21-21-16,-21 21 0,21-22 15,0 1-15,0 0 16,21 0-16,0 0 0,1 0 0,-1-1 16,0 1-16,0-21 0,21 21 15,-20 0-15,20-22 0,-21 22 0,0-21 16,22 21-16,-22-22 0,0 22 0,0 0 16,-21 0-16,0 0 0,0-1 15,0 1-15,-21 21 16,0 0-16,-22 0 0,22 0 15,0 21-15,-21-21 0,21 22 16,-22 20-16,22-21 0,0 21 0,0-20 16,0 20-16,21 0 0,0 1 15,0-1-15,0 0 0,0 1 16,0-1-16,0 0 0,21 22 16,0-43-16,0 0 0,0 0 0,0-21 15,22 21-15,-22-21 0,0 0 16,21 0-16,-20 0 0,-1 0 0,0 0 15,21 0-15,-21-21 0,1 21 0,41-63 16,-21 42 0,-20-1-16,-1 1 0,0 0 0,0 0 15,0-21-15,0 20 0,22-20 16,-22 21-16,0-21 0,21 20 0,-20-20 0,-1 21 16,21 21-16,-21-21 15,0 0-15,1 21 0,-1 0 0,0 0 16,0 21-16,-21 0 15,0 0-15,0 0 16,0 22-16,0-22 0,0 0 0,0 21 16,-21-21-16,0 22 0,21-22 0,0 0 15,-21 0-15,-1 0 0,22 1 0,0-1 16,0 0-16,-21 0 16,42-42 30,-21 0-46,22 0 0,-1-1 16,-21 1-16,21 0 0,0 0 0,0-21 16,0 20-16,1-20 0,-1 21 0,0-21 15,0-1-15,21 22 0,-20-21 16,-1 21-16,0-22 0,0 22 0,0 0 16,0 21-16,-21-21 0,0 0 0,-21 21 31,0 21-31,0 0 15,0 0-15,0 0 0,-1 0 16,22 1-16,-21 20 0,0-21 16,0 0-16,21 22 0,0-1 0,0-21 15,0 0-15,0 22 0,0-22 0,0 0 16,0 0-16,0 0 0,21 0 0,0 1 16,0-1-16,1-21 0,-1 0 15,21 0-15,0 0 0,-20 0 0,20 0 16,0 0-16,1 0 0,-1-21 0,0 21 15,1-22-15,-1 1 0,0 0 0,1 21 16,-22-21-16,21 0 0,-21 0 16,0-22-16,1 22 0,-1 0 0,-21 0 15,0-43-15,0 43 16,0 0-16,0 0 0,0 0 0,0-1 16,-21 1-16,-1 21 0,1 0 15,0 0-15,0 0 0,0 0 16,0 0-16,-1 21 0,1 1 15,21-1-15,0 21 0,0-21 16,0 22-16,0-22 0,0 21 0,0-21 16,0 0-16,0 22 0,0-22 0,0 0 15,21 0-15,1 0 0,20 1 16,-21-1-16,0-21 16,0 0-16,1 0 0,-1 0 0,21 0 15,-21 0-15,0 0 0,22 0 0,-22-21 16,0-1-16,0 22 0,0-21 0,1 0 15,-1 0-15,0 0 0,0 0 16,0-1-16,0 1 0,1-21 0,-1 21 16,0 0-16,0-22 0,0 22 0,0 0 15,1 0-15,-1 0 0,0 21 16,-21-22-16,21 22 0,-21 22 31,0-1-31,0 0 16,0 0-16,21-21 15,-21 21-15,21-21 16,1 0 15,-1 0-15,-21-21-16,0 0 16,0 0-16,0 0 0,0-1 15,0 1 1,-21 21-16,-1 0 15,1 0-15,0 0 16,0 0-16,21 21 0,-21-21 16,0 43-16,-1-22 15,22 21-15,-21-21 0,21 22 0,0-22 16,-21 21-16,0-21 0,21 22 16,0-22-16,-21 21 0,21-21 0,0 1 15,0-1-15,0 0 0,0 0 16,21 0-16,0 0 0,21-21 15,1 22-15,-22-22 0,0 0 0,21 0 16,-20 0-16,20 0 0,0-22 0,-21 22 16,22-21-16,-22 0 0,21 0 15,-21 0-15,1 0 0,20-22 16,-21 1-16,0 21 0,-21-22 16,0 1-16,0 21 0,0-21 0,0 20 15,0-20-15,0 21 0,0 0 0,0 0 16,0-1-16,0 44 31,0-1-31,0 0 0,0 0 16,-21 0-16,21 0 0,0 22 15,0-22-15,-21 21 0,21-21 0,0 1 16,0 20-16,0-21 0,0 0 0,0 0 16,0 1-16,21-1 0,0-21 0,-21 21 15,21-21-15,1 0 0,-1 0 16,0 0-16,0 0 0,0 0 15,0 0-15,22-42 16,-22 42-16,0-22 0,0 1 0,0 0 16,1 0-16,-22 0 0,21 0 15,0-22-15,-21 22 0,0 0 0,21-21 16,-21 20-16,21 1 0,-21 0 0,0-21 16,0 63 15,-21-21-31,21 21 15,-21 0-15,21 0 0,-21 1 0,21-1 16,0 21-16,0-21 0,0 0 0,0 1 16,0-1-16,0 0 0,0 0 15,0 0-15,0 0 0,21 1 16,0-22-16,0 0 0,-21 21 0,21-21 16,1 0-16,-1 0 0,0 0 15,0 0-15,0 0 0,0 0 16,1-21-16,-1-1 0,0 22 0,0-21 15,21 0-15,-42 0 0,43-43 16,-22 22-16,0 21 0,-21-21 16,0-1-16,21 1 0,0 0 0,-21-1 15,22 22-15,-22-21 0,0-1 0,21 22 16,-21-21-16,21 21 0,-21-22 16,0 22-16,-21 21 31,0 21-31,-1 1 0,1-1 0,21 21 15,-21-21-15,21 0 0,0 22 16,-21-22-16,21 21 0,0-21 16,0 22-16,0-22 0,0 21 0,0 1 15,0-22-15,0 0 0,0 21 0,21-21 16,0 1-16,-21-1 0,21 0 16,1 0-16,20-21 0,-21 21 15,0-21-15,0 0 0,1 0 0,-1 0 16,0 0-16,0 0 0,21-21 0,-20 21 15,-1-21-15,0 0 0,0 0 16,0-1-16,22-20 16,-22 21-16,-21 0 0,0 0 0,0-1 15,0 1-15,0 0 0,0 0 0,0 0 16,-21 21 0,-1 0-16,1 21 15,21 0-15,0 0 0,-21 0 16,21 1-16,0-1 0,0 0 0,0 21 0,0-21 15,0 1-15,0-1 0,0 0 16,0 0-16,21 0 0,0-21 0,-21 21 16,22-21-16,-1 0 0,0 0 0,21 22 15,-21-22-15,1 0 0,20 0 0,-21 0 16,21 0-16,-20-22 16,20 22-16,0-21 0,-21 21 0,22-21 15,-22 0-15,21 21 0</inkml:trace>
  <inkml:trace contextRef="#ctx0" brushRef="#br0" timeOffset="169367.63">9038 8700 0,'21'-22'15,"-42"44"-15,42-65 0,0 22 0,-21 0 0,0 0 16,0 0-16,-21-1 16,0 22-16,0 0 15,0 0-15,0 0 0,-22 0 0,22 0 16,0 0-16,0 0 0,-22 22 15,22-1-15,0 0 0,0 0 0,0 0 16,0 0-16,-1 1 0,22-1 16,0 0-16,-21 21 0,21-21 0,0 1 15,0-1-15,0 0 0,0 0 0,0 0 16,0 0-16,0 1 0,21-1 0,1-21 16,-1 21-16,0-21 15,0 0-15,0 0 0,0 0 0,22 0 16,-22 0-16,0-21 0,0 0 0,0 21 15,1-22-15,-1 1 0,0-21 16,0 21-16,0 0 0,0-22 16,1 1-16,-22 0 0,21-1 0,0 1 15,-21 0-15,0-1 0,21 1 0,-21 0 16,21-22-16,-21 22 0,0-1 0,0 1 16,0 0-16,0-1 0,0 22 15,0-21-15,0 21 0,0 0 16,-21 21-1,0 21-15,21 0 16,-21 0-16,21 21 0,0-20 0,0 20 16,-21 43-16,21-43 0,-22 21 15,22-20-15,0-1 0,0 0 0,0 1 16,0 20-16,0-20 16,0-1-16,0 0 0,0 1 0,0-1 15,0-21-15,0 21 0,0-20 0,22-1 16,-1 0-16,0 21 15,0-21-15,0-21 0,0 0 16,1 22-16,-1-22 0,0 0 16,0 0-16,0-22 0,0 1 0,1 21 15,-1-21-15,0 0 0,0 0 0,0 0 16,0-1-16,1 1 0,-1 0 16,0 0-16,-21 0 0,0-22 15,0 22-15</inkml:trace>
  <inkml:trace contextRef="#ctx0" brushRef="#br0" timeOffset="169776.05">7451 8530 0,'0'0'16,"-22"0"-16,44-21 31,-1 21-31,0-21 0,21 21 15,-21-21-15,22 21 0,-1 0 16,0-21-16,1 21 0,-1 0 0,0-22 16,22 1-16,-22 21 0,1 0 0,-1 0 15,0-21-15,-21 21 0,22 0 0,-22 0 16,0 0-16,-21-21 16,21 21-16</inkml:trace>
  <inkml:trace contextRef="#ctx0" brushRef="#br0" timeOffset="176324.37">10964 8763 0,'0'0'15,"21"-21"-15,-21 0 0,22 0 0,-22-1 16,0 1-16,21 0 0,-21 0 16,0 0-16,21 0 0,-21-1 15,21 22 1,0 0 0,-21 22-16,0-1 0,0 0 15,0 0-15,0 0 0,0 0 16,0 22-16,0-22 0,0 21 0,0 1 15,0-22-15,-21 21 0,21-21 0,-21 0 16,21 22-16,-21-22 0,21 0 16,-21 0-16,21 0 0,0 1 0,0-1 15,21-42 32,0-1-47,0 1 0,0 0 0,22 0 16,-22-21-16,0 20 0,21-20 15,-21 0-15,1-1 0,20 22 0,-21-21 16,0 0-16,0 20 0,1 1 0,-1 0 16,-21 0-16,21 21 0,-21-21 15,21 21-15,-21 21 16,0 0-16,0 0 16,0 0-16,0 22 0,21-22 0,-21 0 15,0 21-15,0-20 16,0-1-16,21 21 0,-21-21 0,0 0 15,0 1-15,0-1 0,22-21 0,-1 21 16,0 0-16,0-21 0,0 0 16,0 0-16,1 0 0,-1 0 15,0 0-15,0 0 0,0-21 0,0 0 16,1 0-16,-1-1 0,0 1 0,0 0 16,0 0-16,0 0 0,-21 0 15,22-1-15,-22-20 0,21 21 0,-21 0 16,21-22-16,-21 22 0,0 0 0,0 0 15,0 0-15,0 0 0,0-1 16,0 44 15,0-1-31,0 0 16,0 0-16,0 0 0,0 22 16,0-22-16,0 21 0,0-21 0,-21 22 15,21-22-15,0 21 0,0-21 0,0 0 16,0 1-16,0-1 0,0 0 15,0 0-15,21-21 0,-21 21 16,21-21-16,0 0 0,0 0 16,1 0-16,-1-21 0,0 0 0,0 0 15,0 0-15,22-1 16,-22 1-16,0-21 0,21 21 0,-21-22 16,1 1-16,-1 21 0,0-21 0,-21 20 15,21-20-15,-21 0 0,21-1 16,-21 22-16,0-21 0,0 0 0,0 20 15,0-20-15,0 21 0,0 0 0,0 0 16,0-1-16,-21 22 0,0 0 16,0 0-16,21 22 15,-21-1-15,-1 0 0,22 0 0,0 21 16,0-20-16,-21 20 0,21 0 0,-21 1 16,21-1-16,-21 0 0,21-21 15,0 22-15,0-1 0,0 0 0,-21-20 16,21 20-16,0-21 0,0 0 15,0 0-15,0 1 0,0-1 16,0 0-16,21-42 31,-21 0-15,21-1-16,0 22 0,-21-21 0,21 0 16,1-21-16,-22 21 0,21-1 0,0 1 15,-21 0-15,21 0 0,0 0 0,-21 0 16,21 21-16,1 0 15,-22 21 1,0 0-16,21 0 16,-21 0-16,0 0 15,21 1-15,-21-1 0,0 0 0,0 0 16,21-21-16,0 21 0,0 0 0,1 1 16,-1-22-16,0 0 15,0 0-15,0 0 0,0 0 0,1 0 16,-1 0-16,21 0 0,-21 0 0,22 0 15,-22-22-15,21 1 0,-21 0 0,0 21 16,1-21-16,20 0 16,-21-22-16,0 22 0,-21 0 0,21 0 0,-21-21 15,22 20-15,-22 1 0,0-21 16,0 21-16,0 0 0,0-1 16,0 1-16,-22 0 15,1 21-15,0 0 0,0 0 16,0 21-16,0 0 0,21 1 15,-22-1-15,22 0 0,-21 0 16,21 21-16,0-20 0,0-1 0,0 21 0,0-21 16,0 0-16,0 1 0,0 20 0,0-21 15,0 0-15,21 0 16,1-21-16,20 0 0,-21 22 0,0-22 16,0 0-16,22 0 0,-22 0 15,21 0-15,1 0 0,-1-22 16,-21 22-16,21-21 0,1 21 0,-22-21 15,0 0-15,21 0 0,-20 0 0,-22-1 16,21-20-16,0 21 0,-21 0 16,0-22-16,0 22 15,0 0-15,0 0 0,-21 42 32,21 0-17,0 0-15,0 1 0,0-1 0,0 0 16,0 21-16,-21-21 0,21 1 0,0-1 15,-22 21-15,22-21 0,0 0 0,0 1 16,0-1 0,0 0-16,0 0 15,0-42 17,0 0-32,0 0 15,0-1-15,0 1 0,0-21 0,0 21 16,0 0-16,22-22 0,-22 22 0,21 0 15,0-21-15,0 20 0,0 1 16,0 0-16,1 0 0,-1 0 0,0 0 16,21 21-16,-21 0 0,1 0 0,41 0 15,-42 21-15,0 0 16,1 0-16,-1 0 0,0 0 0,-21 1 16,0-1-16,0 21 0,0-21 15,0 0-15,0 22 0,0-22 0,0 0 16,0 0-16,0 0 0,0 1 15,-21-1-15,0 0 0,-1-21 32</inkml:trace>
  <inkml:trace contextRef="#ctx0" brushRef="#br0" timeOffset="177968.07">14753 8551 0,'0'-21'0,"0"42"0,0-63 15,21 42-15,-21-21 0,21 0 16,-21 0-16,22-1 0,-22 1 16,0 42 15,0 1-31,0-1 0,0 0 16,0 0-16,0 0 0,0 22 0,0-22 15,0 21-15,0-21 0,0 22 16,0-22-16,0 21 0,0-21 15,0 22-15,-22-22 0,22 0 0,0 0 0,0 0 16,0 0-16,0 1 16,22-22-1,-22-22 1,21 1-16,0 21 0,-21-21 0,21 0 16,0 0-16,0 0 0,1-22 15,-1 22-15,0 0 0,0-21 0,0 20 16,0 1-16,1 0 0,-1 0 15,0 0-15,0 21 0,0 0 16,-21-21-16,21 21 0,1 21 16,-22 0-16,0 0 15,0 0-15,0 0 0,0 1 0,0-1 16,0 21-16,0-21 0,0 0 16,0 1-16,0-1 0,21 0 0,-21 0 15,21 0-15,0-21 0,-21 21 0,21-21 16,0 0-16,1 0 0,-1 0 15,0 0-15,21 0 16,-21 0-16,1 0 0,-1-21 0,0 21 16,0-21-16,0 0 0,0 0 15,1 0-15,-1-1 0,0 1 0,0 0 16,0-21-16,0 21 0,22-64 16,-43 43-16,21 20 15,-21 1-15,0 0 0,0 0 0,21 0 16,-21 42 15,0 0-31,0 0 0,0 0 16,0 22-16,0-22 0,-21 0 0,21 21 15,-21-20-15,21 20 0,0-21 16,0 21-16,0-20 0,0-1 16,0 21-16,0-21 0,0 0 0,0 1 15,0-1-15,21 0 0,0-21 16,0 0-16,0 0 15,1 0-15,-1 0 0,0 0 16,21 0-16,-21 0 0,1-21 0,20 0 0,-21 21 16,21-22-16,-20 1 0,-1 0 15,21 0-15,-21-21 0,0 20 0,1 1 16,-1-21-16,-21 21 0,21-43 16,0 43-16,-21-21 0,0 21 15,0-1-15,0 1 16,-21 21-16,0 0 15,0 0-15,21 21 0,-22 1 16,22-1-16,-21 0 0,21 0 16,0 0-16,-21 0 0,21 1 0,0-1 15,0 0-15,0 21 0,0-21 0,0 1 16,0-1-16,0 0 0,0 0 16,0 0-16,0 0 0,21 1 0,-21-1 15,21 0-15,1-21 0,-1 0 16,0 0-16,0 0 0,0 0 15,0 0-15,22 0 0,-22 0 0,21 0 16,1-21-16,20 0 16,-42-1-16,22 1 0,-22 0 0,0 0 15,0-21-15,0 20 0,0 1 16,1 0-16,-1 0 0,-21 0 0,21 0 16,-21-1-16,0 1 15,21 21-15,-21 21 16,0 1-1,0-1-15,0 0 0,-21 0 16,21 0-16,0 0 0,0 22 16,0-22-16,0 0 0,0 0 0,0 0 15,0 1-15,0-1 0,21-21 16,0 21-16,0-21 0,22 21 16,-22-21-16,0 0 0,21 0 15,-20 0-15,20 0 0,0 0 0,-21 0 16,22-21-16,-22 0 0,21 0 0,-21 21 15,1-22-15,-1 1 0,0 0 16,0-21-16,-21 21 0,21-1 0,-21-20 16,0 21-16,0 0 0,0 0 0,0-1 15,0 1-15,-21 21 0,0 0 16,0 0-16,0 0 0,-1 0 16,1 0-16,21 21 0,0 1 15,-21-1-15,21 0 0,-21 21 16,21-21-16,0 1 0,0 20 0,0-21 15,0 0-15,0 0 0,42 43 16,-21-43-16,1-21 16,-1 21-16,0-21 0,21 0 15,-21 0-15,22 0 0,-22 0 0,21 0 16,1 0-16,-22-21 0</inkml:trace>
  <inkml:trace contextRef="#ctx0" brushRef="#br0" timeOffset="178495.25">18351 8530 0,'0'21'0,"0"-42"0,0 0 16,0 0-16,0 42 31,0 0-31,0 0 16,0 1-16,0-1 0,-21 21 15,21-21-15,0 0 0,0 1 16,0 20-16,0-21 0,0 0 0,0 0 16,0 1-16,0-1 0,0 0 0,0 0 15,21-21 1,1 0 0,-22-21-16,0 0 15,21 0-15</inkml:trace>
  <inkml:trace contextRef="#ctx0" brushRef="#br0" timeOffset="178905.02">18436 8213 0,'0'0'0,"-21"0"16,-21 0-1,20 0-15,1 21 0,21 0 0,0 0 16,0 0-16,0 22 15,0-22-15,0 0 16,21-21-16,1 0 0,-1 21 0,0-21 16,0 0-16,0 0 0,0 0 15,22 0-15,-22 0 0,0 0 0,0-21 16,0 21-16,22-21 0,-43 0 0,21 21 16,0-21-16,-21-1 0,0 1 15,0 0-15,0 0 0,0 0 16,0 0-16,-21-1 0,0 1 0,0 21 15,-1-21-15,-20 21 0,21 0 0,0 0 16,-22 0-16,22 0 0,0 0 16,0 0-16,-21 21 0,20 22 15,1-22-15,21 0 0,0 0 16,-21 0-16,21 0 0,0 1 0,0-1 16,0 0-16,21-21 0,0 21 0,1 0 15,20 0-15,0-21 0,-21 0 16,22 22-16,-1-22 0,0 0 0,1 0 15,-1 0-15</inkml:trace>
  <inkml:trace contextRef="#ctx0" brushRef="#br0" timeOffset="179179.86">19156 8128 0,'0'0'0,"0"-21"0,0 42 31,-21 0-31,-1 0 16,1 22-16,21-22 0,0 21 0,-21-21 16,0 22-16,0-1 0,21 0 15,-21-20-15,21 20 0,-22 0 0,22 1 16,0-1-16,-21-21 0,21 21 0,0 1 16,0-22-16,0 21 0,0-21 0,0 1 15,0-1-15,0 0 0,0 0 16,21-21-16,1 21 0,-1-21 15,0 0-15,-21-21 16,21 0-16,-21 0 16</inkml:trace>
  <inkml:trace contextRef="#ctx0" brushRef="#br0" timeOffset="179385.74">18838 8530 0,'21'0'16,"1"0"-16,-1 0 16,0 0-16,0 0 15,0 0-15,0 0 0,22 0 0,-22 0 16,0 0-16,21 0 0,-20 0 0,20 0 16,0 0-16,-21 0 0,22 0 15,-1-21-15,-21 21 0,22 0 16,-22 0-16</inkml:trace>
  <inkml:trace contextRef="#ctx0" brushRef="#br0" timeOffset="179753.53">20489 8319 0,'21'-22'15,"-42"44"-15,85-65 0,-43 22 0,0 0 0,-21 0 0,0 0 16,21-1-16,-21-20 16,0 21-16,0 0 0,-21 0 15,0-1-15,0 22 0,0 0 0,-1 0 16,1 0-16,-21 0 0,0 22 16,20-1-16,-20 0 0,-64 85 15,85-64-15,-21 0 0,21 1 16,-1 20-16,1 22 15,21-43-15,0 1 0,0-1 0,0 0 16,0 1-16,0-1 0,21-21 0,22 43 16,-22-43-16,21 0 15,1 0-15,-1 0 0,21-21 16,-20 0-16,20 0 0,1 0 0,-22 0 16,22 0-16,-1 0 0,-21 0 15,22-21-15,-22 0 0,1 0 0</inkml:trace>
  <inkml:trace contextRef="#ctx0" brushRef="#br0" timeOffset="180932.8">21230 8446 0,'0'0'0,"0"-22"0,0-20 0,0 21 0,0 0 15,-21 0-15,0 21 16,0 0-16,-1 0 0,-20 0 0,21 21 16,-21-21-16,20 21 0,-20 21 0,0-21 15,-1 22-15,22-22 0,-21 21 16,21-21-16,-22 22 0,22-1 15,0-21-15,21 22 0,0-1 0,-21-21 16,21 0-16,0 22 0,0-22 0,0 21 16,21-42-16,0 21 15,0-21-15,1 0 0,20 0 16,-21 0-16,0 0 0,0 0 0,1-21 16,-1 21-16,21-21 0,-21-21 15,0 20-15,1 1 0,-1-21 0,0 0 16,-21 20-16,42-62 0,-21 41 15,-21 1-15,0 21 0,22-21 16,-22 20-16,0 1 0,0 0 16,-22 42 15,22 22-31,0-22 0,-21 0 0,21 21 16,-21-21-16,21 22 0,0-1 0,0-21 15,0 22-15,0-22 0,0 21 16,0-21-16,21 0 0,0 1 0,-21-1 15,22-21-15,-1 21 0,0-21 0,0 0 16,0 0-16,0 0 0,1 0 16,20 0-16,-21 0 0,21-21 0,-20 0 15,20-1-15,0 1 0,-21 0 0,22 0 16,-22-21-16,21 20 16,-21-20-16,22-43 0,-22 43 15,0 0-15,-21-1 0,0 1 0,0 0 16,0-1-16,0 1 0,0 21 15,0-21-15,0 20 0,0 1 0,0 0 16,0 42 0,-21 0-1,21 1-15,-21 20 0,21-21 0,-21 21 16,21 1-16,0-1 0,0 0 16,-22 1-16,1-22 0,21 21 0,-21 1 15,21-1-15,0-21 0,0 21 16,0-20-16,0 20 0,0-21 0,0 0 15,0 0-15,0 1 16,21-1-16,0-21 0,1 0 0,-1 0 16,42 0-16,-42 0 0,1 0 15,-1-21-15,21-1 0,-21 1 16,0 0-16,1 0 0,-1-21 0,0 20 16,0-20-16,0 21 0,0-21 0,1-1 15,-1-41-15,0 41 16,0 1-16,-21 0 0,0 20 0,0-20 15,21 21-15,-21 0 0,0 0 16,0-1-16,0 1 0,-21 42 31,21 1-31,0-1 16,-21 0-16,21 0 0,-21 21 0,21 1 16,-21-22-16,21 21 0,0 1 0,0-22 15,0 21-15,0-21 0,0 22 16,0-22-16,0 21 0,0-21 0,0 0 15,0 1-15,0-1 0,21 0 0,0 0 16,0 0-16,0-21 0,0 0 16,1 21-16,-1-21 0,0 0 0,0 0 15,0 0-15,0 0 0,1-21 16,-1 21-16,21-21 0,-21 0 0,22 0 16,-22 0-16,0-1 0,21 1 15,-21 0-15,1 0 0,20-21 0,-42 20 16,21 1-16,0-21 0,-21 21 15,0 0-15,0-1 0,0 1 16,-21 21 0,0 21-16,21 1 15,-21-1 1,0 0-16,21 0 0,-22 0 0,22 0 0,0 1 16,0-1-16,0 0 0,0 0 15,0 0-15,0 0 16,0 1-16,0-1 15,22-21-15,-1 0 16,0 0-16,0 0 0,0 0 16,22 0-16</inkml:trace>
  <inkml:trace contextRef="#ctx0" brushRef="#br0" timeOffset="181530.55">23389 8382 0,'0'0'16,"0"-21"-16,-21 0 0,0 0 16,21-1-16,-21 22 15,-1-21-15,1 21 0,0 0 16,0 0-16,0 0 0,0 0 16,21 21-16,-22 1 0,1-1 0,0 0 15,0-21-15,0 21 0,0 0 0,-1 22 16,1-22-16,21 0 0,0 0 15,-21 0-15,21 0 0,0 1 0,0-1 16,0 0-16,0 0 0,0 0 16,21-21-16,0 21 0,1-21 15,-1 0-15,0 22 0,0-22 16,0 0-16,0 0 0,1 0 16,-1 0-16,21-22 0,-21 1 15,0 0-15,1 0 0,-1 0 16,0 0-16,0-1 0,0 1 0,0-21 15,1 21-15,-1-22 0,0 1 0,0 0 16,0-1-16,-21 1 16,21 0-16,-21-1 0,22 22 0,-22-21 15,21 0-15,-21 20 0,0 1 0,0 0 0,0 0 16,0 0-16,0 42 16,-21 0-1,-1 0-15,22 22 0,-21-22 16,21 21-16,0 0 0,0 1 15,-21-1-15,21 0 0,0 1 0,0-1 16,-21 43-16,21-43 0,0 0 16,0-20-16,0 20 0,0-21 15,0 0-15,21 0 0,0 1 0,-21-1 16,21 0-16,1 0 0,-22 0 0,21-21 16,0 0-16,0 21 0,0-21 15,0 0-15,1 0 0,20 0 16,-21 0-16,0 0 0,22-21 0,-22 0 0,21 0 15,-21 21-15</inkml:trace>
  <inkml:trace contextRef="#ctx0" brushRef="#br0" timeOffset="182895.7">8191 9864 0,'-21'0'0,"0"0"31,21-21-31,0-1 16,0 1-16,-21 21 31,0 0-31,21 21 15,-21 1-15,21-1 0,0 0 16,0 0-16,0 21 0,0-20 16,-22 20-16,22-21 0,0 21 0,0-20 15,-21 20-15,21-21 0,0 21 0,0-20 16,0-1-16,0 0 16,0 0-16,0 0 0,21-21 0,1 0 15,-1 0-15,0 0 0,21 0 0,-21 0 16,1 0-16,-1 0 0,21-21 0,-21 0 15,0 21-15,22-21 0,-22 0 16,0-1-16,0 1 0,0 0 16,1-21-16,-22 21 0,0-1 0,21-20 0,-21 21 15,0-21-15,0-1 0,0 1 16,0 0-16,-21-1 0,-1 1 0,22 21 16,-21-22-16,0 22 0,-21 0 0,21 0 15,-1 0-15,-20 21 16,21 0-16,0 0 0,0 21 15,-1 0-15,1 0 0,0 0 0,0 22 16,0-22-16,21 21 0,-21-21 16,21 22-16,0-1 0,0-21 0,0 22 15,21 20-15,0-42 0,-21 0 16,21 1-16,0-1 0,22-21 16,-22 0-16,0 21 0,21-21 0,-21 0 15,22 0-15,-22 0 0,21 0 0,1-21 16,-22 0-16,21-1 0,0 1 0,1 21 15,-1-21-15,-21 0 0,22-21 16,-22 20-16,0 1 0,0 0 16,0 0-16,-21 0 0,0 0 0,0-1 15,0 1-15,0 0 0,-21 21 16,0 0-16,0 0 0,0 0 16,-1 0-16,-20 0 0,21 21 0,0 0 15,0-21-15,-1 22 0,22-1 16,0 0-1,43-21 1,-22 0-16,0 0 0,0-21 16,22 21-16,-22-21 0,21 21 15,-21-22-15,22 1 0,-22 21 16,0-21-16,21 0 0,-21 21 0,1-21 16,-22 42 15,0 0-31,0 0 0,-22 0 0,22 22 15,-21-22-15,0 21 0,21-21 16,-21 1-16,21 20 0,-21-21 0,21 0 16,0 22-16,0-22 0,0 0 0,0 0 15,0 0-15,21-21 16,0 0-16,0 0 16,0 0-16,1 0 0,-1 0 0,0 0 15,0 0-15,0 0 16,0-21-16,1 0 0,20 21 0,-21-21 15</inkml:trace>
  <inkml:trace contextRef="#ctx0" brushRef="#br0" timeOffset="183251.31">9779 9885 0,'-21'0'0,"42"0"0,-42-21 16,0 21-16,-1 0 15,1 21-15,0 0 16,21 0-16,0 0 0,0 1 0,-21-1 15,0 0-15,21 0 0,-21 21 16,21-20-16,0-1 0,0 0 16,0 0-16,0 0 0,0 0 0,0 1 15,21-22 32,0-22-47</inkml:trace>
  <inkml:trace contextRef="#ctx0" brushRef="#br0" timeOffset="183437.2">9779 9673 0,'0'-21'0,"0"42"0,0-63 16,0 21-16,0 0 16,-21 21-1,21 21-15,0 0 16,0 0-16,0 0 0,0 0 15,0 1-15,21-1 16,0 0-16,0 0 0,0-21 16,1 21-16,-1 0 0</inkml:trace>
  <inkml:trace contextRef="#ctx0" brushRef="#br0" timeOffset="184628.32">10160 9885 0,'0'21'0,"0"0"0,0 0 16,0 1-16,-21-1 0,0 0 16,21 0-16,-22 21 0,22-20 15,0-1-15,0 0 0,0 0 16,0 0-16,0 0 0,-21 1 0,21 20 16,0-21-16,-21-21 0,21 21 15,0 0-15,0 1 0,0-1 16,-21-21-16,21-21 31,0-1-31,0 1 0,0 0 16,0 0-16,21 0 0,-21 0 0,21-1 15,0-20-15,1 21 0,-1-21 0,0 20 16,0-20-16,0 0 0,0 21 16,1-1-16,-1 1 0,0 0 15,0 0-15,0 21 0,0 0 0,1 0 16,-1 0-16,-21 21 0,21 0 0,-21 0 15,21 1-15,-21 20 0,21-21 16,-21 0-16,0 22 0,0-22 0,0 0 16,0 21-16,0-21 0,0 1 0,0-1 15,0 0-15,0 0 0,0 0 16,21-21 0,1 0-16,-1 0 15,0 0-15,0 0 0,0-21 16,0 21-16,1-21 0,-1 0 0,0 0 15,21-1-15,-21 1 0,1 0 16,-1-21-16,0 21 0,0-22 0,0 22 16,0-21-16,-21 21 0,22-1 15,-22 44 17,0-1-32,-22 0 0,22 0 15,0 0-15,0 0 0,0 22 0,-21-22 16,21 0-16,0 0 0,0 22 15,0-22-15,0 0 0,0 0 0,0 0 16,0 0-16,21-21 0,1 0 16,-1 22-16,0-22 0,0 0 15,0 0-15,0 0 0,22 0 16,-22 0-16,21-22 0,-21 22 0,1-21 16,-1 0-16,21 0 0,-21 21 0,0-21 15,-21 0-15,0-1 0,22 1 0,-22-21 16,0 21-16,0 0 0,0-1 15,0 1-15,0 0 0,-22 21 0,1-21 16,0 21-16,0 0 16,0 0-16,42 0 31,0 0-31,0 0 16,0 0-16,22 0 0,-22 0 0,0 0 15,21 0-15,-20-21 16,20 21-16,-21 0 0,0-21 0,0-1 15,1 22-15,-1 0 0,0 0 0,-21-21 16,21 21-16,-42 21 31,0 1-15,0-1-16,21 0 0,-22 0 0,22 0 16,-21 0-16,21 1 0,-21 41 15,21-42-15,0 0 16,0 1-16,0-1 0,0 0 0,0 0 15,0 0-15,0 0 0,21 1 16,0-22-16,1 0 0,-1 0 16,0 0-16,21 0 0,-21 0 15,1 0-15,-1 0 0,0-22 0,21 1 16,-21 21-16,1-21 0,-1 0 0,0 0 16,0 0-16,-21-22 0,0 22 0,0 0 15,0-21-15,0 20 0,0-20 16,0 0-16,0 21 0,-21-1 0,0-20 15,0 21-15,-1 21 0,1-21 0,0 21 16,0 0-16,-21 0 16,20 0-16,1 21 0,0-21 15,0 21-15,0 0 0,21 0 16,0 1-16,0-1 0,0 0 16,21-21-1,0 0-15,0 0 0</inkml:trace>
  <inkml:trace contextRef="#ctx0" brushRef="#br0" timeOffset="185491.34">12255 9716 0,'0'-22'0,"0"44"0,-21-44 0,0 1 0,0 0 16,0 21-16,0 0 15,-1 21 1,22 0-16,0 1 0,0-1 0,0 21 16,-21 0-16,21-20 0,0 20 0,0 0 15,-21 1-15,21-22 0,0 21 0,0 0 16,0-20-16,0 20 0,-21-21 16,21 0-16,0 0 0,-21 1 0,21-1 15,0 0-15,0 0 0,0 0 16,0 0-16,-21-21 15,21-21 1,0 0 0,0 0-16,0 0 0,0 0 15,0-1-15,0 1 0,21 0 0,0-21 16,-21 21-16,21-1 0,0 1 16,22-21-16,-22 21 0,0 0 0,21-1 15,-21 1-15,22 0 0,-22 21 0,0 0 16,0 0-16,0 0 0,1 0 15,-1 0-15,-21 21 16,0 0-16,-21-21 16,-1 22-16,1-22 0,0 0 0,0 21 15,-21-21-15,20 21 0,1-21 16,-21 0-16,21 0 0,0 0 0,-1 0 16,1 0-16,0 0 0,21 21 46,0 0-46,0 0 16,21-21-16,-21 22 0,21-1 0,1 0 16,-22 0-16,21 0 0,0 0 0,-21 1 15,21-22-15,0 21 0,-21 0 16,21-21-16,1 21 0,-1-21 16,0 0-16,21 21 0,-21-21 0,1 0 15,20 0-15,-21 0 0,0 0 0,22 0 16,41-42-16,-63 21 15,22 21-15,-22-21 0,0-1 16,0 1-16,22 0 0,-22 0 0,-21-21 16,21 20-16,-21 1 0,0 0 0,0 0 15,0 0-15,0-22 16,-21 43 0,0 0-16,-1 0 0,1 22 15,21-1-15,0 0 16,0 0-16,0 0 0,0 0 15,0 1-15,0-1 0,0 0 16,0 0-16,0 0 0,21 0 16,1-21-16,-1 0 0,0 22 15,0-1-15,0-21 0,22 0 16,-22 0-16,0 0 0,0 0 16,21 0-16,-20 0 0,20 0 0,-21 0 15</inkml:trace>
  <inkml:trace contextRef="#ctx0" brushRef="#br0" timeOffset="185998.05">13610 9948 0,'0'0'0,"0"-21"0,0 0 0,0 0 0,-21 21 16,0-21-16,0 21 0,-1 0 0,1 0 16,0 0-16,-21 0 0,21 0 15,-22 0-15,22 21 0,-42 21 16,41-42-16,1 21 0,0 1 15,0-1-15,0 21 0,0-21 0,21 0 0,-22 1 16,22-1-16,0 0 0,0 0 16,0 0-16,0 0 0,22 1 15,-1-22-15,0 21 0,0-21 0,21 0 16,-20 0-16,-1 0 0,0 0 0,0 0 16,21 0-16,-20 0 15,-1 0-15,0-21 0,0 21 0,0-22 16,0 1-16,1 0 0,-1 0 0,0 0 15,0 0-15,0-22 0,-21 22 0,21-21 16,-21-1-16,22 1 0,-1-21 16,-21 20-16,0-20 0,21 20 15,-21 1-15,21 0 0,-21-1 0,0 22 0,0 0 16,0 0-16,0 0 0,0 42 16,0 0-16,-21 0 15,0 0-15,0 22 0,-1-1 0,22 0 16,-21 1-16,0-1 0,21 22 0,-21-22 15,21 0-15,0 1 0,0-1 16,0 0-16,0-21 0,0 22 16,0-22-16,21 0 0,0 0 0,0 0 15,22 1-15,-22-22 0,0 0 0,0 21 16,22-21-16,-22 0 0,0 0 0,21 0 16,-21 0-16,1-21 0,-1 21 15,0-22-15</inkml:trace>
  <inkml:trace contextRef="#ctx0" brushRef="#br0" timeOffset="186323.86">14774 9398 0,'0'0'0,"0"21"47,-21 0-47,21 1 0,-21-1 16,21 0-16,-21 0 15,21 0-15,0 0 16,-21-21 15,21-21 0</inkml:trace>
  <inkml:trace contextRef="#ctx0" brushRef="#br0" timeOffset="186471.77">14838 9377 0,'21'0'0,"-42"0"0,42 21 31,-21 0-31,0 0 16,0 1-16,0-1 0,-21 0 15,21 0-15,-21-21 0,21 21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1:51:42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2286 0,'0'21'63,"0"0"-48,0 1-15,0-1 0,0 0 16,0 0-16,0 0 0,0 22 16,0-1-16,0-21 0,22 21 15,-22-20-15,0 20 0,0 0 0,0-21 16,0 1-16,0 20 0,0-21 15,0 0-15,21 0 0,-21 1 16,0-1-16,0 0 0,0 0 16,0 0-16,0 0 0,0 1 15,0-1-15,0 0 16,0-42 31,0 0-47,0-1 15,0 1-15,0 0 16,0 0-16,0 0 0</inkml:trace>
  <inkml:trace contextRef="#ctx0" brushRef="#br0" timeOffset="712.59">1905 2625 0,'0'21'47,"0"0"-47,0 0 15,0 0-15,0 1 16,21-1 0,0-21-16,0 0 15,1 0 1,-22-21-16,0-1 16,0 1-1,0 0 1,-22 21-1,1 0-15,0 0 16,21 21-16,-21-21 16,21 21-16,0 1 15,0-1-15,21-21 32,0 0-17,0 0 1</inkml:trace>
  <inkml:trace contextRef="#ctx0" brushRef="#br0" timeOffset="3615.34">4127 2138 0,'0'-21'0,"22"0"15,-22-1-15,0 1 16,0 0 0,0 0-1,0 0-15,0 0 16,0-1-16,21 22 16,-21-21-1,0 0 48,0 42 46,0 0-93,0 1-16,0-1 0,0 21 15,0-21-15,0 22 0,0-1 16,0 0-16,0 22 0,0-22 0,0 22 16,0-22-16,0 21 0,0-20 0,0-1 15,0 22-15,0-22 0,-21 0 16,21 1-16,0-22 0,-22 21 0,22-21 15,0 0-15,0 1 0,0-1 16,0 0-16,0 0 0,0 0 16,-21-21 46,21-21-62,0 0 0,0 0 16,0 0-16,0-1 0,0 1 15,-21 0-15,21 0 16</inkml:trace>
  <inkml:trace contextRef="#ctx0" brushRef="#br0" timeOffset="4436.27">3746 2455 0,'0'0'0,"-21"0"16,0 0 0,0 0-16,0 0 15,42 0 16,0 0-15,21 0-16,1 0 0,-1 0 16,0 0-16,22 0 0,-22 0 15,22 0-15,-1 0 0,-20 0 0,20 0 16,-21-21-16,22 21 0,-22 0 0,1 0 16,-1 0-16,0 0 0,1 0 0,-22 0 15,21 0-15,-21 0 0,0 0 16,1 0-1,-1 0 64,0 0-79</inkml:trace>
  <inkml:trace contextRef="#ctx0" brushRef="#br0" timeOffset="4820.05">5440 2709 0,'0'0'0,"0"22"0,0-1 31,-21 0-31,-1-21 0,1 0 16,21 21-16,-21-21 0,0 0 16,21-21-1,0 0 1,0 0-16,0-1 16,21 22-16,0-21 15,-21 0-15,21 21 0,1-21 16,-1 21-1,0 21-15,-21 0 16,0 22-16,0-22 16,0 0-16,0 0 0,0 21 0,-42-20 15,20 20-15,-20-21 0,21 21 0,-21-20 16,-22 20-16,22-21 0,-1 21 16,1-20-16,0-1 0,-1-21 15</inkml:trace>
  <inkml:trace contextRef="#ctx0" brushRef="#br0" timeOffset="5409.28">6477 2307 0,'-21'0'31,"0"0"-31,-1 0 0,1 0 16,0 0-16,42 0 46,0-21-46,1 21 0,20 0 0,0 0 16,22 0-16,-22-21 0,22 21 16,-22 0-16,21-21 0,1 21 0,-1 0 15,-20 0-15,20 0 0,-20 0 16,-1 0-16,0 0 0,-21-21 16,22 21-16,-22 0 0,0 0 0,0 0 15,0 0-15,1 0 0,-22 21 78</inkml:trace>
  <inkml:trace contextRef="#ctx0" brushRef="#br0" timeOffset="5675.96">7874 2625 0,'0'42'32,"0"-21"-32,0 0 15,0 1-15,0-1 16,0 0-16,0 0 0,0 0 0,0 0 15,0 22-15,0-22 0,0 0 16,-21 0-16,0 0 0,-22 1 0,22-1 16,-21-21-16,21 21 0,-22 0 0,22-21 15,-21 21-15,21-21 0,-1 0 16,1 0-16,0 0 0,21-21 16</inkml:trace>
  <inkml:trace contextRef="#ctx0" brushRef="#br0" timeOffset="6288.6">9292 1884 0,'0'0'0,"0"-21"0,0 0 0,0-1 15,0 1-15,0 0 0,0 0 16,21 42-1,0 0 1,-21 0-16,22 22 0,-1-22 16,0 21-16,0 22 0,0-22 0,0 0 15,1 22-15,-1-22 0,21 1 0,-21 20 16,0-21-16,1 1 0,-1 20 16,21-20-16,-21-22 0,0 21 0,1 0 15,-22-20-15,21-1 16,0 0-16,-21 0 0,0 0 0,0 0 15,0-42 17,0 0-17,0 0-15,0 0 0,0-22 0,0 22 16</inkml:trace>
  <inkml:trace contextRef="#ctx0" brushRef="#br0" timeOffset="6616.42">10054 1926 0,'21'-21'0,"-42"42"0,63-63 0,-20 42 0,-22-21 16,0 0-16,-22 21 31,1 0-31,0 0 16,-21 21-16,21 0 0,-43 21 0,22-21 15,-22 22-15,1-1 0,20 0 0,-20 1 16,-1-1-16,1 0 0,21 22 15,-22-22-15,22 22 0,-1-22 0,1 0 16,0 1-16,-1-1 0,1 0 16,0 1-16,-1-1 15,22-21-15,21 0 0,0 1 0,0-1 16,21-21 15,1 0-31,-1-21 16,0 21-16,-21-22 0,21 22 0,0-21 15,0 21-15,1-21 0,-1 0 0,0 21 16,21-21-16</inkml:trace>
  <inkml:trace contextRef="#ctx0" brushRef="#br0" timeOffset="6976.21">10816 2688 0,'0'21'0,"-21"-21"15,0 0-15,0 0 16,-1 0-16,1 0 0,0 0 16,0 0-16,21-21 0,0 0 15,0 0 1,0 0-16,0 0 15,21 21 1,0 0-16,0 0 0,1 0 16,-1 0-16,0 0 0,0 21 0,0 0 15,0 0-15,1 21 0,-22-20 16,0 20-16,0-21 0,0 0 0,0 22 16,-43 20-16,22-42 15,-21 22-15,-1-22 0,22 0 0,-21-21 16,21 21-16,0 0 0,-1-21 0</inkml:trace>
  <inkml:trace contextRef="#ctx0" brushRef="#br0" timeOffset="7420.41">12128 1990 0,'-21'0'16,"0"21"-16,21 0 16,0 0-16,-21 0 15,21 1-15,0-1 0,0 0 0,0 0 16,0 0-1,21-21 1,0 0-16,0 0 0,1 0 0,-1 0 16,0 0-16,0-21 0,0 21 15,-21-21-15,0 0 16,0 0-16,0-1 0,0 1 16,0 0-16,0 0 0,-21 21 15,0-21-15,0 21 0,0 0 0,-1 0 16,1 0-16,0 0 0,0 0 0,0 21 15,0-21-15,-1 21 16,22 0-16,0 0 0,0 1 16,0-1-1,22-21 1,-1 0-16,0 0 0,21 0 0</inkml:trace>
  <inkml:trace contextRef="#ctx0" brushRef="#br0" timeOffset="7756.37">12975 1651 0,'0'-21'16,"0"42"-16,0-63 0,0 21 0,-21 21 31,21 21-15,-21 0-16,0 21 0,21-21 15,-22 22-15,1-1 0,0 0 0,0 22 16,-21-22-16,20 22 0,-20-22 0,-21 85 16,20-85-16,22 22 15,-21-22-15,-1 22 0,22-22 0,0 0 16,-21 1-16,21-1 0,-1 0 16,1 1-16,0-1 0,0-21 0,0 0 15,0 43-15,-1-43 16,22 0-16,22-21 31,-1-21-15,0 0-16</inkml:trace>
  <inkml:trace contextRef="#ctx0" brushRef="#br0" timeOffset="8088.18">12912 2413 0,'0'0'16,"0"21"0,0 0-16,0 1 0,-22-1 15,22 0-15,0 0 16,0 0-16,22-21 31,-1 0-31,0 0 0,0-21 16,0 21-16,0-21 0,1 21 0,-22-21 15,21 0-15,0-1 16,-21 1-16,0 0 0,0 0 16,-21 21-1,0 0 1,-1 0-16,1 0 0,21 21 16,-21-21-16,21 21 15,-21-21-15</inkml:trace>
  <inkml:trace contextRef="#ctx0" brushRef="#br0" timeOffset="8788.51">16044 2223 0,'-21'0'16,"0"0"-16,0 0 16,0 0-16,-1-22 0,1 22 15,0 0-15,0 0 16,0 0 0,0 0-16,42 0 15,0 0 1,0 0-16,21 0 0,22-21 0,-1 21 15,1 0-15,-1 0 0,22 0 0,0 0 16,-1 0-16,1 0 0,63 0 16,-84 0-16,-1 0 0,1 0 15,-1 0-15,1 0 0,-22 0 16,0 0-16,1 0 0,-22 0 0,21 0 16,-21 0-16,1 0 0,-1 0 15,-42 0 16,-1 0-15,1 0-16,0 0 0,-21 0 0,21 0 16,-22 0-16,1 0 0,0 0 0,-1 0 15,1 0-15,0 0 0,-1 0 16,-20 0-16</inkml:trace>
  <inkml:trace contextRef="#ctx0" brushRef="#br0" timeOffset="9100.33">15917 2265 0,'0'0'0,"-21"0"0,42 0 31,22 0-15,-22 0-16,21 0 0,0 0 15,1 0-15,20 0 0,1 0 0,-1 0 16,22 0-16,-22 0 0,1 0 15,-1 0-15,1 0 0,-1 0 0,1 0 16,-1 0-16,-20 0 0,20 0 0,-20 0 16,-1 0-16,0 0 15,1 0-15,-1 0 0,-21 0 0,0 0 16,0 0-16,1 0 0,-1 0 0,-21-21 31,0 0-15,0-1-16,-21 1 15</inkml:trace>
  <inkml:trace contextRef="#ctx0" brushRef="#br0" timeOffset="9568.06">17018 1926 0,'-21'0'15,"21"21"1,0 1 0,0-1-16,21 0 15,0-21-15,0 21 0,0 0 0,22-21 16,-22 21-16,0-21 0,21 22 16,-20-1-16,20-21 0,-21 21 15,21-21-15,-20 0 0,20 21 0,-21-21 16,21 0-16,-20 0 0,-1 21 0,21-21 15,-21 0-15,22 0 0,-22 0 16,0 0-16,-42 21 47,0-21-47,-1 0 0,-20 22 0,21-22 16,-43 42-16,22-21 0,0 0 15,-1 0-15,1 22 0,0-22 16,-1 21-16,1-21 0,21 22 0,-21-22 15,20 21-15,1-21 0,0 1 0,0-1 16,0 0-16,21 0 0,0 0 16,-21-21-16,21-21 47,21 0-47,0 0 0,-21 0 15,21-1-15</inkml:trace>
  <inkml:trace contextRef="#ctx0" brushRef="#br0" timeOffset="11003.95">19198 1566 0,'0'0'0,"0"-21"0,0 0 15,0 0-15,0 0 16,0 0-16,0-1 0,0 1 0,0 0 15,21 0-15,-21 42 47,0 0-47,0 22 0,-21-1 16,0 0-16,21 1 0,-21-1 0,21 0 16,-21 1-16,-1-1 0,1 0 15,0 1-15,0-1 0,21 0 0,-21-21 16,0 22-16,-1-22 0,22 0 15,0 0-15,0 0 0,0-42 32,0 0-17,0 0-15,22 0 0,-1 21 16,0-21-16,0-1 0,0 22 16,0-21-16,22 0 0,-22 21 15,21 0-15,1-21 0,-22 21 16,21 0-16,0 0 0,1 0 0,-1-21 15,-21 21-15,22 0 0,-1 0 0,-21 0 16,43-21-16,-22 21 16,-21 0-16,0-22 0,0 22 0,-21-21 15,22 0-15,-22 0 16,0 0-16,0 0 0,0-1 0,0 1 16,0 0-16,0 0 0,0 0 15,-22 0-15,22-1 0,-21 22 16,0 0-1,21 22-15,-21-22 0,21 42 16,0-21-16,0 21 0,0 1 0,-21-1 16,21 0-16,-21 1 0,21-1 15,-22 0-15,22-20 0,0 20 0,-21 0 16,0-21-16,21 1 0,-21-1 16,21 0-16,0 0 0,0 0 0,0 0 15,0 1 1,21-22-1,0 0-15,0 0 16,1 0-16,-1-22 0,21 1 16</inkml:trace>
  <inkml:trace contextRef="#ctx0" brushRef="#br0" timeOffset="13856.83">20574 1715 0,'21'-22'0,"-42"44"0,42-65 16,0 43-16,-21-21 0,0 42 31,0 0-31,-21 1 0,21-1 0,-21 21 16,21-21-16,-21 22 0,21-1 0,0-21 16,0 21-16,0 1 0,-21-22 15,21 21-15,-22-21 0,22 1 16,0-1-16,0 0 0,0 0 15,0 0-15,-21 0 0,21-42 47,0 0-47,0 0 16,0 0-16,0 0 0,0-22 16,0 22-16,21-21 0,1 21 15,-22-22-15,21 1 0,0 21 0,0-22 0,0 22 16,0-21-16,1 42 15,-1-21-15,0 0 0,0 21 0,0 0 0,0 0 16,1 0-16,-1 21 16,0 0-16,0 21 0,-21-21 0,21 1 15,-21 20-15,21-21 0,-21 21 16,22-20-16,-22-1 0,0 21 0,0-21 16,0 0-16,0 1 0,21-1 0,-21 0 15,0 0-15,21-21 16,0 0-16,0 0 0,0 0 15,1-21 1,-1 21-16,-21-21 0,21 0 0,0-1 16,0-20-16,0 21 0,1-21 15,-1 20-15,0-20 0,0 0 16,21-1-16,-20 1 0,20 21 0,-21-21 16,0 20-16,22-20 0,-22 42 15,0-21-15,0 21 0,0 0 0,0 0 16,-21 21-16,0 0 15,0 0-15,0 1 0,0 20 0,0-21 16,0 21-16,0 1 0,0-22 16,0 21-16,0 1 0,0-22 0,0 42 15,0-42-15,0 1 0,0-1 16,22 0-16,-22 0 0,21-21 16,0 21-16,21-21 0,-21 0 0,22 0 15,-22 0-15,21 0 0,1 0 16,20 0-16,-21-21 15,1 21-15,-1-21 0,-21 0 0,22 0 16,-22-22-16,0 22 0,21-21 16,-21 21-16,1-22 0,-22 1 0,21 21 15,-21-22-15,0 1 0,0 21 16,0 0-16,0 0 0,0-1 0,0 1 16,-21 21-16,-1 0 15,1 0-15,-21 43 0,21-22 16,0 0-16,21 21 0,0-21 15,-22 22-15,22-1 0,0-21 16,0 22-16,0-22 0,0 21 0,0-21 16,0 22-16,22-22 0,-1 0 15,0 0-15,0 0 0,0-21 0,0 21 16,1-21-16,20 0 0,-21 0 16,21 0-16,1 0 0,-22 0 0,21 0 15,1 0-15,-1 0 0,0-21 0,1 0 16,-1 0-16,0 0 0,-21-22 15,22 22-15,-1-21 0,-21 0 0,22-1 16,-1 1-16,-21-22 0,21 22 16,-20-21-16,-1 20 0,0 1 0,0 0 15,-21-1-15,0 22 0,0 0 16,0 0-16,0 0 0,-21 42 31,21 0-31,-21 21 16,21-21-16,0 22 0,-21-1 0,21 0 15,-22 1-15,22-1 0,0 22 16,0-22-16,0 0 0,0 1 0,0-1 16,0-21-16,0 21 0,0-20 15,0 20-15,0-21 0,22 0 0,-1 0 16,0-21-16,0 22 0,21-22 16,-20 0-16,-1 0 0,0 0 15,21 0-15,-21 0 0,1 0 16,20-22-16,-21 1 0,0 0 0,22 0 15,-22 0-15,0-22 0,21 1 16,-21 0-16,1-1 0,-1-20 0,0 21 16,0-22-16,0 22 0,0-22 15,-21 22-15,22 21 0,-22-22 0,0 22 16,0 0-16,-22 21 31,1 42-31,21-20 0,-21 20 16,0 0-16,21 1 0,-21-1 15,0 0-15,21 1 0,-22-1 0,1 0 16,21 1-16,-21-1 0,0 21 16,21-41-16,-21-1 0,21 0 15,-21 0-15,21 0 0,0 0 16,0-42 15,0 0-31,21 0 16,0 0-16,0-22 0,0 22 15,0 0-15,1-21 0,20 21 16,-21-22-16,0 22 0,22 0 0,-22-21 16,0 20-16,0 22 0,0-21 0,0 21 31,-21 21-31,0 1 0,0-1 16,0 0-16,0 0 0,0 0 15,0 0-15,0 22 0,0-22 0,0 0 16,0 0-16,22 0 0,-22 1 0,21-1 15,-21 0-15,21 0 0,0-21 16,0 21-16,0-21 0,1 0 0,-1 0 16,0 0-16,0 0 0,21 0 15,-20 0-15,-1-21 0,0 21 0,0-21 16,21 0-16,-20 0 0,-1-1 0,0 1 16,0-21-16,0 21 15,0 0-15,1-22 0,-1 22 0,0 0 16,-21 0-16,21 0 0,-21 42 31,0 0-31,0 0 16,0 0-16,0 0 0,0 1 0,-21 20 15,21-21-15,0 0 0,0 0 0,0 1 16,0-1-16,0 0 16,21-21 15,0 0-31,0 0 0,1-21 15,-1 21-15,0-21 0,0-1 16,-21 1-16,21 21 0,-21-21 16,21 0-16,-21-21 0,0 20 0,0 1 15,0 0-15,0 0 0,0 0 16,0 0-16,-21-1 0,0 1 0,0 0 16,0 0-16,0 21 0,21-21 15,-22 21-15,1 0 0,42 21 47,1-21-47,-1 0 0,0 0 0,0 21 16,21-21-16,1 0 0,-1 0 15,0 0-15,1 0 0,20 0 0,-20 0 16,20 0-16,-21 0 16,1 0-16,-1 0 0,0 0 0,1 0 15,-22 0-15,0 0 0,0 0 0,0 0 16,1 0-16,-22-21 0,21 21 15,-42 0 1,-1 0 0,1 0-16,0 0 0,0 21 0,-21 0 15,-1 0-15,22 22 16,0-22-16,0 0 0,-22 21 16,22-20-16,0-1 0,0 21 0,0-21 15,21 0-15,0 1 0,0-1 0,0 0 16,0 0-16,0 0 15,0 0-15,21-21 16,0 0-16,0 0 0,0 0 0,1 0 16,-1 0-16,21 0 0,-21-21 0,0 21 15,1-21-15,20 0 0,-21 0 16,0 0-16,22-22 0,-22 1 16,0 0-16,0-1 0,0 1 0,0-22 15,1 22-15,-1-21 0,0 20 16,0-20-16,0 20 0,0 1 0,-21 0 15,0-1-15,22 22 0,-22-21 16,0 21-16,0 0 0,0-1 16,0 44-1,-22-1-15,22 0 16,-21 0-16,0 0 0,0 0 16,21 22-16,-21-1 0,0-21 0,21 22 15,0 20-15,0-21 0,0 1 16,0-1-16,0 0 0,0 1 0,0-1 15,0 0-15,0-20 0,0 20 16,0-21-16,21 0 0,0 0 0,0 1 16,-21-1-16,21 0 0,0-21 15,1 0-15,-22 21 0,21-21 16,0 0-16,0 0 0,21 0 16,1 0-16,-22 0 0,0-21 15,21 21-15,1-21 0,-1 0 0,-21-1 16,22-20-16,-1 21 0,0-21 15,-21 20-15,22-20 0,-1-21 16,-21 20-16,-21 22 0,21 0 16,-21 0-16,0 0 0,-21 21 15,0 0-15,0 0 0,0 0 16,0 21-16,-1 0 0,22 0 16,0 0-16,0 0 0,0 22 0,0-22 15,0 0-15,0 21 16,0-20-16,0-1 0,0 0 0,0 21 15,0-21-15,0 1 0,0-1 0,0 0 16,0 0-16,0 0 16,0 0-16,-21 1 31,0-22-31,0 0 16,0 0-16,0 0 15,-1 0-15,1 0 16,0-22-16,0 22 0,-43-21 15,22 21-15,0-21 0</inkml:trace>
  <inkml:trace contextRef="#ctx0" brushRef="#br0" timeOffset="14307.67">22246 1715 0,'-21'0'31,"42"0"-31,21 0 16,-20 0-16,20 0 0,0 0 0,1 0 16,-1 0-16,43 0 15,-43 0-15,0 0 0,1 0 16,-1 0-16,0 0 0,-21 0 15,22 0-15,-22 0 0,0 0 0,0 0 16,0 21-16,-42-21 63</inkml:trace>
  <inkml:trace contextRef="#ctx0" brushRef="#br0" timeOffset="15992.71">1249 4911 0,'0'0'0,"0"-21"15,-21 21-15,-1 0 16,1-22-16,21 1 15,-21 0-15,21 0 16,-21 21-16,21-21 0,0 0 16,0-1-16,0 1 15,21 0 1,0 21-16,0-21 16,1 21-16,-1 0 15,0 0-15,0 0 0,0 0 16,0 21-16,1 0 0,-22 0 15,21 1-15,0 20 0,0 0 0,-21 1 16,0-1-16,0 21 0,0-20 16,0 20-16,0 1 0,-42-22 15,21 22-15,-1-22 0,-20 21 0,0-20 16,21-1-16,-22 22 0,1-22 16,0 0-16,-1-21 0,1 22 0,21-22 15,-22 21-15,1-21 16,0-21-16,21 22 0,-22-22 0,22 0 15,-21 0-15,21 0 0,-1 0 16,1-22-16,0 1 16,21 0-16,-21 0 0,21-21 0,0 20 15,-21-20-15,21 0 0,0-1 16,0 22-16,0-21 0,21 0 16,0-1-16,0 22 0,0-21 0,1 21 15,-1-1-15,0 1 0,0 21 16,21 0-16,-20 0 0,-1 0 15,0 21-15,0 1 0,21 20 0,-20-21 16,-1 0-16,-21 22 0,21-22 16,0 21-16,0-21 0,-21 22 15,0-1-15,21-21 0,1 0 16,-22 22-16,21-22 0,-21 0 0,21 0 16,0 0-16,0-21 15,-21 21-15,21-21 0,1 0 16,-1 0-1,0-21-15,0 0 16</inkml:trace>
  <inkml:trace contextRef="#ctx0" brushRef="#br0" timeOffset="16320.52">1905 5440 0,'0'0'16,"21"0"-16,0 0 0,0 0 15,1 0-15,-1 0 16,-21-21-16,21 0 16,-21-1-16,0 1 15,-21 21 16,0 0-15,-1 0-16,1 0 0,21 21 16,0 1-16,0-1 15,21-21 32</inkml:trace>
  <inkml:trace contextRef="#ctx0" brushRef="#br0" timeOffset="17204.48">5313 5271 0,'0'-22'0,"0"44"0,21-65 16,0 43-16,-21-21 0,21 0 15,0 0-15,-21 0 0,22-22 0,-22 22 16,21-21-16,-21 21 0,0-22 16,0 22-16,0-21 0,0-1 0,-21 22 15,-1-21-15,1 21 0,0 0 16,0-1-16,-21 1 0,20 0 16,1 21-16,-21 0 0,21 0 0,-22 0 0,22 0 15,-21 0-15,21 0 16,-22 21-16,1 0 0,0 1 0,21 20 0,-22 0 15,22 22-15,0-22 0,0 22 16,0-1-16,21-21 0,0 22 16,0-22-16,0 1 0,0-1 15,0 0-15,21 1 0,0-22 0,0 0 16,0 0-16,0 0 0,1 0 16,-1-21-16,21 0 0,-21 0 0,22 0 15,-22 0-15,0 0 0,21-21 0,-21 0 16,22 0-16,-22 0 0,0 0 15,21-1-15,-20 1 0,20-21 0,-21 21 16,0-22-16,0 22 0,1-21 16,-1 0-16,-21 20 0,0-20 0,0 0 15,0 21-15,0-1 0,0 1 16,0 0-16,0 0 16,0 42-1,0 0-15,0 0 0,0 22 0,0-22 16,0 21-16,0 1 0,0-1 15,0-21-15,0 21 0,0 1 0,0-22 16,21 0-16,-21 21 0,0-20 0,0-1 16,21 0-16,0 0 0,0 0 15,1-21-15,-1 0 16,-21 21-16,21-21 16,0 0-16,0 0 0,0 0 15,1 0-15,-22-21 0,21 0 16</inkml:trace>
  <inkml:trace contextRef="#ctx0" brushRef="#br0" timeOffset="17632.23">5863 5144 0,'0'0'0,"0"-22"0,0 1 0,0 0 16,0 0-16,0 0 15,0 0-15,0-1 0,0-20 16,21 21-16,0 0 0,1 0 0,-1 21 15,21-22-15,-21 1 0,0 21 0,22 0 16,-22 0-16,21 0 0,-21 0 0,22 21 16,-22 22-16,0-22 15,21 0-15,-20 21 0,-1 1 0,0-1 16,-21 0-16,0-20 0,0 20 16,0 0-16,0 1 0,0-22 0,-21 21 15,21-21-15,0 22 0,-21-22 0,21 0 16,-22-21-16,22 21 0,-21-21 15,21-21 17,0 0-32,0 0 0,0-1 15,0-20-15,0 21 0,21-21 16,1 20-16,-22-20 0,21 0 16,-21-1-16,21 1 0,0 21 0,-21-21 15,21-1-15,0 22 0,1 0 16,-1 0-16,-21 0 0,21-1 0,0 22 15,0 0-15,0 0 0,1 0 16,-1 0-16,0 0 16,-21 22-16</inkml:trace>
  <inkml:trace contextRef="#ctx0" brushRef="#br0" timeOffset="18012.09">6837 5249 0,'0'0'16,"21"0"-16,0 0 0,0 0 16,0 0-16,1 0 0,-1-21 0,0 0 15,0 21-15,0-21 0,22 0 16,-22 0-16,0-1 0,0 1 0,0 0 16,0 0-16,-21 0 0,0-22 15,0 22-15,0 0 0,0 0 0,0 0 16,0-22-16,-21 1 15,0 42-15,0 0 16,0 0-16,0 0 0,-1 21 16,1 0-16,0 1 0,0-1 15,0 21-15,0-21 0,21 22 0,0-1 16,-22-21-16,22 21 0,-21 1 0,21-22 16,0 21-16,0-21 0,0 1 15,0-1-15,0 21 0,21-21 0,1 0 16,-1 1-16,0-22 0,0 21 15,0-21-15,0 0 0,1 0 16,-1 0-16,21 0 0,0 0 0,1 0 16,-1 0-16,0-21 0</inkml:trace>
  <inkml:trace contextRef="#ctx0" brushRef="#br0" timeOffset="18535.8">8064 4953 0,'0'0'0,"0"-21"0,-21 0 0,0 0 16,0-1-16,0 1 0,0 0 15,-1 21-15,1-21 0,0 21 0,0 0 16,-21 0-16,20 0 0,1 0 0,0 0 16,0 21-16,0 0 0,0 0 15,-1 1-15,1 20 0,0 0 16,0-21-16,0 22 0,0-1 15,-1 0-15,1 1 0,0-22 0,21 21 16,0 1-16,0-22 0,0 0 0,0 0 16,0 0-16,0 0 0,0 1 15,21-22-15,0 0 0,22 0 16,-22 0-16,0 0 0,21 0 0,-20 0 16,20-22-16,0 1 0,-21 21 15,22-21-15,-1-21 0,-21 21 0,22-1 16,-22-20-16,21 21 0,-21-21 15,0-1-15,1 1 0,-1-22 16,0 22-16,0 0 0,-21-1 0,0 1 16,0 21-16,0 0 0,21 0 15,-21-1-15,0 1 0,0 42 16,-21 22 0,21-22-16,-21 21 0,21 1 0,0-1 15,0 0-15,0 1 0,0-1 0,0-21 16,0 21-16,0 1 0,0-22 15,0 0-15,0 21 0,0-20 0,21-1 16,0-21-16,0 21 0,1-21 16,-1 21-16,0-21 0,0 0 15,0 0-15,0 0 0,1 0 16,-1 0-16</inkml:trace>
  <inkml:trace contextRef="#ctx0" brushRef="#br0" timeOffset="19840.34">10562 4657 0,'0'0'0,"21"-21"0,-21-1 0,0 1 16,21 0-16,-21-21 0,0 21 16,0-1-16,0 1 0,0 0 0,0 0 15,-21 21-15,0 0 16,0 0-16,0 0 0,0 0 0,-1 21 16,1 0-16,0 0 0,0 22 0,0-22 15,21 21-15,-21 1 0,-1-1 16,1 0-16,0 22 0,21-22 0,0 22 15,-21-22-15,21 0 0,0 1 16,0-1-16,0 0 0,0-21 0,0 22 16,21-22-16,0-21 0,0 21 15,1 0-15,20-21 0,-21 0 16,0 0-16,22 0 0,-22-21 0,21 0 16,-21 21-16,22-21 0,-1-22 0,0 22 15,-21 0-15,22-21 0,-22-1 16,21 1-16,-21 0 0,1-1 0,-22 1 15,0 0-15,0-1 0,0 1 16,0 0-16,-22-1 0,-20 22 0,21-21 16,0 0-16,0 20 0,-22 1 0,22 0 15,0 0-15,0 21 0,-22 0 16,22 0-16,21 21 16,0 0-16,0 0 15,0 1-15,21-1 16,1 0-16,-1-21 0,0 21 0,0 0 15,21-21-15,1 0 0,-1 0 16,0 0-16,22 0 0,-22 0 0,22 0 16,-1 0-16,-20 0 0,20-21 15,1 0-15,-22 0 0,0 0 0,1 21 16,-1-22-16,0 1 0,-21 0 0,1 0 16,-1 0-16,-21 0 15,0-1-15,0 1 0,0 0 0,0 0 16,0 0-16,-21 21 15,-1 0-15,1 0 16,0 0-16,0 21 16,21 0-16,-21 0 0,21 22 15,0-22-15,0 21 0,-21 0 0,21 22 16,0-22-16,0 22 0,0-22 0,-22 22 16,22-1-16,0 1 0,0-1 15,0-21-15,0 22 0,0-1 0,0 1 16,0-1-16,0 1 0,0-1 15,0 1-15,0-1 0,0 22 0,0-21 16,0 20-16,0-20 0,0 20 16,0-20-16,0 21 0,0-22 0,0 22 15,0-1-15,0-20 0,-21-1 0,21 22 16,-21-21-16,0-22 0,21 21 16,-21-20-16,0-1 0,21 22 15,-22-64-15,22 21 0,-21-21 16,0 0-16,21-21 15,-21-1-15,0 1 0,0-21 0,-1 0 16,1-1-16,-21 1 0,21-22 0,0 22 16,-22-21-16,22-1 0,-21-21 15,21 22-15,-22-22 0,22 1 0,21-1 16,0 0-16,0 1 0,0-1 0,0 0 16,0 1-16,0 20 0,42 1 15,-20-1-15,20 1 0,0-1 0,1 22 16,-1-1-16,0 1 15,1 0-15,-1-1 0,0 22 0,1 0 16,-1-21-16,0 21 0,1-1 0,-22 22 16,21-21-16,-21 0 0,22 21 15,-22-21-15,0 21 0,0 0 0,0 0 16,0 0-16,-21-21 0,22 21 16,-1 0-16,0 0 0,0 0 15,0 0-15,0-21 16</inkml:trace>
  <inkml:trace contextRef="#ctx0" brushRef="#br0" timeOffset="21929.64">13970 4974 0,'0'0'0,"21"0"15,0-21 1,0 0-16,1 0 0,-1 0 15,0-1-15,0 1 0,0-21 0,22 0 16,-22 20-16,21-20 0,-21 0 16,22-1-16,-22 1 0,21-21 0,-21 20 15,0-20-15,1-1 0,-1 22 16,0-22-16,0 1 0,-21-1 16,0 1-16,0 21 0,0-1 0,0 1 0,0-22 15,0 43 1,0 0-16,0 0 0,-21 21 15,0 21-15,0 21 16,21-20-16,-22 41 0,1-21 16,0 1-16,21 20 0,-21 1 0,0-1 15,21 1-15,0-1 0,-21-20 16,21 20-16,0-21 0,0 1 0,0-1 16,0 0-16,0 1 0,0-1 15,0-21-15,0 0 0,21 1 0,0-1 16,0 0-16,-21 0 0,21-21 15,0 0-15,1 0 0,-1 0 16,0 0-16,21 0 0,-21-21 0,1 0 16,-1 0-16,21-1 0,-21 1 0,0 0 15,22 0-15,-22 0 0,0-22 16,21 22-16,-20-21 0,-1 21 0,-21-22 16,0 22-16,0-21 0,0 21 15,0 0-15,0-1 0,0 1 0,0 0 16,-21 21-16,-1 0 0,1 0 0,0 0 15,0 21 1,21 0-16,0 1 0,0-1 0,0 0 16,0 0-16,0 0 0,0 0 15,0 1-15,0-1 0,0 0 0,0 0 16,21 0-16,0 0 0,0 1 16,-21-1-16,22 0 15,-22 0-15,21 0 0,0 0 0,-21 1 16,21-1-16,0 0 15,0 0-15,1-21 16,-1 21-16,0-21 0,0 0 16,0 0-16,0 0 0,1 0 15,20-21-15,-21 0 0,0 21 0,22-21 16,-22 0-16,21-1 0,-21 1 16,22 0-16,-22 0 0,0 0 0,21-43 15,-21 22-15,1 21 16,-1 0-16,-21-22 0,0 22 15,0 0-15,0 0 0,0 0 0,0-1 16,0 44 0,0-1-1,0 0-15,0 0 0,0 0 0,0 22 16,0-22-16,0 0 0,0 0 16,0 21-16,0-20 0,21-1 15,0 0-15,-21 0 0,0 0 0,21-21 16,0 0-16,-21 21 0,22-21 15,-1 0-15,0 0 16,0 0-16,0 0 0,0 0 0,1-21 16,-1 0-16,0 21 15,-21-21-15,21 0 0,0 0 16,0-22-16,-21 22 0,0 0 16,0-21-16</inkml:trace>
  <inkml:trace contextRef="#ctx0" brushRef="#br0" timeOffset="22120.5">15769 3979 0,'0'0'0,"0"-21"0,-21 21 16,0-21-16,21 42 62,0 0-46,-21-21-1,-1 0 1,1 0-16</inkml:trace>
  <inkml:trace contextRef="#ctx0" brushRef="#br0" timeOffset="22347.89">14245 4382 0,'0'0'16,"0"21"-16,21-21 31,0 0-31,1 0 16,-1 0-16,21 0 0,-21-21 0,22 21 16,-22 0-16,21-22 0,0 22 0,-20 0 15,20-21-15,-21 21 0,21 0 16,1-21-16,-22 0 0</inkml:trace>
  <inkml:trace contextRef="#ctx0" brushRef="#br0" timeOffset="24416.45">16637 4614 0,'0'-21'31,"0"0"-15,21 0-16,0 0 15,-21 0-15,0-1 0,0 1 16,0 0-16,0 0 0,0-21 0,0 20 16,0 1-16,-21 0 0,0 0 15,0 21-15,-22-21 0,22 21 16,0 0-16,-21 0 0,21 0 0,-22 0 0,1 0 16,0 0-16,-1 21 0,1 0 15,-22 0-15,22 0 0,21 22 16,-21-22-16,-1 21 0,22 1 0,0-22 15,0 21-15,0-21 0,21 22 16,0-22-16,0 0 0,0 21 0,0-21 16,0 1-16,0 20 0,21-21 15,0 0-15,-21 0 0,21-21 0,0 22 16,22-22-16,-22 0 0,0 0 0,21 0 16,-21 0-16,1 0 0,20 0 15,0 0-15,-21-22 0,22 1 0,-22 0 16,21-21-16,-21 21 0,1-1 15,20-20-15,-21 21 0,0-21 16,0-1-16,1 22 0,-1-21 0,0-1 16,0 22-16,0-21 0,0 21 15,-21 0-15,0-1 0,0 1 16,0 42 0,0 1-16,0-1 15,0 21-15,0-21 0,0 0 16,0 1-16,0 20 0,0-21 15,0 0-15,0 0 0,0 1 0,0-1 16,0 0-16,22 0 0,-1 0 16,0 0-16,0 1 0,0-22 15,0 0-15,1 0 0,-1 0 0,0 0 16,21 0-16,-21 0 16,1-22-16,-1 22 0,42-42 15,-42 21-15,1 0 0,-1 0 16,0-1-16,0 1 0,0-21 0,-21 21 15,0 0-15,0-1 0,0 1 0,0 0 16,0 0-16,0 0 0,0 42 31,0 0-31,-21 0 16,21 0-16,0 1 0,0 20 16,-21-21-16,0 0 0,21 22 0,-21-22 15,21 0-15,0 21 0,0-21 0,-22 1 16,22-1-16,0 0 0,-21 0 15,21 0-15,0 0 16,0-42 0,0 0-1,0 0-15,21 0 0,1 0 16,-22-1-16,21-20 0,0 21 0,0 0 16,0-22-16,0 22 0,-21-21 0,22 21 15,-1 0-15,0-1 0,0 1 16,0 0-16,0 21 0,1 0 15,-1 0 1,0 21-16,0 0 0,-21 1 16,21-1-16,0 0 0,-21 21 0,22-21 15,-1 1-15,0-1 0,0 21 16,0-21-16,0 0 0,22 1 0,-22-1 16,0 0-16,0-21 0,0 0 15,1 0-15,-1 0 0,0 0 0,0 0 16,0 0-16,0-21 0,1 0 0,-1 21 15,0-22-15,0-20 0,0 21 16,0 0-16,1-22 0,-1 22 0,21-21 16,-21 21-16,22-22 0,-22 22 15,42-42-15,-20 42 16,-22-1-16,42 1 0,-20 21 16,-22 0-16,0 0 0,21 0 15,-21 0-15,1 0 0,-1 0 0,0 21 16,-21 1-16,21-1 0,-21 0 15,21-21-15,-21 21 0,0 0 0,0 0 16,0 1-16,0-1 0,0 0 0,0 0 16,0-42 31,0 0-32,0 0-15,0-1 0,0 1 16,0 0-16,0 0 0,-21 0 15,0 0-15,0-1 0,21 1 0,-21 0 16,-1 0-16,1 0 0,0 21 16,0 0-16,0 0 0,-22 0 0,22 0 15,0 21-15,-21 0 0,21 0 0,-1 0 16,1 22-16,-21-22 0,21 21 16,0-21-16,-1 22 0,22-1 0,0-21 15,-21 22-15,21-22 0,0 21 16,0-21-16,0 0 0,0 1 0,21-1 15,1 0-15,-1 0 0,21-21 16,-21 0-16,0 0 0,22 0 16,-22 0-16,21 0 0,-21 0 0,22-21 15,-1 0-15,-21 0 0,0-1 0,22 1 16,-22-21-16,0 21 0,0 0 16,-21-22-16,21 22 0,-21 0 0,22 0 15,-22-22-15,0 22 16,0 0-16,0 0 0,0 42 31,0 0-15,0 0-16,0 1 0,0 20 15,0-21-15,0 21 0,0 1 16,0 20-16,0-20 0,0 20 0,0 1 16,0-1-16,0 22 0,0-22 0,0 1 15,21 20-15,-21-20 0,0 21 16,0-22-16,0 22 0,0-22 0,0 22 15,0-22-15,0 1 0,0-1 0,-21 1 16,21-1-16,0 1 0,-22-1 16,1-20-16,21-1 0,-21 0 0,0 1 15,21-1-15,-21 0 0,21-20 0,0-1 16,-21-21-16,-1 0 0,1 0 16,0-21-1,0-1-15,0 1 0,0 0 16,-1-21-16,1 21 0,0-22 0,-21 1 15,-1 0-15,1-1 0,0-20 16,-1-1-16,-20 22 0,21-22 0,20 1 16,-20-1-16,21 1 0,21-1 0,0 22 15,0-21-15,0 20 0,21 1 16,0 0-16,22-43 16,-1 43-16,-21-1 0,21 1 0,1 0 0,-1-1 15,0 1-15,1 0 0,20 20 16,-20-20-16,-1 0 0,0 21 0,22-1 15,-22-20-15,0 21 16,-20 0-16,20 21 0,-21-21 0,0-1 16,0 1-16,1 0 0,-22 0 0,21 0 15,-21 0-15,0-1 16,0 1-16,21-21 0</inkml:trace>
  <inkml:trace contextRef="#ctx0" brushRef="#br0" timeOffset="24719.86">19092 3768 0,'0'0'0,"0"0"32,0 21-32,0 0 15,-21 21-15,21 1 0,-21-1 16,21 22-16,-21 20 0,21-20 0,0-1 15,-21 22-15,21-22 0,-22 1 16,22-22-16,-21 22 0,21-22 0,0 0 16,-21 1-16,21-1 0,0-21 0,-21 0 15,21 1-15,0-1 0,0 0 16,21-42 15,0 0-31,-21-1 16,21 1-16,1 0 0,-1-21 0,0 21 15</inkml:trace>
  <inkml:trace contextRef="#ctx0" brushRef="#br0" timeOffset="25084.65">19135 4424 0,'21'0'16,"-21"21"-16,21-21 0,0 0 15,-21 21-15,21-21 0,22 0 0,-22 0 16,0 0-16,21 0 0,-21 0 15,1 0-15,20 0 0,0 0 0,-21 0 16,1 0-16,20 0 0,-21-21 16,0 0-16,0 21 0,1-21 15,-1 0-15,-21-1 0,0 1 0,0 0 16,0 0-16,0 0 0,-21 0 16,-1 21-16,-20 0 0,0 0 15,21 0-15,-43 0 0,22 21 0,-1 0 16,1 21-16,0 1 0,-1-22 15,22 21-15,0 0 0,0 1 0,21-22 16,0 21-16,0-21 0,0 22 0,0-22 16,21 0-16,0 0 0,0 0 15,1 1-15,-1-22 0,21 21 0,-21-21 16,64 0 0,-64 0-16,0 0 0,22 0 0,-22 0 15,0 0-15,0 0 0,-21-21 16</inkml:trace>
  <inkml:trace contextRef="#ctx0" brushRef="#br0" timeOffset="26375.52">1037 7514 0,'0'-21'31,"0"0"-15,0 0-16,0 0 0,0-1 15,21 1-15,0 21 0,1-21 16,-1 0-16,21 0 0,0 0 0,-20-1 16,20 22-16,0-21 0,-21 21 15,22 0-15,-22 0 0,21 21 16,-21-21-16,-21 43 0,0-22 0,0 21 15,0-21-15,0 22 0,0-1 16,-42 0-16,21 1 0,0-1 0,-22 0 16,1-20-16,21 20 0,-21-21 15,-1 0-15,22 0 0,0 1 16,0-1-16,0-21 0,-1 0 16,1 0-16,0 0 15,21-21-15,0-1 16,0 1-16,0 0 0,0 0 15,21 0-15,0 21 16,1-21-16,-1 21 0,0 0 0,21 0 16,1 0-16,-1 0 0,21 0 15,-20 0-15,20 0 0,-20 21 16,20 0-16,-21 0 0,1 0 16,-22 22-16,0-22 0,-21 21 0,0 0 0,0 1 15,-21-1-15,0 0 0,0 22 16,-22-22-16,1 1 0,-22-1 15,22-21-15,-21 21 0,20-20 16,1-1-16,0 0 0,-1 0 0,1-21 16,0 0-16,-1 0 0,22 0 15,0 0-15,-21 0 0,20-21 0,1 0 16,-21-22-16,21 22 16,21 0-16,0 0 0,-21 0 0,21 0 15,0-1-15,0 1 0,0 0 16,0 0-16,0 0 0,21 0 15,0-1-15,0 1 0,0 0 16,22 0-16,-22 0 0,21 0 0</inkml:trace>
  <inkml:trace contextRef="#ctx0" brushRef="#br0" timeOffset="26560.41">2244 7768 0,'0'0'15,"21"0"-15,21 0 0,-21 0 0,0 0 16,1 0 31,-1 0-31,0 0-16,0 0 0,0-21 0</inkml:trace>
  <inkml:trace contextRef="#ctx0" brushRef="#br0" timeOffset="27317.33">5122 7620 0,'0'0'0,"0"21"31,0-42-31,0 0 15,0 0 1,21 0-16,1-1 0,-22 1 16,0 0-16,21 0 0,-21 0 0,21 0 15,-21-1-15,0-20 0,0 21 0,0 0 16,0-22-16,0 22 0,-21-21 16,0 21-16,-1 0 0,1-1 0,0 1 15,-21 21-15,21 0 0,-22 0 16,1 0-16,0 0 0,-22 0 0,22 43 15,-22-22-15,1 21 0,-1 0 0,22 1 16,-22-1-16,22 22 0,21-1 16,-21 43-16,42-64 0,0 22 15,0-22-15,0 0 0,0 1 16,0-1-16,0 0 0,21-20 16,0 20-16,0-21 0,0 0 0,22-21 15,-22 0-15,0 0 0,21 0 16,1 0-16,-22 0 0,21-21 0,0 0 15,1 0-15,-1-22 0,0 22 0,-20 0 16,20-21-16,0 21 0,1-22 16,-22 1-16,21 0 0,-21 20 0,0-20 15,1 0-15,-22-1 0,0 1 0,21 0 16,-21-1-16,0 1 0,0 21 16,0 0-16,0 0 0,0 42 31,0 21-31,0-21 0,0 22 15,0-1-15,0 0 0,0 1 0,0-22 16,0 21-16,21 0 0,-21-20 16,21 41-16,-21-42 0,21 0 15,0 1-15,1-1 0,-1-21 16,0 21-16,0-21 0,21 0 16,-20 0-16,-1 0 0,0 0 15,0 0-15</inkml:trace>
  <inkml:trace contextRef="#ctx0" brushRef="#br0" timeOffset="27727.92">5651 7599 0,'0'-21'15,"0"42"-15,0-63 0,0 20 0,0-20 0,0 21 16,0-21-16,0 20 0,0 1 16,0-21-16,0 21 0,22 0 0,-1-1 15,0 1-15,21 0 0,-21 0 0,22 21 16,-1 0-16,0 0 0,-20 0 15,20 21-15,0 0 0,1 0 0,-1 1 16,-21 20-16,21-21 0,-20 21 0,-1 1 16,0-22-16,-21 21 0,0 1 15,0-1-15,0-21 0,0 21 16,0-20-16,0-1 0,-21 21 0,0-21 16,-1 0-16,1 1 15,0-22-15,0 0 16,21-22-1,0 1-15,0 0 16,0-21-16,0 21 0,0-1 0,21-20 16,-21 0-16,21-1 0,0 1 0,1 0 15,-1-1-15,0 22 16,0-21-16,21 0 0,-20 20 0,20-20 16,-21 21-16,21 0 0,-20 0 0,20 21 0,0 0 15,-21 0-15,22 0 16,-22 0-16,0 0 0,0 0 0,0 21 15,1 0-15,-22 0 0</inkml:trace>
  <inkml:trace contextRef="#ctx0" brushRef="#br0" timeOffset="28087.71">6964 7705 0,'0'0'15,"21"0"-15,21 0 0,22 0 16,-43 0-16,21-21 0,-21-1 0,1 22 15,-1-21-15,0 0 0,0 0 0,0 0 16,0 0-16,1-1 0,-1-20 16,-21 21-16,0-21 0,0-1 15,0 22-15,0-21 0,0 21 0,0-22 16,0 22-16,0 0 0,-21 0 16,-1 21-16,1 0 0,0 0 15,-21 21-15,21 0 0,-1 21 16,1-20-16,0 20 0,0 0 15,0 1-15,0-1 0,21-21 0,0 21 16,0 1-16,0-1 0,0-21 0,0 22 16,0-22-16,21 0 0,0 0 0,0 0 15,0 0-15,0-21 16,1 22-16,20-22 0,-21 21 0,21-21 16,1 0-16,-1 0 0,0 0 0,1 0 15,20 0-15,-20-21 0,-1-1 0,21 22 16,-20-21-16</inkml:trace>
  <inkml:trace contextRef="#ctx0" brushRef="#br0" timeOffset="28524.18">8318 7281 0,'0'-21'0,"0"42"0,0-84 0,0 42 16,-21 0-16,0 21 0,0-22 0,0 22 15,-22 0-15,22 0 0,0 0 16,-21 22-16,21-1 0,-22 0 0,22 0 15,0 0-15,0 22 0,-22-1 16,22 0-16,0 1 0,0-1 0,0 0 16,0 1-16,21-1 0,0-21 0,0 21 15,0-20-15,0-1 0,0 0 16,21 0-16,0 0 0,0-21 0,0 0 16,22 0-16,-22 0 0,0 0 0,21 0 15,-21 0-15,22-21 0,-22 21 16,0-21-16,21 0 0,-20 0 15,-1-1-15,0-20 0,0 21 0,-21-21 16,21 20-16,0-20 0,-21 0 0,22-1 16,-22 1-16,0 0 0,0 21 15,0-1-15,0 1 0,0 0 0,0 42 16,0 0 0,0 22-16,0-22 0,0 21 15,0 1-15,0-1 0,0 0 0,0 1 16,0-22-16,0 21 0,0-21 0,0 22 15,0-22-15,0 0 0,21 0 16,0 0-16,-21 0 0,21 1 0,0-22 16,0 0-16,1 21 0,-1-21 15,0 0-15</inkml:trace>
  <inkml:trace contextRef="#ctx0" brushRef="#br0" timeOffset="29861.1">10858 7070 0,'0'0'0,"22"-21"0,-22-1 0,0 1 0,21 0 15,0 21-15,-21-21 16,-21 42 0,0-21-16,21 21 15,-22 0-15,1 22 0,0-22 16,21 21-16,0 1 0,-21-1 0,21 0 15,-21 1-15,21 20 0,0-21 0,0 1 16,0-22-16,0 21 0,0 1 16,0-22-16,0 0 0,0 0 0,21 0 15,0 0-15,0 1 0,0-1 16,1-21-16,-1 0 0,0 0 0,21 0 16,-21 0-16,22 0 0,-22 0 15,21 0-15,-21-21 0,43-1 16,-43 1-16,0 0 0,0 0 0,-21 0 15,0-22-15,0 22 0,0-21 16,0 0-16,0 20 0,0-20 0,-21 0 16,0-1-16,-21 1 0,21 0 0,-1 21 15,-20-22-15,21 22 0,0 0 16,0 0-16,-1 21 0,1 0 16,0 0-16,21-21 0,21 21 31,22 21-31,-22-21 15,21 0-15,0 0 0,1 0 0,-1 0 16,22 0-16,-22 0 0,21 0 16,1 0-16,-1 0 0,-20-21 0,20 21 15,-20-22-15,20 22 0,-21-21 0,1 0 16,-1 21-16,0-21 0,1 21 16,-22-21-16,0 0 0,0 21 0,0-22 15,-21 1-15,0 0 0,0 0 16,-21 21 15,0 21-15,0 0-1,21 0-15,-21 1 0,21-1 0,0 21 16,0 0-16,-21 1 0,21-1 0,-22 0 16,22 1-16,-21 20 0,21-20 15,0 20-15,0 1 0,0-1 0,0-21 16,0 22-16,0-1 0,0 1 0,0-1 15,0 1-15,0-1 0,0 1 16,0-1-16,0 1 0,0 21 0,21-22 16,1 1-16,-22-1 0,0 1 0,0-1 15,21-21-15,-21 22 16,21-1-16,-21 1 0,21-22 0,-21 22 16,0-22-16,0 0 0,0 22 0,0-22 15,0 1-15,21-22 0,-21 21 0,0 0 16,21-20-16,-21-1 0,0 0 0,0 0 15,0 0-15,0 0 0,0 1 16,-21-22-16,0 21 0,0-21 16,0 0-16,0 0 0,-1-21 15,1 21-15,0-22 0,21-20 0,-21 21 16,0-21-16,-22-1 0,22 1 0,0 0 16,0-22-16,0 22 15,0-22-15,21 1 0,0-22 0,0 22 0,0-22 16,0 21-16,0-20 0,21-1 15,0 0-15,0 1 0,0-1 0,22 22 16,-22-22-16,21 21 0,0 1 16,1 21-16,-1-22 0,0 22 0,-20-1 15,105-62-15,-85 83 16,-21 1-16,0 0 0,0 21 16,1 0-16,-1-21 0,0 21 15,-21-21 16</inkml:trace>
  <inkml:trace contextRef="#ctx0" brushRef="#br0" timeOffset="30816.55">14817 6752 0,'21'-21'0,"-42"42"0,63-63 0,-21 21 16,21 0-16,-20-1 0,20-20 0,-21 21 15,0-21-15,22 20 0,-22-20 16,0 21-16,-21-21 0,0 20 0,0 1 16,0 0-16,0 0 0,0 0 15,0 0-15,0-1 0,-21 22 0,-22 0 16,22 0-16,-21 0 0,0 0 0,-1 0 15,1 22-15,0-22 0,-1 21 16,1 21-16,0-21 0,-1 0 0,22 22 16,-42 20-16,63-20 15,0-22-15,0 0 0,0 21 0,0-21 16,0 1-16,21 20 0,0-21 16,21 0-16,-21 0 0,22 1 15,-1 20-15,0-21 0,1 0 16,-1 22-16,22-22 0,-22 21 0,0-21 0,1 0 15,-22 22-15,21-22 0,-21 21 16,-21-21-16,0 1 0,0 20 0,0-21 16,-21 21-16,0-20 0,-64 20 15,43-21-15,0-21 0,-1 21 16,1-21-16,0 0 0,-22 0 16,22 0-16,-1 0 0,1 0 0,0 0 0,-1-21 15,1 21-15,0-21 0,-43-21 16,64 20-16,-21 1 15,20 0-15,1-21 0,0 21 0,21-1 16,0 1-16,0 0 0,0-21 16,21 21-16,22-1 0,-22 22 15,21 0-15,0-21 0,1 21 0,20 0 16,-20 0-16,-1 0 0,21 0 16,-20 0-16,20 0 0,1 0 0,-1 0 15</inkml:trace>
  <inkml:trace contextRef="#ctx0" brushRef="#br0" timeOffset="31916.41">15896 7027 0,'21'0'0,"-42"0"0,63 0 16,-20-21-16,-1 21 0,-21-21 16,0 0-16,0 0 0,0 0 15,0-1-15,-21 1 0,-1-21 0,1 21 16,0 0-16,-21-1 0,21 1 15,-1 0-15,-20 0 0,21 21 0,-64 0 16,64 0 0,-21 21-16,21 0 0,-1 0 0,1 22 15,0-1-15,0-21 0,0 22 16,0-1-16,21 0 0,0 1 16,0 20-16,0-42 0,0 22 15,0-1-15,0-21 0,21 21 0,0-20 0,0-1 16,21 0-16,-20-21 0,-1 0 15,21 0-15,-21 0 0,22 0 0,-22 0 16,0 0-16,21-21 0,1-22 16,-1 22-16,-21 0 0,0 0 15,-21 0-15,21 0 0,-21-1 0,22-20 16,-22 21-16,0 0 0,0 0 16,0-1-16,0 1 0,0 0 15,21 0-15,-21 42 31,0 0-31,0 0 0,0 22 0,0-22 16,0 21-16,0 22 0,-21-22 16,21 22-16,-22-1 0,1 1 0,21-1 15,0 1-15,-21-1 0,21 1 0,0-1 16,0 1-16,0-1 0,0 1 16,0 20-16,0-41 0,0 20 0,0 1 15,0-1-15,0-21 0,21 1 16,-21-1-16,0 0 0,0 1 0,21-22 15,-21 0-15,22 0 0,-22 0 16,0 1-16,21-22 16,0 0-16,-21-22 15,21 1-15,0 0 0,0-21 16,-21 21-16,22-22 0,-1-20 0,0 20 16,21-20-16,-21-1 0,1 1 0,20-22 15,-21 1-15,21-1 0,-20 0 0,20 1 16,-21-22-16,21 0 0,-20 21 15,20-21-15,-21 22 0,0 20 0,0-20 16,1 20-16,-22 22 0,0-22 16,21 43-16,-21-21 0,0 21 0,-21 42 31,-1 0-15,22 0-16,0 21 0,0-20 15,-21-1-15,21 21 0,0-21 0,0 22 16,0-1-16,0-21 0,0 21 0,0-20 15,0-1-15,0 21 0,21-21 16,1 0-16,-1 1 0,0-22 16,0 0-16,21 0 0,-20 0 0,-1 0 15,0 0-15,21 0 0,-21-22 16,1 1-16,-1 0 0,21 0 16,-21 0-16,0 0 0,1-1 0,20-20 15,-42 21-15,21-21 0,0 20 0,0-20 16,-21 0-16,0-1 0,0 1 15,0 21-15,0-21 0,0 20 0,0 1 16,0 0-16,0 42 31,0 0-31,0 22 0,0-22 16,0 0-16,0 21 0,0-20 0,0 20 16,0 0-16,0-21 0,0 22 0,0-22 15,22 21-15,-22-21 0,21 1 16,0-1-16,-21 0 0,21 0 0,0 0 15,0-21-15,1 0 0,-1 21 16,21-21-16,-21 0 0,22 0 0,-22 0 16,21 0-16,0-21 0,43 0 15,-43 0-15,1 0 0,-1 0 16,0-1-16,1 1 0</inkml:trace>
  <inkml:trace contextRef="#ctx0" brushRef="#br0" timeOffset="32751.94">18076 6773 0,'0'-21'0,"0"42"0,0-63 0,0 21 16,0 0-16,0 0 0,-21-1 16,0 22-16,0 0 0,0 0 15,-1 0-15,-20 0 0,21 22 16,0-22-16,-22 21 0,22 21 0,0-21 16,-21 0-16,21 22 0,-1-22 15,1 21-15,0-21 0,21 22 0,0-22 16,-21 21-16,21-21 0,0 1 15,0-1-15,0 21 0,0-21 16,21 0-16,-21 1 0,21-22 0,0 0 16,1 0-16,-1 0 0,0 0 0,0 0 15,21 0-15,-20-22 0,-1 1 16,0 0-16,0 21 0,0-21 16,0-21-16,1 20 0,-1 1 0,-21-21 15,21 21-15,0-22 0,-21 1 16,21 21-16,-21-21 0,0 20 0,0 1 15,0 0-15,0 0 0,0 0 0,0 42 32,0 0-32,0 0 0,0 0 0,0 1 15,0 20-15,0-21 0,0 21 16,0-20-16,0-1 0,0 21 0,0-21 16,0 0-16,0 1 0,21-1 0,1 0 15,-1 21-15,0-21 16,21-21-16,-21 0 0,1 0 0,-1 22 15,0-22-15,0 0 0,0 0 16,0 0-16,1-22 0,-1 22 16,0-21-16,0 0 0,-21 0 0,21 0 15,0 0-15,-21-1 0,22-20 16,-1 21-16,0-21 0,0 20 0,0-20 16,0 21-16,22 0 0,-22 0 0,21-1 15,1 1-15,-1 0 0,0 21 0,1 0 16,-1 0-16,-21 0 0,21 0 15,-20 0-15,20 21 0,-21 0 0,0 1 16,-21-1-16,21 0 0,-21 0 0,0 21 16,0-20-16,0-1 0,0 0 15,0 0-15,0 21 0,0-20 16,-21-1-16,21 0 0,0 0 16,-21-21-16,0 21 15,0-21-15,21-21 16,0 0-1,0 0-15,0 0 16,0-1-16,0 1 0,0 0 0,21 0 16,0-21-16,0-1 0,0 22 15,1-21-15,-1-1 0,0 22 0,0-21 16,0 21-16,0 0 0,1-1 16,-22 1-16,21 0 0,0 0 0,0 21 15,0 0-15,0 0 16,1 0-16,-1 0 0,0 21 15,-21 0-15,21-21 16,-21 21-16,0 1 0,0-1 0</inkml:trace>
  <inkml:trace contextRef="#ctx0" brushRef="#br0" timeOffset="33137.72">19621 6922 0,'0'0'0,"43"21"0,-1-21 16,0 0-1,-20 0-15,-1-21 0,21 21 0,-21-22 0,0 1 16,22 21-16,-22-21 16,21 0-16,-21-21 0,1 20 0,-1 1 15,0-21-15,0 0 0,0 20 16,-21-20-16,0 0 0,0-1 0,0 22 16,0-21-16,0 21 0,0 0 15,-21 21-15,0 0 0,-21 0 16,-1 21-16,1 0 0,21 0 0,-22 21 15,1 1-15,21-1 0,-21-21 16,20 43-16,1-22 0,21 0 0,0-20 16,0 20-16,0 0 0,0 1 15,0-22-15,21 0 0,-21 21 16,22-21-16,-1 1 0,21-1 0,-21 0 16,0 0-16,22-21 0,-22 21 0,0-21 15,21 0-15,-20 0 0,20 0 16,-21 0-16,0 0 0,22 0 0,-22 0 15,0-21-15,21 0 0,-21 21 0,1-21 16,-1 0-16,42-1 16,-63 1-16,21 0 0</inkml:trace>
  <inkml:trace contextRef="#ctx0" brushRef="#br0" timeOffset="33324.61">20278 7049 0,'0'0'0</inkml:trace>
  <inkml:trace contextRef="#ctx0" brushRef="#br0" timeOffset="38730.76">487 9716 0,'0'0'0,"0"-22"15,-21 1-15,-1 21 16,22-21-16,-21 21 16,21-21-1,21 21 32,1 0-47,20 0 16,-21 0-16,0 0 0,22 0 15,-1 0-15,0 0 0,1 0 16,20 0-16,-21 0 0,22 0 16,-1 0-16,1 0 0,-1 0 0,22 0 15,0 0-15,21 0 0,-22 0 16,22 0-16,-21 0 0,21 0 0,-1 0 16,1 0-16,0 0 0,21 0 15,-21 0-15,42 0 0,-21 0 0,0 0 16,21 0-16,-21 0 0,21 0 15,22 0-15,-22 0 0,21 21 0,-21-21 16,22 0-16,-1 0 0,0 0 16,22 0-16,-22 0 0,1 21 15,-1-21-15,21 0 0,1 0 0,-22 21 16,22-21-16,-1 0 0,1 22 16,-1-22-16,1 0 0,-1 21 0,1-21 15,-1 0-15,22 0 0,0 21 0,-22-21 16,22 0-16,-1 0 0,1 0 15,0 0-15,21 0 0,-22 0 0,1 0 16,21 0-16,-22 0 0,234 0 16,-233 0-16,20 0 15,1 0-15,-21 0 0,21 0 0,-22 0 0,22 0 16,-21-21-16,21 21 0,-22 0 16,43-21-16,-21 21 0,0-22 0,0 1 15,21 21-15,-21-21 0,0 0 16,-1 0-16,1 0 0,21-1 15,-21 1-15,0 0 0,0 21 0,0-21 16,-1 0-16,22 0 0,-21-1 0,0 22 16,-21-21-16,21 0 0,-1 21 15,1-21-15,0 0 0,0 21 0,-21-21 16,20 21-16,1-22 0,0 22 16,0-21-16,-21 21 0,20-21 0,1 21 15,-21-21-15,254 21 0,-255-21 16,22 0-16,-21 21 15,21 0-15,-22-22 0,1 22 0,21 0 0,-22-21 16,22 21-16,191 0 16,-192-21-16,-20 21 0,21 0 15,-21 0-15,20-21 0,-20 21 16,21 0-16,-21 0 0,20-21 0,-20 21 16,21 0-16,0 0 0,0 0 0,-22-21 15,22 21-15,0 0 0,0 0 16,-22 0-16,22 0 0,-21 0 0,21 0 15,-22 0-15,22 0 0,-21 0 16,0 0-16,20 0 0,-20 0 0,21 0 16,-21 0-16,-1 0 0,1 0 15,211 0-15,-211 0 16,-22 0-16,22 21 0,-21-21 0,-1 0 16,1 0-16,-22 0 0,0 21 15,1-21-15,-1 0 0,-21 0 16,21 0-16,-42 0 0,0 21 0,0-21 15,-21 0-15,-21 0 0,0 0 16,-1 0-16,-20 0 0,-22 0 0,0 0 16,-20 0-16,-1 0 0,0 0 15,-42 0 17,0 0-32,-22 0 0,1 0 15,0 0-15,-1 0 0,1 0 16,-22 0-16,22-21 0,-21 21 15,20-21-15,-20 21 0</inkml:trace>
  <inkml:trace contextRef="#ctx0" brushRef="#br0" timeOffset="42844.58">13716 381 0,'0'-21'0,"0"0"0,0 0 16,0 42 31,0 0-47,0 0 15,0 21-15,0-20 0,0 20 0,0 0 16,0 1-16,0-1 0,-21 0 16,21 1-16,0-1 0,0-21 0,0 21 15,0 1-15,0-22 0,0 0 16,0 0-16,0 0 0,0 1 0,0-1 15,21-21 1,0-21 0,-21-1-16,21 1 0,-21 0 15,0 0-15,21 0 0,1-22 0,-1 22 16,-21-21-16,0 21 0,21-22 16,0 22-16,0 0 0,-21 0 15,21 0-15,-21 0 0,22 21 0,-22 21 31,21-21-31,-21 21 0,0 0 16,0 0-16,21 0 0,-21 22 0,0-22 0,0 0 16,0 0-16,21 0 0,0 1 15,0-1-15,1-21 0,-1 21 0,0-21 16,0 0-16,0 0 0,0 0 16,22 0-16,-22 0 0,0-21 15,0 21-15,22-21 0,-22-1 16,0 1-16,0 0 0,0 0 0,0-21 15,1 20-15,-22-20 0,0 21 0,0-21 16,0-1-16,0 22 0,0-21 16,0 21-16,0-22 0,0 22 0,0 0 15,-22 21 1,22 21 0,0 0-16,0 0 15,0 1-15,0-1 0,0 0 16,0 0-16</inkml:trace>
  <inkml:trace contextRef="#ctx0" brushRef="#br0" timeOffset="43098.43">14711 445 0,'0'21'0,"0"0"15,0 21-15,-21-21 0,21 1 16,0-1-16,0 21 0,0-21 16,-22 0-16,22 22 0,0-22 0,0 0 15,-21 21-15,21-20 16,0-1-16,0 0 16,0-42-1,21 0 1,-21-1-16,22 1 0,-22 0 15</inkml:trace>
  <inkml:trace contextRef="#ctx0" brushRef="#br0" timeOffset="43291.88">14711 127 0,'0'0'0,"-21"0"0,-1 0 15,22 21 32,22 0-31,-1-21-1,0 0-15,0 0 16,0 0-16</inkml:trace>
  <inkml:trace contextRef="#ctx0" brushRef="#br0" timeOffset="43564.73">15176 85 0,'0'0'0,"0"21"16,-21 0-16,21 0 0,-21 0 0,0 22 16,21-1-16,0 0 0,0 1 15,-21-1-15,0 0 0,-1 1 0,22-1 16,0 0-16,-21 1 0,21-1 15,-21 0-15,21 1 0,0-1 0,0-21 16,0 22-16,0-22 0,0 0 0,0 0 16,0 0-16,21-21 15,0 0 1,1-21-16,-1 0 16,0 0-16,0 0 0,0-22 0,0 1 15</inkml:trace>
  <inkml:trace contextRef="#ctx0" brushRef="#br0" timeOffset="44011.99">15494 0 0,'0'21'16,"0"22"-16,0-22 16,0 21-16,0-21 0,0 22 0,0-1 15,0 0-15,0 1 0,0 20 0,0-21 16,0 1-16,0-22 0,0 21 15,-21 1-15,21-1 0,0-21 0,0 0 16,-21 22-16,21-22 0,0 0 16,0 0-16,21-42 47,-21 0-47,21 0 15,-21-1-15,21-20 0,-21 21 0,21-21 16,0-1-16,1 22 0,-1-21 15,0-1-15,0 1 0,21 21 0,-20-21 16,-1 20-16,21 22 0,-21 0 16,0 0-16,22 0 0,-22 22 15,0-1-15,0 0 0,-21 21 16,0-21-16,0 22 0,21-22 0,-21 21 16,0-21-16,0 22 0,0-22 15,0 21-15,0-21 0,0 1 0,0-1 16,0 0-16,0 0 0,-21-21 15,21 21-15,-21-21 16,0 0-16,0 0 16,0 0-16</inkml:trace>
  <inkml:trace contextRef="#ctx0" brushRef="#br0" timeOffset="44221.75">14944 360 0,'0'0'0,"0"-21"16,21 21-16,0-21 15,21 21-15,-21-22 0,22 22 16,-1 0-16,0-21 0,1 21 0,-1 0 16,0 0-16,1-21 0,-1 21 0,0 0 15,1 0-15,-22 0 16,0-21-16,21 21 0,-20-21 0,-1 21 15</inkml:trace>
  <inkml:trace contextRef="#ctx0" brushRef="#br0" timeOffset="44537.38">16849 0 0,'-22'0'16,"1"0"-1,0 0-15,0 0 16,0 42-16,21 1 16,-21-1-16,21 22 0,0-22 15,0 21-15,0 1 0,0-1 0,0-20 16,0 20-16,-22-20 0,22-1 0,0 0 15,0 1-15,0-1 0,0 0 16,0-21-16,0 1 0,0-1 0,0 0 16,0-42-1</inkml:trace>
  <inkml:trace contextRef="#ctx0" brushRef="#br0" timeOffset="44828.22">16658 212 0,'0'-43'0,"0"86"0,0-107 0,0 22 16,0 0-16,0-1 0,21 22 15,0 21-15,1 0 0,-1 0 0,21 0 16,0 0-16,-20 0 0,20 0 16,0 0-16,1 0 0,20 0 15,-42 0-15,22 0 0,-1 0 0,0 0 16,-21 0-16,-21 42 15,0 1-15,0-1 0,0 0 0,-21 1 16,-21-1-16,21 0 0,-22-20 16,1 20-16,0-21 0,-1 0 0,1 0 15,0 1-15,21-1 0,-22 0 16,22 0-16,0-21 0,0 0 0,21 21 16,21-21-1</inkml:trace>
  <inkml:trace contextRef="#ctx0" brushRef="#br0" timeOffset="45347.92">17589 466 0,'0'0'0,"0"-21"0,0-1 0,-21 1 0,-21 0 16,21 21-16,0 0 15,-22 0-15,22 0 0,-21 0 16,21 21-16,-22 0 0,22 1 0,0-1 16,-21 0-16,20 21 0,1-21 15,21 22-15,-21-22 0,21 21 0,-21-21 16,21 22-16,0-22 0,0 0 15,0 0-15,0 0 0,0 1 0,0-1 16,21-21-16,0 0 0,0 0 16,1 0-16,-1 0 0,42 0 15,-42-21-15,22 21 0,-22-22 16,21 1-16,-21 0 0,22 0 0,-22 0 16,0-22-16,0 22 0,0 0 0,1-21 15,-22 21-15,0-1 16,0 1-16,0 0 0,0 0 0,0 42 31,0 0-15,0 0-16,0 1 0,0-1 15,0 21-15,0-21 0,0 0 0,0 1 16,0-1-16,0 0 0,0 0 0,0 0 16,21 0-16,0-21 15,0 0-15,0 0 0,0 0 16,1 0-16</inkml:trace>
  <inkml:trace contextRef="#ctx0" brushRef="#br0" timeOffset="45583.78">17843 487 0,'0'0'0,"0"-21"15,0 42 64,0 0-64</inkml:trace>
  <inkml:trace contextRef="#ctx0" brushRef="#br0" timeOffset="46819.96">13864 529 0,'-21'0'0,"42"0"0,-63 0 16,21 0-16,42 0 31,21 0-31,0 0 0,1 0 0,20 0 16,1 0-16,20 0 0,1 0 16,21 0-16,-21 0 0,20 0 15,1 0-15,0 21 0,0-21 0,0 0 16,0 0-16,-1 0 0,1 0 15,0 0-15,-21 0 0,-1 0 0,1 0 16,-21 0-16,-1 0 0,1 0 16,-22 0-16,-21 0 0,21 0 0,-20 0 15,-44 0 1,1 0-16,0 22 16,-21-22-16,-22 0 0,1 0 0,-1 0 15</inkml:trace>
  <inkml:trace contextRef="#ctx0" brushRef="#br0" timeOffset="47028.84">14224 804 0,'-21'22'0,"42"-44"0,-42 65 0,21-22 16,21-21-16,21 0 16,1 0-16,20 0 0,1 0 0,20 0 15,1 0-15,0-21 0,20 21 16,1-21-16,0 21 0,127-22 15,-106 1-15,-21 21 0,0-21 16,-22 21-16,1-21 0,0 21 0,63-21 16,-85 0-16,1-1 15,-1 1-15,-20 21 0</inkml:trace>
  <inkml:trace contextRef="#ctx0" brushRef="#br0" timeOffset="47512.57">16489 360 0,'-21'0'15,"42"0"-15,-42-21 0,21 0 16,21-1-16,21 22 0,-21-21 16,22 21-16,-22 0 0,21-21 15,0 21-15,-20 0 0,20 0 16,0 0-16,1 0 0,-22 0 15,21 0-15,0 0 0,-20 0 0,20 0 16,-21 0-16,0 0 0,0 21 0,1-21 16,-22 21-16,0 1 0,0-1 15,-22 0-15,1 0 0,-21 0 16,0 0-16,-1 1 0,-20-1 16,20 0-16,-20 0 0,21 0 0,-1 0 15,1 1-15,21-1 0,0 0 16,21 0-16,21-21 15,0 0-15,21 0 0,-21 0 16,43 0-16,-22 0 0,22 0 16,-1 0-16,1 0 0,-1 0 0,1 0 15,-1 0-15,1 0 0,-22 0 16,22 0-16,-22 0 0,-21 0 0,0 21 16,-21 0-16,0 1 15,-21-22-15,-21 21 0,21 0 0,-22 0 16,22 0-16,-21 0 0,21 1 15,-22-1-15,22-21 0,21 21 0</inkml:trace>
  <inkml:trace contextRef="#ctx0" brushRef="#br0" timeOffset="48336.5">19240 85 0,'0'0'0,"0"-21"0,0-1 0,0 44 15,0-1 1,-21 0-16,21 21 0,0 1 16,0-1-16,0 21 0,-21-20 15,0 20-15,21-20 0,-21 20 0,0-21 16,21 1-16,-22-1 0,1 0 16,21 1-16,0-1 0,0-21 0,0 22 15,0-22-15,21-42 31,1-1-31,-22 1 0,21 0 16,0 0-16,0 0 0,0-22 16,-21 22-16,21 0 0,1-21 0,-1 21 15,0-22-15,0 22 0,0 0 16,0 0-16,1 21 0,-1 0 16,0 21-1,-21 0-15,21 0 0,-21 22 0,0-22 16,0 21-16,0-21 0,0 0 15,21 22-15,0-22 0,-21 0 0,22 21 16,-1-20-16,0-22 0,0 21 16,21-21-16,-20 0 0,-1 0 0,21 0 15,-21 0-15,22 0 0,-22-21 16,21-1-16,0 1 0,-20 0 0,-1 0 16,21 0-16,-21-22 0,0 1 15,1 0-15,-1-1 0,-21 1 0,0 0 16,0-22-16,0 22 0,0-22 15,0 22-15,0 0 0,-21 21 16,21-1-16,-22 1 0,1 21 16,0 21-1,21 1-15,0-1 0,0 21 0,0-21 16,0 0-16,0 22 0,0-22 16,0 0-16,0 0 0,0 0 15,21 1-15,0-1 0,1-21 16,-1 21-16</inkml:trace>
  <inkml:trace contextRef="#ctx0" brushRef="#br0" timeOffset="48552.37">20405 445 0,'0'21'0,"0"0"16,0 0-16,0 0 0,0 0 15,-22 22-15,22-22 0,-21 0 0,21 0 16,-21 0-16,21 1 0,0-1 15,0 0-15,0 0 0,0 0 0,0 0 16,0-42 15,0 0-31,21 0 16,-21 0 0,21-22-16</inkml:trace>
  <inkml:trace contextRef="#ctx0" brushRef="#br0" timeOffset="48716.64">20447 233 0,'0'0'0,"-21"-21"0,21 0 0,-21 21 16,21-22-16,-22 22 15,44 0 17,-1 0-17,0 0-15,21 0 16,-21 0-16,1 0 0</inkml:trace>
  <inkml:trace contextRef="#ctx0" brushRef="#br0" timeOffset="48935.92">20870 64 0,'0'21'0,"0"0"0,0 0 0,0 0 15,0 22-15,0-1 0,0 0 16,0 22-16,0-22 0,0 22 0,-21-22 15,21 0-15,-21 1 16,21-1-16,0 0 0,0 1 0,-21-22 16,21 21-16,0-21 0,-21 0 0,21 1 15,0-1-15,-22-21 16,22-21 0,-21 21-16</inkml:trace>
  <inkml:trace contextRef="#ctx0" brushRef="#br0" timeOffset="49544.57">20447 572 0,'21'-22'31,"21"22"-31,-20 0 0,20 0 16,-21-21-16,21 21 0,22 0 15,-22-21-15,1 0 0,20 21 0,-21-21 16,1 21-16,20-21 0,-20-1 15,20 22-15,-21-21 0,22 0 0,-22 0 16,1 0-16,-22 0 0,21-22 16,-21 22-16,0-21 0,-21 21 0,0-1 15,0-20-15,0 21 0,0 0 16,-21 21-16,0 0 0,0 0 16,0 21-16,0-21 0,21 42 15,-22-21-15,22 22 16,0-1-16,0 0 0,0 1 0,0-1 15,0 0-15,0 1 0,0-1 16,0-21-16,0 22 0,0-1 0,0-21 16,0 0-16,0 22 0,0-22 0,0 0 15,-21 0-15,21 0 0,0 0 16,0 1-16,0-44 31,0 1-31,0 0 16,0 0-16,0 0 0,0 0 15,0-1-15,0 1 0,0-21 16,21 21-16,1 0 0,-1-1 16,0-20-16,21 21 0,-21 0 0,22 0 15,-1-1-15,0 22 0,1 0 16,-22 0-16,21 0 0,1 0 0,-22 22 16,0-1-16,21 0 0,-42 0 0,21 0 15,-21 22-15,0-22 0,0 0 16,0 0-16,0 0 0,0 0 0,-21 22 15,0-43-15,0 21 0,21 0 16,-21 0-16,0 0 0,42-21 47,0-21-47,0 21 0,0-21 0</inkml:trace>
  <inkml:trace contextRef="#ctx0" brushRef="#br0" timeOffset="49912.46">22140 423 0,'-21'0'0,"21"22"15,-21-22-15,0 21 0,21 0 0,-21 0 16,-1 0-16,22 22 0,-21-22 16,0 0-16,0 21 0,0-21 0,0 1 15,21 20-15,0-21 16,-22 0-16,22 0 0,0 1 0,0-1 15,22-21-15,-22 21 16,21-21-16,21 0 0,-21 0 0,0-21 16,22 21-16,-22-21 0,0-1 15,21 1-15,-20 0 0,-1 0 0,0 0 16,0 0-16,0-22 0,-21 22 16,0-21-16,0 21 0,0-22 0,0 22 15,0 0-15,0 0 0,0 0 0,-21 21 16,0 0-16,0 0 15,-22 0-15,22 21 0,0 0 16,21 0-16,-21-21 16,21 21-16,0 0 0,0 1 15,21-1 1</inkml:trace>
  <inkml:trace contextRef="#ctx0" brushRef="#br0" timeOffset="50567.83">22542 466 0,'0'0'0,"0"-21"16,0 42-1,0 0 1,-21 0-16,21 0 0,-21 22 16,21-22-16,-21 0 0,21 0 15,0 21-15,0-20 0,0-1 0,0 0 16,0 0-16,0 0 0,0 0 0,0 1 15,0-1-15,21-21 0,0 0 16,0 0-16,1 0 0,-1 0 0,0 0 16,21 0-16,-21 0 0,1-21 15,20-1-15,-21 1 0,0 0 0,0 0 16,1 0-16,-1 0 0,0-22 16,0 22-16,-21 0 0,0 0 0,21-22 15,-21 22-15,0 42 31,0 1-15,-21-1-16,21 0 0,-21 0 0,21 0 16,-21 0-16,21 22 0,0-22 0,0 0 15,0 0-15,0 0 0,0 1 16,21-22-16,0 21 0,0-21 0,0 0 16,1 0-16,-1 0 0,21 0 15,-21 0-15,22-21 0,-22-1 0,0 22 16,21-21-16,-21 0 0,1 0 15,-1-21-15,21-22 16,-21 43-16,-21-21 0,0-1 16,21-20-16,-21 20 0,22-20 0,-22 21 15,0-1-15,0 1 0,0 0 16,0 20-16,0 1 0,0 42 16,-22 1-1,1 20-15,21-21 0,0 21 0,-21 1 16,0-1-16,21 0 0,0 22 15,0-43-15,0 21 0,0 1 0,0-1 16,0-21-16,0 0 0,0 1 0,0-1 16,21 0-16,0-21 15,-21 21-15,21-21 0,1 0 16,-1 0-16,-21-21 16,21 21-16,-21-21 0,0 0 0,21-1 15,-21 1-15</inkml:trace>
  <inkml:trace contextRef="#ctx0" brushRef="#br0" timeOffset="50744.72">23241 466 0,'0'0'0,"21"0"31,0 0-15,0 0-16,22 0 0,-22 0 15,21 0-15,1 0 0,-22-21 16,21 21-16,-21-22 0,22 22 0,-22 0 15,0-21-15,0 21 0,0-21 16,0 0-16</inkml:trace>
  <inkml:trace contextRef="#ctx0" brushRef="#br0" timeOffset="51236.47">24744 318 0,'0'-22'16,"0"44"-16,0-86 0,0 43 0,0-21 15,0 20-15,0-20 0,0 21 0,21 0 16,-21 0-16,21 21 15,-21 21-15,21 0 0,-21 21 16,21 1-16,-21 20 0,0-21 16,0 22-16,0-1 0,0-20 0,0 20 15,0 1-15,-21-22 0,0 22 16,0-22-16,0 0 0,21 1 0,0-1 16,-21-21-16,21 0 0,0 0 0,0 1 15,0-1-15,0-42 31,0-1-31,0 1 16</inkml:trace>
  <inkml:trace contextRef="#ctx0" brushRef="#br0" timeOffset="51524.66">24680 445 0,'0'0'0,"0"-43"0,0 1 16,0 0-16,0-1 15,0 1-15,0 21 0,0-22 0,0 22 16,21 0-16,1 0 0,20 0 0,-21 0 15,21-1-15,43 22 0,-43 0 16,1 0-16,20 0 16,-20 0-16,-1 22 0,-21-1 0,0 0 15,0 21-15,-21 1 0,0-1 16,0 0-16,-21 1 0,-42 41 16,20-63-16,1 22 0,0-22 15,-1 21-15,1-21 0,0 1 0,21-1 16,-1 0-16,1 0 0,21 0 15,0 0-15,21-21 16,1 0-16,-1 0 0,0 0 16,21 0-16,-21 0 0,22 0 15,-22 0-15</inkml:trace>
  <inkml:trace contextRef="#ctx0" brushRef="#br0" timeOffset="51989.39">25527 677 0,'0'0'0,"21"0"0,0 0 0,-21-21 15,0 0 1,-21 21-16,21-21 0,-21 0 16,0 21-16,0-21 0,-1-1 0,22 1 15,-21 21-15,0-21 0,0 21 16,0 0-16,0 0 0,-1 0 16,1 21-16,0 0 0,0 1 15,0-1-15,0 21 0,-1-21 0,22 22 16,0-1-16,-21 0 15,21-21-15,-21 22 0,21-1 0,0-21 16,0 0-16,0 1 0,0-1 16,21 0-16,0-21 0,1 0 0,-1 0 15,0 0-15,0 0 0,0 0 0,0 0 16,22-21-16,-22 0 0,0-1 16,21 1-16,-20 0 0,-1-21 15,0 21-15,21-22 0,-21 22 0,1-21 16,-22 21-16,21-22 15,0 22-15,-21 0 0,0 42 32,0 0-32,0 0 15,0 1-15,0-1 0,0 0 0,0 0 16,0 21-16,0-20 0,0-1 16,0 0-16,0 0 0,21 0 15,0-21-15,0 21 0,1-21 16,-1 0-16,0 0 0,0 0 15,0 0-15,0 0 0,1-21 0,-1 0 16</inkml:trace>
  <inkml:trace contextRef="#ctx0" brushRef="#br0" timeOffset="52348.37">25929 677 0,'0'-21'0,"0"42"0,0-63 0,0 21 16,0 0-16,0 0 15,0-1-15,0 1 0,21 0 16,0 21-16,1-21 0,20 21 15,-21 0-15,0 0 0,0 0 16,1 0-16,-1 21 0,21 0 0,-21-21 0,0 21 16,1 1-16,-1 20 0,-21-21 15,21 0-15,-21 0 0,21 22 0,-21-22 16,0 0-16,0 21 0,0-20 16,0-1-16,0 0 15,0 0-15,-21-21 16,0 0-1,21-21 1,0 0-16,0 0 0,0-1 0,21-20 16,0 21-16,0 0 15,0-22-15,1 22 0,-1-21 0,0 21 16,0-22-16,0 22 0,0 0 16,1 0-16,20 0 0,-21 21 0,0 0 15,0 0-15,1 0 0,-1 0 16,0 0-16,0 21 0,0-21 0,-21 21 15</inkml:trace>
  <inkml:trace contextRef="#ctx0" brushRef="#br0" timeOffset="54296.02">27241 804 0,'0'0'0,"22"-21"0,-22 0 16,0 0-16,21 0 0,-21 0 15,0-1-15,0 1 0,0-21 16,0 21-16,0-22 0,-21 22 0,21 0 16,-22 0-16,1 0 15,0 21-15,-21 0 0,21 0 0,-22 0 16,1 0-16,0 0 0,-1 21 0,1 0 16,0 0-16,20 0 0,-20 22 15,21-22-15,-21 42 0,20-20 16,22-22-16,0 21 0,0-21 15,0 1-15,0-1 0,0 0 0,22 0 16,-1-21-16,0 0 0,0 21 16,21-21-16,-20 0 0,41 0 15,-21 0-15,1-21 0,-22 0 16,21 0-16,-21 0 0,22-1 16,-22 1-16,0 0 0,0 0 0,0-21 15,1 20-15,-1 1 0,-21-21 0,21 21 16,-21 0-16,0-1 15,0 1-15,0 42 16,0 1 0,0-1-16,-21 0 0,21 0 0,0 0 15,0 22-15,0-22 0,0 0 16,0 0-16,0 0 0,0 0 0,0 1 16,21-1-16,0-21 0,0 21 15,0-21-15,1 0 0,-1 0 0,21 0 16,-21 0-16,22 0 0,-22-21 15,0 0-15,0 21 0,0-22 0,0 1 16,1 0-16,-1 0 0,-21 0 16,0 0-16,21-22 0,-21 22 15,21 0-15,-21-21 0,0 20 0,0 1 16,0 42 0,0 1-1,0-1-15,0 0 0,0 0 16,-21 0-16,21 0 0,-21 22 0,21-22 15,0 0-15,-21 0 0,21 0 16,-22 1-16,22-1 0,0 0 0,0 0 16,-21-21-16,21 21 15,0-42 17,0 0-32,0 0 0,0 0 15,0-1-15,0 1 0,0 0 16,21 0-16,1-21 0,-1 20 0,0 1 15,0-21-15,21 21 0,-20-22 16,20 22-16,-21 0 0,21 0 16,1 0-16,-22 0 0,21 21 0,-21 0 15,22 0-15,-43 21 0,21 0 0,0 0 16,-21 0-16,0 0 0,0 22 16,0-22-16,0 0 0,0 0 0,0 22 15,0-22-15,0 0 0,0 0 16,0 0-16,0 0 0,0 1 15,0-44 17,0 1-17,0 0-15,0 0 16,21 0-16,0-22 0,1 22 0,-1 0 16,21-21-16,-21 21 0,22-22 15,-22 22-15,21 0 0,0 0 0,-20 0 16,-1-1-16,21 22 0,-21 0 15,0 0-15,1 0 0,-1 22 0,0-1 16,-21 0-16,0 0 16,0 0-16,0 0 0,0 1 0,0 20 15,0-21-15,0 0 0,0 0 16,0 22-16,0-22 0,0 0 0,0 0 16,0 0-16,21 1 0,0-22 15,0 21-15,1 0 0,-1-21 0,21 0 16,-21 0-16,0 0 0,1 0 15,-1 0-15,0 0 0,0-21 0,0 21 16,0-21-16,1-1 0,-1 1 16,0 0-16,-21 0 0,0-21 0,21 20 15,0 1-15,-21 0 16,0 0-16,0 0 0,0 0 0,-21 21 31,21 21-31,-21 0 16,0 0-16,0 0 0,-1 0 15,1 1-15,21-1 0,0 0 0,0 0 16,0 0-16,0 0 0,0 1 16,0-1-16,0 0 0,21-21 15,1 21-15,-1-21 0,0 0 0,0 0 16,21 0-16,-20 0 0,-1 0 16,21 0-16,-21 0 0,22-21 0,-22 0 15,0 0-15,21-1 0,-21 1 16,1 0-16,-1 0 0,0-21 15,0-1-15,0 22 0,0-21 0,1-22 16,-1 22-16,0 0 0,-21-1 16,0 1-16,21-22 0,-21 43 0,0-21 15,0 21-15,0 0 0,0-1 16,-21 44 0,0-1-16,0 21 0,-1 0 15,-20-20-15,21 20 0,0 0 16,-22 22-16,22-22 0,21 0 0,-21 1 15,21-22-15,0 21 0,0 1 16,0-22-16,0 21 0,0-21 16,21 0-16,-21 1 0,21-1 15,22 0-15,-22-21 0,0 0 0,21 21 16,-20-21-16,20 0 0,-21 0 16,21 0-16,-20-21 0,20 21 0,-21-21 15,21 0-15,-20-1 0,-1 1 16,21 0-16,-21 0 0,0 0 15,1 0-15,-22-1 0,0 1 0,21 0 16,-21 0-16,-21 21 31,-1 21-31,1 0 0,21 0 16,-21 22-16,21-22 0,-21 0 16,21 0-16,0 0 0,0 1 0,0-1 15,0 0-15,0 0 16,21-21-16,0 0 0,0 0 0,1 0 15,-1 0-15,0 0 16,0 0-16,0-21 0,22 21 16,-22-21-16,0 0 0,0-1 0,0 22 15,0-21-15,1 0 0,-1 0 16,0 0-16,0 21 0,0-21 0,0 21 16,-21 21-1,0 0 1,0 0-16,0 0 0,-21 0 15,0 1-15,21-1 0,0 0 0,0 0 16,-21 0-16,21 0 0,0 1 16,21-22 15,0 0-31,0-22 0</inkml:trace>
  <inkml:trace contextRef="#ctx0" brushRef="#br0" timeOffset="54532.83">29506 381 0,'0'0'0,"-21"0"16,42 0 0,0 0-16,1 0 15,-1 21-15,21-21 0,0 21 0,-20-21 16,20 0-16,0 0 0,1 22 15,-1-22-15,0 0 0,1 0 0,-22 0 16,21 21-16,-21-21 0,0 0 16,-42 0-1,-21 0-15,0 0 16</inkml:trace>
  <inkml:trace contextRef="#ctx0" brushRef="#br0" timeOffset="55312.18">19240 1418 0,'0'0'16,"0"-21"-16,0 0 0,-21 0 0,21 0 16,-21 21-16,0-22 15,0 22-15,0 0 16,42 0 31,0 0-47,21 0 15,1 0-15,-1 0 0,21 0 16,22 0-16,0 0 0,21 0 0,-1 0 16,22-21-16,22 21 0,-1 0 15,21 0-15,0-21 0,22 0 0,-22 21 16,22 0-16,-1 0 0,22-21 16,-22 21-16,1 0 0,-1-21 15,1 21-15,-22 0 0,1 0 0,-1 0 16,-21-22-16,-21 22 0,-21 0 15,0 0-15,-22 0 0,1 0 0,-21 0 16,-1-21-16,-21 21 0,-20 0 16,20 0-16,-21 0 0,0 0 0,0 0 15,1-21 1,-22 0-16,21 0 16,0 21-16</inkml:trace>
  <inkml:trace contextRef="#ctx0" brushRef="#br0" timeOffset="55930.48">25950 1037 0,'-21'0'0,"42"0"0,-63 21 16,42 1 0,21-22 15,0 0-31,22 0 0,-1 0 15,21 0-15,1 0 0,-1 0 0,22 0 16,0 0-16,21 21 0,21-21 16,0 0-16,21 0 0,0 0 0,21 21 15,1-21-15,20 0 0,1 0 16,20 0-16,-20 21 0,-22-21 0,22 0 16,-1 0-16,-21 0 0,1 0 15,-1 0-15,-42 0 0,21 0 0,-42-21 16,0 21-16,0-21 0,-22 0 15,1 21-15,-21-22 0,-22 22 16,0 0-16,1 0 0,-22-21 0,-21 0 31,-21 21-31,-22 0 16,22-21-16,-21 21 0,-22 0 16,22 0-16</inkml:trace>
  <inkml:trace contextRef="#ctx0" brushRef="#br0" timeOffset="57104.86">1058 10732 0,'0'0'16,"0"21"-1,0 0-15,0 0 16,0 21-16,0 1 0,-21-1 15,21 22-15,-21 20 0,21-20 0,-21 20 16,0 1-16,21-21 0,-22 20 16,1-20-16,0-22 0,21 22 0,-21-22 15,21 0-15,-21 1 16,21-22-16,-21 21 0,21-21 0,0 0 16,0 1-16,21-22 15,0 0 1,0-22-1,-21 1-15,0 0 0</inkml:trace>
  <inkml:trace contextRef="#ctx0" brushRef="#br0" timeOffset="57404.69">1439 11409 0,'0'0'0,"21"0"31,-21 21-31,0 0 15,0 0-15,22-21 32,-1 0-32,0 0 0,0 0 0,21 0 15,-20-21-15,-1 0 0,0 21 16,0-21-16,0 0 0,0 0 0,1 21 16,-22-22-16,0 1 15,-22 21 1,1 0-16,0 0 15,0 0-15,0 21 0,0-21 0,-1 0 16,22 22-16,0-1 16,22-21-1,20 0-15,-21 0 0</inkml:trace>
  <inkml:trace contextRef="#ctx0" brushRef="#br0" timeOffset="57881.41">4699 10435 0,'0'0'0,"21"-21"0,-21 0 0,0 0 0,0 42 16,0 21 0,0 1-16,0-1 15,0 21-15,0-20 0,0 20 0,-21 1 16,21-1-16,-21-20 0,21 20 16,-21 1-16,21-1 0,0-21 0,0 22 15,0-22-15,0 1 0,0-1 0,0 0 16,0-21-16,0 1 0,0-1 15,0 0-15,0 0 0</inkml:trace>
  <inkml:trace contextRef="#ctx0" brushRef="#br0" timeOffset="58108.42">4360 10964 0,'0'0'0,"0"-21"16,43 21 0,-22 0-16,0 0 0,21 0 15,1-21-15,-1 21 0,0 0 0,1 0 16,-1 0-16,0-21 0,22 21 0,-22-21 16,0 21-16,1 0 0,-1 0 15,0-21-15,43 21 0,-64 0 16,22 0-16,-22 0 0,21 0 15,-21 0-15,22 0 0,-1 0 0</inkml:trace>
  <inkml:trace contextRef="#ctx0" brushRef="#br0" timeOffset="58330.21">6138 11070 0,'0'0'0,"21"0"0,-21 21 15,0 1-15,22-22 0,-22 21 0,0 21 16,0-21-16,0 0 0,0 22 0,-22-22 16,1 21-16,0-21 0,0 22 15,0-22-15,-22 21 0,1-21 0,21 1 16,-64 41-16,43-42 0,0 0 16,20 1-16,1-22 0,0 0 15</inkml:trace>
  <inkml:trace contextRef="#ctx0" brushRef="#br0" timeOffset="58704.97">7345 10943 0,'-21'0'0,"42"0"0,-64 0 0,65 0 47,-1 0-47,21 0 0,0 0 15,1 0-15,-1 0 0,0-21 0,22 21 16,-22 0-16,22 0 0,-22 0 15,22 0-15,-22-21 0,21 21 0,-20 0 16,-1 0-16,0 0 0,-20 0 16,20 0-16,-21-21 0,0 21 0,0 0 15,1 0 1,-1 0 0</inkml:trace>
  <inkml:trace contextRef="#ctx0" brushRef="#br0" timeOffset="59240.17">8805 11155 0,'64'-42'16,"-43"42"-16,0 0 15,0 0-15,-21 21 0,21 0 16,1-21-16,-22 21 0,0 21 0,0-20 16,0-1-16,0 21 15,-22-21-15,1 0 0,-21 1 0,21 20 16,-22-21-16,1 0 0,21 0 0,-21 1 15,20-1-15,1 0 0,0-21 16</inkml:trace>
  <inkml:trace contextRef="#ctx0" brushRef="#br0" timeOffset="59579.98">10245 10435 0,'0'0'0,"0"-21"16,-22 21-16,22 21 16,0 0-16,0 1 15,0 20-15,22 0 0,-1 1 0,21-1 16,-21 0-16,22 1 0,-22-1 0,21 0 15,0 1-15,-20-1 0,-1 0 16,0-21-16,21 22 0,-21-22 0,-21 21 16,22-21-16,-1 22 0,0-22 15,-21 0-15,0 0 0,21 0 16,-21 1-16,0-44 31,21 1-15</inkml:trace>
  <inkml:trace contextRef="#ctx0" brushRef="#br0" timeOffset="59820.1">11028 10372 0,'0'0'16,"0"-43"-16,0 22 0,0 0 0,0 0 16,-21 21-16,-1 21 15,1 21-15,-21-20 0,0 20 0,-1 21 16,-20-20-16,20-1 0,-20 22 15,21-1-15,-22-21 0,22 22 0,-22-22 16,22 1-16,-22 20 0,22-21 0,0-20 16,-1 20-16,22 0 0,0-21 15,0 1-15,0-1 0,21 0 0,0 0 16,0 0-16,21-21 16,0 0-16,0 0 0,22-21 15,-1 21-15</inkml:trace>
  <inkml:trace contextRef="#ctx0" brushRef="#br0" timeOffset="60100.66">11515 11049 0,'0'21'15,"0"-42"16,21 0-15,0 0-16,0 21 0,-21-21 16,21 21-16,0 0 15,-21 21 1,0 0-16,0 0 16,0 0-16,-21 0 0,0 1 0,0 20 15,-21-21-15,20 0 0,1 0 16,-21 22-16,21-22 0,0-21 0,-1 21 15</inkml:trace>
  <inkml:trace contextRef="#ctx0" brushRef="#br0" timeOffset="60588.89">13293 10668 0,'-22'21'31,"22"0"-31,0 1 0,0-1 16,0 0-16,0 0 15,22-21 1,-1 0 0,0 0-16,0 0 0,-21-21 0,21 0 15,0 21-15,1-21 0,-1-1 16,-21 1-16,0 0 0,21 0 0,-21 0 15,0 0-15,0-1 0,-21 1 16,0 21-16,-1 0 0,1 0 16,0 0-16,0 0 0,-21 0 0,20 0 15,1 21-15,21 1 16,0-1-16,0 0 16,0 0-16,0 0 0,21 0 15,1-21-15,-1 0 0,0 0 0,0 0 16,21 0-16</inkml:trace>
  <inkml:trace contextRef="#ctx0" brushRef="#br0" timeOffset="60945.69">14372 10266 0,'0'0'0,"0"-21"0,-63 21 31,41 21-31,22 0 0,-21 21 0,0 1 16,-21-1-16,21 0 0,-1 22 16,-20-1-16,21-20 0,-21 20 0,-1 1 15,22-22-15,-21 22 0,21-1 0,-22-21 16,22 1-16,0 20 0,0-20 16,0-1-16,21 0 0,0-21 0,-22 22 15,22 20-15,0-42 0,-21 1 16,21-1-16,0-42 62,0-1-62,21 1 16,-21 0-16,22 21 0,-22-21 0,21 0 16,0 0-16,-21-1 0,21 1 15,0 0-15</inkml:trace>
  <inkml:trace contextRef="#ctx0" brushRef="#br0" timeOffset="61245.52">14605 10901 0,'0'21'0,"0"-42"0,0 63 0,0-21 16,0 1-16,0-1 15,0 0-15,21-21 31,0 0-15,0-21-16,1 21 16,-22-21-16,0-1 0,21 1 15,-21 0-15,0 0 16,0 0-16,0 0 16,-21 21 15,21 21-31,-22-21 0,1 21 15,21 0-15,-21-21 0,0 21 0,0 0 16,0 1-16,-1-22 0</inkml:trace>
  <inkml:trace contextRef="#ctx0" brushRef="#br0" timeOffset="62524.56">995 12933 0,'0'0'0,"21"-21"0,21 0 0,-21-1 16,1 1-16,20 0 0,0 0 15,1 21-15,-1 0 0,21 21 16,-20 0-16,-1 22 0,0-1 15,1 0-15,-22 1 0,0-1 0,-21 21 16,0-20-16,0 20 0,-21 1 16,0-22-16,-22 22 0,1-1 15,0 1-15,-22-22 0,22 21 0,-22-20 16,22-22-16,0 21 0,-1-21 16,1 1-16,0-1 0,-1-21 0,22 0 15,-21 0-15,21-21 0,0-1 16,21 1-16,0-21 0,0 0 15,0-1-15,0 1 0,0 0 0,21-22 16,0 22-16,0-1 16,0 1-16,0 0 0,22-1 0,-1 22 15,0 0-15,1 21 0,20 0 16,-20 0-16,-1 21 0,0 0 0,1 1 16,-1 20-16,0-21 0,-21 21 15,1-20-15,-1 20 0,0 0 0,-21 1 16,21-1-16,-21-21 0,21 21 15,-21-20-15,21-1 0,1 0 16,-1 0-16,0-21 16,0 0-16,0 0 0,22 0 0,-22-21 15,0 0-15</inkml:trace>
  <inkml:trace contextRef="#ctx0" brushRef="#br0" timeOffset="62700.47">2265 13356 0,'0'0'15,"42"0"-15,-21 0 0,0 0 0,-21-21 16,-21 21 31,42 0-16,1 0-31,-1 0 0</inkml:trace>
  <inkml:trace contextRef="#ctx0" brushRef="#br0" timeOffset="63324.12">4847 13039 0,'0'-21'0,"-21"-85"32,21 85-32,0-22 0,0 1 15,0 21-15,0-22 0,-21 22 16,21-21-16,0 21 0,-21 0 0,-1-22 15,1 43-15,0-21 0,0 21 0,0 0 16,-22 0-16,22 21 0,-21-21 16,0 43-16,-1-22 0,1 21 0,0 22 15,-1-22-15,1 21 16,21-20-16,-22 20 0,22 1 0,0-22 16,21 0-16,0 1 0,0-1 15,0-21-15,0 0 0,21 1 0,0-1 16,22 0-16,41-21 0,-41 0 15,-1 0-15,0-21 0,22 0 16,-22-1-16,1 1 0,-1 0 0,0-21 16,22-1-16,-43 1 0,21 0 15,1-1-15,-22-20 0,21 21 16,-21-22-16,-21 22 0,0 21 0,21-22 16,-21 22-16,0 63 15,0-20 1,0 20-16,-21 0 0,21 22 15,0-22-15,0 0 0,0 1 0,0-1 16,0 0-16,0 1 0,0-1 16,0-21-16,0 0 0,21 1 0,1-1 15,-1 0-15,0-21 0,0 0 0,43 0 16,-22 0-16,21 0 16,-41 0-16,20-21 0,-21 21 15,0-21-15,22-1 0</inkml:trace>
  <inkml:trace contextRef="#ctx0" brushRef="#br0" timeOffset="63675.97">5524 12912 0,'0'-43'0,"0"86"0,0-107 0,0 43 0,0 0 15,0 0-15,22 0 0,-22-1 0,21 22 16,0-21-16,-21 0 0,21 21 16,0 0-16,0 0 0,1 0 0,-1 0 15,21 0-15,-21 21 0,22 22 16,-22-22-16,0 21 0,0 0 0,0-20 15,-21 20-15,0 0 0,0 1 16,0-1-16,0 0 0,0-21 0,-21 22 16,0-22-16,0 0 0,0 0 0,-1 0 15,22 1-15,0-44 32,0 1-17,0 0-15,22 0 0,-1 0 16,0-22-16,0 1 0,0 0 0,-21-1 15,21 1-15,22-43 0,-22 43 16,0 0-16,21 21 0,-20-22 16,-1 22-16,0 0 0,0 21 0,0 0 15,0 0-15,1 0 0,-1 0 16,-21 21-16,21 0 0,-21 0 16</inkml:trace>
  <inkml:trace contextRef="#ctx0" brushRef="#br0" timeOffset="63987.95">6286 13102 0,'0'0'0,"22"21"0,-22 1 0,21-1 16,0-21-16,0 21 0,0-21 16,0 0-16,1 0 0,20 0 15,-21 0-15,0-21 0,0 21 16,22-21-16,-22-1 0,0 1 0,0-21 16,22 21-16,-43 0 0,21-22 0,-21 1 15,0 21-15,0-22 0,0 22 16,0-21-16,-21 21 0,-1 0 0,1-1 15,-21 22-15,21 0 0,-22 0 16,22 22-16,-21-1 0,0 0 16,20 0-16,-20 0 0,21 22 0,0-1 15,0 0-15,21-21 0,0 22 16,0-22-16,0 21 0,0-21 0,0 22 16,0-22-16,21 0 0,0 0 0,21-21 15,-21 21-15,22 1 0,20-22 16,-20 0-16,20 0 0,1 0 0,20 0 15,-20 0-15,-1-22 0,22 22 0</inkml:trace>
  <inkml:trace contextRef="#ctx0" brushRef="#br0" timeOffset="64392.23">7747 12891 0,'0'0'0,"0"-43"0,-21 22 0,0 0 16,-1 0-16,1 0 0,0 21 0,-21-22 15,21 22-15,-22 0 0,22 0 16,-21 0-16,21 0 0,-1 22 0,-20-1 16,21 0-16,0 0 0,-22 21 15,22-20-15,0 20 0,21-21 0,-21 21 16,21-20-16,0 20 0,0-21 0,0 0 16,0 0-16,0 1 0,0-1 15,21 0-15,0-21 0,0 0 16,22 0-16,-22 0 0,0 0 0,21 0 15,-20 0-15,20-21 0,-21 21 0,0-21 16,0-1-16,1 1 0,-1 0 16,0 0-16,0-21 0,0 20 0,-21 1 15,0-21-15,0 21 0,0 0 16,0 42 0,0 0-16,0 0 15,0 0-15,0 22 0,0-22 16,0 21-16,0-21 0,0 22 0,0-22 15,0 0-15,0 0 0,21 0 16,1 0-16,-1-21 0,0 0 16,0 0-16,21 0 0,-20 0 15</inkml:trace>
  <inkml:trace contextRef="#ctx0" brushRef="#br0" timeOffset="65129.33">9821 12488 0,'0'0'0,"-21"-21"0,-42 0 16,41 0-16,-20 21 16,21 0-16,0 0 0,0 0 0,-22 0 15,22 21-15,21 0 0,-21 0 16,21 22-16,-21-22 0,21 21 0,0 1 16,0-1-16,0 21 0,0-20 15,0-1-15,0 22 0,0-22 16,0 0-16,21-21 0,0 22 0,0-22 15,0 21-15,1-42 0,20 21 16,0 1-16,1-22 0,-1 0 0,0 0 16,1 0-16,-1-22 0,0 1 0,-21 21 15,22-21-15,-1-21 0,-21 21 16,0-22-16,1 1 0,-22 0 0,21-1 16,-21 1-16,0 0 0,0-22 0,0 22 15,0-1-15,0 1 0,0 0 16,0 21-16,0-1 0,0 1 0,0 0 15,21 21-15,21 21 16,-21 0-16,1 1 0,-1 20 16,0 0-16,0 1 0,0 20 0,0 1 15,1-1-15,-1 1 0,0-1 16,0 22-16,0-22 0,0 22 0,-21-22 16,22 22-16,-1-21 0,21 105 15,-21-106-15,-21 22 0,0 0 16,0-22-16,0 22 0,0-22 0,0 1 15,0-1-15,0 1 0,-21-1 16,0 1-16,0-22 0,0 22 0,-1-22 16,-20 0-16,21-20 0,0-1 0,0-21 15,-1 0-15,1 0 0,0-21 0,21-1 16,-21-20-16,0 0 0,21-1 0,0-20 16,0-1-16,0 1 15,0-1-15,0 1 0,0-22 0,0 1 16,0-65-16,21 65 0,0 20 15,0 1-15,0-1 0,1 1 16,-1 20-16,21-20 0,0 21 0,-20-1 16</inkml:trace>
  <inkml:trace contextRef="#ctx0" brushRef="#br0" timeOffset="65492.14">11747 12404 0,'0'0'0,"-42"-21"0,0 21 0,21-22 16,-1 1-16,22 0 15,22 21-15,20-21 16,0 21-16,1 0 0,20-21 0,22 0 16,-22 21-16,22 0 0,0-22 15,-1 22-15,1 0 0,0-21 0,-1 21 16,1-21-16,-22 21 0,1 0 0,-22 0 16,1 0-16,-1 0 0,-21 0 15,-21 21-15,0 0 0,-21-21 16,0 22-16,0-22 0,-22 21 15,22-21-15,-21 0 0,-1 0 0,1 21 16</inkml:trace>
  <inkml:trace contextRef="#ctx0" brushRef="#br0" timeOffset="65701.53">12171 12277 0,'0'0'0,"-21"0"16,-1 0-16,22 21 15,0 0-15,0 21 16,0-20-16,0 20 0,0 0 15,0 1-15,0-1 0,0 0 0,0 22 16,-21-1-16,21-20 0,0 20 0,0-21 16,0 22-16,0-22 0,0 1 15,0-22-15,0 21 0,0-21 16,0 0-16,0 1 0,0-1 0,21-21 16,1 0-16,-1 0 0,0 0 15,0 0-15,0 0 0</inkml:trace>
  <inkml:trace contextRef="#ctx0" brushRef="#br0" timeOffset="66252.22">12509 12848 0,'0'0'0,"0"-21"0,0 0 0,0-21 16,0 20-16,0 1 16,22 0-16,-1 0 0,0 0 0,0 0 15,0-1-15,0 22 16,22 0-16,-22 0 0,0 0 0,21 0 15,-20 22-15,20-1 0,0 0 16,-21 0-16,1 0 0,-1 22 16,0-1-16,0-21 0,-21 21 0,0 1 15,0-1-15,0-21 0,0 22 0,-21-22 16,0 21-16,0-21 0,21 0 16,-22 1-16,22-1 0,-21-21 0,0 0 15,21-21 1,0-1-1,0 1-15,0-21 0,0-22 16,0 22-16,21 21 0,0-21 16,1-1-16,-1 1 15,0 0-15,0-1 0,21 1 0,1 21 16,-22 0-16,21-1 0,1 1 0,-1 0 16,0 21-16,-21 0 0,22-21 15,-22 21-15,21 0 0,-21 0 0,1 0 16,-1 0-16,0 0 0,0 0 15,0 21-15,-21 0 0,0 0 0,21 1 16,-21-1-16,0 21 0,0 0 0,0-20 16,0 20-16,0 0 0,0 1 15,0-22-15,0 21 0,-21-21 0,21 0 16,0 22-16,-21-22 0,0-21 16,21 21-16,0 0 0,-21-21 31,21-21-16,0 0 1,0 0-16,0 0 0,0-22 0,0 22 16</inkml:trace>
  <inkml:trace contextRef="#ctx0" brushRef="#br0" timeOffset="66417.13">13441 12467 0,'0'0'0,"0"-42"0,0 21 15,0-22-15,0 22 0,0 42 47,0 1-47,21-22 0,0 21 16,-21 0-16,21 0 0,0 0 0,22-21 15,-22 21-15,0 1 0,0-1 16,22 0-16,-22 21 0</inkml:trace>
  <inkml:trace contextRef="#ctx0" brushRef="#br0" timeOffset="67728.89">14372 12869 0,'0'0'16,"0"-21"-16,0 0 0,0 0 0,0 0 0,0 0 15,0-1-15,0-20 16,0 21-16,-21 0 0,0 0 0,0-22 16,-1 22-16,1 21 0,0-21 0,0 0 15,-21 21-15,20 0 0,1 0 16,0 0-16,0 21 0,0 0 0,0 0 15,-1 0-15,1 1 0,-21 20 16,21 0-16,0 1 0,-1-1 0,1 0 16,21 1-16,0-1 0,0-21 0,0 21 15,0-20-15,0-1 0,0 0 16,21 0-16,1 0 0,-22 0 16,21-21-16,0 0 0,0 0 0,0 0 15,0 0-15,1 0 0,-1-21 16,0 0-16,0 0 0,0 0 0,-21 0 15,0-1-15,21 1 0,-21-21 0,22 21 16,-22-22-16,0 1 0,0 21 16,0-21-16,0 20 0,21 1 0,-21 0 15,0 42 1,0 0 0,0 22-16,0-22 0,0 0 0,21 21 15,0-20-15,-21 20 0,21-21 16,0 0-16,22 0 0,-22 1 0,0-1 15,21 0-15,-20-21 0,20 0 0,-21 21 16,21-21-16,1 0 16,-22 0-16,21 0 0,-21-21 0,22 21 15,-22-21-15,0 0 0,0 21 0,0-43 16,1 22-16,-1 0 0,-21 0 16,0-22-16,0 1 0,0 21 0,0-21 15,0 20-15,0 1 0,0 0 16,0 42-1,0 0-15,-21 1 16,21-1-16,-22 21 0,22-21 16,-21 22-16,21-1 0,-21-21 15,21 0-15,0 22 0,0-22 0,0 0 16,-21-21-16,21 21 0,0 0 16,0-42 15,21 0-31,-21 0 15,21 0-15,0-1 0,1 1 0,-1 0 16,0-21-16,0 21 0,0-22 16,-21 22-16,21-21 0,1 21 15,-1-1-15,0 1 0,0 21 16,-21 21 0,0 1-16,0-1 0,0 0 15,0 0-15,0 21 0,0-20 0,21-1 16,-21 0-16,21 0 0,1 0 15,-1 0-15,0 1 0,0-1 0,0 0 16,22-21-16,-22 21 0,21-21 0,-21 0 16,22 0-16,-1 0 0,-21 0 15,21 0-15,1 0 0,-22-21 0,21 0 16,-21 0-16,22-1 0,-1 1 16,-21-21-16,0 21 0,1-22 0,-1 1 15,0 0-15,-21-1 0,0 22 0,0-21 16,0 0-16,0 20 0,0-20 15,-21 21-15,0 0 0,-22 21 16,22 0-16,0 0 0,-21 0 0,20 0 16,-20 0-16,0 21 0,21 0 15,-1 21-15,1-20 0,-21 41 16,21-21-16,21-20 0,0-1 0,0 21 16,0-21-16,0 0 0,21 1 15,-21-1-15,21 0 0,0 0 0,0 0 16,1 0-16,-1-21 0,0 22 0,0-1 15,0-21-15,0 21 0,1 0 16,-1 0-16,0 0 0,0 22 16,0-1-16,0-21 0,1 22 15,-1-1-15,-21 0 0,21 1 16,-21 20-16,21-21 0,-21 22 0,0-1 16,0 1-16,0-1 0,0 1 15,0-22-15,0 22 0,0-1 0,0-20 16,-21-1-16,0 21 0,-22-20 0,22-22 15,0 21-15,-21-21 0,-1 1 0,1-1 16,21-21-16,-21 0 0,-1 0 16,1 0-16,0-21 0,-1-1 0,1-20 15,0 21-15,-1 0 0,1-22 0,0 1 16,20 21-16,1-21 0,21-22 16,0 22-16,0-1 0,-21-20 0,21 21 15,0-22-15,0 1 0,21-64 16,0 63-16,1 1 15,20-1-15,0-21 0</inkml:trace>
  <inkml:trace contextRef="#ctx0" brushRef="#br0" timeOffset="67984.75">16214 12044 0,'0'0'16,"0"21"-16,0 0 15,-22 22-15,1-1 0,0 0 0,21 1 16,-21 20-16,0-21 16,0 22-16,-1-1 0,22-20 0,-21 20 15,21 1-15,-21-22 0,21 22 0,0-22 16,-21 0-16,21 1 0,0-22 0,0 0 16,0 0-16,0 0 0,21 0 15,0 1-15,0-22 0,1 0 16,-1 0-16,0 0 15,0-22-15,0 22 0,0-21 0</inkml:trace>
  <inkml:trace contextRef="#ctx0" brushRef="#br0" timeOffset="68345.56">16425 12827 0,'0'0'0,"21"0"16,1 0-16,-1 0 0,0 21 15,0-21-15,0 0 0,0 0 0,22 0 16,-1 0-16,-21-21 0,0 21 0,22-21 16,-22 0-16,0 21 0,21-21 15,-20-22-15,-1 22 0,0 0 16,-21 0-16,-21 21 16,0 0-1,-1 0-15,-20 0 0,21 21 16,-21 0-16,20 0 0,-20 22 15,0-22-15,21 21 0,-1 0 0,1-20 16,0 20-16,21 0 0,0-21 0,0 1 16,0 20-16,0-21 0,0 0 15,21 0-15,0 1 0,1-22 0,-1 21 16,0-21-16,0 0 0,0 0 0,22 0 16,-22 0-16,21 0 0,-21 0 15,0-21-15,22-1 0,-22 22 0,-21-21 16,0 0-16,0 0 0</inkml:trace>
  <inkml:trace contextRef="#ctx0" brushRef="#br0" timeOffset="69439.94">1079 14901 0,'0'0'0,"0"-21"16,22 21 0,-1-21-16,21 21 15,-21 0-15,22 0 0,-1 0 16,21 0-16,-20 0 0,-1 0 0,0 0 16,1 21-16,-22 0 0,21 1 15,-42-1-15,0 21 0,0-21 0,0 22 16,0-1-16,-21-21 0,0 21 15,-21 1-15,-1-1 0,1-21 16,0 22-16,20-22 0,-20 0 0,0 0 16,21 0-16,-1-21 0,1 0 15,0 0-15,0 0 0,21-21 16,0 0-16,0 0 16,21 0-1,0-1-15,22 1 0,-22 0 0,21 0 16,0 21-16,1 0 0,-1 0 15,0 0-15,1 0 0,-1 21 0,0 21 16,1-20-16,-1 20 0,-21-21 16,0 21-16,-21 1 0,0-1 0,0-21 15,0 22-15,-21-1 0,-21 0 16,21-21-16,-22 22 0,1-22 16,0 21-16,-1-21 0,1 1 0,0-1 15,-1 0-15,1-21 0,0 0 16,-1 0-16,22 0 0,-21 0 0,21 0 15,0 0-15,-1 0 16,1-21-16,0 0 0,21-1 0,-21 1 16,21 0-16,0 0 0,0 0 15,0 0-15,0-1 0,0 1 16,0 0-16,0 0 0,21 21 0,-21-21 16,42 21-16,-20 0 0,-1-21 15</inkml:trace>
  <inkml:trace contextRef="#ctx0" brushRef="#br0" timeOffset="69631.82">2328 15536 0,'0'0'0,"21"0"16,1 0-16,-22 22 62,21-22-62,0 0 16</inkml:trace>
  <inkml:trace contextRef="#ctx0" brushRef="#br0" timeOffset="70624.25">4889 15346 0,'0'0'0,"-21"-21"0,21 0 0,0-1 0,0 1 16,0 0-16,0 0 0,0 0 16,0 0-16,0-1 0,0 1 15,0 0-15,0-21 0,0 21 0,0-1 16,0 1-16,21 0 0,-21 0 16,0 0-16,0 0 0,0-1 0,-21 1 15,0 0-15,-21 21 0,21-21 0,-22 21 16,1 0-16,-22 0 0,22 0 15,0 0-15,-1 21 0,-20 0 0,21 0 16,20 22-16,-20-1 0,0 0 16,21 1-16,-1 20 0,22-20 15,0 20-15,0-21 0,0 22 0,0-22 16,22-21-16,20 22 0,-21-22 16,21 0-16,-20 0 0,20 0 15,0-21-15,22 0 0,-22 0 0,0 0 16,1-21-16,-1 0 0,-21 0 15,22 0-15,-1 0 0,-21-1 0,0 1 16,0-21-16,1 21 0,-1-22 0,-21 1 16,21 21-16,-21-21 0,0 20 15,0-20-15,0 21 0,0 0 0,0 0 16,21 21 0,-21 21-16,0 0 15,0 0-15,21 21 16,0-20-16,-21 20 0,0-21 0,22 21 15,-1-20-15,-21 20 0,21-21 0,0 21 16,0-20-16,-21-1 0,21 0 16,1-21-16,-1 21 0,0-21 15,0 0-15,0 0 16,0 0-16,-21-21 16,22 0-16,-22 0 0,0-1 15,21 1-15,-21 0 0,21 0 0,-21-21 16,21 20-16,0-20 0,-21 0 15,21 21-15,1-22 0,20 1 16,-21 21-16,21 0 0,1-1 0,-22 1 0,21 21 16,1 0-16,-1 0 15,0 0-15,1 21 0,-1 1 0,-21-1 16,21 21-16,-20-21 0,-1 22 16,-21-1-16,0 0 0,0-21 0,0 22 15,0-1-15,0-21 0,0 22 0,0-22 16,0 0-16,-21 0 15,-1-21-15,1 0 16,21-21-16,0 0 16,0 0-16,0-1 15,0 1-15,0-21 0,0 0 0,0-1 0,0 1 16,21 0-16,1-1 0,-1 1 16,0 0-16,-21-1 0,21 22 15,0-21-15,0 21 0,1-1 16,-1 1-16,21 0 0,-21 0 0,0 21 15,1 0-15,41 0 0,-42 0 16,0 21-16,1-21 0</inkml:trace>
  <inkml:trace contextRef="#ctx0" brushRef="#br0" timeOffset="70952.07">6540 15261 0,'0'21'0,"0"-42"0,22 42 0,-1-21 16,0 0-16,0 0 0,0 0 0,22 0 15,-22-21-15,0 21 0,0-21 0,0 0 16,-21 0-16,21 0 0,1-22 16,-1 22-16,-21 0 0,0 0 0,0-22 15,0 22-15,0 0 0,0 0 16,0 0-16,-21 0 0,-1 21 16,-20 0-16,21 0 0,0 0 0,-22 21 15,22 0-15,0 0 0,0 0 16,-21 0-16,42 22 0,-22-22 0,22 21 15,0-21-15,0 22 0,0-22 16,0 0-16,0 21 0,22-20 16,20-1-16,-21 0 0,21 0 0,-20-21 15,20 21-15,0-21 0,1 0 16,20 0-16,-21 0 0,22 0 0,-1 0 16,1 0-16,-22 0 0,22-21 0,-1 0 15,-20 0-15,20 0 0</inkml:trace>
  <inkml:trace contextRef="#ctx0" brushRef="#br0" timeOffset="71328.37">7768 14965 0,'0'-21'0,"0"42"0,0-85 0,-21 64 0,0-21 15,0 0-15,-22 21 16,22 0-16,-21 0 0,21 0 0,-22 21 16,22 0-16,-21 1 0,21-1 0,-1 0 15,-20 0-15,21 21 0,0 1 16,0-1-16,-1-21 0,22 22 0,0-22 15,0 0-15,0 21 0,0-21 16,22 1-16,-1-22 0,0 0 16,0 0-16,0 0 0,0 0 0,1 0 15,-1 0-15,21 0 0,-21-22 16,0 1-16,1 0 0,-22 0 16,21 0-16,0-22 0,0 22 15,-21 0-15,0-21 0,21 21 0,-21-1 0,21 1 16,-21 0-16,0 0 0,0 42 31,0 0-31,0 0 0,0 1 16,0-1-16,0 21 0,0-21 0,0 0 15,0 1-15,0 20 0,22-21 16,-22 0-16,21 0 0,0 1 16,-21-1-16,21-21 0,0 0 15,0 0-15,1 0 0</inkml:trace>
  <inkml:trace contextRef="#ctx0" brushRef="#br0" timeOffset="72040.96">9991 14859 0,'0'0'0,"-22"0"0,1 0 16,0 0-16,0 0 0,0 0 16,-22 0-16,22 0 0,0 21 0,0-21 15,0 21-15,0 1 0,21 20 16,-22-21-16,1 0 0,21 22 0,0-22 16,0 21-16,0-21 0,0 0 15,0 1-15,0 20 0,21-42 0,1 21 16,-1 0-16,0-21 0,0 0 0,0 0 15,22 0-15,-22 0 0,21 0 16,-21 0-16,22 0 0,-22-21 0,0 0 16,0 0-16,0 0 0,0-1 15,-21-20-15,0 21 0,0-21 16,0 20-16,0-20 0,0 0 0,0-1 0,0 1 16,22 21-16,-1-21 15,0-1-15,0 1 0,21 21 0,-20-22 16,-1 22-16,21 0 0,-21 21 0,0 0 15,1 0-15,-1 0 0,0 21 16,0 0-16,0 1 0,0 20 0,-21 0 16,0 1-16,0-1 0,0 0 15,22 22-15,-22-1 0,0 1 0,0-1 16,0 1-16,0-1 0,21 22 0,-21 63 16,0-84-16,21 84 15,-21-64-15,0 1 0,0-21 16,0 20-16,0-20 0,0-1 0,0 1 15,0-1-15,-21-20 16,0-1-16,21 43 0,0-64 16,-22 21-16,22-21 0,-21-21 15,0-21 1,21 0-16,0 0 16,0-22-16,0 1 0,0 0 15,0-22-15,0 1 0,0-1 0,0-20 16,0-1-16,21 21 0,0-20 0,-21 20 15,22-20-15,-1 20 0,0 1 16,0-1-16,0 1 0,0-1 0,1 22 16,-1-1-16,0-20 0,0 21 0,-21-1 15,21 22-15,0-21 16,1-1-16,-1 22 0</inkml:trace>
  <inkml:trace contextRef="#ctx0" brushRef="#br0" timeOffset="72704.58">13060 14605 0,'0'0'0,"-21"0"0,21-21 31,21 0-31,0 0 16,0-1-16,21 1 0,-20 0 0,20 0 15,0 0-15,-21-22 0,22 22 16,-22 0-16,0-21 0,-21 21 15,0-1-15,0 1 0,-21 21 0,-21 0 16,-1 0-16,1 0 16,-22 0-16,1 21 0,21 1 15,-22-1-15,22 21 0,-1-21 0,1 22 16,21-1-16,0 0 0,21 1 0,0-22 16,0 21-16,0 0 0,0-20 0,21-1 15,0 21-15,21-21 0,-20 0 16,20 1-16,0-1 0,1 0 0,-1 21 15,0-21-15,1 1 0,-1-1 16,-21 21-16,21-21 0,-20 22 0,-1-22 16,0 0-16,-21 21 0,0-21 0,-21 1 15,-22 20-15,22-21 0,-42 0 16,20 0-16,-20 1 0,-1-1 16,1-21-16,21 21 0,-22-21 0,1 0 15,20 0-15,1 0 0,0 0 16,-1-21-16,1 21 0,21-21 0,0-22 15,-1 22-15,1 0 0,0-21 16,21 20-16,0-20 0,0 0 0,0 21 16,21-43-16,0 22 0,22 21 15,-22-22-15,42 22 0,-20 0 16,20 0-16,1 21 0,-1-21 16,1 21-16,-1-22 0,1 22 0,-1 0 15,1 0-15,-1 0 0,1 0 0</inkml:trace>
  <inkml:trace contextRef="#ctx0" brushRef="#br0" timeOffset="74420.6">14139 15007 0,'0'0'0,"21"0"0,1-21 16,20 0-16,-21 0 0,-21 0 15,0-1-15,0 1 0,0 0 0,0 0 16,0 0-16,-21-22 0,0 22 15,0 0-15,-22 0 0,1 21 0,0 0 16,-1 0-16,1 0 0,0 0 16,-1 0-16,-20 21 0,20 0 15,1 0-15,21 22 0,-43 20 16,43-20-16,21-22 0,0 21 16,0 0-16,0-20 0,0-1 0,21 21 15,1-21-15,-1 0 0,0-21 0,21 22 16,1-22-16,-22 0 0,21 0 15,0 0-15,1-22 0,-1 1 16,0 21-16,1-21 0,-1 0 0,0 0 16,-20 0-16,-1-22 0,21 22 15,-21 0-15,-21 0 0,21 0 0,-21-1 0,22 1 16,-22 42 15,0 1-31,0-1 0,0 21 16,0 0-16,0 1 0,0-1 15,-22 22-15,1-22 0,0 21 0,21 22 16,0-21-16,0-1 0,-21 22 0,21-22 16,-21 22-16,21-22 0,0 22 15,0-21-15,-21 20 0,21-20 16,0-1-16,-22 1 0,22-22 0,0 22 0,0-22 16,0-21-16,0 21 15,0-20-15,0-1 0,22-21 16,-1 0-16,0 0 0,0-21 15,-21-1-15,21 1 0,0-21 16,1 0-16,-1-1 0,-21-20 0,21-22 16,0 22-16,21-22 0,-20 0 0,-1 1 15,0-1-15,0-21 0,0 21 16,0-20-16,22-1 0,-22 0 0,42-127 16,-63 170-16,22 20 15,-22 1-15,21 0 0,-21 20 16,0 44-1,0-1 1,0 0-16,0 0 0,0 0 16,0 0-16,0 22 0,0-22 0,0 0 15,0 21-15,0-20 0,0-1 16,21 0-16,0 0 0,0 0 16,0 0-16,1-21 0,-1 0 0,0 0 15,0 0-15,0 0 0,0 0 16,1 0-16,-1 0 0,0-21 0,21 0 15,-21 0-15,1 0 0,-1 0 16,0-22-16,0 22 0,0 0 16,0-21-16,1 20 0,-22 1 0,0 0 15,21 0-15,-21 42 47,0 0-47,0 0 0,0 1 16,0-1-16,0 21 0,0-21 0,0 0 15,0 1-15,0 20 0,21-21 0,0 0 16,0 22-16,22-22 0,-22 0 16,21 0-16,0 0 0,-20 0 0,20-21 15,0 22-15,1-22 0,-1 0 0,0 0 16,1 0-16,-22 0 0,21 0 16,0-22-16,-20 1 0,20 0 15,-21 0-15,0 0 0,0-22 0,1 22 16,-22-21-16,0 0 0,0-1 15,0 1-15,0 0 0,0-1 0,0 1 16,0 0-16,0 20 0,0-20 16,-22 21-16,1 0 0,0 21 0,0 0 15,0 0-15,-22 0 0,22 21 0,0 0 16,0 0-16,-21 22 0,20-22 16,1 21-16,0-21 0,0 22 0,0-1 15,21-21-15,0 21 0,0-20 16,0 41-16,0-42 15,0 0-15,21 1 0,0-1 0,0 0 16,0-21-16,1 0 0,-1 0 16,21 0-16,-21 0 0,0 0 0,1 0 15,-1-21-15,0 0 0,0-1 0,0 1 16,-21 0-16,21 0 0,-21-21 16,0 20-16,22 1 0,-22 0 0,0 0 15,0 0-15,0 0 0,0-1 0,0 44 31,0-1-15,21 0-16,-21 21 16,0-21-16,21 1 0,0-1 0,0 42 15,0-42-15,1 1 16,-22-1-16,21-21 0,0 21 16,0-21-16,0 21 0,0-21 15,1 0-15,-1 0 0,0 0 16,-21-21-16,21 0 15,0 0-15,0-22 0,-21 22 16,22 0-16,-1-21 0,0 20 0,21-20 16,1-21-16,-1 20 15,0 22-15,-21 0 0,22 0 0,-22 21 16,21 0-16,-21 0 0,1 0 0,-1 0 16,0 21-16,-21 21 15,21-21-15,-21 1 0,21 20 16,-21-21-16,0 21 0,0-20 0,0 20 15,0-21-15,0 21 0,0-20 16,0-1-16,0 0 0,0 0 0,0 0 16,-21-21 15,0-21-31,21 0 0,0 0 16,0 0-16,0-1 0,0-20 15,0 21-15,0-21 0,0-1 16,21 22-16,0-21 0,0-1 0,1 22 15,-1 0-15,0-21 0,0 21 0,21-1 16,1 1-16,-22 0 16,0 21-16,0 0 0,0 0 0,1 0 15,-1 0-15,0 0 0,0 0 16,0 0-16,-21 21 0,21-21 0</inkml:trace>
  <inkml:trace contextRef="#ctx0" brushRef="#br0" timeOffset="74752.41">17251 14923 0,'0'0'0,"21"0"0,-21 21 16,21-21-16,0 0 15,0 0-15,1 0 0,-22-21 0,21-1 16,0 22-16,21-21 0,-21 0 16,1 0-16,-1 0 0,0 0 0,0-1 15,0 1-15,0-21 0,-21 21 16,0-22-16,0 22 0,0-21 0,0 21 15,0 0-15,0-1 0,-42 22 16,21 0-16,-21 0 0,-1 22 16,1-1-16,0 21 0,-1-21 0,22 22 15,-21-1-15,21 0 0,-22 1 0,43-22 16,0 21-16,0 0 16,0-20-16,0 20 0,0-21 0,0 0 0,0 0 15,21 1-15,1-1 0,-1-21 16,0 0-16,0 0 0,0 0 15,0 0-15,1 0 0,20 0 0,-21-21 16,0-1-16,22 1 0,-22 0 0,21-21 16</inkml:trace>
  <inkml:trace contextRef="#ctx0" brushRef="#br0" timeOffset="75706.86">19177 11028 0,'0'0'0,"0"-21"0,-21 0 15,21-1-15,-21 22 0,21-21 16,-22 0-16,1 0 15,0 21-15,21-21 0,-21 0 16,21-1-16,0 1 16,0 0-16,0 0 0,42 0 0,-21 0 15,22-1-15,20 1 0,-20 0 16,41 21-16,1-21 0,0 0 16,-1 21-16,1 0 0,0 0 0,-22 0 15,22 0-15,-22 0 0,1 21 16,-1 0-16,-20 0 0,-1 22 0,-21-22 15,-21 21-15,0 0 0,0 22 16,-21-1-16,-21 1 0,-1 21 0,1-1 16,-22 1-16,1 21 0,-22-22 0,22 22 15,-22-21-15,0 21 0,22 0 16,-1-22-16,22 22 0,-21-21 0,41-22 16,1 1-16,21 20 0,0-41 15,0 20-15,21-20 0,22-1 0,-22 0 16,21 1-16,22-1 0,-22-21 0,22 0 15,-22 0-15,21 1 0,1-1 16,-22-21-16,22 0 0,-22 0 16,0 0-16,1 0 0,-1 0 0,-21 0 15,0 0-15,1 0 0,-22-21 16,-22 21 0,1 0-16,-21 21 0,-43 21 15,43-21-15,0 0 0,-22 22 16,22-1-16,-22 0 0,22 1 15,0-1-15,-1 22 0,1-22 0,21 21 0,0 22 16,-1-21-16,22 20 0,0 1 16,0 0-16,22 20 0,-1-20 0,0 0 15,21 21-15,1-1 0,-1-20 16,0 21-16,1 0 0,-1 0 16,0-22-16,1 22 0,-22-21 0,21-1 15,0 22-15,-20-21 0,-1 0 0,0-1 16,-21-20-16,0 20 0,0-20 15,0-1-15,-21 1 0,0-22 0,-22 1 16,22-1-16,-21 0 0,-1-21 0,1 1 16,-21-22-16,-43 21 0,63-21 15,-20 0-15,-1-21 0,1-1 16,-1 1-16,22 0 0,-21 0 16,-1-21-16,22-1 0,-1-20 0,22-1 0,-21 1 15,42-22-15,0 0 0</inkml:trace>
  <inkml:trace contextRef="#ctx0" brushRef="#br0" timeOffset="76456.44">21188 12086 0,'0'0'16,"0"21"-16,0 1 0,0-1 15,-21 0-15,21 21 0,-22 1 16,22-22-16,-21 21 0,21 0 16,0-20-16,-21 20 0,21-21 0,0 0 15,0 22-15,0-22 0,0 0 16,0 0-16,0 0 0,0 0 15,0-42 17,21 21-32,-21-21 0,21-21 0,1 21 15,-1-22-15,0 22 0,0-21 0,21-1 16,-20 1-16,-1 0 0,21 21 16,-21-22-16,22 22 0,-22 21 0,0 0 15,0 0-15,-21 21 16,21 0-16,-21 1 0,21-1 15,-21 21-15,0-21 0,0 22 0,0-22 16,0 21-16,22-21 0,-22 22 16,21-22-16,0 0 0,-21 0 0,21 0 15,0 0-15,0 1 0,1-22 16,-1 0-16,0 0 0,0 0 16,21 0-16,-20 0 0,-1 0 0,0-22 15,21-20-15,-21 21 0,1 0 16,-1-22-16,-21 22 15,0-21-15,0 21 0,0-22 0,0 1 0,0 0 16,0-1-16,0 22 0,0 0 0,0 0 16,0 0-16,-21 21 15,21 21 1,0 0 0,0 0-16,21 0 15,0-21-15,0 0 0,0 0 16</inkml:trace>
  <inkml:trace contextRef="#ctx0" brushRef="#br0" timeOffset="76685.3">22288 12171 0,'0'21'47,"-21"0"-47,21 0 0,0 22 0,0-22 16,-21 0-16,21 21 0,0-20 0,-21 20 15,21-21-15,0 0 0,0 0 16,0 22-16,-21-22 0,21 0 16,0 0-1,21-21 1,-21-21-16,0 0 16,21 0-16,0 21 0</inkml:trace>
  <inkml:trace contextRef="#ctx0" brushRef="#br0" timeOffset="77026.11">22373 11811 0,'0'0'0,"0"-42"15,-21 21-15,0 21 16,21 21 0,0 0-16,0 0 15,0 0-15,0 0 0,0 1 16,21-22-16,0 0 15,0 0-15,0 0 0,1 0 16,-1 0-16,0 0 0,0-22 16,0 1-16,0 0 15,-21 0-15,0 0 0,0 0 16,-21-1-16,0 1 16,0 21-16,0 0 0,0-21 0,-1 21 15,1 0-15,0 0 16,0 21-16,21 0 15,0 1-15,0-1 0,0 0 0,0 0 16,0 0-16,0 0 0,21 1 0,0-1 16,0 0-16,1 0 0,-1-21 15,21 0-15</inkml:trace>
  <inkml:trace contextRef="#ctx0" brushRef="#br0" timeOffset="77274.97">23029 11748 0,'0'0'0,"0"-22"0,0 1 16,0 0-16,0 42 16,-21-21-1,21 43-15,0-22 0,0 21 16,-21 0-16,21 22 0,-21-22 0,21 22 16,-21-1-16,21 1 0,-22-22 15,1 22-15,0-22 0,21 0 16,0 1-16,0-1 0,0 0 0,0-21 15,0 1-15,0-1 0,0 0 16,0-42 15,-21 21-31</inkml:trace>
  <inkml:trace contextRef="#ctx0" brushRef="#br0" timeOffset="77836.16">22606 12277 0,'0'0'0,"21"0"0,21 0 16,-20 0-16,20 0 0,-21 0 16,43 0-16,-22-21 0,0 21 15,22 0-15,-22-22 0,22 1 0,-22 0 16,21 21-16,1-21 0,-1 0 16,-20 0-16,20-1 0,-20-20 0,-1 21 15,0-21-15,1 20 0,-22-62 16,-21 41-16,0 22 0,0-21 15,0 0-15,0 20 0,0 1 0,0 0 16,0 0-16,-21 21 0,-1 0 16,1 0-16,21 42 0,0-21 15,-21 22-15,0-1 0,21 0 16,-21 1-16,21 20 0,0 1 0,0-22 16,-21 22-16,21-22 0,-22 21 15,22-20-15,0-1 0,0-21 0,0 22 16,0-22-16,0 21 0,0-21 15,0 0-15,-21-21 0,21 22 0,-21-22 32,21-22-17,0 1-15,0 0 0,0 0 0,0 0 16,21-22-16,0 1 0,1 0 0,20-1 16,-21 22-16,21-21 0,1 0 15,20 20-15,43-20 16,-64 42-16,1 0 0,41 0 15,-41 21-15,-1 0 0,-21 1 16,0 20-16,1-21 0,-1 21 0,-21-20 16,0 20-16,0 0 0,0-21 0,0 22 15,-21-22-15,-1 0 0,-20 21 16,21-20-16,0-1 0,0-21 0,-1 21 16,1 0-16,0-21 0,0 0 15</inkml:trace>
  <inkml:trace contextRef="#ctx0" brushRef="#br0" timeOffset="78350.74">25019 12107 0,'0'-21'0,"0"42"16,0 1 0,0 20-16,0-21 0,0 43 0,0-22 15,0 21-15,0 1 16,0 21-16,0-1 0,-21 22 0,21-21 15,-21 21-15,-1-1 0,1 1 0,0-21 16,0 21-16,0-22 0,0 22 16,-1-21-16,1-22 0,0 22 0,0-21 15,0-1-15,0 1 0,-1-22 0,1 0 16,21-21-16,0 1 0,0-1 0,0 0 16,21-42-1,1 0-15,-1-22 0,21 22 16,-21-21-16,0-1 0,22 1 15,-22-21-15</inkml:trace>
  <inkml:trace contextRef="#ctx0" brushRef="#br0" timeOffset="78644.57">24871 12488 0,'0'0'0,"-21"-42"0,-1 0 0,22 21 15,0-22-15,0 1 0,0 21 0,0 0 16,0-22-16,22 22 0,20 0 0,0-21 15,22 20-15,-22 1 0,43 0 16,-22 0-16,1 0 0,20 21 0,-20 0 16,21 0-16,-22 21 0,1 0 15,-22 21-15,-21-20 0,0 20 0,-21-21 16,0 21-16,-21-20 0,0-1 16,-21 21-16,-1-21 0,-20 22 15,20-22-15,22 0 0,-21 0 16,21-21-16,0 21 0,-1-21 0,1 0 15,0 0-15,42 0 32,0-21-32,1 21 15</inkml:trace>
  <inkml:trace contextRef="#ctx0" brushRef="#br0" timeOffset="79436.5">26395 12150 0,'0'0'0,"0"-21"0,0-1 0,0 1 16,0-21-16,0 21 0,0-22 15,-21 22-15,-1 0 0,1 0 0,0 21 16,0 0-16,-21 0 0,20 0 16,1 21-16,-21 0 0,21 0 0,0 22 15,-1-22-15,1 21 0,0 1 0,21-1 16,-21 0-16,0 1 0,21-1 15,-21-21-15,21 21 0,0-20 0,0-1 16,0 21-16,0-21 0,0 0 16,21-21-16,0 0 15,0 0-15,0 0 0,0 0 0,22 0 16,-22-21-16,0 21 0,0-21 16,22 0-16,-22 0 0,0-22 0,0 22 15,0 0-15,0-21 0,1-1 0,-1 22 16,-21-21-16,21 0 0,-21 20 0,21 1 15,-21 0-15,0 0 0,0 42 16,0 0 0,0 22-16,0-22 0,0 0 15,0 21-15,0 1 0,0-22 0,0 21 16,0-21-16,0 22 0,0-22 16,21 0-16,-21 0 0,21 0 0,-21 0 15,22-21-15,-1 22 0,0-22 16,0 0-16,0 0 0,0 0 15,1 0-15,-22-22 16,0 1-16,0 0 16,21 0-16,-21-21 0,21-1 15,-21 22-15,0-21 0,21-1 0,0 1 16,0 0-16,22 21 16,-22-22-16,21 22 0,1-21 0,-1 21 0,21 21 15,-20-22-15,-1 22 16,22 0-16,-22 0 0,0 22 0,1-1 15,-22 0-15,21 21 0,-21-21 0,0 22 16,1-1-16,-22-21 0,0 22 16,0-1-16,0-21 0,0 21 0,0 1 15,-22-43-15,22 21 0,-21 0 16,0-21-16,0 0 0,0 0 16,0 0-1,21-21-15,0 0 0,0 0 0,0-1 16,21 1-16,-21 0 0,21-21 15,0 21-15,0-22 0,0 22 16,1-21-16,-1-1 0,0 1 0,0 21 16,0-21-16,22 20 0,-22 1 15,0 0-15,0 0 0,0 21 0,0 0 16,1 0-16,-1 0 0,0 0 16,0 21-16,-21 0 0</inkml:trace>
  <inkml:trace contextRef="#ctx0" brushRef="#br0" timeOffset="81500.67">28279 12319 0,'0'0'0,"84"-63"16,-84 20-1,0 22-15,0 0 0,0 0 16,0-22-16,0 22 0,-21-21 0,0 21 15,0 21-15,0-21 0,-1 21 0,1 0 16,-21 0-16,0 21 0,-1 0 16,22 0-16,-21 0 0,-1 22 0,1-22 15,0 21-15,-1 0 0,1 1 16,21-22-16,0 21 0,-22-21 0,43 22 16,-21-22-16,21 0 0,0 0 15,0 0-15,0 1 0,0-1 0,21-21 16,1 0-16,20 0 0,-21 0 15,21 0-15,-20 0 0,20-21 0,0-1 16,-21 1-16,22 21 0,-1-21 0,-21-21 16,22 21-16,-22-1 0,21-20 15,-21 21-15,22-21 0,-22-1 0,0 1 16,-21 21-16,0-22 0,21 22 16,-21 0-16,0 0 0,0 42 31,-21 0-31,21 22 0,0-22 15,0 42-15,0-42 16,0 1-16,0 20 0,0-21 0,0 0 16,21 0-16,0 1 0,0-22 15,1 21-15,-1-21 0,0 0 0,0 0 16,0 0-16,22 0 16,-22 0-16,0 0 0,21 0 0,-21-21 0,1-1 15,-1 22-15,0-21 0,0 0 0,0-21 16,-21 21-16,0-1 0,0-20 15,21 0-15,-21 21 0,22-22 0,-22 22 16,0 0-16,0 0 0,0 0 16,0 42-1,0 0-15,0 0 0,0 0 0,-22 0 16,1 1-16,21-1 16,-21 21-16,0-21 0,21 0 0,-21 1 15,21-1-15,0 0 0,0 0 0,0 0 16,0 0-16,0-42 47,0 0-32,0 0-15,0 0 0,0 0 16,0-1-16,0-20 0,0 21 16,21 0-16,0-22 0,0 22 0,0 0 15,-21-21-15,22 21 0,20 21 16,-21-22-16,0 22 0,0 0 15,1 0-15,-1 0 0,0 22 0,0-1 16,0 0-16,-21 0 0,0 21 16,21-20-16,-21 20 0,0-21 0,0 21 15,22-20-15,-22 20 0,0-21 0,0 0 16,0 0-16,0 1 0,0-1 16,0 0-16,0-42 46,0 0-46,0-1 0,21 1 16,-21 0-16,21 0 0,0 0 16,0-22-16,0 22 0,22-21 0,-22 0 15,21-1-15,22-20 16,-22 20-16,0 22 0,1 0 0,-1 0 16,0 21-16,-20 0 0,-1 0 0,0 21 15,0 0-15,-21 0 0,0 22 16,0-22-16,0 21 0,0 22 15,0-43-15,0 0 0,0 21 16,0-20-16,0-1 0,0 0 16,0 0-16,0 0 0,21 0 15,0-21-15,1 0 0,-1 22 16,0-22-16,0 0 0,0 0 0,22 0 16,-22 0-16,0 0 0,21 0 0,-21-22 15,1 22-15,20-21 0,-21 0 16,0 0-16,0 0 0,1-22 0,-22 22 15,21-21-15,-21 21 0,21-22 16,-21-20-16,0 42 0,0 0 16,0-1-16,-21 22 15,0 22-15,-1-1 0,1 0 16,0 0-16,0 0 0,21 22 16,-21-22-16,0 21 0,21-21 15,-22 0-15,22 1 0,0-1 0,0 21 16,22-21-16,-1 0 15,0-21-15,0 22 0,0-22 0,22 21 16,-1-21-16,0 0 0,1 0 0,-1 0 16,21 0-16,-20 0 0,-1 0 15,-21-21-15,22-1 0,-1 1 0,-21 0 16,21 0-16,-20-21 0,-1-1 16,0 1-16,0 0 0,0-1 15,0-20-15,1-1 0,-22 22 0,0-22 16,0 22-16,21-21 0,-21 20 0,0 1 15,21 0-15,-21-1 0,0 22 16,0-21-16,0 21 0,-21 42 31,0 0-15,-1 21-16,22-21 0,-21 22 0,0-22 16,0 21-16,0 1 0,0-1 15,-1 0-15,1 1 0,21 20 0,0-21 16,0 1-16,0 20 0,0-20 15,0-1-15,21 0 0,1 1 0,-1-22 16,0 21-16,0-21 0,0 0 16,0-21-16,1 22 0,-1-22 15,21 21-15,-21-21 0,0 0 0,1 0 16,20 0-16,-21 0 0,21-21 16,-20-1-16,-1 22 0,21-21 0,-21 0 15,0-21-15,1 21 0,-1-22 16,0 22-16,0-21 0,-21 21 0,21-22 15,-21 22-15,0-21 0,0 21 16,-21-1-16,0 22 0,0 0 16,0 0-16,-1 22 0,1-1 0,0 0 15,0 0-15,21 0 16,-21 22-16,21-22 0,-21 0 0,21 21 0,0-21 16,0 1-16,0-1 0,0 0 15,0 0-15,21 0 0,-21 0 16,21-21-16,0 22 0,0-22 15,0 0-15,1 0 0,-1 0 0,0 0 16,0 0-16,21 0 0,-20 0 0,-1 0 16,0-22-16,21 1 0,-21 0 15,1 0-15,-1 0 0,21-22 0,-21 22 16,0-21-16,1 0 0,20 20 16,-21 1-16,0 0 0,0 0 15,-21 0-15,0 42 16,0 0-16,0 0 0,0 0 15,0 22-15,0-22 0,0 21 16,0-21-16,0 1 0,0-1 16,0 21-16,0-21 0,0 0 15,0 1-15,22-1 0,-1-21 16,0 0-16,0 0 0,0 0 16,0 0-16,1 0 0,-1 0 15,0 0-15,0-21 16,0-1-16,-21 1 15,0 0-15,21 0 16,-21 0-16,22 0 0,-22-1 0</inkml:trace>
  <inkml:trace contextRef="#ctx0" brushRef="#br0" timeOffset="81828.49">30543 11853 0,'0'0'0,"22"-21"16,-1 21 0,21-21-16,-21 21 0,22 0 0,-1 0 15,0-21-15,1 21 0,-1 0 0,0 0 16,1 0-16,-1-21 15,0 21-15,-21 0 0,22 0 0,-22 0 16,0-21-16,0 21 16,-42 0 46,0 0-62,-21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1:06:45.1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1757 741 0,'0'0'16,"0"-21"-16,-21 0 0,21-1 0,-22 22 15,22-21-15,-21 0 0,21 0 16,0 0-16,-21 0 0,21-1 16,-21 1-16,0 0 15,21 0-15,0 42 47,0 0-31,0 0-16,0 22 0,0-1 15,0 0-15,0 22 0,21-22 0,-21 22 16,21-22-16,-21 22 0,0-1 16,0-21-16,0 22 0,0 21 15,0-43-15,0-21 0,0 21 16,0-20-16,0 20 0,0-21 0,0 0 16,0 0-16,0 1 15,0-1-15,0-42 31,0-1-15,0 1-16</inkml:trace>
  <inkml:trace contextRef="#ctx0" brushRef="#br0" timeOffset="805.85">1312 868 0,'0'0'0,"-21"-21"0,21 0 15,0-64 1,0 64-16,0 0 0,0-1 16,0-20-16,0 21 0,21 0 15,0-22-15,1 22 0,-1 0 16,21-21-16,-21 21 0,22-1 0,-1 1 15,-21 0-15,21 0 0,1 0 16,-1 21-16,-21 0 0,22 0 0,-1 0 16,0 0-16,-21 21 0,22 0 15,-1 0-15,-21 22 0,22-1 0,-22 0 16,0 1-16,0-1 0,0 21 16,-21 1-16,0-1 0,0-20 0,0 20 15,0 1-15,0-1 0,0-20 16,0 20-16,0-21 0,0 1 15,0-1-15,0-21 0,0 22 16,0-22-16,0 0 0,0 0 0,0 0 16,0 0-16,0-42 47,0 0-47,0 0 0,0 0 15,0 0-15,0-22 0,0 1 16,0 0-16,0-1 0,21 1 0,1-22 15,-1 1-15,-21 21 0,42-22 16,-21 1-16,0-1 0,1 1 0,20-1 16,-21 22-16,21-22 15,-20 22-15,20 0 0,-21-1 0,21 1 16,-20 21-16,20 0 0,-21-1 16,0 1-16,0 0 0,1 21 0,20 0 15,-21 0-15,0 0 16,0 0-16,1 21 0,-1 0 0,0 1 0,0 20 15,-21 0-15,0 1 0,0-1 16,21 0-16,-21 22 0,0-22 0,0 22 16,0-1-16,0 1 0,-21-1 15,21 1-15,0-1 0,-21 1 0,0-1 16,0-21-16,21 1 16,0 20-16,-22-42 0,22 22 0,-21-1 15,21-21-15,-21 0 0,21 1 0,0-1 16,0 0-16,0-42 62,0 0-62,0-1 16,0 1-16</inkml:trace>
  <inkml:trace contextRef="#ctx0" brushRef="#br0" timeOffset="2927.7">3704 1143 0,'0'-21'16,"0"0"0,0 0-1,0-1 1,0 1-16,0 0 0,0 0 16,0 0-16,0 0 15,0-1-15,-21 22 0,0-21 0,0 0 16,-1 21-16,1-21 0,0 21 15,-21 0-15,21 0 0,-22 0 0,22 0 16,0 0-16,-21 0 0,20 21 16,1 0-16,-21 0 0,21 1 0,0 20 15,-22-21-15,22 21 0,0 1 16,0-22-16,21 21 0,-21 1 0,21-1 16,0-21-16,-22 21 0,22-20 15,0 20-15,0-21 0,0 0 16,0 0-16,22 1 15,-1-1-15,0-21 0,0 21 16,0-21-16,0 0 0,1 0 16,-1 0-16,0 0 0,0 0 0,0-21 15,0 21-15,1-21 0,-1-1 0,21 1 16,-21 0-16,0 0 0,1 0 16,-1-22-16,0 22 0,0-21 0,0 21 15,0-22-15,1 1 0,-22 21 16,0-21-16,21 20 0,-21-20 0,0 21 15,0 0-15,21 21 0,-21-21 16,0-1-16,0 44 31,0-1-31,0 0 0,0 0 0,0 21 16,0-20-16,0 20 0,0-21 16,-21 21-16,21-20 0,0-1 0,0 0 15,0 21-15,0-21 0,0 1 16,0-1-16,0 0 0,21 0 15,0-21 1,0 0-16,0 0 0,1 0 16,-1 0-16,0 0 0,0-21 0,0 21 15,0-21-15,1 21 0,-1-21 16,0-1-16,0 1 0,-21 0 16,21-21-16,0 21 0,1-1 15,-1-20-15,-21 21 0,0 0 0,21-22 16,-21 22-16,0 0 0,0 0 15,0 42 17,0 0-32,0 0 0,0 1 0,-21-1 15,21 21-15,0-21 0,0 0 0,0 1 16,0-1-16,0 21 0,0-21 16,0 0-16,0 1 0,0-1 15,0 0 1,0-42 46,0 0-62,0-1 16,0 1-16,0 0 0,0-21 0</inkml:trace>
  <inkml:trace contextRef="#ctx0" brushRef="#br0" timeOffset="3286.5">4085 635 0,'-21'0'16,"21"21"-16,-21-21 16,21 21-16,21-21 46,0 0-46,0 0 16,-21-21-16,0 0 0,21 21 16,-21-21-16,22 0 0,-22 0 15,0-1-15,0 1 0,-22 0 16,1 21-16,0 0 16,0 0-16,0 0 0,0 0 15,-1 21-15,22 0 0,-21 1 16,0-1-16,21 0 0,0 0 15,0 0-15,0 0 0,0 1 16,0-1-16,21 0 0,0 0 16,1 0-16,-1-21 0,0 21 15,21 1-15</inkml:trace>
  <inkml:trace contextRef="#ctx0" brushRef="#br0" timeOffset="3804.2">4360 1016 0,'0'0'0,"0"21"0,0 0 16,0 1-16,0-1 16,0 0-16,-21 0 0,21 0 0,-21 22 15,21-22-15,-21 0 16,21 0-16,0 0 0,0 0 0,0 1 15,-21-1-15,21 0 0,0 0 16,-22-21-16,22 21 16,0-42 31,0 0-47,0 0 15,0 0-15,0-1 0,0 1 0,0-21 16,22 21-16,-1-22 0,0 22 15,0-21-15,0 21 0,0-22 0,22 22 16,-1 0-16,-21 0 0,22 21 16,-1-21-16,-21 21 0,21 0 15,-20 0-15,20 21 0,0 0 16,-21 0-16,1 0 0,-22 1 16,21 20-16,-21-21 0,0 0 0,0 43 15,0-43-15,0 21 16,0-21-16,0 1 0,-21-1 0,21 0 15,-22-21-15,1 21 0,21 0 0,0 0 16,-21-21-16,21 22 16,-21-22-16,0 0 15,0 0 1,21-22-16</inkml:trace>
  <inkml:trace contextRef="#ctx0" brushRef="#br0" timeOffset="4408.77">5927 635 0,'0'-21'16,"0"42"-16,0-63 0,0 21 0,0-22 15,0 22-15,0 0 0,0 0 16,0 42 15,0 21-15,0 1-16,0-22 0,0 42 0,0-20 16,0 20-16,0-21 0,0 22 15,-22-22-15,22 22 0,0-22 0,-21 22 16,21-22-16,0-21 0,0 21 15,0 1-15,0-22 0,0 0 16,0 0-16,0 0 0,0 1 16,-21-22-1</inkml:trace>
  <inkml:trace contextRef="#ctx0" brushRef="#br0" timeOffset="5047.93">5461 826 0,'0'0'0,"-21"-22"0,0-20 0,21 21 15,0 0-15,-22 0 0,22-1 16,0 1-16,0 0 0,0 0 0,0-21 16,0 20-16,22 1 0,-1 0 15,0 0-15,21 0 0,-21 0 0,22-1 16,-1 1-16,22 0 0,-22 21 0,0 0 15,22 0-15,-22 0 0,0 0 16,22 21-16,-22 0 0,1 1 0,-22 20 16,21-21-16,-21 21 0,0 1 15,1-1-15,-1 0 0,-21 1 16,0 20-16,0-20 0,0 41 16,0-41-16,0-1 0,0 0 15,0-21-15,0 1 0,0 20 16,0-21-16,0 0 0,-21 0 15,-1-21-15,1 0 16,0 0 0,21-21-16,0 0 0,-21 0 15,21 0-15,0-22 0,0 1 16,0 0-16,0-1 0,0 1 0,21 0 16,0-22-16,0 22 0,1-22 15,-1 22-15,0 0 0,0-1 16,0 1-16,0 21 0,22 0 0,-22-22 15,0 43-15,0-21 0,22 21 16,-22 0-16,0 0 0,0 0 0,21 21 16,-20 1-16,-1-1 0,0 21 15,0-21-15,0 22 0,-21-1 0,0 21 16,0-20-16,0 20 0,0-20 16,0 20-16,0-21 0,-21 107 15,0-107-15,21 0 0,-21-21 16,21 22-16,0-22 15,-21 0-15,21 0 0,0 0 0,-22 1 0,22-1 32,0-42-17,0-1-15,22 1 16,-22 0-16</inkml:trace>
  <inkml:trace contextRef="#ctx0" brushRef="#br0" timeOffset="5434.24">6879 1101 0,'0'0'0,"21"0"16,0 0-16,1 0 0,-1 0 0,0-21 16,0 21-16,0-22 0,0 22 15,1-21-15,-1 0 0,0 0 16,0 21-16,-21-21 0,0 0 0,0-1 15,21 1-15,-21 0 0,0 0 0,0 0 16,0 0-16,-21-1 0,0 1 16,0 21-16,0 0 0,-1 0 15,1 0-15,0 0 0,-21 43 16,21-22-16,-1 0 0,1 21 16,0 1-16,0-1 0,0-21 15,21 21-15,0 1 0,-21-22 16,21 21-16,0-21 0,0 22 0,0-22 0,0 0 15,21 0-15,0 0 16,0-21-16,0 22 0,0-22 0,1 0 16,-1 0-16,42 0 15,-20 0-15,-22 0 0,0 0 0,21-22 16,-21 1-16,22 0 0,-22 0 0,21 0 16</inkml:trace>
  <inkml:trace contextRef="#ctx0" brushRef="#br0" timeOffset="5744.06">7535 296 0,'-21'43'15,"21"-22"-15,-21 0 0,21 21 0,-21 1 16,21-1-16,0 22 0,-21-22 15,21 21-15,0 1 0,0-1 16,-22 1-16,22-1 0,-21-20 0,21 20 0,-21-20 16,21-1-16,0 0 0,0 1 15,0-22-15,0 0 0,0 21 16,0-21-16,0 1 16,0-1-16,21-21 15,0 0-15,1-21 16,-1-1-16,0 1 15,0-21-15,0 0 0,0-1 16</inkml:trace>
  <inkml:trace contextRef="#ctx0" brushRef="#br0" timeOffset="6235.78">7726 318 0,'0'21'0,"-21"63"15,21-41 1,0-1-16,0 0 0,0 64 16,0-42-16,0-22 0,0 22 0,0-22 15,0 21-15,0-20 0,0 20 16,0-20-16,0-1 0,0-21 0,0 21 16,0-20-16,0-1 0,0 0 15,0 0-15,0 0 0,0 0 0,0-42 47,0 0-31,-22 0-16,22 0 0,0 0 15,0-22-15,0 22 0,0-21 0,0-1 16,0 1-16,0 21 0,22-21 16,-1-1-16,0 22 0,0 0 0,0 0 15,22 0-15,-22-1 0,21 22 0,0 0 16,-20 0-16,20 0 0,-21 0 15,0 22-15,43 41 16,-64-42-16,21 22 0,-21-22 0,0 21 16,0 0-16,0-20 0,0 20 0,0-21 15,0 21-15,0-20 0,-21-1 16,0 0-16,21 0 0,-22 0 16,1-21-16,21 21 0,-21-21 15,0 22-15,0-22 16,0 0-16,21-22 15,-22 22-15,1-21 0</inkml:trace>
  <inkml:trace contextRef="#ctx0" brushRef="#br0" timeOffset="6464.65">7302 762 0,'0'0'0,"22"0"31,-1 0-31,0 0 0,0-21 16,0 21-16,22 0 0,-22 0 15,21-21-15,-21 21 0,22 0 0,-1 0 16,-21-21-16,21 21 0,1 0 0,-22 0 16,0 0-16,21 0 15,-20 0-15,-1 0 0,0 0 0,0 0 16</inkml:trace>
  <inkml:trace contextRef="#ctx0" brushRef="#br0" timeOffset="6964.38">8403 974 0,'-21'21'16,"0"-21"-1,21 21-15,-21 0 0,-1 0 16,22 1-16,0-1 0,-21 0 16,21 21-16,-21-21 0,21 1 0,0 20 15,0-21-15,0 0 0,0 0 0,0 1 16,0-1-16,0 0 0,0 0 15,21-21-15,0 21 0,1-21 0,-1 0 16,21 0-16,0 0 0,-20 0 16,-1 0-16,0 0 0,0 0 15,21-21-15,-20 21 0,-1-21 0,0 0 16,0 0-16,0-1 0,0 1 16,1-21-16,-22 21 0,0-22 0,0 22 15,0-21-15,0 21 0,0-22 16,0 22-16,-22 0 0,1 0 0,0 0 15,0 0-15,0-1 0,0 22 16,-1 0-16,1 0 0,0 0 16,0 0-16,0 0 0,0 0 31,21 22-31,0-1 0,0 0 16,21 0-1,0 0-15,0-21 16</inkml:trace>
  <inkml:trace contextRef="#ctx0" brushRef="#br0" timeOffset="7617.01">9250 995 0,'0'-21'0,"0"42"0,0-63 15,0 20-15,-21 22 0,21-21 16,-22 21-16,1 0 0,0-21 0,0 21 16,0 0-16,0 0 0,-1 0 15,1 21-15,0-21 0,0 21 0,-21 1 16,20-1-16,1 0 0,21 21 16,-21-21-16,0 1 0,21 20 15,0-21-15,0 21 0,0-20 0,0-1 16,0 21-16,0-21 0,0 0 15,0 1-15,0-1 0,0 0 0,0 0 16,21-21-16,0 21 0,0-21 0,1 21 16,-1-21-16,0 0 15,0 0-15,0 0 0,0 0 0,1 0 16,-1-21-16,0 21 0,0-21 16,0 0-16,0 0 0,-21 0 0,22-1 15,-1-20-15,0 21 0,0-21 16,0-1-16,0-20 0,-21 20 0,22-20 15,-1 21-15,-21-85 16,21 84-16,-21-20 0,21 20 16,-21-20-16,0 21 0,0-1 0,0 1 15,0 0-15,0-1 0,0 22 0,0-21 16,0 21-16,0-1 0,-21 44 31,0-1-31,21 21 16,0 0-16,-21 1 0,21-1 0,-22 64 15,22-43-15,0 1 16,0-22-16,0 22 0,0-1 16,0-20-16,0 20 0,0-21 0,0 1 15,0-1-15,0-21 0,0 22 16,0-22-16,43 21 0,-43-21 16,21 0-16,0-21 0,0 22 15,0-22-15,1 0 0,-1 0 16,0 0-16,0 0 0,0-22 15,0 1-15</inkml:trace>
  <inkml:trace contextRef="#ctx0" brushRef="#br0" timeOffset="7771.92">9631 1185 0,'-21'22'0,"21"-1"15,0 0 1,-22-21-16,22 21 0,-21-21 15,21 21-15,-21-21 32,0 0-32,0 0 0,0 0 0</inkml:trace>
  <inkml:trace contextRef="#ctx0" brushRef="#br0" timeOffset="8551.84">2349 1863 0,'0'0'0,"-21"0"0,0-21 16,0 21-16,0-22 16,0 22-16,-1 0 15,1 0-15,0 0 0,0 0 0,0 0 16,0 0-16,-1 0 16,1 0-16,0 0 0,42 0 31,22 0-16,-1 0-15,0 22 0,22-22 16,-1 0-16,22 0 0,105 0 16,-105 0-16,21 0 0,-21 0 15,20 0-15,128 0 0,-127-22 16,21 22-16,-21-21 0,21 21 0,-21 0 16,0 0-16,-22-21 0,86 21 15,-86 0-15,-20 0 16,-1 0-16,1-21 0,-22 21 0,0 0 15,-20 0-15,20 0 0,-21 0 0,0 0 32,-21-21-1,21 21-31</inkml:trace>
  <inkml:trace contextRef="#ctx0" brushRef="#br0" timeOffset="9300.32">5990 1566 0,'0'0'16,"-21"0"-16,0 0 0,0 0 15,-1 0-15,22 22 31,22-1-15,-1-21-16,0 0 0,21 0 0,-21 0 16,22 21-16,-1-21 15,22 0-15,-1 0 0,1 0 0,-1 0 16,22 0-16,-1 0 0,1 0 16,0 0-16,21 0 0,-22 0 0,1 0 15,21 0-15,-22 0 0,22 0 0,0 0 16,0 0-16,0 0 0,0 0 15,-1 0-15,-20 0 0,21 0 16,-21 0-16,20 0 0,-20 0 0,-21 0 16,20 0-16,-20 0 0,-1 0 15,1 0-15,-1 0 0,1 0 0,-22 0 16,0 0-16,1 0 0,41 0 16,-62 0-16,20 0 0,-21 0 15,0 0-15,0 0 0,-21-21 31,-21 21 1,0 0-32,0 0 0,0 0 15,0 0-15,-1 0 0,1 0 16,0 0-16,0 0 0</inkml:trace>
  <inkml:trace contextRef="#ctx0" brushRef="#br0" timeOffset="11571.72">423 2582 0,'21'0'0,"-42"0"0,64 0 16,-22 0-16,0 0 16,0 0-16,0 0 0,0 0 0,1-21 15,20 21-15,-21-21 0,0 0 16,22 0-16,-22 21 0,0-21 16,0-1-16,0 1 0,0 0 15,1 0-15,-22 0 0,0 0 16,0-1-16,0 1 0,0 0 15,-22 0-15,1 21 0,0 0 16,0 0-16,-21 0 0,20 0 16,1 0-16,-21 0 0,21 21 0,-22-21 15,22 21-15,0 0 0,0 1 16,0-1-16,0 0 0,21 0 16,0 0-16,0 0 0,0 1 15,0-1-15,21 0 0,0-21 16,21 21-16,-21 0 0,22 0 15,-22 1-15,21-1 0,-21 0 16,22 0-16,-1 0 0,-21 0 0,0 1 16,1-1-16,-1 0 0,0 0 15,-21 0-15,0 0 0,0 1 0,0-1 16,-21 0-16,0 0 0,-1 0 16,-20-21-16,0 21 0,-43 1 15,43-22-15,-22 21 0,22-21 16,0 0-16,-1 0 0,22 0 15,-21 0-15,21-21 0,-1-1 0,1 22 16,0-21-16,21 0 0,0 0 16,0 0-16,-21 0 0,21-1 15,0 1-15,0 0 0,0 0 0,21 0 16,0 0-16,0-1 0,22 22 16,-1-21-16,-21 0 0,22 21 0,-1-21 15</inkml:trace>
  <inkml:trace contextRef="#ctx0" brushRef="#br0" timeOffset="12216.02">1143 2582 0,'0'22'0,"0"-1"16,0 0-16,0 0 15,0 0-15,0 0 0,-21 1 0,21-1 16,0 0-16,0 0 16,0 0-16,0 0 0,0 1 15,21-22-15,0 21 16,0-21-16,0 0 16,1 0-16,-1 0 0,21 0 0,-21 0 15,0-21-15,1-1 0,-1 22 16,0-21-16,21 0 0,-21 0 15,1 0-15,-1 0 0,0-22 16,-21 22-16,0 0 0,0 0 16,0 0-16,0-1 0,0 1 0,0 0 15,0 42 1,0 0 0,0 1-16,0-1 0,0 0 15,0 21-15,0 1 0,0-1 0,0 0 16,0 1-16,0-1 0,21 43 15,0-22-15,-21-21 16,0 22-16,21-22 0,1 22 16,-22-22-16,0 0 0,0 22 0,0-22 15,0 1-15,0-1 0,0 0 16,0-21-16,0 22 0,-22-22 0,1 0 16,0 0-16,0 0 0,0 1 15,0-1-15,-1-21 0,-20 0 0,0 0 16,-1 0-16,1 0 0,0 0 15,-1 0-15,1 0 0,0-21 0,-1-1 16,1 1-16,0 0 0,-1 0 0,1 0 16,21-22-16,-21 22 0,20-21 15,1 21-15,0-22 0,0 1 16,21 21-16,0-21 0,0 20 16,0-20-16,0 21 0,21 0 0,0-22 15,0 22-15,1 0 0,20 0 16,-21-21-16</inkml:trace>
  <inkml:trace contextRef="#ctx0" brushRef="#br0" timeOffset="12728.7">1630 2625 0,'0'0'0,"0"21"15,0 0-15,0 0 16,0 0-16,0 1 0,0 20 16,0-21-16,0 0 0,0 0 0,0 22 15,0-22-15,0 0 0,0 0 16,0 0-16,0 1 0,0-1 16,21-21 30,-21-21-46,21 21 0,0-22 16,-21 1-16,21 0 0,1-21 16,-22 21-16,21-22 0,0 1 15,0 0-15,0-1 0,0 1 0,1 0 16,-1 20-16,0-20 0,0 21 16,21 21-16,1 0 0,-22 0 15,0 0-15,0 21 0,0 0 16,1 0-16,-1 1 0,0 20 0,-21 0 15,0-21-15,0 22 0,0-1 16,0-21-16,0 22 0,0-22 16,0 0-16,0 0 0,0 0 15,0 0-15,0 1 0,0-1 0,-21-21 16,21 21-16,0-42 47,0 0-47,21-1 0,-21 1 0,21 0 15</inkml:trace>
  <inkml:trace contextRef="#ctx0" brushRef="#br0" timeOffset="12976.35">2561 2223 0,'0'21'0,"0"0"0,0 0 0,0 21 0,0-20 15,0 20-15,0 0 0,0 1 16,-21-1-16,21 0 0,0 1 16,0-1-16,-21 43 0,21-64 15,0 21-15,0-21 0,0 0 16,0 1-16,0-1 0,0 0 0,0 0 16,0-42 15</inkml:trace>
  <inkml:trace contextRef="#ctx0" brushRef="#br0" timeOffset="13168.24">2265 2646 0,'0'-21'31,"21"21"-31,0 0 15,0-21-15,0 21 16,1 0-16,-1-22 0,0 1 16,0 21-16,21 0 0,-20-21 15,-1 21-15,0-21 0,0 21 0,0 0 16</inkml:trace>
  <inkml:trace contextRef="#ctx0" brushRef="#br0" timeOffset="13585">3133 2582 0,'0'-21'16,"0"0"-16,0 0 15,0 0-15,0 0 16,-22 21-16,1-22 0,0-20 16,0 42-16,0 0 15,0 0-15,-1 0 0,1 0 16,0 21-16,0 0 0,0 1 0,21-1 16,-21 21-16,-1-21 0,22 22 15,-21-22-15,21 21 0,0 0 0,0-20 16,-21 20-16,21-21 0,0 21 15,0-20-15,0-1 0,0 0 0,0 0 16,0 0-16,21-21 16,0 0-16,1 0 15,-1 0-15,0 0 0,0-21 0,0 0 16,0 21-16,1-21 0,-1 0 0,0-1 16,0 1-16,-21 0 0,0 0 15,21 0-15,-21-43 0</inkml:trace>
  <inkml:trace contextRef="#ctx0" brushRef="#br0" timeOffset="13767.9">3111 2604 0,'0'-22'0,"0"44"0,0-65 0,0 64 32,0 1-17,0-1-15,0 21 0,0-21 16,0 0-16,0 1 0,0-1 16,0 0-16,0 0 0,0 0 15,0 0-15,22 1 0,-1-1 31,0-21-31,0 0 0,0 0 16,0 0-16,1-21 0,-1-1 0,0 1 16</inkml:trace>
  <inkml:trace contextRef="#ctx0" brushRef="#br0" timeOffset="14263.62">3365 2561 0,'0'0'0,"0"-21"16,0 0-16,22 0 0,-22 0 0,21-1 15,0 22-15,0-21 16,0 21-16,0 0 0,1 0 16,-1 0-16,0 0 0,0 0 15,0 0-15,0 21 0,1 1 0,-1-1 16,0 21-16,0-21 0,-21 0 16,0 22-16,21-22 0,-21 21 0,0-21 15,0 1-15,0 20 0,-21-21 16,0 0-16,21 0 0,-21 1 0,-22 20 15,22-21-15,-21 0 16,42-42 15,0 0-15,0 0-16,21 0 0,0-1 0,0-20 16,1 21-16,-1-21 0,0-1 0,0 1 15,0 0-15,-21-1 0,21 1 16,1 0-16,20-1 0,-21 22 15,-21 0-15,0 42 32,0 0-32,0 0 0,0 1 0,0-1 15,0 21-15,-21-21 16,21 22-16,-21-1 0,21-21 0,0 21 16,0-20-16,0-1 0,0 21 0,0-21 15,0 0-15,0 1 0,0-1 16,0 0-16,21 0 0,0-21 15,-21 21-15,21-21 16,0 0-16</inkml:trace>
  <inkml:trace contextRef="#ctx0" brushRef="#br0" timeOffset="14788.32">1037 3323 0,'0'0'0,"-42"0"0,21 0 0,-22 0 0,22 0 15,0 21-15,0-21 16,42 0 0,0 0-16,0 0 15,22 0-15,41 0 0,-20 0 16,20 0-16,1-21 0,0 21 15,21 0-15,-1-21 0,22 0 0,0 21 16,0 0-16,0 0 0,22-21 16,-22 21-16,21 0 0,127-21 15,-148 21-15,0-22 0,0 22 0,0 0 16,-21-21-16,21 21 0,-43 0 16,22 0-16,-21-21 0,-22 21 15,1-21-15,-1 21 0,-20 0 0,-1 0 16,0 0-16,-20 0 0,-1 0 15,0 0-15,-21-21 0,0 0 16,0-1 0,0 1-16,0 0 15,0 0-15</inkml:trace>
  <inkml:trace contextRef="#ctx0" brushRef="#br0" timeOffset="15116.48">4530 2540 0,'21'0'0,"-21"-21"15,0 0 17,0 0-17,0-1 1,0 44 46,0-1-62</inkml:trace>
  <inkml:trace contextRef="#ctx0" brushRef="#br0" timeOffset="15408.31">4466 2879 0,'0'0'16,"0"-21"31,0-1-16,-21 22 0,0 0 0</inkml:trace>
  <inkml:trace contextRef="#ctx0" brushRef="#br0" timeOffset="17628.74">889 4572 0,'0'0'0,"0"-21"16,0 0-16,0 0 15,0-1-15,0 1 16,0 0-16,0 0 16,0 0-1,0 42 17,0 0-32,0 0 0,0 0 15,0 22-15,0-22 0,0 21 16,0 1-16,0-1 0,0 0 0,0 22 15,0-1-15,0-20 0,0 20 16,0 1-16,0-1 0,0-21 16,0 22-16,0-22 0,0 1 15,0-1-15,0 0 0,0 1 0,0-1 16,0 0-16,0-21 0,0 1 16,0 20-16,0-21 0,0 0 15,0 0-15,0-42 31,0 0-31,0 0 16,0 0-16</inkml:trace>
  <inkml:trace contextRef="#ctx0" brushRef="#br0" timeOffset="18032.54">529 4699 0,'0'0'0,"-21"-21"0,0 0 16,21 0-16,0-1 0,0 1 16,0 0-16,0 0 0,0 0 15,0 0-15,0-1 0,21 22 16,0-21-16,21 0 0,-20 0 0,20 21 16,0-21-16,-21 21 0,22 0 15,-1 0-15,0 0 0,-20 0 16,20 0-16,0 0 0,1 21 15,-22 0-15,21 0 0,-21 0 0,0 1 16,1 20-16,-22-21 0,0 0 16,0 22-16,0 20 15,-22-21-15,1-20 0,-21 20 0,21 0 16,-22-21-16,1 22 0,21-22 16,-21 0-16,20 0 0,1 0 0,0-21 15,0 22-15,42-44 47,0 1-31,0 0-16,1 0 0,-1 0 15,0 0-15,0-1 0</inkml:trace>
  <inkml:trace contextRef="#ctx0" brushRef="#br0" timeOffset="18511.84">1397 4445 0,'0'21'31,"0"0"-31,0 1 16,0-1-16,0 0 0,0 21 0,0-21 16,0 1-16,0 20 0,0-21 15,0 21-15,0-20 0,0-1 16,0 21-16,0-21 0,21 0 0,0 1 15,0-1-15,1 0 16,-1-21-16,0 0 0,0 0 0,0 0 16,0 0-16,1 0 0,-1-21 15,21 0-15,-21-1 0,0 1 0,1 0 16,-1 0-16,0 0 0,0-22 16,0 22-16,-21 0 0,0-21 0,21 21 15,-21-22-15,0 22 16,0-21-16,0 21 0,0-22 0,0 22 15,0 0-15,0 0 16,0 42 0,0 0-1,0 0-15,-21 22 0,21-22 0,0 21 16,0-21-16,0 22 0,0-22 16,0 21-16,0 0 0,0-20 0,0-1 15,0 21-15,0-21 0,0 0 16,21 1-16,1-1 0,-1-21 15,0 0-15,0 0 16,0-21-16,0-1 16,1 1-16</inkml:trace>
  <inkml:trace contextRef="#ctx0" brushRef="#br0" timeOffset="19092.52">2286 4170 0,'0'0'0,"-21"0"0,0 0 0,-1 0 16,1 21-1,21 0-15,-21 22 0,21-22 0,0 21 0,0-21 16,0 22-16,0-1 16,0 0-16,-21-21 0,21 22 0,0-1 15,0-21-15,0 22 0,0-22 16,0 21-16,0-21 0,0 0 0,0 22 15,0-22-15,0 0 0,0 0 16,0 0-16,0-42 47,0 0-47,0 0 0,0 0 16,0 0-16,21-1 0,0 1 0,-21 0 15,21 0-15,1-21 0,-1 20 16,0 1-16,0 0 0,0 0 15,22 0-15,-22 0 0,0 21 16,21 0-16,-21 0 0,22 0 0,-22 0 16,0 0-16,0 0 0,0 21 15,1 0-15,-1-21 0,0 21 0,0 0 16,-21 0-16,0 1 0,0-1 0,0 0 16,0 0-16,0 21 0,0-20 15,-21-1-15,-21 0 0,20 21 0,-20-21 16,21 1-16,-21-1 0,-1 0 15,22 0-15,-21-21 0,21 21 0,-22-21 16,22 0-16,0 0 0,0 0 16,0 0-16,-1 0 15,1 0-15,0 0 16,21-21 0,0 0-16,0 0 15,0 0-15,21-1 0,0 1 16,1 0-16</inkml:trace>
  <inkml:trace contextRef="#ctx0" brushRef="#br0" timeOffset="19439.61">2984 4022 0,'0'42'32,"-21"-21"-32,21 0 15,0 22-15,0-22 0,-21 21 16,21 1-16,0-1 0,-21 0 0,21 1 16,0-1-16,0 0 0,-21 1 15,0-1-15,21 0 0,-22-21 16,22 22-16,0-1 0,0 0 0,0-20 15,0 20-15,0-21 0,0 0 16,0 0-16,0 1 0,22-1 0,-1-21 16,0 0-16,0 0 15,0 0-15,0 0 0,1 0 0,-22-21 16,21-1-16,0 1 0,0 0 16,-21 0-16,21-21 0</inkml:trace>
  <inkml:trace contextRef="#ctx0" brushRef="#br0" timeOffset="19688.47">3175 4318 0,'0'0'0,"-21"21"0,21 0 16,0 1-16,0-1 0,0 21 15,0-21-15,-21 0 0,21 1 16,0 20-16,0-21 0,0 0 0,0 0 15,0 1-15,0-1 0,0 0 0,0 0 16,0 0-16,0 0 0,0 1 16,0-44 15,0 1-31,21 0 16,-21 0-16</inkml:trace>
  <inkml:trace contextRef="#ctx0" brushRef="#br0" timeOffset="20004.29">3217 4106 0,'-21'22'15,"42"-22"32,0 0-47,-21-22 16,0 1-1,0 0-15,-21 21 32,0 0-17,21 21-15,0 0 16,0 1-16,0-1 0,0 0 15,0 0-15,0 0 16,0 0-16,21-21 0</inkml:trace>
  <inkml:trace contextRef="#ctx0" brushRef="#br0" timeOffset="20381.08">3789 4403 0,'0'0'0,"0"-64"31,-21 64-31,-1-21 16,1 21-16,0 0 0,0 0 16,0 0-16,0 0 0,-1 0 15,1 0-15,0 21 0,0 0 0,0 1 16,0-1-16,-1 0 0,22 0 15,-21 21-15,21-20 0,-21-1 0,21 21 16,0-21-16,0 22 0,0-22 16,0 0-16,0 0 0,0 21 0,0-20 15,21-1-15,0 0 0,1-21 0,-1 21 16,21-21-16,-21 0 0,0 0 16,22 0-16,-22 0 0,21 0 15,-21 0-15,1-21 16,-1 21-16,0-21 0,0 21 15,-21-21-15,21-1 0,0 1 16,-21 0-16</inkml:trace>
  <inkml:trace contextRef="#ctx0" brushRef="#br0" timeOffset="21184.71">5270 4403 0,'0'-21'31,"22"-1"-31,-1 1 16,0 21-16,-21-21 0,21 0 0,0 0 16,0 0-16,-21-1 15,22 1-15,-22 0 0,0 0 0,0 0 16,0 0-16,-22-1 0,1 22 16,0 0-16,0 0 0,-21 0 15,-1 0-15,22 0 0,-21 0 16,-1 0-16,1 22 0,0-1 15,21-21-15,-22 21 0,22 0 0,-21 0 16,21-21-16,-1 21 0,1 1 0,21-1 16,0 0-16,0 0 15,0 0-15,43-21 0,-22 21 16,0 1-16,0-22 0,21 21 16,1 0-16,-22 0 0,21-21 0,1 21 15,-1 0-15,0 1 0,1-1 16,-22 0-16,21 0 0,-21 0 15,22 0-15,-22 1 0,-21-1 0,0 0 16,0 0-16,0 0 16,-21 0-16,-22 1 0,22-1 0,-21-21 15,-1 21-15,1 0 0,0-21 0,-1 0 16,1 21-16,0-21 0,-22 0 16,22 0-16,0 0 0,20 0 0,-20-21 15,0 0-15,21 0 0,-1 0 16,1 21-16,0-22 0,0-20 0,21 21 15,0 0-15,0 0 0,0-1 0,0 1 16,0 0-16,0 0 0,0 0 16,21 0-16,0-1 0,0 1 0,1 21 15,-1-21-15,0 0 16,0 21-16,0-21 0,0 0 0,1 21 16,20-22-16</inkml:trace>
  <inkml:trace contextRef="#ctx0" brushRef="#br0" timeOffset="21500.21">5821 3916 0,'0'0'0,"0"-21"15,-85 63 16,85-21-31,0 0 0,-21 22 16,21-22-16,-21 21 0,0 64 16,21-64-16,0 1 0,0 20 0,0-20 15,-22-1-15,22 0 0,0-21 16,-21 22-16,21-1 0,0-21 0,0 0 16,0 22-16,0-22 0,0 0 15,21 0-15,1-21 0,-1 0 16,0 0-16,0 0 0,0 0 15,0 0 1,-21-21-16</inkml:trace>
  <inkml:trace contextRef="#ctx0" brushRef="#br0" timeOffset="21709.1">5524 4360 0,'0'0'15,"22"0"1,-1 0 0,0 0-16,0-21 0,0 21 15,22 0-15,-22 0 0,21 0 16,-21 0-16,22-21 0,-1 21 0,-21 0 16,21 0-16,-20-21 0,20 21 15,-21 0-15,0 0 0,0 0 0</inkml:trace>
  <inkml:trace contextRef="#ctx0" brushRef="#br0" timeOffset="22303.75">6498 4424 0,'21'0'0,"-42"0"0,63 0 15,-20 0-15,-22-21 0,0 0 16,21 21-16,-21-22 0,0 1 16,0 0-16,0 0 15,-21 0-15,21 0 0,-22 21 0,1-22 16,-21 22-16,21 0 0,0 0 16,-1 0-16,-20 0 0,21 0 0,-21 22 15,20-1-15,1 0 0,0 0 16,0 0-16,0 22 0,0-22 0,21 0 15,-22 21-15,22-21 0,0 1 16,0 20-16,0-21 0,0 0 16,0 0-16,0 1 0,22-1 15,-1-21-15,0 0 16,0 0-16,0 0 16,0 0-16,1 0 0,-1-21 0,0 21 15,0-22-15,0 1 0,0 0 0,22 0 16,-22 0-16,0 0 0,0-1 15,0 1-15,1 0 0,-22-21 0,0 21 16,21-1-16,-21-20 0,0 21 16,0 0-16,0 0 0,-21 21 31,21 21-31,0 21 16,-22-21-16,22 0 0,-21 22 15,21-22-15,0 21 0,-21-21 0,21 43 16,0-43-16,0 0 15,0 0-15,0 1 0,0-1 0,0 0 16,21-21-16,0 21 0,1-21 16,-1 0-16,0 0 0,0 0 15,0 0-15,0-21 0,22 0 0,-22 21 16,21-21-16,-21-1 0,1 1 0</inkml:trace>
  <inkml:trace contextRef="#ctx0" brushRef="#br0" timeOffset="22827.83">7154 3810 0,'0'0'0,"0"-21"15,0 0-15,-21 21 16,0 0-16,21 21 16,-21 0-16,21 0 0,0 22 0,0-22 15,-21 21-15,21 0 0,0 1 16,-22 20-16,22-20 0,0 20 0,0-21 15,-21 1-15,21-1 0,-21 0 16,21 1-16,0-22 0,0 21 0,0 22 16,0-43-16,0 0 15,0 0-15,0 0 0,21-21 16,0 0-16,1 0 16,-1 0-16,0 0 0,0 0 15,0 0-15,-21-21 0,21 0 16,1 21-16,-1-21 0,0 0 0,0 0 15,0-22-15,0 22 0,1 0 0,-1-21 16,0 20-16,0-20 0,0 21 16,-21 0-16,21 0 0,-21-1 0,0 44 31,-21-1-15,21 0-16,-21 0 0,0 43 15,21-43-15,-21 21 0,21-21 16,-21 0-16,21 1 0,0-1 15,0 0-15,0 0 0,0 0 0,0 0 16,0 1-16,0-1 16,21-21 15,0-21-15,-21-1-16,0 1 0,0 0 15,21 21-15</inkml:trace>
  <inkml:trace contextRef="#ctx0" brushRef="#br0" timeOffset="23008.73">7493 4022 0,'0'-21'31,"-21"21"-15,0 0 31</inkml:trace>
  <inkml:trace contextRef="#ctx0" brushRef="#br0" timeOffset="23187.62">6921 4233 0,'22'43'32,"-1"-43"-32,0 21 15,21-21-15,-21 0 0,1 0 0,20 0 16,-21 0-16,0 0 0,22 0 16,-22 0-16,21 0 0</inkml:trace>
  <inkml:trace contextRef="#ctx0" brushRef="#br0" timeOffset="23540.42">8001 4233 0,'0'0'0,"0"-21"0,0 0 15,-21 21 1,0 0-16,-1 0 0,1 0 16,-21 0-16,21 0 0,0 0 15,-22 21-15,22 0 0,-21 1 0,21-1 16,-1 0-16,1 21 0,0-21 0,0 22 16,21-22-16,0 21 0,0-21 15,0 1-15,0 20 0,0-21 0,0 0 16,0 0-16,21 1 0,0-22 15,22 0-15,-22 21 0,0-21 16,21 0-16,-21 0 0,22 0 0,-22 0 16,21 0-16,-21-21 0,22-1 15,-22 1-15,21 21 0,-21-21 16</inkml:trace>
  <inkml:trace contextRef="#ctx0" brushRef="#br0" timeOffset="24116.1">9292 4233 0,'0'0'0,"-63"-63"31,63 42-31,0 0 16,0-1-16,0 1 0,0 0 15,0-21-15,0-1 0,0 22 16,21 21-16,0-21 0,-21 0 16,21 21-16,0 0 0,0 0 15,1 0-15,-22 21 0,21 21 16,0-20-16,-21 20 0,21 0 15,-21-21-15,21 22 0,-21-1 0,0 43 16,0-64-16,21 21 16,-21-21-16,0 22 0,0-22 15,0 0-15,0 0 0,0 0 0,0 1 16,0-44 31,0 1-32,0 0-15,22-21 0,-22 21 0</inkml:trace>
  <inkml:trace contextRef="#ctx0" brushRef="#br0" timeOffset="24343.97">9715 3916 0,'0'0'0,"0"21"31,-21 0-31,0 0 0,0 1 15,0 20-15,0-21 0,-1 21 0,-20 22 16,21-22-16,21 1 0,-21-1 16,0-21-16,21 0 0,-22 22 15,22-22-15,0 0 0,0 0 0,0 0 16,0 0-16,22-21 31,-1 0-15,0 0-16,0-21 0</inkml:trace>
  <inkml:trace contextRef="#ctx0" brushRef="#br0" timeOffset="24786.15">10160 3979 0,'0'0'15,"-21"22"1,0-22-16,-1 21 0,1 0 0,-21 42 15,42-41-15,-21 20 16,0-21-16,-1 21 0,1-20 16,21 20-16,0-21 0,-21 0 0,21 22 15,0-22-15,-21 0 0,21 0 16,0 0-16,0 0 0,0 1 16,21-22-16,0 0 0,0 0 0,1 0 15,-1 0-15,21 0 0,-21 0 16,0 0-16,22 0 0,-22 0 0,21 0 15,-21-22-15,22-20 0,-22 21 16,0 0-16,0 0 0,0-1 16,-21 1-16,0-21 0,0 21 0,0-22 15,0 22-15,-21-21 0,0 21 0,0-22 16,-21 22-16,20 0 16,-20 0-16,21 0 0,-21 21 0,20 0 15,1 0-15,-21 0 0,21 0 16,0 0-16,-1 21 0,22 0 15,-21 0-15,21 0 0,0 22 16,0-22-16,21 0 16,1 0-16,-1-21 0,0 0 0,0 21 15,21-21-15,1 0 0</inkml:trace>
  <inkml:trace contextRef="#ctx0" brushRef="#br0" timeOffset="25020.86">10604 4106 0,'0'22'15,"0"-1"-15,0 0 0,0 0 16,0 0-16,0 0 0,0 22 0,-21-22 16,21 0-16,0 0 0,0 0 0,0 1 15,0-1-15,0 0 0,0 0 16,0 0-16,0-42 47,0 0-47</inkml:trace>
  <inkml:trace contextRef="#ctx0" brushRef="#br0" timeOffset="25208.75">10626 3895 0,'0'0'0,"-22"-21"16,1 21 0,21 21 15,21 0-15,1-21-16,-22 21 0,21 0 15,0-21-15,-21 21 0,21 1 0</inkml:trace>
  <inkml:trace contextRef="#ctx0" brushRef="#br0" timeOffset="25840.03">11303 4255 0,'0'0'0,"0"-22"0,0 1 0,0 0 15,0 0-15,0 0 0,0 0 16,0-1-16,0 1 0,-21 0 16,0 0-16,-1 21 0,1 0 15,0 0-15,-21 0 0,21 0 0,-1 0 16,-20 0-16,21 0 0,-43 42 16,43-21-16,0 22 0,0-22 15,0 0-15,-22 43 0,43-22 16,-21-21-16,21 21 0,0-20 0,0 20 15,0-21-15,0 0 0,21 0 16,1 1-16,-1-1 0,0 0 16,0-21-16,21 0 0,-20 0 15,-1 0-15,0 0 0,21 0 16,-21 0-16,22 0 0,-22-21 0,0 21 16,21-21-16,-20-1 0,-1 1 0,0 0 15,21 0-15,-21-21 0,1 20 16,-1-20-16,-21 0 0,21-1 0,0 1 15,0-21-15,-21 20 0,21 1 0,-21-22 16,0 22-16,22 0 0,-22-1 16,21 1-16,-21 0 0,0-1 0,0 22 15,0-21-15,0 21 0,0 0 16,0-1-16,0 1 16,0 42-1,0 1-15,0-1 0,0 0 0,-21 0 16,21 21-16,-22 1 0,1-1 15,0 22-15,21-1 0,-21-21 0,21 22 16,-21-1-16,21-20 0,-21 20 16,21-20-16,0-1 0,0 0 0,0 1 15,0-22-15,0 0 0,0 0 0,0 0 16,21 0-16,0-21 0,0 0 16,0 0-16,0 0 0,1 0 15,-1 0-15,0-21 16,0 0-16</inkml:trace>
  <inkml:trace contextRef="#ctx0" brushRef="#br0" timeOffset="26876.9">12996 4212 0,'-21'0'16,"42"0"-16,-63 0 0,21 0 0,0-21 16,21 0-16,0 0 15,0 0-15,0-1 16,0 1-16,0 0 16,0 0-16,0 0 15,0 42 16,0 0-15,0 21-16,0-20 0,0-1 0,0 0 16,0 21-16,0-21 0,0 1 15,0 20-15,0-21 0,0 0 0,0 0 16,0 1-16,0-1 0,0 0 16,0 0-1,0-42 32,0 0-47,-22 21 0,22-21 16,0-1-16,0 1 0,0 0 15,0-21-15,0 21 0,0-1 0,0-20 16,0 21-16,22-21 0,-1 20 0,-21-20 16,21 21-16,21 0 0,-21 0 15,1 21-15,-1-22 0,21 22 0,-21 0 16,22 0-16,-22 0 0,21 0 15,-21 22-15,0-22 0,1 21 0,20 21 16,-21-21-16,0 0 0,-21 1 0,21 41 16,1-42-1,-22 0-15,0 1 0,0-1 0,0 0 16,0 0-16,0 0 0,0 0 0,0 1 16,-22-22 30,22-22-30,0 1-16,0 0 16,0 0-16,0 0 0,0 0 15,0-22-15,0 22 0,22 0 16,-1-21-16,0 20 0,0-20 0,0 21 16,0 0-16,1 0 0,20-1 15,-21 1-15,21 21 0,-20 0 0,20 0 16,0 0-16,-21 0 0,43 21 15,-43 1-15,43 20 16,-43 0-16,-21-21 0,21 1 0,-21 20 16,0-21-16,21 0 0,-21 22 0,0-22 15,0 0-15,0 0 0,0 0 16,0 0-16,-21-21 0,21 22 16,-21-22-16,0 0 0,21 21 15,0-42 16,21-1-15,0 1-16,0 0 0</inkml:trace>
  <inkml:trace contextRef="#ctx0" brushRef="#br0" timeOffset="27604.28">14647 3979 0,'0'0'0,"0"-21"0,0 0 16,0 0-16,-21 0 16,0 0-16,0 21 0,0 0 15,-1 0-15,-20 0 0,21 0 16,0 21-16,0 0 0,-22 0 0,22 21 16,-21-20-16,-1 20 0,22 0 15,-21-21-15,21 22 0,0-1 0,-1 0 16,1-20-16,21 20 0,-21-21 15,21 0-15,0 22 0,0-22 16,21 0-16,0-21 0,1 0 16,-1 21-16,0-21 0,21 0 15,-21 0-15,1 0 0,-1 0 0,21-21 16,-21 0-16,0 21 0,22-43 16,-1 22-16,-21 0 15,0 0-15,1-21 0,-1 20 0,-21 1 16,21-21-16,0 0 0,-21 20 0,0-20 15,21 0-15,-21 21 0,21-1 16,-21 1-16,0 0 0,0 42 31,0 0-31,0 22 16,0-22-16,0 0 0,0 21 0,0 1 16,0-22-16,0 0 0,0 21 15,0-20-15,0-1 0,0 0 0,0 0 16,0 0-16,0 0 0,22-21 15,-1 0 1,0 0-16,0 0 0,0 0 16,0 0-16,-21-21 0,22 0 15,-1 21-15,0-21 0,-21 0 16,21 0-16,0-1 0,0 1 0,-21 0 16,0 0-16,22-21 0,-1 20 15,-21 1-15,0 0 0,21 0 0,-21 0 16,0 42-1,0 0-15,0 0 16,0 0-16,0 1 0,0 20 0,0-21 16,0 0-16,0 0 0,-21 1 15,21-1-15,0 0 16,0 0-16,0 0 16,0-42 15,0 0-31,0 0 0,21 0 15</inkml:trace>
  <inkml:trace contextRef="#ctx0" brushRef="#br0" timeOffset="27905.11">15071 3725 0,'0'0'0,"-22"22"0,1-1 16,21 0-1,0 0 1,21-21 15,1 0-31,-22-21 32,-22 21-1,1 0-16,21 21 17,0 0-17</inkml:trace>
  <inkml:trace contextRef="#ctx0" brushRef="#br0" timeOffset="28379.84">15325 3958 0,'0'0'0,"0"21"15,0 1-15,0-1 16,0 0-16,-22-21 0,22 21 0,0 0 16,-21 0-16,21 1 0,0 20 15,0-21-15,0 0 0,0 0 0,0 1 16,0-1-16,0 0 0,0 0 15,-21-21 17,21-21-17,-21 0 1,21 0-16,0-1 16,0 1-16,0 0 0,0-21 0,21 21 15,0-22-15,0 1 0,1 21 16,20-22-16,-21 22 0,21-21 15,-20 21-15,20 0 0,0-1 0,1 1 16,-22 21-16,21 0 0,0 0 0,-20 0 16,20 0-16,-21 21 0,0-21 0,0 43 15,1-22-15,-1 21 0,-21-21 16,0 22-16,0-1 0,0-21 0,0 22 16,0-1-16,0-21 0,0 0 0,-21 22 15,-1-22-15,22 0 16,-21-21-16,21 21 0,0 0 0,-21-21 15,0 0-15,0 0 16</inkml:trace>
  <inkml:trace contextRef="#ctx0" brushRef="#br0" timeOffset="28949.51">16827 3302 0,'22'-21'0,"-44"42"0,65-63 16,-22 21-16,0-1 0,0 1 0,0 0 15,1 0-15,-22 0 0,21 0 16,-21-1-16,21 1 0,-21 0 15,0 0-15,0 0 16,-21 21 0,0 0-16,-1 0 0,1 21 15,0 0-15,-21 0 0,21 22 16,-43 62-16,22-41 0,-1-1 16,22 1-16,-21 21 0,0-22 15,-1 22-15,1-22 0,21 1 0,-22 20 16,22-20-16,0 21 0,0-22 15,0 1-15,21-1 0,0 1 16,0-22-16,0 0 0,0 1 0,0-1 16,21 0-16,0-21 0,0 1 0,0-1 15,1 0-15,-1 0 0,0-21 16,0 0-16,0 0 0,0 0 0,22 0 16,-22-21-16,85-43 15</inkml:trace>
  <inkml:trace contextRef="#ctx0" brushRef="#br0" timeOffset="29383.94">17357 3577 0,'0'0'0,"21"-21"0,-21 0 0,0 0 16,0 0-16,0-1 0,-21 1 15,-1 21-15,1 0 0,0 0 0,0 0 16,-21 0-16,20 0 0,-20 0 15,21 21-15,-21 1 0,20-1 0,1 0 16,0 0-16,0 0 0,0 0 16,0 1-16,21-1 0,0 0 0,0 0 15,0 0-15,0 0 0,0 1 0,21-1 16,0-21-16,0 21 0,0 0 16,0-21-16,22 21 0,-22 0 15,21-21-15,-21 22 0,22-22 0,-22 21 16,21-21-16,-21 21 0,1 0 15,-1-21-15,0 21 0,-21 0 0,0 1 16,0-1-16,-21 0 16,0 0-16,-1-21 0,1 21 0,-21-21 15,0 21-15,-1-21 0,22 0 0,-21 22 16,-1-22-16,22 0 0,-21 0 16,21 0-16,0 0 0,-1 0 0,1 0 15,0 0-15,21-22 16,0 1-1,0 0-15,21 0 16,0 0-16,1 0 0,-1-1 16</inkml:trace>
  <inkml:trace contextRef="#ctx0" brushRef="#br0" timeOffset="29652.79">17822 3408 0,'0'0'15,"0"21"1,0 0 0,0 0-16,0 1 0,-21-1 0,0 21 15,0-21-15,21 22 0,-21-22 16,-1 21-16,22-21 0,0 22 0,-42-1 16,42 0-16,-21-21 15,21 1-15,0 20 0,0-21 0,0 0 16,-21 0-16,21 1 0,0-1 0,0 0 15,21-21 1,0-21 0,0 21-16,-21-21 15</inkml:trace>
  <inkml:trace contextRef="#ctx0" brushRef="#br0" timeOffset="29852.67">17462 3768 0,'-21'0'16,"42"0"-16,-21 0 31,43 0-15,-22 0-16,0 0 0,0 0 16,22-21-16,-1 21 0,-21 0 0,21 0 15,-20-22-15,20 22 0,-21 0 16,21 0-16,-20-21 0,-1 21 15</inkml:trace>
  <inkml:trace contextRef="#ctx0" brushRef="#br0" timeOffset="30336.39">18013 3789 0,'0'-21'16,"0"0"0,21 21-1,0-22-15,0 22 0,0 0 16,1 0-16,-1 0 0,0 0 16,0 22-16,-21-1 15,21 0-15,-21 0 0,0 0 16,0 22-16,0-22 0,0 0 15,0 0-15,0 0 0,0 0 16,0 22-16,0-22 0,-21 0 0,21 0 16,-21-21-1,21-21 17,0 0-32,0 0 0,0 0 15,0-1-15,0 1 0,21 0 0,-21-21 16,21 21-16,0-1 0,1-20 15,-1 21-15,0 0 0,-21 0 0,63-22 16,-41 22-16,-1 0 0,0 21 16,0 0-16,0-21 0,0 21 15,1-21-15,-1 21 0,0 0 0,0 0 16,0 0 0,0 0-16,1 0 15,-1 0-15</inkml:trace>
  <inkml:trace contextRef="#ctx0" brushRef="#br0" timeOffset="30532.28">18690 3641 0,'0'21'0,"0"42"15,-21-41 1,0-22-16,0 42 16,21-21-16,0 0 0,-22 0 0,1-21 15,21 22-15,-21-1 0,21 0 16,0 0-16,0 0 15,0-42 17,0 0-17</inkml:trace>
  <inkml:trace contextRef="#ctx0" brushRef="#br0" timeOffset="30716.18">18605 3450 0,'0'-21'16,"0"42"-16,0-63 0,0 21 16,0 42 31,22-21-47,-22 21 0,21-21 15,0 21-15,0 0 16,-21 1-16</inkml:trace>
  <inkml:trace contextRef="#ctx0" brushRef="#br0" timeOffset="31202.87">18965 3641 0,'0'21'0,"-42"64"31,42-64-31,0 0 15,0 0-15,-21 21 0,21-20 16,0-1-16,-21-21 0,21 21 0,0 0 16,0 0-16,0 0 15,-22-21-15,1 0 16,21-21 0,0 0-1,0 0-15,0 0 16,0 0-16,21-1 0,1 1 15,-22 0-15,21-21 0,0 21 0,0-1 16,0-20-16,22 21 16,-22 0-16,0 0 0,21-1 0,-21 1 15,1 21-15,20-21 0,-21 21 16,0 0-16,22 0 0,-22 0 16,0 21-16,0 0 0,-21 1 15,0-1-15,0 0 0,0 0 16,0 0-16,0 0 0,0 1 0,0-1 15,0 0-15,0 0 0,-21-21 16,21 21-16,0 0 0,-21-21 0,21 22 16,0-1-16,21-21 31,0 0-31,0 0 16,0 0-16,22 0 0,-22 0 15,21-21-15</inkml:trace>
  <inkml:trace contextRef="#ctx0" brushRef="#br0" timeOffset="31736.17">19897 3641 0,'0'0'0,"0"-21"0,0-1 0,-22 22 15,1 0 1,-21 0-16,21 0 0,-22 0 0,1 0 16,21 22-16,-21-1 0,-1-21 15,1 21-15,0 0 0,20 0 0,-20 0 16,21 1-16,0-1 0,0-21 15,21 21-15,0 0 0,0 0 16,0 0-16,21-21 16,0 0-16,0 0 0,0 0 15,22 0-15,-22 0 0,0 0 0,21 0 16,-21 0-16,1 0 0,-1-21 0,21 21 16,-21-21-16,0 0 0,1 0 15,-1 0-15,0-1 16,-21 1-16,21 21 15,-21 21 17,0 1-17,-21-1-15,0 0 0,21 21 0,0-21 16,-21 43-16,-1-22 0,22 1 16,0-1-16,0 0 0,0 43 15,0-43-15,0 22 0,0-22 16,0-21-16,-21 22 0,21-1 15,0 0-15,-21 22 0,21-22 16,0-21-16,-21 22 0,0-22 0,0 0 16,-1 0-16,1 0 0,0-21 15,0 21-15,-21-21 0,20 0 0,1 0 16,-21 0-16,21 0 0,-22 0 16,22 0-16,-42 0 0,42-21 15,-1 0-15,1 0 0,0 21 16,0-21-16,21-22 0,0 22 0,0 0 15,0-21-15,0 21 0</inkml:trace>
  <inkml:trace contextRef="#ctx0" brushRef="#br0" timeOffset="32408.68">20235 3493 0,'0'0'0,"-21"-22"31,42 22 0,0-21-31,1 21 0,-1 0 16,0 0-16,0 0 0,0 0 16,0 0-16,-21-21 0,22 21 15,-22-21 1,-22 21 0,1 0-16,0 0 0,0 0 15,0 0-15,0 0 16,-1 0-16,1 0 0,0 0 0,0 21 15,0 0 1,0 0-16,21 1 0,0-1 16,-22 0-16,22 21 0,-21-21 15,21 22-15,-21-22 0,21 21 0,0-21 16,0 22-16,0-22 0,-21 21 0,21-21 16,0 22-16,0-22 0,0 0 15,0 0-15,0 0 0,0 1 0,0-1 16,0 0-16,0 0 0,21-21 31,0 0-31,0 0 0,1 0 16,-1 0-16,0-21 0,0 0 15,0 0-15,22-1 0</inkml:trace>
  <inkml:trace contextRef="#ctx0" brushRef="#br0" timeOffset="32816.15">20786 3450 0,'63'-21'31,"-42"21"-31,0-21 0,22 21 16,-22 0-16,0 0 16,0 0-16,0 0 0,1 0 15,-1 0-15,0 0 0,-21 21 16,21 0-16,-21 0 0,0 1 15,21-1-15,-21 0 0,0 21 0,0-21 16,0 1-16,0-1 0,0 0 16,0 0-16,0 21 0,0-20 0,0-1 15,0 0-15,0 0 0,-21 0 16,21 0-16,0 1 0,-21-1 16,21 0-16,0 0 0,0 21 15,0-20 1,0-1-16,-21 0 0,0-21 15,-1 21-15,1-21 0,21 21 16,-21-21-16,0 0 0,0 0 16,0 0-16,-1 0 0,22-21 47,22 0-47,-1 21 0</inkml:trace>
  <inkml:trace contextRef="#ctx0" brushRef="#br0" timeOffset="33335.99">22056 3641 0,'0'0'0,"0"-21"16,0-22-1,0 22-15,0 0 0,-22 0 16,1 21 0,0 0-16,0 0 0,0 0 15,-22 21-15,22 0 0,0 0 0,-21 0 16,21 1-16,-1-1 0,-20 21 16,21-21-16,0 0 0,0 1 0,-1 20 15,1-21-15,21 0 0,0 0 0,0 1 16,0-1-16,0 0 15,21-21-15,1 0 16,-1 0-16,0 0 0,0 0 16,0 0-16,22 0 0,-22 0 0,0-21 15,0 21-15,21-21 0,-20-1 0,-1 22 16,0-21-16,0 0 16,0 0-16,0 0 0,1 0 0,-22-1 15,21 1-15,-21 0 0,21 0 16,-21 42-1,0 0 1,0 0-16,0 1 0,-21-1 16,21 0-16,0 21 0,0-21 0,0 1 15,0-1-15,0 0 16,0 0-16,0 0 0,21-21 16,0 0-1,0 0 1</inkml:trace>
  <inkml:trace contextRef="#ctx0" brushRef="#br0" timeOffset="33749.75">22288 3725 0,'0'0'0,"-42"-84"16,42 63-1,0-1-15,0 1 16,21 21-16,0 0 0,1 0 15,-1 0-15,0 0 0,0 0 16,0 0-16,0 21 0,1-21 16,20 22-16,-21-1 0,0 0 0,-21 0 15,21 0-15,-21 0 0,0 1 16,0 20-16,0-21 0,0 0 16,0 0-16,0 1 0,-21-1 15,21 0-15,-21-21 16,0 21-16,0-21 0,0 0 31,21-21-31,0 0 16,0 0-16,0-1 15,0 1-15,0 0 0,21 0 16,0 0-16,0 0 0,-21-1 0,21 1 16,0-21-16,1 21 0,-1 0 15,0-1-15,0 22 0,0-21 0,0 0 16,22 21-16,-22 0 0,0 0 15,0 0-15,0 0 0,1 0 0,20 0 16</inkml:trace>
  <inkml:trace contextRef="#ctx0" brushRef="#br0" timeOffset="34408.81">23241 3620 0,'0'0'0,"0"-22"0,0 1 16,0 0-16,-21 21 15,0 0-15,-1 0 0,1 0 16,0 0-16,0 0 0,-21 0 0,20 0 16,-20 0-16,21 21 0,-21 0 15,-1 1-15,22-1 0,-21 0 0,21 21 16,-1-21-16,1 1 0,21-1 0,-21 0 15,21 0-15,0 0 16,0 0-16,21 1 0,0-22 16,1 0-16,-1 21 0,0-21 15,0 0-15,0 0 0,0 0 0,22 0 16,-1 0-16,-21-21 0,0 21 16,1-22-16,-1 22 0,-21-21 15,21 0-15,0 21 0,-21-21 0,21 0 16,-21 0-16,0-1 0,21 1 15,-21 0-15,22 0 0,-22 0 16,0 42 15,0 0-31,-22 0 16,22 0-16,-21 1 16,0-1-16,21 0 0,-21 21 0,0-21 15,21 1-15,0 20 0,0 0 16,-21 1-16,21-22 0,0 21 0,0 0 15,0 1-15,0-1 0,0 43 16,0-43-16,0 22 16,-22-22-16,22-21 0,0 0 0,0 22 15,0-22-15,0 0 0,-21 0 16,21 0-16,-21 0 0,0 1 0,0-1 16,0-21-16,-1 0 15,-20 21-15,21-21 16,0 0-16,0 0 0,-1 0 15,1 0-15,21-21 0,-21 21 16,21-21-16,0-1 0,0 1 16,0 0-16,0 0 0,0 0 0,21-22 15,0 22-15,1-21 0</inkml:trace>
  <inkml:trace contextRef="#ctx0" brushRef="#br0" timeOffset="34816.25">23664 3598 0,'0'0'0,"0"-42"31,0 21-31,-21 21 16,0 0-16,0 0 0,0 0 15,-1 21-15,1-21 0,0 21 0,0 0 16,21 1-16,-21-22 15,21 21-15,0 0 0,0 0 16,21 0 0,0-21-16,0 21 15,0-21-15,22 0 16,-22 22-16,21-22 0,-21 0 16,1 0-16,20 21 0,-21-21 0,0 0 15,-21 21-15,0 0 16,0 0-16,-21 0 15,0-21-15,0 22 0,0-22 16,-1 0-16,1 21 0,-21-21 16,21 0-16,0 0 0,-1 21 0,1-21 15,0 0-15,0 0 0</inkml:trace>
  <inkml:trace contextRef="#ctx0" brushRef="#br0" timeOffset="35367.81">24236 2879 0,'0'21'16,"21"0"-16,-21 0 15,21-21-15,-21 21 0,21 1 16,0-1-16,1 21 0,-22-21 16,0 22-16,21-22 0,0 21 15,0 0-15,-21 1 0,0-1 0,0 0 16,0 22-16,0-22 16,21 1-16,-21 20 0,0-21 0,0 1 15,0-1-15,0 0 0,0 1 0,0-1 16,0 0-16,-21 22 0,0-22 15,21 1-15,-21-1 0,-22 0 0,22-21 16,0 22-16,-21-1 0,-1 0 16,1-20-16,0 20 0,-1-21 0,1 0 15,0 0-15,-1 1 0,1-1 0,21 0 16,-21-21-16,20 0 0,1 21 16,0-21-16,42-21 46,0 21-46,1-21 0,-1 0 0,21-1 16</inkml:trace>
  <inkml:trace contextRef="#ctx0" brushRef="#br1" timeOffset="42452.01">868 5398 0,'0'0'0,"-21"0"0,-22 0 16,22 0-16,-21 0 0,21 0 0,-1 0 15,1 0-15,0 21 0,0-21 16,0 0-16,42 0 94,0 0-94,0 0 0,0 0 15,1 0-15,-1 0 0,0 0 0,21 0 16,-21 0-16,22 0 0,-22 0 16,21 0-16,1 0 0,-1 0 15,0 0-15,1 0 0,20 0 0,-21 0 16,22-21-16,-1 21 0,1 0 16,-1 0-16,22 0 0,0-22 15,-22 22-15,22 0 0,0 0 0,-1-21 16,1 21-16,21 0 0,-22 0 15,1 0-15,21-21 0,-21 21 0,20 0 16,-20 0-16,0 0 0,-1 0 16,-20 0-16,21 0 0,-1-21 0,-20 21 15,20 0-15,1 0 0,0 0 16,-1 0-16,-20 0 0,21-21 0,-22 21 16,1 0-16,-1 0 0,1 0 0,-22 0 15,0 0-15,1 0 16,-22 0-16,21 0 0,-21 0 0,0 0 15,1 0 1,-44 0 62,1 0-78</inkml:trace>
  <inkml:trace contextRef="#ctx0" brushRef="#br1" timeOffset="43420.17">720 6625 0,'0'0'0,"21"-21"0,0 21 0,-21-21 15,0 0-15,0 0 16,21-1-16,-21 1 15,0 0-15,0 0 0,0 0 16,0 0-16,0-1 0,-21 22 16,0-21-16,21 0 0,-21 0 15,-1 0-15,1 21 0,-21-21 16,21 21-16,0 0 0,-22 0 0,22 0 16,-21 0-16,21 21 0,-22-21 15,1 21-15,21 0 0,-22 21 16,22-20-16,0 20 0,0 0 0,0 1 15,0-22-15,-1 21 0,22 0 16,-21 1-16,21-22 0,0 21 0,0-21 16,0 1-16,0-1 0,21 0 15,1-21-15,20 21 0,-21-21 16,0 0-16,22 0 0,-22 0 16,21 0-16,-21-21 0,22 21 15,-22-21-15,21 0 0,-21-1 16,22 1-16,-22 0 0,0 0 0,21-21 15,-21 20-15,1-20 0,-22 21 16,21-21-16,-21 20 0,0 1 16,0-21-16,0 21 0,0 0 0,0-1 15,0 44 1,0-1 0,-21 0-16,21 0 0,0 21 15,0-20-15,0 20 0,0-21 0,0 0 16,-22 22-16,22-22 0,0 0 15,0 0-15,0 0 0,0 0 16,0 1-16,0-1 16,22-21-16,-1 0 0,0 0 0,0 0 15,0 0-15,0 0 0,1 0 16,-1-21-16</inkml:trace>
  <inkml:trace contextRef="#ctx0" brushRef="#br1" timeOffset="43700.02">1291 6329 0,'0'0'0,"0"-21"0,0 0 15,-21 21-15,0 0 16,0 0-16,-1 0 0,-20 0 0,21 0 16,0 0-16,0 21 0,-22 0 15,22 0-15,0 21 0,0-20 16,0 20-16,-1-21 0,22 21 0,0-20 15,-21 20-15,21 0 0,0-21 16,0 1-16,0 20 0,0-21 0,0 0 16,0 0-16,21 1 0,1-22 15,-22 21-15,21-21 0,0 0 16,0 0-16,21 0 0,-20 0 16,-1 0-16,21 0 0,-21 0 0,22 0 15,-1-21-15</inkml:trace>
  <inkml:trace contextRef="#ctx0" brushRef="#br1" timeOffset="43979.85">1736 6329 0,'0'0'0,"-22"0"0,1-21 16,0 21-16,0 0 0,0 0 15,0 21-15,-1 0 0,1-21 16,0 42-16,0-20 0,0-1 15,21 21-15,-21-21 0,-1 22 16,22-22-16,0 21 0,0-21 0,0 0 16,-21 22-16,21-22 0,0 0 15,0 0-15,0 0 0,0 1 16,21-22-16,-21 21 0,22-21 0,-1 0 16,-21 21-16,21-21 0,0 0 0,0 0 15,0 0-15,1 0 0,-1 0 16,0-21-16,0 21 0,0-21 0,0 21 15</inkml:trace>
  <inkml:trace contextRef="#ctx0" brushRef="#br1" timeOffset="44384.71">2053 6498 0,'21'0'16,"0"-21"-1,1 21-15,-22-21 0,21 0 16,0 21-16,0-21 16,-21-1-16,0 1 0,21 21 15,-21-21-15,0 0 16,-21 21-1,0 0-15,0 0 16,0 0-16,-1 0 0,1 0 0,0 21 16,0 0-16,0 0 0,0 22 15,21-22-15,-22 0 0,22 21 0,-21-20 16,21 20-16,0-21 0,0 21 16,0-20-16,0-1 0,0 0 0,0 0 15,0 0-15,21-21 0,1 21 16,-1-21-16,0 0 0,0 0 15,21 0-15,-20 0 0,-1 0 16,0 0-16,0-21 0,21 0 16</inkml:trace>
  <inkml:trace contextRef="#ctx0" brushRef="#br1" timeOffset="44868.44">2857 6308 0,'0'0'16,"-21"0"0,0 0-16,0 0 15,-21 0-15,20 0 0,1 21 0,0-21 16,-21 21-16,21 0 0,-1 0 16,1-21-16,0 22 0,21-1 0,0 0 15,0 0-15,0 0 16,0 0-16,21-21 15,0 0-15,1 22 16,-1-22-16,21 0 0,-21 0 0,0 0 16,22 21-16,-1-21 0,-21 0 15,0 21-15,1-21 0,-22 21 16,21-21-16,-21 21 0,0 0 16,0 1-1,-21-22-15,-1 21 0,1-21 16,21 21-16,-42-21 0,21 0 15,0 0-15,-1 21 0,1-21 0,0 0 16,0 0-16,0 0 0,0 0 0,-1 0 16,1 0-16,0 0 15,0 0-15,0 0 0,0 0 16,21-21 0,0 0 15,21 21-16,0-21-15,0 21 16</inkml:trace>
  <inkml:trace contextRef="#ctx0" brushRef="#br1" timeOffset="45349.02">3429 6350 0,'21'0'16,"-42"0"-16,42-21 0,-21 0 15,-21 21 1,0 0-16,0 0 0,-1 0 16,1 0-16,0 0 0,-21 0 0,21 0 15,-1 0-15,1 21 0,0 0 16,0-21-16,21 21 0,0 0 0,-21 1 15,21-1-15,0 0 0,0 0 16,0 0-16,0 0 0,0 1 16,21-22-16,0 21 0,0-21 0,0 0 15,1 0-15,-1 21 16,0-21-16,21 0 0,-21 21 0,1-21 16,-1 0-16,-21 21 15,21-21-15,-21 21 0,0 1 16,-21-22-1,0 21-15,-1-21 16,1 0-16,-21 21 0,21-21 0,0 0 16,-1 0-16,1 0 0,0 0 0,0 0 15,0 0-15,0 0 0,-1 0 16,1 0-16,0 0 16,0 0-16,0 0 31,0 0-31,-1 21 0</inkml:trace>
  <inkml:trace contextRef="#ctx0" brushRef="#br1" timeOffset="46056.98">1228 7747 0,'0'-42'16,"0"21"-16,21-1 15,0 1 1,-21 0-16,0 0 16,0 0-16,0 0 15,0-1-15,0 1 0,-21 21 16,0 0-16,-1 0 0,1 0 15,0 0-15,-21 0 0,21 0 0,-1 21 16,1-21-16,0 22 0,0-1 16,0 0-16,0 0 0,-1 0 0,1 22 15,21-22-15,0 0 16,0 0-16,0 0 0,0 0 0,0 1 16,0 20-16,21-21 0,1 0 15,-1 0-15,0 1 0,0-1 0,43 21 16,-43-21-16,0 0 15,0 1-15,0-1 0,-21 0 16,0 0-16,21 0 0,-21 0 16,0 1-16,0-1 0,-21-21 15,21 21-15,-21-21 0,0 0 0,-21 0 16,20 0-16,1 0 0,-21 0 16,21 0-16,-22 0 0,1 0 0,21-21 15,-21 21-15,20-21 0,-20-1 16,21 22-16,-43-42 15,43 21-15,0 0 16,21 0 0,0-1-16,21 22 15,0 0-15,1-21 0,20 21 0,-21-21 16,21 0-16,-20 0 0,20 21 16</inkml:trace>
  <inkml:trace contextRef="#ctx0" brushRef="#br1" timeOffset="46442.8">1545 7684 0,'0'0'0,"-21"0"31,0 21-16,0 0-15,21 0 0,0 0 16,0 22-16,0-22 0,-22 21 0,22 0 16,0 1-16,0 20 0,0-20 15,0 20-15,0 1 0,0-1 0,0 64 16,0-42-16,0-22 16,0 22-16,0-22 0,0 22 0,0 0 15,-21-1-15,21-20 0,0 21 16,0-22-16,-21 1 0,21-22 15,-21 0-15,21 1 0,0-1 0,0-21 16,0 21-16,0-20 16,0-44-1,0 1-15,0 0 0,21 0 16,0 0-16,-21-22 0,0 1 16,21-21-16,1 20 0</inkml:trace>
  <inkml:trace contextRef="#ctx0" brushRef="#br1" timeOffset="46784.12">1630 7811 0,'0'0'0,"0"-22"0,0-20 0,0 21 16,0 0-16,0 0 0,0-1 16,0 1-16,0 0 0,21 21 15,0-21-15,0 21 16,0 0-16,1-21 0,-1 21 0,42 0 15,-42 0-15,1 21 0,-1 0 16,0 0-16,-21 0 0,0 1 16,0-1-16,0 21 0,0-21 0,0 0 15,0 22-15,-21-22 0,-22 21 16,22-21-16,-21 1 0,21 20 16,-22-21-16,1 0 0,21-21 15,-21 21-15,20-21 0,1 0 0,0 22 16,42-22 15,0-22-15,1 22-16,-1-21 0,0 21 15,21-21-15,-21 0 0</inkml:trace>
  <inkml:trace contextRef="#ctx0" brushRef="#br1" timeOffset="47131.96">2095 7853 0,'43'-42'31,"-22"42"-31,0-22 0,-21 1 16,0 0-16,21 21 0,-21-21 15,0 0-15,0 0 0,0-1 16,-21 22-1,0 0-15,0 0 16,0 0-16,-1 22 16,1-22-16,21 21 0,-21 0 0,0 0 15,0 0-15,0 22 0,21-22 0,-22 0 16,22 0-16,0 21 0,0-20 16,0 20-16,0-21 0,0 0 15,0 0-15,22 1 0,-1-22 16,0 0-16,0 0 0,0 0 0,0 0 15,1 0-15,-1 0 0,0 0 16,21-22-16,-21 22 0,1-21 0</inkml:trace>
  <inkml:trace contextRef="#ctx0" brushRef="#br1" timeOffset="47577.7">2646 7599 0,'-21'0'16,"-1"21"0,22 0-16,-21 0 0,21 1 15,-21 20-15,21-21 0,-21 0 16,21 0-16,0 1 0,-21-1 0,21 0 16,0 0-16,0 0 0,0 0 0,0 1 15,21-1 1,0-21-16,0 0 0,0 0 15,1 0-15,-1 0 0,0-21 16,0 21-16,0-22 0,0 1 16,1 0-16,-1 21 0,-21-21 0,0 0 15,21-22-15,0 22 0,-21 0 16,0 0-16,-21 21 47,21 21-47,-21 0 0,21 0 0,0 1 15,0-1-15,0 0 0,0 21 16,-21-21-16,21 1 16,0-1-16,0 0 0,0 0 0,0 0 15,0-42 17,0 0-32,0 0 15,21 21-15</inkml:trace>
  <inkml:trace contextRef="#ctx0" brushRef="#br1" timeOffset="47760.11">2794 7557 0,'-21'0'16,"0"0"-16,-1 0 15,22 21 1,0 0 15,22-21-31,-1 0 16</inkml:trace>
  <inkml:trace contextRef="#ctx0" brushRef="#br1" timeOffset="48680.1">3027 7768 0,'0'0'0,"21"-21"0,0 0 15,0 0-15,0 0 16,1-1-16,-22 1 0,21 0 16,0 0-16,0 0 0,-21-22 0,21 22 15,-21 0-15,21 0 0,-21 0 16,0-22-16,0 22 0,0 0 0,0 0 15,0 0-15,0 0 0,-21 21 32,0 0-32,21 21 0,-21 0 15,21 0-15,0 21 0,-21-20 0,21 20 16,-21-21-16,21 21 0,-22 1 16,22-1-16,-21 22 0,21-22 0,0 0 15,-21 22-15,21-22 0,-21 22 0,21-1 16,0 1-16,0-1 0,0 64 15,0-85-15,-21 22 0,21-1 16,-21 1-16,21-1 0,-22-20 0,22 20 16,-21 1-16,21-1 0,-21 1 15,0-1-15,21-20 0,0 20 0,-21-21 16,21 1-16,-21 41 16,21-62-16,0 20 0,0-21 15,0 0-15,21-21 16,0 0-16,0 0 0,0 0 0,0 0 15,1-21-15,-1 0 0,21 0 0,-21 0 16,0-22-16,22 22 0,-1-21 16,-21-1-16,22 1 0,-22 0 0,21-1 15,-21-20-15,0 21 0,1-22 0,-1 22 16,-21-22-16,21 1 0,-21-43 16,0 42-16,-21 22 0,0-21 15,-1 20-15,1 1 0,-21 0 0,21-1 16,0 22-16,-22 0 15,22 0-15,0 0 0,0-1 0,0 22 16,21-21-16,-22 21 16,22-21-1,22 0-15,-22 0 16,21 21-16,0-21 0,0 21 0,0-22 16,0 1-16,1 0 0,-1 21 15,0-21-15,0 0 0,21-22 16,-20 22-16,-1 0 0,0 0 0,-21 0 15,0 0-15,0-1 0,21 1 16,-21 0-16,0 0 0,-21 42 47,21 0-47,0 0 16,0 1-16,0-1 0,0 0 0,-21 0 15,21 0-15,0 0 0,0 1 16,0-1-16,0 0 0,0 0 15,0 0-15,21-21 32,-21-21-17,21 21-15,-21-21 16,21 0-16,-21 0 0,0-1 16</inkml:trace>
  <inkml:trace contextRef="#ctx0" brushRef="#br1" timeOffset="48849">3556 7514 0,'-21'-21'31,"42"21"32</inkml:trace>
  <inkml:trace contextRef="#ctx0" brushRef="#br1" timeOffset="49184.81">3683 7662 0,'0'0'0,"42"0"31,-21 0-31,1 0 0,-22-21 15,21 21-15,0-21 16,0 0-16,-21 0 16,21 0-16,-21-1 15,-21 22 17,0 0-32,21 22 0,-21-1 0,0 0 15,-1-21-15,22 21 0,0 0 16,0 0-16,0 1 0,-21-1 0,21 0 15,0 0-15,0 0 0,0 0 16,21-21-16,-21 22 0,22-22 16,-1 0-16,0 0 0,0 0 15,0 0-15,0 0 0,1 0 16,-1 0 0,0 0-16</inkml:trace>
  <inkml:trace contextRef="#ctx0" brushRef="#br1" timeOffset="49559.6">4022 7578 0,'0'0'0,"21"-21"31,0 21-31,0 0 0,0 0 0,0 0 16,1 0-16,-1 0 0,0 0 15,0 0-15,0 0 0,0 21 16,1 0-16,-1 0 15,-21 0-15,0 0 0,0 1 16,0-1-16,0 0 0,0 0 16,0 0-16,0 0 15,0 1-15,-21-1 0,21 0 16,-22-21 0,22-21-1,0 0 1,0-1-16,22-20 15,-22 21-15,0 0 0,21-22 16,-21 22-16,21 0 0,0 0 16,-21 0-16,21 0 0,-21-1 15,21 1-15,1 0 0,-22 0 16,0 0 0</inkml:trace>
  <inkml:trace contextRef="#ctx0" brushRef="#br1" timeOffset="64404.22">5101 5186 0,'-21'0'15,"0"0"1,0 0-16,-1 0 16,1 0-16,21 21 0,-21-21 15,0 0-15,0 0 16,0 0-16,-1 0 0,1 0 31,0-21-15,42 21 109,0 0-110,1 0-15,-1 0 16,0 0-16,0 0 16,0 0-16,0-21 0,1 21 0,-1 0 15,0 0-15,0 0 0,0 0 16,0 0-16,1 0 0,-1 0 0,0 0 16,0 0-16,0 0 0,0 0 0,1 0 15,-1-21-15,21 21 0,-21 0 16,0 0-16,1 0 0,20 0 15,-21 0-15,21 0 0,-20 0 16,-1 0-16,21 0 0,-21 0 0,0-22 16,22 22-16,-22 0 0,0 0 15,0 0-15,22 0 0,-22 0 0,0 0 16,0 0-16,21 0 0,-20 0 0,-1 0 16,0 0-16,0 0 0,21 0 15,1 0-15,-22 0 0,0 0 16,0 0-16,0 0 0,1 0 15,-1 0-15,0 0 0,0 0 16,21 0-16,-20 0 0,-1 0 0,0-21 0,0 21 16,0 0-16,0 0 15,1 0-15,-1 0 0,0 0 0,21 0 16,-21 0-16,1 0 0,20 0 16,-21-21-16,21 21 0,1 0 0,-22 0 15,21 0-15,1 0 0,-22 0 0,21 0 16,0 0-16,-20 0 0,20 0 15,0-21-15,-21 21 0,22 0 0,-1 0 16,-21 0-16,22 0 0,-22 0 16,21 0-16,-21 0 0,22 0 0,-22 0 15,21 0-15,-21 0 0,22 0 16,-22 0-16,0 0 0,21 0 0,-21-21 16,1 21-16,-1 0 0,21 0 15,-21 0-15,0 0 0,1 0 16,-1 0-16,0-21 0,21 21 0,-21 0 15,1 0-15,-1 0 0,0 0 0,0-22 16,0 22-16,0 0 0,22 0 16,-22 0-16,0-21 0,0 21 15,0 0-15,1 0 16,-22-21-16,0 0 94,-22 21-94,1 0 15,0 0-15</inkml:trace>
  <inkml:trace contextRef="#ctx0" brushRef="#br1" timeOffset="71004.21">5905 5948 0,'0'0'0,"0"-64"31,0 43-31,0 0 16,0 0-16,0 0 16,0 0-1,0 42 1,0 0 0,0 0-16,0 0 0,0 22 0,-21-1 15,21 0-15,0 1 0,-21-1 16,21 21-16,0-20 0,0 20 15,-21 1-15,0-22 0,21 22 0,-21-22 16,-1 21-16,22-20 0,0-1 0,-21-21 16,21 22-16,-21-22 0,21 0 15,0 0-15,0 0 0,0 0 16,0-42 15,0 0-31,0 0 16,0 0-16,0 0 0,0-1 0,0 1 15,0-21-15,21 21 0,-21-22 16,21 1-16,1 0 0,-1-1 0,0 22 16,0-21-16,0 21 0,22-22 15,-22 22-15,21 0 0,-21 0 0,22 0 16,-22 0-16,21 21 0,-21 0 16,22 0-16,-22 0 0,0 0 0,0 0 15,0 0-15,-21 21 16,0 0-16,0 0 0,0 0 15,0 0-15,-21 1 0,0-1 16,0 0-16,0 0 0,-22-21 0,22 21 16,0 0-16,-21-21 0,20 0 0,1 0 15,0 0-15,0 0 0,0 0 16,0 0-16,-1 0 0,1 0 16,21-21-1,0 42 32,21 1-47,-21-1 0,22 0 0,-22 0 16,21 0-16,0 0 0,-21 1 15,0-1-15,21 0 0,0 0 0,0 0 16,-21 0-16,22 1 0,-1-22 16,0 21-1,0-21-15,0 0 16,0 0-16,1 0 15,-22-21-15,21 21 16,-21-22-16,21 1 0,0 21 0</inkml:trace>
  <inkml:trace contextRef="#ctx0" brushRef="#br1" timeOffset="71400.98">6329 6498 0,'0'21'0,"21"-21"31,0 0-15,0 0-16,0-21 0,1 21 15,-22-21-15,42 21 0,-21-21 16,0 0-16,0 0 0,1 21 16,-1-22-16,-21 1 0,21 0 15,-21 0-15,0 0 16,-21 21-1,0 0-15,-1 0 16,1 0-16,0 21 0,0 0 16,0 0-16,0 0 0,-1 1 0,22 20 15,-21-21-15,21 21 0,-21-20 0,21-1 16,0 0-16,0 21 0,0-21 16,0 1-16,0-1 0,0 0 15,21 0 1,0-21-16,1 0 15,-1 0-15,0 0 0,0 0 0,43-21 16,-43 21-16,0-21 16,0 0-16,0-1 0,0 1 0,22 0 15</inkml:trace>
  <inkml:trace contextRef="#ctx0" brushRef="#br1" timeOffset="72058.75">6837 6350 0,'0'21'31,"0"0"-15,0 1-16,0-1 0,0 0 15,0 0-15,0 0 0,0 22 0,0-22 16,0 0-16,0 0 0,0 0 16,0 0-16,21-21 0,0 22 15,0-22-15,0 0 16,1 0-16,-1 0 0,0 0 15,0 0-15,0 0 0,0-22 0,1 22 16,-1-21-16,0 0 0,-21 0 16,42 0-16,-21 0 0,-21-1 15,0 1-15,22 0 0,-22 0 16,21 0-16,-21 0 0,0-1 16,0 1-16,0 0 0,0 42 31,0 0-16,0 1-15,0 20 0,21-21 0,-21 21 16,0 1-16,0-22 0,0 21 16,0 1-16,0-1 0,0 0 0,0 1 15,0-1-15,0 0 0,0 22 0,0-22 16,0 22-16,0-22 0,0 21 16,0 1-16,0-1 0,0 43 15,0-42-15,0-1 0,0 1 16,0-22-16,0 22 0,0-22 0,0 0 15,-21 1-15,21 20 0,-21-42 16,21 22-16,0-1 0,0-21 0,-22 0 16,22 22-16,-21-43 0,0 21 0,21 0 15,-21-21-15,0 0 0,0 0 0,-1 0 16,1 0-16,0 0 0,0-21 16,-21 0-16,-1-1 0,1 1 0,21-21 15,-106-43-15,84 43 16,1 21-16,21-22 0,-21 1 15,20 21-15,22-21 0,0 20 0,-21 1 16,21-21-16,0 21 0,0 0 16,0-22-16,0 22 0,21 0 15,1 0-15,-1 0 0,0-22 0,0 22 16,0-21-16,0 21 0,1-22 0,-1 1 16</inkml:trace>
  <inkml:trace contextRef="#ctx0" brushRef="#br1" timeOffset="72751.99">7366 6350 0,'0'21'16,"0"0"-16,0 1 0,0-1 15,-21 0-15,21 0 0,0 0 16,0 0-16,-21 1 0,21-1 0,-22 21 16,22-21-16,0 0 0,0 1 15,0-1-15,0 0 16,22-21 15,-1 0-31,-21-21 16,0 0-16,21 21 0,0-22 0,-21 1 15,21 0-15,-21 0 0,0 0 0,21 0 16,-21-1-16,0 1 16,22 21-16,-22-21 0,21 21 31,-21 21-16,0 0-15,0 1 16,0-1-16,21-21 0,-21 21 16,0 0-16,0 0 0,0 0 15,0 1 1,21-22 0,0 0-16,0 0 15,1 0 1,-1-22-16,-21 1 0,21 21 0,-21-21 15,21 0-15,-21 0 16,0 0-16,0-1 0,21-20 0,-21 21 16,0 0-16,0 0 0,0-1 0,0 1 15,0 0-15,0 0 0,0 0 16,-21 21 15,21 21-15,0 0-1,0 0 1</inkml:trace>
  <inkml:trace contextRef="#ctx0" brushRef="#br1" timeOffset="73276.67">7980 6265 0,'-21'22'16,"-1"-22"-1,1 21-15,21 0 0,-21 0 16,0 0-16,21 0 0,-21 1 0,21-1 15,0 0-15,0 0 0,0 0 16,-21 0-16,21 1 0,0-1 16,0 0-16,0 0 0,0 0 15,0 0-15,0 1 16,0-1 0,21-21-16,0 0 15,0 0-15,0 0 16,-21-21-16,21 21 0,1-22 0,-22 1 15,21 0-15,0 0 0,-21 0 16,0 0-16,0-1 0,0 1 16,0 0-16,0 0 0,0-21 0,0 20 15,0-20-15,0 21 16,0 0-16,-21 21 16,0 0-16,-1 0 15,1 0 1,21 21-1,0 0-15,0 0 16,0 0 0,0 1-16</inkml:trace>
  <inkml:trace contextRef="#ctx0" brushRef="#br1" timeOffset="73808.03">8191 6350 0,'0'0'0,"22"0"16,-1 0-16,0 0 15,0 0-15,-21 21 16,21-21-16,-21 21 0,0 1 16,0-1-16,0 0 0,0 0 15,0 0-15,0 0 0,0 1 0,0-1 16,0 0-16,0 0 0,0 0 16,0 0-16,0 1 15,0-1-15,0 0 16,-21-21-16,0 0 31,21-21-15,0 0-16,0-1 15,0 1-15,0 0 16,0 0-16,0-21 0,0 20 16,0-20-16,0 21 0,21 0 0,-21 0 15,21-1-15,-21 1 16,21 0-16,1 21 15,-1 0-15,0 0 32,-21 21-17,0 0 1</inkml:trace>
  <inkml:trace contextRef="#ctx0" brushRef="#br1" timeOffset="74557.61">8805 6477 0,'0'0'0,"0"-21"0,0 0 16,0 0 0,-21-1-16,0 1 15,0 21 1,21-21-16,-21 21 0,-1 0 16,1 0-16,0 0 15,0 0-15,21 21 0,-21-21 0,0 21 16,-1 1-16,22-1 0,-21-21 0,21 21 15,-21 0-15,21 0 0,0 22 16,0-22-16,0 0 0,0 0 16,0 0-16,0 0 0,0 1 15,0-1 1,21-21 0,0 0-16,1 0 15,-1 0-15,0 0 16,0 0-16,-21-21 0,21 21 0,0-22 15,1 1-15,-22 0 0,21 0 16,0 0-16,-21 0 0,42-22 16,-42 1-16,21 21 0,1-22 0,-22 22 15,0-21-15,21 0 0,0 20 16,-21-20-16,21 21 0,0-21 0,-21 20 16,21 1-16,-21-21 0,22 0 15,-22 20-15,0 1 0,0 0 16,-22 21 15,1 21-31,0-21 16,21 21-16,0 1 0,-21 20 0,21-21 15,-21 0-15,21 0 0,0 1 16,0 20-16,0-21 0,0 0 0,0 22 16,0-22-16,0 21 0,0-21 0,0 22 15,0-22-15,0 0 0,0 21 16,0-21-16,21 1 0,-21-1 0,21 0 15,0 0-15,0 0 0,1-21 16,-1 0-16,0 0 16,0 0-1,0 0-15,-21-21 16</inkml:trace>
  <inkml:trace contextRef="#ctx0" brushRef="#br1" timeOffset="77276.83">9610 4974 0,'0'0'15,"-22"-21"-15,1 21 0,0 0 16,21-21-16,-21 21 15,21-21-15,-21 21 0,21-21 0,-21 21 16,-1-22 0,1 22-16,0 0 15,42 0 63,0 0-78,1 0 0,-1 0 0,0 0 16,21 0-16,1 0 16,-1 0-16,0 0 0,22 0 0,-1 0 15,1 0-15,-1 0 0,1 0 16,20 0-16,-20 0 0,-1 0 0,86 0 16,-86 0-16,1 0 0,-1 0 15,1 0-15,-1-21 0,22 21 16,-22 0-16,1 0 0,20 0 0,-20-21 15,-1 21-15,22 0 0,-21 0 16,-22 0-16,21-21 0,-20 21 0,-1 0 16,0 0-16,1 0 0,-22 0 0,0 0 15,0-21-15,0 21 0,1 0 16,-1 0-16,-21 21 109</inkml:trace>
  <inkml:trace contextRef="#ctx0" brushRef="#br1" timeOffset="78188.33">9758 6244 0,'-21'-21'0,"21"0"16,-22 21-16,22-21 0,0 0 16,0-1-16,0 1 15,0 0-15,22 21 16,-1-21-16,0 21 15,0-21-15,0 21 0,0 0 0,1-21 16,-1 21-16,0 0 0,21 0 16,-21 0-16,1 0 0,-1 0 0,0 0 15,0 0-15,0 21 0,0 0 0,1 0 16,-1 0-16,-21 0 0,0 1 16,0-1-16,0 21 0,0-21 0,0 0 15,0 1-15,0 20 0,-21-21 16,-1 0-16,22 0 0,-21 1 0,0-1 15,0 0-15,0-21 0,0 0 16,21 21-16,-22-21 0,1 0 16,0-21-1,21 0-15,0 0 0,0-1 16,0 1-16,0 0 0,21 0 16,0 0-16,-21 0 0,22-1 0,-1-20 15,0 21-15,0 0 0,21-22 16,-20 22-16,-1 0 0,0 0 0,21-43 15,-21 64-15,1-21 0,-1 0 16,0 21-16,-21-21 16,0 42-1,0 0 1,0 0 0</inkml:trace>
  <inkml:trace contextRef="#ctx0" brushRef="#br1" timeOffset="78594.13">10435 6138 0,'21'0'16,"43"-21"-1,-64 0-15,21 21 16,0-21-16,0 0 0,0 21 15,-21-21-15,0-1 16,22 1-16,-22 0 16,0 0-16,0 0 15,-22 21 1,1 0 0,0 21-16,0 0 0,21 0 15,0 0-15,-21 1 0,0-1 16,21 0-16,-22 0 0,1 0 0,21 0 15,0 1-15,0-1 0,-21 0 0,21 0 16,0 0-16,0 0 16,0 1-16,0-1 15,0 0-15,21-21 16,0 0-16,1 0 16,-1 0-16,0 0 0,0 0 15,0 0-15,0 0 0,1-21 0,20 0 16</inkml:trace>
  <inkml:trace contextRef="#ctx0" brushRef="#br1" timeOffset="78928.66">11176 5567 0,'-21'-21'31,"0"21"-31,-1 21 0,22 0 0,-21 0 16,21 0-16,-21 1 0,21 20 0,-21-21 15,0 21-15,21 1 0,0-22 16,-21 21-16,21 1 0,-22-1 0,22-21 16,-21 21-16,21-20 0,0 41 15,0-42-15,0 22 16,0-22-16,-21 0 0,21 0 15,0 0 1,21-21 15,0 0-31,1 0 16,-22-21-16,21 21 0</inkml:trace>
  <inkml:trace contextRef="#ctx0" brushRef="#br1" timeOffset="79431.71">11303 5948 0,'21'0'0,"-21"21"32,0 0-32,0 0 15,-21 1-15,21-1 0,0 0 0,0 0 16,0 0-16,0 0 15,0 1-15,0-1 0,0 0 16,0 0-16,0 0 16,21-21-1,0 0 1,0 0-16,1 0 16,-1 0-16,0 0 15,0-21-15,0 0 0,0 0 16,-21 0-16,22 21 0,-22-22 15,0 1-15,0 0 0,21 0 16,-21 0-16,0 0 0,21-1 16,-21 1-16,0 42 31,0 1-15,0-1-16,0 0 15,0 0-15,0 0 0,0 0 16,0 1-16,0-1 0,0 0 15,0 0-15,0 0 16,0 0 0,0 1-16,21-22 15,0 0 1,0 0-16,-21-22 16</inkml:trace>
  <inkml:trace contextRef="#ctx0" brushRef="#br1" timeOffset="79882.46">11726 6033 0,'0'0'0,"21"0"0,-21-22 0,22 22 15,-1 0 1,-21-21-16,21 21 0,0 0 15,0 0-15,0 0 0,1 21 16,-1 1-16,0-1 0,-21 0 16,0 0-16,0 0 0,21 0 15,-21 1-15,0-1 16,0 0-16,0 0 0,0 0 16,0 0-1,-21-21-15,21-21 47,0 0-31,0 0-16,0 0 15,0 0-15,0-1 0,0 1 0,0 0 16,0 0-16,21 0 16,0 0-16,0 21 15,1-22-15,-1 22 16,0 0-1,0 0-15,0 0 16,0 0-16</inkml:trace>
  <inkml:trace contextRef="#ctx0" brushRef="#br1" timeOffset="80292.92">12298 6033 0,'-21'21'47,"21"0"-32,0 0-15,0 0 16,-22 0-16,22 1 0,0-1 16,-21-21-16,21 21 0,0 0 0,0 0 15,0 0 1,0-42 46,0 0-62,0 0 16,0 0-16,0 0 0,0-1 16,0 1-16,0-21 0,21 21 15,1 0-15,-1-1 0,-21 1 0,21 0 16,0 0-16,0 0 0,0 0 15,1-1-15,41 22 16,-42-21-16,0 21 0,1 0 0,-1 0 0,0 21 16,0-21-16,0 22 0,-21-1 15,0 0-15,0 0 0,0 0 0,0 22 16</inkml:trace>
  <inkml:trace contextRef="#ctx0" brushRef="#br1" timeOffset="80760.64">10753 5736 0,'0'0'15,"0"-21"1,21 21-16,0 0 0,21 0 16,-21-21-16,22 21 0,20 0 0,-20-21 15,20 21-15,43-21 16,-64 21-16,1-22 0,20 22 16,-21 0-16,1 0 0,-1 0 0,-21 0 15,22 0-15,-22 0 0,0 0 16,-21 22 15,0-1-31,21 0 16</inkml:trace>
  <inkml:trace contextRef="#ctx0" brushRef="#br1" timeOffset="81319.92">12679 5969 0,'0'21'15,"0"0"1,0 1-16,0-1 15,-21 0-15,21 0 0,0 0 0,-22-21 16,22 21-16,-21 1 0,21-1 0,0 0 16,-21 0-16,0 0 0,0-21 15,21 21-15,-21 1 0,-1-22 16,22 21-16,-21-21 16</inkml:trace>
  <inkml:trace contextRef="#ctx0" brushRef="#br1" timeOffset="81907.89">10435 6900 0,'0'0'0,"-42"0"31,63 0 1,0 0-32,21 0 0,-20 0 0,20 0 15,0 0-15,22 0 0,-22 0 0,22-21 16,-22 21-16,21 0 0,1 0 16,-22 0-16,1 0 0,20 0 0,-21 0 15,-20 0-15,20 0 0,-21 0 16,0 0-16,0 0 0,-42 0 31,0 0-31,0 0 0,-21 0 16,20 0-16,1 0 0,-21 0 15,21 0-15,0 0 0</inkml:trace>
  <inkml:trace contextRef="#ctx0" brushRef="#br1" timeOffset="82208.72">10880 6837 0,'0'0'0,"0"21"31,0 0-31,0 0 16,0 1-16,0-1 0,-22 0 16,22 0-16,0 21 0,0-20 0,-21 62 15,0-41-15,0-1 0,21 0 16,0 1-16,-21-1 0,21 0 15,-21-21-15,-1 22 0,22-22 0,0 21 16,0-21-16,-21 1 0,21-1 0,0 0 16,0 0-1,21-42 17,1 0-32,-1 0 15,-21-1-15,21 1 0</inkml:trace>
  <inkml:trace contextRef="#ctx0" brushRef="#br1" timeOffset="82860.03">11176 7197 0,'0'42'15,"0"-21"-15,-21 0 16,21 1-16,-21-1 0,21 0 15,0 0-15,0 0 0,0 0 16,-22 1-16,22-1 0,0 0 16,0 0-16,0 0 15,22-21-15,-1 0 16,0 0-16,0 0 0,0 0 0,0 0 16,1 0-16,-1 0 0,0-21 0,0 0 15,0 0-15,0 21 0,1-21 16,-1-1-16,0 1 0,0 0 0,-21 0 15,21 0-15,-21 0 0,0-1 0,0 1 16,0 0-16,0 0 0,0 0 16,0 0-16,0-1 15,0 44 17,-21-1-32,21 21 15,0-21-15,0 0 0,0 22 16,0-22-16,0 21 0,0-21 0,0 64 15,0-43-15,0-20 16,-21 20-16,21 0 0,0-21 0,0 22 16,-21-1-16,21-21 0,0 22 0,0-1 15,0 0-15,-21-21 0,21 22 16,-22 20-16,22-20 16,0-22-16,0 0 0,-21 21 0,21-21 15,0 1-15,-21-1 0,0-21 31,0 0-31,0 0 0,-1-21 16,1-1-16,0 1 0,0 0 16,0 21-16,0-21 0,-1 0 0,1 0 15,0 21-15,0-22 0,0 1 0,21 0 16,0 0-16,0 0 16,0 0-16,0-1 15,21 1 1,0 0-16,0 21 0,0-21 15,1 21-15</inkml:trace>
  <inkml:trace contextRef="#ctx0" brushRef="#br1" timeOffset="83247.96">11832 7197 0,'0'0'0,"0"-21"0,0-1 16,-21 22 0,0 0-16,21 22 15,-21-1-15,21 0 16,0 21-16,-22-21 0,22 22 0,0-22 16,0 21-16,0 1 0,0-1 0,0 21 15,0-20-15,-21-1 0,21 0 0,-21 1 16,21-1-16,0 0 0,-21 1 15,21-22-15,0 21 0,0 1 0,-21-1 16,21-21-16,0 21 0,-21-20 0,21-1 16,0 0-16,0 0 0,0 0 0,0 0 31,0-42-15,0 0-16,0 0 15,0 0-15,0 0 0,0-1 16,21-20-16,-21 0 0,0-1 0,0 1 15,0 0-15,0-1 0,0 1 0,0-21 16,0 20-16</inkml:trace>
  <inkml:trace contextRef="#ctx0" brushRef="#br1" timeOffset="83536.31">11663 7451 0,'0'-106'15,"0"212"-15,0-254 0,21 126 0,-21 1 16,0 0-16,21-21 0,0 21 0,0-1 16,1 1-16,-1 0 15,0 21-15,0-21 0,0 21 16,0 0-16,1 0 0,-1 0 0,0 0 0,21 0 15,-21 0 1,1 0-16,-1 0 0,-21 21 0,21 0 16,-21 0-16,0 1 0,0-1 0,0 0 15,0 21-15,-21-21 0,0 1 16,-1-22-16,1 21 0,0 0 0,0 0 16,0-21-16,0 21 0,-1-21 0,1 0 15,0 21-15,0-21 0,21-21 63,21 21-63,0-21 15,0 0-15,1 21 0</inkml:trace>
  <inkml:trace contextRef="#ctx0" brushRef="#br1" timeOffset="83959.99">12150 7303 0,'0'0'0,"21"0"15,0 0-15,0 0 0,0 0 16,0 0 0,-21-22-16,22 22 0,-1-21 0,-21 0 15,21 21-15,0-21 0,-21 0 0,0 0 16,21-1-16,-21 1 15,0 0-15,0 0 0,0 0 16,0 0-16,-21 21 16,0-22-16,0 22 15,0 0-15,-1 22 16,1-1-16,0 0 0,0 0 16,21 21-16,-21-20 0,21-1 15,0 0-15,0 0 0,0 21 0,0-20 16,0-1-16,0 0 0,21 0 15,-21 0-15,21 0 0,0-21 16,0 22-16,1-22 0,-1 0 16,0 21-16,0-21 0,0 0 0,0 0 15,1 0-15,-1 0 0,0 0 16,0 0-16,0 0 0,-21-21 16,21 21-16,1-22 0,-22 1 0,21 0 15,-21 0-15,0 0 0,0 0 0</inkml:trace>
  <inkml:trace contextRef="#ctx0" brushRef="#br1" timeOffset="92467.89">13166 4890 0,'0'0'0,"-22"0"16,1 0-16,0 0 16,0 0-16,0 0 15,0 0-15,-1 0 0,1 0 0,0 0 16,0 0-16,0 0 15,0 0 1,42 0 109,0 0-109,0 0-16,0 0 0,0 0 0,1-22 15,20 22-15,-21 0 16,0 0-16,22 0 0,-22 0 0,21-21 16,-21 21-16,22 0 0,-22 0 0,21 0 15,-21 0-15,22 0 0,-22 0 16,21-21-16,0 21 0,1 0 0,-1 0 15,0 0-15,1 0 0,-1 0 16,0 0-16,22 0 0,-22 0 16,22 0-16,-22 0 0,22 0 15,-1 0-15,-21 0 0,22 0 0,-1 0 16,-20-21-16,20 21 0,-20 0 0,-1 0 16,21 0-16,-20 0 0,-1 0 15,22 0-15,-22 0 0,0 0 0,22 0 16,-22 0-16,22 0 0,-22 0 15,21-21-15,-20 21 0,20 0 0,-20 0 16,20 0-16,-21 0 0,1 0 16,20 0-16,-20 0 0,-1 0 0,21 0 15,-20 0-15,-1 0 0,0-21 16,1 21-16,-1 0 0,-21 0 16,22 0-16,-1 0 0,-21 0 0,21 0 15,-20 0-15,-1 0 0,0 0 16,0 0-16,0 0 0,0 0 0,1-22 15,-1 22 1,-42 0 140,-1 0-140,1 0-16,0 0 16,0 0-1,0 0-15,0 0 16</inkml:trace>
  <inkml:trace contextRef="#ctx0" brushRef="#br1" timeOffset="93696.14">13779 5800 0,'-21'-21'0,"21"-1"15,0 1 1,0 0-16,0 0 16,0 0-1,21 21-15,-21-21 0,22 21 16,-1 0-16,0 0 15,0 0-15,0 0 16,-21 21-16,0 0 16,21 0-16,-21 0 0,22 0 0,-22 1 15,0-1-15,0 0 0,0 0 0,0 21 16,0-20-16,0-1 0,0 0 16,0 0-16,0 21 0,0-20 0,0-1 15,0 0-15,0 0 0,-22-21 16,22 21-16,-21 0 0,0-21 15,21 22-15,-21-22 16,0 0 0,21-22-1,0 1-15,0 0 16,21 0-16,0 0 16,0 0-16,0-1 0,-21 1 0,22-21 15,-1 21-15,0 0 0,0-1 0,0-20 16,-21 21-16,21 0 0,1 0 15,-1-22-15,21 22 0,-21 0 16,0 21-16,1 0 16,-1 0-16,0 0 15,0 21-15,0 0 0,-21 22 16,21-22-16,-21 0 0,0 0 16,0 0-16,0 22 0,0-22 0,0 0 15,0 0-15,0 0 0,0 0 0,0 1 16,0-1-16,0 0 15,0 0-15,0-42 79,0 0-79,0 0 15</inkml:trace>
  <inkml:trace contextRef="#ctx0" brushRef="#br1" timeOffset="94295.8">14774 5757 0,'0'-21'16,"0"-42"-1,0 42-15,-21 21 16,0 0-16,0 0 0,0 0 16,-1 0-16,1 0 15,0 21-15,0 0 0,0 0 0,0 0 16,21 0-16,-22 1 0,1 20 0,21-21 16,-21 21-16,21-20 15,0 20-15,0-21 0,-21 0 0,21 0 16,0 1-16,0-1 0,0 0 0,0 0 15,0 0-15,21-21 0,0 0 16,0 0-16,1 0 16,-1 0-16,0 0 0,0 0 15,0 0-15,0-21 16,1 21-16,-1-21 0,0 0 0,0 0 16,0-1-16,-21 1 15,0 0-15,0 0 0,21-21 0,-21 20 16,0 1-16,0 0 0,0 0 0,0 0 15,0 0-15,0 42 47,0 0-47,0 0 0,0 0 0,0 22 16,0-22-16,0 0 16,0 0-16,0 0 0,0 0 15,0 1-15,0-1 0,22 0 16,-1-21-16,-21 21 0,21-21 15,0 0-15,0 0 16,0 0-16,1 0 16,-1 0-16,0 0 0,-21-21 15,21 0-15,0 21 16,-21-21-16</inkml:trace>
  <inkml:trace contextRef="#ctx0" brushRef="#br1" timeOffset="95068.27">15134 5757 0,'0'22'31,"0"-1"-31,0 0 16,0 0-16,0 0 0,0 0 0,0 1 16,-21-1-16,21 0 0,0 0 15,-21 0-15,21 0 0,0 1 16,0-1-16,0 0 0,0 0 15,0 0 1,0-42 31,0 0-31,0 0-16,0 0 0,0-1 0,0 1 15,0 0-15,0 0 0,0 0 16,21 0-16,0-1 0,-21 1 0,21-21 15,0 42-15,-21-21 0,22 0 0,-1-1 16,0 22-16,0 0 0,0 0 16,0 0-16,1 0 0,-1 0 15,0 22-15,-21-1 16,21 0-16,-21 0 0,0 0 0,0 0 16,0 1-16,0-1 0,0 0 15,0 0-15,0 0 0,-21 0 16,0 1-16,21-1 0,0 0 15,-21-21-15,21-21 47,0 0-31,0-1-16,0 1 0,0 0 16,21 0-16,-21 0 0,21-22 15,0 22-15,-21 0 0,21 0 16,0 0-16,-21 0 0,22-1 15,-1 22-15,0-21 0,0 0 0,0 21 16,0 0-16,1 0 0,-1 0 16,0 0-16,0 0 0,0 0 0,0 21 15,1-21-15,-22 21 0,0 1 16,21-1-16,-21 0 0,0 0 0,0 0 16,0 22-16,0-22 0,0 0 15,0 0-15,0 0 0,0 0 16,-21 1-16,21-1 15,0 0 1,0-42 47,0 0-63,21 21 0</inkml:trace>
  <inkml:trace contextRef="#ctx0" brushRef="#br1" timeOffset="95548.25">15896 5927 0,'21'0'31,"0"0"-31,1 0 15,-1 0-15,0 0 0,0 0 16,0 0-16,-21-21 0,21-1 16,1 22-16,-22-21 0,21 21 15,-21-21-15,21 0 0,-21 0 16,0 0-16,0-1 0,0 1 16,0 0-16,0 0 0,-21 21 31,0 0-31,-1 0 15,1 21-15,21 0 0,-21 0 16,0 1-16,0 20 0,0-21 0,21 0 16,-22 22-16,22-22 0,0 0 15,0 0-15,0 0 0,0 0 0,0 1 16,22-1 0,-1-21-16,0 0 15,0 0-15,0 0 0,0 0 16,1 0-16,-1-21 15,0 21-15,-21-22 0,21 22 16,0 0-16,-21-21 0,21 21 0,-21-21 16,22 21-16,-22-21 15</inkml:trace>
  <inkml:trace contextRef="#ctx0" brushRef="#br1" timeOffset="104636.2">17230 4890 0,'-22'0'0,"1"0"32,0 0-17,21 21-15,-21 0 16,0-21-16,0 21 16,21 0-1,-22-21 1,22 21-16,0 1 31,22-22-15,-1 0-1,0 0-15,21 0 0,-21 0 16,22 0-16,-1 0 0,0 0 16,1 0-16,-1 0 0,22 0 0,-1 0 15,-21 0-15,22 0 0,-1-22 16,-20 22-16,20 0 0,1 0 0,-1 0 15,1 0-15,20 0 0,-20-21 0,21 21 16,-22 0-16,22 0 0,-1 0 16,1 0-16,0 0 0,-22-21 0,22 21 15,0 0-15,-1 0 0,1 0 16,0 0-16,-1 0 0,22-21 0,-21 21 16,-1 0-16,1 0 0,0 0 15,-22 0-15,22-21 0,42 21 16,-42 0-16,-22 0 15,1-21-15,20 21 0,1 0 0,0 0 16,-1 0-16,1-22 0,-22 22 0,22 0 16,0 0-16,-1 0 0,-20 0 15,-1 0-15,22 0 0,-21 0 0,-1-21 16,1 21-16,-1 0 0,1 0 16,-1 0-16,1-21 0,20 21 0,-20-21 15,-1 21-15,22 0 0,-22-21 16,1 21-16,-1 0 0,-20-21 0,20 21 15,1 0-15,-22 0 0,22-22 16,-22 22-16,0 0 0,1 0 0,-1-21 16,0 21-16,1 0 0,-1 0 15,-21-21-15,43 21 16,-43 0-16,0 0 0,-21-21 0,21 21 16,0 0-16,0 0 15,-63 0 32,21 21-47,-21-21 0,-22 21 0,22 0 16</inkml:trace>
  <inkml:trace contextRef="#ctx0" brushRef="#br1" timeOffset="105488.16">19008 6054 0,'0'0'16,"0"-21"-16,0-1 15,0 1 1,0 0 0,0 0-16,0 0 0,0 0 15,0-1-15,0 1 16,0 0-16,-22 0 0,1 0 16,0 21-16,0-21 15,0 21-15,0 0 0,-1 0 0,1 0 16,0 0-16,0 21 0,0-21 0,0 21 15,-1 0-15,1 0 0,0 0 16,-21 1-16,42 20 0,-21-21 16,-1 0-16,22 22 0,-21-22 0,21 0 15,0 0-15,0 0 0,0 0 0,0 1 16,0-1-16,0 0 16,21-21-16,1 0 15,-1 21-15,0-21 0,0 0 0,0 0 16,0 0-16,1 0 0,-1 0 0,21-21 15,-21 21-15,0-21 0,1 0 16,-1 21-16,21-22 0,-21 1 0,0 0 16,1 0-16,-1 0 0,0 0 15,0-1-15,0-20 0,-21 21 0,0 0 16,21 0-16,-21-1 16,22 1-16,-22 42 15,0 1-15,0-1 16,0 0-16,0 21 15,-22-21-15,22 1 0,0 20 16,0-21-16,0 0 16,0 0-16,0 1 15,22-1 1,-1-21 0,0 0-16,0 0 15,0 0-15,0 0 0,1-21 16,-1-1-16,-21 1 0,21 21 15,0-21-15</inkml:trace>
  <inkml:trace contextRef="#ctx0" brushRef="#br1" timeOffset="105904.92">19367 5927 0,'0'0'0,"0"-21"16,0-1-1,22 1-15,-1 0 16,0 21-16,0 0 0,0 0 0,0-21 15,22 21-15,-22 0 0,0 0 16,21 0-16,-20 0 0,20 0 0,-21 0 16,0 21-16,0 0 0,1-21 15,-1 21-15,0 1 0,-21-1 16,21 21-16,-21-21 0,0 0 16,0 1-16,0-1 0,-21 0 15,0 0-15,0-21 0,-1 21 16,1 0-16,0-21 0,0 0 15,21-21 17,0 0-17,0 0-15,0 0 0,21 0 16,-21-1-16,21 1 0,-21 0 0,21 0 16,-21 0-16,22 0 0,-1-1 15,-21 1-15,0 0 0,21 21 16,0-21-16,0 21 15,0 0-15,1 0 16,-22 21 0,21-21-16,-21 21 0,21-21 15,-21 21-15</inkml:trace>
  <inkml:trace contextRef="#ctx0" brushRef="#br1" timeOffset="108672.47">20256 5884 0,'22'0'0,"-44"0"16,65 0-16,-43-21 0,21 0 0,-21 0 16,0 0-1,-21 21 1,0 0-16,-1 0 16,1 0-16,0 21 0,-21 0 15,21 0-15,-22 0 0,22 1 0,0-1 16,0 0-16,0 0 0,-1 0 15,22 0-15,-21 1 0,21-1 16,0 0-16,0 0 16,21-21-1,1 0-15,-1 0 0,0 0 16,0 0-16,0 0 0,0 0 16,1-21-16,-1 0 15,0 21-15,0-21 0,0-1 0,0 1 16,-21 0-16,22 0 15,-1 0-15,-21 0 16,0-1 0,0 44 15,0-1-31,0 0 16,0 0-16,0 0 0,0 0 0,0 22 15,0-22-15,0 0 0,0 0 0,0 22 16,0-22-16,0 21 15,0 0-15,0 1 0,0-1 0,0 64 16,0-64-16,0 22 0,0-22 16,0 0-16,0 22 0,-21-22 15,21 1-15,0-1 0,0 0 0,-22 1 16,22-1-16,-21 0 0,21 1 0,-42 41 16,42-41-1,-21-22-15,0 0 0,-1 0 0,1 0 16,0-21-16,0 0 0,0 0 0,0 0 15,-1 0-15,1 0 0,0 0 16,0-21-16,0 0 0,0-21 16,-1 20-16,22 1 0,-21-21 0,21 21 15,0-22-15,0 1 0,0 0 0,0-1 16,0 1-16,21 0 0,1-22 16,-1 22-16,0-22 0,42-63 15,-20 85-15,-1-21 0,0-1 0,1 1 16,20 20-16,-20-20 0,20-1 15,-21 22-15,22-22 0,-22 22 0,1-21 16,-1 20-16,0 1 0,1-22 16,-43 43-16,0 0 0,0 0 15,-22 21 1,1 0-16,-21 0 16,21 0-16,0 0 0,-1 21 0,22 0 15,-21 0-15,21 1 16,0-1-16,0 0 0,0 0 15,21-21-15,-21 21 0,22 0 0,-22 1 16,21-22-16,0 21 0,-21 0 16,0 0-16,21-21 0,0 21 15,-21 0 1,21-21 0,1 0-16,-1 0 15,0 0-15,0 0 0,0-21 16,0 21-16,1-21 0,-1 0 15,0 21-15,-21-21 0,21 0 0,0-1 16,0 1-16,-21 0 0,22 0 16,-22 0-16,21 0 0,-21-1 15,0 1-15,0 42 32,0 1-17,0-1-15,0 0 16,0 0-16,-21 0 0,21 0 0,0 1 15,0-1-15,0 0 0,0 0 16,0 0-16,21 0 16,0-21-1,0 0-15,0 0 16,0 0-16,1 0 0,-1 0 0,0 0 16,-21-21-16,21 21 0,21-42 15,-20 21-15,-22 0 16,21-22-16,-21 22 0,21 0 0,-21 0 15,0 0-15,0-1 16,0 1-16,0 42 31,-21 1-31,0-1 16,21 0-16,0 0 0,0 0 16,0 0-16,0 1 0,0-1 0,0 0 15,0 0-15,0 0 16,0 0-16,21-21 0,0 22 15,0-22-15,0 0 16,0 0-16,1 0 0,-1 0 16,0 0-16,21-22 0,1 1 15,-43 0-15,21 21 16,0-21-16,0 0 0,-21 0 16,0-1-16,0 1 0,0 0 0,0 0 0,0 0 15,0 0 1,0 42-1,-21-21 1,21 21-16,0 0 0,-21 0 16,21 0-16,0 1 0,-21-1 15,21 0-15,0 0 0,0 0 16,0 0-16,0 1 16,0-44 30,0 1-46,0 0 16,0 0 0,0 0-16,0 0 0,0-1 0,0 1 15,21 0-15,-21 0 0,21 0 0,0 0 16,-21-1-16,21 1 0,0 0 16,1 21-16,-1 0 15,0 0-15,0 0 16,-21 21-16,21 0 15,-21 1-15,0-1 0,0 0 0,0 0 16,0 0-16,0 0 0,0 1 16,0-1-16,0 0 0,0 0 15,0-42 48,0 0-63,0 0 15,0-1-15,21 1 0,1 0 16,-1 0-16,0 0 0,0 0 16,21-22-16,-20 43 0,-1-21 15,0 21-15,0 0 16,-21 21 0,0 0-16,0 1 0,0-1 15,0 0-15,0 0 16,0 0-16,0 0 0,0 1 15,0-1-15,0 0 0,0 0 16,0 0 0,21-21-16,0 0 15,1 0-15,-1 0 0,0 0 16,0 0-16,0 0 0,22 0 0,-22 0 16,0-21-16,0 0 0,0 21 0,0-21 15,1 0-15,-1-1 0,0 1 16,0 0-16,0 0 0,-21 0 0,0-22 15,21 1-15,-21 21 0,22 0 16,-22 0 0,0-1-16,-22 22 15,1 0-15,21 22 16,-21-1-16,0 0 0,21 21 16,-21-21-16,21 1 0,-21-1 0,21 0 15,0 0-15,0 0 0,0 0 16,0 1-16,0-1 0,0 0 15,21-21 1,0 0-16,0 0 0,0 0 16,0 0-16,1 0 15,-1 0-15,0 0 0,0-21 0,0 21 16,22-21-16,-22 21 0,0-22 16,42-20-16,-41 21 0,20 0 15,-21 0-15,0-1 0,0 1 16,1 0-16,-22 0 0,0 0 15,0 0-15,-22 21 32,1 0-32,21 21 0,-21 0 15,21 0-15,-21 0 0,21 0 16,-21 1-16,21-1 16,0 0-16,0 0 0,-21 0 0,21 0 15,-22 1-15,1-1 16,21-42 46,0-1-62,0 1 16,0 0-16,0 0 0,0 0 16,21 0-16,1-1 0,-1 1 15,-21 0-15,21 0 0,0 0 0,0 0 16,0-1-16,1 22 0,-1-21 0,0 21 15,0 0-15,0 0 16,0 0-16,1 0 0,-1 0 0,0 0 0,-21 21 16,0 1-1,0-1-15,0 21 0,0-21 16,0 0-16,0 1 0,0 20 16,-21-21-16,0 0 0,-1 0 15,22 1-15,-21-1 16,0-21-1,21 21-15,0-42 47,0 0-47,0-1 16,21 1-16</inkml:trace>
  <inkml:trace contextRef="#ctx0" brushRef="#br1" timeOffset="108948.32">23326 5313 0,'0'0'16,"-22"21"-16,1 0 0,21 0 16,-21 1-16,0-1 0,21 0 15,-21 0-15,21 21 0,-21-20 16,-1 20-16,22-21 0,-21 21 0,21-20 0,-21 20 15,21-21-15,-21 0 0,21 22 16,0-22-16,0 0 0,0 0 16,0 0-16,0 0 15,21-21 17,-21-21-32,21 21 0,0-21 0,1 0 15</inkml:trace>
  <inkml:trace contextRef="#ctx0" brushRef="#br1" timeOffset="109360.08">23580 5546 0,'0'0'16,"0"-21"-16,-22 21 16,1 0-16,0 21 15,0-21-15,0 21 0,0 0 16,-1 0-16,1 0 0,0 1 0,0-1 15,21 0-15,-21 0 0,21 0 16,0 0-16,0 1 0,0-1 16,21-21-16,0 21 15,0-21-15,0 0 0,1 0 16,20 21-16,-21-21 0,0 0 16,0 0-16,1 21 0,-1-21 0,0 0 15,-21 21 1,0 1-1,0-1-15,-21-21 0,0 0 16,-1 21-16,1-21 0,0 21 16,0-21-16,0 0 0,0 0 15,-1 0 1,1 0 0,0 0-16,0-21 31,21 0-31,0 0 0,-21-1 15,21 1-15</inkml:trace>
  <inkml:trace contextRef="#ctx0" brushRef="#br1" timeOffset="109708.88">23135 5313 0,'0'0'0,"21"-21"31,0 21-31,1 0 0,-1 0 16,0 0-16,0-21 0,0 21 15,0 0-15,1 0 0,-1 0 0,0 0 16,0 0-16,0 0 0,0 0 0,1-22 15,-1 22 1,0 0-16,-21-21 16,21 21-16,0 0 15</inkml:trace>
  <inkml:trace contextRef="#ctx0" brushRef="#br1" timeOffset="121116.98">7281 2265 0,'0'-21'0,"0"42"0,0-63 16,0-1-16,0 22 0,0 0 0,0 0 16,0 0-16,0-22 0,0 22 15,0 0-15,0 0 0,0 0 16,0 42 31,0 0-47,0 0 0,0 0 15,0 0-15,0 1 0,0 20 16,21-21-16,-21 21 0,0 1 0,0-1 16,0 0-16,22 1 0,-22 20 15,21-20-15,-21 20 0,0 1 0,0-22 16,0 21-16,0 1 0,0-22 16,0 22-16,21-22 0,-21 0 0,0 22 15,0-22-15,0 22 0,0-22 16,0 0-16,0 22 0,0-22 0,0 1 15,0-1-15,0-21 0,0 21 16,0-20-16,0 20 0,0-21 16,0 0-16,0 0 0,0-42 47,0 0-32,21 21-15,-21-21 0,0-21 0,0 20 16,0 1-16,0-21 0,0 0 15,0-22-15,21 22 0,-21-1 0</inkml:trace>
  <inkml:trace contextRef="#ctx0" brushRef="#br1" timeOffset="121584.51">7493 2117 0,'0'0'0,"0"-21"0,0-1 16,0 1-16,0 0 0,0 0 16,0 0-16,0 0 15,0 42 17,0 21-32,0-21 15,0 22-15,0-1 0,0 0 16,0 1-16,0 20 0,0 1 15,0-1-15,0 1 0,0 20 0,0-20 16,0-1-16,0 1 0,0-22 16,0 22-16,0-1 0,0-21 15,0 1-15,0-1 0,0 22 0,0-22 16,0 0-16,0 1 0,0-1 0,0-21 16,0 21-16,0 1 0,0-22 15,0 0-15,0 0 0,0 0 0,0 1 16,0-1-16,0 0 15,0-42 32,-21 0-31,21-1-16,0 1 16,-21 0-16,-1 21 0,22-21 15,-21 0-15,0 21 0</inkml:trace>
  <inkml:trace contextRef="#ctx0" brushRef="#br1" timeOffset="121972.29">6921 3048 0,'0'0'0,"0"-21"0,0 0 16,0 0-1,22 21-15,-1 0 16,0 0-16,0 0 16,-21 21-16,21-21 0,0 21 0,1 0 15,-1 0-15,-21 0 0,21 22 16,0-22-16,21 64 16,-20-64-16,-22 21 0,21 0 0,0-20 15,0 20-15,0-21 0,0 0 16,1 0-16,-22 1 0,0-1 0,21 0 0,0 0 15,-21 0-15,0 0 16,0 1-16,0-1 16,0-42 31,0-1-47,0 1 15,21 0-15,-21 0 0,21 0 0,-21 0 16,21-1-16</inkml:trace>
  <inkml:trace contextRef="#ctx0" brushRef="#br1" timeOffset="122357.07">8022 2900 0,'0'0'0,"21"0"0,0-21 15,1 0-15,-1 21 16,0-22-16,-21 44 31,-21-22-31,0 21 16,-1 0-16,1 0 0,-21 0 15,21 22-15,0-22 0,-22 21 16,22 0-16,-21-20 0,21 41 0,-22-21 16,22 1-16,-21-1 0,-1 0 15,22 1-15,0-1 0,0-21 0,0 22 16,0-22-16,21 0 0,-22 0 0,22 0 15,0 0-15,0 1 16,-21-1-16,21 0 31,-21-21 32,21-21-63,-21 0 15</inkml:trace>
  <inkml:trace contextRef="#ctx0" brushRef="#br1" timeOffset="125016.15">4043 11769 0,'0'0'0,"-21"0"15,-1 0-15,1 0 0,0-21 16,0 21-16,0 0 0,0 0 0,-1 0 15,1 0-15,0 0 0,0 0 0,0 0 16,0 0-16,-1 0 16,44 0 15,20 0-31,-21 0 0,21 0 0,1 0 16,-1 0-16,22 21 0,-1-21 0,1 0 15,-1 0-15,22 0 0,-1 0 16,1 0-16,0 0 0,-1 0 0,1 0 15,0 0-15,-1 0 16,1 0-16,0 0 0,-22 0 0,22 0 16,-22 0-16,22 0 0,-21 0 0,-1 0 15,1-21-15,-22 21 0,21 0 16,-20 0-16,-22 0 0,21 0 0,-21-22 16,1 22-16,-1 0 0,0 0 0,-21-21 15,0 0 1,-21 21-1,0 0-15,-1-21 0,1 21 16,0-21-16,0 21 0,0-21 16,0 21-16,-1-22 0</inkml:trace>
  <inkml:trace contextRef="#ctx0" brushRef="#br1" timeOffset="125411.92">5355 11430 0,'21'0'31,"0"0"-31,1 0 0,-1 0 16,0 0-16,21 21 15,-21-21-15,1 21 0,-1-21 0,0 22 16,0-22-16,0 21 0,0 0 0,1-21 15,-1 21-15,0 0 0,-21 0 16,0 1-16,0-1 0,0 0 0,0 0 16,0 0-16,-21 0 0,0 1 15,-22-1-15,22 0 0,0 0 16,0 0-16,-43 22 0,43-22 16,0-21-16,0 21 0,0-21 15,-1 21-15,1-21 0,0 0 16,0 0-16,0 0 15,42-21 32,0 0-47,0 0 0,22-1 0</inkml:trace>
  <inkml:trace contextRef="#ctx0" brushRef="#br1" timeOffset="125760.72">6223 11028 0,'0'0'0,"0"-21"16,0 0-16,0-1 16,21 22 15,0 22-31,0-1 15,1 21-15,-1-21 0,21 64 16,-21-43-16,0 1 0,1-1 16,-1 0-16,0 22 0,0-22 15,21 0-15,-20-20 0,-1 20 0,0 0 0,0-21 16,0 22-16,22-22 16,-22 0-16,0 0 0,0 0 0,-21 1 15,21-22-15,0 21 0,-21 0 0,22-21 16,-22-21 15,0 0-31,0-1 16</inkml:trace>
  <inkml:trace contextRef="#ctx0" brushRef="#br1" timeOffset="126092.38">6879 10964 0,'-63'22'15,"41"-1"-15,1 0 16,0 0-16,-21 21 0,21 1 0,-64 63 16,21-64-16,22 21 0,0-20 15,-1 20-15,-20 1 0,21-22 16,-1 0-16,1 1 0,21-1 0,-22 0 15,22 1-15,0-22 0,0 0 0,0 21 16,21-20-16,0-1 0,0 0 16,0 0-16,21-21 47,-21-21-32,21 0-15,0 21 0,-21-21 16,21-1-16</inkml:trace>
  <inkml:trace contextRef="#ctx0" brushRef="#br1" timeOffset="129440.56">8064 11578 0,'0'21'0,"22"-21"62,-1-21-62,0 0 16,0 21-16,-21-21 15,21 0-15,0 0 0,1-1 0,-1 1 16,0 0-16,0-21 0,0 21 0,-21-22 16,21 22-16,1-21 0,-22-1 15,0 22-15,0-21 0,0 0 0,0 20 16,0 1-16,0 0 0,0 0 15,0 0-15,-22 21 16,1 0-16,0 21 16,21 0-16,0 0 0,-21 0 0,21 1 15,0 20-15,0 0 16,0 1-16,0-1 0,0-21 0,0 21 16,0 1-16,21-22 0,-21 0 0,21 21 15,0-20-15,1-1 0,-22 0 16,21-21-16,0 21 0,0-21 0,0 0 15,0 0-15,1 0 0,-1 0 16,0 0-16,0 0 16,0-21-16,-21 0 0,21 21 15,1-21-15,-1-1 0,-21 1 16,21-21-16,0 21 0,0-22 0,0 22 16,1-21-16,-1 0 0,21-1 0,-21 22 15,22-21-15,-1 21 16,-21-1-16,21 1 0,1 0 0,-22 21 15,21 0-15,-21 0 0,1 0 0,-1 0 16,0 0-16,0 0 0,-21 21 0,0 0 16,0 1-16,21 20 0,-21-21 15,0 21-15,0-20 0,0 20 0,0-21 16,0 21-16,0-20 0,-21-1 0,21 0 16,0 21-16,0-21 0,0 1 15,0-1-15,-21-21 0,21 21 16,0-42 15,21 0-15,-21-1-16,0 1 0,21-21 0,0 21 15,1-22-15,-1 1 0,-21 21 16,21-21-16,21-43 0,-21 43 16,1 20-16,-22-20 0,0 21 0,21 0 15,-21 0-15,0-1 0,0 1 16,-21 21 15,-1 21-31,22 1 16,0-1-16,-21 0 0,21 0 0,0 0 15,0 22-15,0-22 0,0 21 0,0 0 16,0-20-16,0 20 0,0-21 16,0 0-16,0 22 0,0-22 15,21 0-15,1 0 0,-22 0 0,21 0 16,0-21-16,0 22 0,0-22 15,0 0-15,1 0 0,20 0 0,-21 0 16,43 0-16,-22-22 0,0 1 16,1 21-16,-1-21 0,0 0 15,-21 0-15,22-22 0,-1 22 0,-21-21 16,0 21-16,1-22 0,-1 1 16,0 21-16,-21-21 0,0 20 0,0-20 15,0 21-15,0 0 0,0 0 0,-21-1 16,0 22-16,-1-21 0,1 21 15,0 0-15,0 0 16,0 0-16,0 0 0,-1 21 16,22 1-16,-21-1 0,21 0 0,-21 0 15,21 21-15,0-20 0,0 20 16,0 0-16,0-21 0,0 43 16,0-22-16,21-21 0,0 1 0,1-1 15,-1 0-15,0 0 0,0-21 16,0 0-16,22 21 0,-22-21 0,0 0 15,21 0-15,1 0 0,-22 0 0,0-21 16,21 0-16,-21 0 0,1 21 16,20-21-16,-21-22 0,0 22 15,0 0-15,22-43 0,-22 22 16,-21 21-16,21-21 0,0 20 16,0 1-16,-21 0 0,0 0 0,22 0 15,-22 0-15,21 21 0,0 0 31,-21 21-15,0 0-16,21-21 0,-21 21 0,0 0 31,0 0-31,21-21 16,-21-21 31,0 0-47,0 0 0,-21 0 15,0 21 1,0 0 0,0 0-16,21 21 15,-22 0 1,22 0-16,-21 0 0,21 22 16,0-22-16,0 42 15,0-41-15,0-1 0,0 21 0,0-21 16,0 0-16,0 1 0,0 20 0,21-21 15,1 0-15,-1 0 16,0-21-16,0 0 0,21 22 0,-20-22 16,-1 0-16,0 0 0,21 0 15,-21 0-15,22-22 0,-22 1 0,0 21 16,0-21-16,22-21 0,-22 21 0,0-1 16,0-20-16,0 21 0,22-64 15,-22 64-15,0-21 16,0 21-16,-21-1 0,21 1 0,-21 0 0,21 0 15,-21 0-15,-21 42 47,21 0-47,-21 0 0,0 0 16,21 1-16,0-1 0,0 21 0,0-21 16,0 0-16,0 22 0,0-22 0,0 0 15,0 0-15,0 0 0,0 1 16,0-1-16,21 0 0,21 0 15,-20-21-15,-1 0 0,0 0 16,0 0-16,21 0 0,-20 0 16,-1-21-16,0 21 0,0-21 0,0 0 15,0-1-15,-21 1 0,22 0 16,-1-21-16,0 21 0,-21-1 16,21-20-16,-21 21 0,21 0 0,-21 0 15,0-1-15,0 1 0,0 0 0,0 0 16,0 42 15,0 0-31,0 0 16,0 1-16,0 20 0,0-21 0,0 0 15,0 0-15,0 1 0,0-1 16,0 21-16,0-21 0,0 0 0,21-21 16,1 22-16,-1-1 0,0 0 15,0-21-15,0 0 16,0 0-16,1 0 0,-1 0 0,0 0 15,21 0-15,-21-21 0,1 21 0,-1-21 16,0-1-16,21 1 0,-21 0 16,1-21-16,-1-1 0,0 22 0,0-21 15,0 0-15,0-1 0,1 1 0,-1-22 16,0 22-16,0 0 0,0-1 16,-21-20-16,21 21 0,-21-1 0,0 1 15,0 0-15,0 20 0,0-20 16,0 21-16,0 0 0,0 0 0,-21 21 15,0 0 1,0 0-16,0 0 0,0 21 16,-1 0-16,22 21 0,-21-21 15,21 22-15,-21-1 0,21 0 0,0 1 16,0-1-16,0 0 0,0 1 0,0-1 16,0 0-16,0 1 0,0-1 15,0 0-15,21 1 0,0-1 16,1 0-16,-1-20 0,0 20 0,21-21 0,-21 0 15,22 0-15,-1 1 0,-21-22 16,22 0-16,105 0 16,-106 0-16,0 0 0,1-22 0,-1 1 15,0 0-15,-20 0 0,-1 0 16,21 0-16,-21-22 0,-21 22 16,21-21-16,-21 21 0,0-22 0,0-20 15,0 42-15,0-1 16,-21 1-16,0 21 15,0 0-15,0 0 0,0 0 16,21 21-16,-22 1 0,22-1 16,-21 0-16,21 0 0,0 21 15,0-20-15,0-1 0,0 21 0,0-21 16,0 0-16,21 1 0,1-1 0,-22 0 16,21 0-16,0 0 0,0 0 15,21-21-15,-20 0 0,-1 22 16,21-22-16,-21 0 0,22 0 0,-22 0 15,21 0-15,-21 0 0,22-22 0,-1 22 16,-21-21-16,21 0 0,1 0 16,-22 0-16,21 0 0,1-1 0,-1 1 15,0 0-15,-21-21 0,22 21 0,-1-1 16,-21 1-16,0 0 16,1 0-16,-1 0 0,-21 0 0,0-22 15,0 22-15,0 0 16,-21 21-16,-1-21 15,1 21-15,0 0 0,0 0 16,-21 0-16,20 21 0,1 0 16,0 0-16,-42 0 0,41 22 15,1-22-15,0 0 0,0 0 16,0 0-16,21 22 0,0-22 0,0 0 16,0 21-16,0 1 15,0-22-15,0 0 0,21-21 0,0 21 0,0 0 16,0-21-16,1 0 0,20 0 15,-21 0-15,0 0 0,0 0 0,1 0 16,20-21-16,-21 0 0,21-21 16,-20-1-16,-1 22 0,0-21 15,-21 0-15,21-1 0,0-20 16,-21 20-16,0-20 0,21 21 0,-21-22 16,22 1-16,-22-1 0,21 1 15,-21-1-15,0 1 0,0 20 0,0 1 16,0-43-16,0 64 0,0 0 15,0 0-15,-21 42 16,21 0 0,0 0-16,-22 22 0,1-1 15,21 0-15,-21 1 0,21-1 0,0 21 16,0-20-16,0 20 0,0-20 16,0 20-16,0-21 0,0 1 0,0-1 0,21 0 15,0 1-15,1 41 16,-1-62-16,-21 20 0,21-21 15,0 0-15,-21 0 0,21 1 0,0-1 16,1-21 0,-1 0-16,0-21 0,0-1 15,0 1-15,-21 0 16,0-21-16,21 21 0,1-1 0,-22 1 16,0-21-16,0 21 0</inkml:trace>
  <inkml:trace contextRef="#ctx0" brushRef="#br1" timeOffset="129724.39">11917 10795 0,'-43'0'0,"86"0"0,-128 0 0,43 21 16,21-21-16,42 0 15,21 0 1,-21 0-16,22 0 0,-1 0 0,21-21 16,1 21-16,-1 0 0,1 0 0,-1 0 15,1 0-15,-1 0 0,22 0 16,-43 0-16,22 0 0,-1 0 0,-20 0 16,-1 0-16,-21 0 0,22 0 15,-22 0-15,-42 0 16</inkml:trace>
  <inkml:trace contextRef="#ctx0" brushRef="#br1" timeOffset="130695.84">3048 13483 0,'0'0'0,"-21"-21"31,42 21-16,0 0-15,21 0 0,1 0 0,20 0 16,1 0-16,20 0 0,1 0 0,0 0 16,21 0-16,-22 0 0,22-21 15,0 21-15,106 0 0,-107 0 16,1-21-16,0 21 0,-21 0 0,21 0 16,-1-21-16,-20 21 0,-21 0 15,20 0-15,-20-22 0,-1 22 16,1-21-16,-1 21 0,-20 0 0,-1 0 15,0-21-15,-21 21 0,22 0 16,-22-21-16,-21 0 16,-21 21-16,0 0 15,-1 0-15,-20-21 0,21 21 16,-21 0-16,-1 0 0,22 0 0,-21-22 16,21 22-16,-1 0 0,-20 0 0,21 0 15,0 0-15,0 0 16,-1 0-16,22-21 31,22 21-31,-1 0 16,0 0-16,21 0 0,-21 0 15,22 0-15,-22 0 0,0 0 0,21 0 16,-20 0-16,-1 0 0,0 21 16,0 1-16,0-22 0,0 21 0,-21 0 15,0 0-15,0 21 0,0-20 16,-21-1-16,-21 21 0,21-21 15,0 22-15,-22-1 0,1 0 0,21-21 16,-22 22-16,22-22 0,-42 42 16,63-41-16,-21-1 15,-1-21-15,22 21 0,0-42 32,22 21-32,-1-21 0,0-1 15</inkml:trace>
  <inkml:trace contextRef="#ctx0" brushRef="#br1" timeOffset="131231.98">6308 13081 0,'-22'-21'31,"22"42"-15,0 0-1,0 0-15,0 1 0,0-1 16,0 21-16,0-21 0,-21 22 0,21-1 15,0-21-15,-21 21 0,21-20 0,0 20 16,0-21-16,-21 21 16,21-20-16,0-1 0,0 0 0,0 0 15,21-21 1,0 0 0,0-21-16,1 0 0,20 0 0,0-1 15,1 1-15,20-21 0,-21 21 16,22-22-16,-1 1 0,1 21 0,-1-21 15,1-1-15,-1 1 0,22 21 0,-43-22 16,22 1-16,-1 21 0,-20 0 0,-1 0 16,0-22-16,1 43 0,-1-21 0,-21 0 15,22 0-15,-22 21 16,0-21-16,-42 21 47,0 0-47,-1 0 15</inkml:trace>
  <inkml:trace contextRef="#ctx0" brushRef="#br1" timeOffset="133172.57">8869 12488 0,'0'-21'0,"0"42"0,0-63 0,0 21 16,-21 0-16,21 0 0,-22-1 16,1 1-16,21 0 0,-21 0 15,0 21-15,0-21 0,0 21 0,-22 0 16,22 0-16,-21 0 0,21 0 15,-1 0-15,-20 0 0,21 21 0,-21 0 16,20 0-16,-20 43 0,21-43 16,0 21-16,0 1 0,-1-1 15,1 21-15,21-20 0,-21 20 0,21 1 16,0-22-16,0 22 0,0-1 16,0-21-16,0 22 0,0-22 0,21-21 15,0 22-15,1-22 0,-1 21 16,21-21-16,0-21 0,1 22 0,84-22 15,-64 0 1,-20 0-16,-1 0 0,0-22 0,1 1 16,-1 21-16,0-21 0,1 0 0,-1 0 15,0-22-15,1 22 16,-22-21-16,-21 21 0,21 0 16,-21-22-16,21 1 0,-21 21 0,0 0 15,0-1-15,0 1 16,0 42-1,-21 1-15,0-1 16,21 0-16,0 0 0,0 0 16,-21 0-16,21 1 0,0 20 0,0-21 15,0 0-15,0 0 0,0 1 0,0-1 16,0 0-16,21-21 0,0 21 16,0-21-16,0 0 0,22 0 15,-22 0-15,21 0 0,-21 0 0,0 0 16,22 0-16,-22-21 0,0 0 15,21 0-15,-20-1 0,-1 1 0,0 0 16,0 0-16,0-21 0,-21 20 16,0 1-16,0-21 0,0 0 15,0-1-15,0 22 0,-21-21 0,0-1 16,-21 22-16,20-21 0,1 21 0,0 0 16,-21-1-16,21 22 0,-1 0 15,-20 0-15,21 0 0,0 22 0,-22-1 16,22 0-16,0 0 0,0 21 0,0-20 15,21 20-15,0 0 0,0 1 16,0-1-16,0-21 0,0 64 16,21-64-16,0 0 0,0 0 15,0 0-15,1 1 0,20-22 16,-21 0-16,21 0 0,-20 0 0,20 0 16,-21 0-16,21 0 0,-20 0 0,20-22 15,0 22-15,-21-21 0,22 0 16,20-21-16,-42 21 0,1-22 15,-1 22-15,0 0 0,-21-21 0,0 20 16,21 1-16,-21 0 0,0 0 16,21 0-16,-21 42 15,0 0 1,0 0-16,0 0 0,0 1 16,0-1-16,0 0 0,0 21 0,-21-21 0,21 1 15,0-1-15,0 0 0,0 0 16,-21 0-16,21 0 0,0 1 15,0-44 32,21 1-47,-21 0 0,21 0 16,0 0-16,-21-22 0,0 22 0,22-21 16,-22 21-16,21-22 0,0 22 15,0-21-15,-21 21 0,21 0 0,22-22 16,-43 22-16,21 21 15,0 0-15,0 0 16,-21 21-16,0 0 0,0 1 16,0-1-16,21 0 0,-21 0 0,0 0 15,0 22-15,21-22 0,-21 0 16,0 0-16,0 0 0,22 0 0,-1 1 16,-21-1-16,21-21 0,0 21 15,0-21-15,0 0 0,1 0 16,-1 0-16,0 0 0,0-21 15,0 21-15,0-21 0,1-1 16,-1 1-16,0 0 0,0 0 0,-21 0 16,21-22-16,0 22 0,1-21 0,-1 0 15,-21 20-15,0-20 0,21 21 0,0 0 16,-21 0-16,0-1 0,0 1 16,0 42 15,0 22-31,0-22 15,0 0-15,0 21 0,0-20 0,0 20 16,0 0-16,0-21 0,0 1 0,0 20 16,0-21-16,0 0 0,21 0 15,0 1-15,1-1 0,-1 0 0,0-21 16,0 0-16,0 21 0,0-21 0,22 0 16,-22 0-16,21 0 0,-21-21 15,22 0-15,-22 21 0,21-21 0,-21-1 16,1 1-16,-1-21 0,0 21 15,0-22-15,0 22 0,0-21 16,-21 0-16,0 20 0,0-20 0,22 21 16,-22 0-16,0 0 0,0-1 15,21 1-15,-21 42 32,0 1-32,0 20 0,0-21 0,0 21 15,-21 1-15,21-1 0,-22 0 16,22 22-16,-21-22 0,21 1 0,0 20 15,-21-21-15,0 1 0,0-1 0,0 64 16,-1-43-16,1-20 16,0 20-16,21 1 0,-21-1 15,21 1-15,0-1 0,0-20 0,0 20 16,0 1-16,-21-1 0,21 1 0,0-22 16,-21 21-16,21-20 0,0-1 15,0 0-15,0-20 0,0-1 0,0 0 16,0 0-16,21-21 15,0-21-15,-21 0 0,21 0 16,0-1-16,0-20 0,-21 21 16,22-21-16,-1 20 0,-21-20 15,21 0-15,0-22 0,-21 22 0,21-22 0,-21 1 16,21-1-16</inkml:trace>
  <inkml:trace contextRef="#ctx0" brushRef="#br1" timeOffset="133488.4">11218 12827 0,'0'0'0,"0"-42"0,0 21 16,-21-22-16,21 22 0,-21 0 16,21 0-16,0 0 0,0-1 15,0 1-15,0 0 0,21 21 16,0-21-16,0 21 0,1 0 16,20-21-16,0 21 15,1 0-15,-22 0 0,0 0 0,0 21 0,0-21 16,0 21-16,1 0 15,-22 0-15,0 22 0,0-22 0,0 21 16,0-21-16,-22 1 0,1 20 0,-21-21 16,21 0-16,0 0 0,-22 1 0,22-1 15,-21 0-15,21-21 0,-1 21 16,1-21-16,-21 0 0,21 0 16,0 0-16,21-21 31,21 0-31,0 21 15,0 0-15,0-21 0</inkml:trace>
  <inkml:trace contextRef="#ctx0" brushRef="#br1" timeOffset="134880.43">11493 12912 0,'0'0'0,"22"0"0,-1-21 16,0 21-16,0-22 0,0 1 15,0 0-15,1-21 16,-1 21-16,0-22 0,0 22 0,0 0 16,0-21-16,1-22 0,-1 22 15,0-1-15,0 1 0,0 0 16,0 21-16,-21-22 0,0 22 16,22 0-16,-22 0 0,0 0 0,-22 21 31,1 21-16,0 0-15,0 21 0,21-21 0,-21 22 16,0 20-16,-1-20 0,22-22 16,0 21-16,0 0 0,0 1 15,0-1-15,0-21 0,0 22 0,22-22 16,-1 21-16,0-21 0,0 0 0,0 1 16,0-1-16,1 0 0,-1 0 15,21-21-15,-21 0 0,0 0 16,22 0-16,-22 0 0,0 0 0,21-21 15,-20 0-15,-1 21 0,21-21 0,-21-1 16,0-20-16,1 21 0,-1-21 16,0 20-16,-21-20 0,21 21 0,0 0 15,-21-22-15,0 22 0,21 0 16,-21 0-16,-21 42 31,21 0-15,0 0-16,0 1 15,0-1-15,0 0 0,0 0 0,0 0 16,0 0-16,0 1 0,0-1 0,0 0 16,21 0-16,-21 0 0,22-21 15,-1 21-15,0 1 0,0-22 16,0 0-16,0 0 0,22 21 0,-22-21 16,0 0-16,21 0 0,-20 0 0,-1-21 15,21-1-15,-21 22 16,0-21-16,1 0 0,-1 0 0,0 0 0,0 0 15,-21-22-15,0 22 0,21 0 0,-21-21 16,0 20-16,0 1 0,0 0 16,0 0-16,0 0 0,-21 21 15,0-21-15,0 21 0,0 0 16,-1 0-16,1 0 0,0 21 0,0-21 16,21 21-16,0 0 0,0 0 15,0 22-15,0-22 0,0 0 0,0 0 16,0 43-16,0-43 0,21 21 15,0-21-15,0 0 0,1 1 16,-1-22-16,21 21 0,0 0 0,-20-21 16,20 0-16,0 0 0,22 0 0,-22 0 15,0 0-15,22 0 0,-22 0 16,1 0-16,-1-21 0,21 0 0,-20-1 16,-1 1-16,-21 0 0,22 0 15,-1-21-15,0 20 0,-21-20 0,22 21 16,-22-21-16,21-22 15,-21 43-15,-21 0 0,0 0 0,0-1 16,0 1-16,0 0 0,0 0 0,-21 21 16,0 0-16,0 0 0,0 0 15,0 0-15,-1 0 0,-20 0 0,21 0 16,-21 21-16,20-21 0,-20 21 0,21 0 16,0 1-16,0-1 0,-1 0 15,1 21-15,0-21 0,21 1 0,0-1 16,0 0-16,0 0 0,0 0 0,0 0 15,0 1-15,21-1 0,0 0 16,22-21-16,-22 21 0,0-21 16,21 21-16,-20-21 0,20 0 0,-21 0 15,0 0-15,22 0 0,-22 0 16,0-21-16,0 0 0,0 0 0,0 0 16,1-1-16,-1-41 0,-21 42 15,21-22-15,-21 22 0,21-21 16,-21 0-16,0-22 0,0 22 0,21-22 15,-21 1-15,0-1 0,0 22 0,0-22 16,0 1-16,0 21 0,21-1 16,-21 1-16,0 21 0,0-22 0,0 22 15,0 42 1,0 22 0,-21-22-16,21 21 15,-21 1-15,21-1 0,-21 21 0,0-20 16,21 20-16,-21 1 0,-1-22 0,22 22 15,0-1-15,0-21 0,0 1 16,0 20-16,0-20 0,0-1 0,0 0 16,0-21-16,22 22 0,-1-22 0,0 21 15,0-21-15,0-21 0,0 22 16,85-1-16,-85-21 16,22 0-16,-1 0 0,-21-21 15,22-1-15,-22 1 0,21 21 0,-21-21 16,0 0-16,1 0 0,-1 0 15,0-1-15,-21 1 0,21 0 0,-21 0 16,0 0-16,0 0 0,0-1 0</inkml:trace>
  <inkml:trace contextRef="#ctx0" brushRef="#br1" timeOffset="135164.26">12509 12150 0,'0'0'0,"-21"0"0,0 0 109</inkml:trace>
  <inkml:trace contextRef="#ctx0" brushRef="#br1" timeOffset="143471.72">18224 9313 0,'0'-21'16,"0"-21"0,0 63 15,0 0-31,-21 0 15,21 1-15,-21 20 0,21 21 0,-21 1 16,21-1-16,0 22 0,0-21 16,0 20-16,0 1 0,0 0 0,0-1 15,0 1-15,0 21 0,0-22 0,0 1 16,21 21-16,-21-21 0,21-1 16,-21 1-16,21 0 0,-21 20 0,0-20 15,0 21-15,22-21 0,-22-1 0,21 1 16,-21 0-16,0-1 0,0-20 15,0 20-15,0-20 0,0 21 16,0-22-16,0 1 0,0-1 0,0 1 16,0-1-16,0-21 0,0 22 0,0-22 15,0-21-15,0 22 0,0-22 16,0 0-16,0 0 0,0 0 0,0-42 31,21 0-31,-21-21 0,21 21 0,0-22 16,0-20-16</inkml:trace>
  <inkml:trace contextRef="#ctx0" brushRef="#br1" timeOffset="144452.6">18246 9356 0,'-22'0'0,"22"-21"16,22-1-1,-1 22-15,0 0 16,64-21-16,-22 0 0,1 21 16,-1 0-16,1-21 0,20 21 15,-20-21-15,20 21 0,1-21 0,21 21 16,0 0-16,21-22 0,0 1 16,0 21-16,0 0 0,0 0 0,21 0 15,0 0-15,0 0 0,0 0 16,1 0-16,-1 0 0,-21 0 15,21 0-15,0 0 0,127 0 16,-148 0-16,0 0 0,-21 0 16,21 0-16,-42-21 0,21 21 0,-22 0 15,-20 0-15,20 0 0,-20 0 16,-1 0-16,-20 0 0,20 0 0,-20 0 16,-22 0-16,21 0 0,-21 21 0,0-21 15,1 21-15,-1 22 0,0-22 16,-21 0-16,0 21 0,0 1 0,0-1 15,0 0-15,0 22 0,-21-1 16,0 1-16,-22-1 0,22 1 16,-21-1-16,21 22 0,-1-21 0,-20-1 15,21 1-15,0-1 0,0 22 16,-1 63-16,22-63 0,0-1 16,0-20-16,0 20 0,0-20 15,0 21-15,0-22 0,0 22 0,0-1 16,22 1-16,-1 0 0,0-22 0,-21 22 15,21 0-15,0-22 0,-21 1 16,0 20-16,0-20 0,0 20 0,0-20 16,0-1-16,0 1 0,0-1 0,0 1 15,-21-1-15,0-20 0,21 20 16,-21-20-16,21-1 0,-21-21 16,-1 21-16,22-20 0,0 20 0,-21-21 15,0 0-15,21 0 0,-21 22 16,0-22-16,0-21 0,-1 21 15,1 0-15,0-21 0,0 0 16,0 21-16,-22 1 0,22-22 0,-21 0 16,21 0-16,-22 0 0,1 21 15,0-21-15,-1 0 0,1 0 0,0 0 16,-1 0-16,-20 0 0,21 0 0,-22 0 16,1-21-16,-22 21 15,0-22-15,1 1 0,-22 21 0,-21-21 0,0 21 16,0-21-16,-21 21 0,21 0 15,-43-21-15,22 21 0,0 0 16,-21 0-16,20 0 0,-20 0 0,21 0 16,-21 0-16,20 0 0,22 0 0,-21 0 15,42 0-15,-21 0 0,43 0 0,-1-21 16,22 21-16,-1-22 0,22 1 16,-1 0-16,1 0 0,21 0 0,21 0 15,0-22-15</inkml:trace>
  <inkml:trace contextRef="#ctx0" brushRef="#br1" timeOffset="145008.7">18394 9927 0,'42'0'31,"0"0"-31,22 0 0,-1 0 0,22 0 15,0 0-15,21-21 0,-1 21 0,22 0 16,0-21-16,22 21 0,-22 0 16,21 0-16,-21 0 0,0 0 0,-21 0 15,-1 0-15,1 0 0,0 0 16,0 0-16,-21 0 0,-1 0 16,1 0-16,-22 0 0,1 0 0,-1 0 15,-20 0-15,-1 0 0,-21 21 0,22-21 16,-43 21-16,-22-21 15,-20 0-15,0 21 16,-22-21-16,1 0 0,-1 0 0</inkml:trace>
  <inkml:trace contextRef="#ctx0" brushRef="#br1" timeOffset="145340.51">18330 10478 0,'0'0'0,"-42"0"0,21 21 0,0-21 0,84 0 31,-21 0-31,22 0 0,-1 0 16,22 0-16,0 0 0,211 0 16,-190 0-16,21 0 0,0 0 15,-21 0-15,21 0 0,0 0 16,0 0-16,0 0 0,-21 0 0,-1 0 15,1 0-15,0 0 0,-21 0 16,21 0-16,-43 0 0,22 0 0,-22 0 16,1 0-16,-22 0 0,-21 0 0,0 0 15,1 0-15,-44 0 16,1 0-16,-21 0 16,-22 0-16,1 0 0,-1 0 15,-20 0-15,-1 0 0,0 0 0,1 0 16</inkml:trace>
  <inkml:trace contextRef="#ctx0" brushRef="#br1" timeOffset="145624.35">18796 10837 0,'-42'22'0,"84"-44"0,-106 44 16,22-1-16,42 0 0,42-21 15,1 0-15,-1 0 16,22 0-16,-1 0 0,22 0 15,-1 0-15,1 0 0,0 0 16,21 0-16,-1 0 0,1 0 0,0 0 0,0 0 16,-21 0-16,20 0 15,-20 0-15,21 0 0,-21 0 0,-1 0 16,1 21-16,0-21 0,-22 0 0,22 0 16,-43 21-16,22-21 0,-22 0 15,0 0-15,-21 21 0,1-21 0,-22 22 16,-22-22-1,-20 0-15,0 0 0,-1 0 16,-20 21-16</inkml:trace>
  <inkml:trace contextRef="#ctx0" brushRef="#br1" timeOffset="145964.6">18881 11748 0,'0'0'16,"63"0"-16,1-22 0,-1 22 0,22 0 0,-22-21 15,22 21-15,21 0 0,-22-21 16,22 21-16,-21 0 0,21 0 15,-22-21-15,1 21 0,0 0 0,-22 0 16,22 0-16,-22 0 0,1 0 16,-22 0-16,22-21 0,-22 21 0,-21 0 15,22 0-15,-22 0 0,0 0 0,-42 0 32,0 0-32,-1 0 15,-20 0-15,0-21 0,-1 21 0</inkml:trace>
  <inkml:trace contextRef="#ctx0" brushRef="#br1" timeOffset="146235.45">18648 12044 0,'0'0'0,"0"63"31,21-41-31,21-1 0,-21-21 0,22 21 16,20 0-16,-20-21 0,20 21 0,1-21 16,-1 0-16,85 0 15,-63 0-15,0 0 0,20 0 16,-20 0-16,0 0 0,-1 0 0,1 0 0,-21 0 16,20-21-16,-20 21 15,-22 0-15,22-21 0,-22 0 0,0 21 16,1 0-16,-1-21 0,-21-1 0,43 1 15</inkml:trace>
  <inkml:trace contextRef="#ctx0" brushRef="#br1" timeOffset="147000.19">19643 8319 0,'0'-22'16,"0"44"-16,0-65 0,0 22 0,0 0 0,0 0 0,0 0 16,0 42 15,0 0-31,-22 21 0,1-21 15,0 22-15,21-1 0,0 0 16,0 1-16,-21-1 0,21 22 0,-21-22 16,21 0-16,0 1 0,0-1 15,0 0-15,0-21 0,0 22 16,0-22-16,0 21 0,0-21 0,0 1 16,21-22-16,0 0 15,0 0-15,-21-22 16,21 22-16,-21-21 0,0 0 0,0 0 15,0-21-15,0 20 16,0-20-16,0 21 0</inkml:trace>
  <inkml:trace contextRef="#ctx0" brushRef="#br1" timeOffset="148387.79">19558 8276 0,'0'0'0,"21"-106"31,0 106-31,0 0 15,-21 22-15,22-1 0,-1 0 16,-21 0-16,21 0 0,0 0 16,0 1-16,0-1 0,1 21 0,-1-21 15,21 0-15,-21 1 0,0-22 16,22 21-16,-22 0 0,42 21 16,-41-42-16,20 21 0,-21-21 15,0 0-15,22 0 0,-22 0 0,21 0 16,-21 0-16,0 0 15,1 0-15,-22-21 16,0 0 0,-22 21-1,1 0 1,0 0-16,0 21 0,0-21 16,-22 21-16,22 1 0,0-1 15,-21 0-15,21 0 0,-22 0 16,1 0-16,21 1 0,-22 20 0,1 0 15,0-21-15,21 22 0,-22-22 16,22 21-16,0-21 0,0 1 0,0-1 16,-1 0-16,1 0 0,21 0 15,0-42 17,0 0-32,0 0 15,21 0-15,1-1 0,-22-20 16,0 0-16,0 21 0,21-22 0,-21 1 15,21 0-15,-21-1 0,0 1 16,0 0-16,0 20 0,0-20 16,0 21-16,0-21 0,0 20 0,0 1 15,0 0-15,-21 21 32,21 21-32,0 0 15,0 1-15,0-1 0,0 0 16,0 0-16,0 21 0,0-20 0,0-1 15,0 21-15,0-21 0,0 22 16,0-22-16,0 0 0,0 21 0,0-21 16,0 1-16,0-1 0,21-21 47,0-21-47,-21-1 0,21 1 15,0 0-15,1 0 0,-22 0 16,0-22-16,21 22 0,-21 0 0,21-42 15,-21 20-15,0 22 16,0 0-16,0-21 0,0 20 0,0 1 16,0 0-16,0 42 31,-21 0-31,21 1 0,-21-1 0,21 0 16,-22 0-16,22 0 0,-21 22 15,21-22-15,0 21 0,0-21 16,0 22-16,-21-22 0,21 0 0,0 0 15,0 0-15,0 0 0,0 1 16,21-22 0,0 0-16,1 0 0,-1-22 15,0 1-15,0 0 16,-21 0-16,21 0 0,0 0 0,-21-1 16,0-20-16,0 21 0,22 0 0,-22 0 15,0-1-15,0-20 0,0 21 16,0 0-16,-22 42 31,22 0-15,-21-21-16,21 21 0,0 0 15,0 1-15,0-1 0,0 0 16,0 0-16,0 0 16,21-21 15,1 0-31,-1 0 15,-21-21-15,21 21 0,0-21 0,-21 0 16,21 21-16,-21-21 16,21-1-16,-21 1 0,0 0 15,22 21 1,-22-21 0,0 42 30,21-21 1,0 0-15,0 0-17,-42 0 32,0 0-47</inkml:trace>
  <inkml:trace contextRef="#ctx0" brushRef="#br1" timeOffset="154851.31">16531 13568 0,'0'0'16,"-21"0"-16,0 0 0,0 0 0,-1 0 15,1 0-15,21-21 0,-21 21 16,42 0 15,0 0-15,22 0-16,-1 0 0,0 0 15,22 0-15,-22 0 0,22 0 0,-22 0 16,22 0-16,-22 0 0,21 0 0,-20 0 16,-1 0-16,22 0 0,-43 0 15,21 0-15,-21 0 0,0 0 0,1 0 16,-44 0 15,1 0-31,0 0 0,0 0 0,0 0 16,0 0-16,-22 0 0</inkml:trace>
  <inkml:trace contextRef="#ctx0" brushRef="#br1" timeOffset="155254.22">16870 13547 0,'0'21'46,"0"0"-46,0 0 16,0 0-16,0 1 0,0 20 16,0-21-16,0 21 0,0-20 0,0 20 15,0 0-15,0-21 0,0 22 16,0-1-16,0-21 0,0 22 0,0-22 16,0 0-16,0 0 0,0 0 15,0 0-15,0 1 0,0-1 0,0 0 16,-21 0-16,-1-21 0,1 0 0,0 21 15,0-21-15,0 0 0,0 0 16,-22 0-16,22 0 0,-21 0 0,21 0 16,-22-21-16,1 0 0,21 21 15,0-21-15,-22 0 0,22 21 16,0-22-16,0 1 0,0 21 0,21-21 16,0 0-16,0 0 15,0 0-15,0-1 16,21 22-16,0-21 15,0 0-15,0 21 16,22 0-16,-22-21 0</inkml:trace>
  <inkml:trace contextRef="#ctx0" brushRef="#br1" timeOffset="155600.14">17272 13568 0,'0'0'0,"0"-21"0,0 0 15,0 42 17,21 21-32,0-21 15,-21 0-15,21 22 0,1-1 16,-22-21-16,0 22 0,21-1 0,0-21 15,-21 21-15,0-20 0,0 20 16,0-21-16,21 0 0,-21 0 16,0 1-16,0-1 0,21-21 0,-21 21 15,21-21 17,-21-21-17,22 0 1,-1-1-16,-21 1 0,21 0 0</inkml:trace>
  <inkml:trace contextRef="#ctx0" brushRef="#br1" timeOffset="155880.72">17865 13483 0,'0'0'0,"0"-21"0,0 0 0,-22 42 46,22 21-46,-21-20 0,0-1 16,21 21-16,-21 0 0,0-20 16,0 20-16,-1 0 0,22-21 0,-21 22 15,0-1-15,0-21 0,0 22 0,0-22 16,21 0-16,0 0 0,-22 0 16,1-21-16,21 21 0,0 1 0,-21-22 15,42 0 16,0 0-15,1-22-16,-1 1 0,0 21 0</inkml:trace>
  <inkml:trace contextRef="#ctx0" brushRef="#br1" timeOffset="156160.56">18076 13547 0,'21'-21'15,"-21"42"1,0 0-16,0 0 16,0 0-16,0 0 15,0 22-15,-21-22 0,21 0 0,0 21 16,0-20-16,0 20 0,-21-21 0,21 0 16,0 0-16,-21 1 0,21-1 15,0 0-15,0 0 0,0 0 0,0 0 16,0 1-1,21-22 17,-21-22-32,0 1 15,21 0-15</inkml:trace>
  <inkml:trace contextRef="#ctx0" brushRef="#br1" timeOffset="156448.4">18076 13547 0,'0'-21'0,"0"42"0,0-64 0,0 22 16,21 21 0,1 0-16,-22 21 15,21 1-15,0-22 0,0 21 0,0 21 16,0-21-16,1 0 0,-1 1 0,0 20 16,-21-21-16,21 0 0,0 0 15,-21 1-15,21-1 0,-21 0 16,0 0-16,0 0 0,0 0 0,22-21 15,-22 22-15,0-1 16,0-42 31,21-1-47,-21 1 0,0 0 16,21 0-16,0 0 0,-21 0 15</inkml:trace>
  <inkml:trace contextRef="#ctx0" brushRef="#br1" timeOffset="156964.1">18754 13441 0,'0'0'0,"-22"0"32,1 21-32,0 0 0,21 0 15,-21-21-15,-21 64 0,20-43 16,1 0-16,0 0 0,0 22 15,0-22-15,0 0 0,-1 0 0,1 0 16,21 1-16,-21-1 16,0 0-16,21-42 47,21 0-32,0-1-15,0 1 0,-21 0 0,22-21 16,-1 21-16,0-22 0,0 22 15,0-21-15,0 21 0,22-1 0,-22-20 16,0 21-16,0 0 0,0 0 0,1-1 16,-1 1-16,0 21 15,0 0-15,0-21 0,0 21 16,-21 21 0,0 0-16,0 1 15,0-1-15,0 0 0,0 0 0,0 21 16,0 1-16,0-22 0,0 21 0,0 1 15,0 41-15,0-41 16,0-22-16,0 21 0,0 0 0,0-20 16,0-1-16,0 21 0,0-21 15,0 0-15,0 1 0,0-1 16,0 0-16,22 0 16</inkml:trace>
  <inkml:trace contextRef="#ctx0" brushRef="#br1" timeOffset="166220.46">17145 13272 0,'0'21'16,"-21"-21"109,0 0-125,-1 0 16,1 0-1,0 0 1,0 0 0,0 0-16,0 0 15,-1-21 1,1 21-16,0 0 15,0-22 1,0 22-16,0 0 0,21-21 16,-22 21-16,1-21 15,0 21-15,21-21 16,-21 21-16,0 0 16,21-21-16,-21 21 0,-1-21 15,1 21 1,0 0-16,21-22 0,-21 22 15,0 0-15,0-21 16,-1 21-16,22-21 16,-21 21-16,0 0 15,0-21-15,21 0 0,-21 21 16,0 0-16,-1-21 16,1 21-16,0-22 15,0 22-15,21-21 0,-21 21 16,0-21-16,-1 21 0,22-21 15,-21 21-15,0 0 0,21-21 0,-21 21 16,0-21-16,0-1 16,-1 1-16,1 21 0,21-21 0,-21 21 15,21-21-15,-21 21 0,0-21 16,0 0-16,21-1 16,-22 1-16,22 0 0,-21 21 15,21-21-15,0 0 0,-21 21 0,21-21 16,-21-1-16,0 22 0,21-21 15,-21 0-15,21 0 0,0 0 16,-22 0-16,1-1 0,21 1 16,-21 0-16,21 0 15,-21 0-15,21 0 0,0-1 16,-21 1-16,21 0 0,-21 0 16,21 0-16,0 0 0,-22 21 0,22-22 15,0 1-15,0 0 0,-21 0 16,21 0-16,-21 0 15,21-1-15,0 1 0,0 0 0,0 0 16,0 0-16,-21 0 0,21-1 16,0 1-16,0 0 0,0 0 15,-21 0-15,21 0 0,0-1 16,0 1-16,0 0 0,0 0 16,0 0-16,0 0 15,0-1-15,0 1 16,0 0-16,0 0 0,0 0 15,0 0-15,0-1 16,0 1-16,0 0 16,0 0-16,0 0 15,0 0-15,0-1 16,0 1-16,0 0 0,21 0 16,-21 0-1,21 0-15,-21-1 0,0 1 16,21 21-16,-21-21 0,21 0 0,-21 0 15,0 0-15,22-1 16,-1 1-16,-21 0 0,21 21 16,-21-21-16,21 0 0,-21 0 15,21 21-15,-21-22 0,21 1 16,1 21-16,-22-21 0,21 0 16,0 21-16,-21-21 15,21 0-15,0 21 0,0-22 16,1 22-16,-1-21 15,0 21-15,-21-21 0,21 21 0,0 0 16,0-21-16,1 0 0,-1 21 0,0 0 16,-21-21-16,21 21 0,0 0 15,0-22-15,1 22 0,-1 0 0,0-21 16,0 21-16,0-21 0,0 21 16,1 0-16,-1-21 0,0 21 0,21 0 15,-21 0-15,1-21 0,-1 21 0,21 0 16,-21-21-16,22 21 15,-22 0-15,21-22 0,-21 1 0,0 21 16,22 0-16,-22-21 0,0 21 16,0 0-16,22-21 0,-22 21 0,0 0 15,0 0-15,21-21 0,-20 21 0,-1-21 16,0 21-16,21 0 0,-21 0 16,1-22-16,20 22 0,21 0 15,-41-21-15,-1 21 16,0 0-16,21 0 0,-21 0 0,1-21 15,-1 21-15,0 0 0,0 0 0,0 0 16,0 0-16,1-21 16,20 21-1,-21 0-15,0 0 16,0 0 0,1 0 15,-22-21 0,21 21-31,0 0 16,-21-21 62</inkml:trace>
  <inkml:trace contextRef="#ctx0" brushRef="#br1" timeOffset="167292.84">17420 10118 0,'-21'0'0,"0"0"31,21 21 48,21-21-79,0 0 0,-21 21 15,21-21-15,0 0 0,1 0 16,-1 21-16,0-21 0,0 0 0,21 0 15,-20 21-15,-1-21 0,21 0 0,-21 0 16,22 22-16,-22-22 0,21 21 16,-21-21-16,43 0 15,-43 0-15,21 0 0,-21 0 16,1 0-16,-1 0 0,0 0 0,21 0 16,-21 0-16,1 0 0,-1 21 15,0-21-15,0 0 16,0 0 15,-21 21 16,-21-21-31,0 21-16,21 0 15,-21-21-15,0 22 0,-1-1 16,22 0-16,-21-21 0,0 21 15,0 0-15,0 0 0,0 22 0,21-22 16,-22 0-16,-20 0 0,21 0 0,0 1 16,0-1-16,-1 0 0,1 0 15,0 0-15,21 0 0,-21 1 0,0-22 16,0 21-16,-1 0 16,22 0-16,-21-21 0,21 21 15,-21-21-15,21 21 0,0 1 16,-21-22-1,0 21-15,21 0 32,-21-21-17,42-21 48,0 0-48,0 21-15,0-22 0,0 22 16,-21-21-16,22 0 0,-1 0 16,0 0-16,21-22 15,-21 22-15,1 0 0,-1 0 0,0 0 16,0-22-16,-21 22 0,21 0 16,0 0-16,1 0 0,-22 0 15,0-1 1,21 22-16,-21-21 0,0 0 31,-21 21 16</inkml:trace>
  <inkml:trace contextRef="#ctx0" brushRef="#br1" timeOffset="184119.87">19156 10097 0,'0'-22'16,"-21"22"31,-1 22-32,22-1-15,0 0 0,-21-21 16,21 21-16,-21 0 0,21 0 15,0 1-15,0-1 0,0 42 16,0-42-16,-21 1 16,21-1-16,0 0 0,0 0 0,0 0 15,-21-21-15,21 21 0,0 1 16,0-1 0,0-42 30,0-1-46</inkml:trace>
  <inkml:trace contextRef="#ctx0" brushRef="#br1" timeOffset="184568.62">19050 10139 0,'0'0'0,"0"-21"16,21 21 15,-21-21-31,21 21 0,0 0 16,1 0-16,-1 0 15,0-22-15,0 22 0,0 0 16,0 0-16,1 0 16,-1 0-1,-21 22-15,0-1 16,0 0-16,0 0 16,-21-21-16,-1 21 0,1-21 15,0 21-15,0-21 16,0 0-16,0 22 0,-1-22 15,1 21-15,0-21 0,0 0 16,21 21-16,21-21 63,0 0-63,0-21 0</inkml:trace>
  <inkml:trace contextRef="#ctx0" brushRef="#br1" timeOffset="185136.09">19664 10118 0,'0'-21'16,"0"-1"15,-21 22 0,-1 0-15,1 0-16,0 0 0,0 22 16,0-1-16,0-21 0,-1 21 15,1-21-15,0 21 0,0 0 0,0 0 16,0 1-16,-1-1 15,22 0-15,0 0 16,0 0 0,22-21-16,-1 0 15,0 0-15,0 0 0,0 0 16,22 0-16,-22 0 0,0 0 0,0 0 16,0 0-16,0 0 0,1 0 15,-22 21-15,21-21 0,0 0 16,-21 22-16,0-1 15,-21-21 1,0 21-16,-1-21 0,1 0 16,0 21-16,-21-21 0,21 0 15,-1 21-15,1-21 0,0 21 0,0-21 16,-21 0-16,20 0 0,1 22 16,0-22-16,0 0 0,0 0 15,0 0-15,21 21 16,0-42 15,21-1-31,0 22 16</inkml:trace>
  <inkml:trace contextRef="#ctx0" brushRef="#br1" timeOffset="185447.91">19854 10118 0,'21'0'16,"1"0"-16,-22 21 31,0 0-15,0 0-16,0 0 0,0 1 15,0-1-15,0 0 0,0 0 16,0 0-16,21 0 16,-21 1-16,0-1 15,0 0 1</inkml:trace>
  <inkml:trace contextRef="#ctx0" brushRef="#br1" timeOffset="185712.27">20087 10075 0,'0'22'31,"-21"-22"-31,21 21 0,-21 0 16,0 0-16,-1 0 16,1 0-16,21 1 0,-21-22 0,21 21 15,-21 0-15,21 0 16,0 0-16,0 0 16,0 1-1</inkml:trace>
  <inkml:trace contextRef="#ctx0" brushRef="#br1" timeOffset="186499.67">20278 10075 0,'0'22'15,"0"-1"-15,0 0 16,0 0 0,0 0-16,0 0 0,0 1 15,0-1-15,0 0 16,0 0-16,0 0 15,0-42 48,-22 0-63,22 0 0,0 0 16,0-1-16,0 1 15,0 0-15,0 0 0,0 0 16,0 0-16,0-1 0,22 22 15,-22-21-15,21 21 16,0 0 0,0 0-16,0 21 15,0 1 1,-21-1-16,0 0 16,0 0-16,0 0 15,0 0-15,22 1 16,-22-1-16,21-21 15,0 0 17,0 0-17,-21-21-15,21-1 16,0 1-16,1 0 16,-22 0-16,21 0 0,0 0 15,0-1-15,-21 1 0,21 0 16,0 0-1,1 21-15,-1 21 32,-21 0-32,0 0 0,0 1 15,0 20-15,0-21 16,0 0-16,0 0 0,-21 1 16,21-1-16,-22 0 0,22 0 15,0 0 1</inkml:trace>
  <inkml:trace contextRef="#ctx0" brushRef="#br1" timeOffset="187317.25">21294 10012 0,'21'-21'31,"-21"0"-16,-21 21 1,-1 0 0,1 0-16,0 0 15,0 0-15,0 21 0,0-21 16,-1 0-16,1 21 0,0 0 16,21 0-1,0 0 1,21-21 15,0 0-31,1 0 0,-1 22 16,0-22-16,0 0 15,0 0-15,0 0 0,1 21 16,-22 0-16,21-21 16,-21 21-16,0 0 15,0 0-15,0 1 0,0-1 16,-21 0-16,-1 0 15,1 0-15,0 0 16,0 1-16,0-22 16,0 21-16,-1-21 15,1 0-15,0 0 16,21-21 0,0-1-1,0 1 1,21 21-16,0 0 15,1 0 1,-1 0-16,-21 21 16,0 1-16,0-1 0,0 0 15,0 0-15,0 0 16,0 0-16,-21 1 0,-1-1 0,22 0 16,0 0-16,-21 0 15,21 0-15,-21-21 0,21 22 0,0-1 16,21-21 31,0 0-32,1 0-15,-1 0 16,0 0-16,0 0 0,0 0 16,-21 21-16</inkml:trace>
  <inkml:trace contextRef="#ctx0" brushRef="#br1" timeOffset="188116.21">21188 12256 0,'0'-22'16,"0"1"-16,0 0 16,0 0-1,-21 21 32,-1 0-47,1 0 16,0 21-16,0-21 15,0 0-15,21 21 16,-21 0-16,-1-21 0,22 22 16,0-1-16,22 0 31,-1-21-31,0 0 0,0 0 16,0 0-16,0 21 0,1-21 15,-1 0-15,0 0 0,0 21 0,0-21 16,0 0-16,1 21 0,-1 1 15,-21-1-15,21-21 16,-21 21-16,0 0 0,0 0 16,0 0-16,-21-21 15,0 22-15,-1-22 16,1 0-16,0 0 0,0 0 16,0 0-16,0 0 0,-1 0 0,1 0 15,0 0-15,0 0 16,0 0-16,0-22 15,21 1-15,-22 0 0</inkml:trace>
  <inkml:trace contextRef="#ctx0" brushRef="#br1" timeOffset="188756.26">19029 11113 0,'0'0'0,"-21"0"15,-1 0 1,1 0-16,21 21 0,-21-21 16,0 0-16,0 21 0,21 0 31,42-21-15,-21 0-16,22 0 0,-1 0 15,0 0-15,22 0 0,20 0 0,1 0 16,21 0-16,-21 0 0,20-21 15,22 21-15,-21-21 0,0 21 0,0 0 16,0-21-16,0 21 0,-22 0 16,22-22-16,-21 22 0,-1 0 0,1 0 15,0 0-15,-22 0 0,-20-21 0,20 21 16,-21 0-16,1 0 16,-22 0-16,21 0 0,1 0 15,-22-21-15,-42 21 31,-1 0-15,1 0-16,-21 0 0,0 0 0</inkml:trace>
  <inkml:trace contextRef="#ctx0" brushRef="#br1" timeOffset="189176.15">19325 11409 0,'-42'21'0,"84"-42"0,-127 42 15,22-21-15,42 21 16,0-21-16,-1 0 16,44 0-1,-1 0 1,0 0-16,21 0 0,1 0 0,20 0 15,1 0-15,-1 0 16,22 0-16,-1 0 0,1 0 0,0 0 0,21 0 16,-22 0-16,1 0 0,0 0 15,20 0-15,-20 0 0,-21 0 16,20 0-16,-20 0 0,20 0 0,-20 0 16,-22 0-16,22-21 0,-22 21 15,0 0-15,1 0 0,-22-21 0,0 21 16,0 0-16,0 0 0,-21-21 15,0 0 1,-21 21-16,0 0 0,-21 0 0,21 0 16,-1 0-16,-20 0 0,0 0 15,-1 0-15,1 0 0,0 0 16,-22 0-16,22 0 0,-22 21 0</inkml:trace>
  <inkml:trace contextRef="#ctx0" brushRef="#br1" timeOffset="189539.95">19262 11684 0,'0'0'0,"-22"0"0,1 0 0,0 0 16,42 0 0,0 0-16,1 0 15,20 0-15,0 0 0,1 0 16,20 0-16,1 0 0,20 0 15,-20 0-15,20 0 0,1 0 0,0 0 16,-22 0-16,22 0 0,0 0 0,-1 0 16,-20 0-16,20 0 0,1 0 15,-21 0-15,20 0 0,-20 0 0,-1 0 16,-20 0-16,-1 0 0,0 0 16,1 0-16,-22 0 0,21 0 0,-21 0 15,0 0 1,-21-21-1,-21 21-15,0 0 16,0 0-16,0 0 0,-22 0 16,1 0-16,0 0 0,-22 0 15,22 0-15,-22 0 0,1 21 0,-22-21 16</inkml:trace>
  <inkml:trace contextRef="#ctx0" brushRef="#br1" timeOffset="189860.76">19304 12002 0,'0'0'0,"-21"0"0,-22 21 16,22-21-16,21 21 15,21-21 1,1 0-16,20 0 0,-21 0 16,43 0-16,-22 0 0,0 0 0,22 0 15,-1 0-15,1 0 0,-1 0 16,-20 0-16,20 0 0,1 0 0,-22-21 15,0 21-15,1 0 0,-1 0 16,0 0-16,1 0 0,-1-21 0,0 21 16,-21 0-16,1 0 0,20 0 0,-21 0 15,0 0-15,0 0 16,-42 0 15,0 0-31,0 0 0,0 0 16,0 0-16,-22 0 0,22 0 15,0 0-15,-21 21 0</inkml:trace>
  <inkml:trace contextRef="#ctx0" brushRef="#br1" timeOffset="190132.61">19410 12192 0,'-21'0'0,"42"0"0,-64 21 0,43 0 31,22-21-31,20 0 16,-21 0-16,21 0 0,1 0 0,-1 0 16,22 0-16,-22 0 0,0 0 15,22 0-15,-22 0 0,0 0 16,1 0-16,-1 0 0,0 0 0,-20 0 16,-1 0-16,0 0 0,0 0 0,0 0 15,-42 0 16,0 0-15,0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1:10:35.2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2773 1461 0,'21'-22'15,"0"22"-15,-21-21 0,0 0 16,21 21-16,-21-21 0,21 21 0,-21-21 16,22 0-16,-22-1 0,0 1 15,21 0-15,0 0 16,-21 0 0,0 42 30,0 21-46,0-21 16,0 22-16,0-22 0,0 21 0,0 22 16,0-22-16,0 22 0,0-1 15,0-21-15,0 22 0,0-1 0,0 1 16,0 42-16,0-64 16,0 0-16,0 1 0,-21-1 0,21-21 15,0 22-15,-21-22 0,21 0 0,0 21 16,0-21-16,0 1 15,0-1-15,0-42 47,0-1-47,0 1 0,0 0 0,0 0 16,0-21-16</inkml:trace>
  <inkml:trace contextRef="#ctx0" brushRef="#br0" timeOffset="415.85">2730 1461 0,'0'-22'0,"0"44"0,0-65 0,0 22 15,0 0-15,0 0 0,0 0 16,22 21-16,-1-22 0,0 1 15,0 0-15,0 0 0,0 21 0,22-21 16,-22 21-16,21 0 0,-21 0 16,22 0-16,-1 0 0,-21 0 0,22 21 15,-1 0-15,0 0 0,-21 0 16,22 22-16,-22-1 0,21 22 16,-42-22-16,0 0 0,0 1 0,0-1 15,-21 0-15,0 1 16,0-1-16,-22 0 0,22 1 0,-21-22 15,21 0-15,-22 0 0,22 0 16,0 0-16,0 1 0,0-22 0,0 0 16,-1 0-16,22-22 31,0 1-31,22 0 0,-1 21 16,0-21-16,0 0 0,0 0 15,0-1-15,1 1 0,20 0 0,-21 0 16</inkml:trace>
  <inkml:trace contextRef="#ctx0" brushRef="#br0" timeOffset="940.63">3683 1334 0,'0'0'0,"0"-22"31,0 44-16,0-1-15,0 21 0,0-21 16,0 0-16,0 22 0,0-1 16,0 0-16,0 1 0,0-1 0,0-21 15,0 22-15,0-1 0,0-21 16,0 21-16,0-20 0,0-1 16,21 0-16,-21 0 0,21-21 0,0 0 15,1 0-15,-1 0 0,21 0 16,-21 0-16,0-21 0,1 21 15,-1-21-15,21-22 0,-21 22 16,22-21-16,-22 21 0,21-22 0,-21 1 16,0 0-16,1-1 0,-1 1 15,0 0-15,0-1 0,-21 22 0,21-21 16,-21 21-16,0 0 0,0-1 16,-21 22-1,0 22 1,21-1-16,-21 0 15,21 0-15,0 21 0,0-20 0,0 20 16,0-21-16,0 21 0,0 1 16,0-1-16,0-21 0,0 22 0,0-22 15,0 21-15,0-21 0,0 0 0,0 1 16,0-1-16,0 0 16,21-21-16,0 0 0,0 0 0,0 0 15,1 0-15,-1 0 16,0-21-16,0 0 0,0-1 0,0 1 15,1 0-15,-1 0 0</inkml:trace>
  <inkml:trace contextRef="#ctx0" brushRef="#br0" timeOffset="1511.77">4741 1080 0,'0'-22'15,"0"44"-15,0-65 0,0 64 47,0 22-47,0-22 0,0 21 0,0 1 16,0-1-16,-21 0 0,21 1 15,0-1-15,-21 0 0,21 1 0,0 20 16,0-21-16,-21 1 0,21-1 16,0-21-16,0 22 0,0-22 15,0 21-15,0-21 0,0 0 16,0 1-16,0-1 15,0-42 1,21-1 0,-21 1-16,21-21 15,0 21-15,-21 0 0,21-22 0,1 22 16,-1-21-16,0 21 0,0-1 16,0 1-16,0-21 0,1 42 15,-1-21-15,0 0 0,0 21 0,0 0 16,0 0-16,1 0 0,-1 0 0,0 0 15,0 0-15,0 21 0,0 0 16,1 0-16,-22 0 0,21 0 16,-21 1-16,0-1 0,0 0 0,0 0 15,0 21-15,0-20 0,0-1 0,-43 21 16,1-21-16,21 0 16,0-21-16,-22 22 0,22-1 0,-21-21 15,21 0-15,-22 21 0,22-21 16,0 0-16,0 0 0,0 0 0,0 0 15,-1 0-15,1 0 16,21-21 0,0 0-1,0-1-15,21 22 0,-21-21 16,22 0-16,-1 0 0,0 0 16,0 0-16</inkml:trace>
  <inkml:trace contextRef="#ctx0" brushRef="#br0" timeOffset="2039.84">5461 1058 0,'0'0'0,"21"-21"0,-21 0 0,0-42 16,0 41 0,21-20-16,-21 63 31,0 0-31,0 1 15,0 20-15,0 43 0,0-22 16,0-21-16,0 1 0,0 20 16,0-20-16,0 20 0,-21-21 0,21 1 15,0-1-15,0 0 0,0 1 16,0-1-16,0 0 0,0-20 0,0 20 16,0-21-16,0 0 0,42 0 15,-20-21-15,-1 0 16,0 0-16,0 0 0,0 0 15,0 0-15,1-21 0,20 0 0,-21 0 16,0 0-16,22 0 0,-22-1 16,0-20-16,0 21 0,0-21 0,22-1 15,-43 22-15,0 0 16,0 0-16,0 42 31,0 0-31,0 0 16,0 0-16,0 1 0,0 20 0,0-21 15,0 0-15,0 0 0,0 1 16,0-1-16,0 0 0,0 0 16,0 0-16,0 0 15,0-42 17,21 0-17,-21 0-15,21 0 16</inkml:trace>
  <inkml:trace contextRef="#ctx0" brushRef="#br0" timeOffset="2232.73">6032 1291 0,'0'0'16,"0"-21"0,0 42 77</inkml:trace>
  <inkml:trace contextRef="#ctx0" brushRef="#br0" timeOffset="2612.39">6477 1439 0,'21'0'0,"0"0"16,-21-21-16,0 0 16,0 0-16,0 0 15,-21 21 1,0 0-16,0 0 15,0 0-15,-1 0 0,1 0 0,0 21 16,0 0-16,0 0 16,21 0-16,0 1 0,-21 20 15,21-21-15,-22 21 0,22 1 0,0-22 16,0 21-16,0 22 16,0-43-16,0 21 0,0-21 0,0 1 15,0-1-15,22-21 0,-1 21 0,0-21 16,0 0-16,0 21 0,0-21 15,22 0-15,-22 0 0,0 0 0,43 0 16,-43 0-16,0-21 0,21 21 16,-21-21-16,1 0 0,-22-1 15,21 1-15,0 0 0</inkml:trace>
  <inkml:trace contextRef="#ctx0" brushRef="#br0" timeOffset="9295.79">8086 1291 0,'0'0'0,"0"-21"16,21 21-1,-21-21-15,21 21 32,-21 21-32,0 0 0,21 0 15,-21 1-15,21-1 0,-21 0 16,0 21-16,0 1 0,0-22 0,0 21 15,0 0-15,0 1 0,0-1 16,0 0-16,0-20 0,0 20 0,0-21 16,0 21-16,0-20 0,0-1 0,0 0 15,0 0-15,0 0 16,0 0 0,0-42 15,21 0-31</inkml:trace>
  <inkml:trace contextRef="#ctx0" brushRef="#br0" timeOffset="9583.62">8488 1334 0,'0'0'0,"21"-22"0,-21 1 31,-21 21 0,0 0-31,-1 21 16,22 1-16,-21-1 0,0 0 0,0 0 15,21 0-15,-21 22 0,0-22 16,-1 21-16,22-21 0,-21 22 0,0-22 16,21 21-16,-21 22 15,0-43-15,21 21 0,0-21 0,-21 0 16,21 1-16,0-1 0,0 0 15,21-21 1,0 0-16</inkml:trace>
  <inkml:trace contextRef="#ctx0" brushRef="#br0" timeOffset="10128.07">8953 1355 0,'-21'0'0,"-63"0"16,62 0-1,1 21-15,0 0 0,0 0 16,0 0-16,0 1 0,-1-1 0,1 0 15,21 21-15,-21-21 0,21 1 16,-21 20-16,21-21 0,-21 43 16,21-43-16,0 0 0,0 0 15,0 0-15,0 0 0,0 1 0,21-1 16,0-21-16,0 21 0,0-21 16,1 0-16,-1 0 0,0 0 0,0 0 15,43 0-15,-43 0 0,0 0 16,0 0-16,0-21 0,22 0 15,-22-1-15,0 1 16,0 0-16,0-21 0,0 21 0,-21-1 16,0-20-16,22-21 15,-1 41-15,-21-20 0,0 0 0,0 21 16,0-1-16,0-20 0,0 21 0,-21 0 16,-1 0-16,1-1 0,0 22 15,0 0-15,0 0 0,0 0 0,-1 0 16,1 0-16,0 0 0,-21 0 15,21 22-15,-1-22 0,1 21 16,21 0-16,-21-21 0,21 21 0,-21 0 16,21 0-16,0 1 0,0-1 15,0 0 1,21-21-16</inkml:trace>
  <inkml:trace contextRef="#ctx0" brushRef="#br0" timeOffset="10428.52">9440 1418 0,'-21'21'16,"21"1"-1,-21-1-15,21 0 16,-21 0-16,21 0 0,0 0 0,0 22 16,0-22-16,-21 0 0,21 0 0,0 22 15,-22-22-15,22 0 0,0 0 16,0 0-16,0 0 0,0 1 16,0-44 15</inkml:trace>
  <inkml:trace contextRef="#ctx0" brushRef="#br0" timeOffset="10820.3">9419 1185 0,'0'0'0,"0"43"15,21-43 32,0-21-31,-21-1-1,0 1-15,0 0 32,-21 21-17,0 0 1,21 21-16,0 0 16,0 1-1,0-1-15,0 0 16,0 0-16,0 0 15,21-21-15,0 21 16</inkml:trace>
  <inkml:trace contextRef="#ctx0" brushRef="#br0" timeOffset="11577.87">10308 1651 0,'0'0'0,"0"-21"0,0 0 15,0 0-15,0-1 0,0 1 16,0 0-16,-21 0 0,21 0 15,0 0-15,-21-1 0,0 22 0,21-21 16,-22 21-16,1 0 0,0 0 16,0 0-16,0 0 0,0 0 15,-1 0-15,1 0 0,0 0 16,-21 21-16,21 1 0,-1-22 0,1 21 0,0 0 16,0 0-16,0 21 15,21-20-15,0 20 0,-21-21 0,21 21 16,0-20-16,0 20 0,0-21 0,0 21 15,0-20-15,0-1 0,0 0 16,0 0-16,21 0 0,0 0 16,0-21-16,0 0 15,0 0-15,1 0 0,-1 0 0,0 0 16,0 0-16,21 0 0,-20 0 0,-1-21 16,0 21-16,0-21 0,21 0 15,-20 0-15,-1 0 0,0-1 16,0 1-16,0-21 0,0 0 0,-21 20 15,22-20-15,-1 0 0,0-1 16,-21 1-16,21 0 0,0-1 0,-21 1 16,0 0-16,21-22 0,-21 22 0,22 21 15,-22-22-15,0 1 0,0 0 16,0 21-16,0-1 0,0 1 0,0 0 16,0 0-16,0 0 15,0 42 1,0 0-16,0 0 15,-22 22-15,1-22 0,21 21 0,-21 0 16,21 1-16,0-1 0,-21 0 16,21 1-16,-21-1 0,21 22 15,0-22-15,0 0 0,0-21 0,0 22 16,0-1-16,0-21 0,0 0 0,21 22 16,-21-22-16,21 0 0,0-21 15,-21 21-15,21-21 0,1 0 0,-22 21 16,21-21-16,0 0 0,0 0 15,0 0 1,-21-21-16</inkml:trace>
  <inkml:trace contextRef="#ctx0" brushRef="#br0" timeOffset="11777.75">10604 1757 0,'-21'0'15</inkml:trace>
  <inkml:trace contextRef="#ctx0" brushRef="#br0" timeOffset="25724.48">12425 1524 0,'0'-21'16,"0"0"15,0 0-15,0-1-1,0 1 1,0 0-1,-21 21-15,-1-21 16,1 0-16,-21 21 0,21-21 16,0 21-16,-22 0 0,22 0 15,-21 0-15,-1 0 0,1 0 0,21 0 16,-21 0-16,-1 0 0,1 0 16,21 21-16,-22 0 0,22-21 15,0 21-15,0 0 0,-21 0 0,42 1 16,-22-1-16,1 21 0,21-21 15,-21 0-15,21 22 0,0-22 0,0 0 16,0 21-16,0-20 0,0-1 16,0 0-16,0 0 0,0 0 0,21 0 15,0 1-15,1-22 0,-1 21 16,0-21-16,0 0 0,0 21 0,0-21 16,22 0-16,-22 0 0,0 0 15,21 0-15,-20 0 0,20 0 0,-21-21 16,21 21-16,-20-21 0,20-1 0,-21 1 15,0 0-15,22 0 0,-22 0 16,21-43-16,-21 43 16,0-21-16,1 21 0,-1-22 15,0 1-15,-21 21 0,0-22 0,21 1 16,0 21-16,-21-21 0,21-1 16,-21 1-16,0 0 0,0 20 0,0-20 15,0 0-15,0 21 0,0-1 16,0 1-16,0 0 0,0 42 31,0 22-31,-21-22 16,21 21-16,-21-21 0,21 22 15,-21-1-15,21 0 0,0 1 0,0-1 16,0 0-16,0 1 0,0-1 16,0 0-16,0-21 0,0 22 15,0 20-15,0-42 0,0 1 16,0-1-16,21 0 0,0-21 15,0 21-15,1-21 16,-1 0-16,0 0 16,0 0-16,-21-21 0,21 0 0</inkml:trace>
  <inkml:trace contextRef="#ctx0" brushRef="#br0" timeOffset="26195.94">12827 1545 0,'0'0'0,"21"0"0,0 0 0,0 0 16,1-21-16,-1 21 0,0-21 15,0 21-15,0 0 16,-21-21-16,21 0 0,1 21 16,-22-22-16,0 1 15,0 0-15,-22 21 16,1 0 0,0 0-16,0 0 15,0 0-15,0 0 0,-1 21 0,22 0 16,-21 1-16,0-1 0,0 0 15,21 21-15,0-21 0,-21 1 0,21 20 16,-21-21-16,21 21 0,0-20 16,0 20-16,0-21 0,0 0 0,0 0 15,0 1 1,21-1-16,0-21 0,0 0 16,0 0-16,0 0 0,1 0 0,20 0 15,-21 0-15,0 0 0,22-21 16,-1 21-16,-21-22 0,21 1 0,-20 0 15,20 0-15,-21 0 0,0 0 16</inkml:trace>
  <inkml:trace contextRef="#ctx0" brushRef="#br0" timeOffset="26968.69">13356 1376 0,'0'21'31,"0"0"-31,0 0 0,0 1 16,0-1-16,0 0 0,-21 0 16,21 21-16,0-20 0,0-1 0,0 21 15,0-21-15,-21 0 0,21 1 0,0-1 16,0 0-16,-21 0 0,21 0 16,0 0-16,0 1 15,0-44 32,0 1-47,0 0 0,0 0 16,0-21-16,0 20 0,0 1 15,0 0-15,0-21 0,0 21 16,0-1-16,21 1 0,0-21 0,0 21 16,-21 0-16,21-1 0,0 22 15,22-21-15,-22 0 0,0 21 0,0 0 16,0-21-16,1 21 0,-1 0 15,0 0-15,0 0 0,0 21 16,0 0-16,-21 0 0,22 1 0,-22-1 16,0 0-16,0 0 0,0 0 15,0 0-15,0 1 0,0 20 0,0-21 16,0 0-16,0 0 16,0 1-16,0-1 0,0 0 0,0 0 15,0 0-15,-22-21 0,1 0 47,21-21-47,0 0 16,0 0-16,0-22 0,0 22 15,0 0-15,0 0 0,0-21 16,21 20-16,1-20 0,-22 21 0,21 0 16,0 0-16,0-22 0,0 22 15,0 21-15,1-21 0,20 0 16,-21 21-16,21 0 0,-20 0 0,-1 0 15,0 0-15,0 0 0,0 21 16,-21 0-16,0 0 0,21 0 0,-21 22 16,0-22-16,0 0 15,0 0-15,0 22 0,-21-1 16,21-21-16,-21 21 0,0-20 0,21-1 16,0 0-16,-21 0 0,0 0 15,21 0-15,-22-21 0,22 22 16,0-44 15,22 22-31,-1-21 16,0 21-16</inkml:trace>
  <inkml:trace contextRef="#ctx0" brushRef="#br0" timeOffset="27457.06">14520 1376 0,'-42'21'15,"21"0"1,0 0-16,21 1 0,-22-1 0,1 0 16,0 0-16,0 0 0,0 22 15,0-22-15,-1 21 0,22-21 0,-21 0 16,21 22-16,-21-22 0,21 0 15,0 0-15,0 0 0,0 1 0,0-1 16,0 0-16,21 0 16,0-21-16,1 0 0,-1 0 0,0 0 15,21 0-15,-21 0 0,22 0 0,-22 0 16,0 0-16,21-21 0,-20 0 16,-1 0-16,0 21 0,0-43 15,0 22-15,0 0 0,-21-21 0,22 20 16,-22-20-16,21 21 0,-21-21 15,0-1-15,0 22 0,0-21 16,0 21-16,0-1 0,0 1 0,0 0 16,-21 21-16,-1 0 0,1-21 0,0 21 15,0 0-15,0 0 0,0 0 16,-1 0-16,1 21 0,0-21 0,21 21 16,-21-21-16,0 21 0,21 1 15,-21-22-15,21 21 0,0 0 16,0 0-16,21-21 15,0 0 1,0 0-16,0 0 0</inkml:trace>
  <inkml:trace contextRef="#ctx0" brushRef="#br0" timeOffset="27800.86">15409 1270 0,'0'0'0,"-21"-21"15,0 21 1,0 0-16,0 0 16,-1 21-16,1-21 0,0 21 0,0 0 15,0 1-15,0-1 0,21 0 0,-22 0 16,1 21-16,0-20 0,21-1 15,0 21-15,-21-21 0,21 22 0,-21-1 16,21-21-16,0 21 0,0-20 16,0 20-16,0-21 0,0 0 0,0 0 15,0 1-15,21-1 0,0 0 16,0 0-16,0-21 0,1 0 0,-1 21 16,21-21-16,-21 0 0,22 0 15,-1 0-15,0 0 0,1-21 16,-1 0-16,0 21 0,1-21 0</inkml:trace>
  <inkml:trace contextRef="#ctx0" brushRef="#br0" timeOffset="28110.7">16065 1228 0,'0'0'0,"22"0"0,-1 0 15,0 0-15,0 0 16,0 0-16,0 0 0,1 0 16,-1 0-16,0 21 0,0 0 15,0 0-15,-21 0 0,21 1 0,1-1 16,-1 21-16,-21-21 0,0 22 16,0-22-16,0 21 0,0 22 15,0-22-15,0 0 0,-21 1 0,21-22 16,-22 21-16,1-21 0,21 22 15,-21-22-15,0 0 0,0 0 0,0 0 16,21 0-16,-22-21 0,1 22 16,0-22-16,0 0 0,21 21 0,-21-21 15,0 0-15</inkml:trace>
  <inkml:trace contextRef="#ctx0" brushRef="#br0" timeOffset="29093.52">9525 3429 0,'21'-106'16,"-21"85"0,0 0-16,0 0 15,0 0-15,-21 21 16,21-22-16,-21 22 0,0 0 16,-22 0-16,22 0 15,0 0-15,0 22 0,0-1 0,-22-21 16,22 21-16,0 0 0,-21 0 0,20 0 15,1 1-15,0-1 0,0 0 16,0 0-16,0 21 0,21-20 16,0-1-16,0 0 15,21 0-15,0-21 16,0 0-16,0 21 0,22-21 16,-22 21-16,21-21 0,-21 22 0,0-22 15,22 21-15,-22-21 0,0 21 16,0 0-16,0-21 0,1 21 15,-1 0-15,0 1 0,-21-1 0,21-21 16,-21 21-16,0 0 0,0 0 16,-21 0-16,-21 1 0,20-1 15,1-21-15,-21 21 0,0-21 0,20 21 16,-20-21-16,21 0 0,-43 21 16,43-21-16,21-21 31,21 21-16,-21-21-15,22 21 0,-1 0 16,-21-21-16,21 21 0,0 0 16,0 0-16,0 0 0,1 0 15,-1 0-15,-21 21 0,0 0 16,21-21-16,-21 21 0,21 0 0,-21 1 16,0-1-16,0 21 0,0-21 15,0 0-15,0 1 0,0 20 0,0-21 16,-21 0-16,0 43 0,21-43 15,0 0-15,0 0 0,0 0 16,0 1-16,0-1 0,-21 0 0,21 0 16,0 0-16</inkml:trace>
  <inkml:trace contextRef="#ctx0" brushRef="#br0" timeOffset="29860.08">9483 6117 0,'0'-21'0,"21"21"15,0-21-15,21 21 16,-21-21-16,1 21 0,20 0 16,21 0-16,-20 0 15,-22 0-15,21 0 0,1 0 16,-22 0-16,0 0 0,0 21 0,0-21 16,-21 21-16,0 0 0,0 0 15,-21 1-15,0-1 16,-21 0-16,-1-21 0,1 21 0,0 0 15,-22 0-15,22 1 0,-1-22 0,1 21 16,0 0-16,-1 0 0,22 0 16,0-21-16,0 21 0,21 1 0,0-1 15,0 0-15,0 0 16,0 0-16,21 0 16,0 1-16,0-22 0,1 21 0,-1-21 15,42 42-15,-20-42 0,-1 21 16,-21 0-16,21-21 0,-20 22 15,-1-1-15,0 0 0,21 0 0,-42 0 16,21 0-16,-21 1 0,0-1 0,0 21 16,0-21-16,0 0 0,0 1 15,0-1-15,-21 0 0,0 0 0,0 0 16,0 0-16,0 1 0,-1-22 0,1 21 16,0 0-16,0-21 0,21 21 15,-21-21-15,-22 21 16,22-21-16,0 0 0,0 0 0,0 0 15,0 0-15,-1 0 0,1-21 16,0 0-16,21 0 16,-21 0-16,0-22 0,21 22 15,-21 0-15,21-21 0</inkml:trace>
  <inkml:trace contextRef="#ctx0" brushRef="#br0" timeOffset="30952.06">12150 2392 0,'-22'0'0,"44"0"0,-65-21 0,22 21 16,0 0 0,0 0-16,0 0 15,-1 0 1,44 0 46,-1 0-62,0 0 16,21 0-16,-21 0 0,22 0 0,-1 0 16,0 0-16,1 0 0,-1 0 15,22 0-15,-22-21 0,21 21 0,1 0 16,-1 0-16,1 0 0,21 0 0,-1 0 16,1 0-16,0 0 15,-1 0-15,22 0 0,-21 0 0,-1 0 0,1 0 16,0 0-16,-1 0 15,-20 0-15,21 0 0,-22 0 0,22 0 16,-22 0-16,1 0 0,-1 0 0,-20 0 16,20 0-16,-21 0 0,1-22 15,-1 22-15,-21 0 0,0 0 0,22 0 16,-22 0-16,0 0 16,0 0-16,-42 0 31,-21 0-16,21 0-15,-22 0 0,1 0 16,0 0-16,-1 0 0</inkml:trace>
  <inkml:trace contextRef="#ctx0" brushRef="#br0" timeOffset="31625.67">12044 2477 0,'0'0'0,"21"0"16,0 0-16,0 0 16,0 0-16,1 0 0,-1 21 15,0-21-15,21 0 0,-21 0 16,1 0-16,20 0 0,-21 0 0,21 0 16,1 0-16,-1 0 0,0 0 15,22 0-15,-1 0 0,1 0 0,-1 0 16,22 0-16,-21 0 0,20 0 15,1 0-15,0-21 0,-1 21 0,1-22 16,-22 22-16,22 0 0,-21 0 16,-1-21-16,22 21 0,-22 0 15,-20 0-15,20-21 0,1 21 0,-22 0 16,0 0-16,1 0 0,-1-21 16,-21 21-16,21 0 0,-20 0 0,-1 0 15,0 0 1,-42 0 46,0 0-46</inkml:trace>
  <inkml:trace contextRef="#ctx0" brushRef="#br0" timeOffset="31768.59">13991 2413 0,'0'0'16,"-21"0"-16,21 21 16,-21-21-16,0 21 15,21 1 1,-22-22-16,1 0 0,0 21 16,0 0-16</inkml:trace>
  <inkml:trace contextRef="#ctx0" brushRef="#br0" timeOffset="36592.28">16573 5884 0,'-21'0'0,"42"0"0,-63 0 0,21-21 16,0 21-16,0 0 0,-1 0 15,1 0-15,0 0 16</inkml:trace>
  <inkml:trace contextRef="#ctx0" brushRef="#br0" timeOffset="37092">16531 5927 0,'0'-21'47,"0"-1"-31,0 1-1,0 0 1,0 0 15,-21 21 110,0 0-63,0 0-63</inkml:trace>
  <inkml:trace contextRef="#ctx0" brushRef="#br0" timeOffset="37379.83">16425 5863 0,'21'0'125</inkml:trace>
  <inkml:trace contextRef="#ctx0" brushRef="#br0" timeOffset="38785.07">16489 5884 0,'0'22'16,"21"-22"93,0 0-93,-21 21-16,21-21 16,0 0-1,1 0 32,-44 0 328,22-21-359,-21 21 15,21-22-15,-21 22 15,0 0-16,0 22 1,0-22-16,-1 0 0,22 21 0,-21-21 16,0 0-16,0 21 0,0-21 15,0 0-15,-22 21 0,22-21 0,0 21 16,0-21-16,-22 21 0,22-21 16,0 22-16,0-1 0,0-21 0,0 21 15,-1 0-15,22 0 0,-21 0 16,21 1-16,-21-1 0,21 0 15,0 0-15,0 0 0,0 0 0,0 22 16,0-22-16,0 0 0,0 0 16,21 0-16,-21 22 0,21-43 0,1 21 15,-1 0-15,0 0 0,0-21 16,0 0-16,0 21 0,22-21 0,-22 0 16,0 0-16,0 0 0,0 0 0,43-21 15,-43 0-15,21 0 0,-20 0 16,-1 0-16,21-1 0,-21 1 15,0-21-15,1 21 0,-1-22 16,21 1-16,-21 0 0,0-1 0,1 1 16,-1 0-16,0-1 0,0-20 15,-21 21-15,21-22 0,0 1 0,-21 20 16,22-63-16,-22 64 16,0 0-16,0-1 0,0 1 0,0 21 15,0-21-15,0 20 0,0 1 16,0 0-16,0 0 0,0 0 15,0 42 1,-22 0 0,22 0-16,0 0 0,-21 1 0,21 20 15,-21 0-15,0 1 16,21-1-16,0 21 0,-21-20 0,21 20 0,-21-20 16,21 20-16,-22-21 0,22 1 15,0 20-15,0-20 0,0-1 16,0 0-16,0 1 0,0-22 0,0 21 15,0-21-15,0 22 0,0-22 16,22 21-16,-22-21 0,21 0 0,0 1 16,-21-1-16,21-21 0,0 21 15,0-21-15,1 0 0,-1 0 16,0 0-16,0 0 0,0 0 16,0-21-16,1 0 0,-22-1 0,21 1 15,0 0-15</inkml:trace>
  <inkml:trace contextRef="#ctx0" brushRef="#br0" timeOffset="39892.06">17124 6202 0,'21'0'16,"0"0"-16,0 0 0,0 0 0,1 0 15,-1-21-15,0 21 16,0-21-16,21-1 0,-20 22 16,-1-21-16,0 0 0,-21 0 15,0 0-15,0 0 16,0-1-16,0 1 0,-21 0 16,0 21-16,-1 0 15,1 0-15,-21 0 0,21 0 0,0 0 16,-1 21-16,1 0 0,0 1 0,0-1 15,21 0-15,0 0 0,-21 0 16,21 0-16,0 22 0,0-22 0,0 0 16,0 0-16,0 0 0,0 1 15,21-1-15,0-21 0,0 21 16,0 0-16,1-21 0,-1 0 0,21 21 16,-21-21-16,0 0 0,22 0 15,-22 0-15,21 0 0,-21 0 0,22-21 16,-22 21-16,0-21 0,21 0 0,-20 0 15,-1 21-15,0-22 0,0 1 16,0 0-16,0 0 0,-21 0 0,22-22 16,-22 22-16,21 0 0,-21 0 15,21 0-15,-21 0 0,0-1 16,0 44 15,0-1-31,0 0 16,0 0-16,0 0 0,0 0 0,-21 1 15,21-1-15,0 0 0,0 0 16,0 0-16,0 0 0,0 1 0,0-1 16,0 0-16,-21-21 0,21 21 0,0 0 15,0-42 32,0 0-47,0 0 16,0 0-16,0-1 0,0 1 15,0 0-15,0 0 0,0-21 16,21 20-16,0 1 0,0 0 16,0 0-16,-21 0 0,21 0 0,1-1 15,-1 1-15,0 0 0,21 21 16,-21 0-16,22 0 0,-22 0 16,0 0-16,0 21 0,0-21 15,1 21-15,-1 1 0,-21-1 0,21 0 16,-21 0-16,21 0 0,-21 0 0,0 1 15,0-1-15,0 0 0,0 0 16,0 0-16,0 0 0,0 1 16,-21-22-16,21 21 0,-21-21 15,0 0 1,-1 0 0,22-21-1,0-1 1,0 1-16,0 0 0,0 0 0,22 0 15,-1 0-15,0-1 0,-21 1 0,21-21 16,0 21-16,0 0 0,22-1 16,-22 1-16,21 0 0,-21 21 0,22 0 15,-1-21-15,-21 21 0,22 0 16,-1 0-16,-21 0 0,0 21 0,0 0 16,22 0-16,-43 1 0,21-1 15,-21 0-15,21 0 0,-21 0 16,0 0-16,0 1 0,0 20 0,0-21 15,-21-21-15,0 21 0,0 0 0,-1 1 16,1-1-16,0 0 0,0-21 16,21 21-16,-21 0 0,0-21 15,-1 0 1,22-21 0,22 21-16</inkml:trace>
  <inkml:trace contextRef="#ctx0" brushRef="#br0" timeOffset="40376.58">18986 5948 0,'0'0'0,"-21"0"0,0 0 16,0 0-16,0 0 0,21 21 15,-21-21-15,-1 21 0,1-21 0,0 21 16,0 1-16,0-1 0,21 0 16,-21 0-16,21 0 0,-22 0 0,22 1 15,0-1-15,0 0 0,0 0 0,0 0 16,0 0-16,0 1 16,0-1-16,22-21 0,-1 21 15,0-21-15,0 0 0,0 0 16,0 0-16,1 0 0,-1 0 15,0 0-15,0 0 0,0-21 16,0 0-16,1-1 0,-22 1 16,21 0-16,-21 0 15,21-21-15,-21 20 0,0 1 0,0 0 16,0-21-16,0 21 0,0-1 16,0 1-16,0 0 0,0 0 0,-21 21 15,21-21-15,-21 21 16,-1 0-1,1 0-15,0 0 0,21 21 0,-21-21 16,0 21-16,21 0 31,21-21-15</inkml:trace>
  <inkml:trace contextRef="#ctx0" brushRef="#br0" timeOffset="41253.67">20045 5461 0,'21'-21'16,"0"21"-16,0 0 0,0-21 15,1 21-15,-1 0 16,0-21-16,21 21 0,-21-22 0,1 1 15,41 0-15,-21 0 0,-20 21 16,20-21-16,-21 0 0,0-1 16,0 1-16,1-21 0,-1 21 0,0 0 15,0-1-15,0-20 0,-21 21 16,0 0-16,0-22 0,0 22 16,0 0-16,0 0 15,-21 0-15,0 21 0,0-21 0,-22 21 0,22 0 16,-21 0-16,0 0 0,-1 0 15,1 0-15,-22 0 0,22 0 16,0 0-16,-22 21 0,22 0 0,-22 0 16,22 0-16,0 0 0,-1 22 15,22-22-15,-21 0 0,21 21 0,0-20 16,-1-1-16,1 0 0,21 0 16,-21 21-16,21-20 0,0-1 0,0 0 15,0 21-15,0-21 0,0 1 16,0-1-16,21 21 0,0-21 0,1 22 15,-1-22-15,0 21 0,0-21 0,21 43 16,1-22-16,-22-21 16,0 0-16,0 22 0,0-22 15,1 42-15,-1-41 0,0 20 16,-21-21-16,0 21 0,0-20 16,0-1-16,0 21 0,0-21 0,0 22 15,0-22-15,0 0 16,-21 21-16,21-21 0,-21 1 0,-1-1 0,1 0 15,0 0-15,0 0 0,-21 0 0,20-21 16,-20 22-16,21-22 0,-21 0 16,-1 0-16,-41 0 15,41-22-15,1 22 0,21-21 0,-22 0 16,22 0-16,0 0 16,-21 0-16,21-1 0,-1 1 0,22 0 15,-21 0-15,21-21 0,-21 20 0,21 1 16,0 0-16,-21 0 0,21 0 15,0 0-15,0-1 0,0 1 16,21 21-16,0-21 16,0 21-16,1 0 0,-1 0 15,0 0-15,0 0 0,21 0 0,-20 0 16,-1 0-16,21 0 0</inkml:trace>
  <inkml:trace contextRef="#ctx0" brushRef="#br0" timeOffset="41844.33">20489 6096 0,'21'0'16,"-42"0"-16,42-21 0,1 0 0,-22 0 0,0-1 15,0 1-15,0 0 0,0-21 16,0 21-16,-22 21 0,1-22 0,21 1 16,-21 21-16,0 0 0,-21 0 15,20 0-15,1 0 0,0 0 16,0 0-16,-21 43 0,20-22 16,1 0-16,-21 0 0,21 21 15,0-20-15,21-1 0,-22 0 0,1 21 16,21-21-16,-21 43 15,21-43-15,0 0 16,21-21-16,0 21 0,1-21 16,-1 0-16,0 0 0,0 0 15,0 0-15,0 0 0,1 0 16,20-21-16,-21 21 0,0-21 0,0 0 16,1 0-16,-1 0 0,0-1 15,0 1-15,-21 0 0,21 0 16,-21 0-16,21 0 0,-21-1 0,0 1 15,0-21-15,0 63 32,-21-21-17,21 21-15,-21 0 0,21 1 16,-21-1-16,21 0 0,0 0 0,0 0 16,0 0-16,0 1 0,0-1 15,0 0-15,0 0 16,21-21-16,0 0 15,0 0-15,1 0 0,-1 0 16,0 0-16,0 0 0,0 0 16,0-21-16</inkml:trace>
  <inkml:trace contextRef="#ctx0" brushRef="#br0" timeOffset="42539.89">20786 5969 0,'-22'21'31,"1"0"-15,21 1-16,-21-1 16,21 0-16,-21 0 0,21 0 0,-21 0 15,0 1-15,21-1 0,0 0 16,0 0-16,-22-21 0,22 21 16,0-42 30,0 0-46,0 0 16,0 0-16,0-1 0,0 1 16,22 0-16,-1 0 0,-21 0 15,21-22-15,0 22 0,0 0 16,0 0-16,1 0 0,-1 0 16,0 21-16,0 0 0,0-22 15,0 22-15,1 0 0,-1 0 0,0 0 16,0 0-16,0 0 0,-21 22 15,21 20-15,1-21 0,-22 0 16,0 0-16,0 1 0,0-1 16,0 0-16,0 0 0,0 0 15,-22 0-15,1-21 0,21 22 0,-21-22 16,0 21-16,0-21 16,21-21 15,0-1-16,0 1-15,21 0 16,0 0-16,-21 0 0,21 0 0,0-1 16,22 1-16,-22 0 0,0 0 15,0 0-15,22 0 0,-22 21 0,42-43 16,-42 43-16,22 0 0,-22 0 16,0 0-16,0 0 15,-21 21-15,21 1 0,-21-1 0,0 0 16,0 0-16,0 0 0,0 0 15,0 1-15,0-1 0,0 0 16,-21 0-16,0 0 0,0 0 16,21 1-16,-21-22 15,0 0-15,21 21 0,21-21 47,0 0-47,0-21 16</inkml:trace>
  <inkml:trace contextRef="#ctx0" brushRef="#br0" timeOffset="42880.7">21738 5863 0,'21'0'16,"-42"0"-16,42-21 0,-21 42 31,-21 0-15,21 1-16,-21-22 0,21 21 0,0 21 15,0-21-15,-21 0 0,21 22 16,-21-22-16,21 21 0,-22 1 0,22-22 16,0 21-16,0 22 0,-21-22 0,21 0 15,-21 22-15,0-22 0,21 22 16,0-22-16,-21 0 0,0 1 0,21-1 16,-22 0-16,22 1 0,0-1 0,-21-21 15,21 0-15,0 22 16,0-22-16,-21 0 0,21 0 15,0 0-15,0 0 16,0-42 15,0 0-31,0 0 0,0 0 16,0 0-16,21-22 0,-21 22 0</inkml:trace>
  <inkml:trace contextRef="#ctx0" brushRef="#br0" timeOffset="43204.58">21611 6160 0,'0'0'0,"0"-43"0,0 22 0,0 0 16,0-43-16,21 43 0,-21 0 15,21 0-15,1 0 0,-1 0 16,0-1-16,0 1 0,21 0 16,-20 21-16,-1 0 15,0 0-15,0 0 0,0 0 0,22 0 16,-22 0-16,0 0 0,0 21 15,-21 0-15,21 1 0,-21-1 16,0 0-16,0 0 0,0 0 0,0 0 16,0 1-16,-21-1 0,0 0 15,0 0-15,0 0 0,-1 0 0,1 1 16,0-22-16,0 21 0,0-21 16,0 0-16,-1 21 0,1-21 0,0 0 15,0 0-15,21-21 47</inkml:trace>
  <inkml:trace contextRef="#ctx0" brushRef="#br0" timeOffset="43513.41">22373 5355 0,'0'0'0,"21"0"0,-21 21 31,0 1-31,0-1 0,0 21 16,-21 0-16,0-20 0,0 41 0,-22 22 15,22-43-15,0 22 16,0-22-16,0 0 0,0 1 0,-1-1 15,1 0-15,21 1 0,-21-22 16,0 21-16,21-21 0,-21 0 0,21 1 16,0-1-16,0 0 15</inkml:trace>
  <inkml:trace contextRef="#ctx0" brushRef="#br0" timeOffset="43864.04">22310 6033 0,'0'0'0,"21"-22"0,0 22 0,0 0 0,0-21 16,0 0-16,1 0 15,20 21-15,-42-21 0,21 21 16,0-21-16,0 21 0,1-22 15,-1 22-15,0-21 0,-21 0 16,0 0-16,-21 21 31,0 0-31,-1 0 0,1 0 16,-21 21-16,21 0 0,0 0 16,-22 1-16,22 20 0,0-21 0,0 21 15,0-20-15,-1-1 0,22 0 16,0 0-16,0 0 0,0 0 15,0 1-15,0-1 0,0 0 16,22-21-16,-1 0 0,0 0 0,21 0 16,-21 0-16,1 0 0,-1 0 15,21 0-15,-21 0 0,22-21 0</inkml:trace>
  <inkml:trace contextRef="#ctx0" brushRef="#br0" timeOffset="44164.87">23453 5482 0,'0'0'16,"0"-21"-16,-22 21 16,1 21-1,0-21-15,21 21 0,-21 22 16,0-22-16,0 0 0,21 21 0,-22 1 15,1-1-15,0 0 0,21 1 16,0-22-16,0 21 0,0 1 16,0-22-16,0 21 0,0-21 0,0 0 15,21 1-15,0-1 0,1 0 16,-1 0-16,0 0 0,0-21 16,0 0-16,0 0 0,1 0 0,20 0 15,-21 0-15,0 0 0,22 0 16</inkml:trace>
  <inkml:trace contextRef="#ctx0" brushRef="#br0" timeOffset="44436.71">24193 5376 0,'85'43'15,"-64"-22"1,0 0-16,1 21 0,-1 1 16,-21-1-16,0 0 0,21 22 15,-21-22-15,0 1 0,0 20 0,0-21 16,-21 1-16,0-1 0,-1-21 16,-20 22-16,21-22 0,-21 21 0,-1-21 0,22 0 15,-21 1-15,-1-22 16,1 21-16,0-21 0,21 0 0,-22 21 0,1-21 15,0 0-15</inkml:trace>
  <inkml:trace contextRef="#ctx0" brushRef="#br0" timeOffset="73128.3">2730 9356 0,'64'-85'32,"-64"64"-32,0 0 15,21 0-15,-21-1 0,0 1 16,0 42 15,0 1-31,-21-1 16,21 0-16,-21 0 0,21 21 15,-21-20-15,21 20 0,-22 0 16,1 1-16,21-1 0,0 21 0,-21-20 16,0-1-16,21 22 0,0-22 15,-21 0-15,0 1 0,21-1 16,0-21-16,-22 21 0,22-20 15,0-1-15,0 0 0,0 0 0,0 0 16,0 0-16,22-21 16,-1 0-16,0 0 15,0 0-15,-21-21 0,21 21 16,0-21-16,1 0 0,-1 0 0,0 0 16,0-1-16,0-20 0,0 21 15,1-21-15,20-1 0,-21-20 16,0 20-16,0 1 0,1-21 0,20 20 15,-21 1-15,0 0 0,0-1 16,-21 22-16,22 0 0,-1 0 0,-21 0 16,21-1-16,-21 1 15,21 21 1,0 21 0,-21 1-16,0-1 0,0 0 0,0 0 15,0 21-15,21 1 0,-21-22 16,0 21-16,0 22 0,22 20 15,-22-41-15,0-22 16,0 21-16,21 1 0,0-22 0,0 0 16,0 0-16,0 0 0,1 0 0,-1 1 15,0-22-15,0 0 0,21 0 16,1 0-16,-22 0 0,21 0 0,1 0 16,-22-22-16,21 22 0,0-21 15,-20 0-15,20 0 0,-21-21 0,21 20 16,-20-20-16,-1 0 0,0-1 0,0 1 15,0 0-15,0-22 16,-21 22-16,0 0 0,0-1 0,0 1 0,22 0 16,-22-1-16,0 1 0,0 21 15,0-22-15,0 22 0,0 0 16,-22 21-16,22-21 0,-21 21 0,0 0 16,0 0-16,0 0 0,0 0 15,21 21-15,-22 0 0,1-21 0,21 21 16,-21 1-16,21 20 0,0-21 15,0 0-15,0 0 0,0 1 0,42 20 16,-20-21-16,-1-21 0,0 21 16,0 0-16,0-21 0,0 0 15,1 0-15,20 0 0,-21 0 0,21 0 16,1 0-16,-1 0 0,22-21 16,-22 21-16,21-21 0,-20 0 0,20-21 15,1 20-15,-22 1 0,0-21 16,22 21-16,-22-22 0,-21 1 15,22 0-15,-22-1 0,0 1 0,-21 0 16,0 21-16,0-22 16,0 1-16,0 21 0,0 0 0,-21-1 0,0 1 15,0 0-15,-1 21 0,1 0 0,0 0 16,0 0-16,-21 0 0,20 0 16,1 21-16,0 22 0,21-22 15,-21 21-15,21 0 0,0 1 16,0-1-16,-21 22 0,21-22 0,-21 0 15,21 1-15,0 20 0,0-21 16,-22 1-16,22-1 0,-21 0 0,21 1 16,0-1-16,0 0 0,-21 1 15,21-1-15,0 0 0,-21-20 16,21 20-16,0-21 0,0 21 0,0-20 16,0-1-16,0 0 0,-21-21 0,21 21 15,0 0-15,0-42 31,0 0-15,21 0-16,0 0 0,-21-1 16,21-20-16,0 21 0,1-21 0,-1-1 15,0 1-15,21 0 16,-21 20-16,1-20 0,-1 21 0,21 0 16,-21 0-16,0-1 0,1 22 0,-1 0 15,0 0 1,0 0-16,-21 22 0,0-1 15,0 0-15,0 21 0,0-21 16,21 1-16,-21 20 0,0-21 16,0 0-16,0 22 0,21-22 0,-21 21 15,0-21-15,22 0 0,-1 1 0,0-1 16,-21 0-16,21-21 0,0 21 16,22-21-16,-1 0 15,-21 0-15,0 0 0,22 0 0,-22 0 16,0 0-16,21-21 0,-21 0 15,22 0-15,-22-1 0,21-20 0,-21 21 16,1-21-16,41-43 0,-42 64 16,0-22-16,-21 22 0,22-21 15,-1 21-15,-21 0 0,0-1 0,0 1 16,0 42 15,0 1-31,0-1 0,0 0 0,0 0 16,0 0-16,0 22 0,-21-22 15,21 21-15,0-21 0,0 0 16,0 22-16,0-22 0,0 0 0,21 0 16,-21 0-16,21-21 0,0 22 15,0-1-15,0-21 0,1 0 0,-1 0 16,0 0-16,0 0 0,0 0 0,22 0 16,-1 0-16,-21-21 15,0-1-15,22 1 0,-22 0 0,0 0 16,0-21-16,0 20 0,0 1 0,1-21 15,-22 21-15,21 0 0,-21-22 16,21 22-16,0 0 16,-21 0-16,0 0 0,0-1 15,0 44 32,0-1-31,0 0-16,0 0 0,0 21 15,0-20-15,0 20 0,-21 0 0,21 1 16,-21-1-16,21 0 0,-21 1 0,21-1 16,0 21-16,-22-20 0,22-1 15,0 22-15,0-22 0,0 21 0,0 64 16,0-63-16,0-1 0,0 1 16,0-1-16,0 1 0,0-1 15,0 43-15,22-42 0,-22-1 16,0 1-16,0-1 0,21 1 15,-21-1-15,0 1 0,21-1 0,-21 1 16,0-1-16,0 1 0,0-22 16,0 22-16,0-22 0,0 0 15,0 1-15,0-1 0,0 0 0,0 1 0,0-22 16,-21 0-16,0 0 0,21 0 0,-22-21 16,1 0-16,0 0 0,0 0 15,0 0-15,0 0 0,-1-21 16,1 0-16,-21 0 0,21 0 0,0-1 15,-22-20-15,22 21 0,-21-21 16,-1-1-16,1 1 0,0 0 16,-1-1-16,1-20 0,0-1 0,-1 1 15,1-1-15,0 1 0,21-1 0,-1 1 16,-20-1-16,42 1 0,0-1 16,0 1-16,0-1 0,0 1 0,0-1 15,0-42-15,0 43 16,0-1-16,21 22 0,0 0 0,1-1 15,-1 1-15,0 0 0,0-1 0,0 22 16,0-21-16,22 21 0,-22-22 0,21 22 16,-21 0-16,1 0 15,20 0-15,-21 0 0,0 21 0,0-22 0,1 22 16</inkml:trace>
  <inkml:trace contextRef="#ctx0" brushRef="#br0" timeOffset="74208.11">7451 9610 0,'0'0'0,"0"-21"0,-22-1 15,1 1-15,21 0 0,-21 0 16,21 0-16,0 0 0,-21-1 16,21 1-16,-21 21 0,21-21 0,0 0 15,-21 21 16,-1 21-15,22 0-16,0 22 0,0-22 0,-21 21 16,21 0-16,-21 1 0,21 20 0,0-20 15,0-1-15,-21 0 0,21 22 16,-21-43-16,21 21 0,0 1 16,0-22-16,0 21 0,-21-21 0,21 0 15,0 1-15,0-1 0,0 0 0,0 0 16,0-42 15,0 0-31,0 0 16,21-1-16,-21 1 0,0 0 15,21 0-15,0-21 0,0-1 0,0 1 16,-21 0-16,22-1 0,-1 1 16,0 0-16,0-1 0,21 1 15,-20 0-15,-1-1 0,0 22 0,21 0 0,-21 0 16,1 21-16,-1 0 15,0 0-15,0 0 0,0 0 0,0 0 16,1 21-16,-1 0 0,0 0 0,-21 0 16,21 22-16,-21-1 0,21 0 15,-21 1-15,0-1 0,0 22 16,0-22-16,0-21 0,0 0 0,0 22 16,0-22-16,0 0 0,0 0 15,0 0 1,0-42 15,0 0-31,21 21 0,1-21 16,-22 0-16,21-22 0,0 22 0,-21 0 15,21-21-15,0-1 0,0 1 16,1 0-16,-1-1 0,0 22 0,21-21 16,-21-1-16,1 22 0,20-21 0,-21 21 15,0 0-15,0 21 0,1 0 16,-1 0-16,0 0 0,0 0 0,0 21 15,-21 0-15,21 0 0,-21 0 16,0 22-16,0-1 0,0-21 16,0 21-16,0 1 0,0-1 0,0 0 15,-21 22-15,21-43 16,-21 0-16,21 0 0,0 1 16,0-1-16,0 0 0,0 0 15,0 0-15,0-42 31,21 21-15,0-21-16,1 0 0,-22 0 0</inkml:trace>
  <inkml:trace contextRef="#ctx0" brushRef="#br0" timeOffset="74652.75">8742 9821 0,'42'0'15,"-21"0"1,0 0-16,1-21 0,20 0 16,-21 0-16,0 0 0,0 0 0,1-1 15,-1 1-15,0 0 0,0 0 16,0 0-16,0-22 0,-21 22 0,0 0 15,0 0-15,0 0 0,0 0 16,0-1-16,0 1 0,-21 21 16,0 0-16,-21 0 15,21 0-15,-1 21 0,1-21 16,-21 43-16,21-22 0,0 0 16,-22 21-16,22 1 0,0-1 0,21-21 15,0 22-15,-21-1 0,21 0 0,0-21 16,0 22-16,0-22 0,0 0 15,21 64-15,0-64 16,0 0-16,0-21 0,1 0 16,20 21-16,-21-21 0,0 0 15,22 0-15,-22 0 0,21 0 16,0 0-16,1-21 0,41 0 16,-41 0-16,-1 0 0,0-1 15,1-20-15</inkml:trace>
  <inkml:trace contextRef="#ctx0" brushRef="#br0" timeOffset="74973.58">9927 9102 0,'0'0'0,"0"-21"0,0-1 16,0 1-16,0 0 16,-21 21-1,0 21-15,0 0 0,21 1 16,0-1-16,-22 21 15,1 0-15,21-20 0,-21 20 0,0 0 16,21 22-16,0-22 0,-21 0 0,0 22 16,-1-22-16,22 1 0,0 20 15,-21-21-15,0 1 0,21-1 16,0 0-16,0-20 0,0 20 0,-21-21 16,21 0-16,0 0 0,0 1 0,0-1 15,0 0-15,21-21 31,-21-21-31,21 21 16,0-21-16,1-1 0,-1 1 0,0 0 16,0-21-16,21 21 0</inkml:trace>
  <inkml:trace contextRef="#ctx0" brushRef="#br0" timeOffset="75529.09">10287 9059 0,'0'0'0,"0"22"32,0-1-32,-21 0 15,0 0-15,21 21 0,0-20 0,0 20 16,-22 0-16,22 1 0,-21-1 16,21 0-16,0 1 0,0-1 0,-21 0 15,0 1-15,21-1 0,-21 0 16,21 1-16,-21-1 0,21 0 0,-22-21 15,22 1-15,-21 20 0,21-21 0,0 0 16,0 0-16,-21-21 16,21 22-16,0-44 31,0 1-31,0 0 16,0 0-16,0 0 0,0-22 15,0 22-15,21 0 0,-21 0 16,21 0-16,1-22 0,-1 22 0,0 0 15,0 0-15,0 0 0,0 0 16,1-1-16,20 1 0,-21 0 0,0 0 16,0 21-16,22 0 0,-22 0 15,0 0-15,0 0 0,22 0 16,-22 0-16,-21 42 0,21-21 16,-21 1-16,0-1 15,0 21-15,0-21 0,0 43 0,0-43 16,0 21-16,0-21 0,0 1 0,0-1 15,-21 0-15,21 0 0,0 0 16,0 0-16,-21 1 0,-1-1 16,22-42 31,22 21-47,-1-22 15,0 1-15</inkml:trace>
  <inkml:trace contextRef="#ctx0" brushRef="#br0" timeOffset="76008.82">11112 9504 0,'0'0'0,"0"-21"0,-42 21 31,21 0-31,0 0 0,0 0 15,21 21-15,-22 0 0,1 0 16,0 0-16,0 1 0,0-1 0,0 21 0,-1-21 16,1 22-16,21-22 0,0 21 15,-21-21-15,21 0 0,0 22 0,0-22 16,0 0-16,0 0 0,0 0 0,0 1 16,21-22-16,0 0 15,-21 21-15,22-21 0,-1 0 16,0 0-16,42 0 0,-41 0 15,-1-21-15,21 21 0,-21-22 16,0 22-16,1-21 0,-1 0 0,21 0 16,-21-21-16,0 20 0,-21 1 0,22-21 15,-1 0-15,-21-22 16,0 22-16,0 21 0,0-1 0,0-20 16,0 21-16,0 0 0,-21 21 0,-1-21 15,1 21-15,0 0 0,0 0 0,0 0 16,0 0-16,-1 0 0,1 0 15,0 0-15,0 0 0,0 0 16,0 21-16,21 0 0,-22-21 0,1 21 16,21 0-16,-21 0 0,21 1 15,0-1-15,0 0 16,0 0-16,21 0 16</inkml:trace>
  <inkml:trace contextRef="#ctx0" brushRef="#br0" timeOffset="77047.97">12065 9525 0,'0'0'0,"0"-21"0,0 0 0,0 0 16,0-1-16,-21 1 0,0 21 15,-1-21-15,1 21 0,0 0 16,0 0-16,0 0 0,0 0 0,-1 0 16,1 0-16,0 0 0,0 0 0,0 21 15,0-21-15,-1 21 0,1 22 16,0-22-16,21 0 0,-21 21 0,0-20 16,21 20-16,-21 0 0,21 1 15,0-22-15,0 21 0,0-21 16,0 22-16,0-1 0,0-21 15,0 0-15,0 0 0,21 1 0,-21-1 16,21-21-16,0 0 0,0 21 16,0-21-16,1 0 0,-1 0 0,0 0 15,0 0-15,21 0 0,1-42 16,-22 20-16,0 1 0,0 0 0,0 0 16,1-21-16,-1-1 0,0 1 15,0 0-15,0-22 0,0 22 0,1-22 16,-1 22-16,0-22 0,0 22 0,0-21 15,-21 20-15,0 1 16,21 0-16,1-1 0,-22 1 0,0 0 16,0 20-16,0 1 0,0 0 15,0 0-15,0 0 0,0 42 32,0 0-32,0 0 15,-22 22-15,22-22 0,-21 0 0,21 21 16,0 1-16,-21-22 0,21 21 0,-21 0 15,21 1-15,-21-1 0,21 0 16,0 1-16,0-1 0,0 0 0,-21 1 16,21 20-16,0-42 0,0 22 0,0-1 15,0 0-15,0-20 0,0-1 16,0 21-16,0-21 0,21 0 16,0-21-16,0 22 0,0-22 0,0 0 15,22 0-15,-22 0 0,21 0 0,-21 0 16,22 0-16,-22 0 0,64-43 15,-64 22-15,21 0 0,-21 0 16,22-22-16,-22 22 0,21-21 0,-21 21 16,22-22-16,-22 1 0,0 0 15,0 21-15,0-22 0,0 22 0,-21 0 16,22 0-16,-22 0 0,0-1 16,-22 22-1,1 0-15,0 0 0,0 0 16,0 22-16,0-22 0,21 21 0,-22 0 15,22 0-15,-21 0 0,21 22 16,0-22-16,0 0 0,0 0 0,0 0 16,0 0-16,0 1 0,0-1 0,21 0 15,1-21-15,-1 21 0,0 0 0,0-21 16,0 21-16,0-21 0,1 22 16,-1-1-16,0-21 0,0 0 15,-21 21-15,21-21 0,-21 21 16,-21-21 15,0 21-31,0-21 16,0 0-16,-1 0 0,1 0 15,0 0-15,0 0 0,0 0 16,0 0-16,-1 0 16,1 0-16,0 0 0,0 0 15,0-21-15,0 0 0,-1 21 16,1-21-16</inkml:trace>
  <inkml:trace contextRef="#ctx0" brushRef="#br0" timeOffset="77435.98">9948 9335 0,'0'0'0,"-21"-22"31,42 22-31,0 0 0,1 0 15,-1 0-15,21-21 0,-21 21 0,22 0 16,-1 0-16,0 0 0,1-21 0,-1 21 16,0 0-16,1-21 0,20 21 15,-21 0-15,1 0 0,20 0 0,-20 0 16,-1 0-16,21 0 0,-20 0 0,-1 0 16,-21 0-16,22 0 0,-22 0 15,0 0-15,0 0 0,0 0 16,0 0-16,1 0 15</inkml:trace>
  <inkml:trace contextRef="#ctx0" brushRef="#br0" timeOffset="78204.46">14795 9335 0,'0'0'0,"0"-22"16,0 1-16,-21 0 16,0 0-1,21 0-15,-21 0 0,0-1 16,21 1-16,-21 0 0,-1 0 16,22 0-16,0-22 0,-21 22 15,21-21-15,0 21 0,0 0 0,0-22 16,0 22-16,0 0 0,0 0 15,0-22-15,0 22 0,21 0 0,1 0 16,20 21-16,-21-21 0,21 0 16,1 21-16,20 0 0,-20 0 15,20 0-15,-21 0 0,22 0 0,-22 0 16,22 0-16,-22 21 0,0 0 0,-20 0 16,20 0-16,-21 22 0,-21-1 15,0-21-15,0 21 0,0 1 0,-21-1 16,0 0-16,-22 1 0,1-1 15,0-21-15,-1 22 0,1-1 0,0-21 16,-1 21-16,1-20 0,0 20 0,-1-21 16,22 0-16,0 0 0,0 22 15,0-22-15,0 0 0,-1 0 0,22 0 16,-21 1-16,21 20 16,0-21-16,0 0 15,0 0-15,0 1 0,0-1 31,21-21-31,1 0 16,-1 0-16</inkml:trace>
  <inkml:trace contextRef="#ctx0" brushRef="#br0" timeOffset="79075.97">14774 10329 0,'21'0'47,"1"0"-47,-1 0 15,0 0-15,0 0 0,0-21 16,0 21-16,-21-21 16,22 21-16,-22-21 0,21 0 15,-21 0-15,0-1 16,-21 22-1,-1 0-15,1 0 16,0 0-16,0 0 16,0 22-16,0-22 15,21 21-15,0 0 16,0 0-16,0 0 16,0 0-1,21-21 1,0 0-16,0 0 0,0 0 15,0 0-15,1 0 0,-1-21 16,0 21-16,-21-21 16,0 0-16,0 0 15,0 0-15,0-1 0,-21 22 16,0-21-16,-1 21 16,1 0-16,0 0 15,0 0-15,0 0 0,21 21 16,-21 1-1,21-1-15,0 0 16,0 0-16,0 0 16,21-21-16,0 0 15,0 0-15,0 0 0,0 0 16,1 0-16,-1 0 16,0 0-16,-21-21 15,0 0 1,0 0-16,-21 21 0,0 0 15,-1-21-15,22-1 16,-21 22-16,0 0 16,0 0-1,21 22-15,0-1 16,-21-21 0,21 21-16,0 0 31</inkml:trace>
  <inkml:trace contextRef="#ctx0" brushRef="#br0" timeOffset="80284.78">10139 11494 0,'0'-22'0,"-21"1"15,21 0 16,0 0 63,0 0-78,21 0-1,-21-1-15,0 1 16,0 0-16,0 0 16,0 0-16,0 0 15,-21 21 1,-1-22-16,1 22 0,0 0 16,0 0-16,-21 0 0,20 22 15,1-1-15,-21 0 0,0 21 16,-1 1-16,22-1 0,-21 0 15,21 1-15,-1-1 0,1 21 16,0-20-16,0-1 0,0 22 0,0 41 16,21-62-16,0-1 0,0 0 15,0 1-15,0-1 0,0 0 16,21-20-16,0-1 0,0 21 0,21-42 16,-20 21-16,20 0 0,0-21 0,1 0 15,-1 0-15,0 0 0,1 0 16,-1-21-16,0 0 0,22 0 0,-22 0 15,0 0-15,1-1 0,-1-20 0,0 21 16,-20-21-16,20-1 0,-21 22 16,0-21-16,0-1 0,1 1 0,-1 21 15,-21-21-15,0-43 16,0 43-16,0-22 0,0 22 16,-21-1-16,-1 1 0,1 0 0,0-1 15,0 22-15,0-21 0,-22 21 0,22 0 16,-21-1-16,21 22 0,-22 0 15,1 0-15,0 0 0,21 0 0,-64 43 16,43-22-16,-1 0 0,22 0 16,-21 0-16,21 1 0,-1 20 15,1-21-15,21 21 0,0-20 0,0 20 16,0-21-16,21 21 0,1-20 16,20-1-16,-21 0 0,21 0 15,1 0-15,-1-21 0,22 21 0</inkml:trace>
  <inkml:trace contextRef="#ctx0" brushRef="#br0" timeOffset="80700.55">10922 11409 0,'0'0'0,"-21"-21"0,21 0 16,-21 21-16,-1 0 0,1 0 15,0 0-15,0 0 0,0 21 16,0 0-16,21 0 16,0 0-16,-22 22 0,22-22 0,-21 21 15,21 0-15,0 1 0,0 20 0,0-20 16,0 84-16,0-64 0,0 1 16,0 20-16,0-20 0,0 84 15,0-63-15,0-22 0,0 22 16,0-1-16,0 1 0,0-21 0,0 20 15,0 1-15,0-22 16,0 1-16,-21-1 0,0 1 0,0-1 0,21-20 16,-21 20-16,21-20 0,-22-1 0,22 0 15,-21-21-15,21 1 0,0-1 0,0 0 16,0 0-16,0-42 16,0 0-1,0 0-15,0-22 0,0 22 0,0-21 16,21-1-16,1-20 0,-22-1 0,21 1 15,0-1-15,0-20 0,-21-1 16,21-21-16</inkml:trace>
  <inkml:trace contextRef="#ctx0" brushRef="#br0" timeOffset="81048.24">10837 11536 0,'0'0'0,"0"-21"0,0 0 16,0-1-16,0 1 0,0-21 15,0 21-15,21 0 0,1 21 0,20-22 16,-21 1-16,21 0 0,1 21 0,-1 0 16,0-21-16,1 21 0,-1 0 15,-21 0-15,22 21 0,-1-21 0,-21 21 16,0 0-16,0 22 0,1-22 0,-22 0 16,0 21-16,0-20 0,0 20 15,0 0-15,0-21 0,-22 1 0,1 20 16,0-21-16,0 0 0,0 22 15,0-22-15,-22 0 0,22 0 16,0-21-16,-21 21 0,20 0 0,-20-21 16,21 22-16,0-22 0,0 0 15,42 0 17,0-22-17,0 22-15,0 0 0,0-21 0,1 0 16,-1 21-16</inkml:trace>
  <inkml:trace contextRef="#ctx0" brushRef="#br0" timeOffset="81434.02">11599 11726 0,'0'0'0,"21"0"0,1-21 0,-1 21 0,0-21 16,0 0-16,0 0 15,0 21-15,1-21 0,-1-1 0,0 1 16,0 0-16,0-21 0,0 21 0,-21-1 16,22 1-16,-22 0 0,21 0 0,-21 0 15,0 0 1,-21 21-16,-22 0 0,22 0 16,0 21-16,0-21 0,-22 21 15,22 0-15,0 0 0,0 0 16,0 1-16,0 41 0,21-42 15,0 0-15,0 1 0,0-1 0,0 0 16,0 21-16,0-21 0,0 1 16,21-1-16,0 0 0,0-21 0,0 21 15,0 0-15,22 0 16,-22-21-16,21 0 0,-21 0 0,22 0 16,-22 0-16,21 0 0,1 0 0,-22 0 15,21 0-15,-21-21 0,0 21 0,22-21 16,-22 0-16,-21 0 0</inkml:trace>
  <inkml:trace contextRef="#ctx0" brushRef="#br0" timeOffset="81832.25">12213 11472 0,'0'0'16,"0"-21"-16,0 0 0,21 0 0,-21 0 16,21 21-16,1-21 0,41-22 15,-21 43-15,1 0 16,-22 0-16,0 0 0,21 0 15,-20 0-15,-1 21 0,-21 1 0,21-1 16,0 21-16,0-21 0,-21 0 16,21 22-16,-21-22 0,22 0 0,-22 21 15,0-20-15,0 20 16,0-21-16,0 0 0,0 0 0,0 1 16,-22-1-16,1-21 15,0 0-15,0 0 16,0 0-16,0-21 15,21-1 1,0 1-16,0 0 0,0 0 0,0 0 16,0 0-16,0-1 0,0-20 0,21 21 15,0-21-15,0 20 0,0 1 0,0 0 16,1 0-16,-1 0 0,0 0 16,0-1-16,0 1 0,0 21 0,1-21 15,-1 21-15,0-21 0,0 21 0,0 0 16,0 0-1,1 0 1,-1 0-16</inkml:trace>
  <inkml:trace contextRef="#ctx0" brushRef="#br0" timeOffset="82439.89">13652 11599 0,'0'-21'15,"22"-85"1,-22 85-16,0 0 0,0-21 16,0 21-16,-22-22 0,1 22 15,21-21-15,-21 21 0,0-1 0,0 1 16,0 21-16,-1-21 0,1 21 0,0 0 15,-21 0-15,21 0 0,-1 21 16,-20-21-16,21 21 0,-21 1 0,20 20 16,-20-21-16,21 0 0,-21 22 0,20-1 15,1-21-15,21 21 16,0 1-16,0-1 0,0-21 0,0 22 16,0-22-16,0 0 0,0 0 0,0 0 15,21 0-15,1 1 0,-1-22 16,0 21-16,0-21 0,0 0 0,43 0 15,-43 0-15,0 0 0,21 0 16,-20-21-16,-1 21 0,42-43 16,-42 22-16,1 0 0,-1 0 15,0 0-15,0-22 0,-21 22 0,21-64 16,0 43-16,-21 0 0,0-1 16,22 22-16,-22-21 0,0 21 15,0 0-15,0-1 0,0 44 31,-22-1-31,22 0 0,-21 21 16,21-21-16,0 22 0,0-22 16,0 21-16,0 1 0,0-22 0,0 21 15,0-21-15,0 0 0,0 1 16,0-1-16,0 0 0,0 0 0,21 0 16,1-21-16,-1 21 0,0-21 0,0 0 15,0 0-15,0 0 16,1 0-16,-1 0 0,0 0 0,-21-21 15,21 0-15,0 21 0</inkml:trace>
  <inkml:trace contextRef="#ctx0" brushRef="#br0" timeOffset="83823.87">14139 10795 0,'0'0'16,"0"-21"-16,0 0 0,0 0 0,-21-1 15,0 22-15,0 0 16,0 22 0,21-1-16,-22 0 0,22 0 0,0 0 15,0 0-15,0 22 16,0-1-16,0 0 0,0 1 0,0-1 0,0 0 16,0 22-16,0-22 0,0 22 15,-21-1-15,0 22 0,21-43 16,0 1-16,0-1 0,0-21 15,0 21-15,0-20 0,0-1 16,0 0-16,0 0 0,0 0 16,21-21-16,0 0 15,1 0-15,-1 0 0,0 0 0,0-21 16,0 0-16,0 21 0,1-21 0,20 0 16,-21-1-16,0 1 0,0-21 15,1 21-15,-1-22 0,0 22 16,0-21-16,0 0 0,0 20 0,1 1 0,-1-42 15,-21 84 17,0 0-17,0 0-15,-21 0 0,21 22 0,-22-22 16,22 21-16,-21-21 0,21 1 16,0 20-16,0-21 0,0 0 0,0 0 15,0 1-15,0-1 0,0 0 0,21-21 16,1 21-16,-1-21 0,0 21 15,0-21-15,0 0 16,0 0-16,1 0 0,-1 0 0,0 0 16,0 0-16,21-21 0,-20 0 15,-1 21-15,0-21 0,0 0 0,0-22 16,0 22-16,1-21 0,-1 21 0,0-22 16,-21 22-16,21 0 0,0 0 15,0 0-15,-21-1 0,0 1 16,0 42 15,0 1-31,0-1 0,0 0 0,0 21 16,-21-21-16,21 22 0,0-1 15,0-21-15,0 0 16,0 1-16,0-1 0,0 0 16,21 0-16,1-21 15,-1 0-15,0 0 16,0 0-16,0 0 15,-21-21-15,21 0 0,-21 0 0,22-1 16,-22-20-16,21 21 0,-21 0 16,0 0-16,0-22 0,0 22 15,0 0-15,0 0 0,-21-22 16,-1 22-16,1 0 0,0 21 0,0 0 16,0 0-16,0 0 0,-1 0 15,44 0 16,-1 0-15,0 0-16,0 0 0,0 0 0,22 0 16,-22-21-16,21 21 0,-21 0 0,22 0 15,-22 0-15,21 0 0,0 0 16,-20 0-16,20 0 0,0 0 0,-21 0 16,22 0-16,-22 0 0,0 21 0,0-21 15,0 21-15,-21 0 0,0 1 16,22-1-16,-22 0 0,0 21 15,0 1-15,0-22 0,0 0 16,0 0-16,0 0 0,0 0 16,-22 1-16,22-1 0,0 0 15,-21-21-15,21 21 16,-21-21-16,21-21 47,0 0-47,0 0 15,0-22-15,0 22 16,0 0-16,21 0 0,0-22 0,1 22 16,-1-21-16,21-22 0,-21 43 15,0 0-15,1 0 16,20-21-16,-21 20 0,0 22 0,0-21 16,22 21-16,-22 0 0,0 0 0,0 0 15,0 0-15,22 21 16,-22 22-16,-21-22 0,21 0 0,-21 21 15,0-20-15,0 20 0,0-21 0,0 21 16,0-20-16,0 20 0,0-21 16,0 0-16,0 0 0,-21 1 0,0-1 15,0 0-15,21 0 16,-22 0-16,44-42 47,-22 0-32,21 21-15,0-21 0,0 0 16,0-1-16</inkml:trace>
  <inkml:trace contextRef="#ctx0" brushRef="#br0" timeOffset="84296.11">16573 11197 0,'0'-42'0,"0"84"0,22-105 0,-22 42 0,0-1 16,0 1-16,0 0 15,-22 21-15,1 0 16,0 0-16,0 0 0,-21 0 16,20 0-16,1 0 0,-21 21 15,21-21-15,0 21 0,-1 1 0,1-1 16,0 0-16,21 0 0,0 0 0,0 0 16,0 1-16,0-1 0,0 0 15,0 0-15,0 0 0,0 0 0,21 1 16,0-1-16,1-21 0,20 21 15,-21 0-15,0-21 0,0 21 16,1-21-16,-1 0 0,0 21 0,0-21 16,0 22-16,0-22 0,1 0 15,-1 0-15,-21 21 0,21-21 0,0 0 16,-21 21-16,0 0 16,0 0-1,0 0 1,-21-21-1,0 22-15,0-22 0,-1 0 0,1 21 16,0-21-16,0 0 0,0 21 0,-22-21 16,22 0-16,0 0 0,0 21 15,0-21-15,0 0 0,-1 0 0,1 0 16,0 21-16,0-21 0,0 0 0,0 0 16,-1 0-1,1 0 1,21-21-16</inkml:trace>
  <inkml:trace contextRef="#ctx0" brushRef="#br0" timeOffset="84720.87">14605 10859 0,'0'0'0,"21"0"0,0 0 16,-42 0 109</inkml:trace>
  <inkml:trace contextRef="#ctx0" brushRef="#br0" timeOffset="85020.7">13652 11091 0,'0'0'15,"-21"22"-15,42-22 32,1 0-32,-1 21 0,0-21 0,0 0 15,0 0-15,0 0 0,1 0 16,20 0-16,-21 0 0,0 0 0,0 0 15,22 0-15,-22 0 0,0 0 0,0 0 16,0-21 0,1 21-16,-22-22 31</inkml:trace>
  <inkml:trace contextRef="#ctx0" brushRef="#br0" timeOffset="93276.88">10393 12298 0,'-43'0'0,"86"0"0,-107 0 0,22 0 16,21 0-16,-22 0 0,22 0 0,0 0 16,-21 0-16,21 0 15,-1 0-15,1 0 0,0 0 0,0 0 0,0 0 16,42 0 15,0 0-31,21 0 16,-20 0-16,20 0 0,21 0 0,-20 0 15,-1 0-15,22 0 0,-1 21 16,-21-21-16,22 0 0,-1 0 0,1 21 16,21-21-16,-22 0 0,22 0 0,-22 21 15,22-21-15,0 0 0,-1 0 0,1 22 16,0-22-16,-1 0 0,1 0 15,0 21-15,-1-21 0,22 0 0,0 0 16,-21 21-16,42-21 0,-22 0 0,1 0 16,0 21-16,0-21 0,0 0 15,0 0-15,-1 21 0,1-21 16,0 0-16,0 0 0,106 21 16,-128-21-16,1 0 0,0 0 15,-1 0-15,1 0 0,0 0 0,-22 0 16,22 0-16,-22 0 0,22 0 0,-22 0 15,1 0-15,-22 0 0,22 0 16,-22 0-16,0 0 0,1 0 0,-1 0 16,-21 0-16,22 0 0,-22 0 15,0 0-15,-42 0 32,0 0-32,-1-21 0,1 21 15</inkml:trace>
  <inkml:trace contextRef="#ctx0" brushRef="#br0" timeOffset="94189.91">10414 12615 0,'-21'0'16,"42"0"31,0-21-47,0 21 0,0 0 15,22 0-15,-22 0 0,21 0 0,1 0 16,-1 0-16,21 0 0,-20 0 15,20 0-15,1 0 0,63 0 16,-64 0-16,22 0 0,-22 0 16,1 0-16,21 0 0,-1 0 0,-20 0 15,20 0-15,1 0 0,0 0 16,-1 0-16,22 0 0,-21 0 0,0 0 16,20 0-16,-20 0 0,21 0 0,-21 0 15,-1 0-15,1 0 0,21 0 0,-22 0 16,22 0-16,-21 0 0,21 0 15,-22 0-15,1 0 0,21 0 0,-21 0 16,-1 0-16,1-21 0,-22 21 0,22 0 16,-21 0-16,-1 0 0,1 0 15,-1-21-15,1 21 0,-22 0 16,21 0-16,1 0 0,-22 0 16,-21 0-16,1 0 0,-1 0 15,0 0-15,-21-21 16</inkml:trace>
  <inkml:trace contextRef="#ctx0" brushRef="#br0" timeOffset="94719.61">5334 16235 0,'-148'21'0,"296"-42"0,-466 84 0,149-20 0,0-1 16,-1 43-16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1:20:43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8954 0,'-21'0'16,"0"0"-16,0 0 16,0 0-16,0 0 15,21 21-15,-22-21 0,1 0 16,42 0 62,1 0-62</inkml:trace>
  <inkml:trace contextRef="#ctx0" brushRef="#br0" timeOffset="3065.58">5884 10880 0,'-84'0'31,"62"0"-31,1 0 0,0 0 16,0 0-16,0 0 15,0 0-15,-1 0 32,44 0 14,-1 0-30,0 0-16,0 0 16,0 0-16,0 0 0,1 0 15,-1 0-15,0 0 0,0 0 16,21 0-16,-20 0 0,-1 0 16,0 0-16,21 0 0,-21 0 15,1 0-15,-1 0 0,21 0 0,0 0 16,1 0-16,-22 0 0,21 0 15,-21 0-15,22 0 0,-1 0 0,0 0 16,1 0-16,-1 0 0,22 0 0,-22 0 16,0 0-16,22 0 0,-22 0 15,22 0-15,-22 0 0,0 0 0,1 0 16,-1 0-16,21 0 0,-20 21 0,-1-21 16,43 0-16,-43 0 0,0 0 15,1 0-15,-1 0 16,0 0-16,1 0 0,-1 0 0,0 0 15,1 21-15,-1-21 0,0 0 0,1 0 16,-1 0-16,0 0 0,1 0 16,-1 0-16,-21 0 0,22 0 0,-1 0 15,-21 0-15,21 21 0,-20-21 0,20 0 16,-21 0-16,0 0 0,22 0 16,-22 0-16,0 0 0,0 0 0,43 0 15,-43 0-15,0 0 16,21 0-16,-21 0 0,1 0 0,-1 0 15,0 0-15,0 0 0,0 0 16,0 0-16,1 0 0,-1 0 16,0 0-16,0 0 0,0 0 15,0 0 17,-42 0 14,0 0-30,0 0-16,0 0 0</inkml:trace>
  <inkml:trace contextRef="#ctx0" brushRef="#br0" timeOffset="4107.56">5863 11049 0,'0'0'15,"-21"0"-15,0 0 0,0 0 0,-1 0 16,1 0-16,0 0 0,-21 0 16,21 0-16,-1 0 0,1 0 0,0 0 15,0 0-15,0 0 0,0 0 16,-1 0-16,1 0 16,42 0 30,1 0-30,-1 0-16,0 0 0,0 0 0,0 0 16,22 0-16,-22 0 0,0 0 15,21 0-15,-21 0 0,22 0 16,-22 0-16,21 0 0,-21 0 0,22 0 16,-1 0-16,-21 0 0,22 0 15,-1 0-15,0 0 0,1 0 0,-1 0 16,0 0-16,1 0 0,-1 0 0,64 0 15,-64 0-15,22 0 16,-1 0-16,-21 0 0,22 0 0,-1 0 16,1 0-16,-1 0 0,-20 0 0,20 0 15,1 0-15,-22-21 0,0 21 0,22 0 16,-22 0-16,1 0 0,20 0 16,-21 0-16,1 0 0,-1 0 0,0 0 15,1 0-15,-1 0 0,0 0 16,1 0-16,-1 0 0,0 0 15,1 0-15,-22 0 0,21 0 0,1 0 16,-22 0-16,21 0 0,-21 0 0,22 0 16,-22 0-16,0 0 0,0 0 0,0 0 15,0 0-15,1 0 0,-1 0 16,0 0-16,0 0 16,0 0-16,0 0 0,1 0 15,-1 0-15,0 0 16,0 0-16,0 0 15,0 0-15,-21-21 16,22 21 0,-1 0-1,-21-21 1,21 21 0,-21-22 77</inkml:trace>
  <inkml:trace contextRef="#ctx0" brushRef="#br0" timeOffset="5948.79">8255 10647 0,'0'0'0,"-21"-21"0,21 0 15,-21 21-15,-1-22 0,22 1 16,-21 21-16,21-21 16,-21 21-16,0-21 15,0 21 1,21 21 62,21 0-78,0 0 0,0-21 16,0 22-16,1-22 0,-1 21 15,0-21-15,0 21 0,21 0 0,-20-21 16,41 21-16,-42 0 0,0-21 16,22 22-16,-22-22 0,21 21 15,-21-21-15,1 0 0,-1 21 0,0-21 16,0 0-16,0 21 0,0-21 0,1 0 15,-22 21 1,21-21-16,0 0 16,-42 0 31,0 21-32,-1-21-15,1 0 16,0 22-16,0-22 15,0 0-15,0 21 0,-1-21 16,1 21-16,0-21 0,0 21 0,-21-21 16,20 21-16,1 0 0,-21 1 15,21-22-15,-22 21 0,22 0 0,-85 64 16,85-64 0,-21 0-16,21 0 0,-22 0 0,22 0 15,0 1-15,0-1 0,0-21 16,0 21-16,-1 0 0,1 0 15,21 0-15,-21-21 0,0 22 16,21-1-16,-21-21 0,0 0 16,21 21-16,-22 0 15,1-21-15,21 21 16,21-21 15,1-21-15,-1 21-16,0-21 0,0 21 15,0-21-15,0 0 0,22-1 0,-22 1 16,0 0-16,21 0 0,1-21 16,20-22-16,-20 22 15,-1 21-15,-21-22 0,21 1 0,-20 21 16,20 0-16,-21-1 0,21 1 16,-20 0-16,-1 0 0,0 0 0,-21 0 0,0-1 15,42 1-15,-42 0 16,0 0-16,21 21 15,-21-21 1,0 0 31,-21 21 0,0 0-32,21-22 1,-21 22-16,0 0 16,0-21-16,-1 21 15,1 0-15,0 0 0,0-21 16,-21 0-16,20 21 0,-20-21 16,21 21-16,0-21 0,-22 21 15,22-22-15,0 1 0,-21 21 16,21-21-16,-1 21 0,1-21 0,0 21 15,0-21-15,0 21 0,0-21 16,-1 21-16,1 0 0,0 0 16,21-22-16,-21 22 0,0 0 15,0 0 17,42 0 30,0 0-62,0 0 16,0 0-16,0 0 0,1 22 15,-1-22-15,0 0 0,21 21 0,-21-21 16,22 21-16,20 0 0,-42-21 16,22 21-16,-1-21 15,-21 21-15,22-21 0,-22 22 0,21-22 0,-21 0 16,0 21-16,22-21 0,-22 21 0,0-21 15,21 21-15,-20-21 16,-1 0-16,0 21 0,0-21 16,-21 21 15,0 1 0,-21-22-15,21 21-16,-21-21 15,0 21-15,-1 0 0,1-21 16,21 21-16,-21-21 16,0 21-16,0-21 0,21 22 0,-21-1 15,-1-21-15,1 21 0,0 0 0,0 0 16,-21 22-16,20-22 16,-20 0-16,21 0 0,0 0 0,-22 22 15,22-22-15,-21 0 0,21 21 16,-22-21-16,22 1 0,-21-1 0,21 0 15,0 21-15,-22-42 0,22 21 16,0 1-16,-64 41 16,64-42-16,0 0 0,0 1 15,0-22-15,-1 21 0,22 0 16,-21-21-16,0 0 16,21 21-16,0-42 62,0 0-62,0 0 16</inkml:trace>
  <inkml:trace contextRef="#ctx0" brushRef="#br0" timeOffset="6921.47">6117 10986 0,'0'0'16,"-21"-22"-16,0 22 16,0 0-16,-1 0 0,1-21 15,0 21-15,0 0 16,0 0-16,0-21 15,-1 21-15,1 0 16,0 0-16,0 0 0,0 0 0,0 0 16,-1 0-16,1 0 0,0 0 0,-21 0 15,21 0-15,-1 0 0,-20 0 16,21 0-16,0 0 0,0 0 0,-1 0 16,-41 0-16,42-21 0,0 21 15,-1 0-15,1 0 16,42 0 46,1 0-62,-1 0 16,0 0-16,0 0 0,21 0 16,1 0-16,-22 0 0,21 0 0,1 0 15,20 0-15,-21 0 0,22 0 0,42 0 16,-43 0-16,1 0 15,-1 0-15,1 0 0,20 21 0,-20-21 16,21 0-16,-22 0 0,22 0 0,-22 0 16,22 21-16,-22-21 0,22 0 0,63 0 15,-84 21-15,-1-21 16,1 0-16,-1 0 0,1 0 0,-1 0 16,-20 0-16,20 0 0,-21 0 15,1 0-15,-1 0 0,0 0 16,1 22-16,-22-22 0,21 0 0,-21 0 15,1 0-15,-1 0 0,0 0 0,-42 0 47,0 0-47,-1 0 16,1 0-16,-21 0 0,0 0 0,-1 0 16,1 0-16,0 0 0,-1 0 15,-20 0-15,20 0 0,-20 0 16,-1 0-16,1 0 0,-22 0 0,22 0 15,-22 0-15,0 0 0</inkml:trace>
  <inkml:trace contextRef="#ctx0" brushRef="#br0" timeOffset="7515.55">6054 10964 0,'-64'0'0,"128"0"0,-191 0 0,63 0 16,22 0-16,-22 0 0,22 0 0,-64 0 15,64 0-15,21 0 0,-22 0 16,1 0-16,21 0 0,0 0 15,-1 0-15,1 0 0,42 0 47,1 0-31,-1 0-16,21 0 0,0 0 0,-20 0 16,41 0-16,-21 0 0,1 0 0,20 0 15,1 0-15,-1 0 0,-20 0 16,20 0-16,22 0 0,-22 0 15,1 0-15,20 0 0,1 0 0,0 0 0,84 0 16,-63 0-16,-21 0 16,20 0-16,-20 0 0,0 0 0,-1 0 15,1 0-15,0 0 0,-1 0 0,-20 0 16,21 0-16,-22 0 0,22 0 16,-22 0-16,1 0 0,-1 0 0,-20 0 15,62 0-15,-62 0 16,-22 0-16,21 0 0,-21-21 0,1 21 15,-1 0-15,0 0 0,0 0 0,0 0 16,-21-21 15,21 21 16,1 0-31</inkml:trace>
  <inkml:trace contextRef="#ctx0" brushRef="#br0" timeOffset="7751.42">8255 10943 0,'-21'0'15,"0"0"1,-1 0-16</inkml:trace>
  <inkml:trace contextRef="#ctx0" brushRef="#br0" timeOffset="9299.53">8953 12234 0,'-21'0'0,"0"0"31,0 0-15,0 0-1,0 0-15,-1 0 16,1 0 0,0 0-16,0 0 31,42 0 0,0 0-15,0 0-16,1 0 0,-1 0 0,21 0 15,-21 0-15,64 22 0,-43-22 16,1 0-16,-1 0 0,0 0 16,22 0-16,-22 0 0,0 0 15,1 0-15,-1 0 0,22 0 0,-22 0 16,0 0-16,22 0 0,-22 0 16,22 0-16,-1 0 0,-21 0 0,22 0 15,-22 21-15,1-21 0,-1 0 0,0 0 16,1 0-16,-1 0 0,-21 0 15,0 0-15,0 0 0,1 0 0,-44 0 94,1 0-78,0 0-16,0 0 15,0 0-15,0 0 0</inkml:trace>
  <inkml:trace contextRef="#ctx0" brushRef="#br0" timeOffset="10011.64">8763 12383 0,'0'0'0,"-42"0"31,20 0-31,22 21 63,22-21-63,-1 0 0,0 0 15,0 0-15,0 0 16,0 0-16,1 0 0,-1 0 0,42 0 16,-42 0-16,22 0 0,-22 0 15,21 0-15,-21 0 0,22 0 16,-1 0-16,0 0 0,-20 0 0,83 0 16,-62 0-1,-22 0-15,21 0 0,1 0 16,-1 0-16,-21 0 0,43 0 0,-22 0 15,0 0-15,1 0 0,20 0 0,-21 0 16,22 0-16,-22 0 16,1 0-16,-1 0 0,43 0 0,-64 0 15,21 0-15,-21 0 0,22 0 16,-22 0-16,0 0 0,0 0 0,0 0 16,0 0-16,1 0 0,-1 0 15,0 0 1,-21-21 62,-21 21-47,0 0-31</inkml:trace>
  <inkml:trace contextRef="#ctx0" brushRef="#br0" timeOffset="13499.68">9758 12361 0,'0'0'16,"-21"0"0,21-21-1,0 0 32,0 42 47,0 0-63,0 1-15,0-1-16,0 0 15,21-21-15,-21 21 0,21 0 16,-21 0 0,21 1-16,0-22 0,-21 21 15,21-21-15,-21 21 0,22 0 16,-1-21-16,-21 21 0,21-21 15,-21 21-15,0 1 0,0-1 16,0 0-16,0 0 16,0 0-16,0 0 15,21 1 1,-21-1-16,0 0 16,0 0-1,21 0 1,0 0-16,-21 1 0,22-1 15,-22 0-15,21 0 0,21 0 16,-42 0-16,21 1 16,0-1-16,1 0 0,20 0 0,-21-21 15,0 21-15,0 0 0,1 1 16,20-1-16,-21 0 0,0-21 0,0 21 0,22 0 16,-22 0-16,0 1 0,0-1 15,0 0-15,1 0 0,-1-21 16,0 21-16,21 0 0,-21 1 0,1-1 15,41 21-15,-42-21 0,22 0 16,-22 1-16,21-1 0,0 0 16,-20 0-16,20 0 0,43 22 15,-64-22-15,21 0 0,0 0 0,-20 0 16,20 0-16,0 1 0,-21-1 16,22 0-16,-22 0 0,21-21 0,-21 21 15,22 0-15,-1 1 0,22-1 16,-43 0-16,21 0 0,0 0 15,1 0-15,-22-21 0,21 22 16,1-1-16,-1 0 0,-21 0 0,21-21 16,1 21-16,-1 0 0,0 1 0,-20-1 15,62 0-15,-41 0 0,-1 0 16,0-21-16,1 21 0,-1 1 16,0-1-16,1-21 0,-1 21 0,0 0 15,1 0-15,-1-21 0,0 21 0,22 1 16,20-1-16,-41 0 15,20 0-15,-20-21 0,20 21 0,1 0 16,-22-21-16,21 22 0,-20-1 16,20 0-16,1-21 0,42 42 15,-43-21-15,-21-21 0,22 22 0,-1-1 16,-20-21-16,20 21 0,1 0 16,-22-21-16,22 21 0,-1 0 0,1 1 15,-1-22-15,1 21 0,20 0 0,43 0 16,-63 0-16,-1-21 0,1 21 15,20-21-15,-20 22 0,-1-1 16,22-21-16,-21 21 0,20-21 0,1 21 16,-22-21-16,22 21 0,0-21 0,63 21 15,-63-21-15,-1 22 0,-20-22 16,20 21-16,-20-21 0,21 21 16,-1-21-16,-20 0 0,20 21 0,1-21 15,-21 0-15,20 21 0,1-21 0,-22 0 16,107 21-16,-107-21 15,22 22-15,-22-22 0,22 0 16,0 21-16,-1-21 0,-20 0 0,21 0 16,-1 21-16,1-21 0,0 0 0,-22 0 15,22 0-15,-22 21 0,107-21 16,-107 0-16,22 0 0,-22 0 16,22 0-16,-22 0 0,22 0 0,0 0 15,-22 0-15,22 0 0,0 0 0,-22 0 16,22 0-16,-22 0 0,22 0 0,-22 0 15,22 0-15,-21-21 0,20 21 16,-20 0-16,20 0 0,-20-21 16,21 21-16,-22 0 0,22-21 0,-22 21 15,1 0-15,20-22 0,-20 1 0,-1 21 16,1-21-16,21 21 0,-22-21 16,1 0-16,20 21 0,-20-21 0,-1 21 15,1-22-15,-1 1 0,1 21 0,-1-21 16,1 21-16,-1-21 0,-20 21 0,20-21 15,1 0-15,-22 21 0,21-22 16,43 1-16,-63 0 0,20 21 16,1-21-16,-22 0 0,21 0 15,1-1-15,-22 22 0,22-21 0,-22 0 16,22 0-16,-22 0 0,21 0 16,-20-1-16,-1 1 0,64-42 15,-64 20-15,1 22 0,-1 0 16,-21 0-16,21 0 15,1-22-15,-1 22 0,-21 0 0,22 0 0,-1-21 16,0 20-16,1 1 0,20 0 16,-21-21-16,1 21 0,-1-1 0,85-62 15,-85 63-15,-20-22 16,20 22-16,-21-21 0,21 21 0,-20-22 16,20 22-16,-21-21 0,0 21 15,22-22-15,-22 1 0,0 21 16,21-22-16,-21 1 0,1 0 0,20 21 15,-21-22-15,0 1 0,22 21 0,-22-22 16,21 1-16,-21 0 0,0 21 16,22-22-16,-22 1 0,21 0 0,-21-1 15,1 1-15,-1 0 0,21-43 16,-21 21-16,0 22 0,1 0 16,-1-1-16,21 1 0,-21 0 0,0-1 15,1 1-15,-1 0 0,0-22 16,0 22-16,0 0 0,0-1 0,1-20 0,-1 20 15,-21-20-15,21 21 0,0-22 16,0 22-16,0-22 0,-21 22 16,0 0-16,22-22 0,-22 22 0,21-64 15,0 64-15,-21-1 0,0-20 16,0 20-16,0-20 0,0 21 16,0-64-16,0 42 0,0 22 15,0 0-15,0-22 0,0 22 0,0-1 16,0 1-16,0 0 0,0-22 0,0 22 15,0 0-15,0-1 0,0 1 16,0-22-16,0 22 0,0 0 0,0-22 16,-21 22-16,21 0 0,0-1 0,0-20 15,0 20-15,-21-41 16,21 41-16,-22-20 0,22 21 16,0-1-16,0-20 0,0 20 0,0-20 15,0 21-15,-21-22 0,21 22 0,0-1 16,-21-20-16,21 21 0,0-1 0,0-20 15,-21 20-15,21 1 0,-21-21 16,21 20-16,-21-20 0,21 20 0,-22-62 16,1 41-16,0 1 15,21 20-15,0-20 0,-21 20 0,0-20 16,0 21-16,21-1 0,-22-20 0,-20-107 16,21 128-1,21-21-15,-21-1 0,0 22 0,-1-22 16,22 1-16,-21 20 0,0-20 15,0 21-15,0-22 0,0 22 0,-1-22 16,1 22-16,0-22 0,0 1 0,0-1 16,0 22-16,-43-85 15,43 85-15,-21-64 0,-1 42 16,22 22-16,-42-64 0,41 64 16,-20-22-16,21 22 0,-21-21 15,20 20-15,-20-20 0,-43-43 16,1 0-16,41 64 15,1-22-15,0 22 0,-22 0 0,22-22 16,-22 22-16,1-1 0,21-20 16,-22 21-16,1-22 0,-1 22 0,22-22 15,-85-20-15,63 41 16,-42-63-16,43 64 0,-1 0 0,22 21 16,-21-22-16,-1 1 0,1 0 15,-1-1-15,1 1 0,-1 0 16,1-1-16,-107-63 0,107 64 15,20 0-15,-20 21 0,-1-22 16,22 22-16,-21-21 0,20 21 16,-20-1-16,-1-20 0,22 21 0,-22 0 15,1 0-15,-1-22 0,22 22 16,-85-21-16,64-1 0,-43 1 16,42 0-16,22 21 0,-22-1 15,-63-41-15,85 42 16,-21-22-16,-1 22 0,1 0 0,-1-21 15,1 21-15,-1-1 0,1 1 0,-43-42 16,42 42-16,1-1 16,-1 1-16,22 21 0,-22-21 15,1 0-15,-1 0 0,1 0 0,-1-1 16,1 22-16,-1-21 0,1 0 0,-1 21 16,22-21-16,-21 21 0,-1-21 0,1 21 15,-43-21-15,42-1 16,22 22-16,-22 0 0,22-21 0,-21 0 15,20 21-15,-20 0 0,20-21 16,1 21-16,-21 0 0,20 0 0,-20-21 16,20 21-16,1 0 0,0 0 15,-1 0-15,1 0 0,-43 0 16,43 0-16,0 0 0,21 0 0,-22 0 16,1 0-16,21 0 0,-22 0 0,22 0 15,-21 0-15,21 0 0,0 0 16,-1 0-16,1 0 0,-21 21 15,21-21-15,0 0 0,-1 21 16,1 0-16,0 0 16,0 1-16,0-22 0,0 21 15,-1-21-15,22 21 0,-21 0 0,0 0 16,0-21-16,0 21 0,0 1 16,-1 20-16,1-42 0,-21 42 15,21-21-15,21 1 16,-21 20-16,-1-21 0,22 0 0,-21 0 15,0 1-15,0 20 0,21-21 16,-21 0-16,-43 64 16,43-64-16,0 21 0,21-20 0,-21-1 15,0 21-15,-1-21 0,1 0 0,0 1 16,0 20-16,21-21 0,-21 0 16,0 0-16,-1 22 0,1-1 15,0-21-15,0 43 16,21-43-16,-21 0 0,21 0 0,-21 22 15,21-22-15,0 0 0,0 0 0,0 0 16,-22 0-16,22 1 0,0-1 16,0 0-16,0 0 0,0 0 15,0 0-15,0 1 16,0-1 0,0 0-16,0 0 15,0 0 16,0 0 1,0 1-1,0-44 78,0 1-93,-21 0 0</inkml:trace>
  <inkml:trace contextRef="#ctx0" brushRef="#br0" timeOffset="13996.4">15579 4953 0,'0'0'15,"0"-21"-15,0 0 16,21 21 47,0 0-63,0 21 15,0 0-15,0 0 16,1 0-16,-1 1 0,-21-1 15,21 0-15,-21 0 0,21 0 16,-21 0-16,21 1 0,-21-1 16,21 0-16,-21 0 0,0 0 0,0 0 15,0 1-15,22-22 0,-22 21 0,0 0 16,21-21-16,-21 21 0,21 0 16,-21 0-1,21-21-15,-21-21 94,0 0-94,21 21 0,-21-21 0,21 21 16,-21-21-16</inkml:trace>
  <inkml:trace contextRef="#ctx0" brushRef="#br0" timeOffset="14404.01">16489 4868 0,'0'-21'32,"-21"21"-17,-1 21-15,1-21 16,0 22-16,0-1 0,-21 21 16,-1-21-16,22 22 0,0-22 15,-21 0-15,20 21 0,1-21 16,-21 1-16,21-1 0,0 21 0,-1-21 15,1 0-15,21 1 0,-21-1 16,21 0-16,-21-21 16,21 21-1,-21-21 17,0 0-17,21 21-15,-22-21 0,1 0 0,0 0 16</inkml:trace>
  <inkml:trace contextRef="#ctx0" brushRef="#br0" timeOffset="23251.32">11155 6202 0,'0'21'16,"0"0"-16,0-42 109,0 0-93,0 0-1,0 0-15,0-1 16,0 1-16,0 0 0,0 0 16,0 0-16,0 0 0,0-1 15,0 1-15,0 0 0,0 0 0,0 0 16,0 0-16,0-1 0,0 1 0,0 0 16,0 0-16,0 0 15,0 0-15,0-1 0,0 1 16,0 0-16,-21 0 15,-1 0 1,1 21-16,0 0 0,0 0 16,0-21-16,0 21 15,-1 0-15,1 0 0,0 0 0,0 0 16,0 0-16,0 0 0,-1 0 16,22-22-16,-21 22 0,0 0 15,0 0-15,0 0 0,0 0 16,-1 0-16,1 0 15,0 0-15,0 0 0,0 0 16,0 0-16,-1 0 0,1 0 16,0 0-16,0 22 15,0-22-15,0 0 0,-1 21 16,1-21 0,21 21-16,-21 0 0,0 0 15,0-21-15,21 21 0,-21-21 0,21 22 16,-22-1-16,1-21 0,21 21 15,0 0-15,-21 0 0,21 0 16,-21 1-16,0-1 0,21 0 0,0 0 16,-21 0-16,21 0 0,-22 1 15,22-1-15,0 0 0,0 0 16,-21-21-16,21 21 0,0 0 16,-21-21-16,21 22 0,0-1 15,-21-21-15,21 21 0,-21 0 16,21 0-1,-21-21 48,-1 0-47,22-21-16,0 0 15,-21 21-15,21-21 16,-21 0-16,0-1 15,21 1-15,-21 21 0,21-21 0,0 0 16,-21 0-16,-1 0 16,22-1-16,0 1 0,-21 21 15,21-21-15,-21 21 0,21-21 16,0 42 46,0 0-62,0 0 16,0 1-16,21-22 0,-21 21 16,0 0-16,21-21 0,-21 21 15,0 0-15,0 0 0,0 1 16,22-22-16,-22 21 0,0 0 16,0 0-16,0 0 15,21-21-15,-21 21 16,21-21-16,-21 22 15,21-22 1,-21 21-16,21-21 16,0 0 15,1 0-15,-1-21-1,0 21-15,0-22 16,0 22-16,0-21 0,1 21 15,-1-21-15,0 21 0,0-21 0,0 21 16,0-21-16,1 21 0,-1-21 16,21 21-16,-21 0 0,0-22 15,1 22-15,-1-21 0,0 21 0,0-21 16,0 21-16,0 0 16,-21-21 484,22 21-485,-22-21 141,21 21-77</inkml:trace>
  <inkml:trace contextRef="#ctx0" brushRef="#br0" timeOffset="26208.2">11282 6943 0,'0'21'0,"0"-42"0,-21 42 0,21 0 15,-22-21 1,22 21-16,-21-21 15,0 0 17,21-21-1,0 0-15,0 0-16,0 0 15,0-1-15,0 1 0,0 0 16,0 0-16,21 0 15,-21 0-15,0-1 0,0 1 0,0 0 16,0 0-16,0 0 0,0 0 16,0-1-16,0 1 0,0 0 15,-21 0-15,21 0 0,-21 0 16,0 21-16,21-22 0,-21 22 16,-1 0-16,22-21 0,-21 21 15,0 0-15,0-21 0,0 21 16,0 0-16,-1 0 0,1 0 15,0 0-15,0 0 16,0 0-16,0 0 0,-1 0 0,1 0 16,0 0-16,-21 0 0,21 0 15,-1 0-15,1 0 0,0 0 16,0 0-16,0 0 0,0 0 16,-1 0-16,1 21 0,0-21 15,0 0-15,21 21 16,-21-21-16,0 0 0,21 22 0,-22-22 15,22 21-15,-21 0 0,0-21 16,0 21-16,0 0 0,21 0 16,-21-21-16,21 22 0,-22-1 15,1 0-15,21 0 16,0 0-16,-21-21 0,21 21 16,-21 1-16,21-1 0,0 0 15,0 0-15,-21-21 16,21 21-16,0 0 15,-21 43 32,21-85 47,-22 21-94,22-21 16,-21-1-16,21 1 15,-21 21-15,21-21 0,0 0 0,0 0 16,-21-22-16,0 43 0,21-21 16,0 0-16,0 0 15,0 0-15,0 0 16,0 42 46,0 0-46,0 0-16,0 0 16,21 0-16,0 1 15,-21-1-15,21-21 0,-21 21 16,0 0-16,21 0 0,-21 0 15,0 1-15,22-1 16,-22 0 0,21-21-16,-21 21 15,0 0 1,21-21 0,0 0-1,0 0 16,0 0-31,1 0 16,-1 0-16,-21-21 0,21 21 16,0 0-16,0-21 0,0 21 0,1-21 15,20 0-15,-21 21 0,0 0 16,0-22-16,1 1 0,-1 21 16,0 0-16,0-21 0,0 21 15,-42 0 32,0 0-31,0 0-16,0 0 0,21 21 15,-22-21-15,1 21 0,0-21 0,0 0 16,0 22-16,0-22 0,-1 0 0,1 21 16,0-21-16,0 0 0,0 21 0,0-21 15,-1 0-15,22 21 0,-21-21 16,0 0-16,0 0 0,21 21 0,-21-21 15,0 0 1,21 21 0,0-42 202,21 21-30,-21-21-157,21 21-31,-21-21 672,0 0-656</inkml:trace>
  <inkml:trace contextRef="#ctx0" brushRef="#br0" timeOffset="28103.5">10901 8276 0,'0'21'62,"0"1"-62,0-1 16,-21 0-16,21 0 0,0 0 16,0 0-16,-22 1 0,22-1 0,0 0 15,0 0-15,0 0 0,0 0 16,0 1-1,0-1 1</inkml:trace>
  <inkml:trace contextRef="#ctx0" brushRef="#br0" timeOffset="28616.21">11134 8340 0,'0'0'0,"0"21"31,0 0-15,-22 0-16,1 0 16,21 1-16,-21-22 0,21 21 0,0 0 15,0 0-15,0 0 16,0 0-16,0 1 16,21-22 15,0 0-31,1 0 15,-1 0-15,0 0 16,0 0-16,0-22 0,0 1 16,-21 0-16,22 0 15,-22 0-15,0 0 0,0-1 16,0 1-16,0 0 0,0 0 16,0 0-16,-22 21 0,22-21 0,-21 21 15,0 0-15,21-22 16,-21 22-16,0 0 15,0 0-15,21 22 16,0-1 0,21-21 15,0 0-31,0 0 16</inkml:trace>
  <inkml:trace contextRef="#ctx0" brushRef="#br0" timeOffset="28944.02">11515 8319 0,'21'0'16,"-21"21"15,0 0-31,0 0 15,0 0-15,-21-21 0,21 21 16,0 1-16,0-1 16,0 0-16,-22 0 0,22 0 15,-21-21-15,21 21 16,0 1-16,-21-1 16,0-21 30</inkml:trace>
  <inkml:trace contextRef="#ctx0" brushRef="#br0" timeOffset="29208.87">11345 8467 0,'21'0'16,"1"0"-16,-1 0 15,0 0-15,0 0 16,0 0-16,0 0 16,-21-21-16,22 21 15,-1 0-15,0 0 47</inkml:trace>
  <inkml:trace contextRef="#ctx0" brushRef="#br0" timeOffset="29835.52">11726 8340 0,'0'-21'16,"0"-1"0,21 22-1,1 0 1,-22-21-1,21 21-15,0 0 16,-21 21-16,21-21 16,-21 22-16,21-22 15,-21 21-15,0 0 0,0 0 16,0 0-16,0 0 0,0 1 16,0-1-16,0 0 15,0 0-15,-21-21 16,0 21-16,0-21 0,0 21 15,-1-21-15,1 0 16,0 0 0,0 0-1,21-21 1,0 0 0,0 0-16,0 0 15,0 0 16,21 21-31,0 0 16,0 21 0,-21 0-1,22-21-15,-1 0 0,-21 21 16,21-21 0,-21 21-1,21-21-15,0 0 16,0 0-1,1 0-15,-1 0 32,-21-21-32,21 21 0,-21-21 15</inkml:trace>
  <inkml:trace contextRef="#ctx0" brushRef="#br0" timeOffset="30396.34">12213 8276 0,'0'-21'15,"-21"21"17,0 0-32,0 0 15,21 21-15,-22-21 16,22 21-16,-21-21 0,21 22 15,0-1-15,-21 0 0,21 0 16,-21 0-16,21 0 16,0 1-16,0-1 15,0 0 1,0 0 0,21-21-1,0 0-15,0 0 16,1 0-16,-1 0 0,0 0 15,0 0-15,0 0 0,-21-21 16,21 21-16,1-21 0,-22 0 16,21 21-16,0-22 0,-21 1 15,21 0-15,-21 0 0,0 0 16,0 0-16,0-1 16,0 1-16,0 0 0,-21 0 15,0 21-15,0 0 0,-1 0 16,1 0-1,0 0-15,0 0 0,0 0 16,0 0 0,21 21-1,-22-21-15,22 21 0,-21-21 16,21 21-16,0 1 0,-21-1 31</inkml:trace>
  <inkml:trace contextRef="#ctx0" brushRef="#br0" timeOffset="33856">11239 7726 0,'0'0'0,"0"21"15,0-42 64,0 0-64,0 0-15,-21-1 16,21 1-16,0 0 15,0 0-15,0 0 0,0 0 16,0-1-16,0 1 0,-21 0 0,21 0 16,-21 0-16,21 0 0,0-1 0,0 1 15,-21 0-15,21 0 0,-21 21 16,-1-21-16,22 0 0,0-1 16,-21 22-16,21-21 0,-21 21 15,0-21-15,0 0 16,0 21-1,-1-21-15,1 21 16,0 0-16,0 0 0,0 0 16,0 0-16,-1 0 15,1-21-15,0 21 0,0 0 16,0 0-16,0 0 0,-1 0 16,1 0-16,0 21 15,0-21-15,0 21 16,0 0-16,-1 0 0,1-21 15,21 21-15,-21-21 0,21 22 16,-21-22-16,0 21 0,0 0 16,-1-21-16,22 21 0,-21-21 15,21 21-15,-21 0 16,0-21-16,21 22 16,-21-1-16,21 0 15,-21-21-15,21 21 0,-22-21 0,22 21 16,-21-21-16,21 21 0,-21 1 15,0-22-15,21 21 0,-21 0 16,0 0-16,21 0 0,-22-21 16,1 21-16,21 1 0,0-1 15,-21-21-15,21 21 0,-21 0 16,21 0-16,0 0 16,0 1-1,0-44 79,0 1-78,-21 0-16,21 0 15,-21 0-15,21 0 0,0-1 16,0 1-16,0 0 0,-22 21 0,22-21 15,0 0-15,-21 0 0,21-1 16,0 1 0,0 0-16,0 0 31,0 42 31,0 0-62,0 0 16,0 1-16,0-1 16,0 0-16,21 0 0,-21 0 15,22 0-15,-22 1 0,21-1 16,0 0 0,-21 0-1,21-21 1,0 21-1,0-21 1,1 0 0,-1 0-16,0 0 15,0 0-15,0 0 16,0-21-16,1 21 0,-1 0 0,0-21 16,0 21-16,0-21 0,0 21 0,1-21 15,-1-1-15,21 1 16,-21 21-16,0 0 0,-21-21 15,22 21-15,-1 0 0,-21-21 32,-21 21 15,-1 0-47,1 21 0,0-21 15,-21 0-15,21 21 0,-1-21 16,1 0-16,-21 21 0,21-21 0,0 0 15,-1 22-15,-20-22 0,21 0 16,0 0-16,0 21 0,-1-21 0,1 0 16,0 0-16,21 21 15,-21-21-15,21 21 16,21-21 31,0 0-47,0 0 15,1 0-15,-1 0 0,0 0 0,0 0 16,0-21-16,0 21 0,1 0 16,-1 0-16,0 0 15,0 0-15,0 0 16,-42 0 62,21 21-62,-21-21-16,0 0 15,0 21-15,-1-21 0,1 21 16,0-21 0,42 0 77,0 0-93,1 0 0,-1 0 16,0 0-16,0 0 0,-21-21 16,21 21-16,0 0 0,1 0 15,-1 0-15,-42 0 63,-1 0-48,1 0 1,0 0-16,0 0 0,0 21 16,0-21-16,-1 0 0,1 0 15,0 22-15,0-22 31,0 0 32,0 0 31,-1 0-79,-20-22 1</inkml:trace>
  <inkml:trace contextRef="#ctx0" brushRef="#br0" timeOffset="35260.19">15409 9165 0,'-21'0'0,"0"0"0,0 0 16,0 0-16,-1 0 0,1 0 15,0 21-15,0-21 0,0 0 16,0 0-1,42 0 17,0 0-17,0 0-15,21 0 16,-20 0-16,20 0 0,0 0 0,-21 0 16,22 0-16,-1 0 0,43 0 15,-43 0-15,-21 0 0,22 0 16,-22-21-16,0 21 0,0 0 0,0 0 15,0 0-15,1 0 16,-22-21 0,-22 21-1,1 0 1,0 0-16,0 0 16,0 0-16,0 0 15</inkml:trace>
  <inkml:trace contextRef="#ctx0" brushRef="#br0" timeOffset="35572.29">15176 9250 0,'0'21'31,"22"-21"-31,-1 0 0,0 0 15,0 0-15,21 0 0,-20 0 0,20 0 16,-21 0-16,21 0 0,-20 0 16,20 0-16,0 0 0,-21 0 15,1 0-15,20 0 0,-21 0 0,0 0 16,0 0-16,1 0 0,-1 0 0,0 0 16,0 0-1,-42-21 32,-21 21-47,20 0 0,-20 0 16</inkml:trace>
  <inkml:trace contextRef="#ctx0" brushRef="#br0" timeOffset="37087.62">3217 5779 0,'0'0'0,"-21"0"31,0 0-31,21-22 47,0 1-32,0 0-15,0 0 16,21 21 0,0-21-16,22 21 0,-22 0 15,0 0-15,0 0 0,21 0 16,-20 0-16,-1 0 0,0 0 0,0 21 16,0-21-16,0 21 0,1 0 15,-22 0-15,0 1 0,0-1 16,0 0-16,0 0 0,0 0 0,-22 0 15,1 1-15,0-1 0,-21 0 16,21 0-16,-1 0 0,-20 0 0,21 1 16,-21-1-16,20 0 0,-20 0 15,21-21-15,-21 21 0,20-21 16,1 21-16,0-21 0,0 0 16,0 22-16,21-44 46,21 1-30,0 21-16,0 0 0,0-21 16,1 21-16,-1 0 0,0 0 0,21-21 15,1 21-15,-22 0 16,0 0-16,0 0 0,0 0 16,0 0-16,1 0 0,-1 0 0,0 0 15,0 0-15,0 21 0,-21 0 16,21 0-16,1 1 15,-22-1-15,0 0 0,0 0 16,0 0-16,0 0 0,0 1 16,0-1-16,0 0 0,-22 0 15,1 0-15,0-21 0,0 21 0,0 1 16,0-1-16,-22-21 0,22 21 0,0 0 16,0-21-16,0 0 0,-1 0 15,1 21-15,-21-21 16,21 0-16,0 0 0,-1 0 15,1 0-15,0 0 0,0 0 0,0 0 16,0 0-16,-1 0 0,1-21 16,0 21-16,21-21 15,-21 21-15,42-21 63,0 21-48,0 0-15,-21-21 16,22 21-16,-1 0 0,-21-22 16,21 1-16,0 21 0</inkml:trace>
  <inkml:trace contextRef="#ctx0" brushRef="#br0" timeOffset="38773.9">4106 5800 0,'0'-21'16,"-21"21"15,0 21-15,21 0-16,-21-21 0,0 21 15,-1 0-15,22 0 0,-21-21 0,0 22 16,0-1-16,0 0 0,21 0 15,-21 0-15,-1 22 0,1-22 16,21 0-16,0 0 0,0 0 16,0 0-16,0 1 0,0-1 15,0 0-15,0 0 0,0 0 16,21 0-16,1-21 16,-1 22-16,0-22 15,0 0-15,0 21 0,0-21 16,1 0-16,-1 0 15,0 0-15,0 0 0,0 0 16,0 0-16,1-21 0,-1 21 16,-21-22-16,21 1 0,0 21 15,0-21-15,0 0 16,1 21-16,-22-21 0,0 0 0,21 21 16,-21-22-16,21 1 0,-21 0 15,0 0-15,21 0 16,-21 0-16,21-1 15,-21 1-15,0 0 0,21 21 16,-21-21-16,0 0 0,0 0 0,0-1 0,0 1 16,0 0-16,0-21 15,0 21-15,0-1 0,0 1 16,-21 0-16,0 21 16,21-21-16,-21 21 15,0 0-15,0 0 0,-1 0 16,1-21-16,0 21 15,0 0-15,0 0 0,0 0 16,-1 0-16,1 0 0,0 21 16,0 0-16,0-21 0,0 21 15,-1 0-15,1 1 16,0-1-16,0 0 0,0 0 16,0 0-16,21 0 0,-22 1 15,22-1-15,-21 0 16,21 0-16,0 0 0,0 0 0,0 1 15,0-1-15,0 0 0,0 0 0,0 0 16,0 0-16,0 22 16,0-22-16,21-21 15,1 21-15,-1-21 16,0 21-16,0-21 0,0 0 16,0 0-16,1 0 0,-1 0 15,0 0-15,0 0 0,0 0 0,0 0 16,1 0-16,-1 0 0,0-21 15,0 21-15,0 0 0,0-21 16,1 0-16,-1 0 0,0 21 16,-21-22-16,21 1 15,-21 0-15,21 0 0,-21 0 16,0 0-16,0-1 0,0 1 16,0 0-16,0 0 0,0 0 15,0 0-15,0-1 0,0 1 0,0 0 16,-21 0-16,0 0 15,21 0-15,-21-1 16,0 22-16,-1-21 16,1 21-16,0 0 15,0-21-15,0 21 0,0 0 16,-1 0-16,1 0 16,0 0-16,0 0 0,0 0 15,0 0-15,-1 0 16,1 0-16,0 21 15,0 0-15,0 1 16,0-22-16,21 21 0,-22-21 16,22 21-16,-21-21 0,21 21 0,-21 0 15,21 0-15,-21 1 16,21-1-16,0 0 0,0 0 16,0 0-16,0 0 0,0 1 15,0-1-15,0 0 0,0 0 16,0 0-16,0 0 15,0 1-15,0-1 16,21-21 0,-21 21-16,21-21 0,0 0 15,-21 21-15,22-21 0,-1 0 16,0 0-16,0 0 0,0 0 16,0 21-16,1-21 15,-1 0-15,0 0 0,0 0 16,0 0-16,0 0 0,1-21 15,-1 21-15,0-21 0,0 21 0,0-21 16,0 21-16,1-21 0,-1-1 0,0 1 16,0 0-16,-21 0 15,21 0-15,0-43 16,-21 43-16,0 0 0,0 0 0,0-22 16,0 22-16,0 0 0,0 0 15,-21 0-15,0 0 0,0-1 16,0 1-16,0 21 0,21-21 15,-22 21-15,1 0 16,0 0-16,0 0 16,0 0-1,0 0-15,-1 0 16,22 21-16,-21-21 0,0 21 0,0-21 16,0 22-16,0-1 0,-1-21 0,1 21 15,-21 0-15,21 0 16</inkml:trace>
  <inkml:trace contextRef="#ctx0" brushRef="#br0" timeOffset="40833.07">6159 12933 0,'0'0'0,"-21"0"0,0 0 0,0 0 15,0 0-15,0 0 16,-1 0-16,1 0 15,0 0-15,0 0 16,0 0-16,0 0 16,-1 0-16,1 0 0,0 0 15,0 0-15,0 0 0,0 0 0,-1 0 16,1 0-16,0 0 0,0 0 16,0 0-16,21 21 15,-21-21-15,42 21 63,0-21-63,0 0 15,0 0-15,0 0 0,22 0 16,-22 0-16,21 0 0,1 0 0,-1 0 16,0 0-16,22 0 0,-22 0 0,22 0 15,-22 0-15,21 0 16,-20 0-16,20 21 0,43-21 0,-42 0 15,-22 22-15,21-22 0,1 0 16,-22 0-16,22 0 0,-22 0 16,22 0-16,-22 0 0,106 0 15,-106 0-15,1 0 16,-22 0-16,21 0 0,1 0 0,-1 21 16,-21-21-16,21 0 0,1 0 0,-22 0 15,21 0-15,-21 0 0,1 0 16,-1 0-16,0 0 0,0 0 0,21 0 15,-20 0 1,-1 0-16,0 0 31,0 0 47,0 0-62,0 0 31,-21-21-31,22 21-16,-22-22 31,21 22-31,-21-21 15,0 0 1,0 0-16,0 0 16</inkml:trace>
  <inkml:trace contextRef="#ctx0" brushRef="#br0" timeOffset="41472.25">7599 12742 0,'-21'0'0,"42"0"0,-64 0 0,43-21 16,-21 21-16,21-21 0,-21 21 15,0 0-15,21 21 47,0 0-31,21 1-16,0-1 16,0 0-16,1 0 0,-1 0 15,0 0-15,0 1 0,0-1 16,0-21-16,1 21 0,-1 0 0,21-21 15,-21 21-15,43 0 0,-43-21 16,0 22-16,21-22 0,-20 0 16,-1 0-16,0 0 0,0 0 0,21 0 15,-20 0 1,-1 0-16,0 0 0,0 0 16,-21-22-16,0 1 31,-21 21-31,0 0 15,0 0-15,-1 0 0,1 0 0,-21 0 16,21 0-16,0 21 0,-22 1 16,1-22-16,21 21 0,-22 0 0,1 0 15,21 0-15,-43 43 0,22-43 16,21 0-16,-21 21 0,20-20 16,1-1-16,21 0 0,-21 0 0,21 0 15,-21 0-15,21 1 0,-21-22 16,21 21-16,0 0 15,21-21 17,0-21-17,0 21-15,22-21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1:27:55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12192 1122 0,'0'0'15,"-21"21"-15,-22-21 0,22 0 0,0 0 16,0 0-16,0 0 0,-22 0 15,22 0-15,21 21 16,21-21 0,22 0-16,-22 0 15,21 0-15,22 0 0,-22 0 0,22 0 16,-1 0-16,1 0 0,-1 0 16,22 0-16,-22 0 0,1 0 15,20 0-15,65 0 0,-86-21 16,-21 21-16,22 0 0,-22 0 15,1 0-15,-22 0 0,0 0 0,0 0 16,-42 0 0,0 0-1,-22 0-15,22 0 0,-21 0 16</inkml:trace>
  <inkml:trace contextRef="#ctx0" brushRef="#br0" timeOffset="335.48">12658 1185 0,'0'0'0,"-22"0"47,22 22-47,-21-1 16,21 0-16,-21 0 0,21 0 15,0 22-15,0-22 0,-21 21 0,21 0 16,-21 1-16,21-1 16,0 22-16,-21-22 0,-1 21 0,1 1 15,21-22-15,-21 22 0,21-22 16,-21 0-16,0 1 0,21 41 16,0-41-16,-21-22 0,21 0 0,0 0 15,-22 0-15,22 1 16,22-22-1,-22-22 1,21 1-16,0 0 0</inkml:trace>
  <inkml:trace contextRef="#ctx0" brushRef="#br0" timeOffset="987.11">12996 1609 0,'0'0'0,"0"21"0,0 0 0,-21 0 16,0 0-16,0 1 0,0 20 0,-1-21 15,-20 43 1,42-43-16,-21 21 0,21-21 0,-21 0 16,21 1-16,0-1 0,0 0 0,0 0 15,21-21-15,0 21 0,0-21 16,0 0-16,1 0 0,20 0 15,0 0-15,1-21 0,20 0 16,-21 0-16,1 0 0,-1-1 16,-21 1-16,22-21 0,-22 21 15,0-22-15,0 22 0,0-21 0,0 0 16,1 20-16,-1 1 0,-21-21 16,0 21-16,0 0 0,21 21 15,-21-22-15,0 44 16,0-1-1,0 0-15,0 0 0,-21 0 0,21 22 16,0-1-16,-21-21 0,21 21 16,-22 1-16,1 63 15,21-64-15,0 0 0,0 1 16,0-1-16,0 0 0,0 1 0,-21-1 16,21 21-16,0-20 0,-21-1 0,0 22 15,21-22-15,0 0 0,-21 22 16,21-22-16,-22 0 0,1 1 0,21-22 15,-21 21-15,0-21 0,21 1 0,-21-1 16,0 0-16,-22-21 0,22 21 16,-21-21-16,-1 0 0,1 0 0,-64 0 15,43 0-15,-1-21 16,1 21-16,20-21 0,-20 0 0,21 21 16,-22-22-16,22 1 0,21 21 15,-22-21-15,22 0 0,0 0 16,0 21-16,21-43 0,0 22 15,0 0-15,21 0 0,0 0 16,21 0-16,-20-1 0,20 1 16,0 0-16,1 0 0,20-21 0,-21 20 15,22-20-15</inkml:trace>
  <inkml:trace contextRef="#ctx0" brushRef="#br0" timeOffset="1327.92">13695 1736 0,'0'0'0,"0"-21"0,0-43 31,0 43-31,-21 21 16,-1 21 0,22 21-16,0-20 15,0 20-15,0 0 0,0 1 0,-21 20 16,21 1-16,-21-22 0,0 21 15,21 1-15,-21-1 0,21 1 0,0-1 16,-21 1-16,21-1 0,-22 1 16,22-1-16,-21-20 0,21 20 0,0-20 15,-21 84 1,0-106-16,21 0 0,0 0 16,-21 0-16,21 22 0,0-65 31,0 1-31,21-21 15,-21 21-15,21-22 0,0 1 0,-21 0 16</inkml:trace>
  <inkml:trace contextRef="#ctx0" brushRef="#br0" timeOffset="1647.74">13631 1884 0,'0'-21'0,"0"42"0,0-63 0,0 20 0,0 1 16,0-21-16,0 21 0,21 21 15,1-21-15,-1-1 0,0 1 0,0 0 16,0 0-16,22 21 0,-1-21 16,-21 21-16,21 0 0,1 0 0,-1 0 15,-21 0-15,22 21 0,-22 0 0,0 0 16,0 0-16,-21 22 0,0-22 16,0 21-16,0 1 0,-42-1 0,21-21 15,-22 21-15,1 1 0,-22-22 16,22 0-16,0 21 0,-43 1 15,43-22-15,-1-21 0,22 21 0,-21-21 16,21 0-16,0 0 16,42 0 15,0 0-31,0-21 0,-21 0 16,42 21-16,-20-21 0</inkml:trace>
  <inkml:trace contextRef="#ctx0" brushRef="#br0" timeOffset="1999.53">14393 1842 0,'21'-22'0,"-42"44"0,64-44 16,-22 1-16,0 0 0,0 0 15,0 0-15,0 0 0,1-1 16,-22 1-16,0 0 16,21 0-16,-21 0 0,0 0 15,-21 21-15,-1 0 16,1 0-16,0 21 0,0-21 0,21 21 16,-21 0-16,0 21 15,-1-20-15,1-1 0,0 21 0,21-21 16,0 22-16,-21-22 0,21 0 15,-21 21-15,21-21 0,0 1 0,0-1 16,0 0-16,0 0 0,0 0 16,21-21-16,0 0 0,0 0 15,0 0-15,1 0 0,-1 0 16</inkml:trace>
  <inkml:trace contextRef="#ctx0" brushRef="#br0" timeOffset="2407.17">15219 1545 0,'0'0'0,"-148"0"32,126 0-32,-20 21 0,21-21 15,-21 22-15,20-1 0,1 0 0,0-21 16,0 21-16,21 0 0,0 0 15,0 1-15,0-1 0,0 0 0,0 0 16,0 0-16,21 0 16,0 1-16,22-22 15,-22 21-15,0 0 0,42 0 16,-41 0-16,-1-21 0,0 21 16,0-21-16,-21 22 0,21-1 0,-21 0 15,-21 0-15,0-21 16,0 0-16,-22 21 0,22-21 15,-21 0-15,0 0 0,-1 0 16,22 0-16,-21 0 0,21 0 0,-22 0 16,22 0-16,0 0 0,-21 0 15,20 0-15,22-21 16,0 0 0,0 0-1,0 0-15</inkml:trace>
  <inkml:trace contextRef="#ctx0" brushRef="#br0" timeOffset="2931.39">16722 1545 0,'0'0'0,"0"-21"0,0-21 0,0 21 16,0-1-16,-22 1 0,1 21 16,21-21-16,-21 21 0,0 0 15,0 0-15,0 21 0,-1 0 16,1 1-16,-21-1 0,21 0 15,0 21-15,-22 1 0,1-1 0,21 0 16,-22 1-16,22-1 0,0 0 16,0-21-16,21 43 0,0-22 15,0-21-15,21-21 0,0 22 16,0-1-16,1-21 0,20 0 16,-21 0-16,21 0 0,1 0 0,-22 0 15,21 0-15,1-21 0,-22-1 16,21 1-16,0 0 0,-20 0 0,-1 0 15,21 0-15,-21-22 0,0 1 16,1 21-16,-22-22 0,0 1 16,0 0-16,0 21 0,0-22 0,0 22 15,-22 0-15,1 0 0,0 0 0,0-1 16,-21 22-16,20 0 0,-20 0 16,21 0-16,0 0 0,0 0 15,-1 0-15,1 0 0</inkml:trace>
  <inkml:trace contextRef="#ctx0" brushRef="#br0" timeOffset="3411.38">17780 1101 0,'0'-43'16,"0"86"-16,0-107 0,0 22 0,0 21 15,0 0-15,-21-1 0,0 1 0,-1 21 16,-20 0-16,0 0 0,21 0 16,-22 21-16,1 1 0,0 20 0,-1 0 15,1 1-15,0-1 0,20 21 16,-20 1-16,0-1 0,21 1 0,-22-1 16,22 22-16,0-21 0,0 20 15,21 1-15,0 0 0,-21-1 0,21-20 16,0 20-16,0-20 0,0-1 15,0 22-15,0-21 0,0 20 0,0-20 16,-22 20-16,22-20 0,0-1 0,0 1 16,0-22-16,0 22 15,0-22-15,-21 0 0,21 1 0,-21-1 16,0-21-16,21 0 0,-21 1 0,21-1 16,-21 0-16,-1-21 15,1 0-15,0 0 0,0-21 16,0 0-16,-22-1 0,22 1 0,-21-21 15,0 21-15,20-22 0,-20 1 16,0 0-16,21-1 0,-22 1 0,22 0 16,0-1-16,0 22 0,-22-42 15,43 20-15,0 22 0,0 0 16,0 0-16,0 0 0,0-22 16,22 22-16,-1 0 0,21 0 15,-21 0-15,0 0 0</inkml:trace>
  <inkml:trace contextRef="#ctx0" brushRef="#br0" timeOffset="3705.22">18986 1461 0,'0'0'0,"-21"0"0,21-22 16,0 1-16,0-106 31</inkml:trace>
  <inkml:trace contextRef="#ctx0" brushRef="#br0" timeOffset="3900.62">18986 1228 0,'0'0'0,"0"-21"0,22-1 15,-22 1-15,0 0 0,0 42 32,0 0-32,0 22 15,-22-1-15,22 0 0,-21 22 16,0-22-16,0 22 0,0-1 0,0 1 15,-1-1-15,-20 1 0,21-22 16,0 22-16,0-22 0,-22 64 16,43-85-1,0 0-15,0 0 0,0 0 0,-21-21 16</inkml:trace>
  <inkml:trace contextRef="#ctx0" brushRef="#br0" timeOffset="4503.39">18394 1439 0,'-21'-21'0,"42"42"0,-64-84 0,43 42 0,0-22 16,0 22-16,0-42 16,22-1-16,-1 43 0,0-21 15,0 21-15,21-1 16,1-20-16,-1 21 0,0 0 0,1 0 15,20 21-15,-20-22 0,20 22 0,-21 0 16,1 0-16,41 43 16,-62-22-16,20 21 0,-21 1 15,0 20-15,-21-21 0,0 22 0,21-1 16,-21-20-16,0 20 0,0 107 16,0-128-16,-21 43 15,21-43-15,0-21 16,0 0-16,-21 0 0,21 1 0,-21-1 15,0-21-15,0 0 16,-1 0 0,22-21-16,-21-1 0,21 1 15,0-21-15,0 21 0,0-22 0,0 1 16,0 0-16,0-1 0,0 1 0,21-21 16,43-43-16,-43 42 15,21 1-15,-20-1 0,20 22 0,0-22 16,1 22-16,105-43 15,-106 85 1,0 0-16,-20 0 0,20 22 0,-21 20 16,21 0-16,-20 1 0,-1-1 0,-21 21 15,21-20-15,-21 20 0,21 1 0,-21-1 16,0-20-16,0 20 0,0 1 16,0 41-16,-21-20 15,0-43-15,21 1 0,-21-1 16,-1-21-16,1 0 0,0 1 15,0-1-15,0-21 0,21 21 0,-21-21 16,21-21 15,0 0-31,21 21 0,0-22 16</inkml:trace>
  <inkml:trace contextRef="#ctx0" brushRef="#br0" timeOffset="4843.5">19812 1799 0,'0'0'0,"21"0"0,0 0 15,0 0-15,106-63 32,-84 42-32,-22 21 0,0-22 15,0 1-15,0 0 0,-21-42 16,0 41-16,0 1 15,-21 21-15,0 0 0,0 0 16,0 0-16,-22 0 16,22 0-16,-21 21 0,-22 43 15,43-22-15,0-21 0,-21 22 0,21-1 16,-1 0-16,22-20 0,0 20 16,0-21-16,0 0 0,0 22 0,0-22 15,0 0-15,22 0 16,-1-21-16,0 0 0,0 0 0,0 0 15,0 0-15,22 0 0,-22 0 16,0 0-16,21 0 0,-20-21 0,20 0 16</inkml:trace>
  <inkml:trace contextRef="#ctx0" brushRef="#br0" timeOffset="5135.35">20786 995 0,'0'0'0,"-22"0"16,1 0-16,0 0 15,0 21-15,0 21 0,0 1 16,-1-22-16,1 42 0,0-20 0,21-1 16,-21 22-16,21-1 0,-21-21 15,21 22-15,-21-1 0,21 1 0,0-22 16,0 22-16,-22-22 0,1 43 15,0-64-15,21 21 0,0-21 16,0 1-16,0-1 0,0 0 16,0 0-16,21-21 15,-21-21 1,21 21-16,1-21 0,-1 0 0</inkml:trace>
  <inkml:trace contextRef="#ctx0" brushRef="#br0" timeOffset="5635.1">21018 1101 0,'0'0'16,"-21"42"-16,0 22 0,0 84 15,0-85-15,21 1 0,-21-1 16,-1-20-16,22 20 0,-21-21 0,21 22 15,0-22-15,-21 1 0,21-1 16,-21-21-16,21 21 0,0-20 0,0-1 16,0 0-16,0 0 0,-21 0 15,21-42 17,0 0-17,0 0-15,0 0 0,0-1 0,0-20 16,21 21-16,0-21 0,0-1 15,0 1-15,1 0 0,-1 20 0,0-20 16,0 21-16,21-21 0,-20 20 16,-1 22-16,0-21 0,0 21 0,0-21 15,22 21-15,-22 0 0,0 21 16,0 0-16,-21 22 16,0-22-16,0 0 0,0 21 0,0-20 15,0 20-15,0-21 0,0 21 16,0-20-16,0 20 0,0-21 0,-21 0 15,0 0-15,21 1 16,-21-22-16,21 21 0,0 0 16,0-42 15,0 0-31</inkml:trace>
  <inkml:trace contextRef="#ctx0" brushRef="#br0" timeOffset="6032.58">21675 1566 0,'0'0'0,"-22"0"0,1 0 16,0 22-16,0-22 0,0 21 16,0 0-16,-1 21 0,1-21 0,-21 22 15,21-22-15,0 21 0,-1-21 16,1 22-16,21-22 0,0 21 0,-21-21 15,21 1-15,0-1 0,0 0 0,0 0 16,0 0-16,0 0 0,21-21 16,0 0-16,1 22 0,-1-22 0,0 0 15,21 0-15,-21 0 0,22 0 16,-22 0-16,0-22 0,21 1 0,-20 0 16,-1 0-16,0 0 0,0-22 15,0 1-15,0 21 0,-21-21 16,0-1-16,0 1 0,0 21 0,0-22 15,0 22-15,0 0 0,-21 0 16,0 0-16,0 21 0,0 0 0,0-21 16,-1 21-16,1 0 0,0 0 15,0 0-15,21 21 16,0 0-16,0 0 16,21-21-16,21 0 15</inkml:trace>
  <inkml:trace contextRef="#ctx0" brushRef="#br0" timeOffset="6580.4">22331 1588 0,'0'0'0,"0"-22"0,-21 22 16,-1 0-16,1-21 0,0 21 15,0 0-15,0 0 0,0 0 0,-22 0 16,22 21-16,0-21 0,-21 22 15,20-1-15,-20 21 0,21-21 0,0 0 16,-22 22-16,22-1 0,0-21 16,0 22-16,21-22 0,0 21 15,0 0-15,0 1 0,0-22 16,21 0-16,-21 0 16,42-21-16,-20 0 0,-1 0 0,0 0 15,0 0-15,43 0 16,-43 0-16,42-42 15,-42 21-15,1 0 0,-1-22 16,0 1-16,0 0 0,21-1 0,-20 1 16,-1-22-16,0 22 0,21-21 0,-21-1 15,1 1-15,20 20 0,43-190 16,-64 170 0,-21 21-16,0-1 0,21 22 15,-21 0-15,0 0 0,-21 42 16,0 0-1,21 21-15,-22 1 16,-41 105-16,42-85 0,0-20 16,-1 20-16,1 1 0,21-1 0,-21-20 15,21 20-15,-21-21 0,21 22 16,0-22-16,-21 22 16,21-22-16,0-21 0,0 0 15,0 1-15,0-1 0,0 0 0,0 0 16,21-21-1,0 0 1,0-21-16</inkml:trace>
  <inkml:trace contextRef="#ctx0" brushRef="#br0" timeOffset="7003.37">23093 1630 0,'0'0'16,"0"-21"-16,0 0 0,21 21 0,-21-22 15,21 1-15,-21 0 0,0 0 16,-21 21 0,0 0-16,0 0 15,-22 0-15,22 21 0,-21 0 16,21 0-16,-22 1 0,22-1 0,-21 0 16,21 0-16,-22 43 0,43-43 15,-21 0-15,21 0 0,0 0 16,0 0-16,21-21 0,0 22 0,1-1 15,-1-21-15,21 0 16,-21 21-16,22-21 0,-22 0 0,21 0 16,-21 21-16,0-21 0,22 0 15,-22 0-15,0 0 0,-21 21 0,21-21 16,-21 21 0,-21 1-1,-21-22-15,21 0 0,-1 21 0,-20 0 16,21-21-16,-21 0 0,-1 21 15,22-21-15,0 0 0,0 0 0,0 0 16,-1 21-16,1-21 16,0 0-1,0 0-15,0-21 16</inkml:trace>
  <inkml:trace contextRef="#ctx0" brushRef="#br0" timeOffset="7307.5">20151 1439 0,'21'0'0,"106"0"32,-85 0-32,22 0 0,-22 0 0,21 0 15,-20 0-15,20 0 0,-20 0 16,20 0-16,-21 0 0,1 0 0,-22 0 16,21 0-16,-21 0 15,-42 0 1,0 0-16,-21 0 0,21 0 0</inkml:trace>
  <inkml:trace contextRef="#ctx0" brushRef="#br0" timeOffset="8203.99">13483 2731 0,'0'0'0,"-21"0"0,0 0 16,0 0-16,42 0 47,21 0-47,-21 0 15,22 0-15,-1 0 0,0 0 16,22 0-16,-1 0 0,22 0 0,0 0 16,-1 0-16,22-22 0,0 22 0,0 0 15,21 0-15,-21 0 0,21 0 16,0 0-16,21 0 0,-21 0 0,21 0 16,0 0-16,0 0 15,0 0-15,22 0 0,-1 0 0,-21 0 16,22 0-16,-1 22 0,0-22 0,22 0 15,147 21-15,-147-21 16,169 21-16,-170-21 0,1 21 16,-1-21-16,-20 0 0,20 0 15,-21 0-15,1 0 0,20 0 0,-20 0 16,-22 0-16,21 0 0,-21 0 16,0 0-16,22 0 0,105 0 15,-127 0-15,-21 0 0,0 0 0,0-21 16,-21 21-16,0 0 0,-22 0 15,22 0-15,-21 0 0,0 0 16,-1-21-16,-20 21 0,-1 0 0,1 0 16,-1 0-16,-20 0 0,-1 0 15,0 0-15,-21 0 0,1-21 0,-1 21 16,0 0-16,0 0 16,-21-22 15,0 1-16,0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1:29:36.7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15896 3069 0,'-21'0'157</inkml:trace>
  <inkml:trace contextRef="#ctx0" brushRef="#br0" timeOffset="526.69">16044 2985 0,'0'0'0,"0"-22"0,21 22 16,-21-21-16,22 21 0,-22-21 15,21 0 1,0 0 0,-42 21 31,0 21-32,-1 0-15,1-21 0,-21 42 16,21-20-16,-22-1 0,22 0 15,-21 0-15,21 0 0,-22 0 0,1 22 16,0-22-16,-1 0 0,1 21 16,0-20-16,-22 20 0,22-21 0,-22 21 15,22-20-15,-21 20 0,-1-21 0,-42 43 16,43-22-16,-1-21 16,22 21-16,-22-20 0,22-1 0,0 0 15,-1 0-15,1 0 0,0 0 0,-1 1 16,22-1-16,-21 0 0,0 21 15,-1-21-15,22-21 16,0 22-16,0-22 0,0 21 0,-1 0 16,1 0-16,0-21 15,0 0-15,21 21 0,-21-21 16,0 21-16,-1-21 16,22-21 15,0 0-31,22 0 15,-1 0-15,0 0 0</inkml:trace>
  <inkml:trace contextRef="#ctx0" brushRef="#br0" timeOffset="983.43">14647 3493 0,'0'-22'15,"0"44"17,0-1-32,0 0 0,0 0 15,-21 0-15,0 0 0,0 1 16,21-1-16,-21 0 0,-1 0 16,1 0-16,0 0 0,0 1 0,0-1 15,0 0-15,-43 0 16,22 21-16,21-42 0,-1 22 15,1-22-15,21 21 0,-21-21 16,42 0 31,0 0-47,1 0 16,-1 0-16,21 21 0,-21-21 0,0 0 15,22 0-15,-22 0 0,21 21 0,-21-21 16,22 21-16,-22-21 15,21 0-15,-21 0 0,43 21 16,-43-21-16,0 0 0,0 0 16,-21 22-1,22-22 32</inkml:trace>
  <inkml:trace contextRef="#ctx0" brushRef="#br0" timeOffset="1643.19">18351 2815 0,'22'0'31,"-22"21"-15,21-21-16,0 22 0,0-1 15,0 0-15,0 0 16,1-21-16,-1 21 0,21 0 0,0 1 16,-20-1-16,41 21 0,-21-21 15,1 0-15,20 22 0,-20-22 0,20 21 16,1-21-16,-1 22 0,22-1 16,-22-21-16,22 22 0,0-22 0,-1 0 15,1 0-15,0 21 16,-1-20-16,43-1 0,-84 0 0,20 0 15,-21-21-15,1 21 0,-22 0 16,21-21-16,-21 0 0,1 22 0,-1-22 16,0 0-16,0 0 31,-21-22 16,0 1-32</inkml:trace>
  <inkml:trace contextRef="#ctx0" brushRef="#br0" timeOffset="2039.96">20278 3387 0,'-22'-21'31,"1"21"-31,21 21 47,0 0-47,21 0 15,-21 0-15,22-21 0,20 21 16,-21 1-16,0-1 0,22-21 16,-1 21-16,-21-21 0,21 21 15,-20-21-15,20 0 0,-21 21 0,0-21 16,0 0-16,1 21 0,-1-21 0,-21 22 15,0-1 1,-21 0 0,-22-21-16,22 21 0,-21-21 15,21 21-15,-22 0 0,1-21 0,0 22 16,-1-1-16,1-21 0,0 21 16,-1 0-16,22 0 0,0-21 0,0 21 15,0-21-15,-1 22 0,1-22 0,0 0 16,21 21-16,-21-21 15,0 0-15,0 0 0,-1 21 16,1-21-16,-21 0 0</inkml:trace>
  <inkml:trace contextRef="#ctx0" brushRef="#br0" timeOffset="2988.13">5546 4297 0,'0'0'0,"-22"-64"31,22 43-31,0 0 16,-21 21-16,21 21 31,0 0-15,0 22-16,0-22 0,0 21 0,0 1 15,0-1-15,-21-21 0,21 43 16,0-22-16,-21 0 0,21 1 0,0 20 15,-21-21-15,0 22 0,-1-22 16,22 22-16,0-22 0,-21-21 16,21 22-16,-21-22 0,21 21 0,0-21 15,0 0-15,0-42 32,21 21-32,-21-21 0,0-21 0,0 21 15,0-1-15</inkml:trace>
  <inkml:trace contextRef="#ctx0" brushRef="#br0" timeOffset="3623.76">5270 4445 0,'0'0'0,"-21"-21"0,0 21 16,0-21-16,0 0 0,0-1 0,21 1 16,0 0-16,0 0 0,0-21 15,0 20-15,0 1 0,0-21 0,0 21 16,21 0-16,0-22 0,0 22 15,21 0-15,1 0 0,-22 0 0,21-1 16,1 22-16,-1-21 0,21 21 0,-20 0 16,-1 0-16,0 0 0,22 0 15,-22 21-15,1 1 0,-1-1 0,0 0 16,-21 21-16,22 1 0,-22-1 16,0 0-16,0 22 0,-21-22 15,0 0-15,0 1 0,0-1 0,0 0 16,0 1-16,0-1 0,0-21 15,0 22-15,0-22 0,-21 0 0,21 0 16,-21-21-16,21 21 0,-21 0 16,21-42-1,0 0 1,0 0-16,0 0 0,0 0 0,0-1 16,0 1-16,0-21 0,21-43 15,-21 43-15,21 0 16,0-22-16,0 22 0,1-22 0,20 22 15,-21-22-15,21 22 0,-20 0 0,20 21 16,0-22-16,1 22 0,-1 0 16,-21 0-16,64 21 15,-43 0-15,-21 0 0,0 21 0,22 0 16,-22 0-16,0 22 0,-21-1 0,0 0 16,0 1-16,0 20 0,0-21 15,0 1-15,0 63 16,0-43-16,-21-21 0,0 1 0,0-1 0,21 0 15,-22 1-15,1-1 0,21 0 16,0-20-16,-21 41 16,0-21-16,21-20 0,0-1 0,0 0 15,0 0-15,21-42 32,-21 0-17,21 0-15,0-1 0,-21 1 16</inkml:trace>
  <inkml:trace contextRef="#ctx0" brushRef="#br0" timeOffset="4015.54">6794 4657 0,'22'0'31,"-1"0"-31,0 0 15,0 0-15,0 0 0,0-21 0,1 21 16,-1-22-16,0 1 0,21 21 16,-42-21-16,21 0 0,1 0 0,-1 21 15,-21-21-15,21-1 0,-21 1 16,0 0-16,-21 0 16,0 21-16,-1 0 15,-20 0-15,-85 63 31,106-41-31,0 20 0,0-21 0,-1 0 16,22 0-16,0 22 0,-21-22 0,21 21 16,0-21-16,0 1 0,0-1 15,0 21-15,0-21 0,21 0 16,1 1-16,-1-22 0,0 0 0,0 21 16,0-21-16,0 0 0,1 0 15,-1 0-15,0 0 0,0-21 0,21 21 16,1-43-16,-22 22 0,0 0 15</inkml:trace>
  <inkml:trace contextRef="#ctx0" brushRef="#br0" timeOffset="4288.38">7556 3958 0,'0'-21'15,"0"42"-15,0-63 0,0 21 0,0 42 31,0 0-31,-21 0 0,21 22 16,0-1-16,-21 0 0,21 1 16,0 20-16,-21-21 0,0 22 0,21-22 15,-21 22-15,-1-22 0,1 0 0,21 1 16,-21-1-16,0-21 0,21 22 16,-21-22-16,21 0 0,0 0 15,0 0-15,0 0 0,21-21 47,0-21-47,0 0 0</inkml:trace>
  <inkml:trace contextRef="#ctx0" brushRef="#br0" timeOffset="4788.1">7895 3895 0,'0'0'0,"0"21"31,0 21-15,-21-21-16,21 22 0,-21-1 0,21 0 15,0 1-15,0-1 0,0 22 16,-21-22-16,21 21 0,-22-20 0,22-1 16,-21 0-16,21 43 0,-21-43 15,21-20-15,-21 20 0,21-21 16,0 0-16,0 0 0,0 1 0,0-1 15,0 0-15,-21-42 32,21 0-32,0-1 15,-21-20-15,21 21 0,0 0 16,0 0-16,0-22 0,0 1 16,21 21-16,0-22 0,0 1 0,21 21 15,-20-21-15,20 20 0,21-41 16,-20 42-16,-1 21 0,-21-21 15,22 21-15,-22 0 0,21 0 0,-21 0 16,0 21-16,1 0 0,-22 0 0,21 43 16,0-43-16,-21 21 15,0-21-15,0 0 0,0 22 0,0-1 16,0 0-16,0-20 0,0-1 16,0 0-16,-21 0 15,0-21-15,21 21 16,-22-21-1,22-21 1,-21 21-16,21-21 0</inkml:trace>
  <inkml:trace contextRef="#ctx0" brushRef="#br0" timeOffset="4991.97">7366 4318 0,'0'0'0,"-21"0"0,0 0 15,42 0 17,0 0-32,21 0 0,-21 0 0,22-21 15,-1 21-15,0 0 0,1 0 0,-1 0 16,0-21-16,1 21 0,-1 0 16,0 0-16,-20 0 0,-1 0 0,21 0 15,-21 0-15,0 0 0</inkml:trace>
  <inkml:trace contextRef="#ctx0" brushRef="#br0" timeOffset="5467.71">8657 4382 0,'0'0'0,"0"-22"0,0 1 16,-21 21-16,0 0 16,0 0-16,-1 0 0,1 0 15,0 21-15,21 1 16,-21-1-16,21 0 0,0 0 0,-21 0 16,0 22-16,21-22 0,-22 0 0,22 21 15,0-21-15,0 1 16,0 20-16,0-21 0,0 0 0,22 0 15,-1 1-15,0-1 0,0 0 0,21-21 16,-20 0-16,-1 0 0,21 0 16,-21 0-16,0 0 0,22 0 0,-22 0 15,21-21-15,-21 0 0,1 21 0,-1-22 16,0 1-16,0 0 16,0 0-16,-21 0 0,21 0 0,-21-22 15,0 22-15,0 0 0,0-21 0,-21 20 16,0 1-16,-21 0 0,21 0 0,-1 0 15,-20 0-15,21-1 0,-21 22 16,20 0-16,-20 0 0,21 0 0,0 0 16,0 0-16,21 22 15,0-1 1,0 0-16,21 0 0,0 0 16</inkml:trace>
  <inkml:trace contextRef="#ctx0" brushRef="#br0" timeOffset="6008.4">9461 4445 0,'0'0'0,"0"-21"0,0 0 16,0 0-16,-21-1 0,0 1 15,21 0-15,-21 21 0,0 0 16,21-21-16,-21 21 0,-1 0 0,1 0 15,0 21-15,0 0 0,0 0 16,21 1-16,-21-1 0,-1 0 16,1 0-16,0 21 0,0 1 0,0-22 15,21 21-15,0-21 0,-21 22 0,21-22 16,0 21-16,0-21 16,0 1-16,0-1 0,0 0 0,0 0 15,21 0-15,-21 0 0,21-21 0,0 0 16,0 0-16,0 0 0,1 0 0,-1 0 15,21 0-15,-21-21 0,0 0 16,1 0-16,-1 0 0,21 0 0,-21-1 16,0-20-16,22 0 0,-22 21 15,21-43-15,-21 22 0,22-1 0,-22-20 16,0-1-16,21 22 0,-20-21 0,-22-1 16,21 1-16,-21-1 0,0 22 15,0-1-15,0 1 0,0 21 16,0 0-16,-21 0 0,-1-1 0,1 22 15,0 0-15,0 22 16,0-1-16,0 21 0,-1 0 0,1 1 16,-21 84-16,42-64 0,0-20 15,-21 20-15,21 1 0,0-22 16,0 21-16,0-20 0,0-1 0,21 0 16,-21-20-16,21 20 0,0-21 0,0 0 15,1 0-15,-1 1 16,0-1-16,0-21 0,0 0 0</inkml:trace>
  <inkml:trace contextRef="#ctx0" brushRef="#br0" timeOffset="7055.8">10477 4233 0,'0'0'0,"0"22"47,0-1-47,-21 0 0,21 21 16,0-21-16,-21 22 0,21-1 0,-21 0 15,21 1-15,0-1 0,-21 0 0,21-20 16,-21 20-16,21 0 0,-22-21 15,22 22-15,0-22 0,0 0 0,0 0 16,0 0-16,0 1 16,22-22-1,-1 0-15,-21-22 0,21 1 16,0 0-16,0 0 0,-21 0 16,21 0-16,1-22 0,-22 22 15,21 0-15,0-21 0,0 20 0,-21-20 16,21 21-16,0-21 15,-21 20-15,22 22 0,-1 22 16,-21-1 0,0 0-16,0 0 0,0 0 15,0 22-15,0-22 0,0 21 0,21-21 16,-21 22-16,0-22 0,21 0 16,-21 0-16,21 0 0,-21 0 15,21 1-15,1-1 0,-1-21 0,0 0 16,0 0-16,0 0 0,0 0 15,1 0-15,20 0 0,-21-21 16,0-22-16,0 22 0,1 0 0,-1-21 16,0 20-16,-21-20 0,21 0 0,-21-1 15,21 1-15,-21 0 0,0-1 16,0 1-16,0 0 0,0-1 0,0 1 16,0-43-16,0 64 15,0 42 1,0 1-1,0-1-15,0 0 0,0 0 16,0 0-16,0 0 16,0 1-16,0-1 0,0 0 0</inkml:trace>
  <inkml:trace contextRef="#ctx0" brushRef="#br0" timeOffset="7307.66">11430 4403 0,'0'21'16,"0"0"-1,-21 21-15,21-20 0,0-1 16,0 21-16,-21-21 16,21 0-16,-22 1 0,22-1 0,0 21 15,0-21-15,0 0 0,-21 1 0,21-1 16,0 0-16,0-42 47,0 0-47</inkml:trace>
  <inkml:trace contextRef="#ctx0" brushRef="#br0" timeOffset="7487.55">11430 4022 0,'0'0'0,"0"-21"16,0 42 31,0 0-31,21-21-16,-21 21 0,21-21 15,0 21-15</inkml:trace>
  <inkml:trace contextRef="#ctx0" brushRef="#br0" timeOffset="7733.41">11811 4022 0,'0'-21'0,"0"42"31,0 0-31,0 0 0,0 0 16,0 22-16,0-1 0,-21-21 0,21 43 15,-21-22-15,21 0 0,0 1 16,-22 20-16,1-21 0,21 1 0,-21-1 16,21-21-16,0 22 0,0-1 0,0-21 15,0 0-15,0 0 0,0 1 16,0-1-16</inkml:trace>
  <inkml:trace contextRef="#ctx0" brushRef="#br0" timeOffset="8382.04">11578 4424 0,'0'0'0,"21"0"15,0 0-15,1-21 0,20 21 16,-21 0-16,64-21 15,-64 21-15,21-22 0,1 22 0,-1-21 16,0 21-16,22-21 0,-22 0 16,0 0-16,1 0 0,-1-1 0,0 1 15,-20 0-15,-1-21 0,0 21 0,-21-22 16,21 22-16,-21 0 0,0 0 16,0-22-16,0 22 0,-21 0 15,0 21-15,0 0 0,-1 0 16,1 0-16,0 0 0,0 21 15,21 0-15,-21 1 0,21 20 0,-21-21 16,21 21-16,-22 22 0,22-22 16,0 1-16,0-1 0,-21 21 0,21-20 15,-21-1-15,21 0 0,0 1 16,0-1-16,-21 0 0,21-20 16,-21 20-16,21-21 0,0 0 0,-21 22 15,21-22-15,0 0 0,0-42 47,0 0-47,0-1 16,0 1-16,0 0 0,0 0 15,21-21-15,0 20 0,0 1 0,0-21 16,0 21-16,1 0 0,20-1 0,-21 1 16,0 0-16,22 0 15,-22 21-15,0 0 0,0 0 0,21 0 16,-20 0-16,-1 0 0,0 0 0,0 21 15,0 0-15,-21 0 0,0 1 16,21-1-16,-21 0 0,0 21 16,0 1-16,0-22 0,-21 0 0,21 0 15,-21 0-15,21 0 0,-21 1 16,0-22-16,21 21 16,-21-21-16</inkml:trace>
  <inkml:trace contextRef="#ctx0" brushRef="#br0" timeOffset="8763.82">12721 4424 0,'0'0'15,"-21"21"1,0 0-16,21 0 0,-21-21 0,-1 22 15,1-1-15,21 0 0,-21 21 16,21-21-16,-21 1 0,21-1 0,-21 21 16,21-21-16,0 0 0,0 1 15,0-1-15,0 0 0,0 0 16,21 0-16,0-21 0,21 0 16,-20 0-16,-1 0 15,0 0-15,0-21 0,0 0 16,0 0-16,1 0 0,-1-1 0,-21 1 15,21 0-15,-21-21 0,21 21 0,-21-85 16,0 85-16,0-1 16,0-20-16,-21 21 15,21 0-15,-21 21 0,0 0 0,-1 0 16,1 0 0,21 21-16,-21 0 0,21 0 15,0 0-15,0 1 16,0-1-16,0 0 15</inkml:trace>
  <inkml:trace contextRef="#ctx0" brushRef="#br0" timeOffset="9124.62">13060 4530 0,'-21'21'15,"-1"0"-15,22 0 0,-21 0 0,21 1 16,0-1-16,-21 0 0,21 0 0,0 0 16,-21 0-16,21 1 0,0-1 15,0 0-15,0 0 0,0 0 16,21-21-16,0 0 0,0 0 16,1 0-16,-1 0 15,0 0-15,0-21 0,0 21 0,0-21 16,-21 0-16,22 0 0,-1-1 0,0 1 15,-21 0-15,0 0 0,21-21 16,-21 20-16,21 1 0,-21 0 16,0 0-16,-21 21 31,0 0-15,21 21-1</inkml:trace>
  <inkml:trace contextRef="#ctx0" brushRef="#br0" timeOffset="9412.45">13652 4085 0,'0'0'0,"0"-21"16,-42 42-1,21 0 1,21 22-16,-21-22 0,0 21 16,21 1-16,-43 105 15,43-106-15,-21 0 0,0 1 16,21-1-16,0 0 0,-21 1 0,0-1 16,21 0-16,-22-20 0,22 20 0,0-21 15,0 0-15,0 0 0,0 1 16,0-1-16,22-21 15,-1 0 1,0 0-16</inkml:trace>
  <inkml:trace contextRef="#ctx0" brushRef="#br0" timeOffset="9596.35">13356 4509 0,'0'0'0,"21"0"47,0 0-47,1 0 15,-1 0-15,0 0 0,0 0 0,21 0 16,-20 0-16,-1 0 0,0 0 16,21-22-16</inkml:trace>
  <inkml:trace contextRef="#ctx0" brushRef="#br0" timeOffset="10172.02">14245 4530 0,'0'0'0,"0"-21"0,-21-1 16,21 1-1,-21 21-15,21 21 16,0 1-16,0-1 0,0 21 15,0 0-15,0 1 0,0 20 16,0 1-16,0-1 0,0 1 0,0-1 16,0 1-16,0 20 0,-21-20 15,-1-1-15,22 1 0,-21-1 0,21 1 16,0-22-16,-21 22 0,21-22 16,0 0-16,-21 1 0,21-1 0,0 0 15,0-20-15,0-1 0,0 0 0,0 0 16,0-42 15,0-21-31,21 20 0,-21 1 16</inkml:trace>
  <inkml:trace contextRef="#ctx0" brushRef="#br0" timeOffset="10467.85">14076 4720 0,'0'0'0,"0"-42"0,0 0 0,-21-1 0,21 1 15,21-85 1,-21 106-16,42 21 16,-21-21-16,106-1 15,-84 22-15,-1 0 0,0 0 16,22 0-16,20 22 16,-62-1-16,-1 21 0,21-21 0,-42 0 0,0 22 15,0-22-15,0 21 0,-42 1 16,-1-22-16,1 21 15,21-21-15,-21 0 0,-1 1 0,22-22 16,-21 21-16,21 0 0,-1-21 16,1 0-16,0 0 0,21-21 31,21 0-31,0 21 16</inkml:trace>
  <inkml:trace contextRef="#ctx0" brushRef="#br0" timeOffset="10907.6">14965 4382 0,'-21'-64'16,"-1"64"-1,1 0-15,0 0 0,0 0 16,0 21-16,0 0 0,-1 1 0,22-1 15,-21 21-15,0-21 0,21 0 16,-21 22-16,21-22 0,0 0 0,-21 64 16,21-64-16,0 0 15,0 0-15,0 0 16,21-21-16,0 0 16,0 0-16,0 0 15,1 0-15,-1 0 0,0 0 0,0-21 16,0 0-16,0 21 0,1-21 0,-1 0 15,0 0-15,0-1 0,-21 1 16,0 0-16,21-21 0,-21 21 0,0-1 16,0 1-16,0 0 0,0 0 15,0 42 1,0 0 0,-21 0-16,21 22 15,0-22-15,0 0 0,0 0 16,0 0-16,0 1 0,0-1 15,21 0-15,0-21 0,1 21 0,-1-21 16</inkml:trace>
  <inkml:trace contextRef="#ctx0" brushRef="#br0" timeOffset="11312.37">15325 4403 0,'0'0'16,"0"-21"-16,0-1 0,0 1 0,42 21 31,-21 0-31,0 0 16,0 0-16,1 0 0,-1 21 16,0 1-16,-21-1 15,0 0-15,21 0 0,-21 21 0,0-20 16,21-1-16,-21 0 0,0 0 0,0 0 15,0 0-15,0 1 0,0-1 16,-21 0-16,0 0 16,0-21-1,21-21 1,0 0-16,0 0 0,0-1 16,0-20-16,0 21 15,21 0-15,-21 0 0,0-1 16,21 1-16,-21 0 0,21 0 0,0 0 15,-21 0-15,0-1 0,22 22 0,-1 0 16,0-21-16,0 21 16,0 0-16,0 0 0</inkml:trace>
  <inkml:trace contextRef="#ctx0" brushRef="#br0" timeOffset="11820.08">16002 4466 0,'0'0'0,"21"0"16,-21-21-16,0 0 0,0 0 15,0 0-15,0-1 0,0 1 16,0 0-16,0 0 0,0-21 16,-21 42-16,0 0 15,21-22-15,-21 22 0,-1 0 0,1 0 16,21 22-16,-21-22 0,0 21 0,0 0 15,0 0-15,21 21 16,-22-20-16,1 41 0,21-42 0,0 0 16,-21 1-16,21-1 0,0 0 0,0 0 15,0 0-15,0 0 16,0 1-16,21-22 16,0 0-16,1 0 0,-1 0 15,0 0-15,21 0 16,-21-22-16,1 1 0,-1 21 0,0-21 15,-21 0-15,21 0 0,0 0 0,-21-1 16,0 1-16,0 0 0,0 0 16,0 0-16,0 0 0,0-1 15,0 44 17,-21-1-32,21 0 0,0 0 15,0 0-15,0 0 16,0 1-16,0-1 0,0 0 0,0 0 15,0 0-15,0 0 0,21-21 16,0 22-16,1-22 16,-1 0-16,0 0 0,0 0 0,0 0 15,0 0-15,1-22 0</inkml:trace>
  <inkml:trace contextRef="#ctx0" brushRef="#br0" timeOffset="12492.21">16341 4297 0,'0'-21'16,"-22"21"-16,1 21 16,21 0-16,-21-21 0,21 21 15,0 0-15,0 1 0,0-1 0,-21 0 16,21 0-16,0 0 0,0 0 0,0 1 16,0-1-16,0 0 0,0 0 15,0 0-15,0 0 0,0 1 16,0-44 15,0 1-15,0 0-16,0 0 15,0 0-15,0 0 0,0-1 16,0 1-16,0 0 0,21 0 0,-21-21 16,21 20-16,0 1 0,-21 0 15,22 0-15,-1 0 0,0 0 0,21 21 16,-21 0-16,1 0 0,-1 0 15,0 0-15,0 0 16,0 21-16,0 0 0,-21 0 0,0 0 16,22 0-16,-22 1 0,0-1 0,0 21 15,0-21-15,0 0 16,0 1-16,0-1 0,0 0 16,0 0-16,-22 0 15,1-21 1,0 0-1,21-21-15,0 0 16,0 0-16,0 0 16,0-1-16,0 1 0,21-21 15,0 21-15,1-22 0,-1 22 16,-21 0-16,21 0 0,0 0 0,0 0 16,0-1-16,1 22 0,-1 0 15,0 0-15,0 0 0,0 0 0,0 22 16,-21-1-16,0 0 0,22 42 15,-22-20-15,0-22 16,0 0-16,0 0 0,0 0 16,0 1-16,0-1 0,0 0 15,-22 0-15</inkml:trace>
  <inkml:trace contextRef="#ctx0" brushRef="#br0" timeOffset="12828.02">16976 4403 0,'21'0'15,"-21"-21"-15,21 21 0,0 0 0,0-22 16,0 22-16,-21-21 0,22 0 15,-1 0-15,-21 0 16,21 21-16,-21-21 0,0-1 16,0 1-1,-21 21-15,0 0 0,-1 0 0,1 0 16,0 21-16,0-21 16,0 22-16,0-1 0,-1 0 0,22 21 15,0-21-15,-21 1 0,21-1 16,0 21-16,0-21 0,0 0 0,0 1 15,0-1-15,0 0 16,0 0-16,21-21 0,1 0 16,-1 0-16,0 0 0,0 0 15,0 0-15,22 0 0,-1 0 16</inkml:trace>
  <inkml:trace contextRef="#ctx0" brushRef="#br0" timeOffset="13080.88">17505 3874 0,'0'0'16,"0"-22"-16,0 1 0,0 42 15,-21 1 1,21-1-16,-22 0 0,22 21 16,-21 1-16,21-1 0,-21 21 0,0-20 15,21-1-15,-21 22 0,0-22 16,-1 43-16,1-43 0,0 0 15,21 1-15,-21-22 0,21 0 0,0 21 16,-21-21-16,21 1 0,0-1 16,0 0-16,21-21 31</inkml:trace>
  <inkml:trace contextRef="#ctx0" brushRef="#br0" timeOffset="13419.68">17505 4445 0,'21'0'16,"0"0"0,0 0-16,0 0 0,1 0 15,-1 0-15,0 0 0,0 0 16,0 0-16,0 0 0,1-21 15,-1 21-15,-21-21 0,0 0 16,-21 21 0,-1 0-16,1 0 0,0 0 15,0 0-15,0 0 0,0 21 16,-1 0-16,1 0 0,0 0 0,0 0 16,0 1-16,21-1 0,0 0 15,0 0-15,0 0 0,0 0 16,0 1-16,0-1 0,21-21 15,-21 21-15,21-21 0,0 0 0,22 0 16,-22 0-16,0 0 0,21 0 16</inkml:trace>
  <inkml:trace contextRef="#ctx0" brushRef="#br0" timeOffset="13764.48">17928 4445 0,'0'-21'0,"0"42"0,0-63 16,0 21-16,0-1 0,0 1 15,0 0-15,21 21 16,-21-21-16,21 21 0,1 0 16,-1 21-16,-21 0 15,0 0-15,21 1 0,-21-1 0,21 21 16,-21-21-16,0 0 0,0 43 16,0-43-16,0 0 0,0 0 15,0 1-15,0-1 0,0 0 0,0 0 16,-21-21-1,0 0 1,21-21-16,0 0 16,0 0-16,0-1 15,0 1-15,0-21 0,21 21 16,0 0-16,0-1 0,0-20 0,1 21 16,-22 0-16,63-43 15,-42 43-15,0 0 16,-21 0-16,22 0 0,-22-1 0,21 22 15</inkml:trace>
  <inkml:trace contextRef="#ctx0" brushRef="#br0" timeOffset="13993.35">17505 4043 0,'0'0'0,"-21"0"0,-1 0 0,1 0 15,42 0 1,1 0-16,20-21 16,-21 21-16,21 0 0,-20 0 15,20 0-15,-21-21 0,21 21 0,-20 0 16,62 0-16,-63-22 16,1 22-16,-1 0 0,0-21 15,0 21-15,-21-21 0</inkml:trace>
  <inkml:trace contextRef="#ctx0" brushRef="#br0" timeOffset="14812.41">21759 3831 0,'0'-21'16,"0"0"-16,0 0 15,-21 21-15,0 0 16,0 0 0,21 21-16,0 0 15,0 21-15,0 1 0,-21-1 0,-1 64 16,22-43-16,0 1 16,0-22-16,-21 22 0,0-22 15,21 0-15,-21 1 0,21-22 0,0 21 16,0-21-16,-21 1 15,21-1-15,0-42 32,-21-1-32,21 1 0,-22 21 15</inkml:trace>
  <inkml:trace contextRef="#ctx0" brushRef="#br0" timeOffset="15347.36">21421 3895 0,'0'-43'0,"0"86"0,0-128 0,0 64 15,0-21-15,0-1 16,0 22-16,0-21 0,0 21 0,0-22 16,21 22-16,21 0 0,-21-21 0,22 20 15,-1 1-15,0 0 0,1 21 16,20 0-16,-21 0 0,22 0 0,-22 0 16,22 21-16,-22 0 0,0 22 15,1-1-15,-1 0 0,-21 1 0,22-1 16,-22 22-16,0-22 0,-21 21 15,0-20-15,0 20 0,0-20 0,0-1 16,0 0-16,0 1 0,0-22 16,0 21-16,0-21 0,-21 0 0,21 1 15,-21-1-15,-1-21 16,1 0-16,21-21 16,-21-1-1,21 1-15,0-42 16,0 42-16,0-22 0,0 1 0,21-22 15,0 22-15,1 0 0,41-64 16,-21 42-16,1 1 0,-1-1 0,0 22 16,1-21-16,20 20 0,-20 22 15,20-21-15,-21 21 0,1 21 16,20 0-16,-20 0 0,-1 21 0,-21 21 16,21 0-16,-20 1 0,-1 20 15,-21-20-15,0 84 0,0-85 16,0 21-16,-21 1 0,-1-22 15,1 22-15,0-22 0,0 0 0,0 1 16,-22-22-16,22 0 0,21 21 16,-21-20-16,21-1 0,21-21 31,0-21-15,1 21-16</inkml:trace>
  <inkml:trace contextRef="#ctx0" brushRef="#br0" timeOffset="15705.16">23029 4064 0,'0'0'0,"21"0"0,1 0 15,-1 0-15,0 0 16,0 0-16,0-21 0,0 21 16,1-21-16,-1 21 0,0-21 0,21 21 15,-21-22-15,1 22 0,20-21 0,-21 0 16,0 21-16,-21-21 0,0 0 15,21 21-15,-21-43 16,0 22-16,-21 21 0,0 0 16,0 0-16,-21 0 0,20 0 15,1 0-15,0 21 0,-21 1 16,21-1-16,-1 0 0,-20 21 16,21 1-16,0-22 0,0 21 0,-1 0 15,22-20-15,0 20 0,0-21 0,0 21 16,0-20-16,0-1 0,0 0 15,22-21-15,-1 21 0,0-21 0,21 0 16,-21 0-16,22 0 0,-1 0 16,0 0-16,22 0 0,-22 0 0,43-42 15,-22 21-15,-20-1 0,-1-20 16</inkml:trace>
  <inkml:trace contextRef="#ctx0" brushRef="#br0" timeOffset="15944.02">24045 3408 0,'0'0'16,"0"-21"-16,0-22 0,0 22 16,0 42-1,-21 1-15,0-1 0,0 21 0,21 0 16,0 1-16,-21 20 0,-1-20 16,22 20-16,0 1 0,-21-22 0,0 21 15,21-20-15,-21 20 0,21-20 16,0-1-16,-21 0 0,21 1 15,-21-22-15,21 21 0,0-21 0,0 0 16,0 1-16,21-22 16,0 0-1,0-22-15,-21 1 0</inkml:trace>
  <inkml:trace contextRef="#ctx0" brushRef="#br0" timeOffset="16407.75">24278 3408 0,'0'-21'0,"0"42"0,21-42 16,-21 42-1,0 0-15,0 21 0,0 1 16,0-22-16,0 21 0,-21 1 16,21-1-16,-21 21 0,21-20 0,-21-1 15,0 22-15,21-22 0,-22 0 16,1 22-16,21-22 0,-21 0 15,0-20-15,0 20 0,21-21 0,-21 0 0,-1 22 16,1-22-16,21-42 31,0-1-15,21 1-16,1 0 16,-1 0-16,0 0 0,0-22 0,0 22 15,0-21-15,1 21 0,20-22 0,-21 22 16,0-21-16,0 21 0,1 0 15,20-1-15,-21 22 0,0 0 16,0 0-16,1 0 0,-1 0 0,0 0 16,0 22-16,-21-1 0,0 0 0,0 21 15,0-21-15,0 1 0,0 20 0,0-21 16,0 21-16,-21-20 0,0-1 16,21 0-16,-43 21 0,22-21 15,21-42 32</inkml:trace>
  <inkml:trace contextRef="#ctx0" brushRef="#br0" timeOffset="16591.65">23834 3768 0,'0'0'0,"21"0"31,0 0-31,0 0 16,0 0-16,22-21 0,-1 21 15,-21 0-15,21 0 0,1 0 0,-1 0 16,-21 0-16,22 0 0,-22 0 16</inkml:trace>
  <inkml:trace contextRef="#ctx0" brushRef="#br0" timeOffset="16988.41">24934 3852 0,'-21'22'32,"-21"-1"-32,21 0 0,-1 0 15,1 0-15,-21 43 0,0-43 16,20 21-16,22-21 0,-21 22 15,21-22-15,-21 0 0,21 21 0,0-20 16,0-1-16,0 0 0,0 0 0,21-21 16,0 21-16,22-21 15,-22 0-15,0 0 0,0 0 0,22 0 16,-22 0-16,21 0 0,-21 0 0,0 0 16,22-21-16,-22 0 15,0 0-15,0-22 0,0 22 0,1-21 0,20-22 16,-42 22-16,0 0 15,0-1-15,0 22 0,0-21 16,0 21-16,-21 0 0,-22-1 0,22 1 16,0 0-16,-21 21 0,21 0 15,-1 0-15,1 0 0,0 0 0,0 0 16,21 21-16,0 0 16,21 1-16,0-1 15,0-21-15</inkml:trace>
  <inkml:trace contextRef="#ctx0" brushRef="#br0" timeOffset="17480.14">25844 3958 0,'0'0'0,"0"-21"16,0 0-16,-21 21 0,-42-42 15,20 42-15,22-22 0,-21 22 16,0 0-16,20 0 0,-62 0 15,63 0-15,-22 22 0,1-1 0,21 0 16,0 21-16,-22-21 0,22 22 16,0 20-16,21 22 15,0-64-15,0 21 0,0-20 16,0-1-16,21 0 0,0 0 0,0 0 16,22-21-16,-22 0 15,21 0-15,1 0 16,-22 0-16,21 0 0,-21-21 0,22 0 15,-22 0-15,0 0 0,21-1 0,-21-20 16,1 21-16,20-21 0,-21-1 16,0 1-16,0 0 0,22-64 15,-22 63-15,-21 1 0,21-21 0,-21 20 16,21 1-16,-21 0 0,0 20 16,0 1-16,0 0 0,0 0 15,-21 21-15,0 21 16,0 0-16,0 0 0,-1 22 15,1-22-15,21 21 0,-21 1 0,0-1 16,0 0-16,0 22 0,21-22 16,0 0-16,-22 1 0,22-1 0,0 0 15,-21 22-15,21-22 0,0-21 16,0 1-16,0-1 0,21-21 16,-21 21-16,22-21 0</inkml:trace>
  <inkml:trace contextRef="#ctx0" brushRef="#br0" timeOffset="17827.93">26352 4001 0,'0'0'0,"0"-22"0,0 1 0,0 0 0,0 0 16,0 0-16,-21 21 16,0 0-16,-21 0 15,21 0-15,-1 0 0,1 21 0,0-21 16,-21 21-16,42 0 0,-21 0 15,21 1-15,-22-22 0,22 21 0,0 0 16,0 0-16,0 0 0,22 0 16,-1-21-16,0 22 0,0-22 15,0 0-15,0 21 0,1-21 0,-1 21 16,0-21-16,0 21 0,0-21 0,0 21 16,1 0-1,-22 1-15,0-1 0,0 0 16,-22 0-16,1-21 0,0 0 15,0 21-15,0-21 0,0 0 16,-1 0-16,1 0 0,0 21 16,-21-21-16,21 0 0,-1 0 0,1 0 15,0 0-15,0 0 0,21-21 16</inkml:trace>
  <inkml:trace contextRef="#ctx0" brushRef="#br0" timeOffset="18701.43">27136 3937 0,'0'0'0,"0"-21"0,0 0 0,0 0 0,0-1 15,-22 1-15,1 0 16,21 0-16,0 42 31,-21 0-31,21 0 16,0 22-16,0-22 0,0 21 0,0 1 15,0-1-15,-21-21 0,21 21 16,0 1-16,0-22 0,0 0 0,0 0 16,0 0-16,0 1 0,0-1 0,0 0 15,21-21 17,-21-21-32,21 21 0,0-21 15,-21-1-15,22 22 0,-1-21 0,0-21 16,-21 21-16,21 0 0,0-1 15,0 1-15,-21-21 0,22 21 16,-22 0-16,21-1 0,-21 1 0,0 0 16,21 21-16,-21 21 31,21 0-31,-21 1 0,0-1 0,0 0 16,0 0-16,0 0 0,21 22 15,-21-22-15,21 0 0,-21 0 16,22 0-16,-1-21 0,0 0 0,0 0 15,0 0-15,0 0 0,1 0 16,-1 0-16,0 0 0,0 0 0,0-21 16,0 0-16,1 0 0,-1 0 15,0-1-15,-21-20 0,21 21 16,-21-21-16,0 20 0,0-20 0,0 21 16,0 0-16,0-22 0,0 22 15,-21 0-15,0 0 0,0 21 16,21 21-1,0 0 1,0 0-16,0 1 16,0-1-16,21 0 15,0-21-15</inkml:trace>
  <inkml:trace contextRef="#ctx0" brushRef="#br0" timeOffset="18912.32">28046 3874 0,'21'-22'16,"-21"44"15,0-1-31,0 0 0,-21 21 16,21-21-16,-21 22 0,21-22 0,-22 0 16,1 0-16,21 0 15,0 1-15,0-1 0,0-42 47,0-1-47</inkml:trace>
  <inkml:trace contextRef="#ctx0" brushRef="#br0" timeOffset="19080.23">28025 3704 0,'0'-21'15,"0"42"-15,0-63 0,0 21 0,0 0 0,-22-1 16,22 1-16,-21 21 0,21 21 47,0 1-32,21-22-15,1 0 16,-1 0-16</inkml:trace>
  <inkml:trace contextRef="#ctx0" brushRef="#br0" timeOffset="19332.08">28596 3450 0,'0'0'0,"0"-21"0,0 0 0,0 0 16,0 0-16,0-1 0,0 44 31,0-1-31,0 0 0,0 21 16,-21 1-16,21-1 0,-21 0 0,0 1 15,21 20-15,-22-21 16,1 22-16,0-22 0,0 22 0,0-22 15,-22 0-15,22 1 0,0-1 16,21 0-16,-21-20 0,21 20 0,-21-21 16,21 0-16,0 0 0</inkml:trace>
  <inkml:trace contextRef="#ctx0" brushRef="#br0" timeOffset="19959.72">28046 3810 0,'0'0'0,"-21"0"0,21-21 16,21 21-1,0 0-15,0 0 16,0 0-16,22 0 0,-1 0 16,0 0-16,1 0 0,-1 0 0,0 0 15,22 0-15,-22 0 0,22-21 0,-22 21 16,21-21-16,-20-1 0,20 1 15,1 0-15,-22-21 0,-21 21 16,0-1-16,1-20 16,-22 21-16,21-43 0,-21 22 15,0 21-15,0-21 0,0 20 0,-21 22 16,-1-21-16,1 21 16,0 0-16,0 21 0,21 1 0,-21-1 15,0 0-15,21 21 0,0 1 16,-22-1-16,22 0 0,-21 1 0,21-1 15,0 0-15,-21 1 0,0-1 16,0 0-16,0 1 0,21-1 0,-22 0 16,22 1-16,-21-22 0,21 0 0,0 21 15,-21-21-15,21 1 16,-21-1-16,21-42 47,0-1-47,0 1 0,0 0 15,21-21-15,0 21 0,0-1 16,1-20-16,-1 21 0,0 0 0,21-22 16,1 22-16,-22 0 0,21 0 15,0 0-15,-20 0 0,20 21 0,-21 0 16,0 0-16,22 21 0,-43 0 16,0 21-16,0-21 15,0 1-15,0 20 0,-22-21 0,1 21 16,0-20-16,0 20 15,21-21-15,-21 0 0,0 0 0,-1 1 16,22-1-16,-21-21 0,21 21 0,0-42 47,0 0-47</inkml:trace>
  <inkml:trace contextRef="#ctx0" brushRef="#br0" timeOffset="20520.4">29760 3810 0,'0'0'16,"0"-21"-16,0 42 31,0 0-31,0 0 16,0 1-16,0 20 0,0-21 0,0 21 15,0 22-15,0-22 0,0 22 16,0-22-16,-21 22 0,0 63 15,21-85-15,-21 21 0,0 22 16,-1-21-16,1 20 0,-21-20 16,21 20-16,0-20 0,-22-1 0,22 1 15,0-1-15,0 1 0,0-22 0,-1 1 16,1 41-16,21-63 16,0 1-16,0-1 0,21-21 15,1 0-15,-22-21 16,21-1-16,0 1 0,-21-21 15</inkml:trace>
  <inkml:trace contextRef="#ctx0" brushRef="#br0" timeOffset="20860.21">29549 4191 0,'0'0'0,"-22"-42"0,22-1 0,-21 1 0,21 0 16,-21-1-16,21 1 0,0 21 15,0 0-15,0-22 0,0 22 0,0 0 16,21 0-16,22 0 0,-22 0 16,21-1-16,0 22 0,1 0 0,-1 0 15,0 0-15,22 0 0,-22 0 16,22 0-16,-22 22 0,0-1 0,1 21 16,-1-21-16,-21 0 0,0 22 15,-21-22-15,0 0 0,0 21 16,0-20-16,-42-1 0,21 0 0,0 0 15,-22-21-15,1 21 0,0 0 16,-1-21-16,22 0 0,-21 0 0,0 0 16,20 0-16,1 0 0,0 0 0,0 0 15,21-21 1,21 21 0,0-21-16,22 21 15</inkml:trace>
  <inkml:trace contextRef="#ctx0" brushRef="#br0" timeOffset="21291.96">30374 3789 0,'0'0'0,"-106"-21"31,85 21-31,0 0 0,0 0 0,0 0 0,-1 21 16,1 0-16,0 0 0,-21 22 15,42-22-15,-21 21 16,21-21-16,0 0 0,0 22 0,0-22 16,0 21-16,0-21 0,0 1 0,0-1 15,21 0-15,-21 0 16,21-21-16,0 0 0,0 0 16,0 0-16,1 0 0,-1 0 0,0 0 15,0-21-15,0 0 0,0 0 0,1-1 16,-1-20-16,0 21 15,-21 0-15,21 0 0,0-22 0,-21 22 16,21 0-16,-21-21 16,22 20-16,-22 44 31,0-1-31,0 0 0,0 0 0,0 0 16,0 0-16,0 22 0,0-22 15,0 0-15,0 0 0,0 0 16,0 1-16,0-1 0,0 0 15,21-21-15,0 0 16,0 0-16</inkml:trace>
  <inkml:trace contextRef="#ctx0" brushRef="#br0" timeOffset="21675.74">30543 4001 0,'0'-22'0,"0"44"15,0-65-15,0 22 0,0 0 0,0 0 0,0 0 16,0-1-16,0 1 0,22 0 15,-1 0-15,0 0 0,0 21 16,0 0-16,0 0 16,1 0-16,-1 0 0,0 0 15,0 0-15,0 21 0,0 0 16,1 0-16,-22 22 0,0-22 0,0 0 16,0 21-16,0-21 0,0 1 0,0 20 15,0-21-15,0 0 0,-22 0 16,22 1-16,-21-1 0,0 0 15,0-21 1,0 0 0,21-21-16,0 0 15,0-1-15,0 1 0,21 0 16,-21 0-16,21 0 0,0-22 16,0 22-16,-21 0 0,22-21 0,-1 21 15,0-1-15,0 1 0,0 0 0,-21 0 16,21 21-16,1 0 0,-1 0 15,0 0 1,0 0-16,-21 21 0,21 0 16</inkml:trace>
  <inkml:trace contextRef="#ctx0" brushRef="#br0" timeOffset="22163.46">31348 4022 0,'0'-85'16,"0"64"0,0 0-16,0-22 15,-21 22-15,21 0 0,-22 21 16,1 0-16,0 0 0,0 0 16,0 0-16,0 0 0,-1 0 0,1 21 15,0 0-15,-21 1 0,21-1 16,-1 21-16,1-21 0,0 0 15,0 22-15,21-22 0,0 0 0,0 0 16,0 22-16,0-22 16,0 0-16,0 0 0,21-21 0,0 0 15,0 0-15,1 0 0,-1 0 16,0 0-16,21 0 0,-21-21 0,1 0 16,-1 21-16,21-21 0,-21-1 15,0 1-15,1 0 0,-1 0 0,-21-21 16,21 20-16,0 1 0,-21 0 15,21-21-15,-21 21 0,0-1 16,0 44 15,0-1-31,-21 0 0,21 0 0,-21 0 16,21 0-16,0 1 0,-21-1 16,21 0-16,0 0 0,0 0 0,0 0 15,0 1-15,21-1 16,0-21-16,0 0 0,0 0 15,1 0-15,-1 0 0,0 0 16,0 0-16,0-21 0</inkml:trace>
  <inkml:trace contextRef="#ctx0" brushRef="#br0" timeOffset="22824.56">31729 3852 0,'0'-21'0,"0"42"0,0-63 15,0 21-15,0 42 16,0 0-1,0 0-15,-21 1 16,-1 20-16,22-21 0,-21 0 0,21 0 16,-21 22-16,21-22 0,0 0 15,0 0-15,0 0 0,-21 1 0,21-1 16,0 0-16,0 0 16,0-42 15,0 0-16,0 0-15,0-1 0,0 1 16,0 0-16,21 0 0,-21-21 0,21 20 16,22-41-16,-22 21 15,0-1-15,0 22 0,0 0 16,0 21-16,1-21 0,-1 21 16,0 0-16,0 0 0,0 0 15,-21 21-15,0 0 0,21 0 16,-21 0-16,0 1 0,0-1 0,0 0 15,0 0-15,0 21 0,0-20 16,0 20-16,-21-21 16,0 0-16,21 0 0,0 1 15,-21-22-15,0 0 16,21-22 15,0 1-31,0 0 0,0 0 16,21 0-16,0 0 0,0-1 15,0-20-15,1 21 0,-1 0 0,21 0 16,-21-1-16,22 1 0,-1 21 16,-21 0-16,0 0 0,0 0 0,1 0 15,-1 0-15,-21 21 16,0 1-16,0-1 0,0 0 16,0 0-16,0 0 0,0 0 15,-21 1-15,-1-1 0,22 0 0,0 0 16,-21 0-16,21 0 15,-21-21-15,21 22 0,21-22 32,0 0-17,1-22-15,-1 22 0</inkml:trace>
  <inkml:trace contextRef="#ctx0" brushRef="#br0" timeOffset="23152.36">32448 3979 0,'0'0'0,"43"-21"31,-22 21-31,0-21 0,0 21 16,0-21-16,1 0 15,-1 0-15,0 21 0,-21-22 16,21 1-16,-21 0 16,-21 21 15,0 0-31,0 0 0,-1 21 15,1 0-15,0 1 0,0-1 0,0 0 16,21 0-16,-21 0 0,-1 0 16,22 1-16,0-1 0,0 0 15,0 0-15,0 0 0,0 0 16,0 1-16,0-1 0,22-21 31,-1 0-31,0 0 0,0 0 0,21 0 16,-20 0-16,-1-21 0,21 21 15,-21-22-15,22 1 0,-22 0 0</inkml:trace>
  <inkml:trace contextRef="#ctx0" brushRef="#br0" timeOffset="23420.21">33232 3471 0,'0'0'0,"0"-21"0,0 0 0,-22 21 0,1 0 16,0 0-16,0 0 15,0 21-15,0-21 0,21 21 0,-22 22 16,22-22-16,0 0 0,-21 21 16,21-20-16,-21 20 0,21 0 15,-21-21-15,21 22 0,0-1 0,-21-21 16,0 22-16,21-1 0,0-21 16,0 21-16,-22-20 0,22 20 15,-21-21-15,21 0 0,0 0 0,0 1 16,21-22 15,1 0-31,-22-22 16</inkml:trace>
  <inkml:trace contextRef="#ctx0" brushRef="#br0" timeOffset="23604.11">32999 3852 0,'0'0'16,"0"-21"-1,0 0 1,21 21 0,0 0-16,0 0 0,0 0 0,1 0 15,-1 0-15,0 0 16,0-21-16,0 21 0,0 0 16,1 0-16,-1 0 0</inkml:trace>
  <inkml:trace contextRef="#ctx0" brushRef="#br0" timeOffset="23943.91">33189 3937 0,'0'0'0,"0"21"15,21-21 17,1 0-32,-1 0 0,0 0 0,21 0 0,-21-21 15,1 0-15,-1 0 16,0 0-16,-21-1 15,0 1 1,-21 21 0,0 0-16,-1 0 0,1 21 15,0-21-15,0 22 0,21-1 16,-21 0-16,0 0 0,21 0 0,-22 0 16,22 1-16,0-1 0,0 0 15,0 0-15,0 0 0,0 0 16,22 1-16,-1-22 15,0 0-15,0 0 0,0 0 16,0 0-16,22 0 16,-22 0-16,0 0 0,0 0 0,0 0 15,1-22-15</inkml:trace>
  <inkml:trace contextRef="#ctx0" brushRef="#br0" timeOffset="24240.75">33528 4022 0,'-21'42'0,"42"-84"0,0-22 16,0 43-16,-21 0 0,21 0 15,-21 0-15,22 21 0,-22-22 16,21 22-16,0 0 0,0 0 15,0 0-15,0 0 16,1 0-16,-1 22 16,-21-1-16,21 0 0,-21 0 15,0 0-15,0 0 0,0 1 16,0-1-16,0 21 0,0-21 16,0 0-16,0 1 0,-21-1 15,0-21 1,-1 0-1,22-21 1,0-1 0,22 22-16,-1-21 0,-21 0 0,21 0 15,0 0-15,0 0 16,-21-1-16,21 22 0,-21-21 16,0 0-16,0 0 15,-21 0-15</inkml:trace>
  <inkml:trace contextRef="#ctx0" brushRef="#br1" timeOffset="40152.11">1291 6329 0,'0'0'0,"-21"-21"16,21 0-1,0-1-15,-21 1 16,21 0 0,0 0-16,0 42 62,0 0-62,0 0 0,0 22 0,0-22 16,0 21-16,0 1 0,0-1 15,0 21-15,0-20 0,0 20 16,0-20-16,0-1 0,0 21 0,0-20 16,0-1-16,0 22 0,0-22 15,0 0-15,0 1 16,0-1-16,0 0 0,0-21 0,0 22 16,0-22-16,0 0 0,0 0 0,0 0 15,0-42 1,0 0-1,0 0-15,0 0 0</inkml:trace>
  <inkml:trace contextRef="#ctx0" brushRef="#br1" timeOffset="40535.89">1016 6583 0,'-21'-21'15,"42"42"-15,-42-63 0,0 20 0,21 1 16,0 0-16,0 0 0,0 0 0,0 0 16,0-1-16,0 1 0,0 0 15,0 0-15,21 0 0,0 0 0,0 21 16,21-22-16,1 1 0,-1 21 16,0 0-16,22-21 0,-22 21 0,22 0 15,-1 0-15,1 0 0,-1 21 16,-20 0-16,-1 1 0,0-1 15,1 0-15,-22 21 0,0 1 16,-21-22-16,0 21 0,0 0 0,-21 1 16,-22-22-16,1 21 0,21 1 15,-21-22-15,-1 0 0,1 0 0,0 0 16,-1 0-16,22 1 0,-21-22 16,21 0-16,-1 21 0,1-21 0,0 0 15,21-21 16,0-1-31,21 1 0,0 0 16,1 0-16</inkml:trace>
  <inkml:trace contextRef="#ctx0" brushRef="#br1" timeOffset="41048.18">2011 6265 0,'0'0'0,"0"-21"16,-21 21-1,21 21-15,-22 22 16,22-22-16,0 0 0,0 21 16,0-20-16,0 20 0,-21 0 15,21-21-15,0 22 0,0-1 16,0 43-16,0-64 15,0 0-15,0 0 0,21 0 16,1-21-16,-1 0 16,0 0-16,0 0 0,0-21 15,0 21-15,1-21 0,-1 0 16,0 0-16,0-22 0,0 22 0,0-21 16,1 21-16,-22-22 0,0 1 15,21 21-15,-21-21 0,0 20 0,0-20 16,0 21-16,0 0 15,0 0-15,-21 42 32,21 0-32,0 0 0,0 0 15,0 22-15,0 20 16,0-21-16,0 1 0,0-1 0,0-21 16,0 22-16,0-22 0,21 0 15,0 21-15,0-21 0,0-21 0,-21 22 16,64-22-16,-43 0 0,0 0 15,21 0-15,-20 0 0,20 0 16,0-22-16,-21 1 0,1 0 16,20 0-16</inkml:trace>
  <inkml:trace contextRef="#ctx0" brushRef="#br1" timeOffset="41584.69">2752 6117 0,'0'0'0,"0"21"0,0 22 16,0-1-16,0 0 0,0 1 0,0 41 16,0-41-16,0-1 15,0 0-15,0-20 0,0 20 0,0 0 16,0-21-16,0 1 0,0-1 15,0 0-15,0 0 0,0-42 47,0 0-47,0 0 0,-22-1 16,22 1-16,0 0 0,0 0 16,0 0-16,0 0 0,0-1 0,0-20 0,22 21 15,-1 0-15,0 0 0,0-1 16,0 1-16,22 0 0,-22 21 0,21-21 15,-21 21-15,0 0 16,22 0-16,-22 0 0,0 0 0,21 0 16,-20 21-16,20 0 0,-21 0 15,0 1-15,0-1 0,1 21 0,-22-21 16,0 22-16,0-22 0,0 21 0,-22-21 16,1 22-16,0-1 0,-21-21 15,21 0-15,-22 0 0,1 1 0,21-1 16,-22 0-16,22 0 0,-21-21 15,21 0-15,0 0 0,-1 0 0,1 0 16,0 0-16,0-21 16,21 0-16,0 0 15,0-1-15,0 1 0,21-21 16,0 21-16,22 0 0</inkml:trace>
  <inkml:trace contextRef="#ctx0" brushRef="#br1" timeOffset="42127.53">3556 6096 0,'0'0'0,"0"-21"0,0 0 15,-21 21 1,21 21 0,0 0-16,0 0 15,0 22-15,0-22 0,0 21 0,-21 0 16,21 1-16,0-1 0,-22 0 16,22 1-16,0-1 0,0 0 0,0 1 15,0 20-15,0-20 0,0-22 16,0 0-16,0 0 15,22 0-15,-1-21 0,0 0 0,0 0 16,0 0-16,0 0 0,43-21 16,-22 0-16,-21 0 15,1 0-15,-1-1 0,0 1 0,0 0 16,-21-21-16,0 21 0,21-22 0,-21 22 16,0 0-16,21 0 0,-21 0 15,0-1-15,0 44 31,0-1-31,-21 0 0,21 0 16,0 0-16,0 0 0,0 22 0,0-22 16,0 0-16,0 0 15,0 0-15,0 1 0,21-22 16,-21 21-16,22-21 16,-1 0-16,0 0 15,-21-21-15,21 21 0,-21-22 16,21 1-16</inkml:trace>
  <inkml:trace contextRef="#ctx0" brushRef="#br1" timeOffset="42299.43">3958 6181 0,'-21'0'16,"42"0"-16,-63-21 0,21 21 0,-1 0 15,44 0 32,-1 0-47,0 21 16</inkml:trace>
  <inkml:trace contextRef="#ctx0" brushRef="#br1" timeOffset="42607.77">4466 6287 0,'0'0'0,"0"-22"15,0 1-15,-21 0 16,0 21-16,0 0 0,-1 0 0,1 0 16,0 0-16,0 0 0,0 0 15,0 0-15,-1 21 0,1 0 0,21 1 16,0 20-16,-21-21 0,21 21 15,0 1-15,-21-22 0,21 21 0,0 22 16,0-22-16,0-21 16,21 0-16,0 22 0,0-22 15,1-21-15,-1 21 0,21-21 0,-21 0 16,22 0-16,-1 0 0,21 0 16,-20 0-16,-22-21 0,21 21 15</inkml:trace>
  <inkml:trace contextRef="#ctx0" brushRef="#br1" timeOffset="43128.56">5588 6096 0,'0'0'0,"0"-21"31,0 42-15,21 0-16,-21 0 15,21 1-15,-21-1 0,0 21 0,21-21 16,-21 22-16,22-1 0,-22-21 0,0 21 16,0-20-16,0 20 15,0-21-15,0 21 0,0-20 0,0-1 16,21-21-16,-21 21 0,0 0 0,21-21 16,0 0-1,-21-21-15,21 0 16,-21 0-16</inkml:trace>
  <inkml:trace contextRef="#ctx0" brushRef="#br1" timeOffset="43363.42">6011 6011 0,'0'22'31,"-21"-22"-31,0 21 16,0 0-16,21 21 0,-21-21 0,-1 1 15,1 20-15,0-21 0,0 21 16,0 1-16,0-1 0,21-21 0,-22 22 16,22-22-16,-21 21 0,21-21 15,0 0-15,0 1 0,0-1 16,21-21-16,1 0 16,-1 0-16,0-21 15,21-1-15</inkml:trace>
  <inkml:trace contextRef="#ctx0" brushRef="#br1" timeOffset="43772.63">6265 6117 0,'-21'21'16,"21"1"-1,-21-1-15,0 0 0,21 0 16,0 21-16,0-20 0,-21-1 0,21 21 15,-22 0-15,22-20 0,-21-1 16,21 21-16,0-21 0,0 0 0,0 1 16,0-1-16,21 0 15,1-21-15,-1 0 0,0 0 0,0 0 0,21 0 16,-20-21-16,20 0 16,0-1-16,1 1 0,41-21 15,-63 21-15,22-22 0,-22 22 0,0-21 16,0 21-16,-21 0 0,0-22 15,0 22-15,0 0 0,0-21 0,-21 20 16,0 1-16,-21 21 0,20-21 16,-20 21-16,21 0 0,-21 0 0,20 0 15,-20 0-15,21 21 0,0 0 0,-22 1 16,22-1-16,0 21 16,21-21-16,-21 0 0,21 1 15,0-1-15,0 0 0,0 0 0,0 0 16,0 0-16,21-21 0,0 0 15,22 0-15,-22 0 0</inkml:trace>
  <inkml:trace contextRef="#ctx0" brushRef="#br1" timeOffset="43987.5">6921 6181 0,'0'21'16,"0"0"-1,0 0-15,-21-21 0,0 64 16,21-43-16,0 0 0,0 0 16,0 0-16,0 1 0,0-1 0,0 0 15,-21 0-15,21 0 0,21-21 47,0-21-47</inkml:trace>
  <inkml:trace contextRef="#ctx0" brushRef="#br1" timeOffset="44153.68">6964 6011 0,'0'-21'0,"0"42"0,0-63 16,-21 42 0,21 21 15,0 0-31,21 1 0,0-1 15,0-21-15,-21 21 0</inkml:trace>
  <inkml:trace contextRef="#ctx0" brushRef="#br1" timeOffset="44668.38">7705 6287 0,'0'0'0,"0"-22"15,0 1-15,0 0 0,0 0 16,0 0-16,-22 21 0,1-21 16,0-1-16,0 22 0,0-21 15,0 21-15,-22 0 0,22 0 0,0 0 16,0 0-16,0 21 0,-1-21 16,1 22-16,0-1 0,0 0 0,0 21 15,21-21-15,-43 85 16,43-63-16,0-1 0,0-21 15,0 21-15,0-20 0,0-1 16,0 0-16,0 0 0,22 0 0,-1-21 16,0 0-16,0 0 0,21 0 15,-20 0-15,-1 0 0,21-21 0,0 21 16,-20-21-16,20-21 0,0 20 0,-21 1 16,22-21-16,-1 21 0,-21-22 15,0 1-15,22 0 0,-22-1 0,-21 1 16,21-64-16,0 64 15,-21-22-15,0 22 0,0 0 0,0-1 16,0 1-16,-21 0 0,0 21 0,21-1 16,-21 1-16,0 21 0,-1 0 15,1 0-15,0 21 0,0 22 16,21-22-16,0 21 0,-21 1 0,21-1 16,0 21-16,0-20 0,0-1 0,0 22 15,0-22-15,0 0 0,21 1 16,0-1-16,0 0 0,22 1 15,-22-1-15,21-42 0,-21 21 0,22-21 16,-22 0-16,21 0 0</inkml:trace>
  <inkml:trace contextRef="#ctx0" brushRef="#br1" timeOffset="45375.98">9165 6265 0,'42'-42'32,"-20"42"-32,-22-21 0,0 0 15,0 0-15,0-1 16,0 1-16,0 0 0,-22 0 15,22 0-15,-21 0 0,-21 21 0,21 0 16,0 0-16,-22 0 0,22 0 16,-21 0-16,-1 0 0,22 0 15,-21 21-15,0 0 0,20 0 0,1 0 16,0 22-16,0-22 0,21 21 16,0 0-16,0-20 0,0 20 0,0 0 15,0-21-15,0 43 16,21-43-16,0 0 0,0 0 0,1-21 15,-1 0-15,0 0 0,0 0 0,0 0 16,0 0-16,22 0 0,-22-21 16,0 21-16,0-21 0,0 0 0,43-43 15,-43 43-15,-21 0 16,21 0-16,0-21 0,-21 20 0,0 1 16,0-21-16,0 21 0,0 0 0,0-1 15,0 1-15,0 0 0,0 42 31,0 0-15,0 1-16,0-1 0,0 21 0,0-21 16,0 22-16,0 20 0,22-42 15,-1 0-15,-21 1 0,21 20 16,0-21-16,0-21 0,0 21 0,1 0 16,-1-21-16,0 0 0,21 0 0,-21 0 15,22 0-15,20 0 16</inkml:trace>
  <inkml:trace contextRef="#ctx0" brushRef="#br1" timeOffset="45847.71">9991 6117 0,'0'0'16,"0"-21"-16,0 0 0,-22 21 0,1-21 0,0 21 16,0 0-16,-21 0 0,20 0 15,-41 0-15,21 0 0,-1 0 16,1 0-16,21 21 0,-22 0 0,22 0 15,-21 0-15,21 1 0,0 20 16,21-21-16,0 21 0,0-20 16,0 20-16,0-21 0,0 0 0,0 22 0,0-22 15,21 21-15,0-42 16,21 21-16,-21-21 0,22 0 16,-22 0-16,21 0 0,1 0 0,-1 0 15,0-21-15,1 0 0,-22 0 0,21 0 16,0-1-16,22-41 15,-43 42-15,0-22 0,0 1 0,1 21 16,-22-21-16,0-1 0,0 1 16,0-22-16,0 22 0,0 0 0,0-1 15,0 22-15,0-21 0,-22-22 16,1 64-16,0 0 16,21 22-1,-21-1-15,21 0 0,0 21 0,-21 1 16,21-1-16,0-21 0,0 21 0,0 1 15,0 41-15,0-41 16,0-22-16,0 21 0,0-21 0,0 22 16,21-22-16,0 0 0,-21 0 0,21 0 15,0-21-15,1 22 0,-1-22 16,0 0-16,0 0 0,21 0 0,-20 0 16,20 0-16</inkml:trace>
  <inkml:trace contextRef="#ctx0" brushRef="#br1" timeOffset="46331.43">10901 6075 0,'0'0'16,"0"-21"-16,0 0 0,-21-1 0,-1 22 0,1 0 16,0 0-16,0 0 0,0 0 0,-43 0 15,43 0-15,0 22 16,0-1-16,0 0 0,-22 0 0,22 0 15,21 22-15,-21-22 0,0 0 0,21 0 16,-21 21-16,21-20 0,0-1 16,0 0-16,0 0 0,0 0 15,0 0-15,0 1 0,21-1 0,0-21 16,21 0-16,-21 0 0,1 0 16,20 0-16,-21 0 0,21 0 0,-20-21 15,20-1-15,0 1 0,22-21 16,-43 21-16,0 0 0,21-22 15,-20 22-15,-1-21 0,0-1 0,0 1 16,0 0-16,-21-22 0,0 22 0,21-22 16,-21 22-16,0-21 0,0 20 15,0 1-15,0 21 0,0-22 16,-21 43-16,0 22 16,21 20-16,0-21 15,-21 43-15,0-22 0,21 0 0,0 22 16,-21-1-16,21-20 0,0 20 0,0-21 15,0 1-15,0 20 0,0-20 16,0-22-16,21 21 0,0 0 0,0-20 16,21-1-16,1 0 0,-22 0 0,21-21 15,1 0-15,-1 0 0,0 0 16,22 0-16</inkml:trace>
  <inkml:trace contextRef="#ctx0" brushRef="#br1" timeOffset="47575.93">4762 5609 0,'0'0'0,"22"0"16,-22-21-16,21 21 0,-21-21 16,0 0-16,0 0 0,-21 21 31,-1 0-31,1 0 0,0 0 0,0 0 16,0 0-16,0 21 0,-1-21 15,1 21-15,0 0 0,0 0 16,21 0-16,-21 1 0,21-1 0,0 0 15,0 0-15,21 0 0,0 0 0,0 1 16,0-1-16,64 21 16,-64-21-16,0 0 0,1-21 15,-1 22-15,0-1 0,0-21 16,-21 21-16,0 0 16,-21-21-16,0 21 15,0-21-15,-1 0 0,1 0 0,-21 0 16,0 0-16,-22 0 15,43 0-15,0-21 0,21 0 16,-21 0-16,21 0 0,0-1 16,0 1-16,0 0 15,0 0-15,21 21 0</inkml:trace>
  <inkml:trace contextRef="#ctx0" brushRef="#br1" timeOffset="47808.26">4974 5567 0,'0'0'0,"0"21"0,0 0 0,0 0 0,-21 22 0,21-22 16,0 21-16,0-21 15,0 22-15,0-22 0,0 0 16,0 0-16,0 0 0,0 1 0,0-1 15,0 0 1,0-42 0,0 0-16</inkml:trace>
  <inkml:trace contextRef="#ctx0" brushRef="#br1" timeOffset="48415.92">5228 5525 0,'0'0'0,"-21"0"16,0 21-16,21 0 0,-21 0 15,-1 21-15,1 1 0,21-22 16,0 0-16,0 21 0,-21-20 15,21-1-15,0 0 0,0 0 0,0 0 16,0 0-16,0 1 16,21-22-16,0 0 15,1 0-15,-1 0 16,0-22-16,-21 1 0,21 21 16,0-21-16,-21 0 0,21 0 0,-21 0 15,0-1-15,0 1 16,0-21-16,0 21 0,0 0 0,0-1 15,0 1-15,0 0 0,0 42 32,0 0-32,0 1 15,0-1-15,0 0 0,0 0 16,0 0-16,0 0 0,0 22 0,0-22 16,0 0-16,0 0 15,0 0-15,22-21 0,-22 22 16,21-22-16,0 0 15,0 0-15,-21-22 16,21 1-16</inkml:trace>
  <inkml:trace contextRef="#ctx0" brushRef="#br1" timeOffset="49174.24">5503 5376 0,'0'-21'16,"0"42"15,0 1-31,0-1 0,0 0 16,0 0-16,0 21 0,0-20 0,0 20 15,0-21-15,0 21 0,0-20 0,0 20 16,0-21-16,0 43 16,0-43-16,0 0 0,0 0 15,0 0-15,21-21 0,1 0 16,-1 0-16,0 0 15,0 0-15,0-21 0,0 21 16,1-21-16,-22 0 0,21 0 0,0-1 16,-21 1-16,0 0 0,0 0 15,0 0-15,0 0 0,0-1 0,0 1 16,0 42 15,0 1-31,0-1 16,0 0-16,0 0 0,0 0 15,0 0-15,0 1 0,0-1 0,21 0 16,-21 0-16,21-21 0,0 21 16,1-21-1,-1 0-15,0 0 0,0 0 16,0-21-16,0 21 0,1-21 16,-1 0-16,0 0 0,0-1 0,0 1 15,0 0-15,1 0 0,-1 0 0,0 0 16,-21-1-16,0 1 15,0 0-15,21 21 0,-21-21 0,21 0 32,-42 21 46,0 0-78,0 0 0,21 21 15,-21-21-15,21 21 16,-22 0-16,1 0 0,21 1 0,0-1 16,0 0-16,0 0 15,0 0-15,0 0 0,0 1 0,0-1 16,0 0-16,0 0 0,21-21 16,1 0-16,-1 0 0,0 0 15,0 0-15,0 0 0,0 0 0,1 0 16,-1 0-16,0-21 0,0 0 0,0 0 15,0 21-15,1-22 0,-1 1 16,0 0-16,-21 0 0,0-21 0,0 20 16</inkml:trace>
  <inkml:trace contextRef="#ctx0" brushRef="#br1" timeOffset="49367.14">6159 5334 0,'0'0'0,"-21"21"16,0-21 47,0 0-48</inkml:trace>
  <inkml:trace contextRef="#ctx0" brushRef="#br1" timeOffset="49545.03">5651 5482 0,'0'0'0,"22"0"16,-1 0-1,0 0-15,0 0 0,0 0 0,22 0 16,-22-21-16,0 21 0,21 0 15,-21-21-15,1 21 0,-1 0 0,0 0 16,-21-21-16</inkml:trace>
  <inkml:trace contextRef="#ctx0" brushRef="#br1" timeOffset="49744.6">5016 5736 0,'22'0'15,"-1"0"1,0 0-16,0-21 0,21 21 16,-20-21-16,-1 21 0,21-21 0,-21 21 15,0 0-15,1 0 0</inkml:trace>
  <inkml:trace contextRef="#ctx0" brushRef="#br1" timeOffset="50141.63">5165 6265 0,'0'0'15,"0"22"-15,0 20 0,0-21 0,0 0 16,0 22-16,0-22 0,-22 21 16,22-21-16,0 0 0,0 1 0,0-1 15,0 0-15,0 0 0,0 0 16,0-42 15,0 0-15,0 0-16,0 0 0,22-22 15</inkml:trace>
  <inkml:trace contextRef="#ctx0" brushRef="#br1" timeOffset="50427.46">5186 6202 0,'-127'42'31,"106"-42"-31,21 21 0,-22-21 16,22 22-16,-21-22 0,42 0 47,1-22-47,-1 1 15,0 0-15,0 21 0,0-21 16,-21 0-16,21 21 0,1-21 0,-1 21 16,0 0-16,0 0 15,0 0 1,0 21-16,-21 0 0,0 0 15,22 0-15,-1 0 0,-21 1 0,21-1 16,-21 0-16,0 0 0,21-21 16,0 21-16</inkml:trace>
  <inkml:trace contextRef="#ctx0" brushRef="#br1" timeOffset="51236.76">11917 5715 0,'0'0'0,"21"-21"0,-21 0 16,-21 42 31,0 0-47,-1 0 0,1 0 15,0 22-15,0-1 0,-21 22 16,42-22-16,-22 0 0,22 1 0,-21-22 15,21 21-15,0 0 0,0-20 16,0 20-16,0-21 0,0 0 0,0 0 16,21 22-16,1-22 0,20 0 15,-21 0-15,0 0 0,0-21 16,1 0-16,-1 0 0,0 0 16,0 0-16,0 0 0,0 0 0,1-21 15,-1 21-15</inkml:trace>
  <inkml:trace contextRef="#ctx0" brushRef="#br1" timeOffset="51512.6">12615 5567 0,'21'21'0,"-42"-42"0,64 63 16,-22-21-16,21 1 0,-21 20 0,0 0 16,1-21-16,-1 22 0,-21-1 0,0 0 15,21 1-15,-21-1 0,0 0 16,0-20-16,0 20 0,0-21 0,-21 21 16,0-20-16,-1-1 0,1 21 0,0-21 15,21 0-15,-21-21 0,-43 43 16,43-22-16,-21 0 0</inkml:trace>
  <inkml:trace contextRef="#ctx0" brushRef="#br1" timeOffset="52464.06">4276 7366 0,'0'0'0,"0"-63"16,0 41-1,-22 22 1,-20 0-16,21 0 0,0 22 16,0-22-16,-22 21 0,22-21 0,-21 21 15,21 0-15,-22 0 0,22-21 16,0 21-16,0-21 0,0 0 0,21 22 16,21-22 15,0 0-31,0 0 0,21 21 15,-20-21-15,20 21 0,-21-21 16,21 21-16,1-21 0,-1 21 0,-21 0 16,22 1-16,-22-22 0,0 21 15,-21 0-15,0 0 0,0 0 16,0 0-16,0 1 0,-21-1 0,0 0 16,-22 0-16,22 0 0,0 0 15,-21-21-15,20 22 0,1-22 0,-21 0 16,0 0-16,20 0 15,22-22 1,0 1 0,22 0-16,-1 21 0,0 0 0,0-21 15,0 21-15,0 0 0,1 0 16,-1 0-16,0 0 0,0 0 0,0 21 16,0 0-16,1 0 0,-22 1 15,0-1-15,0 21 0,0-21 0,0 22 16,0-22-16,0 21 0,-22-21 15,1 22-15,0-22 0,21 21 16,0-21-16,0 0 0,0 1 0,0-1 16,0 0-16,0 0 0,21-21 31,0 0-31,1 0 0</inkml:trace>
  <inkml:trace contextRef="#ctx0" brushRef="#br1" timeOffset="52923.75">5419 8086 0,'0'21'16,"0"21"-1,0-21-15,0 1 0,0 20 0,0-21 16,0 0-16,0 22 0,-22-22 16,22 21-16,0-21 0,0 0 0,0 1 15,-21-1-15,21 0 0,0 0 16,0-42 15,0 0-15,0 0-16</inkml:trace>
  <inkml:trace contextRef="#ctx0" brushRef="#br1" timeOffset="53107.65">5503 7832 0,'0'-21'15,"-21"21"17,21 21-17,0 0 1,0 0-16,0 0 16,21 0-16,0-21 0,1 22 0</inkml:trace>
  <inkml:trace contextRef="#ctx0" brushRef="#br1" timeOffset="53604.37">5884 8107 0,'-21'21'31,"21"0"-31,0 0 0,0 1 16,-21-1-16,21 0 0,0 0 0,0 0 15,-21-21-15,21 21 0,0 1 16,0-1-16,0 0 0,0 0 16,0 0-1,0 0-15,-21-21 47,21-21-31,0 0-16,0 0 15,0 0-15,0 0 0,0-1 0,0-20 16,0 21-16,21 0 0,-21-22 0,21 22 16,0-21-16,21 21 0,-20 0 15,-1-1-15,0 22 0,21-21 0,-21 21 16,1 0-16,-1 0 0,21 0 16,-21 21-16,0-21 0,1 22 0,-22-1 15,21 0-15,0 21 0,-21-21 0,0 22 16,0-22-16,0 0 0,0 21 0,0-20 15,0 20-15,0-21 0,0 0 16,0 22-16,-21-22 16,21 0-16,0 0 15,21-42 17,-21 0-32,21 21 0,0-21 0</inkml:trace>
  <inkml:trace contextRef="#ctx0" brushRef="#br1" timeOffset="53859.52">6646 7705 0,'0'0'0,"0"-21"16,-21 42 0,0 0-16,21 0 0,0 0 15,-21 0-15,21 22 0,-21-1 16,21 0-16,0 1 0,0-1 0,0 0 15,-22 1-15,22-1 0,-21 0 0,21 1 16,0-1-16,0-21 0,0 22 16,0-22-16,0 0 0,0 0 0,0 0 15,21-21-15,1 0 0,-1 0 16,0 0-16,0 0 0,-21-21 16,21 0-16,-21 0 15</inkml:trace>
  <inkml:trace contextRef="#ctx0" brushRef="#br1" timeOffset="54028.42">6413 8086 0,'0'0'15,"0"-21"-15,0-1 0,0 1 16,22 0 0,-1 21-16,0 0 0,0-21 15,0 21-15,0-21 0,22 21 0,-22 0 16,21 0-16,-21-21 0,22 21 15,41 0-15,-41-22 0</inkml:trace>
  <inkml:trace contextRef="#ctx0" brushRef="#br1" timeOffset="54580.11">7789 8213 0,'21'-106'31,"-21"85"-31,0-22 0,0 22 16,0 0-16,-21-21 0,21 21 0,-21-1 15,0 1-15,0-21 0,-22 21 16,22 0-16,0 21 0,0-22 0,-21 22 15,20 0-15,-20 0 0,21 22 0,0-22 16,0 42-16,-1-21 0,1 0 16,0 22-16,0-1 0,0 0 0,0 1 15,21 84-15,0-85 16,0-21-16,0 21 0,0-20 16,0 20-16,21-42 0,0 21 15,0-21-15,21 0 0,-20 0 16,-1 0-16,21-21 15,-21 0-15,0 0 0,22-1 16,-22 1-16,0 0 0,0 0 0,0-21 0,1 20 16,-1-20-16,0 21 0,-21-21 15,0 20-15,0-20 0,0 21 0,0 0 16,0 0-16,0-1 0,-21 65 31,21-22-31,-21 0 0,21 0 0,0 22 16,-22 20-16,22-21 0,0 1 15,0-22-15,0 21 0,0-21 0,22 1 16,-1-1-16,-21 0 0,21-21 16,0 21-16,0-21 0,0 0 0,1 0 15,20 0-15,-21 0 0,21 0 16,-20-21-16</inkml:trace>
  <inkml:trace contextRef="#ctx0" brushRef="#br1" timeOffset="54799.98">8445 7916 0,'0'0'0,"-21"0"0,42 0 32,1 0-17,-1 0-15,0 22 0,0-22 16,0 0-16,0 0 0,1 0 15,-1 0-15,0 0 16,-21 21 0</inkml:trace>
  <inkml:trace contextRef="#ctx0" brushRef="#br1" timeOffset="54943.75">8361 8149 0,'0'0'0,"0"21"16,21-21-1,0 0 1,0 0-16,0 0 0,1-21 0,20 0 16,0 21-16,-21-21 0,1 21 15,-1-21-15</inkml:trace>
  <inkml:trace contextRef="#ctx0" brushRef="#br1" timeOffset="55199.61">9207 7726 0,'0'-21'0,"0"-22"31,-21 43-31,21 22 16,-21-1-16,21 0 0,-21 0 0,21 0 15,0 0-15,0 22 0,0-1 16,-21 0-16,21 1 0,-21 20 15,21-20-15,-22-1 0,22-21 0,0 21 16,0-20-16,0-1 0,0 0 16,0 0-16,0 0 15,22-21-15,-1 0 0</inkml:trace>
  <inkml:trace contextRef="#ctx0" brushRef="#br1" timeOffset="55563.4">9652 7768 0,'0'0'16,"-42"21"-1,42 1 1,0-1-16,-22 21 0,1-21 0,0 22 16,0 41-1,21-41-15,0-22 0,0 21 0,0 0 0,0-20 16,0-1-16,0 21 0,21-21 15,-21 0-15,21-21 16,22 0-16,-22 0 0,0 0 0,42 0 16,-41-21-16,20 21 0,-21-21 15,21 0-15,-20 0 0,-1-22 16,0 22-16,0-21 0,-21 0 0,21-1 16,-21 1-16,0 0 0,0 20 0,-42-62 15,21 41-15,0 22 0,-22-21 16,22 21-16,-21 21 0,-1-21 15,1 21-15,0 0 0,-1 0 0,1 0 16,0 21-16,21 0 0,-22 0 0,1 0 16,-43 43-16,22-22 15</inkml:trace>
  <inkml:trace contextRef="#ctx0" brushRef="#br1" timeOffset="56023.97">5334 9462 0,'0'0'0,"21"-22"0,-21 1 0,0 0 0,0 0 15,21 21-15,-21-21 16,0 42 15,0 0-31,0 0 0,0 22 16,0-22-16,0 0 0,0 21 0,0-21 16,0 1-16,-21 20 0,21-21 0,0 0 15,0 0-15,-21 1 0</inkml:trace>
  <inkml:trace contextRef="#ctx0" brushRef="#br1" timeOffset="56190.88">5270 9335 0,'0'-43'0,"0"86"0,0-107 0,-21 43 15,21 0-15,-21 0 0,0-1 16,21 44 15,21-1-31,0-21 16,-21 21-16,21-21 0,22 21 0,-22-21 15</inkml:trace>
  <inkml:trace contextRef="#ctx0" brushRef="#br1" timeOffset="56620.63">5884 9377 0,'0'21'0,"0"-42"0,0 63 0,-21-42 0,21 21 15,0 22-15,0-22 0,0 0 16,0 0-16,0 0 0,0 1 0,0 20 16,-21 21-1,21-41-15,0-1 0,-21-21 16,21 21-16,0-42 31,0 0-31,0-1 16,0 1-16,0-21 0,0 21 15,0 0-15,21-22 0,0 22 0,0-21 16,0-1-16,1 22 0,-1-21 0,42 0 16,-42 20-16,1 1 15,20 21-15,-21 0 0,0 0 0,0 0 16,1 21-16,-1-21 0,0 22 0,0-1 15,0 21-15,0-21 0,-21 22 16,0-22-16,0 21 0,0-21 16,0 0-16,0 22 0,0-22 0,0 0 15,0 21-15,0-20 0,0-1 16,22-42 15,-1-1-31</inkml:trace>
  <inkml:trace contextRef="#ctx0" brushRef="#br1" timeOffset="56839.5">6752 9038 0,'0'0'0,"0"21"16,0 1-16,0-1 15,0 21-15,0-21 0,-21 22 16,21 41-16,-21-41 0,0-1 15,-1 0-15,22 1 0,0-1 0,-21-21 16,21 21-16,-21 1 0,21-22 16,0 21-16,0-21 0,0 1 0,0-1 15,0-42 1</inkml:trace>
  <inkml:trace contextRef="#ctx0" brushRef="#br1" timeOffset="57024.4">6477 9440 0,'0'0'0,"21"0"15,0 0-15,22 0 0,-22-21 0,63 21 16,-62 0-16,41 0 0,-21-21 16,1 21-16,20-21 0,-20 21 0,20 0 15,-21-21-15,22 21 0,-1-21 16,-20 21-16,-1-22 0,0 1 0,22 0 15</inkml:trace>
  <inkml:trace contextRef="#ctx0" brushRef="#br1" timeOffset="57456.04">7451 8996 0,'-22'42'15,"22"1"-15,-21-22 0,21 0 0,-21 21 16,21-21-16,0 43 15,0-22-15,0 1 0,0-22 16,0 21-16,0-21 0,0 22 0,0-22 0,0 0 16,0 21-16,0-21 0,0 1 15,0-1-15,0 0 0,0-42 47,0 0-47,0-1 16,0 1-16,0 0 0,0-21 0,21 21 15,0-1-15,-21-20 0,22 21 0,-1 0 16,0-22-16,0 22 0,21 0 0,-20 0 16,20 0-16,-21 21 0,21 0 15,1 0-15,-22 0 0,21 0 0,1 0 16,20 42-16,-42-21 0,22 0 16,-22 1-16,0-1 0,0 21 15,-21-21-15,0 0 0,0 22 16,0-22-16,-21 0 0,0 0 0,0 0 0,-22 1 15,1-22-15,-43 21 16,43 0-16,21-21 16,-22 0-16,22 0 0,21-21 15,0 0 1,0-1-16</inkml:trace>
  <inkml:trace contextRef="#ctx0" brushRef="#br1" timeOffset="57680.72">8594 9250 0,'21'0'31,"0"0"-15,0 0-1,0 0-15,-21-21 0,21 21 0,1 0 16,-1 0-16,0 0 16</inkml:trace>
  <inkml:trace contextRef="#ctx0" brushRef="#br1" timeOffset="57819.64">8572 9377 0,'0'0'0,"0"21"15,22-21 1,-1 0-16,0 0 16,0-21-16,21 0 15,-20 21-15,-1-21 0</inkml:trace>
  <inkml:trace contextRef="#ctx0" brushRef="#br1" timeOffset="58323.88">9461 8932 0,'0'0'15,"0"-21"-15,0 0 0,-21 21 0,21-21 16,0 0-16,0 0 0,0-1 0,0 1 16,21 21-16,1 0 15,-1 0-15,21 0 0,-21 0 16,22 21-16,-22 1 15,0 20-15,-21 0 0,0 1 0,21-1 16,-21 0-16,0 1 0,0-1 0,0 0 16,0 1-16,-21-1 0,0-21 0,0 21 15,-22 1-15,1-22 16,21 0-16,-22 0 0,22 0 0,-21 1 16,0-1-16,20-21 0,-20 0 0,21 0 15,0 0-15,0 0 0,-1 0 0,1 0 16,0-21-16,0-1 15,21 1-15,0 0 0,0 0 0,0-21 16,0 20-16,0 1 0,21 0 16,0-21-16,0 21 0,1-1 0,-22 1 15,21 21-15,0-21 0,0 21 16,0 0-16,0 0 16,-21 21-16,22 0 0,-1 1 15,-21-1-15,21 0 0,-21 0 16,0 0-16,21 0 0,0 1 0,-21-1 15,0 0-15,21 0 0,1 0 16,-1 0 0,0-21-16,0 0 0,0 0 0,0 0 15,1 0-15,-1-21 0</inkml:trace>
  <inkml:trace contextRef="#ctx0" brushRef="#br1" timeOffset="58692.67">10096 8996 0,'0'-21'0,"0"42"0,0-63 16,-21 42-1,0 0-15,0 0 0,-21 42 16,20-21-16,1 21 0,21-20 16,-21 20-16,0-21 0,0 64 15,0-64-15,21 21 0,0-21 16,0 1-16,0 20 0,0-21 0,63 21 15,-42-20-15,22-22 16,-22 0-16,21 0 0,-21 0 16,22 0-16,-1 0 0,-21 0 15,21-22-15,-20 1 0,20 0 0,-21 0 16,0 0-16,22-43 0,-22 22 16,-21 0-16,0-1 0,0 1 0,0 0 15,0-22-15,0 43 0,-21-21 16,-1-1-16,1 22 0,0 0 0,0 0 15,-21 0-15,20 21 0,1 0 16,0 0-16,0 0 0,0 21 0,0-21 16,-22 21-16,22 0 0,0 0 15,-21 0-15,20 1 0</inkml:trace>
  <inkml:trace contextRef="#ctx0" brushRef="#br1" timeOffset="59368.41">5292 10647 0,'0'-42'15,"0"84"-15,0-63 16,-22 42-1,22 0-15,0 0 0,-21 22 0,21-22 16,0 0-16,0 21 0,-21-21 0,21 1 16,0-1-16,0 0 0,0 0 15,-21 0-15,21 0 0,0 1 16,-21-22-16,21-22 31</inkml:trace>
  <inkml:trace contextRef="#ctx0" brushRef="#br1" timeOffset="59552.3">5249 10393 0,'0'-21'16,"0"42"-16,-21-63 0,21 20 0,-21 22 16,0-21-16,0 21 15,21 21 1,0 1-16,0-1 15,21-21-15,-21 21 16,21 0-16,0-21 0,0 21 0,22-21 16,-22 21-16</inkml:trace>
  <inkml:trace contextRef="#ctx0" brushRef="#br1" timeOffset="60009.04">5863 10520 0,'0'21'16,"0"0"-16,-21-21 0,21 21 16,0 1-16,0-1 0,0 0 15,0 0-15,0 0 0,-21 0 0,21 1 16,0-1-16,0 21 0,0-21 0,0 0 16,0 1-16,0-1 15,0 0-15,0 0 0,0 0 16,-21-21-1,-1 0 1,22-21 0,0 0-16,0 0 0,0 0 0,0-1 15,0 1-15,0-21 0,22 21 16,-1-22-16,0 1 0,0 0 0,21-1 16,-20 1-16,62-21 15,-63 41-15,22 1 0,-1 0 0,-21 21 16,22 0-16,-22 0 0,21 21 0,-21 0 15,0 22-15,1-22 0,-1 21 16,-21-21-16,0 22 0,21-1 0,-21-21 16,0 22-16,0-1 0,0-21 15,0 0-15,-21 0 0,0 1 0,21-1 16,0 0-16,0 0 0,0 0 16,21-42 15,0 0-31,0 21 0</inkml:trace>
  <inkml:trace contextRef="#ctx0" brushRef="#br1" timeOffset="60243.9">6858 10245 0,'0'0'0,"-21"0"15,0 21-15,-1 0 16,1 21-16,0-20 0,0 20 0,0 0 15,0 1-15,-1-1 0,1 0 16,0 1-16,0-1 0,21 0 0,-21 1 16,21-1-16,-21-21 0,21 21 0,0-20 15,0-1-15,0 0 0,0 0 16,21-21-16,21 21 16,-21-21-16,0 0 15,1-21-15,-1 0 0,0 21 0</inkml:trace>
  <inkml:trace contextRef="#ctx0" brushRef="#br1" timeOffset="60404.81">6604 10647 0,'0'0'0,"-21"0"0,0 0 0,-1 0 16,65 0 0,-22 0-1,0-21-15,43 0 16,-22 21-16,0-22 0,-21 22 0,22-21 15,-1 21-15,-21-21 0,22 0 16</inkml:trace>
  <inkml:trace contextRef="#ctx0" brushRef="#br1" timeOffset="60905.67">7959 10478 0,'0'-22'0,"0"44"0,0-65 16,0 22-16,0 0 0,0 0 16,0 0-16,0-1 0,-22-20 15,1 42-15,0 0 0,-21-21 16,21 21-16,-22 0 0,22 0 15,-42 42-15,20-21 0,1 1 16,21-1-16,-22 21 0,22 0 0,0 1 16,0-1-16,21 0 0,0 1 15,0-22-15,0 21 0,0 1 0,21-22 16,21 0-16,-20 0 0,20 0 0,-21 0 16,21 1-16,22-22 0,-22 0 15,64 0-15,-64 0 0,1 0 16,20 0-16,-20 0 0,20-22 15,-21 1-15,1 0 0,-1 21 0</inkml:trace>
  <inkml:trace contextRef="#ctx0" brushRef="#br1" timeOffset="61353.21">8699 10478 0,'0'0'0,"0"-22"31,22 22-16,-1 0-15,0 0 0,0 0 0,0 0 16,0-21-16,1 21 0,-1 0 0,0 0 16,0 0-16,0 0 0,0 0 15,1 0-15,-1 0 0,-42 0 32,-1 21-32</inkml:trace>
  <inkml:trace contextRef="#ctx0" brushRef="#br1" timeOffset="61506.12">8742 10668 0,'21'21'0,"-42"-42"0,84 42 0,-42-21 16,1 0-16,-1 0 0,0 0 15,21-21-15,-21 21 0,22-21 0,-22 21 16</inkml:trace>
  <inkml:trace contextRef="#ctx0" brushRef="#br1" timeOffset="62009.83">9991 10351 0,'0'0'0,"0"-22"0,0 1 15,0 0-15,0 0 0,-22 0 0,1 0 16,0 21-16,0-22 0,0 22 16,-64 0-16,43 0 15,21 0-15,-1 22 0,-20-1 16,21 0-16,-21 21 0,20-21 16,1 22-16,0-1 0,0 0 0,0 1 0,0 41 15,21 22 1,0-63-16,0-22 15,0 0-15,0 0 0,0 0 0,21-21 16,0 0-16,21 21 0,-21-21 0,1 0 16,20 0-16,-21 0 0,0-21 15,22 0-15,-1 21 0,-21-21 0,21 0 16,-20-22-16,-1 22 0,21 0 0,-21-21 16,0-1-16,1 1 0,-1 0 0,-21-1 15,0-20 1,0 21-16,0 20 0,0 1 0,0 0 15,-21 42 1,21 0-16,0 22 16,-22-22-16,22 21 0,-21-21 0,21 64 15,0-64-15,0 22 0,0-22 16,0 0-16,0 21 0,0-21 16,0 1-16,21-22 0,1 21 0,-1 0 15,0-21-15,0 0 0,21 0 0,1 0 16,-1 0-16</inkml:trace>
  <inkml:trace contextRef="#ctx0" brushRef="#br1" timeOffset="62237.7">10583 10224 0,'0'0'0,"0"-22"0,0 1 0,0 42 31,0 1-31,0-1 15,0 21-15,0-21 0,-21 22 0,21-1 16,0 0-16,0-21 0,0 22 0,-21-1 16,21-21-16,0 43 15,0-43-15,0 0 0,0 0 16,0 0-16,-21-21 31</inkml:trace>
  <inkml:trace contextRef="#ctx0" brushRef="#br1" timeOffset="62840.36">10435 10478 0,'42'-22'31,"-20"22"-31,-1-21 0,0 21 16,0 0-16,21 0 0,1 0 0,-22 0 15,21-21-15,1 0 0,20 21 0,-21-21 16,1 21-16,20-21 15,-20-1-15,-1 22 0,0-21 0,22 0 16,-43 0-16,21 0 0,-21 0 0,1-22 16,-1 22-16,-21 0 0,0-21 0,0 20 15,0 1-15,0-21 0,0 21 16,0 0-16,-21-1 0,-1 22 16,1 0-16,0 0 0,21 22 15,-21-1-15,0-21 0,21 42 16,0-21-16,0 0 0,0 22 0,0 63 15,0-85-15,0 21 16,0 0-16,0 1 0,0-1 16,0-21-16,0 22 0,0-22 15,0 21-15,0-21 0,0 0 0,0 1 16,0-1-16,0-42 47,0-1-47,0 1 15,0 0-15,0 0 0,0 0 16,21 0-16,0-22 0,0 22 0,0 0 16,1 0-16,20 0 0,-21-1 0,21 1 15,1 21-15,-1 0 0,0 0 16,1 0-16,-1 0 0,0 0 0,1 0 16,-22 21-16,21 1 0,-21-1 15,1 0-15,-1 0 0,-21 21 0,0-20 16,0-1-16,0 0 0,0 21 15,0-21-15,-21 1 0,-1-1 0,-20 0 16,0 0-16,21-21 0,-22 0 16,22 21-16,-21-21 0,-1 0 15,22 0-15,-21 0 0,21 0 0,-22 0 16,22 0-16,0 0 0</inkml:trace>
  <inkml:trace contextRef="#ctx0" brushRef="#br1" timeOffset="63780.62">12171 10287 0,'-21'0'16,"21"-21"-1,0 42 48,0 0-63,0 0 0,0 1 15,0-1-15,0 0 0,0 0 16</inkml:trace>
  <inkml:trace contextRef="#ctx0" brushRef="#br1" timeOffset="63955.51">12107 10795 0,'0'0'0,"0"21"16,0 0-1,0 1 1,-21-22-16,21 21 16,-21-21-16,0 21 0,0 0 0,-1-21 15,1 21-15,0 0 0,-21 1 16,-1-22-16</inkml:trace>
  <inkml:trace contextRef="#ctx0" brushRef="#br1" timeOffset="64520.2">10816 8975 0,'0'21'47,"0"0"-31,0 0-1</inkml:trace>
  <inkml:trace contextRef="#ctx0" brushRef="#br1" timeOffset="64676.1">10816 9313 0,'0'0'0,"-21"22"0,0-1 16,0 0-1,-1-21-15,1 0 0,0 0 0,0 0 16,0 0-16,0 0 0,-1 0 16,1 0-16</inkml:trace>
  <inkml:trace contextRef="#ctx0" brushRef="#br1" timeOffset="65019.56">10604 7811 0,'-21'0'31,"21"21"16,0 0-47,0 0 15</inkml:trace>
  <inkml:trace contextRef="#ctx0" brushRef="#br1" timeOffset="65216.45">10710 8086 0,'0'21'15,"0"0"1,0 0 0,0 0-16,0 1 15,-21-1-15,0 0 16,0 0-16</inkml:trace>
  <inkml:trace contextRef="#ctx0" brushRef="#br1" timeOffset="66041.49">6562 12065 0,'0'0'0,"0"-21"0,84-43 31,-63 43-31,1 0 0,-22 0 0,0 0 16,0 0-16,0-1 16,0 1-16,-22 21 15,1 0-15,-21 0 0,21 0 0,-22 0 16,-41 0-16,41 21 0,1-21 15,21 22-15,-21-1 0,20-21 16,1 21-16,0 0 0,21 0 0,-21 0 16,21 1-16,0-1 0,21 0 15,0 0-15,0 0 0,22 0 16,-22 22-16,21-22 0,1 0 0,-1 0 16,0 0-16,1 1 0,-1-1 15,-21 0-15,0 0 0,0 0 16,-21 0-16,0 1 0,0-1 0,0 0 15,-21 0-15,-21-21 0,0 21 0,-1-21 16,-20 0-16,20 21 0,-20-21 16,-1 0-16,1 0 0,-1 0 0,22 0 15,-21 0-15,20-21 0,1 0 0,0 0 16,-1 21-16,22-42 0,0 20 16,0 1-16,0 0 0,21-21 0,0 21 15,0-22-15,0 22 0,21-21 16,21 21-16,-21-1 0,22 1 0,-1 0 15,0 21-15,1-21 0,-1 21 0,21 0 16,1 0-16,-1 0 0</inkml:trace>
  <inkml:trace contextRef="#ctx0" brushRef="#br1" timeOffset="66479.75">7429 11896 0,'0'0'0,"0"-21"0,-21-1 16,0 22 0,0 0-16,0 0 0,-22 0 15,22 22-15,0-22 0,-21 21 0,21 21 16,-1-21-16,1 22 16,0-22-16,0 21 0,0 0 0,21 1 15,0-1-15,-21 0 0,21-20 0,0 62 16,21-63-1,0 1-15,0-1 0,0 0 0,22-21 16,-22 0-16,21 0 0,0 0 0,1 0 16,-22 0-16,21 0 0,1-21 15,-22 0-15,21 21 0,-21-22 0,22 1 16,-22 0-16,0-21 0,0 21 0,-21-22 16,0 22-16,0-21 0,0-1 0,0 1 15,-21 0-15,0 21 0,0-22 16,-22 22-16,1-21 0,21 21 15,-22 21-15,1-22 0,0 22 0,21 0 16,-22 0-16,22 0 0,0 0 16,0 0-16,0 22 0,21-1 15,0 0-15,0 0 0,0 0 16,21 0-16,0-21 0,0 22 0,0-1 16,22-21-16,-1 0 0,0 21 0</inkml:trace>
  <inkml:trace contextRef="#ctx0" brushRef="#br1" timeOffset="66724.17">8234 11811 0,'0'0'0,"0"-21"0,-21 21 32,-1 0-32,1 21 0,0 0 15,21 0-15,-21 22 0,21-1 16,0 0-16,0 1 0,-21-1 15,21 0-15,0 1 0,-21-1 0,21 0 0,0 1 16,0-1-16,0-21 0,0 0 16,0 1-16,0-1 0,0 0 0,0 0 15,21-21-15,0 0 16,-21-21 0,21 21-16</inkml:trace>
  <inkml:trace contextRef="#ctx0" brushRef="#br1" timeOffset="67006.02">8107 11896 0,'0'0'0,"0"-21"0,0-22 0,0 22 0,0 0 15,0 0-15,0 0 0,0-1 0,0 1 16,21 21-16,0-21 0,0 21 16,0 0-16,1 0 0,20 0 0,-21 0 15,0 0-15,22 42 16,-22-20-16,0-1 0,0 0 0,0 0 15,-21 21-15,0-20 0,0 20 16,0-21-16,0 21 0,0-20 0,-21 20 16,0-21-16,0 0 0,-22 0 15,22-21-15,0 22 0,0-1 0,0-21 16,0 0-16,-1 0 0,44-21 31,-1 21-31,0-22 16,21 1-16</inkml:trace>
  <inkml:trace contextRef="#ctx0" brushRef="#br1" timeOffset="67315.85">9567 11430 0,'-21'0'0,"-127"42"32,106-20-32,20 20 0,-20-21 0,21 0 15,-64 64-15,64-64 16,-21 21-16,21 1 0,-1-1 0,-20 22 16,21-22-16,0 0 0,21 22 15,0-22-15,0 0 0,0 1 16,0-1-16,0 0 0,0-20 0,63 41 15,-42-42-15,22 0 0,-1 1 16,0-1-16,1 0 0,20-21 16,-20 0-16,-1 0 0,21 0 0,-20 0 15,-1 0-15</inkml:trace>
  <inkml:trace contextRef="#ctx0" brushRef="#br1" timeOffset="67592.69">10266 11684 0,'0'0'15,"0"-21"-15,-21 21 0,-1-21 0,-20 21 0,21 0 16,0 0-16,-22 0 0,1 0 16,21 21-16,-21 0 0,20 0 0,-20 0 15,21 1-15,-21 20 0,20-21 0,-20 64 16,42-64-16,0 21 15,0 1-15,0-1 0,0 0 0,0-21 16,0 22-16,0-22 0,21 0 16,22 0-16,-22 0 0,0 1 0,21-22 15,1 0-15,-22 0 0,21 0 16,0 0-16,43 0 0,-43-22 16</inkml:trace>
  <inkml:trace contextRef="#ctx0" brushRef="#br1" timeOffset="67935.49">10710 11388 0,'0'0'0,"21"0"46,1 0-46,-1 0 0,0 0 0,21 21 16,-21 0-16,22 0 0,-22 0 16,0 22-16,0-22 0,22 21 0,-43-21 15,21 22-15,-21-1 0,21 0 0,-21 1 16,0-1-16,0 0 0,0 1 16,0-1-16,-21 0 0,0 1 0,-1-22 15,1 21-15,-21 1 0,21-22 0,0 0 16,21 21-16,-43-21 15,22 1-15,21-1 0,-21-21 16,21-21 0,21-1-1</inkml:trace>
  <inkml:trace contextRef="#ctx0" brushRef="#br1" timeOffset="68148.37">11515 11472 0,'0'-21'31,"0"42"0,0 1-15,0-1-1</inkml:trace>
  <inkml:trace contextRef="#ctx0" brushRef="#br1" timeOffset="68360.25">11726 11917 0,'0'21'15,"0"-42"-15,0 63 0,0-21 0,0 1 0,0-1 16,0 0-16,0 21 0,0-21 0,0 1 16,-21-1-16,0 21 0,21-21 15,-21 0-15,0 1 0,-1-1 0,1 0 16,0 0-16,0 0 0,-21 0 0,20-21 16,-20 22-16,21-1 0,-21-21 15,-1 21-15</inkml:trace>
  <inkml:trace contextRef="#ctx0" brushRef="#br1" timeOffset="69421.33">5143 13377 0,'-21'0'0,"42"0"0,-63 0 0,21 0 15,21-21 1,-21 21-16,21-21 16,0 0-16,21 0 15,0 0-15,0 21 0,22-22 16,-22 22-16,0 0 0,0 0 15,0 0-15,0 0 0,1 0 0,-1 0 16,-21 22 0,0-1-16,0 0 15,-21 0-15,-1 0 0,22 0 0,-21 22 16,0-1-16,0-21 0,0 22 16,0-1-16,-1-21 0,22 21 0,0 1 15,0-22-15,0 0 0,0 0 0,0 0 16,0 1-16,0-1 0,22-21 15,-1 0-15,0 0 16,0 0-16,0 0 16,0 0-16,-21-21 15,-21 21 17,0 0-32,0 21 15,0 0-15,21 0 0,-21 0 0,21 0 16,-22 22-16,22-22 0,0 0 15,0 21-15,0 1 0,0-22 16,0 0-16,0 0 0,0 0 16,0 1-16,0-1 0,0 0 15,-21 0-15,0-21 0,0 0 16,-21 0-16,20 21 16,1-21-16,-21 0 0,21 0 0,-22 0 15,22 0-15,0 0 0,0 0 16,0 0-16,0-21 0,-1 21 0,22-21 15,-21 21-15,21-21 16</inkml:trace>
  <inkml:trace contextRef="#ctx0" brushRef="#br1" timeOffset="69548.25">5038 14182 0</inkml:trace>
  <inkml:trace contextRef="#ctx0" brushRef="#br1" timeOffset="70399.41">2942 15727 0,'0'-21'0,"0"0"15,0-1-15,-21 22 47,21 22-47,0-1 0,0 21 16,0-21-16,0 43 0,-21-22 0,21 0 15,0 22-15,0-1 0,0-20 16,0 20-16,0-20 0,0-1 0,0 0 16,0 1-16,0-1 15,0-21-15,0 21 0,0-20 0,0-1 16</inkml:trace>
  <inkml:trace contextRef="#ctx0" brushRef="#br1" timeOffset="70688.24">2836 16023 0,'0'-63'0,"0"126"0,0-169 0,0 64 15,0 0-15,0-1 0,0 22 16,0-21-16,0 21 0,0 0 0,21-1 15,1 1-15,-1 0 0,0 21 16,21 0-16,-21 0 0,1 0 0,-1 0 16,0 0-16,0 21 15,0 0-15,0 1 0,-21-1 0,0 21 16,0-21-16,0 22 0,0-22 16,0 21-16,-21 0 0,0-20 0,0 20 15,-21-21-15,20 0 0,1 22 16,0-22-16,0-21 0,0 21 0,0 0 15,21-42 17,21 21-32,0-21 0,0 0 15</inkml:trace>
  <inkml:trace contextRef="#ctx0" brushRef="#br1" timeOffset="71124.99">3852 15706 0,'0'-21'0,"-63"21"31,42 0-31,-22 0 0,1 0 0,0 0 16,20 21-16,-20 0 0,0-21 15,21 21-15,-1 0 0,1 0 0,0 1 16,21-1-16,0 21 15,0-21-15,0 0 0,21 1 0,0-22 16,1 21-16,20 0 0,0 0 0,1-21 16,-1 21-16,0 0 0,1-21 15,-1 22-15,-21-22 0,21 21 0,-20 0 16,-1-21-16,0 21 0,-21 0 16,0 0-16,0 1 0,-21-1 15,-22-21-15,1 21 0,0 0 16,-1-21-16,-20 21 0,21-21 0,-22 0 15,22 0-15,-1 0 0,1 0 16,0 0-16,21 0 0,-22 0 0,22 0 16,0-21-16,21 0 0,-21 0 15,21 0-15,0-1 16,0 1-16,21 0 0,0 21 16,21-21-16,-20 0 0,20 0 15,0 21-15,1-22 0,-1 1 0,21 0 16</inkml:trace>
  <inkml:trace contextRef="#ctx0" brushRef="#br1" timeOffset="71375.85">4233 15727 0,'0'0'0,"0"21"46,0 0-46,21 0 0,-21 1 16,22-1-16,-22 21 0,21-21 0,-21 22 16,0-22-16,21 21 0,-21-21 0,21 22 15,-21-22-15,0 0 0,0 0 16,0 21-16,0-20 0,0-1 16</inkml:trace>
  <inkml:trace contextRef="#ctx0" brushRef="#br1" timeOffset="71621.71">4826 15706 0,'-64'42'16,"43"-21"-1,-21 0-15,21 22 0,0-22 0,-22 21 16,1 1-16,21-1 0,-22-21 0,22 21 16,-21 1-16,21-22 15,0 21-15,-1-21 0,1 1 0,21-1 16,0 0-16,0 0 0,21-21 16,1 0-1,20 0-15,-21-21 0</inkml:trace>
  <inkml:trace contextRef="#ctx0" brushRef="#br1" timeOffset="72307.32">5207 15685 0,'-21'0'16,"21"21"-1,-21-21-15,21 21 0,0 0 0,-22 0 16,22 22-16,-21-22 0,21 0 0,0 21 16,0-21-16,0 22 0,-21-22 15,21 21-15,0-21 0,0 1 0,-21-1 16,21 0-16,0 0 0,0 0 16,0-42 15,0 0-16,0 0-15,0 0 0,0-1 16,0-20-16,0 21 0,0 0 0,0-22 16,0 22-16,0-21 0,0 21 15,0 0-15,0-1 0,21 1 0,0 0 16,0 0-16,-21 0 0,22 21 16,-1 0-16,0 0 0,0 0 0,0 0 15,0 21-15,1 0 0,-1 0 16,-21 0-16,21 1 0,-21-1 15,21 21-15,-21-21 0,0 22 0,0-22 16,21 21-16,-21-21 0,21 0 0,-21 1 16,22-1-16,-22 0 15,0 0-15,0 0 0,0 0 16,0-42 15,0 0-31,0 0 0,0 0 16,0 0-16,0-22 0,21 22 15,0-21-15,0 21 0,0-22 0,0 1 16,22 0-16,-22-1 0,21 22 0,1-21 16,-22 21-16,21-1 0,0 1 15,1 21-15,-22 0 0,42 0 16,-41 21-16,-1 1 0,0-1 16,-21 0-16,21 21 0,-21 1 15,0-22-15,0 21 0,0 0 0,0-20 16,-21 20-16,0-21 0,0 0 0,-1 0 15,22 22-15,-21-22 16,21 0-16,21-21 16</inkml:trace>
  <inkml:trace contextRef="#ctx0" brushRef="#br1" timeOffset="72600.14">6816 15558 0,'0'0'0,"0"-22"0,-22 22 16,1 0-16,0 0 15,0 22-15,0-1 0,0 0 16,-1 0-16,22 21 0,-21-20 0,0 62 15,0-41-15,21-1 16,0 0-16,0 1 0,0-22 0,0 21 16,0 0-16,0-20 0,21 20 0,0-21 15,0 0-15,1 0 16,-1-21-16,21 22 0,-21-22 0,22 0 16,-22 0-16,21 0 0</inkml:trace>
  <inkml:trace contextRef="#ctx0" brushRef="#br1" timeOffset="72860">7387 15431 0,'0'0'0,"64"-106"16,-43 85-16,0 21 15,0 0-15,0 0 0,0 21 0,1 0 16,-1 0-16,21 21 0,-21 1 15,0-1-15,1 0 0,20 1 0,0 41 16,-21-41-16,1-1 16,-22 0-16,0 1 0,0-1 0,0 0 15,0 1-15,-22-1 0,1-21 0,0 22 16,0-22-16,0 0 0,-22 0 16,22 0-16,-21-21 0,21 0 0,-22 0 15</inkml:trace>
  <inkml:trace contextRef="#ctx0" brushRef="#br1" timeOffset="73779.47">8699 15473 0,'0'0'16,"85"-42"0,-106 42 15,0 0-31,0 0 15,-1 21-15,1-21 0,0 21 0,0-21 16,0 21-16,21 0 0,-21-21 16,-1 21-16,22 1 0,0-1 15,0 0 1,22-21-16,-1 0 16,0 0-16,0 21 0,0-21 15,0 0-15,22 0 0,-22 21 0,0 0 16,0-21-16,-21 22 0,0-1 15,-21 0 1,0-21-16,0 0 16,-22 21-16,22 0 0,0-21 15,0 0-15,-21 0 0,42 21 0,-22-21 16,1 0-16,42 22 47,1-22-47,-1 0 0,0 21 15,0 0-15,-21 0 0,21 0 16,-21 0-16,0 1 0,0-1 16,0 0-16,0 21 0,0-21 0,0 1 15,0-1-15,0 0 0,-21 0 16,21 0-16,0 0 0,-21 1 0,21-1 16</inkml:trace>
  <inkml:trace contextRef="#ctx0" brushRef="#br1" timeOffset="74449.5">7154 17293 0,'0'-21'31,"0"0"-15,0 0-16,21 21 0,-21-21 15,0-1-15,22 1 0,-22 0 16,0 0-16,-22 0 16,1 0-16,0 21 0,-21-22 0,21 1 15,-22 0-15,1 21 0,0 0 16,-22 0-16,22 0 0,-1 0 0,1 0 15,0 21-15,-1 0 0,1 1 16,21-1-16,0 21 0,-22-21 16,43 22-16,-21-22 0,21 21 0,0-21 15,0 0-15,0 22 0,0-22 16,0 0-16,0 0 0,21 0 0,1 1 16,-1-22-16,0 0 0,0 21 15,21-21-15,-20 0 0,20 0 0,-21 0 16,21-21-16,-20-1 0,20 22 15,0-21-15,-21 0 0,22 0 0,-1 0 16,0 0-16,-20-22 0,20 22 16,-21 0-16,0 0 0,0 0 0,1 21 15,-22-22-15,0 44 16,0-1 0,0 0-16,0 0 0,0 0 0,0 0 15,0 22-15,0-22 0,0 0 16,0 0-16,0 0 0,0 1 15,21-1-15,0 0 0,0-21 16,0 21-16,0-21 0,22 0 16,-22 0-16,0 0 0,21 0 15,1 0-15,-22-21 0,21 21 0</inkml:trace>
  <inkml:trace contextRef="#ctx0" brushRef="#br1" timeOffset="75376">8022 17124 0,'0'0'0,"0"-21"0,-21 21 16,0 0-16,0 0 0,-1 0 15,1 0-15,-21 0 0,21 0 0,-22 0 16,22 21-16,-42 21 0,20-21 16,22 22-16,0-22 0,0 0 15,0 0-15,0 0 0,21 22 0,-22-22 16,22 0-16,0 0 0,0 0 15,22 1-15,-1-22 16,21 0-16,-21 0 0,22 0 16,-22 0-16,21-22 0,0 22 0,-20-21 15,20 0-15,0 0 0,-21 0 0,22 0 16,-22-22-16,0 22 16,0-21-16,0-1 0,-21 1 0,0 0 15,0-1-15,22 1 0,-22 0 16,0-1-16,21 1 0,-21 0 0,0 21 15,0-1-15,0 1 0,0 0 0,0 42 32,-21 0-32,21 1 0,0 20 0,-22 0 15,22-21-15,0 22 0,0 20 16,0-20-16,0-1 0,0 0 0,0-21 16,0 22-16,0-1 0,0-21 0,0 22 15,22-22-15,-1 0 0,0 0 16,21 0-16,-21 0 0,22 1 15,-1-22-15,0 0 0,1 0 16,-1 0-16,0 0 0,1 0 0,20 0 16,-20-22-16,20 1 0,-21 0 15,1 0-15,20 0 0,-42 0 0,22-1 16,-22 1-16,0 0 0,-21-21 16,21 21-16,-21-1 0,0-20 0,0 21 15,-21 0-15,0 0 0,0-1 0,-22 1 16,22 21-16,-21 0 15,21 0-15,0 0 0,-43 43 16,43-22-16,0 0 0,0 0 0,-1 0 16,1 0-16,21 1 15,0 20-15,0-21 0,0 0 0,0 0 16,0 1-16,0-1 0,0 0 16,21 0-16,1-21 0,-1 0 15,0 0-15,0 0 0,21 0 0,-20 0 16,-1 0-16,0-21 0,21 21 15,-21-21-15,43-22 16,-43 22-16,0-21 0,-21 21 0,21-22 0,1 1 16,-22 0-16,0-1 0,0 1 15,21 0-15,-21-22 0,0 22 0,0 0 16,0-1-16,0 1 16,0 21-16,0 0 0,-21 42 31,21 21-31,0-21 0,0 22 15,-22 41-15,1-20 0,21-22 16,0 0-16,-21 1 0,21-1 16,0 0-16,0 1 0,0-1 0,0-21 15,0 22-15,0-22 0,21 0 0,0 0 16,1 0-16,-1 0 0,0-21 16,0 0-16,0 0 0,0 0 0,22 0 15,-22 0-15,21 0 0,1 0 16</inkml:trace>
  <inkml:trace contextRef="#ctx0" brushRef="#br1" timeOffset="75648.85">9864 16933 0,'0'-42'16,"0"84"-16,0-105 0,0 21 0,0 20 15,0 1-15,0 0 0,-22 21 16,1 21-16,0 0 15,0 1-15,21 20 0,-21 0 16,0-21-16,-1 22 0,1-1 0,21 0 16,0 1-16,-21-1 0,21-21 15,-21 22-15,21-22 0,0 21 0,0-21 16,0 0-16,0 1 0,21-22 16,0 21-16,0-21 0,1 0 15,-1 0-15,0 0 0,21 0 0,-21 0 16,22 0-16,-22 0 0,21 0 0,-21 0 15,22-21-15</inkml:trace>
  <inkml:trace contextRef="#ctx0" brushRef="#br1" timeOffset="75924.02">10329 16785 0,'0'0'0,"0"-42"15,0 21-15,21 0 0,-21-1 16,22 22-16,-1-21 0,0 21 15,0 0-15,0 21 16,0 1-16,1-1 0,-22 0 16,21 42-16,0-20 0,-21-1 15,0 22-15,0-22 0,0 0 16,0 22-16,0-22 0,0 0 0,0 1 16,0-1-16,-21-21 0,0 22 15,-1-22-15,1 0 0,21 0 16,-21 0-16,0-21 0,21 21 0,-21-21 15</inkml:trace>
  <inkml:trace contextRef="#ctx0" brushRef="#br1" timeOffset="76768.3">11345 17293 0,'0'0'0,"21"0"0,-21 21 15,0 1-15,0-1 0,0 0 16,-21 0-16,0 0 0,0 22 0,0-22 15,0 0-15,-1 0 0,1 0 0,0 0 16,-21 1-16,21-1 16,-1 0-16,1 0 0,0 0 0,21 0 15,0 1 1,0-1-16,21-21 16,0 0-1,1 0-15,-1 0 0,0 0 16,0 0-16,-21 21 0,0 0 15,21 0-15,-21 0 16,0 1-16,0-1 16,-21-21-16,0 21 0,21 0 15,-21 0-15,0 0 0,-1-21 16,1 22-16,-21-1 0,21-21 0,0 21 16,-1 0-16,1-21 0,0 0 15,0 0-15,0 0 0,0 0 16,-1 0-16,1 0 0,0 0 15,0 0-15</inkml:trace>
  <inkml:trace contextRef="#ctx0" brushRef="#br2" timeOffset="150300.17">9186 8551 0,'0'22'125</inkml:trace>
  <inkml:trace contextRef="#ctx0" brushRef="#br2" timeOffset="152495.99">9102 8530 0,'-22'0'31,"1"0"-16,0 0-15,0 0 16,0 0-16,0 0 16,21 21-16,-22-21 15,1 0 1,0 0-16,42 0 219,0 0-219,-21-21 31,22 21-31,-1 0 0,0 0 16,0 0-16,0 0 15,0 0-15,22 0 16,-22 0-16,0 0 0,0 0 0,0 0 15,1 0-15,-1 0 0,0 0 0,0 0 16,0 0-16,0 0 0,1 0 16,20 0-16,-21 0 0,0 0 15,0 0-15,1 0 0,-1 0 0,0 0 16,21 0-16,-21 0 0,1 0 16,20 0-16,-21 0 0,0 0 0,0 0 15,22 0-15,-22-21 16,0 21-16,43 0 0,-43 0 0,0 0 15,0 0-15,0 0 0,0 0 16,1 0-16,-1 0 0,0 0 0,0 0 16,0 0-16,22 0 15,-22 0 1,0-21-16,0 21 16,0 0-1,-21-21 79,-21 21-78,0 0-1,0 0-15,0 0 0</inkml:trace>
  <inkml:trace contextRef="#ctx0" brushRef="#br2" timeOffset="153475.81">9123 8594 0,'0'0'0,"-21"0"0,-1 0 15,1 0-15,21 21 16,-21-21-16,0 0 0,0 0 16,0 0-16,-1 0 15,1 0-15,0 0 31,42 0 110,0 0-125,1 0-16,-1 0 0,0 0 15,21 0 1,-21 0-16,1 0 0,-1 0 0,63 0 16,-62 0-16,62 0 15,-63 0-15,22 0 0,-1 0 16,0 0-16,1 0 0,41 0 15,-41 0-15,-1 0 0,-21 0 0,22-21 16,-1 21-16,-21 0 0,0 0 0,22 0 16,-22 0-16,0 0 0,21 0 15,-21 0-15,1 0 16,-1 0-16,0 0 16,0 0-1,-21-21 188</inkml:trace>
  <inkml:trace contextRef="#ctx0" brushRef="#br2" timeOffset="154748.47">9483 9716 0,'0'0'0,"-22"0"16,1 0-16,0-22 0,0 22 16,0 0-16,0 0 15,-1 0-15,1-21 16,0 21 0,63 0 46,-20 0-62,20 0 0,0 0 16,1 0-16,20 0 0,1 0 15,-1 0-15,1 0 0,-1 0 0,1 0 16,-1 0-16,1 0 0,-1 0 16,-21 0-16,22 0 0,-22 0 0,-21 0 15,22 0-15,-22 0 0,0 0 0,21 0 16,-20 0-16,-1 0 15,-42 0 48,-1 0-63,1 0 16,0 0-1,0 0-15,0 0 16</inkml:trace>
  <inkml:trace contextRef="#ctx0" brushRef="#br2" timeOffset="155187.74">9334 9843 0,'-21'0'16,"42"0"-16,-63 0 0,21 0 0,0 21 15,0-21 1,42 0 0,0 0-1,0 0-15,21 0 0,-20 0 16,20 0-16,43 0 0,20 0 16,-62 0-16,20 0 0,-20-21 15,20 21-15,1 0 0,-22 0 16,21-22-16,-20 22 0,-1 0 0,0 0 15,64-21 1,-42 21-16,-43 0 16,0-21-16,0 21 15,-42 0 63,0 0-62,0 0 0</inkml:trace>
  <inkml:trace contextRef="#ctx0" brushRef="#br2" timeOffset="156443.54">9652 11028 0,'0'0'0,"-21"0"0,0 0 15,-1 0-15,1 0 0,0 0 16,0 0 0,0 0-16,0-21 15,-1 21-15,1 0 16,42 0 62,1 0-78,-1 0 0,0 0 16,0 0-16,21 0 0,-20 0 0,20 0 15,-21 0-15,21-21 0,22 21 16,-22 0-16,22 0 0,-22 0 16,22 0-16,84 0 0,63 0 15,-126 0-15,0 0 16,-1 0-16,1 0 0,21 0 15,-21 0-15,20 0 0,-20 0 0,0 0 16,-1 0-16,1 0 0,84 0 16,-105 0-16,-1-22 0,1 22 15,-1 0-15,43 0 0,-42 0 16,-22 0-16,-21 0 0,22 0 0,-22 0 16,0 0-16,0 0 0,-21-21 31,0 0-16,-21 21 1,0 0-16,0 0 0,-1 0 0,1 0 16,0 0-16,0 0 0,-21 0 15,-1 0-15,1 0 0</inkml:trace>
  <inkml:trace contextRef="#ctx0" brushRef="#br2" timeOffset="157011.49">9737 11007 0,'0'0'0,"-22"0"0,44 0 47,-1 0-32,0 0-15,0 0 0,21 0 0,-20 0 16,20 0-16,0 0 0,22 0 16,-22 0-16,22 0 0,-1 0 0,1 0 15,-1 0-15,1 0 0,-1 0 16,1 0-16,-1 0 0,22 0 0,-22 0 15,22 0-15,0 0 0,-1 0 0,1 0 16,-22 0-16,22 0 0,0 0 16,-22 0-16,149 0 15,-149 0-15,1 0 0,-1 0 0,-20 0 16,20 0-16,22 0 16,-43 0-16,-21 0 0,1 0 0,-1 0 15,0 0-15,0 0 0,0 0 16,-42 0 78,0 0-79,0 0-15,0 0 0,-1 0 16,1 0-16,0 0 0</inkml:trace>
  <inkml:trace contextRef="#ctx0" brushRef="#br2" timeOffset="179848.5">1185 1503 0,'0'-21'0,"-21"21"16,21-21-16,0 42 47,0 21-47,0-21 0,0 22 15,0-1-15,0 21 0,0-20 16,0 20-16,0-20 0,0-1 16,0 0-16,0 1 0,0-1 15,0-21-15,0 21 0,0-20 0,0-1 16,21-21-16,-21 21 0,21-21 16,1 0-16,-1 0 15,0 0 1,0-21-16,-21 0 0,21-1 0,0 1 15,-21 0-15,22 0 0,-1 0 16,-21-22-16,21-20 0,0 21 16,-21-1-16,0 22 0,0-21 15,21 21-15,-21-1 0,0 1 16,0 0-16,21 21 0,-21 21 31,0 0-31,22 1 0,-22-1 16,0 0-16,21 21 0,-21 1 15,0 20-15,0-42 16,0 22-16,0-22 0,21 0 16,-21 0-16,21 0 0,0 0 15,0-21-15,1 0 0,-1 0 16,0 0-16,0 0 0,0 0 16,0-21-16,1 0 0,-1 0 0,0 0 15,0 0-15,0-1 0,0-20 16,-21-21-16,22 20 15,-22 1-15,0 0 0,0-1 0,0 1 16,0 0-16,0 20 0,0-20 16,0 0-16,-22 21 15,1 21 1,0 21 0,21 0-16,0 0 15,0 0-15,0 0 0,0 22 0,0-22 16,0 0-16,0 0 0,21 0 15,-21 1-15,21-1 0,1-21 0,-1 21 16,0-21-16,0 0 0,0 0 16,0 0-16,1 0 0,-1-21 15,0 21-15,21-21 0,-21-1 0,43-20 16,-22 0-16,-21 21 16,1-22-16,-1 22 0,0-21 15,0 21-15,-21-22 0,0 22 16,0-21-16,0-1 0,0 22 0,0-21 15,0 21-15,0 0 0,0-1 16,-21 44 15,21-1-31,-21 21 0,21-21 16,-21 22-16,21-1 0,0 0 16,0 22-16,-22-22 0,22 22 0,-21-22 15,21 0-15,-21 22 0,21-22 0,0 0 16,0 1-16,0-22 0,0 21 15,0-21-15,0 1 0,0-1 16,0 0-16,0 0 0,0-42 47,0 0-31,0 0-16,0-22 0,21 22 0,0-21 15,-21 21-15,22-22 0,-1 1 16,0 21-16,0-22 0,0 22 0,0 0 15,1 0-15,-1 0 0,0 0 16,0 21-16,0 0 0,0 0 16,1 21-16,-22 0 0,21 0 15,-21 0-15,0 0 16,0 1-16,0-1 0,0 21 0,0-21 16,0 0-16,0 22 0,0-22 0,0 0 15,21 0-15,-21 0 0,21 1 16,0-22-16,-21 21 0,64 0 15,-43-21-15,0 0 0,0 0 16,22 0-16,-22 0 0,21 0 0,-21-21 16,22 0-16,-22 21 0,21-22 15,-21 1-15,0 0 0,43-64 16,-64 43-16,0 21 16,0 0-16,0-22 0,0 22 15,0 0-15,0 0 0,0 0 16,0 0-16,-21 21 15,0 0-15,-1 0 0,1 21 16,0 0-16,21 0 16,-21 21-16,21-20 0,0 20 15,0-21-15,0 21 0,0-20 0,0-1 16,0 21-16,0-21 0,21 0 16,0 1-16,0-22 0,-21 21 0,22-21 15,-1 0-15,0 0 0,21 0 16,-21 0-16,1 0 0,41 0 15,-21 0-15,-20-21 0,-1-1 16,0 1-16,0 21 0,0-21 16,0 0-16,-21-21 0,0 20 0,0 1 15,0 0-15,0 0 0,0-21 16,0 20-16,0 1 0,0 0 16,0 42-1,0 0 1,0 1-16,0 20 15,0-21-15,0 0 0,0 0 0,0 22 16,0-22-16,-21 0 16,21 0-16,0 0 0,-21 1 0,21-1 15,0 0-15,0 0 16,-21-21 0,0 0-1,0 0-15,21-21 16,-22 21-16,22-21 15,0 0-15,0-1 0,0 1 0,0 0 16,0-21-16,22-1 0,-1 22 16,0-21-16,0 0 0,21 20 0,43-41 15,-43 42-15,1 0 16,20-1-16,-20 1 0,-1 21 16,21 0-16,-20 0 0,-1 21 15,0 1-15,-20-1 0,20 0 0,-21 0 16,-21 43-16,21-22 15,-21-21-15,0 0 0,0 22 0,0-22 16,0 0-16,0 0 0,0 0 0,-21 0 16,21 1-16,0-1 0,-21-21 15,21 21-15,-21-21 0,0 0 16</inkml:trace>
  <inkml:trace contextRef="#ctx0" brushRef="#br2" timeOffset="180787.65">4762 1778 0,'0'-85'31,"0"43"-31,0 21 16,0 0-16,0 0 0,22-1 0,-1 1 15,-21 0-15,21 0 0,0 0 16,0 0-16,22 21 0,-22 0 15,0-22-15,0 22 0,0 0 0,0 0 16,22 22-16,-43-1 16,21 0-16,-21 21 0,21-21 0,-21 22 15,0-1-15,0-21 0,0 22 16,0-1-16,0 0 0,0-21 0,0 22 16,0-22-16,0 0 15,0 0-15,0 0 0,0 1 0,21-22 16,0 0-16,1 0 0,-1 0 15,0 0-15,0 0 0,0-22 16,22 1-16,-22 0 0,0 0 0,21 0 16,-21 0-16,1-1 0,-1-20 15,0 21-15,0-21 0,0 20 0,-21-20 16,21 21-16,-21-21 0,0 20 16,0 1-16,0 0 0,0 0 15,0 63 16,0-21-31,-21 1 0,21 20 16,0 0-16,-21 1 16,21-1-16,0 0 0,0 22 0,0-22 15,0 0-15,0 1 0,-21-1 16,21 0-16,0 1 0,0-1 0,0-21 16,0 22-16,0-22 0,0 21 15,0-21-15,0 0 0,0 22 0,0-22 16,0 0-16,0 0 0,-21 0 0,0 1 15,-1-1-15,1-21 0,0 21 16,0-21-16,-21 0 0,-1 21 0,1-21 16,21 0-16,-22 0 0,1 0 15,0 0-15,-1-21 0,22 0 0,-21 0 16,21 21-16,0-43 16,-1 22-16,1 0 0,21 0 0,-21 0 15,21-22-15,0 22 0,0 0 16,21 0-16,0 0 0,1-1 15,20 1-15,-21 0 0,21-21 0,1 21 16,-1-1-16</inkml:trace>
  <inkml:trace contextRef="#ctx0" brushRef="#br2" timeOffset="181696.13">5863 1524 0,'0'0'0,"-63"21"16,41 0-16,1 1 15,0-1-15,0 0 0,0 21 16,21-21-16,-21 22 0,21-1 0,-22 43 16,22-43-16,0-21 15,0 22-15,0-22 0,0 0 16,22-21-16,-1 21 0,0 0 0,0-21 15,0 0-15,22 0 0,41 0 16,-63-21-16,22 0 16,-22 0-16,0 21 15,0-21-15,22-1 0,-43-20 0,21 21 16,-21 0-16,21-22 0,-21 22 0,0-21 16,0 21-16,0-22 0,0 1 15,0 21-15,-21 0 0,0 0 0,21-22 16,-22 43-16,1-21 0,-21 0 15,21 21-15,0 0 0,-1 0 0,1 0 16,0 0-16,-21 21 0,21 0 16,21 0-16,-22 1 0,1 20 15,21 0-15,0 1 0,0-22 0,0 63 16,0-41-16,0-1 0,0-21 16,0 0-16,0 22 0,21-22 15,1 0-15,-1-21 0,0 21 16,0-21-16,0 0 0,22 0 0,-22 0 15,21 0-15,0 0 16,-20 0-16,-1-21 0,0 21 0,0-21 16,0 0-16,22 0 0,-22-1 0,-21 1 15,21-21-15,0 21 0,0-22 16,-21 22-16,0 0 0,21-21 16,-21 21-16,22-1 0,-22 1 0,0 42 46,0 1-46,0-1 0,0 21 16,-22-21-16,22 0 0,0 22 0,0-22 16,0 0-16,0 21 0,0-20 15,0-1-15,0 0 0,0 0 16,22-21-16,-1 0 0,0 21 16,0-21-16,0 0 0,0 0 0,1 0 15,20 0-15,-21-21 0,0 21 16,22-21-16,-22 0 0,0 21 0,0-21 15,0-22-15,0 22 0,1 0 0,-1-21 16,0 20-16,-21-20 16,0 0-16,0 21 0,0-1 0,0-20 0,0 21 15,-21 42 17,21 0-32,-21 22 15,21-22-15,0 21 0,0-21 0,0 0 16,0 22-16,0-22 0,0 0 0,0 0 15,0 0-15,0 1 0,0-1 16,21 0-16,0-21 16,0 0-16,0 0 0,0 0 15,1 0-15,-1 0 0</inkml:trace>
  <inkml:trace contextRef="#ctx0" brushRef="#br2" timeOffset="182781.85">7980 1778 0,'0'0'0,"0"-63"31,0 41-31,0 1 0,-21 0 0,-1 0 16,1 0-16,0 21 0,0-21 0,0-1 15,0 22-15,-22 0 0,22 0 16,0 0-16,-21 0 0,20 0 0,1 0 16,-21 22-16,21-1 0,-22 0 15,22 0-15,0 0 0,0 22 0,0-1 16,0-21-16,-1 21 0,22 1 0,0-22 15,0 21-15,0-21 16,0 22-16,0-22 0,0 0 0,43 0 16,-22 0-16,0-21 15,0 22-15,22-22 0,-22 0 0,21 0 16,-21 0-16,22 0 0,-1 0 16,-21-22-16,21 1 0,1 0 0,-22 0 15,64-21-15,-64-1 0,21 22 16,-21-21-16,0-1 0,22 1 15,-22 0-15,-21-1 0,21-20 0,0 21 16,-21-1-16,0 1 0,0 0 16,0-1-16,0 1 0,0 0 0,0 20 15,0-20-15,0 21 16,0 0-16,0 0 0,-21 21 16,0 0-16,0 0 0,0 21 15,-1 0-15,22 21 0,0-21 16,-21 22-16,21-1 0,-21 0 0,21 1 15,0 63-15,0-64 16,0 0-16,0 22 0,0-22 0,0 0 16,0 1-16,0-22 0,21 21 15,0-21-15,-21 1 0,22-1 0,-1-21 16,0 21-16,0 0 16,0-21-16,0 0 0,1 0 15,-1 0-15,0 0 0,0-21 16,-21 0-16,21 21 0,0-21 15,1-1-15,-22 1 0,21 0 0,0 0 16</inkml:trace>
  <inkml:trace contextRef="#ctx0" brushRef="#br2" timeOffset="183179.62">8488 1609 0,'0'21'31,"0"0"-31,0 0 0,0 0 15,0 22-15,-21-22 0,21 0 16,-22 21-16,22-20 0,0-1 16,-21 0-16,21 21 0,0-21 0,0 1 15,0-1-15,0 0 0,21-21 16,1 21-16,-1-21 16,0 0-16,0 0 0,0 0 0,22 0 15,-22 0-15,21-21 0,-21 21 0,22-21 16,-22 0-16,0 21 0,21-22 15,1-20-15,-43 0 0,0 21 16,21-1-16,-21-20 16,0 21-16,0-21 0,0 20 0,0-20 15,-21 21-15,-1 0 0,1 0 0,0 21 16,-21-22-16,21 22 0,-1 0 16,1 0-16,0 0 0,0 22 0,0-22 15,21 21-15,0 0 0,-21 0 16,21 0-16,0 0 0,0 1 0,0-1 15,0 0-15,21 0 16,0 0-16,0-21 0,0 0 16,0 0-16,22 21 0,-22-21 0</inkml:trace>
  <inkml:trace contextRef="#ctx0" brushRef="#br2" timeOffset="183679.86">9461 1588 0,'0'21'0,"0"0"0,0 0 0,0 0 16,0 0-16,-21 22 0,21-22 16,0 0-16,0 21 0,0-20 15,0-1-15,0 21 0,0-21 0,0 0 16,0 1-16,0-1 0,-21-21 15,21 21-15,0 0 16,0-42 15,0 0-31,0 0 16,0-1-16,0-20 0,0 21 16,0 0-16,0-22 0,0 22 0,21-21 15,-21 21-15,21-22 0,1 1 16,20 0-16,-21 21 15,21-1-15,-20 1 0,-1 21 0,0 0 16,21 0-16,-21 0 0,1 0 0,-1 0 16,0 21-16,0 1 15,-21-1-15,0 0 0,21 0 0,-21 21 16,0-20-16,0 20 0,0-21 0,0 0 16,0 22-16,-21-22 0,0 0 15,21 0-15,0 0 0,-21-21 0,0 21 16,-1-21-16,22 22 15,0-44 17</inkml:trace>
  <inkml:trace contextRef="#ctx0" brushRef="#br2" timeOffset="184104.54">10223 1503 0,'-21'42'15,"0"-21"-15,0 1 0,0-1 16,0 21-16,-1-21 0,1 22 0,0-22 16,0 21-16,0 0 15,0-20-15,21-1 0,0 21 0,0-21 0,0 0 16,0 1-16,0-1 15,0 0-15,21-21 0,0 0 16,0 0-16,21 0 0,-20 0 16,-1 0-16,0 0 0,21 0 0,-21 0 15,22-21-15,-22 0 0,0 21 0,21-22 16,-20 1-16,-1 0 0,-21-21 0,0 21 16,21-1-16,-21-20 0,0 0 15,0 21-15,0-22 0,0 1 0,0 21 16,-21 0-16,0-1 0,21 1 15,-22 0-15,1 0 0,0 21 0,0 0 16,0 0-16,0 0 0,-1 0 16,1 0-16,21 21 15,0 0 1,21-21 0,1 0-16</inkml:trace>
  <inkml:trace contextRef="#ctx0" brushRef="#br2" timeOffset="184420.36">10880 1249 0,'-22'21'0,"1"-21"16,0 21-16,21 22 0,-21-22 15,0 0-15,21 21 0,-21 1 0,-1-22 16,22 21-16,-21 0 0,21 1 16,0-1-16,-21 0 0,21 1 0,0-22 15,-21 21-15,21 1 0,0-22 0,0 0 16,0 0-16,0 0 0,0 0 16,21-21-16,0 22 0,0-22 0,1 0 15,-1 0-15,0 0 16,0 0-16,0 0 0,0 0 0,1-22 15,20 22-15,-21-21 0,0 0 16,0 0-16,1-21 0,-1 20 16</inkml:trace>
  <inkml:trace contextRef="#ctx0" brushRef="#br2" timeOffset="184660.22">10689 1545 0,'21'0'16,"0"0"-16,22 0 0,-22 0 16,0 0-16,21 0 0,-20 0 15,20 0-15,0 0 0,1 0 16,-22 0-16,21 0 0,-21-21 16,22 21-16,-22 0 0,42 0 15,-42 0-15,1 0 0,-1 0 0,0 0 16,-42 0 15</inkml:trace>
  <inkml:trace contextRef="#ctx0" brushRef="#br2" timeOffset="186448.2">1058 3196 0,'0'-21'15,"-21"21"1,0 0-16,21 21 16,-21-21-16,21 21 0,-21 22 15,-1 20-15,1-20 16,21-22-16,-21 21 0,21 0 0,-21 1 15,21-1-15,0-21 0,0 0 16,0 1-16,0-1 0,0 0 0,0 0 16,21-21 15,0-21-31,0 0 0,1 0 16,-1-1-16,0 1 0,21-21 15,-21 0-15,22 20 0,-22-20 16,0 21-16,0-21 0,22 20 0,-22 1 15,-21 0-15,21 21 0,0 0 16,0 21 0,0 22-16,-21-22 15,0 0-15,22 21 0,-22-21 0,0 22 16,0-22-16,0 0 0,21 0 0,0 22 16,0-43-16,0 21 15,0 0-15,22-21 0,-22 0 0,21 0 16,-21 0-16,22 0 0,-22 0 15,21-21-15,-21 0 0,22-1 0,-22 1 16,21 0-16,-21 0 0,1 0 16,-1-22-16,-21-20 0,0 21 15,0-1-15,0 1 0,0 21 16,0-22-16,0 1 0,-21 21 0,-1 0 16,1 0-16,0 21 0,0 0 15,0 0-15,0 0 0,-22 0 16,22 0-16,0 0 15,21 21-15,-21 0 0,21 0 16,0 0-16,0 0 0,0 1 0,0-1 16,21-21-16,0 21 0,0 0 15,0-21-15,1 21 0,20-21 0</inkml:trace>
  <inkml:trace contextRef="#ctx0" brushRef="#br2" timeOffset="187411.65">2286 3175 0,'0'0'0,"-21"-42"15,0 42 1,-1 0-16,1 21 16,0 0-16,0 0 0,0 0 0,0 22 15,-1-22-15,22 21 0,-21 1 16,0-1-16,0 0 0,21-21 0,0 22 15,0-1-15,0 22 16,0-43-16,0 0 16,21-21-16,0 0 15,0 0-15,1 0 0,-1 0 16,0 0-16,21-21 0,-21 0 0,43-22 16,-43 22-16,0-21 0,0 21 15,1-22-15,-1 1 16,-21 21-16,0-22 0,0 1 0,0 0 15,0 21-15,0-1 0,0 1 16,0 0-16,0 0 0,-21 21 16,-1 21-1,22 0-15,0 0 0,0 1 0,0 20 16,0-21-16,0 21 0,0-20 16,0-1-16,0 21 0,0-21 15,0 0-15,0 1 0,22-1 0,-22 0 16,21 0-16,0-21 0,0 0 0,0 21 15,0-21-15,1 0 0,-1 0 16,0 0-16,21 0 0,22-21 16,-43 0-16,21 0 15,-21 0-15,22-1 0,-22 1 0,0 0 16,0-21-16,0 21 0,-21-1 16,22-20-16,-22 21 0,0-21 0,0 20 15,0 1-15,0 0 16,-22 42 15,22 0-31,0 1 0,0-1 16,0 21-16,0-21 0,0 43 15,0-43-15,0 0 0,0 0 16,0 22-16,0-22 0,0 0 0,0 0 16,0 0-16,0 0 15,-21-21 16,21-21-31,0 0 16,0 0-16,0 0 16,0-22-16,0 22 0,0 0 0,0-21 15,0 21-15,21-22 0,1 22 16,-1-21-16,0 21 0,0-22 16,43 1-16,-43 21 0,21 21 15,0 0-15,1 0 0,63 0 16,-64 0-16,0 21 0,1 0 15,-22 0-15,0 0 0,0 22 16,-21-22-16,0 21 0,0 1 0,0-22 16,0 42-16,-21-20 15,21-22-15,-21 0 0,0 0 0,21 0 16,0 0-16,-22 1 0,1-22 16,21 21-16,-21-21 15,21-21 1,0-1-1,21-20-15,0 21 0,1 0 16,-1-22-16</inkml:trace>
  <inkml:trace contextRef="#ctx0" brushRef="#br2" timeOffset="187697.48">3746 2858 0,'0'0'0,"0"21"16,0 0-16,-21 0 0,21 0 15,0 22-15,-21 20 0,21-21 16,0 1-16,0-1 0,-21 0 16,21 1-16,-21-22 0,21 21 0,0 1 15,0-22-15,0 21 0,0-21 16,-21 0-16,21 1 0,0-1 15,0 0 1,21-21-16,0 0 16,-21-21-16,42 0 15</inkml:trace>
  <inkml:trace contextRef="#ctx0" brushRef="#br2" timeOffset="188158.22">4191 3090 0,'0'0'15,"0"-21"-15,-21 21 16,0 0-16,-1 0 16,1 0-16,0 21 15,0-21-15,0 22 0,0-1 0,21 0 16,0 0-16,0 0 0,0 0 15,0 1-15,0-1 16,0 0-16,0 0 16,21-21-16,0 21 15,0-21-15,0 0 0,0 21 0,1-21 16,-1 22-16,0-22 0,0 21 0,-21 0 16,21-21-16,-21 21 0,0 0 15,0 0-15,0 1 16,0-1-16,-21-21 15,0 21-15,0-21 0,-22 0 0,22 0 16,-21 21-16,21-21 16,0 0-16,-1 0 0,1 0 0,0 0 15,21-21 1,-21 21-16,21-21 16,0 0-16,0-1 15,0 1-15,0 0 16,0 0-16,0 0 15,0 0-15,0-1 0,21 22 0,-21-21 16</inkml:trace>
  <inkml:trace contextRef="#ctx0" brushRef="#br2" timeOffset="188465.05">3746 2921 0,'0'-21'0,"0"42"0,-21-42 0,21 0 16,0 0-16,21-1 31,1 22-31,-1 0 0,21 0 0,-21-21 16,22 21-16,-1-21 0,0 21 0,1-21 16,-1 21-16,-21-21 0,21 21 15,1-21-15,-1 21 0,0 0 0,-20-22 16,20 22-16,-21 0 15,0 0-15,0 0 0,-21-21 16,0 42 31</inkml:trace>
  <inkml:trace contextRef="#ctx0" brushRef="#br2" timeOffset="191777.15">5778 2815 0,'0'0'0,"0"-21"16,0 0-16,0 0 15,0 42 1,0 0-16,0 0 15,0 0-15,-21 1 0,0 20 16,0-21-16,21 21 0,0 1 16,-21-1-16,21 0 0,-21-20 0,21 20 0,0 0 15,0-21-15,0 22 0,0-22 16,0 0-16,0 0 0,21-21 16,0 0-1,0 0-15,0 0 0,0-21 16,1 0-1,-22 0-15</inkml:trace>
  <inkml:trace contextRef="#ctx0" brushRef="#br2" timeOffset="191980.04">5588 3069 0,'0'0'15,"-21"0"-15,42 0 31,0-21-31,0 21 0,0 0 16,1 0-16,-1 0 0,21 0 16,-21 0-16,22-21 0,-22 21 0,42 0 15,-20 0-15,-22 0 0,0 0 16,21-21-16,-21 21 0,1 0 16,-22-21-16,21 21 0</inkml:trace>
  <inkml:trace contextRef="#ctx0" brushRef="#br2" timeOffset="192547.71">6392 3069 0,'21'0'0,"-42"0"0,64-21 0,-22 21 16,-21-21-16,21 0 15,-21 0-15,0-1 0,0 1 16,0 0 0,-21 0-16,0 21 0,-1 0 0,1 0 15,0 0-15,0 0 0,0 0 16,0 0-16,-1 0 0,1 21 0,-21 21 16,0 1-1,20-22-15,1 0 0,21 21 16,-21-20-16,21 20 0,0-21 0,0 0 15,0 0-15,0 22 0,0-22 16,21 0-16,0-21 0,1 0 16,-1 0-16,0 0 0,0 0 15,0 0-15,0 0 0,1 0 0,-1-21 16,21 0-16,-21 0 0,0-1 16,22 1-16,-22 0 0,0 0 15,0 0-15,0 0 0,1-1 0,-1-20 16,-21 21-16,0 0 0,0 0 15,0-1-15,0 1 0,0 0 0,0 0 16,-21 21 0,-1 0-16,22 21 0,0 0 15,-21 0-15,21 1 0,0-1 0,0 0 16,0 0-16,0 21 0,0-20 16,0 20-16,0-21 0,0 0 0,0 0 15,0 1-15,0-1 0,21-21 16,1 21-16,-1-21 0,0 0 15,0 0-15,0 0 16,22-21-16,-22 0 0,0-1 16,0 1-16</inkml:trace>
  <inkml:trace contextRef="#ctx0" brushRef="#br2" timeOffset="193148.37">7006 2561 0,'0'0'16,"0"21"-16,0 22 0,0-1 15,0 0-15,0 1 0,0-1 0,0 22 16,0-22-16,0 0 0,0 1 0,0-22 16,-21 21-16,21 0 0,0 43 15,0-64-15,0 0 16,0 1-16,0-1 0,-21-21 31,21-21-15,0-1-16,0 1 0,0 0 15,0 0-15,0-21 0,0 20 0,21 1 16,0-21-16,-21 21 0,21-22 16,0 22-16,22-21 15,-22 21-15,0 0 0,0-1 0,0 22 16,1 0-16,20 0 0,-21 0 15,0 22-15,0-22 0,-21 21 16,0 0-16,0 0 0,0 0 16,0 0-16,-21 1 15,0-1-15,0-21 0,0 0 16,0 21-16,-1-21 0,1 0 0,0 0 16,0 0-16,0 0 0,0 0 0,-1 0 15,1 0-15,21 21 31,0 0-15,0 0-16,0 1 0,21-22 16,1 42-16,-1-21 15,0 0-15,0-21 16,-21 21-16,21-21 0,0 0 16,1 0-16,-1 0 15,0 0-15,0 0 0,0 0 16,0-21-16,1 0 15</inkml:trace>
  <inkml:trace contextRef="#ctx0" brushRef="#br2" timeOffset="193484.18">7535 3069 0,'0'0'0,"21"-21"0,1 21 16,-1 0-16,0-21 0,0 21 0,0-21 16,22 0-16,-22-1 15,-21 1-15,0 0 16,0 0-16,0 0 0,-21 0 16,-1 21-1,1 0-15,0 0 16,0 0-16,0 21 0,0 0 0,-1 0 15,22 0-15,0 0 0,-21 1 16,21-1-16,0 21 0,0-21 0,0 0 16,0 1-16,0 20 0,0-21 15,0 0-15,0 0 0,21 1 16,1-22-16,20 0 0,-21 0 16,0 0-16,22 0 0,-1 0 15</inkml:trace>
  <inkml:trace contextRef="#ctx0" brushRef="#br2" timeOffset="193995.88">8699 2815 0,'0'-63'16,"0"42"0,0-1-16,22 1 0,-22 0 0,0 0 15,0 0-15,21 0 16,-21-1-16,0-20 0,0 21 0,21 21 16,-21-21-16,0 0 0,0 42 31,0 0-31,0 0 0,0 21 15,0-20-15,0 20 0,0 0 16,0 1-16,0-22 0,-21 21 0,21 0 16,0 1-16,0-1 0,-21 22 15,21-43-15,0 21 0,0-21 16,0 0-16,0 1 0,0 20 0,0-21 16,-22-21-16,1 21 0,21 0 15,-21-21-15,0 0 0,0 22 16,0-22-16,-1 0 0,1 0 15,0 0-15,-42 0 0,41 0 0,1-22 16,0 22-16,0-21 16,0 21-16,21-21 0,-21 21 15,21-21 1,0 0-16,21 21 16,0-21-16,0 21 15,0-22-15,22 22 0,-22-21 0</inkml:trace>
  <inkml:trace contextRef="#ctx0" brushRef="#br2" timeOffset="194474.61">8953 2921 0,'0'0'0,"-21"0"0,0 0 0,0 21 15,21 0 1,-21-21-16,21 22 0,-21-22 0,21 21 15,-22 0-15,22 0 0,0 0 16,0 0-16,0 1 16,-21-22-16,21 21 0,0 0 15,-21-21 17,21-21-17,0 0 1,0-1-16,0 1 15,0 0-15,21 0 0,0 0 0,1 0 16,20-1-16,-21 1 0,0 0 16,22 0-16,-22 0 0,0 0 0,21 21 15,-21 0-15,1 0 0,-1 0 16,0 0-16,21 0 16,-42 21-16,0 0 0,21 0 0,-21 0 0,0 0 15,0 1-15,0-1 0,0 0 16,0 0-16,0 0 0,-21 0 15,0 1-15,21-1 0,-21 0 16,21 0-16,-21-21 0,21 21 16,0-42 15,21 0-31,0 21 16,-21-21-16</inkml:trace>
  <inkml:trace contextRef="#ctx0" brushRef="#br2" timeOffset="194773.44">9419 2773 0,'0'21'16,"0"0"-16,0 0 0,0 1 16,0 20-16,0-21 0,0 0 0,0 22 15,0-1-15,0-21 0,0 21 16,0 1-16,0-1 0,0 0 0,0 1 15,0-1-15,0 0 0,0 43 16,0-43-16,0 1 0,0-1 16,0-21-16,0 22 0,0-22 15,0 0-15,0 0 0,0 0 0,0 0 16,0 1-16,0-44 31,0 1-15,0 0-16,0 0 0,0 0 15,0 0-15,0-1 0</inkml:trace>
  <inkml:trace contextRef="#ctx0" brushRef="#br2" timeOffset="195060.28">9419 2815 0,'0'0'16,"0"-21"-16,21 21 0,0-21 15,1 21-15,20-21 0,-21 21 0,0 0 16,22 0-16,-22 0 0,21 0 0,-21 0 16,0 21-16,1 0 0,-1 0 15,-21 0-15,0 1 0,0-1 0,0 42 16,0-42-16,-21 1 0,-22-1 16,22 0-16,-42 42 15,41-63-15,1 22 0,0-1 0,0-21 16,0 0-16,0 21 0,-1-21 15,22-21 1,22 0 0,-1 21-16,0-22 0</inkml:trace>
  <inkml:trace contextRef="#ctx0" brushRef="#br2" timeOffset="195777.87">9948 2858 0,'0'0'0,"0"21"16,-21 0-16,21 0 15,-21 0-15,21 0 0,0 1 0,0-1 16,0 0-16,0 0 0,0 0 16,0 0-16,0 1 15,0-1-15,0 0 0,21-21 16,-21 21-16,21-21 0,0 0 0,1 0 15,-1 0-15,0 0 0,0-21 16,0 21-16,0-21 0,1 0 0,-1-1 16,0 1-16,0 0 0,-21 0 0,21 0 15,0 0-15,1-22 0,-22 22 16,0 0-16,21 0 0,-21-22 0,21 22 16,-21 0-16,0 0 15,0 42 1,0 0-1,-21 0-15,21 1 16,-21-1-16,21 21 0,0 0 16,0-20-16,0-1 0,0 0 15,21 0-15,0 0 16,0-21-16,-21 21 0,21-21 0,0 0 16,1 0-16,-1 0 0,0 0 15,0 0-15,0 0 0,0 0 0,1 0 16,-1-21-16,0 0 0,0 21 0,0-21 15,0 0-15,1-22 0,-1 22 16,0 0-16,0-21 0,0-1 0,-21 1 16,21 0-16,1-1 0,-1 1 0,-21-64 15,21 85 1,-21-21-16,0 21 0,21-22 0,-21 22 16,-21 21-1,0 21 1,0 0-16,-1 1 0,1 20 15,21-21-15,0 21 0,-21 1 0,0-1 16,21 0-16,-21 43 0,21-43 16,0 1-16,-21-22 0,21 21 15,0-21-15,0 22 0,0-1 16,0-21-16,0 0 16,21-21-16,0 0 15,0 0-15,0 0 0,0 0 16,1 0-16,-1-21 0,-21 0 15,21 21-15,-21-21 0</inkml:trace>
  <inkml:trace contextRef="#ctx0" brushRef="#br2" timeOffset="195999.74">10604 2667 0,'0'0'0,"-21"0"16,42 0-1,1 0-15,-1 0 16,21-21-16,0 21 0,1 0 0,-22 0 16,42-21-16,-20 21 0,-1 0 15,0 0-15,1-21 0,-1 21 0,43 0 16,-64-22-16,0 22 0,0 0 16,0 0-16</inkml:trace>
  <inkml:trace contextRef="#ctx0" brushRef="#br2" timeOffset="196760.3">11388 3260 0,'0'0'0,"0"-21"16,0-1-16,0 1 0,0 0 0,0 0 15,0 0-15,0 0 16,0 42 0,0 0-1,0 21-15,0-21 0,0 22 0,0-1 16,0 0-16,0 1 0,0-1 0,0 0 15,0 1-15,0-1 0,0 0 16,0-20-16,0 20 0,0-21 0,0 0 16,42 22-16,-21-22 15,0-21-15,0 0 16,1 0-16,-1 0 0,0 0 16,0-21-16,0 21 0,22-22 15,-22 1-15,0 0 0,0-21 16,0 21-16,0-22 0,1 1 0,-1 0 0,0-1 15,-21 1-15,21 0 0,-21-22 16,0 22-16,0 21 0,0-22 0,0 1 16,0 21-16,0 0 0,0-1 15,0 44 17,0-1-17,0 0-15,0 0 0,21 0 16,-21 0-16,21 1 0,-21-1 0</inkml:trace>
  <inkml:trace contextRef="#ctx0" brushRef="#br2" timeOffset="197174.07">12213 3366 0,'0'0'0,"-21"-43"31,0 43-31,-22 0 16,1 0-16,21 0 0,-21 0 0,20 21 16,1-21-16,0 22 0,0-22 15,0 21-15,21 0 0,0 0 16,0 0-16,0 0 0,21 1 16,0-1-16,0-21 15,0 21-15,22 0 0,-22-21 0,21 42 16,-21-42-16,1 22 15,-1-22-15,-21 21 0,21 0 16,-21 0-16,0 0 16,-21-21-1,0 0-15,-1 0 0,-20 0 0,21 0 16,0 0-16,-22 0 0,22 0 0,-21 0 16,21 0-16,0 0 0,-1 0 15,1 0-15,0 0 16,42 0 15,0-21-31,1 0 0,-1 21 0,0-21 16</inkml:trace>
  <inkml:trace contextRef="#ctx0" brushRef="#br2" timeOffset="197559.85">12531 3514 0,'0'0'0,"42"-21"16,-21-1-1,-21 1-15,21 0 0,0 21 16,-21-21-16,0 0 16,0 0-16,22-1 0,-22 1 15,0 0-15,0 0 16,-22 21-16,1 0 15,0 21-15,21 0 16,-21 0-16,0 1 0,21-1 0,-21 0 16,21 21-16,0-21 0,-22 1 15,22 20-15,0-21 0,-21 0 0,21 0 16,0 1-16,0-1 0,0 0 16,0 0-16,21-21 15,1 21-15,-1-21 0,0 0 16,0 0-16,0 0 0,0 0 15,1 0-15,-1 0 0,0 0 0,0-21 16,0 21-16,0-21 0,1 0 16,-1 0-16,0-1 15</inkml:trace>
  <inkml:trace contextRef="#ctx0" brushRef="#br2" timeOffset="197943.63">12954 3323 0,'0'0'16,"21"-21"-1,0 21-15,0 0 0,1 0 0,-1 0 16,0 0-16,21 0 0,-21 21 16,22 0-16,-22-21 0,0 22 0,0-1 15,0 0-15,1 0 0,-22 0 0,0 0 16,0 1-16,21-1 0,-21 0 16,0 0-16,0 0 0,0 22 15,-21-22-15,21 0 0,-43 0 16,22-21-1,21 21-15,-21-21 0,21-21 32,0 0-17,0 0-15,0 0 0,21-1 16,0 1-16,-21-21 0,21 21 0,1-22 16,-22 22-16,21-21 0,0 21 15,-21 0-15,21-1 0,0 1 0,-21 0 16,21 0-16,1 21 15,-1 0-15,0 0 16,-21 21 15,0 0-31</inkml:trace>
  <inkml:trace contextRef="#ctx0" brushRef="#br2" timeOffset="212131.51">24553 2074 0,'0'0'0,"0"-21"0,0 0 16,0 0-16,0 0 0,0 0 16,0-1-16,0 1 0,0 0 0,0 0 15,0 0-15,0 42 31,0 0-31,-21 0 16,21 0-16,-21 22 0,21-1 16,-21-21-16,21 22 0,0-1 0,0 0 15,-21-21-15,21 22 0,0-22 0,-22 21 16,22-21-16,0 1 16,0-1-16,0 0 0,0 0 0,0 0 15,22-21-15,-1 0 16,0 0-16,0 0 0,0-21 0,0 0 15,1 21-15,-1-21 0,21 0 16,-21-1-16,0-20 0,1 21 0,-1 0 16,0 0-16,0-22 0,0 22 0,0-21 15,1 21-15,-22-1 0,0-20 16,21 21-16,0 0 0,-21 42 31,0 0-31,0 0 16,21 0-16,-21 22 15,0-22-15,0 21 0,0 1 16,0-1-16,0-21 0,21 0 16,0 0-16,-21 1 0,22-1 0,-1 0 15,0 0-15,0-21 0,0 0 16,0 0-16,1 0 0,20 0 16,-21-21-16,21 21 0,-20-21 15,-22 0-15,21-1 0,0 1 16,0 0-16,-21 0 0,0-21 0,0 20 15,0-20-15,0 21 0,0-21 16,0 20-16,0-20 0,0 21 0,0-21 16,-21 20-16,0 1 15,0 0-15,-1 21 16,22 21 0,0 0-1,0 1-15</inkml:trace>
  <inkml:trace contextRef="#ctx0" brushRef="#br2" timeOffset="213284.43">25463 1863 0,'0'42'0,"0"-84"0,-21 126 15,21-41-15,0-1 0,0 0 0,0 1 16,-21-1-16,21-21 0,-21 22 0,21-22 16,0 21-16,0-21 0,0 0 15,0 1-15,0-1 0,0 0 16,0-42 15,0 0-31,0-1 16,0 1-16,0-21 0,21 21 15,0 0-15,0-1 0,1-20 16,-1 21-16,0 0 0,0-22 0,0 22 16,0 0-16,22 0 0,-22 0 15,0 21-15,0 0 0,0 0 0,1 0 16,-1 0-16,-21 21 0,0 0 15,0 0-15,0 0 0,0 1 0,0 20 16,0-21-16,0 21 0,0-20 0,0-1 16,0 21-16,0-21 0,0 0 15,0 1-15,0-1 0,21 0 16,0 0-16,0-21 16,22 0-16,-22 0 0,21 0 0,0 0 15,1 0-15,-1 0 0,0 0 16,1-21-16,-1 0 0,0 21 0,1-21 15,-22-1-15,21 1 0,-21 0 16,1-21-16,-1 21 0,0-1 16,-21-20-16,0 21 0,0 0 0,0-22 15,0 22-15,0 0 0,0 0 0,0 0 16,-21 0-16,0 21 0,-1 0 16,1 0-16,0 0 0,21 21 15,-21 0-15,21 0 0,-21 21 16,21-20-16,0-1 0,0 0 15,0 21-15,0-21 0,0 1 0,0-1 16,42 21-16,-42-21 0,21-21 16,0 21-16,1-21 0,-1 0 15,21 0-15,-21 0 0,0 0 0,1 0 16,20 0-16,-21 0 16,0-21-16,22 0 0,-22 0 0,0 21 0,0-21 15,0 0-15,-21-1 16,21-20-16,-21 21 0,22 0 0,-22 0 15,0-22-15,0 22 0,0 0 0,0 0 16,0 42 15,0 0-31,-22 0 0,22 0 16,-21 1-16,21-1 0,0 0 0,0 0 16,0 21-16,0-20 0,-21-22 15,21 21-15,0 0 0,0 0 0,0 0 16,0 0-1,0-42 17,0 0-17,0 0-15,0 0 0,0 0 16,0-1-16,21-20 0,0 21 16,-21 0-16,22 0 0,-1-22 0,0 22 15,21-21-15,1-1 16,-22 43-16,21-21 0,-21 21 0,22 0 15,-22 0-15,0 0 0,0 21 0,0 1 16,0 62 0,-21-63-16,0 22 0,0-22 0,0 21 15,0-21-15,-21 1 0,0-1 16,21 0-16,-21 0 0,21 0 0,0 0 16,-21-21-16,21 22 15,-21-22-15,21 21 0,21-42 31,0-1-15</inkml:trace>
  <inkml:trace contextRef="#ctx0" brushRef="#br2" timeOffset="214615.88">27495 1884 0,'0'21'0,"0"0"0,-21 0 16,21 1-16,-21 20 0,21-21 0,0 0 15,0 22-15,-21-22 0,21 21 16,-21-21-16,21 0 0,-21 1 0,21 20 16,0-21-16,0 0 15,0 0-15,0 1 0,21-22 31,0 0-31,0 0 16,0-22-16,-21 1 0,21 0 0,1 0 16,-1 0-16,-21 0 0,21-1 15,0 1-15,0-21 0,-21 21 16,21-22-16,-21 22 0,22 0 16,-1-42-16,-21 41 15,21 22-15,-21 22 16,0-1-16,0 0 15,0 0-15,0 21 0,0-20 16,0-1-16,0 21 0,0-21 0,0 0 16,0 1-16,0-1 0,21 0 0,0 0 15,-21 0-15,21-21 0,1 0 16,-1 21-16,0-21 0,0 0 0,0 0 16,22 0-16,-22 0 15,0-21-15,0 21 0,0-21 0,0 0 16,1 0-16,-1 0 0,0-1 15,0 1-15,-21 0 0,0 0 0,21-21 16,0-22-16,-21 43 16,0-21-16,0 20 0,0 1 0,0 0 15,0 0-15,22 21 16,-22 21 0,0 0-16,0 0 15,0 1-15,-22 20 16,22-21-16,0 0 0,0 22 0,0-22 15,0 21-15,0-21 0,0 0 0,0 1 16,0-1-16,0 0 16,22 0-16,-1-21 0,0 0 15,0 0-15,0 0 0,0 0 0,1 0 16,-1 0-16,0 0 0,21 0 0,-21-21 16,1 21-16,20-21 0,0-22 15,-21 22-15,1 0 0,-1 0 16,-21 0-16,21 0 0,-21-22 15,21 22-15,-21 0 0,0-21 0,0 20 16,0 1-16,0 0 16,-21 42 15,0 0-31,21 1 0,0-1 0,0 0 16,-21 21-16,21-21 0,-22 1 15,22-1-15,0 0 0,0 0 0,0 0 16,0 0-16,0 1 0,0-1 15,22 0-15,-1-21 16,0 0-16,0 0 16,0 0-16,0 0 0,1 0 15,-1-21-15,0 0 0,0 21 0,0-22 16,0 1-16,1 0 16,-1 0-16,0 0 0,0 0 0,21-22 15,-42 22-15,22 0 16,-1 21-16,0 0 0,-21-21 0,0 42 31,0 0-31,0 0 0,0 0 16,0 1-16,0-1 0,0 0 15,0 0-15,0 0 0,0 0 16,0 1-16,21-1 0,0-21 16,-21 21-16,21-21 0,1 0 15,-1 0-15,21 21 16,0-21-16,-20 0 0,-1 0 15,0 0-15,0-21 0,0 21 16,22-21-16,-22 21 0,0-21 0,0-1 16,0 1-16,0 0 0,1 0 15,-1 0-15,0-22 0,-21 22 0,0-21 16,0 21-16,0 0 0,0-1 16,0 1-16,-21 21 15,0 0-15,-1 21 16,1 1-16,21-1 0,-21 0 0,0 42 15,21-20-15,-21-22 16,21 21-16,0-21 0,0 1 0,0 20 16,0-21-16,0 0 0,21 0 15,0-21-15,0 22 0,0-1 0,1-21 16,20 0-16,-21 0 16,0 0-16,0 0 15,-21-21-15,22 21 0</inkml:trace>
  <inkml:trace contextRef="#ctx0" brushRef="#br2" timeOffset="-213904.43">30713 2180 0,'-21'0'16,"-1"-21"-1,22 0 1,0 0-16,0 0 0,0-1 16,22 1-16,-1-21 0,0 21 15,0 0-15,21-1 0,-20 1 0,-1-21 16,21 42-16,0-21 0,-20 0 15,-1 21-15,0 0 0,0 0 16,0 0-16,-21 21 0,0 0 0,0 0 16,0 21-16,0-20 0,0 20 0,0-21 15,0 21-15,0-20 0,0 20 16,0-21-16,0 0 0,21 22 16,1-22-16,-1 0 15,0-21-15,0 0 0,21 21 16,1-21-16,-22 0 0,21 0 15,-21 0-15,1-21 0,20 0 0,-21 0 16,21-1-16,-20 22 0,-1-42 16,0 21-16,0 0 0,-21 0 0,0-1 15,21-20-15,-21 21 0,0 0 16,0-22-16,0 22 0,0 0 16,0 42-1,0 0-15,0 1 16,0-1-16,0 0 0,0 0 0,0 21 15,0-20-15,0 20 16,0 0-16,0-21 0,0 22 0,0-1 16,0 0-16,0 43 0,0-43 15,0 1-15,21-22 0,-21 21 16,0 1-16,0-22 0,0 0 0,0 0 16,0 0-16,0 0 0,0 1 15,-21-22-15,0 21 0,0-21 16,-21 0-16,20 0 0,-62 0 15,63 0-15,-22 0 0,22-21 16,-21-1-16,21 1 16,21 0-16,0 0 15,0 0-15,0 0 0,0-1 16,21 1-16,21-42 0,0 42 16</inkml:trace>
  <inkml:trace contextRef="#ctx0" brushRef="#br2" timeOffset="-213007.76">32025 1799 0,'-21'0'0,"42"0"0,-63 0 0,42 21 0,-21 1 0,-1-1 16,1 0-16,0 0 15,0 21-15,0-20 0,0 20 0,-1-21 16,22 21-16,0 1 0,0-22 15,0 0-15,0 0 0,0 22 0,0-22 16,0 0-16,0 0 16,22-21-16,-1 0 0,0 0 15,21 0-15,-21 0 0,22 0 0,-22 0 16,21 0-16,1-21 0,-22 21 16,21-21-16,0 0 0,-20-1 0,-1 1 15,0-21-15,0 21 0,-21-22 16,21 22-16,-21-21 0,0 0 0,0-1 15,-21 1-15,0 21 16,0 0-16,0-1 0,-22 1 0,22 21 16,-21 0-16,-1 0 0,22 21 15,-21 1-15,21-1 0,0 0 16,-1 21-16,1-21 0,21 22 0,0-1 16,0 0-16,0 1 0,0-22 15,0 21-15,21-21 0,1 1 0,-1 20 16,0-21-16,21-21 0,1 21 15,-22 0-15,21-21 0,0 0 0,1 0 16,-1 0-16,0 0 0,-20 0 16,20 0-16,0-21 0,-21 0 15,22 21-15,-22-21 0,21 0 16,-21 0-16,-21-1 0,22-20 16,-1 21-16,-21 0 0,0-22 0,0 22 15,21 0-15,-21 0 0,0 0 16,0 0-16,0 42 15,0 0 1,0 0-16,0 0 0,0 22 16,0-22-16,-21 0 0,21 0 15,0 21-15,0-20 0,0-1 0,0 0 16,0 0-16,21-21 16,0 0-16,0 0 0,0 0 15,1 0-15,-1 0 16,0 0-16,21 0 0,-21-21 0,22 0 15,-22 21-15,21-21 0,-21-1 16,1 1-16,20-21 0,-21 21 16,0-22-16,0 22 0,-21-21 0,22 0 15,-22 20-15,0-20 0,0 21 16,0 0-16,0 0 0,0 42 16,-22 0-1,1 0-15,21 0 0,0 22 16,-21-1-16,21 0 0,-21-21 0,21 22 15,0-1-15,0-21 16,42 64-16,-21-64 16,1-21-16,20 21 0,0 0 15,22-21-15,-22 0 0,22 0 16,-22 0-16,21 0 0,22 0 16,-21 0-16,-22-21 15,0 21-15,1-21 0</inkml:trace>
  <inkml:trace contextRef="#ctx0" brushRef="#br2" timeOffset="-210552.73">22627 2731 0,'21'0'16,"-42"0"-16,63-22 0,-20 1 0,-1 0 15,0 21-15,0-21 0,-21 42 32,0 0-32,0 0 0,0 1 0,0 20 15,-21-21-15,0 21 0,0-20 16,-1 20-16,1-21 0,0 21 0,0-20 16,21 20-16,-21-21 0,0 0 15,-1 0-15,22 1 0,0-1 16,0 0-16,-21-21 15,42-21 1,1 0 0,-1 21-16,-21-22 0,21 1 15,0 0-15,0 0 0,0 21 0,1-21 16,-1 0-16,0-1 0,0 22 16,-21-21-16,21 21 0,0 0 15,1 21 1,-22 1-16,0-1 0,21-21 15,0 21-15,-21 0 0,21 0 16,-21 0-16,21 1 16,0-22-16,-21 21 0,22-21 0,-1 0 15,0 0-15,0 0 0,0 0 16,0 0-16,22 0 0,-22 0 0,0 0 16,21-21-16,-20-1 0,-1 22 15,21-21-15,-21 0 0,0 0 0,1 0 16,-1 0-16,0-1 0,-21-20 15,0 21-15,0-21 0,0 20 0,0-20 16,0 21-16,0-21 16,0 20-16,0 1 0,0-21 0,0 21 15,0 0-15,0 42 32,-21 0-32,21 0 0,-21 21 15,21-20-15,-22-1 0,22 21 0,0-21 16,0 22-16,0-22 0,0 21 15,0-21-15,0 0 0,0 1 0,22-1 16,-1 0-16,0 0 0,0 0 16,0-21-16,0 21 0,22-21 0,-22 0 15,21 0-15,-21 0 0,22 0 16,-1 0-16,0 0 0,1 0 0,-22-21 16,21 0-16,1 0 0,-1 21 15,-21-21-15,21 0 0,-20-1 0,-1 1 16,0-21-16,-21 21 0,0 0 15,0-1-15,0-20 0,0 21 16,-21 0-16,0 0 0,-1-1 16,-20 22-16,21 0 0,0 0 0,-22 0 15,22 0-15,-21 0 0,21 0 0,-22 22 16,22-1-16,0 0 0,0 0 16,0 21-16,0-20 0,21 41 15,0-42-15,0 0 0,0 1 16,0-1-16,0 0 0,21 0 0,0-21 15,0 21-15,0-21 0,0 0 16,1 0-16,-1 0 0,21 0 0,-21 0 16,22 0-16,-22 0 15,21 0-15,-21-21 0,0 0 0,22 21 16,-22-21-16,0 0 0,0-1 0,0 1 16,1 0-16,-22 0 0,0 0 15,21 0-15,-21-1 0,0 1 0,0 0 16,0 42 15,0 0-31,0 1 16,0-1-16,0 0 0,0 0 0,0 0 15,0 0-15,0 1 0,0-1 16,0 0-16,0 0 0,21 0 0,-21 0 16,21-21-16,0 0 0,0 0 15,1 0-15,-1 0 16,0 0-16,0 0 0,21 0 0,-20-21 15,-1 21-15,0-21 0,0 0 16,21-21-16,-20 20 0,-1 1 16,-21 0-16,0 0 0,0 0 15,0 0-15,0-1 0,0 1 0,0 0 16,-21 21 0,-1 0-16,1 21 15,21 0-15,0 1 0,0-1 16,-21 0-16,21 0 0,-21 0 0,21 0 15,0 1-15,0-1 16,0 0-16,0 0 16,21-42 31,0 21-47,-21-21 15,21 0-15,1-1 0,-22 1 0,21 0 16,0 0-16,-21 0 0,21 0 15,0-1-15,0 22 0,1-21 0,-1 21 16,0 0 0,-21 21-16,0 1 15,21-1-15,-21 0 16,21 0-16,-21 0 0,0 0 16,0 1-16,0-1 0,21-21 0,1 21 15,-22 0-15,21-21 0,0 0 16,-21 21-16,21-21 0,0 0 0,0 0 15,1 0-15,-1 0 16,0 0-16,0 0 0,0 0 0,0-21 16,1 0-16,-1 21 0,0-21 0,0 0 15,0-1-15,-21 1 0,21-21 16,-21 21-16,22-22 0,-22 22 0,0-21 16,0 0-16,0 20 0,0-20 0,0 0 15,0 21-15,0-1 0,0 1 16,0 0-16,0 0 0,0 42 31,0 0-31,0 22 16,0-22-16,0 21 0,0-21 0,0 22 15,0-1-15,0-21 0,0 21 16,0-20-16,0-1 0,0 21 0,0-21 16,0 0-16,0 1 0,0-1 15,21 0-15,0-21 16,0 0-16,0 0 15,0 0 1,-21-21-16,22 21 16,-22-21-16,0-1 0,0 1 15,0 0-15</inkml:trace>
  <inkml:trace contextRef="#ctx0" brushRef="#br2" timeOffset="-210372.84">24934 2815 0,'0'0'0,"21"0"16,1 0 0,-1 0-16,0 0 0,0 0 15,21-21-15,-20 21 0,-1 0 16,21 0-16,-21 0 0,0 0 0,22-21 16,-1 21-16,-21 0 0,22-21 15,-1 0-15,0 21 0,1-22 0,-1 22 16</inkml:trace>
  <inkml:trace contextRef="#ctx0" brushRef="#br2" timeOffset="-210057.02">26225 2498 0,'-21'0'31,"21"21"-31,-21 0 16,21 0-16,0 0 0,-21 22 15,0-22-15,21 21 0,0-21 0,-21 64 16,21-64-16,0 22 16,-22-22-16,22 21 0,0-21 0,0 0 15,0 22-15,0-22 0,0 0 0,0 0 16,0 0-1,0 1-15,22-22 32,-1 0-32,-21-22 0,21 22 15,0-21-15</inkml:trace>
  <inkml:trace contextRef="#ctx0" brushRef="#br2" timeOffset="-209708.21">26374 2815 0,'0'0'0,"0"21"0,0 1 15,0-1-15,0 0 0,0 0 16,0 0-16,0 22 0,0-22 0,0 0 16,0 0-16,0 0 15,0 0-15,0 1 16,21-22-16,0 0 15,0 0-15,0 0 0,0 0 0,1-22 16,-1 22-16,21-21 0,-21 0 0,0 21 16,1-21-16,-22 0 0,0 0 15,0-1-15,0 1 0,0 0 16,0 0-16,0 0 16,-22 0-16,1 21 0,21-22 0,-21 22 15,0 0-15,0 0 0,0 0 16,-1 0-16,1 0 0,0 0 15,21-21-15,0 0 16</inkml:trace>
  <inkml:trace contextRef="#ctx0" brushRef="#br2" timeOffset="-209476.84">26014 2667 0,'-21'0'0,"42"0"0,-64 0 0,22 0 16,42 0 0,1 0-1,-1 0-15,0 0 0,21 0 0,-21 0 16,22 0-16,-22 0 0,21 0 16,-21 0-16,22 0 0,-22 0 15,0 0-15,21 0 0,-20 0 0,20 0 16,21-21-1,-41 21-15</inkml:trace>
  <inkml:trace contextRef="#ctx0" brushRef="#br2" timeOffset="-209124.04">27411 2455 0,'0'0'16,"0"-21"-16,0 0 0,0 42 47,0 0-47,0 1 15,0-1-15,-21 21 0,21 0 16,0 1-16,0-1 0,0 0 0,-22 1 15,1-1-15,21 0 0,-21 1 16,0-1-16,21 0 0,0 1 16,0-22-16,0 0 0,0 0 15,0 0-15,21-21 16,0 0-16,0 0 16,1 0-16,-1 0 0,0-21 15,0 0-15,21-21 0</inkml:trace>
  <inkml:trace contextRef="#ctx0" brushRef="#br2" timeOffset="-208928.15">27199 2794 0,'-21'0'16,"42"0"-16,-63 0 0,42 21 0,21-21 31,0 0-15,0 0-16,0 0 0,22 0 0,20 0 15,1 0 1,-43 0-16,21 0 0,-21 0 0,22 0 16,-1 0-16,-21-21 0,22 21 15,-22 0-15</inkml:trace>
  <inkml:trace contextRef="#ctx0" brushRef="#br2" timeOffset="-208422.44">27982 2815 0,'0'0'0,"21"0"0,1 0 16,-1 0-16,0 0 0,0-21 15,-21 0 1,0 0-16,0 0 16,0-1-16,-21 22 0,21-21 15,-21 21-15,0 0 0,-1 0 16,-20 0-16,21 0 0,0 0 0,-22 0 15,22 21-15,-21 1 0,21-1 16,0 0-16,-1 0 0,1 21 0,0-20 16,0-1-16,21 21 0,-21-21 15,21 0-15,0 1 0,0-1 0,0 0 16,0 0-16,0 0 16,21-21-16,0 0 0,0 0 0,0 0 0,1 0 15,-1 0-15,0 0 0,0 0 16,0 0-16,22 0 0,-22-21 0,0 0 15,0 21-15,0-21 0,0 0 16,1-1-16,20-41 16,-21 42-16,-21 0 0,0-1 15,21 1-15,-21 0 0,21 21 0,-21 21 32,-21 0-32,0 1 0,21-1 15,0 0-15,0 0 0,-21 0 0,21 0 16,0 1-16,0-1 0,0 0 15,0 0-15,21 0 0,0 0 16,0-21-16,1 0 0,-1 0 16,0 0-16,0 0 15,21 0-15,-20 0 0,-1-21 0</inkml:trace>
  <inkml:trace contextRef="#ctx0" brushRef="#br2" timeOffset="-207829.68">28511 2477 0,'0'0'16,"0"-22"-16,0 44 15,0-1 1,0 21-16,0-21 0,0 22 0,0-22 16,0 21-16,0 0 15,-21-20-15,21 20 0,-21 0 0,21-21 16,0 22-16,-21-22 0,21 21 15,-21-21-15,21 1 0,0-1 0,0 0 16,0 0-16,0 0 0,0-42 47,0 0-31,0 0-16,0 0 0,0-1 0,21 1 15,-21 0-15,21 0 0,0 0 16,0 0-16,1-1 0,-1 1 0,0 0 15,0 0-15,0 21 16,0 0-16,1-21 0,20 21 0,-21 0 16,0 0-16,-21 21 15,0 0-15,0 0 16,-21 0-16,0-21 0,21 22 16,-42-22-16,20 21 0,1-21 15,0 0-15,0 21 0,0-21 16,0 21-16,-1-21 0,1 0 0,0 0 15,0 0 1,21 21 0,0 0-1,0 1 1,21-1-16,0-21 16,-21 21-16,21 0 15,1-21-15,-1 0 0,0 0 16,0 0-16,0 0 0,0 0 15,1 0-15,20 0 16,-21 0-16,0 0 0</inkml:trace>
  <inkml:trace contextRef="#ctx0" brushRef="#br2" timeOffset="-207487.83">28871 2942 0,'21'0'32,"1"0"-17,-1-21-15,0 21 0,0-21 0,0 21 16,0 0-16,1-21 0,-22 0 16,21 21-16,-21-22 0,0 1 15,0 0-15,-21 21 16,-1 0-1,1 0-15,0 0 0,0 0 0,0 0 16,0 21-16,21 0 16,-22 1-16,22-1 0,0 0 15,-21 0-15,21 0 0,0 0 16,0 1-16,0-1 0,21-21 16,1 0-16,-22 21 0,21-21 15,0 0-15,0 0 0,0 0 0,0 0 16,1-21-16,-1 0 0</inkml:trace>
  <inkml:trace contextRef="#ctx0" brushRef="#br2" timeOffset="-206568.69">29697 2879 0,'21'0'15,"0"-21"-15,0-1 0,0 22 0,1-21 0,-1 0 16,0 0-16,-21-21 0,42-1 16,-42 1-16,0 21 0,0-22 15,0 22-15,0-21 16,0 21-16,0 0 0,0-1 0,0 1 16,-21 42-1,0 22 1,21-22-16,0 0 0,0 21 15,0 1-15,0-1 0,0 0 0,0 22 16,0-22-16,0 1 0,0-1 16,0-21-16,0 21 0,0 1 0,0-22 15,0 21-15,0-21 0,0 1 16,0-1-16,0 0 0,0 0 0,0 0 16,-21-21-16,0 0 15,-1 0-15,1 0 0,-42 0 16,42 0-16,-22-21 0,22 21 15,0-21-15,0 21 0,0-21 16,-1 21-16,1-21 0,0 21 0,0 0 16,21-22-16,21 22 47,0 0-47,0 0 0,1 0 15,-1 0-15,0 0 0,21 0 16,-21 0-16,22 0 0,-1 0 15,0 0-15,1 0 0,-1-21 16,0 21-16,1 0 0,-1-21 0,-21 21 16,22 0-16,-1-21 0</inkml:trace>
  <inkml:trace contextRef="#ctx0" brushRef="#br2" timeOffset="-206122.95">30268 2900 0,'-21'21'0,"42"-42"0,-42 21 46,21 21-46,0 0 0,0 0 16,0 1-16,0-1 0,0 0 16,0 0-16,0 0 0,0 0 0,0 1 15,0-1 1,0 0-16,0-42 47,0 0-32,21-1-15,0 1 16,-21 0-16,22 0 0,-1 0 16,0 0-16,-21-1 0,21 1 0,0 0 15,0 0-15,1 0 0,-1 0 16,0 21-16,0 0 0,0 0 16,0 0-16,1 0 15,-1 0-15,0 21 0,-21 0 0,0 0 16,21 0-16,-21 22 15,0-22-15,0 0 0,0 0 0,0 0 16,0 0-16,0 1 16,-21-1-16,21 0 15,21-21 17,0-21-17,0 0-15,-21-1 0,22 22 0</inkml:trace>
  <inkml:trace contextRef="#ctx0" brushRef="#br2" timeOffset="-205837.11">30840 2858 0,'0'105'31,"0"-62"-31,0-22 0,0 21 0,0 1 0,0-1 16,-21 0-16,21 1 0,-22 20 15,22-21-15,0 22 0,-21-22 16,0 22-16,0-1 0,21-20 0,0 20 16,0-21-16,-21 1 0,21-1 15,-21 0-15,21 1 0,0-22 0,0 0 16,0 0-16,0 0 0,0 1 16,21-22-1,0-22 1,-21 1-16,0 0 0,21 0 0,-21-21 15,0 20-15,21-20 0,-21 0 16,21-1-16</inkml:trace>
  <inkml:trace contextRef="#ctx0" brushRef="#br2" timeOffset="-205556.27">30819 3175 0,'0'-42'16,"0"211"-16,0-296 0,0 42 0,0 43 16,0 0-16,0 21 0,0-1 15,21-20-15,0 21 0,0 0 0,0 21 16,0-21-16,22 21 0,-22 0 0,21 0 15,1 0-15,-1 0 0,0 0 16,-21 0-16,22 21 0,-22 0 0,21 21 16,-42-21-16,0 22 15,0-22-15,-21 0 0,0 0 16,-21 0-16,20 1 0,-20-1 16,21 0-16,-21-21 0,20 21 0,-20-21 15,21 0-15,0 21 0,0-21 16,-1 0-1,44-21 1,-1 21 0,0-21-16,0 21 0,0-21 15,0 21-15</inkml:trace>
  <inkml:trace contextRef="#ctx0" brushRef="#br2" timeOffset="-204870.12">31432 2900 0,'0'21'0,"-42"85"31,42-85-31,0 0 0,0 0 16,-21 1-16,21-1 0,0 0 15,0 0-15,0 0 16,21 0-16,0-21 15,0 0-15,1 0 0,-1 0 16,0 0-16,0-21 0,0 0 16,0 0-16,1 21 0,-1-21 0,-21 0 15,21-1-15,0-20 0,0 21 0,-21 0 16,0 0-16,0-1 0,21 1 16,-21 0-16,0 0 0,0 0 15,0 42 16,0 0-31,0 0 0,0 0 16,-21 1-16,21-1 0,0 0 0,0 0 16,0 0-16,0 0 0,0 1 15,0-1-15,0 0 0,0 0 0,21 0 16,1-21-16,-1 0 16,0 0-16,0 0 0,0 0 15,0-21-15,22 21 0,-1-42 16,0 21-16,-20-1 15,-1 1-15,0 0 0,0 0 16,0-21-16,-21-1 0,21 22 16,1-21-16,-22-1 0,42-62 15,-21 62-15,-21 1 0,0 0 16,21 20-16,-21-20 0,0 21 0,0 42 31,0 0-31,-21 0 16,21 22-16,-21-1 0,21 0 15,0 1-15,0-1 0,-21 0 16,21 1-16,0-22 0,0 21 0,0 22 16,0-43-1,0 21-15,0-21 0,0 1 16,0-1-16,21-21 0,0 0 16,0 0-16,0-21 15</inkml:trace>
  <inkml:trace contextRef="#ctx0" brushRef="#br2" timeOffset="-204688.22">32046 2836 0,'0'0'0,"21"0"16,1 0-16,-1 0 0,0 0 0,0 0 15,0 0-15,22 0 0,-22 0 16,0 0-16,0-21 0,0 21 0,22 0 16,-22 0-16,0 0 0</inkml:trace>
  <inkml:trace contextRef="#ctx0" brushRef="#br2" timeOffset="-204271.95">32808 2540 0,'0'0'16,"-21"0"-16,0 0 0,0 0 15,0 21 1,21 0-16,0 1 0,0-1 0,-22 21 16,22 0-16,-21-20 0,21 20 15,-21 0-15,0 1 0,21 20 16,0-42-16,0 22 0,0-22 15,0 0-15,0 0 16,0 0-16,0 0 0,21-21 0,0 22 16,0-22-16,1 0 15,20 0-15,-21 0 0,0-22 0,22 22 16,-22-21-16,21 0 0,-21 0 16,0 0-16,22-22 0,-22 22 15,0-21-15,0 0 0,0-1 0,-21 1 16,0 0-16,22-1 0,-22 1 15,0 0-15,0 20 0,0 1 16,0 0-16,0 0 0,0 42 31,0 0-31,0 0 0,0 1 16,0-1 0,0 0-16</inkml:trace>
  <inkml:trace contextRef="#ctx0" brushRef="#br2" timeOffset="-203908.64">33401 2794 0,'-21'-21'16,"0"21"-16,-1 0 0,-20 0 15,21 0-15,0 0 16,0 21-16,-1-21 0,22 21 15,0 0-15,-21-21 0,21 22 16,0-1-16,0 0 0,21 0 16,1 0-16,-1-21 15,0 21-15,21-21 0,-21 0 16,-21 22-16,22-22 0,-1 0 0,-21 21 16,0 0-16,0 0 15,-21-21 1,-1 0-16,1 21 0,0-21 0,-21 0 15,21 0-15,-22 0 0,22 21 16,0-21-16,0 0 0,0 0 16,-1 0-16</inkml:trace>
  <inkml:trace contextRef="#ctx0" brushRef="#br2" timeOffset="-203572.83">33443 2942 0,'21'-21'0,"-42"42"0,64-63 0,-22 42 15,0-21-15,-21 0 16,21 21-16,-21-22 0,21 22 15,-21-21-15,-21 21 32,0 0-32,0 21 15,0 1-15,-1-1 0,1 0 0,0 0 16,21 0-16,0 0 16,0 1-16,0-1 0,0 0 15,0 0-15,21-21 31,0 0-31,1 0 0,-1 0 16,0 0-16,0 0 16,0 0-16</inkml:trace>
  <inkml:trace contextRef="#ctx0" brushRef="#br2" timeOffset="-203181.05">33676 2815 0,'21'0'31,"0"0"-31,1 0 16,-22 21-16,0 1 16,0-1-16,0 0 15,0 0 1,0 0-16,0 0 0,0 1 15,0-1 1,0 0 0,0-42 31,0 0-47,0-1 15,0 1-15,0 0 0,0 0 16,21 0-16,0 21 0,-21-21 15,21-1-15,-21 1 0,21 21 16,0-21-16,-21 0 16</inkml:trace>
  <inkml:trace contextRef="#ctx0" brushRef="#br3" timeOffset="-190536.23">18584 5884 0,'0'0'0,"0"-21"0,0 0 15,0 0-15,0 0 16,0 0-16,0-1 0,-21 22 16,21-21-16,0 0 0,0 0 15,-21 21 1,21 21-1,0 0-15,0 0 16,0 1-16,0 20 0,0 0 0,0 1 16,0-1-16,0 0 0,0 1 0,0-1 15,0 21-15,0-20 0,0-1 16,0 22-16,0-22 0,0 21 0,0-20 16,0 20-16,0-20 0,0-1 0,0 0 15,0 1-15,0-1 0,0-21 16,0 21-16,0-20 0,0-1 15,0 0-15,0 0 0,0 0 16,0-42 0,0 0-1,0 0-15,0 0 0,0-43 16,0 22-16</inkml:trace>
  <inkml:trace contextRef="#ctx0" brushRef="#br3" timeOffset="-190174.19">18394 5990 0,'0'0'0,"0"-21"0,0 0 0,0 0 16,0 0-16,0-1 0,21-20 16,0 21-16,0 0 0,0 0 0,22-1 15,-22 1-15,21 0 0,1 0 16,-1 21-16,0-21 0,1 21 0,-1 0 15,0 0-15,1 0 0,-22 21 16,21 0-16,-21 0 0,0 0 0,1 22 16,-22-22-16,0 64 15,0-43-15,-22-21 0,1 21 16,0 1-16,-21-22 0,-1 0 0,1 21 16,21-20-16,-21-22 0,-1 21 0,1 0 15,21-21-15,0 0 0,-1 21 16,1-21-16,0 0 0,0 0 0,0 0 15,42-21 17,0 21-32,0-21 0,0 0 0,22 21 15,-22-22-15,0 1 0</inkml:trace>
  <inkml:trace contextRef="#ctx0" brushRef="#br3" timeOffset="-189724.45">19240 5779 0,'0'21'31,"0"0"-31,0 0 0,0 0 0,0 0 16,0 1-16,0-1 0,0 21 0,0-21 16,-21 0-16,21 22 0,0-22 15,0 0-15,0 0 0,0 0 0,0 1 16,0-1-16,0 21 0,0-21 15,21-21 1,1 0-16,-1 0 0,0 0 0,21-21 16,1 0-1,-22 0-15,0 0 0,21-1 16,-21 1-16,1-21 0,-22 21 0,21 0 16,0-22-16,-21 22 0,0-21 0,0 21 15,0-1-15,0 1 0,0 0 16,0 0-16,0 42 31,0 0-31,0 0 0,0 22 16,0-22-16,-21 42 15,0-41-15,21 20 0,0-21 16,0 0-16,0 0 0,0 1 0,0-1 0,0 0 16,0 0-16,0 0 15,21-21-15,0 0 0,0 0 16,0 0-16,0 0 0,1 0 15,-1-21-15,0 0 0</inkml:trace>
  <inkml:trace contextRef="#ctx0" brushRef="#br3" timeOffset="-189172.8">19939 5482 0,'0'0'0,"0"21"31,0 1-31,0-1 0,0 21 0,0-21 16,0 22-16,0-1 0,0-21 0,0 21 15,0 1-15,0-1 0,-21 0 16,21-20-16,0 20 0,0 0 0,0-21 16,-21 1-16,21-1 0,0 0 0,0 0 15,0 0-15,0 0 0,-22-21 16,22 22-16,-21-22 15,21-22 1,0 1 0,0 0-16,0 0 0,0 0 15,0 0-15,0-22 0,21 22 16,-21 0-16,22 0 0,-1 0 16,0-1-16,0 1 0,0 21 0,0-21 15,1 21-15,-1 0 0,0 0 16,21 0-16,-21 0 0,1 0 0,-1 0 15,21 42-15,-21-20 0,0-1 16,1 0-16,-22 0 0,0 0 16,21 0-16,-21 1 0,0 20 0,0-21 15,-21 0-15,-1 0 0,1 1 0,-21-1 16,21 0-16,0 0 16,-22-21-16,22 21 0,0-21 0,0 0 15,0 0-15,-1 0 0,1 0 0,0 0 16,0 0-16,0 0 0,0-21 15,21 0 1,0 0 0,0 0-16,21 21 15,-21-22-15,21 22 0,0-21 0</inkml:trace>
  <inkml:trace contextRef="#ctx0" brushRef="#br3" timeOffset="-188677.24">20574 5503 0,'0'0'0,"0"-21"16,0 42 0,0 1-16,-21-1 15,21 0-15,-21 0 0,21 21 0,0 1 16,-22-1-16,22-21 0,-21 43 15,21-22-15,-21-21 0,21 22 0,0-1 16,0 0-16,0-21 0,0 22 16,0-22-16,0 0 0,0 0 15,0 0-15,21 1 0,0-22 0,-21 21 16,22-21-16,-1 0 0,0 0 0,0 0 16,21 0-16,-20 0 0,-1 0 15,0-21-15,21 21 0,-21-22 0,1 1 16,-1 0-16,0 0 0,0 0 0,-21 0 15,0-22-15,21 22 0,-21 0 16,0-64-16,0 64 16,0 42 15,0 0-31,0 1 16,0-1-16,0 21 0,0-21 0,0 0 15,0 1-15,0-1 0,0 0 16,0 0-16,0 0 0,0 0 15,21-21 1,1 0 0,-22-21-1,0 0-15,21 21 0</inkml:trace>
  <inkml:trace contextRef="#ctx0" brushRef="#br3" timeOffset="-188500.33">20955 5652 0,'0'0'0,"-21"0"0,0 0 31,21 21-15,0 0 0,0 0-16,21 0 15</inkml:trace>
  <inkml:trace contextRef="#ctx0" brushRef="#br3" timeOffset="-188176.88">21399 5800 0,'0'0'0,"0"-21"0,0-1 16,0 1-1,-21 21-15,0 0 16,0 0-16,0 0 0,0 0 0,-1 0 16,1 0-16,0 21 0,0 1 15,21 20-15,-21-21 0,0 21 16,21-20-16,0 20 0,-22-21 0,22 21 16,0-20-16,0 20 0,0-21 15,0 0-15,0 0 0,0 1 0,22-1 16,-22 0-16,21-21 0,0 0 0,0 21 15,21-21-15,-20 0 0,-1 0 16,21 0-16,-21 0 0,22-21 0,20 0 16,-42 0-16,0-1 0,22 1 15,-22 0-15</inkml:trace>
  <inkml:trace contextRef="#ctx0" brushRef="#br3" timeOffset="-187351.35">22458 5800 0,'0'0'0,"21"0"0,0 0 15,-21-21-15,21 21 0,0 0 0,1-22 16,-22 1-16,21 21 0,0-21 15,0 0-15,0 0 0,22 21 0,-1-43 16,-21 22-16,-21 0 0,21 0 16,-21 0-16,0 0 15,-21 21-15,0 0 16,0 0-16,0 0 0,-22 0 16,22 0-16,-21 0 0,21 21 15,-22-21-15,1 21 0,21 0 0,0 0 0,-1-21 16,1 21-16,0 1 15,21-1-15,0 0 0,0 0 0,0 0 16,0 0-16,0 1 0,21-1 0,22 0 16,-22 0-16,0-21 0,21 21 15,-21 0-15,22 1 0,-1-1 0,-21 0 16,22 0-16,-22 0 0,0 0 0,0-21 16,0 22-16,0-1 0,-21 0 15,0 0-15,0 0 16,-21 0-16,0-21 0,0 0 0,0 22 15,-22-22-15,1 0 16,21 0-16,-21 0 0,20 0 0,-20 0 16,21 0-16,-21 0 0,20 0 0,-20-22 15,21 1-15,21 0 16,-21 0-16,21 0 16,0 0-16,0-1 0,0 1 15,0 0-15,21 0 16,0 21-16,0-21 0,22 0 0,-22 21 15,21-22-15</inkml:trace>
  <inkml:trace contextRef="#ctx0" brushRef="#br3" timeOffset="-187084.86">23177 5419 0,'0'0'15,"0"21"1,0 0-16,0 0 16,0 22-16,0-22 0,-21 21 0,21 0 15,-21 1-15,21-1 0,-21-21 16,21 22-16,0-1 0,0 0 0,0 1 16,-21-22-16,21 21 0,0-21 0,0 0 15,0 1-15,-21-1 0,21 0 16,21-21 15,0 0-31</inkml:trace>
  <inkml:trace contextRef="#ctx0" brushRef="#br3" timeOffset="-186884.98">22945 5779 0,'0'0'15,"-22"0"-15,22-22 32,22 22-32,-1 0 0,0 0 0,0 0 15,0 0-15,0-21 0,1 21 0,-1 0 16,21 0-16,-21 0 0,22 0 16,-22 0-16,0 0 0,0-21 0,0 21 15,0 0-15</inkml:trace>
  <inkml:trace contextRef="#ctx0" brushRef="#br3" timeOffset="-186320.3">23685 5906 0,'0'0'0,"22"0"15,-1 0-15,0-22 16,-21 1-16,21 21 15,-21-21-15,21 0 0,-21 0 16,0 0-16,0-1 0,0 1 16,0 0-16,0 0 0,0 0 0,-21 0 15,0-1-15,0 1 0,0 21 0,-1 0 16,1 0-16,0 0 0,0 0 16,-43 21-16,43 1 0,0-1 15,0 0-15,-21 21 0,20-21 16,1 22-16,21-22 0,-21 21 15,21 1-15,-21-22 0,21 21 0,0-21 16,0 0-16,0 1 0,0-1 16,0 0-16,21-21 0,0 21 0,0-21 15,1 0-15,-1 0 0,0 0 0,0 0 16,0 0-16,0 0 0,1-21 16,20 0-16,-21 21 0,0-21 0,0-1 15,1 1-15,-1 0 0,21-42 16,-42 41-16,0-20 0,21 21 15,-21-21-15,21-22 16,-21 43-16,0 0 0,0 0 0,0 42 31,0 0-31,-21 0 16,21 0-16,-21 0 0,21 22 0,0-22 16,-21 0-16,21 21 0,0-20 15,0-1-15,0 21 0,0-21 0,0 0 16,0 1-16,21-1 15,0-21-15,0 0 16,1 0-16,-1 0 0,21-21 16,-21-1-16</inkml:trace>
  <inkml:trace contextRef="#ctx0" brushRef="#br3" timeOffset="-185428.55">24151 5376 0,'0'0'0,"0"-21"0,0 0 0,0 42 32,-21 0-17,21 22-15,0-22 0,0 21 0,0 1 16,0-1-16,0 0 0,-21 1 16,21-1-16,0 0 0,0 1 0,0-22 15,0 42-15,0-20 0,0-22 16,0 0-16,0 0 0,0 0 15,21-21 1,0 0-16,0 0 0,0 0 16,1-21-16,-1 21 15,0-21-15,-21 0 0,42-22 16,-42 22-16,21 0 0,1-21 16,-22 21-16,0-1 0,0 1 0,21 21 15,-21-21-15,0 42 16,0 0-1,0 1-15,0 20 16,0-21-16,0 0 0,-21 0 0,21 1 0,0-1 16,0 0-16,0 0 0,0 0 15,0 0-15,21-21 0,0 22 16,0-22-16,0 0 0,0 0 16,1 0-16,-1 0 0,21 0 15,-21 0-15,0 0 0,1-22 0,-1 1 16,0 0-16,0 21 0,0-42 0,22 21 15,-1-43-15,-21 43 16,0-21-16,0 20 0,1-20 0,-1 21 16,0-21-16,0 20 0,0 1 0,0 0 15,-21 0-15,22 21 0,-1 0 16,0 0-16,-21 21 16,0 0-1,0 0-15,0 1 0,0-1 16,0 0-16,0 0 15,21-21 17,-21-21-17,0 0-15,0 0 16,0-1-16,0 1 16,0 0-16,0 0 0,0 0 15,0 0-15,-21 21 16,0 0-1,0 0-15,-1 21 0,1 0 16,0 21-16,0-21 16,0 1-16,21 20 0,-21 0 0,-1-21 15,1 22-15,0-1 0,21-21 16,0 22-16,0-22 0,0 0 0,0 0 16,0 0-16,21 0 0,0 1 0,1-22 15,-1 21-15,0-21 0,0 0 0,0 0 16,22 0-16,-1 0 15,0 0-15,-21 0 0,1-21 16,-1 21-16,0-22 0,0 1 0,0 0 16,-21 0-16,21-21 0,-21 20 0,22-20 15,-22 0-15</inkml:trace>
  <inkml:trace contextRef="#ctx0" brushRef="#br3" timeOffset="-185240.65">24977 5271 0,'0'0'0,"0"21"47,-22-21-16,1 0-31</inkml:trace>
  <inkml:trace contextRef="#ctx0" brushRef="#br3" timeOffset="-185060.76">24151 5525 0,'0'21'31,"21"-21"-31,0 0 0,1 0 15,-1 0-15,0 0 0,0 0 0,43 0 16,-22-21 0,-21 21-16,21 0 0,-20-22 0,20 22 15</inkml:trace>
  <inkml:trace contextRef="#ctx0" brushRef="#br3" timeOffset="-184469.09">26077 5440 0,'0'0'0,"-21"0"0,21-21 0,0 42 46,0 0-46,0 21 16,0-20-16,21 20 0,0 0 16,-21 1-16,0 20 0,22-21 0,-22 1 15,0-1-15,21 0 0,-21-20 0,0 20 16,0-21-16,0 0 0,0 0 16,0 1-16,0-1 0,0 0 15,0-42 16,21 21-31,-21-21 0</inkml:trace>
  <inkml:trace contextRef="#ctx0" brushRef="#br3" timeOffset="-184237.23">26479 5461 0,'0'0'0,"0"-21"0,-21 21 16,0 0-1,21 21-15,-21 0 0,0 0 16,0 1-16,-1-1 0,22 21 0,-21 0 16,0-20-16,0 20 0,0 0 15,0-21-15,-1 43 16,22-22-16,-21-21 0,21 1 0,0-1 0,0 0 16,0 0-16,0 0 15,21-21-15,1 0 16,-1 0-16,0 0 0</inkml:trace>
  <inkml:trace contextRef="#ctx0" brushRef="#br3" timeOffset="-183804.46">26712 5567 0,'0'21'31,"0"0"-31,-21 0 0,0 1 0,0-1 16,21 21-16,-21-21 0,21 22 16,-22-22-16,22 21 0,0-21 15,0 0-15,-21 22 0,21-22 0,0 0 0,0 0 16,0 0-16,0 1 16,21-22-16,1 0 0,-1 0 15,0 0-15,0 0 0,0 0 0,22 0 16,-22 0-16,0-22 0,21 1 15,-21 0-15,1 0 0,-1 0 0,0 0 16,0-1-16,0-20 0,0 21 0,-21-21 16,0-1-16,0 22 15,0-21-15,0 21 0,-21-1 0,0 1 16,-42-21-16,41 42 16,-20 0-16,21 0 0,-21 0 0,20 0 15,-20 21-15,21 0 0,0 0 0,0 1 16,-1-1-16,1 21 0,21-21 15,0 22-15,0-22 0,0 0 0,0 0 16,0 0-16,0 22 0,21-22 16,1-21-16,-1 0 0,0 0 15,0 0-15</inkml:trace>
  <inkml:trace contextRef="#ctx0" brushRef="#br3" timeOffset="-183556.62">27305 5694 0,'21'0'0,"-42"0"0,42 21 31,-21 0-31,0 0 16,0 1-16,-21-1 0,21 0 16,0 0-16,-21 0 0,21 0 0,-21 1 15,-1-1-15,22 0 0,0 0 0,0 0 16,0 0-16,0 1 15,0-44 17,0 1-17</inkml:trace>
  <inkml:trace contextRef="#ctx0" brushRef="#br3" timeOffset="-183392.54">27326 5546 0,'0'0'15,"0"-21"-15,0-1 0,0 44 63,0-1-47,0 0-16</inkml:trace>
  <inkml:trace contextRef="#ctx0" brushRef="#br3" timeOffset="-182843.4">27961 5736 0,'0'0'0,"-42"-63"31,21 63-31,-1 0 0,1 0 0,0 0 16,0 0-16,0 0 0,-22 0 16,22 21-16,-21 0 0,21 0 15,0 22-15,-1-22 0,1 21 0,0-21 16,0 22-16,21-22 0,0 21 16,0-21-16,0 0 0,0 22 0,0-22 15,0 0-15,0 0 0,21-21 16,0 0-16,0 0 0,1 0 15,-1 0-15,0 0 0,0 0 16,0 0-16,22 0 0,-22 0 0,0-21 16,21 0-16,-21 0 0,1 0 15,-1-1-15,0 1 0,21-21 0,-21 21 16,1-22-16,-1 1 0,-21 0 0,21-22 16,0 22-16,0-22 0,0 22 15,-21 0-15,0-1 0,0 1 0,22 21 16,-22-21-16,0 20 0,0 1 15,-22 21 1,1 21-16,0 1 0,0 20 16,0-21-16,21 21 15,-43 64-15,43-42 0,0-22 16,0 22-16,0-22 0,0 0 16,0 1-16,0-1 0,0 0 0,0 1 15,22-22-15,-1 0 0,0 0 0,-21 0 16,21 0-16,0-21 0,0 0 15,1 0-15,-1 0 0</inkml:trace>
  <inkml:trace contextRef="#ctx0" brushRef="#br3" timeOffset="-182021.45">29422 6075 0,'0'-21'16,"0"0"0,21 21-16,-21-22 0,21 1 0,-21 0 15,0 0 1,21 0-16,-21 0 0,0-1 0,0 1 16,0-42-16,0 42 0,-21-1 15,0 1-15,21 0 0,-43-21 16,22 42-16,-21 0 0,21 0 15,0 0-15,-22 0 0,22 0 16,-21 21-16,-22 42 0,22-20 16,21-1-16,0 0 0,-1-20 15,1 20-15,0 0 0,0-21 0,21 22 16,0-22-16,0 21 0,0-21 0,0 1 16,0-1-16,21 0 15,0-21-15,0 0 0,1 0 16,-1 0-16,0 0 0,21 0 0,-21 0 15,1 0-15,20 0 0,-21 0 16,0-21-16,22 0 0,-22-1 0,21-20 16,-21 21-16,0 0 15,1 0-15,-22-22 0,21 22 0,-21-21 16,0 21-16,0-22 0,0 22 0,0 0 16,0 0-16,0 42 31,0 0-31,0 0 0,0 0 15,0 1-15,0 20 0,0-21 16,0 0-16,0 43 0,0-43 16,0 0-16,21 0 0,0-21 15,-21 21-15,21-21 0,0 0 0,1 22 16,-1-22-16,0 0 0,0 0 0,0 0 16,0 0-16</inkml:trace>
  <inkml:trace contextRef="#ctx0" brushRef="#br3" timeOffset="-181541.21">29993 5842 0,'0'0'0,"-42"-85"31,21 85-31,-1 0 0,1 0 0,-21 0 16,21 22-1,0-1-15,-1 0 0,1 0 0,0 0 16,21 0-16,0 1 0,-21 20 15,21-21-15,-21 0 0,21 0 0,0 1 16,0-1-16,0 0 0,0 0 16,0 0-16,21-21 15,0 0-15,0 0 0,0 0 16,1 0-16,-1 0 16,0 0-16,0-21 0,0 0 15,0 0-15,1 0 0,-22-1 0,21 1 16,0-21-16,-21 0 0,21-1 15,-21 1-15,21 0 0,-21-1 0,21 1 16,-21 0-16,0-1 0,0 1 16,0 21-16,0-22 0,0 22 0,0 0 15,0 42 17,-21 0-32,21 22 0,0-22 0,0 21 15,0 22-15,0-22 0,0 0 16,0 1-16,0-1 0,0 0 15,0-20-15,0 20 0,0-21 16,0 21-16,21-20 0,-21-1 0,22 0 16,-1-21-16,0 21 0,0-21 15,0 0-15,0 0 0,1 0 16,-1 0-16</inkml:trace>
  <inkml:trace contextRef="#ctx0" brushRef="#br3" timeOffset="-180996.52">30543 5800 0,'0'-21'0,"0"-43"31,-21 64-31,0 0 0,0 0 16,0 0-16,0 21 15,21 0-15,-22 1 0,1-1 0,21 0 16,0 21-16,-21-21 0,21 1 15,0 20-15,-21-21 0,21 0 0,0 0 16,0 1-16,0-1 0,0 0 16,0 0-16,21 0 0,0-21 15,0 0-15,1 0 16,-1 0-16,0 0 16,0 0-16,0 0 0,-21-21 15,21 0-15,1 0 0,-22 0 16,21-1-16,-21 1 0,21-21 0,-21 21 15,0-22-15,0 1 0,21 0 0,0-22 16,0 22-16,1 0 0,-22-43 16,21 43-16,-21-1 0,21 1 15,-21 21-15,0 0 0,0-1 16,0 1-16,0 42 31,-21 1-31,0-1 0,21 21 16,-22-21-16,22 22 0,0-1 15,-21 21-15,21-20 0,-21-1 16,21 0-16,0 43 0,0-43 16,0-20-16,0-1 0,0 21 15,0-21-15,0 0 0,0 1 16,21-22 0,0 0-16,1 0 0,-1 0 15,0 0-15,0 0 0,0-22 16</inkml:trace>
  <inkml:trace contextRef="#ctx0" brushRef="#br3" timeOffset="-180652.72">31348 5186 0,'0'0'0,"-21"-21"0,-1 21 16,1 0-16,0 0 0,0 21 16,0 0-16,0 21 15,-1-20-15,1-1 0,0 21 0,0 0 16,0 1-16,21-1 0,-21 22 16,-1-22-16,22 21 0,-21-20 0,21 20 15,0-20-15,0 20 0,-21-21 16,21 1-16,0-1 0,0-21 15,0 22-15,0-22 0,0 21 16,0-21-16,21 0 0,0 1 0,1-1 16,-1-21-16,0 21 0,21-21 15,1 0-15,-1 0 0,0 0 0,1 0 16,20 0-16,-21 0 0,22 0 0,-22-21 16</inkml:trace>
  <inkml:trace contextRef="#ctx0" brushRef="#br3" timeOffset="-179926.13">32999 5038 0,'0'0'0,"21"0"15,0 0 1,0 0-16,0 0 16,1 21-16,-1-21 0,0 0 0,21 21 15,1 0-15,-22-21 0,21 21 16,22 1-16,-22-1 0,0 0 15,1 21-15,-1-21 0,-21 22 16,21-1-16,-20 0 0,-22 1 0,0 20 16,0 1-16,0-22 0,-22 22 15,1-1-15,0 1 0,-21-22 0,21 21 16,-64 22 0,43-43-16,-1-20 0,22-1 0,-21 21 15,-1-21-15,22 0 0,-21-21 0,21 22 16,0-22-16,-1 0 0,22 21 15,0-42 17,22-1-17,-1 1-15,21 0 0</inkml:trace>
  <inkml:trace contextRef="#ctx0" brushRef="#br3" timeOffset="-178296.88">19177 6858 0,'42'-21'16,"-21"21"-16,1-21 0,-1 0 15,21-22 1,-21 43-16,0-21 0,1 0 0,-22 0 16,0 0-1,-22 21 1,1 0-16,0 0 0,0 0 15,-21 21-15,-43 0 0,43 0 16,20-21-16,-20 21 0,0 0 16,21 1-16,-22-1 0,22-21 15,0 21-15,0-21 0,0 21 0,21 0 16,21-21 15,0 0-31,0 0 0,21 0 16,-20 21-16,20-21 0,-21 0 15,21 0-15,43 22 0,-64-22 16,22 21-16,-22-21 0,0 21 16,0-21-16,-21 21 0,0 0 15,-21 0-15,0 1 0,-22-22 0,22 21 16,-21 0-16,0 0 0,-1-21 16,1 21-16,0 0 0,20-21 0,1 0 15,0 22-15,0-22 0,0 0 16,42-22-1,0 1-15,0 21 16,0 0 0,1-21-16,-1 21 0,0 0 0,0 0 15,0 0-15,0 0 0,-21 21 0,22 0 16,-1 1-16,-21-1 0,0 0 16,0 0-16,0 21 0,0 1 0,0-22 15,0 21-15,-21 1 0,-1-22 0,1 21 16,0-21-16,0 0 0,0 22 15,0-22-15,21 0 0,-22 0 16,22 22-16,0-22 16,0 0-1,22-21-15,-1 0 0</inkml:trace>
  <inkml:trace contextRef="#ctx0" brushRef="#br3" timeOffset="-177375.18">19664 10181 0,'-21'0'16,"21"-21"-1,0 0 1,0 0-16,21 21 0,0-21 15,0 21-15,0-22 0,0 22 0,1 0 16,-1 0-16,21-21 0,-21 21 16,0 0-16,1 0 0,-1 0 0,0 0 15,-21 21-15,0 1 16,0-1-16,-21 0 0,-22 21 16,22-21-16,0 22 0,-21-22 0,-43 85 15,43-64-15,21 0 16,-1-20-16,1-1 15,0 21-15,21-21 0,0 0 0,0 1 16,0-1-16,21 0 0,0-21 16,1 21-16,-1-21 0,21 21 0,-21-21 15,22 21-15,-22-21 0,21 22 16,-21-1-16,22-21 0,-22 21 0,21 0 16,-21 0-16,0 0 0,1 1 15,-1-1-15,-21 0 0,0 0 0,0 0 16,0 0-16,0 1 0,-43-1 15,22 0-15,0 0 0,-21 0 0,-1 0 16,22-21-16,-21 22 0,21-1 0,-22-21 16,1 0-16,21 21 15,-21-21-15,20 0 0,-20 0 0,21 0 16,0 0-16,0 0 0,-22-21 0,43 0 16,-21-1-16,0 1 0,21 0 0,-21 0 15,21 0-15,0 0 0</inkml:trace>
  <inkml:trace contextRef="#ctx0" brushRef="#br3" timeOffset="-168112.42">20299 8065 0,'0'-22'16,"0"1"-1,0 0-15,-21 0 16,21 0-16,-22 21 16,22-21-16,0-1 15,0 44 32,0-1-47,0 0 16,0 0-16,0 0 0,0 22 0,0-22 15,-21 0-15,21 0 0,0 21 16,0-20-16,-21-1 0,21 0 0,0 0 16,0 0-16,0 0 0,0 1 0,0-1 15,0-42 32,0-1-31,0 1-16</inkml:trace>
  <inkml:trace contextRef="#ctx0" brushRef="#br3" timeOffset="-167500.78">20151 7514 0,'0'21'15,"0"1"-15,0-1 16,0 0 0,0 0-16,0 0 15,0 0 1,0 1 0,21-22 30,0 0-46,0 0 16,0-22-16,0 22 16,-21-21-16,22 21 0,-1-21 0,0 0 15,-21 0 1,0 0-16,0-1 0,0 1 16,-21 21-16,0 0 0,-1 0 15,1 0-15,0 0 0,0 0 16,0 0-16,0 0 0,-1 0 0,1 21 15,21 1-15,-21-22 0,21 21 16,-21 0-16,21 0 0,0 0 16,0 0-16,0 1 15,0-1-15,21-21 16,0 21-16,0-21 0,1 0 16,-1 21-16,0-21 0,21 0 15,-21 0-15,1 21 0,20-21 0</inkml:trace>
  <inkml:trace contextRef="#ctx0" brushRef="#br3" timeOffset="-166837.09">20849 7832 0,'0'0'0,"-21"0"31,21 21-31,0 0 16,0 0-16,0 0 15,0 1-15,0-1 0,0 21 16,0-21-16,0 0 0,0 22 0,0-22 15,0 0-15,0 0 0,0 22 16,0-22-16,0 0 0,0 0 0,0 0 16,-21-21-16,21 21 0,0 1 15,0-1-15,0-42 63,0-1-63,0 1 0,0 0 15,0 0-15,0 0 0,0-22 16,0 22-16,0 0 0,0 0 16,21-21-16,0 20 0,-21-20 0,21 21 15,0 0-15,1 0 0,-1-1 0,0 1 16,0 0-16,0 0 0,0 21 16,22 0-16,-22 0 0,0 0 0,21 0 15,-20 0-15,-1 0 0,0 21 0,0 0 16,0 0-16,-21 1 0,21 20 15,-21-21-15,22 21 0,-22-20 0,0 20 16,0 0-16,21-21 0,-21 1 16,0 20-16,0-21 0,0 0 15,0 0-15,0 1 0,0-1 16,0 0-16,-21-21 16,21-21 15,0 0-16,0-1-15,0 1 16,0 0-16</inkml:trace>
  <inkml:trace contextRef="#ctx0" brushRef="#br3" timeOffset="-166469.02">21717 7620 0,'0'0'15,"-21"0"1,0 0-16,21 21 16,0 0-16,0 1 0,0-1 15,0 0-15,0 0 16,0 0-16,-22 22 0,22-1 0,0-21 15,0 21-15,-21 1 0,21-1 0,-21 0 16,21 1-16,0-1 0,0 0 16,0-20-16,-21 20 0,21 0 0,0-21 15,0 1-15,0-1 0,0 0 0,0 0 16,0 0 0,21-21-16,0 0 0,0 0 15,1 0-15,-1 0 0,0-21 16,0 0-16,0 0 15,-21 0-15,0-1 0,21 1 0</inkml:trace>
  <inkml:trace contextRef="#ctx0" brushRef="#br3" timeOffset="-166188.99">21569 7895 0,'63'-21'31,"-42"0"-31,1 21 16,-1 0-16,0 0 0,0 0 16,0-21-16,0 21 0,1 0 0,-1 0 15,0 0-15,0 0 0,0 0 16,0-21-16</inkml:trace>
  <inkml:trace contextRef="#ctx0" brushRef="#br3" timeOffset="-165636.56">22902 7789 0,'43'-63'31,"-43"42"-15,-22 21 0,1 0-16,0 0 0,-42 0 15,41 0-15,1 21 16,0-21-16,-21 21 0,21 0 15,-22-21-15,22 21 0,0 1 0,0-1 16,-22 21-16,22-21 0,21 22 16,-42 20-16,42-21 15,-21 1-15,21-1 0,0-21 0,0 22 0,0-22 16,0 21-16,0-21 0,21 0 16,0 1-16,0-1 0,22-21 15,-22 21-15,0-21 0,42 0 16,-20 21-16,-22-21 0,21 0 15,-21 0-15,22 0 0,-22 0 0,0 0 16,0 0-16,0-21 0,1 21 0,-1 0 16,-21-21-16,21 21 0,-21-21 15,21-1 1,-21 1-16,0 0 16,21 0-16</inkml:trace>
  <inkml:trace contextRef="#ctx0" brushRef="#br3" timeOffset="-165132.84">23622 7916 0,'21'0'31,"0"0"-15,0 0-16,1 0 15,-1 0-15,0 0 0,0 0 0,0-21 16,0 21-16,1 0 0,-1 0 15,0 0-15,0 0 0,0 0 16,0 0 0,1 0-16,-44 0 62,1 0-62</inkml:trace>
  <inkml:trace contextRef="#ctx0" brushRef="#br3" timeOffset="-164820.02">23622 8107 0,'0'0'15,"21"0"1,0 0 0,0 0-16,1 0 15,-1 0-15,0 0 16,0 0-16,0 0 0,0 0 16,1 0-16,-1 0 15,0 0-15,0-21 16,0 21-1,-21-21 1,0-1 0</inkml:trace>
  <inkml:trace contextRef="#ctx0" brushRef="#br3" timeOffset="-163549.11">24977 7938 0,'21'-22'0,"0"1"16,0 0-16,-21 0 16,0 0-1,0 0-15,0-1 0,0 1 16,0 0-16,0 0 0,0 0 0,0 0 16,0-1-16,-21 22 15,0 0-15,21-21 0,-21 21 16,-1 0-16,1 0 0,0 0 15,0 0-15,0 0 0,0 21 16,-1 1-16,1-22 0,0 21 0,0 0 16,0 0-16,-22 0 0,22 0 15,0 22-15,0-22 0,21 21 0,-21 1 16,0-22-16,-1 21 0,22 0 0,-21 1 16,21-22-16,0 21 0,0-21 15,0 1-15,0 20 0,0-21 0,0 0 16,21-21-16,1 21 0,-1 1 0,0-22 15,0 0-15,0 0 0,22 0 16,-1 0-16,0 0 0,-21 0 16,22 0-16,-1-22 0,-21 22 0,0-21 15,22 0-15,-22 0 0,0 21 16,21-21-16,-20-22 0,-1 22 16,-21 0-16,42-85 15,-42 85-15,0-21 0,0 21 16,0-22-16,0 22 0,0-42 15,0 41-15,0 1 0,0 0 0,0 0 16,0 42 15,0 0-31,0 0 16,0 22-16,0-22 0,0 21 0,0 22 16,0-43-16,0 21 0,0-21 15,0 22-15,0-22 0,0 0 16,0 0-16,0 0 0,0 1 15,21-22-15,-21 21 0,21-21 0,1 0 16,-1 0-16,0 0 16,0 0-16,0 0 0,0-21 15,1 21-15,-1-22 0,0 1 0</inkml:trace>
  <inkml:trace contextRef="#ctx0" brushRef="#br3" timeOffset="-163256.28">25844 7578 0,'0'0'0,"0"21"47,0 0-47,0 0 0,0 22 0,0-22 15,0 0-15,0 21 0,0-21 16,0 22-16,0-22 0,0 21 0,0 1 15,0-22-15,0 21 0,0-21 0,0 22 16,0-22-16,-21 0 0,21 0 16,-21 0-16,21 0 0,0 1 0,0-1 15,0-42 32,0-1-47</inkml:trace>
  <inkml:trace contextRef="#ctx0" brushRef="#br3" timeOffset="-163021.9">25548 7895 0,'0'0'0,"-21"0"31,42 0-31,21 0 16,-20 0-16,-1 0 0,21 0 15,0 0-15,-20 0 0,20 0 16,0 0-16,1 0 0,-1 0 0,0-21 16,1 21-16,-22 0 0,21 0 15,0-21-15,1 21 0,-22-21 16,0 21-16,-21-21 0,21-1 16</inkml:trace>
  <inkml:trace contextRef="#ctx0" brushRef="#br3" timeOffset="-162364.27">26585 7430 0,'0'-22'0,"-21"22"31,0 22-31,21-1 16,0 0-16,0 0 0,0 21 15,0-20-15,-21-1 0,21 21 16,0-21-16,0 22 0,-21-22 0,21 21 16,0-21-16,-22 22 0,22-22 0,0 21 15,0-21-15,0 22 0,-21 20 16,21-42-16,0 0 16,0 1-16,0 20 0,0-21 15,0 0-15,0 0 0,0 1 16,0-44 31,0 1-47,0 0 0,0 0 15,0-21-15,0 20 0,0 1 16,0 0-16,0 0 0,43-43 16,-43 43-16,21 0 0,0 21 15,21-21-15,-21 0 0,1 0 0,20 21 16,-21-22-16,21 22 15,1 0-15,-1 0 0,0 0 0,1 0 16,20 0-16,-20 0 0,-22 0 16,21 22-16,-21-1 0,0-21 15,1 21-15,-1 0 0,-21 21 0,0-20 16,0-1-16,0 0 0,-21 0 0,-1 0 16,1 0-16,-21 22 0,21-22 15,-22-21-15,-20 42 16,21-21-16,-1-21 0,22 22 0,-21-22 15,21 0-15,-22 0 0,22 21 0,0-21 16,-21 0-16,20 0 0,1 0 16,0 0-16,0 0 15,21-21 17,21-1-17,0 22-15,0-21 16,1 0-16</inkml:trace>
  <inkml:trace contextRef="#ctx0" brushRef="#br3" timeOffset="-162064.15">27813 7789 0,'-21'0'47,"42"0"-1,0 22-30,0-22-16,-21 21 16</inkml:trace>
  <inkml:trace contextRef="#ctx0" brushRef="#br3" timeOffset="-161793.31">27855 8213 0,'0'0'0,"0"21"16,-21-21-16,21 21 15,0 0-15,0 0 16,-21 1-16,0-1 15,21 0-15,-21-21 0,-1 21 16,1 0-16,0 0 16,0-21-16,0 22 0,0-22 0,-22 0 15,22 21-15,0-21 0,-21 0 0,20 21 16</inkml:trace>
  <inkml:trace contextRef="#ctx0" brushRef="#br3" timeOffset="-160988.48">22521 9165 0,'0'0'0,"0"-21"0,21 21 0,-21-21 15,22 21-15,-22-21 0,21 21 16,0-21-16,-21-1 0,21 1 15,-21 0-15,0 0 16,-21 21 0,-21 0-16,20 0 0,1 0 0,-21 0 15,0 0-15,20 0 0,-20 21 0,21-21 16,-21 21-16,20 0 0,1-21 16,0 22-16,0-22 0,0 21 15,21 0-15,0 0 0,0 0 16,0 0-16,0 1 15,21-1-15,21 0 16,-21-21-16,22 21 0,-22 0 0,21 0 16,1 1-16,-1-1 0,0-21 15,-21 21-15,22 0 0,-22 0 16,21 0-16,-21 1 0,-21-1 0,0 0 16,0 0-16,0 0 0,-42 0 15,21 1-15,-21-22 0,-22 21 0,-42-21 16,43 21-16,20-21 15,1 0-15,0 0 0,-1 0 16,22 0-16,0 0 0,-21 0 0,42-21 16,-21 21-16,-1-21 0,22-1 0,-21 1 15,21 0-15,0 0 16,0 0-16,0 0 0,0-1 16,0 1-16,21 21 0,1 0 15,-1-21-15,0 21 0,0 0 16,0 0-16,22-21 0</inkml:trace>
  <inkml:trace contextRef="#ctx0" brushRef="#br3" timeOffset="-160548.7">23114 9208 0,'0'-43'31,"-21"43"-31,0 0 0,-1 0 16,1 0-16,0 21 0,0 1 16,0-1-16,21 0 0,-21 0 15,-1 0-15,22 0 0,0 22 16,-21-22-16,21 21 0,0-21 0,0 22 0,0-22 16,0 21-1,21-21-15,1 1 0,-1-1 0,0-21 16,0 0-16,21 0 0,-20 0 0,-1 0 15,21 0-15,-21 0 0,0 0 0,1-21 16,20-1-16,-21 22 0,0-21 16,0 0-16,1 0 0,-22-21 0,0 20 15,0 1-15,0-21 0,0 21 16,0-22-16,0 22 0,0-21 0,-22 21 16,1 0-16,0-1 0,0 1 0,0 0 15,0 21-15,-1 0 16,1 0-16,0 0 0,0 21 15,21 0-15,0 1 16,0-1-16,0 0 0,0 0 0,0 0 16,0 0-16,0 1 15,21-1-15,0-21 0</inkml:trace>
  <inkml:trace contextRef="#ctx0" brushRef="#br3" timeOffset="-160271.86">23939 9059 0,'0'0'0,"-21"22"16,21-1-16,-21 0 16,21 21-16,0-21 0,0 22 0,0-22 15,0 21-15,0 1 0,-21-1 0,21 0 16,0 1-16,0-1 0,0-21 15,0 21-15,0 1 0,0-22 0,0 0 16,0 0-16,0 0 0,0 1 0,0-1 16,21-21 15,-21-21-31,0-1 16,0 1-16,21 0 0</inkml:trace>
  <inkml:trace contextRef="#ctx0" brushRef="#br3" timeOffset="-159979.03">23939 9144 0,'0'0'0,"0"-21"0,22 0 15,-1 21-15,0-21 0,0 21 0,0-22 16,0 22-16,22 0 0,-22 0 16,21 0-16,-21 0 0,22 0 0,-22 0 15,0 22-15,0-1 0,0 0 0,1 21 16,-22-21-1,0 22-15,0-22 0,0 0 0,-22 21 16,1-20-16,0-1 0,0 0 0,-21 0 16,20 0-16,-20-21 0,0 21 0,21 1 15,-64-22-15,64 21 16,-22-21-16,22 0 0,0 0 0,0 0 16,0 0-16,21-21 15,0-1 1,21 22-16,21-21 0,-21 0 15,1 0-15</inkml:trace>
  <inkml:trace contextRef="#ctx0" brushRef="#br3" timeOffset="-159613.24">25379 8869 0,'0'0'0,"0"-21"0,-21 21 16,-1 0-16,1 0 15,0 0-15,0 0 0,0 0 16,0 21-16,-1 0 0,-20 0 16,21 0-16,0 1 0,-22 20 0,1 0 15,21 1-15,-21-22 0,20 21 0,1 22 16,-21-22-16,21 0 0,0 1 15,21-1-15,0 0 0,0 43 16,0-43-16,0-21 0,0 22 0,21-22 16,0 21-16,21 1 15,1-22-15,-22 0 0,21-21 0,-21 21 16,22-21-16,-22 0 0,63 0 16,-41 0-16,-22 0 0,21-21 15,-21 0-15,22 21 0,-22-21 16,21-22-16,-21 22 0</inkml:trace>
  <inkml:trace contextRef="#ctx0" brushRef="#br3" timeOffset="-159282.43">26204 9102 0,'0'-21'0,"0"-1"16,-21 1-16,0 21 16,0 0-16,0 0 15,-1 0-15,1 0 0,0 0 0,-42 21 16,41 1-16,1-1 0,-21 0 16,21 21-16,0-21 0,-22 22 15,22-22-15,21 21 0,0-21 0,-21 1 16,21 20-16,0-21 0,0 0 0,0 0 15,0 1-15,21-1 0,0 0 16,0 0-16,1 0 0,-1-21 0,21 0 16,-21 0-16,22 0 0,-22 0 0,21 0 15,-21 0-15,22 0 0,-1-21 16,-21 0-16</inkml:trace>
  <inkml:trace contextRef="#ctx0" brushRef="#br3" timeOffset="-158898.65">26670 8742 0,'0'0'0,"0"-21"0,0 0 15,0-1 1,21 22-16,21 0 15,-20 0-15,20 22 16,0-1-16,1 0 0,-1 0 0,0 21 16,1-20-16,41 41 0,-63-21 15,22 1-15,-22-22 0,0 21 16,-21 1-16,0-1 0,0 0 0,0 1 16,0-22-16,0 21 0,-21 0 0,-21 1 15,20-1-15,-20-21 16,0 22-16,-1-1 0,22-21 0,-21 21 0,0-20 15,-1-1-15,1 21 0,21-21 16,-22 0-16,22-21 0,-21 22 0,21-1 16,0-21-16,21 21 0,-22-21 15,1 0-15,0 0 16</inkml:trace>
  <inkml:trace contextRef="#ctx0" brushRef="#br3" timeOffset="-157849.24">24511 8551 0,'0'0'0,"0"22"0,21-22 47,0 0-47,0 0 0,22 0 0,-22 0 15,21 0-15,1 0 0,-1 0 16,0-22-16,1 22 0,41 0 16,-20-21-16,-22 21 0,0 0 15,-20 0-15,20 0 0,0 0 16,-21 0-16,1 0 0,-1 0 0,-21-21 62,21 21-62</inkml:trace>
  <inkml:trace contextRef="#ctx0" brushRef="#br3" timeOffset="-157305.15">26331 8403 0,'43'0'32,"-22"0"-32,0 0 0,64 0 15,-43 0-15,0 0 0,1 0 16,-1-21-16,0 21 0,64 0 16,-64-21-16,1 21 0,-1 0 0,-21 0 15,0 0-15,22-21 0,-22 21 16,0 0-1</inkml:trace>
  <inkml:trace contextRef="#ctx0" brushRef="#br3" timeOffset="-156720.48">27749 9102 0,'0'21'140,"0"0"-140</inkml:trace>
  <inkml:trace contextRef="#ctx0" brushRef="#br3" timeOffset="-156434.64">27834 9377 0,'21'21'16,"0"-21"-16,-21 21 15,0 0 1,0 1-16,0-1 16,0 0-1,0 0-15,0 0 0,0 0 16,0 1-16,-21-1 15,0 0-15,0 0 16,-21-21-16,20 21 0,1 0 0,-21-21 0,21 0 16,-22 22-16,22-22 0,-21 0 15</inkml:trace>
  <inkml:trace contextRef="#ctx0" brushRef="#br3" timeOffset="-154356.4">31454 5779 0,'0'21'47,"0"0"-32,0 0-15,0 0 0,0 0 16,0 1-16,0 20 0,0-21 16,0 0-16,0 0 0,0 1 0,0-1 15,0 0-15,0 0 16,0 0-16,0-42 47,0 0-32</inkml:trace>
  <inkml:trace contextRef="#ctx0" brushRef="#br3" timeOffset="-153945.14">31390 5503 0,'0'0'16,"0"22"-16,0-1 16,21-21-1,0 0 1,1 0-16,-1 0 31,-21-21-31,0-1 31,0 1-31,-21 21 16,-1 0 0,22 21-1,0 1 1,0-1-16,0 0 0,0 0 15,0 0 1,22 0 0</inkml:trace>
  <inkml:trace contextRef="#ctx0" brushRef="#br3" timeOffset="-153292.61">31665 5800 0,'0'21'0,"0"0"16,-21-21-16,21 21 0,0 0 15,0 1-15,0-1 0,0 0 16,0 0-16,0 0 16,0 0-16,0 1 15,0-1-15,-21-21 16,21 21-16,0-42 78,0 0-78,0-1 16,0 1-16,0 0 0,21 0 0,0 0 15,0 0-15,-21-1 0,22 1 16,-1-21-16,0 21 0,0 0 15,0-1-15,0 1 0,1 21 0,-1 0 16,0 0-16,0 0 16,0 21-16,-21 1 0,0-1 0,0 0 15,21 0-15,-21 0 16,0 22-16,0-22 0,0 0 0,0 0 16,0 0-16,0 0 0,-21 1 15,21-1-15,-21 0 0,21 0 16,0 0-1,0-42 17,0 0-17,0 0-15,0 0 0,0-1 16</inkml:trace>
  <inkml:trace contextRef="#ctx0" brushRef="#br3" timeOffset="-152980.08">32152 5398 0,'0'42'16,"0"-21"-1,0 0-15,0 22 0,0 20 16,0-42-16,0 22 15,0-1-15,0 0 0,-21 1 0,21-22 16,-21 21-16,21-21 0,0 22 16,0-22-16,0 0 0,-21 0 0,21 0 15,0 0-15,-22-21 16,22-21 31,0 0-47,0 0 15</inkml:trace>
  <inkml:trace contextRef="#ctx0" brushRef="#br3" timeOffset="-152752.2">31898 5673 0,'0'-21'31,"21"21"-16,0 0-15,1 0 0,-1-22 16,42 22-16,-42 0 0,1 0 16,-1 0-16,0 0 0,0 0 15,0 0-15,0 0 16,1 0 0</inkml:trace>
  <inkml:trace contextRef="#ctx0" brushRef="#br3" timeOffset="-152151.97">32597 5800 0,'0'-21'16,"0"-1"0,0 1-16,0 0 15,-22 21 1,1 0-16,0 0 16,0 0-16,0 0 0,0 0 15,-1 0-15,-20 0 0,21 0 16,0 21-16,0 0 0,-22 1 15,22-1-15,21 0 0,-21 0 0,0 0 16,21 0-16,-21 1 0,21-1 16,0 0-16,0 21 15,0-21-15,0 1 16,21-22-16,0 0 0,0 0 16,-21 21-16,21-21 0,0 0 15,1 0-15,-1 0 0,0 0 0,0 0 16,0-21-16,0 21 0,1-22 15,-1 1-15,0 0 0,0 0 16,-21 0-16,21 0 0,-21-1 16,21 1-16,-21 0 0,22 0 0,-22 0 15,0 0 1,0 42 0,0 0-1,0 0-15,0 0 0,0 0 16,0 1-16,0-1 0,0 0 0,0 0 15,0 0-15,0 0 0,0 1 16,0-1-16,0 0 16,0 0-1</inkml:trace>
  <inkml:trace contextRef="#ctx0" brushRef="#br3" timeOffset="-151887.12">32766 6160 0,'0'21'16,"0"0"-1,0 0 1,0 0-16,0 0 15,-21-21-15,21 22 16,-21-1-16,-1-21 0,1 21 16,21 0-16,-21-21 15,0 0 1</inkml:trace>
  <inkml:trace contextRef="#ctx0" brushRef="#br3" timeOffset="-151596.96">32851 5694 0,'0'42'16,"0"-21"0,0 1-16,0-1 0,0 0 0,0 0 15,0 0-15,0 0 16,0 1-16,0-1 0,0 0 0,0 0 16,0-42 30</inkml:trace>
  <inkml:trace contextRef="#ctx0" brushRef="#br3" timeOffset="-151388.42">32829 5567 0,'-21'-21'31,"0"21"0,21 21-15,0 0 0,21-21-16,-21 21 15</inkml:trace>
  <inkml:trace contextRef="#ctx0" brushRef="#br3" timeOffset="-150888.71">33041 5736 0,'0'0'0,"0"21"15,0 1-15,0-1 16,0 0-16,0 0 0,0 0 16,0 0-16,-21-21 15,21 22-15,0-1 16,0 0-16,0-42 47,0 0-32,0-1-15,0 1 16,0 0-16,21 0 16,-21 0-16,21 0 0,0 21 15,-21-22-15,22 22 0,-1 0 16,-21-21-16,21 21 0,0 0 0,0 0 16,0 0-16,1 21 15,-22 1-15,21-22 0,-21 21 0,0 0 16,0 0-16,0 0 0,0 0 15,0 1-15,0-1 0,0 0 16,0 0-16,0 0 16,-21-21-1,21-21 17,0 0-17</inkml:trace>
  <inkml:trace contextRef="#ctx0" brushRef="#br3" timeOffset="-150628.86">33380 5461 0,'0'21'15,"0"0"1,0 1-16,0-1 0,0 0 0,0 21 15,0-21-15,-21 22 0,21-22 16,0 0-16,0 21 0,0-20 16,0-1-16,0 0 0,0 0 0,0 0 15,-22 0-15,22-42 47</inkml:trace>
  <inkml:trace contextRef="#ctx0" brushRef="#br3" timeOffset="-150447.86">33210 5673 0,'22'0'31,"-1"0"-31,0 0 0,0 0 0,0 0 16,0 0-16,1 0 15,-1 0-15,0 0 0,21 0 0,-21-21 16,1 21-16,-1 0 0,0 0 16</inkml:trace>
  <inkml:trace contextRef="#ctx0" brushRef="#br3" timeOffset="-149850.2">33761 5461 0,'0'21'15,"0"0"1,-21 1-16,21-1 16,0 0-16,-22 0 0,22 21 0,0-20 15,0-1-15,0 21 0,-21-21 16,21 22-16,-21-22 0,21 42 15,0-42-15,-21 1 0,21-1 16,0 0-16,0 0 0,0 0 0,0 0 16,0 1-16,0-1 15,0 0 1,-21-21 15,21-21-31,0 0 16,0-1-1,0 1-15,0 0 0,0 0 16,0 0-16,21 21 16,-21-21-16,21 21 0,0-22 0,0 22 15,1-21-15,-1 21 16,0 0-16,0 0 0,0 0 0,0 0 16,-21 21 15,0 1-31,0-1 0,0 0 15,0 0-15,0 0 0,0 0 16,0 1-16,0-1 0,-21-21 0,0 21 16,0-21-16,0 21 15,0-21-15,-1 21 0,1-21 0,0 0 16,0 0-16,0 0 0,21 21 16,-21-21-16,-1 0 15,1 0 1</inkml:trace>
  <inkml:trace contextRef="#ctx0" brushRef="#br3" timeOffset="-149208.58">30797 6604 0,'0'0'0,"-21"0"0,0 0 16,0 0 0,0 0-1,42 0 32,0 0-47,0 0 0,22 0 16,-22-21-16,21 21 0,22 0 15,-22 0-15,21 0 0,1 0 16,21-21-16,-1 21 0,-20 0 0,126 0 16,-84 0-16,0 0 15,0 0-15,0 0 0,21 0 0,-22 0 16,22-21-16,-21 21 0,21 0 15,-21 0-15,0 0 0,0 0 0,0-22 16,-22 22-16,1 0 0,0 0 16,-1 0-16,-20 0 0,-1-21 0,-20 21 15,20 0-15,-21 0 0,22-21 16,-43 21-16,0 0 0,0 0 31,-21-21-15,-21 21-16,0 0 15,0 0-15,-21 0 0,20 0 0,-20 0 16,-21 0-16</inkml:trace>
  <inkml:trace contextRef="#ctx0" brushRef="#br3" timeOffset="-148657.17">30819 6710 0,'0'0'0,"21"0"47,0 0-47,0 0 0,21 0 16,-20 0-16,20 0 0,43 0 16,-22 0-16,1 0 0,-1 0 15,1 0-15,20 0 0,1 0 16,0 0-16,-1 0 0,22 0 0,-21-21 15,21 21-15,21 0 0,-22 0 16,22 0-16,-21-21 0,0 21 0,0 0 16,0-22-16,0 22 0,-22-21 15,1 21-15,0 0 0,-1-21 0,1 21 16,-22-21-16,1 21 16,-22 0-16,64-21 0,-64 21 15,-20 0-15,20 0 0,-21-21 16,0 21-16,0 0 0,1 0 15,-1 0-15,0 0 16,-21-22-16,-21 22 31,0 0-15,-22 0-16,22 0 0</inkml:trace>
  <inkml:trace contextRef="#ctx0" brushRef="#br3" timeOffset="-148104.6">31136 7112 0,'-21'0'0,"42"0"0,-63-21 0,21 0 15,-1-22-15,1 43 0,21-21 16,-21 0-16,21 0 16,-21 21-1,0 21 1,21 0-16,0 0 0,0 1 0,0 20 15,-21-21-15,21 21 0,-22 1 0,22-1 16,0 22-16,0-22 0,-21 0 16,21 1-16,-21-22 0,21 21 0,0 0 15,0-20-15,0-1 0,0 0 16,0 0-16,0 0 0,-21-21 0,21 21 16,0-42 15,0 0-31,0 0 15</inkml:trace>
  <inkml:trace contextRef="#ctx0" brushRef="#br3" timeOffset="-147820.77">30840 7133 0,'0'-21'16,"0"42"-16,0-63 0,0 21 0,0 0 15,0-1-15,21 1 0,0 0 16,43 21-16,-43-21 15,0 21-15,21 0 0,-21 0 16,22 0-16,20 0 0,-42 0 0,22 21 16,-22-21-16,0 21 15,-21 0-15,0 1 0,0-1 0,0 0 16,-21 0-16,0 0 0,-22 0 16,22 22-16,-21-22 0,0 0 0,-1 0 15,1 0-15,21 1 0,0-1 16,-1-21-16,1 21 0,21 0 0,-21-21 15,21 21 1,21-21 0,0 0-16</inkml:trace>
  <inkml:trace contextRef="#ctx0" brushRef="#br3" timeOffset="-147357.16">31432 7345 0,'0'0'0,"0"-21"16,0 0-16,0-1 16,0 1-16,0 0 0,0 0 15,-21 21 1,0 0-16,0 0 0,0 21 16,0-21-16,-1 21 0,1 0 15,0 1-15,21-1 0,-21 0 0,21 21 16,-21-21-16,21 1 15,0-1-15,-21 0 0,21 0 16,0 0-16,21-21 16,0 0-16,0 0 15,0 0-15,0-21 0,1 21 16,-1-21-16,0 0 0,0 0 16,0-1-16,0 1 0,1 0 15,-1 0-15,-21 0 0,0-22 16,21 22-16,-21 0 0,0 0 15,0 42 1,0 0 0,0 0-16,0 1 0,0-1 15,0 0-15,0 21 0,0-21 16,0 1-16,0-1 0,0 0 16,21 0-1,0-21-15,0 0 0,1 0 16</inkml:trace>
  <inkml:trace contextRef="#ctx0" brushRef="#br3" timeOffset="-146960.87">31602 7218 0,'0'148'0,"0"-296"0,0 127 15,21 0 1,0-1-16,0 22 15,0 0-15,-21-21 16,22 21-16,-1 0 0,0 0 0,0 0 16,0 21-16,-21 1 0,21-1 15,1 0-15,-22 0 0,0 0 0,21 0 16,-21 1-16,0-1 0,0 0 16,0 0-16,0 0 0,0 0 15,0 1-15,-21-22 0,21 21 16,-22-21-1,1 0-15,21-21 16,0-1 0,0 1-16,0 0 0,0 0 15,0 0-15,0 0 0,0-1 16,0 1-16,0 0 0,0 0 0,0 0 16,21 0-16,1 21 0,-1-22 15,0 1-15,0 21 16,0 0-16,0 0 0,1 0 15,-1 0-15,0 0 16</inkml:trace>
  <inkml:trace contextRef="#ctx0" brushRef="#br3" timeOffset="-146460.87">32173 7260 0,'21'0'15,"-21"-21"1,0 0 0,0 0-16,0 0 15,0-1-15,0 1 16,-21 21 0,0 0-16,0 0 15,0 0-15,0 21 0,-1-21 16,1 22-16,21-1 0,-21 21 15,0-21-15,21 0 0,0 1 16,0 20-16,0-21 0,0 0 0,0 0 16,0 1-16,0-1 0,0 0 15,21-21-15,0 0 0,0 0 16,1 0-16,-1 0 0,0 0 16,-21-21-16,21 21 0,-21-21 15,21-1-15,-21 1 0,0 0 16,0 0-16,0 0 0,0 0 15,0-1-15,0 1 0,0 0 16,0 42 15,0 0-15,0 1-16,0-1 0,0 0 16,21 0-16,-21 0 0,0 0 15,22-21-15,-22 22 0,21-1 16,0-21-16,0 0 15,0 0-15,0 0 16</inkml:trace>
  <inkml:trace contextRef="#ctx0" brushRef="#br3" timeOffset="-145801.25">32427 7176 0,'0'21'15,"0"0"1,0 0-16,0 0 0,0 0 16,0 1-16,0-1 0,0 0 0,-21 0 15,21 0-15,0 0 16,0 1-16,0-1 16,0-42 30,0-1-46,0 1 16,0 0-16,0 0 0,0 0 16,0 0-16,0-1 0,0 1 15,21 0-15,-21 0 0,21 21 0,1-21 16,-22 0-16,21 21 0,0 0 16,0 0-16,0 0 15,0 0-15,1 21 16,-1 0-16,-21 0 0,0 0 15,0 0-15,0 1 0,0-1 16,0 0-16,0 0 16,0 0-16,0 0 0,0 1 15,0-1 1,0-42 15,0-1-31,0 1 16,0 0-16,0 0 15,21 0-15,0 0 0,0-1 0,-21 1 16,21 0-16,1 0 0,-1 0 16,0 21-16,0 0 0,0-21 15,0 21-15,1 0 0,-1 21 16,-21 0-16,21 0 0,-21 0 16,0 0-16,0 1 0,0-1 15,0 0-15,0 0 0,-21 21 16,21-20-16,-21-22 0,21 21 15,-22-21-15,22 21 0,0-42 47</inkml:trace>
  <inkml:trace contextRef="#ctx0" brushRef="#br3" timeOffset="-145440.95">32914 7303 0,'21'0'31,"0"0"-31,1 0 0,-22-22 16,21 22-16,-21-21 15,0 0-15,0 0 16,0 0-16,0 0 15,0-1 1,-21 22 0,-1 0-16,22 22 15,0-1-15,0 0 0,-21 0 0,21 0 16,-21 0-16,21 1 0,0-1 16,-21 21-16,21-21 0,0 0 0,0 1 15,0-1-15,21 0 16,0-21-16,0 0 15,1 0-15,-1 0 16,21 0-16,-21-21 16,0 21-16,22-21 0</inkml:trace>
  <inkml:trace contextRef="#ctx0" brushRef="#br3" timeOffset="-145181.09">33380 6964 0,'0'0'0,"0"21"16,-21 0-16,-1 0 0,22 1 15,0-1-15,-21 0 0,0 0 0,21 21 16,-21-20-16,21 20 16,-21-21-16,21 21 0,0-20 0,0-1 15,0 21-15,-21-21 0,21 0 16,0 1-16,0-1 0,0 0 15,21-21 17,0-21-17</inkml:trace>
  <inkml:trace contextRef="#ctx0" brushRef="#br3" timeOffset="-144985.2">33189 7218 0,'21'0'31,"1"0"-15,-1 0-16,0 0 16,0 0-16,0 0 0,0 0 0,1 0 15,-1 0-15,0 0 16,-21-21-16,21 21 0</inkml:trace>
  <inkml:trace contextRef="#ctx0" brushRef="#br3" timeOffset="-144636.4">33528 7324 0,'0'0'0,"0"-21"16,21 21-16,-21-22 0,21 22 15,-21-21-15,0 0 16,-21 21 15,0 0-31,0 21 16,0 0-1,21 1-15,-22-1 0,22 0 16,0 0-16,0 0 16,0 0-16,0 1 15,22-22-15,-1 0 0,0 0 16,0 0-16,0 0 16,0 0-16,1 0 15</inkml:trace>
  <inkml:trace contextRef="#ctx0" brushRef="#br3" timeOffset="-144264.81">33718 7218 0,'-21'-21'32,"42"21"-1,-21 21-31,0 0 15,22 0-15,-22 0 16,0 1-16,21-1 0,-21 0 16,0 0-16,0 0 0,0 0 15,0 1-15,0-1 16,0 0 0,0-42 15,0 0-16,0-1-15,0 1 0,0 0 16,42-64 0,-21 64-16,0 0 15,-21 0 1</inkml:trace>
  <inkml:trace contextRef="#ctx0" brushRef="#br3" timeOffset="-140628.36">19452 12488 0,'0'0'0,"-21"-21"16,0 21-16,0 0 16,-1 0-16,1 0 15,0 0-15,0 21 0,0 22 16,0-22-16,-1 21 0,1 1 15,0 20-15,0-21 0,21 22 0,0-1 16,0 1-16,-21-1 0,21 1 0,0-1 16,0-20-16,0 20 0,0-20 15,0-1-15,0 0 0,0-21 0,0 22 16,0-22-16,0 0 0,21 0 16,0-21-16,0 0 15,0 0-15</inkml:trace>
  <inkml:trace contextRef="#ctx0" brushRef="#br3" timeOffset="-140224.59">19029 12658 0,'-21'-21'15,"42"42"-15,-42-64 0,21 22 0,0 0 0,0 0 16,0 0-16,0 0 0,21-1 0,0 1 15,42 0 1,-41 0-16,20 0 0,21 0 0,-20 21 16,20-22-16,1 1 0,-1 21 15,1 0-15,-1 0 0,1 0 0,-22 0 16,22 21-16,-22 1 0,43 41 16,-64-42-16,0 22 0,-21-22 15,0 21-15,0 0 0,0 1 0,-21-1 16,-22 0-16,22 1 0,-21-1 15,0-21-15,-22 22 0,22-1 0,-64 21 16,64-41-16,-1-1 0,1 0 16,0-21-16,20 0 0,1 21 15,-21-21-15,21 0 16,0 0-16,21-21 0,0 0 16,0 0-1,21 21-15,0-22 0,0 1 16,0 21-16,0-21 0,1 0 0,-1 21 15,21-21-15</inkml:trace>
  <inkml:trace contextRef="#ctx0" brushRef="#br3" timeOffset="-139684.08">20532 12658 0,'21'-21'0,"-42"42"0,63-64 0,-21 43 16,-21-21-16,21 21 0,0-21 16,-21 0-1,22 21-15,-22-21 0,0 0 16,-22 21-16,1 0 16,0 0-16,0 0 0,0 0 15,0 0-15,-22 0 0,22 0 0,0 0 16,-21 21-16,20 0 0,-20-21 0,21 21 15,0 0-15,0 0 0,-1 1 16,1-1-16,0 21 16,21-21-16,0 0 0,0 1 0,0-1 15,21 0-15,0-21 16,1 0-16,-1 0 0,0 21 0,21-21 16,-21 0-16,22 21 0,20 0 15,-42 1-15,22-22 0,-22 21 16,21 0-16,-21 0 0,1 0 0,-1 0 15,-21 1-15,0-1 0,0 0 16,0 0-16,-21 0 0,-1 0 0,-20-21 16,0 22-16,-1-1 0,1 0 15,0-21-15,-1 21 0,-20-21 0,21 0 16,-1 0-16,1 0 0,21 0 0,-22 0 16,22 0-16,0 0 15,0-21-15,0 21 0,0-21 0,-1 0 16,22-1-16,0 1 0,0 0 15,0 0-15,0 0 0,0 0 16,22-1-16,-1 22 0,0-21 16,0 21-16,0-21 0,0 21 0</inkml:trace>
  <inkml:trace contextRef="#ctx0" brushRef="#br3" timeOffset="-139365.27">21040 12510 0,'0'0'0,"0"-22"16,21 22 0,0 0-1,-21 22-15,21-1 0,-21 0 0,0 21 16,21-21-16,0 22 0,-21-1 15,22 0-15,-22 1 0,0-1 0,0 0 16,0-20-16,0 62 16,21-63-16,-21 22 0,0-22 15,0 0-15,21 0 0,-21 0 16,21-21-16,0 0 31,0 0-31,-21-21 0,22 21 16,-22-21-16,0 0 0</inkml:trace>
  <inkml:trace contextRef="#ctx0" brushRef="#br3" timeOffset="-139084.33">21675 12488 0,'0'0'0,"-22"0"31,1 22-31,0-1 15,0 0-15,0 0 0,0 0 0,-1 0 16,1 22-16,-21-22 0,21 21 16,0 1-16,-1-22 0,-20 21 0,21 0 15,0-20-15,0 20 0,-1-21 16,1 0-16,0 0 0,0 1 0,0-1 16,21 0-16,0 0 15,21-42 16,0 21-15,0-21-16</inkml:trace>
  <inkml:trace contextRef="#ctx0" brushRef="#br3" timeOffset="-138230.97">22098 12531 0,'0'42'31,"0"-21"-31,0 0 16,0 1-16,0-1 0,-21 0 0,21 0 16,0 21-16,-21-20 0,-1 41 15,22-42-15,0 0 0,-21 22 16,21-22-16,-21 0 0,0 0 15,21 0-15,0 1 0,0-1 16,0-42 15,0-1-31,0 1 16,-21 0-16,21 0 0,0 0 16,0-43-16,0 22 15,0 21-15,0-22 0,21 22 16,0-21-16,-21 21 0,21-22 0,0 22 15,-21-21-15,22 21 0,-1 0 0,0-1 16,0 1-16,0 21 16,0-21-16,1 21 0,-1 0 0,0 0 0,0 0 15,0 0-15,0 0 0,1 21 16,-22 0-16,21 1 0,21 20 16,-42-21-16,0 21 0,21-20 15,-21 20-15,0-21 0,0 21 0,0-20 16,0-1-16,0 0 0,0 21 15,0-21-15,0 1 0,0-1 16,-21-21-16,21 21 16,-21-21-1,21-21 1,0 0 0,0-1-16,0 1 15,0 0-15,0 0 0,0-21 0,0 20 16,21 1-16,0 0 0,0-21 15,1 21-15,-1-1 0,0-20 0,0 21 16,21 0-16,22-22 16,-43 22-16,21 0 0,-20 0 15,20 21-15,-21 0 0,21 0 0,-20 0 16,-1 0-16,21 0 0,-21 0 0,0 21 16,-21 0-16,22 0 15,-22 1-15,0 20 0,0-21 0,0 0 16,0 22-16,0-22 0,-22 21 15,1 0-15,0-20 0,21 20 0,-21-21 16,0 0-16,0 22 0,21-22 0,0 21 16,-22-21-16,22 0 15,0 1-15,0-1 0,0 0 16,0-42 31,0 0-47</inkml:trace>
  <inkml:trace contextRef="#ctx0" brushRef="#br3" timeOffset="-138028.08">23072 12954 0,'0'-21'78,"0"0"-62,0 0 0</inkml:trace>
  <inkml:trace contextRef="#ctx0" brushRef="#br3" timeOffset="-137353.47">24066 12107 0,'0'-21'0,"0"42"0,0-63 16,0 21-16,0 0 16,-21 21-16,0 0 15,0 0-15,0 0 0,-22 0 16,1 0-16,21 0 0,-21 0 0,-1 21 16,22-21-16,-21 21 0,21 0 15,-1 0-15,22 1 16,0-1-16,0 0 0,0 0 15,22 0 1,-1-21-16,0 21 0,0 1 16,21-22-16,-20 21 0,-1-21 15,0 21-15,0 0 0,0-21 0,0 21 16,-21 0-16,0 1 0,0-1 16,0 0-16,0 0 0,0 0 15,-21 0-15,0-21 0,-21 22 16,21-22-16,-22 21 0,1 0 15,21-21-15,-22 0 0,22 21 0,0-21 16,0 0-16,0 0 0,42 0 31,0 0-31,0 0 16,0-21-16,1 21 0,-1 0 16,21-21-16,-21 21 0,0 0 0,1 0 15,-1 0-15,21 0 0,-21 0 16,-21 21-16,21 0 0,-21 0 15,0 0-15,0 22 16,0-22-16,-21 0 0,0 0 0,0 22 0,0-22 16,21 0-16,-21 0 15,21 0-15,-22-21 0,22 21 0,0 1 16,0-1-16,0 0 16,0 0 15</inkml:trace>
  <inkml:trace contextRef="#ctx0" brushRef="#br3" timeOffset="-136702.33">24596 14563 0,'-22'0'0,"44"0"0,-65 0 0,22 0 16,21-21-16,0-1 15,0 1-15,21 0 16,0 21-16,1-21 0,-1 21 0,0 0 16,0-21-16,0 21 0,0 0 15,1 0-15,-1 0 0,0 0 0,0 0 16,-21 21-16,0 0 0,0 0 15,0 0-15,0 1 0,0-1 16,0 0-16,-21 21 0,21-21 16,-21 1-16,0 20 0,-1-21 0,1 0 15,0 22-15,0-22 0,0 0 16,21 0-16,0 0 0,0 0 0,0 1 16,0-1-16,0 0 0,42 21 15,-21-21-15,0 1 0,1-1 0,-1 0 16,0 21-16,21-21 0,22 22 15,-43-1-15,21-21 0,-21 0 16,1 22-16,-1-22 0,0 0 0,-21 0 16,0 0-16,0 22 0,0-22 15,0 0-15,-21 0 0,-22-21 0,22 21 16,-42 1-16,20-22 16,22 0-16,0 0 0,-21 0 0,21 0 15,-1 0-15,1 0 0,0 0 16,0 0-16,0-22 0,0 22 0,-1-21 15,1 0-15,-21 0 0,21 0 16,-22 0-16,22-1 0,0 1 0</inkml:trace>
  <inkml:trace contextRef="#ctx0" brushRef="#br3" timeOffset="-135496.78">21548 14139 0,'0'-21'0,"0"42"0,0-63 16,0 21-16,0 0 0,0 0 15,-22-1-15,1 1 0,0 0 16,0 0-16,0 0 0,0 21 0,-1 0 16,1 0-16,0 0 0,-21 0 15,21 0-15,-22 0 0,22 21 0,-21 0 16,21 21-16,-22-20 16,22 20-16,-21-21 0,21 21 0,21 1 0,-22-1 15,22 0-15,0 1 0,0-22 16,0 21-16,0 1 0,0-22 15,0 0-15,0 0 0,22 0 0,-1-21 16,0 0-16,0 0 0,0 0 16,0 0-16,1-21 0,-1 21 15,21-21-15,-21 0 0,22-22 0,-22 22 16,21 0-16,43-85 16,-64 85-16,0-21 15,0 21-15,0-22 0,1 22 0,-22 0 16,0 0-16,0 42 15,0 0 1,0 0-16,0 0 0,0 1 16,0 20-16,0-21 0,0 21 0,0-20 15,0-1-15,0 21 0,21-21 16,0 0-16,0 1 0,0-1 0,0 0 16,1 0-16,-1-21 0,21 0 15,22 0-15,-22 0 0,-21 0 16,21 0-16,1 0 0,-1-21 0,-21 0 15,22 0-15,-22 21 0,21-43 16,-21 22-16,0 0 0,1 0 16,-1 0-16,0-1 0,-21 1 0,0-21 15,0 21-15,0 0 0,0-1 16,0-20-16,0 21 0,0-21 16,0 20-16,0 1 0,-21 0 15,0 21-15,-1 0 16,1 0-16,0 21 0,0 0 15,0 1-15,21-1 16,-21 0-16,21 0 0,0 0 0,0 22 16,0-22-16,-22 0 0,22 0 0,0 0 15,0 22-15,0-22 16,0 0-16,0 0 0,22-21 16,-1 0-1,0 0-15,0-21 16,0 21-16,-21-21 0,21 0 0,1-1 15,-1 1-15,0 0 0,-21 0 0,21-21 16,0 20-16,-21-20 0,21 0 16,-21-1-16,0 1 0,0 0 0,0-1 15,0 1-15,0 0 0,0 21 16,0-1-16,0 1 0,0 0 0,0 42 16,0 0-1,-21 1-15,21-1 16,0 21-16,0 0 0,0 1 0,0-1 15,0 0-15,0-20 0,0 20 0,0 0 16,0-21-16,0 22 0,0-22 16,21 0-16,-21 0 0,22 0 0,-1 1 15,21-1-15,-21-21 0,0 21 16,1-21-16,20 0 0,-21 0 16,0 0-16,22 0 0,-22-21 0,21 21 15,0-21-15,-20 21 0,20-22 16</inkml:trace>
  <inkml:trace contextRef="#ctx0" brushRef="#br3" timeOffset="-134972.5">23114 13991 0,'0'0'0,"0"-21"0,0 0 16,-21 21-1,0 0-15,-1 0 0,1 0 0,0 0 16,-21 0-16,21 21 15,-1-21-15,1 21 0,-21 0 0,21 1 16,0-1-16,-1 0 0,1 0 0,0 0 16,0 0-16,21 1 0,0-1 15,0 0-15,0 0 0,0 0 0,0 0 16,0 1-16,21-1 0,0-21 16,0 0-16,1 0 15,-1 0-15,0 0 0,0 0 0,21 0 16,-20 0-16,-1-21 0,0-1 15,0 1-15,0 21 0,0-21 0,1 0 16,-1 0-16,0-22 0,0-20 16,0 42-16,0-22 0,-21 1 15,0 0-15,22-1 0,-22 1 0,21 0 16,-21-1-16,0 1 0,0 21 16,0-21-16,0 20 0,0 44 31,0 20-31,0-21 0,0 21 15,0-20-15,-21 20 0,21 0 16,0 1-16,0-1 0,0-21 0,0 21 16,0 1-16,0-22 0,0 0 15,0 21-15,0-20 0,0-1 0,21 0 16,-21 0-16,21 0 0,0 0 16,0-21-16,0 0 0,1 0 15,-1 0-15,0 0 0,0 0 0,0 0 16,0 0-16,1-21 0,20 21 0,-21-21 15,0 0-15</inkml:trace>
  <inkml:trace contextRef="#ctx0" brushRef="#br3" timeOffset="-132892.87">24257 13441 0,'0'0'0,"0"-21"15,-21 42 32,0 0-31,-1 0-16,1 22 0,0 20 0,0-21 16,0 22-16,0-1 0,-1 1 15,1-1-15,0 1 0,21-1 16,0 1-16,0-22 0,0 1 0,0-1 0,0 0 15,0 1-15,0-1 0,0-21 16,21 0-16,0 0 0,1 1 0,-22-1 16,63-21-1,-42 0-15,0 0 16,1 0-16,-1-21 0,0-1 16,0 1-16,0 0 0,0 0 0</inkml:trace>
  <inkml:trace contextRef="#ctx0" brushRef="#br3" timeOffset="-132621.02">24680 13610 0,'21'-21'16,"1"21"-1,-1 0-15,0 0 0,0 0 0,0 0 16,22 0-16,-22 0 0,21 0 16,0-21-16,1 21 0,-1 0 0,-21 0 15,22 0-15,-22 0 0,21 0 16,-21 0-16,0 0 0,1 0 16,-65 0-1,22 0 1</inkml:trace>
  <inkml:trace contextRef="#ctx0" brushRef="#br3" timeOffset="-132188.1">24680 13610 0,'0'0'0,"-21"21"0,0 1 0,0-1 16,21 0-16,-21 0 0,-1 0 0,1 0 15,21 1-15,0-1 0,-21 0 16,21 0-16,21-21 47,0 0-47,1 0 0,-1-21 16,0 21-16,21 0 0,-21-21 0,22 21 15,-22 0-15,21 0 0,-21 0 16,22 0-16,-1 0 0,-21 0 0,22 0 15,-22 0-15,0 0 0,21 0 16,-21 21-16,1 0 0,-22 0 0,21-21 16,-21 21-16,0 1 0,0-1 0,0 0 15,-21 0-15,-1-21 16,1 21-16,0-21 0,-21 21 16,21-21-16,-22 22 0,22-22 0,-21 0 15,21 21-15,-22-21 0,22 0 16,0 0-16,0 21 0,0-21 15,42 0 17,0 0-32,0 0 0</inkml:trace>
  <inkml:trace contextRef="#ctx0" brushRef="#br3" timeOffset="-131938.14">25612 13737 0,'0'64'31,"0"-43"-31,0 0 0,0 0 0,0 0 16,-22 22-16,22-22 0,-21 0 0,0 0 15,21 0-15,-21 22 0,0-22 0,0-21 16,21 21-16,0 0 0,0 0 15,-22-21-15,22 22 0,22-22 16,-1 0 0,0 0-16,0-22 0</inkml:trace>
  <inkml:trace contextRef="#ctx0" brushRef="#br3" timeOffset="-131525.36">26374 13441 0,'-64'63'16,"43"-41"-16,-43 41 0,43-21 16,0 1-16,0-1 0,-21 0 15,20 1-15,1-1 0,0 0 0,0 1 16,21-1-16,0-21 0,0 0 15,0 22-15,0-22 0,0 0 0,21 0 16,0-21-16,0 21 0,1-21 0,-1 0 16,0 0-16,0 0 0,0 0 15,0 0-15,1 0 0,-1 0 0,21-21 16,-21 0-16,0 0 0,-21 0 16,22 21-16,-22-21 0,0-1 15,0 1-15,0 0 0,0 0 16,-22 21-16,1-21 0,0 21 0,0 0 15,0 0-15,0 0 0,-1 0 16,1 0-16,0 0 0,-21 21 0,-1 0 16,43 0-16,0 0 0,-21-21 15,21 22-15,0-1 16,21-21-16,1 0 16</inkml:trace>
  <inkml:trace contextRef="#ctx0" brushRef="#br3" timeOffset="-131148.6">26733 13293 0,'0'0'0,"0"-21"0,0-1 16,0 1-16,22 21 0,-1 0 15,0 0-15,0 0 0,0 0 16,22 21-16,-22 1 0,0-1 0,0 21 16,0-21-16,0 22 0,1-1 0,-1 21 15,-21-20-15,0 20 0,0-20 16,0 20-16,0-21 0,-21 22 0,-1-22 16,1 1-16,0-1 0,-21 0 15,21 1-15,-22-1 0,22-21 16,-21 21-16,21-20 0,-22-1 0,22 0 15,-21 0-15,-1 21 0,22-42 16,0 22-16,0-22 16,21-22 15,21 22-31,0-21 0,0 0 16,1 0-16</inkml:trace>
  <inkml:trace contextRef="#ctx0" brushRef="#br3" timeOffset="-130883.47">27749 13568 0,'0'0'0,"0"21"31,-21-21-31,21 21 0,-21-21 15,21 21-15,-21-21 0,21 22 16,0-1-16,-21 0 16,21 0-1,-21-21-15,21 21 0,0 0 16,-22-21-16,22 22 0,0-1 16,0 0-16,0 0 15</inkml:trace>
  <inkml:trace contextRef="#ctx0" brushRef="#br3" timeOffset="-130701.56">27792 14097 0,'0'0'0,"0"21"0,-21 43 31,-1-43-31,1-21 0,21 21 16,-21 0-16,0-21 0,21 21 0,-21 1 15,0-1-15,-22 0 0,22 0 16,0 0-16,-21 0 0,-1 1 0</inkml:trace>
  <inkml:trace contextRef="#ctx0" brushRef="#br3" timeOffset="-128932.61">21717 14965 0,'0'0'0,"0"-21"16,-21 0-1,21-1 1,-21 1-16,-1 0 0,1 0 16,0 0-16,-21 0 0,21 21 15,-1 0-15,-20 0 0,21 0 16,-21 0-16,-1 0 0,-20 21 16,20-21-16,1 21 0,21 0 15,-21 0-15,20 0 0,1 22 16,0-22-16,0 0 0,0 0 0,0 22 15,21-22-15,0 0 0,0 0 16,0 0-16,0 0 0,0 1 0,0-1 16,21-21-16,0 0 15,0 0-15,0 0 0,0 0 16,43-21-16,-43-1 0,21 1 16,-20 21-16,20-21 0,0 0 0,-21 0 15,22 0-15,-1-1 0,-21 1 16,22 0-16,-22 0 0,0 21 0,0-21 15,0 21 1,-21 21 0,21 0-16,-21 0 0,0 0 15,0 1-15,22-1 16,-1 21-16,-21-21 0,21 0 0,0 1 16,0-1-16,22 0 0,-22 0 0,21 0 15,-21-21-15,22 0 0,-1 21 16,0-21-16,1 0 0,-1 0 0,64 0 15,-64-21-15,0 21 0,1-21 16,20 0-16,-42 21 0,22-21 16,-1 0-16,-21-1 0,0 1 0,1 21 15,-22-21-15,0 0 0,0 0 16,-43-22-16,22 43 16,0-21-16,0 0 0,0 21 0,-22 0 15,1 0-15,21 0 0,0 0 16,-22 0-16,22 0 0,0 0 0,-21 21 15,20 0-15,1 1 0,21-1 0,-21 0 16,21 0-16,-21 0 0,21 0 16,0 1-16,0-1 0,0 0 0,0 0 15,21-21-15,0 0 16,0 0-16,1 0 16,20 0-16,-21 0 0,43-42 15,-43 21-15,21-1 0,-21 1 16,22 0-16,-22 0 0,21 0 15,-21 0-15,0-22 0,1 22 0,-1 0 16,0-21-16,-21 20 0,0-20 16,0 21-16,0-21 0,0 20 0,0-20 15,0 21-15,0 0 0,0 0 0,-21 21 32,0 21-32,-1 0 15,22 21-15,0-21 0,0 1 0,0 20 16,0 0-16,0-21 0,0 22 15,0-22-15,22 64 0,-1-64 16,0 21-16,0-21 0,0 0 16,0 1-16,22-1 0,-1 0 15,-21 0-15,22-21 0,-1 0 0,0 0 16,1 0-16,-1 0 0,-21 0 16,21 0-16,1-21 0,-22 21 0,0-21 15,21 0-15,-20-1 0,-1 22 0,0-21 16,0 0-16,-21 0 0,0 0 15,0 0-15,0-1 0,0 1 0,0-21 16,0 21-16,-21 0 0,21-1 16,-21 22-16,0 0 0,-1 0 15,1 0-15,0 0 0,0 0 0,0 22 16,0-22-16,-1 21 0,1 0 0,-21 21 16,21-21-1,0 1-15,21 20 0,0-21 0,0 0 16,-22 0-16,22 1 0,0-1 0,0 0 15,22 0-15,-1-21 16,0 0-16,0 0 0,0 0 16,0 0-16,1 0 0,-1-21 0,0 0 15,0 21-15,21-21 0,-20-1 16,-1 1-16,0 0 0,0-42 16,0 41-16,0-20 0,1 0 15,-1 21-15,-21-22 0,21 1 0,0 0 16,0-22-16,-21 22 0,0-1 0,0 1 15,0 0-15,0 21 0,0-22 16,0 22-16,0 0 0,-21 21 16,0 0-1,21 42-15,-21-21 16,21 22-16,-21-22 0,21 21 0,0 1 16,0-1-16,0 0 0,0 1 0,0-1 15,0 0-15,0 1 0,0-1 16,0-21-16,21 21 0,0-20 0,0 20 15,0 0-15,0-21 0,1 1 16,20-22-16,-21 0 16,0 21-16,0-21 0,22 0 0,-22 0 15,0 0-15</inkml:trace>
  <inkml:trace contextRef="#ctx0" brushRef="#br3" timeOffset="-128544.05">24617 14393 0,'0'0'0,"-64"-63"31,43 63-31,-21 0 16,21 21-16,-22 0 0,1 0 16,21 1-16,-64 62 0,43-20 0,-1-22 15,1 22-15,0-22 0,-1 21 16,1 1-16,-43 105 16,64-105-16,21-1 0,0 1 0,0-22 15,0 22-15,0-22 16,21 0-16,1-21 0,20 22 0,-21-22 15,21 21-15,1-21 0,-22-21 0,21 22 16,1-22-16,20 0 0,-21 0 16,1 0-16,20 0 0,-20 0 0,20 0 15,22-43-15,-22 43 0,-20-21 16</inkml:trace>
  <inkml:trace contextRef="#ctx0" brushRef="#br3" timeOffset="-128259.27">24977 14732 0,'-22'-21'0,"44"42"0,-44-63 0,1 42 16,0 0-16,0 0 16,0 21-16,0 0 0,-1 0 15,22 0-15,-21 1 0,21 20 0,-21-21 16,21 21-16,-21 1 0,21-1 15,0 0-15,0 1 0,0-1 0,0 22 16,0-22-16,0-21 16,0 0-16,0 22 0,0-22 15,0 0-15,21-21 0,0 0 16,0 0 0,-21-21-16,22 0 0,-1 21 15,-21-22-15</inkml:trace>
  <inkml:trace contextRef="#ctx0" brushRef="#br3" timeOffset="-127869.45">25231 14711 0,'0'0'0,"0"21"16,-22 0-16,22 0 15,-21 1-15,0-1 0,21 0 16,-21 21-16,21-21 0,-21 22 0,21-22 15,-21 0-15,21 21 0,0-20 16,0 20-16,0-21 0,0 0 16,21 0-16,0 1 0,0-22 0,0 0 15,0 0-15,1 0 0,-1 0 0,0 0 16,0 0-16,0 0 0,0-22 16,1 1-16,-1 0 0,0 0 0,-21 0 15,21-43-15,-21 43 16,0-21-16,0-1 0,0 22 0,0-21 15,0 0-15,-21 20 0,0-20 0,0 21 16,21 0-16,-22 0 0,1 21 16,0 0-16,0 21 15,0 0-15,0 0 0,-22 21 16,43-20-16,0-1 0,-21 21 0,21-21 16,0 0-16,0 1 0,0 20 15,0-21-15,0 0 0,0 0 0</inkml:trace>
  <inkml:trace contextRef="#ctx0" brushRef="#br3" timeOffset="-127656.53">25633 15177 0,'21'0'0,"-42"0"0,42 21 0,-21 0 0,0 0 0,0 0 16,0 0-16,0 1 15,0-1-15,-42 42 0,42-42 16,-22 22-16,1-22 0,21 0 15,-21 0-15,0 0 0,21 1 16,-21-1-16,21 0 0,0 0 0,-21-21 16,21 21-16,-22 0 0,1 1 15</inkml:trace>
  <inkml:trace contextRef="#ctx0" brushRef="#br3" timeOffset="-127252.77">26162 14965 0,'0'0'0,"0"-21"16,21 0-16,-21-1 16,21 1-16,0 21 15,1 0-15,-1 0 16,0 0-16,0 0 15,-21 21-15,21-21 0,-21 22 0,21-1 16,-21 0-16,0 0 16,0 0-16,0 0 0,0 1 0,-42-1 15,21 0-15,0 0 0,-22 0 16,22 0-16,-21-21 0,0 22 16,-1-1-16,1 0 0,21-21 0,0 21 15,-1 0-15,1-21 0,21 21 16,21-21-1,1 0 1,-1 0-16,21 0 0,-21 0 16,0 0-16,22-21 0,-22 21 15,0-21-15,21 21 0,-20-21 0,20 21 16,-21-21-16,0 21 0,22-21 16,-22-1-16,0 22 0,21-21 0,-21 0 15,1 0-15,20 21 0</inkml:trace>
  <inkml:trace contextRef="#ctx0" brushRef="#br3" timeOffset="-126928.95">26733 14923 0,'0'0'16,"-21"0"-1,21 21-15,-21 0 16,0-21-16,21 21 0,-21 21 16,0-20-16,-1 20 0,22-21 15,0 0-15,0 0 0,0 1 16,0-1-16,0 0 0,22 0 15,20-21 1,-21 0-16,0 0 0,0 0 16,1-21-16,-1 21 0,0-21 0,0 0 15,21-22-15,-20 22 16,-22 0-16,21 0 0,-21 0 0,0-1 16,0 1-16,0-21 0,0 21 0,-21 21 15,-1-21-15,1-1 0,0 22 16,0 0-16,0 0 0,0 0 15,-1 0-15,1 0 0,21 22 16,0-1-16,0 0 16,0 0-16,0 0 15</inkml:trace>
  <inkml:trace contextRef="#ctx0" brushRef="#br3" timeOffset="-126620.08">27263 14732 0,'0'0'0,"42"-21"31,-21 21-31,-21 21 16,21 0-16,-21 0 0,21 22 15,-21-22-15,0 21 0,0-21 0,0 22 16,22-22-16,-22 21 0,0 1 15,0-22-15,0 21 0,0 0 0,0-20 16,0 20-16,0 21 16,0-41-16,-22-1 0,22 0 0,-21 0 15,0 0-15,0 0 0,0 1 0,-22-22 16,22 21-16,-21-21 0,21 0 16,-22 0-16,22 0 0,-42 0 15,42 0-15,-1 0 0</inkml:trace>
  <inkml:trace contextRef="#ctx0" brushRef="#br3" timeOffset="-126399.67">28173 14901 0,'0'0'0,"-21"22"31,-1-22-15,1 0-16,0 21 15,21 0-15,-21-21 16,0 21-16,0-21 0,21 21 0,-22 0 16</inkml:trace>
  <inkml:trace contextRef="#ctx0" brushRef="#br3" timeOffset="-126186.79">28194 15261 0,'0'0'0,"0"21"0,0 1 0,-21-1 16,0-21-16,21 21 0,-22 0 0,-41 21 15,42-20 1,0-1-16,-1-21 0,1 21 0,0-21 15,0 21-15,0 0 0,-22-21 16,22 21-16,0-21 0,-21 22 0,-1-22 16,1 21-16,0-21 0</inkml:trace>
  <inkml:trace contextRef="#ctx0" brushRef="#br3" timeOffset="-124416.06">21167 16362 0,'0'-21'0,"0"42"0,0-63 15,0 20-15,0 1 0,-22 0 16,1 0-16,0 0 0,0 0 0,0-1 16,0 1-16,-1 21 15,1 0-15,-21 0 0,21 0 0,-22 21 16,22 1-16,-21-1 0,0 21 0,-1-21 16,22 22-16,0-1 15,0 0-15,0 1 0,-1-1 0,22 0 0,0 22 16,0-43-16,0 21 15,0 1-15,0-1 0,0-21 0,0 0 16,22 0-16,-1 1 0,0-22 0,0 0 16,21 0-16,-20 0 0,-1 0 15,42-22-15,-20 1 0,-1 21 16,-21-21-16,21-21 0,-20 21 16,-1-1-16,0 1 0,0-21 0,21-22 15,-42 43-15,0-21 0,0 21 16,0-22-16,0 22 0,0 0 15,0 0-15,0 42 32,0 0-32,0 0 0,0 1 15,0 20-15,0-21 0,0 21 0,22 1 16,-1-22-16,0 21 0,0 1 16,0-22-16,0 21 0,1-21 0,20 0 15,0 1-15,1-1 0,-1 0 16,0 0-16,22-21 0,-22 0 0,22 0 15,-22 0-15,21 0 0,64-21 16,-84 0-16,-1 21 0,22-21 16,-22-1-16,-21 1 0,43-42 15,-64 42-15,21-1 0,-21-20 16,0 21-16,0-21 0,0-1 16,0-20-16,0 42 0,-21-1 15,-1 1-15,1 0 0,0 21 16,0 0-16,0 0 0,-22 0 0,22 0 15,-21 21-15,21 0 0,-22 1 16,22-1-16,0 0 0,0 0 16,0 0-16,0 43 0,21-43 15,0 21-15,0-21 0,0 1 0,21-1 16,0 0-16,0-21 0,0 21 16,0-21-16,1 0 0,-1 0 0,0 0 15,0 0-15,21 0 0,1-42 16,-1 21-16,-21 21 0,0-43 15,1 22-15,-1 0 0,0-21 16,0-1-16,-21 22 0,0-21 0,0-22 16,0 22-16,0 0 0,0-22 0,0 22 15,0-1-15,0 1 0,0-43 16,0 128 15,0-22-31,0 21 0,-21 1 0,21-1 16,0 0-16,0 1 0,0-1 15,0 0-15,0 22 0,0-22 0,0 0 16,21 1-16,0-1 0,0 0 16,1-20-16,20 20 0,-21-21 15,21 0-15,1 0 0,63 22 16,-43-43-16,1 0 0,-1 0 0,1 0 16,-1 0-16,1 0 0,-1 0 15,-21 0-15,22 0 0,-22-21 0,-21-1 16,22 1-16,-22 0 0,0 0 15,-21-21-15,21 20 0,-21 1 0,0-42 16,-21 20-16,0 22 16,0 0-16,0 0 0,-1 21 0,1-21 15,-21 21-15,21 0 0,-22 0 0,22 0 16,0 21-16,-21-21 0,21 21 16,-22 0-16,22 0 0,0 22 15,0-22-15,0 0 0,21 21 0,0-20 16,0 20-16,0-21 0,0 21 15,0-20-15,21-1 0,0 0 0,0-21 16,21 21-16,-20 0 0,20-21 0,-21 0 16,0 0-16,22 0 0,-22 0 15,0-21-15,21 0 0,-21 0 0,1 0 16,-1-1-16,21-41 16,-21 42-16,0-22 0,1 1 15,-1 0-15,0-22 0,0-42 0,0 64 16,-21-21-16,21-1 15,-21 1-15,0-1 0,0 1 0,0 20 16,0 1-16,0 0 0,0 20 0,0 1 16,-21 0-16,0 21 15,0 21-15,0 22 0,0-22 0,-1 42 16,1-20-16,21 20 0,0 1 16,-21-22-16,21 21 0,0 1 0,0-1 15,21 43-15,-21-63 0,43 41 16,-22-41-16,0-1 15,21-21-15,-21 0 0,1 0 16,20 1-16,0-1 0,1-21 0,-1 0 16,0 0-16,64 0 15,-42-21-15,-1-1 0,-21 1 0,22 0 16,-22 0-16</inkml:trace>
  <inkml:trace contextRef="#ctx0" brushRef="#br3" timeOffset="-123893.09">24532 15854 0,'-21'0'0,"42"0"0,-63 0 0,21 0 15,-1 0-15,1 21 0,0 0 0,-42 64 16,41-43-16,1 22 16,0-1-16,0 1 0,0-1 0,21 1 15,0-1-15,-21 1 0,21-22 16,0 22-16,0-1 0,0 1 0,0-22 15,0 0-15,0 1 0,21-1 0,-21-21 16,21 21-16,21-20 0,-21-1 16,1-21-16,20 21 0,0-21 15,-21 0-15,22 0 0,-1 0 16,-21 0-16,22-21 0,-22 0 0,21-1 16,-21 1-16,22 0 0,-22 0 0</inkml:trace>
  <inkml:trace contextRef="#ctx0" brushRef="#br3" timeOffset="-123027.02">25019 16214 0,'0'-21'0,"-21"21"15,42-22 32,0 22-31,0 0-16,0-21 0,1 21 15,-1 0-15,0-21 0,-21 0 16,21 21-16,0 0 0,0 0 16,1 0-1,-1 0-15,0 0 16,-42 0 15,0 0-31,-22 0 16,22 0-16,0 0 0,0 0 0,-22 0 15,22 0-15,0 21 0,0-21 16,0 21-16,0-21 0,-1 21 0,1 1 16,21-1-16,-21-21 15,21 21-15,-21 0 0,21 0 16,0 0-16,0 1 16,0-1-16,0 0 15,63-21 16,-41 0-31,-1 0 0,0 0 0,0 0 0,21 0 16,1 0-16,-22 0 0,21 0 0,-21 0 16,1 0-16,-1 21 0,0-21 15,0 21-15,-21 0 0,0 1 16,0-1-16,0 0 0,-21 0 16,0-21-16,-22 21 0,22 0 0,-21 1 15,21-22-15,-22 21 0,1-21 16,21 21-16,0-21 0,0 0 15,-1 0-15,1 0 0,21 21 0,-21-21 16,21-21 15,21 21-31,0-21 0,1 21 0,20-21 16,-21-1-16,21 1 0,-20 21 16</inkml:trace>
  <inkml:trace contextRef="#ctx0" brushRef="#br3" timeOffset="-122676.99">25760 16171 0,'0'22'16,"0"-1"-1,-21 21-15,-1-21 0,1 0 16,21 1-16,-21 20 0,0-21 16,0 21-16,21-20 0,0-1 0,0 0 15,0 0-15,0 0 0,0 0 0,0 1 16,21-1-16,0-21 15,0 0-15,22 0 0,-22 0 16,0 0-16,0 0 0,21-21 16,-20 21-16,-1-22 0,21 1 0,0-21 15,-42 0-15,0 20 0,0-20 16,0 21-16,0-21 16,0 20-16,0-20 0,-21 21 0,0 0 15,0 21-15,-21-21 0,20 21 0,-20 0 16,21 0-16,0 0 0,-22 21 15,-20 42-15,63-20 16,0-22-16,0 0 0,0 21 16,0-21-16,0 1 0,21 20 0,0-21 15,0 0-15,1 0 0</inkml:trace>
  <inkml:trace contextRef="#ctx0" brushRef="#br3" timeOffset="-122448.9">26416 16658 0,'21'0'16,"-42"0"-16,42 43 16,-21-22-16,0 0 15,0 21-15,-21-21 0,0 1 0,21-1 16,-21 21-16,-1-21 0,1 0 16,0 43-16,0-43 0,0 0 15,0 0-15,-1-21 0,-20 22 16,21-1-16,0-21 0,0 0 15,42-21 17,0-1-32</inkml:trace>
  <inkml:trace contextRef="#ctx0" brushRef="#br3" timeOffset="-122080.96">26924 16193 0,'0'0'0,"0"-22"0,0 1 16,0 42 0,0 1-16,-21-1 0,0 21 15,-1-21-15,1 22 0,0-1 0,0 0 16,0 1-16,0-1 0,-22 43 16,43-43-16,0-21 15,0 21-15,0-20 0,0 20 0,0-21 16,0 0-16,21 0 0,1-21 15,-1 0-15,21 0 0,-21 0 16,22 0-16,-22-21 0,0 21 0,21-21 16,-21 0-16,1 0 0,-1 0 15,-21-1-15,0 1 0,0 0 0,0 0 16,0-21-16,0 20 16,-21 1-16,-1 0 0,1 21 0,0 0 15,0 0-15,-43 0 0,43 0 16,0 0-16,0 0 15,21 21-15,21-21 16</inkml:trace>
  <inkml:trace contextRef="#ctx0" brushRef="#br3" timeOffset="-121708.7">27495 16320 0,'0'0'0,"0"-22"15,-21 22 1,0 22-16,21-1 16,-21 0-16,0 0 0,0 0 15,-1 0-15,1 22 0,0-22 0,0 0 16,21 0-16,0 22 0,-21-22 0,21 0 16,0 0-16,0 0 0,0 0 15,21-21-15,0 22 0,0-22 0,0 0 16,1 0-16,-1 0 0,21 0 15,-21 0-15,0 0 0,1 0 16,-1-22-16,0 1 0,0 0 0,0-21 16,-21 21-16,21-1 0,-21 1 15,0-21-15,0 21 0,0-43 16,0 43-16,-21-21 0,21 21 16,-21 21-16,0-22 0,0 22 15,0 0-15,-1 0 16,1 0-16,21 22 15,-21-1-15</inkml:trace>
  <inkml:trace contextRef="#ctx0" brushRef="#br3" timeOffset="-121345">27665 16066 0,'0'-22'15,"0"44"-15,0-65 0,0 1 0,21 21 0,0 0 16,0-1-16,0 22 16,1 0-16,-1 0 0,0 0 0,0 0 15,21 22-15,-20 20 16,-22-21-16,21 21 0,-21-20 0,21 20 16,-21 0-16,21 1 0,-21-1 0,0 21 15,0-20-15,0-1 0,0 0 16,0 1-16,0-1 0,0 0 0,-21 1 15,0-1-15,0-21 0,-1 22 16,1-1-16,0-21 0,-21 21 16,21-20-16,-1-1 0,-20 0 0,21 0 15,-21 0-15,-1 0 0,1-21 16,21 22-16,-22-22 0,-20 0 16,21 0-16,20 21 0,1-21 0,21-21 31,21 21-31,1-22 15,-1 1-15,21 21 0</inkml:trace>
  <inkml:trace contextRef="#ctx0" brushRef="#br3" timeOffset="-121108.02">28427 16383 0,'0'-21'32,"0"0"-17,21 21 17,0 0-17,-21 21-15,21 0 0,-21 0 16,0 0-16,0 1 15</inkml:trace>
  <inkml:trace contextRef="#ctx0" brushRef="#br3" timeOffset="-120849.03">28702 16870 0,'-21'0'0,"42"0"0,-63 0 0,42 21 16,-22-21-16,1 21 16,-21-21-16,21 21 0,0-21 15,-1 22-15,1-22 0,0 21 0,0-21 16,21 21-16,-21-21 0,0 0 0,-1 21 16,1 0-16,0-21 0,0 21 15,0-21-15,0 0 0,-1 22 16,1-22-16,0 0 15,0 0-15,21 21 0</inkml:trace>
  <inkml:trace contextRef="#ctx0" brushRef="#br3" timeOffset="-106451.71">10118 15917 0,'0'-21'0,"0"0"0,21-21 15,-21 21-15,0-1 16,0 1-16,0 0 0,0 0 15,0 0-15,0 0 0,0-1 16,-21 1-16,-1 0 0,22 0 0,-21 0 16,0 0-16,-21-1 0,21 22 15,-22-21-15,22 21 0,-85 0 16,64 0-16,0 21 16,20 1-16,-20-1 0,21 0 15,-21 0-15,20 0 0,-20 22 0,21-22 16,0 21-16,21-21 0,0 22 15,-21 20-15,21-42 0,0 0 16,0 1-16,0-1 0,0 0 16,21-21-16,0 0 0,0 0 0,0 0 15,0 0-15,1 0 0,-1 0 16,0-21-16,21 21 0,1-21 16,-22-1-16,21 1 0,0 0 0,-20 0 0,20-21 15,0 20-15,-21 1 0,1 0 16,-1 0-16,0 0 0,0 0 0,-21-1 15,21 22-15,-21-21 16,0 42 0,0 1-16,0-1 15,-21 0-15,21 21 0,-21-21 16,21 22-16,0-1 0,0 0 0,0-20 16,0 20-16,0-21 0,0 21 15,21-20-15,0-22 0,22 21 0,-22-21 16,21 0-16,-21 0 0,22 0 15,-1 0-15,0-21 0,-21 21 0,22-22 16,-1 1-16,0 0 0,1 0 0,-22-21 16,21 20-16,-21 1 15,22-21-15,-22 21 0,0 0 0,0-22 16,-21 22-16,0 0 0,0-21 16,0 20-16,0 1 0,-21 0 0,0 0 15,0 0-15,-43 21 16,43 0-16,0 0 0,0 0 0,0 0 15,-1 0-15,1 21 0,0 0 16,-21-21-16,42 21 0,-21 0 0,-1 1 16,1-1-16,21 0 0,0 42 15,0-41-15,0-1 16,0 0-16,0 0 16,21-21-16,1 0 0,-1 0 0,0 0 0,0 0 15,0 0-15,0 0 16,1 0-16,-1-21 0,21 21 0,-21-21 15,0 0-15,1-1 0,-1 1 16,21 0-16,-21 0 0,0-21 0,-21 20 16,22-20-16,-22 21 0,21-21 0,-21-1 15,0-41-15,0 41 16,0 1-16,0 0 0,0-1 0,0 22 16,0-21-16,0 21 0,-21-1 15,21 1-15,-22 21 0,1 0 31,21 21-31,-21 22 0,21-22 0,-21 21 16,21 1-16,0 20 0,0-21 16,0 1-16,0 20 0,0-20 0,0-1 15,0 0-15,0 1 0,0-1 0,0 0 16,21-21-16,0 22 0,0-1 16,22-21-16,-22 0 0,21 1 15,1-1-15,-1-21 0,0 0 0,1 21 16,-1-21-16,0 0 0,1 0 0,20 0 15,-21-21-15,1 0 0,-22-1 16,64-20-16,-43 21 16,-21 0-16,21-22 0,-20 22 0,-1 0 15,-21-21-15,0 21 0,0-22 16,0 22-16,0-21 0,0 21 0,0-22 16,0 22-16,-21 0 0,-1 0 0,1 0 15,0-1-15,-42 22 16,41 0-16,1 0 0,-21 22 0,21-1 15,0 0-15,-22 21 0,22-21 16,0 1-16,0 20 0,21-21 0,0 0 16,0 22-16,0-22 0,0 0 15,0 0-15,21-21 0,21 21 16,-21-21-16,1 21 0,-1-21 16,0 0-16,0 0 0,21 0 15,-20 0-15,-1-21 0,21 21 0,-21-21 16,0 0-16,1 0 0,-1 0 0,0-1 15,-21 1-15,0-21 0,21 0 16,0-43-16,-21 43 0,21-22 16,-21 1-16,22 20 0,-22-20 15,0-1-15,21 22 0,0 0 0,0-1 16,-21 1-16,21 21 16,-21 0-16,0-1 0,0 1 0,0 42 15,0 1 1,0-1-16,0 21 0,-21 0 0,0 22 15,21-1-15,-21 1 0,0 42 16,-1-43-16,22 1 16,0-22-16,0 22 0,0-22 0,0 0 15,0 1-15,0-22 0,0 21 0,22-21 16,-1 22-16,0-22 0,0 42 16,0-42-16,0-21 0,1 22 15,-1-1-15,0-21 16,0 0-16,0 0 0,0 0 0,1 0 0,-1 0 15,0-21-15,0-1 0,0 1 16,22-21-16,-22 0 16</inkml:trace>
  <inkml:trace contextRef="#ctx0" brushRef="#br3" timeOffset="-106200.92">12573 15007 0,'-21'21'0,"42"-42"0,-63 85 0,42-43 0,-22 21 15,22 1-15,-21-1 0,0 21 16,21-20-16,0-1 0,0 0 16,0 1-16,0-1 0,0 0 15,0-20-15,0 20 0,0-21 0,0 0 16,0 0-16,0 1 0,0-1 0,0 0 15,21-21-15,0 0 0,-21 21 16,22-21-16,-1 0 0,0 0 16</inkml:trace>
  <inkml:trace contextRef="#ctx0" brushRef="#br3" timeOffset="-105881.23">13483 14944 0,'42'21'0,"-84"-42"0,106 63 0,-22-21 0,-21 22 16,0-1-16,0 0 0,-21-21 0,0 85 15,0-63-15,0-1 16,-21 0-16,0 1 0,0-22 0,-21 21 16,20-21-16,-20 22 0,0-22 15,-1 0-15,22 0 0,0 0 16,-21-21-16,21 21 0,-1 1 0,1-22 31,21 21-31</inkml:trace>
  <inkml:trace contextRef="#ctx0" brushRef="#br3" timeOffset="-101496.99">19812 14245 0,'0'0'0,"42"0"0,-21 0 16,22 0-16,-1 0 0,22 0 15,-22 0-15,21 0 0,86 0 16,-86 0-16,22 0 0,-22 0 16,22 0-16,-22-21 0,1 21 0,-1 0 15,-20 0-15,20 0 0,-20 0 16,-22 0-16,21 0 0,-21 0 0,0 0 16,1 0-16,-1 0 0,-21-21 15</inkml:trace>
  <inkml:trace contextRef="#ctx0" brushRef="#br3" timeOffset="-100708.86">19727 15177 0,'0'0'0,"21"21"0,22-21 0,-22 21 15,21-21-15,1 0 0,-1 0 16,0 0-16,22 0 0,-1 0 0,-20 0 16,41 0-16,-20 0 0,-1 0 15,1 0-15,-1 0 0,-20 0 16,20 0-16,-21 0 0,1 0 16,-1 0-16,-21 0 0,0 0 0,1 0 15,-22-21 16,-22 21-31,1-21 0,0 21 16,-21-22-16,21 22 0</inkml:trace>
  <inkml:trace contextRef="#ctx0" brushRef="#br3" timeOffset="-100439.02">20532 15028 0,'42'0'0,"-84"0"0,105 0 0,-21 22 15,1-22-15,-22 0 0,21 21 0,-21-21 16,22 21-16,-22 0 16,-21 0-16,0 0 0,0 1 15,0-1-15,-21 0 0,0 0 16,-1 0-16,-20 0 0,0 1 0,-22-1 15,22 0-15,0 0 0,-1 0 16,-20 0-16,20 1 0,22-22 16,-21 21-16,21 0 0,0 0 0</inkml:trace>
  <inkml:trace contextRef="#ctx0" brushRef="#br3" timeOffset="-99829.36">19389 16574 0,'-22'0'0,"44"0"0,-44 21 15,44-21 1,-1 0-16,0 0 0,21 0 0,-21 0 16,1 0-16,20 0 0,0 0 15,1 0-15,-1 0 0,0 0 16,1 0-16,-1 0 0,0 0 0,1 0 15,-1 0-15,-21 0 0,21-21 16,1 21-16,-1 0 0,0 0 0,-20-22 16,20 22-16,0 0 0,-21-21 15,1 21-15,-1 0 0,-21-21 16,-21 21-16,-1 0 16,1 0-16,0 0 0,0 0 15,0-21-15,0 21 0,-1 0 0,1 0 16,0 0-16,0 0 15,42 21 17,0 0-17,0-21-15,1 21 0,-1-21 16,-21 22-16,21-22 0,0 21 16,-21 0-16,21 0 0,-21 0 15,0 0-15,0 1 0,0-1 0,-21 0 16,-21 0-16,21-21 0,-22 21 0,22 0 15,-21 1-15,-1-22 0,1 0 16,0 0-16,-1 0 0,22 0 0</inkml:trace>
  <inkml:trace contextRef="#ctx0" brushRef="#br3" timeOffset="-98976.81">20701 13864 0,'0'21'15,"42"22"1,-21-22-16,1-21 0,-1 21 16,0-21-16,0 21 15,21-21-15,-20 21 0,-1-21 0,0 0 0,0 22 16,0-22-16,0 21 15,1-21-15,-1 0 0,-21 21 16,21-21-16,0 0 16,-21 21-16,0 0 15,0 0-15,-21-21 16,-21 22-16,20-1 0,-20 0 0,-21 0 16,-1 0-16,1 0 0,-1 22 15,-21-22-15,1 0 0,20 21 0,1-20 16,-1-1-16,1 0 0,20-21 15,22 21-15</inkml:trace>
  <inkml:trace contextRef="#ctx0" brushRef="#br3" timeOffset="-95708.33">17907 10901 0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1:40:01.2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1080 0,'0'0'16,"21"0"-16,-21-22 0,0 1 16,0 0-16,0 0 15,0 0-15,0 0 0,0-1 16,0 1-16,0 0 0,0 0 15,0 0-15,0 0 16,0-1-16,0 44 47,0 20-47,0-21 0,0 21 16,0 1-16,0 20 0,0-20 15,0 20-15,0 1 0,0-1 16,-21-21-16,21 22 0,-21-1 15,0 1-15,0-1 0,-1 1 16,22-22-16,-21 22 0,0-22 16,21 0-16,-21 1 0,21-1 0,0-21 15,0 0-15,0 1 16,0-1-16,0-42 31,0-1-31,0-20 16,0 21-16,0-21 0,0-1 15</inkml:trace>
  <inkml:trace contextRef="#ctx0" brushRef="#br0" timeOffset="2195.05">1037 1143 0,'-21'-21'0,"42"42"0,-42-63 16,0 21-16,21-1 0,0 1 0,0 0 15,0 0-15,0-21 16,0 20-16,0 1 0,0-21 0,21 21 16,0-22-16,0 22 0,22 0 0,-1 0 15,0-21-15,1 20 0,-1 1 16,21 0-16,1 0 0,-1 21 16,107 0-1,-128 0-15,22 21 0,-22 0 16,-21 22-16,21-1 0,-20 21 0,-1 64 15,-21-42-15,-21-21 16,-1 20-16,-20-20 0,0-1 0,-22 1 16,1-1-16,20 1 0,-20-1 15,-1-20-15,1-1 0,21 0 16,-1-21-16,1 1 0,0-1 0,20 0 16,-20-21-16,21 0 15,0 0-15,0-21 0,21 0 0,0-1 16,-22 1-16,22 0 0,0 0 15,0-21-15,0 20 0,0 1 16,0 0-16,22 0 16,20 21-16,-21 21 15,0-21-15,22 21 0,-22 22 16,0-22-16,0 21 0,0 0 0,0 1 16,1-1-16,41 85 15,-21-42 1,-20-43-16,20-21 0,0 22 15,1-22-15,-22-21 0,21 0 16,0 0-16,1 0 0,63 0 16,-64 0-1,0 0-15,-21-21 0,22-1 0,-1 1 16,-21 0-16,22 0 0,-1 0 16,-21-22-16,21 22 0,-20 0 0,-1-21 15,0-1-15,0 1 0,0 21 16,0-21-16,-21-1 0,0 1 0,0 21 15,0-22-15,-21 1 16,0 21-16,0 0 0,-21 21 0,20 0 16,-20 0-16,21 0 15,-21 0-15,20 0 0,1 0 0,-21 0 16,21 21-16,21 21 0,-43 22 16,22-22-16,21 0 15,0 1-15,0-1 0,0 0 0,0 1 16,0-22-16,0 21 0,0 1 15,0-22-15,0 0 0,0 0 0,0 0 16,21-21-16,1 0 0,-1 0 16,0 0-16,0 0 0,21 0 0,-20-21 15,-1 0-15,21 0 0,0 0 16,-20-1-16,-1-20 0,21 0 0,-21-1 16,0 22-16,1-42 15,-22 20-15,21 1 0,-21 21 0,21-21 16,-21 20-16,21 1 0,-21 0 15,0 0-15,0 42 32,0 0-32,0 0 15,0 22-15,0-22 0,0 0 16,0 21-16,0 1 0,0-22 0,0 21 16,0-21-16,0 1 0,21 20 15,22-21-15,-22 0 0,21-21 16,-21 0-16,22 0 0,-1 0 15,0 0-15,1 0 0,-1-21 0,0 21 16,1-21-16,-1 0 0,21-64 16,-41 43-1,-1-1-15,0 22 0,-21-21 16,0 0-16,0 20 0,0 1 0,0 0 16,0 0-16,0 0 0,0 0 15,-21 21-15,0 0 16,21 21-16,-22 0 15,22 0-15,-21 0 0,0 22 0,21-1 16,0-21-16,0 21 0,-21 1 16,21-22-16,0 21 0,0-21 0,0 1 15,0-1-15,0 21 16,0-21-16,0-42 47,0 0-47,0-21 15,21 20-15,-21-20 0,0-21 16,0 20-16,21 1 0,-21 21 16,21-22-16,1 1 0,-22 21 0,21 0 15,0 0-15,-21-1 0,0 1 16,21 0-16,0 21 0,0 0 16,1 0-1,-1 21-15,-21 0 0,21 1 0,-21-1 16,0 0-16,21 0 0,0 21 15,-21-20-15,21 41 16,-21-42-16,22 22 0,-1-22 16,-21 0-16,21 0 0,0 0 0,-21 0 15,21-21-15,0 0 0,1 0 16,-1 0-16,0 0 0,0 0 0,0-21 16,0 21-16,1-21 0,20-21 15,-21 21-15,0-1 0,0-20 16,22 21-16,-22-21 0,0 20 0,0-20 15,0 21-15,1-21 0,-1 20 16,21-20-16,-42 21 0,21 0 16,0 21-16,-21-21 0,0 42 31,0 0-31,0 0 16,0 0-16,0 22 0,0-22 0,0 0 15,0 21-15,0-21 0,0 22 16,0-22-16,0 21 0,0 1 0,0-22 15,0 21-15,0-21 0,0 0 16,0 1-16,22-1 0,-1 0 16,0 0-16,0-21 0,0 0 0,0 0 15,22 0-15,-22 0 0,21 0 16,-21-21-16,22 21 0,20-42 16,-20 20-16,-1 1 0,-21 0 15,0-21-15,22 21 0,-22-22 0,0 22 16,0 0-16,-21-21 0,0 20 15,21-20-15,-21 21 0,0 0 16,0 0-16,-21 21 16,0 0-1,0 21-15,0-21 16,21 21-16,-22 21 0,22-21 16,-21 1-16,21 20 0,-21-21 0,21 21 0,0 1 15,0-22-15,0 21 16,0-21-16,0 1 0,0-1 0,0 0 15,0 0-15,21-21 0,0 0 16,1 0-16,20 0 0,21 0 16,-20 0-16,-1-21 0,0 21 15,1-21-15,41-22 0,-41 1 16,-22 21-16,21-21 0,1-1 0,-22 22 16,21-21-16,-21 21 0,0-22 15,-21 22-15,22 0 16,-44 21 15,22 21-15,0 0-16,-21 0 0,21 1 0,0-1 15,0 0-15,0 0 0,0 0 0,0 0 16,0 1-16,0-1 16,0 0-16,0 0 0,0 0 15,0 0-15,-21-21 0,0 22 16,0-22-16,0 0 15,-1 0-15,1 0 0,0 0 16,0 0-16,0 0 16,21-22-16,-21 1 0,21 0 0,0-21 15,0 21-15,0-1 16,21-20-16</inkml:trace>
  <inkml:trace contextRef="#ctx0" brushRef="#br0" timeOffset="2705.91">5546 529 0,'0'0'0,"0"-42"0,0 21 15,0 0-15,0-1 0,0 1 16,-22 21-16,1 21 16,21 22-16,-21-22 15,0 21-15,21 1 0,-21 20 0,0 1 16,-1-1-16,1 1 15,21 20-15,-21 1 0,0-22 0,0 22 16,0-21-16,-1-1 0,1 1 16,0-1-16,0 1 0,21-22 0,0 21 15,0-20-15,0-1 0,0 0 16,0-20-16,0 20 0,0-21 0,0 21 16,21-42 15,-21-21-31,21 0 0,-21 0 15,21 0-15,-21-22 0,22 1 16,-1 21-16,0-21 0,0-1 0,0 1 16,0 0-16,22 20 15,-22-20-15,21 21 0,-21 0 0,22 0 16,-22 21-16,21 0 0,-21 0 16,1 0-16,-1 0 0,0 0 0,0 21 15,0 0-15,-21 0 0,0 0 0,21 0 16,-21 22-16,0-22 0,0 21 15,0-21-15,0 22 0,-21-22 16,0 21-16,0-21 0,0 22 0,0-22 16,-1 0-16,1 0 0,0 0 0,0-21 15,0 22-15,0-22 0,-1 0 16</inkml:trace>
  <inkml:trace contextRef="#ctx0" brushRef="#br0" timeOffset="3875.31">7810 1122 0,'0'-21'0,"0"42"0,0-63 16,0 20-16,0 1 0,-21 21 15,-21 0-15,0 0 16,20 21-16,1 1 0,-21-1 0,21 21 15,-22 0-15,22 1 0,-21-1 16,21 22-16,0-22 0,21 21 0,0-20 16,-22 20-16,22-20 0,0-1 0,0 0 15,0 1-15,22-1 0,-1-21 16,0 21-16,0-20 0,0-22 16,22 21-16,-1-21 0,-21 0 15,21 0-15,1 0 0,41-21 16,-41-1-16,-1 22 0,0-42 15,1 21-15,-22 0 0,21-22 0,1-41 16,-43 41-16,0 1 16,0 0-16,0-1 0,0-20 0,0 21 15,0-22-15,-22 22 0,1-1 16,0 1-16,-21 0 0,21 21 0,-64-22 16,43 43-16,-1 0 15,-41 0-15,62 0 16,-20 0-16,21 21 0,-21-21 15,20 22-15,22-1 0,0 0 16,22 0 0,20-21-16,0 0 0,85 0 15,-63 0-15,20 0 0,-20 0 16,21-21-16,-1 0 0,-20 0 0,20-1 16,1-20-16,0 21 0,-1-21 15,1-1-15,0 1 0,-22 0 0,85-43 16,-105 43-16,-1-1 15,0 1-15,-20 0 0,-1-43 16,-21 43-16,0-1 0,0 1 16,-21 21-16,-1-22 0,1 22 15,-21-21-15,21 21 0,0 0 16,-1 21-16,-20 0 0,21 0 16,-43 42-16,43-21 15,0 21-15,0 1 0,0-1 0,-22 22 16,22-1-16,0 22 0,0-22 15,0 43-15,21-21 0,0 21 16,-21-1-16,21-20 0,-22 21 0,22 0 0,0 0 16,0-1-16,0 1 15,-21 0-15,21 0 0,0-21 0,-21 20 16,0 1-16,21 0 0,-21-21 16,21 21-16,-21-1 0,-1-20 0,-20 106 15,21-86-15,0-20 0,0 0 16,-1-1-16,22-20 0,-21-1 15,21 1-15,-21-1 0,21-20 0,0-1 16,0-21-16,0 0 0,0 1 0,0-44 31,0-20-31,21 21 16,-21 0-16,0-22 0,0 1 0,0-21 16,21 20-16,-21-20 0,22-1 15,-22 1-15,21-22 0,-21 0 16,0 1-16,21-1 0,0-21 0,-21 0 15</inkml:trace>
  <inkml:trace contextRef="#ctx0" brushRef="#br0" timeOffset="5115.54">8467 1355 0,'21'-21'15,"-42"42"-15,84-42 0,-42-1 0,0 22 16,22 0-16,-1 0 0,0 0 0,1 0 15,-1 0-15,0 22 0,-20-1 0,20 0 16,-21 0-16,0 21 16,0-20-16,-21-1 0,0 21 0,0 22 15,-21-22-15,0-21 16,-21 21-16,21-20 0,-22 20 0,22-21 16,-42 21-16,41-20 15,1-22-15,0 21 0,0-21 16,21-21 15,21 21-15,0 0-16,0 0 15,1 0-15,-1 0 16,0 0-16,0 0 16,0 0-16,0 0 0,1 0 0,20-22 15,-21 22-15,21-21 0,1 21 0,-1-21 16,0 0-16,-20 0 0,20 21 15,0-21-15,1-1 0,-1-20 0,0 21 16,-21 0-16,22 0 0,-22-1 16,0 1-16,0 0 0,0 0 0,-21 0 15,0 0-15,0-1 0,0 1 16,0 0-16,-21 21 16,0 0-16,0 0 15,0 0-15,0 0 0,-1 21 16,22 0-16,-21 22 15,21-22-15,-21 21 0,21 1 16,0-1-16,0 0 0,0-21 0,0 22 16,0-1-16,0 0 0,0-20 15,0-1-15,21 21 0,0-21 0,22-21 16,-22 21-16,0 1 0,21-22 16,1 0-16,-1 0 0,0 0 0,1 0 15,20-22-15,-20 1 0,-1 0 0,0 0 16,1-21-16,-1 20 0,0-20 15,1 0-15,-1-1 0,-21 1 0,21 21 16,-20-21-16,-1-1 0,-21 22 16,21-21-16,-21 21 0,21 21 15,-21-22-15,0 44 32,0-1-32,-21 0 0,0 0 0,21 0 15,0 0-15,-21 43 0,21-22 16,-22-21-16,22 1 15,0 20-15,-21-21 0,21 0 0,0 0 16,0 1-16,0-1 16,0-42 15,0-1-31,21 1 16,1 21-16,-1-42 0,-21 21 0,42-43 15,-21 43-15,0-21 16,-21 21-16,22-22 0,-1 22 0,0 0 15,-21 0-15,21 21 16,0 0-16,-21 21 16,21 0-16,-21 0 15,22 0-15,-22 1 0,0-1 16,21 0-16,0 21 0,-21-21 0,21 1 16,0-1-16,0 21 0,-21-21 15,22 0-15,-1 1 0,0-22 0,21 21 16,-21-21-16,43 21 0,-22-21 15,-21 0-15,22 0 16,-1-21-16,0 0 0,1-1 0,-1 1 16,-21 0-16,22 0 0,-1 0 15,-21-22-15,0 22 0,0-21 0,1 0 16,-1 20-16,-21-20 0,21 21 0,-21-21 16,0 20-16,0 1 0,-21 0 15,0 21-15,-1 0 0,1 0 16,0 0-16,0 21 15,0 0-15,0 1 0,21-1 16,0 21-16,-22-21 0,22 22 0,0-1 0,0-21 16,0 21-16,0-20 0,0 20 15,0-21-15,0 0 0,22 0 16,-22 1-16,21-1 0,0 0 0,0 0 16,0-21-16,0 0 15,1 0-15,20 0 16,-21 0-16,21 0 0</inkml:trace>
  <inkml:trace contextRef="#ctx0" brushRef="#br0" timeOffset="5668.66">12044 1461 0,'-21'-22'0,"-128"-20"15,107 42 1,21 0-16,-21 0 0,-1 0 0,1 0 16,21 0-16,-22 21 0,1 0 0,21 1 15,-21-1-15,20 0 0,1 21 16,0-21-16,0 22 0,21-1 0,0-21 16,0 22-16,0-1 15,0-21-15,0 21 0,0-20 0,0-1 16,21 0-16,0 0 0,0-21 0,1 21 15,-1-21-15,21 0 0,-21 0 16,22 0-16,-22 0 0,21-21 0,0 21 16,1-21-16,-1 0 0,-21 0 15,22-22-15,-1 1 0,-21 0 0,21-1 16,-20 1-16,20-22 0,-21 1 16,0-1-16,0 1 0,22-149 15,-22 128-15,0-1 0,-21 21 16,21 1-16,-21 21 0,0-1 15,0 1-15,0 0 0,0 20 16,-21 44 0,-21-1-16,21 21 0,-1 0 15,-20 22-15,21-1 0,-21 22 0,-1-21 16,1 20-16,21 1 0,-22-22 16,22 22-16,0-21 0,0-1 0,21 1 15,0-1-15,0-21 0,0 22 16,0-43-16,21 21 0,0-20 0,22-1 15,-22 0-15,21 0 0,-21-21 16,22 0-16,-22 0 0,21 0 0,-21-21 16,22 0-16,-22 0 0</inkml:trace>
  <inkml:trace contextRef="#ctx0" brushRef="#br0" timeOffset="6443.21">14393 1778 0,'0'-21'16,"0"0"-16,0 0 0,0-1 15,0 1-15,0 0 16,0 0-16,0 0 0,0 0 0,0-22 0,0 22 16,0-21-16,0 21 0,0-22 15,0 22-15,0-21 0,0-1 16,0 22-16,-21-21 0,0 21 0,0 0 16,0-1-16,-22 1 0,22 21 15,-106 0-15,85 21 16,-1 1-16,1-1 0,0 21 15,-1-21-15,1 22 0,0-1 0,21 21 16,-1-20-16,1 20 0,21-20 16,0 20-16,0-21 0,0 1 15,0-1-15,21-21 0,1 22 0,-1-22 16,21 0-16,-21 0 0,22 0 16,-1-21-16,0 0 0,1 0 0,-1 0 15,0 0-15,1-21 0,41-21 16,-63 21-16,64-22 15,-64 1-15,0 0 0,22 20 0,-43-20 16,21 0-16,-21-1 0,21-20 16,-21 21-16,0 20 0,0 1 15,0 0-15,-21 42 16,21 0 0,0 22-16,-21-22 15,21 0-15,0 21 0,-21 1 16,21-1-16,0-21 0,0 22 0,0-1 15,0-21-15,0 21 0,0-20 16,0-1-16,0 0 0,21 0 0,0 0 16,0-21-16,0 21 15,0-21-15,1 0 0,-1 0 0,21 0 16,-21-21-16</inkml:trace>
  <inkml:trace contextRef="#ctx0" brushRef="#br0" timeOffset="6739.04">15240 1418 0,'0'0'0,"0"-21"0,0 0 0,0 0 15,-21 21-15,0-21 0,-1 21 0,-20 0 16,21 0-16,-21 0 0,-1 0 16,1 21-16,0 0 0,20 0 0,-20 0 15,21 0-15,-21 22 0,20-1 16,1 0-16,0 1 0,21-1 0,-21 0 15,21 1-15,0-1 0,0-21 16,0 22-16,0-1 0,0-21 0,21 0 16,0 0-16,0 1 0,1-22 0,20 21 15,0-21-15,1 0 0,-1 0 16,0 0-16,22 0 0,-22 0 16,22 0-16,-22 0 0,0-21 0,22 21 15,-43-22-15,21 1 0,1 0 16</inkml:trace>
  <inkml:trace contextRef="#ctx0" brushRef="#br0" timeOffset="7003.75">15854 1418 0,'-43'0'16,"22"0"-16,0 0 15,0 0-15,0 21 0,0 1 0,-1-1 16,-20 0-16,21 21 15,0 1-15,0-22 0,-1 21 0,1 0 16,0 1-16,0-1 0,21 22 16,0-43-16,0 21 0,0-21 15,0 0-15,0 1 0,21-1 0,0-21 16,0 21-16,22-21 0,-22 0 16,21 0-16,1 0 0,-22 0 0,63 0 15,-20 0-15,-22-21 16,1 0-16,-1-1 0,21 1 15</inkml:trace>
  <inkml:trace contextRef="#ctx0" brushRef="#br0" timeOffset="8607.43">16489 1482 0,'0'0'0,"-21"0"0,-1 0 15,1 21-15,0 0 0,-21 0 16,21 0-16,-1 22 0,1-22 0,21 21 15,-21-21-15,0 22 16,21-1-16,0-21 0,0 0 0,0 22 0,0-22 16,0 0-16,0 0 0,0 0 15,21 1-15,0-22 0,0 21 0,1-21 16,-1 21-16,0-21 0,0 0 0,21 0 16,-20 0-16,-1 0 15,0 0-15,21-21 0,-21 0 0,1 21 16,-1-22-16,21 1 0,-21-21 15,0 21-15,1-22 0,-1 22 0,-21-21 16,0 0-16,21-1 0,-21 1 0,0 0 16,0-1-16,0 1 0,0 21 15,-21-22-15,0 22 0,-1 0 0,1 0 16,0 0-16,-21 21 0,21 0 16,-22 0-16,22 0 0,-21 0 0,-1 0 15,22 21-15,-21 0 16,21 0-16,-22 0 0,22 1 0,0 20 15,0 0-15,21-21 0,0 22 16,0-1-16,0 0 0,0 1 0,0-1 16,21-21-16,0 22 0,22-22 0,-22 0 15,0 0-15,21 0 0,1 0 16,-22-21-16,21 0 0,0 0 16,-20 0-16,20 0 0,0 0 0,-21 0 15,22 0-15,-22-21 0,21 0 16,-21 0-16,1 0 0,-1 0 0,42-43 15,-42 43-15,1-21 16,-22-1-16,21 22 0,0-21 0,-21-1 16,0 22-16,0 0 0,0 0 15,0 0-15,0 0 0,0 42 32,0 0-32,-21 0 0,21 21 15,0-20-15,-21 20 0,21 0 16,-22 1-16,22-22 0,0 21 0,0-21 15,0 22-15,0-22 0,0 0 16,0 0-16,0 0 0,0 0 0,22-21 16,-1 0-16,0 22 0,0-22 15,0 0-15,0 0 16,1 0-16,20 0 0,-21-22 0,21 1 16,-20 0-16,20 0 15,-21 0-15,0 0 0,0-22 0,1 22 16,-1-21-16,0-1 0,0 1 0,0 21 15,0-21-15,1 20 0,-22 1 16,0 0-16,-22 21 31,22 21-31,-21 0 0,0 1 16,0 20-16,21-21 0,0 21 16,0 1-16,0-22 0,0 0 15,0 21-15,0-20 0,0-1 0,0 0 16,0 0-16,21 0 0,0-21 15,0 21-15,43-21 16,-43 0-16,0 0 0,22 0 16,-22 0-16,0-21 0,0 21 0,0-21 15,0 0-15,1 0 0,-1 0 16,0-22-16,-21 22 0,0-21 0,21-1 16,-21 22-16,21-21 0,-21 21 15,0 0-15,0-1 0,0 1 16,0 0-16,0 42 15,0 0-15,0 1 16,-21-1-16,0 21 0,21-21 16,0 64-16,-21-64 15,21 21-15,0-20 0,0-1 0,0 0 16,0 0-16,0 0 0,0 0 0,0 1 16,0-44 30,0 1-46,0 0 0,21 0 16,-21 0-16,21 0 0,0-22 16,0 22-16,1-21 0,-1 21 0,21-22 15,-21 22-15,22-21 0,-1 21 16,-21-1-16,0 22 0,22-21 0,-22 21 16,0 0-16,0 21 15,0 1-15,-21-1 16,0 0-16,0 0 0,0 21 0,0-20 15,0-1-15,0 21 0,0-21 16,0 0-16,21 1 0,1-1 0,-22 0 16,42 21-16,-21-42 0,-21 21 15,21-21-15,0 0 0,1 0 16,-1 0-16,0 0 0,21 0 0,-21 0 16,1-21-16,-1 0 0,0 21 15,0-21-15,21 0 0,-20-22 0,-1 22 16,0-21-16,0 0 0,0-1 15,0 1-15,1-22 0,-1 22 16,0-21-16,0-1 0,0 22 0,22-22 16,-22 1-16,0-1 0,-21 22 15,21 0-15,-21-1 0,0 1 0,0 21 16,0 0-16,-21 21 16,0 21-16,21 0 15,-21 21-15,-1 1 0,-20-1 16,21 21-16,0-20 0,0 20 0,-1 1 15,1-1-15,0 1 16,21-1-16,0-20 0,-21 20 0,21-21 16,0 1-16,0-1 0,0-21 15,0 0-15,0 1 0,0-1 0,0 0 16,0 0-16,21-21 0,0 0 16,-21-21-1,21 21-15,-21-21 0</inkml:trace>
  <inkml:trace contextRef="#ctx0" brushRef="#br0" timeOffset="8792.32">18605 1439 0,'22'0'31,"-1"0"-15,0 0-16,0 0 0,0 0 0,0 0 15,22 0-15,-22 0 0,0 0 16,0-21-16,0 0 0,1 0 16</inkml:trace>
  <inkml:trace contextRef="#ctx0" brushRef="#br0" timeOffset="9273.04">20426 1355 0,'0'21'0,"0"0"16,0 0-16,-21 22 0,21-22 0,-22 0 15,22 21-15,0-21 0,0 22 0,-21-22 16,21 21-16,-21-21 16,21 1-16,0 20 0,0-21 0,0 0 15,-21 0-15,21 1 16,0-1-16,21-21 31</inkml:trace>
  <inkml:trace contextRef="#ctx0" brushRef="#br0" timeOffset="9654.83">20913 1334 0,'-43'21'16,"86"-42"-16,-107 42 0,22 0 0,21 0 15,-64 21-15,85-20 16,-21-1-16,21 0 0,0 0 16,0 0-16,0 0 15,21-21-15,0 0 0,0 22 16,0-22-16,1 21 0,20-21 0,21 21 15,-41-21-15,-1 21 16,21 0-16,-21-21 0,0 21 0,1 1 16,-1-22-16,-21 21 0,0 0 15,0 0-15,0 0 0,0 0 16,-21 1-16,-1-22 0,1 21 16,0 0-16,-21-21 0,21 21 15,-22-21-15,22 0 0,0 0 0,0 0 16,0 0-16,-1 0 0,1 0 15,21-21 1,-21 21-16,21-21 0,0 0 0</inkml:trace>
  <inkml:trace contextRef="#ctx0" brushRef="#br0" timeOffset="9851.42">20532 1080 0,'0'0'0,"-22"0"16,1 0-16,21-22 0,-21 22 15,42 0 32,0 0-47</inkml:trace>
  <inkml:trace contextRef="#ctx0" brushRef="#br0" timeOffset="10359.12">22691 1397 0,'21'-21'0,"-42"42"0,42-63 16,0 21-16,-21-1 0,0 1 15,-21 42 17,0 1-32,-1-1 15,1 0-15,-21 21 0,21 1 16,-22 20-16,22-21 0,-21 22 0,-22 42 15,43-43-15,-21-20 0,0 41 16,20-41-16,1-1 16,0-21-16,21 0 0,-21 0 0,21 1 15,0-1 1,21-21-16,0 0 16,0 0-16,-21-21 0,22-1 0,-1 1 15,0 0-15,-21 0 0</inkml:trace>
  <inkml:trace contextRef="#ctx0" brushRef="#br0" timeOffset="10607.98">22691 1207 0,'0'0'0,"21"-22"0,-21 1 0,21 21 16,0 21-1,-21 1-15,0-1 0,21 0 16,-21 21-16,0 1 0,0 20 0,0-21 15,0 22-15,21-22 0,-21 22 16,0-1-16,0 1 0,0-22 16,0 64-16,0-64 0,0-21 15,0 22-15,0-22 0,0 0 16,0 0-16,0 0 0,0 1 16,-21-22-16,0 0 15,0 0-15,0 0 0,0 0 0</inkml:trace>
  <inkml:trace contextRef="#ctx0" brushRef="#br0" timeOffset="10807.87">22331 1736 0,'0'0'0,"21"0"0,21 0 16,22 0-16,-22 0 0,22 0 15,-1 0-15,-21 0 0,22-21 16,-1 21-16,-20 0 0,20-22 0,-20 22 16,-1-21-16,0 21 0,1-21 0,20-21 15</inkml:trace>
  <inkml:trace contextRef="#ctx0" brushRef="#br0" timeOffset="11031.83">23262 1376 0,'0'63'16,"-21"-41"-16,21 20 16,-21 0-16,21 1 0,-21-1 0,21 0 0,0 22 15,0-22-15,-22 0 0,22 1 16,-21-22-16,0 21 0,21-21 0,0 1 16,-21-1-16,21 0 0,-21 0 15,21 0-15,0-42 47,0 0-47,0 0 0,0-22 16</inkml:trace>
  <inkml:trace contextRef="#ctx0" brushRef="#br0" timeOffset="11532.19">23220 1376 0,'0'0'0,"21"-21"0,0 21 0,0 0 0,22 0 15,-22 0 1,0 0-16,0 0 0,0 0 0,0 21 0,22 0 16,-22 0-16,0 0 0,-21 1 15,21 20-15,-21-21 0,0 21 0,0 1 16,0-22-16,-21 21 16,0-21-16,0 22 0,-22-22 0,-20 21 15,21-21-15,-1 1 0,1-22 16,21 0-16,-43 21 15,43-21-15,21-21 32,21-1-32,0 22 0,1 0 0,-1-21 15,21 21-15,-21 0 0,22 0 16,-1 0-16,0 0 0,1 0 0,-1 0 16,0 21-16,1 1 0,-1-1 15,21 0-15,-20 0 0,-1 21 16,0-20-16,1-1 0,-22 0 15,0 0-15,-21 0 0,0 0 0,0 1 16,0-1-16,-21 0 0,-21-21 0,-1 21 16,1-21-16,-22 0 0,22 21 15,0-21-15,-22 0 0,-20 0 16,41 0-16,1 0 0,0 0 16,20 0-16,-41 0 0,42 0 15,0 0-15,-1-21 0,22 0 16,0 0-16,0 0 15,0-1-15,22 22 16,-1-21-16,0 0 0,21 0 16</inkml:trace>
  <inkml:trace contextRef="#ctx0" brushRef="#br0" timeOffset="11824.01">24469 1461 0,'0'0'0,"-22"0"0,1 0 0,0 0 15,0 21-15,-21 0 0,20 0 16,1 21-16,-21 1 0,21-1 0,0 0 16,-22 1-16,22-1 0,-21 43 15,42-22-15,0-20 16,0-22-16,0 0 0,0 0 15,21 0-15,0 0 0,0 1 0,0-22 16,22 0-16,-1 21 0,-21-21 16,43 0-16,-22 0 0,0 0 0,1 0 15,20 0-15,-20-21 0,-1-1 0,0 1 16,1 0-16</inkml:trace>
  <inkml:trace contextRef="#ctx0" brushRef="#br0" timeOffset="12343.54">26585 1482 0,'-21'0'0,"42"0"0,-63-21 15,21 21-15,0 0 16,-1 0-16,1 0 16,0 21-16,0 21 0,0 0 15,0 1-15,-1-1 0,1 22 16,0-1-16,0-21 0,0 22 0,0-22 15,21 1-15,0 20 0,-22-42 0,22 22 16,0-1-16,0-21 0,0 21 0,0-20 16,0-1-16,0 0 15,0 0-15,22-21 0,-22-21 32,0 0-17</inkml:trace>
  <inkml:trace contextRef="#ctx0" brushRef="#br0" timeOffset="12892.23">26204 1545 0,'0'0'16,"21"-21"-16,22 0 0,-22 0 0,21 21 0,-21-21 16,22-1-16,20 22 0,-20 0 15,-1 0-15,21 0 0,-20 0 0,20 0 16,-20 0-16,-1 0 0,0 22 15,1-1-15,-22 21 0,0 0 16,-21-20-16,0 20 0,0 0 16,-42 1-16,20-1 0,-20 0 0,0-21 0,-1 22 15,1-22-15,0 0 16,-1 0-16,1 0 0,0 1 0,-1-22 16,22 21-16,0-21 0,0 0 15,0 0-15,42 0 31,0 0-31,0-21 0,0 21 16,22 0-16,-1-22 0,-21 22 16,22 0-16,-1 0 0,0 0 15,1 0-15,-1 0 0,0 0 16,1 0-16,-1 22 0,-21 20 0,21-21 16,-20 0-16,-22 22 0,0-1 0,0-21 15,0 21-15,0-20 0,-22 20 16,-20-21-16,21 0 0,-21 22 0,-1-22 15,-20 0-15,20-21 0,1 21 16,-21 0-16,20-21 0,1 0 0,0 0 16,-1 0-16,22 0 0,-21 0 15,21 0-15,-1 0 0,1-21 0,-21-21 16,42 21 0,-21 21-16,21-22 0,0 1 0,0 0 15,0 0 1,0 0-16,0 0 0,21 21 15,-21-22-15,21 22 0,43-21 16</inkml:trace>
  <inkml:trace contextRef="#ctx0" brushRef="#br0" timeOffset="13430.91">27453 1947 0,'0'0'0,"-63"-63"16,63 42-16,-43-22 15,22 43-15,0 0 16,-21 0-16,20 0 0,1 0 0,-21 22 16,-22 20-16,43 0 15,-21-21-15,21 22 0,-22-1 0,22 0 16,21-20-16,0 20 0,-21 0 0,21-21 15,0 22-15,0-22 0,0 0 16,0 0-16,21 0 0,0 1 16,1-1-16,-1-21 0,21 0 0,-21 0 15,22 0-15,-22 0 0,21 0 0,-21 0 16,22 0-16,-22-21 16,21-1-16,-21 1 0,0 0 0,22 0 15,-22 0-15,0 0 0,43-64 16,-43 64-16,0-22 0,0 1 15,0 0-15,0 21 0,-21-22 16,0 22-16,0 42 31,-21 0-31,21 1 0,-21 20 0,0 0 16,21-21-16,-21 22 0,21-22 16,0 21-16,0-21 0,0 1 0,0-1 15,0 0-15,0 0 0,21 0 16,0-21-16,0 21 0,22-21 15,-22 0-15,0 0 0,21 0 0,-21 0 16,22 0-16,-22 0 0,21 0 16,-21 0-16,22-21 0,-22 0 0,0 0 15,21 0-15</inkml:trace>
  <inkml:trace contextRef="#ctx0" brushRef="#br0" timeOffset="14380.04">28173 1884 0,'0'0'0,"0"21"0,0 0 16,0 0-16,-21 22 0,-1-1 16,22-21-16,-21 22 0,0-1 0,0-21 0,21 43 15,-21-43 1,21 0-16,-21 0 0,21 0 0,0 0 16,0 1-1,-22-22 1,22-22-16,0 1 15,0 0-15,0 0 0,0 0 16,0 0-16,22-1 0,-22-20 0,21 0 16,21-22-1,0 22-15,-20 0 0,-1-1 0,0 22 16,0 0-16,0 0 0,0 0 16,1 21-16,-1 0 0,0 0 0,0 21 15,0 0-15,-21 0 0,0 0 16,21 0-16,1 43 15,-22-22-15,0-21 0,0 22 0,0-22 16,0 0-16,21 0 0,-21 0 0,21 1 16,-21-1-16,21 0 0,0 0 15,0-21-15,1 0 16,20 0-16,-21 0 16,0 0-16,22 0 0,-22-21 0,0 21 15,21-21-15,-21 0 0,1-1 16,-1-20-16,0 21 0,-21-21 15,21-1-15,0 1 0,-21-22 0,21 1 16,-21-1-16,0 1 0,0 21 16,22-22-16,-1-21 0,0 43 15,-21 21-15,0 0 0,0 42 32,0 21-32,-21-21 0,0 22 15,-1 20-15,22-20 0,-21-1 16,0 21-16,21-20 0,-21-1 0,0 22 15,0-22-15,-1 0 0,22-21 0,-21 22 16,21-22-16,-21 21 16,21-21-16,-21 1 0,21-1 0,0 0 15,-21-21 1,21-21 15,21 0-31,0-1 0,0 1 16,0 0-16,1 0 0,20 0 15,0-22-15,-21 22 0,22-21 16,-1 21-16,0 0 0,1-1 0,-22 1 16,21 21-16,-21 0 0,1 0 0,-1 0 15,-21 21 1,0 1-16,-21 41 16,-22-42-16,22 0 0,0-21 15,-21 22-15,20-1 0,1 0 16,0 0-16,-21-21 0,42 21 0,-21-21 15,-1 21-15,1 1 16,21-1-16,0 0 16,0 0-16,0 0 15,0 0-15,21 1 0,1-1 16,-1 0-16,0 0 0,0-21 16,0 21-16,22 0 0,-22-21 0,21 0 15,-21 22-15,22-22 0,-22 0 16,0 0-16,0 0 0,0 0 15</inkml:trace>
  <inkml:trace contextRef="#ctx0" brushRef="#br0" timeOffset="16019.91">1460 3641 0,'0'0'0,"64"0"16,-43 0 0,0 0-16,0 0 0,1 0 0,20 0 15,-21 0-15,21-21 0,-20-1 16,41-20-16,-21 0 16,-20 21-16,-1-22 0,0 22 0,21-85 15,-21 64-15,1 0 16,-22-1-16,0-20 0,0 20 15,0 1-15,0-64 0,0 64 16,0 0-16,0-1 0,0 1 16,0 21-16,0 0 0,0-1 15,-22 1-15,1 21 16,21 21-16,0 1 0,0 20 16,0 0-16,0 1 0,-21-1 0,21 0 15,-21 22-15,21-22 16,-21 22-16,0-1 0,21 1 0,-22-1 15,22 1-15,-21-1 0,21-21 16,0 1-16,0-1 0,0-21 0,0 22 16,0-22-16,0 0 15,21-21 1,-21-21 0,0 0-16,22-1 0,-1 1 0,-21-21 15,21 0-15,-21 20 0,0-20 16,21 0-16,0-1 0,-21 1 15,0 21-15,21 0 0,1 0 0,-22-1 16,21 1-16,-21 42 16,21 1-1,-21 20-15,21-21 0,-21 0 16,0 22-16,0-22 0,21 21 16,0-21-16,22 43 15,-43-43-15,42 0 0,-21 0 0,0 0 16,1 1-16,20-22 0,-21 0 15,21 0-15,-20 0 0,20 0 0,-21 0 16,21 0-16,-20 0 0,20 0 16,0-22-16,1 1 0,-22 0 0,21 0 15,0-21-15,-20 20 0,20-20 16,-21 0-16,0-1 0,0 22 0,-21-63 16,0 41-1,0 1-15,0 21 0,0 0 0,0-1 16,0 1-16,-21 21 15,0 0-15,0 0 0,0 21 0,0 1 16,-1-1-16,-20 42 16,21-20-16,21-1 0,0 0 0,0 1 15,0-1-15,0 0 0,0-21 16,0 1-16,21-1 0,0 0 0,0 0 16,1 0-16,-1-21 0,0 0 15,0 0-15,21 0 0,-20 0 0,-1 0 16,0 0-16,0 0 0,21-21 15,-20 0-15</inkml:trace>
  <inkml:trace contextRef="#ctx0" brushRef="#br0" timeOffset="17395.2">4699 3535 0,'21'-21'15,"-42"42"-15,63-63 0,-42 20 0,0 1 16,0 0-16,0 0 0,0 0 16,21-43-16,-21 43 15,0-21-15,0-1 0,0 22 0,0-21 16,0 21-16,-21-22 0,0 22 15,0 0-15,0 0 0,-22 0 0,22 0 16,-21 21-16,21 0 0,-22 0 16,1 0-16,0 21 0,21 0 0,-22 0 15,1 0-15,0 22 0,20-22 16,1 21-16,-21 22 0,42-22 0,-21 0 16,21 1-16,0 20 0,0-21 15,0-20-15,0 20 0,0-21 16,21 0-16,0 0 0,0 1 0,0-1 15,1-21-15,20 0 0,0 0 16,-21 0-16,22 0 0,-1-21 0,22-22 16,-22 22-16,0 0 15,1 0-15,-1-22 0,-21 22 0,21-21 16,1-22-16,-1 22 0,-21 0 16,22-22-16,-22 22 0,21-22 0,-21 22 15,0-21-15,1-1 0,-22 22 16,0-22-16,0-20 0,0 41 15,0 1-15,0 0 0,0 20 16,0 1-16,-22 0 0,1 21 16,0 0-16,0 0 0,0 21 15,0 0-15,21 22 0,-22-22 16,22 21-16,-21 1 0,21 20 0,-21-21 16,21 1-16,0 20 0,0-20 15,0 20-15,0-21 0,0 22 0,0-22 16,21 22-16,0-22 0,1 0 15,-22-20-15,63 62 16,-42-63-16,0 1 0,1-22 16,-1 0-16,0 0 0,0 0 0,21 0 15,-20 0-15,-1 0 0,0 0 16,42-43-16,-41 22 0,20 0 16,-21 0-16,0 0 0,0-22 0,1 22 15,-1-21-15,0 21 0,-21-22 16,0 22-16,0 0 0,0-21 0,0 20 15,0 1 1,-21 21-16,0 0 16,-1 0-16,1 21 15,0 1-15,0-1 0,0 42 16,21-42-16,-21 22 0,21-1 16,0-21-16,0 22 0,0-22 0,0 21 15,0-21-15,0 0 0,21 1 16,0-22-16,0 21 0,0 0 15,0-21-15,1 0 0,-1 0 0,106 0 16,-85 0 0,0-21-16,1 21 0,-1-21 0,-21-1 15,22 1-15,-1 0 0,0 0 0,-21 0 16,1-22-16,-1 22 0,0-21 16,0 0-16,-21 20 0,21-20 0,-21 21 15,0-21-15,0 20 0,0 1 16,0 0-16,0 0 0,0 0 0,0 0 15,-21 21 1,21 21-16,-21 0 16,21 0-16,-21 21 0,21-20 0,0 20 0,0 0 15,-21 22-15,21-22 16,-22 22-16,22-1 0,0 1 0,0-22 16,0 21-16,0 1 0,0-1 15,0 1-15,0-1 0,-21 1 0,21 63 16,-21-64-16,21 1 0,-21-1 15,21-20-15,0 41 16,0-41-16,-21-1 0,21 0 0,0-20 16,0 20-16,0-21 0,0 0 0,0 0 15,21-21 17,-21-21-32,0 0 15,0 0-15,0 0 16,21 0-16,-21-43 0,0 22 15,0-22-15,0 22 0,0-22 0,0 1 16</inkml:trace>
  <inkml:trace contextRef="#ctx0" brushRef="#br0" timeOffset="17669.05">5821 3493 0,'0'-64'0,"0"128"0,0-191 0,0 63 0,0 22 16,0-1-16,0 1 0,0 21 15,21 0-15,0 0 0,0-1 0,-21 1 16,21 0-16,1 21 0,20 0 0,-21 0 15,0 0-15,22 0 0,-22 0 16,0 0-16,0 21 0,0 0 16,0 1-16,-21 20 0,22-21 15,-22 21-15,0-20 0,0 20 0,-22 0 16,1-21-16,0 22 0,0-22 0,0 0 16,0 0-16,-1 0 0,-20 1 15,21-1-15,0-21 0,0 0 0,-1 0 16,1 0-1,21-21 1,0-1-16,21 1 0,1 0 16,20 0-16</inkml:trace>
  <inkml:trace contextRef="#ctx0" brushRef="#br0" timeOffset="19263.16">6392 3048 0,'0'0'16,"0"21"-16,0 0 16,0 1-16,0-1 0,0 0 15,-21 21-15,21-21 0,0 22 0,0-22 16,0 64-16,0-64 16,0 0-16,0 21 0,0-21 0,21 1 15,-21-1-15,21-21 0,1 21 0,-1-21 16,0 0-16,21 0 15,-21 0-15,43 0 0,-22 0 16,1-21-16,-1 0 0,-21-1 16,21 1-16,-20 0 0,20 0 0,-21 0 15,0-22-15,0 22 0,-21-21 0,0 0 16,0-1-16,0 22 0,0-21 16,0-1-16,-21 22 0,-21-21 0,21 21 15,0 0-15,-22-1 0,22 1 16,-21 21-16,-1 0 0,1-21 0,21 21 15,-21 0-15,-1 0 0,-20 21 16,20 0-16,1 1 16,42 20-16,0-21 0,0 0 15,0 0-15,0 22 0,0-22 16,0 0-16,21 21 0,0-20 0,1-1 16,-1 0-16,21-21 0,-21 21 15,106-21-15,-84 0 16,20 0-16,-21 0 0,1-21 15,-1 21-15,22-21 0,-22 0 0,-21-1 16,21 1-16,1 0 0,-22 0 16,0-21-16,21 20 0,-20 1 15,-1-21-15,-21 21 0,0 0 0,21-1 16,-21 1-16,0 0 0,-21 21 16,0 0-1,-1 21-15,22 0 0,-21 1 16,21-1-16,0 0 0,0 42 15,0-41-15,0-1 0,0 0 16,0 21-16,0-21 0,21 1 16,-21-1-16,22 0 0,-22 0 0,0 0 15,21-21-15,-21 21 0,21 1 0,-21-1 16,-21-21 31,0 0-32,-1 0-15,22-21 0,-21 21 16,0 0-16,0 0 16,0 0-1,0 0-15,21 21 16,0 0-16,0 0 0,0 0 16,21 0-16,0-21 15,0 0-15,0 0 16,0 0-16,1 0 0,-1 0 0,0 0 15,0 0-15,21 0 0,-20-21 16,20 21-16,-21-21 0,21 0 16,-20 0-16,20 0 0,-21-1 0,21-20 15,-20 21-15,-1-21 0,0-1 16,-21 22-16,0-21 0,0 21 0,0-1 16,0-20-16,0 21 0,0 0 0,0 0 15,0 42 16,-21 0-31,21 0 16,0 0-16,0 0 0,0 1 0,0-1 16,0 0-16,0 21 0,0-21 0,0 1 15,0 20-15,0-21 16,21 0-16,-21 0 0,21 1 0,0-22 0,0 21 16,1-21-16,-1 0 15,0 0-15,0 0 0,0 0 0,22 0 16,-22 0-16,21 0 0,-21 0 0,22-21 15,-22-1-15,21 1 0,0 0 16,-20-21-16,20 21 0,-21-22 0,43-20 16,-43 20-16,0 1 15,0 0-15,-21-22 0,21 22 0,-21 0 16,21-1-16,-21 1 0,0 0 0,0-1 16,0 1-16,0 21 0,0 0 15,0-1-15,-21 22 31,0 22-31,21-1 0,-21 21 16,21-21-16,0 22 0,-21-1 0,21 0 16,-21 1-16,21-22 0,-22 21 15,22 0-15,0 1 0,0-1 0,0 0 16,0-20-16,0 20 0,0-21 16,0 21-16,0-20 0,0 20 0,22-21 15,-1 0-15,0-21 0,-21 21 0,21 1 16,0-22-16,22 0 0,-22 0 15,0 0-15,0 0 0,0 0 16,0 0-16,22-22 0,-22 1 0,0 21 16,21-21-16,-20 0 0,-1 0 15,0-22-15,0 22 0,0 0 0,0-21 16,1-1-16,-22 1 16,0 21-16,0 0 0,0 0 0,0-1 15,0 1-15,-22 21 0,1 0 16,0 21-1,0-21-15,21 22 0,0-1 0,-21 0 16,21 21-16,0-21 0,-21 1 0,21 20 16,0-21-16,0 0 15,0 0-15,0 22 0,0-22 0,0 0 0,21 0 16,0-21-16,0 21 16,0 1-16,0-22 0,1 0 0,20 0 15,-21 0-15,0 0 0,22 0 0,-1 0 16,-21-22-16,21 22 0,1-21 15,-1 0-15,0 21 0,1-21 0</inkml:trace>
  <inkml:trace contextRef="#ctx0" brushRef="#br0" timeOffset="19907.79">9715 2921 0,'0'0'0,"-21"0"0,0 0 16,0-21-1,0 21-15,0 0 0,-1 0 0,1 0 16,-21 0-16,21 0 0,0 0 16,-1 21-16,1 0 0,0-21 0,0 21 15,0 1-15,0-1 0,-1 0 0,1 0 16,0 0-16,21 22 0,-21-22 16,21 0-16,-21 21 0,21 1 15,0-22-15,0 0 0,0 0 0,0 0 16,0 0-16,0 1 15,0-1-15,21-21 0,0 21 0,0-21 16,0 0-16,1 0 16,-1 0-16,0 0 0,0-21 15,0 0-15,0-1 0,1 1 0,20-42 16,-21 42-16,0-22 16,0 22-16,1-21 0,-1-1 0,0 1 15,0 21-15,0-43 0,0 22 0,1 0 16,-1-1-16,-21-20 0,21 21 15,-21-1-15,21-20 0,-21 20 0,0 1 16,0 0-16,0-1 0,0 22 16,0 0-16,0 0 0,0 0 15,0 42 17,-21 0-32,21 21 0,0-20 0,0 20 15,-21 0-15,21 1 0,0 20 16,-21-21-16,21 1 0,0 20 0,0-20 15,-22 20-15,22-21 0,-21 64 16,21-63-16,0-1 0,0 0 16,0 1-16,0-1 0,0-21 0,0 21 15,21-20-15,1-1 0,-22 0 0,42 0 16,-21 0 0,0-21-16,0 0 0,1 0 0,-1 0 15,0 0-15,0-21 0,0 0 0,0 21 16,1-21-16,-22 0 15,21-22-15,0 22 0,0 0 16,-21-21-16,21-43 0,-21 64 0,0-22 16</inkml:trace>
  <inkml:trace contextRef="#ctx0" brushRef="#br0" timeOffset="20171.65">8170 2815 0,'0'0'0,"-42"0"0,21 0 16,0 0-16,42 0 16,21 0-16,-21-21 15,22 0-15,-1 21 0,0-21 0,1 0 16,-1 21-16,0-22 0,22 1 15,-22 21-15,22-21 0,-22 0 0,0 21 16,64-21-16,-64 0 16,-20-1-16,20 22 0</inkml:trace>
  <inkml:trace contextRef="#ctx0" brushRef="#br0" timeOffset="20377.53">7810 2561 0,'0'0'0,"-21"0"0,0 0 15,0 0-15,0 0 0,0 0 16,42 0 15,0 0-31,0 0 16,0 0-16,0 0 15</inkml:trace>
  <inkml:trace contextRef="#ctx0" brushRef="#br0" timeOffset="21001.17">12213 2646 0,'0'21'15,"-42"191"1,21-170-1,21 22-15,-22-1 0,1 1 0,0-1 16,21 1-16,-21-1 0,0-21 16,21 1-16,-21-1 0,21 0 0,0 1 15,0-22-15,-22 0 0,22 0 16,0 0-16,0 1 0,22-22 16,-1 0-1,0-22-15,0 22 0,0-21 16,22 0-16,-22-21 0,21 21 0</inkml:trace>
  <inkml:trace contextRef="#ctx0" brushRef="#br0" timeOffset="21755.74">12806 2773 0,'-85'63'16,"64"-20"-16,0-22 0,-22 21 15,22 1-15,0-22 0,0 21 16,0 22-16,0-22 0,-1 0 0,22 1 16,0-1-16,0 0 0,0-21 0,0 22 15,0-22-15,0 0 0,0 0 16,0 0-16,22 1 0,-1-1 16,0-21-16,21 0 0,-21 0 15,22 0-15,-22 0 0,21 0 0,1 0 16,-22-21-16,21 21 0,0-22 0,-20 1 15,-1 0-15,0 0 0,0 0 16,0-22-16,-21 22 0,0-21 0,0 21 16,0-22-16,0 1 0,-21 21 15,0-21-15,21-1 0,-21 22 0,0 0 16,-1-21-16,22 20 0,-21 1 0,21 0 16,0 0-16,0 0 15,0 0-15,43 21 0,-22 0 16,0-22-16,21 22 15,-21 0-15,22 0 0,-1 0 0,0 0 16,1 0-16,-1 0 0,0 0 0,-20 22 16,20-1-16,-21-21 0,0 21 15,0 0-15,1 0 0,-22 43 16,0-43-16,0 21 0,0-21 16,0 22-16,-22-1 0,1-21 0,0 22 15,-21-1-15,21 0 0,-1 1 0,1-22 16,0 21-16,0-21 0,21 22 15,0-22-15,0 0 16,0 0-16,21-21 0,-21 21 16,21-21-16,22 0 0,-22 0 15,21 0-15,-21 0 0,22-21 0,-1 21 16,0-21-16,-21 0 0,22 0 16,-1-1-16,0 1 0,-20 0 15,-1-21-15,21 21 0,-42-22 0,21 1 16,-21 0-16,0-1 0,0 22 0,0-21 15,0-1-15,0 1 0,-21 21 0,0-21 16,-21-1-16,20 22 16,1 0-16,0 0 0,0 21 0,0 0 15,0 0-15,-1 0 0,1 0 16,0 0-16,0 0 0,21 21 16,0 0-16,0 0 15,21-21 1,0 0-16,0 0 0,1 0 15,-1 0-15</inkml:trace>
  <inkml:trace contextRef="#ctx0" brushRef="#br0" timeOffset="22047.57">14224 2709 0,'0'0'0,"0"22"31,-21-1-31,0 0 16,21 21-16,-22-21 0,22 22 16,0-1-16,0-21 0,0 22 0,0 20 15,0-21-15,0 1 0,0 63 16,0-64-16,0 0 0,0 1 16,0-1-16,0-21 0,0 21 15,-21-20-15,21-1 0,0 0 0,0 0 16,0 0-16,0 0 15,0-42 17,0 0-32,-21 21 0,21-21 0,0 0 15</inkml:trace>
  <inkml:trace contextRef="#ctx0" brushRef="#br0" timeOffset="22884.09">14118 2942 0,'0'0'0,"0"-42"0,0 0 0,21-1 15,22-41-15,-1 41 16,-21 22-16,21 0 0,1 0 16,-22 0-16,21 21 0,1-22 0,-1 22 15,0 0-15,1 0 16,-22 0-16,21 0 0,-21 0 0,0 0 16,1 22-16,-1-1 0,0 0 15,-21 0-15,0 21 0,0-20 0,0-1 16,0 21-16,0-21 0,-21 0 0,-22 1 15,22-1-15,-21 0 0,0 0 16,-1 0-16,1 0 0,-22 1 0,22-22 16,21 0-16,-21 21 0,20-21 0,1 0 15,0 0-15,0 0 0,0 0 16,21 21 31,0 0-32,0 0-15,21 0 0,-21 1 16,0-1-16,21 21 0,0-21 0,0 22 16,1-22-16,-1 21 0,0 0 15,0-20-15,0-1 0,0 21 0,1-21 16,-1 0-16,0 1 0,0-1 0,0-21 16,-21 21-16,21-21 0,1 0 15,-1 0-15,21 0 16,-21 0-16,0 0 15,1 0-15,-1-21 0,0 0 16,0 21-16,21-22 0,-20 1 0,20-21 16,0 21-16,-21-22 0,22 22 15,41-63-15,-41 41 0,-1 1 16,-21 0-16,22 20 0,-1-20 0,-21 0 16,0 21-16,0-1 0,-21-20 15,0 21-15,0 0 0,-21 21 16,0 0-16,0 0 15,-21 21-15,-1 0 0,22 0 0,-21 0 16,-1 1-16,1-1 0,21 0 0,0 21 16,0-21-16,21 1 0,0 20 15,0 0-15,0-21 0,0 1 16,21-1-16,0 0 0,0 0 16,21 0-16,-20 0 0,-1 1 15,0-22-15,21 21 0,-21 0 0,22 0 16,-22 0-1,0-21-15,-21 21 0,0 1 16,-21-22-16,0 0 16,0 0-16,-1 0 0,1 0 15,-21 0-15,21 0 0,0 0 0,-1 0 16,1 0 0,0 0 30,0 0-46</inkml:trace>
  <inkml:trace contextRef="#ctx0" brushRef="#br0" timeOffset="26555.99">17399 3450 0,'0'-21'32,"21"21"-32,0-21 15,0 0-15,-21 0 0,22-1 0,-1 1 16,-21 0-16,0 0 0,21-21 15,-21-1-15,0 1 0,0 21 16,0 0-16,-21-22 0,0 22 0,-1 0 16,1 0-16,-21 0 0,0-1 15,20 22-15,-83 0 16,62 0-16,1 0 0,0 22 16,-22-1-16,-21 21 0,43 0 15,0 1-15,-1-1 0,1 0 0,21 1 16,0 20-16,-22-20 0,43-1 15,0 0-15,0 22 0,0-43 0,0 21 16,0-21-16,22 22 0,-1-22 16,0-21-16,0 21 0,21-21 0,1 0 15,-22 0-15,42 0 0,-20 0 0,-1 0 16,0 0-16,1-21 0,20 0 16,-20 0-16,-1 21 0,0-43 0,1 22 15,-1 0-15,0-21 0,1 20 16,-22-20-16,0 0 0,21-1 15,-21 1-15,-21 0 0,22-1 16,-22 22-16,0-21 0,0 21 0,0 0 16,0-1-16,0 1 0,-22 21 15,1 0-15,21 21 0,-21 1 16,0-1-16,0 21 0,0-21 0,21 22 16,-22-1-16,22 0 0,-21 1 15,21 20-15,0-21 0,0-20 16,0 20-16,21-21 0,1 0 15,-1 0-15,0-21 0,21 22 16,-21-22-16,22 0 0,-22 0 0,21 0 0,22 0 16,-43 0-1,21 0-15,-21-22 0</inkml:trace>
  <inkml:trace contextRef="#ctx0" brushRef="#br0" timeOffset="26978.75">18246 3006 0,'0'0'0,"-22"0"16,1 0-16,0 0 0,0 21 15,0 0-15,0 0 0,-22 22 0,22-1 16,0-21-16,21 21 16,-21 1-16,0 41 0,-1-41 15,22-22-15,0 42 16,0-20-16,0-22 0,0 0 0,22 0 15,-1 0-15,0 1 0,21-1 16,-21 0-16,1-21 0,-1 0 16,0 0-16,0 0 0,0 0 15,0 0 1,-21-21 31,0 0 0,0-1-16,0 1-15,0 0-1</inkml:trace>
  <inkml:trace contextRef="#ctx0" brushRef="#br0" timeOffset="28141.09">18013 3133 0,'0'0'0,"42"-21"0,0-1 0,-20 1 0,20 0 16,0 0-16,1 0 0,-22 0 16,21-1-16,-21-20 0,0 21 0,1-21 15,-1 20-15,-21-20 0,0 21 16,0-21-16,0 20 0,0-20 0,0 0 15,-21 21-15,-1-1 16,1 1-16,0 0 0,0 21 0,0 0 16,0 0-16,-1 0 0,1 0 15,0 21-15,0 0 0,21 22 0,-21-1 16,0 0-16,21 22 0,-22-22 16,22 22-16,0-1 0,-21 85 15,21-84-15,-21-1 0,21 22 0,0-21 16,0-1-16,-21 1 0,21-1 15,0 1-15,0-22 0,-21 21 16,21-20-16,0 20 0,0 1 0,0-22 16,0 22-16,-21-1 0,21-21 15,0 22-15,-22-1 0,22-20 0,0 20 16,0-20-16,-21-1 0,21 0 16,0 22-16,0-43 0,0 0 15,21-21-15,1 0 0,-1 0 16,0 0-16,21 0 0,-21 0 15,1-21-15,20-21 0,-21 20 0,21 1 16,-20-21-16,-1 21 0,21-22 16,-21 1-16,22-64 0,-43 64 15,0-22-15,21 22 0,-21 0 16,0-22-16,0 22 0,0 0 16,-21-1-16,-1-20 0,1 20 0,-21 22 15,21-21-15,-22 21 0,22-22 16,-21 22-16,21 21 0,-22-21 15,22 0-15,0 21 0,0 0 0,0-21 0,0 21 16,21-21 0,21 21-1,0 0-15,0 0 0,0-22 16,22 1-16,-1 21 0,-21-21 0,21 21 16,1-21-16,-1 0 0,0 0 15,1-1-15,-1 1 0,0 0 16,1-21-16,41-22 0,-41 22 15,-1 0-15,-21-1 0,22 1 16,-22 0-16,0-1 0,0 1 0,0 0 16,-21-22-16,0 22 0,0-1 15,0 22-15,0-21 0,0-22 16,0 43-16,-21 42 16,0 1-1,21-1-15,-21 21 0,0 0 16,21 22-16,-22-22 0,22 64 15,0-42-15,0-1 0,0-21 16,0 22-16,0-22 0,0 22 16,0-22-16,0 0 0,0 1 0,0-22 15,0 21-15,22-21 0,-22 1 16,0-1-16,21-21 0,0 21 0,0-21 16,0 0-1,0 0-15,1-21 16,-22 0-16,21-1 0,-21 1 15,0 0-15,0 0 0,0-21 0</inkml:trace>
  <inkml:trace contextRef="#ctx0" brushRef="#br0" timeOffset="28342.97">18605 3006 0,'0'21'15,"22"-21"-15,-1 0 0,0 0 0,0 0 16,0 0-16,0 0 0,22 0 0,-22 0 16,0 0-16,0 0 0,0 0 15,1 0-15,-1 0 0,21 0 16,-21 0-16,0 0 0,1 0 16,-1 0-16,0-21 0</inkml:trace>
  <inkml:trace contextRef="#ctx0" brushRef="#br0" timeOffset="29092.07">19304 3260 0,'0'0'15,"42"0"-15,149-64 31,-170 64-31,0-21 0,21 0 0,-20 0 16,-1 0-16,-21-1 0,0 1 0,0 0 16,0 0-16,0 0 15,-21 0-15,-1 21 0,-20 0 16,21 0-16,0 0 0,-22 0 16,22 0-16,0 0 0,0 21 15,-21 0-15,42 0 0,-22 21 0,22-20 16,0 20-16,-21-21 0,21 21 15,0-20-15,0 20 0,0-21 0,0 0 16,21 22-16,1-43 0,-22 21 16,21 0-16,0 0 0,0-21 0,0 0 15,0 21-15,1-21 16,-1 0-16,21 0 0,-21 0 0,0 0 0,22 0 16,-22 0-16,21-21 0,1 21 15,-22-21-15,21 0 0,-21 21 16,0-21-16,-21-1 0,22-20 0,-22 0 15,21-1-15,-21 22 16,0-21-16,0 21 0,0 0 0,0-22 16,21 22-16,-21 0 0,21 0 0,0 21 15,22-43 1,-22 43-16,0 0 0,21 0 16,-21 0-16,1 0 0,-1 0 15,0 22-15,0-1 0,0 0 0,-21 0 16,21 0-16,1 22 15,-22-22-15,0 21 0,0-21 0,21 22 16,-21 20-16,0-21 0,0-20 16,0 20-16,0-21 0,0 0 15,0 0-15,0 1 16,-21-22 0,-1 0-1,22-22-15,0 1 0,0 0 16,0 0-16,0 0 0,0 0 15,0-22-15,0 22 0,22-21 16,-1 21-16,0-22 0,-21 1 16,21 21-16,0 0 0,0-1 0,1-20 15,-1 21-15,0 21 0,0-21 0,21-22 16,-20 22-16,-1 0 16,0 0-16,0 0 0</inkml:trace>
  <inkml:trace contextRef="#ctx0" brushRef="#br0" timeOffset="33327.26">22161 2879 0,'-21'21'63,"21"0"-63,0 0 15,-21-21-15,21 21 16,0 1 0,0-44 93,0 1-78,21 21-15,-21-21-1,0 0 17,21 21-32,-21-21 15,22 21 1,-22-21 0,0 42 62,0 0-78,0 21 15,0-21-15,0 1 0,0-1 0,0 21 16,0-21-16,0 22 0,-22-1 0,22 0 16,0-21-16,0 22 0,0-22 15,0 21-15,0-21 0,0 1 0,0-1 16,0 0-16,0 0 15,0-42 17,0 0-17,0 0-15,0-1 0,0 1 16,0-21-16,22 21 0,-22 0 16,0-22-16,21 22 0,0-21 0,0 21 15,0-22-15,-21 1 0,21 21 16,1 0-16,-1-22 0,0 22 0,0 0 15,0 0-15,0 21 16,1 0-16,-22 21 16,21 0-16,-21 0 0,21 0 15,0 22-15,-21-1 0,21 0 0,0-20 16,-21 20-16,0 0 0,22 1 0,-1-1 16,-21-21-16,21 21 15,-21-20-15,21-1 0,0 0 16,0 0-16,1-21 0,-1 0 15,0 0-15,0 0 0,0-21 16,0 0-16,1 0 16,-1-1-16,0 1 0,0 0 0,0-21 15,0 21-15,22-22 0,-22 1 0,0 21 16,0-22-16,43-20 16,-43 21-16,0 20 0,0 1 15,0 0-15,-21 0 0,22 21 16,-22 21-1,0 0-15,0 0 16,0 1-16,0 20 0,0-21 0,0 0 16,0 22-16,0-22 0,0 0 0,0 21 15,0-21-15,0 22 0,0-22 16,0 0-16,0 0 0,0 0 16,21 1-16,0-1 0,0-21 15,0 0-15,0 0 0,1 0 0,-1 0 16,0 0-16,0 0 0,0-21 15,22-1-15,-22 22 0,0-21 0,21 0 16,-21 0-16,1 0 0,-1 0 16,0-22-16,-21 22 0,21 0 15,0 0-15,-21 0 0,21-22 16,-21 22-16,0 0 16,0 42-1,0 0 1,0 0-16,0 1 0,0-1 15,-21 0-15,21 21 0,0-21 16,-21 1-16,21 20 0,0-21 0,0 0 16,0 0-16,0 1 0,21-1 15,0-21-15,1 0 16,-1 0-16,0 0 0,21 0 16,-21 0-16,1 0 0,20 0 15,-21-21-15,0 21 0,0-22 0,1 1 16,-1 0-16,0 0 0,-21-21 0,21 20 15,-21 1-15,0 0 0,0-21 16,0 21-16,-21-1 0,-21 1 0,20 0 16,1 0-16,0 21 0,-21-21 15,21 21-15,-1-21 0,1 21 0,0 0 16,0 0-16,0 0 16,42 0-1,0 0-15,0 0 0,0 0 16,1 0-16,20 0 0,0 0 15,22 0-15,-22 0 16,0 0-16,1 0 0,-22 0 16,21 0-16,1 0 0,-22 0 0,21 0 15,-21 0-15,0 0 0,1 0 16,-1 21-16,0-21 0,0 21 16,0 0-16,-21 0 0,0 22 0,0-22 15,0 0-15,0 0 0,21 0 16,-21 22-16,0-22 0,0 21 15,0-21-15,0 0 16,0 1-16,0-1 0,0 0 16,0-42 15,0 0-31,0-1 16,0 1-16,0 0 0,0 0 15,0-21-15,0 20 0,22 1 0,-22-21 16,21 21-16,0-22 0,0 22 15,0 0-15,0 0 0,1-21 0,20 20 16,-21 1-16,0 21 0,22-21 0,-22 21 16,0 0-16,0 0 0,0 0 15,0 0-15,1 21 0,-22 0 0,0 1 16,0 20 0,21-21-16,-21 21 0,0-20 0,21 20 15,-21 0-15,21-21 0,-21 22 0,21-22 16,0 0-16,1 21 0,-1-20 15,0-1-15,0-21 0,43 21 16,20-21 0,-63 0-16,22 0 0,-1 0 15,0-21-15,-20 0 0,-1-1 16,0 1-16,21 0 0,-21-21 0,1-1 16,-1 1-16,21 21 0,-21-21 0,43-43 15,-43 43-15,0-1 16,21 1-16,-20 0 0,-1-1 15,-21 1-15,0 21 0,0 0 16,0-1-16,0 1 0,-21 42 16,-1 1-1,1-1-15,0 21 0,0-21 16,0 22-16,0-1 0,-1 0 0,1-21 16,0 22-16,0-1 0,21 22 0,-21-22 15,21 0-15,0 22 16,0-22-16,21-21 0,0 22 0,0-22 15,0-21-15,1 21 0,20 0 16,-21-21-16,21 0 0,-20 0 16,20 0-16,0 0 0,-21-21 0,22 21 15,-1-21-15,-21 0 0,22-22 0,-22 22 16,0-21-16,21-1 0,-21 22 16,1-21-16,-1 0 0,-21-1 15,21-20-15,0 20 0,0 1 0,-21 0 16,21-22-16,-21 22 0,0 0 15,-21 63 17,0 0-32,0 21 0,0-21 15,0 22-15,-1 20 16,1-20-16,21-1 0,-21 21 0,21-20 16,0-1-16,-21 0 0,21-20 15,-21 20-15,21 0 0,0-21 0,0 1 16,0-1-16,0 0 0,0 0 15,0-42 17,21 21-32,0-21 15,0 0-15,0-1 0,-21 1 0,22 0 16,-1-21-16,21 21 0,-21-1 16,0-20-16,1 21 0,-1 0 15,0 0-15,0-1 0,0 1 0,22 21 16,-22 0-1,-21 21 1,0 1-16,0-1 0,0 0 16,0 21-16,0-21 0,0 22 0,0-22 15,0 0-15,0 0 0,0 0 16,21 1-16,-21-1 0,21-21 16,0 21-16,0-21 0,1 0 15,-1 0-15,0 0 0,0 0 0,0 0 16,0-21-16,1 0 0,-1 21 15,0-22-15,0 1 0,21 0 16,-20 21-16,-1-42 0,0 21 0,0-1 16,0 1-16,0 0 0,1 0 15,-1-21-15,0 20 0,0 1 0,0 0 16,-21 0-16,0 0 0,0 0 16,-21 21-1,0 0-15,-21 0 0,20 0 16,1 21-16,0 0 0,0 0 0,0 0 15,21 0-15,0 22 0,0-22 0,0 0 16,0 21-16,0-20 16,0-1-16,21 0 0,0-21 15,0 0-15,0 21 16,1-21-16,-1 0 0,0 0 0,0 0 16,0 0-16,0 0 0,-21 21 31,0 0-31,0 1 15,-21-1-15,0-21 16,0 21-16,-21-21 0,20 21 0,1-21 16,-21 0-16,21 21 0,-22-21 15,22 0-15,0 0 0,0 0 0,-21 0 16,20 0-16,-20 0 0,21-21 0</inkml:trace>
  <inkml:trace contextRef="#ctx0" brushRef="#br0" timeOffset="33568.12">25358 2879 0,'21'0'15,"21"0"-15,-21 0 16,22 0-16,-1 0 0,-21 0 15,43-21-15,-22 21 0,0 0 0,1 0 16,-1 0-16,-21 0 16,21 0-16,-20 0 0,-1 0 0,-21-22 15,-21 22 1</inkml:trace>
  <inkml:trace contextRef="#ctx0" brushRef="#br0" timeOffset="34403.66">21336 3196 0,'0'0'0,"0"-21"0,0 0 16,0 0-16,-21 0 0,0-1 16,-1 1-16,1 0 15,0 21-15,0 0 0,0 0 16,0 0-16,-1 0 0,1 21 15,0 0-15,0 1 0,0-1 0,0 21 16,21-21-16,0 22 0,-22-1 16,22-21-16,0 21 0,0-20 15,0 20-15,0-21 0,0 0 0,22 0 16,-1-21-16,-21 22 0,21-22 0,0 0 16,0 0-16,43 0 15,-43-22-15,21 1 0,-21 21 16,22-21-16,-22 0 0,21 0 0,-21 0 15,1-1-15,-1 1 0,0-21 16,-21 21-16,0 0 0,21-43 16,-21 43-16,0 0 15,0 42 1,0 0-16,0 0 0,0 0 16,0 22-16,0-22 0,0 21 15,0-21-15,0 22 0,21-22 0,-21 0 16,0 0-16,0 0 0,0 1 15,21-1-15,1 0 0,-1-21 16,0 0-16</inkml:trace>
  <inkml:trace contextRef="#ctx0" brushRef="#br0" timeOffset="35763.87">28046 3641 0,'21'0'16,"0"-21"-16,0-1 0,0 22 0,1-21 16,-1-21-16,0 21 0,0 0 15,0-22-15,0 1 0,22 0 0,-22-22 16,0 22-16,0-22 0,0 22 15,-21 0-15,22-22 0,-22 22 0,21-1 16,-21 1-16,0 0 16,0-1-16,0 22 0,0-21 0,0 21 15,-21 21 1,-1 0-16,1 21 16,0 0-16,0 21 0,21-20 15,-21 20-15,0 0 0,-1 1 0,22 20 16,0-21-16,-21 22 0,21-22 15,-21 22-15,21-22 0,0 0 0,0 43 16,0-43-16,0-20 16,0-1-16,0 0 0,0 0 15,0 0-15,21-42 32,-21 0-32,21 0 15,1 0-15,-22-1 0,21 1 16,-21-21-16,21 0 0,0 20 15,0-20-15,0-43 0,1 64 16,-1 0-16,-21 0 0,21 0 16,0 0-16,0 21 15,0 0-15,1 21 16,-22 0-16,0 0 0,0 0 0,0 22 16,0-22-16,0 21 0,0 0 15,21-20-15,-21 20 0,0 0 0,0-21 16,21 1-16,-21-1 0,21 0 15,0 0-15,0 0 0,1-21 0,20 0 16,-21 0-16,21 0 16,-20 0-16,20 0 0,0 0 0,1 0 15,-1 0-15,0-21 0,22 0 0,-22 0 16,0 0-16,1-22 0,-22 22 16,21-21-16,-21-1 0,1 1 0,-1 21 15,0-21-15,-21-1 0,0 22 16,0 0-16,0-21 0,0 20 15,-21 22-15,0 0 0,-1 0 16,1 0-16,0 22 0,0-1 0,0 0 16,0 21-16,21 1 0,0-22 15,0 85-15,0-64 16,21-21-16,0 0 16,21 0-16,-21 1 0,22-1 0,-1-21 15,-21 0-15,43 21 0,-22-21 16,0 0-16,22 0 0,-1 0 0,1 0 15,-1-21-15,-20 21 0,20-21 0</inkml:trace>
  <inkml:trace contextRef="#ctx0" brushRef="#br0" timeOffset="38315.42">12107 2815 0,'0'0'0,"0"-21"15,0 0 1,-21 21-16,0-21 0,0 21 16,0 0-16,-1 0 15,1 0-15,0 0 0,0 0 16,0 21-16,0 0 0,-22 0 16,22 22-16,0-22 0,0 21 0,0 0 15,-1-20-15,1 20 0,0 0 0,0 1 16,21-1-16,0 0 0,0 1 15,0-1-15,0-21 0,0 21 0,0-20 16,0 20-16,0-21 0,21 0 16,0-21-16,-21 21 0,21 1 0,1-22 15,20 0-15,-21 0 0,0 0 16,0 0-16,22 0 0,-22 0 16,42-43-16,-41 22 0,20 0 15,-21 0-15,0 0 0,22-43 16,-22 43-16,0-21 0,0-1 15,0 1-15,0 0 0,-21 20 0,0-20 16,0 0-16,0-1 0,0 1 16,0 0-16,0 21 0,0-1 0,-21-20 15,-21 42-15,21-21 16,0 21-16,-22 0 0,1 0 0,21 0 16,-22 0-16,1 21 0,0 0 15,-1 0-15,22 22 0,-21-22 0,21 21 16,0-21-16,-22 43 0,43-22 15,0-21-15,0 22 0,0-22 16,0 0-16,0 0 0,0 22 0,0-22 16,0 0-16,0 0 15</inkml:trace>
  <inkml:trace contextRef="#ctx0" brushRef="#br0" timeOffset="38615.25">11451 2709 0,'0'0'0,"-21"0"31,21 22-31,0-1 0,-21 21 16,21-21-16,0 22 16,-21-1-16,21 0 0,0 1 0,-22-1 15,22 0-15,0 22 0,0-22 16,0 22-16,0-22 0,-21 21 0,21-20 16,0-1-16,-21 0 0,21 1 0,0-22 15,0 0-15,-21 21 0,0-20 16,0-1-16</inkml:trace>
  <inkml:trace contextRef="#ctx0" brushRef="#br0" timeOffset="41783.44">508 5228 0,'0'0'0,"0"-21"0,21 0 0,-21 0 15,0 0-15,0-1 0,0 1 16,0 42 0,0 1-1,0 20-15,0-21 0,0 21 16,0 1-16,0-1 0,0 0 0,0 1 16,0-1-16,0 0 0,0 1 15,0-1-15,0 0 0,21-20 16,-21-1-16,0 0 0,21-21 15,1 0-15,-1 0 16,0-21-16,0 0 16,-21-22-16,0 22 0,21 0 15,-21-21-15,21 20 0,-21 1 16,22-21-16,-22 21 0,0 0 0,0-1 16,21 1-16,-21 0 15,21 21-15,0 0 16,0 21-16,-21 0 15,0 1-15,0-1 0,21 0 0,-21 0 16,22 0-16,-22 22 0,21-22 16,-21 0-16,0 0 0,21 0 0,0-21 15,0 21-15,0-21 16,1 0-16,-1 0 16,0 0-16,0 0 0,21 0 0,-20-21 15,-1 0-15,0 0 0,0-21 16,-21 20-16,21 1 0,0-21 0,-21 0 15,0 20-15,0-20 16,0 0-16,22 21 0,-22-22 0,0 22 16,0 0-16,0 0 0,0 0 15,21 21 1,-21 21-16,0 0 16,0 0-16,0 0 0,0 22 15,0-22-15,0 21 0,0 0 0,0-20 16,0 20-16,0-21 0,0 21 15,0-20-15,21-1 0,0 0 16,0 0-16,-21 0 0,21-21 0,1 0 16,-1 0-16,0 0 0,21 0 15,-21 0-15,1 0 0,20 0 16,-21-21-16,21 0 0,-20 0 16,-1 0-16,0-22 0,0 22 0,0-21 15,0 21-15,-21-22 0,0 1 16,0 21-16,0-22 0,0 22 0,0 0 15,0 42 1,0 0 0,0 1-16,0-1 0,0 0 15,0 21-15,0-21 0,0 1 0,0-1 16,0 0-16,0 0 16,0 0-16,0 0 0,0 1 0,0-1 15,0-42 16,0-1-31,0 1 16,0 0-16,0 0 16</inkml:trace>
  <inkml:trace contextRef="#ctx0" brushRef="#br0" timeOffset="41963.33">1714 4932 0,'0'0'0,"0"21"31,-21-21-31,0 0 16,21 21-16,0 0 0,0 1 15,21-22 1,0 0-16,1 0 16,-1 0-16</inkml:trace>
  <inkml:trace contextRef="#ctx0" brushRef="#br0" timeOffset="42215.19">2222 4678 0,'0'21'16,"0"0"0,0 22-16,0-1 0,0 0 0,-21 1 15,21-1-15,-21 127 16,0-126-16,21 20 0,-21-21 15,21 1-15,0-22 0,0 21 16,0 1-16,0-22 0,0 0 16,0 0-16,0 0 0,-21-42 47</inkml:trace>
  <inkml:trace contextRef="#ctx0" brushRef="#br0" timeOffset="42835.35">1714 5313 0,'0'0'0,"22"0"31,-1 0-31,21-21 0,-21 0 16,22 21-16,-1-22 0,0 1 15,22 21-15,-22-21 0,22 0 0,-1 0 16,1-22-16,-1 22 0,1 0 15,-22 0-15,21-21 0,-20 20 16,20-20-16,1-21 0,-22 20 16,-21 22-16,-21-21 0,0 21 15,0-1-15,0 1 0,0 0 0,-21 0 16,0 0-16,0 21 0,0 0 16,-1 0-16,1 21 0,21 0 15,-21 21-15,21-20 0,-21 20 16,21 0-16,-21 1 0,21 41 15,0-41-15,0 20 0,0-21 16,0-20-16,0 20 0,0 0 16,0-21-16,0 22 0,0-22 0,0 0 15,0 0-15,0 0 0,0 1 16,-21-44 15,21 1-15,0 0-16,0 0 0,0 0 15,0 0-15,0-22 0,0 22 0,21 0 16,0-21-16,0 20 0,0-20 16,22 21-16,-1 0 0,0 0 0,1-1 15,41 22 1,-41 0-16,-1 0 0,0 0 0,-21 22 16,22-1-16,-22 0 0,0 0 15,0 21-15,-21-20 0,0-1 0,0 21 16,0-21-16,0 22 0,0-22 0,-21 0 15,0 21-15,0-21 0,0 1 16,-1-1-16,1-21 0,0 21 16,0-21-16,0 21 0,21-42 31,21 0-15,0 21-16</inkml:trace>
  <inkml:trace contextRef="#ctx0" brushRef="#br0" timeOffset="43383.04">3704 4868 0,'0'0'15,"0"-21"-15,-21 0 0,0 0 0,0 21 16,-22 0-16,22 0 0,0 0 0,-21 0 15,20 0-15,-20 21 0,21 0 16,0 22-16,-22-1 0,22 0 16,0 1-16,0-1 0,0 21 15,0-20-15,-1-1 0,22 0 0,0 1 16,0-1-16,0-21 0,0 0 16,0 1-16,22-1 0,-1 0 0,0-21 15,0 0-15,21 0 0,-20 0 16,20 0-16,0 0 0,-21 0 0,22-21 15,-1 0-15,-21-1 0,22-20 0,-22 21 16,21-21-16,-21-1 16,0-20-16,1 20 0,-1-20 0,0-1 15,0-20-15,-21 20 0,21 1 0,-21-1 16,0 22-16,0-22 0,0 22 16,0 0-16,0-1 0,0 22 15,0 0-15,0 0 0,-21 21 0,0 21 16,21 0-16,0 0 15,0 22-15,0-1 0,0 0 16,0 1-16,0 20 0,0 1 0,0-1 16,0 1-16,0-1 0,0-20 15,0 20-15,21-21 0,-21 1 16,21-22-16,0 21 0,-21-21 0,22 1 16,-1-1-16,-21 0 0,21 0 0,0-21 15,0 0-15,0 0 16,1-21-1,-1 0-15</inkml:trace>
  <inkml:trace contextRef="#ctx0" brushRef="#br0" timeOffset="43779.81">4064 5038 0,'0'-21'0,"0"42"0,21-64 15,-21 22-15,21 0 0,0 0 16,22 0-16,-22 21 15,0 0-15,21 0 0,22 0 16,-22 0-16,-21 0 16,1 21-16,20 0 0,0 43 15,-42-43-15,0 21 0,21 0 0,-21-20 16,0 20-16,0-21 0,0 0 16,-21 22-16,0-22 0,21 0 0,-21 0 15,0-21-15,21 21 0,-21-21 16,-1 0-1,22-21 1,0 0-16,0 0 0,0 0 16,22-1-16,-1-20 0,0 0 0,-21 21 15,21-22-15,0 1 0,0 0 16,1-1-16,-1 22 0,0-21 16,0 21-16,-21-1 0,21 22 0,0-21 15,1 21-15,-1 0 16,0 0-16,0 0 15,0 0-15,-21 21 0,21-21 16,-21 22-16,0-1 0,22 0 0</inkml:trace>
  <inkml:trace contextRef="#ctx0" brushRef="#br0" timeOffset="44819.2">5038 5228 0,'0'0'0,"42"0"0,-21 0 0,43 0 16,-43-21-16,21 0 0,0 0 15,1 0-15,-22-1 16,0 1-16,-21 0 0,21 0 16,-21 0-16,21 0 0,-21-22 0,0 22 15,0-21-15,0 21 0,0-22 16,-21 22-16,0 0 0,0 0 0,-21 0 16,20-1-16,1 22 0,0 0 0,-21 0 15,21 0-15,-1 22 0,1-1 16,0 0-16,0 0 0,0 21 0,0 1 15,-1-1-15,1 0 16,0 1-16,0-22 0,21 21 0,0 1 16,-21-1-16,21-21 0,0 43 15,0-43-15,0 0 0,0 0 16,21-21-16,0 0 0,0 0 0,0 0 16,1 0-16,-1 0 0,0 0 0,42-42 15,-41 42-15,-1-21 16,21-22-16,-21 22 0,0 0 0,1-21 15,20 20-15,-21-20 0,0 0 16,-21-1-16,21 1 0,1 21 0,-22-21 16,21-1-16,-21 22 15,0 0-15,21 21 16,-21 21 0,0 0-16,0 0 0,0 22 15,-21-22-15,21 21 0,0 1 0,0-1 16,0 0-16,0-21 0,0 22 15,0-22-15,0 21 0,0-21 0,0 1 16,0-1-16,21 0 0,0-21 16,0 0-16,0 0 15,1 0-15,-1 0 0,21 0 0,0-21 16,1 0-16,-22-1 0,0 1 16,0 0-16,0 0 0,1 0 0,-1 0 15,0-22-15,-21 22 0,21 0 16,-21-43-16,0 43 0,0 0 15,0 0 1,0 42 0,0 0-16,0 0 15,0 1-15,0 20 0,0-21 16,0 0-16,0 0 0,21 1 16,0-22-16,1 0 15,-1 0-15,0 0 16,0 0-16,0 0 0,0 0 15,1-22-15,-1 1 0,0 21 0,0-21 16,0 0-16,0 0 0,1 0 16,-22-1-16,21 1 0,0 0 0,-21 0 15,21 0-15,-21 0 0,0 42 32,0 0-17,0 21-15,0-21 0,0 22 0,0-22 16,0 21-16,0-21 0,0 22 0,0-22 15,0 0-15,0 0 0,21 0 16,0-21-16,-21 22 0,22-22 0,-1 0 16,0 0-16,0 0 0,0 0 0,0 0 15,1 0-15,-1-22 0,0 1 16,0 21-16,0-21 0,0 0 16,-21 0-16,22-43 15,-22 43-15,0-21 0,0 21 0,0-22 16,0 22-16,0-21 0,0 21 15,-22-1-15,1 22 16,0 0 0,0 0-16</inkml:trace>
  <inkml:trace contextRef="#ctx0" brushRef="#br0" timeOffset="45423.27">8699 4424 0,'0'21'31,"0"0"-31,0 22 16,0-1-16,0 0 0,-21 22 0,0-1 15,21 1-15,-21-1 0,0 22 0,0-22 16,-1 1-16,1-1 0,0 1 16,0-1-16,0-20 0,0-1 0,-1-21 15,22 0-15,0 1 0,0-1 16,0 0-16,22-42 31,-22 0-31,21-1 0,-21 1 16,0 0-16,0 0 0,0 0 15</inkml:trace>
  <inkml:trace contextRef="#ctx0" brushRef="#br0" timeOffset="46123.26">8488 4636 0,'0'0'0,"21"-43"0,-21 22 0,21-21 15,0 21-15,64-43 16,-64 43-16,21 0 16,1 21-16,-1 0 0,0 0 0,1 0 15,-22 0-15,21 0 0,1 21 0,-22 0 16,21 0-16,-21 0 0,-21 1 16,0-1-16,0 0 0,0 21 0,0-21 15,-21 22-15,0-22 0,-21 0 16,-1 21-16,1-20 0,-22 20 0,22-21 15,0 0-15,-1 0 0,1-21 0,-21 22 16,20-22 0,22 0-16,0 0 15,21-22-15,0 1 16,21 21 0,0 0-16,-21 21 15,0 1-15,21-1 0,1 0 16,-22 21-16,0-21 0,21 22 0,0-1 15,-21 0-15,21-20 0,-21 20 16,21-21-16,0 43 0,1-43 16,-1 0-16,0 0 0,0 0 15,0-21-15,0 0 0,1 21 0,20-21 16,-21 0-16,0 0 0,22 0 16,20-21-16,-21 0 0,1 21 0,-1-21 15,0 0-15,-20 0 0,20-22 16,0 22-16,-21-21 0,22-1 15,-22 1-15,0 0 0,0-1 0,0 1 16,1 0-16,-22-1 0,21 1 16,-21 0-16,0-1 0,0 22 15,-21 21-15,-1 0 16,1 0-16,0 21 0,0 1 0,21-1 16,0 0-16,-21 21 0,21 1 0,0-1 15,0-21-15,0 21 0,0 1 16,21-22-16,0 21 0,-21-21 0,21 1 15,0 20-15,-21-21 0,0 0 0,0 0 16,0 1-16,22-22 16,-22 21-16,0 0 0,0 0 15,-22-21-15,1 0 0,0 0 16,0 0-16,0 0 0,0 0 16,-1 0-16,22-21 15,0 0-15,0 0 16,22-1-16,-1-20 0,0 21 0</inkml:trace>
  <inkml:trace contextRef="#ctx0" brushRef="#br0" timeOffset="46372.12">10308 4614 0,'0'0'0,"21"0"0,0 0 15,1 0-15,-1 0 0,21 0 16,-21 0-16,22 0 0,-1 0 0,0 0 16,1 0-16,-1 0 0,0 0 15,1 0-15,-1 0 0,21 0 0,-20 0 16,-1 0-16,0 0 0,-20 0 0,20 0 16,-21 0-16,-42 0 15,0-21-15,0 21 16,-64 0-16</inkml:trace>
  <inkml:trace contextRef="#ctx0" brushRef="#br0" timeOffset="46852.18">10350 4593 0,'0'0'0,"-21"21"0,0-21 16,0 22-16,0 20 15,0-21-15,-1 21 0,22-20 0,-21 20 16,21-21-16,0 0 0,-21 22 0,0-22 15,21 0-15,-21 0 0,21 0 16,0 0-16,0 1 16,21-22 31,0-22-47,0 1 0,0 21 0,1-21 15,-1 21-15,0-21 0,21 0 16,-21 21-16,22-21 0,-22 21 0,21 0 15,1 0-15,-1 0 0,0 0 16,1 0-16,-22 0 0,21 0 0,0 21 16,-20-21-16,-1 21 0,0 0 15,0 0-15,0 0 0,-21 1 16,0-1-16,0 0 0,0 0 0,0 0 16,-21 0-16,0 1 0,0-1 0,-22 0 15,1 0-15,0 21 0,-1-20 16,1-22-16,0 21 0,-64 21 15,64-42-15,-1 0 0,22 21 0,-21-21 16,21 0-16,-22 0 16,22 0-16,0 0 0,0 0 15,21-21-15,0 0 0,21 0 16,0 21-16,0-21 16,0-1-16,1 22 0,20-21 0,0 0 15,-21 0-15</inkml:trace>
  <inkml:trace contextRef="#ctx0" brushRef="#br0" timeOffset="47512.1">11409 4741 0,'-21'0'31,"-1"22"-31,1-1 0,0 0 15,0 0-15,21 21 0,-21-20 16,0 20-16,21-21 0,-22 21 16,22-20-16,0 20 0,0 21 15,0-41-15,0-1 0,0 0 16,0 0-16,22 0 16,-1-21-16,0 0 15,0 0-15,0 0 16,0-21-16,-21 0 15,0 0-15,0 0 0,22-1 16,-22 1-16,21-21 0,-21 21 16,21-22-16,0 22 0,0-21 0,0 21 15,1-22-15,-1 22 0,0 0 16,21 0-16,-21 0 0,22 0 16,-22 21-16,21 0 0,-21 0 0,1 0 15,-1 0-15,0 21 0,0-21 16,-21 21-16,0 0 0,0 43 15,0-43-15,0 21 0,0-21 0,-21 22 16,0-22-16,0 21 16,21-21-16,0 22 0,-22-22 0,22 0 15,0 21-15,0-21 0,0 1 0,0-1 16,22-21-16,-1 0 16,0 0-16,0 0 0,0 0 0,0 0 0,43 0 15,-43 0-15,0-21 16,22-1-16,-22 22 0,21-21 15,-21-21-15,0 21 0,1 0 0,-22-22 16,0 1-16,0 21 0,0-22 16,0 1-16,0 0 0,-22 21 0,1-22 15,-85-20-15,85 63 16,-21 0-16,21 0 0,-22 0 16,22 0-16,0 0 0,0 0 0,0 0 15,0 21-15,-1-21 0,22 21 16,0 0-1</inkml:trace>
  <inkml:trace contextRef="#ctx0" brushRef="#br0" timeOffset="49595.23">14033 4657 0,'0'0'0,"0"-21"0,0-1 0,0-20 15,0-21-15,0 41 16,0 1-16,0 0 0,0 0 0,0 42 31,-21 0-31,21 0 16,-21 22-16,-21 20 15,-1-20-15,22-1 0,0 21 0,0-20 16,0-1-16,0 0 0,-1 22 16,22-43-16,0 21 0,-21-20 15,21 20-15,0-21 0,0 0 16,21-21 0,1 0-16,-1-21 0,0 0 15,0 21-15,0-42 0,0 20 0,1 1 16,20-21-16,-21 21 0,21-22 15,-20 1-15,20 21 0,-21 0 0,0 0 16,22-1-16,-43 1 0,21 21 0,0 0 16,-21 21-16,0 1 15,0 20-15,0-21 0,0 21 16,0 1-16,0-22 0,0 21 16,21-21-16,-21 22 0,0-22 0,0 0 15,21 0-15,0 0 0,1-21 0,-22 22 16,21-22-16,0 0 0,0 0 15,0 0-15,0 0 0,1 0 0,-1 0 16,21-22-16,-21 1 0,0 0 16,22 0-16,-22 0 0,0 0 0,0-22 15,0 1-15,1 0 0,20-43 16,-21 43-16,-21-1 0,21 22 16,-21-21-16,0-1 0,0 22 0,0 0 15,0 0-15,0 0 16,0 42-1,0 0-15,-21 0 0,21 22 16,-21-22-16,21 21 0,0 0 16,0 1-16,0-1 0,0 0 0,0 1 15,0-22-15,0 21 0,0-21 16,0 1-16,0-1 0,21 0 0,0 0 16,22-21-16,-22 0 0,21 0 15,0 0-15,1 0 0,-1-21 0,22 0 16,-22 0-16,0-1 0,22 1 15,-22 0-15,22-21 0,-22-1 0,0 1 16,1 0-16,41-85 16,-63 84-16,-21 1 0,22-21 15,-22 20-15,0 1 0,0-22 16,0 22-16,0 21 0,0-21 0,0 20 16,-22 22-1,1 22-15,0-1 0,0 21 16,21 0-16,-21 1 0,0-1 0,21 0 15,-22 1-15,22 20 0,0-20 16,0 20-16,0-21 0,-21 1 0,21-1 16,0 0-16,0-20 0,0 20 15,0-21-15,0 0 0,0 0 0,21-21 47,-21-21-47,22 21 0,-1-21 0,-21 0 16,21-21-16,0 20 0,-21 1 15,21-21-15,0 21 0,-21 0 0,22-1 16,-1 1-16,-21 0 0,21 21 16,0 0-16,-21 21 15,0 0-15,21 1 0,-21-1 16,21 21-16,-21-21 0,0 0 16,0 22-16,22-22 0,-1 0 0,0 0 15,0 0-15,0 1 0,0-1 0,1 0 16,20-21-16,0 0 15,1 21-15,-1-21 0,0 0 0,1 0 16,-1 0-16,0 0 0,22-21 16,-22 21-16,0-21 0,1 0 0,-1-1 15,64-62-15,-85 41 16,0 1-16,-21 0 0,0-1 16,0 1-16,0 21 0,0-21 0,0 20 15,-21-20-15,21 21 0,-21 0 16,0 0-16,0 21 0,-1 0 15,-20 0-15,21 0 0,-43 21 16,43 0-16,-21 0 0,21 21 16,0-20-16,-22 20 0,22 0 15,0 1-15,0-1 0,21 0 0,0-21 16,0 22-16,0-22 0,0 21 0,0-21 16,0 1-16,21-22 0,0 0 15,0 0-15,22 0 0,-22 0 16,21 0-16,-21 0 0,22 0 0,-1-22 15,-21 1-15,21 0 0,-20 0 16,-1 0-16,21-22 0,-21 22 0,0-21 16,-21 0-16,0 20 0,22-20 0,-22 21 15,0 0-15,0 0 0,0-1 16,0 1-16,0 42 31,0 1-31,0-1 0,-22 0 16,22 21-16,-21 1 0,21 20 15,0-21-15,0 1 0,0-1 16,0-21-16,0 0 0,0 22 0,0-22 16,21-21-16,1 21 0,-1 0 0,21-21 15,-21 0-15,22 0 16,-1 0-16,0 0 0,1 0 0,84-63 16,-85 42-16,-21-22 15,21 22-15,-20-21 0,20-1 16,-21 1-16,0 0 0,0-1 0,1 1 15,-22 0-15,0-1 0,21 1 16,-21-64-16,21 64 0,-21 21 16,0-22-16,0 22 0,0 0 15,0 0-15,0 42 16,0 21-16,0-20 16,0 20-16,0 0 0,0 1 15,-21-1-15,0 21 0,21-20 0,0 20 0,-22-20 16,22-1-16,0 0 0,0 1 15,0-1-15,0-21 0,0 0 16,0 0-16,0 1 0,22 20 16,-1-42-16,0 0 15,0 0 1,0-21-16,-21 0 16,0-1-16,0 1 0,0 0 0,0 0 15</inkml:trace>
  <inkml:trace contextRef="#ctx0" brushRef="#br0" timeOffset="50079.7">18923 4530 0,'0'0'0,"0"-21"0,-21 42 47,0 21-47,21-21 0,-22 0 0,22 22 15,-21-22-15,0 21 0,21 1 16,-21-1-16,21-21 0,-21 21 0,0-20 15,21-1-15,0 21 0,0-21 16,0 0-16,0 1 0,0-1 16,21-21 15,0 0-31,0-21 0,0 21 0,0-22 16</inkml:trace>
  <inkml:trace contextRef="#ctx0" brushRef="#br0" timeOffset="50515.45">19410 4551 0,'0'0'0,"0"-21"16,-21 21 15,-1 0-15,1 0-16,0 0 15,0 21-15,0 0 0,0 0 16,21 0-16,0 1 0,-22-1 16,1 0-16,21 0 0,-21 21 15,21-20-15,0-1 0,0 0 16,0 0-16,21-21 16,22 0-16,-22 0 0,21 21 0,0-21 15,-20 0-15,20 0 0,0 0 0,1 0 16,-22 0-16,21 0 0,-21 0 0,0 0 15,1 21-15,-22 1 16,0-1-16,0 0 16,0 0-16,-22 0 15,1 0-15,0 1 0,-21-22 0,21 21 16,-22-21-16,22 21 0,-21-21 0,21 0 16,-22 21-16,22-21 0,-21 0 15,21 0-15,-1 0 0,1 0 0,0 0 16,0 0-16,21-21 15,0 0-15,-21 0 16</inkml:trace>
  <inkml:trace contextRef="#ctx0" brushRef="#br0" timeOffset="50723.33">19156 4128 0,'0'0'0,"-21"0"0,21-22 0,-22 22 15,1 0 1,0 0-16,0 0 16,21 22 15,0-1-31,0 0 16,-21 0-1,0-21-15</inkml:trace>
  <inkml:trace contextRef="#ctx0" brushRef="#br0" timeOffset="50964.19">17272 4614 0,'0'0'0,"-42"22"0,-1-22 0,1 21 15,21-21-15,21 21 16,21-21-16,0 0 15,21 0-15,1 0 0,-1 0 16,22 0-16,-1 0 0,-21-21 0,22 21 16,-1 0-16,1-21 0,-22 21 15,1 0-15,-1-22 0,0 1 0,-21 21 16,1 0-16,-1-21 0,0 21 0,-21-21 16,21 0-16</inkml:trace>
  <inkml:trace contextRef="#ctx0" brushRef="#br0" timeOffset="51828.7">21929 4233 0,'0'0'0,"0"-21"0,21 0 0,-21 0 0,0 0 16,0 42 0,0 0-1,-21 21-15,21 1 0,-22-1 16,1 0-16,0 22 0,0-22 0,0 22 16,21-1-16,-43 64 15,22-63-15,0-1 0,0 1 0,21-22 16,0 22-16,-21-22 0,21-21 15,0 21-15,0-20 0,0-1 0,0 0 16,0-42 15,0 0-15,0-1-16,21-20 0,0 21 0,-21-21 16,21 20-16,0-20 0,1 0 15,-1-1-15,21 1 0,-21 0 0,22-1 16,-22 1-16,21 21 0,0 0 15,-20 0-15,20-1 0,0 1 0,1 21 16,41 0-16,-41 0 0,-1 0 16,-21 21-16,21 1 0,-20 20 15,-1-21-15,0 21 0,-21-20 0,0 20 16,0 0-16,-21 1 0,0-22 16,-22 21-16,1-21 0,0 22 15,-1-22-15,1 0 0,-43 21 16,22-21-16,20-21 0,1 22 15,21-1-15,-21-21 0,20 0 0,1 0 16,0 0-16,21-21 16,0-1-1,21 22-15,0-21 0,1 0 0,-1-21 16,21 21-16,0-1 0</inkml:trace>
  <inkml:trace contextRef="#ctx0" brushRef="#br0" timeOffset="52304.43">22966 4509 0,'0'0'16,"-21"0"-16,-22 21 0,22 0 0,-21 0 15,21 21-15,-22 1 0,22-1 0,-21 0 16,21 1-16,-1-1 0,1 0 0,0 1 15,21-1-15,-21 22 16,21-43-16,0 0 0,21 0 16,0-21-16,0 0 0,22 21 0,-22-21 15,21 0-15,1 0 0,-1 0 16,-21-21-16,21 0 0,1 21 0,20-64 16,-20 43-16,-22 0 15,0-21-15,21 21 0,-42-22 0,21 1 16,1 0-16,-1-1 0,-21 22 15,0-21-15,21-1 0,-21 1 0,21-21 16,-21 84 0,0 0-1,0 0-15,0 21 0,0-20 0,0 20 16,-21 0-16,21 1 0,0-1 16,0 0-16,0 43 15,0-64-15,0 21 0,0-20 0,0-1 16,0 0-16,21-21 0,0 21 15,0-21-15,1 0 0,-1 0 0,0 0 16,21 0-16,-21 0 0,1-21 16,20 0-16,-21 0 0,43-22 15</inkml:trace>
  <inkml:trace contextRef="#ctx0" brushRef="#br0" timeOffset="52557.91">23770 4318 0,'-21'0'0,"-64"148"16,64-127-1,0 22-15,21-1 0,-21 22 0,21-22 16,0 0-16,0 1 0,0 20 16,-21-21-16,21 1 0,0-1 0,0 0 15,0-20-15,0-1 0,0 21 16,21-21-16,0 0 15,0 1-15,21-22 0,-20 0 0,-1 0 16,21 0-16,22 0 0,-22 0 16,0-22-16,1 1 15,-1 0-15,0 0 0,1 0 0</inkml:trace>
  <inkml:trace contextRef="#ctx0" brushRef="#br0" timeOffset="53636.29">24447 4636 0,'0'0'16,"0"-22"-16,0 1 0,0 0 0,-21 21 15,0 0-15,0 0 0,0 0 16,-43 21-16,22 0 0,21 1 16,-22-1-16,22 21 0,-21-21 15,21 22-15,-22-22 0,22 21 16,0 0-16,0-20 0,0-1 0,21 21 0,0-21 16,0 22-1,0-22-15,21 0 0,0-21 16,0 0-16,0 0 0,1 0 0,-1 0 15,0 0-15,0-21 0,0 21 16,22-21-16,-22-1 0,0 1 0,0 0 16,0 0-16,0-21 0,1 20 15,-1-20-15,0 21 0,-21-21 0,0 20 16,0 1-16,0 0 0,0 0 16,0 0-16,0 42 15,0 0 1,0 0-16,-21 0 0,21 22 15,0-22-15,0 21 0,0-21 16,0 1-16,0-1 0,0 21 16,21-21-16,0 0 0,0-21 0,0 22 15,1-22-15,41 0 0,-42 0 16,22 0-16,-1 0 0,-21 0 16,21 0-16,-20 0 0,20-22 0,-21 1 15,0 0-15,0 0 0,1 0 16,-1-22-16,0 22 0,-21-21 0,0 0 15,0 20-15,0-41 16,0 42-16,0 0 0,0-1 0,0 1 16,-21 21-1,0 0-15,-1 21 0,22 1 16,-21-1-16,0 0 0,21 21 0,-21 22 16,21-43-16,0 21 15,-21 1-15,21-22 0,0 0 0,0 0 16,0 0-16,0 0 0,0 1 0,0-1 15,0-42 17,0-1-32,21 1 15,0 0-15,-21 0 0,21 0 0,0 0 16,1-22-16,20-20 16,-21 42-16,0-22 0,22 22 15,-22 0-15,21-21 0,-21 20 16,-21 1-16,21 21 0,1 0 15,-22 21-15,0 1 16,0-1-16,0 0 0,0 0 16,0 21-16,0-20 0,0 20 15,0-21-15,0 0 0,21 22 0,-21-22 16,21 0-16,0 0 0,-21 0 16,21 0-16,0 1 0,1-22 0,20 21 15,0-21-15,-21 0 16,1 0-16,20 0 0,-21 0 15,21 0-15,-20 0 0,20-21 0,-21-1 16,21 22-16,-20-21 0,20-21 16,-21 21-16,21 0 0,-20-22 0,-1 22 15,21-21-15,-21-22 0,-21 22 16,0 21-16,0 0 0,0-22 16,0 22-16,-21 21 0,-21 0 15,21 0-15,-1 0 16,1 21-16,-21 0 0,21 1 15,0-1-15,-1 21 0,22-21 0,0 22 0,0-22 16,0 21-16,0-21 16,0 22-16,0-22 0,0 0 0,22 0 15,-22 0-15,42-21 0,-21 21 16,0-21-16,0 22 0,1-22 0,20 0 16,-21 0-16,21 0 0,-20 0 0,20-22 15,-21 1-15,21 21 0,-20-21 16,20 0-16,-21-21 0,0 20 0,22-20 15,-22 21-15</inkml:trace>
  <inkml:trace contextRef="#ctx0" brushRef="#br0" timeOffset="54207.96">27390 4614 0,'0'0'0,"0"-21"0,21 21 0,-21-21 16,21 21-16,-21 21 16,0 0-1,0 1-15,-21 20 0,0-21 0,-1 21 16,22 1-16,0-22 0,-21 21 15,0 22-15,21-43 0,0 21 16,0-21-16,0 1 16,0-1-16,0-42 47,0-1-47</inkml:trace>
  <inkml:trace contextRef="#ctx0" brushRef="#br0" timeOffset="54395.85">27390 4487 0,'0'0'16,"0"-21"-16,0 0 0,0 42 62,21-21-62,-21 21 0,21-21 16,-21 22-16,21-22 15,0 0-15,-21 21 0,21-21 0,1 0 16</inkml:trace>
  <inkml:trace contextRef="#ctx0" brushRef="#br0" timeOffset="54859.59">27876 4657 0,'0'0'16,"0"42"-16,0-21 0,-42 64 16,21-64-16,21 0 0,0 0 15,-21 1-15,21-1 0,-21 0 16,21 0-16,0-42 47,0 0-32,0-22-15,0 22 0,0 0 0,0-21 16,21-22-16,0 43 0,0-21 16,0-1-16,22 22 15,-22-21-15,21 21 0,0-22 0,-20 22 0,20 0 16,0 0-16,1 21 0,-1 0 16,0 0-16,-21 0 15,22 21-15,-1 0 0,-21 0 0,22 22 16,-22-22-16,0 21 0,0 1 0,0-22 15,-21 21-15,0 0 0,0-20 16,0 20-16,0-21 0,0 21 0,-21-20 16,0-1-16,0 0 0,0 0 15,-1 0 1,1-21-16,0 0 0,21-21 31,0 0-31,21 0 0,0 0 0</inkml:trace>
  <inkml:trace contextRef="#ctx0" brushRef="#br0" timeOffset="55191.4">29718 3979 0,'-21'0'15,"42"0"-15,-63 0 0,20 0 0,1 22 16,0-1-16,0 21 0,0 0 0,0 1 16,-1-1-16,1 64 15,21-64-15,-21 22 0,0 20 16,21-41-16,0-1 0,-21 0 15,21-20-15,-21 20 0,21-21 0,0 0 16,0 0-16,0 1 0,0-1 16</inkml:trace>
  <inkml:trace contextRef="#ctx0" brushRef="#br0" timeOffset="56963.39">29549 4085 0,'0'0'0,"21"-42"0,0 0 0,-21 20 15,21-20-15,21 21 0,-20 0 16,20 0-16,-21 21 0,43 0 0,-22-22 16,21 22-16,1 0 0,-1 0 0,1 22 15,-1-1-15,1 0 0,21 64 16,-43-43-16,-21 0 15,-21 1-15,0-1 0,0-21 0,-21 21 16,-21-20-16,-1 20 0,1-21 16,-22 0-16,22 0 0,-21-21 0,-1 22 15,22-22-15,-22 0 0,22 0 16,0 0-16,20 0 0,-20 0 0,21 0 16,0 0-16,0 0 0,-1-22 15,22 44 16,0-1-31,0 0 0,0 21 16,22-21-16,-1 22 16,-21-22-16,0 21 0,21 1 0,21 20 15,-42-42-15,21 22 16,1-22-16,-1 0 0,0 0 0,0 0 16,0 0-16,0-21 0,1 22 15,20-22-15,0 0 0,1 0 0,-1 0 16,21 0-16,1 0 0,-22 0 15,85-22-15,-84 1 0,20 0 16,-21 0-16,22 0 0,-22 0 16,1-22-16,-1 22 0,-21-21 0,21-22 15,-42 43-15,0 0 0,0-21 16,0 20-16,-21 1 16,-42 0-16,42 21 0,-22 0 15,1 0-15,0 0 0,-1 0 16,1 0-16,0 21 0,-22 22 15,22-22-15,21 0 0,-1 0 16,1 0-16,21 0 0,0 22 16,0-22-16,0 0 0,21-21 15,1 21-15,-1-21 0,0 0 0,0 0 16,0 0-16,22 0 16,-22 0-16,21 0 0,-21 0 0,0 0 0,43-21 15,-22 0-15,-21 0 16,1 0-16,-1-1 0,21 1 15,-21 0-15,-21 0 0,21 0 16,-21 0-16,0 42 31,0 0-31,0 0 16,0 0-16,0 0 16,0 1-16,0-1 0,22 0 15,-22 0-15,21-21 0,0 0 16,0 21-16,0-21 0,0 0 15,1 0-15,20 0 0,-21 0 0,0 0 16,0-21-16,1 0 0,-1 21 16,-21-21-16,21 0 0,0-1 15,-21 1-15,0 0 0,21 0 16,-21 0-16,21 0 0,-21-1 16,0 44-1,-21-1 1,0 0-16,0 0 0,21 0 15,-21 22-15,0-22 0,-1 0 0,22 0 16,0 0-16,-21 0 0,21 1 16,-21-1-16,21-42 47,0-1-47,21 22 15,0-21-15,-21 0 0,22 0 0,-1 0 16,0 0-16,21-1 0,-21 1 15,1-21-15,-1 21 0,0 0 0,0 21 16,0-22-16,22 22 16,-22 0-16,-21 22 15,0-1-15,21 0 0,-21 0 16,0 0-16,0 0 0,0 1 16,0-1-16,0 0 15,21 0-15,0-21 0,0 21 16,1-21-16,-1 0 0,0 0 15,21 0-15,-21 0 0,1-21 16,-1 21-16,0-21 0,0 21 16,43-64-16,-43 43 15,-21 0-15,21 0 0,0 0 16,0 0-16,-21-1 0,0 1 0,21 0 16,-21 42 15,-21-21-31,0 21 0,21 1 0,-21-1 15,0 0-15,21 0 0,0 0 16,0 0-16,0 1 0,0 20 16,0-21-16,0 0 15,21 0 1,0-21-16,0 0 0,0 0 16,1 0-16,20 0 0,-21 0 15,0-21-15,-21 0 0,21 0 16,1 21-16,-1-21 0,0 0 0,-21-1 15,0 1-15,0 0 0,0 0 16,0 0-16,0 42 31,0 0-31,-21-21 16,0 21-16,21 0 0,0 1 0,0-1 16,0 0-16,0 0 0,0 0 15,0 0-15,0 1 0,0-1 16,0 0-16,21-21 0,0 0 15,21 0-15,-21 0 0,22 0 16,-22 0-16,21 0 0,1 0 16,-22-21-16,0 21 0,21-21 0,-21-1 15,1 1-15,-1 0 0,-21 0 16,21 0-16,0 0 0,-21-1 0,0 1 16,0 0-16,0 0 15,-21 21 1,0 0-16,0 0 15,-1 21-15,1 0 0,21 0 0,0 1 16,0-1-16,-21 0 0,21 0 16,0 0-16,0 0 0,0 1 15,0-1-15,0 0 0,0 0 16,21-21-16,0 0 0,1 0 16,-1 0-16</inkml:trace>
  <inkml:trace contextRef="#ctx0" brushRef="#br0" timeOffset="57422.12">32639 3958 0,'0'0'0,"21"0"0,-21 21 31,0 1-31,0-1 0,-21 21 0,0 0 15,21 1-15,-21-1 0,-1 0 16,1 1-16,21-1 0,0 0 0,0 1 16,0-1-16,0 0 0,0 1 15,0-22-15,0 0 0,0 21 0,0-20 16,0-1-16,0 0 16,0 0-16,21-21 15,1 0 1,-22-21-1,21 0-15,0 0 0,-21-1 16,21 1-16,0 0 0,0 0 16,1 0-16,-1 0 0,0-1 0,0 1 15,0 21-15,0 0 0,1 0 16,-1 0-16,0 21 0,-21 1 16,0-1-16,0 0 15,0 0-15,0 0 16,0 0-16,0 1 0,0-1 15,0 0-15,0 0 16,-21 0-16,0-21 0,-1 21 0,1 1 16,0-22-16,0 21 0</inkml:trace>
  <inkml:trace contextRef="#ctx0" brushRef="#br0" timeOffset="58159.7">27919 5736 0,'0'0'15,"0"-21"-15,0 0 0,0-85 16,0 85-16,0 0 0,0 0 16,-21-1-16,-1 1 0,22 0 0,-42 21 15,21 0-15,0 0 0,-22 0 0,1 0 16,0 0-16,-1 21 0,1 0 16,0 1-16,-1 20 0,1 0 0,0 1 15,21-1-15,-1 21 0,1-20 16,0-1-16,0 0 0,21 1 15,0-1-15,0 0 0,0-20 16,0-1-16,0 0 0,21 0 0,0 0 16,0-21-16,22 0 0,-22 0 0,21 0 15,1 0-15,-1 0 0,0-21 16,43-21-16,-43 21 0,1-1 16,-1-20-16,0 21 0,1-21 15,-22-1-15,0 1 0,0 0 0,0-1 16,-21 1-16,0 21 0,0 0 15,0-1-15,0 1 0,0 42 16,-21 1-16,0-1 16,21 21-16,-21 0 0,21-20 15,-21 20-15,21 0 0,0 1 0,0-22 16,0 21-16,0-21 0,0 0 16,0 1-16,0-1 0,21 0 15,0 0-15,0-21 0,0 0 16,0 0-16,22 0 0,-22 0 0,0 0 15,21 0-15,-20 0 0,20-21 0,21 0 16,-20-22-16,-22 22 16</inkml:trace>
  <inkml:trace contextRef="#ctx0" brushRef="#br0" timeOffset="60080.64">28575 5652 0,'0'0'0,"0"-22"0,0-20 16,0 21-16,0 0 15,-21 21-15,0 0 16,-1 0-16,1 21 0,-21 0 15,21 0-15,0 22 0,-1-22 0,1 21 16,-21 0-16,21 1 0,21-1 16,-21 0-16,-1-20 0,22 20 0,0 0 15,0-21-15,0 1 0,0 20 16,0-21-16,22 0 0,-1-21 16,0 21-16,0-21 0,0 0 0,0 0 15,22 0-15,-22 0 0,0 0 0,21 0 16,1 0-16,-22 0 0,21-21 0,1 0 15,-1 21-15,-21-21 0,21-21 16,1 20-16,-22 1 0,21-21 16,-21 0-16,1 20 0,20-20 0,-21 0 15,-21 21-15,0-22 0,21 22 16,-21 0-16,0 0 0,0 0 0,-21 21 16,0 0-16,0 0 15,0 0-15,-1 21 0,1 0 0,0 0 16,0 0-16,0 0 15,0 22-15,-1-1 0,22-21 0,-21 22 16,21-22-16,-21 21 0,21-21 0,0 22 0,0-22 16,0 0-16,0 0 15,0 0-15,21 0 0,22-21 16,-22 22-16,0-22 0,21 0 16,1 0-16,-22 0 0,21 0 15,0 0-15,1-22 0,-1 22 0,0-21 16,1 0-16,-1 0 0,-21 0 15,0 0-15,22-22 0,-22 22 0,0-21 16,0 21-16,0-22 0,1 1 16,-22 21-16,0-22 0,0 22 0,0-21 15,0 21-15,0 42 32,0 0-32,-22 21 0,1-20 0,21 20 15,-21-21-15,0 21 0,21-20 16,0 20-16,-21-21 0,21 21 0,-21-20 15,21-1-15,0 0 0,0 0 16,21 0-16,-21 0 0,21-21 16,0 0-16,0 0 0,0 0 0,22 0 15,-22 0-15,21 0 0,-21 0 16,1 0-16,20-21 0,-21 0 16,0 21-16,0-21 0,1 0 15,-1 0-15,-21-22 0,0 22 0,0-21 0,0-1 16,0 1-16,0 0 0,0-43 15,0 64-15,-21-21 16,-1 20-16,1 1 0,0 21 16,0 0-16,0 0 0,0 0 0,-22 0 15,22 21-15,-21 22 0,21-22 16,-1 21-16,1-21 0,0 22 0,0-1 16,21-21-16,0 43 0,0-22 15,0-21-15,21 0 0,0 1 16,0-1-16,22 0 0,-22 0 0,21-21 15,-21 0-15,22 0 0,-22 0 16,21 0-16,64 0 16,-64-21-16,1 21 0,-1-21 15,-21 0-15,0-1 0,22 1 16,-22 0-16,-21 0 0,21-21 0,-21 20 16,0 1-16,0 0 0,0-21 15,0 21-15,-21 42 31,0 0-31,21 0 0,0 0 0,0 0 16,-21 1-16,21-1 0,0 0 16,0 21-16,0-21 0,0 1 0,21-1 15,0 0-15,0 0 16,21-21-16,1 0 0,-1 21 16,0-21-16,1 0 0,-1 0 0,0 0 15,1 0-15,-1 0 0,0 0 16,-20-21-16,-1 0 0,0 21 0,0-21 15,0 0-15,0-1 0,-21 1 16,22-21-16,-22 21 0,0 0 0,0-1 16,0 1-16,0 0 0,-22 21 31,1 21-31,0 0 0,0 1 16,21-1-16,0 0 0,-21 0 15,21 21-15,-21-20 0,21-1 0,0 0 0,0 0 16,0 0-16,0 0 15,21 1-15,0-22 0,0 0 16,0 0-16,0 0 0,1 0 16,-1 0-16,0 0 0,0 0 0,0 0 15,0 0-15,1-22 0,-1 1 16,0 0-16,0 0 0,-21 0 16,0-22-16,21 22 0,-21 0 0,21 0 15,-21-21-15,0 20 0,0 1 16,0 42-1,0 1 1,-21-1-16,0-21 0,21 21 0,-21 0 16,21 0-16,-21 0 15,21 1-15,-21-22 16,21 21 0,21-21-1,0-21 1,0 21-16,-21-22 0,21 1 0,0 21 15,1-21-15,-1 0 0,21 0 16,-21 0-16,0-1 0,1 1 0,-1 0 16,0 0-16,-21 42 31,0 0-31,0 0 0,0 1 16,0-1-16,0 21 15,0-21-15,-21 0 0,21 22 16,0-22-16,0 0 0,21 0 15,0-21-15,0 21 0,22-21 0,-22 0 16,21 0-16,0 0 0,1 0 16,-22 0-16,21 0 0,22-21 15,-22 0-15,-21 0 0,0 0 16,1 0-16,20-22 0,-21 22 0,0-21 16,-21-1-16,21-20 0,1-1 15,-1 22-15,0-21 0,42-86 16,-41 86-16,-1 21 15,-21-1-15,0 1 0,0 21 16,0 0-16,0-1 0,-21 44 16,-1-1-16,-20 0 15,21 21-15,-21 1 0,-1-1 16,22 0-16,-21 22 0,21-1 16,-1-20-16,1 20 0,21 1 0,0-22 15,0 0-15,0 1 0,0-1 0,0 0 16,0-21-16,21 1 15,1-1-15,-1 0 0,0-21 0,0 21 16,0-21-16,0 0 0,1 0 16,-1 0-16,0 0 0,0-21 15,0 21-15,0-21 0,1 0 16,-1-1-16,0 1 0,0 0 0,-21-21 16</inkml:trace>
  <inkml:trace contextRef="#ctx0" brushRef="#br0" timeOffset="60307.51">31327 5630 0,'0'0'0,"21"0"15,0 0 1,0 0-16,0 0 0,22 0 16,-22 0-16,0 0 0,21 0 15,-21 0-15,1 0 0,20 0 16,-21 0-16,0 0 0,0 0 0,22 0 15,-22-21-15,0 21 0,0-21 16,0 21-16,1-21 0,-1 21 0,0-21 16,0 21-16,0-21 0,0-1 15,22 22-15,-22-21 0</inkml:trace>
  <inkml:trace contextRef="#ctx0" brushRef="#br0" timeOffset="60753.26">32851 5588 0,'-43'-63'32,"22"63"-32,21-22 0,0 1 0,0 0 15,-21 0-15,21 0 0,0 0 16,0-1-16,0 1 0,0 0 15,21 0-15,0 0 0,22 0 16,-22 21-16,21-22 0,0 22 0,-20 0 16,20 0-16,0 0 0,1 0 15,-1 0-15,0 22 0,-21-1 0,1 0 16,-1 0-16,-21 21 0,0 1 16,0-22-16,-21 21 0,-1 1 15,1-1-15,0 0 0,0-21 0,-21 22 16,20-1-16,1-21 0,0 0 15,0 1-15,0 20 0,0-21 0,-1-21 16,22 21-16,0 0 0,-21 1 16,0-1-16,0-21 15,21 21-15,-21-21 16,21 21-16,-21-21 16,-1 21-1,1 0-15,21 1 0,-21-22 16,21 21-16,0 0 0,0 0 15</inkml:trace>
  <inkml:trace contextRef="#ctx0" brushRef="#br0" timeOffset="61001.11">32766 6329 0,'0'21'16,"0"-42"-16,21 63 0,0-42 16,0 0-16,1 0 0,-1 0 15,0 0-15,0 0 16,0 0-16,0-21 0,-21 0 15,0 0 1,-21 21 15,0 0-31,0 0 16,21 21 0,-21-21-1,0 0 1</inkml:trace>
  <inkml:trace contextRef="#ctx0" brushRef="#br1" timeOffset="77627.53">4635 7366 0,'-21'-21'0,"0"0"15,21 0-15,0-1 16,0 1-16,0 0 16,0 0-16,0 0 31,0 0-31,0-1 16,21 22-16,0 0 15,1 0-15,-1 0 16,0 0-16,0 0 0,0 22 15,0-22-15,1 21 0,20 0 0,-21 0 16,0 21-16,22-20 0,-22 20 0,21 0 16,-21 1-16,0-1 0,1-21 15,-1 21-15,0 1 0,0-1 0,0 0 16,-21-20-16,0 20 0,0 0 16,0 1-16,0-22 0,0 21 15,0 0-15,0 1 0,0-22 0,0 64 16,0-43-16,0-21 15,0 21-15,0-20 0,0-1 0,0 0 16,0 0-16,0 0 16,-21-42-1,21 0-15,0 0 0,0 0 16,0-22-16,0 1 0,0 0 0,0-1 16,0 1-16,0-22 0,0 22 15,42-127-15,-42 105 16,22 22-16,-22-22 0,21 1 15,-21 21-15,21-22 0,0 22 16,0-1-16,0 22 0,-21-21 0,22 21 16,-1 0-16,0-1 0,-21 1 0,0 0 15,21 21-15,0-21 16,0 42 15,-21 0-15,0 0-16,0 1 0,22-1 15</inkml:trace>
  <inkml:trace contextRef="#ctx0" brushRef="#br1" timeOffset="79302.89">5948 7916 0,'0'0'15,"21"-21"-15,-21 0 0,0 0 0,21 0 16,-21 0-16,0-1 0,0 1 0,0 0 0,0 0 16,0 0-16,-21-22 15,0 22-15,0 0 0,-22 0 0,22 0 16,-21 0-16,21 21 0,-22 0 0,-20 0 15,-1 0 1,43 21-16,0 0 0,-21-21 0,20 42 16,1-21-16,0 1 0,0 20 15,0-21-15,0 0 0,21 22 0,-22 62 16,22-62-16,0-22 16,0 0-16,0 21 0,0-20 15,22-1-15,-1 0 0,0 0 0,-21 0 16,21-21-16,0 0 0,0 0 15,1 0-15,-1 0 0,0 0 16,0 0-16,0-21 0,0 21 0,1-21 16,-1 0-16,0-22 0,0 22 15,0 0-15,0-21 0,1 21 0,-1-22 16,0 22-16,-21-21 0,0-1 0,21 22 16,-21-21-16,21 21 0,-21-43 15,0 22 1,21 21-16,-21 42 31,0 0-31,0 0 0,0 0 16,0 22-16,0-1 15,0-21-15,0 0 0,0 22 16,0-22-16,0 21 0,0-21 0,0 1 16,0 20-16,0-21 0,0 0 15,22 0-15,-22 1 0,21-22 0,0 21 16,0-21-16,0 0 0,0 0 15,1 0-15,-1-21 0,0 21 16,0-22-16,0 1 0,22 0 0,-22 0 16,0 0-16,42-64 15,-41 64-15,-1 0 16,-21 0-16,0-22 0,0 1 0,0 21 16,0 0-16,0-1 0,-21 22 15,-1 0-15,1 0 16,0 0-16,-21 0 15,21 0-15,-1 22 0,1-1 16,21 0-16,0 0 16,21 0-16,1 0 0,-1-21 15,-21 22-15,21-1 0,0-21 16,0 21-16,0-21 0,-21 21 0,43 21 16,-22-20-16,-21-1 15,0 0-15,0 0 16,0 0-16,21 0 15,-21 22-15,0-22 0,0 0 16,0 0 0,21-21-16,-21 21 0,21-21 15,1 0-15,-1 0 0,0 0 16,0 0-16,21 0 16,-20 0-16,-1-21 0,0 0 0,21 0 15,-21 0-15,22 0 0,-22-1 0,21 1 16,1-21-16,-22 21 0,21 0 15,-21-22-15,0 22 0,22-21 0,-43 21 16,21-22-16,-21 22 0,21-64 16,-21 43-1,0 21-15,-21 21 0,0 0 16,21-21-16,-21 21 0,-1 0 0,1 0 16,-21 21-16,21-21 15,-22 42-15,22-21 0,0 1 16,0-1-16,0 0 0,0 0 15,21 21-15,-22-20 0,1-1 0,0 21 16,21-21-16,0 0 0,0 22 0,0-22 16,0 0-16,0 0 0,0 0 15,0 1-15,0-1 16,64-21-16,-43 0 16,0 0-16,0-21 0,0-1 15,0 22-15,1-21 0,-1 0 16,0 0-16,0-21 0,0 20 0,22-41 15,-1-22 1,-42 64-16,0 0 0,0 0 16,0 0-16,0-1 0,21 22 0,-21-21 15,0 42 17,0 1-32,0-1 0,0 0 15,0 0-15,0 21 0,0-20 16,0-1-16,0 21 15,0-21-15,0 0 0,0 1 0,0-1 0,0 0 16,21 0-16,0 0 0,1-21 16,-1 0-16,0 0 15,0 0-15,0 0 0,0 0 16,1-21-16,41-21 16,-21-1-1,-42 22-15,22 0 0,-1 0 0,0 0 0,-21-22 16,0 22-16,0 0 0,0-21 15,21 21-15,-21-1 0,0 1 0,0-21 16,0 63 15,0 0-31,0 0 16,0 1-16,0 20 16,0-21-16,0 0 0,0 0 0,0 22 15,0-1-15,0-21 0,0 0 16,0 1-16,0-1 0,21-21 15,-21 21-15,21-21 0,1 0 16,-1-21 0,-21 0-16,21 21 0,-21-22 15,21 1-15</inkml:trace>
  <inkml:trace contextRef="#ctx0" brushRef="#br1" timeOffset="79676.44">7429 7260 0,'0'0'15,"0"21"-15,-21 1 0,21-1 0,0 0 0,0 0 16,0 0-16,0 0 0,0 1 16,0-1-16,0 0 0,21-21 0,1 0 15,-1 21-15,21-21 16,-21 0-16,0 0 0,1-21 15,-22 0-15,21 21 0,0-21 0,-21-1 16,0 1-16,21 0 16,-21 0-16,0-21 0,0 20 0,0 1 15,0 0-15,-21-21 0,0 21 16,21-1-16,-43 1 0,22 0 16,0 21-16,0 0 0,0 0 15,0 0-15,21 21 0,-22 0 16,22 1-16,0-1 0,0 0 0,0 42 15,0-41-15,0-1 16,0 0-16,22 0 0,-1-21 0,0 21 16,0-21-16,0 0 0,0 0 0,22 0 15</inkml:trace>
  <inkml:trace contextRef="#ctx0" brushRef="#br1" timeOffset="80301.08">8086 7027 0,'0'0'0,"0"-21"0,0 0 16,0 0-16,0 0 0,0 42 31,0 0-15,0 0-16,0 0 0,0 1 0,0-1 16,0 21-16,0-21 0,0 22 15,0-1-15,0-21 0,0 21 16,0 1-16,0-1 0,0 0 0,0 1 15,0-1-15,0-21 0,-22 22 16,22-1-16,-21-21 0,21 21 0,-21-20 16,21-1-16,0 21 0,0-21 0,-21 0 15,0 1-15,21-1 16,-21-21-16,21-21 47,0-1-47,0 1 0,0 0 15,0-21-15,0 21 0,0-1 16,21 1-16,-21 0 0,21 0 16,0 0-16,0 0 0,0-1 0,1 1 15,-1 0-15,0 0 0,42 0 16,-41 21-16,41 0 16,-42 0-16,0 0 0,1 0 15,20 0-15,-21 0 0,0 0 0,0 21 16,1 0-16,-1-21 0,0 21 0,-21 22 15,21 20 1,-21-42-16,0 0 0,0 1 16,0-1-16,-21 0 0,0 0 15,-22 0-15,1 0 0,21 1 0,-85 20 16,43 0 0,41-42-16,-20 21 15,21-21-15,0 0 0,0 0 0,-1 0 16,1 0-1,21-21 17,0 0-32,0 0 0,21 21 15</inkml:trace>
  <inkml:trace contextRef="#ctx0" brushRef="#br1" timeOffset="80651.88">8890 6922 0,'-21'0'0,"0"-22"16,-1 22-1,1 0-15,21 22 16,0-1-16,0 0 0,0 21 15,0-21-15,0 22 0,0 20 0,-21-20 16,21 20-16,-21 1 16,21-22-16,-21 21 0,21 1 0,-21-1 15,-1-20-15,22-1 0,-21 0 0,21 1 16,0-1-16,0 0 0,0-20 0,-21 20 16,21-21-16,0 0 0,0 22 15,0-22 1,21-21-16,0-21 15,1-1-15,-1 1 16,0 0-16,0 0 0</inkml:trace>
  <inkml:trace contextRef="#ctx0" brushRef="#br1" timeOffset="81363.59">9102 7684 0,'0'0'0,"21"0"0,0 0 16,0 0-16,0 0 15,0 0-15,1 0 0,-1 0 0,0-22 16,0 22-16,0-21 0,0-21 16,1 0-1,-1 20-15,-21 1 0,0-21 0,0 21 16,0 0-16,0-1 0,0 1 15,-21 21 1,-1 0-16,1 0 0,0 0 16,21 21-16,-21 1 0,0-22 0,21 21 15,0 0-15,-21 0 0,-1 21 16,22-20-16,-21-1 0,21 0 0,0 0 16,0 64-16,0-64 15,0 0-15,0 0 16,43 0-16,-22 1 0,21-22 15,-21 0-15,0 0 0,22 0 16,-22 0-16,21 0 0,-21 0 0,22 0 16,-1 0-16,0 0 15,1-22-15,-22 1 0,21 21 0,1-21 16,-1 0-16,-21 0 0,21 0 0,-20-22 16,20 22-16,-21 0 0,0-21 15,22 20-15,-22-20 0,21-43 16,-42 22-1,0 42-15,-21 21 16,0 0-16,0 0 0,-22 21 16,22 0-16,0 0 0,0 0 0,0 43 15,21-22 1,0-21-16,0 1 0,0-1 16,0 0-16,0 0 0,0 0 0,21 0 15,0 1-15,0-22 0,0 21 0,0-21 16,-21 21-16,22-21 0,-1 0 15,-21 21-15,21-21 0,-21 21 0,0 0 16,0 1 0,-21-22-1,0 0-15,-1 0 0,1 21 16,-42-21 0,42 0-16,-1 21 0,1-21 0,0 0 15,0 0-15,21-21 16</inkml:trace>
  <inkml:trace contextRef="#ctx0" brushRef="#br1" timeOffset="82495.12">14309 6583 0,'0'-21'0,"0"42"0,0-63 15,0 20-15,0 1 16,0 42 15,0 1-31,-22-1 16,22 0-16,-21 0 0,21 21 15,0-20-15,-21 20 0,21 0 0,-21 1 16,21-22-16,0 21 0,-21 0 0,21 1 16,0-1-16,0-21 0,0 22 15,0 41-15,0-41 0,0 20 16,0-21-16,0 1 0,0-1 16,21 0-16,-21 22 0,0-22 0,0 1 15,0-1-15,0 21 0,0-20 0,0-1 16,0 64-16,0-64 15,0 22-15,-21-22 0,21 22 16,0-22-16,0 21 0,0-20 0,0 20 16,0-20-16,0 20 0,0-21 0,0 22 15,0-22-15,0 85 16,0-63-16,0-1 0,-21 1 0,21 20 16,-22-20-16,22 21 0,-21-22 0,21 22 15,-21-22-15,0 22 0,21 0 16,-21 20-16,0-20 0,-1 0 0,1-1 15,21 22-15,-21-21 0,-42 190 16,63-169-16,-22 0 0,1-22 16,21 22-16,0-21 0,-21 0 15,21 20-15,-21 1 0,21-21 16,0 21-16,0 0 0,0-22 0,0 22 16,0-21-16,0 21 0,0-1 0,0-20 15,0 127-15,0 84 16,0-190-16,0 0 15,0 105-15,0-105 0,0 0 16,0 0-16,0 0 0,0 0 16,0-1-16,-21 213 15,21-106-15,-21-107 16,21 1-16,0 106 0,0-106 16,0-22-16,0 128 0,-22-127 15,22 21-15,-21 84 16,21-84-16,0 63 15,0-84-15,-21 0 0,21-1 0,0 1 16,0 0-16,-21-1 0,21-20 0,0 20 16,0-20-16,0-1 0,0 1 15,0-1-15,0 1 0,0-22 0,0 1 16,0 41-16,0-63 0,0 22 16,-21-86-1,21 22 1,0-21-16,0-22 0</inkml:trace>
  <inkml:trace contextRef="#ctx0" brushRef="#br1" timeOffset="83739.57">16722 7260 0,'0'0'15,"21"-21"-15,-21 0 0,21-43 16,-21 43-16,21 0 16,-21 0-16,0 0 15,-21 21 1,0 0-16,0 0 15,-1 0-15,1 0 0,-21 21 0,21 21 16,0-21-16,-22 22 0,22-1 0,-21 0 16,21 1-16,-1-1 0,1 22 15,0-22-15,0 0 0,21 1 0,0-1 16,0 43-16,0-64 0,21 0 16,0 0-16,22 0 0,-22 0 15,21-21-15,0 0 0,-20 22 0,20-22 16,0 0-16,1 0 0,-22 0 0,21 0 15,22-43 1,-22 43-16,21-42 0,-20 0 16,-22 20-16,42-41 0,-41 42 15,-1-22-15,0 1 0,-21 0 16,0-22-16,0 22 0,0 0 0,0-1 16,-21 1-16,0 0 15,-22-1-15,22 22 0,0 0 0,-21 0 16,20 0-16,-20 21 0,21 0 0,-21 0 15,20 0-15,-20 0 0,0 0 16,-1 21-16,22 0 0,0-21 0,0 21 16,0 21-16,21 1 15,0-22-15,0 0 0,0 0 16,0 0-16,21-21 0,0 22 0,0-1 16,0 0-16,22-21 0,-1 0 15,22 0-15,-22 0 16,0 0-16</inkml:trace>
  <inkml:trace contextRef="#ctx0" brushRef="#br1" timeOffset="84103.36">17526 7091 0,'0'0'0,"0"-21"31,0 42-15,0 0-16,0 0 15,0 0-15,0 22 0,0-1 16,0 0-16,0 1 0,0-1 0,-21 0 16,21 85-16,-21-84 15,21 20-15,0 1 0,0-1 0,0 1 16,0 20-16,-22-20 0,22-1 0,-21 22 16,21-21-16,0-1 0,-21 1 15,0-1-15,0 43 0,0 0 16,21-64-16,-22 0 15,22-20-15,0 20 0,0-21 0,0 0 16,0 0-16,0-42 31,0 0-31,0 0 0,22 0 16,-22 0-16,0-22 0,21 22 0,0-21 16,-21-1-16,21 1 0,-21 0 15,0-22-15,21 22 0</inkml:trace>
  <inkml:trace contextRef="#ctx0" brushRef="#br1" timeOffset="84444.16">17378 7281 0,'0'0'0,"0"-21"0,0 0 0,0 0 15,0 0-15,63-22 16,-42 22-16,1 0 15,41 0-15,-21 21 0,-20-21 16,20 21-16,-21 0 0,21 0 16,-20 0-16,20 0 0,0 0 15,1 0-15,-22 21 0,-21 21 16,0-21-16,0 22 0,0-22 16,0 21-16,-21 1 0,-1-1 0,-20-21 15,21 21-15,-21-20 0,-1 20 16,1-21-16,21 0 0,-22 0 15,22 1-15,-21-22 0,21 21 0,21 0 16,-21-21 0,42-21-1,0 0-15,0-1 0,0 1 16,22 0-16</inkml:trace>
  <inkml:trace contextRef="#ctx0" brushRef="#br1" timeOffset="85050.52">18182 7345 0,'-21'0'16,"42"0"-1,0 0 1,0-21-16,1 21 0,-1-21 16,0-1-16,0 22 0,0-21 0,22 0 15,-22 0-15,0 0 0,0 0 16,21-43-16,-42 43 16,0 0-16,0 0 0,0-1 15,0 1-15,-21 21 16,-21 0-16,21 0 15,0 0-15,-1 0 0,1 21 16,0 1-16,0-1 0,0 21 16,0-21-16,21 22 0,-22-1 0,22 0 15,0 1-15,0-22 0,0 21 0,0 0 16,0-20-16,0 20 0,22-21 16,-22 0-16,21 0 0,0 1 0,0-22 15,0 21-15,0-21 0,1 0 0,-1 0 16,0 0-16,21 0 0,-21 0 15,1 0-15,20 0 0,-21 0 16,0 0-16,0-21 0,1-1 0,-1 22 16,0-21-16,21-21 15</inkml:trace>
  <inkml:trace contextRef="#ctx0" brushRef="#br1" timeOffset="85452.29">18732 7239 0,'0'-106'31,"0"212"-31,0-233 0,22 106 15,-1 21-15,-21-21 0,21 21 16,0-21-16,0 21 0,0 0 0,1 0 16,-1 0-16,0 0 0,0 0 15,43 21-15,-22 0 16,-21 0-16,0 0 0,0 22 16,-21-22-16,22 21 0,-22-21 15,21 0-15,-21 22 0,0-22 0,0 21 16,0-21-16,0 1 0,0-1 15,-43 21-15,22-21 0,0 0 16,0-21-16,21 22 0,-21-22 16,21-22-1,0 1 1,0 0-16,0 0 0,0 0 16,0-22-16,21 22 0,-21 0 15,21-21-15,0-1 0,0-20 16,1 42-16,-22-22 0,21 22 15,0 0-15,-21 0 0,21 0 16,0 21-16,0-21 0,1 21 16,-1 0-16,0 0 0,0 0 0,0 0 15,0 0-15,1 0 16,-1 21-16,0 0 0</inkml:trace>
  <inkml:trace contextRef="#ctx0" brushRef="#br1" timeOffset="86035.95">20024 7303 0,'0'-22'16,"0"44"-16,21-65 0,-21 22 0,0 0 15,0-21-15,0 20 0,0 1 0,-21-21 16,-22 0-1,22 20-15,0 1 0,0 21 0,-22 0 16,22 0-16,0 0 0,-21 0 0,21 21 16,-1-21-16,1 22 0,-21-1 15,21 21-15,0-21 0,-22 64 16,22-43-16,0-21 0,0 22 16,0 41-16,21-62 15,0 20-15,0-21 0,0 0 0,0 0 16,21 1-16,21-1 0,-21-21 15,0 0-15,1 0 0,-1 0 16,0 0-16,0 0 0,0 0 0,22 0 16,-22-21-16,0-1 0,0 1 0,0 0 15,0 0-15,1 0 0,-1 0 16,21-85 0,-21 63-16,0 1 0,-21-43 15,22 64-15,-22-21 0,0 21 0,0 0 16,0-1-16,0 44 31,0-1-31,-22 0 0,22 21 16,0 1-16,0-22 0,0 21 0,-21 0 15,21 1-15,0-1 0,0 0 0,0-20 16,0-1-16,0 63 16,21-84-16,-21 22 0,0-1 15,22-21-15,-1 0 0,0 0 16,0 0-16,0 0 0,0 0 15,-21-21-15,43-1 16,20-62-16,-42 63 16</inkml:trace>
  <inkml:trace contextRef="#ctx0" brushRef="#br1" timeOffset="87356.53">20616 6731 0,'0'0'0,"0"-42"0,0 21 16,0-1-16,0 1 0,0 42 31,-21 1-31,21-1 0,0 21 16,-21-21-16,21 22 0,-21-1 15,21 0-15,0 1 0,0-22 0,-43 106 16,22-85 0,21 0-16,0 1 0,-21-1 15,0 0-15,21 1 0,-21-22 0,21 21 16,-21-21-16,21 1 0,0-1 0,0 0 15,0 0-15,0 0 16,21 0-16,0-21 0,0 0 16,0 0-16,0 0 0,1 0 0,-1-21 15,0 0-15,21 0 0,-21 0 16,22 0-16,-22-1 0,42-41 16,-20 42-16,-22-22 15,0 22-15,21-21 0,-20 0 0,-1 20 16,0-20-16,0 21 0,0 0 0,-21 0 15,0 42 1,0 0 0,-21 0-16,0 21 0,0-20 15,21-1-15,-21 21 0,21 0 16,-22-20-16,22-1 0,0 21 0,0 0 16,0 1-16,0-22 15,0 0-15,0 0 0,22-21 16,-1 0-16,-21 21 0,21-21 0,0 0 15,0 0-15,0 0 16,22-21-16,-22 0 0,0 0 16,21-21-16,-20 20 15,-1 1-15,21-42 0,-21 20 16,0 22-16,1-21 0,-1 21 16,0 0-16,-21-1 0,21-20 15,-21 63 1,0 0-1,0 1-15,0-1 0,-21 21 0,21-21 16,0 0-16,0 22 0,-21-22 16,21 0-16,0 0 0,0 22 15,0-22-15,0 0 0,21-21 16,-21 21-16,21-21 0,0 0 16,0 0-16,1 0 15,-1 0-15,-21-21 0,21-21 16,0 20-16,-21 1 15,0 0-15,0 0 0,0 0 16,0 0-16,0-22 0,-21 22 0,0 0 16,21-21-16,-21 20 0,-1 22 15,1-21-15,0 0 0,21 0 32,21 21-17,0 0 1,1 0-16,-1-21 0,21 21 15,-21 0-15,22 0 0,-22-21 16,21 21-16,0 0 0,-20 0 0,20 0 16,-21 0-16,21 0 0,-20 0 0,20 21 15,-21 0-15,-21 0 16,0 0-16,0 0 0,0 22 0,0-1 16,0-21-16,0 22 0,0-22 15,0 0-15,0 0 0,0 0 16,0 43-16,0-43 15,0 0-15,0 0 0,0 0 16,0-42 31,0 0-31,0 0-16,0 0 0,0-22 15,0 22-15,0 0 0,21-42 16,22-22-1,-22 43-15,21 20 0,-21-20 0,0 21 16,22-21-16,-22 20 0,21 1 0,-21 21 16,22-21-16,-1 21 0,-21 0 0,22 0 15,-22 0-15,21 0 0,-21 21 0,0 0 16,1 1-16,-1-1 0,-21 21 16,0 22-16,0-43 15,0 42-15,0-20 0,-21-22 16,21 0-16,-22 21 0,22-21 15,0 1-15,0-1 0,-21 0 0,0 0 16,21 0 0,0-42 46,21 0-62,0 0 0,22 21 0</inkml:trace>
  <inkml:trace contextRef="#ctx0" brushRef="#br1" timeOffset="87819.96">23008 7154 0,'0'0'0,"21"-21"0,0 0 0,1 21 0,-1-21 16,0 0-16,-21 0 0,0-22 16,0 22-16,0 0 15,-21 21 1,-22 0-16,22 0 0,0 21 15,-21-21-15,-43 42 16,64 1-16,-21-22 0,-1 0 16,22 0-16,-21 22 0,42-22 0,-21 0 15,21 0-15,0 0 0,0 0 0,0 1 16,21-1-16,21 0 16,-21-21-16,43 0 15,-22 21-15,0-21 0,-20 0 0,20 0 16,0 0-16,-21 0 0,22 21 15,-22-21-15,0 21 0,0-21 0,0 22 16,1-22-16,-22 21 0,21 0 0,-21 0 16,0 0-16,0 0 15,-21 1-15,-1-22 16,1 0-16,21 21 0,-21-21 16,-64 21-16,64 0 15,-42-21-15,42 0 16,-1 0-16,-20 0 0,21 0 0,0 0 15,0 0-15,-1 0 0,1 0 0,0 0 16,0 0-16,0 0 16,0 0-16,-1 0 0,1-21 15,0 21-15,21-21 0,-21 0 0,0-1 16,21 1-16</inkml:trace>
  <inkml:trace contextRef="#ctx0" brushRef="#br1" timeOffset="88204.26">21632 6541 0,'-21'0'0,"21"-22"31,21 22-31,0 0 16,-21-21-16,0 0 31,-21 21 0,21 21 0</inkml:trace>
  <inkml:trace contextRef="#ctx0" brushRef="#br1" timeOffset="88486.82">20659 6795 0,'0'0'0,"0"21"15,21-21 1,0 0-1,0 0-15,21 0 0,-20 0 0,20 0 16,-21 0-16,21 0 0,1 0 0,-22 0 16,21 0-16,-21 0 0,1 0 15,-1 0-15,0 0 0,0 0 0,0 0 16,0 0-16,-21-21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1:43:32.4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18288 9356 0,'0'-21'47,"21"-1"-47,0 1 0,0 21 15,1-21-15,-1 0 0,-21 0 16,21 21-16,0-21 0,0-1 0,-21 1 15,0 0-15,-42 21 16,21 0 0,-22 0-16,22 0 0,-21 0 0,0 21 15,-1 0-15,1-21 0,0 22 16,20-1-16,-20 0 0,21 0 0,0 0 16,0 0-16,-1 1 0,22-1 0,-21-21 15,21 21-15,0 0 0,0 0 16,0 0-16,0 1 15,43-22-15,-22 21 0,0 0 0,0 0 16,21 0-16,1 0 0,-22 1 16,64 20-16,-43-21 0,0 0 15,1 0-15,-1 1 0,-21-22 0,0 21 16,0 0-16,1 0 0,-22 0 16,0 0-16,0 1 0,0-1 0,0 0 15,-85 21-15,43-21 16,-1-21-16,-20 22 0,20-22 15,-20 0-15,21 0 0,-22 0 16,22 0-16,-1 0 0,1 0 0,21 0 16,-21 0-16,20-22 0,-20-20 15,21 42-15,0-21 0,21 0 16,0 0-16,-21-1 0,21 1 16,0 0-16,21 0 15,0 21 1,21 0-16,-21-21 0,1 21 0,20 0 15,-21 0-15,21-21 0,1 21 0,-1-22 16,0 22-16</inkml:trace>
  <inkml:trace contextRef="#ctx0" brushRef="#br0" timeOffset="471.73">18648 9525 0,'0'0'0,"0"21"31,0 0-31,0 1 16,0-1-16,0 0 0,0 0 15,0 21-15,0-20 0,0 20 0,0-21 16,0 21-16,0-20 0,0-1 16,0 0-16,0 0 0,0 0 15,0 0-15,21 1 0,0-22 0,0 21 16,0-21-16,1 0 0,-1 0 15,0 0-15,0-21 0,0-1 16,0 22-16,1-21 0,-1 0 16,-21 0-16,21-21 0,-21 20 0,21 1 15,-21-21-15,0 0 0,0 20 0,0-20 16,0 0-16,0 21 0,0-1 16,0 1-16,0 0 0,0 0 0,0 42 31,0 0-16,0 0-15,0 1 0,0 20 16,0-21-16,0 21 0,0 1 16,0-1-16,0-21 0,0 0 15,0 1-15,0-1 0,21 0 0,0 0 16,1-21-16,-1 21 0,0-21 16,0 0-16,0 0 15,0 0-15,1-21 0,-1 0 0,0 21 16,-21-21-16,21 0 0,0-1 0</inkml:trace>
  <inkml:trace contextRef="#ctx0" brushRef="#br0" timeOffset="996.42">19325 9123 0,'0'-21'0,"0"42"0,0-63 0,0 20 0,0 44 31,0-1-31,0 0 15,0 0-15,0 21 0,0 1 0,21-1 16,-21 0-16,0-20 0,21 20 16,-21 0-16,0 1 0,0-1 0,0 0 15,0 1-15,0-1 0,0-21 16,0 21-16,0-20 0,0-1 0,0 0 0,22 0 16,-22 0-16,0 0 15,0-42 16,0 0-31,0 0 16,0-21-16,0 20 0,0 1 16,21 0-16,-21-21 0,21 21 0,0-22 15,0 22-15,0 0 0,1-21 16,-1 20-16,0 22 0,21-21 0,-21 0 16,22 21-16,-22 0 0,21 0 0,-21 0 15,1 21-15,20-21 0,-21 21 16,0 1-16,0-1 0,1 0 0,-22 0 15,0 0-15,0 22 0,0-22 0,0 0 16,0 0-16,-22 0 16,-20 0-16,21 1 0,0-1 0,-22 0 15,22 0-15,-21 0 0,0-21 0,-1 21 16,22 1-16,-21-22 0,21 0 0,-1 0 16,1 0-16,0 0 0,0 0 15,0 0-15,21-22 16,0 1-1,0 0-15,0 0 0,0 0 16,0 0-16</inkml:trace>
  <inkml:trace contextRef="#ctx0" brushRef="#br0" timeOffset="2271.91">20214 9123 0,'0'0'16,"0"-21"-16,0 0 15,0-1 32,0 1-16,21 0-31,-21 0 16,0 42 31,0 0-32,0 22-15,0-22 0,0 21 16,0 0-16,0 22 0,0-22 0,0 1 16,0 20-16,0-21 0,0 22 0,0-22 15,0 1-15,-21-1 0,21 0 16,0 1-16,0-22 0,0 42 16,0-42-16,0 1 0,0-1 15,21-21 1,0 0-1,1 0-15,-1-21 16,-21-1-16,0 1 0,21 0 16,-21 0-16,0 0 0,0 0 0,0-22 15</inkml:trace>
  <inkml:trace contextRef="#ctx0" brushRef="#br0" timeOffset="2451.81">20045 9462 0,'-21'0'0,"42"0"31,0 0-15,0 0-16,0 0 15,22 0-15,-22 0 0,0 0 16,0 0-16,21 0 0,-20 0 0,-1 0 16,0 0-16,21-22 0,-21 22 0,1 0 15,-1 0-15,0 0 0</inkml:trace>
  <inkml:trace contextRef="#ctx0" brushRef="#br0" timeOffset="2862.05">20553 9398 0,'0'-21'31,"0"0"-31,21 21 16,0 0-16,0 0 0,0 0 15,1 0-15,-1 0 0,0 0 16,0 0-16,0 21 0,0 0 0,1 0 16,-1 0-16,0 1 0,0 20 15,-21-21-15,0 0 0,21 22 0,-21-22 16,0 21-16,0-21 0,0 22 0,0-22 16,0 0-16,0 0 0,0 0 15,-21 0-15,0-21 0,21 22 0,-21-22 16,21-22 15,0 1-31,0 0 16,0-21-16,0 21 0,21-1 0,0-20 15,-21 21-15,21-21 0,0 20 0,-21 1 16,22-21-16,-22 21 0,21 0 16,0-1-16,0 1 0,0 21 0,0-21 15,1 0-15,-1 21 0,0 0 16,21 0-1,-21 0-15,1 0 0,-1 0 0</inkml:trace>
  <inkml:trace contextRef="#ctx0" brushRef="#br0" timeOffset="3412.74">21505 9610 0,'0'0'15,"21"0"-15,1 0 0,-1 0 16,-21-21-16,0-1 15,21 22-15,-21-21 0,0 0 0,0 0 16,0 0-16,0 0 0,0-1 0,0 1 16,0 0-16,0 0 15,-21 0-15,0 0 0,-1 21 0,1-22 0,0 22 16,0 0-16,0 0 0,0 0 16,-1 0-16,1 22 0,0-22 15,0 21-15,0 0 0,0 0 0,-1 21 16,1-20-16,-21 62 0,42-41 15,-21-22-15,21 21 0,-21 0 16,21-20-16,0 20 0,0-21 0,0 21 16,0-20-16,0-1 0,21 0 15,0-21-15,0 0 16,0 0-16,0 0 0,22 0 16,-1 0-16,-21-21 0,0 0 15,1-1-15,-1 1 0,0 0 0,0 0 16,0-21-16,0-1 0,1 22 15,-1-21-15,-21-1 0,0 22 0,0-21 16,0 21-16,21-22 0,-21 22 0,0 0 16,0 42 15,0 0-31,0 1 0,0 20 16,0-21-16,0 21 0,0-20 15,0 20-15,0-21 0,0 21 0,0-20 16,0-1-16,0 21 0,0-21 0,21 0 15,0 1-15,0-22 16,1 0-16,-1 0 16,0 0-16,0 0 0,21 0 0,-20 0 15,-1 0-15,0-22 0,0 1 16</inkml:trace>
  <inkml:trace contextRef="#ctx0" brushRef="#br0" timeOffset="4964.87">22204 9335 0,'0'-22'16,"0"44"-16,0-65 0,-21 43 16,-1 0-16,1 0 0,0 0 15,0 21 1,0 1-16,21-1 0,0 21 16,0-21-16,-21 43 0,21-43 15,0 21-15,0 1 0,0-22 16,0 21-16,0-21 0,0 22 0,0-22 15,21 0-15,-21 0 0,21 0 0,0 0 16,0-21-16,22 22 0,-22-22 16,0 0-16,85 0 15,-85 0-15,21 0 0,1-22 0,-22 1 16,0 21-16,21-21 0,-21-21 16,1 21-16,-1-22 0,0 22 0,-21-21 15,21-1-15,-21-20 0,21-22 16,-21 43-16,0-22 0,0 22 15,0 0-15,0-1 0,0 22 16,0-21-16,0 21 0,0 0 0,0-1 16,0 1-16,-21 21 31,21 21-31,-21 22 0,21-22 0,0 21 16,-21-21-16,0 22 0,21-1 15,-22 0-15,22 1 0,0-1 0,0 22 16,0-22-16,0 0 0,0 43 15,0-64-15,0 21 0,22-20 16,-22-1-16,21 0 0,0 0 16,0 0-16,0-21 0,0 0 0,1 0 15,-1 0-15,21 0 0,-21 0 0,0 0 16,1 0-16,-1-21 0,21 0 16,-42 0-16,21 0 0,0-22 0,1 22 15,-1-21-15,-21 21 0,0-22 0,21 22 16,-21-21-16,21 21 0,-21-22 15,21 22-15,-21 42 32,0 0-17,-21 1-15,21 20 0,-21-21 0,21 0 16,0 43-16,0-22 16,0-21-16,0 0 0,0 22 15,0-22-15,0 0 0,21 0 16,0 0-16,0-21 0,1 0 0,-1 0 15,0 0-15,0 0 0,0 0 16,0 0-16,1-21 0,-1 0 16,0 0-16,0 21 0,0-42 0,0 20 15,-21 1-15,22 0 0,-22-21 16,21 21-16,-21-22 0,0 22 0,21 0 16,-21 0-16,21 21 0,-21-21 15,0 42 1,0 0-1,0 0-15,0 0 0,0 0 16,0 22-16,0-22 0,0 21 0,0-21 16,0 1-16,0-1 0,0 0 15,0 0-15,0 0 0,0 0 0,21-21 16,-21 22-16,21-22 0,1 0 0,-1 0 16,0 0-16,0 0 15,0-22-15,0 22 0,-21-21 16,0 0-16,22 0 0,-22 0 0,21 0 15,-21-1-15,0 1 0,0-21 16,0 21-16,-21-43 16,-1 43-16,22-21 0,-21 21 0,0-1 15,0 22-15,0-21 0,0 21 0,-1 0 16,1 0 0,42 0 15,1 0-31,-1 0 15,0 0-15,0 0 0,0 0 0,43-21 16,-43 21-16,21 0 0,-21 0 16,1 0-16,20 0 0,-21 0 15,21 0-15,-20 0 0,20 0 0,-21 21 16,0 0-16,0-21 0,1 22 0,-22-1 16,0 0-16,21 0 0,-21 0 15,0 43-15,0-43 16,0 0-16,0 0 0,0 0 0,0 1 15,0-1-15,0 0 0,0 0 0,0 0 16,0 0-16,-21-21 47,-1-21-31,22 0-16,0 0 0,0 0 15,0 0-15,0-22 0,0 22 16,0-21-16,22 21 0,-1-22 0,0 22 15,0-21-15,0 21 0,0-22 16,1 22-16,-1 0 0,0 0 0,0 0 16,0-1-16,0 1 0,22 21 0,-22 0 15,0-21-15,0 21 0,22 0 16,-22 0-16,0 21 0,0-21 0,0 21 16,0 1-16,1-1 0,-22 21 15,0-21-15,0 22 0,0-22 0,0 21 16,0 0-16,0 22 0,-22-43 15,1 21-15,21-20 0,-21-1 16,0 0-16,21 0 0,-21-21 0,21 21 16,-21-21-16,-1 0 0,22 21 15,0-42 32,0 0-47,0 0 0,0 0 0,0-22 16</inkml:trace>
  <inkml:trace contextRef="#ctx0" brushRef="#br0" timeOffset="5223.97">23812 8975 0,'0'0'0,"-21"0"0,0 0 16,21-21 62</inkml:trace>
  <inkml:trace contextRef="#ctx0" brushRef="#br0" timeOffset="5431.86">22923 9229 0,'0'0'0,"-21"0"15,42 0 1,1 0 0,-1 0-16,0 0 0,0 0 15,0 0-15,0 0 0,1 0 0,-1 0 16,21 0-16,-21-21 0,0 21 0,1 0 16,-1-22-16</inkml:trace>
  <inkml:trace contextRef="#ctx0" brushRef="#br0" timeOffset="19843.49">1926 9462 0,'0'-64'31,"0"43"-31,0 0 16,0 0-16,0-1 16,0 1-16,-21 21 31,21 21-15,0 1-16,-21-1 15,21 21-15,0 0 0,0 1 16,0-1-16,0 0 0,0 22 15,0-22-15,0 22 0,-21-22 0,21 0 16,0 1-16,-22-1 0,22 0 16,0 1-16,0-22 0,0 21 0,0-21 15,0 1-15,0-1 0,0 0 16,0-42 31,-21 0-47,21-1 0</inkml:trace>
  <inkml:trace contextRef="#ctx0" brushRef="#br0" timeOffset="20359.95">1460 9652 0,'0'-21'0,"0"42"0,-21-63 0,0 21 16,21-1-16,-21 1 0,21-21 15,0 21-15,0 0 0,42-1 16,-21 1-16,1 0 16,20 0-16,0 0 0,1 0 0,20-1 15,-21 1-15,1 0 0,20 21 0,22 0 16,-43 0-16,22 0 16,-22 21-16,0 22 0,22-22 15,-22 21-15,1-21 0,-1 22 0,0 20 16,-21-21-16,1 22 0,-1-22 15,0 22-15,0 42 0,-21-64 16,0 21-16,0-20 0,0-22 0,0 21 16,0-21-16,0 22 0,-21-22 15,21 0-15,0-42 32,0 0-32,0 0 0,0-1 15,0-20-15,0 21 0,21-21 16,-21-1-16,0 1 0,21-22 15,0 22-15,1-21 0,-22 20 16,21 1-16,-21-22 0,21 22 0,0 0 16,-21-1-16,21 22 0,0-21 0,-21 21 15,22 0-15,-1-1 16,0 22-16,0 0 16,0 0-1,0 0-15,-21 22 16,22-22-16,-22 21 0,0 0 15,21 0-15</inkml:trace>
  <inkml:trace contextRef="#ctx0" brushRef="#br0" timeOffset="21948.59">3471 9927 0,'21'-63'0,"-42"126"0,42-147 16,-21 20-16,-21 43 0,-21 0 16,21-22-16,0 22 0,-22 0 15,22 21-15,-21-21 0,-1 21 0,22 0 16,-21 0-16,21 0 0,-22 21 15,22 0-15,-42 22 0,42-1 16,-1 0-16,1-21 0,0 22 16,21-1-16,0 0 0,-21 1 0,21-22 15,-21 21-15,21-21 0,0 22 16,0-22-16,0 0 0,21 0 16,0 0-16,0-21 0,0 0 15,1 0-15,-1 0 0,0 0 16,0 0-16,0 0 0,0-21 0,1 0 15,20 0-15,-21 0 0,0 0 16,22-1-16,-22 1 0,0-21 0,0 21 16,0-22-16,0 22 0,-21-21 0,0 21 15,0-22-15,0 22 0,0-21 16,0 21-16,0 0 0,0-1 0,0 44 31,0-1-15,0 0-16,0 21 0,0-21 0,0 22 15,0-1-15,0-21 0,0 22 16,0-22-16,22 21 0,-1-21 16,-21 0-16,21 1 0,0-1 15,0-21-15,0 21 0,1-21 0,20 21 16,-21-21-16,0 0 0,64 0 16,-64 0-16,21-21 0,1 0 15,-22 0-15,0-1 0,21 1 0,-20 0 16,-1 0-16,0 0 0,-21 0 0,0-1 15,0 1-15,0-21 0,0 21 16,0 0-16,0-22 0,0 22 16,0 0-16,0 0 0,-21 21 15,0 21 1,21 0 0,0 0-16,0 0 0,0 22 15,0-22-15,0 0 0,0 21 0,0-20 16,0-1-16,0 21 0,0-21 0,0 0 15,0 1-15,0-1 16,0 0-16,0 0 16,21-42 15,-21 0-31,0 0 16,0-1-16,0 1 0,21 0 0,-21 0 15,21 0-15,-21-22 0,21 22 16,-21-21-16,21 0 0,1 20 0,-22-20 15,21 21-15,0 0 0,0 0 16,-21-1-16,0 1 0,21 21 0,0 0 16,1 0-1,-1 0-15,-21 21 0,21 22 0,-21-22 16,0 0-16,21 21 0,-21-20 0,21 20 16,-21-21-16,0 0 0,0 22 15,0-22-15,21 0 0,-21 0 0,22 0 16,-1 0-16,0-21 15,0 0 1,0 0-16,0 0 0,1 0 16,-1-21-16,0 21 0,0-21 15,0 0-15,0 0 0,1 0 16,-1-1-16,-21 1 0,21-21 0,0 21 16,0 0-16,0-22 0,-21 22 15,22 0-15,-1 0 0,-21 0 16,0-1-16,21 1 0,0 21 15,-21 21 1,0 1 0,0-1-16,0 0 0,0 0 0,0 0 15,0 0-15,0 1 0,0-1 16,0 0-16,0 0 0,0 0 16,0 0-16,0 1 0,21-22 0,-21 21 15,21 0-15,-21 0 0,22-21 16,-22 21-16,21-21 0,0 0 0,0 21 15,0-21-15,0 0 0,1 0 16,-1 0-16,0 0 0,0 0 16,0 0-16,0 0 0,1-21 0,-1 0 15,0 21-15,0-21 0,0 21 0,0-21 16,1 0-16,-22-1 0,21 22 16,0-21-16,-21 0 0,21 0 15,0 0-15,-21-22 0,21 22 0,-21 0 16,0 0-16,22 0 0,-22 0 15,0-1-15,0 1 0,0 0 16,-22 21 15,1 21-31,21 0 16,0 1-16,-21-1 0,0 0 16,0 0-16,21 21 0,0-20 0,0 20 15,-21 0-15,21 1 0,0-22 16,0 0-16,0 0 0,0 0 15,21 0-15,0 1 16,0-22-16,0 0 0,0 0 16,1 0-16,20 0 15,-21 0-15,0 0 0,22 0 16,-22-22-16,0 22 0,0-21 0,0 0 16,0 0-16,-21 0 0,0 0 15,22-1-15</inkml:trace>
  <inkml:trace contextRef="#ctx0" brushRef="#br0" timeOffset="22527.36">6689 9546 0,'0'21'0,"0"-42"0,42 42 32,-21-21-32,0 0 0,22 0 15,-1 0-15,0 0 0,-21 0 0,22 0 16,-1 0-16,-21 0 0,0 0 15,1 0-15,-1 0 0,0 0 0,0 0 16</inkml:trace>
  <inkml:trace contextRef="#ctx0" brushRef="#br0" timeOffset="22700.26">6837 9779 0,'21'0'16,"0"0"-16,0 0 0,0 0 15,1 0-15,-1 0 0,21 0 16,-21-21-16,22 21 0,-22-21 16,21 0-16,0 21 0,43-43 15,-43 22-15,1 0 0</inkml:trace>
  <inkml:trace contextRef="#ctx0" brushRef="#br0" timeOffset="23075.49">8361 9017 0,'-21'0'0,"42"0"0,-64-21 0,22 21 31,0 21-31,21 0 0,0 0 16,0 1-16,-21 20 0,21 0 0,-21 1 15,21-1-15,0 0 0,0 1 16,-21 20-16,21 1 0,-22-22 0,1 21 15,0 1-15,21-22 0,-21 64 16,0-64-16,21-20 0,0 20 16,0-21-16,0 0 0,0 0 15,0 1-15,21-22 32,0-22-32,-21 1 0,21 0 0,0 0 15,-21 0-15</inkml:trace>
  <inkml:trace contextRef="#ctx0" brushRef="#br0" timeOffset="25188.49">8128 9186 0,'0'0'0,"0"-42"0,0 21 0,0 0 16,0 0-16,0-1 0,0 1 16,0 0-16,21 0 0,0 0 0,0 21 15,1-21-15,-1 21 16,21 0-16,-21-22 0,22 22 0,-22 0 15,21 0-15,0 0 0,1 0 0,-1 22 16,-21-22-16,22 21 0,-1 0 16,-21 0-16,0 21 0,0-20 0,-21-1 15,0 21-15,0-21 0,0 0 0,-42 1 16,21 20-16,-21-21 0,20 0 16,-62 22-16,41-22 0,1 0 15,0 0-15,-1-21 0,1 21 0,21-21 16,-21 0-16,20 0 0,1 0 15,-21 0-15,21 0 16,21 21 0,0 1-16,0-1 15,0 0-15,21 0 0,0 0 16,0 0-16,0 1 0,1-1 16,-1 21-16,0-21 0,0 22 0,0-22 15,0 21-15,1-21 0,-1 0 16,21 1-16,-21-1 0,0 0 0,22 0 0,-22 0 15,21-21-15,1 0 0,-22 21 16,21-21-16,0 0 0,-20 0 16,20 0-16,0 0 0,1 0 0,-1-21 15,-21 0-15,21 0 0,1 0 0,-1 0 16,-21-1-16,22 1 0,-22-21 16,0 21-16,0-22 0,-21 22 0,0-21 15,0 0-15,0-1 0,0 1 16,0 21-16,0-22 0,0 22 0,0 0 15,-21 0-15,0 0 0,0 21 0,-1 0 16,1 0-16,0 0 0,0 0 16,0 21-16,-22 0 0,1 0 0,21 22 15,-21-22-15,-22 63 16,22-41-16,21-1 0,-1 0 0,1 1 16,21-1-16,0-21 0,0 22 15,0-22-15,0 0 0,21 0 0,1 0 0,-1 0 16,0-21-16,21 0 15,-21 0-15,1 0 0,-1 0 16,0 0-16,0-21 0,0 0 0,0 21 16,22-21-16,-22-21 0,0 20 15,0 1-15,0-21 0,1 21 0,-22-22 16,0 1-16,21 21 0,-21-21 0,0 20 16,0 1-16,0 0 0,0 0 15,0 0-15,0 42 16,-21 0-1,21 0-15,0 0 0,0 22 16,0-22-16,0 0 0,0 21 16,0-20-16,0-1 0,0 0 0,0 0 0,21 0 15,0 0-15,0 1 0,0-22 16,0 0-16,1 21 0,-1-21 16,21 0-16,-21 0 0,0 0 0,1 0 15,-1-21-15,21 21 0,-21-22 0,0 1 16,1 0-16,-1 0 0,0-21 15,0 20-15,-21 1 0,21-42 16,-21-1-16,0 43 16,0 0-16,0 0 0,0 0 15,0 42 1,0 0 0,0 0-16,-21 0 0,21 0 15,0 22-15,0-22 0,0 0 0,-21 21 16,21-20-16,0-1 0,-21 0 0,21 0 15,0 21-15,0-20 16,0-44 31,0 1-47,0 0 0,21 0 0,-21-21 16,0 20-16,0-20 0,21 21 0,-21-21 15,21 20-15,0-20 0,-21 0 16,22 21-16,-1-1 0,0-20 15,0 21-15,0 0 0,0 21 16,1 0-16,-1 0 0,0 21 31,-21 0-31,21 0 0,-21 0 0,0 1 16,0 20-16,0-21 0,0 0 0,0 43 16,0-22-16,0-21 15,0 0-15,21 1 0,-21-1 0,21 0 16,-21 0-16,0 0 0,22-21 15,-1 0-15,0 0 32,0 0-32,0-21 0,0 0 15,1 0-15,-1-22 0,0 22 0,0 0 16,0-21-16,0 21 0,1-22 16,-22 22-16,21-21 0,21-1 15,-21 22-15,0 21 0,1-21 0,-1 21 16,0 0-1,0 0-15,-21 21 16,0 0-16,0 1 0,0-1 16,0 0-16,0 0 15,0 0-15,0 22 0,0-22 0,0 0 0,0 21 16,0-21-16,21 1 0,-21-1 0,21 21 16,-21-21-1,0 0-15,22 1 0,-1-22 0,0 21 16,0 0-16,21-21 0,-20 0 15,-1 0-15,0 0 0,21 0 16,-21 0-16,1 0 0,20-21 0,-21 0 16,21-1-16,22-62 15,-22 41-15,-21 1 16,1 0-16,-1 21 0,0-22 16,-21 22-16,21 0 0,-21 0 0,0 0 15,0-1-15,0 1 16,-21 42-1,0 1-15,21-1 16,-21 0-16,-1 0 0,1 21 0,21-20 16,0-1-16,0 21 0,-21 0 15,21 1-15,0-22 0,0 0 16,0 0-16,0 0 0,21-21 16,0 0-16,1 0 0,-1 0 15,0 0-15,21 0 0,-21 0 0,22 0 16,41 0-16,-41-21 0,-1 0 15,22 0-15,-22 21 0,0-21 16,1-22-16,-22 22 0,21 0 16,-21-21-16,0 21 0,-21-1 0,0-20 15,22 21-15,-22 0 0,0 0 16,0-1-16,0 1 0,-22 21 16,1 0-1,0 21-15,0 1 16,21-1-16,0 0 15,0 0-15,0 21 0,0-20 0,0-1 16,0 0-16,0 0 0,21 0 16,0 0-16,-21 1 0,0-1 15,21-21-15,1 21 0,-22 0 16,0 0-16,0 0 31,-22-21-31,-20 0 0,21 22 16,0-22-16,-22 0 0,22 0 0,0 0 15,-21 21-15,21-21 0,-1 0 16,1 0-16,0 0 0,0 0 16,42 0 15,-21-21-31,21-1 0,0 1 16,22 0-16,-22 0 0</inkml:trace>
  <inkml:trace contextRef="#ctx0" brushRef="#br0" timeOffset="25740.17">11896 8805 0,'0'-21'0,"0"42"0,-22-63 0,22 21 0,0 0 16,0 42 15,0 0-31,0 0 0,0 0 0,0 22 15,0-1-15,0 0 0,0 1 0,0 20 16,0-20-16,0 20 16,-21-21-16,21 22 0,-21 21 15,21-22-15,0-21 0,0 1 0,0-1 16,0 0-16,0-20 0,-21 20 16,21-21-16,0 21 0,-21 1 15,21-22-15,0 0 0,-21-21 16,-1 0-1,22-21 1,0 0-16,0 0 16,0-22-16,0 22 0,0-21 0,0 21 15,22-22-15,-1 1 0,0 21 16,0-22-16,0 1 0,22 21 16,-22-21-16,21 20 0,0 1 0,-20 21 15,62-21-15,-63 21 16,22 0-16,-22 0 0,21 0 0,-21 0 15,1 21-15,-1 0 0,0 1 0,-21-1 16,0 0-16,0 21 0,0-21 0,0 22 16,0 20-1,0-42-15,-21 22 0,0-22 0,-1 0 0,1 0 16,0 0-16,0 1 0,0-1 16,0 0-16,-1 0 0,1 0 0,0-21 15,0 21-15,0-21 16</inkml:trace>
  <inkml:trace contextRef="#ctx0" brushRef="#br0" timeOffset="25944.06">12044 9800 0,'-21'0'15,"21"21"1,-22-21 47,1 0-63,0 0 0,0 0 15</inkml:trace>
  <inkml:trace contextRef="#ctx0" brushRef="#br0" timeOffset="29996.74">2032 11324 0,'0'-21'32,"0"0"-17,0 0 17,0 0-32,-21 21 15,0-22-15,21 1 0,-22 21 16,1 0-16,0 0 0,0 0 0,0 0 15,0 0-15,-22 0 0,22 0 16,-21 21-16,-1 1 0,22-1 0,-21 0 16,0 21-16,20-21 0,-20 22 15,21-1-15,0 43 0,21-43 16,0 0-16,0 1 0,0-22 16,0 21-16,21-21 0,0 22 0,0-22 15,0-21-15,1 21 16,-1 0-16,0-21 0,21 0 0,-21 0 15,1 0-15,20 0 0,-21-21 0,21 0 16,-20 21-16,20-21 0,-21 0 16,21-22-16,-20 22 0,-1-21 0,21-1 15,-21 1-15,22 0 0,-22-1 16,0-20-16,0-1 0,0 1 0,0 21 16,-21-22-16,22 22 0,-22-22 15,0 22-15,0 0 0,0-1 0,0-20 16,0 42-1,0-1-15,-22 44 16,1 20 0,21-21-16,0 21 0,-21 1 15,0 20-15,21-20 0,0 20 16,0 1-16,0-1 0,0 1 0,0-1 16,0-21-16,0 1 0,0-1 15,0 0-15,0 1 0,42-1 16,-21-21-16,1-21 0,-1 21 15,21-21-15,-21 0 0,22 0 16,-22 0-16,21 0 0,0-21 0,1 21 0,-22-21 16,21 0-16,1 0 0,-22 0 15,21-1-15,-21 1 0,0 0 16,1-21-16,-1 21 0,-21-1 16,21-20-16,-21 21 0,0 0 0,0 0 15,0-1-15,-21 22 0,0 0 0,-1 0 16,1 0-16,0 0 0,0 0 15,0 22-15,0-1 0,-1 0 0,22 0 16,-21 21-16,21-20 0,0-1 16,0 0-16,0 0 0,0 0 0,21 0 15,1 1-15,-1-22 0,21 21 16,-21-21-16,22 0 16,-22 0-16,21 0 0,-21 0 0,22-21 15,-22 21-15,21-22 0,-21 1 16,0 0-16,22 0 0,-22 0 0,0-22 0,0 22 15,0 0-15,1-42 16,-1 41-16,-21 1 0,0-21 16,0 21-16,0 0 15,0-1-15,-21 22 16,21 22-16,-22-1 0,22 0 0,-21 0 16,21 21-16,0 1 0,0 20 15,-21-20-15,21 20 0,-21 1 0,21 20 16,0-20-16,0 20 0,0 1 15,0-21-15,0 20 0,0 1 16,0-22-16,0 86 0,0-86 16,0 1-16,0-22 0,0 21 0,0-20 15,0-1-15,0 0 0,0 1 16,21-22-16,-21 0 0,0 0 16,21-21-16,-21-21 15,0 0-15,0-21 16,0-1-16,0 22 0,0-42 15,0 20-15,0 1 0,0-22 16,0 1-16,0-1 0</inkml:trace>
  <inkml:trace contextRef="#ctx0" brushRef="#br0" timeOffset="30271.59">3027 11748 0,'-21'-43'0,"42"86"0,-42-149 0,21 42 16,0 22-16,0 0 0,0-1 0,42 1 15,-21 0-15,0 20 0,0 1 0,22 0 16,-22 0-16,21 0 0,1 21 15,-1 0-15,0 0 0,-21 21 0,22 0 16,-22 0-16,0 0 0,0 1 16,-21 20-16,0-21 0,0 21 0,0 1 15,-21-1-15,0-21 0,0 22 0,-22-1 16,-20 0 0,21 1-16,20-22 0,1-21 0,0 21 0,0 0 15,42-21 16,0-21-31,0 0 16,1 0-16,-1-1 0,0 1 16,21 0-16,-21 0 0,22 0 0</inkml:trace>
  <inkml:trace contextRef="#ctx0" brushRef="#br0" timeOffset="32199.48">3831 11303 0,'-21'42'15,"0"-20"-15,0-1 16,-1 0-16,22 0 16,-21 21-16,0-20 0,0 20 0,21-21 15,0 0-15,0 22 0,0-22 0,0 0 16,0 0-16,0 21 16,21-42-16,-21 22 0,21-22 15,22 0-15,-22 0 0,0 0 0,0-22 16,21 22-16,-20-21 0,20 0 15,-21 0-15,0 0 0,22 0 0,-22-22 16,0 22-16,-21 0 0,21-21 16,-21-1-16,0 22 0,0-21 15,0-1-15,0 22 0,-21-21 0,0 21 0,0 0 16,-1-1-16,1 22 16,-42 0-16,42 0 0,-1 0 15,-20 22-15,21-1 0,21 0 0,0 21 16,-21-21-16,21 1 0,0 20 15,0-21-15,21 0 0,-21 0 0,21 1 16,43 20-16,-43-42 0,0 0 16,21 0-16,1 0 0,-22 0 15,21 0-15,0-21 0,1 21 0,-1-21 16,0-1-16,1 1 0,-1 0 16,0-21-16,-20 21 0,20-1 15,-21 1-15,21 0 0,-20 0 0,-22-21 16,0 20-16,0 1 15,-22 21 1,1 0-16,0 21 0,0 1 0,0 20 16,0-21-16,21 0 15,0 22-15,0-22 0,0 0 0,0 0 16,0 0-16,0 22 0,21-22 0,0 0 16,-21 0-16,21 0 0,0 0 15,0 1-15,1-1 0,-22 0 16,-22-21 15,1 0-15,0 0-16,0 0 0,0 0 0,0 0 15,-1 0-15,1-21 16,0 21-16,0 0 0,0 0 0,0 0 0,21-21 16,0 42-1,0 0 1,0 0-16,21 0 15,0 0-15,0-21 0,0 22 0,0-22 16,1 0-16,-1 0 0,21 0 16,-21 0-16,22 0 0,-1 0 0,21 0 15,-20 0-15,-1-22 16,0 1-16,1 21 0,-22-21 16,21 0-16,-21 0 0,22 0 0,-22-1 15,0 1-15,0 0 0,-21 0 0,0 0 16,0-22-16,0 22 0,0 0 15,0 0-15,-21 21 16,21 21 0,-21 0-16,21 0 15,0 1-15,-21 20 0,21-21 16,0 0-16,0 0 0,0 1 0,0-1 16,21 0-16,-21 0 0,21-21 15,0 0-15,0 21 0,1-21 0,-1 0 16,0 0-16,0 0 0,0 0 15,0 0-15,1-21 0,20 0 16,-21 0-16,0 21 0,0-21 0,1-22 16,20 22-16,-21 0 0,0-21 0,-21-1 15,21 1-15,1 0 0,-1-1 16,-21 1-16,0-22 0,0 22 0,0-21 16,0 20-16,0 22 15,0 0-15,0 0 0,-21 21 16,-1 21-1,1 0-15,0 21 0,0 1 16,0-1-16,21 0 16,-21 1-16,-1-1 0,22 0 0,-21 1 15,21-1-15,0 0 0,0 1 0,0-22 16,0 21-16,0-21 16,21 1-16,1-1 0,-1 0 0,0-21 15,0 21-15,0-21 0,0 0 0,1 0 0,-1 0 16,21 0-16,-21 0 0,0 0 0,22 0 15,-22-21-15,0 0 0,0 21 16,0-21-16,1-1 0,-1 1 0,0 0 16,0 0-16,-21 0 0,0-22 15,0 22-15,0 0 16,0 0-16,-21 21 31,0 21-31,0 0 16,21 0-16,0 22 0,0-22 0,0 0 15,0 0-15,0 22 0,0-22 0,0 0 16,0 0-16,0 0 0,21 0 16,0 1-16,0-1 0,0-21 15,22 0-15,-22 0 0,21 0 0,-21 0 16,22 0-16,-1 0 0,0 0 16,1 0-16,-1 0 0,0 0 15,1-21-15,-1 21 0,0-22 0,-21 22 16,22-21-16,20-21 0,-42 42 15,1-21-15,-1 0 0,0-22 16,0 1-16,-21 21 0,0 0 16,0-1-16,0 1 0,0 0 0,-21 0 15,0 0-15,0 21 0,-1 0 16,1 0-16,0 0 0,0 0 0,0 0 16,0 0-16,-1 21 0,1-21 15,0 21-15,0 43 0,0-43 16,21 0-16,0 0 0,0 0 0,0 0 15,0 22-15,0-22 16,0 0-16,21 0 0,0-21 16,0 0-16,0 0 15,1 0-15,-1 0 0,0 0 0,0 0 16,0-21-16,0 21 0,1-21 0,-22 0 16,21 0-16,0-22 0,-21 22 15,0-21-15,21-1 0,0-41 16,-21 41-16,21-20 0,-21 21 0,0-1 15,0-20-15,0 20 0,0 1 16,0 0-16,0 21 0,0-22 0,0 22 16,0 0-16,0 42 31,0 0-31,-21 22 16,21-1-16,0 0 0,0 1 0,0 20 15,0-21-15,0 22 0,0-22 0,0 22 16,0-22-16,21 0 0,-21 1 15,0-1-15,0 0 0,22-20 0,-22-1 16,0 0-16,0 0 0,21 0 0,-21 0 16,21-21-16,0 0 0,0 0 15,0 0-15,1 0 16,-22-21-16,21 21 0,0-21 0,0 0 16,-21 0-16,0-22 0,21 22 0,-21-21 15</inkml:trace>
  <inkml:trace contextRef="#ctx0" brushRef="#br0" timeOffset="32439.35">5419 11240 0,'-43'21'0,"86"-42"0,-107 42 15,43 0-15,0-21 0,42 0 16,0 0-1,0 0-15,0 0 0,22 0 0,-22 0 16,64-21-16,-43 0 16,-21 21-16,21-22 0,1 22 15,-22-21-15,21 0 0,-21 21 0,1-21 16,-1 0-16,0 0 0,-21-1 0,0 1 16,-21 0-16</inkml:trace>
  <inkml:trace contextRef="#ctx0" brushRef="#br0" timeOffset="32608.25">4868 11049 0,'0'0'0,"-21"0"0,-21 0 15,21 21-15,-22-21 0,22 0 16,0 21-16,42-21 47,0 0-32,0 0-15,22-21 0</inkml:trace>
  <inkml:trace contextRef="#ctx0" brushRef="#br0" timeOffset="33391.8">7070 10922 0,'21'0'16,"-42"0"-16,63-21 0,-42 42 31,0 0-31,0 22 0,0-22 16,0 21-16,0 22 0,0-22 16,0 21-16,0 1 0,0-22 0,0 22 15,-21-1-15,21-20 0,-21-1 0,21 0 16,0 1-16,0-1 0,0-21 15,0 0-15,0 0 0,0 1 0,0-44 47,0 1-47,21 0 0,0-21 16,-21 21-16,21-43 16,-21 22-16,21-22 0,0 22 0,-21-22 15,22 1-15,-22 21 0,0-22 16,21 22-16,0-1 0,-21 1 0,0 21 15,0 0-15,0 0 0,21 42 16,-21 0 0,0 0-16,0 21 0,21 1 0,-21-1 15,0 22-15,0-22 0,0 21 16,0-20-16,0 20 0,0-20 0,0-1 16,0 0-16,0-21 0,0 22 15,0-22-15,0 0 0,0 0 16,21 0-16,-21 1 0,0-44 31,0 1-15,0 0-16,0 0 0</inkml:trace>
  <inkml:trace contextRef="#ctx0" brushRef="#br0" timeOffset="34348.25">7133 11472 0,'0'43'15,"21"-43"-15,0 21 16,22-21-16,-22 0 0,0 0 0,21 0 16,-20 0-16,20-21 0,0 21 15,1-21-15,-22-1 0,21 1 16,0 0-16,1 0 0,-1 0 0,-21 0 16,22-1-16,-22 1 0,0 0 0,0 0 15,-21 0-15,0 0 16,0 42-1,0 0-15,0 0 0,0 0 16,0 0-16,-21 1 0,21 20 16,0-21-16,-21 21 0,21-20 0,-21-1 15,21 63-15,-22-62 16,22-1-16,-21 0 16,21 0-16,0-42 31,21 0-16,1 0-15,-1 21 0,0-43 0,0 22 16,0 0-16,-21-21 0,21 20 0,1-20 16,-1 0-16,0 21 0,-21-22 15,21 22-15,0 0 0,-21 0 0,21 0 16,1 21-16,-1 21 16,-21 0-16,0 0 0,21 21 15,-21-20-15,21 20 0,-21-21 0,21 21 16,-21-20-16,0 20 0,0-21 0,0 0 15,21 0-15,-21 1 0,22-1 16,-1-21 0,0 0-16,0 0 15,0 0-15,0-21 16,1-1-16,-1 1 0,-21 0 16,21 0-16,-21 0 0,21 0 0,-21-22 15,0 22-15,21 0 0,-21-21 16,21 20-16,-21 1 0,22 21 0,-22-21 15,21 21 1,-21 21-16,0 0 16,0 1-16,0-1 0,0 0 0,0 0 15,0 21-15,0-20 0,0-1 0,0 21 16,0-21-16,0 0 16,21 1-16,0-1 0,0-21 15,0 0-15,22 0 0,-22 0 0,21 0 16,1 0-16,-1 0 0,-21-21 15,21-1-15,1 1 0,-1 0 0,-21 0 16,43-43-16,-43 22 0,21 0 16,-42-1-16,21 1 0,-21 0 15,22-22-15,-22 22 0,0 0 0,0-1 16,0 1-16,0 21 0,0-22 16,0 22-16,0 0 0,-22 21 15,1 0-15,0 21 16,0 0-16,0 22 0,21-22 15,0 21-15,-21 1 0,-1-1 0,22 21 16,-21-20-16,21 20 0,0-20 16,0-1-16,0 21 0,0-20 0,0 20 15,0-42-15,0 22 0,0-22 16,0 0-16,21-21 0,1 21 16,-1-21-16,0 0 0,0 0 15,0 0-15,0 0 0,1-21 16,-22 0-16,0 0 0</inkml:trace>
  <inkml:trace contextRef="#ctx0" brushRef="#br0" timeOffset="34544.14">8784 11197 0,'0'0'15,"0"21"1,21-21-16,0 22 15,1-22-15,-1 0 0,0 0 0,21 0 16,-21 0-16,1 0 0,20 0 16,0 0-16,-21 0 0,22-22 0,20 1 15,-42 21-15,1-21 16,20 21-16,-21-21 0</inkml:trace>
  <inkml:trace contextRef="#ctx0" brushRef="#br0" timeOffset="34759.01">9673 11261 0,'21'0'0,"-42"0"0,63 0 0,-20 0 0,-1 0 16,0 0-16,0 0 15,0 0-15,0 0 0,1 0 0,-1 0 16,0 0-16,-21-21 0,21 21 15,0-22 1</inkml:trace>
  <inkml:trace contextRef="#ctx0" brushRef="#br0" timeOffset="34928.92">9673 11409 0,'0'21'16,"0"-42"-16,0 63 0,21-21 0,0-21 15,1 22-15,-1-22 16,0 0-16,0 0 0,0 0 16,0 0-16,1 0 0,-1 0 15,0 0-15,-21-22 16,21 1-16,0 0 0,-21 0 16</inkml:trace>
  <inkml:trace contextRef="#ctx0" brushRef="#br0" timeOffset="35547.57">10435 10943 0,'0'0'16,"0"-21"-16,-21 42 47,21 0-47,-21 1 15,21-1-15,0 21 0,0-21 0,0 22 16,0 20-16,0-21 0,-21 1 16,21 20-16,0-20 0,0-1 0,-22 0 15,22 1-15,0-22 0,0 21 0,-21-21 16,21 0-16,0 22 15,0-22-15,0 0 0,0 0 16,21-42 15,1 0-31,-1 0 16,-21 0-16,21-1 0,0 1 0</inkml:trace>
  <inkml:trace contextRef="#ctx0" brushRef="#br0" timeOffset="36579.98">11007 11113 0,'0'0'16,"21"0"-16,-21-22 0,21 22 15,-21 22 1,-21-1-16,0 0 0,-1 0 16,22 0-16,-21 0 0,0 22 15,0-22-15,21 0 0,-21 21 16,0-20-16,21 20 0,-22-21 0,22 0 15,0 0-15,0 22 0,0-22 16,0 0-16,0 0 0,22 0 16,-1 1-16,0-22 0,0 0 0,43 0 15,-43 0-15,21 0 16,-21 0-16,0 0 0,22 0 0,-22 0 16,0 0-16,0-22 0,-21 1 0,21 0 15,-21 0-15,0 0 16,0 0-16,-21-1 0,0 1 15,21-21-15,-21 21 0,-21 0 0,20-1 16,1 1-16,21-21 0,0 21 16,-21 0-16,21-1 0,0 1 15,0 0-15,21 0 0,0 0 0,1 21 16,-1-21-16,0-1 0,21 22 0,1-21 16,-1 21-16,-21 0 0,21 0 15,1 0-15,-1 0 0,-21 0 0,22 0 16,-22 21-16,0 1 0,0-1 0,0 0 15,-21 0-15,0 43 16,0-43-16,0 21 0,0 0 16,-21 1-16,0-22 0,0 0 0,0 0 15,21 0-15,0 1 16,-22-22-16,22 21 0,-21-21 0,42 0 47,1 0-47,-1-21 0,0-1 15,0 1-15,0 0 0,0 0 0,22-21 16,-22 20-16,0 1 0,0 0 16,-21-21-16,0 21 0,21-1 15,-21 1-15,0 0 0,0 0 0,0 0 0,0 0 16,0-1 15,22 22-15,-1 0-16,0 0 15,0 0-15,0 0 0,22 0 16,-22 0-16,21 0 0,-21 0 0,0 0 16,22 0-16,-22 22 0,0-1 0,0 0 15,-21 0-15,0 0 0,0 0 16,0 1-16,0-1 0,0 0 0,-21 21 16,0-21-16,0 1 0,0-1 0,21 0 15,0 21-15,-22-42 0,22 21 0,0 1 16,0-1-16,0 0 0,22 0 15,-1-21-15,0 0 16,0 0-16,0 0 0,22 0 0,-22 0 16,21 0-16,-21-21 15,0 0-15,22 21 0,-22-21 0,0-1 16,0 22-16,0-21 0,-21 0 0,0 0 16,0 0-16,0-64 15,0 64-15,-21-21 0,0 20 16,0 1-16,-21 0 0,20 0 0,1 21 15,0 0-15,-21 0 0,21 0 0,-1 0 16,1 0-16,0 0 0,0 0 16,21 21-16,-21 0 15,21 0-15,21-21 32,0 0-32,0 0 0,22 0 15,-1 0-15,0-21 0</inkml:trace>
  <inkml:trace contextRef="#ctx0" brushRef="#br0" timeOffset="37356.43">12700 10943 0,'0'0'16,"0"21"-1,0 1 1,-21-1-16,21 0 0,-21 0 0,21 21 0,0-20 15,0 20-15,-22-21 16,22 21-16,0-20 0,0 20 0,0-21 16,0 0-16,0 0 0,0 1 0,0-1 15,0 0-15,-21-21 47,21-21-47,0 0 0,0-1 16,-21 1-16,21 0 0,0 0 15,0-43-15,0 22 0,0 0 16,0-1-16,21 22 0,0-21 16,1 0-16,-1 20 0,0 1 15,0-21-15,0 21 0,22 0 0,-22 21 16,0-22-16,42 22 0,-41 0 16,-1 0-16,0 0 0,-21 22 15,0-1 1,0 0-16,0 0 0,-21 0 15,0-21-15,-1 21 0,-20 1 0,21-1 16,0-21-16,-22 21 0,22-21 16,0 21-16,0-21 0,0 21 0,21 0 15,0 1 1,0-1-16,0 0 16,0 0-16,21 0 15,0 0-15,0 1 0,0-1 0,1-21 16,-1 21-16,0 0 0,0-21 15,0 0-15,0 21 0,1-21 0,-1 0 16,0 0-16,21 0 0,-21 0 0,1 0 16,41 0-16,-42 0 15,0-21-15,22 0 0,-22 21 0,0-21 16,0 21-16,0-21 0,1-1 0,-1 22 16,-21-21-16,0 0 0,0 0 15,0 0-15,0 0 16,-21 21-1,-1 0-15,22 21 0,-21 0 16,21 0-16,0 0 0,0 0 16,0 1-16,0-1 0,0 0 0,0 0 15,0 0-15,0 0 0,0 1 0,0-1 16,-21 0-16,21 0 16,-21-21-16,21 21 0,-21-21 0,0 0 15,21 21-15,-43-21 0,22 0 16,0 0-16,-21 22 0,-1-22 0,1 0 15,0 0-15</inkml:trace>
  <inkml:trace contextRef="#ctx0" brushRef="#br0" timeOffset="38795.96">1947 13483 0,'0'0'0,"0"-21"0,0 0 16,0 0-16,-21 0 0,0-1 15,21 1-15,-21 0 0,0-42 16,-1 41-16,22 1 16,0 0-16,-21 21 15,0 0-15,21 21 16,-21 0-16,0 22 15,0-1-15,21 0 0,-22 1 0,1 20 16,0 1-16,0-22 0,0 22 16,0-22-16,-1 21 0,22-20 0,0-22 15,0 21-15,0-21 0,0 1 16,0-1-16,22-21 16,-1 0-16,0-21 15,0-1-15,0 1 0,0 0 16,1-21-16,-1 21 0,0-22 15,0 1-15,0 0 0,0 20 16,1-20-16,-1 21 0,0-21 0,-21 20 16,21 22-16,0 0 15,0 22-15,-21-1 16,22 0-16,-1 0 0,-21 21 16,21-20-16,-21-1 0,21 21 0,0-21 15,0 0-15,1 1 0,-22-1 16,21 0-16,0-21 0,21 0 0,1 21 15,-22-21 1,21 0-16,-21 0 0,0-21 0,22 0 16,-22 0-16,21-1 0,-21 1 15,22 0-15,-22-21 0,0 21 0,0-22 16,0 1-16,1 21 16,-22-22-16,0 1 0,0 0 0,0 21 0,0-22 15,0 22-15,0-21 0,0 21 16,0-1-16,-22 22 15,22 22 1,-21 20-16,21-21 0,0 21 16,0-20-16,0 20 0,0 0 15,21 1-15,1-1 0,-22-21 16,21 21-16,0-20 0,0-1 0,0 0 0,0 0 16,1-21-16,-1 0 15,0 0-15,21 0 0,-21 0 0,1-21 16,20 0-16,-21 21 0,0-21 15,0-22-15,1 22 0,-1 0 0,0 0 16,-21-22-16,0 22 0,0 0 16,21-42-1,-21 41-15,0 1 0,0 42 16,0 1 0,0-1-16,0 0 0,0 0 0,0 0 15,0 0-15,0 22 16,0-22-16,0 21 0,0-21 0,0 1 15,0-1-15,0 0 0,0 0 16,21-21 0,-21-21-1,0 0-15,21 0 0,-21-1 16,0 1-16,22 0 0</inkml:trace>
  <inkml:trace contextRef="#ctx0" brushRef="#br0" timeOffset="38972.87">3133 13145 0,'0'0'0,"0"-22"0,0 1 16,0 0-16,0 42 31,0 0-15,0 1 0,0-1-1,21-21 1,0 0-16,0 0 0</inkml:trace>
  <inkml:trace contextRef="#ctx0" brushRef="#br0" timeOffset="39227.72">3937 12954 0,'0'0'0,"0"21"0,-21 0 16,0 22-16,-1-22 0,1 0 0,0 0 15,21 22-15,-21-22 0,21 21 16,-21-21-16,0 22 0,21-22 0,0 21 16,-22-21-16,22 22 0,-21-22 15,21 21-15,0 0 0,0 1 16,0-22-16,0 0 0,0 0 16,0-42 30,-21 0-46</inkml:trace>
  <inkml:trace contextRef="#ctx0" brushRef="#br0" timeOffset="39792.39">3408 13399 0,'-21'0'16,"42"0"-16,-64 0 0,43-22 16,22 22-1,-1 0-15,0 0 0,21-21 16,1 21-16,-1-21 0,0 21 0,22-21 15,-22 0-15,22 0 0,-1 21 16,-21-22-16,1-20 0,20 21 16,-20 0-16,20 0 0,-21-22 0,1 22 15,-1-21-15,0 21 16,1-1-16,-22 1 0,0 0 0,0 0 0,-21 0 16,0 0-16,0-1 0,-21 22 15,0 0-15,0 0 0,0 0 16,-1 0-16,22 22 0,-21-1 0,21 0 15,-21 21-15,21-21 0,0 22 16,0-1-16,0 0 0,0 1 0,0-22 16,0 21-16,0 1 0,0-1 15,0-21-15,0 0 0,0 22 16,0-22-16,-21-21 0,21 21 0,0 0 16,0-42 15,0 0-16,21 0-15,-21-1 0,21 1 0,0 0 16,1 0-16,-1-21 0,0 20 16,0 1-16,0-21 0,0 21 0,22 0 15,-22-1-15,0 22 0,0 0 0,0 0 16,22 0-16,-22 0 16,0 22-16,-21-1 0,0 0 0,0 0 15,0 0-15,0 0 0,0 1 16,0-1-16,0 0 0,0 0 15,-21 0-15,21 0 0,0 1 16,0-1 0,21-21-1,0 0-15,0-21 16,1 21-16</inkml:trace>
  <inkml:trace contextRef="#ctx0" brushRef="#br0" timeOffset="40607.93">5440 13081 0,'-21'0'0,"42"0"0,-64 0 0,1-21 16,21 21-16,-21 0 0,20-21 0,-20 21 16,-43 0-1,64 0-15,-21 0 0,21 21 0,0 0 16,-1 0-16,-20 0 0,21 1 15,0-1-15,0 21 0,-1-21 0,1 22 16,0-22-16,21 21 0,0-21 16,-21 22-16,21-22 0,0 0 0,0 42 15,0-41-15,21-1 16,0-21-16,0 0 16,1 0-16,-1 0 0,0 0 0,0 0 15,21-21-15,-20-1 0,-1 1 0,21 0 16,-21 0-16,0 0 0,22 0 15,-22-22-15,0 22 0,0-21 0,0-1 16,1 1-16,-1 0 0,0-1 0,0 1 16,-21-21-16,0 20 0,21 1 15,-21-22-15,0 22 0,0 0 0,0-1 16,0 22-16,0 0 0,0 0 16,-21-21-1,0 42-15,0 0 0,21 21 0,0 0 16,-21 0-16,21 21 15,0 1-15,-22-1 0,22 0 0,0 1 16,0-1-16,0 22 0,0-22 0,0 0 16,0 1-16,0-1 0,0 0 15,0 1-15,0-1 0,0-21 0,22 21 16,-1-20-16,0-1 16,0-21-16,0 0 0,0 0 0,1 0 15,20 0-15,-21 0 0,0 0 0,22 0 16,-22 0-16,0-21 0,21-1 15,-21 22-15,22-21 0,-22 0 16,21-21-16,-21 21 0,1-1 0,-1 1 16,0-21-16,-21 21 0,0-22 15,0 22-15,0 0 0,0 0 0,0 0 16,-21 21 0,0 0-16,-1 0 0,1 21 15,21 0-15,0 0 0,-21-21 0,21 21 16,0 1-16,0-1 0,0 0 0,0 0 15,0 0-15,21 0 16,0 1-16,1-1 0,-22 0 0,21 0 16,-21 0-16,21 0 15,-21 1-15,0-1 16,0 0-16,0 0 16,21-21-1,0 0 1,0 0-16,1-21 0,-1 0 15,-21 0-15,42 21 0</inkml:trace>
  <inkml:trace contextRef="#ctx0" brushRef="#br0" timeOffset="41673.32">6604 13039 0,'-21'-21'0,"42"42"0,-63-42 15,20 21-15,1-22 0,-21 22 16,21 0-16,0 0 0,-22 0 0,22 22 16,0-22-16,-21 21 0,20 0 0,1 0 15,0 0-15,0 0 0,21 22 16,0-22-16,-21 0 0,21 21 0,0-20 16,0-1-16,0 0 0,0 0 0,0 0 15,0 0-15,21 1 16,0-1-16,0-21 0,0 0 15,22 0-15,-22 0 0,21-21 16,-21-1-16,1 1 16,-1 21-16,0-21 0,0 0 0,0 0 0,-21 0 15,21-1-15,-21-20 0,22 21 16,-22 0-16,0-22 0,0 22 16,0 0-16,0-21 0,0 21 0,0-1 15,0 44 1,0-1-1,0 0-15,0 0 0,0 21 16,0-20-16,0 20 0,21-21 0,-21 0 16,0 0-16,0 1 15,0-1-15,21 0 0,0 0 0,-21 0 16,21-21-16,0 0 0,-21 21 0,43-21 16,-22 0-16,0 0 15,0 0-15,0 0 0,1 0 0,-22-21 16,21 0-16,0 0 0,0 21 0,0-21 15,0 0-15,1-1 0,-1 1 16,0 0-16,-21-21 0,21 21 0,0-1 16,-21 1-16,0 0 0,0 0 0,21 0 15,-21 0-15,22 21 16,-22 21 0,0 0-16,0 0 0,0 0 0,0 0 15,-22 1-15,22 20 16,-21-21-16,21 0 0,0 0 0,0 22 15,0-22-15,0 0 0,0 0 0,0 0 16,0 1-16,21-22 0,1 0 16,-1 0-16,0 0 15,0 0-15,0 0 0,-21-22 0,43 1 16,-22 21-16,0-21 0,0 0 16,-21 0-16,21 21 0,0-21 15,-21-1-15,0 1 0,0 0 0,22 0 16,-22 0-16,21 21 0,-21-21 15,0 42 17,0 0-32,0 0 0,0 0 15,0 0-15,0 1 16,0-1-16,21-21 0,21 21 16,-21-21-16,1 0 0,-1 21 0,21-21 15,-21 0-15,22 0 0,-22 0 16,21 0-16,-21 0 0,0 0 0,1 0 15,-1-21-15,0 21 0,-21-21 16,0 0-16,0-1 16,0 1-16,0 0 0,-42 0 0,20 21 15,1-21-15,0 0 0,0-1 0,0 1 16,0 21-16,-1-21 0,1 21 16,21-21-16,21 21 15,1 0 1,-1 0-16,0 0 0,0 0 0,0-21 15,0 21-15,1 0 0,-1 0 16,0 0-16,0-21 0,0 21 0,0 0 16,1 0-16,-1-22 0,-21 1 15,21 21-15,-21-21 16,0 0-16</inkml:trace>
  <inkml:trace contextRef="#ctx0" brushRef="#br0" timeOffset="42216.01">8784 13102 0,'0'21'0,"0"-42"0,0 64 15,21-43 1,0 0-16,1 0 0,20 0 16,-21 0-16,0 0 0,0 0 15,1 0-15,20 0 16,-21 0-16,0 0 0,0 0 0,1 0 16,-22-22-16,-22 22 15,1 0 1,0 0-16</inkml:trace>
  <inkml:trace contextRef="#ctx0" brushRef="#br0" timeOffset="42431.89">8742 13314 0,'0'0'0,"0"21"0,21-21 31,0 0-15,0 0-16,0 0 0,1 0 15,-1 0-15,0 0 0,0 0 16,0 0-16,0 0 0,1 0 0,-1 0 16,42-21-16,-42 21 15,1 0-15,-1-21 0,0 21 16,0-21-16,0 21 0,0 0 0,1-22 16,-1 22-16</inkml:trace>
  <inkml:trace contextRef="#ctx0" brushRef="#br0" timeOffset="43196.45">9885 12742 0,'0'0'0,"21"0"0,0-21 0,0 21 15,0 0-15,1-21 0,-1 21 16,21 0-16,-21-21 0,22 0 0,-1 21 16,-21 0-16,21-21 0,1 21 0,-22 0 15,21-22-15,-21 22 0,22 0 16,-22 0-16,0 0 16,-21-21-16,-21 21 15,0 0 1,-22 0-16,22 0 0,0 0 15,-21 0-15,21 0 0,-22 0 0,22 21 16,-21-21-16,21 0 0,-1 0 16,1 22-16,0-22 0,0 21 0,0-21 15,0 21-15,-1 0 0,1 0 16,21 0-16,-21 1 0,0-1 0,0 0 16,21 0-16,-21 0 0,-1 0 0,1 1 15,21-1-15,-21 0 16,21 0-16,-21-21 0,42 0 47,0-21-47,0 21 15,-21-21-15,22 21 0,-1 0 0,0-21 16,21 21-16,-21 0 0,1 0 16,20 0-16,-21 0 0,0 0 0,22 0 15,-22 0-15,21 0 0,-21 0 0,22 0 16,-22 0-16,0 21 0,0 0 15,0-21-15,43 63 16,-64-41-16,0-1 0,0 0 16,0 0-16,0 0 0,0 0 15,-21 1-15,-1-1 0,1 0 0,0 0 16,0 0-16,-21 0 0,20-21 0,1 22 16,-21-22-16,0 0 0,20 21 15,-20-21-15,21 0 0,-21 0 0,20 0 16,-20 0-16,21 0 0,0 0 15,0 0-15,-1 0 16,22-21 31,22-1-47,-1 22 0,21-21 16,-21 0-16,22 21 0,-22-21 0,21 0 15</inkml:trace>
  <inkml:trace contextRef="#ctx0" brushRef="#br0" timeOffset="43937.03">11134 12764 0,'-22'21'16,"1"0"-16,0-21 0,0 21 0,21 0 15,-21 0-15,21 1 0,-21-1 16,-1 0-16,22 0 0,0 0 16,0 0-16,0 1 0,0-1 0,0 0 15,0 0-15,22 0 0,-1 0 16,0-21-16,0 22 0,0-22 0,0 0 16,1 0-16,-1 0 0,0 0 15,0 0-15,0 0 0,0 0 16,1 0-16,-22-22 0,21 22 15,-21-21-15,0 0 0,0 0 16,0 0-16,0 0 0,0-1 16,0 1-16,0 0 0,-21 0 0,21 0 15,0-22-15,0 22 0,0-21 0,0 21 16,0-22-16,21 22 0,0 0 16,0 0-16,21 0 0,-20-22 15,20 43-15,-21-21 0,21 0 0,1 21 16,-22 0-16,21-21 0,-21 21 0,43 0 15,-43 21-15,0-21 16,0 21-16,-21 0 0,0 1 0,0-1 16,0 21-16,0-21 0,0 22 0,-21-22 15,21 21-15,-21-21 0,0 22 16,0-22-16,21 42 16,0-42-16,0 1 0,0-1 0,0 0 0,0 0 15,21 0-15,0-21 16,0 0-16,0 0 0,1 0 15,20 0-15,-21 0 0,21 0 0,-20 0 16,20-21-16,0 21 0,-21-21 0,22 0 16,-22 0-16,21-1 0,-21-20 15,1 21-15,-1 0 0,0-22 0,-21 1 16,0 0-16,0 21 0,0-22 0,0 1 16,0 0-16,-21 20 0,0 1 15,-22-21-15,22 21 0,0 21 16,-21-21-16,20 21 0,-20 0 0,0 0 15,21 0-15,-22 0 0,22 21 0,-21-21 16,21 21-16,-1 0 0,1-21 0,0 21 16,21 0-16,0 1 0,-21-1 15,21 0-15,0 0 16,0 0-16,0 0 16,21-21-16,0 0 0</inkml:trace>
  <inkml:trace contextRef="#ctx0" brushRef="#br0" timeOffset="44139.91">12150 13081 0,'-22'42'15,"1"-42"-15,21 22 16,-21-44 31</inkml:trace>
  <inkml:trace contextRef="#ctx0" brushRef="#br0" timeOffset="45144.34">19389 11007 0,'0'-21'16,"0"-1"-1,0 1-15,0 0 16,0 0 0,0 0-16,0 0 15,0 42 32,0 0-31,0 21-16,0-21 0,0 22 0,-22-1 15,22 22-15,0-1 0,-21-21 0,21 22 16,0-1-16,0 1 0,0-22 16,0 22-16,0-22 0,0 0 0,0 1 15,0-1-15,0-21 0,0 22 16,0-22-16,0 0 0,0 0 16,0 0-16,0 0 0,21-21 31,1 0-31,-22-21 15,21 21-15,-21-21 16,0 0-16,21 0 0,-21 0 0,0-22 16,0 22-16,0 0 0</inkml:trace>
  <inkml:trace contextRef="#ctx0" brushRef="#br0" timeOffset="45572.09">19071 11091 0,'0'-21'0,"0"42"0,0-63 0,0 21 16,21 0-16,0 0 15,1-1-15,20 22 0,-21-21 16,21 21-16,1-21 0,20 21 0,43 0 16,-42 0-16,-1 0 15,1 0-15,-1 0 0,-21 21 0,22 0 16,-22 1-16,1-1 0,20 0 0,-42 21 15,22 1-15,-1-22 16,-21 21-16,0 0 0,0 1 0,-21-1 16,0 0-16,0 1 0,0-1 0,-21 0 15,0 1-15,0-22 0,0 21 16,-22 1-16,1-22 0,21 21 0,-21-21 16,-1 22-16,1-22 0,0 0 15,-1 0-15,1 0 0,0-21 0,-1 21 16,22 1-16,-21-22 0,21 0 0,-1 21 15,1-21-15,-21 0 16,21 0-16,0 0 16,21-21 15,0-1-15,0 1-16,21 21 0,21-42 15</inkml:trace>
  <inkml:trace contextRef="#ctx0" brushRef="#br0" timeOffset="46196.73">20616 11007 0,'0'0'0,"0"-21"15,-21 21 1,21 21 0,-21-21-16,0 42 15,0-21-15,21 22 0,0-1 0,0 0 16,-22 1-16,22 20 0,-21-21 16,21 22-16,-21-22 0,21 1 0,0-1 15,0 0-15,0 1 0,-21-22 0,21 21 16,0-21-16,0 0 0,0 1 15,0-1-15,-21-21 16,21 21-16,0-42 31,0 0-15,0-1-16,0 1 0,0-21 16,0 21-16,0 0 0,0-22 0,21 1 15,0 0-15,0-22 0,0 22 16,1-1-16,-1-20 0,42-43 15,-42 64-15,22-1 0,-1 1 16,0 0-16,1 21 0,-1-1 0,0 1 16,-20 0-16,20 21 0,-21 0 0,21 0 15,-20 21-15,20 22 16,-21-1-16,-21-21 0,0 43 16,21-22-16,-21 0 0,0 22 0,0-1 15,0-20-15,0 20 0,0-21 16,0 1-16,-21-1 0,21 0 0,0 1 15,-21-1-15,21-21 0,0 0 16,-21 1-16,21-1 0,0 0 16,-21-21-1,-1 0-15,22-21 16,-21 0 0,0-1-16,0 1 0,0 0 15,21 0-15</inkml:trace>
  <inkml:trace contextRef="#ctx0" brushRef="#br0" timeOffset="46444.59">20489 11472 0,'0'0'0,"-21"0"0,0 0 15,0 0-15,0 0 0,42 0 32,0 0-32,0 0 0,21 0 15,-20 0-15,20 0 0,0 0 16,1-21-16,-1 21 0,-21 0 0,21 0 15,1 0-15,-22-21 0,0 21 16,0 0-16,0 0 0,1 0 16,-1 0-1,-21-21 1,21 21-16,0 0 16,0 0-16,0-21 0,1 21 15</inkml:trace>
  <inkml:trace contextRef="#ctx0" brushRef="#br0" timeOffset="46740.42">21505 11388 0,'21'0'47,"1"0"-47,20 0 0,-21 0 15,21 0-15,1 0 0,-1 0 0,0 0 16,1 0-16,-1 0 0,0-21 0,-20 21 16,20 0-16,-21 0 0,0 0 15,0 0-15,1 0 0,-1 0 16,0 0 15,0 0-15,0 0-1,0-22-15,1 22 16</inkml:trace>
  <inkml:trace contextRef="#ctx0" brushRef="#br0" timeOffset="47491.99">23220 10964 0,'0'0'0,"0"-21"0,-21 21 31,21 21-31,-22-21 16,1 22-16,0 20 0,21-21 16,-21 21-16,0 1 0,0-1 0,-1 0 15,1 1-15,21-1 0,-21 0 0,0 1 16,0-1-16,0 0 0,-1-20 15,22 20-15,-21-21 0,0 21 16,21-20-16,0-1 0,0 0 0,-21-21 16,21 21-16,0-42 31,0 0-15,21 0-16,-21-1 15,21 1-15,0 0 0,22-21 0,-22 21 16,0-22-16,0 1 0,0 21 0,22 0 15,-22-22-15,0 22 0,0 0 16,22 0-16,-22 0 16,0 21-16,0 0 0,0 0 0,-21 21 15,21 0-15,-21 0 16,0 0-16,0 0 0,0 1 16,0-1-16,0 21 0,0-21 0,0 0 15,0 22-15,0-22 0,0 0 16,0 0-16,0 0 0,0 1 0,22-1 15,-22 0-15,21-21 0,42 21 16,-42-21-16,1 0 0,20 0 16,-21 0-16,21 0 0,1 0 0,-22-21 15,21 21-15,1-21 0,-1 0 0,0-1 16,-21-20-16,22 21 0,20-64 16,-20 43-16,-22 0 0,0-22 15,-21 22-15,0-1 0,0-20 0,0 21 16,0-1-16,0 1 0,-21 21 15,21-22-15,-43 22 0,22 0 0,0 0 16,-21 0-16,21 21 16,-1 0-16,1 0 15,0 0-15,0 0 16,21 21-16,0 0 0,0 0 16,-21 0-16,21 1 15,0-1-15,0 0 16,0 0-16,-21-21 15,21 21-15,-22-21 0,22 21 16</inkml:trace>
  <inkml:trace contextRef="#ctx0" brushRef="#br0" timeOffset="47755.84">23918 11705 0,'-21'0'0,"21"21"15,0-42 32,-21 21-16,0-21-31,0 21 16,-1 0-16,1 0 0,0 0 16</inkml:trace>
  <inkml:trace contextRef="#ctx0" brushRef="#br0" timeOffset="49611.78">13949 11007 0,'0'-21'0,"0"42"0,-21-64 0,21 22 15,-22 21-15,1 0 16,21 21-16,-21-21 15,21 43-15,-21-22 0,21 42 16,0-20-16,-21-1 0,0 22 0,21-1 16,0 1-16,0-1 0,-22-21 0,22 22 15,0-22-15,-21 1 0,21-1 16,0-21-16,0 21 0,0-20 16,0-1-16,0 0 0,0 0 15,0-42 16,0 0-31,21 0 0,-21-1 0</inkml:trace>
  <inkml:trace contextRef="#ctx0" brushRef="#br0" timeOffset="50103.5">13843 11028 0,'0'-21'0,"0"42"0,21-42 0,-21 0 16,21-1-16,0 1 0,1 21 15,-1-21-15,0 21 0,0 0 0,21-21 16,-20 21-16,20 0 0,0 0 0,1 0 16,-1 0-16,-21 21 15,21 0-15,-42 0 0,0 1 0,0 20 0,0-21 16,0 21-16,-21 1 0,-42 20 16,20-20-16,1-1 15,0 0-15,-1-21 0,1 22 0,-21-1 16,41-42-16,1 21 0,0-21 15,21-21 1,0 0-16,21 0 16,22 0-16,-22-1 0,21 22 15,-21-21-15,22 21 0,-1-21 0,0 21 16,1 0-16,-1 0 0,21 21 0,-20 0 16,-22 1-16,21-1 0,-21 21 15,1-21-15,-22 0 0,0 22 16,0-22-16,-22 21 0,1-21 0,0 22 15,-21-22-15,-1 0 0,-20 0 0,21 0 16,-1 1-16,-20-1 0,20-21 0,1 0 16,0 21-16,-1-21 0,-20 0 15,42 0-15,0-21 16,-1 21-16,22-21 0,0-1 0,0 1 16,0 0-16,0 0 0,0-21 15,0 20-15,22 1 0,-1 0 16,0 0-16,21 0 0,-21 0 0,22-1 15,-1 1-15</inkml:trace>
  <inkml:trace contextRef="#ctx0" brushRef="#br0" timeOffset="50865.06">14795 11557 0,'0'0'0,"22"0"0,-1 0 15,42 0 1,-63-21-16,21 0 0,1 0 15,-22-1-15,0 1 0,0 0 16,0 0-16,0 0 0,0 0 0,0-1 16,-22 1-16,-20 0 0,21 0 15,0 21-15,0 0 0,-22 0 0,22 0 16,-21 21-16,21 0 0,-1 0 0,1 1 16,0 20-16,0-21 0,0 21 15,0 1-15,21-22 0,0 21 0,0 22 16,0-43-16,0 21 15,0-21-15,0 1 0,21-1 16,0-21-16,0 0 16,0 0-16,0 0 0,1 0 0,-1 0 15,0-21-15,0-1 0,0 1 16,0 0-16,1 0 0,-1 0 0,0 0 16,0-1-16,0-20 0,0 21 15,1 0-15,-22-22 0,0 22 0,21 0 16,-21 0-16,0-21 15,0 63 1,0 0-16,0 0 0,0 21 16,0-20-16,0 20 0,0-21 0,0 43 15,0-43-15,0 0 16,0 0-16,0 0 0,0 0 0,0 1 16,21-22-16,0 0 15,0 0-15,0 0 0,1 0 16,-1 0-16,0-22 0,0 22 0,21-21 15,-20 0-15,20 0 0,-21 0 0,21-22 16,-20 22-16,-1-21 0,21 0 16,-21-1-16,0 1 0,1-22 0,-1 22 15,-21-64-15,0 43 16,0 20-16,0 1 0,0 0 16,0 21-16,0-1 0,-21 1 0,-1 21 15,1 0-15,21 21 0,-21 22 16,21-1-16,-21 0 15,21 1-15,0-1 0,0 22 0,0-22 16,0 21-16,0-20 0,0 20 0,0-20 16,0-1-16,0-21 0,0 21 15,0-20-15,0 20 0,0-21 0,0 0 16,0 0-16,0 1 0,21-22 16,0 0-16,0 0 0,1 0 15,-1 0-15,0 0 0,21-22 0,-21 1 16,22 21-16,-1-21 0,-21 0 15,22 0-15,-22 0 0,0-1 16</inkml:trace>
  <inkml:trace contextRef="#ctx0" brushRef="#br0" timeOffset="52208.3">15917 11409 0,'0'0'0,"0"-21"16,0 0-16,0-1 16,-21 22-16,0-21 0,0 21 0,0 0 15,-1 0-15,1 0 0,0 0 16,0 21-16,0 1 0,0 20 15,-1-21-15,22 0 0,-21 0 0,21 22 16,0-22-16,0 0 0,0 21 16,0-20-16,0-1 0,0 0 15,0 0-15,21-21 16,1 0-16,-1 0 0,0 0 16,0-21-16,0 21 15,22-42-15,-22 20 0,0 1 16,0 0-16,0 0 0,0 0 15,-21 0-15,0-1 0,0 1 0,0 0 16,0 0-16,0 0 0,0 42 31,-21 0-31,0 0 0,21 22 16,0-22-16,0 0 0,0 0 0,-21 21 16,21-20-16,0-1 15,0 0-15,0 0 0,21 0 16,0-21-16,0 0 0,1 0 0,20 0 0,-21 0 15,21 0-15,-20 0 16,20 0-16,0-21 0,1 0 0,-22 21 16,21-21-16,0 0 0,-20-1 0,-1 1 15,0 0-15,0 0 0,-21-21 16,0 20-16,0 1 0,0 0 0,0 0 16,-21 21-1,0 0 1,0 21-16,21 0 0,0 0 0,0 1 15,-22-1-15,22 0 0,-21 0 16,21 0-16,0 0 0,0 1 16,0-1-16,0 0 0,21-42 47,-21 0-47,22 21 0,-22-22 15,0 1-15,21 0 0,0 0 0,-21 0 16,0 0-16,0-22 15,21 43-15,-21-21 0,21 21 0,0 0 16,1 21 0,-22 0-16,21 1 0,-21-1 15,21 0-15,0 0 16,-21 0-16,21 0 0,-21 1 0,0-1 16,21 0-16,1 0 0,-1-21 15,0 0 1,0 0-16,0 0 0,0 0 0,1 0 15,-1-21-15,0 21 0,0-21 16,0 0-16,0-1 0,1 1 16,-1 0-16,0 0 0,0 0 15,0 0-15,0-1 0,-21-20 0,0 21 0,22 0 16,-1 0 0,-21 42 46,21-21-62,-21-21 31,0-1-15,0 1 0,-21 21 15,21 21-31,-21-21 0,21 22 0,0-1 15,-22 0-15,22 0 0,-21 0 16,21 0-16,0 1 0,0-1 16,0 0-16,0 0 0,0 0 0,0 0 15,0 1-15,0-1 0,0 0 16,21 0-16,1-21 0,-1 0 16,0 0-16,0 0 0,0 0 0,22 0 15,-22 0-15,21 0 0,0 0 16,1-21-16,-1 21 0,0-21 15,1 0-15,-1 21 0,-21-22 0,22 1 16,-1 0-16,-21 0 0,0 0 0,0-22 16,1 22-16,-22 0 0,21-21 0,-21 21 15,0-1-15,0-20 0,0 21 16,-21 0-16,-1 21 16,1 0-16,0 0 0,0 21 15,0 0-15,0 0 0,-1 22 0,22-22 16,0 21-16,-21-21 0,21 22 15,0-22-15,0 21 0,0-21 0,0 22 16,0-1-16,0-21 0,21 0 16,1 0-16,-1-21 15,0 0-15,0 0 0,0 0 0,0 0 16,22 0-16,-22 0 0,21 0 0,-21-21 16,64 0-16,-64 0 0,22 0 15,-22 0-15,21-1 0</inkml:trace>
  <inkml:trace contextRef="#ctx0" brushRef="#br0" timeOffset="52496.13">18542 11303 0,'21'0'15,"0"0"1,0 0-16,1 0 16,-1 0-16,0 0 15,0 0-15,0 0 0,0-21 16,1 21-16,-1 0 0,0 0 16,0 0-16,-21-21 15,-21 21 32</inkml:trace>
  <inkml:trace contextRef="#ctx0" brushRef="#br0" timeOffset="52680.03">18584 11451 0,'0'21'0,"0"-42"0,0 64 15,21-43 1,1 0-16,-1 0 0,0 0 15,0 0-15,0 0 0,0 0 16,-21-22-16,22 22 16,-1 0-16,-21-21 15,-21 21 1,-1 0 0</inkml:trace>
  <inkml:trace contextRef="#ctx0" brushRef="#br0" timeOffset="86142.28">4593 14901 0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1:48:19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2900 0,'21'0'47,"0"0"-32,0-21-15</inkml:trace>
  <inkml:trace contextRef="#ctx0" brushRef="#br0" timeOffset="773.18">2900 1143 0,'0'0'0,"0"-21"0,0 0 16,0 0-16,0-1 0,0 1 16,0 0-16,0 0 0,0 0 15,0 0 1,0-1-16,0 44 31,0-1-31,-21 21 16,21 0-16,-22 1 0,1-1 0,21 0 15,-21 22-15,21-1 0,-21-20 16,0 20-16,21 1 0,-21-1 0,-1 1 16,1-22-16,0 22 0,21 41 15,-21-62-15,21-1 0,0 0 16,-21 1-16,21-22 0,0 21 15,0-21-15,0 1 0,0-1 16,21-21 0,0-21-1,0-1-15,-21 1 0,0 0 0,21 0 16,1-21-16,-22-1 0,0 1 16</inkml:trace>
  <inkml:trace contextRef="#ctx0" brushRef="#br0" timeOffset="1099.99">2836 1122 0,'0'0'0,"0"-42"0,21 20 15,1 1-15,-22 0 0,0 0 0,21 0 0,0 0 16,0 21 0,0 0-1,0 0-15,-21 21 0,0 0 16,22 0-16,-1 21 0,0 1 0,-21-1 15,0 0-15,21 1 0,-21-1 16,21 22-16,-21-22 0,0 21 0,0 1 16,0 42-1,0-43-15,0-20 0,0-1 0,0 0 0,0 1 16,0-1-16,0-21 0,0 0 16,0 22-16,0-22 0,0 0 15,0 0-15,0 0 0,0 0 16,0-42 15,0 0-31,0 0 0,0 0 0,0 0 16</inkml:trace>
  <inkml:trace contextRef="#ctx0" brushRef="#br0" timeOffset="1335.86">2730 1715 0,'0'0'0,"-21"-22"31,42 22 0,1-21-31,-1 21 0,21 0 0,-21 0 16,22-21-16,-22 21 0,21 0 16,-21 0-16,22-21 0,-22 21 15,0 0-15,0 0 0,0 0 0,0 0 16,1 0-16,-1 0 0,0 0 15,0 0-15,0 0 0,0 0 16</inkml:trace>
  <inkml:trace contextRef="#ctx0" brushRef="#br0" timeOffset="1825.47">3535 1588 0,'0'0'0,"0"-22"0,-21-41 32,21 42-32,0 0 0,0-1 0,0 1 15,0 0-15,21 21 0,0-21 16,0 21-16,0 0 16,22 0-16,-22 0 0,0 0 15,0 21-15,21 0 0,-20 0 16,-1 1-16,21-1 0,-21 0 0,0 21 15,-21-21-15,22 22 0,-1-22 16,-21 21-16,0 1 0,0-1 0,0-21 16,0 21-16,0-20 0,0 20 15,0-21-15,0 0 0,0 0 0,-21 1 16,-1-1-16,22-42 31,0-1-31,0 1 16,0 0-16,0-21 0,0 21 15,0-22-15,22 1 0,-22 0 16,21-1-16,0 1 0,-21 21 16,21-22-16,0 22 0,-21 0 0,21 0 15,1 0-15,-22 0 0,21 21 16,-21-22-16,21 22 0,0 0 31,0 0-31,0 0 31</inkml:trace>
  <inkml:trace contextRef="#ctx0" brushRef="#br0" timeOffset="2240.23">4318 1757 0,'0'0'0,"0"21"0,21-21 0,-21 21 0,0 0 16,21-21-1,0 0-15,1 0 0,-1 0 16,0 0-16,21-21 16,-21 0-16,1 21 0,-1-21 0,0 0 15,21 0-15,-21-1 0,1 1 16,-1 0-16,0 0 0,-21 0 0,0 0 16,21-1-16,-21 1 0,0 0 0,0 0 15,0 0-15,0 0 16,-21-1-16,0 22 0,0 0 0,-1-21 15,1 21-15,0 0 0,0 0 16,0 0-16,-22 21 0,22-21 0,0 22 16,-21-1-16,21 0 0,-1 21 15,1-21-15,0 22 0,21-22 0,-21 21 16,21 1-16,-21-1 0,21 0 16,0-21-16,0 22 0,0-22 0,0 21 15,0-21-15,0 1 0,21-1 0,0 0 16,0 0-16,0 0 0,1-21 15,-1 0-15,0 21 0,21-21 0,1 0 16,-22 0-16,21 0 16,0 0-16,1 0 0,-1-21 0,0 21 15</inkml:trace>
  <inkml:trace contextRef="#ctx0" brushRef="#br0" timeOffset="2792.28">5503 1482 0,'0'-21'16,"0"42"-16,0-64 0,0 22 15,0 0-15,-21 21 0,0-21 0,0 21 16,0 0-16,-1 0 16,1 0-16,0 0 0,0 0 15,0 0-15,21 21 0,-21 0 0,-1 0 16,1 22-16,0-22 0,21 21 15,-21-21-15,0 22 0,0-1 0,21 0 16,0 1-16,-22-1 0,1-21 0,21 22 16,0-22-16,0 21 0,0-21 15,0 0-15,0 1 0,0-1 16,21 0-16,1-21 0,-1 0 16,0 0-16,0 0 0,0 0 0,0 0 15,1 0-15,-1-21 0,0 21 16,21-21-16,-21-1 0,1 1 15,-1 0-15,0 0 0,0-21 0,0-1 16,0 22-16,1-21 0,-1-1 16,0 1-16,-21 0 0,21-1 0,-21 1 15,21 21-15,-21 0 0,0-22 16,0 22-16,0 0 0,0 42 31,0 0-31,-21 1 0,21-1 16,0 0-16,-21 21 0,21-21 15,0 22-15,0-22 0,0 21 0,0 1 16,0-22-16,0 21 0,0-21 16,0 0-16,0 1 0,0-1 0,0 0 15,0 0-15,21-21 16,0 0-16,0 0 0,1 0 0,-1 0 16,0 0-16,0 0 0,0-21 15,22 0-15</inkml:trace>
  <inkml:trace contextRef="#ctx0" brushRef="#br0" timeOffset="4032.08">7239 1334 0,'0'0'0,"0"-22"0,21 1 15,-21 0-15,21 21 0,-21-21 16,0 0-16,0 0 16,-21 42 15,0 0-31,21 0 0,-21 0 15,21 0-15,0 22 0,-21-22 0,-1 21 16,22 1-16,-21-22 0,21 21 0,0 0 16,-21 1-16,21-1 15,0 0-15,0-20 0,0 20 0,0-21 16,0 0-16,0 0 0,0 1 16,21-1-16,0 0 0,1-21 0,-1 0 15,0 0-15,21 0 0,-21 0 16,1 0-16,20-21 0,-21 0 15,21-1-15,-20 1 0,20 0 0,-21-21 16,21-1-16,-20 22 0,-1-21 16,-21 0-16,0 20 0,0-20 0,0 0 15,0-1-15,0 22 0,-21-21 16,-1 21-16,-20 0 0,21-1 16,0 1-16,-22 0 0,22 21 0,0 0 15,-21 0-15,21 0 0,-1 0 16,1 0-16,0 0 15,21 21 1,21-21-16,0 0 16,1 0-16,-1 0 0,21 0 15,0 0-15,1 0 0,-1 0 0,22 0 16,-1 0-16,-21-21 0,22 0 0,-1 0 16,1 21-16,-1-21 15,1-1-15,-22-20 0,22 21 0,-22 0 16,0 0-16,1-22 0,-22 22 15,0-21-15,0 21 0,0-1 0,-21-20 16,0 21-16,0 0 0,0-43 16,-21 43-16,0 0 15,0 21-15,0 0 16,0 0-16,-1 0 16,1 21-16,21 0 0,-21 22 0,21-1 15,-21 0-15,0 1 0,21-1 16,0 21-16,0-20 0,-21 20 0,-1 1 15,22-22-15,-21 22 0,21-1 16,0 1-16,0-1 0,-21 1 16,21-1-16,0 85 15,0-84-15,0-1 0,0 1 0,0-1 16,0 1-16,0-1 0,0 22 0,0-22 16,0 1-16,0 21 0,21-22 15,-21 1-15,0 20 0,0-20 0,21-1 16,-21-20-16,22 20 0,-1 1 15,-21-22-15,0 21 0,21-20 0,-21-1 16,21 0-16,-21 1 0,0-1 16,0-21-16,0 22 0,0-22 0,0 0 0,-42 0 15,-1-21-15,22 0 0,-21 0 16,21 0-16,-22 0 16,-20-21-16,21 0 0,-1 0 0,-20-1 15,20 1-15,-20-21 0,21 21 0,-1-22 16,1 1-16,0 0 0,20-1 15,-20 1-15,0-43 0,21 64 16,21-21-16,0 0 0,-22 20 0,22-20 16,0 21-16,0-21 0,0 20 15,0-20-15,0 21 0,0 0 0,0-22 16,22 22-16,-1-21 0,0 0 16,0 20-16,0-20 0</inkml:trace>
  <inkml:trace contextRef="#ctx0" brushRef="#br0" timeOffset="4848.03">10054 1058 0,'0'0'0,"0"-21"0,0 0 16,0-21-16,0 21 0,0-1 0,0 1 16,0 0-16,0 0 0,0-21 15,0 20-15,0 1 0,0 0 16,0 0-16,-21 21 16,0-21-16,0 21 0,-1 0 15,1 0-15,-21 0 0,21 0 0,-22 0 16,1 21-16,21-21 0,-21 21 15,-1 0-15,1 0 0,0 22 0,20-22 16,-20 21-16,0-21 0,21 22 16,-1 20-16,-20-20 0,21-1 0,0 21 15,0-20-15,21 20 0,-22-20 16,22 20-16,0-21 0,-21 22 0,21-1 16,0-20-16,0-1 0,0 22 15,21-22-15,1-21 0,-22 21 16,21 1-16,0-22 0,0 0 0,43 0 15,-22 0-15,0-21 16,1 0-16,-1 0 0,0 0 0,1 0 16,-1-21-16,0 21 0,22-21 0,-22 0 15,0 0-15,22-22 0,-22 22 16,1-21-16,-1 0 0,-21-1 0,21 22 16,-20-21-16,-1-1 0,0 22 15,-21-21-15,0 21 0,0 0 0,0-1 16,0 1-16,0 0 0,-21 42 31,21 0-15,-21 1-16,21-1 0,0 0 15,0 21-15,0-21 0,-22 1 0,22 20 16,0-21-16,0 21 0,0-20 0,0-1 16,0 0-16,0 0 0,0 0 15,0 0-15,0 1 0,0-1 0,0 0 16,0-42 15,0 0-31,0-1 0</inkml:trace>
  <inkml:trace contextRef="#ctx0" brushRef="#br0" timeOffset="5047.92">10350 1312 0,'0'0'0,"0"-21"0,0 0 15,-21 21 1,21-21-16,-21 21 16,42 0 15,0 0-15,-21 21-16,22-21 0,-1 0 15,-21 21-15,21-21 0</inkml:trace>
  <inkml:trace contextRef="#ctx0" brushRef="#br0" timeOffset="5520.85">10583 1418 0,'0'0'0,"-21"0"15,21-21 1,0 0-16,0 0 31,21 21-31,0-21 0,1 21 0,-1 0 0,0 0 16,0 0-16,0 0 15,0 0-15,1 0 0,20 21 0,-21 0 16,0-21-16,0 21 0,1 0 0,-1 0 16,0 22-16,-21-22 0,21 0 15,-21 21-15,0-20 0,0 20 0,0 0 16,0-21-16,0 22 0,-21-22 15,0 0-15,0 0 0,21 22 0,0-22 16,-22 0-16,1-21 16,21 21-16,-21-42 31,21 0-31,0 0 16,0-1-16,0 1 0,0-21 15,0 21-15,0-22 0,0 22 0,0-21 16,0 21-16,0-22 0,21 22 0,-21-21 15,21 21-15,1 0 0,-1-1 16,0 22-16,0-21 0,0 0 0,0 21 16,1 0-16,-1-21 15,0 21-15,0 0 0,0 0 16,0 0-16,1 0 0</inkml:trace>
  <inkml:trace contextRef="#ctx0" brushRef="#br0" timeOffset="5888.28">11874 1312 0,'0'0'0,"0"-21"15,0 0-15,0 0 0,-21 0 16,0 21-16,0 0 0,0 0 15,0 0-15,-1 0 16,1 0-16,0 0 0,0 21 16,0-21-16,0 21 0,-1 0 15,1 0-15,0 22 0,0 20 16,21-42-16,-21 22 0,21-1 0,-21-21 16,21 22-16,0-1 0,0-21 15,0 21-15,0-20 0,0-1 0,0 0 16,21 0-16,0 0 0,0-21 15,0 21-15,0-21 0,1 0 0,-1 0 16,0 0-16,21 0 0,-21 0 0,1 0 16,20 0-16,-21-21 0,21 0 15,-20 21-15,-1-21 0,21-21 0,-21 20 16,0 1-16</inkml:trace>
  <inkml:trace contextRef="#ctx0" brushRef="#br0" timeOffset="6220.09">12404 868 0,'0'0'0,"21"-64"0,-21 22 0,0 21 16,0-43-16,0 43 15,0 0-15,0 0 0,0 0 0,0 42 32,0 0-17,0 0-15,0 22 0,0-1 16,0 0-16,0 1 0,-21 20 15,-1 1-15,22-1 0,-21 1 0,0-1 16,21 1-16,-21-1 0,0 1 0,0-22 16,21 21-16,-22-20 0,22 20 15,-21-20-15,21-1 0,0 0 0,0-21 16,0 22-16,0-22 0,0 0 0,0 0 16,0 0-16,0 1 0,21-22 31,1 0-31,-1 0 15,-21-22-15,21 1 0,0 0 0,0 0 16,0-21-16,1 20 0</inkml:trace>
  <inkml:trace contextRef="#ctx0" brushRef="#br0" timeOffset="6688.82">12636 1482 0,'0'0'0,"22"0"32,-1 0-32,0 0 0,0 0 15,0 0-15,0 0 16,1 0-16,-1 0 0,0-21 16,0 21-16,0-22 0,0 22 0,1-21 15,-1 0-15,0 21 0,-21-21 0,0 0 16,0 0-16,0-1 0,0 1 15,0 0-15,0 0 0,0 0 16,-21 0-16,0 21 0,-1 0 16,1 0-16,0 0 0,0 0 0,0 0 15,-22 21-15,22 0 0,0 0 0,0 0 16,0 22-16,0-1 0,-1-21 16,1 21-16,0 1 0,21-1 0,-21 0 15,21 1-15,0-22 16,0 21-16,0-21 0,0 22 0,0-22 15,0 0-15,21 0 0,0 0 0,0 1 16,1-22-16,-1 0 0,0 21 16,0-21-16,0 0 0,22 0 0,-22 0 15,0 0-15,21 0 0,-21-21 0,1-1 16,20 22-16,-21-21 0,0 0 16,22 0-16,-22 0 0,21 0 0,-21-1 15,0 1-15,1 0 0,-1 0 0,0-21 16,0 42-16</inkml:trace>
  <inkml:trace contextRef="#ctx0" brushRef="#br0" timeOffset="7363.45">14584 1355 0,'-43'0'16,"65"0"31,-1 0-47,21 0 15,-21 0-15,0 0 0,22 0 0,-22 0 16,21 0-16,1 0 0,-1 0 16,0 0-16,22 0 0,-22-21 15,0 21-15,1 0 0,-22 0 0,21 0 16,1 0-16,-22 0 0,0-22 16,0 22-16,0 0 15,-42 0 16,0 0-31,0 0 0,0 0 16,-1 0-16,1 0 0,0 0 16,0 0-16</inkml:trace>
  <inkml:trace contextRef="#ctx0" brushRef="#br0" timeOffset="7732.28">14647 1524 0,'0'0'0,"0"21"16,21-21 31,1 0-47,-1 0 0,21 0 0,0 0 15,-20 0-15,20 0 0,21 0 16,-20-21-16,-1 21 0,0 0 0,1 0 16,-1 0-16,0 0 0,1 0 15,-22 0-15,21 0 0,-21 0 0,22 0 16,-22 0-16,0 0 0,0 0 0,0 0 16,-42 0 46,0 0-62,0 0 16,0 0-16</inkml:trace>
  <inkml:trace contextRef="#ctx0" brushRef="#br0" timeOffset="13384.39">17187 910 0,'0'21'16,"-21"1"-1,21-1-15,0 0 32,-21-21-17,21 21 1,-21-21 0,0 0-1,21-21 1,0 0-16,0 0 15,0-1-15,0 1 16,21 0-16,0 21 0,-21-21 16,21 0-16,0 21 0,0-21 0,1 21 15,20 0-15,-21-22 16,0 22-16,0 0 0,1 0 0,-1 0 16,0 0-16,0 0 0,0 22 15,0-1-15,1 0 0,-1 21 0,-21-21 16,0 22-16,0-1 0,21 0 15,-21 1-15,0-1 0,0 22 0,0-22 16,-21 0-16,0 1 0,-1-1 0,-20 0 16,21-21-16,-21 22 0,-1-1 15,1 0-15,-43 22 0,43-43 16,0 0-16,-1 22 0,1-22 16,21 0-16,-22 0 0,1-21 15,0 21-15,21-21 0,-22 0 0,22 0 16,0 0-16,0 0 0,0 0 15,-1-21-15,1 0 0,21 0 0,-21 0 16,21-1-16,-21-20 0,21 21 16,-21 0-16,21-22 0,0 22 0,0 0 15,0-21-15,0 21 0,0-1 16,0-20-16,0 21 0,21 0 0,0 0 16,0-1-16,0 1 0,1 21 0,-1-21 15,0 21-15,0 0 0,0 0 16,22 0-16,-22 0 0,0 0 0,0 0 15,21 21-15,-20 0 0,-1 22 16,0-22-16,0 0 0,0 21 16,0-20-16,-21 20 0,22-21 15,-22 21-15,21-20 0,-21-1 0,0 21 16,21-21-16,0 0 0,-21 1 0,21-1 16,-21 0-16,0 0 15,21-21-15,-21 21 0,22-21 16,-22-21 31,21 0-47,0 0 15,0 0-15,-21-1 0,21 1 16</inkml:trace>
  <inkml:trace contextRef="#ctx0" brushRef="#br0" timeOffset="13804.44">18246 1080 0,'21'-22'0,"-42"44"0,42-65 0,0 22 15,-21 0-15,0 0 0,0 0 16,0-1-16,0 1 15,0 42 17,0 22-32,0-22 15,0 0-15,0 21 0,0 1 0,0-1 16,0 0-16,0 1 0,-21-1 16,21 0-16,-21 1 0,-1-1 0,22-21 15,0 22-15,0-1 0,-21-21 0,21 0 16,-21 22-16,21-22 0,0 0 15,0 21-15,0-21 16,0 1 0,0-44 15,0 1-15,0 0-16,0 0 0,0 0 15,0 0-15,0-1 0,21 22 0</inkml:trace>
  <inkml:trace contextRef="#ctx0" brushRef="#br0" timeOffset="14200.8">18859 931 0,'0'-21'0,"0"0"15,0 0 1,0 42 0,0 0-1,0 0-15,0 22 0,0-22 16,0 21-16,0 1 0,0-1 16,0 0-16,-21 1 0,21-1 0,-21 0 15,21 1-15,-21-1 0,21-21 0,0 21 16,0 1-16,0-22 0,-21 0 15,21 21-15,0-20 0,0 20 16,0-21-16,0 0 0,0 0 16,0 1-1,0-44 32,0 1-47,0 0 0,0 0 16,0 0-16,0 0 0,0-22 15,0 22-15</inkml:trace>
  <inkml:trace contextRef="#ctx0" brushRef="#br0" timeOffset="14635.85">18224 995 0,'-21'0'16,"42"0"-16,-63-21 0,21 21 0,0 0 15,0 0-15,-1 0 16,22-21-16,0-1 31,22 22-31,-1 0 16,0 0-16,0-21 0,21 21 15,1 0-15,-1 0 0,0 0 0,22 0 16,-22 0-16,22 0 0,-22 0 16,22 0-16,-1 0 0,-21 0 0,1 0 15,-1 0-15,0 0 0,1 0 16,-1 0-16,0-21 0,-20 21 16,20 0-16,-21 0 0,0 0 0,0 0 15,-21-21 48,22 0-32,-1 21-31</inkml:trace>
  <inkml:trace contextRef="#ctx0" brushRef="#br0" timeOffset="15428.09">19664 635 0,'0'0'15,"0"-21"-15,-21 0 16,21 0-16,0-1 16,0 1-16,0 0 15,0 0 1,21 21-16,-21-21 0,21 21 16,0-21-16,0 21 0,0-22 15,1 22-15,-1 0 0,0 0 16,0-21-16,21 21 0,-20 0 0,-1 0 15,0 0-15,0 0 0,21 0 16,-20 0-16,-1 21 0,0-21 16,-21 22-16,0-1 0,0 0 15,0 0-15,0 0 0,0 0 16,0 1-16,0-1 0,-21 0 0,0 0 0,-1 21 16,1-20-16,0-1 0,-21 21 15,21-21-15,-1 0 0,-20 22 16,21-22-16,0 0 0,-22 21 15,22-20-15,0-1 0,0 0 0,0 0 16,0-21-16,-1 21 0,1 0 16,0-21-16,0 22 0,0-22 15,0 0 1,21 21-16,-22-21 16,44 0 46,-1-21-62,0 21 0,0 0 16,0 0-16,0-22 0,22 22 15,-22 0-15,21 0 0,1-21 0,-1 21 16,0 0-16,1 0 0,-1-21 16,0 21-16,1-21 0,-22 21 0,21 0 15,-21-21-15,22 21 0,-22 0 16,0 0-16,0-21 0,0 21 0,0 0 15,1 0 1,-44 21 62,22 0-78,-21-21 16</inkml:trace>
  <inkml:trace contextRef="#ctx0" brushRef="#br0" timeOffset="20858.18">17018 931 0,'-21'0'16,"0"0"-16,-1 0 0,1 0 0,0 0 16,0 0-16,0 0 0,0 0 15,-1 0-15,1 22 16,0-22-1,0 0-15,42 0 32,0 0-32,22 0 15,-1 0-15,0 0 0,1 0 16,20 0-16,1 0 0,-22 0 0,21 0 16,1 0-16,-22 0 0,1 0 15,-22 0-15,21 0 0,-21 0 0,0 0 16,1 0-16,-22 21 15,-43 0 1,22-21-16,-21 21 0,-1-21 16,1 21-16,-21 0 0,20 1 0,-20-22 15,-1 21-15,22 0 0,0 0 16,-22-21-16,22 21 0,21 0 0,-22-21 16,22 22-16,0-22 0,21 21 15,21 0 1,0-21-16,22 0 0,-22 0 15,21 0-15,0 0 0,1 0 0,-1 0 16,0 0-16,1 0 0,-1 0 0,0 0 16,-20 0-16,-1 0 0,0 0 15,0 0-15,0 0 16,-21 21-16,-21 0 16,0-21-16,-21 21 0,-1-21 15,1 22-15,0-1 0,-1-21 16,-20 21-16,20 0 0,-20-21 0,21 21 15,-22 0-15,43-21 0,-21 22 0,20-22 16,1 21-16,0-21 0,21 21 16,0 0-16,42-21 15,-20 0-15,20 21 0,0-21 16,1 0-16,20 0 0,-21 0 0,1 0 16,20 0-16,-20 0 0,-1 0 15,0 0-15,1 0 0,-1 0 16,-21 0-16,0 0 0,-21 21 15,-21 1 1,-21-1-16,21-21 0,-43 21 0,22 0 16,-1 0-16,-20-21 0,-1 21 0,22 1 15,-21-1-15,20 0 0,1 0 16,0-21-16,20 21 0,1-21 0,0 21 16,21 1-16,21-22 15,0 0-15,1 0 0,20 0 16,0 0-16,1 0 0,-1 0 15,0-22-15,1 22 0,-1-21 0,0 21 16,1 0-16,-1-21 0,-21 21 16,0 0-16,0 0 0,-63 0 31,21 0-31,0 0 16,-22 21-16,22-21 0,-21 21 15,21-21-15,-22 22 0,22-22 0,0 21 0,0-21 16,0 0-16,0 21 0,-1-21 15,22 21-15,-21-21 16,0 21-16,0-21 16</inkml:trace>
  <inkml:trace contextRef="#ctx0" brushRef="#br0" timeOffset="21267.96">6710 5292 0,'0'-43'16,"0"22"-1,21 21-15,0 0 0,0 0 16,0 0-16,1-21 0,-1 21 0</inkml:trace>
  <inkml:trace contextRef="#ctx0" brushRef="#br0" timeOffset="22452.08">19219 1355 0,'0'0'0,"0"-21"16,-21 21 0,0-22-1,21 1 1,21 21-1,0 0-15,0 0 16,1 0-16,-1 0 16,0 0-16,0 0 0,0 0 0,0 0 15,-21 21-15,22 1 0,-1-1 0,0 0 16,-21 21-16,0-21 0,21 1 16,-21 20-16,0-21 0,0 21 0,0-20 15,0 20-15,0-21 0,0 21 16,0-20-16,-21-1 0,21 0 0,0 0 15,-21-21 1,21-21 0,0 0-16,0 0 15,21-22-15,0 22 0,0-21 16,22 21-16,-22-22 0,21 1 16,22-22-16,-22 43 15,0 0-15,1 0 0,-1 0 0,0 0 16,1 21-16,-1 0 0,0 0 0,1 0 15,-1 0-15</inkml:trace>
  <inkml:trace contextRef="#ctx0" brushRef="#br0" timeOffset="28559.82">10329 4403 0,'0'-21'16,"-21"21"-16,21-22 0,0 1 16,0 0-16,0 0 15,-21 0-15,21 0 0,0-1 16,0 1 0,21 21 15,0 21-31,0 1 0,-21-1 15,22 21-15,-1-21 0,0 22 16,0-1-16,0 0 0,0 1 16,1-1-16,-1 0 0,-21 1 0,21-1 15,0 21-15,-21-20 0,0-1 16,0 22-16,0-22 0,0 0 0,0 1 16,0-22-16,0 21 0,0-21 15,0 0-15,0 1 0,0-1 16,0 0-16,0-42 31,0 0-31,21-1 0,-21-20 16,21 21-16,-21-21 0,0-1 15,22 1-15,-22-22 0,21 22 16,0-21-16,0 20 0,-21-20 0,21-1 16,0 1-16,1 20 0,-1-20 0,0-1 15,21 22-15,-21-21 0,1 20 16,-1 1-16,0 21 0,0 0 0,0-1 15,0 1-15,1 0 0,-1 21 32,-21 21-1,0 0-31,0 1 16,0-1-16,0 0 15,21 0-15,-21 0 16,0 0-16,0 1 0</inkml:trace>
  <inkml:trace contextRef="#ctx0" brushRef="#br0" timeOffset="30163.59">11430 4911 0,'42'-43'31,"-42"22"-31,0 0 16,0 0-16,0 0 0,0 0 0,0-1 15,0-62-15,0 63 16,0-1-16,0 1 0,0 0 16,-21 0-16,0 0 0,0 21 15,0 0-15,-1 0 0,1 0 0,0 0 16,0 21-16,0 0 0,0 0 15,-1 0-15,1 1 0,0-1 0,0 21 16,0 0-16,21 1 0,-21-1 0,-1-21 16,22 22-16,0-1 0,0 0 15,0-21-15,0 1 0,0-1 16,0 0-16,0 0 0,0 0 0,0 0 16,22-21-1,-1 0-15,0 0 0,0 0 16,0-21-16,0 0 0,1 0 0,20 21 15,-21-42-15,0 20 0,0 1 16,1 0-16,-1-21 0,0-1 0,-21 1 16,21 21-16,0-21 0,0-1 0,-21 22 15,0-21-15,22 21 0,-22-1 16,21-20-16,-21 21 16,0 42 15,0 0-31,0 0 0,0 22 15,0-22-15,0 0 0,0 0 0,0 22 16,0-1-16,0-21 0,0 21 16,-21 1-16,21-22 0,0 0 0,0 21 15,0-20-15,0-1 0,0 0 0,0 0 16,21 0-16,0-21 16,0 0-16,0 0 15,0 0-15,1 0 0,-1 0 0,0 0 16,21-21-16,-21 0 0,1 0 15,-1 0-15,0-1 0,0 1 0,0 0 16,0-21-16,1 21 0,-1-22 16,0 1-16,-21 21 0,21-22 15,-21 22-15,0-21 0,0 21 0,0 0 16,0-1-16,-21 22 0,0 0 16,0 0-16,-1 0 15,1 0-15,0 0 0,21 22 0,0-1 16,-21 0-16,21 0 0,0 21 15,0-20-15,0-1 0,0 0 16,0 0-16,0 0 0,21 0 0,0 22 16,-21-22-16,0 0 0,21 0 15,-21 0-15,22-21 0,-22 22 0,21-1 16,-21 0-16,21 0 0,0-21 16,-21 21-16,21-21 0,0 21 0,1-21 15,-1 0-15,0 0 0,0 0 16,21 22-16,-20-22 0,20 0 0,-21 0 15,21 0-15,-20 0 0,20-22 0,-21 22 16,21-21-16,-20 21 0,20-21 16,-21 0-16,21 21 0,-20-21 0,-1 0 15,0-22-15,0 22 0,0 0 0,0-21 16,-21 20-16,0-20 16,22 0-16,-22 21 0,0-22 0,0 22 15,0-21-15,0 21 0,0-1 0,0 1 16,-22 21-1,1 0-15,0 0 0,0 0 16,0 0-16,-22 21 0,22 1 0,0-1 16,0 0-16,21 0 0,-21 0 15,0 22-15,21-1 0,-22-21 0,22 21 16,0-20-16,0 20 0,0-21 0,0 0 16,0 22-16,0-22 0,0 0 15,0 0-15,22 0 16,-1-21-16,0 0 0,0 0 15,0 0 1,0 0-16,-21-21 0,22 0 16,-1 21-16,-21-21 0,21 0 0,0-1 15,0-20-15,-21 21 0,21-21 16,1 20-16,-22-20 0,0 0 0,21 21 16,0-22-16,-21 22 0,21 0 0,-21 0 15,0 0-15,0-1 0,21 22 16,-21 22-1,0-1 1,0 0-16,0 0 0,0 21 16,0-20-16,0-1 0,0 21 0,0-21 15,0 0-15,0 1 0,0-1 16,0 0-16,0 0 0,21 0 16,1-21-16,-1 21 0,0-21 15,0 0-15,0 0 0,0 0 0,1 0 16,-1-21-16,0 21 0,0-21 15,0 0-15,0 0 0,1 0 0,-1-1 16,0-20-16,-21 21 0,21 0 16,-21 0-16,0-1 0,0 1 15,0 0-15,0 42 32,0 0-17,0 22-15,0-22 0,-21 0 16,21 0-16,0 22 0,0-22 0,0 0 15,0 0-15,0 0 0,0 0 16,0 1 0,0-44 15,21 1-15,-21 0-16,0-21 0,0 21 15</inkml:trace>
  <inkml:trace contextRef="#ctx0" brushRef="#br0" timeOffset="30359.48">13208 4466 0,'0'0'0,"-21"-21"31,0 21 0,21 21-15</inkml:trace>
  <inkml:trace contextRef="#ctx0" brushRef="#br0" timeOffset="30953.14">13652 4212 0,'0'0'0,"0"-21"15,-21 21-15,0 0 16,0 0 0,21 21-16,0 0 15,0 1-15,-21 20 0,21-21 16,0 21-16,-21 1 0,21-1 0,-22 0 15,22 22-15,0-22 0,0 1 16,-21 20-16,0-21 0,21 1 0,0-1 16,0 0-16,0 1 0,-21-1 0,21-21 15,0 0-15,0 1 0,0-1 16,0 0-16,0-42 31,0 0-31,0-1 16,21 1-16,-21 0 0,0 0 0,0 0 15,21-22-15,0 22 0,-21 0 0,22-21 16,-1 21-16,0-1 16,0 1-16,0 0 0,0 21 0,1-21 15,-1 0-15,0 21 0,21 0 0,-21 0 16,22 0-16,-22 0 0,21 0 16,-21 0-16,22 21 0,-22 0 0,0 0 15,0 0-15,0 1 0,1-1 0,-22 21 16,0-21-16,0 0 0,0 1 15,0-1-15,0 21 0,-64 0 16,43-20-16,-21-1 0,20-21 0,-20 21 16,0 0-16,21 0 0,-22-21 15,22 21-15,-21-21 0,21 22 0,-1-22 16,1 0-16,0 0 0,0 21 16,0-21-1,21-21 1,21-1-1,-21 1-15,21 0 0</inkml:trace>
  <inkml:trace contextRef="#ctx0" brushRef="#br0" timeOffset="31307.37">14457 4191 0,'0'0'0,"0"21"31,0 0-15,0 22-16,0-22 0,0 21 0,0 1 15,-21-1-15,21 0 0,0 1 16,-22 20-16,22-21 0,-21 1 0,21-1 15,0 0-15,0 1 0,0-1 0,-21 0 16,21-20-16,0 20 0,-21-21 16,21 0-16,0 0 0,0 1 15,0-1-15,0 0 16,21-21 0,0-21-16,0 0 15,1-1-15,-1-20 0,0 21 16,0-21-16</inkml:trace>
  <inkml:trace contextRef="#ctx0" brushRef="#br0" timeOffset="31716.13">14795 4636 0,'0'21'0,"22"-21"31,-1 0-31,0 0 0,0 0 15,0 0-15,0 0 0,1 0 16,-1 0-16,0 0 0,0 0 16,0-21-16,0-1 0,1 22 15,-1-21-15,0 0 0,-21 0 16,21 0-16,-21 0 16,0-1-16,-21 22 15,0-21-15,0 21 0,-1 0 0,1 0 16,-21 0-16,21 0 0,0 0 15,-22 0-15,22 21 0,0 1 16,0-1-16,0 0 0,-1 0 0,1 0 16,21 0-16,-21 22 0,21-22 0,0 0 15,0 21-15,0-20 0,0 41 16,0-42-16,0 22 0,21-22 16,0-21-16,1 21 0,-1 0 0,0-21 15,0 0-15,0 21 0,0-21 16,1 0-16,-1 0 0,0 0 15,0 0-15,-21-21 0,21 21 0,-21-42 16</inkml:trace>
  <inkml:trace contextRef="#ctx0" brushRef="#br0" timeOffset="32505.21">19600 4191 0,'0'0'0,"0"-42"0,0 21 0,0-1 16,0-20-16,0 21 0,0-21 0,0 20 15,0-20-15,0 21 0,0 0 0,0 0 16,0-1-16,0 1 0,0 0 15,0 0-15,-21 21 32,0 0-32,0 21 15,21 21-15,-21 43 0,-1-21 16,1 20-16,0 1 0,21 0 16,-21 20-16,0 1 0,0 0 0,21 0 15,0 21-15,-22-21 0,22 21 0,0 0 16,0-21-16,0 21 0,0 0 15,0 0-15,0 0 0,0 0 0,0 0 16,0 0-16,0 0 0,0 21 0,0-21 16,0 21-16,0 0 0,0 0 15,0-21-15,0 21 0,0-21 0,-21 0 16,0 0-16,0 0 0,21-21 16,-21 0-16,21 0 0,-21-21 0,21-1 15,-22 1-15,22-22 0,0 1 0,0-22 16,0 1-16,0-1 0,0-21 0,0 21 15,0-20-15,0-1 0,0-42 32,22-1-32,-1-20 0,0 0 0,0-1 15,0-20-15,22-22 0,-22 1 0</inkml:trace>
  <inkml:trace contextRef="#ctx0" brushRef="#br0" timeOffset="33267.5">22310 3662 0,'0'-21'0,"0"0"16,21 21-16,-21-22 15,-21 22 1,-1 0-16,1 0 15,0 22-15,0-1 0,0 0 16,0 21-16,-1 1 0,1-1 0,0 21 16,0-20-16,0 20 0,0 22 15,-1-22-15,1 1 0,0-22 0,21 22 16,0-22-16,0 0 0,0 1 0,0-1 16,21-21-16,0 0 0,1 1 15,20-22-15,-21 0 0,21 0 16,1 0-16,-1 0 0,-21 0 0,22 0 15,-1-22-15,0 1 0,1 0 16,-1-21-16,-21 21 0,21-22 0,-20 1 16,-22 0-16,21-22 0,-21 22 15,0-22-15,0 1 0,0-1 0,0 1 16,-21 20-16,-1-20 0,1 21 0,0-1 16,0 1-16,-21 21 0,20 0 15,1-1-15,-21 1 0,21 21 0,-22 0 16,22 0-16,0 0 0,0 21 15,0 1-15,0-1 0,21 0 0,-22 0 16,22 0-16,0 0 0,0 1 16,0-1-16,22 0 0,-1 0 15,21 0-15,-21 0 0,22 1 0,-1-1 16,21-21-16,-20 21 0</inkml:trace>
  <inkml:trace contextRef="#ctx0" brushRef="#br0" timeOffset="33583.68">23220 3768 0,'0'0'0,"0"-21"0,0-1 15,0 44 17,-21-22-32,21 21 0,0 21 15,0-21-15,0 22 0,-22 20 0,22-21 16,-21 22-16,21-1 0,0 1 0,0 21 15,0-22-15,-21 1 0,21-1 16,-21 1-16,21 20 0,0-20 0,0 20 16,-21-20-16,0-1 0,21 22 0,-22-21 15,22-1-15,0-21 0,0 22 16,-21-22-16,21 1 0,0-1 0,0 0 16,0-21-16,0 1 0,0-1 0,21-21 31,-21-21-31,22-1 15,-1 1-15,0-21 0,0 21 0,0-22 16</inkml:trace>
  <inkml:trace contextRef="#ctx0" brushRef="#br0" timeOffset="33924.28">23262 4106 0,'0'-42'0,"0"84"0,-21-105 0,0 21 16,0 20-16,21-20 0,-22 21 0,22 0 15,0 0-15,0-1 0,0 1 0,0 0 16,43 21-16,-22-21 16,0 0-16,21 21 0,-20 0 0,20 0 15,0 0-15,1 0 0,-22 0 0,21 0 16,0 0-16,1 21 0,-22-21 16,0 21-16,21 0 0,-42 22 0,0-22 15,0 0-15,0 21 0,0-21 16,-21 1-16,0 20 0,-21-21 15,-1 0-15,1 22 0,0-22 0,-22 0 0,22 0 16,0-21-16,20 21 0,-20 0 16,21-21-16,0 22 0,0-22 0,-1 0 15,22 21-15,0 0 0,22-21 32,-1 0-32,21 0 15,-21 0-15,0 0 0,1 0 0</inkml:trace>
  <inkml:trace contextRef="#ctx0" brushRef="#br0" timeOffset="34300.06">23939 4170 0,'0'0'0,"22"0"31,-1 0-31,0 0 16,0-21-16,0 0 0,0 21 15,1-22-15,-1 1 0,0 0 0,0 21 16,0-21-16,0 0 0,1 0 16,-1-1-16,-21 1 0,0 0 0,0 0 15,0 0-15,0 0 0,-21 21 32,-1 0-32,1 0 0,0 0 0,-21 42 15,21-21-15,-1 0 16,1 0-16,21 22 0,0-22 15,0 0-15,0 21 0,0-20 0,0 20 0,0-21 16,0 0-16,0 0 0,0 1 16,21-1-16,1 0 0,-1-21 15,0 21-15,0-21 0,21 0 0,-20 21 16,20-21-16,0 0 0,-21 0 16,22 0-16,-22 0 0,21 0 0,-21 0 15,1-21-15,20 21 0,-42-21 0</inkml:trace>
  <inkml:trace contextRef="#ctx0" brushRef="#br0" timeOffset="34688.37">24553 4170 0,'0'-42'0,"0"84"0,0-106 16,0 43-16,0 0 0,0-21 15,0 21-15,0-1 0,0 1 0,21-21 16,1 21-16,-1 0 0,0-1 16,0 22-16,21 0 0,1-21 15,-22 21-15,21 0 0,1 0 0,-1 0 16,0 0-16,1 0 0,-22 21 15,21-21-15,-21 22 0,0-1 0,1 0 16,-1 21-16,-21-21 0,0 22 0,0-22 16,0 21-16,0-21 0,0 1 15,0 20-15,-21-21 0,-1 0 0,1 0 16,0 1-16,0-22 16,0 0-16,0 0 0,-1 0 15,1-22 1,21 1-1,0 0-15,0 0 0,21-21 16,-21 20-16,22-20 0,-1 21 0,0-21 16,0 20-16,0-20 0,0 21 15,1 0-15,-1 0 0,-21-1 0,21 1 16,0 0-16,0 21 0,0 0 16,1 0-16,-1 0 0,0 0 15,0 0-15,0 0 0,-21 21 16,21-21-16,1 21 0</inkml:trace>
  <inkml:trace contextRef="#ctx0" brushRef="#br0" timeOffset="35224.23">25993 3958 0,'0'0'0,"0"-21"0,21 21 0,-21-21 0,0-85 31,-21 85-31,-1 0 0,22 0 16,-21-1-16,-63 1 16,62 21-16,-20 0 0,21 0 15,-21 21-15,-1-21 0,22 22 0,0 20 16,-21-21-16,20 0 0,-20 22 16,21-1-16,0 0 0,0 1 15,-1-1-15,1 0 0,21 1 0,-21-22 16,21 21-16,0-21 0,0 22 0,0-22 15,21 0-15,0-21 0,1 21 16,20 0-16,-21-21 0,0 0 16,0 0-16,22 0 0,-22-21 15,21 0-15,-21 0 0,22 0 0,-22-1 16,21 1-16,-21-21 0,22 21 0,-22-22 16,0 1-16,21 0 0,-20-1 15,-22 22-15,21-63 16,-21 62-16,21 1 0,-21 0 0,0 42 31,-21-21-31,21 21 16,-21 1-16,21 20 0,0-21 0,0 21 15,0-20-15,0 20 0,0 0 16,0-21-16,0 22 0,0-22 0,0 0 16,21 0-16,0 0 0,-21 1 15,21-1-15,0-21 0,0 21 16,1-21-16,-1 0 0,0 0 0,0 0 15,0-21-15,0 21 16,1-21-16,-1-1 0,-21 1 16</inkml:trace>
  <inkml:trace contextRef="#ctx0" brushRef="#br0" timeOffset="36596.12">26543 3239 0,'0'0'0,"21"-43"0,-21 22 0,0 0 0,0 0 16,0 0-16,0 42 31,0 0-31,0 21 0,0-21 16,0 43-16,-21-22 0,21 1 16,-21 20-16,21 1 0,0-22 0,0 21 15,0 1-15,-21-22 0,21 22 16,0-22-16,0 0 0,0 22 0,0-22 15,0 1-15,0-1 0,0 0 0,0 22 16,0-43-16,0 21 16,0-21-16,21-21 0,-21 22 0,21-22 15,0 0-15,0 0 0,0 0 16,1 0-16,-1 0 0,0-22 16,0 1-16,21-21 15,-20 0-15,-1 20 0,0-20 16,0 21-16,0-21 0,0-1 0,1 1 15,-1 21-15,0 0 0,0-22 0,-21 22 16,21 0-16,-21 42 31,0 0-31,0 0 0,0 22 16,-21-22-16,21 0 0,0 21 0,-21 22 16,21-43-16,0 0 0,0 22 15,0-22-15,0 0 0,0 0 16,0 0-16,21-21 0,-21 21 0,21-21 15,0 0-15,1 0 0,-1 0 0,0 0 16,0 0-16,0 0 0,22-21 16,-22 21-16,0-21 0,0 0 15,21 0-15,-20-22 0,-1 22 16,21-21-16,-21 21 0,0 0 0,1-22 16,-1 22-16,-21 0 0,0 0 0,21 21 15,-21-21-15,0 42 16,0 0-1,-21 21-15,21-21 16,0 1-16,0-1 0,-21 42 16,21-42-16,0 1 0,0-1 15,0 0-15,0 0 0,21 0 16,0-21 0,0 0-16,0 0 0,0 0 15,1 0-15,-1 0 0,0 0 0,-21-21 16,21 0-16,0 21 0,-21-21 0,0 0 15,0-1-15,0 1 0,0 0 16,0-21-16,0 21 0,0-1 0,-21 1 16,0 0-16,0 21 15,0 0-15,-1 0 0,1 0 16,0 0-16,42 0 62,0 0-62,1-21 0,-1 21 0,0-21 16,0 21-16,0 0 0,22-21 0,-22 21 16,21 0-16,-21 0 0,22 0 15,-22-22-15,21 22 0,-21 0 0,0 0 16,1 0-16,-1 0 0,0 0 16,0 22-16,-21-1 0,0 0 15,0 0-15,0 0 0,0 0 0,0 1 16,0-1-16,0 0 0,0 0 15,0 0-15,0 0 0,0 1 16,0-1-16,0 0 0,0 0 16,0 0-16,0 0 0,-21-21 15,21-21 32,0 0-31,0 0-16,0 0 0,0 0 0,21-1 15,0 1-15,0 0 0,1-21 16,-1 21-16,0-22 0,0 1 0,21 21 16,1-22-16,-1 1 0,0 0 0,1 21 15,-1-22-15,0 22 0,1 0 16,-1 0-16,0 0 0,-20 21 16,20 0-16,-21 0 0,0 0 0,0 0 15,1 21-15,-22 0 0,0 0 16,0 21-16,0-20 0,0 20 0,0-21 15,0 21-15,0 1 0,0-1 16,0 0-16,-22 1 0,1-22 0,0 21 16,0-21-16,0 22 0,21-22 15,-21 0-15,21 0 0,-22 0 0,1 1 16,21-1-16,0-42 62,0-1-62,0 1 16,0-21-16,0 21 0,0 0 0</inkml:trace>
  <inkml:trace contextRef="#ctx0" brushRef="#br0" timeOffset="36861.98">28003 3217 0,'-21'-21'15,"42"42"-15,-63-42 0,21 21 0,0-21 0,0 21 16,-1 0 0,22 21 62,-21-21-78</inkml:trace>
  <inkml:trace contextRef="#ctx0" brushRef="#br0" timeOffset="37189.64">26183 3725 0,'0'0'16,"-42"22"-16,21-22 0,-1 0 0,44 0 31,-1 0-31,21-22 0,0 22 16,22 0-16,-22-21 0,22 21 15,-22 0-15,22-21 0,-1 21 0,-21 0 16,22 0-16,-22 0 0,1 0 0,-1 0 16,0-21-16,-21 21 0,1 0 15,-1 0-15,0 0 0,0 0 16,-21-21 0,-21 21 15</inkml:trace>
  <inkml:trace contextRef="#ctx0" brushRef="#br0" timeOffset="45295.77">23326 6773 0,'0'0'0,"0"-21"15,0 0-15,0 0 16,-22 0-16,22 0 0,0-1 16,0 1-16,-21 0 15,21 42 1,-21 0-1,21 1-15,0-1 0,0 21 16,0-21-16,0 22 0,0-1 0,0-21 16,0 21-16,0-20 0,0 20 15,-21 0-15,21-21 0,0 1 0,-21 20 16,21-21-16,0 0 0,0 0 0,0 1 16,0-1-16,0 0 15,0-42 1,0 0-16,0-1 15,0 1-15,0-21 16,0 21-16,0 0 0,0-22 0,21 22 16,-21-21-16,0-1 0,21 1 0,0 0 15,0 21-15,1-22 0,-1 22 16,0-21-16,0 21 0,21 21 0,-20 0 16,-1 0-16,0 0 0,21 0 15,-21 21-15,1 0 0,-1 0 0,0 21 16,0-20-16,0 20 0,-21-21 0,0 21 15,21-20-15,-21 20 16,0 0-16,0-21 0,0 1 0,0 20 0,0-21 16,0 0-16,0 0 0,0 1 0,0-1 15,0 0-15,0-42 47,0 0-47,0-1 0,0 1 0,0 0 16,0 0-16,22-21 0,-22 20 0,21-20 15,0 21-15,0-21 0,0-1 16,0 1-16,1 0 0,20 20 0,-21-20 16,21 21-16,-20 0 0,-1 21 0,0 0 15,21 0-15,-21 0 0,1 0 16,-22 21-16,21 0 0,-21 21 16,0-20-16,0-1 0,0 21 0,0 0 15,0-20-15,0 20 16,0 0-16,0-21 0,0 22 0,0-22 15,0 21-15,0-21 0,0 22 0,0-1 16,21-21-16,0-21 16,0 21-16,0-21 0,1 0 15,-1 0-15,21 0 0,-21-21 16,0 0-16,1 0 0,-1 0 0,0 0 16,0-1-16,0-20 0,0 21 0,-21-21 15,22-1-15,-1 22 0,-21-21 16,0-1-16,0 1 0,21 0 0,-21-1 15,0 22-15,0 0 0,0 0 0,0 0 16,0 42 15,0 0-31,-21 0 0,21 0 0,0 1 16,0 20-16,0-21 0,-21 21 16,21-20-16,0 20 0,0-21 0,0 0 15,0 0-15,0 22 0,0-22 0,21 0 16,0 0-16,0 0 15,0-21-15,0 0 0,1 0 16,-1 0-16,0 0 0,21 0 0,-21 0 16,1 0-16,20-21 0,-21 0 15,0 0-15,0 0 0,1 0 0,-1-1 16,0-20-16,0 21 0,-21-21 16,21-1-16,0 1 0,-21 0 0,0 20 15,0-20-15,22 21 0,-22 0 0,0 0 16,-22 42-1,22 0 1,-21 0-16,0 0 0,21 0 0,0 1 16,0 20-16,-21-21 0,21 21 15,0-20-15,0 20 0,0-21 0,0 0 16,0 0-16,21 1 0,-21-1 0,21 0 16,22 0-16,-22-21 0,0 21 15,21-21-15,-21 0 0,22 0 16,-22 0-16,42 0 15,-41 0-15,-1-21 0,0 0 0,0 21 16,0-42-16,0 20 0,1 1 0,-1-21 16,0 0-16,0-1 0,0 1 15,0-22-15,1 22 0,-1-21 0,0-1 16,-21 1-16,0 20 0,21 1 0,-21 0 16,0-1-16,0 22 0,0 0 15,-21 21 1,0 21-16,21 0 0,-21 0 15,-1 22-15,1-1 0,21 0 16,-21 1-16,0-1 0,0 22 0,21-22 16,-21 0-16,21 22 0,0-22 15,0 0-15,0-20 0,0 20 0,0 0 16,0-21-16,0 22 0,21-22 0,0 0 16,-21 0-16,21 0 0,0 1 15,22-22-15,-22 0 0,0 21 0,0-21 16,0 0-16,22 0 0,-22 0 15,21-21-15,-21 21 0,22-22 0,-22 1 16,21 0-16,-21-21 0,22 21 16,-1-22-16,0 1 0,-21 0 0,22-1 15,-1-20-15,-21 20 0,22-20 16,-22-1-16,0 1 0,0 21 0,-21-22 16,0 22-16,0-1 0,21 22 15,-21 0-15,0 0 0,0 0 0,0 0 16,0 42-1,-21 0-15,0 0 0,21 0 16,-21 22-16,0-1 0,-1 0 0,1 1 16,0 20-16,0-21 0,21 22 15,0-22-15,-21 1 0,21 20 0,0-21 16,0-20-16,0 20 0,0-21 0,0 21 16,0-20-16,21-1 0,0 0 15,21 0-15,-20 0 16,20-21-16,-21 0 0,21 0 0,-20 0 15,20 0-15,-21 0 0,0-21 16,22 0-16,-22 21 0,0-42 0,0 20 16,0 1-16,0 0 0,1-21 15,-1-1-15,0 22 0,0-21 0,-21 21 16,0 0-16,21-1 0,-21 1 0,-21 42 31,21 1-31,-21-1 0,21 0 16,0 0-16,-21 0 0,21 0 0,0 22 15,0-22-15,0 0 16,0 0-16,0 0 0,0 1 0,0-1 16,0 0-16,21-21 0,0 0 15,0 0-15,0 0 16,1 0-16,-1 0 0,0 0 0,0 0 16,0-21-16,0 0 0,1-1 15,-22 1-15</inkml:trace>
  <inkml:trace contextRef="#ctx0" brushRef="#br0" timeOffset="45495.66">26776 6498 0,'0'0'0,"-21"-21"0,-1 21 0,1 0 16,0 0-16,0 0 31,0 0 0,0 0-15,-1 0-1,1 0-15</inkml:trace>
  <inkml:trace contextRef="#ctx0" brushRef="#br0" timeOffset="45696.54">25844 6668 0,'0'0'0,"0"21"15,22-21-15,-1 0 16,0 0-16,0 0 0,0 0 0,22 0 16,-22 0-16,21 0 0,22 0 15,-22 0-15,0 0 0,1 0 16,-1 0-16,0 0 0,1 0 0,-1 0 15</inkml:trace>
  <inkml:trace contextRef="#ctx0" brushRef="#br0" timeOffset="46112.3">26987 6646 0,'0'0'0,"0"-21"16,0 0-1,0 42 1,0 0 0,0 22-16,0-22 0,0 21 15,0 1-15,0-1 0,0 0 0,0 22 16,0-1-16,0 1 0,0-1 15,0 1-15,0-1 0,0 22 0,-21-22 16,0-20-16,0 20 0,21 1 0,-21-22 16,0 22-16,-1-22 0,1 0 15,0 1-15,0-1 0,0-21 0,0 21 16,21 1-16,0-22 0,0 0 0,0 0 16,0 0-16,0 1 0,21-22 15,0 0 1,0 0-16,0 0 0,0-22 15,-21 1-15,22 0 0,-22 0 16,0-21-16,21 20 0,0-20 16,-21 0-16,21-1 0,-21 1 0</inkml:trace>
  <inkml:trace contextRef="#ctx0" brushRef="#br0" timeOffset="46412.13">27093 6816 0,'0'-43'0,"0"86"0,0-107 15,0 22-15,0 21 0,21-22 0,1 1 16,-1 42-16,0-21 16,0 0-16,0 21 0,22 0 0,-22 0 15,0 0-15,21 0 0,-21 0 16,1 0-16,-1 0 0,0 21 0,0 0 16,-21 0-16,0 22 0,0-22 15,0 0-15,0 21 0,-21-21 0,0 1 16,-22 20-16,22-21 0,-21 0 0,0 0 15,-1 1-15,1-1 0,0 0 16,20-21-16,-20 21 0,21-21 0,-21 0 16,20 0-16,1 21 0,0-21 15,42 0 17,0-21-32,1 21 15</inkml:trace>
  <inkml:trace contextRef="#ctx0" brushRef="#br0" timeOffset="46868.3">27749 6265 0,'0'-21'0,"0"42"0,-21-42 16,0 42-1,0 1-15,21-1 0,-21 0 16,0 21-16,-1 1 0,1-1 0,0 0 15,21 22-15,-21-22 0,21 0 16,0 1-16,-21-1 0,21 0 0,0-20 16,0 20-16,0-21 0,0 0 15,21 22-15,0-22 0,0-21 0,0 21 16,1 0-16,20-21 0,0 0 16,1 0-16,-22 0 0,21 0 15,-21 0-15,22-21 0,-22 0 0,0 0 16,21-1-16,-21-20 0,1 21 0,-1-21 15,0 20-15,-21-20 0,0 21 16,21 0-16,-21 0 16,0 42-1,-21-21-15,0 21 16,21 0-16,0 21 0,-21-20 0,21-1 16,-22 0-16,22 0 0,0 0 15,0 22-15,0-22 0,0 0 16,0 0-16,0 0 15,22-21-15,-1 0 16,0 0-16,-21-21 16,21 0-16,0 0 15</inkml:trace>
  <inkml:trace contextRef="#ctx0" brushRef="#br0" timeOffset="47056.19">28194 6477 0,'-64'0'32,"43"0"-17,21 21 17,21-21-17,1 0-15,-1 0 0,0 0 16</inkml:trace>
  <inkml:trace contextRef="#ctx0" brushRef="#br0" timeOffset="47340.03">28850 6477 0,'0'0'0,"0"-21"0,-21 21 15,0-21-15,0 21 16,-1 0-16,1 0 0,0 0 15,0 0-15,21 21 0,-21-21 16,0 21-16,-1 0 0,1 22 16,0-22-16,0 0 0,0 21 15,0-21-15,21 22 0,-22-22 0,22 21 16,0-21-16,0 1 0,0-1 0,0 21 16,22-21-16,-1 0 15,0 1-15,21-1 0,-21-21 0,1 0 16,20 0-16,0 0 0,1 0 15,-1 0-15,0 0 0,1 0 0,20 0 16,-21-21-16</inkml:trace>
  <inkml:trace contextRef="#ctx0" brushRef="#br0" timeOffset="49055.31">29485 6625 0,'0'0'0,"0"-21"0,0 0 0,0 0 0,0 0 15,0-1-15,0 1 0,-21 21 16,0 0-16,-22 0 0,22 0 0,0 0 15,-21 0-15,-1 21 0,22 1 0,-21-1 16,0 0-16,20 0 0,-20 21 16,21-20-16,0-1 0,0 21 0,-1-21 15,22 0-15,0 1 0,0-1 16,0 0-16,0 0 0,0 0 16,22 0-16,-1-21 0,0 0 15,0 0-15,0 0 0,0 0 0,22 0 16,-22 0-16,0 0 0,21-21 0,-20 0 15,-1 0-15,21 21 16,-21-42-16,0 20 0,1 1 0,-1 0 16,0-21-16,-21 21 0,0-1 15,21 1-15,-21 0 0,0 42 32,-21 0-17,0 1-15,21-1 0,0 0 0,0 21 16,0-21-16,0 1 0,0-1 15,0 0-15,0 0 0,0 0 16,0 0-16,0 1 0,21-22 0,0 21 16,0-21-16,0 0 0,1 0 15,-1 0-15,0 0 0,0 0 0,0 0 16,22 0-16,-22-21 0,0 21 16,0-22-16,0 1 0,22-21 0,-22 0 15,0-1-15,21 1 0,-21 0 16,1-22-16,20 1 0,-21-1 0,0 1 15,0-1-15,1 1 0,-1 20 16,0 1-16,-21 0 0,0-1 0,0 22 16,0 0-16,0 0 0,-21 21 15,0 0 1,-1 0-16,22 21 0,-21 0 0,-21 21 16,21 1-16,21-22 15,0 21-15,0 1 0,-21-1 0,21 0 16,0 22-16,0-22 0,0 0 15,0 22-15,0-22 0,0 1 0,0-1 16,0-21-16,0 21 0,0-20 0,21-1 16,-21 0-16,0 0 0,21 0 15,0-21-15,0 0 0,0 0 16,1 0-16,-1 0 16,0 0-16,0-21 0,0 0 15,0 0-15,1 0 0,-1-1 0,21-20 16,-21 21-16,0 0 0,1-22 15,-1 22-15,0 21 0,-21-21 16,0 42 0,0 0-1,0 1-15,0-1 0,0 0 16,0 0-16,0 0 0,0 0 0,0 1 16,0-1-16,0 0 0,0 0 15,21 0-15,0-21 16,0 0-16,1 0 0,-1 0 0,21 0 0,-21 0 15,0 0-15,22 0 0,-22-21 16,0 0-16,0 0 0,0 0 16,1-1-16,-1 1 0,0 0 15,0-21-15,0 21 0,0-1 0,-21 1 16,0 0-16,0 0 0,0 42 31,0 0-15,-21 0-16,0 1 0,21-1 15,-21 0-15,21 0 0,0 0 16,0 0-16,0 1 0,0-1 16,0 0-16,0 0 0,21-21 47,0 0-47,-21-21 15,0 0-15,0 0 16,21-1-16,-21 1 0,0 0 0,0 0 15,0-21-15,0 20 0,0 1 16,0 0-16,-21 0 0,0 0 16,0 21-16,0 0 0,0 0 15,-1 0-15,44 0 47,-1 0-47,0 0 0,0 0 16,0 0-16,0 0 15,22 0-15,-22 0 0,0 0 0,0 0 16,22 0-16,-22-21 0,0 21 16,0 0-16,0 0 0,0 0 0,1 0 15,-1 0-15,0 0 16,0 21-16,-21 0 0,0 0 16,0 0-16,0 22 15,0-22-15,0 0 0,0 21 0,0-21 16,0 1-16,0 20 0,0-21 15,0 0-15,0 22 0,-21-22 16,21 0-16,0 0 0,0 0 0,-21 0 16,0 1-16,21-44 47,0 1-47,0 0 15,0 0-15,21 0 0,-21-22 16,21 22-16,0-21 0,0 0 0,0 20 15,1-20-15,-1 0 0,21-1 16,-21 22-16,0 0 0,1 0 0,-1 0 16,21 0-16,-21-1 0,0 22 15,1 0-15,-1 0 0,0 0 0,0 0 16,0 0-16,0 22 0,1-1 16,-1 0-16,-21 0 0,21 0 15,-21 22-15,0-22 0,0 0 16,0 21-16,-21-21 0,0 1 0,-1 20 15,22-21-15,-21 0 0,0 0 0,0 1 16,0-1-16,0 0 16,-1-21-16,22 21 0,-21-21 15,21-21 17,0 0-17,0 0-15,0-22 16,0 22-16</inkml:trace>
  <inkml:trace contextRef="#ctx0" brushRef="#br0" timeOffset="49276.88">31327 6096 0,'0'0'0,"-22"0"0,1-21 0,0 21 15,0 0-15,21-21 16,-21 21-16,0 0 47,-1 0-16,1 0-15</inkml:trace>
  <inkml:trace contextRef="#ctx0" brushRef="#br0" timeOffset="49536.74">29527 6223 0,'0'0'0,"-21"0"0,21 21 0,21-21 31,1 0-31,-1 0 0,21 0 15,-21 0-15,22 0 0,-1 0 0,-21 0 16,21 0-16,1 0 0,-22 0 16,21 0-16,1 0 0,-22 0 0,0 0 15,42 0-15,-41 0 0,-1 0 16,0 0-16,-21-21 0</inkml:trace>
  <inkml:trace contextRef="#ctx0" brushRef="#br0" timeOffset="56657.14">5736 6964 0</inkml:trace>
  <inkml:trace contextRef="#ctx0" brushRef="#br0" timeOffset="57846.03">5673 6922 0,'0'-22'62,"0"1"-46,0 0-1,0 0 1,0 0-16,-22 21 16,1-21-16,-21 21 0,21 0 15,0-22-15,-22 22 0,1 0 0,21-21 16,-22 21-16,22 0 0,-21 0 16,21 0-16,-22 0 0,22 21 15,-21 1-15,21-1 0,0 0 0,-22 0 16,22 21-16,0-20 0,0 20 0,0 0 15,-1 1-15,22 20 0,0-21 16,0 1-16,0 20 0,0-20 0,0-1 16,0 0-16,0-21 0,22 1 0,-1 20 15,0-42-15,21 21 0,-21 0 16,22-21-16,-22 0 0,21 0 0,1 0 16,-1 0-16,21-21 0,-20 0 15,-1 21-15,22-21 0,-22-22 0,21 22 16,-20 0-16,-1-21 0,0-1 15,1 1-15,-22 0 0,21-1 16,-21 1-16,1 0 0,-1-1 0,-21 1 16,0-21-16,0 20 0,0 1 0,0-22 15,0 22-15,0 0 0,0-1 16,0 1-16,0 21 0,0 0 0,0 0 16,0-1-16,-21 22 0,-1 0 15,1 0-15,21 22 0,-21-1 0,21 0 16,-21 0-16,0 21 0,21 1 15,-21-1-15,-1 22 0,1-22 0,21 0 16,-21 22-16,21-1 0,-21-20 16,21 20-16,0 1 0,0-22 15,0 0-15,0 22 0,0-22 0,0-21 16,21 22-16,0-22 0,22 0 0,-22 0 16,0-21-16,21 0 0,-21 0 15,22 0-15,-22 0 0,21 0 0,-21 0 16,22-21-16,-22 0 0,21 0 0,-21-1 15,1 1-15,-1-21 0,0 0 16,0 20-16,21-20 0</inkml:trace>
  <inkml:trace contextRef="#ctx0" brushRef="#br0" timeOffset="59140.6">6392 6922 0,'0'0'0,"21"0"0,-21 21 47,0 0-47,0 21 0,0-21 0,-21 22 15,21-1-15,-21 0 0,21 1 16,0-1-16,0 0 0,0-20 0,0 20 16,0 0-16,0-21 0,0 1 15,0-1-15,0 0 0,21 0 0,0-21 16,1 0-16,-1 0 0,0 0 0,0 0 16,21 0-16,-20 0 0,-1-21 15,21 21-15,-21-21 0,0 0 0,22-22 16,-22 22-16,-21-21 0,21-1 15,-21 22-15,21-21 0,-21 0 16,0-1-16,0 1 0,-21 0 0,0 20 16,0-20-16,0 21 0,-1 0 15,1 0-15,-21-1 0,21 22 0,0 0 16,-22 0-16,22 0 0,0 0 0,-21 0 16,20 22-16,1-1 0,21 0 15,0 21-15,-21-21 0,21 22 0,0-22 16,0 21-16,0 1 0,0-22 0,21 21 15,0-21-15,1 0 0,-1 1 16,21-1-16,-21 0 0,22 0 16,-1-21-16,-21 0 0,21 0 0,1 0 15,-1 0-15,0-21 0,1 0 16,-1 21-16,0-21 0,1-1 0,-22-20 16,21 21-16,1 0 0,-22 0 15,21-1-15,-21-20 0,-21 21 0,21 0 16,-21 0-16,0-1 0,22 1 0,-22 0 15,0 42 17,0 0-32,-22 1 0,22-1 15,0 21-15,-21-21 0,21 0 0,0 22 16,0-22-16,0 21 16,0-21-16,0 1 0,0-1 0,0 0 15,21 0-15,1-21 0,-1 0 16,0 0-16,0 0 0,0 0 15,0-21-15,22 0 0,-22 0 16,0 21-16,0-22 0,0-20 0,1 21 16,-1 0-16,0 0 0,0-22 15,0 22-15,0 0 0,-21-21 0,0 20 16,0 1-16,0 0 0,0 0 16,0 0-16,-21 42 31,0 0-16,21 21-15,0-20 0,0-1 16,0 21-16,0-21 0,0 22 0,0-22 16,0 0-16,0 21 0,0-21 15,21 1-15,0-1 0,1 0 0,-1-21 16,0 0-16,0 0 0,21 0 0,1 0 16,-22 0-16,21-21 0,1 21 15,-1-21-15,0-1 0,-21 1 0,22-21 16,-22 21-16,21 0 0,-21-22 15,-21 22-15,22-21 0,-22 21 16,21-22-16,-21 1 0,0 0 0,0 20 16,0-62-16,0 41 0,0 1 15,0 21-15,0 0 0,0-22 16,0 22-16,0 42 16,0 1-1,0-1-15,0 42 0,0-20 16,-21-1-16,21 0 0,-22 1 0,22-1 15,0-21-15,0 21 0,0 1 16,0-1-16,-21 0 0,21-20 0,0 20 16,0-21-16,0 0 0,0 0 15,0 1-15,-21-22 32,21-22-32,0 1 15,0 0-15,0 0 16,0 0-16,0 0 0,21-22 0,0 22 15,1 0-15,-1 0 0,0 0 0,0-1 16,21 1-16,-20 0 0,20 21 16,-21 0-16,21-21 0,1 21 0,-22 0 15,21 0-15,-21 0 0,1 0 16,-1 21-16,0 0 0,0 0 0,0 1 16,-21-1-16,0 0 0,0 21 0,-21 22 15,0-22 1,0 0-16,-22-20 0,22 20 0,-21-21 15,0 0-15,20 0 0,-20 1 0,21-1 16,0 0-16,0-21 0,-1 0 0,1 0 16,21-21-1,0 0-15,0-1 0,0 1 16,0-21-16,0 21 0</inkml:trace>
  <inkml:trace contextRef="#ctx0" brushRef="#br0" timeOffset="59421.44">8932 6477 0,'0'0'0,"0"21"16,0 0-16,-21 22 0,21-22 0,-21 21 15,21 1-15,-21-1 0,21 21 16,0-20-16,-21 20 0,-1-20 0,1-1 15,21 21-15,-21-20 0,21-1 16,0 0-16,0 1 0,0-1 16,0-21-16,0 22 0,0-22 0,0 0 15,0 0-15,0 0 0,21-21 16,0 0 0,1-21-16,-1 0 0,21 0 15,-21 0-15,0-1 0</inkml:trace>
  <inkml:trace contextRef="#ctx0" brushRef="#br0" timeOffset="59764.25">9080 7070 0,'22'0'16,"-1"0"-16,0 0 16,0 0-16,0 0 0,0-21 15,1 21-15,-1-22 16,0 22-16,0-21 0,0 0 0,0 21 15,1-21-15,-1 0 0,-21 0 16,0-1-16,0 1 0,0 0 16,0 0-16,-21 21 15,-1 0-15,1 0 0,0 0 16,0 0-16,0 21 0,0 0 0,-1 0 16,1 1-16,0 20 0,0 0 15,0-21-15,21 22 0,0-1 0,-21 0 16,21 1-16,0-22 0,0 21 0,0-21 15,0 1-15,0-1 0,21 0 16,0-21-16,0 0 0,0 0 16,22 0-16,-22 0 0,21 0 0,0 0 15,-20-21-15,20 0 0,-21-1 16,21 1-16,-20-21 0</inkml:trace>
  <inkml:trace contextRef="#ctx0" brushRef="#br0" timeOffset="60335.56">11007 6900 0,'0'0'0,"-22"0"0,22-21 0,-21 21 16,0-21-16,21 0 15,0 0 17,0 0-32,21 21 15,-21-22-15,21 22 0,-21-21 0,0 0 16,22 0-16,-1 21 16,-21-21-16,0 42 31,0 0-31,0 0 0,21 0 15,-21 1-15,0 20 0,0-21 16,0 21-16,0 1 0,0-1 16,0 0-16,0 1 0,0-1 0,0-21 15,0 22-15,0-1 0,0 0 0,-42 43 16,42-64 0,0 0-16,0 0 0,0 1 15,21-22 1,0 0-16,0-22 0,0 1 15,0 0-15,1-21 16</inkml:trace>
  <inkml:trace contextRef="#ctx0" brushRef="#br0" timeOffset="60595.47">11472 6689 0,'0'0'0,"21"-21"0,-21-1 16,22 22-16,-22 22 15,0-1 1,0 21-16,0 0 0,0 1 16,0-1-16,0 0 0,0 1 0,0-1 15,0 0-15,0 64 0,0-63 16,0-1-16,0 0 0,-22-21 16,22 22-16,0-22 0,0 0 0,0 0 15,0 0-15,22-42 31,-22 0-15,21 0-16,-21-21 0</inkml:trace>
  <inkml:trace contextRef="#ctx0" brushRef="#br0" timeOffset="61008.07">10943 6689 0,'-21'0'16,"42"0"-16,-63 0 0,21 0 0,-1 0 15,1 0-15,42 0 32,1 0-32,20 0 15,-21 0-15,21 0 0,-20-21 0,20 21 16,0 0-16,1-22 0,-1 22 15,0 0-15,1-21 0,-1 21 0,0-21 16,1 21-16,-22 0 0,21-21 0,-21 21 16,0 0-16,1 0 0,-1-21 15,0 21-15,0 0 0,-21 21 94,0 0-78,21-21-1,0 0 1</inkml:trace>
  <inkml:trace contextRef="#ctx0" brushRef="#br0" timeOffset="61363.93">12869 6837 0,'21'0'15,"1"0"1,-1 0-16,0 0 0,0 0 16,0 0-16,0 0 0,1 0 0,-1-21 15,0 21-15,21 0 0,-21 0 16,1 0-16,-1 0 0,0 0 15,0 0-15</inkml:trace>
  <inkml:trace contextRef="#ctx0" brushRef="#br0" timeOffset="61552.82">12869 7070 0,'0'0'0,"0"42"32,21-42-32,1 21 0,-1-21 15,21 0-15,-21 0 0,0 0 0,1 0 16,20-21-16,-21 21 0,0 0 0,22-21 16,-22 0-16,0 21 0,0-21 15,0-1-15,0 22 0,1-21 16</inkml:trace>
  <inkml:trace contextRef="#ctx0" brushRef="#br0" timeOffset="62315.39">14478 6477 0,'0'0'0,"-21"-21"0,21 0 15,-21 0-15,21-1 0,0 1 16,0 0-16,0 0 0,21 0 16,0 21-16,0-21 0,21 21 0,-20 0 15,-1-22-15,21 22 0,-21 0 16,22 0-16,-22 0 0,0 0 16,21 0-16,-21 22 0,1-22 0,-1 21 15,0 21-15,0-21 0,-21 0 16,0 22-16,0-22 0,0 21 0,-21-21 15,0 22-15,0-22 0,-22 21 0,22-21 16,-21 1-16,-1 20 0,22-21 16,-21 0-16,0 0 0,20-21 0,-20 22 15,21-22-15,0 0 16,42 0 0,0 0-1,0-22-15,0 22 16,1 0-16,20-21 0,-21 21 0,21 0 15,-20 0-15,20 0 0,0 0 0,1 0 16,-22 0-16,21 21 0,-21-21 16,22 22-16,-22-1 0,0 0 0,0 0 15,-21 21-15,0 22 16,0-43-16,-21 0 0,0 0 16,0 1-16,-22-1 0,1 0 0,21 0 15,-22 0-15,1 0 0,0 1 0,-1-22 16,1 0-16,0 21 0,-1-21 15,1 0-15,21 0 0,0 0 0,0 0 16,-1 0-16,1 0 0,0-21 16,0 21-16,21-22 15,0 1-15,-21 0 0,21 0 16,0 0 0,21 21-16,0 0 15,0 0-15,0-21 0,1 21 0,20 0 16,-21-22-16,21 1 0</inkml:trace>
  <inkml:trace contextRef="#ctx0" brushRef="#br0" timeOffset="62524.27">15388 6837 0,'0'0'0,"21"-21"15,0 21-15,-21-21 16,22 21 62,-1-22-62</inkml:trace>
  <inkml:trace contextRef="#ctx0" brushRef="#br0" timeOffset="62820.1">16002 6308 0,'0'-21'0,"0"42"0,0-64 0,-21 43 32,0 22-17,-1-1-15,22 0 0,0 21 0,0 1 16,-21-1-16,21 21 0,-21-20 15,21 20-15,0-20 0,0-1 0,0 21 16,0-20-16,-21-1 0,21 0 16,-21-20-16,21 20 0,0-21 15,0 21-15,0-20 0,0-1 0,0 0 16,0 0-16,0-42 47,21 21-47,0-21 0,0 0 15</inkml:trace>
  <inkml:trace contextRef="#ctx0" brushRef="#br0" timeOffset="63363.58">16552 6287 0,'0'21'0,"-63"127"15,42-106 1,-1 1-16,1 20 0,0-21 0,-42 43 16,41-43-16,1 1 15,0-1-15,0-21 0,0 22 0,0-22 16,21 0-16,0 0 0,-22-21 0,22 21 16,22-21 15,-1 0-31,0-21 0,0 21 15,0-21-15,0 0 0,1 21 0,20-21 16,0-1-16,-21 1 0,22 21 16,-22-21-16,21 0 0,-21 0 0,22 21 15,-22-21-15,21-1 0,-21 1 0,1 0 16,20 0-16,-21 0 0,0 0 16,-21-1-16,21 1 0,1 0 15,-22 0-15,-22 42 16,1 0-1,0 0-15,0 1 0,0 20 16,0-21-16,-1 21 0,1-20 16,0 20-16,0 0 0,21-21 0,-21 22 15,0-22-15,21 0 0,-22 21 0,22-20 16,0-1-16,0 0 0,0 0 16,0 0-16,0 0 0,0 1 15,22-22 16,-1 0-31,-21-22 16,21 1-16,0 21 0,-21-21 0,21 0 16,0 0-16,1 0 0</inkml:trace>
  <inkml:trace contextRef="#ctx0" brushRef="#br0" timeOffset="63863.3">17124 6583 0,'0'0'0,"0"-21"0,0 0 0,0-1 16,0 1-16,0 0 0,0 0 15,0 0-15,0 0 0,0-1 16,0 1-16,21 0 0,0 21 16,0 0-16,0 0 15,1 0-15,-1 0 0,0 0 16,21 0-16,-21 0 0,22 21 0,-22-21 15,0 21-15,0 1 0,0-1 16,-21 0-16,0 0 0,0 0 0,0 0 16,0 1-16,0 20 0,-21-21 15,0 21-15,0-20 0,-21 20 0,-1-21 16,1 21-16,0-20 0,-1 20 0,22-21 16,-21 0-16,-1 0 0,22 1 15,0-1-15,0 0 0,0-21 0,0 21 16,-1-21-16,44 0 47,-1 0-47,0 0 0,21 0 0,-21 0 15,22 0-15,-22 0 0,21 0 0,-21 0 16,1 0-16,20-21 0,-21 21 16,0 0-16,22 0 0,-22 0 0,0-21 15,0 21-15,0 0 0,0-21 16,1 21-16,-22-22 15,0 1-15,21 21 16,0-21-16,-21 0 16,21 21-16,0-21 0</inkml:trace>
  <inkml:trace contextRef="#ctx0" brushRef="#br0" timeOffset="64132.14">18055 6541 0,'0'-22'15,"0"1"1,0 0 0,0 42 46,0 0-46,21 1-1,-21-1-15</inkml:trace>
  <inkml:trace contextRef="#ctx0" brushRef="#br0" timeOffset="64354.01">18161 6858 0,'0'0'15,"0"21"-15,0 0 0,0 1 16,0-1-16,0 0 16,0 0-16,0 0 0,-21 0 15,21 1-15,-21 20 0,21-21 0,-22 0 16,1 0-16,21 1 0,-21-1 15,0 0-15,21 0 0,-21 0 0,0 0 16,-1 1-16,-20-22 0,21 21 0,-21 0 16</inkml:trace>
  <inkml:trace contextRef="#ctx0" brushRef="#br0" timeOffset="65240.35">7302 8805 0,'0'-21'0,"0"42"0,0-21 31,0 43-15,-21-22-16,0 0 0,21 21 0,-21-20 16,0 20-16,21-21 0,-43 43 15,43-22-15,-21-21 0,21 0 16,-21 0-16,21 1 0,0-1 0,0 0 15,21-21 1,0 0 0,-21-21-16,22 0 15</inkml:trace>
  <inkml:trace contextRef="#ctx0" brushRef="#br0" timeOffset="65432.24">7345 8551 0,'0'0'0,"-21"0"16,21 22 15,0-1-15,0 0-16,21-21 0,21 21 15,-21-21-15,0 0 16,1 21-16</inkml:trace>
  <inkml:trace contextRef="#ctx0" brushRef="#br0" timeOffset="65914.96">8107 8700 0,'0'0'0,"0"63"15,0-42 1,0 22-16,0-22 0,0 0 0,0 21 15,0-21-15,0 22 0,0-22 16,0 0-16,-21 21 0,-1-20 0,22-1 16,-21 0-16,0 0 0,21 0 0,0 0 15,0-42 17,0 0-32,0 0 15,0 0-15,0 0 0,0-1 0,21-20 16,0 21-16,1-21 0,-1-1 15,-21 1-15,21 0 0,0-1 0,21 1 16,-20 21-16,-1-22 0,21 22 16,-21 0-16,22 0 0,-22 21 15,21 0-15,-21 0 0,0 21 0,1 0 16,-1 0-16,0 1 0,0 20 0,-21-21 16,0 21-16,0 1 0,0-22 15,0 21-15,0 1 0,0-22 0,0 0 16,0 21-16,0-21 0,0 1 0,0-1 15,0-42 32,21 21-47,-21-22 0,21 1 16,1 0-16,-1 0 0,-21-21 0,21-1 16,0 22-16,0-21 0,0-22 15</inkml:trace>
  <inkml:trace contextRef="#ctx0" brushRef="#br0" timeOffset="66119.85">8996 8276 0,'0'0'0,"21"0"0,0 43 31,-21-22-31,0 21 0,0-21 0,0 22 16,0-1-16,0 0 0,0-21 16,-21 22-16,0-1 0,21 0 15,-21 22-15,21-22 0,-22 1 16,22-22-16,-21 21 0,21-21 0,0 0 15,0 1-15,0-1 0,0 0 16,0-42 15</inkml:trace>
  <inkml:trace contextRef="#ctx0" brushRef="#br0" timeOffset="66299.74">8805 8721 0,'0'0'0,"21"-21"32,1 21-32,-1 0 0,0-22 0,21 22 15,-21 0-15,1 0 0,20 0 0,-21-21 16,21 21-16,-20 0 0,20-21 16,0 21-16,1 0 0,-1-21 0,0 0 15,1 21-15,20-21 0,-21 21 0</inkml:trace>
  <inkml:trace contextRef="#ctx0" brushRef="#br0" timeOffset="66740.5">10562 8573 0,'0'-43'31,"0"22"-31,21 0 0,-21 0 0,21 0 16,1-1-16,-1 1 0,0 21 15,0-21-15,21 21 0,-20 0 16,-1 0-16,0 21 0,21-21 16,-21 21-16,1 1 0,-1 20 0,0-21 15,21 0-15,-21 22 0,-21-22 16,22 21-16,-1 0 0,-21-20 0,21 20 15,-21-21-15,0 21 0,0-20 16,0-1-16,0 0 0,0 0 16,-21-21-1,21-21 1,0 0-16,0 0 16,0-1-16,21 1 0,-21-21 0,21 21 15,0 0-15,0-22 0,1 22 16,-1-21-16,0 21 0,0-1 0,0 1 15,0-21-15,1 21 0,20 21 0,-21-21 16,0-1-16,0 1 0,22 21 16,-22-21-16,0 21 0,21 0 15</inkml:trace>
  <inkml:trace contextRef="#ctx0" brushRef="#br0" timeOffset="67008.35">12107 8403 0,'21'0'0,"64"0"31,-64 0-31,0 0 0,1 0 0,-1 0 15,21-21-15,-21 21 0,22 0 16,-22 0-16,0 0 0,0 0 0,0 0 0,0 0 16,-42 0 15</inkml:trace>
  <inkml:trace contextRef="#ctx0" brushRef="#br0" timeOffset="67180.25">12213 8594 0,'0'21'16,"0"-42"-16,0 63 0,0-21 0,0 0 16,21-21-1,0 0-15,1 0 0,-1 0 16,0 0-16,0 0 0,0 0 0,0 0 16,1 0-16,-1-21 0,0 0 0,0 21 15,-21-21-15,21 0 0,0 21 16</inkml:trace>
  <inkml:trace contextRef="#ctx0" brushRef="#br0" timeOffset="67583.75">14351 8065 0,'0'0'0,"-21"0"0,21-22 15,21 1 1,0 21-16,21 0 16,-20 0-16,-1 0 0,0 0 0,0 0 15,0 0-15,0 0 0,22 0 0,-22 0 16,0 0-16,0 0 0,0 0 16,1 0-16,-1 0 0,0 0 15,-42 0 16,0 0-31,-1-21 0,1 21 16</inkml:trace>
  <inkml:trace contextRef="#ctx0" brushRef="#br0" timeOffset="67971.53">14330 8043 0,'0'0'16,"-21"22"-16,-1-1 0,1 0 0,0-21 16,0 21-16,0 0 0,0 0 0,-1 1 15,22-1-15,-21 0 0,21 0 16,0 0 15,21-21-31,1 0 16,-1 0-16,0 0 0,0 0 15,64 0-15,-64 0 0,21 0 16,1 0-16,-1 0 0,0 0 0,1 0 16,-22 0-16,21 21 0,0 1 15,-20-22-15,20 21 0,-21 0 0,0 0 16,0 0-16,1 0 0,-22 1 15,0 20-15,0-21 0,0 0 16,0 0-16,0 1 0,-22-1 0,1 0 0,0-21 16,0 21-16,0 0 0,-22-21 0,22 21 15,-21-21-15,0 0 16,20 0-16,-20 0 0,21 0 0,-21 0 16,20 0-16,1 0 0,0 0 0,0 0 15,0 0-15,0 0 0,21-21 16,0 0-1,0 0 1,21 21-16,0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6FC-A744-47B0-A8A6-786E6C63A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CCAA1-D074-4A50-8C79-48A53FB79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0B1A-A29A-4444-B4C7-29C21AF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BDAB-2EBF-420D-AE38-788FB2DB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E45C-EEEC-4C11-A7BD-069A50D7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9CB2-578F-4A05-80CA-823FA9A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1D5DF-164C-40E3-996C-6A197651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6C1E-9380-4B01-A558-646A87D0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F724-A1ED-4AC1-9A34-486021A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0182-7865-42A5-9231-40C8407A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9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37F54-19FF-4F5D-8C49-70287030F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8670-5412-4E16-AB01-31FC6906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C9E5-1532-4C5F-A59E-20CF2BF3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2C31-4C2F-4FAA-90CD-373DD010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7012-E3BA-48B5-8B09-83D45A74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3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5DA3-3B25-463F-BA98-BC761FE5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7CD8-0725-47D1-9D6D-45C63E43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DA35-3595-43DA-BCF2-14871E2C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EB18-0913-414E-984B-BECDFC35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4DA80-9DB8-4261-8617-F79ED372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8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E368-9E1D-449B-95D4-33C2ADAA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1667-28F5-4645-BA16-3C342207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36A03-E73C-49DF-8720-00ED76A2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E9420-297B-4A23-87E0-E3BBD4D6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845D-B651-4413-84EA-C6768533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6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6E05-9479-47D4-B387-ACC3480C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1FF4-D189-4A28-AE38-37E7AE271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24484-E6EB-4EE1-837A-73F2AAE29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B2F7-855C-4334-B593-822D7F8A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BFDC6-24D7-440F-8905-93A64D03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210FE-CFA2-405E-A961-254C00B2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BA71-AC41-473A-85C8-B7F1DE92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01872-0B4C-49DE-842A-CC3723D5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A50BF-A071-448C-8ECA-DEF1CDB6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4385A-D859-47AD-AA40-592FC5D30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219DA-140B-4472-AC80-D5792D9BB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46A6F-2A96-4639-AEAF-C10E5F28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74D24-25E2-4081-9DDD-F2D8E631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4F4D-9464-41D2-B995-E4C4F8E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B2FC-3417-41CF-A653-6177E34D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F190A-5946-45D2-B75A-6472541D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335A4-6BAB-4B37-B233-313D0BC0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DDBE0-F740-4745-96A8-50B32446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5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AF2AE-A86A-435F-BC48-5739133E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D867A-10C8-4975-B196-D13F4D2D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9287-DFFC-4F2E-916C-8A5A9F42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92A7-3BBB-442B-AA5B-8F16ECB7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CC38-C3D9-43F9-9312-B948C9F3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A3A0-A418-470A-8526-93EE53D6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9834-068E-426E-A1C1-8E8FD81F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B6D0B-1F76-49AA-B32C-6C980852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2EF4-A91D-4D48-8828-063A5C24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FE3F-8FBB-4AE6-9921-2CFE7360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C935E-B43A-496B-8FB7-E241F75E9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C3F2B-FCBB-4CDB-83A0-458765A22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0EB25-3AF9-490B-B844-63E88DFD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E79C2-AC2D-4128-A511-D8F899A2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AF1A-F40D-4868-9BEF-006A5E76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6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1D141-7C70-46BB-9B2D-5A362AC4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D9DB-7A4F-4DF1-9A18-8BA9D5E1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C28EA-552D-4835-9B03-C12DF7782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57FB-9D85-4390-BED1-15C890C7C264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5DD0-2B3A-450B-A76B-D49DACCE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9B30-4308-4C1A-995D-8BDE92154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4BE6-6235-47B0-950E-5B384F15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24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299-B64E-4615-8FBD-BEBF4853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BB8CF-D645-4179-8D69-13C1CA30B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B2CE19-3A63-4989-B108-482831D65A84}"/>
                  </a:ext>
                </a:extLst>
              </p14:cNvPr>
              <p14:cNvContentPartPr/>
              <p14:nvPr/>
            </p14:nvContentPartPr>
            <p14:xfrm>
              <a:off x="0" y="91440"/>
              <a:ext cx="880920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B2CE19-3A63-4989-B108-482831D65A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882792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90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299-B64E-4615-8FBD-BEBF4853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BB8CF-D645-4179-8D69-13C1CA30B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C8CA39-83F1-41B0-AFD0-E83396D3493F}"/>
                  </a:ext>
                </a:extLst>
              </p14:cNvPr>
              <p14:cNvContentPartPr/>
              <p14:nvPr/>
            </p14:nvContentPartPr>
            <p14:xfrm>
              <a:off x="60840" y="91440"/>
              <a:ext cx="873288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C8CA39-83F1-41B0-AFD0-E83396D34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82080"/>
                <a:ext cx="875160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01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299-B64E-4615-8FBD-BEBF4853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BB8CF-D645-4179-8D69-13C1CA30B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D5FBA7-1BC5-4552-88F0-146258737AE1}"/>
                  </a:ext>
                </a:extLst>
              </p14:cNvPr>
              <p14:cNvContentPartPr/>
              <p14:nvPr/>
            </p14:nvContentPartPr>
            <p14:xfrm>
              <a:off x="937080" y="320040"/>
              <a:ext cx="7841520" cy="56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D5FBA7-1BC5-4552-88F0-14625873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310680"/>
                <a:ext cx="786024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60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299-B64E-4615-8FBD-BEBF4853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BB8CF-D645-4179-8D69-13C1CA30B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BE625-86F7-4C12-AD80-7057AE6EEE18}"/>
              </a:ext>
            </a:extLst>
          </p:cNvPr>
          <p:cNvSpPr txBox="1"/>
          <p:nvPr/>
        </p:nvSpPr>
        <p:spPr>
          <a:xfrm>
            <a:off x="3048886" y="1305342"/>
            <a:ext cx="60977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F2B16D-5903-45C6-A70F-F57DFB9080E6}"/>
                  </a:ext>
                </a:extLst>
              </p14:cNvPr>
              <p14:cNvContentPartPr/>
              <p14:nvPr/>
            </p14:nvContentPartPr>
            <p14:xfrm>
              <a:off x="1051560" y="1310760"/>
              <a:ext cx="7727040" cy="417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F2B16D-5903-45C6-A70F-F57DFB908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1301400"/>
                <a:ext cx="7745760" cy="41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32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299-B64E-4615-8FBD-BEBF4853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BB8CF-D645-4179-8D69-13C1CA30B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D726EB-8D5C-4DA0-A0AE-7C466AB950FA}"/>
                  </a:ext>
                </a:extLst>
              </p14:cNvPr>
              <p14:cNvContentPartPr/>
              <p14:nvPr/>
            </p14:nvContentPartPr>
            <p14:xfrm>
              <a:off x="4312800" y="327600"/>
              <a:ext cx="4023720" cy="80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D726EB-8D5C-4DA0-A0AE-7C466AB95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3440" y="318240"/>
                <a:ext cx="404244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F36757-C42D-4925-B3C7-E26002CF710B}"/>
                  </a:ext>
                </a:extLst>
              </p14:cNvPr>
              <p14:cNvContentPartPr/>
              <p14:nvPr/>
            </p14:nvContentPartPr>
            <p14:xfrm>
              <a:off x="320040" y="426600"/>
              <a:ext cx="11864520" cy="606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F36757-C42D-4925-B3C7-E26002CF71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680" y="417240"/>
                <a:ext cx="1188324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0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299-B64E-4615-8FBD-BEBF4853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BB8CF-D645-4179-8D69-13C1CA30B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2BEF72-537A-4ADA-97BE-B6B57D4D6B74}"/>
                  </a:ext>
                </a:extLst>
              </p14:cNvPr>
              <p14:cNvContentPartPr/>
              <p14:nvPr/>
            </p14:nvContentPartPr>
            <p14:xfrm>
              <a:off x="182880" y="68760"/>
              <a:ext cx="1178856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2BEF72-537A-4ADA-97BE-B6B57D4D6B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9400"/>
                <a:ext cx="11807280" cy="59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4A4170-EFD0-415F-A46A-B680A1DAF7A2}"/>
                  </a:ext>
                </a:extLst>
              </p14:cNvPr>
              <p14:cNvContentPartPr/>
              <p14:nvPr/>
            </p14:nvContentPartPr>
            <p14:xfrm>
              <a:off x="502920" y="3139560"/>
              <a:ext cx="8306280" cy="222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4A4170-EFD0-415F-A46A-B680A1DAF7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560" y="3130200"/>
                <a:ext cx="8325000" cy="22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299-B64E-4615-8FBD-BEBF4853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BB8CF-D645-4179-8D69-13C1CA30B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390E87-2AB1-4590-95D8-EA0813CC67D1}"/>
                  </a:ext>
                </a:extLst>
              </p14:cNvPr>
              <p14:cNvContentPartPr/>
              <p14:nvPr/>
            </p14:nvContentPartPr>
            <p14:xfrm>
              <a:off x="952560" y="144720"/>
              <a:ext cx="10432080" cy="318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390E87-2AB1-4590-95D8-EA0813CC6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135360"/>
                <a:ext cx="10450800" cy="32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08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299-B64E-4615-8FBD-BEBF4853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BB8CF-D645-4179-8D69-13C1CA30B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F8AD25-56C3-4116-9CD4-4ED72549C0C4}"/>
                  </a:ext>
                </a:extLst>
              </p14:cNvPr>
              <p14:cNvContentPartPr/>
              <p14:nvPr/>
            </p14:nvContentPartPr>
            <p14:xfrm>
              <a:off x="152280" y="0"/>
              <a:ext cx="1182672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F8AD25-56C3-4116-9CD4-4ED72549C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-9360"/>
                <a:ext cx="1184544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80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2021-07-01T01:13:44Z</dcterms:created>
  <dcterms:modified xsi:type="dcterms:W3CDTF">2021-07-01T01:56:21Z</dcterms:modified>
</cp:coreProperties>
</file>